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ink/ink1.xml" ContentType="application/inkml+xml"/>
  <Override PartName="/ppt/tags/tag85.xml" ContentType="application/vnd.openxmlformats-officedocument.presentationml.tags+xml"/>
  <Override PartName="/ppt/tags/tag86.xml" ContentType="application/vnd.openxmlformats-officedocument.presentationml.tags+xml"/>
  <Override PartName="/ppt/ink/ink2.xml" ContentType="application/inkml+xml"/>
  <Override PartName="/ppt/tags/tag87.xml" ContentType="application/vnd.openxmlformats-officedocument.presentationml.tags+xml"/>
  <Override PartName="/ppt/tags/tag88.xml" ContentType="application/vnd.openxmlformats-officedocument.presentationml.tags+xml"/>
  <Override PartName="/ppt/ink/ink3.xml" ContentType="application/inkml+xml"/>
  <Override PartName="/ppt/tags/tag89.xml" ContentType="application/vnd.openxmlformats-officedocument.presentationml.tags+xml"/>
  <Override PartName="/ppt/tags/tag90.xml" ContentType="application/vnd.openxmlformats-officedocument.presentationml.tags+xml"/>
  <Override PartName="/ppt/ink/ink4.xml" ContentType="application/inkml+xml"/>
  <Override PartName="/ppt/tags/tag91.xml" ContentType="application/vnd.openxmlformats-officedocument.presentationml.tags+xml"/>
  <Override PartName="/ppt/tags/tag92.xml" ContentType="application/vnd.openxmlformats-officedocument.presentationml.tags+xml"/>
  <Override PartName="/ppt/ink/ink5.xml" ContentType="application/inkml+xml"/>
  <Override PartName="/ppt/tags/tag93.xml" ContentType="application/vnd.openxmlformats-officedocument.presentationml.tags+xml"/>
  <Override PartName="/ppt/tags/tag94.xml" ContentType="application/vnd.openxmlformats-officedocument.presentationml.tags+xml"/>
  <Override PartName="/ppt/ink/ink6.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 id="270" r:id="rId15"/>
    <p:sldId id="271" r:id="rId16"/>
    <p:sldId id="272" r:id="rId17"/>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3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showGuides="1">
      <p:cViewPr varScale="1">
        <p:scale>
          <a:sx n="37" d="100"/>
          <a:sy n="37" d="100"/>
        </p:scale>
        <p:origin x="460" y="30"/>
      </p:cViewPr>
      <p:guideLst>
        <p:guide orient="horz" pos="2160"/>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03T07:57:43.779"/>
    </inkml:context>
    <inkml:brush xml:id="br0">
      <inkml:brushProperty name="width" value="0.05292" units="cm"/>
      <inkml:brushProperty name="height" value="0.05292" units="cm"/>
      <inkml:brushProperty name="color" value="#FF0000"/>
    </inkml:brush>
  </inkml:definitions>
  <inkml:trace contextRef="#ctx0" brushRef="#br0">12640 2453 0,'0'0'0,"0"0"0,0 0 0,0 0 15,0 0-15,0 0 0,0 0 16,27-4-16,-27 4 0,0 0 15,22-1-15,-22 1 0,0 0 0,27 1 16,-27-1-16,17 3 0,-8-3 16,0 0-16,0 0 0,1 0 15,1 0-15,1 0 0,2 1 16,1-1-16,0 0 0,0 0 16,1 0-16,-2 0 0,2 0 15,0 1-15,2 0 0,-1 0 16,1 0-16,4 0 0,0-1 15,-1-1-15,-1 0 0,1 1 16,1-1-16,0 1 0,-1 0 0,1 0 16,0-1-16,-1 0 0,-1 1 15,2-1-15,1 1 0,0 0 16,0 0-16,1 0 0,-1 1 16,-1-2-16,0-2 0,8 1 15,3 1-15,-5 0 0,-1 1 0,1-1 16,2-1-16,-1 1 15,0-1-15,-2 1 0,1 0 16,-3-1-16,-1-1 0,3 0 16,1 0-16,-2 2 0,-3 0 15,0 0-15,1-1 0,2 1 0,-1 1 16,0-1-16,1 1 0,-3 0 16,-1-1-16,1 0 0,2 0 15,1-2-15,-1 0 0,-2 3 16,0 3-16,1-3 0,-1-1 0,1 0 15,1 0-15,-2 1 16,0 2-16,-3-1 0,-1-1 16,-1 1-16,0 1 0,-2 1 0,2 3 15,-4-2-15,-3-1 0,-2 1 16</inkml:trace>
  <inkml:trace contextRef="#ctx0" brushRef="#br0" timeOffset="2292.9707">12701 2484 0,'0'0'0,"0"0"0,0 0 0,0 0 16,0 0-16,30 3 0,-30-3 15,0 0-15,27-1 0,-27 1 0,23 0 16,-9 0-16,2 1 0,0-1 16,1-2-16,-1 1 0,0 1 15,0-2-15,2 1 0,2 0 16,1-1-16,5 1 0,0 0 15,1 0-15,-1-1 0,3 2 16,1 0-16,-1-2 0,-2 0 16,2 0-16,0 1 0,8-1 15,-2 1-15,-1 0 0,-2-1 0,2 2 16,2 0-16,-2-1 16,-2 0-16,1 1 0,1 0 0,1-1 15,1 1-15,-1-2 0,-1 0 16,8 0-16,0-1 0,-2 3 15,-2 0-15,3-1 0,1 0 16,-3 0-16,-3 0 0,2 1 16,2 0-16,-3 1 0,-3 0 0,1-1 15,1 0-15,0 0 16,-2 0-16,1 0 0,0 0 0,2-1 16,1 0-16,6 1 15,1 1-15,-4-1 0,0 1 0,-1-2 16,-1-2-16,-1 1 0,2 1 15,-2 0-15,1 1 0,0-1 16,-1 0-16,0 0 0,-1 0 16,2-1-16,1 2 0,0-1 15,-1-1-15,0 1 0,2-1 0,-2 1 16,-1 1-16,0-1 0,-1 0 16,2-1-16,0 2 0,0 2 15,2 0-15,-1-1 0,-2-2 16,2 1-16,0 0 0,-2 1 15,0 1-15,1-1 0,2-1 16,-1 1-16,-1 0 0,1-1 16,2 1-16,-1-1 0,0 2 15,0-2-15,0 1 0,-1 0 16,0 1-16,1-2 0,2 0 0,-3 0 16,-1 0-16,1 1 0,0 2 15,0 0-15,-1-2 0,0 1 16,2-1-16,0 3 0,0-1 15,0 0-15,0 0 0,2-1 16,2 1-16,-1-1 0,0 0 16,3-2-16,-2 0 0,-1 0 15,1-1-15,-5 2 0,0 3 0,2-4 16,2-2-16,-2 3 0,-1 2 16,2 0-16,2-2 0,-2-1 15,-1-1-15,1 2 0,0 0 16,0 1-16,1-2 0,-2 1 15,-1 0-15,1 1 0,-1 2 16,0-3-16,0-1 0,0-1 16,1-2-16,0 3 0,-2 4 0,3-1 15,3 0-15,-3 0 0,-3-2 16,4 0-16,4 0 0,-4 1 16,-2 1-16,2-3 0,2-4 15,-3 4-15,-2 1 0,4 1 16,5 1-16,-4-2 0,-2 0 15,1 0-15,3 0 0,-1 0 16,2-1-16,-3 0 0,0 0 16,1 0-16,-1 0 0,1 2 15,1-1-15,0 0 0,1-1 0,2 2 16,-1 1-16,-1-1 16,-3 0-16,4-2 0,1-3 15,-1 2-15,-1-2 0,-1 3 0,2 2 16,-1 0-16,2 1 0,21-2 15,-7-1-15,-20 0 0,2-1 16,16 1-16,-4 2 0,-3 1 16,-2 3-16,3-6 0,2-3 15,-8 2-15,-4-2 0,2 6 16,4 5-16,0-4 0,0-4 0,-2 1 16,-3 0-16,3-2 0,1-1 15,1 0-15,0 2 0,-5-1 16,-2 0-16,7 2 0,4 3 15,-3 0-15,-1 2 0,-2-2 16,0 2-16,0-5 0,1-4 16,2 2-16,3-1 0,-4 5 15,-1 3-15,1-3 0,0-5 16,-2 0-16,0-1 0,2 1 16,2 4-16,-1-2 0,-1-3 0,3 3 15,3 0-15,-5-2 0,-2 0 16,2 1-16,2 0 0,0 2 15,0 1-15,0-3 0,0-2 16,-2-1-16,-1 2 0,-1-1 16,0 1-16,0 0 0,-1 1 0,5-1 15,2-2-15,-2 2 0,-3-1 16,1-1-16,0-3 16,3 3-16,1 1 0,1-1 15,-1-2-15,-5 4 0,-3 1 0,4-3 16,4 1-16,-1-1 0,0 0 15,-1 1-15,0 2 0,-1-2 16,-1 2-16,3 2 0,2 0 16,-2-2-16,-1 0 0,-4-2 15,1 0-15,2 0 0,3 1 0,-2 2 16,0 1-16,-2 0 0,-1 3 16,6-4-16,3 0 15,-2-1-15,-2-2 0,0 3 0,-2 2 16,0-1-16,2-1 0,1 0 15,2 1-15,-1-3 0,0-2 16,-2 4-16,0 2 0,1-2 16,3-1-16,1 0 0,1-1 15,-4 1-15,-1 0 0,0 0 16,2 0-16,1 0 0,-1-1 0,3 2 16,1 3-16,-4-7 0,-4-3 15,2 2-15,-1 3 0,3-3 16,1 0-16,-1 1 0,2 1 15,-1 0-15,-1-1 0,-2 4 16,-1 3-16,1-4 0,0-2 16,4 2-16,2 1 0,-1-1 15,-1 0-15,0-2 0,0 1 16,-1 1-16,-2 3 0,4-3 16,3-3-16,-2 1 0,0-2 0,-4 3 15,-2 4-15,-1-6 0,0-3 16,3 3-16,2 1 0,-6 2 15,-4 1-15,-1 0 0,-2 1 16,-2-5-16,1-3 0,-3 2 16,-1-1-16,-1 1 0,0 0 0,-6 6 15,-4 4-15,-2 0 0,0-2 16,-2 0-16,-2-2 16,-5 4-16,-3 4 0,-13-4 0,-3-3 15,0-1-15</inkml:trace>
  <inkml:trace contextRef="#ctx0" brushRef="#br0" timeOffset="18476.6057">16351 1744 0,'0'0'0,"0"0"0,0 0 0,-30 1 16,21-2-16,-3 1 0,-2 1 15,-9 1-15,-1 2 0,-1 1 16,-3-1-16,1 2 0,-2 1 0,-3 0 16,-2 0-16,-6 3 0,3 1 15,-3 1-15,-2-1 0,4 0 16,1 1-16,-6 4 0,1 2 15,3 0-15,0 2 0,3 0 16,0 2-16,4-2 0,3 1 16,1 0-16,3-2 0,4 3 15,3 0-15,5 1 0,3-2 16,3-1-16,3 0 0,4 1 0,4 2 16,6-2-16,5-3 0,4-1 15,5 0-15,-1-2 0,1-2 16,6 0-16,4 2 0,-1-2 15,0-2-15,4 0 0,1 0 16,1-1-16,-1-3 0,4 1 16,2 0-16,8 1 0,-1 0 0,2-3 15,1-1-15,1-1 0,1-2 16,4 1-16,2 0 16,5 0-16,-8 0 0,0-1 0,-3 1 15,1 0-15,0 0 0,2-2 16,0-2-16,6 3 0,-2 2 15,18-1-15,-6 2 0,-7-2 16,-4-2-16,-2 0 0,-3-1 16,0-1-16,-2 0 0,5 0 15,2 0-15,-4-3 0,-2-3 0,-2 3 16,-2 2-16,1-3 0,2-5 16,-4-2-16,-3-4 15,-7 1-15,-3 0 0,-4 0 0,-2 0 16,-3 0-16,-3-1 0,-4-3 15,-1-3-15,-5-1 0,-4 1 16,-9 8-16,2-3 0,0-5 16,0-2-16,-2-2 0,-4-2 15,-3 0-15,-2 0 0,-2 2 16,-4-2-16,-1 3 0,-1 3 0,-6-4 16,-3-3-16,-4 2 0,-3 2 15,0-1-15,-3 2 0,-3 2 16,-4 2-16,-3 1 0,-3-1 15,-2 0-15,-2 1 0,-11-1 16,-4 2-16,-2 5 0,-2 3 16,-4-2-16,-2-1 0,2 3 0,0 0 15,-30 3-15,9 6 16,2 3-16,2 2 0,4 5 0,5 2 16,5 0-16,4-1 0,2 5 15,0 1-15,-1 2 0,1 0 16,1 3-16,2 4 0,6-5 15,5 0-15,-1-1 0,1 1 16,2 4-16,4 1 0,13-7 16,12-5-16,8-5 0</inkml:trace>
  <inkml:trace contextRef="#ctx0" brushRef="#br0" timeOffset="35126.7844">15602 2416 0,'0'0'0,"0"0"0,0 0 16,0 0-16,22-8 0,-22 8 0,0 0 15,25-5-15,-16 5 0,1 0 16,1 0-16,0 0 0,0 2 0,5-1 16,1 0-16,1 0 15,-2 0-15,4 0 0,2 1 16,7-1-16,0 2 0,0-2 15,3 1-15,0 0 0,1 1 0,9-2 16,2 1-16,-1 1 0,-1-1 16,2 0-16,2-2 15,4-2-15,-1 1 0,2 2 0,0 4 16,-3-1-16,-4-1 0,10-2 16,2 0-16,-6 0 0,-5 0 15,5 0-15,2 1 0,-3-1 16,-4 1-16,10 1 0,3-2 15,-5-1-15,-4-2 0,9 1 16,4 2-16,-9-2 0,-6-1 0,26 2 16,0-1-16,-13 2 0,-11 3 15,6-4-15,5-2 16,-10 0-16,-7 2 0,3 0 0,2 1 16,-7 0-16,-6 0 0,5 0 15,2 1-15,-10 3 0,-8 0 0,3-4 16,1-1-16,-14 0 15,-2 0-15,-3 0 0,-3 0 16,0 3-16,-2-1 0,-2 0 0,-2-2 16,0 0-16,0 3 0,-10-2 15,-7-1-15,-1 0 0,-1 0 16,-3-3-16,-4 1 0,-2 1 16,1 1-16,-13-1 0,-4 0 15,2-1-15,2 0 0,-7-1 16,-7 1-16,4 0 0,3-2 15,-16 3-15,-4 0 0,4 1 0,5-1 16,-15-1-16,-1 1 16,10 0-16,7-1 0,-34 0 15,3 0-15,15 1 0,12-2 0,-8-1 16,-2-1-16,11 2 0,8 2 0,-4 1 16,-4 0-16,3 0 15,3 1-15,-7-1 0,-1-1 16,11-2-16,9-1 0,-9 4 15,-5 2-15,10-1 0,7 0 0,-5-1 16,-3-1-16,9 1 0,7 2 16,-5-1-16,-4-2 15,8-1-15,6-1 0,2 3 0,0 2 16,6-2-16,3-2 0,5 1 16,-2-2-16,2 0 0,2 1 15,2 0-15,3 1 0,1 1 16,-1-1-16,3 1 0,0-2 15,4 1-15,0-1 0,6 0 16,4 0-16,2-1 0,0-1 0,5 3 16,4 1-16,0-1 0,1-1 15,5 2-15,3 0 16,-1-1-16,1-1 0,7 2 0,4-1 16,-4 1-16,0 0 0,3 0 15,4 0-15,-5 1 0,-3 2 0,12-3 16,2 0-16,-6 0 15,-5 0-15,4 0 0,5 0 16,-7 1-16,-4 0 0,12 1 16,3 0-16,-5 0 0,-5 2 0,5-2 15,2-1-15,-5 2 0,-3 0 16,4 2-16,3 1 0,-4-2 16,-3-2-16,25 0 0,-5 0 15,-29-2-15,0 0 0,23 1 16,0 3-16,-24-2 0,-2 1 0,20 1 15,0-3-15,-21-1 16,-1-1-16,19-1 0,1 2 16,-24 0-16,-2 0 0,20-1 15,-3 1-15,-19-2 0,1 1 0,2 0 16,0 1-16,-3-1 0,-3-3 0,3 1 16,3 0-16,-9 2 15,-1 0-15,-3 1 0,-2 1 16,-2-1-16,-1-2 0,-4 2 15,-2 0-15,-2 0 0,0 0 0,-3 1 16,-4-2-16,-2-2 0,-2 2 16,-3-1-16,-5 1 15,-1-1-15,0 1 0,-9 1 0,-5 0 16,1-1-16,0 0 0,-8 0 16,-6 0-16,-5 0 0,1 0 15,-7 0-15,-3 0 0,-5-1 16,6 1-16,-5-1 0,-4 0 15,-5 1-15,6 1 0,-4 1 16,-5 1-16,9-1 0,7-1 0,-36 0 16,3 0-16,18-1 0,12-2 15,-6 2-15,-4 3 0,7-2 16,3 0-16,-2 0 0,-2 0 16,12 3-16,9 1 0,-6-6 15,-3-2-15,10 3 0,7 3 0,-2 0 16,-2 3-16,10-5 15,8-2-15,0 0 0,-1 1 16,6-1-16,4 0 0,5 1 0,3 0 16,6 1-16,2 0 0,-2 0 15,2 0-15,2 0 0,0 0 16,7-1-16,5-3 0,2 3 16,-1 0-16,7 1 0,5 1 15,0 0-15,2-1 0,6 1 16,6 1-16,-1-2 0,-1-2 0,10 1 15,7 2-15,-3-1 16,-1 0-16,16 3 0,6 0 16,-7-1-16,-5-1 0,16 0 0,6-1 15,-9 1-15,-7 2 0,37-1 16,-5 1-16,-12-1 0,-10 1 0,1-3 16,2-2-16,-15 5 15,-10 1-15,7 1 0,5-1 16,-6-2-16,-5 1 0,1-1 15,-2 2-15,-12-1 0,-9-5 0,-5 2 16,-4-1-16,-6 1 0,-3 0 16,-12-1-16,-7 0 15,-6 0-15,-1 1 0,4 1 0,2-1 16,1 0-16</inkml:trace>
  <inkml:trace contextRef="#ctx0" brushRef="#br0" timeOffset="52344.0866">15685 2498 0,'0'0'0,"0"0"0,0 0 16,0 0-16,0 0 0,0 0 0,0 0 16,0 0-16,23 3 0,-23-3 15,0 0-15,30-4 0,-30 4 16,25 1-16,-11 0 0,1 1 16,0-1-16,3 0 0,2 1 15,-1-1-15,2 2 0,1-2 16,2-1-16,4 0 0,0 3 0,2-3 15,0 0-15,-1 0 0,-1 0 16,0 1-16,3 1 16,-2-1-16,-3-1 0,5 2 0,-2 0 15,-5 0-15,-2 1 0,-2-3 16,-2-1-16,-3-1 0,-2 1 0,-4-2 16,-3-1-16,-3 1 15,-3 3-15,-2-3 0,-6 3 16,-2-2-16,-2 2 0,-8-1 15,-6 0-15,4 0 0,3 0 0,3 0 16</inkml:trace>
  <inkml:trace contextRef="#ctx0" brushRef="#br0" timeOffset="61895.0899">15696 2515 0,'0'0'0,"0"0"0,0 0 0,0 0 16,0 0-16,0 0 0,28 0 15,-28 0-15,24-1 0,-24 1 16,33 1-16,-16 0 0,1 2 0,4-2 16,4 0-16,1-1 15,0 1-15,15 0 16,6 0-16,-4 0 0,-1 0 0,10-1 15,0-2-15,11 1 0,-2 2 0,2 1 16,0 0-16,-3 0 16,-3-2-16,22-2 0,8 0 15,-11-1-15,-9-1 0,7 0 16,-2 2-16,-2 2 0,-2 1 16,27 1-16,-10 1 0,-12-8 15,-9-3-15,-1 4 0,-2 3 16,-5 2-16,-2 0 0,-3-2 0,-2-2 15,-4 5-15,-2 1 0,-5 2 16,-4-1-16,-2-5 0,-1-5 16,-6 7-16,-4 4 0,-5-2 15,-4-1-15,-7-4 0,0-4 16,-1 6-16,-2 1 0,-3-1 16,1 3-16,-1-3 0,-2 3 0,-1-2 15,-3 1-15,-2-2 0,-4 0 16,-4-3-16,-4 1 15,-3 2-15,-3 2 0,-5-3 0,-4-5 16,-1 3-16,-2 2 0,-5 0 16,-4 0-16,-14 0 0,-2-2 15,-3 3-15,-3 0 0,-9 0 16,2-1-16,-12 0 0,2 2 16,6-1-16,5-1 0,-35-1 15,7-2-15,15 6 0,10 6 0,4-4 16,3 0-16,5 0 0,2-1 15,6-6-15,4-4 0,6 4 16,5 2-16,6 0 0,3-1 16,2 4-16,2 0 0,6 2 15,4 1-15,7-4 0,5-2 16,8 1-16,0 0 0,0 0 16,0 0-16,2-2 0,3 2 15,2-1-15,3-3 0,10 1 16,8 2-16,2-4 0,4 2 0,4-1 15,5 1-15,6 2 0,4 1 16,3 1-16,2 0 0,8 0 16,-2 0-16,1 1 0,3-1 15,7 0-15,-4 0 0,0 1 16,-3 0-16,-13 1 0,-17-2 0,-13-1 16</inkml:trace>
  <inkml:trace contextRef="#ctx0" brushRef="#br0" timeOffset="66095.2165">2456 3048 0,'0'0'16,"0"0"-16,0 0 0,0 0 16,0 0-16,16-23 0,-16 23 15,0 0-15,0 0 0,19-9 16,-19 9-16,0 0 0,24-3 0,-24 3 15,17-4-15,-9 1 0,3 2 16,-1-1-16,-1 0 16,-2 0-16,2-1 0,3 2 15,2 1-15,-2 0 0,-2-1 0,3-1 16,1-1-16,0 2 0,-2 0 0,1 1 16,-1 1-16,-1-2 15,0 0-15,2 1 0,-1 2 16,3-1-16,0 2 0,1-3 15,0-3-15,0 2 0,-2 1 0,6-1 16,2-1-16,0 1 0,-3-1 16,3 1-16,0-2 0,-4 1 15,1 1-15,2 0 0,1 1 16,-1 0-16,-1 0 0,1 1 16,1-1-16,-3 3 0,-3 2 0,3-1 15,-4 0-15,1-3 0,-2-1 16,2 2-16,-1 3 15,0 0-15,-1-2 0,1 1 16,1-1-16,-1 3 0,-2-1 0,0-1 16,3-2-16,-3 0 0,3 0 15,0 1-15,2-1 0,0-1 16,-2 0-16,0-1 0,3 0 16,-3 1-16,0 0 0,1 0 15,4 0-15,-3-1 0,1 0 0,-1 0 16,-1 0-16,-1 0 0,0 0 15,3 0-15,3 3 16,-3-3-16,0 0 0,1 0 16,0 0-16,0-1 0,-1-1 0,6 0 15,2 1-15,-6 0 0,1 2 0,1-2 16,1-1-16,-1 0 16,-1-2-16,3 3 0,1 1 15,-2 0-15,-2-1 0,1-1 16,0 0-16,-1 1 0,0-1 0,2 4 15,1-1-15,-1-2 0,-4-3 16,4 2-16,1-2 16,-1 3-16,-1 0 0,2 0 0,-3 0 15,0-2-15,-2-1 0,2 1 16,1-1-16,-1 1 0,-1 2 0,-2 0 16,0-1-16,-1-1 15,-3 2-15,3 0 0,1 0 16,0 2-16,-2 0 0,3 0 15,-1 1-15,-3-2 0,0-2 0,-1 4 16,1 0-16,-5-2 0,-1-1 16,2 1-16,2 2 0,0 0 15,2-2-15,-2 2 0,3-2 16,-5 0-16,0 0 0,1 1 16,0 0-16,1 2 0,0-1 0,0 0 15,2 1-15,-2-2 0,0 0 16,2-1-16,-1 0 15,1 1-15,-4 3 0,2-1 16,2-2-16,-1 0 0,0 0 0,2 0 16,0 0-16,-2 1 0,-1-2 0,1 1 15,-1 0-15,-1 1 16,0-1-16,3 0 0,0-1 16,-1 0-16,-2 0 0,2 1 15,2 0-15,-3 1 0,-1 0 0,1-1 16,-1-1-16,1 0 0,-2 1 15,2 0-15,0-1 16,0 0-16,-2 0 0,2-1 16,1 1-16,-3-1 0,1 0 0,-3 1 15,2 0-15,-3 1 0,0 2 16,0-3-16,0-2 0,-3 1 16,1 1-16,0 0 0,-2 0 15,1 0-15,-2 0 0,2 0 16,-3 1-16,1 0 0,0 0 0,0 1 15,-3-1-15,1 2 0,2-2 16,-3 0-16</inkml:trace>
  <inkml:trace contextRef="#ctx0" brushRef="#br0" timeOffset="82412.2327">3113 10691 0,'0'0'0,"0"0"0,0 0 0,0 0 15,0 0-15,0 0 0,0 0 0,0 0 16,0 0-16,-27 12 0,27-12 16,-20 8-16,20-8 0,-28 9 15,12-4-15,-2 3 0,-1 1 16,-3 2-16,-1 1 0,-1-1 16,1-1-16,-9 7 0,0 1 15,-1 0-15,1 3 0,2-1 16,2 1-16,0 4 0,0 3 0,5-2 15,1 1-15,4 0 16,7-1-16,6 2 0,4 1 0,4 0 16,4 0-16,6-1 0,6-1 15,8 2-15,5-4 0,9-4 16,6 0-16,1-4 0,3-2 16,11-1-16,3-4 0,-3-5 15,-2-2-15,0-6 0,0-2 16,4-6-16,-8-3 0,-2-3 15,-2-4-15,-9 0 0,-6-2 0,-1-6 16,-2-3-16,-8-1 0,-5-2 16,-10-1-16,-5-1 0,-13 4 15,-8 5-15,-11-2 0,-6 1 16,-12 1-16,-5 1 0,-18 3 16,-10 2-16,21 6 0,14 5 15,12 3-15</inkml:trace>
  <inkml:trace contextRef="#ctx0" brushRef="#br0" timeOffset="99661.7576">13546 3009 0,'0'0'0,"0"0"0,0 0 16,0 0-16,0 0 0,27 0 0,-27 0 15,0 0-15,28 1 0,-16-1 16,1 0-16,2-1 0,-1 1 16,1 0-16,2 1 0,-2-1 15,2-1-15,1 1 0,1-2 16,1 1-16,1 0 0,6-1 15,0 1-15,1 0 0,-1 0 0,2 1 16,1-1-16,-1 0 0,-2-4 16,8 4-16,3 2 0,-4-1 15,-2 1-15,1-2 0,2 0 16,-2-2-16,-1 0 0,1 1 16,3 2-16,-1-1 0,0 0 15,6-3-15,0-1 0,-1 4 16,-1 3-16,1-3 0,1-2 15,-2 2-15,1 1 0,0 0 0,-1-2 16,1 1-16,-1 1 0,7 0 16,-1 3-16,-1 3 0,-1 3 15,3-2-15,-1-4 0,-3-1 16,-3 1-16,4-2 0,1 1 16,-1-1-16,0-1 0,4 3 15,2 1-15,-3 0 0,-3 1 16,12-1-16,2 2 0,-5-3 15,-6-4-15,5 1 0,2 0 16,-1 1-16,-2 1 0,2-3 0,1-2 16,-4 1-16,-3 1 0,8-2 15,-1 1-15,-11 1 0,-4 0 16,15 0-16,-9-1 0,-21 0 16,-1 0-16,-6 1 0,-5 1 15,-3-1-15</inkml:trace>
  <inkml:trace contextRef="#ctx0" brushRef="#br0" timeOffset="122614.1312">2119 3517 0,'0'0'0,"0"0"0,0 0 15,0 0-15,0 0 0,22-10 16,-22 10-16,0 0 0,22-4 0,-13 4 16,1 0-16,0 0 15,2-1-15,0 1 0,1 1 0,-1-1 16,1 1-16,4 0 0,2 0 15,-1-1-15,1 0 0,3 1 16,0 1-16,7-2 0,0-2 16,2 4-16,-2 0 0,1 0 15,-1-1-15,0 2 0,3 0 16,5-1-16,-4-2 0,3 2 16,3 2-16,-4-1 0,-3 0 15,5 1-15,3-2 0,-4-1 0,-2-1 16,11 0-16,0 0 0,-2 0 15,-5 0-15,6 1 0,0 0 16,-1 2-16,-2 0 0,3-2 16,3-1-16,3-2 0,-8 0 0,4 3 15,5 3-15,-9-3 16,-4-2-16,5 2 0,1 3 16,-3-2-16,-2 1 0,1-1 15,6-1-15,-7 2 0,-3-1 16,4 0-16,4 1 0,-3-3 0,-2-1 15,3 1-15,2 1 16,-4 2-16,-4 0 0,10-1 0,2-2 16,-13 2-16,-1 0 0,8-1 15,3-1-15,-8 1 0,-5 1 16,9-3-16,3-2 0,-9 2 16,-3 2-16,5-2 0,2 1 15,-6-1-15,0 1 0,1 0 16,0 1-16,1 0 0,0 2 0,-2-4 15,1-2-15,0 0 0,-3 3 16,4 0-16,-1 2 0,-2-1 16,-2 0-16,4-1 0,4 0 15,-5-1-15,-2 1 0,3 2 16,0 0-16,-2-1 0,-2-2 16,1-1-16,1 1 0,-1 0 0,-1 1 15,2-1-15,1-3 16,1 3-16,-2 0 0,1 1 0,0 1 15,-1-2-15,-3-3 0,6 4 16,1 0-16,-7 0 0,-2-1 16,7-1-16,2 1 0,-7 0 15,-2 0-15,6 1 0,2 0 16,-6 0-16,-3-1 0,10 0 16,0-1-16,-8 0 0,-2-1 0,5 1 15,1 2-15,-1 0 0,-3-1 16,5-2-16,3 2 15,-5 1-15,-3 0 0,5-1 0,3 0 16,-3 0-16,-2 0 0,3 0 16,-1 1-16,0-1 0,-3 1 0,7-1 15,2-2-15,-8 2 16,-3 0-16,8 0 0,0 0 16,-10 0-16,2-1 0,2 1 15,1 1-15,-3-1 0,-1 0 0,1 0 16,2 1-16,-1 0 0,-2 1 15,1 1-15,-1 1 16,0-2-16,-1 0 0,5-1 0,1 1 16,-2 1-16,-2 1 0,0-2 15,4 0-15,-1 0 0,-1 1 16,0-1-16,-1 0 0,2-1 16,0 0-16,-1 0 0,1 1 15,-1 1-15,-1-2 0,1 1 0,3 1 16,-1-1-16,-2 0 0,1 0 15,3 1-15,-4-1 0,1 1 16,-1-2-16,2 0 0,0 0 16,0-2-16,0 2 0,0 0 15,0 0-15,0 0 0,1-1 16,1 0-16,-2-1 0,0 1 16,3 1-16,2 0 0,-4-1 15,0 1-15,3-1 0,0 0 16,-3 0-16,-2-1 0,9 4 0,0-1 15,-7-2-15,-1-1 0,8 1 16,0 1-16,-3-1 0,-2 1 16,1-1-16,-1-1 0,-1 0 15,0 1-15,1-2 0,1 2 16,-1-1-16,-1 1 0,2 0 16,0-1-16,-2 2 0,-2-1 0,4 1 15,2-1-15,-3 1 16,-2 0-16,3 0 0,1 0 15,-3 2-15,-2 1 0,6-2 0,3-2 16,-5 0-16,-3-2 0,3 2 16,3 1-16,-3 0 0,-1 1 15,0 0-15,2 1 0,0-1 16,-1-1-16,2-1 0,-1 1 16,-1 0-16,-1 1 0,1 0 15,3 0-15,-2 0 0,1-1 0,0 0 16,2 1-16,-3 0 15,0-1-15,1 2 0,3-1 0,-2-1 16,-2 0-16,3 2 0,1 0 16,-4-1-16,0 0 0,0-1 15,0 1-15,1-1 0,-2 2 0,2-1 16,2 0-16,-4 0 16,-2 0-16,4 2 0,2 2 15,-3-4-15,-3-1 0,3 2 16,4 2-16,-3-3 0,-4 1 0,3 0 15,3 0-15,-4-1 0,-1-2 16,2 0-16,4 2 0,-5-2 16,-2 0-16,4 1 0,0 0 15,-1 2-15,-3 2 0,2-5 16,3-4-16,-4 1 0,-1 2 0,1-1 16,-1 1-16,-1 0 15,-1-1-15,0 3 0,0 1 16,-1-2-16,-2-2 0,5 2 0,1 0 15,-3 1-15,-4 0 0,4 1 16,3 0-16,-5-1 0,-1-2 16,1 0-16,1 1 0,-7 2 15,-1 1-15,7 0 0,1 0 16,-6-2-16,-1-2 0,5 2 16,3 2-16,-4-1 0,-3 0 0,4-1 15,3-1-15,-2 0 16,0 1-16,1 0 0,1-2 15,1 1-15,0 0 0,0 1 0,0 0 16,-1 0-16,0 0 0,1-1 16,3 0-16,-3-2 0,-2 2 15,3 0-15,2 2 0,-3-2 16,-2-1-16,3-1 0,4-2 16,-4 3-16,-3 0 0,7-1 15,1 1-15,-8 2 0,0 2 0,6-1 16,1-1-16,-7-1 15,-2 0-15,8 1 0,-1 1 0,-6-1 16,0-2-16,7 1 0,3 1 16,-8 0-16,-1 0 0,7 3 15,2 1-15,-5-3 0,-3-1 16,3-1-16,4 0 0,-4 1 16,-3 0-16,4 0 0,2 0 15,-3 1-15,-2-1 0,3 1 0,1 1 16,0 0-16,-1 0 0,1-1 15,1 0-15,-3 0 0,-1-1 16,5 2-16,2 0 0,-3 2 16,-1 1-16,2-2 0,3-1 15,-2-1-15,-2 0 0,2 1 16,4 1-16,-3-2 0,-1 0 0,2-2 16,2 0-16,-3 1 15,-2 2-15,4-2 0,3-1 16,-5 1-16,-1 5 0,8-6 15,0-4-15,-9 5 0,-3 3 0,8 0 16,2-3-16,-6 3 0,-3 2 16,-1-3-16,0 0 0,-5-4 15,1-1-15,3 2 0,0 3 16,-6-3-16,1-1 0,-2 2 16,-2 1-16,-4 0 0,-2 0 0,-3 0 15,-4 0-15,-2-3 16,0 0-16,-1-1 0,-3 1 15,-2 1-15,-3 1 0,-5 0 0,-4 1 16,-2 3-16,-2-1 0,1 0 16,3-1-16,0 1 0</inkml:trace>
  <inkml:trace contextRef="#ctx0" brushRef="#br0" timeOffset="149347.3113">26584 2998 0,'0'0'0,"0"0"16,0 0-16,0 0 0,23-9 0,-23 9 16,27 2-16,-27-2 15,31 1-15,-12-1 0,3 0 0,1 1 16,0 0-16,10-1 15,4-2-15,-1 1 0,-1 2 0,6 0 16,3-1-16,8 1 0,-1 0 16,3-1-16,2-1 0,10-1 15,-1-1-15,12 1 0,2 1 16,-9 0-16,-5 1 0,16 0 16,4 2-16,-10-5 0,-6-1 0,38 0 15,-5 4-15,-17-1 0,-8-2 16,3-2-16,4 0 0,-5 8 15,-2 8-15,2-4 16,0-4-16,-6-7 0,-5-5 0,5 11 16,3 7-16,-8-4 0,-4-1 0,4-5 15,1-3-15,-6 3 16,-5 2-16,4 3 0,3 0 16,-9-1-16,-5-2 0,1-2 15,2 1-15,-7-1 0,-4-1 0,-3 5 16,-3 2-16,-5-2 0,-4 1 15,-8 1-15,-5 2 0,-5-2 16,-2-1-16,-4-2 0</inkml:trace>
  <inkml:trace contextRef="#ctx0" brushRef="#br0" timeOffset="151930.8193">2161 3607 0,'0'0'0,"0"0"0,0 0 0,0 0 15,0 0-15,-21 1 0,12-5 16,2 2-16,-1-1 0,1-1 16,1-2-16,2 3 0,-3-1 15,3 1-15,0-1 0,0 2 16,-1-1-16,1 0 0,3-1 0,-1 2 16,2 2-16,0-3 0,2 1 15,2 1-15,-1 1 0,4 0 16,-1 0-16,1 0 0,3 0 0,2 1 15,3 0-15,-1-1 16,1 1-16,1 0 0,2 0 16,1 3-16,1 1 0,7 4 15,3-1-15,-2-3 0,-3-3 0,4 3 16,3-1-16,2 2 16,-2-1-16,14 1 0,1 1 15,-1-2-15,-4-1 0,7 0 0,2 2 16,8-2-16,-1-3 0,2 1 15,3 0-15,6 0 0,-9 1 16,3-2-16,4 2 0,-3-3 16,-2-1-16,11 1 0,1 2 15,-9-1-15,-7 0 0,29 0 16,-5 2-16,-8-1 0,-6-1 0,1 0 16,1 1-16,-9-4 15,-7 0-15,5 0 0,2 0 0,-4 0 16,-3 0-16,4 0 0,4 0 15,-7-1-15,-4 0 0,0-4 16,-1-3-16,-5 4 0,-6 3 16,-1-5-16,-2-4 0,-4 0 15,-3 1-15,-4-1 0,-3-3 16,-5 0-16,-4 0 0,2-1 16,3-1-16,-14 10 0,2 0 15,-4-7-15,1-4 0,-3 2 0,-3-1 16,-2-1-16,-7-1 0,-1 0 15,0 1-15,-2 0 0,-4-3 16,-3 1-16,-1 1 0,-8 0 16,-2-1-16,-1 1 0,-4 1 15,-10-6-15,-2-2 0,-3 5 0,1 2 16,-7 1-16,-7 0 16,-7-3-16,5 1 0,-6 6 15,-5 6-15,-1-7 0,4-2 0,-28-1 16,3 4-16,13 6 0,6 6 15,-6 0-15,-4-2 0,7 5 16,8 2-16,-11 4 0,-5 4 16,9-3-16,4 0 0,-5 6 15,-3 3-15,6-4 0,9-3 0,-9 1 16,-1 1-16,11-1 0,9 0 16,-7 2-16,1 2 15,12 2-15,7 3 0,-4 3 0,-3 2 16,6-3-16,5-4 0,4 10 15,-1 5-15,10-8 0,4-4 0,-1-3 16,1-2-16,6 8 16,5 4-16,4 5 0,9 5 15,5-8-15,2-5 0,8 6 16,0 7-16,9-4 0,0-1 0,16-4 16,7-2-16,9 4 0,7 3 15,-20-10-15,-10-7 16,-9-6-16</inkml:trace>
  <inkml:trace contextRef="#ctx0" brushRef="#br0" timeOffset="159950.7898">5804 11847 0,'0'0'0,"0"0"0,0 0 0,0 0 16,0 0-16,0 0 0,13-22 15,-13 22-15,0 0 0,9-21 16,-5 11-16,0 0 0,1 0 0,0-2 16,-2-2-16,2 0 15,-1 0-15,1-2 0,0-2 16,-3 0-16,2-1 0,0-7 16,-1 0-16,1 0 0,-2-1 0,-1-1 15,1-2-15,-2 2 0,0 2 16,-2-9-16,1-4 15,-2 3-15,-3 1 0,1-2 0,0-1 16,-1 4-16,0 2 0,-2-7 16,1-1-16,-1 3 0,0 4 15,0 2-15,-1 1 0,1 2 16,1 2-16,-1 1 0,1 0 16,-1 0-16,1 3 0,-1 2 0,1 3 15,0 4-15,3 3 0,-2 1 16,1 1-16,2 1 0,0 1 0,2 1 15,-1 1-15,1 0 0</inkml:trace>
  <inkml:trace contextRef="#ctx0" brushRef="#br0" timeOffset="160814.8538">5000 10404 0,'0'0'0,"0"0"0,0 0 0,0 0 15,0 0-15,0 0 0,0 0 16,0 0-16,0 0 0,0 0 16,0 0-16,0 0 0,0 0 0,3-24 15,-3 24-15,0 0 0,0 0 16,-8-23-16,8 23 16,0 0-16,-14-22 0,5 16 0,2-1 15,-2 1-15,0 0 0,-1 1 16,-1 1-16,0 2 0,0 1 15,-3 2-15,1 1 0,-3 1 16,0 1-16,1 4 0,-3 1 16,2 1-16,0 0 0,-3 5 15,2 2-15,1 0 0,0 1 0,2 0 16,0 1-16,4 0 0,3-2 16,3-2-16,5 0 15,3-2-15,0-1 0,5-1 0,3-2 16,2-2-16,2-2 0,6-1 15,3-2-15,-6-3 0,-1-1 0,6-2 16,1-1-16,-2-1 16,-2 1-16,0-2 0,-2-2 15,-3 0-15,-3 0 0,-1 0 16,-2-1-16,-3 0 0,1 0 0,-3 0 16,0-1-16,-3 3 0,1 1 15,-1 1-15,-1-2 16,0 2-16,0-1 0,1 2 0,-2-1 15,0 2-15,0 1 0,0 3 16,0-2-16,0 2 0,0 0 0,0 4 16,0 1-16,0 1 15,0 2-15,0 0 0,4 2 16,-1 0-16,0 1 0,2 1 0,1 0 16,2 1-16,-1-1 0,1 4 15,2-2-15,-1 0 0,-1-4 16,-3-2-16</inkml:trace>
  <inkml:trace contextRef="#ctx0" brushRef="#br0" timeOffset="166330.8938">5297 10357 0,'0'0'0,"0"0"15,0 0-15,0 0 0,0 0 0,0 0 16,0 0-16,0 0 0,0 0 15,0 0-15,0 0 0,1 23 16,-1-23-16,0 0 0,0 0 16,-4 28-16,4-28 0,-3 20 15,3-20-15,-6 21 0,4-9 0,0-2 16,0 0-16,-1-1 0,2 0 16,-1 1-16,2-1 0,0 1 15,0-1-15,0-2 0,-1 0 16,1-2-16,-2-1 0,2 0 15,0-4-15,2 3 0,-2-3 16,3 0-16,-2-3 0,2-1 16,-1-1-16,1 0 0,0-2 15,1 0-15,-1-2 0,1-1 16,1-1-16,-1 1 0,2-1 0,-2 1 16,2-1-16,0 1 0,3 0 15,-1 2-15,2 1 0,1-1 16,-1 1-16,2 0 0,2 2 15,0 0-15,-1 1 0,-4 1 16,3 2-16,-1 1 0,-2 2 0,1 1 16,0 3-16,-1-2 15,0 2-15,-1-1 0,-1 4 16,0-1-16,-3 1 0,0 0 0,-3 2 16,0 0-16,-1-1 0,-1 2 15,-1 1-15,-1-5 0,2-1 16,-2 0-16,1 1 0,1-2 15,-3-1-15,2 0 0,0-1 16,1-1-16,0-1 0,1-2 16,0 0-16,-1-4 0,2 1 0,1-1 15,2-3-15,3 0 0,0-1 16,-1-1-16,4 0 16,0-1-16,1 0 0,-1 0 0,2 1 15,-1-1-15,0 2 0,4-3 16,0 1-16,-1 3 0,1 1 15,0 1-15,0 0 0,1 0 16,-3 1-16,-1 3 0,0 2 16,-2 0-16,-1 0 0,1 1 15,-3 3-15,-2-2 0,2 2 0,-4 2 16,2 3-16,-2-1 0,0 0 16,-1 0-16,1 2 0,-1 1 15,-1-1-15,0 4 0,1 0 16,-2-1-16,0-1 0,0-2 15,0-3-15,0-1 0</inkml:trace>
  <inkml:trace contextRef="#ctx0" brushRef="#br0" timeOffset="167847.7704">6071 10185 0,'0'0'0,"0"0"0,0 0 16,0 0-16,0 0 0,0 0 0,0 0 15,0 0-15,4 23 0,-4-23 16,0 0-16,0 33 0,0-33 15,-7 28-15,4-12 0,-1 0 16,1 2-16,1 0 0,-2 1 16,1 0-16,-2-1 0,1 0 15,2-1-15,0 1 0,0-2 0,1-2 16,1-1-16,0-3 0,-1-1 16,1-3-16,0 0 15,0 0-15,0-2 0,1-1 0,-1-3 16,2 3-16,-2-3 0,2-3 15,0 0-15,0 1 0,1-1 16,0-3-16,0-1 0,3 0 16,-2 0-16,3-1 0,1 0 15,-1 1-15,1 1 0,2-2 0,-1 1 16,1-1-16,0 1 0,2 1 16,2 3-16,1-1 0,3 1 15,-4 0-15,2 1 16,1 1-16,0 0 0,0 2 0,-2 1 15,-1 1-15,1 1 0,-3 0 16,0 2-16,-4 1 0,-1-1 16,-2 2-16,-3 0 0,-2-1 15,0-1-15,-3 1 0,-4 0 16,0-1-16,-1 0 0,-7 2 16,-2-1-16,-1 1 0,-1 1 0,0-2 15,1 3-15,-1-5 0,1 1 16,-3-3-16,2 1 0,-1 0 15,3 0-15,3-4 0,1-3 16,2 1-16,1 0 0,2 0 16</inkml:trace>
  <inkml:trace contextRef="#ctx0" brushRef="#br0" timeOffset="168147.2828">6590 10405 0,'0'0'0,"0"0"15,0 0-15,0 0 0,0 0 0,0 0 16,0 0-16,0 0 0,0 0 16,6 23-16,-6-23 0,0 0 15,-10 33-15,10-33 0,-11 25 16,7-11-16,-3 0 0,3 0 15,0 0-15,2-1 0,0-2 0,2-1 16,0-1-16,0-2 16,0-3-16,0-4 0,0 0 15,-2-4-15,1 0 0,-3-1 16,2 0-16,1-1 0,0 2 0,0 0 16</inkml:trace>
  <inkml:trace contextRef="#ctx0" brushRef="#br0" timeOffset="168302.5478">6648 10229 0,'0'0'16,"0"0"-16,0 0 0,0 0 0,24 6 16,-24-6-16,19 11 0,-10-3 15,1 1-15,-4-1 0,1 0 16,-2-1-16</inkml:trace>
  <inkml:trace contextRef="#ctx0" brushRef="#br0" timeOffset="168932.5242">7029 10508 0,'0'0'16,"0"0"-16,0 0 0,0 0 0,0 0 16,0 0-16,10-19 15,-10 19-15,0 0 0,0 0 0,-5-22 16,5 22-16,0 0 0,-11-23 15,5 18-15,-1-2 0,1 3 0,-1 0 16,-4 2-16,0 1 16,0 1-16,-2 1 0,-1 1 15,-1 2-15,1 0 0,1 3 16,1 3-16,1 0 0,1 1 0,0 4 16,-1 1-16,3-1 0,2-3 15,5 0-15,5-1 0,-1-2 16,0-2-16,6-3 0,4-1 15,-1-2-15,1-1 0,0-3 16,1-2-16,1-1 0,-4 1 16,3-2-16,-2-3 0,-1 1 15,-1 0-15,-1 0 0,0 2 16,-4 2-16,2-1 0,-3 2 16,-1 3-16,0 1 0,-3 0 0,1 7 15,-2 0-15,-3 2 0,2 3 0,-2 3 16,-2 5-16,0 6 15,-1-1-15,0 0 0,2 0 16,-1-2-16,2-1 0,-5 3 16,2-1-16,1-3 0,-3-6 0,-1-1 15,-2-3-15,2-4 0,0 0 16,-4-2-16,-2-3 16,2-1-16,0-1 0,-3-4 0,-2-5 15,5-4-15,3-2 0,1 2 16,4 2-16,-1 3 0</inkml:trace>
  <inkml:trace contextRef="#ctx0" brushRef="#br0" timeOffset="169480.663">7278 10412 0,'0'0'0,"0"0"16,0 0-16,0 0 0,0 0 0,0 0 16,0 0-16,0 0 0,-12 23 15,12-23-15,-10 23 0,10-23 16,-12 25-16,6-10 0,0 1 15,1 0-15,0 1 0,3 0 16,2-2-16,1 0 0,0-3 0,2-1 16,3-3-16,-1 0 15,2-1-15,1-3 0,1-1 16,-2-1-16,4-4 0,-2-2 0,2-3 16,1 0-16,2-1 0,3-6 15,1 1-15,-3-2 0,0 2 16,-2 0-16,-3 0 0,2 1 15,-3-1-15,1 2 0,-3 1 16,0 1-16,-1 0 0,-1 3 16,-2 0-16,-2 2 0,2 1 0,-3 3 15,2 1-15,-2 2 16,-1 0-16,-1 4 0,-1 2 16,0 0-16,-1 1 0,0 1 0,1 3 15,0-2-15,-1 1 0,1 3 16,2 1-16,1-3 0,0 0 15,0-3-15,2-2 0,1 0 16,1-4-16,-1 0 0,-1-1 16,1-1-16</inkml:trace>
  <inkml:trace contextRef="#ctx0" brushRef="#br0" timeOffset="169864.3915">7712 10475 0,'0'0'0,"0"0"0,0 0 15,0 0-15,0 0 0,0 0 16,-17 21-16,17-21 0,0 0 0,-23 26 16,23-26-16,-14 27 0,8-14 15,2 1-15,0 2 16,3-4-16,1 1 0,5-1 0,2-2 15,3-2-15,2-1 0,2-3 16,0 0-16,-1-2 0,3 1 0,4-5 16,1 0-16,-5-4 15,-1 0-15,-1-4 0,-4-1 16,-3-1-16,-1 0 0,-2-2 16,-4-3-16,-4 2 0,-2 1 0,-1-1 15,-4 1-15,-2 1 0,0 1 16,-2 2-16,-3 2 0,2 2 15,0 1-15,-3 2 0,2 1 16,5 3-16,2 1 0,1-1 16,1 0-16,3 0 0</inkml:trace>
  <inkml:trace contextRef="#ctx0" brushRef="#br0" timeOffset="170347.564">8111 10426 0,'0'0'0,"0"0"16,0 0-16,0 0 0,0 0 0,0 0 15,0 0-15,0 0 0,0 0 16,0 0-16,-17 20 0,17-20 15,0 0-15,-19 30 0,19-30 16,-15 29-16,7-14 0,2 2 16,0 1-16,3-1 0,0-1 15,3-2-15,4-2 0,2-1 16,0-2-16,3-1 0,2-1 0,1-3 16,0 0-16,6-3 0,2-2 15,-3-4-15,1-1 0,-1-4 16,-2-1-16,-1-2 0,0 1 15,-2-1-15,0 0 0,-1-1 16,-1 1-16,-1-1 0,-2 2 16,1 1-16,-4 2 0,1 1 15,-1 1-15,0 2 0,-2 0 0,-1 3 16,-1 2-16,-2 1 0,-1 3 16,1 2-16,0 2 0,0 1 15,0 1-15,-1 6 0,1 3 16,0 0-16,2 0 0,0-2 15,0-1-15,0-1 0,2-2 16,0-3-16,1-1 0,-2-2 0</inkml:trace>
  <inkml:trace contextRef="#ctx0" brushRef="#br0" timeOffset="170714.4701">8757 10424 0,'0'0'0,"0"0"15,0 0-15,0 0 0,0 0 0,0 0 16,0 0-16,-27-7 0,27 7 16,-22 0-16,22 0 0,-26 3 15,26-3-15,-24 6 0,11 0 16,2 1-16,2-2 0,0 1 15,0 1-15,2 1 0,3 1 0,1 0 16,1 2-16,2 0 16,2 1-16,1 0 0,3 1 15,0-1-15,2-1 0,1 0 16,-1 1-16,2 1 0,-1-1 0,-2-1 16,-2-1-16,0-2 0,-2 1 15,-4-5-15,-3 1 0,-1-1 16,-3-1-16,-2-2 0,-3 1 15,-3-1-15,-4-1 0,-2 0 16,4 0-16,2 0 0</inkml:trace>
  <inkml:trace contextRef="#ctx0" brushRef="#br0" timeOffset="177981.7093">5341 11701 0,'0'0'0,"0"0"0,0 0 16,0 0-16,0 0 0,0 0 0,0 0 16,0 0-16,0 0 0,0 0 15,0 0-15,0 0 0,0 0 16,0 0-16,0 0 0,0 0 15,-15 24-15,15-24 0,-13 15 16,13-15-16,-19 22 0,19-22 16,-24 33-16,12-14 0,-2 0 15,2-1-15,1 1 0,-4 3 0,0 1 16,1-2-16,1 1 16,1-2-16,-1-3 0,1 0 0,3 1 15,0-1-15,1-1 0,-1-1 16,4-3-16,0-2 0,-1-5 15,0 1-15,2-2 16,2-1-16</inkml:trace>
  <inkml:trace contextRef="#ctx0" brushRef="#br0" timeOffset="178249.1023">5024 11885 0,'0'0'0,"0"0"0,0 0 15,0 0-15,0 0 0,0 0 16,26 12-16,-26-12 0,21 9 16,-21-9-16,30 13 0,-16-5 15,1 0-15,1 0 0,3 2 16,1-2-16,1-1 0,4 3 0,-1 1 15,-2 1-15,-1-1 0,0-2 16,-1-1-16,-2-2 0,-4-1 16,-2-2-1,0 1-15,-4-1 0</inkml:trace>
  <inkml:trace contextRef="#ctx0" brushRef="#br0" timeOffset="182148.056">9719 12001 0,'0'0'0,"0"0"0,0 0 16,0 0-16,0 0 0,26-4 15,-26 4-15,22-2 0,-22 2 16,25-2-16,-12 1 0,2 1 16,0 1-16,4-1 0,3 2 15,0-1-15,-1 0 0,10 1 16,3 1-16,0 0 0,0 0 0,5 2 16,5 0-16,8 1 0,-3-2 15,6 0-15,4-1 16,10-1-16,-1 0 0,14 0 0,2 0 15,-5 0-15,-1 0 0,12 3 16,1 1-16,-5-2 0,-4-2 0,39 3 16,-6-1-16,-12-2 0,-10-2 15,6 0-15,4 0 16,-10 0-16,-7 0 0,11 1 0,7-1 16,-4 0-16,-3 0 0,-3 0 15,-1 0-15,-8 3 0,-7 0 16,4-5-16,3-3 15,-9 2-15,-6 2 0,1 2 0,-2 2 16,-10-2-16,-10-1 0,-1 0 16,-3 3-16,-11-3 0,-7 0 0,-13-1 15,-8 1-15,-1 0 0,-2 0 16,-1 0-16</inkml:trace>
  <inkml:trace contextRef="#ctx0" brushRef="#br0" timeOffset="189497.8511">13727 11566 0,'0'0'16,"0"0"-16,0 0 15,27 3-15,-27-3 16,39 5-16,-39-5 0,41 1 0,-17-1 16,-1 0-16,0-1 0,8 0 15,1 0-15,-2-2 0,-3 1 16,1-1-16,-1 1 0,-1 0 15,-4-3-15,0 1 0,-4-1 16,-6 2-16,-2 0 0,-2 0 16</inkml:trace>
  <inkml:trace contextRef="#ctx0" brushRef="#br0" timeOffset="189714.5154">14036 11441 0,'0'0'0,"0"0"16,0 0-16,0 0 0,0 0 0,0 0 16,6 21-16,-6-21 0,2 30 15,-1-11-15,-1 6 0,-1 1 16,-1-2-16,-1 3 0,-2 1 16,1 7-16,1-3 0,0-1 15,2-2-15,-2-4 0,-1-3 16,-5-1-16,-2-4 0,4-6 15,2-2-15,-1-2 0,2 0 16,0-1-16</inkml:trace>
  <inkml:trace contextRef="#ctx0" brushRef="#br0" timeOffset="189881.1633">13792 11789 0,'0'0'0,"0"0"15,0 0-15,0 0 0,0 0 0,0 0 16,0 0-16,0 0 0,28 3 15,-28-3-15,27 2 0,-27-2 0,32-2 16,-11 0-16,3-1 16,0 1-16,2-1 0,-4 1 0,-4 0 15,-1 0-15</inkml:trace>
  <inkml:trace contextRef="#ctx0" brushRef="#br0" timeOffset="190081.0987">14367 11589 0,'0'0'0,"0"0"0,0 0 15,0 0-15,31 0 0,-31 0 0,31 1 16,-13-1-16,0-1 0,2-2 16,0 2-16,1-1 0,1 0 15,3-1-15,0-2 0,-4 0 16,-4 0-16,-1 2 0,-4-2 15,-1 3-15</inkml:trace>
  <inkml:trace contextRef="#ctx0" brushRef="#br0" timeOffset="190483.4483">14535 11430 0,'0'0'0,"0"0"0,0 0 16,0 0-16,1 25 0,-1-25 15,0 28-15,0-28 0,-1 34 0,-1-15 16,-2 0 0,-1 1-16,-2 0 0,-2 4 0,-1-1 15,1-4-15,-1-2 0,0-2 16,0-1-16,0-4 0,1-2 16,0 0-16,1-2 0,2-1 0,0-2 15,2 0-15,1-2 16,3-1-16,0 0 0,2-3 0,2 2 15,5-1-15,3 0 0,3-2 16,1 2-16,-1 0 0,1 1 16,3 0-16,-1 2 0,1 0 15,-1-1-15,-2 2 0,1 4 16,-4-1-16,-2 1 0,-3 4 16,-4 3-16,-6 4 15,-6 6-15,-1-3 0,1 1 16,-6-1-16,-2 1 15,-1-2-15,0-3 0,-5 1 0,0-3 16,2-6-16,2-5 0,4 0 16,2 0-16,2-1 0</inkml:trace>
  <inkml:trace contextRef="#ctx0" brushRef="#br0" timeOffset="190665.0111">14458 11896 0,'0'0'0,"0"0"0,0 0 0,29 14 16,-14-8-16,1 4 16,4-1-16,1 2 0,2 1 0,5 2 15,-2 0-15,-2-3 0,0-2 16,3-1 0,-1-2-16,-9-2 0,-2-1 15,-3 0-15</inkml:trace>
  <inkml:trace contextRef="#ctx0" brushRef="#br0" timeOffset="190865.4081">15003 11745 0,'0'0'0,"0"0"0,17-1 15,-7 0-15,0-1 0,4 1 16,5 2-16,4-2 0,-1 0 15,0 0-15,1 0 0,0-1 16,-1 0-16,-2 1 0,-2-2 16,-3 1-16,-1 0 0,-3 1 0</inkml:trace>
  <inkml:trace contextRef="#ctx0" brushRef="#br0" timeOffset="191117.1846">15106 11510 0,'0'0'0,"0"0"16,0 0-16,0 0 0,0 0 0,12 26 15,-12-26-15,6 35 0,-4-14 16,0 6-16,0 3 0,-1 3 16,0 1-16,2 11 0,0-2 15,1 7-15,1-5 0,0-4 16,1-4-16,-1-4 0,0-7 0,-1 4 15,0-2-15,-1-12 0,-1-5 16,-2-5-16,-2-4 16,-1-6-16,1-7 0,0 4 0,1 0 15,0 1-15</inkml:trace>
  <inkml:trace contextRef="#ctx0" brushRef="#br0" timeOffset="191298.5036">15178 11808 0,'0'0'0,"0"0"15,0 0-15,0 0 0,0 0 0,-19 24 16,19-24-16,-20 26 0,8-9 16,-2 3-16,-4 4 15,0-3-15,1 0 0,-5 3 0,1-2 16,2-3-16,1-2 0,4-5 16,1-3-16,1-4 0,0-2 15,4 0-15,0-1 0,1 0 16</inkml:trace>
  <inkml:trace contextRef="#ctx0" brushRef="#br0" timeOffset="191500.7046">15245 11989 0,'0'0'16,"0"0"-16,16 12 0,-5-5 15,3 2-15,-1-1 0,0 0 16,4 2-16,-2-1 0,0-2 15,0 0 1,-3-1-16,-2-2 0,-2 0 0,-3-2 0,-5-5 16,-4-6-1,1 3-15,1 1 0,0 0 0</inkml:trace>
  <inkml:trace contextRef="#ctx0" brushRef="#br0" timeOffset="191672.3907">15298 11474 0,'0'0'0,"0"0"0,0 0 15,20 10-15,-20-10 0,19 14 16,-19-14-16,22 21 0,-11-8 16,-1-3-16,-1-1 15,-1 0-15</inkml:trace>
  <inkml:trace contextRef="#ctx0" brushRef="#br0" timeOffset="197883.6858">18183 12001 0,'0'0'0,"0"0"16,0 0-16,0 0 0,0 0 0,0 0 15,23-3-15,-23 3 0,0 0 16,24-3-16,-24 3 16,21-4-16,-10 2 0,5 1 15,2 1-15,1-1 0,0 1 0,3 0 16,2 0-16,3 0 0,0 0 15,12-1-15,2 1 0,-1 0 16,1 0-16,14 0 0,4-1 16,-4 0-16,-1 1 0,14-1 15,4 1-15,-5-1 0,-3-2 0,17 3 16,1 0-16,-5 0 0,-3-1 16,11-2-16,-1 0 15,-9 2-15,-7 1 0,34-2 0,-7 2 16,-18-1-16,-11 0 0,-2 0 15,-1 0-15,-7 1 0,-4 2 16,-7-1-16,-4 2 0,-10-1 16,-8 0-16,-3 3 0,-4 1 15,-6-6-15,-3-2 0,-6 0 0,-1 2 16,1-3-16</inkml:trace>
  <inkml:trace contextRef="#ctx0" brushRef="#br0" timeOffset="202365.4513">19745 11821 0,'0'0'0,"0"0"0,0 0 15,0 0-15,0 0 0,0 0 0,0 0 16,0 0-16,0 0 0,0 0 15,0 0-15,0 0 0,0 0 0,0 0 16,0 0-16,-3 23 16,3-23-16,0 0 0,-16 32 15,16-32-15,-13 22 0,4-10 0,-2 3 16,0-1-16,0 0 0,0-1 16,0 1-16,0 1 0,0-2 15,-3 3-15,-2 0 0,3-2 16,1 1-16,-1-3 15,0-2-15,1-1 0,3-1 0,-1-3 16,0-2-16,1-1 0,1-3 0,3 0 16,0 1-16,1-1 0</inkml:trace>
  <inkml:trace contextRef="#ctx0" brushRef="#br0" timeOffset="202584.1758">19445 11911 0,'0'0'0,"0"0"16,0 0-16,0 0 0,0 0 0,0 0 15,29 6-15,-29-6 0,25 5 16,-25-5-16,28 8 0,-12-2 16,3 2-16,3 3 15,2-1-15,2 3 0,-1-1 16,9 3-16,2-1 0,-3 0 0,-4 0 15,2 0-15,-7-2 16,-4-3-16</inkml:trace>
  <inkml:trace contextRef="#ctx0" brushRef="#br0" timeOffset="204165.7846">27039 11753 0,'0'0'15,"0"0"-15,0 0 0,0 0 16,0 0-16,0 0 0,0 0 16,0 0-16,0 0 0,0 0 0,0 0 15,-25 16-15,25-16 0,-18 14 16,18-14-16,-23 20 0,23-20 15,-26 25-15,12-12 16,0 1-16,1 0 0,-2-1 0,0 0 16,-4 2-16,0 0 0,3-3 15,0-1-15,3 0 0,1-1 16,1-3-16,2 0 0,1-3 16,2 0-16,0 0 0</inkml:trace>
  <inkml:trace contextRef="#ctx0" brushRef="#br0" timeOffset="204365.7153">26756 11841 0,'0'0'16,"0"0"-16,0 0 0,27 3 0,-27-3 15,29 6-15,-12-2 0,3 2 16,2-1-16,3 2 0,1 2 15,7 3-15,0-1 0,6 3 16,-2 0-16,-1 0 0,-3 0 16,-7-3-16,-4-2 0,-4-2 0</inkml:trace>
  <inkml:trace contextRef="#ctx0" brushRef="#br0" timeOffset="209698.6097">9850 11410 0,'0'0'0,"0"0"0,0 0 16,0 0-16,0 0 0,0 0 16,0 0-16,0 0 0,-28 5 0,28-5 15,0 0-15,-37 4 16,37-4-16,-32 6 0,11-2 16,1-1-16,-3 1 0,-1 0 15,-2 2-15,0 1 0,2 1 0,-7 7 16,2 2-16,1 0 0,2 2 15,0 3-15,1 3 0,-2 6 0,5-3 16,7 0-16,5 0 16,6-1-16,5-1 0,6-1 0,5 2 15,7-3-15,5-1 0,11-1 16,3-2-16,3-5 16,2-1-16,6-3 0,3-2 15,7-2-15,-5-3 0,2-4 16,1-4-16,-8 0 0,-6 0 0,5-6 15,0-3-15,-10-6 0,-7-1 16,-5-5-16,-4-2 0,-7 2 16,-4 0-16,-8-5 0,-5-4 15,-3 8-15,-3 1 0,-11-4 16,-7-5-16,-3 5 0,-1 3 0,-10 0 16,-9 0-16,2 4 0,0 3 15,-13 2-15,-4 3 0,2 5 16,1 3-16,-7 0 0,22 2 15,14 1-15</inkml:trace>
  <inkml:trace contextRef="#ctx0" brushRef="#br0" timeOffset="216866.1285">10172 12343 0,'0'0'15,"0"0"-15,0 0 0,0 0 0,-17-18 16,17 18-16,0 0 0,-17-18 16,13 11-16,-1-1 15,2-1-15,-1-1 0,0 0 16,1 0-16,1 0 0,1-3 15,0-1-15,0 0 16,-1 1-16,4-1 0,1 1 0,-1 4 16,0 0-16,-2 1 0,-1 0 15,0 1-15,0 1 0,0 0 16,0-3 0,-1 1-16,-2 0 15,1 1-15,0 1 0,-2 0 0,1 0 0,-2 0 16,1-1-16,-3 2 0,-1 1 15,-1 0-15,-2 0 0,-3 0 16,-3-1-16,0 2 0,1 1 0,-5 0 16,-4 0-1,1 1-15,0-1 0,-9 2 0,-1 2 16,2 1-16,0 2 0,-4 2 16,3 1-16,0 0 0,1 3 0,4 1 15,-2 2-15,3 2 16,4 2-16,1 3 0,2 3 15,1-1-15,1 2 0,-1 5 0,3 1 16,5-2-16,4-3 0,7 2 16,5 0-16,3-1 0,3-3 15,5-1-15,6 0 0,6-3 16,5-2-16,6-2 0,5-2 16,3-3-16,2-1 0,4-2 15,3-3-15,9 0 0,-1-1 16,-3-4-16,0-3 0,0 0 15,-6-1-15,-2-5 0,-2-4 0,-8 1 16,-7 1-16,-6-4 0,-6 0 16,-6-5-16,-2-2 0,-6 2 15,-4 2-15,-5-1 0,-2-2 16,-4 0-16,-2-1 0,-6-1 16,-2 0-16,-7-3 0,-6 0 15,-1 1-15,0 1 0,-6 3 16,-4 1-16,0 1 0,-1 4 0,-5-1 15,-5 0-15,-4 3 16,-3 1-16,-16 5 0,-4 2 16,22 2-16,15 1 0,13 1 0</inkml:trace>
  <inkml:trace contextRef="#ctx0" brushRef="#br0" timeOffset="227598.9223">6022 13201 0,'0'0'0,"0"0"0,0 0 15,0 0-15,0 0 0,0 0 16,0 0-16,0 0 0,0 0 16,0 0-16,0 0 0,-28-1 0,28 1 15,0 0-15,-23-2 16,23 2-16,-23-2 0,23 2 16,-28-2-16,15 2 0,-3 0 0,-2 0 15,-2-1-15,-1-1 16,-1 2-16,-1-1 0,-3-2 15,0 2-15,1 0 0,-8-1 0,-2-1 16,0 1-16,0-1 0,-12 1 16,3-2-16,0 2 0,0 0 15,-4 1-15,-3-1 16,-6 2-16,-5-1 16,-2-1-16,7 0 0,-12 1 15,2 0-15,6 0 0,8 1 0,-4 0 16,-1-1-16,9 2 0,5 0 0,-10-1 15,-3 1-15,2 1 16,4 1-16,2-2 0,3-1 16,4 0-16,4 0 0,-9 2 15,-1-1-15,11 0 0,5-1 0,-6 2 16,-1 0-16,8-1 0,3-1 16,-1-1-16,0 0 0,5 1 15,4-1-15,3 1 0,2-1 16,7 2-16,-1-1 0,2 2 15,4 1-15,-4-1 0,2 0 16,1 0-16,1-1 0,1 0 0</inkml:trace>
  <inkml:trace contextRef="#ctx0" brushRef="#br0" timeOffset="232049.7129">21257 4441 0,'0'0'16,"0"0"-16,-20-2 0,6 2 15,-1-1-15,-9 1 0,-4 1 0,-3 0 16,-2 0-16,-4 2 0,-3 3 15,-10 1-15,2 4 0,-4 1 16,-2 3-16,-9 3 0,3 0 0,-1 3 16,0 0-16,-7 8 0,2 1 15,2-1-15,1 0 16,-1 5-16,8 0 0,1 2 0,1 2 16,1 4-16,8-2 0,-7 13 15,9-4-15,9-5 0,5-4 16,10 1-16,7 2 0,7-10 15,5-7-15,11 1 0,9-3 16,-5-11-16,4 3 0,7-1 16,7-1-16,4-2 0,1 1 0,8-5 15,9 0-15,0-2 0,1-2 16,7 0-16,5-1 0,-1 3 16,1-2-16,38 0 0,-3-3 15,-7-1-15,-6 1 0,3 0 16,1 0-16,-5-2 0,-4-1 15,6 8-15,5 8 0,-4-7 16,-4-5-16,2-2 0,3-2 16,-4-1-16,-3 1 0,4 1 15,0 2-15,-3 0 0,-2 1 0,3 4 16,4 1-16,-4-2 0,-1 0 16,7 0-16,4 0 0,-7-2 15,-4-3-15,6 1 0,4-1 16,-2 2-16,-4 4 0,1-5 15,-1-2-15,-2 2 0,-3 5 16,6-5-16,5-1 0,-3-1 16,-2-1-16,5-1 0,5-1 15,-7 0-15,-5 1 0,2 4 0,0 1 16,-1-7-16,-2-4 0,2-3 16,3-1-16,-6 8 0,-2 2 15,1-1-15,3 0 0,-5-5 16,-5 1-16,3 0 0,1 0 15,-8-2-15,-4-1 0,-2 0 16,-2-1-16,-4 0 0,-2 0 0,-1-1 16,-1-1-16,-8 0 0,-6-2 15,-7-4-15,-5-2 0,-4 2 16,-4 3-16,-6 2 0,-3 3 16,-5-6-16,-2-4 0,-7-6 15,-3-3-15,-8 5 0,-3 5 16,-5-7-16,-4-4 0,-9 3 15,-4 0-15,-8 1 0,-4 0 16,15 8-16,-5-6 0,-37-15 16,-7 3-16,5 2 0,3 2 0,-11-4 15,-6-1-15,0 5 0,0 4 16,-7 0-16,-8-2 0,0 4 16,1 4-16,-8-2 0,-5 0 15,2 3-15,0 1 0,-8 0 16,-6 2-16,6 9 0,3 6 15,-7 1-15,-5 3 0,6 2 16,2 0-16,0 9 0,-2 7 16,6-4-16,6 0 0,-3 2 15,1 2-15,11 8 0,8 4 0,5 6 16,2 2-16,9-2 0,9-2 16,21-10-16,16-7 0,10-5 15</inkml:trace>
  <inkml:trace contextRef="#ctx0" brushRef="#br0" timeOffset="234567.0966">2009 5999 0,'0'0'0,"0"0"0,0 0 0,0 0 15,0 0-15,25-4 0,-25 4 16,0 0-16,24 0 0,-24 0 16,20 1-16,-8-1 0,-2 0 0,3-1 15,5 1-15,-3 1 0,0 0 16,2 1-16,2 0 16,0 0-16,0 0 0,4-2 0,1 0 15,8 0-15,-3-1 0,5 0 16,1 0-16,0-1 0,0 1 0,6 1 15,4-2-15,-5 1 16,-1-1-16,4 1 0,1 1 16,-4 0-16,-1 1 0,12 1 0,0 1 15,-4-3-15,-5-2 0,4 0 16,3 1-16,-3-1 0,-4-1 16,12 2-16,1 0 0,-3 0 15,-2-1-15,2 1 16,0 0-16,-1 1 0,-1 3 0,10-3 15,3-2-15,-9-2 0,-3 1 16,3 1-16,2-1 0,-2 3 16,-3-1-16,12-2 0,1-1 15,-11 5-15,-3 5 0,30-8 16,-4-3-16,-10-1 0,-6 1 0,0-1 16,3 3-16,-7 3 0,-2 2 15,4-1-15,0 1 0,-6-1 16,-5 2-16,4-1 0,3 3 15,-7-4-15,-1 0 0,3 5 16,4 3-16,-6-4 0,-2-5 0,1-3 16,1 0-16,-3 4 0,-1 4 15,3 1-15,1 2 16,-4-1-16,-2 0 0,4-2 0,3 3 16,-1-5-16,-2 0 0,-1-1 15,-1 1-15,-1 2 0,1-1 16,1-4-16,1-2 0,-4 4 15,-3 2-15,1-3 0,4-2 16,-21-2-16,4-1 0,0 1 16,4 2-16,-1-1 0,-1 0 15,-2 1-15,1 0 0,-6 1 0,-3 1 16,-4 1-16,-2 0 0,-4 0 16,-2 2-16,-4-1 0,-5 3 15,2-4-15,0 0 0,1-2 16</inkml:trace>
  <inkml:trace contextRef="#ctx0" brushRef="#br0" timeOffset="243169.8702">3238 12636 0,'0'0'0,"0"0"0,0 0 0,0 0 15,0 0-15,0 0 0,0 0 16,2-25-16,-2 25 0,0 0 16,0 0-16,-14-21 0,14 21 0,0 0 15,-29-16-15,16 12 0,0 0 16,-6 2-16,-1-1 16,-2 2-16,-4 3 0,-11 3 15,0 3-15,-2 2 0,3 1 0,-8 7 16,2 1-16,3 3 0,-1 0 15,0 12-15,3 5 0,9-4 16,6-4-16,4 4 0,7 1 16,5-1-16,4-3 0,10 8 15,8 0-15,3-9 0,8-3 0,10 2 16,6-4-16,-1-7 0,-1-4 16,7-4-16,9-2 0,-5-4 15,-1-1-15,4-7 0,0-3 16,-4-2-16,-6-1 0,-3-8 15,-2-4-15,-8-5 0,-5-3 16,-6-6-16,-3-2 0,-9-1 16,-3 2-16,-8-1 0,-2 0 0,-8 2 15,-3 1-15,-11-4 0,-9-3 16,-3 5-16,0 2 0,-15 5 16,-14 2-16,20 7 0,13 6 0,11 4 15</inkml:trace>
  <inkml:trace contextRef="#ctx0" brushRef="#br0" timeOffset="246916.0584">7125 12611 0,'0'0'0,"0"0"0,0 0 15,9 22-15,-9-22 0,8 24 0,-4-7 16,2 3-16,0 4 0,-1 4 15,0 5-15,2 9 0,-1-1 16,0-2-16,-2-2 0,1 5 0,-3-6 16,0-6-16,-1-6 15,0-3-15,0-3 0,-2-6 16,-1-5-16,0-1 0,0-1 0,1-1 16</inkml:trace>
  <inkml:trace contextRef="#ctx0" brushRef="#br0" timeOffset="247268.6857">7214 12653 0,'0'0'16,"0"0"-16,0 0 0,32-9 16,-16 6-16,4 0 0,3-1 0,7-1 15,0 2-15,4-2 0,2 1 16,0 1-16,-1-2 0,9 1 15,0 2-15,-5 2 0,-2 0 16,-2 2-16,0 1 0,-4 3 0,-2 1 16,0 7-16,-5 4 0,-4 2 15,-3 3-15,-4 9 0,-4 5 16,-1 3-16,-5 2 0,-2 1 16,-2 3-16,-2-2 0,0-1 15,-3 2-15,2-4 0,-3-6 16,2-4-16,-6-2 0,0-1 15,0-7-15,0-3 0,-3-5 16,0-3-16,2-4 0,1-2 16,-5-5-16,0-5 0,-2-5 15,-2-4-15,2-8 0,-1-5 16,6 6-16,1 4 0,3 5 16</inkml:trace>
  <inkml:trace contextRef="#ctx0" brushRef="#br0" timeOffset="247467.0296">7446 12865 0,'0'0'0,"0"0"0,0 0 15,0 0-15,3 25 0,-3-25 16,2 29-16,-2-29 0,4 31 0,-3-18 16,0 0-1,0-3-15,1-1 0,-1-3 16,1-3-16,-2-3 0,-2-3 15,1 1-15,1 0 0,0 2 16</inkml:trace>
  <inkml:trace contextRef="#ctx0" brushRef="#br0" timeOffset="247733.4986">7458 12826 0,'0'0'0,"0"0"0,0 0 16,0 0-16,0 0 0,0 0 0,30-7 16,-30 7-16,24-3 0,-24 3 15,25 2-15,-14-1 0,2 2 16,-2 1-16,0-1 0,-1 2 15,-2 0-15,1 0 0,-3 2 16,-2 1-16,-2 1 0,-3 1 16,-2 1-16,-1-1 0,-4 1 15,-2 1-15,-1-2 0,-2 0 0,1-1 16,-2 1-16,2-2 0,4 2 16,3-1-16,3-1 15,3-3-15,4 1 0,4-1 16,2 2-16,2-4 0,1 0 15,-1-1-15,1 0 0,2 0 16,-3 0-16,-2-1 0,-2 1 16</inkml:trace>
  <inkml:trace contextRef="#ctx0" brushRef="#br0" timeOffset="247933.0138">7358 13180 0,'0'0'0,"0"0"0,0 0 16,28 3-16,-28-3 0,28 4 0,-9 0 15,2-1-15,2-1 0,3 1 16,3 0-16,7-1 0,1 0 16,-6-1-16,-6 0 15,-3 0-15</inkml:trace>
  <inkml:trace contextRef="#ctx0" brushRef="#br0" timeOffset="248149.2803">8075 12915 0,'0'0'0,"9"0"0,3 0 0,4 1 15,0-1-15,10 0 0,2 0 16,3-1-16,1 1 0,7-1 16,-2-1-16,-3 1 0,-3-1 15,-3-2-15,-4-3 0,-4 3 0,-3-1 16,-4 2-16</inkml:trace>
  <inkml:trace contextRef="#ctx0" brushRef="#br0" timeOffset="248366.6903">8250 12675 0,'0'0'0,"0"0"0,0 0 16,0 0-16,0 0 0,0 0 0,4 22 16,-4-22-16,0 25 0,0-25 15,-3 42-15,1-18 0,-4 2 16,1 1-16,-2 0 0,-3 4 15,0-2-15,0 0 16,1-2-16,1-3 0,0-5 0,-2 1 16,3-5-16,2-2 0</inkml:trace>
  <inkml:trace contextRef="#ctx0" brushRef="#br0" timeOffset="248732.8847">8120 13077 0,'0'0'0,"0"0"16,0 0-16,0 0 0,8 24 16,-8-24-16,0 0 0,6 25 15,-6-25-15,0 0 0,3 21 16,-2-14-16,0 0 0,1-2 16,-1-1-16,-1 0 0,0-1 0,0-3 15,0 0-15,0 0 0,0 0 16,2-3-1,1-2-15,4-2 0,2-1 0,2 0 16,1-1-16,1 4 0,2-1 0,1 2 16,-1 1-16,2 1 15,0 2-15,0 1 16,0 2-16,-3 1 0,-1 4 16,-2-2-16,-1 1 0,-1 2 0,-4 3 15,-2-3-15,-3-1 0,-6-1 16,-4 2-16,-1-2 0,-1 0 15,-1-3-15,-3-6 0,2-1 16,1-2-16,2 1 0,1 1 16,2 0-16</inkml:trace>
  <inkml:trace contextRef="#ctx0" brushRef="#br0" timeOffset="249039.0976">8752 12697 0,'0'0'0,"0"0"0,0 0 16,0 0-16,0 0 0,0 0 16,0 0-16,6 28 0,-6-28 0,-9 23 15,9-23-15,-20 28 16,7-15-16,0-1 0,-2 1 16,2-1-16,1-1 0,2-2 0,1-1 15,3-1-15,0-1 0,4-1 16,4 0-16,4 0 0,4-3 15,3 0-15,3 0 0,4-1 16,0-3-16,9 1 0,1-2 16,-2 2-16,0-1 0,5 2 15,-1 2-15,-6-2 0,-4 2 16,-6 0-16,-5 0 0,-6 1 0,-4 1 16,0-2-16,-1-2 15,3 3-15</inkml:trace>
  <inkml:trace contextRef="#ctx0" brushRef="#br0" timeOffset="249266.9576">8817 12930 0,'0'0'15,"0"0"-15,0 0 0,0 0 0,0 0 16,3 23-16,-3-23 0,-7 21 16,7-21-16,-10 31 0,3-13 15,0-1-15,-1 0 0,0-1 16,1-1-16,-2-1 0,0-1 15,-5 4-15,-3-3 0,1-1 16,-2-3-16,1-1 0,2-4 16,0-1-16,0-2 0,1-4 15,0-1-15,1 0 0,3 1 0,2 0 16</inkml:trace>
  <inkml:trace contextRef="#ctx0" brushRef="#br0" timeOffset="249482.9505">8631 12957 0,'0'0'0,"0"0"0,0 0 0,0 0 16,21 19-16,-21-19 0,0 0 15,24 20-15,-16-12 0,0 2 0,-2 1 16,1 0-16,-2-3 16,1 1-16,-2-2 0,1-1 0,-1 0 15,0-2-15,-2-1 0,0 0 16,0-1-16,-2-2 0,-1-4 15,-1-1-15,-1-2 0,-3-2 16,-2 1-16,2 0 0,0 1 0,1 1 16</inkml:trace>
  <inkml:trace contextRef="#ctx0" brushRef="#br0" timeOffset="250032.6165">8185 12622 0,'0'0'0,"0"0"0,23 0 16,-4 0-16,-1 0 0,11 0 0,3 1 15,3 1-15,4-1 0,6 1 16,-2-1-16,-2 2 0,-3-1 16,1 1-16,-6 0 0,-8 0 0,-5-2 15,-9 3-15,-6 2 0,-10-1 16,-7 1-16,2-2 0,2 0 16,2-1-16</inkml:trace>
  <inkml:trace contextRef="#ctx0" brushRef="#br0" timeOffset="250250.7866">8152 12650 0,'0'0'0,"0"0"15,0 0-15,0 0 0,0 0 16,3 23-16,-3-23 0,2 33 16,-4-10-16,-1 6 15,-2 5-15,1 3 0,-2 1 0,1 10 16,-2 0-16,0 4 0,2-5 0,-2 0 15,2-8-15,2-4 0,-1-2 16,2-8-16,1-4 0,-1-8 16,-1-6-16,2-1 15,0-3-15,1 1 0</inkml:trace>
  <inkml:trace contextRef="#ctx0" brushRef="#br0" timeOffset="250499.7697">8305 12849 0,'0'0'16,"0"0"-16,0 0 0,30 2 16,-30-2-16,27 3 0,-11 1 15,-1 1-15,0 1 0,2 2 16,1 1-16,0 2 0,-1-1 0,-4 1 16,-2 0-16,-2 0 0,-6 1 15,-4-1-15,-4 0 0,-4 2 16,-3 1-16,-2 0 0,-1 1 15,-3-1-15,-1-1 0,-2-1 16,-1-2-16,3-7 0,1-5 16,1 0-16,2 0 0,3 1 0</inkml:trace>
  <inkml:trace contextRef="#ctx0" brushRef="#br0" timeOffset="250707.8726">8316 12897 0,'0'0'0,"0"0"0,0 0 16,0 0-16,0 0 0,0 0 15,3 33-15,-3-33 0,-3 34 16,0-10-16,-2 4 0,2 0 16,-1 0-16,2 4 0,2-3 15,2-3-15,2-2 0,1-3 16,4-2-16,1-4 0,2-3 0,1-3 16,2-3-16,1-5 15,3-3-15,2-5 0,1-4 0,3-7 16,0-4-16,-6 5 15,-2 3-15,-4 2 16</inkml:trace>
  <inkml:trace contextRef="#ctx0" brushRef="#br0" timeOffset="250932.671">8639 12665 0,'0'0'16,"0"0"-16,0 0 0,0 0 0,31 0 15,-31 0-15,32 0 0,-32 0 16,40 1-16,-16 0 0,0 1 16,1 0-16,3-1 0,5 0 15,0 1-15,-4 1 0,-4-1 0,-4 1 16,-3-1-16,-4 0 0,-3-1 16,-6 0-16,-5-1 15,3 0-15,-3 0 0,2 0 16</inkml:trace>
  <inkml:trace contextRef="#ctx0" brushRef="#br0" timeOffset="251099.9288">8832 12702 0,'0'0'0,"0"0"0,0 0 15,0 0-15,0 0 0,0 0 16,-18 17-16,18-17 0,-12 24 0,12-24 16,-14 29-16,6-14 15,1 0-15,0 1 0,-2 0 16,-1 0-16,-1-1 0,0 0 0,-1 0 15,0-4-15,1-2 0,-2 1 16,3-1-16,2-2 0</inkml:trace>
  <inkml:trace contextRef="#ctx0" brushRef="#br0" timeOffset="251286.2534">8602 12895 0,'0'0'0,"0"0"0,0 0 15,0 0-15,0 30 0,0-30 0,0 32 16,-2-11-16,1-1 0,0 2 16,0 0-16,0-2 0,0-1 15,1 4-15,0-4 0,0-2 16,0-3-16,2-6 0,1-5 16,1 0-16,-2 0 0,0 0 15</inkml:trace>
  <inkml:trace contextRef="#ctx0" brushRef="#br0" timeOffset="251566.6632">8705 12959 0,'0'0'0,"0"0"0,0 0 15,0 0-15,0 0 0,29-5 0,-29 5 16,28-6-16,-11 4 0,0-1 16,1 1-16,0 1 0,-1 1 0,1 1 15,2 1-15,-4 0 0,1 0 16,2 2-16,-3 0 0,-1 1 15,-3 1-15,-5 4 16,-1 3-16,-5-1 0,-2 4 0,-3 6 16,-3 0-16,0 0 0,1 1 15,-1-3-15,-1 0 0,2-2 16,-1-2-16,0 3 0,2-3 16,1-5-16,0-1 0,0-2 15,-1-2-15,1-3 0,0-3 0,-1 0 16,2 0-16,1 0 0</inkml:trace>
  <inkml:trace contextRef="#ctx0" brushRef="#br0" timeOffset="251785.5372">8803 12976 0,'0'0'0,"0"0"0,0 0 15,0 0-15,-3 35 0,-1-17 16,0 4-16,-3 2 0,2 1 0,-2 1 15,0-1-15,-3 7 0,0-3 16,-3-1-16,-2-3 16,1-1-16,0-3 0,-3 3 15,2-3-15,1-5 0,3-5 0,1-3 16,2-4-16,2-7 0,2-4 16,1 0-16,-1 2 0,2 0 15</inkml:trace>
  <inkml:trace contextRef="#ctx0" brushRef="#br0" timeOffset="251965.9823">8773 13295 0,'0'0'0,"0"0"16,0 0-16,26 21 0,-13-9 0,1 3 16,2 1-16,7 7 0,2-1 15,1-1-15,-1-1 16,-3 0-16,-2 1 0,-1 1 0,-5-3 15,-1-3-15,-5-4 0,0-1 16</inkml:trace>
  <inkml:trace contextRef="#ctx0" brushRef="#br0" timeOffset="264908.6623">10385 13301 0,'0'0'0,"0"0"0,0 0 0,0 0 16,0 0-16,0 0 0,0 0 16,0 0-16,0 0 0,0 0 15,33 0-15,-33 0 0,23-4 0,-23 4 16,33-5-16,-12 2 0,4 1 16,6-1-16,4 1 15,2 0-15,2 0 0,17-1 0,6-2 16,13 1-16,-1 1 0,16-2 15,2-2-15,5 0 0,-9 2 16,11-1-16,-1 3 0,-12 1 16,-8 2-16,28 0 0,-14 0 15,-24 0-15,-16-2 0,-9 2 16,-6-1-16,-9-1 0,-6 0 16,-8 0-16,-4 1 0,-2 1 0</inkml:trace>
  <inkml:trace contextRef="#ctx0" brushRef="#br0" timeOffset="265583.3993">13527 12786 0,'0'0'0,"10"0"16,0 1-16,-3-1 0,-1 0 0,2 1 15,1 1-15,3 1 0,1-2 16,-1 2-16,-1 0 16,-2 0-16,-1-1 0,-4 3 0,-4 1 15,-3 0-15,-4 0 0,-5 0 16,-3 0-16,-8 3 0,-4 1 15,-2 2-15,-3-1 0,1 0 16,0-2-16,-4 3 0,7 0 16,4-2-16,4-2 0,5 0 15,4-3-15,6 0 0,4-2 0,7 0 16,6 0-16,5-1 0,3-2 16,7-1-16,7-2 15,4 2-15,0 0 0,-1-1 0,2 0 16,-3-2-16,-8 2 0,-6 0 15</inkml:trace>
  <inkml:trace contextRef="#ctx0" brushRef="#br0" timeOffset="266050.7135">13431 12969 0,'0'0'0,"0"0"15,0 0-15,0 0 0,0 0 0,4 30 16,-4-30-16,2 26 0,-2-26 16,3 31-16,-1-15 15,0-1-15,0-1 0,0-1 0,1-2 16,0 0-16,2-1 0,0-1 16,3-2-16,2-3 0,2-3 0,1-3 15,2-1 1,4-8-16,6-3 0,3-4 0,0 0 15,5-3-15,6-4 16,5-5-16,-2 0 0,14-7 0,4 0 16,-8 3-16,-6 4 0,1 3 15,-5 6-15,-9 4 0,-7 4 0,-6 3 16,-5 2-16,-6 3 16,-2 3-16,-10 5 0,-7 3 15,-2 1-15,-4-1 0,-2 6 16,-5 4-16,0-4 0,-1 0 0,0-2 15,0 0-15,5-2 0,4-1 16,6-2-16,2 0 0,5 0 16,4 1-16,9-3 0,9-2 15,0 1-15,-1 2 0,9-2 16,4-2-16,-2 0 0,-2-1 16,7 0-16,-2 0 0,-8 1 15,-5 0-15,-5 0 0</inkml:trace>
  <inkml:trace contextRef="#ctx0" brushRef="#br0" timeOffset="266266.3765">14137 12980 0,'0'0'0,"0"0"0,0 0 15,0 0-15,0 0 0,4 25 16,-4-25-16,-2 24 0,2-24 0,-8 26 15,3-12-15,-2-1 16,-1-1-16,-4 0 0,-2-1 16,-1 0-16,-1-1 0,-4 1 15,-1-2-15,2-2 0,-1-4 0,3 0 16,3 0-16,2-1 0</inkml:trace>
  <inkml:trace contextRef="#ctx0" brushRef="#br0" timeOffset="266452.4095">13939 13008 0,'0'0'0,"0"0"0,0 0 16,27 14-16,-27-14 0,28 17 15,-13-3-15,1 1 0,2 1 16,7 6-16,3 0 0,-2-1 16,-1 1-16,0-3 0,0 0 15,5 0-15,-2-4 0,-3-7 16,-2-5-16,-4-1 0,-4 1 0,-2-2 15</inkml:trace>
  <inkml:trace contextRef="#ctx0" brushRef="#br0" timeOffset="266651.9194">14711 12634 0,'0'0'16,"0"0"-16,0 0 0,0 0 0,0 0 16,21 17-16,-21-17 0,0 0 15,16 21-15,-16-21 0,10 17 16,-7-8-16,-1 0 0,0-1 16,-1-2-16,0 1 0</inkml:trace>
  <inkml:trace contextRef="#ctx0" brushRef="#br0" timeOffset="266850.3797">14472 12717 0,'0'0'0,"0"0"0,0 0 15,0 0-15,0 0 0,34 5 16,-34-5-16,41 2 0,-17 0 16,4 0-16,3 0 0,1 0 15,1 0-15,11 0 0,2 1 16,-4-1-16,-3-1 0,1 2 15,-5 0-15,-8-1 0,-5 1 0,-3-2 16</inkml:trace>
  <inkml:trace contextRef="#ctx0" brushRef="#br0" timeOffset="267033.1424">14718 12840 0,'0'0'15,"0"0"-15,0 0 0,0 0 16,0 25-16,0-25 0,0 22 0,0-22 16,-1 25-16,0-13 0,0-1 15,-1-2-15,2 0 0,0-3 16,2-1-16,-1-3 0,-1-2 0,2 2 16,-2-2-16,2 1 0</inkml:trace>
  <inkml:trace contextRef="#ctx0" brushRef="#br0" timeOffset="267218.1092">14860 12841 0,'0'0'0,"0"0"15,0 0-15,0 0 0,6 25 16,-6-25-16,2 24 0,-2-10 16,0 0-16,-1-2 0,0 0 15,-1 0-15,1-1 0,-3-2 16,-3-1-16,1-2 0,-1-2 15,-1-3-15,1 0 0,0-1 0,2 1 16,0-1-16</inkml:trace>
  <inkml:trace contextRef="#ctx0" brushRef="#br0" timeOffset="267385.4988">14486 12869 0,'0'0'0,"0"0"15,0 0-15,0 0 0,12 24 0,-12-24 16,10 21-16,-10-21 0,12 25 16,-5-13-16,0 0 0,0-2 15,2-3-15,-1 0 16,0-1-16,-2-1 0</inkml:trace>
  <inkml:trace contextRef="#ctx0" brushRef="#br0" timeOffset="267583.2847">15045 12876 0,'0'0'0,"0"0"0,0 0 15,0 0-15,2 25 0,-2-25 16,-6 24-16,6-24 0,-14 23 16,4-10-16,-3 1 15,-1 0-15,-2 1 16,-1-2-16,1-2 0,-2 1 0,2-1 15,4-3-15</inkml:trace>
  <inkml:trace contextRef="#ctx0" brushRef="#br0" timeOffset="267866.9149">14587 13098 0,'0'0'0,"0"0"0,0 0 16,0 0-16,26-1 0,-26 1 0,28-1 15,-28 1-15,32-1 0,-13-1 16,5 0-16,-1 0 0,0 0 15,1 1-15,2-1 16,4 0-16,-1-1 0,-4 1 0,-3 2 16,-4 0-16,-2 2 0,-5 3 15,-3 2-15,-4 2 16,-4 1-16,-7 3 0,-4 2 16,-1 2-16,-2 2 0,-1-3 15,1-1-15,-7 3 0,-3-1 16,3-2-16,1-2 0,0-3 15,1 0-15,1-3 0,-1-1 0,-2-3 16,-1-2-16,1-2 0,2 0 16,4-1-16,3 1 0,2 0 15</inkml:trace>
  <inkml:trace contextRef="#ctx0" brushRef="#br0" timeOffset="268067.2483">14716 13151 0,'0'0'0,"0"0"16,0 0-16,23 12 0,-12-7 0,4 2 16,4 2-16,1 0 0,0 1 15,9 3-15,4 2 0,-1-2 16,-1 0-16,9 0 0,1-1 16,-5-2-16,-3-2 0,-3-3 15,-2-4-15,-5 0 0,-5 0 0,-2 0 16</inkml:trace>
  <inkml:trace contextRef="#ctx0" brushRef="#br0" timeOffset="271567.5938">11413 10401 0,'0'0'0,"0"0"15,0 0-15,0 0 0,0 0 0,0 0 16,3-19-16,-3 19 0,0 0 16,-12-22-16,12 22 0,-16-16 15,8 7-15,-2 1 0,-2 2 16,-2 1-16,0 3 0,-3 0 16,0 2-16,-1 3 0,0 2 15,-6 4-15,-1 4 0,0 0 16,0 1-16,3 6 0,1 4 15,3-2-15,2 0 0,1 6 16,3-1-16,3-2 0,3-2 0,6-4 16,5-3-16,3-4 0,6-2 15,4-6-15,4-8 0,3-2 16,0-5-16,4 0 0,2 0 16,-3-2-16,-1-1 0,4-5 15,-2-2-15,-3 2 0,-3 2 16,-4 2-16,-3 1 0,-4 3 0,-3 2 15,-3 4-15,-4 3 16,-2 2-16,-5 3 0,0 4 0,-2 3 16,1 3-16,-1 2 0,-1 1 15,1 3-15,1 0 0,2 1 0,1 1 16,2 0-16,1-1 16,3-1-16,2-5 0,3-1 15,1-7-15,1-3 0,-3 1 16,0-2-16,-2-1 0</inkml:trace>
  <inkml:trace contextRef="#ctx0" brushRef="#br0" timeOffset="271817.2247">11830 10101 0,'0'0'16,"0"0"-16,0 0 0,0 0 15,0 0-15,-13 35 0,3-15 16,-2 2-16,-1 2 0,-1 7 0,-3 7 16,-2 7-16,2-1 0,-1 8 15,3-3-15,4-6 0,3-5 0,5-4 16,3-7-16,2-7 16,2-6-16,11-4 0,8-3 15,-5-7-15,2-4 0,0-2 16,-4 3-16,-4 1 0</inkml:trace>
  <inkml:trace contextRef="#ctx0" brushRef="#br0" timeOffset="272049.9819">12300 10262 0,'0'0'0,"0"0"0,-12 23 16,2-8-16,-2 3 0,-6 11 15,0 4-15,0 2 0,1 2 0,0 8 16,0-2-16,5-6 0,2-6 16,5 0-16,4-6 15,4-6-15,3-4 0,8-6 0,6-6 16,-2-4-16,3-3 0,0-1 16,-1-3-16,-3 1 0,-4 2 0,-2 1 15</inkml:trace>
  <inkml:trace contextRef="#ctx0" brushRef="#br0" timeOffset="272233.6975">12098 10397 0,'0'0'0,"0"0"15,0 0-15,29-3 0,-15 2 0,5 0 16,4-1-16,2 1 0,1-1 15,9 0-15,2 1 16,-7 0-16,-3 0 0,-5-1 0</inkml:trace>
  <inkml:trace contextRef="#ctx0" brushRef="#br0" timeOffset="272569.3242">12486 10578 0,'0'0'0,"0"0"0,0 0 16,34-2-16,-21-1 0,3-1 0,4 1 15,8-1-15,0 0 0,1-3 16,0-1-16,-2-2 0,0 1 0,1-6 16,-1-1-16,-6 3 15,-5 2-15,-6-1 0,-6-2 16,-4 3-16,-5 2 0,-5 1 15,-5 3-15,-4 0 0,-2 5 0,-4 5 16,-4 4-16,-1 2 0,1 2 16,-2 5-16,0 6 0,1 3 15,6 0-15,6 2 0,5 1 16,4-3-16,5-1 0,9-4 16,8-3-16,6-4 0,4-5 0,11-7 15,9-4-15,-2-4 16,-2 0-16,-5-1 0,-9 2 15,-6 1-15</inkml:trace>
  <inkml:trace contextRef="#ctx0" brushRef="#br0" timeOffset="272883.8261">13089 10457 0,'0'0'0,"0"0"0,-12 17 16,5-5-16,-2 2 0,-4 8 15,-1 2-15,2-1 0,1 0 0,1-4 16,3-3-16,0-2 0,1-2 16,1-1-16,1-4 0,1-3 15,3-4-15,0 0 0,0-8 16,4-2-16,1-3 0,3-3 16,1-4-16,-1 1 0,1 2 15,1 0-15,1 2 0,0 3 16,-1 2-16,-1 1 0,0-1 15,0 3-15,-1 0 0,4 4 16,1 3-16,0 3 0,1 1 0,3 0 16,2 1-16,-3-1 0,-3-1 0,-2 1 15</inkml:trace>
  <inkml:trace contextRef="#ctx0" brushRef="#br0" timeOffset="273300.1155">13457 10417 0,'0'0'0,"0"0"0,0 0 16,-8 22-16,8-22 0,-12 26 16,2-6-16,-1-1 0,-1 3 15,0-1-15,-1 1 0,0 4 0,1-4 16,2-4-16,2-3 15,2-3-15,0-2 0,4-2 0,2-4 16,1-2-16,3-1 0,2-6 16,4-5-16,1-2 0,0-4 15,1-3-15,3-2 0,0 0 16,2 0-16,6-3 0,1 0 16,-2 3-16,-1 3 0,-2 3 15,-2 2-15,0 5 0,-2 1 0,1 4 16,0 3-16,2 3 0,0 2 15,-2 7-15,0 3 16,-4 1-16,-2-2 0,-3 6 0,0 3 16,-3 1-16,0 2 0,-2-2 15,-1 0-15,0-3 0,-1-2 16,0-2-16,1 0 0,0-4 16,-1-2-16,0-2 0,0-2 15,0-2-15</inkml:trace>
  <inkml:trace contextRef="#ctx0" brushRef="#br0" timeOffset="273750.1189">14282 10470 0,'0'0'0,"0"0"0,0 0 16,0 0-16,0 0 0,-18-13 15,18 13-15,-22-4 0,22 4 0,-31 0 16,13 4-16,-1 0 0,1 4 16,-3 1-16,-3 3 0,2 0 15,1 1-15,-3 6 0,3 2 16,5 0-16,1-2 0,5-2 16,3-2-16,3-2 0,4-1 0,8-2 15,8-4-15,-1-1 16,0-2-16,4-4 0,3-3 15,5-3-15,-2-2 0,-1-3 0,-1-3 16,-2-1-16,-2-1 0,-2-1 16,-2 1-16,-1 0 0,-1 2 15,-5 3-15,-1 2 0,-1 2 16,-2 1-16,-2 3 0,-2 4 16,0 0-16,0 5 0,-2 3 15,-2 6-15,0 1 0,1 2 16,0 3-16,0 0 0,1 0 0,1-2 15,3 4-15,3-1 16,0-5-16,3-2 0,2-7 0,1-4 16,-3-1-16,-2-1 0,0 0 15</inkml:trace>
  <inkml:trace contextRef="#ctx0" brushRef="#br0" timeOffset="274017.8078">14691 10311 0,'0'0'0,"0"0"0,0 0 15,0 0-15,-17 27 0,17-27 16,-22 35-16,8-12 0,0 2 16,-2 4-16,-4 6 0,-2 2 15,2-2-15,1 4 0,6-4 16,4-6-16,5-4 0,6-5 15,6-3-15,1-4 0,4-5 0,0-4 16,2-3-16,2-2 0,0-4 16,1-4-16,0-3 0,-3-1 15,-2-2-15,-3 3 0,-1 2 16,-2 2-16</inkml:trace>
  <inkml:trace contextRef="#ctx0" brushRef="#br0" timeOffset="274203.0693">14434 10470 0,'0'0'0,"0"0"0,0 0 0,35-1 16,-35 1-16,35 0 0,-11 0 16,0 1-16,2-1 0,8 1 15,1 1-15,-2 0 0,-1 1 16,5 0-16,-5 1 0,-6-2 0,-5 1 15,-3-1-15</inkml:trace>
  <inkml:trace contextRef="#ctx0" brushRef="#br0" timeOffset="274550.4596">14749 10674 0,'0'0'0,"0"0"16,0 0-16,22 2 0,-22-2 0,26 2 15,-26-2-15,37-4 0,-16 1 16,2-1-16,2 0 0,6-2 16,-2 0-16,-2-3 0,1-1 15,-4 0-15,-2-1 0,-3 1 16,-5-1-16,-3 1 0,-2-1 16,-7 0-16,-5-1 15,-3 2-15,-1 0 0,-6 3 0,-3 2 16,-3 2-16,-2 2 0,-7 5 15,-2 3-15,0 2 0,0 2 0,0 6 16,1 5-16,4 0 0,7 0 16,0 5-16,6 0 0,5-4 15,5-2-15,12-1 0,9-2 16,2-3-16,3-4 0,10-4 16,7-4-16,-2-2 0,-2-2 0,-8 0 15,-6 0-15,-5 1 0</inkml:trace>
  <inkml:trace contextRef="#ctx0" brushRef="#br0" timeOffset="278529.1099">15668 10199 0,'0'0'15,"0"0"-15,0 0 0,0 0 16,0 0-16,0 0 0,0 0 0,19 19 16,-19-19-16,0 0 0,16 24 15,-16-24-15,13 23 0,-8-13 16,1 1-16,-2-3 0,0-1 0,0 0 16</inkml:trace>
  <inkml:trace contextRef="#ctx0" brushRef="#br0" timeOffset="278750.2342">15423 10382 0,'0'0'0,"0"0"0,0 0 15,35 0-15,-35 0 0,36 3 16,-10-2-16,1 1 0,0 0 0,13 0 15,3 0-15,-2-1 16,-1 0-16,7-3 0,-1 0 0,-8-1 16,-7 1-16,-6 0 0</inkml:trace>
  <inkml:trace contextRef="#ctx0" brushRef="#br0" timeOffset="278950.9802">15674 10470 0,'0'0'0,"0"0"0,0 0 15,-19 12-15,19-12 0,-21 17 0,8-6 16,0 1-16,-1 1 0,0 0 16,-1 1-16,-5 4 0,1 0 15,1-5-15,3-3 0,2-3 16,2 0-16,1-2 0</inkml:trace>
  <inkml:trace contextRef="#ctx0" brushRef="#br0" timeOffset="279084.0102">15709 10542 0,'0'0'0,"0"0"0,0 0 16,26-1-16,-26 1 0,32-1 0,-11 3 16,0 0-16,0 0 0,7 1 15,-1-1-15,-1 1 0,-4-2 0,-1 2 16,-1 1-16,-4-4 15,-2-1-15,-3 0 0,-1 1 16,-1-1-16</inkml:trace>
  <inkml:trace contextRef="#ctx0" brushRef="#br0" timeOffset="279284.5455">15834 10578 0,'0'0'0,"0"0"16,0 0-16,-10 19 0,10-19 0,-15 24 15,3-8-15,0 2 0,1 1 16,-2 3-16,-2 2 16,-2 3-16,0-3 0,0-2 0,-2-4 15,2-3-15,1-2 0,-3-2 16,1-4-16,4-4 0,1-6 0,1 1 16,2 1-16,2 0 0</inkml:trace>
  <inkml:trace contextRef="#ctx0" brushRef="#br0" timeOffset="279467.0378">15626 10654 0,'0'0'0,"0"0"15,0 0-15,23 17 0,-13-7 16,2 2-16,2 3 0,4 4 16,2 1-16,1 1 0,1 0 15,0 0-15,0-3 0,7 4 16,1-3-16,-4-3 0,-1-5 0,-6-2 15,-3-2-15,-3 0 0</inkml:trace>
  <inkml:trace contextRef="#ctx0" brushRef="#br0" timeOffset="279653.4672">16278 10322 0,'0'0'0,"0"0"16,0 0-16,0 0 0,0 0 16,22-3-16,-22 3 0,0 0 15,26-2-15,-26 2 0,23 2 16,-23-2-16,23 3 0,-14-2 16,0 0-16,-1-1 0</inkml:trace>
  <inkml:trace contextRef="#ctx0" brushRef="#br0" timeOffset="279867.094">16101 10420 0,'0'0'15,"0"0"-15,0 0 0,0 0 16,0 0-16,30 4 0,-30-4 16,32 4-16,-14-3 0,4-1 15,3 1-15,2 0 0,0-1 0,8-1 16,1 0-16,-4 0 0,-4-1 15,5-2-15,-3-1 16,-7-1-16,-5 0 0,-4 2 16,-1-1-16,-5 2 0</inkml:trace>
  <inkml:trace contextRef="#ctx0" brushRef="#br0" timeOffset="280068.4795">16368 10196 0,'0'0'15,"0"0"-15,0 0 0,0 0 0,0 0 16,-10 32-16,10-32 16,-11 35-16,5-12 0,-4 3 0,-2 5 15,-1 0-15,1 0 0,-3 8 16,1-3-16,-3 2 0,2-7 16,0-4-16,1-4 0,1-4 0,1-4 15,2-5-15,2-3 16,1-3-16,2 0 0,0 0 15</inkml:trace>
  <inkml:trace contextRef="#ctx0" brushRef="#br0" timeOffset="280234.9787">16341 10543 0,'0'0'0,"0"0"16,0 0-16,12 18 0,-12-18 0,12 19 15,-4-5-15,0-1 16,2-1-16,0 0 0,1 0 15,-1-1-15,-1-2 0,2-1 16,-1-3-16,-1-2 0,-3-3 0,-1 0 16,-1 0-16,0 0 0</inkml:trace>
  <inkml:trace contextRef="#ctx0" brushRef="#br0" timeOffset="280417.4629">16548 10388 0,'0'0'0,"0"0"0,0 0 16,23-3-16,-23 3 0,25-1 0,-25 1 16,31-4-16,-15 1 0,0 1 15,1 1-15,-3 3 0,-1 1 0,-3-3 16,-3-4-16,0 1 16,-2 0-16,-1 1 0</inkml:trace>
  <inkml:trace contextRef="#ctx0" brushRef="#br0" timeOffset="280569.4675">16456 10492 0,'0'0'0,"0"0"15,0 0-15,26-2 0,-26 2 0,30-3 16,-8 2-16,1 0 0,1-1 16,9-1-16,2-2 0,-3 2 15,-2 1-15,1 0 0,-3-2 16,-6 1-16,-5 1 0,-2 0 15</inkml:trace>
  <inkml:trace contextRef="#ctx0" brushRef="#br0" timeOffset="280787.8545">16622 10279 0,'0'0'0,"0"0"0,0 0 15,0 0-15,-5 29 0,5-29 0,-12 36 16,5-15-16,-1 4 0,-1 3 16,-1 3-16,-2 9 0,1-2 15,0-3-15,0-3 16,0 0-16,1-5 0,-1-7 0,0-5 16,2-3-16,1-2 0,2-1 15</inkml:trace>
  <inkml:trace contextRef="#ctx0" brushRef="#br0" timeOffset="280950.5011">16600 10636 0,'0'0'0,"0"0"0,16 6 16,-7-2-16,1 0 0,0 0 16,0 2-16,0-1 0,1 0 15,0 1-15,-2 0 0,-5-3 16,-3-1-16,-1-2 0,2 4 15,-2-4-15</inkml:trace>
  <inkml:trace contextRef="#ctx0" brushRef="#br0" timeOffset="281151.0074">16329 10826 0,'0'0'16,"0"0"-16,0 0 0,0 0 15,0 29-15,0-15 0,0 2 16,0 1-16,-2-1 0,2 2 0,2-1 16,-1-2-16,1-3 0,0-2 15,0-1-15,0-4 0,0-1 0,-1-1 16,0 0-16,0-1 0</inkml:trace>
  <inkml:trace contextRef="#ctx0" brushRef="#br0" timeOffset="281417.7021">16372 10760 0,'0'0'16,"0"0"-16,0 0 0,25-4 0,-25 4 15,26-2-15,-11 0 0,-1 1 16,0 0-16,4 1 0,1 1 16,-2 1-16,1 0 0,3 3 15,-1 0-15,-4 0 0,0 0 16,-3 2-16,-1 3 0,-2-2 15,-1 2-15,-1 3 0,-3 2 0,-1 1 16,0 0-16,-2 0 0,-1 1 16,0-1-16,-1-2 0,0 0 15,-1-2-15,-1 0 0,-1-1 16,-3-3-16,-1-2 0,0-1 16,-3 0-16,1-1 0,1 0 15,3-1-15</inkml:trace>
  <inkml:trace contextRef="#ctx0" brushRef="#br0" timeOffset="281617.2821">16394 10874 0,'0'0'0,"0"0"0,0 0 16,0 0-16,29-5 0,-29 5 15,28 0-15,-28 0 0,30 0 16,-14 0-16,2 2 0,-2-1 0,1-2 15,-3 1-15,-2 1 16,-3 1-16,-3 0 0,-2 1 0,1 0 16,-2-1-16</inkml:trace>
  <inkml:trace contextRef="#ctx0" brushRef="#br0" timeOffset="281767.4466">16460 11017 0,'0'0'0,"0"0"0,0 0 0,27-3 16,-15 1-16,5 1 0,4 1 16,5-2-16,0 0 0,0 2 0,2 1 15,-4 0-15,-4 0 0,-4-1 16</inkml:trace>
  <inkml:trace contextRef="#ctx0" brushRef="#br0" timeOffset="292584.1685">20220 13306 0,'0'0'0,"0"0"0,0 0 16,0 0-16,0 0 0,0 0 0,0 0 15,0 0-15,0 0 0,0 0 16,0 0-16,0 0 0,0 0 16,0 0-16,0 0 0,0 0 15,23 2-15,-23-2 0,0 0 16,0 0-16,0 0 0,0 0 15,0 0-15,0 0 0,0 0 0,0 0 16,28-3-16,-28 3 0,0 0 16,0 0-16,0 0 0,0 0 15,0 0-15,0 0 0,24-5 16,-24 5-16,7-3 0,-5 2 16,-1-2-16,-1 3 0,0 0 0,0 0 15,0 0-15,0 0 0,7 1 16,-7-1-16,2-4 15,-2 4-15,0 0 0,0 0 0,0 0 16,4-2-16,-4 2 0,0 0 16,0 0-16,0 0 0,0 0 15,0 0-15,-2-5 0,2 5 16,0 0-16,0 0 0,0 0 16,0 0-16,0 0 0,-8 0 15,8 0-15,-6-2 0,6 2 16,-7-1-16,7 1 0,-8-1 15,8 1-15,-6-4 0,3 0 16,-2 2-16,1 2 0,-1 0 0,1 0 16,-2 0-16,1 0 0,-2 0 15,1-1-15,-1 1 0,0-1 16,0 1-16,-1 0 0,0 0 16,1 0-16,-1 0 0,-1 0 15,0 1-15,1 0 0,1 0 16,-1-1-16,0-1 0,1 1 0,-2-1 15,-1 1-15,0 0 0,0-1 16,-1 1-16,-1 0 16,0 0-16,0 0 0,-2-2 0,1-1 15,0 2-15,1 0 0,-1 0 16,-2-1-16,0 0 0,-2 1 16,2 0-16,-1-1 0,1 0 15,1 0-15,-1 1 0,0 1 16,-1 0-16,1 1 0,-5-2 15,1-1-15,1 1 0,-1 1 0,0 0 16,-1 0-16,0 1 0,2-1 16,-1 2-16,-1-2 0,1-2 15,1 1-15,-1 0 0,0 0 16,0 3-16,3 2 0,-2-4 16,1 0-16,0 0 0,1 0 15,-2 0-15,-2 0 0,1 1 16,1-1-16,-1 2 0,0-1 15,0 0-15,1 0 0,-1 0 0,-1 0 16,1 0-16,1-1 0,-1 2 16,0-1-16,1 0 0,2-1 15,-2 0-15,0 1 0,0 0 16,-1 1-16,2-2 0,0 0 16,0 0-16,1-1 0,-2 0 15,1 1-15,-1-1 0,1 1 0,0 0 16,-2-1-16,1 0 15,2 0-15,-1 0 0,1 0 16,-1 1-16,2 1 0,-1 0 16,1-1-16,0 0 0,-1 0 0,2-2 15,-1 1 1,2 0-16,1 1 0,1 0 16,1 0-16,0 1 0,0 0 15,1 1-15,2-2 0,0 1 16,1 0-16,-1 0 0,0 0 0,2 0 15,0 0-15,1 0 0</inkml:trace>
  <inkml:trace contextRef="#ctx0" brushRef="#br0" timeOffset="296484.0343">28037 13191 0,'0'0'0,"0"0"15,0 0-15,0 0 0,0 0 0,0 0 16,0 0-16,0 0 15,0 0-15,0 0 0,0 0 16,0 0-16,-25-2 0,25 2 16,0 0-16,0 0 0,-27 4 0,27-4 15,0 0-15,-23-2 0,23 2 16,0 0-16,-31-1 0,20 0 16,1 2-16,-1-1 0,-1-1 15,-1 2-15,-1-1 0,2 0 16,0 0-16,0-3 0,-1 2 15,-1-1-15,1 1 0,0 1 16,0 2-16,-3 0 16,0 0-16,0-1 0,2-2 0,-3-1 15,0 1-15,-1 1 0,2 1 16,-6 2-16,0-2 0,0-1 16,-1-1-16,0-2 15,-1-1-15,0 2 16,0 2-16,0 1 0,3 0 0,-1-1 15,0-2-15,0 1 0,0 1 16,0-1-16,0 1 0,2-1 0,2 0 16,-2 1-16,-1 1 0,0-2 15,1 0-15,-1 1 0,0 2 16,1-1-16,0 0 0,-1 0 16,-1 1-16,1-2 0,2 0 0,-1 1 15,0 1-15,0 1 16,0-2-16,0-1 0,-1 0 15,2 0-15,-1 0 0,1 0 16,0 3-16,1 0 0,0-1 0,-1 2 16,0-2-16,1 1 0,-1-2 15,0 2-15,0-1 16,2 0-16,0 1 0,0-2 0,-1 1 16,0 0-16,2 1 0,-1 0 15,1-1-15,1-2 0,2 0 16,0 0-1,0 1-15,-3 0 0,0 0 16,0-1-16,3 0 0,1 0 16,2 0-16,2 0 0</inkml:trace>
  <inkml:trace contextRef="#ctx0" brushRef="#br0" timeOffset="304701.1861">2254 13201 0,'0'0'0,"0"0"0,0 0 0,0 0 0,0 0 16,0 0-16,-9-20 15,9 20-15,0 0 0,0 0 16,0 0-16,-19-10 0,19 10 0,0 0 15,-24-6-15,24 6 0,0 0 16,-34-1-16,22 5 0,-4-2 16,0 0-16,-1 1 0,-3 2 15,1 2-15,0 0 0,-7 5 16,-2 1-16,0 1 0,0 0 16,2 0-16,-2 0 0,3 1 15,2 1-15,-8 6 0,-1 1 16,4 0-16,5 0 0,2 2 15,5 3-15,3-1 0,4-2 0,0 7 16,4 1-16,2-4 0,1-2 16,7 1-16,9 1 15,1-5-15,4-4 0,9 0 16,8 1-16,1-4 0,2-2 16,4-4-16,2-3 0,6-2 0,-2-5 15,3-2-15,1 0 16,-5-6-16,-1-5 0,-3-1 0,1-2 15,-1-4-15,-6 0 0,-3-5 16,0 0-16,-4-5 0,-3-1 16,-6 2-16,-6 2 0,-4 5 15,-4-1-15,0-2 0,-5-2 16,0 1-16,-3-2 0,-3 2 16,0 2-16,-3-1 0,-4 0 0,-5 2 15,-5 0-15,1 3 0,1 1 16,-7 1-16,0 1 15,-1 3-15,-3 1 0,-1 1 0,0 0 16,-4 2-16,0 2 0,-5 1 16,2 2-16,5 3 0,-3 2 0,-6 2 15,-1 1 1,1 3-16,-3 3 0,7-1 0,5 0 16,-8 4-16,4 3 15,1 0-15,7 0 0,-1 3 16,0 1-16,5-2 0,4 0 0,2 5 15,-1 4-15,2-4 0,2-2 16,6 4-16,4 2 16,0-4-16,3-2 0,4 2 0,1 0 15,4-6-15,0-2 0,3 3 16,2 4-16,1-2 0,2-2 16,6-1-16,6 0 0,-2-3 15,-1-3-15,8-1 0,4-3 16,-1-1-16,-2 0 0,12-3 15,5 0-15,-12-3 0,-2 1 0,11-3 16,4-5-16,-7 0 0,-4 1 16,1-4-16,4-3 0,-8 1 15,-5 1-15,9-4 0,3-2 16,-12 4-16,-3 1 0,1-9 16,-1-4-16,-6 1 15,-2 0-15,-1-1 0,-1 1 0,-4-2 16,-4-2-16,-2-2 15,-2-2-15,-4-2 16,-3 1-16,-4 2 0,-3 4 0,-5 2 16,-7 2-16,3 4 0,0 3 15,-6-2-15,-7 0 0,1 2 16,-1 2-16,-5 3 0,0 2 16,-2 2-16,-2 2 0,0 2 15,-2 3-15,2 0 0,3 2 0,-3 1 16,0 4-16,-2 0 0,4 0 15,-2 5-15,0 3 16,3-2-16,1-4 0,2 8 16,-2 4-16,4-3 0,3-1 15,-1 2-15,2 3 0,0-1 0,1 0 16,6 3-16,4 1 16,2 1-16,0-1 0,4 2 0,2 0 15,1-1-15,1 0 0,4 0 16,2 1-16,1-5 0,0 0 0,3 2 15,4 3 1,0-2-16,1-1 0,8-5 0,2-2 0,2-2 16,-2-1-16,5 0 0,3 0 15,3-3-15,-2 0 0,2-2 16,-2 0-16,2-2 0,1-2 16,2-3-16,-1-1 0,3-2 15,0-2-15,-2-2 0,1-1 16,-3-2-16,-1-3 0,2-1 15,3-1-15,-4-5 0,-3-2 0,3-5 16,2-1-16,-5-1 0,-3 0 16,-1-1-16,-2-1 0,-5 2 15,-2 1-15,-3-2 0,-1 0 16,0 0-16,-3 1 0,-4 0 16,-3-1-16,-2 4 0,-4-1 0,1 0 15,-5 2-15,-1 2 16,-4 1-16,-4 1 0,-7 2 15,0 0-15,0 2 0,-7 1 0,-4 0 16,1 4-16,1 1 0,-5 4 16,-4 2-16,-1 2 15,1 1-15,-12 4 0,0 5 0,-1 2 16,3 2-16,2 5 0,-1 5 16,4 2-16,-3 0 0,2 8 15,5 5-15,8-5 0,7-2 0,8-8 16,4-7-1,6-4-15</inkml:trace>
  <inkml:trace contextRef="#ctx0" brushRef="#br0" timeOffset="314585.3387">14573 6002 0,'0'0'0,"0"0"16,0 0-16,0 0 0,0 0 0,0 0 15,0 0-15,0 0 0,0 0 16,0 0-16,27-9 0,-27 9 16,0 0-16,0 0 15,24-2-15,-24 2 0,0 0 0,21 1 16,-12-2-16,0 1 0,0-2 16,-1 1-16,1 0 0,0-1 15,0 0-15,2 1 0,1 0 16,0-2-16,-1 1 0,1 0 15,0 0-15,0 1 0,1 1 0,-2-1 16,0-1-16,-1 1 0,0 1 16,-1 0-16,1 1 15,1 1-15,0-1 0,0-1 0,2 0 16,-1 1-16,0-1 0,0 0 16,1 0-16,-1-1 0,0 1 15,2 0-15,-1 0 0,0 0 16,0 0-16,1 0 0,-1 0 15,1 0-15,2 1 0,-1 0 16,0-1-16,0 1 0,-2 0 0,1-1 16,1 1-16,0 0 0,2-1 15,-2 1-15,0-1 0,5 1 16,-1-1-16,0 0 0,-2-1 16,1 0-16,1 0 0,-2 0 15,1-1-15,0 1 0,2 1 0,-2-1 16,0-3-16,-1 3 0,-2 1 15,1 0-15,1 0 0,0 1 16,0-1-16,0 0 16,-1-1-16,1 1 0,-1 1 0,1 0 15,-1 1-15,1-1 0,0-1 16,-1 0-16,2 0 0,-1 0 16,0 0-16,-1 0 15,1 1-15,-2-1 0,1 1 0,-1 0 16,1 0-16,0 0 0,1 0 0,-1-1 15,2 0-15,-2-1 0,0 0 16,0 0-16,1 2 16,-1-1-16,2-1 0,1 0 15,1 0-15,-2 0 0,1 1 0,0 0 16,0-1-16,-1-2 0,1 2 16,0 0-16,0 0 0,-1-2 15,1 1-15,-1 1 0,-1 1 16,0 0-16,-1 0 0,1 0 15,0 0-15,-1 1 0,1 1 0,-1 0 16,0-2-16,-1 1 0,-1-1 16,1 1-16,-1 0 0,0 0 15,2 0-15,-1-1 0,1 2 16,-1-1-16,1-1 0,-1 0 16,2 0-16,-2 0 0,-1 0 0,1 0 15,-1 0-15,1 0 0,1 0 16,-1 1-16,1-1 15,0 0-15,1 2 0,-1-1 0,0-1 16,-1 1-16,2-1 0,-1 0 16,2 1-16,0 0 0,0 0 15,0-1-15,0-1 0,0 1 16,3 1-16,-1 1 0,0-2 16,1 0-16,0 0 0,-1 0 15,0-2-15,-2 1 0,1 1 0,0 0 16,-1 1-16,2 1 15,1-2-15,-1 0 0,0 1 16,-1 1-16,-2-1 0,1 0 16,0 0-16,0 0 0,1 2 0,0-3 15,0 0-15,-2 1 0,1 0 16,-1-1-16,2-1 0,0 1 16,1-1-16,0 1 0,0 0 15,-2 0-15,1 0 0,0-2 16,-1 1-16,0 0 0,0 0 0,-1 1 15,1 0-15,0 0 0,-2 2 16,1-2-16,-2 0 0,0 0 16,-1 0-16,0 0 0,2 0 15,-1 0-15,0 0 0,2 1 16,0 1-16,-1-1 0,0-1 16,-1 0-16,0 1 0,1 0 15,-1-1-15,1-1 0,0 0 16,1 1-16,-1 1 0,1-2 15,-1 0-15,0 2 0,-1 0 0,1 0 16,-1-1-16,1 0 0,0 0 16,1 0-16,0 1 0,0 0 15,-2-1-15,1 1 0,-1 1 16,1-2-16,0 0 0,1 0 16,0 0-16,1 0 0,1 1 15,-2-1-15,0 0 0,-1 1 16,1 0-16,-1 0 0,2-1 15,1 1-15,0 0 0,-1-1 16,1 0-16,-1 1 0,-1 3 0,0-3 16,0 0-16,1 0 0,1 1 15,0-1-15,0 0 0,-1-1 16,0 1-16,-1 1 0,2-2 16,0 0-16,-1 0 0,0 1 15,2 0-15,-1-1 0,0 0 0,-2 0 16,2 0-16,-1 0 0,-1 0 15,2-1-15,0 1 0,-1-1 16,1 1-16,-2-2 0,-2 2 16,-2 0-16,1-1 0,-2-1 15,0 0-15,-1 0 0,0 0 16,-1 0-16,0 1 0,0 0 16,0 1-16,-4 0 0,0-1 15,-3 0-15,0 1 0,1 0 16,-1-1-16,-3 1 0,0-3 0,-2 3 15,-3-2-15,0 2 0,-3-1 16,-1 1-16,-1 1 16,-2 1-16,-2-1 0,-3 0 15,0 0-15,-2 0 0,-1 1 0,-7-1 16,-3 2-16,0-1 0,0-1 16,-1 1-16,-1 1 0,-1-2 15,0 2-15,-9-2 0,1 1 16,0 1-16,0-1 0,0-1 15,0-1-15,1 2 0,0 0 0,-8 0 16,2 0-16,2-1 0,0 1 16,1-1-16,0-1 0,0 0 15,1 0-15,-1 0 0,-1-1 16,-6 1-16,4-1 0,-2 1 16,-2 1-16,5-3 0,2-3 0,-2 2 15,-3 1-15,3 0 16,0 0-16,-2-1 0,-1-2 15,2 1-15,0 0 0,-5 0 16,1-1-16,-1 4 0,1-1 0,-2-1 16,0-2-16,1 1 0,3 0 15,0 1-15,2 3 0,1-2 16,0-3-16,-2 4 0,0 2 16,2-1-16,1 1 0,-3-2 15,0 0-15,3 1 0,1 0 0,-1-2 16,-1 2-16,0 0 15,2 0-15,-3 0 0,-1 0 16,3 0-16,3-1 0,-2 1 16,-1 0-16,3-1 0,2-2 0,-1 0 15,-5 1-15,6 3 0,1 1 16,-2 0-16,-2-4 0,3 4 16,3 0-16,-2-2 0,0-1 15,1 0-15,3-2 0,0 3 16,0 3-16,5-3 0,0 0 0,2 1 15,0-1-15,0 0 0,-2 0 16,2 0-16,0 1 0,3 0 16,2 0-16,-1-1 0,-1 1 15,5-1-15,-1 0 0,0 0 16,0 0-16,2 0 0,2 3 0,-1-3 16,1-1-16,0 1 15,2-2-15,3 2 0,0 0 16,2 2-16,1-1 0,2-1 15,0 0-15,2-1 0,1 1 0,-1 0 16,2 0-16,0 0 0,2 0 16,0 0-16,0 0 0,0 2 15,0-2-15,3 3 16,1-1-16,0 0 0,1 1 0,2-1 16,1 2-16,0-1 0,-1-1 15,3 0-15,0 0 0,2 0 16,1-1-16,2 1 0,1 0 15,1-1-15,-1 0 0,2 0 16,1-1-16,7 2 0,2-1 0,-2 1 16,1-1-16,-1 0 0,2 0 15,0 0-15,2 0 0,0 2 16,0-1-16,6 0 0,0 1 16,1-1-16,-2 3 0,0-3 15,0-2-15,0 3 0,1 0 0,-1 0 16,0-2-16,0 2 0,1 1 15,6-1-15,-1-2 0,-1 0 16,-2 1-16,1 0 0,-1-1 16,1-2-16,0-4 0,-2 5 15,1 5-15,-2-1 0,0-1 16,3-2-16,1 0 0,-2-1 16,0 1-16,6-1 0,0 0 15,-1 1-15,-2 0 0,1 0 16,-1 1-16,-1-1 0,-1-1 0,0 0 15,2 0-15,-2-1 0,-2-2 16,3 3-16,1 0 16,0 0-16,-1 0 0,2-2 15,1 0-15,-1 2 0,-2 1 0,1 0 16,-1 1-16,-1-2 0,-3 0 16,4 0-16,2 0 0,-2-1 15,-2 0-15,3 3 0,1 4 16,-3-5-16,-3-3 0,4 1 15,1-2-15,-2 2 0,-3 1 0,4 3 16,3 1-16,-2-4 0,-2-3 16,2 0-16,2 3 0,-2-1 15,-2 1-15,3-2 0,2 1 16,-2-1-16,-3 0 0,3 1 16,0 1-16,-1 0 0,-2-2 0,1 2 15,2 0-15,-2 0 16,-3-1-16,4 1 0,2 1 15,-2-4-15,-2-2 0,1 1 16,2 2-16,-2-1 0,0 1 0,0 0 16,2 0-16,-2 0 0,-3-1 15,1 2-15,1 0 0,-2-1 16,-1-1-16,2 3 0,-1 0 16,-1-1-16,-2-2 0,0 2 15,1 1-15,1-1 0,-1 0 0,-2 0 16,0 1-16,0 0 15,0 2-15,0-3 0,-1 0 16,1-2-16,1 2 0,-1 0 0,1 1 16,-1 1-16,-1 0 0,0 1 15,0-4-15,0 2 0,-2-1 16,2 0-16,0-2 0,-4 2 16,-1-1-16,1 1 0,0 1 15,1 0-15,1 1 0,1-1 16,0 0-16,-1-1 0,-1-2 0,3 2 15,3-1-15,-3 1 0,-3 0 16,3 0-16,2 1 0,-2-1 16,-1-1-16,0 0 0,0 1 15,0 1-15,0 0 0,0 0 16,-1 0-16,1-1 0,0 1 16,1-1-16,1 1 0,-2-1 15,-2-2-15,2 3 0,2 0 16,-1-2-16,-1 1 0,1 0 15,2 1-15,-1-1 0,0 0 0,-1 0 16,0-2-16,0 3 0,1 0 16,0 1-16,-1-1 15,1 0-15,0 0 0,0-1 16,0 0-16,-2 1 0,-1 0 0,3 1 16,1 0-16,-1-2 0,-1-2 15,1 2-15,1 2 0,-1 0 16,1-1-16,-3 0 0,1 0 15,0 1-15,0 1 0,1-2 16,1 0-16,-1 0 0,0 0 0,0 0 16,0 0-16,-1 0 0,0 2 15,1-1-15,1 0 0,-2-1 16,-1-1-16,1 1 0,1 0 16,0-1-16,-1-1 0,0 1 15,0 0-15,0 0 0,0 0 0,1 2 16,1 0-16,-1 0 15,-1-2-15,1 0 0,0-1 0,0 1 16,2 0-16,-1 1 0,0 3 16,-1-3-16,0-2 0,0 1 15,1 0-15,-1 1 0,0 1 16,1-1-16,-1-1 0,1-2 16,1 2-16,-1 1 0,-1 1 15,-1-1-15,0-1 0,0 2 16,0 2-16,0-2 0,0 0 0,1-2 15,1-1-15,-3 2 0,-2 0 16,2 0-16,2 0 0,-2-2 16,0 1-16,-1 0 0,2 1 15,-1 0-15,0 0 0,0 0 16,0 0-16,0-1 0,1-1 16,-1 0-16,0 0 0,-2 2 15,1 0-15,1 0 0,1 0 16,-1 2-16,-1 1 0,-1-3 15,1-3-15,1 3 0,0 2 0,-1-2 16,-3-2-16,2 1 0,-1 0 16,2 0-16,0 1 0,-2-1 15,-2-1-15,3-1 16,0 0-16,1 0 0,0-1 0,0 0 16,-1 2-16,1 0 0,1 1 0,-1 2 15,-1 1-15,0-2 16,2 0-16,0 0 0,0-1 15,-2 0-15,-2-1 0,2 2 16,1 2-16,-2 0 0,1 0 0,-2-3 16,1-1-16,0 2 0,-2 4 15,3-2-15,2-2 0,-3-3 16,0 1-16,0 3 0,2 1 16,-1 0-16,0-2 0,-1 0 15,0 1-15,0 0 0,2 0 0,-1 1 16,0 2-16,-1-5 15,1-3-15,0 3 0,-1 3 0,0-2 16,-1-2-16,1 2 0,1 2 16,-2 0-16,0 0 0,0 0 15,1-1-15,-1-1 0,1-1 16,-2 1-16,1 0 0,-2 1 16,0-1-16,1-3 0,0 1 15,-5 0-15,0 3 0,-1 0 16,0 1-16,-1-2 0,-2-1 0,0-2 15,-2 0-15,1 2 0,-1-2 16,-1 2-16,0-1 0,-4 2 16,-4 1-16,-1 0 15,-2 0-15,0-1 0,1 2 0,-1 0 16,-1 0-16,-2-2 0,0 0 0,-1 3 16,-3-1-16,-2 1 15,0-1-15,0-1 0,-1-1 16,-2 1-16,0-1 0,-4 2 15,0 0-15,-2 1 0,-2-1 0,0 0 16,-1 1-16,-6-3 0,-2-3 16,0 3-16,-3 0 0,1 2 15,-1-1-15,-2 0 0,-2-1 16,1 0-16,0 0 0,-8 0 16,1 0-16,0 1 0,0 0 0,1-1 15,-2-2-15,0 1 16,2 2-16,-8-2 0,-1-4 15,3 3-15,2 1 0,-2-1 16,0 1-16,2-2 0,1 1 0,-3-3 16,-2 0-16,-6 2 0,4 2 15,0-2-15,1-2 0,2 3 16,2 2-16,-3-1 0,1 0 16,0 0-16,1 0 0,0 1 15,0 2-15,2-3 0,2 0 16,-1-2-16,-1-1 0,3 1 15,1 1-15,0 1 0,-2 0 0,3-1 16,1 1-16,0 0 0,-2 0 16,4 0-16,2-2 0,-4 2 15,-3 2-15,4 0 0,2 0 16,0 2-16,1 2 0,1-2 16,0-1-16,4-1 0,1-2 15,2 1-15,1 1 0,2 1 16,1 1-16,7-3 0,2-1 0,0-2 15,1 1-15,2 0 16,3 1-16,0 0 0,2-1 0,1-1 16,2 3-16,-3-1 15,3 1-15,3 0 0,1 0 0,3 0 16,0 1-16,3 0 0,1 1 0,1-1 16,3 0-16,1 0 15,2 0-15,3 0 0,2-1 16,1 0-16,2 1 0,2 0 15,3-1-15,1 0 0,0 0 0,10 1 16,1 2-16,-1-2 0,-1 0 16,2 1-16,2 1 0,7 2 15,-3 0-15,1-3 0,1 1 16,-2-1-16,1 0 0,6 1 16,-1-1-16,-1-1 0,0-1 15,0 2-15,0 0 0,-3 1 16,-1-1-16,0 1 0,3 0 15,4-2-15,-5-2 0,0 5 0,-1 3 16,0-5-16,-3-3 0,1 1 16,-2 1-16,-2-1 0,-3 0 15,0 0-15,-1 2 0,-2 0 16,-2-1-16,-2 2 0,-1 0 16,-5-2-16,-2 0 0,-2 1 15,-1 1-15,-6 0 0,-3 1 0,-4-2 16,-3-1-16,-2 0 15,-2 0-15,-1-1 0</inkml:trace>
  <inkml:trace contextRef="#ctx0" brushRef="#br0" timeOffset="315469.6623">26102 5748 0,'0'0'16,"0"0"-16,0 0 0,0 0 15,0 0-15,0 0 0,0 0 0,18-20 16,-18 20-16,0 0 0,17-17 15,-17 17-15,16-14 0,-8 5 16,1-1-16,1 0 0,0 0 16,3-2-16,3-2 0,0 0 15,2-2-15,1-1 0,-1-2 16,7-5-16,0 0 0,0 0 16,2-2-16,-2 0 0,1 1 0,5-9 15,4 1-15,-2 0 0,-1-1 16,4-5-16,-1 2 15,1 0-15,0 2 0,-1 0 0,-1-2 16,1 2-16,0 3 0,5-6 16,-2 1-16,-2 5 0,-5 0 15,0 5-15,0 0 0,-2 4 16,-2 0-16,-3 3 0,-6 1 16,-2 3-16,-3 2 0,-2 1 15,-1 5-15,-2 2 0,-2 2 0,0 3 16,-2 2-16,0 1 0,-2 0 15,0-1-15,-2-1 0,2 1 16</inkml:trace>
  <inkml:trace contextRef="#ctx0" brushRef="#br0" timeOffset="315721.6474">27547 4388 0,'0'0'0,"0"0"0,0 0 16,0 0-16,0 0 0,0 0 0,30 6 15,-30-6-15,17 13 0,-17-13 16,12 14-16,-7-10 0</inkml:trace>
  <inkml:trace contextRef="#ctx0" brushRef="#br0" timeOffset="316053.4982">27442 4576 0,'0'0'0,"0"0"0,0 0 0,30-2 0,-18 1 15,3 0-15,0 0 0,1 2 16,-2 1-16,2 2 0,-1 3 16,-4 1-16,-2 1 0,-7 2 15,-4 3-15,-4 5 0,-2 3 0,0 2 16,-3 3-16,-2 0 0,0-2 15,-2 6-15,0-2 16,3-4-16,2-3 0,6-4 0,3-3 16,4-6-16,5-1 0,5-9 15,5-6-15,4-2 0,2-2 0,3-6 16,0-3-16,1-2 16,0-2-16,5-8 0,-2-5 15,-7 9-15,-5 6 0,-4 4 0</inkml:trace>
  <inkml:trace contextRef="#ctx0" brushRef="#br0" timeOffset="316456.1159">27967 4309 0,'0'0'0,"0"0"0,0 0 16,-6 19-16,6-19 0,-8 24 15,3-8-15,1 1 0,0 2 0,-1-2 16,1-2-16,-1-2 0,2-3 16,0 1-16,0-3 0,1-5 15,2-3-15,2-4 0,1-4 16,1-2-16,2-1 0,4-8 16,3-4-16,1 1 0,1-1 0,2 1 15,3 0-15,4 0 16,-1 2-16,-2 4 0,-2 0 15,-2 5-15,-2 2 0,-2 5 16,-1 3-16,1 3 0,-2 3 0,-3 5 16,-2 4-16,-2-2 0,0 3 15,0 4-15,2 1 0,0 3 0,2-1 16,1-1-16,2-2 16,0-1-16,-1-1 0,0-2 15,-2-2-15,0-2 0,-2-3 0,-4 1 16,-2 0-16,0-2 0,0-3 15,0 1-15</inkml:trace>
  <inkml:trace contextRef="#ctx0" brushRef="#br0" timeOffset="316684.6105">27961 4627 0,'0'0'0,"0"0"0,0 0 15,0 0-15,27-11 0,-27 11 0,33-7 16,-14 2-16,0 1 0,-1 2 15,1 0-15,-1 2 0,-2 0 16,4 3-16,-1 3 16,-5 0-16,-3 4 0,-4 0 0,-4 2 15,-4 1-15,-2 1 0,-4 2 16,-3 1-16,-3 1 0,-3 1 0,-3 0 16,-2 2-16,-3 1 15,3-2-15,3-3 0,4-4 0,3-2 16</inkml:trace>
  <inkml:trace contextRef="#ctx0" brushRef="#br0" timeOffset="316852.0159">28010 4746 0,'0'0'0,"0"0"0,0 0 16,0 0-16,0 0 0,23 8 16,-23-8-16,19 17 0,-19-17 15,24 23-15,-10-9 0,-1 1 16,1 0-16,4 1 0,2 0 0,4 2 15,-1-4-15,-3-2 16,-4-2-16,-1 0 0</inkml:trace>
  <inkml:trace contextRef="#ctx0" brushRef="#br0" timeOffset="317034.4792">28617 4260 0,'0'0'16,"0"0"-16,0 0 0,0 0 0,0 0 0,0 0 16,18 15-16,-18-15 15,0 0-15,10 34 0,-10-34 16,2 33-16,-2-16 0,0-3 16,0-2-16,0-1 0</inkml:trace>
  <inkml:trace contextRef="#ctx0" brushRef="#br0" timeOffset="317218.6829">28538 4497 0,'0'0'0,"0"0"0,20-7 0,-6 2 16,2 1-16,4-2 0,4 1 16,6-3-16,-2 1 0,0 0 15,0 0-15,-3 2 0,-2 3 16,1 0-16,-3 2 0,-5-2 0,-3-3 15,-4 2-15,-2 1 0,-1-1 16</inkml:trace>
  <inkml:trace contextRef="#ctx0" brushRef="#br0" timeOffset="317418.2678">28693 4603 0,'0'0'15,"0"0"-15,0 0 0,0 0 0,0 0 16,29 19-16,-29-19 15,20 18-15,-20-18 0,18 24 16,-10-8-16,-2 0 0,1-1 0,-2-1 16,-1-1-16,-2 1 0,-1-1 15,-3 3-15,-5 1 0,1-6 16,-2-2-16,-3 3 0,0-5 16,1 0-16,2-1 0,2-1 15</inkml:trace>
  <inkml:trace contextRef="#ctx0" brushRef="#br0" timeOffset="317601.5757">28708 4544 0,'0'0'0,"0"0"15,0 0-15,0 0 0,0 0 0,0 0 16,-14 23-16,14-23 0,-17 28 16,7-7-16,-2 5 15,0 0-15,0-2 0,2 1 0,2-1 16,-1 4-16,2-3 0,3-8 15,4-4-15,0-3 0,0-1 16,0-2-16</inkml:trace>
  <inkml:trace contextRef="#ctx0" brushRef="#br0" timeOffset="317851.1702">29136 4222 0,'0'0'0,"0"0"0,0 0 0,0 0 0,-20 24 16,20-24-16,-24 27 0,13-13 15,2-1-15,2 2 0,3 1 16,2-4-16,1 0 0,5-2 16,5-2-16,1 0 0,2-4 0,8 1 15,3-2-15,-1-1 16,0-1-16,0-1 0,1 0 15,-3 0-15,-2-1 0,-4 0 0,-2 0 16,-2 0-16</inkml:trace>
  <inkml:trace contextRef="#ctx0" brushRef="#br0" timeOffset="318101.7559">28935 4644 0,'0'0'0,"0"0"15,0 0-15,24-12 0,-24 12 0,32-9 16,-8 3-16,0 0 0,1 0 16,9-1-16,3 1 0,-4 0 15,-2 2-15,3-1 0,-3 3 16,-5-1-16,-3 1 0,-3 4 16,-3 3-16,-5 1 0,-3 2 0,-6-1 15,-3 4-15,-2-2 16,-2 1-16,-1 2 0,-2 1 15,0 0-15,-2-2 0,-1 1 0,-1 1 16,2-1-16,1-2 0,2-3 16</inkml:trace>
  <inkml:trace contextRef="#ctx0" brushRef="#br0" timeOffset="318318.1169">29245 4513 0,'0'0'16,"0"0"-16,0 0 0,0 0 0,0 0 16,0 0-16,-3 28 0,3-28 15,-9 26-15,9-26 0,-8 32 16,4-15-16,-2-1 0,2 1 16,-1-2-16,0 1 0,-1-3 0,1-1 15,-1-6-15,2 1 0,0-1 16,0-1-16</inkml:trace>
  <inkml:trace contextRef="#ctx0" brushRef="#br0" timeOffset="318634.5392">29116 4553 0,'0'0'16,"0"0"-16,0 0 0,0 0 15,0 0-15,-11 31 0,11-31 16,-9 36-16,6-17 0,0 1 15,0 2-15,3-1 0,1 0 0,3 1 16,0-3-16,1-1 0,0 0 16,3-3-16,1-5 0,2-1 15,2 0-15,2-3 0,4-3 16,0 0-16,0-2 0,0 0 16,1-1-16,0 0 0,0 0 0,1-1 15,1 1-15,-2 0 16,-3 0-16,-2-2 0,-2-4 15,-1-1-15,-1-1 0,0-2 0,-1-2 16,-1 1-16,0-2 0,-4-1 16,-1-4-16,-2 2 0,0 1 15,-1 3-15,0 2 0,0 1 0</inkml:trace>
  <inkml:trace contextRef="#ctx0" brushRef="#br0" timeOffset="325551.8065">26880 6736 0,'0'0'0,"0"0"16,0 0-16,0 0 0,0 0 0,0 0 15,0 0-15,0 0 0,0 0 0,0 0 16,0 0-16,0 0 16,0 0-16,0 0 0,0 0 0,0 0 15,-4 21-15,4-21 0,-10 21 16,10-21-16,-17 26 0,17-26 16,-18 36-16,9-17 0,0 1 15,2-1-15,2 0 16,-1 3-16,2-1 0,3-3 0,3-4 15,4-2-15,1-2 0,3-5 16,2-4-16,3-2 0,0-4 16,3-2-16,2-4 0,-1-1 0,2-2 15,-2-4-15,-1-1 0,4-4 16,0-1-16,-1 2 0,0-3 16,-1 4-16,-2 1 0,-2 1 15,-3 0-15,-2 5 0,-2 3 16,-3 1-16,0 3 0,-3 1 15,-1 0-15,-2 6 0,-4 7 16,-1 1-16,-3 2 0,-1 5 16,0 2-16,1 4 0,2 2 0,-1 0 15,1 2-15,2 5 0,4-1 16,1-4-16,2-5 0,2-2 16,4-2-16,-2-2 0,-2-3 15,-1-3-15</inkml:trace>
  <inkml:trace contextRef="#ctx0" brushRef="#br0" timeOffset="325823.0559">27534 6602 0,'0'0'0,"0"0"0,0 0 16,0 0-16,0 0 0,-14 22 15,14-22-15,-24 31 0,11-14 0,-1 6 16,-2 4-16,2 1 0,0 1 16,-3 7-16,3-2 0,2-4 15,3-4-15,1 3 0,3-3 16,3-5-16,2-3 0,3-6 16,3-2-16,1-6 0,2-1 15,2-2-15,2-1 0,0-3 16,0-3-16,-2 1 0,-3 1 15,0 1-15</inkml:trace>
  <inkml:trace contextRef="#ctx0" brushRef="#br0" timeOffset="326001.5782">27258 6835 0,'0'0'0,"0"0"0,0 0 0,0 0 0,32-3 15,-32 3-15,32-2 16,-32 2-16,39-4 0,-16 2 0,2-2 16,1 2-16,-1-1 0,3 2 15,-5 0-15,-4-1 0</inkml:trace>
  <inkml:trace contextRef="#ctx0" brushRef="#br0" timeOffset="326218.79">27774 6865 0,'0'0'0,"0"0"0,0 0 0,0 0 16,0 0-16,0 0 0,-14 30 16,14-30-16,-11 27 15,4-13-15,0 1 0,0-2 16,0 0-16,1-2 0,-1-2 0,2 2 15,-1-2-15,1-2 0,0-1 0,2 0 16</inkml:trace>
  <inkml:trace contextRef="#ctx0" brushRef="#br0" timeOffset="326379.1715">27722 6652 0,'0'0'0,"0"0"16,0 0-16,0 0 0,0 0 0,31 7 16,-31-7-16,20 12 0,-20-12 15,19 11-15,-11-7 0,-2 0 16</inkml:trace>
  <inkml:trace contextRef="#ctx0" brushRef="#br0" timeOffset="326685.1876">28280 6561 0,'0'0'0,"0"0"16,0 0-16,0 0 0,-14 20 0,14-20 15,-23 28-15,10-11 16,-2 2-16,-2 6 0,-4 2 15,-4 7-15,3-2 0,-1 7 0,3-1 16,5-4-16,4-5 0,3-4 16,4-1-16,2-5 15,3-1-15,6-4 0,7-2 0,0-2 16,0-3-16,4-4 0,2-4 16,-1-5-16,-2-4 0,-2 2 15,-3 1-15,-2 2 0</inkml:trace>
  <inkml:trace contextRef="#ctx0" brushRef="#br0" timeOffset="326868.9753">28482 6837 0,'0'0'0,"0"0"0,0 0 16,0 0-16,0 0 0,0 0 16,-15 28-16,15-28 0,-15 27 0,7-12 15,-1 2-15,1-1 16,0-2-16,2 1 0,-1 0 15,2-3-15,1 0 0,2-3 0,2-4 16,0 2-16,0-2 0,0-1 16</inkml:trace>
  <inkml:trace contextRef="#ctx0" brushRef="#br0" timeOffset="327018.3996">28538 6643 0,'0'0'0,"0"0"0,0 0 16,0 0-16,21-3 0,-21 3 0,0 0 16,29 13-16,-29-13 0,18 11 15,-9-3-15,0-1 0,-1 0 0,-1 0 16</inkml:trace>
  <inkml:trace contextRef="#ctx0" brushRef="#br0" timeOffset="327384.8289">28675 6744 0,'0'0'0,"0"0"16,0 0-16,0 0 0,26-5 0,-26 5 16,26 1-16,-26-1 15,25-1-15,-12 1 0,2-1 16,-1 2-16,0 1 0,0 0 15,-2 0-15,-1 0 0,-1 1 0,-4 0 16,-1 1-16,-3 1 0,-1 1 16,-3 3-16,-3 2 0,-1 1 15,-3 1-15,-3 1 0,-2 1 16,-5 6-16,0 0 0,1-1 16,1-2-16,2-1 0,3 0 0,2 0 15,3-2-15,0-2 16,3-3-16,3-1 0,4-2 15,2-2-15,4-1 0,3-2 16,3-2-16,-1 0 0,-1-2 16,2 0-16,0-3 0,-2 1 0,-2 0 15,-2 2-15</inkml:trace>
  <inkml:trace contextRef="#ctx0" brushRef="#br0" timeOffset="327751.7273">28983 6938 0,'0'0'0,"0"0"0,0 0 0,0 0 15,0 0-15,32 1 0,-32-1 16,26-3-16,-26 3 0,29-5 16,-14-2-16,2 1 0,0 0 15,1-1-15,0-2 0,-2-2 16,0 1-16,1-5 0,-1 0 15,-4 1-15,-2 0 0,-4 1 16,-1 1-16,-4 0 0,-2 0 0,-5 1 16,-3 1-16,-2 4 0,-2 3 15,-2 3-15,-3 2 0,-1 3 16,-2 1-16,-1 4 0,-1 3 16,1 3-16,2 1 0,-2 7 15,2 2-15,4-1 0,2-1 16,4-2-16,4-1 0,3-3 15,3-1-15,5-2 0,5-1 16,3-2-16,3-3 0,6-1 0,4 1 16,-4-2-16,-4-1 0,-4-2 15</inkml:trace>
  <inkml:trace contextRef="#ctx0" brushRef="#br0" timeOffset="329785.5855">29544 6470 0,'0'0'0,"0"0"0,0 0 15,23-4-15,-23 4 0,21-4 16,-7 3-16,2-1 0,-1 0 0,2 2 16,0 2-16,0-2 0,-1 0 15,6 1-15,0 1 0,-2-1 16,-2 2-16,-4-2 0,-2 2 16,-2-2-16</inkml:trace>
  <inkml:trace contextRef="#ctx0" brushRef="#br0" timeOffset="330002.3715">29365 6859 0,'0'0'16,"0"0"-16,0 0 0,37-11 16,-21 5-16,7 0 0,5-2 15,10-2-15,3-1 0,2-1 16,1-2-16,8 2 0,-3 1 0,-1-4 15,-7 0-15,-9 1 0,-7 4 16,-7 3-16,-6 3 16,-8 1-16,-6 3 0,0 0 0,2 0 15,-2 0-15</inkml:trace>
  <inkml:trace contextRef="#ctx0" brushRef="#br0" timeOffset="330218.8732">29718 6611 0,'0'0'0,"0"0"0,0 0 16,0 0-16,12 23 0,-12-23 15,8 31-15,-5-11 0,0 2 16,0 6-16,-2 5 0,1 8 16,0-2-16,-1 7 0,-1-2 15,-1-7-15,0-4 0,0-6 16,0-4-16,-2-6 0,-1-4 0,1-2 15,1-2-15,-1-1 0</inkml:trace>
  <inkml:trace contextRef="#ctx0" brushRef="#br0" timeOffset="330368.2051">29733 6903 0,'0'0'0,"0"0"0,0 0 16,0 0-16,0 0 0,-24 23 15,24-23-15,-21 23 0,21-23 0,-21 28 16,9-13-16,0-1 16,0-1-16,2-2 0,1-2 0,1 0 0</inkml:trace>
  <inkml:trace contextRef="#ctx0" brushRef="#br0" timeOffset="330488.5693">29737 6956 0,'0'0'0,"0"0"16,0 0-16,0 0 0,26-5 0,-26 5 15,22-1-15,-9 0 16,2 1-16,-1 0 0,2-2 16,-3 2-16,-1-1 0,-1 1 0</inkml:trace>
  <inkml:trace contextRef="#ctx0" brushRef="#br0" timeOffset="330685.2301">30035 6696 0,'0'0'0,"0"0"16,0 0-16,0 0 0,9 26 0,-9-26 15,5 25-15,-5-25 0,5 30 16,-3-17-16,1 0 0,-1-1 16,0 0-16,-1-3 0,-2-4 15,1 1-15,0-3 0,0 1 16</inkml:trace>
  <inkml:trace contextRef="#ctx0" brushRef="#br0" timeOffset="330918.9101">30181 6565 0,'0'0'0,"0"0"0,0 0 16,0 0-16,19 22 0,-19-22 15,11 37-15,-7-11 0,-1 5 16,1 0-16,-1 3 0,1 5 0,1-4 15,-1 5-15,0-2 16,-1-5-16,-1-4 0,-1-6 0,-2-3 16,-2-3-16,-3-5 0,-4-1 15,-2-1-15,-2-3 0,-2 0 16,1-4-16,1-3 0,3-5 16,0-5-16,2 3 0,1 0 15,2 2-15</inkml:trace>
  <inkml:trace contextRef="#ctx0" brushRef="#br0" timeOffset="331135.3312">30565 6647 0,'0'0'0,"0"0"0,0 0 0,7 29 15,-7-29-15,4 39 0,-3-11 16,-1 1-16,-1 1 0,0 5 15,1-2-15,0-4 0,0-1 0,0 2 16,-2-3-16,1-4 0,1-6 16,-2-5-16,-2-2 0,0-5 15,2 1-15,0-3 0</inkml:trace>
  <inkml:trace contextRef="#ctx0" brushRef="#br0" timeOffset="331451.7154">30508 6642 0,'0'0'0,"0"0"0,20-11 0,-7 7 16,3-1-16,9-1 0,5-3 15,0 1-15,0-1 0,7 3 16,2-1-16,-5 1 0,-2-1 16,-2 3-16,-2 1 0,0 2 15,-2 2-15,-1 3 0,-3 4 16,-4 3-16,-1 4 0,-3 3 15,-2 4-15,-2 2 0,-2 2 0,-1 4 16,-3 4-16,-1-2 0,1 0 16,-2 5-16,-1-2 0,-1-5 15,0-5-15,0 0 0,-1-1 16,-3-7-16,1-6 0,-5-2 16,-1 0-16,-3-4 0,-1 0 15,-2-3-15,-3-3 0,2-5 16,0-3-16,3 2 0,3 1 15,1 1-15</inkml:trace>
  <inkml:trace contextRef="#ctx0" brushRef="#br0" timeOffset="331619.855">30753 6735 0,'0'0'0,"0"0"15,0 0-15,28-6 0,-16 5 0,2 0 16,2-2-16,-2 2 15,0 2-15,4-1 0,0 1 16,-4 1-16,-2 0 0,-2 1 0,-1-1 16,-2-1-16</inkml:trace>
  <inkml:trace contextRef="#ctx0" brushRef="#br0" timeOffset="331785.0407">30680 6932 0,'0'0'15,"0"0"-15,0 0 0,31-9 0,-31 9 16,33-7-16,-11 4 0,0-1 16,0-1-16,7-2 0,1 0 15,-1 1-15,-2 0 0,-4 0 16,-2 0-16,-4 1 0,-4 1 0,-2 1 16,-1 1-16,-2-1 0</inkml:trace>
  <inkml:trace contextRef="#ctx0" brushRef="#br0" timeOffset="332067.9535">30823 6650 0,'0'0'16,"0"0"-16,0 0 0,0 0 16,0 0-16,0 0 0,0 0 15,6 27-15,-6-27 0,7 32 16,-4-9-16,0 2 0,0 0 0,-2 1 15,0 1-15,0 3 0,1-3 16,0-3-16,1 0 16,-2-2-16,-1-1 0,1-3 0,0-2 15,-1-3-15,0-1 0,0-2 16,1-2-16,0-1 0,0 0 16,0-3-16,0 1 0,-1-2 15,-1-1-15,1-2 0,0 0 16,0 0-16,0 0 0,0 0 0</inkml:trace>
  <inkml:trace contextRef="#ctx0" brushRef="#br0" timeOffset="338035.4533">30182 4014 0,'0'0'16,"0"0"-16,0 0 0,0 0 0,0 0 15,-18-17-15,18 17 0,0 0 16,-26-1-16,13 4 16,-4 3-16,1 1 0,-1 4 0,1 4 15,-1 4-15,-3 5 0,3 2 16,0 5-16,2 3 0,0 0 16,2 2-16,-1 12 0,2 3 15,1-4-15,1-2 0,-1 8 16,1-1-16,-1-6 0,0-5 0,-1 3 15,-1-5-15,5-8 0,0-5 16,2-4-16,2-4 16,1-3-16,-1 0 0,-2-4 0,-2-3 15,-2-3-15,0-3 0,0-4 16,-2-6-16,2 2 0,2 2 0,2 0 16</inkml:trace>
  <inkml:trace contextRef="#ctx0" brushRef="#br0" timeOffset="338202.4537">29662 4433 0,'0'0'0,"0"0"0,0 0 0,32-12 15,-18 7-15,4-1 0,3-1 16,6-1-16,2-2 0,2 3 16,1 1-16,0 1 0,0 2 0,6-1 15,0 1-15,-5 2 0,-2 1 16,-6 0-16,-5 0 0,-4 0 15</inkml:trace>
  <inkml:trace contextRef="#ctx0" brushRef="#br0" timeOffset="338685.4348">30398 4355 0,'0'0'0,"0"0"15,0 0-15,0 0 0,0 0 0,0 0 16,0 0-16,0-20 0,0 20 16,0 0-16,-15-17 0,7 13 15,0 0-15,-1 2 0,0-1 16,-1 3-16,0 1 0,-2 2 16,-4 1-16,1 1 0,-2 1 0,-2 4 15,0 5-15,-1 2 16,0 0-16,-7 7 0,2 4 15,2 0-15,3 0 0,0 5 16,5-3-16,3-3 0,3-5 0,8-1 16,7-2-16,3-3 0,3-6 15,4-6-15,4-5 0,2-3 16,2-4-16,1-2 0,3-4 16,-2 1-16,-1 0 0,3-9 15,0-2-15,-5 2 0,-3 1 0,-4 3 16,-1 1-16,-4 0 15,-3 0-15,-1 4 0,-1 3 16,-3 4-16,0 3 0,-1 3 0,-2 0 16,3 3-16,-2-1 0,-1 6 15,0 2-15,0 4 0,1 0 0,0 5 16,0 1-16,0-1 16,0-2-16,3 3 0,0-1 15,1-6-15,4-2 0,0 1 16,-2-3-16,-2-1 0</inkml:trace>
  <inkml:trace contextRef="#ctx0" brushRef="#br0" timeOffset="338952.3922">30867 4280 0,'0'0'16,"0"0"-16,0 0 0,-22 7 0,22-7 15,-26 13-15,9-3 0,-1 4 16,0 0-16,-1 3 0,-1 3 16,-3 6-16,3 0 0,3 0 15,4 1-15,1 2 0,3-3 16,5-3-16,2 0 0,6-6 16,2-1-16,9-3 0,5-2 15,-2-3-15,0-3 0,4-3 16,3-2-16,-4 0 0,-3 0 0,-4 0 15</inkml:trace>
  <inkml:trace contextRef="#ctx0" brushRef="#br0" timeOffset="339152.7771">31076 4406 0,'0'0'0,"0"0"0,0 0 15,0 0-15,0 0 0,0 0 0,-3 22 16,3-22-16,-8 22 0,8-22 15,-14 30-15,6-12 0,0 0 16,2 0-16,0 0 0,2-3 0,1 0 16,0-4-16,1-1 0,1-3 15,1-3-15,0 0 0,0 0 16,0-1-16</inkml:trace>
  <inkml:trace contextRef="#ctx0" brushRef="#br0" timeOffset="339319.3074">31007 4156 0,'0'0'0,"0"0"0,0 0 0,0 0 16,0 0-16,26 12 0,-26-12 16,18 12-16,-18-12 0,20 15 15,-20-15-15,20 12 0,-13-6 16,0-1-16</inkml:trace>
  <inkml:trace contextRef="#ctx0" brushRef="#br0" timeOffset="339572.2173">31380 4136 0,'0'0'15,"0"0"-15,0 0 0,0 0 16,-12 32-16,12-32 0,-17 38 15,6-15-15,-1 3 0,-1 3 16,1 2-16,-2 9 0,2-2 0,0 4 16,2-4-16,2-4 0,1-5 15,4-5-15,1-2 0,3-5 16,2-2-16,5-3 0,3-2 16,5-2-16,1-3 0,1-3 15,1-2-15,-5 0 0,-2 0 0,-2 0 16</inkml:trace>
  <inkml:trace contextRef="#ctx0" brushRef="#br0" timeOffset="339752.4879">31580 4441 0,'0'0'0,"0"0"16,0 0-16,0 0 0,-4 30 15,4-30-15,-10 30 0,4-13 16,1 0-16,-1 1 15,1 0-15,-1-1 0,2-1 0,-1-3 16,2 0-16,1-4 0,1 0 0,1-5 16,2-2-16,-2-2 0,2 3 15,-2-3-15</inkml:trace>
  <inkml:trace contextRef="#ctx0" brushRef="#br0" timeOffset="339920.623">31556 4267 0,'0'0'0,"0"0"0,0 0 15,0 0-15,0 0 0,0 0 16,18 21-16,-18-21 0,0 0 0,17 25 16,-17-25-16,0 0 0,20 19 15,-16-13-15</inkml:trace>
  <inkml:trace contextRef="#ctx0" brushRef="#br0" timeOffset="340152.1448">31839 4311 0,'0'0'0,"0"0"16,0 0-16,-11 22 0,11-22 0,-15 32 15,4-10-15,0 3 0,1 1 16,-2 6-16,2 0 0,2-5 15,1-2-15,2-5 0,1-3 16,3-2-16,1-1 0,3-1 0,1-2 16,1-4-16,1-2 0,1-1 15,1-2-15,1-2 0,1-2 16,-2 1-16,-1-1 0,-2 1 16</inkml:trace>
  <inkml:trace contextRef="#ctx0" brushRef="#br0" timeOffset="340351.8711">31684 4469 0,'0'0'0,"0"0"0,0 0 16,0 0-16,29-2 0,-15 1 15,1-1-15,2 0 16,0 0-16,4-1 0,2 1 15,-1-2-15,-1 2 0,5-2 0,-3 1 16,-4 0-16,-3 0 0,-3 2 16</inkml:trace>
  <inkml:trace contextRef="#ctx0" brushRef="#br0" timeOffset="340851.9306">32066 4375 0,'0'0'0,"0"0"0,0 0 0,0 0 15,0 0-15,0 0 0,-8 30 0,8-30 16,-8 24-16,8-24 0,-11 30 16,5-14-16,1 1 0,0 0 15,2-1-15,1 0 0,1-2 16,2-1-16,2 0 0,1-2 15,2-3-15,3-1 0,2-3 16,1-2-16,1-2 0,1-2 16,2-3-16,3-3 0,-2-1 0,1-3 15,0-2-15,-2-2 0,0 0 16,-2-1-16,-1 2 0,-2 1 16,-1 0-16,-2 4 0,-2 1 15,-1 3-15,-2 2 0,-1 3 16,-1 3-16,-2 4 0,-1 2 15,-3 8-15,-2 6 0,-1 2 16,-1 3-16,1 3 0,-1 1 16,-1 7-16,2-1 0,0-3 15,0-4-15,1-2 0,1-4 0,-1-1 16,-2-2-16,1-3 0,3-4 16,-2 0-16,-1-2 0,-2-1 15,-1-2-15,-2-5 0,-1-3 16,-4 3-16,-2 1 0,-3-4 15,-2 0-15,4-1 0,3 1 0,4 0 16</inkml:trace>
  <inkml:trace contextRef="#ctx0" brushRef="#br0" timeOffset="345603.068">14357 6057 0,'0'0'0,"0"0"16,0 0-16,0 0 0,20-12 0,-20 12 16,0 0-16,26-7 0,-15 4 15,2 0-15,3 0 0,1 1 16,-1-1-16,4 1 0,2 0 16,3 2-16,-1 1 0,10-1 15,2-1-15,1 1 0,0 0 0,13 0 16,2 0-16,-4 0 0,-3 1 15,6-1-15,4-1 16,7-1-16,-3 0 0,3-1 0,1 2 16,6-1-16,-3-2 0,2 1 15,4-1-15,3 1 0,-6 1 16,4 0-16,2-1 0,-8 0 16,-4 0-16,35-2 0,-3 1 15,-14-3-15,-8 0 0,1 3 0,1 3 16,-8 0-16,-5 1 0,1-5 15,1-2-15,-7 3 0,-4 4 16,4 0-16,4 1 0,-2-2 16,0-3-16,1 2 0,2 2 15,-8 0-15,-4 0 0,1 0 16,1 0-16,-5-4 0,-4 0 16,4 1-16,5 2 0,-9-1 15,-6 0-15,3-1 0,1-3 16,-7-2-16,-4-2 0,-12 3 15,-9 1-15,-7 3 0,-6 2 0,2 0 16,0 1-16,2 0 0</inkml:trace>
  <inkml:trace contextRef="#ctx0" brushRef="#br0" timeOffset="346137.613">16007 5779 0,'0'0'0,"0"0"15,0 0-15,0 0 0,0 0 0,0 0 16,0 0-16,0 0 16,-20-20-16,20 20 0,0 0 15,-13-20-15,13 20 0,0 0 0,-13-19 16,9 12-16,0-1 0,-1 0 16,1 0-16,-1 0 0,1 0 0,-2-2 15,1 1-15,-1 0 0,2-4 16,0-1-16,-2-2 0,1 0 15,-1 1-15,1-4 0,-2 0 16,0-1-16,1-1 0,-4-8 16,0 0-16,0-2 0,-1-1 15,1-1-15,1-1 0,-1-6 16,3 2-16,-1 0 0,0 0 16,0 1-16,2 2 0,0 1 15,2 0-15,-1-1 0,2 5 0,1-3 16,0-1-16,1 4 0,-1 4 15,2 3-15,0 5 0,0 3 16,2 4-16,-2 2 0,0 1 16,0 1-16,0 3 0,-3 1 15,0 3-15,1 0 0,0 0 0,2 0 16</inkml:trace>
  <inkml:trace contextRef="#ctx0" brushRef="#br0" timeOffset="346486.473">15248 4429 0,'0'0'0,"0"0"0,0 0 16,30-7-16,-16 3 0,6 0 16,4-1-16,1-1 0,0 2 0,11-2 15,4 0-15,-3 0 0,-1-1 16,7-2-16,-1 0 0,-4 2 15,-2 2-15,-5 0 16,-1 1-16,-6 1 0,-4 2 0,-3 0 16,-4-1-16,-2 1 0</inkml:trace>
  <inkml:trace contextRef="#ctx0" brushRef="#br0" timeOffset="346686.9207">15546 4474 0,'0'0'0,"0"0"0,0 0 16,0 0-16,-19 24 0,19-24 0,-22 21 16,9-8-16,-2 2 0,0 2 15,0 0-15,-6 5 0,0-1 16,-1 0-16,-2 0 0,2-2 16,3-1-16,1-2 0,2-3 15,3-2-15,2-1 0,2 0 16,2-4-16,0 0 0</inkml:trace>
  <inkml:trace contextRef="#ctx0" brushRef="#br0" timeOffset="346869.325">15464 4572 0,'0'0'0,"0"0"0,0 0 16,0 0-16,0 0 0,18 16 15,-18-16-15,10 17 0,-10-17 0,9 21 16,-6-6-16,-1 0 0,0 1 15,0-2-15,0 1 0,-1-2 16,0-2-16,-1 0 0,-1-1 16,0-3-16,-1 0 0,2 0 15</inkml:trace>
  <inkml:trace contextRef="#ctx0" brushRef="#br0" timeOffset="347119.6017">15552 4580 0,'0'0'0,"0"0"16,0 0-16,26-2 0,-26 2 0,27 0 16,-11 0-16,-1 2 0,1-1 15,0 1-15,1 1 0,-2 2 16,1-2-16,0 2 0,-3 1 16,-3 0-16,-2 1 0,-7-1 15,-4 2-15,-3-1 0,-1 0 0,-8 3 16,-2 1-16,-2 0 0,-2 0 15,1-1-15,0 0 0,1-1 16,2-3-16,2-1 0,3 0 16,1-1-16</inkml:trace>
  <inkml:trace contextRef="#ctx0" brushRef="#br0" timeOffset="347369.6107">15877 4378 0,'0'0'0,"0"0"0,0 0 16,0 0-16,0 29 0,0-29 0,-3 36 15,1-13-15,0 2 0,-1 0 16,-2 2-16,-1 6 0,-1 0 16,1-1-16,3 0 0,-1-4 15,0-5-15,0 0 0,1-5 16,-1-8-16,1-2 0,-2-4 15,-2-3-15,1-4 0,1-4 0,-1-4 16,1-4-16,0-1 0,2-1 16,0 3-16,1 1 0,-1 2 15</inkml:trace>
  <inkml:trace contextRef="#ctx0" brushRef="#br0" timeOffset="347569.615">15794 4481 0,'0'0'0,"0"0"16,0 0-16,22-17 0,-22 17 0,30-15 15,-9 5-15,2 0 16,2-1-16,10-1 0,4 1 15,-3 0-15,1 1 0,6-3 0,-1 2 16,-4 3-16,-4 1 0,-5 2 16,-4 1-16,-3 2 0,-3 1 15,-4-1-15,-3 4 0,-4 1 16,-2 4-16,-4 1 0,-3-3 16,-4 2-16,-3 0 0,-4 3 15,-4-2-15,0 2 0,-2 0 0,3-2 16,1-1-16,3-2 0</inkml:trace>
  <inkml:trace contextRef="#ctx0" brushRef="#br0" timeOffset="348002.8567">16067 4269 0,'0'0'15,"0"0"-15,0 0 0,0 0 16,0 0-16,20 22 0,-20-22 15,7 24-15,-7-24 0,6 30 0,-3-13 16,-3 2-16,-2 1 0,0 1 16,-1 0-16,-2 2 0,0-3 15,-3 4-15,-1 0 0,1-4 16,-1-1-16,-2-3 0,-1-2 16,0-3-16,-1-1 0,2-3 15,1-4-15,2-1 0,0 1 0,5-3 16,3 0-16,3-6 15,4 1-15,1-1 0,4-3 16,3 1-16,1 1 0,3-2 0,2 3 16,-1-2-16,0 0 0,0 2 15,-2 2-15,-1 2 0,-3 1 16,-1 2-16,-2 1 0,-2 1 16,-1 1-16,-4 2 0,-1 1 15,-5 3-15,-1 2 0,-1 3 16,-3 2-16,-2-2 0,-1 0 15,-3-1-15,-1 1 0,-3 0 16,1-1-16,-2-1 0,0 1 16,1-3-16,-2-1 0,0 1 0,5-2 15,2-2-15</inkml:trace>
  <inkml:trace contextRef="#ctx0" brushRef="#br0" timeOffset="348186.0148">16030 4670 0,'0'0'0,"0"0"0,0 0 16,0 0-16,27 12 0,-27-12 0,21 14 16,-9-4-16,2 1 0,-1 1 15,0 0-15,1 0 0,2 0 16,5 3-16,1-3 0,-2-2 16,-2-2-16,0-1 0,-1-2 15,-3-1-15,-3 0 0,-1-2 0</inkml:trace>
  <inkml:trace contextRef="#ctx0" brushRef="#br0" timeOffset="348402.4718">16458 4556 0,'0'0'0,"0"0"0,0 0 16,23-9-16,-13 7 0,3-1 15,2 0-15,1 0 0,-1-3 0,6 0 16,0 0-16,-2-1 0,-3 1 16,0-1-16,-2 1 0,-3 1 15,-2 0-15,-5 1 0,-3-1 16,1 1-16,-1 1 0,0 0 16</inkml:trace>
  <inkml:trace contextRef="#ctx0" brushRef="#br0" timeOffset="348719.3359">16564 4410 0,'0'0'15,"0"0"-15,0 0 0,0 0 16,0 0-16,6 31 0,-6-31 16,1 30-16,-1-30 0,0 38 15,0-15-15,0 0 0,0 0 0,-2 5 16,-1 0-16,-2-2 0,1-2 15,-2-2-15,0-3 16,-2-2-16,0-3 0,0-2 0,1 0 16,-2-4-16,0 0 0,1-1 15,1-3-15,1 0 0,2 0 16,4-4-16,0 0 0,5 1 16,1-2-16,3-3 0,2-1 15,2-1-15,2 0 0,7-2 16,1-3-16,1 1 0,-2 1 0,-1-2 15,-2 1-15,-2 0 0,-3 3 0,-2 0 16</inkml:trace>
  <inkml:trace contextRef="#ctx0" brushRef="#br0" timeOffset="348936.1878">16817 4434 0,'0'0'0,"0"0"16,0 0-16,27-9 0,-14 7 0,2-1 16,3-3-16,0 1 15,2-2-15,8 3 0,0 1 16,-1 1-16,-3-2 0,-3 2 16,-2 2-16,-3-1 0,-1-1 15,-3 0-15,-2 1 0,-1 0 0</inkml:trace>
  <inkml:trace contextRef="#ctx0" brushRef="#br0" timeOffset="349152.5852">16960 4470 0,'0'0'0,"0"0"0,0 0 16,0 0-16,-14 18 0,14-18 15,-11 25-15,11-25 0,-18 28 0,8-11 16,-1 3-16,0 2 0,-1 2 15,-4 8-15,-2 2 16,1-5-16,2-3 0,-3-1 0,2-4 16,1-4-16,4-2 0,3-6 15,1-5-15,4-4 0,1-2 0,-1 0 16,3 2-16,-2-4 0</inkml:trace>
  <inkml:trace contextRef="#ctx0" brushRef="#br0" timeOffset="349386.3097">17026 4574 0,'0'0'0,"0"0"0,0 0 15,0 0-15,-3 28 0,3-28 16,-5 28-16,2-9 0,1 4 0,-2 1 16,-2 1-16,1 0 15,0-4-15,0 6 0,1-4 16,1-2-16,1-4 0,1-1 15,1-2-15,0-1 0,0-5 0,-2-1 16,-1-1-16,1-4 0,0-2 16,0-1-16,-1-2 0,-1-3 15,1-3-15,0 2 0,0 2 16,1-1-16</inkml:trace>
  <inkml:trace contextRef="#ctx0" brushRef="#br0" timeOffset="349535.8772">17184 4628 0,'0'0'0,"0"0"0,0 0 16,24 0-16,-24 0 0,22 3 0,-8-1 15,-2 1-15,0 1 0,-1 0 16,0 0-16,-1 0 0,-1 0 0,-2 1 16,0-2-16,-2 0 0</inkml:trace>
  <inkml:trace contextRef="#ctx0" brushRef="#br0" timeOffset="354319.597">5776 6728 0,'0'0'0,"0"0"16,0 0-16,0 0 0,0 0 0,0 0 15,25-5-15,-25 5 16,0 0-16,0 0 0,28-1 0,-28 1 16,0 0-16,27-5 0,-16 5 15,4 0-15,-2 0 0,2 0 16,-2 1-16,3-1 0,-3 1 16,5-1-16,2 0 0,-1-1 15,2 0-15,5 1 0,1 0 16,2 0-16,0 0 0,0-1 0,3 0 15,-1 1-15,0 0 0,7 0 16,2 2-16,-1-3 0,-2 0 16,3 1-16,3 2 0,-2-1 15,-2-1-15,9-2 0,2-1 16,-2 3-16,0 2 0,-1-2 16,0-1-16,0 0 0,-2 0 0,10 0 15,-1 1-15,-3 1 16,-3 2-16,3-3 0,1-2 15,-4 0-15,-3 1 0,12 0 0,1-1 16,-7 0-16,-6-1 0,6 3 16,3 4-16,-2-3 0,-2-1 15,3-2-15,0-2 0,0 2 16,-1 0-16,27 2 0,-4 3 16,-30-2-16,-2 1 0,26-1 0,0-1 15,-5-2-15,-4-3 16,-3 1-16,-4 0 0,0 1 15,-1 3-15,5-2 0,5 0 16,-9 2-16,-6 2 0,7 3 0,5 3 16,-4-5-16,-1-7 0,0 0 15,0-2-15,-2 3 0,-3 2 16,7 2-16,5 4 0,-8-6 0,-6-3 16,5 3-16,2 0 15,-3 3-15,-3 1 0,5-4 0,2-3 16,-2 2-16,0 5 0,1-1 15,3 2-15,-11-3 0,-5-2 16,8-3-16,7-3 0,-6 2 16,-6 3-16,5 0 0,1 4 15,-1-5-15,-2-1 0,3 5 16,1 3-16,-2-2 0,0-5 16,3-1-16,0-3 0,-4 6 0,-3 3 15,4-1-15,2-2 16,-6 3-16,-6 2 0,7-4 15,5-3-15,-6 2 0,-3 1 16,6-2-16,2-1 0,-4 1 0,-4 0 16,3-2-16,2 0 15,-4 0-15,-1 2 0,4 2 0,4 1 16,-2 0-16,0-2 0,1 0 16,1-1-16,-4 2 0,-2 3 0,5-4 15,3-4-15,-6 2 16,-4 1-16,4 2 0,3 1 15,-7-2-15,-5-1 0,6 0 0,5 1 16,-20 2-16,1 2 0,21-2 16,-1-2-16,-20 1 0,2 0 15,6 0-15,6-1 0,-3-2 16,-4 0-16,6 0 0,3-1 16,-4 3-16,-3 0 0,3 0 15,5-2-15,-6 2 0,-1 1 0,3-2 16,2 0-16,-3 0 0,-3 1 15,4 0-15,4 0 0,-6-1 16,-1 4-16,3-4 0,3 0 16,-4 0-16,-4 1 0,4-1 15,3-3-15,-3 4 0,-1 2 0,2-1 16,2-2-16,-2 1 16,-3 3-16,2-4 0,1-2 15,-4 1-15,-1 2 0,4 0 16,2 1-16,-5 0 0,-1 1 0,3-1 15,3-2-15,-3 1 16,-2 2-16,2-4 0,3 1 16,-4 0-16,-3 1 0,5 0 0,2 1 15,-4 0-15,-3 0 0,4 1 16,2 2-16,-5-3 0,-2-3 16,4 3-16,4 2 0,-6-1 15,-2-2-15,1 0 0,3-1 16,-7-1-16,0-4 0,9 4 0,5 3 15,-11 1-15,-2 2 0,3-1 16,4-1-16,-4-1 0,-2-1 16,2 2-16,3 0 0,-3 1 15,-1-1-15,3-1 0,0 0 16,0-3-16,-2 1 0,2-1 16,0 0-16,-3 2 0,-1 2 15,2-2-15,4-3 0,-4 4 16,-1 1-16,2-3 0,0-4 15,-2 5-15,1 3 0,0-1 16,2 1-16,-3-2 0,-1 0 0,1 0 16,2-2-16,-4 1 0,-2 0 0,1-1 15,2 2-15,-6 4 16,-3 3-16,-1-5 0,0-6 16,-4 1-16,-3-3 0,-8 5 15,-1 4-15,-2-2 0,-2 2 0,-1-2 16</inkml:trace>
  <inkml:trace contextRef="#ctx0" brushRef="#br0" timeOffset="360019.528">13063 6559 0,'0'0'0,"0"0"0,0 0 0,0 0 15,0 0-15,0 0 0,0 0 16,0 0-16,26-3 0,-26 3 16,0 0-16,23 1 0,-23-1 0,0 0 15,35 1-15,-20 0 16,1-2-16,1 1 0,2 0 16,1 1-16,1-1 0,2 1 15,2 1-15,7 0 0,0-2 0,2 0 16,3-2-16,-1 1 15,1 1-15,11-1 0,3 0 16,-4 1-16,-2-1 0,14 1 0,2 0 16,-5-1-16,-4-2 0,10 3 15,3 2-15,-6-2 0,-6-3 0,12 4 16,1 2 0,-6-4-16,-4-2 0,5 0 0,6 0 15,-9 2-15,-5 3 0,31-4 16,-4-3-16,-9 5 0,-7 5 0,1-1 15,2-1-15,-10-5 0,-6-3 16,5 4-16,4 3 0,-7-3 16,-5-3-16,8 1 0,5 2 15,-7 3-15,-3 4 0,7-4 16,6 0-16,-9-4 0,-7-1 0,5 3 16,2 3-16,-7-1 0,-4-2 15,5 0-15,3-2 16,-7 0-16,-3 1 0,0-2 0,0 2 15,-7 3-15,-5 2 0,3 0 16,2-1-16,-6-3 0,-6-2 0,-1 1 16,-1 0-16,-10 1 15,1 2-15,-3-1 0,-3 2 16,-1-3-16,-2-2 0,-1 2 0,-2 0 16,-1 4-16,-3-2 0,-6-1 15,-4-1-15,0 2 0,1 0 16,-5 1-16,-4-1 15,-1-2-15,-1-2 0,-6 1 0,-4 1 16,0 0-16,0 1 0,-11 0 16,-5 0-16,4 1 0,2 1 0,-13-1 15,-3-1 1,5 1-16,4 0 0,-5 0 0,-5-1 16,4 2-16,4 1 0,-16-3 0,-2-1 15,9 0-15,7 0 0,-33 2 16,3-1-16,11-1 0,7 1 15,-5-2-15,-2-3 16,9 5-16,7 2 0,-7-2 0,-5 1 16,8-2-16,5-1 0,-7 1 15,-5 0-15,8 0 0,7 0 0,-10 0 16,-6-1-16,10 3 0,8 3 16,-7-4-16,-6-2 15,7 0-15,8 0 0,-6-1 16,-2 2-16,6 0 0,4 2 0,-4-2 15,-4 2-15,9-2 0,8 0 16,-4 0-16,-4 2 0,8 0 16,4-1-16,-1-1 0,-1 1 15,5 0-15,4 2 0,-1-1 16,1 0-16,2 0 0,3-1 0,-1-1 16,0-1-16,15 0 0,2 0 15,0 1-15,-2 0 16,3-1-16,2 1 0,2-1 0,-1 1 15,3 0-15,-2 2 0,6-2 16,2 0-16,0 0 0,0 0 0,5 2 16,5-1-16,-1 0 15,2-2-15,3 2 0,2 1 16,1 0-16,1 1 0,5-1 16,3-1-16,1-1 0,0 1 15,4 0-15,5-1 0,7 2 0,-3-1 16,5 0-16,4 0 15,-6-1-15,-2 0 0,13 1 0,4 2 16,-4-1-16,-4-2 0,10-1 16,0-1-16,-7 5 0,-6 4 0,3-4 15,3-2-15,-6-2 16,-4 0-16,29-4 0,0 1 16,-10 3-16,-10 1 0,4 0 0,1-1 15,-6 2-15,-3 0 0,4-1 16,5-1-16,-10 1 0,-8 1 15,14-1-15,7 0 0,-8 1 16,-5 0-16,8 2 0,5 0 16,-6-2-16,-4-2 0,8 1 15,8 0-15,-11 5 0,-6 4 0,8-1 16,4-1-16,-5-8 0,-3-6 16,3 5-16,5 4 15,-9 2-15,-4 3 0,4-2 16,4-2-16,-9-1 0,-5 2 0,1-1 15,4 2-15,-11-5 0,-8-1 16,1 2-16,3 4 0,-11-3 16,-4-1-16,-9-2 0,-4 0 15,-10 1-15,-5 5 0,2-1 0,1-3 16,0 1-16</inkml:trace>
  <inkml:trace contextRef="#ctx0" brushRef="#br0" timeOffset="369436.8666">14158 6648 0,'0'0'0,"0"0"0,0 0 16,0 0-16,0 0 0,0 0 15,0 0-15,-2 23 0,2-23 0,-6 22 16,6-22-16,-11 28 0,4-13 15,0 5-15,-3 2 16,-1 0-16,-1 0 0,-7 8 0,-3-1 16,1 0-16,1-1 0,-2-4 15,0-2-15,-6 2 0,2-2 0,1-4 16,-1-1-16,4-4 16,3-2-16,4-2 0,2-1 15,3-3-15</inkml:trace>
  <inkml:trace contextRef="#ctx0" brushRef="#br0" timeOffset="369603.5049">13788 6961 0,'0'0'0,"0"0"0,27-11 15,-8 3-15,3 0 0,13-4 16,6-1-16,2 0 0,2 3 16,12-4-16,2 0 0,2-1 0,-5 2 15,-4 3-15,1 3 0,0-2 16,-7 3-16,-12 3 0,-8 1 15,-7 4-15,-5 1 0,-4-2 16,-2 1-16,-3-1 0</inkml:trace>
  <inkml:trace contextRef="#ctx0" brushRef="#br0" timeOffset="369786.7093">14170 7021 0,'0'0'0,"0"0"15,0 0-15,0 0 0,3 25 16,-3-25-16,0 25 0,0-25 16,4 33-16,-1-16 0,2 0 15,1-1-15,-1 0 0,2 2 16,0-4-16,-2-3 0,0-3 0,-2-1 16,0-2-16,-1 0 0</inkml:trace>
  <inkml:trace contextRef="#ctx0" brushRef="#br0" timeOffset="370053.61">14243 6999 0,'0'0'0,"0"0"0,0 0 15,0 0-15,21-16 0,-21 16 0,27-9 16,-10 4-16,-1 1 0,3 1 16,1 2-16,1 0 0,0 0 0,5 1 15,0 2-15,-2 1 0,-1 2 16,-2 4-16,-1 1 0,-2-1 15,0 1-15,-2 1 0,-3 2 16,-2 1-16,-2-1 16,-4 4-16,-2 1 0,0-2 15,-3-1-15,-3 0 0,0-1 16,-2 1-16,-3 0 0,-2-1 0,-1-1 16,1-2-16,2-2 0,2-1 15</inkml:trace>
  <inkml:trace contextRef="#ctx0" brushRef="#br0" timeOffset="370188.4399">14348 7085 0,'0'0'16,"0"0"-16,0 0 16,20-9-16,-20 9 0,0 0 0,29-4 15,-17 6-15,1-1 0,-1 0 16,0 0-16,-4-1 0</inkml:trace>
  <inkml:trace contextRef="#ctx0" brushRef="#br0" timeOffset="370339.1816">14405 7166 0,'0'0'16,"0"0"-16,0 0 0,0 0 15,0 0-15,31-2 0,-31 2 16,32-5-16,-32 5 0,37-9 15,-15 4-15,-2 0 0,-4 1 0,-1 1 16</inkml:trace>
  <inkml:trace contextRef="#ctx0" brushRef="#br0" timeOffset="370890.6001">15118 6642 0,'0'0'0,"0"0"0,0 0 0,0 0 16,0 0-16,-18 18 0,18-18 15,0 0-15,-16 22 0,16-22 16,0 0-16,-6 22 0,7-15 0,4-3 16,1-2-16,3 1 0,3-1 15,1-2-15,0-1 0,-1-1 16,-1 0-16,0 0 15,0 1-15,-2 0 0,-2 1 0,-1 1 16,-2 1-16,0 2 0,-2 1 16,-3 3-16,-2 3 0,-4 2 15,-3 1-15,-2 2 0,-2 3 16,-4 4-16,0 2 0,0-2 16,-2-1-16,0-1 0,1-2 15,-4 1-15,1-2 0,2-5 0,3-2 16,2-4-16,1-4 0,0-1 15,3-2-15,3 0 0,-1-2 16,1-1-16,1-4 0,3-2 16,2-2-16,1 3 0,1 0 15,0 0-15,1 0 0,1-1 16,1 2-16,6 1 0,4 0 16,6 1-16,4 0 0,3 0 15,1 1-15,3-1 0,1 2 0,6 1 16,1-1-16,-3 3 0,-2 1 15,-2 1-15,-3 0 0,-5 1 16,-4 0-16,-5 2 0,-4 0 16,-5 1-16,-4 2 0,-5 1 15,-6 0-15,3-4 0,2 1 16,-1-2-16</inkml:trace>
  <inkml:trace contextRef="#ctx0" brushRef="#br0" timeOffset="371041.9485">14958 7100 0,'0'0'0,"0"0"16,0 0-16,0 0 0,0 0 0,0 0 15,0 0-15,0 0 0,0 0 16,27-3-16,-27 3 0,33-3 16,-12-1-16,1 1 0,2-1 15,1 0-15,1 2 0,6-1 16,0-1-16,-4 0 0,-2 1 0,-5-1 16,-4 1-16,-1 0 0</inkml:trace>
  <inkml:trace contextRef="#ctx0" brushRef="#br0" timeOffset="371271.0349">15203 7004 0,'0'0'0,"0"0"16,0 0-16,0 0 0,5 24 0,-5-24 15,5 27-15,-5-27 0,3 38 16,-2-17-16,0 0 15,0 0-15,1-2 0,-1 3 0,-1-2 16,0-4-16,-1-1 0,-2-1 16,0-1-16,-4-3 0,-1-2 15,2-3-15,1 0 0,0-1 0</inkml:trace>
  <inkml:trace contextRef="#ctx0" brushRef="#br0" timeOffset="371397.0887">15053 7221 0,'0'0'0,"0"0"0,0 0 16,0 0-16,0 0 0,0 0 0,-1 25 16,1-25-16,0 0 0,0 26 15,0-26-15,0 0 0,2 28 0,-2-28 16,2 15-16,-1-9 16</inkml:trace>
  <inkml:trace contextRef="#ctx0" brushRef="#br0" timeOffset="371550.4962">15351 7211 0,'0'0'0,"0"0"0,0 0 15,0 0-15,16 19 0,-16-19 16,0 0-16,23 19 0,-13-12 0,0-4 16,0-1-16,-1 1 0,-1-2 15,-2 2-15</inkml:trace>
  <inkml:trace contextRef="#ctx0" brushRef="#br0" timeOffset="371713.1231">15684 6834 0,'0'0'15,"0"0"-15,0 0 0,0 0 0,25 0 16,-25 0-16,21-2 0,-9 2 15,0 0-15,-1 0 0,-1 0 16,-2 0-16</inkml:trace>
  <inkml:trace contextRef="#ctx0" brushRef="#br0" timeOffset="371902.9666">15648 7058 0,'0'0'0,"0"0"0,0 0 0,25-9 16,-16 7-16,6-3 0,2 0 16,1 0-16,1 0 0,4-2 15,-1 1-15,-2 1 0,-2-1 0,-3 0 16,-3 2-16,-1 1 0</inkml:trace>
  <inkml:trace contextRef="#ctx0" brushRef="#br0" timeOffset="372191.0303">15768 6927 0,'0'0'0,"0"0"16,0 0-16,0 0 0,0 0 0,2 35 16,-2-35-16,-3 30 0,3-30 15,-4 37-15,2-16 16,0-1-16,-2-2 0,1-1 0,0-2 15,-1 2-15,1-1 0,0-5 16,-1-2-16,2-3 0,0-1 0,2-1 16,0-4-16,4-3 15,2-1-15,4 0 0,4-2 16,2-2-16,-1-1 0,9-5 0,5-1 16,-1-1-16,-2 0 0,2-3 15,-1-1-15,1 0 0,-6 4 16,-4 2-16</inkml:trace>
  <inkml:trace contextRef="#ctx0" brushRef="#br0" timeOffset="372369.7187">16158 6752 0,'0'0'16,"0"0"-16,0 0 0,0 0 0,0 0 15,0 32-15,0-32 0,-3 26 16,3-26-16,-1 33 0,1-15 15,1-1-15,1-1 0,0-1 16,1-3-16,0-4 0,1-1 0,-1-1 16,0-1-16,-1 0 0</inkml:trace>
  <inkml:trace contextRef="#ctx0" brushRef="#br0" timeOffset="372654.9689">16282 6764 0,'0'0'0,"0"0"15,0 0-15,26-5 0,-26 5 16,23-3-16,-8 3 0,2-2 16,0 1-16,0 0 0,-1 2 15,0-1-15,-3 1 0,4 1 16,-2-1-16,-2 1 0,-2 1 0,-1 0 16,-1 3-16,-3 0 0,-2-1 15,-1 4-15,-1 0 0,0 2 16,-4 0-16,1 3 0,-1 0 15,-1 6-15,0-1 0,-2-2 16,1-1-16,-1-2 0,1 2 0,-2-3 16,-1-1-16,-2-3 15,-1 0-15,-1-3 0,-2 0 16,-1-3-16,1-2 0,2 1 0,1-1 16,3 0-16</inkml:trace>
  <inkml:trace contextRef="#ctx0" brushRef="#br0" timeOffset="372820.0554">16183 6921 0,'0'0'0,"0"0"16,0 0-16,0 0 0,0 0 0,10-16 16,-10 16-16,20-11 0,-20 11 15,32-12-15,-12 8 0,-1 0 16,1-1-16,1 1 0,1-1 16,4 2-16,-3 3 0,-3 0 0,-4 1 15,-4 1-15,-3 1 0,-1-2 16,-2 1-16,0-1 0</inkml:trace>
  <inkml:trace contextRef="#ctx0" brushRef="#br0" timeOffset="372986.258">16172 7029 0,'0'0'0,"0"0"0,0 0 16,0 0-16,0 0 0,0 0 0,0 0 16,0 0-16,33-14 0,-33 14 15,38-11-15,-16 5 0,1-1 16,2 0-16,2 0 0,-3-2 15,-1 2-15,5-2 0,-3 1 16,-4 0-16,-4 1 0,-1 2 16,-3 1-16,-2-1 0</inkml:trace>
  <inkml:trace contextRef="#ctx0" brushRef="#br0" timeOffset="373203.508">16357 6853 0,'0'0'0,"0"0"0,0 0 0,0 0 16,0 0-16,5 22 0,-5-22 16,4 25-16,-4-25 0,2 35 15,-1-11-15,0-3 0,-1 1 16,2-1-16,-1 1 0,-1 2 0,0 0 16,0-4-16,0-4 15,-1 0-15,-1-1 0,-1-5 0,-1-3 16,-1-1-16,2-1 0,1-1 15</inkml:trace>
  <inkml:trace contextRef="#ctx0" brushRef="#br0" timeOffset="373370.7643">16256 7140 0,'0'0'0,"0"0"16,0 0-16,0 0 0,0 0 0,31-6 16,-31 6-16,25-7 0,-25 7 15,32-7-15,-12 4 0,-1 0 16,-2-1-16,0 1 0,-3 2 15,-2 1-15,-1 0 0,-3 0 16,-3-1-16,0 1 0,-1 0 0,0 0 16</inkml:trace>
  <inkml:trace contextRef="#ctx0" brushRef="#br0" timeOffset="373504.0756">16244 7265 0,'0'0'15,"0"0"-15,0 0 0,0 0 0,0 0 16,0 0-16,32-7 0,-32 7 15,35-8-15,-12 1 0,3-2 16,2 0-16,1 2 0,9-5 16,2-1-16,-4 1 0,-3 2 0,1-1 15,-8 1-15,-4 4 0</inkml:trace>
  <inkml:trace contextRef="#ctx0" brushRef="#br0" timeOffset="373686.7149">16722 7020 0,'0'0'0,"0"0"15,0 0-15,27-7 0,-27 7 0,25-4 16,-25 4-16,33-6 0,-14 2 16,1 0-16,1 0 15,2-2-15,-3 0 0,-3 1 0,-3 1 16,-1 1-16</inkml:trace>
  <inkml:trace contextRef="#ctx0" brushRef="#br0" timeOffset="374054.0693">16904 6928 0,'0'0'0,"0"0"0,0 0 15,-8 24-15,8-24 0,-5 27 16,0-11-16,1 2 0,1 0 15,-1-1-15,2 0 0,0 2 16,1-3-16,1-2 0,2-4 16,1-1-16,1-4 0,3-3 15,4-2-15,-2-1 0,1-1 0,4-4 16,3-5-16,1-2 0,0 0 16,6-2-16,2-1 15,-1 0-15,1 1 0,6-2 0,2 3 16,-4 1-16,-3 0 0,-4 5 15,-2 2-15,-3 4 0,-3 0 16,-3 6-16,0 2 0,-5 2 16,-1 0-16,-3 1 0,-2 2 15,-2-2-15,-1 0 0,-4 2 16,-1 2-16,-1-4 0,0-2 0,-3 2 16,-3-1-16,1-4 0,0-3 15,2-1-15,3 0 0,0 0 16</inkml:trace>
  <inkml:trace contextRef="#ctx0" brushRef="#br0" timeOffset="374236.4706">17190 6858 0,'0'0'0,"0"0"16,0 0-16,0 0 0,0 0 0,4 29 15,-4-29-15,-3 30 0,0-14 16,0 1-16,0 2 15,0 0-15,-2-1 0,0-2 0,-3-2 16,-2 2-16,0-2 0,2-2 16,2-2-16,0-2 0</inkml:trace>
  <inkml:trace contextRef="#ctx0" brushRef="#br0" timeOffset="374521.9746">17013 6910 0,'0'0'0,"0"0"0,0 0 15,0 0-15,0 0 0,6 30 16,-6-30-16,2 28 0,0-10 16,0 2-16,0 0 0,2 0 15,0 0-15,2 1 0,0-1 16,4 2-16,1-2 0,3-2 0,2-2 16,1-4-16,0-3 0,4-1 15,2-2-15,-1-3 0,0-2 16,2-1-16,1-2 0,0-3 15,2-1-15,4-3 0,-2-1 16,-2 0-16,-4 1 0,-1-1 16,0-2-16,-3 1 0,-3 0 0,0 0 15,-1 1-15,-2 3 0,-2 1 16,-2 0-16</inkml:trace>
  <inkml:trace contextRef="#ctx0" brushRef="#br0" timeOffset="374633.2089">17868 7135 0,'0'0'16,"0"0"-16,0 0 0,0 0 15,-26 8-15,26-8 0,0 0 0,-26 7 16</inkml:trace>
  <inkml:trace contextRef="#ctx0" brushRef="#br0" timeOffset="375537.6145">7568 6660 0,'0'0'0,"0"0"0,0 0 0,0 0 15,0 0-15,0 0 0,23-5 16,-23 5-16,0 0 0,0 0 0,28-8 16,-19 10-16,0 1 0,3 0 15,3-1-15,1 0 0,-1 0 16,4-2-16,3 0 0,1-1 15,1 1-15,10-1 0,4-2 16,-1 2-16,1-1 0,12-1 16,4 0-16,-3 0 0,-1-3 0,14-1 15,3-2-15,-2 2 16,-2 2-16,13-2 0,1 0 16,-6 1-16,-5 3 0,12 0 15,1-3-15,-11 2 0,-5-1 0,27-1 16,-7 1-16,-13 4 0,-7 1 15,-3-5-15,-4-1 0,-4 1 16,-4 0-16,-6 4 0,-3 0 16,-6-1-16,-4-1 0,-5 1 15,-4 2-15,-6 1 0,-3 0 0,-12-3 16,-3-3-16,0 3 0,1 0 16,1-1-16</inkml:trace>
  <inkml:trace contextRef="#ctx0" brushRef="#br0" timeOffset="382753.6996">8193 6821 0,'0'0'0,"0"0"15,0 0-15,0 0 0,0 0 16,0 0-16,2 19 0,-2-19 15,-3 19-15,3-19 0,-7 29 16,2-13-16,1 0 0,-1-1 16,2 1-16,1-2 0,1 0 15,3-3-15,3 0 0,3-3 16,2 0-16,2-5 0,3-2 16,0-1-16,2 0 0,5-3 15,3-3-15,-2 0 0,-2-3 0,-1 1 16,0-2-16,-4 1 0,1 0 15,-6-1-15,-1-1 0,-4 0 16,-1 0-16,-5 2 0,-2-1 16,-1 4-16,2-1 0,0 2 15</inkml:trace>
  <inkml:trace contextRef="#ctx0" brushRef="#br0" timeOffset="382903.1617">8311 6813 0,'0'0'15,"0"0"-15,0 0 0,0 0 0,0 0 16,0 0-16,3 24 0,-3-24 15,2 27-15,-2-27 0,2 41 16,-2-18-16,0 2 0,0 4 16,0 3-16,0 8 0,-2 0 0,2-2 15,0-4-15,2 2 0,-2-7 16,1-6-16,1-3 0,-2-5 16</inkml:trace>
  <inkml:trace contextRef="#ctx0" brushRef="#br0" timeOffset="383303.0278">8673 6784 0,'0'0'0,"0"0"16,15-6-16,-6 2 0,0 2 0,1 0 15,2 0-15,1 1 0,1 1 16,3 0-16,3 2 0,-4 0 15,-2 4-15,-1-2 0,-2 0 16,-2 2-16,-4 1 0,-5 3 16,-4 1-16,-4 2 0,-1 0 0,-4 5 15,-3 1-15,-2 0 0,-3-2 16,-2 0-16,-2 0 16,-5 2-16,4-1 0,4-3 0,3-1 15,3-4-15,4-2 0,3-2 16,5 0-16,3-4 0,3 0 15,8-3-15,7-2 0,4 0 16,4-2-16,10-3 0,4-3 16,-1 0-16,1-1 0,3 0 15,2-1-15,3 0 0,-4 2 0,-3 0 16,-4 1-16,-6 3 0,-6-1 16,-7 0-16,-6-1 15,-2 3-15,-3 1 0,0 1 0</inkml:trace>
  <inkml:trace contextRef="#ctx0" brushRef="#br0" timeOffset="383570.2201">8752 6689 0,'0'0'0,"0"0"0,0 0 15,0 0-15,3 22 0,-3-22 16,-2 31-16,1-10 0,-1 3 16,0 6-16,0 3 0,-2 1 15,0-1-15,-1 7 0,-1-1 16,-2 3-16,-1-6 0,1-4 0,-1-3 16,1-3-16,0-4 0,1-4 15,0-2-15,2-4 0,0-2 0,2-2 16</inkml:trace>
  <inkml:trace contextRef="#ctx0" brushRef="#br0" timeOffset="383723.2675">8753 7124 0,'0'0'0,"0"0"0,0 0 16,0 0-16,27 14 0,-27-14 0,24 17 15,-11-7-15,2 0 0,0 1 16,3 2-16,-4-3 0,2 1 0,3 1 15,1-2-15,-3-2 0,-3-1 16,-2-1-16</inkml:trace>
  <inkml:trace contextRef="#ctx0" brushRef="#br0" timeOffset="383919.813">9362 6682 0,'0'0'0,"0"0"16,0 0-16,0 0 0,25-5 0,-25 5 15,22 4-15,-9-2 0,-1 0 16,-1-1-16,-1 1 16,-2 0-16,0 0 0,-1-1 0</inkml:trace>
  <inkml:trace contextRef="#ctx0" brushRef="#br0" timeOffset="384120.3058">9340 6917 0,'0'0'0,"0"0"16,0 0-16,-2 22 0,2-22 0,0 26 15,-1-7-15,0-1 0,-2 1 16,1 5-16,0-1 0,1-1 15,1-3-15,1-1 0,1 0 16,3-3-16,-3-3 0,1-2 16,-1-1-16,1-1 0</inkml:trace>
  <inkml:trace contextRef="#ctx0" brushRef="#br0" timeOffset="384469.6948">9685 6827 0,'0'0'0,"0"0"0,0 0 16,16-12-16,-11 10 0,4-3 15,2 1-15,-1 1 0,0 1 0,1 0 16,0 0-16,-1-1 0,0 1 16,-2 2-16,1 2 15,0-1-15,-1-1 0,-2 4 0,0 2 16,-2 1-16,1 2 0,-2 6 15,-1 3-15,-1 1 0,0 3 0,-1 6 16,-1 2-16,-1-3 16,-1-2-16,-2 4 0,2-2 15,-2-2-15,-1-3 0,2-3 0,0-1 16,1-4-16,0 0 0,-1-4 16,1 0-16,1-4 0,0-1 15,-3-1-15,0-2 16,-2-1-16,-1-2 0,-1-1 0,-2-2 15,-2 1-15,1-2 0,1 2 16,2 0-16,2 0 0</inkml:trace>
  <inkml:trace contextRef="#ctx0" brushRef="#br0" timeOffset="384754.4099">9398 6803 0,'0'0'0,"0"0"0,0 0 15,0 0-15,0 0 0,25 6 16,-25-6-16,21 9 0,-21-9 0,26 13 16,-13-4-16,-2 0 15,-1-1-15,-1-1 0</inkml:trace>
  <inkml:trace contextRef="#ctx0" brushRef="#br0" timeOffset="395990.6206">4978 13673 0,'0'0'0,"0"0"0,0 0 16,0 0-16,0 0 0,0 0 15,0 0-15,0 0 16,0 0-16,0 0 0,0 0 0,0 0 16,0 0-16,0 0 0,-16 20 15,16-20-15,-19 18 0,19-18 16,-21 21-16,10-10 0,-3 0 16,0 0-16,-2 2 0,1-2 15,2 1-15,-3-1 0,2 0 16,1 0-16,-1 0 0,-1 2 0,2-2 15,0-1-15,0-2 0,0-1 16,2-3 0,3-1-16,2-1 0,0 0 0</inkml:trace>
  <inkml:trace contextRef="#ctx0" brushRef="#br0" timeOffset="396237.7095">4758 13762 0,'0'0'0,"0"0"16,0 0-16,26 9 0,-15-6 0,1 1 16,1 1-16,2 1 15,3 2-15,6 4 0,0 0 0,-1 1 16,-4-1-16,3 0 0,0 2 15,1-3-15,-1-1 0,-5 0 16,1-1-16,-3 0 0,-4-3 0,0 0 16</inkml:trace>
  <inkml:trace contextRef="#ctx0" brushRef="#br0" timeOffset="400437.8328">5564 13265 0,'0'0'0,"0"0"0,0 0 15,0 0-15,0 0 0,0 0 0,0 0 16,0 0-16,0 0 0,0 0 16,-10 24-16,10-24 0,-12 20 15,12-20-15,-14 29 0,4-13 16,1 1-16,2-2 0,3 1 15,2-1-15,2-2 0,4-1 16,5-2-16,1 0 0,5-2 0,7 0 16,5-2-16,1-1 15,2-2-15,2-2 0,2-1 16,6-2-16,-4 0 0,-4-3 0,-3-2 16,-7 1-16,-3 1 0,-5 2 15</inkml:trace>
  <inkml:trace contextRef="#ctx0" brushRef="#br0" timeOffset="400620.469">5481 13666 0,'0'0'0,"0"0"0,0 0 15,35-3-15,-19 1 0,12 0 16,0 0-16,3-1 0,1 1 15,9-1-15,-2 0 16,-4 0-16,-2 0 0,2-1 16,-6-1-16,-9 2 0,-5 1 0,-2 0 15</inkml:trace>
  <inkml:trace contextRef="#ctx0" brushRef="#br0" timeOffset="400803.6614">5683 13615 0,'0'0'0,"0"0"16,0 0-16,9 21 0,-9-21 15,3 28-15,-3-28 0,1 33 16,2-14-16,-3 1 0,1-1 0,1 4 16,-2-1-16,0-4 0,0-2 15,0-4-15</inkml:trace>
  <inkml:trace contextRef="#ctx0" brushRef="#br0" timeOffset="401103.9678">5593 13849 0,'0'0'0,"0"0"16,0 0-16,0 0 0,-1 25 0,1-25 15,3 18-15,-3-18 0,0 0 16,19 22-16,-19-22 15,23 9-15,-9-7 0,3-2 0,4-1 16,0-1-16,0-1 0,5-4 16,0-2-16,1-2 0,0 0 0,-1 2 15,-4 1-15,-2 1 0,-4 2 16,-1 1-16,-3 2 0,1 0 16,-3 3-16,-1 3 0,-5 3 15,-1 2-15,0 2 0,-2 2 16,-1-2-16,0 0 0,0-1 15,0-3-15,-1-2 0,1-1 16,0-1-16,0 0 0</inkml:trace>
  <inkml:trace contextRef="#ctx0" brushRef="#br0" timeOffset="401470.7774">6130 13472 0,'0'0'0,"0"0"0,0 0 16,0 0-16,27-3 0,-27 3 16,34-1-16,-34 1 0,39-2 0,-17 1 15,3 1-15,1 0 0,-2 1 16,6 1-16,-2 0 16,-2 0-16,-4 0 0,-5 1 15,-7 2-15,-4 0 0,-5 4 0,-8 0 16,-7 4-16,-4-1 15,0-1-15,-8 2 0,-1 0 0,-6 2 16,2-2-16,2-2 0,5-1 16,4 0-16,5 0 0,5-2 15,1-1-15,8-1 0,5-1 16,8-1-16,7 0 0,3-2 16,3-1-16,5-2 0,4-1 15,-1-2-15,1 0 0,0 0 16,1 0-16,2 0 0,-7 0 0,-6 1 15,-5 0-15,-3 2 0</inkml:trace>
  <inkml:trace contextRef="#ctx0" brushRef="#br0" timeOffset="401686.8751">6317 13286 0,'0'0'0,"0"0"0,0 0 16,0 0-16,0 30 0,0-30 0,-2 42 16,-4-12-16,1 5 0,-3 4 15,-1 5-15,-2 8 0,2-2 0,-4 4 16,2-4-16,0-1 0,1-9 16,1-8-16,-1-7 0,6-7 15,4-5-15,0-5 0,0-1 16,0-2-16</inkml:trace>
  <inkml:trace contextRef="#ctx0" brushRef="#br0" timeOffset="401837.8815">6324 13703 0,'0'0'15,"0"0"-15,0 0 0,0 0 0,10 26 16,-10-26-16,11 23 0,-5-9 16,2 0-16,0 1 0,3 0 15,-1-1-15,1-1 0,0-4 16,1-3-16,-2 0 0,-1 0 15,-2-2-15</inkml:trace>
  <inkml:trace contextRef="#ctx0" brushRef="#br0" timeOffset="402210.2274">6921 13473 0,'0'0'0,"0"0"0,0 0 0,0 0 15,0 0-15,18 14 0,-18-14 16,0 0-16,0 0 0,-1 23 16,1-23-16,-17 19 15,17-19-15,-24 18 0,12-8 0,1-2 16,-4-1-16,2-2 0,0 1 16,0-4-16,2 0 0,-1-5 15,-2-2-15,-1-6 0,1-2 0,4-1 16,4 1-16,1 1 0,4 1 15,-2 3-15,3 1 16,0 1-16,3 3 0,-2 3 0,4 2 16,-3 5-16,2 3 0,-1 9 15,0 5 1,-2 7-16,-1 7 0,0-2 0,0-3 16,0 8-16,2 1 15,0-8-15,0-5 0,1-3 0,2-8 16,-2-5-16,0-2 0,-1-3 15</inkml:trace>
  <inkml:trace contextRef="#ctx0" brushRef="#br0" timeOffset="402488.8197">7374 13315 0,'0'0'0,"0"0"0,0 0 15,0 0-15,0 0 0,0 0 16,0 0-16,-32 13 0,32-13 0,-31 12 16,11-2-16,-1-1 15,1 1-15,1-1 0,0 1 16,3-1-16,1-2 0,0 2 0,3-2 16,3-1-16,5 0 15,2-1-15,4-1 16,0-1-16,2 0 0,2 0 0,3 0 15,-2 1-15,3-2 0,-1 1 0,-1 0 16,-4 1-16,-3 0 0,0 0 16,0 0-16,2-1 0</inkml:trace>
  <inkml:trace contextRef="#ctx0" brushRef="#br0" timeOffset="402704.2351">6911 13583 0,'0'0'0,"0"0"15,0 0-15,0 0 0,0 0 0,0 0 16,7 22-16,-7-22 0,10 24 16,-10-24-16,8 34 0,-3-15 15,1 1-15,0 0 0,1 1 16,-1 0-16,1-2 0,1 4 16,-1-2-16,-1-1 0,-2-3 0,-1-5 15,-2-4-15,0 0 16,-1-2-16,0 0 0</inkml:trace>
  <inkml:trace contextRef="#ctx0" brushRef="#br0" timeOffset="402987.5718">7231 13617 0,'0'0'0,"0"0"15,0 0-15,25-1 0,-14 1 16,4 0-16,-1 2 0,3-1 0,-1 2 15,1 0-15,-2 1 16,4 2-16,0 0 0,-3 1 16,1 1-16,-1 2 0,1 3 0,-5 1 15,-3 1-15,-1 1 0,0 1 16,-3 3-16,-4 2 0,-2 0 16,-3-1-16,-1 0 15,-2 1-15,1 0 16,-1-3-16,0-2 0,1-3 0,-6 2 15,-4-1-15,3-7 16,-5-1-16,2-2 0,3 0 0,1-2 16</inkml:trace>
  <inkml:trace contextRef="#ctx0" brushRef="#br0" timeOffset="403140.5734">7024 13755 0,'0'0'16,"0"0"-16,0 0 0,0 0 0,0 0 15,0 0-15,22 10 0,-22-10 16,0 0-16,34 7 0,-34-7 16,34 3-16,-12-2 0,-2-2 15,1-1-15,-3 1 0,-3-1 16,-1 1-16</inkml:trace>
  <inkml:trace contextRef="#ctx0" brushRef="#br0" timeOffset="403290.67">7371 13700 0,'0'0'0,"0"0"0,0 0 0,0 0 16,0 0-16,0 0 0,6 24 15,-6-24-15,0 0 0,15 22 16,-15-22-16,0 0 0,18 20 16,-14-14-16,-1-1 0,1 0 0</inkml:trace>
  <inkml:trace contextRef="#ctx0" brushRef="#br0" timeOffset="403454.1991">7124 13940 0,'0'0'0,"0"0"16,0 0-16,0 0 0,0 0 0,30 10 16,-30-10-1,46 5-15,-14-5 0,-2 0 16,-3-1-16,3-1 0,-4 1 15,-6 1-15</inkml:trace>
  <inkml:trace contextRef="#ctx0" brushRef="#br0" timeOffset="413154.466">10825 13811 0,'0'0'0,"0"0"16,0 0-16,0 0 0,0 0 15,0 0-15,29 0 0,-29 0 16,28-1-16,-28 1 0,40 4 16,-18-3-16,0 0 0,8-1 15,5-2-15,13-1 16,0 1-16,15 0 0,2 1 16,2-1-16,2-1 0,13 0 0,1 1 15,11-1-15,-4 0 0,0-1 16,2-1-16,6-1 0,-5 0 15,35-2-15,-13 1 0,-9 2 16,-9 1-16,-6 1 0,-5 1 16,-7-1-16,-4-1 0,-9 0 15,-6 0-15,-15-1 0,-9-2 0,-10 3 16,-10 2-16,-4-1 0</inkml:trace>
  <inkml:trace contextRef="#ctx0" brushRef="#br0" timeOffset="415274.2373">9817 13404 0,'0'0'0,"0"0"0,0 0 0,0 0 16,0 0-16,0 0 0,0 0 15,0 0-15,-34 0 0,34 0 16,-26 5-16,26-5 0,-33 9 0,14-5 16,-1 0-16,-1 1 0,0 0 15,-2 0-15,-3 1 16,-5 1-16,1 0 0,1 2 15,1 0-15,1 0 0,3 0 16,2-2-16,3 1 0,5 0 0,3 0 16,5 1-16,6 0 15,4 0-15,3 0 0,6 0 0,5 1 16,3-2-16,3 1 0,5-1 16,3 2-16,8-1 0,-2 0 15,3-2-15,-2-1 0,-2-2 16,-2-1-16,2-1 0,-6-1 15,-7-2-15,-4-4 0,-7-1 16,-3-1-16,-6-1 0,-4-3 0,-7-2 16,-8-1-16,-5-3 0,-3-1 15,4 3-15,4 4 0,3 1 16</inkml:trace>
  <inkml:trace contextRef="#ctx0" brushRef="#br0" timeOffset="417605.8424">18049 13672 0,'0'0'0,"0"0"0,0 0 0,0 0 16,21-3-16,-21 3 0,0 0 16,25 1-16,-25-1 0,0 0 15,33 5-15,-18-3 0,1 1 16,0 0-16,2 1 0,2 1 16,2 0-16,9 1 0,2 1 15,1-1-15,1-1 0,4 1 16,3 1-16,12 2 0,1-2 0,3-1 15,3 2-15,9 0 0,-2 0 16,0-1-16,0-3 0,9 3 16,-3 1-16,11-1 0,-2-2 15,-2-2-15,0-2 0,7 3 16,-2 0-16,23 2 0,-8-1 0,-5-2 16,-5-1-16,-5-2 15,-4 1-15,1-1 0,3 1 16,-1-1-16,-1-1 0,1 0 0,1-2 15,-2 4-15,-3 2 0,4-2 16,1 1-16,-4-3 0,-3-1 16,1-3-16,-2-2 0,-2-1 15,-1 0-15,-1 3 0,1 1 16,-6 0-16,-3-1 0,0 0 16,1 0-16,-6 4 0,-2 1 0,-1-3 15,2 0-15,-3 1 16,-3 0-16,-8 1 0,-4 0 0,-1 2 15,-1 2-15,-7 0 0,-5 2 16,-8-2-16,-6-2 0,-6 1 16</inkml:trace>
  <inkml:trace contextRef="#ctx0" brushRef="#br0" timeOffset="420320.9279">24627 13742 0,'0'0'0,"0"0"0,0 0 16,0 0-16,27-3 0,-27 3 15,27 1-15,-12 0 0,2-1 0,4 0 16,4 2-16,0 1 16,1-1-16,11 1 0,5 0 15,-1-1-15,-1 0 0,11 1 0,3 1 16,-1-3-16,0 0 0,15 1 15,2 1-15,-6 0 0,-3 0 16,15 0-16,3 0 0,-5 0 16,-5 0-16,14 0 0,0 1 15,-6-1-15,-3 2 0,36-2 16,-6 0-16,-13 2 0,-6 2 16,-4-3-16,-3-3 0,-8-2 0,-4 1 15,2-6-15,4-3 0,-9-3 16,-3-1-16,-5-3 0,-3-3 15,-6-5-15,-4-4 0,0 0 16,0 3-16,-7 0 0,-4 0 0,-3-5 16,-3-4-16,-4 5 15,-3 3-15,-5-4 0,-3-2 16,-4 0-16,-2 1 0,-5-3 16,-3 1-16,-5 0 0,-4 3 0,1 9 15,-3-5-15,-2-1 0,1 0 16,-7-1-16,-2 1 0,-5-1 15,-3 0-15,-5 0 0,-5 0 16,2 6-16,1 2 0,-7 2 16,-6 1-16,1 1 0,1 0 0,-5 0 15,-3 1-15,-26-2 16,6 3-16,1 4 0,1 1 0,9 1 16,5 1-16,-6 1 0,-3 2 15,1 3-15,1 3 0,-10 0 16,-6 2-1,2-3-15,4-2 0,3 6 0,2 2 16,3 3-16,4 1 0,-3 2 0,-2 1 16,2 2-16,0 1 0,-5 3 15,-2 3-15,11-1 16,7 2-16,3 5 0,2 4 0,1-3 16,2 1-16,9 0 0,5 2 15,2-3-15,0-3 0,7 6 16,7 4-16,9-2 0,5-1 15,7-2-15,4-1 0,6 3 16,5 1-16,14 0 0,8-1 16,6 3-16,3 2 0,10-4 15,7-3-15,4-1 0,4 1 0,0 1 16,2 2-16,-7-1 0,-5-4 16,-4-1-16,-3-2 0,-8-8 15,-4-5-15,-18-5 0,-11-4 16,-3-1-16,-4-2 0,0 0 15</inkml:trace>
  <inkml:trace contextRef="#ctx0" brushRef="#br0" timeOffset="421904.3024">11020 13901 0,'0'0'0,"0"0"0,0 0 0,-31-1 15,31 1-15,-29 2 0,9-2 16,-3 0-16,-3-1 0,-8-1 0,-2-1 16,-2 0-16,0 1 0,-12-2 15,-1-1-15,4-2 0,2 0 16,-13-4-16,-1-2 0,6 3 15,5 0-15,-9-2 0,0 0 16,6 1-16,7 1 0,-5-3 16,-2-1-16,3-1 0,4-1 15,-7-3-15,2 0 0,5 4 16,3 2-16,0-3 0,-1-1 0,7 3 16,3 2-16,3-2 0,3-5 15,-2 4-15,1 1 0,7 1 16,2-3-16,4 1 0,3 1 15,2-3-15,2 0 0,3-1 16,2 2-16,3 0 0,2-1 16,3 1-16,3 2 0,6-2 15,6-1-15,0-2 0,0-2 0,5 0 16,5 2-16,1 2 0,1 1 16,8 1-16,5 0 0,0 0 15,-2-1-15,13-3 16,5 0-16,1 2 0,0 2 15,11 2-15,-1 3 0,-2 1 0,-3 1 16,39-2-16,-2 0 16,-8 0-16,-7 1 0,2 5 0,0 3 15,-2-1-15,-2-2 0,1-1 16,1-1-16,1 4 0,-1 2 16,11 0-16,4 0 0,-5 1 15,-6-1-15,6 5 0,1 2 16,-6-1-16,-5 3 0,-3 0 15,-2 0-15,-2 2 0,-3 3 16,0-3-16,-3 0 0,-6 4 16,-5 3-16,0 5 0,1 3 15,-13-5-15,-8-5 0,-1 1 0,-3 1 16,-2 4-16,-3 3 0,-5 0 16,-3 2-16,-3 0 0,-2 0 15,-4 6-15,-1 4 16,-10-3-16,-4-4 0,-6-2 0,-5-4 15,-4 2-15,-3 1 0,-13-5 16,-10-2-16,-4-1 0,-5 1 0,-16-1 16,-13-2-16,-17-4 0,-10-3 15,-11-8-15,-9-7 16,39 2-16,24 1 0,20 0 0</inkml:trace>
  <inkml:trace contextRef="#ctx0" brushRef="#br0" timeOffset="443938.1623">24284 13219 0,'0'0'0,"0"0"0,0 0 16,0 0-16,0 0 0,14-21 15,-14 21-15,15-13 0,-7 5 16,2-1-16,1 0 0,0 1 0,0 1 16,0-1-16,0-2 15,2 2-15,0 1 0,7-3 16,3 1-16,0 0 0,0 2 0,2-1 15,4 1-15,1 0 0,2 2 16,1-1-16,0 2 0,8 1 0,0-1 16,2 1-16,1 2 15,-2 2-15,-2 0 0,8 2 16,-2 1-16,-4 0 0,-3 2 0,-2 1 16,1 3-16,0 1 15,1 0-15,-2 4 0,0 3 16,-5-3-16,-5-2 0,6 7 0,0 3 15,-4-2-15,-3 0 0,-4 1 16,-2 1-16,-5-3 0,-3-1 0,0 4 16,0 3-16,-2-4 15,-1-1-15,-4-3 0,-3 0 16,-2 2-16,-2 0 0,-4 1 16,-3 1-16,-1-1 0,0-2 15,-5 1-15,-5 0 16,-5 0-16,-1 1 0,1-1 0,-1-1 15,-2-1-15,-3 1 0,0-3 16,1-1-16,-1 0 0,-1-1 0,-2-2 16,-1-2-16,2-1 0,1-1 15,-2-2-15,-3 0 16,4-2-16,2 0 0,-3-3 0,-2-1 16,0-3-16,2-2 0,0-2 15,0-3-15,-1 0 0,-1 1 16,-3-6-16,1-2 0,1-2 15,-1-3-15,2 0 0,2 0 16,1-1-16,-1 0 0,2 0 16,1-1-16,4 0 0,5 1 0,3 1 15,3 1-15,1-2 0,2-1 16,5 0-16,5-3 0,4 5 16,4 3-16,1 1 0,3-3 15,7 0-15,3 2 0,7-1 16,3-2-16,2 5 0,1 2 0,5 1 15,3 0-15,3 0 16,2 1-16,5 0 0,-1 5 16,0-2-16,1 2 0,-1 2 15,-3 3-15,0 2 0,-1 2 0,-4 4 16,-2 4-16,-2 1 0,0 0 16,-1 4-16,0 4 15,-9-5-15,-7-2 16,-5-3-16</inkml:trace>
  <inkml:trace contextRef="#ctx0" brushRef="#br0" timeOffset="466823.3329">10065 13742 0,'0'0'0,"0"0"0,0 0 0,0 0 16,0 0-16,-6-20 15,6 20-15,0 0 0,0 0 0,-17-17 16,17 17-16,0 0 0,-31-2 15,17 3-15,-2 2 0,-2-1 16,-1 1-16,-3 3 0,-3 2 16,-1 0-16,1 1 0,-11 3 15,-3 1-15,3 2 0,0 1 0,-7 6 16,0-1-16,5 1 0,3-2 16,3 5-16,2 3 15,3-2-15,3 0 0,-2 2 0,1-2 16,7 0-16,3 2 0,8 0 15,1 1-15,7-3 0,5-4 16,4 1-16,2-2 0,3 0 16,4-2-16,7-3 0,6-2 15,3-1-15,1-2 0,5-7 16,3-3-16,2 1 0,3-1 0,6-4 16,-2-3-16,-3-4 0,0-3 15,0 0-15,-2-2 0,-4 0 16,-3 0-16,0-3 0,-6-2 15,-6 2-15,-1 0 0,-4 0 16,-4-1-16,-4 2 0,-4 1 16,-4-3-16,-4-2 0,-7 1 0,-5 0 15,-4 2-15,-5-1 0,0 2 16,-2 1-16,-8 0 0,-7 1 16,-2 2-16,-1 1 0,-8 0 15,-3 2-15,4 0 0,11 3 16,9 2-16</inkml:trace>
  <inkml:trace contextRef="#ctx0" brushRef="#br0" timeOffset="471356.4363">23385 7824 0,'0'0'0,"0"0"16,0 0-16,0 0 0,0 0 0,0 0 16,0 0-16,0 0 0,0 0 0,0 0 15,0 0-15,0 0 0,0 0 16,0 0-16,0 0 0,20 21 16,-20-21-16,22 11 0,-22-11 15,32 11-15,-12-5 0,3-1 16,3-1-16,3 0 0,4 0 15,14-1-15,2 0 0,3 0 16,1-1-16,17-2 0,2 0 16,13-1-16,-2 0 0,15-3 15,1 0-15,-3 1 0,-1 0 0,14 0 16,-2 0-16,35-1 0,-16 2 16,-6-2-16,-3 0 0,-3 2 15,-4 0-15,1-2 0,0 1 16,-4 2-16,-3 2 0,1-1 15,0 0-15,-6-1 0,-2-2 16,2 3-16,2 0 0,-5 0 16,-3 0-16,3 0 0,1 0 15,-1-1-15,-3 1 0,6 1 16,1 1-16,-5-1 0,-4-1 0,3-3 16,1-1-16,-3 4 0,0 4 15,4-8-15,3-3 0,-4 2 16,-4 2-16,1 1 0,-1 4 15,-1-4-15,-3 0 0,2 0 16,3 2-16,-6 1 0,-5 0 0,5 1 16,2 2-16,-2-6 15,-1-3-15,0 1 0,0 3 16,-3 2-16,-3 5 0,2-6 16,3-3-16,-2 4 0,-2 1 0,2-3 15,1-3-15,-5 5 0,-2 3 16,0 1-16,1 0 0,-3-5 15,-2-2-15,-1 2 0,2 2 16,-2-1-16,-2 0 0,-3 5 16,-1 2-16,-2-2 0,-1-3 0,0-2 15,-1-2-15,-2-2 0,-2-3 16,-2 6-16,-1 4 16,-4 1-16,-4-1 0,-4-1 0,-3-1 15,-4-3-15,-2-2 0,-9 1 16,-5 1-16,-9 0 0,-6-2 15,-16 2-15,-11 1 0,8-2 16,4 2-16,3 0 0</inkml:trace>
  <inkml:trace contextRef="#ctx0" brushRef="#br0" timeOffset="472075.0674">23550 7961 0,'0'0'0,"14"-1"0,1 0 15,-2 0-15,-1 0 0,10-2 16,4 0-16,11 1 0,1 2 0,5-1 15,2 0-15,4 0 0,0-2 16,13-2-16,1-2 0,-3 0 16,-2 1-16,14-2 0,0 1 15,0 0-15,-1 2 0,9-1 16,0-1-16,-3 2 0,-2-1 0,33-1 16,-8-1-16,-8 5 0,-6 0 15,-3 1-15,0-3 0,-3 1 16,1 0-16,2 1 0,0 3 15,-1-3-15,-3-1 0,2 1 16,-1 3-16,-5-1 0,-2-1 16,2 1-16,3 1 0,-7 0 15,-6-1-15,-2-3 0,-3-2 16,-3 2-16,-3 1 0,-8-1 16,-6-2-16,-8 1 0,-5 0 0,-8 5 15,-6 2-15,-7-6 0,-6-6 16,0 2-16,0 4 0,0 0 15</inkml:trace>
  <inkml:trace contextRef="#ctx0" brushRef="#br0" timeOffset="477779.0235">6947 14001 0,'0'0'15,"0"0"-15,0 0 0,0 0 16,0 0-16,0 0 0,0 0 15,0 0-15,0 0 0,28 6 16,-28-6-16,17 10 0,-17-10 0,18 11 16,-5-4-16,-3-1 15,-1 1-15,0-2 0,-1-1 16,0 0-16,-4-1 0,2-1 0</inkml:trace>
  <inkml:trace contextRef="#ctx0" brushRef="#br0" timeOffset="478123.1322">6833 14182 0,'0'0'0,"0"0"0,0 0 16,0 0-16,32 5 0,-32-5 0,29 1 15,-12 0-15,3-1 0,2-2 16,2 1-16,1-2 0,-1 0 15,9 0-15,2-1 0,-3 1 16,-3 0-16,-3-1 0,-1-1 16,-3 2-16,-4 0 0,1 1 15,-6 0-15,-5 2 0,-2 1 16,-6 4-16,-5 2 0,-4 2 0,-5 0 16,-4 1-16,-3 1 15,-1 1-15,0 1 0,-10 6 16,-3 4-16,2-2 0,4 0 0,0-2 15,-6-1-15,1 1 0,5-2 16,6-5-16,5-2 0,3-3 16,4-2-16,3-1 0</inkml:trace>
  <inkml:trace contextRef="#ctx0" brushRef="#br0" timeOffset="478324.127">7159 14274 0,'0'0'0,"0"0"16,0 0-16,-3 19 0,3-19 0,-3 25 16,3-25-16,-7 36 0,4-15 15,-1 0-15,1 1 16,1-2-16,0-1 0,0 3 16,0-3-16,1-2 0,1-4 0,1-3 15,1-3-15,-1-1 0,0-2 16,0 0-16</inkml:trace>
  <inkml:trace contextRef="#ctx0" brushRef="#br0" timeOffset="478503.4207">7274 14356 0,'0'0'0,"0"0"16,0 0-16,0 0 0,0 0 0,8 23 15,-8-23-15,0 0 16,0 0-16,13 18 0,-13-18 16,0 0-16,18 7 0,-14-6 15</inkml:trace>
  <inkml:trace contextRef="#ctx0" brushRef="#br0" timeOffset="478689.765">7461 14271 0,'0'0'0,"0"0"16,0 0-16,32 2 0,-32-2 0,26 3 15,-12-2-15,0-2 0,2 0 0,1 1 16,3 1-16,6 0 0,-2-1 16,-2-2-16,-2-1 0,-1-1 15,0 0-15,-3-1 0,-3 2 16,-2 1-16</inkml:trace>
  <inkml:trace contextRef="#ctx0" brushRef="#br0" timeOffset="478906.584">7649 14089 0,'0'0'0,"0"0"0,0 0 15,0 0-15,0 0 0,0 0 16,-1 30-16,1-30 0,-4 30 15,2-12-15,0 2 0,-1 3 16,-1 1-16,3 0 0,-2-2 16,0 6-16,-1-3 0,1-2 15,0-3-15,-2 5 0,0 6 0,0-5 16,2-4-16,0-4 0</inkml:trace>
  <inkml:trace contextRef="#ctx0" brushRef="#br0" timeOffset="479089.7848">7438 14485 0,'0'0'0,"0"0"0,0 0 15,0 0-15,0 0 0,28 14 16,-28-14-16,32 9 0,-15-6 0,5 1 16,1-1-16,2-2 0,1 0 15,4 1-15,2-1 0,7-2 16,-2-5-16,-3 1 0,-2-2 15,1 0-15,-6 1 0,-5 1 16</inkml:trace>
  <inkml:trace contextRef="#ctx0" brushRef="#br0" timeOffset="479326.8397">8209 14098 0,'0'0'16,"0"0"-16,0 0 0,0 0 0,0 0 16,21 17-16,-21-17 15,0 0-15,13 16 0,-10-10 16,1 1-16,-2 0 0,0-1 0,0-2 15</inkml:trace>
  <inkml:trace contextRef="#ctx0" brushRef="#br0" timeOffset="479689.9264">8070 14240 0,'0'0'0,"0"0"16,0 0-16,0 0 0,0 0 16,23 6-16,-23-6 0,0 0 15,22 10-15,-14-4 16,1 3-16,-2 2 0,0 0 0,-1 1 16,-1 1-16,-2-1 0,0-1 15,-2 2-15,0 1 0,-1 0 16,1-1-16,-1 1 0,-1-1 15,1-1-15,0-2 0,0 1 16,0-1-16,0-1 0,0-1 0,0 0 16,0-2-16,0-1 0,1 0 15,1-4 1,2-2-16,3-7 0,1-4 16,0-1-16,-1 1 0,0 2 15,-2 0-15,1 2 0</inkml:trace>
  <inkml:trace contextRef="#ctx0" brushRef="#br0" timeOffset="479939.5604">8628 13950 0,'0'0'16,"0"0"-16,0 0 0,0 0 16,0 0-16,0 0 0,0 0 15,-17 28-15,17-28 0,-15 22 16,15-22-16,-21 22 0,10-11 0,0 1 15,1 0 1,3-1-16,4 1 0,0-2 16,2 1-16,5-3 0,2 2 15,1-2-15,2 0 0,1-1 16,5-2-16,0-1 0,1 0 0,5 1 16,0-1-16,-1-2 0,-1 0 15,-4-1-15,-2 0 16,-2-1-16</inkml:trace>
  <inkml:trace contextRef="#ctx0" brushRef="#br0" timeOffset="480156.08">8653 14324 0,'0'0'0,"0"0"16,0 0-16,0 0 0,0 0 0,0 0 15,-11 26-15,11-26 16,0 0-16,-20 22 16,20-22-16,-20 16 0,7-9 0,0-1 15,-1-2-15,0 1 0,1 0 0,1-1 16,2-1-16,1 0 16</inkml:trace>
  <inkml:trace contextRef="#ctx0" brushRef="#br0" timeOffset="480506.1166">8439 14307 0,'0'0'0,"0"0"16,0 0-16,0 0 0,0 27 0,0-27 16,-1 24-16,1-24 0,0 25 15,0-11-15,-2 0 0,1 1 16,1-1-16,0-1 0,1 0 15,1 0-15,3-1 0,1 1 16,3 1-16,2-1 0,2 1 16,6 3-16,1-1 15,0-1-15,1-3 0,3 0 0,3 0 16,1-1-16,0 0 0,6 0 16,0-1-16,-1-3 0,-5-2 0,-2-1 15,-3-1-15,-2 0 0,-2 0 16,-4-2-16,0-1 15,-4-2-15,-1-1 16,-5-4-16,-2-2 0,-3-7 0,-2-6 16,-1-2-16,-3 0 0,1-1 15,0 5-15,2 4 0</inkml:trace>
  <inkml:trace contextRef="#ctx0" brushRef="#br0" timeOffset="501106.9786">27726 14379 0,'0'0'15,"0"0"-15,0 0 0,0 0 16,0 0-16,0 0 0,0 0 16,0 0-16,0 0 0,0 0 15,0 0-15,0 0 0,0 0 0,0 0 16,0 0-16,-23-9 0,23 9 15,0 0-15,0 0 16,0 0-16,0 0 0,-24 4 0,24-4 16,0 0-16,0 0 0,0 0 15,-25 1-15,25-1 0,0 0 0,0 0 16,-25-2-16,18 3 0,1 0 16,-2 0-16,0-1 0,0 0 15,2-1-15,-1 1 16,1-1-16,-1 0 0,0 1 0,0 0 15,-2 0-15,0 0 16,0-1-16,-2 0 0,0-1 16,0 1-16,0 2 0,0-1 0,-1 1 15,1-2-15,0 0 0,0 1 16,0-2-16,0 1 0,0 0 16,0-1-16,0-1 0,0 1 15,0-1-15,-1 1 0,-1 0 16,1 0-16,-1 0 0,1 0 15,-1 0-15,-1 0 0,1 1 16,-1-2-16,0 0 0,-1 0 0,1 2 16,0 0-16,-1-1 15,2 0-15,0-2 0,0 2 16,-2 1-16,1 0 0,0 0 0,-1 0 16,2-1-16,-1 2 0,-1-1 15,0-2-15,-1 0 16,-2 1-16,0 3 0,0-2 0,1 0 15,0 0-15,2 0 0,-2-1 16,1-2-16,0 1 0,2 2 0,0 0 16,-1 1-16,2 0 0,0 2 15,-1-1-15,-1 0 16,1 0-16,0 1 0,0-6 0,2-3 16,1 6-16,-1 3 0,-3-1 15,-1-2-15,1 2 0,-1 2 16,1-2-16,-1 0 0,2 0 15,0 0-15,2-4 0,1-3 16,-3 5-16,-1 4 0,1-1 16,-1 0-16,1 0 0,1-1 0,-1 1 15,0 0-15,1-1 0,0-1 16,1-4-16,1-4 0,-3 5 16,0 3-16,0 0 0,-1 0 15,4 2-15,0 1 0,0-1 16,0 0-16,-3-1 0,-2 1 15,2 0-15,1 1 0,2-3 16,0 0-16,0-1 0,0-1 16,1 1-16,1-1 0,-1 1 15,-1 1-15,1 1 0,0 0 0,-1-1 16,0 1-16,0-2 0,1 0 16,1-3-16,1-3 0,-2 5 15,-1 2-15,0 0 0,1 0 16,0 1-16,0-1 0,0 2 15,0 2-15,1-1 0,1 0 16,2-1-16</inkml:trace>
  <inkml:trace contextRef="#ctx0" brushRef="#br0" timeOffset="504093.5549">3095 14473 0,'0'0'0,"0"0"0,0 0 0,0 0 16,0 0-16,0 0 0,0 0 15,0 0-15,0 0 0,-19-19 16,19 19-16,0 0 0,-28-9 0,28 9 16,-26-5-16,10 5 15,0 2-15,-3 1 0,-3 3 16,0 0-16,0 1 0,-10 4 15,1 1-15,2 3 0,-1 3 0,1 3 16,0 3-16,4 0 16,0-1-16,-1 8 0,4-1 0,7 2 15,1-1-15,8 7 0,6-1 16,4-1-16,3-1 0,14 1 16,9-1-16,3-5 15,-1-7-15,6-4 0,5-3 16,9-2-16,1-4 0,-1-6 0,1-4 15,-3-4-15,0-4 0,4-4 16,-3-3-16,-6-4 0,-1-4 16,-7-5-16,-6-3 15,-5 2-15,-4 1 0,-5-1 0,-1 0 16,-10-2-16,-3 1 0,-9-4 16,-5-1-16,-4 1 0,-4 1 0,-9 2 15,-5 3-15,-4 2 0,-6 2 16,-2 2-16,-2 2 0,14 5 15,8 4-15,7 4 16</inkml:trace>
  <inkml:trace contextRef="#ctx0" brushRef="#br0" timeOffset="504742.7936">3645 15074 0,'0'0'0,"0"0"16,0 0-16,0 0 0,0 0 0,22-13 15,-22 13-15,0 0 0,23-7 16,-23 7-16,21-6 16,-9 3-16,1 1 0,3 0 0,2 1 15,2-1-15,2 0 0,4-1 16,2 0-16,10-1 0,-5 0 0,4 1 15,3-1-15,11 1 0,-1-1 16,1-2-16,-2-1 0,2-1 16,3 1-16,9-1 0,2 1 15,-3-1-15,-5 0 0,14-1 16,4 1-16,-3 1 0,-3-1 0,12 1 16,0 1-16,-7 2 15,-1-1-15,33-1 0,-8 0 16,-17 0-16,-8 2 0,3 3 15,0 2-15,-10-1 0,-6 0 0,1 0 16,-1 0-16,-8-1 0,-5 0 16,3-2-16,3 0 15,-9 2-15,-3-1 0,-5 1 0,-2 1 16,-6-2-16,-6 1 0,2-2 16,0 1-16,-4 0 0,-4-1 15,-4 0-15,-2-1 0,-7 1 16,-1-1-16,-2 4 15,0 0-15,0 0 0,1-2 0,-5 4 16,-3 1-16,-7-3 0,-2-1 0,4 1 16,4-1-16,0 0 0</inkml:trace>
  <inkml:trace contextRef="#ctx0" brushRef="#br0" timeOffset="545699.0854">12144 14956 0,'0'0'0,"0"0"15,0 0-15,0 0 0,0 0 0,0 0 16,0 0-16,0 0 16,0 0-16,0 0 0,0 0 15,0 0-15,0 0 0,0 0 0,0 0 16,-26-9-16,26 9 0,0 0 15,-26 2-15,26-2 0,-20 3 0,20-3 16,0 0-16,-32 4 16,21-3-16,-2 0 0,-2 0 15,-1 1-15,-2 0 0,1-1 16,-1-1-16,1 1 0,2-1 0,-3 0 16,-2 0-16,-1 1 0,1 1 15,-5-2-15,2 0 0,1 0 16,0 0-16,-2 1 15,-3 0-15,2 1 0,2-2 0,1 0 16,1-2-16,-1 2 0,-1 0 16,-3 1-16,-2 0 15,1-1-15,3 0 0,-7 0 0,0 1 16,0 1-16,2 0 0,-1 0 16,0-1-1,-3 1-15,-2-1 0,4 0 0,4 1 16,1 0-16,-1 1 0,2 0 15,1 0-15,-4 0 0,0 0 16,2 0-16,4 0 0,-3 0 16,-3-2-16,3 2 0,2-1 0,-2 0 15,2 0-15,2 1 16,2-2-16,-6 0 0,-2 0 16,0 0-16,3 1 0,-1-1 0,-2 0 15,3-2-15,3 0 0,3 0 16,4 0-16,3 0 0</inkml:trace>
  <inkml:trace contextRef="#ctx0" brushRef="#br0" timeOffset="573075.6069">20778 15051 0,'0'0'0,"0"0"0,0 0 15,0 0-15,0 0 0,0 0 16,-20-7-16,20 7 0,0 0 16,0 0-16,-27-9 0,27 9 0,0 0 15,-29-6-15,17 4 0,-1 0 16,-1 0-16,1 0 0,0 1 15,-1 0-15,-3 1 0,-1 0 16,-1-1-16,-1-1 0,1 1 16,-5-1-16,0 2 0,-1 0 15,0-1-15,0 0 0,-2 2 16,3-1-16,0 1 0,-2-1 16,-1 0-16,-1 0 0,2 0 0,-2 2 15,1-1 1,-7 2-16,1 0 0,0-2 0,0 1 15,0-2-15,1-1 0,-1 2 0,-1 0 16,0-1-16,1 1 0,-7-1 16,0 0-16,4-1 0,2-2 15,-3-1-15,1-1 0,0 3 16,-1 2-16,1 0 0,-2-1 0,0-2 16,-2 0-16,1-2 15,1-1-15,0-1 0,1-2 0,-2 3 16,1 3-16,-2-1 0,1 1 15,-8-2-15,-1-3 16,3-1-16,4-1 0,1 5 0,1 4 16,0-1-16,-2-2 0,0 4 15,1 1-15,1-1 0,0-2 0,0 1 16,1 1-16,-1 0 16,1 0-16,0 2 0,2 3 0,-1 1 15,1 1-15,9-3 0,7 0 16,4-1-16</inkml:trace>
  <inkml:trace contextRef="#ctx0" brushRef="#br0" timeOffset="578442.0749">29045 15022 0,'0'0'15,"0"0"-15,0 0 0,0 0 16,0 0-16,0 0 0,-23 7 0,23-7 16,0 0-16,0 0 0,-31-1 15,31 1-15,-23-2 0,10 2 16,-1-1-16,-1 0 0,1 0 16,-1 0-16,-1 0 0,0 0 15,-1-1-15,-2 2 0,0 0 16,-1 0-16,1 1 0,-6 0 15,-2 1-15,1-1 0,-1-1 0,1 1 16,0-1-16,1 1 0,0-1 16,-3 0-16,-1 0 15,2-1-15,2 0 0,-7 0 0,0 1 16,-1 0-16,-1 0 0,1 0 16,0 0-16,1-2 0,1-1 0,1 3 15,-1 2-15,-1 0 16,-1-1-16,-3 0 15,-1-1-15,1 2 0,0-1 16,-8 0-16,0-1 0,3 0 0,2 0 0,-3 0 16,-2-1-1,-3-2-15,-1-1 0,5 1 0,4 3 16,-9-1-16,-3 0 16,8 0-16,7 1 0,-5-5 15,-1-3-15,1 3 0,1 3 16,0-3-16,-1-2 0,2 1 0,4 0 15,-1 2-15,-1 1 0,2 0 16,1 1-16,-4-1 0,-1-2 16,1 4-16,2 3 0,-2-3 15,1-3-15,1 2 0,4 0 0,-3 1 16,-1-1-16,1 3 0,1 3 16,-3 4-16,-3 3 15,2 1-15,1-1 0,10-3 0,7-1 16,4-3-16</inkml:trace>
  <inkml:trace contextRef="#ctx0" brushRef="#br0" timeOffset="583942.3023">5594 15683 0,'0'0'0,"0"0"0,0 0 15,0 0-15,0 0 0,0 0 0,0 0 16,0 0-16,0 0 0,0 0 0,0 0 16,0 0-16,0 0 0,0 0 15,0 0-15,0 0 0,0 0 16,0 0-16,-24-17 0,24 17 16,0 0-16,-22-1 0,22 1 15,0 0-15,-26 2 0,16-3 16,0 1-16,0-1 0,2-1 15,-5 0-15,4 1 0,-5-1 16,2 1-16,0 0 0,2 1 16,-4 0-16,-1 0 0,2 0 0,1 0 15,-3 0-15,-3 0 0,1 0 16,1 0-16,1 1 0,-1 1 16,0 1-16,-2 0 0,1-3 15,2-4-15,-7 1 0,0 3 16,0 3-16,2 1 0,-1-2 15,1-1-15,0-3 0,2-1 0,-1 1 16,-3 1-16,0 0 16,2 1-16,-1 2 0,-1 0 0,2-2 15,-1-2-15,1 0 0,-2 0 16,1 2-16,3 1 0,-1-1 16,-1 0-16,0-1 0,-2-1 15,0 0-15,0 0 0,1 0 16,1-1-16,0 1 0,-1-1 15,2 1-15,-4 0 0,1-1 16,0 2-16,4-1 0,-2 0 0,1 1 16,0-1-16,-2 2 0,3 2 15,-2-2-15,0-1 0,1 0 16,2 1-16,0 1 16,-3 0-16,5 0 0,-1 0 0,-1-1 15,-1 0 1,-1 0-16,1 0 0,2 0 0,3 0 15,-1-1-15,3 0 16,-2-1-16,3 1 0,-1-1 16,4-1-1,-3 2-15,2-1 0,1 0 0,3-1 0,-1 2 16,1-1-16,-1 0 0,0 0 16,2-1-16,-4 1 15,2 0-15,-4 2 0,2 0 0,2 0 16,1 0-16</inkml:trace>
  <inkml:trace contextRef="#ctx0" brushRef="#br0" timeOffset="607310.4083">9968 14969 0,'0'0'0,"0"0"0,0 0 15,0 0-15,0 0 0,0 0 16,-19-13-16,19 13 0,0 0 16,-24-11-16,24 11 0,-22-5 15,22 5-15,-31-2 0,13 2 16,-1 2-16,1 1 0,-5 1 16,-3 2-16,-8 3 0,1 2 0,-3 1 15,-1 3-15,1 0 0,2 2 16,-9 6-16,0 2 0,6 0 15,3 0-15,1 10 0,5 2 16,8-4-16,6-4 0,8 2 16,9 1-16,6 0 15,7-2-15,4-4 0,3-5 0,8 0 16,5-1-16,15 3 0,5-3 16,-1-4-16,0-4 0,2-6 15,0-5-15,8-3 0,-2-3 0,-6-3 16,-3-2-16,-3-5 0,-4 0 15,-4-3-15,-4-1 0,-5-4 16,-4-4-16,-7-2 0,-5-1 16,-9-1-16,-4 0 0,-14-2 15,-10 0-15,-9-2 0,-8 1 0,-14 0 16,-12 2-16,-11 7 16,-7 4-16,-13-1 0,30 6 15,19 6-15</inkml:trace>
  <inkml:trace contextRef="#ctx0" brushRef="#br0" timeOffset="612361.2304">13250 14897 0,'0'0'0,"0"0"15,0 0-15,0 0 0,0 0 16,0 0-16,0 0 0,-23 8 16,23-8-16,-18 13 0,18-13 15,0 0-15,-19 19 0,18-12 16,3 1-16,6 0 16,4 0-16,2-1 0,2-1 0,3-1 15,6 0-15,7-1 0,1-1 0,1 0 16,2-1-16,-3 0 15,-2 0-15,7-2 0,-2-2 16,-6 1-16,-6 0 0,-4 0 16</inkml:trace>
  <inkml:trace contextRef="#ctx0" brushRef="#br0" timeOffset="612577.4881">13553 14821 0,'0'0'15,"0"0"-15,0 0 0,-16 19 16,16-19-16,-16 28 0,7-9 0,0 4 16,0 3-16,0 2 0,-1 3 15,-2 9-15,0 0 0,-3 7 16,-1-3-16,2-6 0,0-4 16,-2-2-16,1-2 0,0-5 15,3-5-15,2-3 0,1-2 16,3-5-16</inkml:trace>
  <inkml:trace contextRef="#ctx0" brushRef="#br0" timeOffset="612742.9618">13146 15185 0,'0'0'0,"0"0"16,0 0-16,31 1 0,-31-1 15,33 0-15,-11 1 0,1 0 16,2 2-16,9 1 0,2-1 15,0 1-15,0-1 0,1-2 16,-2-2-16,0 1 0,-6-1 0,-6 1 16</inkml:trace>
  <inkml:trace contextRef="#ctx0" brushRef="#br0" timeOffset="612943.3654">13718 15051 0,'0'0'16,"0"0"-16,0 0 0,27 6 16,-11-4-16,2 1 0,1 0 15,8 0-15,-2-1 0,4 1 16,3-1-16,-4-3 0,-1-1 0,1-2 16,-4-3-16,-6 1 0,-2 2 15,-3 1-15</inkml:trace>
  <inkml:trace contextRef="#ctx0" brushRef="#br0" timeOffset="613093.5414">13958 14905 0,'0'0'0,"0"0"16,0 0-16,0 0 0,-10 23 0,10-23 16,-10 24-16,5-9 0,-2 2 15,-2 1-15,-2 2 16,0-1-16,0-2 0,-1 1 0,1-2 15,2-3-15</inkml:trace>
  <inkml:trace contextRef="#ctx0" brushRef="#br0" timeOffset="613262.9074">13663 15173 0,'0'0'0,"0"0"16,0 0-16,0 0 0,0 0 0,31 6 15,-31-6-15,28 7 0,-10-3 16,3 1-16,2-2 15,0 0-15,0 0 0,3 2 0,2 2 16,5 0-16,-2-1 0,-3-2 16,-3 0-16,-4-10 0,-3-8 15,-3 2-15,-2 2 0,-2 2 0</inkml:trace>
  <inkml:trace contextRef="#ctx0" brushRef="#br0" timeOffset="613442.915">13644 15320 0,'0'0'0,"0"0"0,0 0 0,33 3 15,-19 0-15,6 0 0,5 1 16,0 0-16,1 0 0,13-1 16,3-1-16,-5 1 0,-3-1 0,2 1 15,-8 0-15,-4-2 0</inkml:trace>
  <inkml:trace contextRef="#ctx0" brushRef="#br0" timeOffset="613643.6129">13953 15251 0,'0'0'0,"0"0"16,0 0-16,0 0 15,-6 26-15,6-26 0,-6 35 16,1-14-16,0 1 0,-2 3 0,-1 3 15,-4 7-15,0-1 0,-1-3 16,0-3-16,0-5 0,4-3 0,-5 1 16,1-5-16,1-4 15,0-4-15,4-3 0,2-1 16,0 0-16</inkml:trace>
  <inkml:trace contextRef="#ctx0" brushRef="#br0" timeOffset="613779.6153">13618 15482 0,'0'0'15,"0"0"-15,0 0 0,0 0 0,0 0 16,0 0-16,30 13 16,-30-13-16,26 13 0,-26-13 15,35-6-15,-18-1 0,-3 2 0,-2 1 16</inkml:trace>
  <inkml:trace contextRef="#ctx0" brushRef="#br0" timeOffset="614293.9343">14519 15027 0,'0'0'0,"0"0"16,0 0-16,0 0 0,0 0 0,0 0 15,0 0-15,-17 24 0,17-24 16,-16 20-16,16-20 0,-16 19 15,9-11-15,2-1 0,-1-1 16,3-4-16,1 0 0,2-2 16,0 0-16,0 0 15,-1-3-15,4 1 0,2-1 0,3 1 16,2-1-16,2 2 0,1 1 16,2 0-16,0 1 0,3 3 15,2 1-15,-1 0 0,1-1 16,3 2-16,-2 0 0,-1 1 15,0-1-15,0 0 16,0 0-16,-5-1 0,-3 1 0,-2-1 16,-1 1-16,-5 0 0,-2 0 15,-7-2-15,-4 1 0,-5-1 0,-4 1 16,-4-1-16,-4 1 16,-5-1-16,-4-1 15,4 1-15,2 0 0,-2 3 16,4-1-16,5-1 0,5-1 0,5-1 15,3 0-15,5 1 0,3 0 0,8 1 16,9 1-16,0 0 16,2 0-16,8-1 0,5 0 15,-1 1-15,-1 1 0,-1-2 16,1 0-16,-4-3 0,-2 0 0,-6-1 16,-3 1-16,-1-2 0</inkml:trace>
  <inkml:trace contextRef="#ctx0" brushRef="#br0" timeOffset="614843.1005">14495 15182 0,'0'0'0,"0"0"0,0 0 15,0 0-15,-20 15 0,20-15 0,-16 21 16,16-21-16,-16 25 0,10-13 15,-1-1-15,2 2 0,0-2 16,2 1-16,1 2 0,2-2 16,1 0-16,3-1 0,4 0 15,3-1-15,3 0 0,6 1 16,1-3-16,0-2 0,1 0 0,1 0 16,1 1-16,-2 0 0,-2-4 15,-3 2 1,-2 2-16,-3 0 0,-1 3 0,-3 3 15,-2 4-15,-4 2 16,-2 1-16,-5 1 0,-2 1 16,-1 0-16,-1-1 0,1-1 15,1-2-15,-4 2 0,0-1 16,1-3-16,1-2 0,0-1 16,0-3-16,-1-1 0,0 0 0,-3-5 15,-3 0-15,-2-1 0,0-2 16,0-4-16,-1-1 0,-1-3 15,0-1-15,-6-9 0,-2-6 16,4 0-16,2 1 0,-2-3 16,-2-4-16,2 5 0,2 5 0,-2 2 15,3 4 1,5 4-16,5 2 0,5 3 0,2 3 16,4 1-16,5 3 0,7 3 15,7 3-15,6 0 0,6 1 0,3 0 16,3 1-16,3-1 0,4-1 15,-2 1-15,-9-3 0,-7-2 16</inkml:trace>
  <inkml:trace contextRef="#ctx0" brushRef="#br0" timeOffset="617726.4907">17972 9031 0,'0'0'0,"0"0"0,0 0 15,0 0-15,0 0 0,0 0 16,25-2-16,-25 2 0,0 0 15,34-2-15,-34 2 0,32-2 16,-15 1-16,5-1 0,4 1 16,0-2-16,1 2 0,10-1 15,4 0-15,0 1 0,0-1 0,11 0 16,2 1-16,0 0 0,0-1 16,14 1-16,2-1 15,-7 1-15,-6 0 0,13-2 0,0 0 16,-1-2-16,-2 2 0,12 1 15,2 1-15,-10-3 0,-8-1 0,34 0 16,-3 3-16,-12 0 16,-8 1-16,7-1 0,5 0 15,-8 3-15,-6 3 0,6-3 16,6-1-16,-8-3 0,-4-1 0,4 2 16,3 0-16,-3 2 15,-1 1-15,3 2 0,2 2 0,-6-1 16,-5-2-16,6 0 0,5 0 15,-8-2-15,-3-1 0,9 3 16,8 2-16,-9 1 0,-5-1 0,5-1 16,5 0-16,-8-2 15,-6-1-15,9 1 0,7 1 16,-10 1-16,-6 0 0,8 0 0,6-1 16,-7-2-16,-5-1 0,5 2 15,5 3-15,-5-3 0,-4 0 16,6 7-16,4 3 0,-6-3 15,-3-4-15,5 0 0,3-3 16,-3-2-16,-2-4 0,7 5 16,4 2-16,-8 2 0,-5 0 0,10-3 15,6-3-15,-9 4 0,-5 1 16,9 1-16,7 1 0,-9-2 16,-3 2-16,3-4 0,4-1 15,-8 3-15,-4 1 0,7-1 16,4 0-16,-7 0 0,-5-1 15,6 2-15,5 1 0,-9-1 16,-7-1-16,9-3 0,6 0 16,-8 1-16,-4 3 0,8 0 15,6-1-15,-10-1 0,-7-1 0,7-1 16,6-1-16,-9 1 0,-4 1 16,4 0-16,6 2 0,-8-2 15,-3-2-15,4 0 0,3 0 16,-8-1-16,-5 1 0,1-7 15,3-2-15,-9 7 0,-7 4 16,4 3-16,3-1 0,-9-4 0,-8-2 16,3 0-16,1 0 15,-6 1-15,-4-1 0,1-2 0,1 1 16,-3 1-16,-3 1 0,-6-1 16,-4 0-16,-1-1 0,2 1 15,-3-2-15,-2-2 0,-9 5 16,-1 2-16,-3 0 0,-2 0 15,-5 3-15,-3 2 0,3-1 16,0-2-16,2 0 0</inkml:trace>
  <inkml:trace contextRef="#ctx0" brushRef="#br0" timeOffset="623560.4456">18879 8879 0,'0'0'0,"0"0"0,0 0 15,0 0-15,0 0 0,18 21 16,-18-21-16,8 21 0,-8-21 0,7 30 16,-4-10-16,0 1 15,1 1-15,-1 6 0,0 2 0,0 10 16,0-1-16,-1 3 0,-1 1 15,0 6-15,0-3 0,0 6 16,0-2-16,-1-5 0,-1-4 16,0-1-16,-1 0 0,0-5 15,-2-4-15,-1 0 0,-2 1 16,1-3-16,-1-2 0,2-1 0,0 0 16,-3-7-16,0-3 0,0-4 15,2-2-15,2-3 0</inkml:trace>
  <inkml:trace contextRef="#ctx0" brushRef="#br0" timeOffset="623877.4632">19225 9640 0,'0'0'0,"0"0"0,0 0 0,0 0 16,0 0-16,13 24 0,-13-24 15,-1 25-15,1-25 0,-5 28 16,0-9-16,-2-1 0,1 0 0,-4 3 16,0-2-16,1-2 15,1 0-15,3-4 0,0-1 16,4-2-16,2-4 0,6-1 0,5-4 16,1-4-16,2 0 0,7-2 15,5-3-15,0 0 0,-1 0 16,6-1-16,0-1 0,-2 3 15,-3 2-15,-3 2 0,-5 0 16,-4-1-16,-5 0 0,-1 1 16,-3 0-16,0 0 0</inkml:trace>
  <inkml:trace contextRef="#ctx0" brushRef="#br0" timeOffset="624060.0949">19037 10042 0,'0'0'0,"0"0"0,0 0 16,0 0-16,0 27 0,0-27 15,6 23-15,-6-23 0,8 26 0,-3-13 16,1-1-16,-1-2 0,1-1 16,-1-2-16,2-3 0,-2-1 15,0 0-15,-1 0 0</inkml:trace>
  <inkml:trace contextRef="#ctx0" brushRef="#br0" timeOffset="624394.0696">19099 10056 0,'0'0'0,"0"0"0,0 0 15,0 0-15,0 0 0,0 0 0,25-9 16,-25 9-16,32-5 0,-11 2 16,2 0-16,4-1 0,2 2 15,1 0-15,4 0 0,5 0 16,-1-1-16,-6 1 0,-4 1 15,-3 1-15,-6 0 0,0 1 16,-6 1-16,-8 2 0,-7 1 0,-9 1 16,-8 1-16,-5 1 0,-6 1 15,-12 3-15,-3 1 0,0 1 16,0-1-16,-5 2 0,2 1 16,10-4-16,5-1 0,7-2 15,8-1-15,8-1 0,7-3 16,11-1-16,8-2 0,5-2 15,5-2-15,5 1 0,4-1 16,10-3-16,3 2 0,-4 1 16,-2 1-16,-5 1 0,-3 0 0,-3 0 15,-8-1-15,-5 2 0</inkml:trace>
  <inkml:trace contextRef="#ctx0" brushRef="#br0" timeOffset="624595.4374">18924 10379 0,'0'0'0,"0"0"0,0 0 16,0 0-16,25 5 0,-25-5 0,39 2 16,-14-2-16,4-1 0,4 0 15,4-1-15,12-2 0,-2 0 16,15-2-16,1-2 0,-7-1 15,-4-2-15,-4 1 0,-9 2 16,-9 2-16</inkml:trace>
  <inkml:trace contextRef="#ctx0" brushRef="#br0" timeOffset="624880.0136">19984 9849 0,'0'0'0,"0"0"16,0 0 0,0 0-16,-17 27 0,17-27 15,-23 29-15,10-12 0,0 1 16,2-1-16,2 0 0,2 3 0,1-2 16,5-3-16,3-2 0,6-3 15,5-3-15,3-2 0,1-1 0,4-3 16,2-3-16,-1 1 15,0 1-15,7-4 0,0 0 16,-4 1-16,-3 1 0,-5-3 16,-5-3-16,-2 2 0,-3 2 0,0 0 15</inkml:trace>
  <inkml:trace contextRef="#ctx0" brushRef="#br0" timeOffset="625093.3265">20081 9850 0,'0'0'15,"0"0"-15,0 0 0,0 0 16,0 0-16,0 0 0,-5 28 16,5-28-16,-10 29 0,1-8 15,-3 5-15,-1 1 0,-2 0 0,-2 9 16,0 1-16,1-2 0,-1-2 16,-3 3-16,0-3 0,3-4 15,1-5-15,2-5 0,0-3 16,2-5-16,2-5 0,1-1 15,2-1-15,2 0 0</inkml:trace>
  <inkml:trace contextRef="#ctx0" brushRef="#br0" timeOffset="625227.4341">19919 10230 0,'0'0'0,"0"0"16,0 0-16,0 0 0,0 0 0,22 17 16,-22-17-16,17 17 0,-8-6 15,-1 2-15,2 0 0,0 0 16,0-1-16,0-1 0,0-1 15,0-1-15,0-4 0,-1 1 16,-2-2-16,0 0 0</inkml:trace>
  <inkml:trace contextRef="#ctx0" brushRef="#br0" timeOffset="625777.1972">20548 9781 0,'0'0'16,"0"0"-16,0 0 0,0 0 0,-14 26 16,14-26-16,-21 32 15,9-12-15,-1 2 0,-2 5 0,0 2 16,2-3-16,1-2 0,1-4 16,2-6-16,1 0 0,3-3 15,2-3-15,2 0 0,1-1 16,2-2-16,1-1 0,3-1 15,0 0-15,1 1 0,3 1 16,2 0-16,0 0 0,0-1 0,0-1 16,0 0-16,-2 0 15,-2-1-15,-1 1 0,-2-3 16,-3 2-16,-1 0 0,-4-1 0,-4 0 16,-1 0-16,-3-1 0,-4 0 15,-2 0-15,-1 0 0,-1 0 16,-7 0-16,-3-2 0,3 0 15,0 0-15,1-3 0,0-2 16,-1 0-16,5-2 0,9 1 16,7-1-16,5 3 0,4 2 0,9-1 15,8 1-15,2 0 0,3 0 16,13 0-16,8 1 16,-4 2-16,-2 1 0,13 1 0,3 3 15,-4-3-15,-2-2 0,4 0 16,-4 2-16,-8-4 0,-6 1 15,-6-2-15,-5 1 0,-5-1 16,-5-1-16,-8-1 0,-5-2 16,-7 3-16,-2-2 0,-5-2 15,-5-2-15,1-1 0,-2 1 0,4 4 16,3 0-16,2 1 0</inkml:trace>
  <inkml:trace contextRef="#ctx0" brushRef="#br0" timeOffset="625960.7446">20696 9844 0,'0'0'0,"0"0"0,0 0 16,0 0-16,0 26 0,0-26 16,-3 30-16,1-11 0,-1 2 0,-2 3 15,1 3-15,-2 0 0,0 1 16,-2 5-16,0-3 0,1-4 16,0-3-16,-1 0 0,1-3 15,0-6-15,1-4 0,3-3 16,0-1-16,1-1 0</inkml:trace>
  <inkml:trace contextRef="#ctx0" brushRef="#br0" timeOffset="626076.926">20560 10218 0,'0'0'0,"0"0"0,0 0 16,0 0-16,0 0 0,19 18 0,-19-18 16,19 16-16,-8-6 0,2 0 15,0 1-15,0-1 0,0-2 16,-2-1-16,-1 0 0,-1-1 15</inkml:trace>
  <inkml:trace contextRef="#ctx0" brushRef="#br0" timeOffset="626277.4144">21003 9917 0,'0'0'0,"0"0"0,0 0 15,5 20-15,-5-20 0,4 25 16,-4-7-16,-2 3 0,-2 2 16,-3 2-16,-4 2 0,-3 6 0,1-2 15,2-5-15,2-3 0,2-5 16</inkml:trace>
  <inkml:trace contextRef="#ctx0" brushRef="#br0" timeOffset="626443.5721">20424 10414 0,'0'0'16,"0"0"-16,0 0 0,0 0 0,0 0 16,0 0-16,31 8 15,-31-8-15,33 12 0,-10-6 0,7-2 16,1 1-16,2-2 0,11-1 16,1-2-16,-1 0 0,-1-1 15,1 0-15,-8 0 0,-8 0 16</inkml:trace>
  <inkml:trace contextRef="#ctx0" brushRef="#br0" timeOffset="626626.6269">21175 10301 0,'0'0'0,"0"0"0,0 0 16,0 0-16,12 22 0,-12-22 15,0 0-15,14 27 0,-7-17 0,2-1 16,2 2-16,-1-4 16,-1-1-16,-2 0 0,0-2 15,-2 0-15</inkml:trace>
  <inkml:trace contextRef="#ctx0" brushRef="#br0" timeOffset="626894.1246">21754 9781 0,'0'0'0,"0"0"16,0 0-16,0 0 0,18 17 0,-18-17 15,9 18-15,-6-7 0,-2 1 16,-2 0-16,-3 2 0,0-1 15,-2 3-15,-4 4 0,-1 0 16,-1-1-16,0-1 0,-3-3 16,-3-2-16,1-4 0,2 0 0,2-2 15,2-2-15,2 1 0</inkml:trace>
  <inkml:trace contextRef="#ctx0" brushRef="#br0" timeOffset="627278.5053">21537 10022 0,'0'0'0,"0"0"16,0 0-16,22 4 0,-22-4 0,25 7 15,-25-7-15,32 11 16,-17-5-16,2 1 0,1 2 16,-4 0-16,-2-1 0,0 5 15,-3 0-15,-5 0 0,-3 1 0,-6-1 16,-5 0-16,-2-2 0,-4-2 16,-3 2-16,-6-1 0,0-2 15,-1 0-15,-5-2 0,0-1 16,5 1-16,6 0 0,4-4 15,6-2-15,5 0 0,5 0 0,8-4 16,11 0-16,-1-1 16,2-1-16,11 0 0,4 2 15,-2 0-15,-1 2 0,2 1 16,4 1-16,-2 3 0,-6 0 0,-5 3 16,-4 2-16,-6 3 0,-4 1 0,-6 7 15,-5 3-15,-2-3 16,-3 1-16,-9 4 0,-6-3 15,1-3-15,1-2 0,-1-2 16,1 2-16,2-6 0,0-3 0,1-9 16,-1-5-16,8-2 0,2-4 15,2 4-15,-1 0 0,2 3 16</inkml:trace>
  <inkml:trace contextRef="#ctx0" brushRef="#br0" timeOffset="627476.6355">22107 9912 0,'0'0'0,"0"0"0,-2 21 15,0-5-15,-2 4 0,-5 17 0,-2 8 16,0 3-16,0 2 0,-3 8 16,-1 0-16,0 0 0,0-9 15,2-4-15,3-9 0,2-9 16,-1-6-16,2-5 0,2-4 15,0-5-15,2-5 0,0 0 16,0 0-16,1-1 0</inkml:trace>
  <inkml:trace contextRef="#ctx0" brushRef="#br0" timeOffset="627660.8265">22347 9981 0,'0'0'0,"10"-1"0,5 0 16,3-2-16,1 1 0,10-1 16,4 3-16,-1-1 0,-1 1 0,8-1 15,-1 1-15,-4 1 0,-6 0 16,-5 0-16,-4-1 0,-3 1 16</inkml:trace>
  <inkml:trace contextRef="#ctx0" brushRef="#br0" timeOffset="627960.4123">22502 9868 0,'0'0'16,"0"0"-16,0 0 0,0 0 0,0 27 16,0-27-16,-5 33 0,-2-12 15,-2 2-15,-1 2 0,-2 3 16,-2 3-16,1-5 0,2-3 15,2-5-15,-1-1 0,0-2 16,-1 2-16,2-2 0,3-3 16,0-3-16,4-4 0,1 0 15,3-3-15,2 0 0,7-1 0,6-2 16,1 0-16,1-1 0,5-2 16,1 0-16,0 1 0,1 0 15,3 0-15,-2-1 0,-5 1 16,-4 1-16,-4 0 0</inkml:trace>
  <inkml:trace contextRef="#ctx0" brushRef="#br0" timeOffset="628160.45">22385 10293 0,'0'0'0,"0"0"0,0 0 0,-13 17 15,9-9-15,-1 0 0,2-1 16,1 2-16,1-2 0,3-1 15,2 0-15,4-1 0,3 0 16,3-2-16,3-2 0,1-1 0,-1 0 16,9-2-16,0-3 15,-2 1-15,0 0 0,-6-2 16,-2-2-16,-4 1 0,-1 1 0,-2 1 16</inkml:trace>
  <inkml:trace contextRef="#ctx0" brushRef="#br0" timeOffset="628527.6936">22197 10317 0,'0'0'16,"0"0"-16,0 0 0,-4 20 0,4-20 16,-7 24-16,1-8 0,0 0 15,-2-1-15,0 3 0,1 0 16,-2-1-16,0-3 0,-1 3 15,1-3-15,2-2 0,0-3 0,3-3 16,1-3-16,3-3 0,-2 0 16,3-3-16,1-1 15,3-1-15,0-2 0,2-1 16,2-2-16,0 1 0,-1 1 0,6 2 16,1 4-16,2 3 0,1 2 15,3 4-15,2 2 0,1 0 16,-1 0-16,4 4 0,5 2 15,5 6-15,-4 0 0,2 0 16,3 1-16,-4-5 0,-5-3 16,3-1-16,-4-4 0,-5-4 0,-3-1 15,-5-1-15,-2-1 0,-4 0 16</inkml:trace>
  <inkml:trace contextRef="#ctx0" brushRef="#br0" timeOffset="628944.316">22820 10106 0,'0'0'0,"0"0"16,0 0-16,0 0 0,27 0 0,-27 0 16,21 6-16,-11-1 0,0 0 15,-1 2-15,-1 1 0,-3 1 16,-1 1-16,-4 1 0,-4 0 15,-2 0-15,-3-1 0,-4 5 16,-4 2-16,0-1 0,0-1 0,-2 1 16,0 0-16,3-1 15,0-2-15,4-1 0,1-1 16,4-2-16,0-2 0,6 1 0,5 2 16,4-1-16,2-1 0,5-1 15,4-2-15,3 0 0,2 0 16,3-2-16,1 0 0,6-2 15,-4-2-15,3-3 0,3-2 16,-4 2-16,-5-1 0,-1 0 16,-3-3-16,-3 2 0,-3 0 0,-1 1 15,-3-1-15,-2 1 16,-2-2-16,-8-6 0,-7-4 16,-2 0-16,-3-1 0,-10 1 0,-9 1 15,6 3-15,5 2 0,3 2 16</inkml:trace>
  <inkml:trace contextRef="#ctx0" brushRef="#br0" timeOffset="636028.5631">3262 15704 0,'0'0'0,"0"0"16,0 0-16,0 0 0,0 0 0,0 0 15,-27-12-15,27 12 16,-20-11-16,5 6 0,1-1 16,-1 1-16,1 0 0,-4 1 15,-4-1-15,-3 3 0,2 1 16,-17 3-16,-4 5 16,-1 5-16,-2 7 15,-4 4-15,4 0 0,-4 14 0,4 7 16,7-1-16,7 0 0,4 14 15,10 4-15,11-6 0,6-6 0,19 4 16,8-3-16,10-8 16,0-4-16,17-6 0,10-4 15,0-4-15,-1-3 0,34-6 0,-4-9 16,-18-5-16,-16-4 0,3-5 16,0-3-16,-10-4 0,-11-3 15,-1-11-15,2-7 16,-15 4-16,-5 3 0,-11-25 15,-9-17-15,-9 3 0,-3 3 16,-20 10-16,-13 7 0,-11 4 0,-7 1 16,-11 4-16,-11 3 0,-5 8 15,-3 6-15,29 7 0,20 5 16,12 3-16</inkml:trace>
  <inkml:trace contextRef="#ctx0" brushRef="#br0" timeOffset="644461.3865">12898 10310 0,'0'0'0,"15"-4"0,3 1 16,-1-1-16,4-1 0,15 0 0,7-2 15,11 0-15,1 2 0,22-2 16,7 1-16,-2-1 0,1 1 15,21-1-15,18 0 0,-6 0 16,-6 2-16,57-2 0,-9 3 16,-15 0-16,-12-2 0,8 2 15,6 3-15,-17-1 0,-13 1 0,4-1 16,1 2-16,-15-1 0,-12 0 16,-7 1-16,-5 1 0,-13 0 15,-8 2-15,-14 0 0,-7 2 16,-10-5-16,-5-4 0,-8 2 15,-5 0-15,-3 2 0</inkml:trace>
  <inkml:trace contextRef="#ctx0" brushRef="#br0" timeOffset="644727.7794">16569 9477 0,'0'0'0,"0"0"16,0 0-16,0 0 0,-10 22 0,10-22 15,-15 23-15,15-23 0,-28 32 16,9-14-16,-2 2 0,0-1 15,-1-1-15,-1 3 0,3-4 16,4-2-16</inkml:trace>
  <inkml:trace contextRef="#ctx0" brushRef="#br0" timeOffset="644870.4358">16730 9558 0,'0'0'0,"6"-1"0,3 0 15,1-1-15,1 2 0,-1 0 16,0 0-16,-2 0 0,-3 0 0,2 2 16,-2-2-16,0 0 0</inkml:trace>
  <inkml:trace contextRef="#ctx0" brushRef="#br0" timeOffset="645044.561">16549 9664 0,'0'0'0,"0"0"15,0 0-15,0 0 0,13 20 0,-13-20 16,16 20-16,-16-20 16,16 21-16,-6-13 0,1-1 15,0-1-15,1-1 0,2-4 0,0-2 16,-2-1-16,-1 0 0,-1 1 16</inkml:trace>
  <inkml:trace contextRef="#ctx0" brushRef="#br0" timeOffset="645294.8937">17142 9469 0,'0'0'0,"0"0"15,0 0-15,0 0 0,0 0 0,0 0 16,-26 21-16,26-21 0,-22 20 16,22-20-16,-29 23 0,15-13 15,0-2-15,3 1 0,3-1 16,2-2-16,3-1 0,5-1 15,5-1-15,2-1 0,6-1 0,2-1 16,4-1-16,8 0 0,1-3 16,0 2-16,-1-1 15,-3 1-15,-3 1 0,-2 1 16,-6-1-16,-2 1 0,-3-2 0,-1 2 16</inkml:trace>
  <inkml:trace contextRef="#ctx0" brushRef="#br0" timeOffset="645445.9502">17020 9675 0,'0'0'16,"0"0"-16,0 0 0,16 17 0,-16-17 15,21 15-15,-21-15 16,29 15-16,-15-9 0,3 2 0,2 3 16,-1-2-16,1-2 0,3 0 15,-2-2-15,-4-1 0,-1-2 0,-3 1 16</inkml:trace>
  <inkml:trace contextRef="#ctx0" brushRef="#br0" timeOffset="645645.638">17004 9778 0,'0'0'0,"0"0"0,0 0 0,0 0 16,0 0-16,-28 15 0,28-15 15,-27 16-15,12-5 0,-5 1 16,-2 2-16,-1-1 0,0 0 15,-7 5-15,0 0 0,1-1 16,2-1-16,-4 2 0,3-2 16,4-1-16,3-4 0,6-4 15,4-7-15,2 2 0,1-1 0,3-1 16</inkml:trace>
  <inkml:trace contextRef="#ctx0" brushRef="#br0" timeOffset="645793.8605">17171 9890 0,'0'0'16,"6"4"-16,4-1 0,0 1 16,0 1-16,5 3 0,0 2 15,-1-1-15,-2 0 0,-2 0 16,-1 1-16,-4-3 0,-4-3 0,0 0 16,0 0-16,0-1 0</inkml:trace>
  <inkml:trace contextRef="#ctx0" brushRef="#br0" timeOffset="645965.1228">16863 9979 0,'0'0'0,"0"0"15,0 0-15,0 0 0,24 4 0,-24-4 16,26 3-16,-26-3 0,33 3 16,-14-1-16,2 1 0,0 0 15,-1 0-15,-1 0 0,-1 1 16,3-1-16,-2-2 0,-3 1 15,-3-1-15,-2 0 0</inkml:trace>
  <inkml:trace contextRef="#ctx0" brushRef="#br0" timeOffset="646144.2529">16806 10080 0,'0'0'0,"0"0"0,0 0 0,0 0 16,0 0-16,0 0 0,24 5 15,-24-5-15,23 4 0,-23-4 16,31 4-16,-31-4 0,33 5 16,-16-2-16,0 2 0,-1-2 15,-3 0-15,-2 0 0</inkml:trace>
  <inkml:trace contextRef="#ctx0" brushRef="#br0" timeOffset="646294.5644">16820 10206 0,'0'0'16,"0"0"-16,0 0 0,0 0 16,0 0-16,0 0 0,0 0 15,0 0-15,32 13 0,-32-13 16,29 3-16,-12 0 0,3 0 0,-2-1 16,-3 0-16,-1 0 0</inkml:trace>
  <inkml:trace contextRef="#ctx0" brushRef="#br0" timeOffset="646529.7887">17251 10224 0,'0'0'0,"0"0"0,0 0 16,0 0-16,0 0 0,0 0 15,-32 11-15,32-11 0,-32 5 0,12-1 16,-3 2-16,-1 1 16,-2 1-16,-2 1 0,1 0 0,-5 2 15,4-1-15,5 0 0,4-2 16,5-1-16,4-1 0,5-1 15,8 2-15,4-1 0,7-1 16,5-1-16,6-1 0,2-1 16,2-1-16,11 3 0,1-1 15,-1-3-15,-2-1 0,-7 0 16,-6 0-16,-5 1 0</inkml:trace>
  <inkml:trace contextRef="#ctx0" brushRef="#br0" timeOffset="646734.4151">17881 9622 0,'0'0'0,"0"0"0,0 0 16,20 9-16,-14-4 0,1 3 15,-1 2-15,-1-1 0,-1 2 0,0-2 16,-1-1-16,-1 0 0</inkml:trace>
  <inkml:trace contextRef="#ctx0" brushRef="#br0" timeOffset="647111.9481">17653 9769 0,'0'0'0,"0"0"16,0 0-16,0 0 0,-14 28 0,14-28 16,-14 28-16,7-15 0,2-2 15,-1 2-15,1 3 16,2-2-16,1-1 0,2-1 0,2-2 16,0-1-16,0-1 0,0-3 15,0-3-15,1-2 0,-1-1 16,0 0-16,0-2 0,0-1 15,1-2-15,0 0 0,0-1 16,2-2-16,0 0 0,3-2 16,2 0-16,2 2 0,2 1 0,7 0 15,2 1-15,3 2 16,1 1-16,2 1 0,1 1 16,-3 2-16,-1 0 0,3 2 0,0 2 15,-5 1-15,-4 1 0,-4 0 16,-5 1-16,-7 2 0,-5 1 15,-5 0-15,-4 2 0,-3 1 16,-3-1-16,-1-1 0,3-1 16,3-2-16</inkml:trace>
  <inkml:trace contextRef="#ctx0" brushRef="#br0" timeOffset="647561.0352">17720 9985 0,'0'0'0,"0"0"0,0 0 0,28 4 15,-28-4-15,25 7 0,-11-2 16,2 1-16,0-1 0,5 2 16,-1-1-16,-4 0 0,-1 0 0,-3 3 15,-2 2-15,-3-2 0,-1-1 16,-6 0-16,-4 3 0,-4-1 16,-3 0-16,-2 1 0,-2-1 15,1-1-15,1-1 0,-1-1 16,1-1-16,2-2 0,1 0 0,3-2 15,1 1-15,2 0 16,1 0-16,6 0 0,2 1 16,2-2-16,1 2 0,4 0 15,4-1-15,4 2 0,0 4 0,0 0 16,0 2-16,-2 2 0,0-1 16,0 2-16,-1 2 0,-2 0 15,-2 0-15,-1 4 0,-3-2 16,-5-5-16,-2-1 0,-3 0 15,-4-4-15,-2 2 0,-1 1 16,-3-3-16,-2 1 0,-5-2 16,-2-4-16,-2 0 0,-2-1 15,1-3-15,0-1 0,-8-2 0,-2-3 16,4 0-16,5-2 0,2-1 16,1-3-16,5 3 0,1 2 0,4 1 15</inkml:trace>
  <inkml:trace contextRef="#ctx0" brushRef="#br0" timeOffset="647711.0389">17635 10293 0,'0'0'15,"0"0"-15,0 0 0,0 0 16,0 0-16,35 0 0,-35 0 16,41 1-16,-12-1 0,2 2 0,1 0 15,14 0-15,3 1 16,0-2-16,-2 2 0,7 1 0,-3 0 16,-8-2-16,-4 2 0,1-3 15,-3 0-15,-10-2 0,-6-2 16,-4 2-16,-4-1 0,-3 1 15</inkml:trace>
  <inkml:trace contextRef="#ctx0" brushRef="#br0" timeOffset="647882.5032">18467 10594 0,'0'0'0,"0"0"0,0 0 16,0 0-16,0 0 0,0 0 0,0 0 15,0 0-15</inkml:trace>
  <inkml:trace contextRef="#ctx0" brushRef="#br0" timeOffset="679728.4593">12951 16529 0,'0'0'15,"0"0"-15,0 0 0,0 0 16,0 0-16,0 0 0,-28-3 0,28 3 16,0 0-16,-32-2 15,32 2-15,-29-1 0,15 0 0,-2 1 16,-3-1-16,-1 0 0,-1 1 16,-1-1-16,-2 1 0,-7-1 15,0 1-15,-1 1 0,-1-1 16,-1 1-16,-2-1 0,0 1 15,-1 0-15,-6 0 0,3-1 0,-1 0 16,0 0-16,-8 0 16,-1 0-16,-2 0 0,-1 0 15,5 0-15,4 1 0,0-1 0,-2 2 16,-6-1-16,0-1 0,1-3 16,0 0-16,3 4 0,1 4 15,-1-2-15,-2 0 0,2-1 16,0-1-16,1 1 0,0 4 15,-4-3-15,5-3 0,-3 2 16,1 3-16,2-1 0,3 1 0,0-2 16,-1 0-16,2 0 0,2 2 15,0-2-15,1 1 0,5-2 16,2-1-16,-1-1 0,-1 1 16,6-3-16,3-1 0,-1 3 15,-2 1-15,4-1 0,1 0 16,-2-1-16,0-4 0,3 3 15,2 1-15,7 0 0,3 1 16,2-1-16</inkml:trace>
  <inkml:trace contextRef="#ctx0" brushRef="#br0" timeOffset="683328.6464">13155 16112 0,'0'0'0,"0"0"0,0 0 16,0 0-16,0 0 0,0 0 15,31 3-15,-31-3 0,28 3 0,-28-3 16,47 3-16,-20-1 0,-1 2 16,13-1-16,4 1 15,0-1-15,0 1 0,8 0 0,-2-1 16,-7 0-16,-5-1 0,2-3 16,-3-3-16,-11 0 0,-9 0 0,-2 1 15,-4 0-15,-3 2 0</inkml:trace>
  <inkml:trace contextRef="#ctx0" brushRef="#br0" timeOffset="683561.7485">13593 15941 0,'0'0'0,"0"0"15,0 0-15,1 25 0,-1-25 0,-1 35 16,0-6-16,-1 3 15,-1 3-15,-4 16 0,-3 6 16,-3 10-16,-1-3 0,-2 4 16,2-6-16,2-10 0,1-8 0,0-1 15,1-8-15,1-6 0,1-7 16,-1-8-16,1-6 0,0-6 16,0-3-16,2 0 0,0 0 15,3 1-15</inkml:trace>
  <inkml:trace contextRef="#ctx0" brushRef="#br0" timeOffset="683697.793">13293 16444 0,'0'0'16,"0"0"-16,0 0 0,0 0 0,0 0 15,26 5-15,-26-5 0,32 9 16,-32-9-16,42 12 0,-15-6 16,1-1-16,-1 1 0,12 0 15,3-1-15,-7 0 0,-5-1 16,-5 0-16</inkml:trace>
  <inkml:trace contextRef="#ctx0" brushRef="#br0" timeOffset="683911.6671">13951 16302 0,'0'0'15,"0"0"-15,0 0 0,39 2 16,-39-2-16,35 4 0,-11 0 16,0 0-16,1-2 0,9 3 15,3-1-15,-3 1 0,-1-1 0,0 0 16,-5 0-16,-6-1 0</inkml:trace>
  <inkml:trace contextRef="#ctx0" brushRef="#br0" timeOffset="684245.0482">14074 16451 0,'0'0'16,"0"0"-16,0 0 0,30 11 0,-15-4 15,1-1-15,0 0 0,4 3 16,0 0-16,-1-1 0,-2 0 15,-1-1-15,-3 0 0,-4-2 16,-4 0-16,-5 1 0,-4 1 0,-9 0 16,-9 2-1,-1-2-15,3 1 0,-3 2 0,0 0 16,-2 0-16,-1 1 0,-2-1 16,5-1-16,5 1 0,5-1 0,7 1 15,6-1-15,7-1 0,4 0 16,1-3-16,3 2 0,4-3 15,5-1-15,5 1 0,1-1 16,-1-3-16,-2 0 0,-5-1 16,-3 1-16,-3-1 0</inkml:trace>
  <inkml:trace contextRef="#ctx0" brushRef="#br0" timeOffset="684512.1446">13994 16329 0,'0'0'0,"0"0"0,0 0 16,-7 23-16,7-23 0,-11 26 0,2-3 16,0 1-16,0 3 0,1 2 15,-1 2-15,0 6 0,2-3 0,3 9 16,3 1-16,2-5 15,2-4-15,4-3 0,4-3 16,4-1-16,5-3 0,6-1 0,1-4 16,3-6-16,2-5 0,-8-2 15,-4-2-15,-5-1 0</inkml:trace>
  <inkml:trace contextRef="#ctx0" brushRef="#br0" timeOffset="685095.8106">14882 16212 0,'0'0'0,"0"0"0,0 0 16,0 0-16,-25 10 0,25-10 15,-29 10-15,29-10 0,-31 10 16,15-1-1,-2 2-15,4 2 16,4 3-16,2-2 0,1-2 0,5-1 16,2-1-16,2 2 0,3-1 0,4 4 15,2-1-15,2 0 0,1-1 16,1-1-16,-1 0 0,-2-1 16,-2-1-16,-3-2 0,-3-2 15,-6-1-15,-5 1 0,-6 1 16,-6 1-16,0-1 15,1-1-15,-5-1 0,-4-1 0,2 1 16,0-1-16,0 0 0,4 2 16,5-2-16,2-2 0,6 1 15,3 0-15,5 1 0,2 0 16,6 1-16,3-1 0,3 1 0,4 1 16,0 1-16,-1 1 0,0-1 15,-3-1-15,-2 0 0,-2 0 16,-3 1-16,-4 0 0,-5 3 15,-5 1-15,-6 0 0,-6-1 16,-2 1-16,-2 0 0,-3 2 16,-4 2-16,-2 3 0,3 0 15,5-4-15,4 0 0,5-2 16,4-1-16,5-1 0,5-1 0,10-3 16,9-1-16,4-2 15,3-2-15,8-4 0,7-5 16,2-4-16,3-4 0,-2 0 0,-10 4 15,-6 3-15</inkml:trace>
  <inkml:trace contextRef="#ctx0" brushRef="#br0" timeOffset="685678.4249">15293 16098 0,'0'0'16,"0"0"-16,0 0 0,0 0 16,0 0-16,0 0 0,0 0 15,-27 14-15,27-14 0,-25 17 16,7-6-16,-1 0 0,-1-1 16,-1 1-16,-2 1 15,0 1-15,0 0 0,-3 2 0,4-3 16,5 0-16,2-1 15,5 0-15,5 0 0,7 1 16,7 2-16,1-1 0,0 1 0,6-1 16,6-2-16,-1 0 0,0 0 15,4 2-15,-2 1 16,-5-2-16,-2-2 0,-5 0 0,-4-1 16,-4-1-16,-3-1 0,-11-1 15,-9 1-15,2-2 0,0 0 0,-12-1 16,-4 0-16,1 0 15,2-1-15,3 1 0,3 1 16,4-3-16,4-2 0,4 1 16,5 0-16,6 1 0,3 1 0,11 3 15,10-1-15,0 2 0,1-1 16,5-1-16,5-2 0,-2 3 16,-2 1-16,1 2 0,-5 1 15,-7-1-15,-3-2 0,-3 2 16,-5-1-16,-5-1 0,-1 0 0,-8 3 15,-5 1-15,-4-2 0,-3-1 16,-1 0-16,-1-1 16,-2 1-16,-1 0 0,-2-1 15,0-1-15,4-1 0,4-1 0,3-2 16,2 0-16,2-4 0,2-2 16,1 2-16,3-1 0,0 1 15</inkml:trace>
  <inkml:trace contextRef="#ctx0" brushRef="#br0" timeOffset="685845.5225">14966 16583 0,'0'0'0,"0"0"0,0 0 16,0 0-16,-12 25 0,12-25 0,-10 21 15,10-21-15,-11 20 0,5-10 16,1 0-16,-1-2 0,1-1 15,0-1-15,1-1 0,1 0 0</inkml:trace>
  <inkml:trace contextRef="#ctx0" brushRef="#br0" timeOffset="686162.0035">14783 16624 0,'0'0'15,"0"0"-15,0 0 0,0 0 0,-2 22 16,2-22-16,3 19 0,-3-19 15,9 22-15,-9-22 0,20 31 16,-8-14-16,1 0 0,6-2 16,4-1-16,7 3 0,-1 0 0,3-2 15,3-1-15,-2 0 0,0 1 16,8-1-16,-1-2 0,-3-1 16,-3-1-16,-4-1 0,-4-1 15,-4-4-15,-3-1 0,-3-3 16,-1 0-16,-3-3 0,-1 0 15,-2-1-15,0-2 0,-4 0 16,1-1-16,-3-1 0,0-2 16,-2 0-16,-1-1 0,0-2 15,-1-2-15,0 2 0,1 2 0,0 3 16</inkml:trace>
  <inkml:trace contextRef="#ctx0" brushRef="#br0" timeOffset="686312.4753">15871 17066 0,'0'0'0,"0"0"16,0 0-16,0 0 0,0 0 0,0 0 15,-24 2-15,24-2 0</inkml:trace>
  <inkml:trace contextRef="#ctx0" brushRef="#br0" timeOffset="693711.6587">24884 16634 0,'0'0'0,"0"0"15,-7 19-15,2-6 0,-3 0 16,-3 6-16,0 0 0,1 0 16,1-2-16,1-3 0,2-4 15,0-3-15,1-3 0,0-7 16,2-6-16,1 1 0,0 1 0,-1 1 15</inkml:trace>
  <inkml:trace contextRef="#ctx0" brushRef="#br0" timeOffset="693880.7849">24790 16061 0,'0'0'16,"0"0"-16,0 0 0,0 0 15,0 0-15,18 28 0,-18-28 16,17 29-16,-8-11 0,-1-3 0,-2-1 16,1-3-16</inkml:trace>
  <inkml:trace contextRef="#ctx0" brushRef="#br0" timeOffset="694461.9253">25477 16588 0,'0'0'0,"0"0"0,0 0 16,0 0-16,0 0 0,0 0 0,15-22 15,-15 22-15,2-21 0,-2 21 16,-3-29-16,0 15 0,-1 2 16,-2 0-16,-3 2 15,-1 1-15,-2 2 0,-2 1 0,-4 2 16,0 1-16,0 3 0,-7 6 16,1 4-16,0 5 0,1 2 0,3 1 15,3 3-15,4-3 0,3 1 16,8 4-16,8 0 15,0-3-15,3-3 0,9-4 0,6-2 16,0-4-16,0-3 0,4-5 16,2-6-16,-1-2 0,1-2 0,3-5 15,-3-2-15,-6 3 16,-4 1-16,-1 0 0,-1 1 16,-5 2-16,-2 0 0,-5 3 15,-2 4-15,-4 4 0,-3 4 0,-2 6 16,-3 5-16,-3 6 0,-1 5 15,-4 6-15,-3 5 16,-1 1-16,0 0 0,-1 8 0,4 0 16,1-5-16,3-4 0,-1 7 15,-2-1-15,2-5 0,-1-6 0,-1-6 16,-4-5-16,0-4 16,2-6-16,1-5 0,-1-5 15,0-6-15,-3-6 0,-4-10 16,-1-8-16,5 6 0,4 5 15,5 4-15</inkml:trace>
  <inkml:trace contextRef="#ctx0" brushRef="#br0" timeOffset="694812.3225">25057 16421 0,'0'0'15,"0"0"-15,0 0 0,0 0 16,0 0-16,0 0 0,0 0 15,0 0-15,0 0 0,0 0 16,-12 24-16,12-24 0,-14 23 0,14-23 16,-18 27-16,18-27 0,-20 29 15,9-13-15,-1 2 0,0 0 16,-1 0-16,-1 4 0,2-2 16,2-3-16,1-2 0,1-3 15</inkml:trace>
  <inkml:trace contextRef="#ctx0" brushRef="#br0" timeOffset="695345.2966">25879 16536 0,'0'0'0,"0"0"0,0 0 16,0 0-16,0 0 0,0 0 0,7 25 16,-7-25-16,-5 23 0,5-23 15,-16 34-15,5-16 0,0 0 0,-1 3 16,0 3-16,1-2 0,1-2 15,-1 4-15,1-6 16,1-3-16,1-2 0,1-1 0,3-2 16,1-2-16,1-2 0,2-6 15,0 0-15,3-4 0,0-4 16,4-4-16,4-2 0,3-7 16,2 0-16,0-2 0,2-2 15,-2 1-15,1 3 0,6-2 16,2 2-16,0 3 0,-1 2 0,-2 3 15,-2 3-15,-2 5 0,0 2 16,0 3-16,-1 1 0,-1 1 16,-2 2-16,-2 5 15,-1 5-15,-4 3 0,-5 3 0,-5 1 16,-5-1-16,-1 1 0,0 0 16,0 3-16,-1 2 0,-1-2 15,-2-3-15,2-1 0,3 1 16,0-5-16,2-3 0,2-2 15</inkml:trace>
  <inkml:trace contextRef="#ctx0" brushRef="#br0" timeOffset="695680.733">26545 16624 0,'0'0'0,"0"0"0,0 0 15,0 0-15,0 0 0,-16 17 0,16-17 16,-25 25-16,11-8 0,-2 3 16,1 4-16,1-3 0,1-2 15,0 4-15,6-2 0,2-1 16,4 0-16,6-3 0,4-2 16,6-3-16,2-2 0,3-4 15,2-5-15,3-3 0,0-3 0,5-4 16,-2-1-16,-2-7 0,-4-5 15,-3-2-15,-4 0 16,-3-1-16,-3 1 0,-5-2 0,-4 0 16,-3 3-16,-4 2 0,-7 3 15,-7 2-15,-1 4 0,1 2 16,-9 2-16,-2 3 0,4 3 16,1 2-16,7 0 15,5 0-15,3 0 0</inkml:trace>
  <inkml:trace contextRef="#ctx0" brushRef="#br0" timeOffset="696078.7839">27026 16522 0,'0'0'16,"0"0"-16,0 0 0,0 0 15,0 0-15,0 0 0,0 0 0,-11 25 16,11-25-16,-19 34 0,2-11 16,1 3-16,-1 3 0,1 0 15,-1 1-15,-1 5 0,1-4 16,4-4-16,4-4 0,0-1 16,3-3-16,1-4 0,4-4 15,3-6-15,3-3 0,0-5 0,1-3 16,0-4-16,1-3 0,3-5 15,2-6-15,1 2 0,1 3 16,3-6-16,-2 2 0,0 2 16,-2 3-16,-1 4 0,-1 2 15,1 1-15,0 3 0,3 2 16,0 2-16,3 3 0,1 3 0,-3 1 16,1 1-16,-1 2 0,2-1 15,-1 1-15,-2-1 16,-4-1-16</inkml:trace>
  <inkml:trace contextRef="#ctx0" brushRef="#br0" timeOffset="696580.4295">27668 16748 0,'0'0'0,"0"0"16,0 0-16,0 0 0,11-17 16,-11 17-16,5-15 0,-3 6 0,-1-1 15,-1 1-15,0 0 0,-2 2 16,-1 0-16,-5 1 0,-3 1 16,-2 3-16,-4 2 0,-2 3 15,-1 2-15,-9 4 0,-1 3 16,-1 3-16,0 5 0,2 1 15,1 2-15,-1 2 0,5-3 16,6-1-16,5-2 0,7-1 16,3-1-16,7-4 0,3-3 0,6-5 15,2-5-15,5-1 0,3 0 16,1-5-16,0-3 0,2-4 16,-1-1-16,1-5 0,-1-4 15,-2 1-15,-2 2 0,0-1 16,-5 3-16,-3 3 0,-5 3 0,0 2 15,-2 3-15,-3 3 0,-1 2 16,-2 4-16,-2 4 16,-1 3-16,-3 3 0,1 4 0,-2 5 15,2 0-15,-1 0 0,0 4 16,2 1-16,2-1 0,2-1 16,2-3-16,2-1 0,3-5 15,2-3-15,-2-3 0,-2-1 16,-1-2-16</inkml:trace>
  <inkml:trace contextRef="#ctx0" brushRef="#br0" timeOffset="696978.6036">27998 16664 0,'0'0'15,"0"0"-15,0 0 0,-5 24 16,5-24-16,-15 31 0,3-9 15,-1 2-15,-1-1 0,-1 1 16,1 1-16,-3 4 0,3-3 0,1-4 16,1-3-16,3-4 0,2-2 15,4-6 1,3-3-16,2-7 16,1-5-16,3-2 0,1-1 0,3-5 15,3-3-15,3-3 0,3-1 0,4-3 16,0 1-16,2 5 0,-1 3 15,-1 0-15,1 2 16,-3 2-16,-2 1 0,-1 6 0,-3 1 16,0 5-16,0 1 0,-3 4 15,-2 1-15,-2 6 0,-3 3 16,-2 5-16,-2 4 0,-2 1 16,-1 3-16,-2 0 0,-1 1 15,1-3-15,-1-2 0,1-2 16,0-1-16,-1-3 0,3-3 0,1-3 15,2-4-15,0-2 0,-1-1 16,0-1-16</inkml:trace>
  <inkml:trace contextRef="#ctx0" brushRef="#br0" timeOffset="697245.7192">28694 16705 0,'0'0'0,"0"0"0,0 0 0,0 0 15,-30 8-15,30-8 0,-39 24 16,16-9-16,-1 3 0,-10 7 16,-1 2-16,5-1 0,3 2 15,2 2-15,5-2 0,5-2 0,4-2 16,3 1-16,5 2 15,4-4-15,4-4 0,4-5 16,2-5-16,-2-1 0,-1-2 0,-3-1 16</inkml:trace>
  <inkml:trace contextRef="#ctx0" brushRef="#br0" timeOffset="697612.7521">28650 16905 0,'0'0'0,"0"0"0,0 0 16,0 0-16,28 8 0,-28-8 15,31 9-15,-13-6 0,-1 0 0,3 0 16,2 0-16,-1-1 16,0-2-16,4 0 0,-3-1 15,-3-1-15,-2-2 0,-3-1 0,0 0 16,-5-1-16,0-2 0,-3-2 15,-3-2-15,-1-2 0,-2-1 16,-3-3-16,-3 0 0,-2 1 16,-3 3-16,-5 3 0,-4 1 15,0 1-15,0 2 0,-10 1 16,-3 3-16,2 4 0,2 4 0,2 10 16,-1 9-16,3-1 0,2 1 15,3 9-15,8 4 16,8-2-16,6-2 0,9 4 0,7 2 15,6-5-15,5-3 0,-4-4 16,-5-7-16,-5-5 0</inkml:trace>
  <inkml:trace contextRef="#ctx0" brushRef="#br0" timeOffset="698195.1494">24322 16033 0,'0'0'0,"0"0"16,18 19-16,-6-6 0,1 3 0,10 15 16,2 8-1,0 0-15,2 2 0,-1 0 0,-4-8 16,-4-5-16</inkml:trace>
  <inkml:trace contextRef="#ctx0" brushRef="#br0" timeOffset="715146.1085">2113 9580 0,'0'0'0,"0"0"0,0 0 15,0 0-15,0 0 0,0 0 16,0 0-16,0 0 0,0 0 0,0 0 16,27 1-16,-27-1 0,0 0 15,0 0-15,23 6 16,-23-6-16,0 0 0,28 9 0,-19-7 16,1 0-16,-1 1 0,2-2 15,4 1-15,-2-1 0,0 1 16,2 0-16,2-1 0,1 2 15,0-1-15,1-1 0,0 0 16,1-1-16,3 2 0,8-2 16,1 0-16,0 1 0,-1 1 0,0-2 15,4 1-15,-1-1 0,2 0 16,8-1-16,0-2 0,-1 3 16,-1 0-16,1-1 0,-1 0 15,8-1-15,-2 1 0,-1 0 16,-2-2-16,-1 2 0,0 1 15,-2 0-15,1-1 0,-1 1 16,2 2-16,6 0 0,-3-1 16,0 0-16,0 0 0,-1 0 0,-2 0 15,3 1-15,1-2 0,-4 1 16,1 1-16,-1-2 0,3-2 16,0 0-16,4 0 0,-4 0 15,-2 1-15,8 0 0,-1-1 16,-2 1-16,-2 0 0,1-1 15,1 0-15,-1 3 0,2 2 16,-2-3-16,-4-2 0,5 2 16,1 2-16,-4-2 0,2 0 15,0-1-15,0 0 0,4-1 16,3-1-16,-5 1 0,-4 0 0,4 0 16,3 1-16,-4 1 15,-2 1-15,24-1 0,-9 0 0,-2 0 16,-2 0-16,-8 2 0,-1 2 15,1-3-15,-1 0 0,1 1 16,-1 1-16,-5-3 0,-3 0 16,5 1-16,5 0 0,-6 2 0,-3-1 15,5 0-15,2-1 16,-18-1-16,6 0 0,16 1 0,-1 0 16,-21-1-16,3-1 0,9 0 15,2 0-15,-3 0 0,4 0 16,1 0-16,-1 0 0,-6 0 15,2-1-15,12 2 0,-4 2 16,-1-4-16,-3 0 0,4 1 16,3 0-16,-9-1 0,-1-3 0,21-2 15,-5 2-15,-17 1 0,3 0 16,17-3-16,-4 0 0,-22 2 16,3 2-16,15-2 0,-4 3 15,-1 3-15,0 2 0,-4-6 16,-3-3-16,-14 2 0,5 2 15,5-1-15,4 1 0,-4-1 16,0 0-16,3 1 0,3-1 16,-1 0-16,0 0 0,1 1 15,3-2-15,-3 1 0,-4 0 0,4 1 16,2-1-16,-1 2 0,-1 0 16,0 2-16,0 1 0,0-2 15,1-1-15,-2 0 0,0 2 16,1-2-16,1-1 0,-2-3 15,-1 1-15,1 4 0,1 1 16,-2-2-16,0 0 0,0-2 0,2 1 16,-2 0-16,-2 1 15,3 1-15,0 1 0,-1-2 16,0-2-16,0 1 0,0 1 0,2 2 16,0 1-16,0 0 0,-2-1 15,4-1-15,1-2 0,-3-1 16,-3 1-16,5 4 0,2 3 15,-1-4-15,-3-4 0,2 2 16,3 1-16,0 2 0,1 1 0,-1-1 16,-1-1-16,1 3 0,0 0 15,-2-1-15,2 0 16,-1-2-16,2 1 0,7 0 0,0-1 16,-5 0-16,-3 0 0,18 4 15,-5 3-15,-3-5 0,0-2 16,-5 0-16,-4 2 0,1-1 15,2 0-15,3 1 0,1 0 16,-7-1-16,-4 0 0,5 1 16,4 0-16,1-2 0,-1 0 0,-2 1 15,-1-1-15,1-1 0,0-1 16,0-1-16,0 1 16,-4 2-16,-2 2 0,5-1 0,4-4 15,-6 4-15,-4 1 0,1-3 16,-1-2-16,2 2 0,0 1 15,-3-2-15,-1 0 0,3 2 16,4 0-16,1 0 0,-1-1 16,-6-1-16,-4 0 0,4 2 15,3 0-15,-3-2 0,-1-1 0,5 0 16,2 1-16,-5-1 0,-3 0 16,4 0-16,-1 1 0,-1 2 15,-1 1-15,0-3 0,-1-1 16,2 0-16,2 2 0,-2 0 15,-4 2-15,-17-1 0,6 2 16,3-2-16,2 0 0,2 1 16,0 3-16,1-2 0,0 0 15,1 1-15,3-2 0,-2-1 16,0 1-16,1 2 0,1 0 0,-2-1 16,-2-2-16,3 0 0,1 2 15,0-3-15,0 0 0,0 0 16,0 0-16,0 2 0,-1 0 15,1 1-15,1-2 0,-1 1 16,0-1-16,0-1 0,1-1 16,1-1-16,2 1 0,-5 1 0,-3 1 15,4 0-15,3 1 16,-6-2-16,-2-1 0,1 0 0,3 2 16,-2-1-16,-2-1 0,-1 2 15,2 0-15,-2 1 0,1 0 16,2 0-16,2 0 0,-1 0 15,-2-2-15,0 0 0,1 0 16,-1-1-16,-1 1 0,0 0 0,-1 0 16,-2 2-16,3 4 0,1-3 15,0-2-15,0-2 0,-1-1 16,1 1-16,0 1 0,-2 1 16,1-1-16,1 0 0,2-1 15,-1 0-15,-1 0 0,2 1 16,0-1-16,0 0 0,0-2 15,-2 2-15,0 1 0,0 0 16,2-2-16,-1-1 0,0-1 16,-1 3-16,2 0 0,-3 1 15,-2 1-15,3-2 0,0 0 0,-1 2 16,-3 2-16,0-3 0,1-2 16,-2 1-16,-1 1 0,1 0 15,0 0-15,1 0 0,2 1 16,-4 0-16,-2 2 0,3-1 15,2-2-15,-1-1 0,-3 0 16,3 0-16,2 1 0,-1 0 0,-3 2 16,0 0-16,-1-1 15,1 0-15,1 0 0,-2-1 16,-1-1-16,0 4 0,0 3 0,0-2 16,3-2-16,-4-2 0,0 0 15,-2 1-15,2 0 0,-1 2 16,0 2-16,2-2 0,2-2 15,0-1-15,0-1 0,-1 0 16,0 1-16,1 0 0,2 2 0,0-2 16,-2-3-16,0 2 0,0 1 15,0 0-15,-1-1 0,2 0 16,2-2-16,-1 3 0,-2 2 16,0-2-16,0-1 0,0 1 15,0 1-15,-1 0 0,-1-1 16,2 1-16,2 2 0,-1 0 15,-1-2-15,0-1 0,-1-1 16,1 1-16,1 1 0,0-2 0,1 0 16,0 1-16,1 1 0,-2 0 15,0 1-15,0 0 0,0 0 16,2-1-16,1 0 0,-1 0 16,1-1-16,6 1 0,0 3 15,-4-3-15,-1 0 0,-2 1 16,1 0-16,-2-1 0,-1-2 15,3 2-15,0 2 0,-2 0 16,-1-1-16,0 1 0,-2-1 0,-1-1 16,3 1-16,-4-1 0,1-2 15,-2 2-15,2 2 0,0-1 16,0-1-16,-1 0 0,0 0 16,1 1-16,2 0 0,-1-2 15,0 0-15,2 1 0,3 0 16,-3 1-16,-2-2 0,1 1 15,0-1-15,1 2 0,0 1 16,0-1-16,0 0 0,-1 1 0,1 0 16,0-1-16,0 2 0,1-2 15,2-1-15,-1 1 16,-1-1-16,1 1 0,-1 0 0,7 0 16,0 0-16,-5-1 0,-3 0 15,3-1-15,0 1 0,-4 2 16,-2 2-16,-1-4 0,0-3 15,-4 1-15,2 2 0,-3 1 16,-2 1-16,-1 0 0,-1 0 16,0-2-16,0-2 0,-1 1 15,-1 0-15,-2 2 0,0 1 0,-5-3 16,-1 0-16,-1 1 0,-2 0 16,-2 2-16,0 1 0,-2-2 15,0-2-15,-2 0 0,0 1 16,-2-1-16,0 0 0,0 0 15,-2 0-15,-1 0 0,-2-1 16,0-1-16,-2 2 0,-3 0 16,-2 0-16,0-1 0,-1-1 0,-2-1 15,-1 0-15,-6 0 0,-1 0 16,-3 0-16,0-1 0,-2 1 16,-1-2-16,-3 0 0,-1 0 15,-7-1-15,-1 2 0,-2-1 16,-1-2-16,-4 1 0,-1 3 0,-10-4 15,2 1-15,0 0 16,-1 2-16,-1-1 0,-3-1 16,-7 0-16,1-2 0,0 1 0,-3 1 15,-4 0-15,6 0 0,0-1 16,-1-3-16,0 4 0,-1 0 16,-33-3-16,7 1 0,10 2 15,6-1-15,1 3 0,3-1 16,2 1-16,1 1 0,-3-1 15,-2 1-15,3 0 0,1 1 16,-2-1-16,-3-2 0,3 1 16,1 0-16,-3 1 0,-1 2 15,2-1-15,2-1 0,-6 1 0,-4 1 16,7-1-16,4 0 0,-2 0 16,-2-1-16,3 0 0,1 2 15,-4 1-15,-4 1 0,3-1 16,-1 0-16,2 0 0,0 1 15,-1 4-15,1 2 0,-3-4 16,-3-1-16,5 1 0,3 1 0,-6 2 16,-3 3-16,4-5 15,3-2-15,-6 4 0,-2 6 0,3-1 16,4-1-16,-9-4 0,-6-4 16,10 4-16,7 4 0,-4-3 15,-2-3-15,0-2 0,2 0 16,-4 0-16,-2 0 0,4 1 15,2-1-15,-1 0 0,0-1 16,2 0-16,3 0 0,-3 3 16,-1 4-16,3-3 0,3 0 0,-3-3 15,-3-2-15,4 3 16,3 1-16,-3-3 0,-1-3 0,-2 1 16,1 1-16,-1 0 0,1 0 15,4 1-15,4-1 0,-2 0 16,-1 0-16,1 0 0,0 2 0,-2-2 15,-2-2-15,3-2 16,1-3-16,1 3 0,2 1 16,1 1-16,2 0 0,0 1 15,-1 1-15,6-1 0,6 1 0,-2 1 16,-1 2-16,-4-8 0,-3-3 16,4 0-16,5-1 0,5 5 15,2 2-15,-3-1 0,-3-2 16,-3 0-16,1 1 0,1 0 15,3-2-15,2 2 0,0 1 0,-2 0 16,-2-1-16,4 0 16,2 0-16,-1-3 0,-1 0 15,-1 2-15,-1 1 0,1 0 0,1-2 16,0 1-16,2 1 0,-5 0 16,-1 0-16,4 2 0,2 0 15,-1 0-15,-2-2 0,-2 2 16,1 1-16,0 1 0,-1 1 15,1-4-15,1-3 0,0 3 16,0 2-16,1-3 0,1-1 16,-1 0-16,-1 0 0,2 2 0,2-2 15,-1 1-15,1-1 16,0 2-16,-1-2 0,0 0 0,0 0 16,3 1-16,2 2 0,-6 1 15,-3 2-15,4-2 0,5-2 16,-4 1-16,-2-1 0,-1 0 15,0 0-15,3 3 0,-1 2 16,-2 0-16,-2 1 0,-1-2 16,1 0-16,3 1 0,3 1 0,-4 0 15,-2-1-15,0 0 0,3-1 16,3 6-16,1 3 16,-4-5-16,-2-3 0,-1 1 0,0 2 15,4 0-15,5 1 0,-2-2 16,-5 0-16,4-5 0,3-3 15,-4 4-15,-3 3 0,2-1 16,0-1-16,3 0 0,2 0 16,0 2-16,-2 1 0,-1 0 15,-3 1-15,1-4 0,1-1 0,-3 1 16,-1 1-16,3-1 0,4 1 16,-8-1-16,0-1 0,0 1 15,0 1-15,1 1 0,2-1 16,-2-2-16,-1-2 0,0 2 15,1 1-15,3-3 0,5-2 16,-3 2-16,-1 0 0,1 2 0,3 1 16,-1-1-16,-2-1 15,-2-3-15,-1-4 0,5 5 16,2 4-16,1-1 0,-1-1 0,-4-2 16,-2-2-16,1 0 0,0 2 15,-2 1-15,-1 0 0,5 1 16,3 1-16,-4 1 0,-2 2 15,0 0-15,-1 0 0,3 2 16,0 0-16,-2-3 0,-1 0 16,-3-2-16,-2 1 0,4 0 0,2 1 15,-1 2-15,1 1 16,-1 0-16,1 2 0,-2-3 0,-1 1 16,0-1-16,2-2 0,-2 1 15,2 0-15,2 1 0,1 1 16,-4-6-16,-1-4 0,4 4 15,4 2-15,-2 0 0,-2 0 16,4 0-16,1 1 0,-4-1 16,1 0-16,1 0 0,5-1 0,0-2 15,-2-1-15,4 0 0,-2-1 16,1-1-16,1 1 16,17 4-16,-6 0 0,-3-2 15,-2 1-15,-1-2 0,1-1 0,-6 1 16,0 1-16,0 0 0,1 1 15,-1 1-15,0-2 0,-2 1 16,1-2-16,2 3 0,2 0 16,-2 1-16,2-1 0,-2 0 15,-1 1-15,6 0 0,2 0 0,-1-2 16,-4-2-16,6 5 0,1 2 16,-1-3-16,0-3 0,2 1 15,1 0-15,-1 0 0,2-2 16,1 3-16,3 0 0,-5 0 15,-1-2-15,2 1 0,2-2 16,2 3-16,-2 0 0,0 0 0,2 0 16,-1 2-16,1-2 15,-3 1-15,4 1 0,-3-2 16,0-2-16,-1 2 0,4 2 0,0-2 16,0 0-16,3 1 0,0 1 15,0-4-15,0-1 0,0 2 16,4 2-16,2 0 0,-2 0 15,2 0-15,1 0 0,1 0 16,-1 0-16,-1 2 0,1 1 0,-1 1 16,0 2-16,0 3 0,1 2 15,2-1-15,1-3 0,0 0 16</inkml:trace>
  <inkml:trace contextRef="#ctx0" brushRef="#br0" timeOffset="723350.1071">6057 9598 0,'0'0'15,"0"0"-15,0 0 0,0 0 0,0 0 16,0 0-16,0 0 0,0 0 15,0 0-15,0 0 0,0 0 16,0 0-16</inkml:trace>
  <inkml:trace contextRef="#ctx0" brushRef="#br0" timeOffset="723565.1282">6047 9548 0,'0'0'0,"0"0"16,0 0-16,0 0 0,0 0 0,0 0 15,0 0-15,0 0 0,0 0 16,0 0-16,0 0 0,0 0 16,0 0-16,0 0 0,0 0 15,0 0-15,0 0 0,0 0 0</inkml:trace>
  <inkml:trace contextRef="#ctx0" brushRef="#br0" timeOffset="723771.6044">6062 9587 0,'0'0'0,"0"0"16,0 0-16,0 0 0,0 0 16,0 0-16,0 0 0,0 0 15,0 0-15,0 0 0,0 0 16,0 0-16</inkml:trace>
  <inkml:trace contextRef="#ctx0" brushRef="#br0" timeOffset="725298.2293">6372 9295 0,'0'0'0,"0"0"0,0 0 0,0 0 16,0 0-16,0 0 0,0 0 16,0 0-16,0 0 0,3-24 15,-3 24-15,0 0 0,-2-24 0,2 24 16,-3-23-16,1 9 16,1-1-16,-2-3 0,1-3 15,-1 0-15,0 0 0,-1-4 0,2-4 16,0-8-16,0 0 0,0-14 15,-2-2-15,2 2 16,1 1-16,-2-14 0,-1-3 16,1 7-16,1 4 0,-2-12 15,1-3-15,0 4 0,0 4 0,-4-10 16,-2 1-16,2 12 0,1 6 0,-7-28 16,1 4-16,2 11 0,1 8 15,-1 4-15,1 3 16,2 10-16,3 6 0,4 3 0,2 1 15,4 7-15,-2 3 0,3 2 16,2 1-16,-6 10 0,-1 2 0,1 2 16,1-1-16,-1 1 15,0 0-15,1 3 0,-2 1 16,1 0-16,-2 1 0,-1 0 16,2 0-16,-2 0 0</inkml:trace>
  <inkml:trace contextRef="#ctx0" brushRef="#br0" timeOffset="725913.0505">6318 6655 0,'0'0'0,"0"0"0,0 0 16,0 0-16,0 0 0,0 0 15,0 0-15,0 0 0,0 0 0,-10 20 16,10-20-16,-19 20 16,19-20-16,-28 26 0,10-11 15,-2 0-15,-1-1 0,-1 3 16,-1 3-16,-3 2 0,3-3 0,3 1 15,3-4-15,4-1 0,2-4 16,5-2-16,5 0 0,5-1 16,2-3-16,6-2 0,6-3 15,2-1-15,2-4 0,3-1 16,4 0-16,4-4 0,-2 1 0,0 1 16,1 0-16,-5 3 0,-1 0 15,-7-1-15,-1 0 16,-5 2-16,-3 1 0,-4 3 15,-5 3-15,-6 2 0,-2 1 0,-5 2 16,-5 5-16,-3 0 0,-4 2 16,-8 4-16,-2-2 0,1 2 15,-4 2-15,-3 4 0,1 2 16,7-5-16,6-2 0,5-2 16,5-2-16,4-4 0,4-3 0,5-1 15,4 0-15,6-5 0,4-2 16,6-1-16,9-1 0,0-1 15,0 0-15,3-5 0,6 0 16,-3-1-16,-2-1 0,5-2 16,0 0-16,-5 2 0,-3 1 15,-4 3-15,-3-2 0,-3 3 16,-6-2-16,0 2 0,-5 0 16,0 2-16</inkml:trace>
  <inkml:trace contextRef="#ctx0" brushRef="#br0" timeOffset="726069.052">6464 7037 0,'0'0'0,"0"0"0,0 0 0,0 0 16,0 0-16,0 0 0,0 0 16,0 0-16,0 0 0,0 0 15,-7 27-15,7-27 0,0 0 0,-3 24 16,3-24-16,0 0 16,0 0-16,1 23 0,2-18 15,4-3-15,2-2 0,-2 0 0,0 0 16,-2 0-16</inkml:trace>
  <inkml:trace contextRef="#ctx0" brushRef="#br0" timeOffset="726730.1245">6906 6721 0,'0'0'16,"0"0"-16,0 0 0,0 0 0,0 0 15,0 0-15,-32 8 16,32-8-16,-31 13 0,11-4 0,-3 3 15,2 2-15,-1-1 0,-3 4 16,3-2-16,1 1 0,4-1 16,5 0-16,4 0 0,5-3 15,3-3-15,6-2 0,8-2 16,1-1-16,3 0 0,3-1 16,3-1-16,-2 1 0,-2-2 0,5 1 15,2 2-15,-5-3 0,-3-1 16,-6 2-16,-4-1 15,-6 3-15,-4 2 0,-8 1 0,-6 1 16,-3-1-16,-2 1 0,-6 2 16,-6 1-16,-8 5 0,-1-1 15,-2 0-15,-1 2 0,0 0 16,4-2-16,4 0 0,-2-2 16,10-2-16,3 0 0,8-3 15,5-1-15,6 0 0,6 0 0,10-1 16,8-2-16,-1-3 15,4 0-15,7-2 0,5-2 16,0 0-16,0-2 0,9 1 0,1 1 16,-6-1-16,-3 1 0,-5 0 15,-2 1-15,-6-1 0,-5 1 0,-6 3 16,-4 1-16,-10 2 16,-2 1-16,-10 1 0,-8 0 15,-3 2-15,-4 1 0,-9 3 16,-5 1-16,-11 2 0,2-2 0,-1-2 15,4-1-15,-1 2 0,8 2 16,8-1-16,5 0 0,8-2 16,6-1-16,12 0 0,7 0 15,7 0-15,9 0 0,10-3 16,8-1-16,4-1 0,3-2 0,11-2 16,9-2-16,8-2 15,-1-1-15,12-3 0,1-4 16,-8 0-16,-7 0 0,26-10 0,-12 0 15,-26 5-15,-18 6 0,-10 3 16</inkml:trace>
  <inkml:trace contextRef="#ctx0" brushRef="#br0" timeOffset="726979.8186">7063 6718 0,'0'0'0,"0"0"0,0 0 0,26-4 16,-26 4-16,31-2 0,-7 1 15,2 0-15,3 1 0,4-1 16,3-2-16,12 0 0,-1 0 0,11 0 16,-7 1-16,-3 0 15,-4-1-15,0-1 0,-8-1 16,-8 0-16,-7 0 0,-11 0 15,-10-1-15,-6 2 0,-4 1 0,3 0 16,0 1-16,2 0 0</inkml:trace>
  <inkml:trace contextRef="#ctx0" brushRef="#br0" timeOffset="727163.2162">7159 6584 0,'0'0'0,"0"0"16,0 0-16,0 0 0,0 0 0,-10 31 15,10-31-15,-4 27 0,3-13 16,0 3-16,0 2 0,1-2 16,0-2-16,0 0 0,0-2 15,2-2-15,1-2 0,2-1 16,-1-2-16,2-1 0,-3-1 0,-1 0 16</inkml:trace>
  <inkml:trace contextRef="#ctx0" brushRef="#br0" timeOffset="727363.5133">7348 6540 0,'0'0'0,"0"0"0,0 0 16,0 24-16,0-24 0,-2 28 16,-1-7-16,1 0 0,-1 1 0,0 0 15,-1 0-15,2 5 0,2-4 16,1-3-16,3-2 0,-1-6 15,1-4-15,0-2 0,-1-1 16,0 0-16</inkml:trace>
  <inkml:trace contextRef="#ctx0" brushRef="#br0" timeOffset="727529.5218">7622 6522 0,'0'0'0,"0"0"0,0 0 16,0 0-16,0 0 0,-1 27 0,1-27 15,-11 32-15,0-11 0,-2 2 16,-4 5-16,1 0 0,0 1 16,-9 7-16,0 0 0,-1-5 15,1-6-15,0 2 0,4-7 16,4-2-16</inkml:trace>
  <inkml:trace contextRef="#ctx0" brushRef="#br0" timeOffset="727712.6736">7104 6883 0,'0'0'0,"0"0"0,0 0 0,0 0 16,0 0-16,0 0 0,0 33 15,0-33-15,-2 28 0,-1-10 16,-2 2-16,1 0 0,-1 0 0,0-2 16,-1 0-16,2-2 0,-3 0 15,0 0-15,-1-5 16,1-2-16,2-1 0,0-2 0</inkml:trace>
  <inkml:trace contextRef="#ctx0" brushRef="#br0" timeOffset="727912.922">7031 6991 0,'0'0'0,"0"0"15,21-7-15,-5 3 0,1-1 0,15-3 16,5 1-16,3-2 16,1 1-16,11 0 0,-1 0 15,-5 2-15,-4-1 0,3 3 16,-6 3-16,-7-1 0,-6 1 0,-5 1 15,-3 3-15,-7 1 0,-4 1 16,-9 4-16,-3 3 0,-6 0 16,-3-1-16,-7 1 0,-5 2 15,1-1-15,0 0 0,4-2 16,4-1-16,5-3 0</inkml:trace>
  <inkml:trace contextRef="#ctx0" brushRef="#br0" timeOffset="728062.9245">7256 7051 0,'0'0'0,"0"0"0,0 0 16,0 0-16,0 0 0,0 30 15,0-30-15,-2 29 0,2-29 0,-4 34 16,2-15-16,0-2 0,2-1 16,0-1-16,0-2 15,0-2-15,0-1 0,0-2 0</inkml:trace>
  <inkml:trace contextRef="#ctx0" brushRef="#br0" timeOffset="728329.4572">7320 7077 0,'0'0'0,"0"0"16,0 0-16,32-11 0,-32 11 0,33-6 16,-11 3-16,2-1 15,0 0-15,7 3 0,-2 1 16,-1 1-16,-3 2 0,1-1 0,-1 2 15,-3 1-15,-2 0 0,0 2 16,-5-1-16,-5 0 0,-3 0 16,-7 0-16,-5 1 0,-1 0 15,-2 1-15,-3 2 0,-2-1 16,1 0-16,-4 1 0,-1-2 16,-4 2-16,0-2 0,1-1 0,-6 0 15,4-4-15,3-1 0,3 1 16,4-1-16</inkml:trace>
  <inkml:trace contextRef="#ctx0" brushRef="#br0" timeOffset="728562.6639">7421 6947 0,'0'0'0,"0"0"0,0 0 16,0 0-16,0 0 0,12 23 15,-12-23-15,5 32 0,-4-12 0,0 7 16,-1 7-16,0-1 0,0 0 15,0 10-15,0 1 0,-1-3 16,-1-2-16,1 6 0,0-1 16,-1-8-16,-2-6 0,1-1 15,1-5-15,-1-8 0,3 0 16,-3-4-16,2-1 0,0-2 16,0-1-16,1-2 0,0-2 15,0 1-15</inkml:trace>
  <inkml:trace contextRef="#ctx0" brushRef="#br0" timeOffset="732215.6465">18142 9615 0,'0'0'15,"0"0"-15,0 0 0,0 0 0,0 0 16,0 0-16,0 0 0,29-1 16,-29 1-16,0 0 0,32-2 15,-20 2-15,-1 0 0,2 2 16,1 0-16,1-1 0,-1-1 0,4 0 16,3-1-16,-1 1 0,-1 0 15,10 0-15,4-2 16,-2-1-16,-1 0 0,2 0 0,3-1 15,-2 2-15,-1 1 0,9 0 16,2 0-16,-2-2 0,-2 1 0,9 1 16,-1 1-16,-3 1 15,-1 0-15,5-1 0,2-1 16,-3-1-16,-5 1 0,12 0 16,2 2-16,-7-2 0,-5 0 0,6 0 15,5-2-15,-5 2 0,-5 1 16,11 1-16,2 2 15,-4-3-15,-4-4 0,7 1 0,2-1 16,-6 1-16,-5 4 0,30 1 16,-2-1-16,-13-1 0,-11-1 0,6 2 15,0 3-15,-5-4 16,-3-3-16,5 3 0,4 2 16,-5-1-16,-2 2 0,3 0 15,4-1-15,-11 1 0,-6 3 0,10-5 16,5-4-16,-6-1 0,-5 0 15,7 1-15,5 3 0,-4-2 16,-3-1-16,3 3 0,2 2 16,-10 0-16,-6-1 0,6 1 15,5-1-15,-8 0 0,-7 0 0,5-1 16,2-1-16,-6 1 0,-3 1 16,0-4-16,0-4 0,-9 5 15,-5 5-15,-10-1 0,-6 2 16,-4-4-16,-2-3 0,2 3 15,-2-1-15,2 1 0</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03T08:10:17.109"/>
    </inkml:context>
    <inkml:brush xml:id="br0">
      <inkml:brushProperty name="width" value="0.05292" units="cm"/>
      <inkml:brushProperty name="height" value="0.05292" units="cm"/>
      <inkml:brushProperty name="color" value="#FF0000"/>
    </inkml:brush>
  </inkml:definitions>
  <inkml:trace contextRef="#ctx0" brushRef="#br0">3241 3909 0,'0'0'0,"0"0"15,0 0-15,0 0 0,0 0 0,0 0 16,0 0-16,28 3 16,-28-3-16,20 2 0,-20-2 15,28 3-15,-12 0 0,1-1 0,0 0 16,2-1-16,-1 1 0,4 2 15,4-1-15,-3 1 0,2-1 16,12 0-16,-1 1 16,0-2-16,1-1 0,10 0 0,3-1 15,-2 0-15,0 0 0,0 1 16,3-1-16,6 0 0,-2-1 0,2 1 16,0 0-16,-3 0 15,-2 0-15,12 2 0,0 1 16,-3 0-16,0-2 0,8 0 0,2 0 15,-6-1-15,-6 0 0,11 3 16,3-2-16,13 1 0,-9-1 16,3 0-16,0 1 0,-11-1 15,-10 2-15,8-3 0,6-2 16,-6 1-16,-4 2 0,6-1 16,5 2-16,-2-1 0,-2 0 15,5 1-15,1 2 0,-7-1 16,-5-4-16,5 1 0,8-2 0,-7 2 15,-5 0-15,9 0 0,5 0 16,-7 2-16,-5 0 0,6-1 16,4-1-16,-5-1 0,-3-3 0,6 1 15,3 1 1,-5 1-16,-7 1 0,7-1 0,5 0 16,-7-1-16,-5 0 0,9-1 15,8-1-15,-10 0 0,-3-1 16,7 4-16,7 0 0,-10 1 15,-6 0-15,7-2 0,3 1 0,-6 1 16,-5 3-16,8-3 0,5 0 16,-7-1-16,-3 0 0,6-2 15,6-4-15,-9 5 0,-3 4 16,4 0-16,2 2 0,-6-3 16,-5-2-16,8 0 0,5-1 15,-7 2-15,-4 0 0,6 3 0,2-2 16,-3 0-16,-4-2 0,5 1 15,3 1-15,-4-2 0,-3-1 16,6-2-16,4 1 0,-4 2 16,-4 3-16,5-1 0,4 0 15,-7 0-15,-6 3 0,11-4 16,4-3-16,-7 1 0,-4 1 16,5 1-16,4 2 0,-5-2 0,-3-1 15,7 0-15,6 1 16,-5 1-16,-5 0 0,9-1 15,9 0-15,-9 0 0,-6 1 16,10 1-16,8-1 0,-9-2 0,-4-1 16,9 1-16,5 1 15,-7 3-15,-4 2 0,7-4 0,5-3 16,-7 0-16,-3-3 0,10 4 16,7 1-16,-8-1 0,-6-1 15,6 1-15,3 0 0,-9 3 0,-5 1 16,5-2-16,3 0 15,-12-1-15,-7 0 0,6-2 0,5-1 16,-9 2-16,-5 3 0,-5-3 16,-2-2-16,-11-1 0,-8 2 15,-3 2-15,-1 3 0,-11-3 16,-7-2-16,-9 1 0,-9-1 16,-3 2-16,-3 0 0,-4 3 15,-3 3-15,3-1 0,1-1 0,0-2 16</inkml:trace>
  <inkml:trace contextRef="#ctx0" brushRef="#br0" timeOffset="47885.1455">18475 3089 0,'0'0'16,"0"0"-16,0 0 0,1 21 0,-1-21 0,-3 20 15,3-20-15,-5 33 0,3-12 16,-1 4-16,0 4 0,-4 8 16,0 1-16,-1 2 0,-1 3 15,-3 5-15,-2-4 0,2-3 16,1-2-16,0-4 0,1-2 15,-1-1-15,0-4 0,2-4 16,1-4-16,0-4 0,1-2 16,2-5-16,-2-2 0,2-4 15,0-5-15,2-4 0,1-1 0,2-4 16,1-2-16,2-3 0,1-4 16,5-1-16,3-5 0,7-5 15,3-2-15,2 3 0,2-2 16,3 4-16,1 2 0,8-5 15,-2 5-15,0 4 0,-1 6 16,-2 6-16,-1 4 0,-5 3 16,-3 4-16,-5 3 0,-1 6 15,-3 5-15,-1 6 0,-4 3 0,-4 5 16,-4 1-16,-2 3 0,-1-2 16,-1 0-16,0-3 0,0-2 15,0-1-15,-1-1 0,1-1 16,1 0-16,0-6 0,1-4 15,0-2-15</inkml:trace>
  <inkml:trace contextRef="#ctx0" brushRef="#br0" timeOffset="48385.1296">19378 3556 0,'0'0'0,"0"0"0,0 0 16,0 0-16,0 0 0,-1-21 16,1 21-16,0 0 0,-12-17 0,12 17 15,-16-11-15,7 6 16,0-1-16,-2 2 0,-3 1 16,0 2-16,-3 1 0,0 1 0,-2 3 15,0 3-15,2 3 0,-8 4 16,1 3-16,1 0 0,1-1 15,3 5-15,3 2 0,4 1 16,3-2-16,3 5 0,5-2 16,4-2-16,4-5 0,5-2 15,4-4-15,2-4 0,2-3 0,3-5 16,3-5-16,-3 1 0,-2-3 16,0-2-16,1-3 15,-3 0-15,-3 0 0,-1-2 0,0-2 16,-4 1-16,-2 0 0,-3 1 15,0-3-15,-3 5 0,-1 2 0,1 3 16,-1 3-16,0 0 16,0 3-16,0 3 0,2 2 15,-1 1-15,0 3 0,1 3 16,-1 5-16,1 1 0,2 0 0,0 4 16,2 2-16,1-2 0,2-1 15,5 4-15,4-1 0,-4-5 16,-3-2-16,-3-4 0</inkml:trace>
  <inkml:trace contextRef="#ctx0" brushRef="#br0" timeOffset="48885.0518">20000 3547 0,'0'0'0,"0"0"0,0 0 0,0 0 15,-8-19-15,8 19 0,-13-12 16,4 7-16,-1 3 0,-2 0 16,-4 1-16,0 2 0,-2 2 0,0 3 15,-2 1-15,-5 5 0,2 2 16,-1 3-16,0 3 16,2 1-16,2 0 0,1 7 0,5 0 15,4-1-15,3-3 0,7 0 16,7-2-16,3-5 0,2-3 15,3-5-15,3-2 0,2-5 16,2-4-16,1-5 0,2-4 16,-1-2-16,-2-2 0,0-1 15,1-5-15,-1 1 0,-2 0 0,1-9 16,-3-2-16,-1 0 0,-3 1 16,-2-3-16,-2-2 0,-2 1 15,-2 4-15,-1 0 0,-1 3 16,0 3-16,-1 3 0,-1 5 15,-1 3-15,1 4 0,-1 4 0,-1 5 16,2 1-16,-2 3 16,-1 2-16,-1 10 0,-2 6 15,-1 3-15,-2 4 0,-2 7 16,-2 7-16,1-2 0,3-1 0,0 5 16,3-4-16,0-3 0,3-4 15,2 1-15,3-1 0,-2-12 16,0-4-16,0-5 0,0-1 15,-1-4-15</inkml:trace>
  <inkml:trace contextRef="#ctx0" brushRef="#br0" timeOffset="49518.3708">20665 3183 0,'0'0'0,"0"0"16,0 0-16,0 0 0,0 0 0,0 0 16,-4 33-16,4-33 0,-8 33 15,2-8-15,-3 8 16,0 0-16,0 2 0,-4 13 16,-2 2-16,-3 6 0,2-6 0,-3 5 15,1-7-15,3-8 0,2-6 16,3-8-16,3-5 0,1-4 15,2-5-15,1-3 0,-2-4 16,3-5-16,0-5 0,1-6 16,1-5-16,2-2 0,1-1 0,7-7 15,6-3-15,-1 2 0,1 2 16,6-6-16,3 2 16,0 3-16,1 2 0,0 7 0,2 6 15,-3 1-15,-2 2 0,1 5 16,2 5-16,-4 3 15,-3 4-15,-4 10 0,-2 10 16,-4-5-16,-3-3 0,-4 2 0,-2 0 16,-3-1-16,-3-1 0,-5-2 15,-6-2-15,1-2 0,0-5 16,-1 1-16,-2 0 0,-4-3 0,-2 0 16,-1-3-16,1-1 0,3-3 15,2-4-15,1 0 0,2-1 16,4-4-16,2-3 0,3 2 15,1 2-15,1 2 0</inkml:trace>
  <inkml:trace contextRef="#ctx0" brushRef="#br0" timeOffset="49868.0314">21038 3417 0,'0'0'0,"0"0"0,0 0 15,5 19-15,-5-19 0,1 27 16,-2-6-16,-3 1 0,0 2 16,-3 1-16,-1 0 0,-5 5 15,1-1-15,1-2 0,1-2 16,1-6-16,2-2 0,-2-4 16,1-3-16,3-7 0,0-1 0,2-5 15,2-4-15,2-4 0,1-3 16,3-3-16,1-1 0,2-2 15,2-1-15,1 0 0,2-2 16,1 2-16,0 2 0,0 4 16,0 0-16,2 3 0,-1 1 0,2 4 15,0 1-15,1 3 0,0 2 16,-2 3-16,1 5 16,-1 0-16,1 3 0,-1-1 0,1 3 15,-3-4-15,-3-1 0,-2-1 16</inkml:trace>
  <inkml:trace contextRef="#ctx0" brushRef="#br0" timeOffset="50234.9421">21392 3562 0,'0'0'0,"0"0"16,0 0-16,0 0 0,0 0 0,0 0 15,-8 25-15,8-25 0,-7 23 16,2-6-16,1 2 0,-1 0 16,1-1-16,3-1 0,2 0 15,1-1-15,2-4 0,5 0 16,6-3-16,0-4 0,2-1 0,0-4 16,1-4-16,-1 0 0,-1-2 15,0-3-15,-2-3 0,-2-1 16,-1-1-16,-3 0 0,-4-3 15,-2 2-15,-2 1 0,-2-2 16,-2-1-16,-3 1 0,-2 3 0,-2 0 16,-3 2-16,0 1 15,-1 3-15,-2 0 0,1 4 16,5 1-16,2 2 0,3 0 0,0 0 16,2 0-16,1 0 0,-1 0 15</inkml:trace>
  <inkml:trace contextRef="#ctx0" brushRef="#br0" timeOffset="50552.1035">21782 3306 0,'0'0'0,"0"0"16,0 0-16,0 0 0,0 0 0,0 0 15,0 0-15,-1 26 16,1-26-16,-5 24 0,5-24 16,-7 31-16,4-13 0,-2 5 15,1 5-15,0-2 0,-1-1 0,2 9 16,1-1-16,0-5 0,0-2 16,2 0-16,2-3 0,-2-1 15,0-3-15,0 1 0,0-2 16,0-1-16,-2-2 0,0-1 15,0-1-15,0-2 0,-2-3 16,2-6-16,1-4 0,0-1 0,1 3 16,-2-3-16</inkml:trace>
  <inkml:trace contextRef="#ctx0" brushRef="#br0" timeOffset="50851.7723">22053 3436 0,'0'0'0,"0"0"0,0 0 0,0 0 16,0 0-16,0 0 0,-25 12 16,25-12-16,-26 14 0,26-14 15,-34 20-15,16-10 0,1 2 0,0 0 16,-2-3-16,1 1 0,3-2 16,-3 2-16,4-1 0,3-1 15,3 1-15,4-2 0,3 0 16,2-1-16,1 1 0,4 0 15,1 0-15,1 3 0,0-1 16,3 5-16,2 1 0,0 0 16,-1-2-16,2 2 0,-1 1 15,-1-2-15,-1 0 0,0-2 16,0-2-16,-1-2 0,-1-2 0,-2 0 16,0-2-16,-1 0 0</inkml:trace>
  <inkml:trace contextRef="#ctx0" brushRef="#br0" timeOffset="51285.2597">22039 3702 0,'0'0'0,"0"0"0,0 0 16,0 0-16,0 0 0,25-2 0,-25 2 16,24-2-16,-24 2 0,25-2 15,-12 1-15,2-1 0,-1 0 16,3-2-16,0-2 0,0 0 15,-2 1-15,0-2 0,-1-2 16,-2 1-16,-1 1 0,-1 0 16,-1-1-16,-2-1 0,0 0 0,-1 0 15,-3-1-15,-1 2 0,-1 0 16,-2 0-16,-2 1 0,-2-1 16,-1 2-16,-4 4 0,-2 1 15,0 2-15,-1 0 0,-5 5 16,-4 4-16,1 0 0,0-1 15,1 6-15,0 3 0,4 0 16,1-1-16,1 7 0,3 2 16,3-3-16,4-1 0,5-1 15,4-1-15,5-3 0,5-2 16,3-3-16,4-1 0,3-4 0,1-2 16,2-4-16,-1-1 15,-1-3-15,-3-1 0,0-2 0,0-1 16,-2 2-16,-2-1 0,-3-3 15,-1-1-15,-4 0 0,-1-1 0,-3 2 16,0 2-16,-2 1 0</inkml:trace>
  <inkml:trace contextRef="#ctx0" brushRef="#br0" timeOffset="51751.1325">22524 3493 0,'0'0'0,"0"0"15,0 0-15,0 0 0,0 0 0,0 0 16,0 0-16,0 0 0,-1 25 15,1-25-15,-4 24 0,4-24 16,-7 33-16,3-12 0,-2 1 16,1-1-16,-1 0 0,2 0 15,1-1-15,-2 3 0,2-2 0,1-4 16,1-1-16,-2-3 0,2-1 16,0-2-16,0-4 0,1-1 15,0-2-15,0-3 0,2-2 16,0-3-16,2-1 0,0-3 15,1-4-15,-1-1 0,0-1 0,6-7 16,4-1-16,1 0 16,2 0-16,0 0 0,2 1 15,-3 3-15,0 2 0,3 0 16,0 0-16,1 5 0,0 2 0,-1 5 16,0 4-16,-4 2 0,-1 4 15,-1 6-15,-4 3 0,0 3 16,-2 1-16,-2 1 0,0 3 15,-3-1-15,-1 0 0,0 1 16,0-2-16,0-2 0,1-1 16,-2-2-16,0 0 0,0-1 15,0-3-15,0 0 0,1-1 16,-1-3-16,0-2 0,0 2 0,1-1 16,-1 0-16,0-2 0,0 1 15,0 0-15,-4 0 0,-1 0 0,2-2 16,-1 1-16,1-2 0</inkml:trace>
  <inkml:trace contextRef="#ctx0" brushRef="#br0" timeOffset="65905.0656">19088 5845 0,'0'0'0,"0"0"16,0 0-16,0 0 0,0 0 0,23-7 16,-23 7-16,0 0 15,33-2-15,-18 2 0,0 0 0,2 0 16,1 0-16,3 2 0,2-2 16,1 1-16,0-1 0,10 0 15,2 0-15,1-1 0,-2 1 16,11-3-16,3-1 0,-4 1 15,-1-1-15,3 1 0,4-1 16,7 3-16,-4-1 16,11 0-16,6-1 0,-7 0 0,-6 1 15,8-1-15,-2-1 0,5 0 16,-4 1-16,-2 2 0,-1 1 16,1 0-16,0 1 0,3-2 0,-3-4 15,26 4-15,-12 3 0,-4-1 16,-4 2-16,-3-3 0,-2 1 15,5 2-15,2 1 0,0 1 16,-2 0-16,3 0 0,1 0 16,-5-2-16,-2 0 0,6 2 15,3 1-15,-1-2 0,-1-2 0,2 1 16,3 0-16,-3 3 0,-2 3 16,6-4-16,3-3 15,0 1-15,-2 1 0,6-4 0,4-1 16,-4 1-16,-1 3 0,1 0 15,2 1-15,-1-3 0,-2 0 16,3-2-16,2-2 0,-4 1 16,-2 1-16,-2 0 0,-2 0 15,-7-1-15,-5-1 0,2 2 16,1-1-16,-8 1 0,-4-1 0,-6-1 16,-5-1-16,-9 3 0,-7 1 15,-10 2-15,-7 1 0,-7-2 16,-5-3-16,-4-2 0,-2-1 15,-6 8-15,-3 4 0,4-2 16,3-1-16,1-2 0</inkml:trace>
  <inkml:trace contextRef="#ctx0" brushRef="#br0" timeOffset="100738.4968">19234 5874 0,'0'0'15,"0"0"-15,0 0 0,30-2 0,-14 2 16,4-1-16,4 0 15,8-1-15,1 1 0,9 0 16,6-1-16,10 0 0,-4 0 0,21-2 16,7-5-16,-4 3 15,-5 1-15,30-2 0,12-1 16,0 1-16,-13 3 0,38-5 0,-19 0 16,-5 2-16,-5 1 0,3 1 15,1 1-15,-4-2 0,-4-1 16,-5 5-16,0 2 0,-3-1 0,-2-1 15,2 0-15,1 1 16,-4 0-16,-4-1 0,-3 0 16,-1-1-16,-11 1 0,-7 4 0,-5 0 15,-2-1-15,-5-2 0,-2-4 16,-14 3-16,-11 1 0,-8 0 16,-5-1-16,-8-1 0,-5 1 15,-6 0-15,-4 0 0,-11-1 16,-6 0-16,-7-3 0,-7 0 15,-10 4-15,-8 2 0,13 0 0,-9-3 16,-11 1-16,-6 1 0,-38 0 16,6 3-16,-4 2 0,-3 0 15,-1 0-15,0 1 0,-3 0 16,-2 1-16,3 3 0,2 3 16,-8-2-16,-4 0 0,6-3 15,4-2-15,0 2 0,0 2 16,3-3-16,4-4 0,-1-1 15,1-1-15,6 1 0,4 0 0,4 3 16,3 0-16,4 0 0,2-2 16,5 2-16,3 2 0,11-3 15,8-1-15,2 1 0,1-1 16,7-2-16,6-1 0,5 0 16,5 1-16,6-2 0,4 0 15,9 0-15,5 0 0,4 0 16,1-1-16,11 2 0,7 1 15,8 0-15,6 1 0,-6-1 16,7-1-16,4-1 0,3-2 0,9-1 16,7-2-16,6 2 0,4 0 15,6 3-15,5 0 0,39 1 16,-6-1-16,3-1 0,3 0 16,-2-1-16,-1 2 0,1-2 15,1-1-15,2 5 0,1 4 16,1-4-16,0-2 0,-2 0 0,-1 4 15,1-4-15,1 0 16,-7 2-16,-2 2 0,-7 1 16,-2-2-16,-14 1 0,-8 2 0,-11 1 15,-5 1-15,-15-3 0,-10-2 16,-15 0-16,-11-1 0,-7 3 16,-7 2-16,-13 3 0,-8 1 15,6-3-15,5-1 0,3-2 16</inkml:trace>
  <inkml:trace contextRef="#ctx0" brushRef="#br0" timeOffset="101590.4619">19215 4639 0,'0'0'16,"0"0"-16,0 0 0,0 0 0,14 22 0,-14-22 16,0 0-16,14 24 15,-8-13-15,2 1 0,2-1 16,1-1-16,0-1 0,-1-1 16,-3-1-16,1-1 0</inkml:trace>
  <inkml:trace contextRef="#ctx0" brushRef="#br0" timeOffset="101886.582">19687 4553 0,'0'0'0,"0"0"0,0 0 16,0 0-16,0 0 0,0 0 0,0 0 15,0 0-15,0 0 0,0 0 16,0 0-16,-29 2 0,29-2 16,-38 19-16,13-7 0,-1 2 15,-2 1-15,-10 5 0,-2 2 16,3-2-16,4-1 0,-4 2 0,2-3 15,5-3-15,6-4 0,7-2 16,6-3-16,7-2 0,6-3 16,8-2-16,6-3 0,5-1 15,3-1-15,7-2 0,6-2 16,1 0-16,2 0 0,5 0 16,-2 0-16,-4 2 0,-4 1 15,-4 1-15,-5 0 0,-5 3 16,-5 0-16,-4 1 0,-3 0 0,-2 1 15</inkml:trace>
  <inkml:trace contextRef="#ctx0" brushRef="#br0" timeOffset="102103.6846">19191 4883 0,'0'0'0,"0"0"0,0 0 16,34-9-16,-19 5 0,6-3 0,4 0 15,2 0-15,0 0 0,10-3 16,0 1-16,-3 1 0,-3 0 16,4 1-16,-6 1 0,-6 3 15,-5 1-15,-8 4 0,-7 0 16,-6 0-16,-6 1 0,3-2 16,0 0-16,2 1 0</inkml:trace>
  <inkml:trace contextRef="#ctx0" brushRef="#br0" timeOffset="102252.9868">19020 5071 0,'0'0'0,"0"0"16,0 0-16,0 0 0,0 0 0,0 0 16,34-10-16,-12 3 0,5-2 15,10-2-15,6-2 0,3-2 16,3 0-16,17-6 0,16-4 16,3-2-16,-11 4 0,2 0 15,-7 3-15,-18 3 0,-10 3 0,-10 2 16,-8 5-16,-5 0 0</inkml:trace>
  <inkml:trace contextRef="#ctx0" brushRef="#br0" timeOffset="102486.2538">19448 4746 0,'0'0'0,"0"0"0,0 0 15,-2 18-15,2-18 0,-5 23 0,0-3 16,0 3-16,-2-2 0,0 6 16,-2 2-16,-2 7 0,0-2 15,0 5-15,2-5 0,1-5 16,1-4-16,2-7 16,2-6-16,0-3 0,1 0 0,0-3 15</inkml:trace>
  <inkml:trace contextRef="#ctx0" brushRef="#br0" timeOffset="102653.5926">19436 5021 0,'0'0'15,"0"0"-15,0 0 0,0 0 0,6 27 16,-6-27-16,5 30 16,-1-12-16,-1 2 0,0 0 0,1 1 15,-1-3-15,0-1 0,1 2 16,-1-3-16,-2-2 0,-1-5 15,0 0-15,0-1 0,0-2 16</inkml:trace>
  <inkml:trace contextRef="#ctx0" brushRef="#br0" timeOffset="102919.7776">19523 5002 0,'0'0'0,"0"0"15,0 0-15,26-9 0,-15 8 16,2 0-16,3-1 0,-1 1 15,1 0-15,0 0 0,-1 1 16,0 0-16,-2 1 0,2 2 16,0 2-16,-3-1 0,-1 1 0,-3 4 15,-2 2-15,0 1 0,-2 2 16,2 7-16,-2 1 0,0 1 16,0 1-16,-1-2 0,-1-2 15,0-2-15,0-2 0,-1-3 16,-1 0-16,-1-1 0,-2-1 15,0-2-15,-1-2 0,-4-3 16,-3-1-16,2 0 0,1-1 16,2-1-16</inkml:trace>
  <inkml:trace contextRef="#ctx0" brushRef="#br0" timeOffset="103069.7734">19511 5140 0,'0'0'0,"0"0"0,0 0 0,22-1 15,-22 1-15,26-8 0,-10 4 16,1 0-16,0 2 0,0-1 16,0 1-16,-2 0 0,-2 1 0,-1 1 15,-2-1-15,-1 1 0</inkml:trace>
  <inkml:trace contextRef="#ctx0" brushRef="#br0" timeOffset="103225.966">19564 5211 0,'0'0'16,"0"0"-16,0 0 0,21-2 15,-21 2-15,22-3 0,-7 0 16,-1 0-16,0 1 0,-1 1 0,0 1 16,-3-1-16,-2 1 0,0-1 15</inkml:trace>
  <inkml:trace contextRef="#ctx0" brushRef="#br0" timeOffset="103356.2837">19611 5323 0,'0'0'0,"0"0"16,0 0-16,35-7 0,-35 7 0,35-9 16,-14 5-16,-2 0 0,-3 0 15,-1 2-15</inkml:trace>
  <inkml:trace contextRef="#ctx0" brushRef="#br0" timeOffset="104703.8395">20235 4593 0,'0'0'0,"0"0"0,0 0 16,0 0-16,-8 28 0,8-28 0,-16 20 15,16-20-15,-17 29 0,6-14 16,-1 2-16,1 0 0,1-1 0,1-3 16,1 0-16,-1 0 0,2-4 15,1-1-15,2-4 0,4-4 16,0 0-16,2-4 16,3-5-16,4 2 0,3-3 0,4 1 15,1-2-15,10-3 0,3 0 16,-1 2-16,2 0 0,5-1 15,-3 1-15,-4 4 0,-1 2 16,-6 2-16,-3 2 0,-5 0 0,-3 5 16,-4 1-16,-5 3 0,-5 0 15,-4 3-15,-3 2 0,-2 2 16,-5 2-16,-4 1 0,-5 1 16,-2-1-16,3 0 0,1-1 15,2 0-15,2-2 0,0-3 16,0-2-16,6-3 0,3-1 0,5-3 15,6-2-15,3-2 0,3-1 16,4-3-16,3-1 16,5-1-16,4 0 0,7-4 0,0-1 15,0 2-15,0 1 0,-2 1 16,0 2-16,-4 2 0,-2-1 16,-3 4-16,-3 1 0,-2 4 15,-1 2-15,-2 4 0,-1 0 16,-3 3-16,-3 2 0,-2 0 15,-2-1-15,0 0 0,0 0 0,-2 0 16,1 1-16,-1-1 16,-1 1-16,-2-2 0,-2 0 0,1-3 15,-1 0-15,1-1 0,2-1 16,0-3-16</inkml:trace>
  <inkml:trace contextRef="#ctx0" brushRef="#br0" timeOffset="104886.045">20241 4975 0,'0'0'0,"0"0"0,0 0 16,0 0-16,0 0 0,0 0 0,35-16 15,-35 16-15,32-12 0,-14 4 16,1 0-16,0 1 0,0 1 16,1 0-16,0 0 0,-1 1 15,-3 0-15,1 0 0,-4 2 16,-2-1-16,-1 1 0,-1 0 15</inkml:trace>
  <inkml:trace contextRef="#ctx0" brushRef="#br0" timeOffset="105020.2001">20248 5043 0,'0'0'0,"0"0"0,0 0 16,0 0-16,0 0 0,34-6 0,-34 6 15,34-11-15,-15 5 0,3-1 16,2-1-16,-1 1 0,-1-1 0,-2 2 15,-2-1-15,-3 3 0</inkml:trace>
  <inkml:trace contextRef="#ctx0" brushRef="#br0" timeOffset="105219.2379">20280 5133 0,'0'0'0,"0"0"15,0 0-15,0 0 0,-8 23 0,8-23 16,0 0-16,-7 26 0,5-15 16,-1 0-16,0 1 0,-1-2 15,1-1-15,1-3 0,0-1 16,-1-1-16,1 1 0,1-2 16</inkml:trace>
  <inkml:trace contextRef="#ctx0" brushRef="#br0" timeOffset="105439.5608">20434 5140 0,'0'0'16,"0"0"-16,0 0 0,0 0 0,19 17 15,-19-17-15,22 17 0,-10-7 16,1-3-16,5 0 0,2-1 16,2-1-16,2-3 0,6 0 15,-2-4-15,1 0 0,-1 0 0,-3-3 16,-2 1-16,-3-2 15,-3 0-15,-4-1 0,-3-1 16,-4 4-16,-2-1 0,-5 1 16,-5-1-16,-2 1 0,1-2 0,0 2 15,1 0-15,1 0 0</inkml:trace>
  <inkml:trace contextRef="#ctx0" brushRef="#br0" timeOffset="105579.9556">20645 4997 0,'0'0'15,"0"0"-15,0 0 0,0 0 16,0 0-16,0 0 0,0 0 16,18 14-16,-18-14 0,0 0 15,10 24-15,-10-24 0,0 0 0,10 25 16,-10-25-16,0 0 0</inkml:trace>
  <inkml:trace contextRef="#ctx0" brushRef="#br0" timeOffset="105719.7666">20868 4967 0,'0'0'0,"0"0"0,0 0 15,0 0-15,0 0 0,15 24 0,-15-24 16,4 27-16,-3-12 0,0-2 16,1 0-16,-1-4 0</inkml:trace>
  <inkml:trace contextRef="#ctx0" brushRef="#br0" timeOffset="156771.2833">14477 5800 0,'0'0'0,"24"-1"0,12 1 16,14-2-16,0 2 0,21-1 0,17 1 16,18-1-16,0-2 0,18 0 15,1 3-15,44-7 0,-19-2 0,-8 4 16,-4 2-16,-12 1 0,-5-1 16,-8 0-16,-4 2 15,-17-1-15,-13 1 0,-17 1 0,-14 0 16,-22-2-16,-16 0 0,-4 1 15,-1 0-15,-2 0 0</inkml:trace>
  <inkml:trace contextRef="#ctx0" brushRef="#br0" timeOffset="162787.8422">10381 5571 0,'0'0'16,"0"0"-16,0 0 0,0 0 0,0 0 15,0 0-15,0 0 0,0 0 16,0 0-16,0 0 0,-11 32 16,11-32-16,-10 27 0,10-27 15,-17 38-15,7-17 0,-1 0 0,-1 1 16,0 1-16,-1 5 16,1-4-16,1 0 0,2-2 15,1-3-15,2-2 0,0-6 0,2-3 16,-1-1-16,2-1 0,1-2 15,2-4-15,-3-5 0,3 1 16,2-3-16,1-2 0,0 0 16,3-1-16,4-5 0,3-3 15,1-1-15,2-1 0,0-3 16,2 0-16,2 2 0,-1 0 0,7-2 16,-1 2-16,-3 4 0,-3 3 15,-2 3-15,-3 3 0,-2 6 16,-1 5-16,-1 4 0,-1 4 15,-4 1-15,0 1 0,-4 5 16,-2 3-16,0 2 0,-2 1 16,-1 1-16,-2 0 0,2-2 0,0-5 15,-2 1-15,2-2 16,-2-2-16,2 0 0,-1-4 0,2-4 16,1-1-16,0-3 0,2-3 15,0 0-15,-1-8 0,2 1 16,4-6-16,3-5 0,1 0 15,2 1-15,3-4 0,5-4 16,1 1-16,1 1 0,5-5 16,0 2-16,-1 4 0,-1 4 0,4-2 15,-1 3-15,-7 8 0,-2 2 16,-3 5-16,-2 3 16,-1 3-16,-2 2 0,-2 4 15,-2 5-15,-3 2 0,-1 1 0,-3 4 16,-1 2-16,-3 1 0,1-2 15,-3 1-15,0 0 0,0-4 16,1-3-16,2-5 0</inkml:trace>
  <inkml:trace contextRef="#ctx0" brushRef="#br0" timeOffset="163305.7834">11308 5653 0,'0'0'15,"0"0"-15,0 0 0,0 0 0,0 0 16,0 0-16,-16-19 0,16 19 0,0 0 16,-24-13-16,24 13 0,-21-7 15,11 6-15,-1 1 0,-1 1 16,-1 3-16,-1-1 0,-2 1 15,1 3-15,-1 1 0,1 2 16,1 1-16,0 2 0,1 0 16,1 0-16,-2 7 0,2 2 15,2-1-15,2 0 0,2-2 16,3-1-16,2-4 0,1-2 0,4-1 16,4-2-16,3-5 0,5-2 15,0-3-15,2-3 0,-1-2 16,1 0-16,1-5 15,1-1-15,-2-1 0,0-2 0,1-4 16,-3 1-16,-1-1 0,-3-1 16,-2 5-16,-2 0 0,-1 3 15,-3 1-15,0 2 0,-1 0 16,-2 7-16,-1 2 0,-5 3 16,-2 2-16,0 5 0,1 2 0,-1 4 15,1 0-15,-2 4 0,0 1 16,2-2-16,0 3 0,4-2 15,2 1-15,3 1 0,4-1 16,2-8-16,0-6 0,-2-1 16,-1-1-16,-2-1 0</inkml:trace>
  <inkml:trace contextRef="#ctx0" brushRef="#br0" timeOffset="163706.1496">11565 5563 0,'0'0'0,"0"0"16,0 0-16,0 0 0,0 0 0,-12 20 16,12-20-16,-11 26 15,11-26-15,-14 39 0,6-16 16,-2 2-16,-1-2 0,-4 6 15,1-1-15,1-3 0,2-4 0,2-1 16,2-2-16,2-2 0,-1-3 16,2-5-16,2-5 0,2-3 15,-3 1-15,6-5 0,1-3 16,2-3-16,-1-2 0,3-5 16,2-3-16,0 1 0,0-1 0,1 0 15,1 1-15,-1 2 0,-1 2 16,1-2-16,-1 2 15,0 4-15,-1 4 0,0 4 0,0 2 16,-1 2-16,0 0 0,0 3 16,1-1-16,0 2 0,0 1 0,-1-1 15,-2 0-15,0-2 0</inkml:trace>
  <inkml:trace contextRef="#ctx0" brushRef="#br0" timeOffset="164104.5227">11857 5594 0,'0'0'0,"0"0"0,0 0 15,0 0-15,0 0 0,0 0 16,-10 23-16,10-23 15,-14 29-15,3-9 0,-3 3 16,1-1-16,1 0 0,0 0 0,0-1 16,-1 3-16,2-2 0,1-5 15,2-3-15,1 0 0,2-4 0,0-2 16,2-4-16,1-3 0,2-1 16,1-5-16,1-3 0,3 0 15,0-3-15,4-5 0,2-3 16,1 0-16,2-1 0,1 1 15,0 0-15,-1 1 0,1 1 0,1 4 16,2 3-16,3 0 16,-2 1-16,-2 3 0,0 2 15,-4 4-15,0 4 0,2-1 16,-1 1-16,3 2 0,-1 0 0,-2 0 16,-1-1-16,-4-1 0</inkml:trace>
  <inkml:trace contextRef="#ctx0" brushRef="#br0" timeOffset="164555.2062">12270 5640 0,'0'0'0,"0"0"0,0 0 0,0 0 0,0 0 16,0 0-16,0 0 0,-15 24 16,15-24-16,-18 23 0,18-23 15,-20 29-15,11-11 0,-1 1 16,0 2-16,0-1 0,1 0 0,-1 2 16,1-2-16,1-3 15,2-2-15,0-3 0,2-3 16,2-3-16,2-3 15,0-3-15,1-4 0,0 0 0,0-1 0,0-3 16,0-4-16,0-1 16,0 2-16,1 3 0</inkml:trace>
  <inkml:trace contextRef="#ctx0" brushRef="#br0" timeOffset="164705.7294">12255 5403 0,'0'0'15,"0"0"-15,0 0 0,0 0 0,20 15 16,-20-15-16,16 16 16,-16-16-16,19 19 0,-10-6 0,0 0 15,-2 0-15,0-2 0,-1-3 16</inkml:trace>
  <inkml:trace contextRef="#ctx0" brushRef="#br0" timeOffset="165206.627">12716 5711 0,'0'0'0,"0"0"0,0 0 15,0 0-15,0 0 0,0 0 0,1-22 16,-1 22-16,0 0 0,-7-25 15,7 25-15,-9-17 0,5 9 16,-2 0-16,0 0 0,-1 1 16,1 0-16,-2 2 0,-1 2 15,-1 2-15,-2 1 0,-1 3 16,-2 2-16,0 4 0,0 1 0,-1 3 16,1 4-16,-3 5 0,2 4 15,1-2-15,2 1 16,3-2-16,3 0 0,4-1 0,5-3 15,3-3-15,3-3 16,4-7-16,6-3 0,1-4 16,0-2-16,4-3 0,0-5 0,-1-1 15,-1 0-15,0-4 0,1-2 16,-2-1-16,-1-1 0,-4 2 16,0-1-16,-4 1 0,-3 4 0,-1 3 15,-2 3-15,0 1 16,-2 2-16,-3 5 0,0 0 15,0 8-15,-2 2 0,0 3 16,-2 1-16,1 2 0,0 1 0,1 1 16,-1 3-16,3 0 0,2 0 15,2 1-15,3-3 0,-2-3 16,0-3-16,-2-3 0</inkml:trace>
  <inkml:trace contextRef="#ctx0" brushRef="#br0" timeOffset="165706.6003">13297 5646 0,'0'0'0,"0"0"15,3-12-15,-1 5 0,0-1 16,-2-1-16,-1 0 0,-1-1 16,-1 0-16,-3 1 0,-1 1 15,-6 4-15,-2-1 0,-3 4 16,-1 4-16,-10 2 0,-1 1 0,0 5 15,1 6-15,0 3 16,1 2-16,-2 8 0,2-1 0,6-1 16,4-2-16,9-2 0,7 0 15,4-7-15,4-5 0,6-4 16,6-2-16,3-1 0,2-1 16,-1-7-16,0-3 0,1-2 15,1-1-15,1 0 0,0-4 16,0-5-16,-3-1 0,-4-1 15,-3 0-15,-2 3 0,-4 4 0,-2 3 16,-1 2-16,-3 3 0,0-1 16,-1 3-16,-2 3 0,2 4 15,-4 2-15,0 4 0,0 2 16,-4 6-16,0 4 0,-3 5 16,-2 2-16,-3 11 0,0 2 0,3-3 15,3-4-15,1-4 16,1-3-16,0 0 0,0-2 15,1-5-15,-1-4 0,1-6 0,-2-1 16,1-3-16,-2 0 0,-5-5 16,-6-2-16,-2-4 0,-1-3 15,1-3-15,1-3 0,5 2 16,1 2-16,3 2 0</inkml:trace>
  <inkml:trace contextRef="#ctx0" brushRef="#br0" timeOffset="166174.7348">13486 5761 0,'0'0'16,"0"0"-16,0 0 0,0 0 0,0 0 16,0 0-16,28 12 0,-28-12 15,20 2-15,-20-2 0,22 3 16,-11-4-16,0-2 0,2 0 15,1-2-15,1 0 0,-1-2 0,-1-1 16,-1-2-16,1 0 0,-2-1 16,-1-1-16,-2-2 0,-1 1 15,-2 0-15,-1 2 0,-3 0 16,-2 1-16,-3 0 0,-4 2 16,-6 2-16,-2 1 0,-2 2 15,-3 4-15,-2 2 0,1 7 16,1 4-16,2 5 0,2 5 15,0 8-15,4 0 0,9 1 16,6-1-16,10-4 0,8-3 0,-1-2 16,-5-3-16,-2-6 0</inkml:trace>
  <inkml:trace contextRef="#ctx0" brushRef="#br0" timeOffset="176261.7882">3653 6715 0,'0'0'0,"0"0"0,0 0 16,0 0-16,18-9 0,-18 9 15,0 0-15,21-12 0,-21 12 0,0 0 16,25-13-16,-15 7 0,2 3 16,1-2-16,0 2 0,0-1 15,1 1-15,1 0 0,-1-1 16,3 0-16,-2 1 0,4-1 15,1 2-15,-1 0 0,2-1 0,7-1 16,1 0-16,0 2 16,2 2-16,0-1 0,1 1 15,0 0-15,0 3 0,8-3 16,-1 0-16,2 0 0,1 1 0,-1 0 16,0 0-16,2 0 0,-1 2 15,8-1-15,1 1 0,0-2 16,-2 0-16,0 0 0,-2-1 15,1 1-15,-2 2 0,11-1 16,3 1-16,-7-2 0,-3-2 0,4 0 16,1 1-16,-3 1 0,4 0 15,6-1-15,-2-2 16,-3 1-16,-2 1 0,4 0 0,0-1 16,-1-1-16,-2-2 0,1 4 15,-2 1-15,27-1 0,-7-1 16,-6 0-16,-4 1 0,-6 0 15,-5 2-15,4-3 0,3-1 16,-2 0-16,1 1 0,0 3 16,-2 0-16,-1-1 0,-2-1 0,5 0 15,4 1-15,-6-1 0,-4-2 16,3 1-16,0 1 16,1 0-16,2 2 0,0-1 0,2 1 15,-4-4-15,-4 0 0,2 2 16,0 4-16,1-4 0,2-2 15,-2 1-15,0 0 0,0 2 16,-2 2-16,2-3 0,3-4 16,-1 4-16,2 0 0,-5 1 15,-3 0-15,0 1 0,0-1 0,5 3 16,4 4-16,-7-6 0,-4-3 16,2 4-16,1 2 0,3-2 15,1 0-15,1-2 0,-1-1 16,-1 3-16,-2 2 0,3-1 15,4-3-15,0 1 0,-1 1 16,0 0-16,-1-1 0,-3-1 0,-2 1 16,6 0-16,3 0 15,-1 1-15,1 0 0,-3 0 0,-3-2 16,0-2-16,-2-2 0,5 5 16,3 1-16,-4-1 0,-1-1 15,2-5-15,3-4 0,-4 4 16,-4 0-16,6 4 0,3 4 15,-1-1-15,-2 1 0,-3-4 16,0-2-16,-1 1 0,0 1 0,2-3 16,1-3-16,-3 0 15,-2 0-15,-1 5 0,-1 4 16,2-1-16,-1 1 0,2-6 16,1-4-16,-5 3 0,-4 2 0,4 1 15,3 1-15,-1 0 0,0 2 16,-1-4-16,-1-3 0,0 4 15,1 1-15,2 2 0,3 2 16,-6-6-16,-6-5 0,4 3 16,2 1-16,-4 4 0,0 1 0,-2-2 15,1-3-15,1 1 0,3 1 16,-3 0-16,-2-1 0,0 1 16,2 0-16,-2 0 15,0 0-15,-1 1 0,1 0 0,3 0 16,1 0-16,-5 1 0,-4 0 15,4 3-15,4 0 0,-5-3 16,-2-2-16,4-2 0,5-3 16,-2 3-16,-1 1 0,-3-1 0,-5 2 15,6 2-15,1 3 0,-1-2 16,-3-1-16,0-1 0,1 1 16,-2-2-16,0 1 0,-17 0 15,6 0-15,4 1 0,0-1 16,2 0-16,0-2 0,-1 3 15,-1 1-15,2-1 0,3 0 16,-2-1-16,-1 0 0,0 0 16,-1 0-16,1 0 0,-1 0 15,-1 0-15,-1 2 0,-2-2 0,-1-2 16,-6 2-16,0-1 0,0 1 16,1 1-16,-3-2 0,-2-1 15,-2 1-15,-2 0 0,-4 2 16,-1 2-16,-2-2 0,-1 1 15,0 0-15,-1-1 0,1-1 16,1-1-16,-5 2 0,-1 0 0,0-1 16,1-1-16,0 0 0,2 0 15,-2 0-15,-1 1 16,1 0-16,-1 1 0,1-2 0,-1-2 16,0 0-16,-1 1 0,-1 1 15,-1 1-15,1-1 0,0-1 16,-1 1-16,0 0 0,1 1 15,-1-1-15,0 1 0,0-1 16,2 1-16,-1-1 0,1 0 16,2 1-16,-1 0 0,2 1 0,0 0 15,0-1-15,1 0 0,1 0 16,1 0-16,1 0 0,0 0 16,0 1-16,1 0 0,0 0 15,1 0-15,0 1 0,2-1 16,0 1-16,2 0 0,-1 1 15,1-1-15,-1 0 0,2-1 16,2-1-16,5 0 0,1 0 16,-1 0-16,-1 1 0,2 0 0,0-1 15,3 0-15,0 1 0,0 0 16,0 1-16,2-3 0,0-1 16,6 0-16,-1 1 0,0 0 15,-2 1-15,1-2 0,1-1 16,0 1-16,-2 1 0,1 1 15,2-1-15,3 1 0,-3-1 16,0 0-16,2 0 0,-3-1 16,-2 2-16,2-1 0,0 1 15,-2 1-15,-1 3 0,-1-4 0,0-2 16,1-1-16,0 3 0,2-1 16,-1 0-16,1-1 0,1 1 15,1-2-15,-1 0 0,-1 2 16,1 1-16,0-1 0,1 0 15,-2 0-15,-1-1 0,1 0 16,1 0-16,-2 0 0,-2 1 0,2 0 16,2-2-16,0 1 0,-2 0 15,2 1-15,2-1 16,-2 2-16,-1-1 0,6 2 0,-1 1 16,-1 1-16,1 1 0,0-3 15,-1 0-15,0-1 0,-1-2 16,0 2-16,2 1 0,-1 1 15,2 2-15,-1 1 0,-1 1 16,1-3-16,3 0 0,-1 0 0,0 3 16,1-2-16,1-1 0,1-3 15,1 0-15,-2 0 0,0 1 16,1 0-16,1 0 0,0 4 16,-1 2-16,7-1 0,-1-1 15,-1-2-15,-3-3 0,3 1 16,1 0-16,-2 1 0,0 1 15,-1 0-15,2-1 0,0 1 16,0 0-16,3 0 0,1 0 16,-3 3-16,-1 2 0,0-5 0,3-3 15,1-1-15,1-2 0,26 3 16,-7 4-16,-5-2 0,-1 1 16,-1-3-16,-2-1 15,-5-1-15,-1 2 0,0-3 0,1-2 16,4 2-16,2 2 0,-2 0 15,0 1-15,-6-1 0,-4-1 16,2-1-16,2 1 0,1 3 16,3 4-16,1-4 0,1-1 0,-6-1 15,-2 1-15,3-3 0,0 0 16,2 4-16,1 3 0,-2-2 16,0 1-16,-2-3 0,2-1 15,1 0-15,0 0 0,0 1 16,0 0-16,-3 1 0,-2 1 15,-3-2-15,-2-3 0,4 4 16,5 1-16,-4 1 0,-1 1 0,0-4 16,1-3-16,2 0 0,-1-1 15,0 3-15,1 2 0,-6 1 16,-1 1-16,5-3 0,3-2 16,-1 1-16,1 0 0,0-1 15,2-3-15,-5 4 0,-2 2 0,5 0 16,3 0-16,-3 2 15,-4-1-15,2 1 0,1 3 16,-2-6-16,0-3 0,2 2 16,1 2-16,-4 2 0,-2 0 0,3-2 15,3-2-15,0 2 0,1 1 16,1-2-16,2 1 0,-4-1 16,-5 2-16,3-3 0,3 0 15,0 1-15,1 0 0,-1 3 16,1 1-16,-4-4 0,-1-1 0,4-1 15,4 0-15,-3 0 16,-3-1-16,5 2 0,3 2 0,-9 2 16,-6 0-16,4 0 0,4-1 15,-3 0-15,0-2 0,-1 0 16,0 2-16,3-2 0,1 0 16,3-1-16,1 0 0,-5-2 15,-1 2-15,1 1 0,2 1 16,-2 0-16,1-1 0,0-1 15,-2 0-15,-3 1 0,0 2 0,4-3 16,2-2-16,1 2 16,-2 1-16,0-2 0,-1 0 0,-1-1 15,-3 1-15,3 3 0,2 4 16,2-4-16,0-1 0,0-1 16,1 0-16,-1-1 0,-3 0 15,4 1-15,2 2 0,0-2 16,-1 1-16,0 0 0,-1 0 15,-1-1-15,-3 1 0,5-4 16,3-1-16,2 4 0,-1 4 0,1-4 16,1-3-16,-2 1 0,-1 0 15,1 2-15,2-1 0,-4-1 16,0-2-16,0-1 0,2-1 16,0 0-16,0-4 0,-1 4 15,-3 1-15,-3 0 0,-4-1 0,2-4 16,0-4-16,-5 1 15,-1-1-15,-2-1 0,1 0 16,-3 2-16,-1-1 0,-4 2 16,-3 0-16,-2 4 0,1 2 0,-2 1 15,0 1-15,-1 0 0,-1-1 16,-2 4-16,1 3 0,0-3 16,1 0-16,-2 7 0,-2 4 15,-15-1-15,2 2 0,1-3 16,0-4-16,-5 0 0,-4-1 0,-4 1 15</inkml:trace>
  <inkml:trace contextRef="#ctx0" brushRef="#br0" timeOffset="181738.741">2622 7670 0,'0'0'0,"0"0"16,0 0-16,0 0 0,21-6 0,-21 6 15,23-3-15,-23 3 0,31-1 16,-16-1-16,3 0 0,0 0 16,3 1-16,-1-1 0,1 0 15,8-1-15,3 4 0,0-1 16,2-1-16,0 1 0,-2 1 0,10-1 16,1-1-16,-4 0 0,-5-1 15,5 1-15,5 2 16,-1 2-16,-1 0 0,8-1 0,-2-2 15,-1 1-15,-2 2 0,1-1 16,3-1-16,-3-1 0,-2 2 16,10-4-16,0 1 0,-2 2 15,-2 2-15,3-2 0,-2 0 16,2 0-16,-4-1 0,13-2 16,-2-3-16,-2 3 0,-2 3 0,1-1 15,6 0-15,-7-4 0,-2-3 16,30 1-16,-4 3 15,-13 3-15,-7 3 0,3 0 0,0-1 16,-5-2-16,-3-2 0,6 3 16,1 3-16,-7-2 0,-4-4 15,4 0-15,7-1 0,-7 4 16,-4 6-16,3-5 0,3-2 16,-3 1-16,0 2 0,1-1 15,4 1-15,-6-1 0,-5 0 0,4-3 16,5-1-16,-4 0 0,-4 2 15,5-3-15,-2 0 0,-1 2 16,-3 1-16,3 1 0,3 1 16,-6-5-16,-3-1 0,4 2 15,4 2-15,-7 3 0,-9 1 16,7 0-16,6 0 0,-7-3 16,-4 0-16,7 2 0,1 0 15,-6 1-15,-6 1 0,7-2 16,4 1-16,-7-1 0,-4-2 0,5 1 15,1 2-15,-18-3 0,1 2 16,8-1-16,4-2 0,-3 1 16,-3 2-16,4-1 0,5 0 15,-4 1-15,-1-2 0,4 3 16,3 0-16,-4-2 0,-2-2 0,3 0 16,1 1-16,-1 2 15,0 0-15,1 1 0,2-1 16,-2 0-16,-3 1 0,3-4 0,3 0 15,-8-3-15,1-1 0,7 2 16,0 1-16,-6-2 0,2 2 16,4 0-16,-3-1 0,-3 2 15,0 0-15,5 0 0,-1 2 16,-3 0-16,-1 1 0,5-2 16,-2-4-16,-4 3 0,1 0 0,5 0 15,0 0-15,-7 0 0,-1 0 16,4 0-16,0-1 0,2 0 15,0-1-15,0 1 0,-2 1 16,-1 0-16,-4 0 0,4-1 16,4-2-16,-3 1 0,-2 1 0,4-1 15,2 0-15,-4 0 16,0 4-16,2 0 0,3 1 16,-3-1-16,-4-2 0,4 3 15,1 2-15,-3-5 0,-5-2 0,4 0 16,5 1-16,-5 1 0,-1 0 15,4 0-15,4 1 16,-4-1-16,-4 0 0,4 0 16,1 0-16,-2-1 0,-3 0 0,4 1 15,2 1-15,-3 0 0,0 1 16,0 0-16,3 3 0,-2-4 0,-2 0 16,3 1-16,3 3 15,-3-3-15,-3 0 0,2 0 0,1-1 16,0-1-16,-1 1 0,6-1 15,0 1-15,-7-1 0,-2 0 16,9 0-16,3 1 0,-10 0 16,0 0-16,5 0 0,1 0 15,-7-1-15,1-1 0,8 1 16,2 1-16,-3 0 0,-5-1 16,6 0-16,1 2 0,-5-1 0,-4 0 15,7 1-15,3 1 16,-6-2-16,-6-1 0,7-1 0,5 1 15,-7-1-15,-5 1 0,6 0 16,4 0-16,-4 2 0,-2 1 16,3-3-16,2-2 0,-7 0 15,-3 0-15,7 2 0,5 0 16,-6 0-16,-5-1 0,6 1 16,4-1-16,-5 0 0,-3 1 0,6 0 15,4-1-15,-5 0 16,-4-2-16,4 2 0,4 0 15,-4 1-15,-3 1 0,2-1 0,2 0 16,-2 0-16,-3 0 0,4 0 16,4 0-16,-4 1 0,-4 2 15,3-3-15,2 0 0,-2 1 16,0 0-16,0-1 0,1 0 16,1 0-16,0 0 0,0 0 15,0-1-15,-1 0 0,-2 1 0,1 0 16,1 0-16,0 0 0,-1-3 15,0 2-15,0 1 0,0-1 16,0 1-16,0 0 0,-1 0 16,0 0-16,-2 0 0,0 0 15,2-1-15,-1 0 0,0-1 16,0 0-16,1 0 0,-1 2 16,-1 0-16,-1-1 0,2-1 15,-2 0-15,1-1 0,-2 1 16,1 1-16,-2 0 0,0 1 0,0 0 15,3-2-15,-7 1 0,-2-2 16,5 1-16,0 0 0,-3 1 16,-2 0-16,4 0 0,4 0 15,-5-1-15,-3-1 0,3 1 16,3-2-16,-2 2 0,-2 2 0,1-1 16,0-1-16,-2 1 0,-2 0 15,1-1-15,0 1 0,0 0 16,-2 1-16,6 0 0,1-2 15,-4 4-15,-5 0 0,4 0 16,2-1-16,-6-2 0,1-1 16,4 2-16,-2-1 0,-4 1 15,-1 1-15,2-1 0,2-1 16,-3 1-16,0 0 0,1 0 16,4 0-16,-3-1 0,0-1 0,-1 1 15,0 1-15,0 1 16,2 0-16,1 0 0,4-1 15,-3 0-15,-2 0 0,3 2 0,2 2 16,-2-2-16,-3 0 0,3-2 16,2-1-16,-2 1 0,0 0 15,0 2-15,1-1 0,-1 0 16,-2 1-16,1-1 0,1 2 16,0-2-16,0 1 0,2 0 15,1 1-15,-4-1 0,-3 2 0,5-2 16,4-1-16,-3 0 15,-2-1-15,3 1 0,2 1 16,-2-1-16,-1 1 0,0 0 0,1 1 16,-1-1-16,-1 0 0,5 1 15,-1-1-15,-5 0 0,0 1 16,1-2-16,2 1 0,-3-1 16,-2 0-16,5 0 0,4 0 15,-5 0-15,-4 1 0,9-1 16,0 1-16,-6 0 0,-1-1 0,8 1 15,1 1-15,-7-2 16,0-1-16,6 1 0,2 0 0,-1 3 16,-2 0-16,2-4 0,0-4 15,-2 4-15,0 3 0,2-4 16,0-1-16,-1 2 0,-2 1 0,3 2 16,1-2-16,-2 1 15,-4-1-15,4 1 0,3-1 16,-1-1-16,0-1 0,1-3 0,1-1 15,-2 5-15,-2 2 0,1-2 16,1-2-16,-4 2 0,0 2 16,1 0-16,3 0 0,-1-4 15,-3 0-15,2 0 0,-1-1 16,0 2-16,-2 1 0,1-1 16,0 0-16,-3 0 0,-2-1 0,4 1 15,2 0-15,-1-1 16,-2 0-16,1 1 0,2 2 15,-4-2-15,-3-2 0,3 0 0,1 2 16,-2-1-16,-2 0 0,1 1 16,0-1-16,0 2 0,0 0 15,-2-2-15,-2 2 0,-1-1 16,-3-1-16,5-1 0,2 0 16,-7 0-16,-2 3 0,3 0 15,3-1-15,-3-2 0,-2-1 0,2 2 16,-1 1-16,-2 1 0,-2 1 15,3-2-15,2-1 0,1-1 16,-2 1-16,-2 0 0,-1 1 16,-1 0-16,-1-1 0,3 1 15,2-3-15,-5 2 0,-1 2 0,0-1 16,-2-1-16,0 1 16,-1 0-16,3 1 0,2-2 15,-1 1-15,-2 0 0,2 1 16,1 0-16,-3 1 0,-1 0 0,4-1 15,2-3-15,-2 1 0,-3 0 16,2 2-16,0 0 0,-2 0 16,-1 0-16,0 0 0,3 0 15,-3 0-15,0 0 0,6 0 16,1 0-16,-5 0 0,-2 2 0,6-2 16,2 1-16,-6-1 0,0 1 15,5-1-15,1 0 16,-3 1-16,-1 0 0,0-1 15,1 1-15,-1-2 0,1 0 0,0 0 16,1 2-16,-2-2 0,-2 0 16,1 0-16,1-1 0,-1 2 15,-1-1-15,2 1 0,1 0 16,-5 1-16,-1-1 0,4 3 16,-2-1-16,-1-1 0,-1 0 0,3 0 15,1 0-15,-2 1 16,0 1-16,-1 0 0,0 1 15,-1-1-15,0-1 0,2-1 0,2-1 16,0 0-16,0 1 0,0 2 16,1 0-16,-1-1 0,-1 1 0,3-1 15,3-1-15,-1-1 16,-1 0-16,4 1 0,0 1 16,-4-1-16,1 1 0,7-1 15,1 0-15,-3 1 0,-1 0 0,0 1 16,3 1-16,0-2 0,-1-1 15,2 0-15,4 0 0,-4 1 16,-3 2-16,3-2 0,1-1 16,-1 2-16,-1 1 0,7 0 15,2-1-15,-3-3 0,-2 0 0,3 2 16,0 2-16,-3 1 16,-2-1-16,4 1 0,1-2 15,-2 1-15,-2-2 0,5 3 0,2-1 16,-3-1-16,-2 0 0,4 0 15,3 0-15,-4 0 0,-1 0 16,8 0-16,2-1 0,-4 1 16,-3 1-16,3-2 0,3 0 15,-4 3-15,-3 2 0,5-5 16,5 0-16,-7-2 0,-2-2 0,5 2 16,5 0-16,-4 1 0,-2 0 15,9 1-15,2 1 16,-3-3-16,-1-1 0,2 0 0,1 1 15,-3 1-15,-3-1 0,4 1 16,2-1-16,-6 3 0,-2 0 16,12-2-16,3-2 0,-14 0 15,-3 1-15,23 4 0,-3 3 16,-5-5-16,-5-3 0,-2-1 16,0-2-16,-5 4 0,-1 2 0,4-2 15,2-2-15,-6 0 0,-3 0 16,4 1-16,3 0 0,-5 1 15,-3 2-15,8-1 0,4 0 16,-6 3-16,-5 0 0,7-1 16,3-3-16,-6-3 0,-2 1 0,4 1 15,3 0-15,-2-1 16,-1 1-16,2 2 0,-1 1 16,-1 0-16,-2-1 0,3 0 15,2 0-15,-7-1 0,-3-1 0,7-1 16,6-2-16,-9 1 0,-7 1 15,9 1-15,5 0 0,-5-1 16,-1 0-16,3-1 0,3-1 16,-1 0-16,-1 2 0,2-1 15,2 0-15,-6 0 0,-3 0 16,2-2-16,4 0 0,-4 1 16,-1 3-16,4-4 0,6-2 15,-5 2-15,-3 1 0,4 1 16,3 3-16,-1 0 0,-1 0 0,5-1 15,3-2-15,-6-1 0,-4-2 16,6 2-16,4-1 0,-3 8 16,-1 2-16,3 0 0,6 0 15,-9-4-15,-3 1 0,4-2 16,1-2-16,-1 6 0,-2 0 16,4-2-16,1-2 0,-5-1 15,-6 1-15,8-2 0,5-1 16,-6 1-16,-3-2 0,2 4 0,0 1 15,-4-2-15,-2-2 0,3 1 16,2-1-16,-8-1 0,-5-3 16,3 5-16,2 1 0,-6 0 15,-4 1-15,8 2 0,4 1 16,-5-6-16,-5-4 0,2 4 16,2 4-16,-4-2 0,-4-2 0,4 3 15,2 3-15,-7-5 0,-3-2 16,3 3-16,4 1 15,-19-1-15,1 0 0,4 0 0,4 0 16,-4 1-16,-2 0 0,1 0 16,-1-2-16,-5 1 0,-1-1 15,-3 1-15,2 1 0,-5-2 16,-2 0-16,-3 1 0,0-2 16,-6 1-16,-5-3 0,3 2 15,0 1-15,0 0 0</inkml:trace>
  <inkml:trace contextRef="#ctx0" brushRef="#br0" timeOffset="187088.8535">7586 6713 0,'0'0'0,"0"0"16,0 0-16,0 0 0,0 0 0,0 0 16,0 0-16,0 0 0,0 0 15,0 0-15,-23-13 0,23 13 16,0 0-16,-26-6 0,26 6 16,0 0-16,-27-1 0,17 1 15,0 0-15,-3 0 0,0 1 16,-2 1-16,1 1 0,0-1 15,-1 2-15,1 0 0,0-2 16,-1 2-16,1 3 0,-1 0 0,-2 0 16,0 2-16,1 2 0,-6 3 15,1 1-15,2 2 0,3 0 16,-3 2-16,1 0 0,2 2 16,0 1-16,2 0 0,2 0 15,-1 1-15,2-1 0,0 6 16,2-2-16,1 0 0,5 0 0,0 0 15,2-1-15,1 0 16,1-1-16,3 0 0,2-1 16,-1-1-16,1-1 0,1-1 0,1 1 15,-1-2-15,1 1 0,0-1 16,0-1-16,3 0 0,2-2 16,2 1-16,4 0 0,0-4 15,-2-1-15,3 0 0,-1 1 16,2-2-16,1-1 0,1 2 15,3 1-15,-3-3 0,-1-3 0,4 0 16,4 1-16,-1-2 0,-1-4 16,0 2-16,-2-2 0,5 2 15,0 2-15,1-1 0,0-1 16,2 0-16,1 0 0,6 0 16,0 0-16,-2-1 0,-2-2 15,2 1-15,-1 2 0,2 0 16,1 0-16,-3-1 0,1-1 15,-2 0-15,0 0 0,1 1 16,4 0-16,7 0 0,-2 1 0,-2 0 16,1 0-16,-1-2 0,0 2 15,0-1-15,0 0 0,3 0 16,1 0-16,-1-2 0,-1 2 16,2-2-16,-1 0 0,10 0 15,0 1-15,-3-2 0,-2 0 16,2-1-16,1 0 0,1 0 15,1 0-15,2-2 0,0 2 16,-2-1-16,-2 0 0,29-2 16,-6-3-16,-4 4 0,-3-1 0,-3 2 15,-2 1-15,-4-1 0,-3 1 16,3 0-16,2 2 0,2-4 16,1 0-16,2 0 0,1 0 15,-3 4-15,-3 2 0,2-3 16,1-1-16,2 1 0,1 1 0,4-2 15,1-1-15,-2 2 16,-3 3-16,4-2 0,2-1 16,-1-1-16,0-3 0,2 2 0,3 1 15,-1 4-15,1 3 0,0-1 16,2 0-16,-2-4 0,-1-1 16,3 1-16,3 2 0,-1 0 15,-1 1-15,2-3 0,3-1 16,-4 0-16,-2 0 0,7 3 15,3-1-15,-2 1 0,-3 1 0,2 0 16,3-1-16,-3-1 0,-1-1 16,0 1-16,1 0 0,1-1 15,-1-2-15,3 3 0,-1 2 16,-2-1-16,-4 1 0,5 0 16,3-2-16,0 3 0,-1 1 15,2-1-15,1-1 0,0-2 16,0-2-16,-1 2 0,-2 2 15,2-3-15,0-1 0,2 2 16,3 1-16,-4-2 0,-2-1 0,3 2 16,3 0-16,1 4 0,-2 0 15,3-2-15,4-4 0,-6-1 16,-3-2-16,7-1 0,5-3 16,-1 0-16,0 0 0,1 5 15,2 4-15,-4-1 0,-4 0 16,2-2-16,1 0 0,1-1 15,1 1-15,0-2 0,2-1 16,-5 4-16,-5 4 0,4-2 16,1-2-16,-2 2 0,1 3 0,-2-2 15,1 0-15,-6 1 0,-2 1 16,3-7-16,3-2 0,-2 2 16,-1 1-16,2 0 0,2 0 15,-4-2-15,-1-1 0,2 0 16,2 1-16,-1 1 0,0-2 0,1-1 15,2-1-15,-4 1 16,-2-1-16,2 4 0,2 2 0,-4-1 16,-2-2-16,3 1 0,2-1 15,-7 2-15,-2 0 0,-2 0 16,-1 0-16,-5 1 0,-3 1 16,3 2-16,1 0 0,-4 1 15,-3-2-15,4 1 0,2 0 16,-3 0-16,-2 0 0,3-4 15,0-1-15,-1 4 0,-1 2 0,1-3 16,0-2-16,-1 1 0,1-2 16,0 4-16,2 0 0,-4 3 15,-2 1-15,4-3 0,1-2 16,-3 0-16,-1 0 0,2 0 16,1 2-16,-4-1 0,-3 2 15,2-2-15,1 0 0,0-4 16,2-2-16,2 1 0,2 1 15,-6-1-15,-5 2 0,2 3 16,1 2-16,-1 0 0,-1 2 0,0 0 16,0 1-16,-1-2 0,0-1 15,0-4-15,-1-1 0,0-2 16,-1-1-16,0 4 0,1 2 16,-2-1-16,0 1 0,1-2 15,2-2-15,-3-2 0,-1 1 0,4 2 16,1 1-16,-1 2 15,-2 1-15,2-1 0,2-1 16,-4-2-16,0-1 0,2 4 16,4 0-16,-5 1 0,-3 1 0,1 0 15,1-2-15,0-1 0,3-1 16,2 0-16,2 3 0,-4 0 16,-1 4-16,1-5 0,0-1 15,0 1-15,0 1 0,2-1 16,1 0-16,-5 1 0,0 1 0,0 0 15,2-2-15,-3-1 16,0-1-16,0 0 0,4 0 0,-1 1 16,-1 1-16,1-2 0,-2-2 15,0 1-15,-2 0 0,1 1 16,0 0-16,-4 0 0,-2 0 16,2-2-16,2-2 0,-2 4 15,-1 1-15,1-2 0,-1-2 16,-3 0-16,-3-2 0,1 0 15,0 0-15,2 0 0,-1-1 0,1-2 16,-1 0-16,-1-1 0,1 0 16,0 2-16,2 0 0,1 0 15,1-3-15,-1 0 0,-2 0 16,-3 4-16,-3 0 0,4-2 16,5-2-16,-1 3 0,-1 0 15,-5-2-15,-2-1 0,-4 1 16,-2-1-16,0 3 0,2 2 15,-6-1-15,-3 0 0,-1-1 16,0-3-16,-5-3 0,-4-1 0,-1-3 16,0-1-16,-5 5 15,-3 4-15,-2-3 0,-2-2 0,1-1 16,1 0-16,-8 2 0,4-2 16,-1-2-16,1 0 0,-3 3 15,0-1-15,-2 0 0,2-1 16,0-1-16,3 1 0,-4-1 15,-1 1-15,-2-2 0,-2 0 16,-2 3-16,1 2 0,-2-1 16,1 0-16,-5-2 0,-3-2 0,-4 5 15,-2 1-15,-3 2 0,-2-2 16,-6-1-16,-3-1 0,-5 2 16,-4 1-16,-4-1 0,-4 0 15,-8-5-15,-1-3 0,-5 3 16,-3 3-16,-3-1 0,-2 1 0,-12-3 15,0 1-15,-6 1 16,4 3-16,-1 1 0,0 3 16,3 1-16,3 0 0,-30-3 0,10 0 15,6 2-15,6 1 0,-4 3 16,-1-2-16,3-1 0,3-1 16,-2 0-16,-1-2 0,1 0 15,-2 2-15,1 0 0,-2 3 16,2 0-16,1 1 0,-2 0 15,-2-1-15,3 2 0,1 0 0,-4 2 16,-2 1-16,1-2 0,3-2 16,-3 1-16,-1 1 0,3-2 15,3 0-15,-2 0 0,0 1 16,-4 6-16,-3 3 0,1-3 16,-2 0-16,6-2 0,1 1 15,-4-1-15,-3 1 0,0-2 16,0-2-16,-1 5 0,-2 2 15,-1-2-15,-2-1 0,-2-2 16,-2 0-16,3 1 0,3 3 0,-7-2 16,-4 2-16,4-4 0,3 1 15,-5-2-15,-1 1 0,2 2 16,2 3-16,-2-4 0,-1-2 16,1-2-16,0 0 0,-5 2 15,-3 3-15,5-1 0,4-1 16,-8 0-16,-6-2 0,3 1 15,2-3-15,-3 4 0,0 3 16,-1 0-16,0 1 0,-3-2 16,0-2-16,4 2 0,1-1 0,-1 1 15,-3-1-15,2 1 0,1 0 16,-3 2-16,-3 0 0,5 1 16,6-1-16,-5-3 0,-3-3 15,3 0-15,0 1 0,2-2 16,1 0-16,2 3 0,3 1 0,-4 1 15,-2-1-15,1 1 16,2-1-16,-3 0 0,-3 0 0,4-1 16,3-2-16,1 4 0,-2 3 15,4-2-15,2-1 0,-6 0 16,-5-1-16,7 2 0,3-1 16,0-1-16,-2-2 0,4 0 15,2 2-15,-3-1 0,0 1 16,4 2-16,2-2 0,-3-1 15,-2-1-15,4 1 0,3 2 0,-1 1 16,1 0-16,-1-2 16,1 1-16,1-1 0,-1 2 0,3-3 15,1-2-15,-1 2 0,-1 3 16,0 0-16,2 2 0,-4-6 16,-2-3-16,3 1 0,1 0 15,-2 3-15,-3 3 0,4-2 16,4-2-16,-3 1 0,-2 0 15,1 0-15,2-1 0,-1 4 16,-2 3-16,3-5 0,0-3 0,-5-2 16,-3 1-16,2 2 15,3 2-15,-2 0 0,0 0 0,4-2 16,2-1-16,1-2 0,0-1 16,2 4-16,1 3 0,-3-2 15,-2-2-15,6-1 0,4 2 16,2 0-16,0-1 0,-2 2 15,1 2-15,-6-2 0,-5-2 16,7 4-16,5 2 0,-3-3 16,-1-3-16,2 0 0,3 1 0,-5 3 15,-2 3-15,3-4 16,3-2-16,-4 1 0,-3 2 0,6 3 16,4 1-16,-2-1 0,-3-3 15,3-3-15,2-3 0,-1 1 16,0 1-16,0 1 0,1 1 0,-1-1 15,-1 0-15,4 0 16,3 0-16,-4 1 0,-3 1 16,6 0-16,5 0 0,-1-1 15,-2 0-15,3 0 0,1 1 0,-3-2 16,-3 0-16,-2 0 0,1 0 16,1-3-16,2 1 0,5 1 15,3 1-15,3 1 0,-1 2 16,0-4-16,-1 0 0,-1-1 15,1 0-15,3 2 0,1-2 16,-1 2-16,0 0 0,-2 0 16,1 0-16,-4-4 0,-1-3 15,8 7-15,6 1 0,-4 0 0,-4 0 16,1 0-16,0-2 0,0 2 16,1 2-16,1-4 0,1 0 15,0 1-15,0 0 0,4 1 16,4 0-16,-4-1 0,-3-2 15,2 2-15,2-2 0,-1 0 16,1-1-16,-1 3 0,1 1 0,1-3 16,2-1-16,0 1 0,-1 2 15,0 5-15,1 0 16,-1-1-16,0-1 0,-1-4 0,1-2 16,3 2-16,3 2 0,-2-3 15,-2 1-15,6 0 0,2-1 16,1 0-16,0 0 0,12 1 15,-4-1-15,0 1 0,-3 1 16,-3-1-16,-4-3 0,4 1 16,4 1-16,-6 1 0,1 2 0,0 0 15,1 1-15,5-2 0,2-1 16,-7 0-16,-1-1 0,2 0 16,2 3-16,-1 1 0,-1 2 15,1 0-15,0 1 0,2-3 16,-1-2-16,-3 1 0,-2 1 15,0 4-15,2 2 0,-1 0 16,0-1-16,-2 3 0,-1-1 16,0 0-16,-2-3 0,-1 7 15,1 4-15,0 1 0,3 1 0,8-6 16,7-2-16,6-2 0</inkml:trace>
  <inkml:trace contextRef="#ctx0" brushRef="#br0" timeOffset="230191.1562">24057 6524 0,'0'0'0,"0"0"0,0 0 16,0 0-16,0 0 0,0 0 15,0 0-15,0 0 0,0 0 0,0 0 16,-23 12-16,23-12 0,-20 17 16,20-17-16,-32 26 15,14-13-15,-1 1 0,2-1 16,0 0-16,2 0 0,2-2 0,-2 4 15,4-2-15,2-2 0,3-4 16,5-2-16,4-3 16,5 0-16,3-1 0,5-2 0,4-4 15,2-1-15,2 1 0,4-2 16,1 0-16,3-2 0,-3 2 0,0 1 16,-1 1-16,-6 1 0,-4 1 15,-5 2-15,-7 2 16,-5 2-16,-5 4 0,-8 3 0,-6 5 15,-4-1-15,-3 1 0,-7 5 16,-6 3-16,4 0 0,2-2 16,-3 2-16,2-4 0,6 0 15,6-3-15,6-4 0,4-3 16,4-1-16,4-3 0,8-4 16,8-5-16,1 1 0,4-4 0,4-1 15,4-3-15,3 1 0,0 1 16,6-3-16,-2-2 15,-5 2-15,-1 1 0,-5 3 0,-3 3 16,-6 4-16,-5 1 0,-9 6 16,-7 6-16,3-6 0,1 0 0,1-2 15</inkml:trace>
  <inkml:trace contextRef="#ctx0" brushRef="#br0" timeOffset="230325.1278">23808 7093 0,'0'0'0,"0"0"15,0 0-15,34-14 0,-17 7 0,6-1 16,3-4-16,9-2 0,3-1 16,4-2-16,3-3 0,9-3 15,-1 0-15,-3 1 0,-11 5 16,-8 4-16</inkml:trace>
  <inkml:trace contextRef="#ctx0" brushRef="#br0" timeOffset="230541.9985">24287 6667 0,'0'0'0,"0"0"0,0 0 16,34-11-16,-34 11 0,40-10 15,-13 4-15,-1 1 0,2-1 0,10-2 16,3 1-16,-5-1 0,-2 0 15,3-1-15,-6 0 0,-6 1 16,-5 3-16,-4 0 0,-2 2 16,-3 0-16</inkml:trace>
  <inkml:trace contextRef="#ctx0" brushRef="#br0" timeOffset="230726.8653">24584 6428 0,'0'0'0,"0"0"0,0 0 16,0 0-16,0 0 0,0 0 16,6 28-16,-6-28 0,0 27 0,0-27 15,-3 38-15,0-16 16,-2 2-16,0-2 0,-3 0 16,2-2-16,0-2 0,2-3 0</inkml:trace>
  <inkml:trace contextRef="#ctx0" brushRef="#br0" timeOffset="230906.6726">24332 6793 0,'0'0'0,"0"0"0,0 0 16,36-3-16,-36 3 0,36-10 16,-11 4-16,2 0 0,0-1 0,11-1 15,2 1-15,-5 0 0,-2-1 16,4-1-16,-2 1 0,-8 1 15,-5 2-15,-3 2 0</inkml:trace>
  <inkml:trace contextRef="#ctx0" brushRef="#br0" timeOffset="231089.5375">24468 6879 0,'0'0'0,"0"0"0,0 0 0,0 0 16,0 31-16,0-31 0,2 25 16,-2-25-16,2 29 0,0-16 15,0-1-15,-1-3 0,0 0 16,0-2-16,0 0 0,0-1 0</inkml:trace>
  <inkml:trace contextRef="#ctx0" brushRef="#br0" timeOffset="231309.2018">24606 6894 0,'0'0'0,"9"-2"16,4-1-16,1 1 0,3 0 0,5-2 15,1-3-15,0 1 16,-1 2-16,5 0 0,-1 1 16,-5 2-16,-3-1 0,-6 3 15,-3 3-15,-6 2 0,-4 0 0,-7 4 16,-6 1-16,-4 2 0,-1 2 15,-10 5-15,-6 3 0,5-1 16,2-1-16,3-6 0,0-1 16,7-4-16,2-2 0,3-1 15</inkml:trace>
  <inkml:trace contextRef="#ctx0" brushRef="#br0" timeOffset="231589.6958">25190 6524 0,'0'0'0,"0"0"0,0 0 0,0 0 16,-9 25-16,9-25 0,-18 36 15,5-15-15,0 3 0,-1 1 16,-2 2-16,0 4 0,2-1 0,3-3 16,3-1-16,7-2 15,4-2-15,7-1 0,4-6 16,5-1-16,3-3 0,5-3 0,2-1 15,0-3-15,-1-3 0,0 0 16,2 0-16,-5-1 0,-2 0 16,-3 2-16,-2 2 0,-4-2 15,-2-1-15,-3-2 0,-3-1 16,-2-1-16,-1 2 0,1-1 16</inkml:trace>
  <inkml:trace contextRef="#ctx0" brushRef="#br0" timeOffset="231758.2849">25373 6683 0,'0'0'0,"0"0"0,0 0 0,0 0 16,0 0-16,0 0 0,0 0 15,-16 20-15,16-20 0,-21 28 16,9-7-16,-4 1 0,-2 3 0,-1 3 16,-5 4-16,-4 6 15,-1-3-15,-5 0 0,0-4 16,6-6-16,6-5 0,5-3 0</inkml:trace>
  <inkml:trace contextRef="#ctx0" brushRef="#br0" timeOffset="231941.222">24969 6758 0,'0'0'0,"0"0"0,0 0 15,19-2-15,-19 2 0,29-6 0,-9 1 16,2-1-16,2-2 0,13-1 15,2 0-15,2-1 0,0 0 16,13-9-16,2-3 0,-11 4 16,-8 3-16,-8 4 0</inkml:trace>
  <inkml:trace contextRef="#ctx0" brushRef="#br0" timeOffset="232090.6129">25858 6356 0,'0'0'0,"0"0"0,0 0 0,-24 5 16,24-5-16,-31 11 0,7-2 16,-2 3-16,0 2 0,-11 5 15,-3-2-15,5-1 0,3-2 0,0 1 16,5-3-16,6-3 0</inkml:trace>
  <inkml:trace contextRef="#ctx0" brushRef="#br0" timeOffset="232306.236">25522 6538 0,'0'0'0,"0"0"16,0 0-16,1 26 0,-1-26 0,-1 31 15,-1-11-15,1-1 16,1 0-16,2-2 0,1-2 16,3 1-16,0-3 0,3-2 15,2-4-15,3-4 0,4-2 0,2-5 16,2-3-16,-2-1 0,-3 0 15,1-6-15,0-3 0,-2 0 16,0-1-16,1-1 0,1 1 16,-4 3-16,-3 4 0,-2 1 15</inkml:trace>
  <inkml:trace contextRef="#ctx0" brushRef="#br0" timeOffset="232474.1003">25636 6586 0,'0'0'0,"0"0"16,0 0-1,0 0-15,35-10 0,-35 10 0,38-9 0,-14 4 16,1 1-16,0-1 16,1 0-16,8-1 0,0-1 15,-3 2-15,-5 0 0,2 0 16,-6 0-16,-8 2 0,-2 2 0,-2 0 16,-1 0-16,-1 0 0</inkml:trace>
  <inkml:trace contextRef="#ctx0" brushRef="#br0" timeOffset="232706.25">25789 6527 0,'0'0'16,"0"0"-16,0 0 0,25 12 0,-13-5 16,3 1-16,1 5 15,3-2-15,2 2 0,6 4 0,3 0 16,-1-2-16,-2-1 0,8-1 15,-2-4-15,-5-2 0,-3-1 16,-7-2-16,-2-1 0,-5 1 16,-4-1-16,-7-3 0,-9 0 15,2 0-15,1-1 0,2 1 16</inkml:trace>
  <inkml:trace contextRef="#ctx0" brushRef="#br0" timeOffset="232906.3555">25725 6820 0,'0'0'0,"0"0"0,0 0 0,0 0 15,12 23-15,-12-23 0,7 29 16,-4-13-16,1 1 0,0-1 16,-1-1-16,0 0 0,1-2 0,-1 3 15,-1-4-15,0-3 0,0-2 16,0-2-16,-2-1 15,0-4-15,-4 0 0,4 0 0,-2-2 16,2 2-16</inkml:trace>
  <inkml:trace contextRef="#ctx0" brushRef="#br0" timeOffset="233157.1466">25704 6822 0,'0'0'16,"0"0"-16,0 0 0,0 0 0,22-12 15,-22 12-15,31-8 16,-12 5-16,-1 0 0,2-1 0,1 2 15,1 0-15,0 0 0,6 2 16,-2 0-16,-3 2 0,-3 0 16,-2 3-16,-2 1 0,-1 1 15,-2 0-15,-2 3 0,-1 0 16,-1 3-16,-2 0 0,-1 4 16,-3 2-16,-1-2 0,0-2 0,-2 1 15,-2-1-15,1-2 0,-1-1 16,-1 0-16,0 0 0,-3-2 15,0 0-15,1-3 0,1 0 16,0-1-16</inkml:trace>
  <inkml:trace contextRef="#ctx0" brushRef="#br0" timeOffset="233340.553">25746 6929 0,'0'0'16,"0"0"-16,0 0 0,0 0 0,0 0 15,33-12-15,-33 12 0,34-7 16,-16 3-16,0 1 0,1 0 16,0 0-16,0 2 0,3 0 15,-2 1-15,-3 0 0,-1 2 16,-4-1-16,-1 0 0,-2 0 0</inkml:trace>
  <inkml:trace contextRef="#ctx0" brushRef="#br0" timeOffset="233507.17">25812 7037 0,'0'0'0,"0"0"0,20-5 15,-7 2-15,1-1 0,5 0 16,4 0-16,6-3 0,-2 0 0,3 0 16,1 1-16,-3 0 0,-3 1 15,0 0-15,-4 2 0,-3 0 16</inkml:trace>
  <inkml:trace contextRef="#ctx0" brushRef="#br0" timeOffset="233682.8685">26479 6874 0,'0'0'0,"0"0"0,0 0 0,0 0 16,0 0-16,0 0 0,-21 13 15,21-13-15</inkml:trace>
  <inkml:trace contextRef="#ctx0" brushRef="#br0" timeOffset="251424.6957">5894 7502 0,'0'0'16,"0"0"-16,0 0 0,0 0 16,0 0-16,20-13 0,-20 13 15,0 0-15,0 0 0,16-10 16,-16 10-16,0 0 0,0 0 0,0 0 16,0 0-1,0 0-15,0 0 0,0 0 0,-22 12 16,22-12-16,-19 15 0,19-15 0,-23 22 15,23-22-15,-29 22 0,29-22 16,-35 22-16,14-8 0,3 1 0,1-1 16,-2 0-16,4 0 15,2-2-15,-2 1 0,4 0 16,-1-1-16,3-1 0,5-1 16,4 0-16,0-1 0,0 0 0,3 1 15,6-2-15,1 0 0,1 1 16,7-1-16,4-1 15,0 0-15,-2 0 0,7-4 16,4-2-16,-2-3 0,-3 0 0,5-2 16,-5-3-16,-1 1 0,-2 0 15,-1-2-15,-1-3 0,-4-3 16,-2 0-16,-4-2 0,-2-1 16,-4-1-16,-2 1 0,-3-2 15,-3-2-15,-3 1 0,-4-1 0,-3 2 16,-1 4-16,-5 0 0,-2 2 15,-4 3-15,-5 6 16,6 1-16,5-1 0,4 2 0</inkml:trace>
  <inkml:trace contextRef="#ctx0" brushRef="#br0" timeOffset="264357.333">29545 5668 0,'0'0'16,"-3"-7"-16,-4 0 0,-1 1 16,-1-1-16,-9-5 15,-7-1-15,-2 0 0,-3 2 0,-9-1 16,-7 0-16,-13 1 0,-3 3 16,-22 4-16,-6 5 0,2 5 15,-1 5-15,-22 10 0,-19 9 16,-2 12-16,14 2 0,-40 23 0,8 2 15,23-6-15,17-3 0,12 11 16,7 8-16,26-7 0,18-6 16,18 0-16,15-1 0,12-11 15,10-9-15,21-1 0,15 0 16,12-7-16,6-8 0,31-6 16,21-5-16,-1 0 0,1 2 0,25-10 15,17-7-15,-4-1 0,-1 1 16,19-1-16,14 2 0,-12-2 15,-9 0-15,16-4 0,11-2 16,-20 1-16,-11 2 0,13-8 16,8-6-16,-19 3 0,-13-2 0,6-5 15,5-6-15,-20 0 16,-14 2-16,5-7 0,3-7 16,-15 7-16,-10 4 0,-9-4 15,-7 0-15,-19-7 0,-14-4 0,-13-4 16,-9-2-16,-13 5 0,-11 0 15,-19-10-15,-12-6 16,-12 1-16,-8 2 0,-18-3 0,-12-1 16,-6 4-16,-4 4 0,-20-4 15,-15-2-15,1 10 0,-2 7 16,-19-4-16,-14 0 0,3 5 16,1 4-16,-19 12 0,-13 6 15,7 5-15,5 3 0,-22 10 0,-16 8 16,20 8-16,13 4 0,-13 18 15,-10 12-15,19-6 0,14-6 16,6 9-16,4 4 0,31-4 16,22-4-16,18 1 0,13 0 15,13-6-15,11-5 0,16-1 16,14 0-16,10-10 0,7-6 0,-3-5 16,0-5-16,-2-2 0</inkml:trace>
  <inkml:trace contextRef="#ctx0" brushRef="#br0" timeOffset="367843.6969">3408 6707 0,'0'0'16,"0"0"-16,0 0 0,-10 21 0,10-21 16,-9 21-16,2-6 0,-2 5 15,1 0-15,0 3 0,-2 3 16,-4 6-16,0 0 0,1 0 15,1-1-15,-1 3 0,-1-5 0,0-3 16,1-2-16,3-4 0,1-6 16,3-1-16,0-2 0,3-3 15,2-4-15,-3-3 0,4-1 16,-1-3-16,1-1 0,1-3 16,3-3-16,0-1 0,2-3 15,1-1-15,2 0 0,3-1 16,4 1-16,3-1 0,3 0 15,0 2-15,3 1 0,7 0 16,0 4-16,-1 3 0,-3 3 0,1 4 16,0 3-16,-4 4 0,-3 3 15,-3 1-15,-7 2 0,-2 3 16,-2 0-16,-6 1 0,-8 1 16,0-1-16,-4 0 0,-3 0 15,-3 2-15,-4-5 0,-4 0 0,-1-3 16,-3 0-16,2-2 15,-3-2-15,-3 0 0,1-2 16,6-5-16,4-4 0,3-1 16,3-1-16,6-4 0,4-4 0,5-3 15,5-2-15,-3 4 0,2 2 16,-3 3-16</inkml:trace>
  <inkml:trace contextRef="#ctx0" brushRef="#br0" timeOffset="368294.198">3926 6910 0,'0'0'0,"0"0"16,0 0-16,0 0 0,-10 22 0,10-22 15,-12 25-15,2-8 0,1 1 0,-4 2 16,1 2-16,0-2 15,3 0-15,1 3 0,1 0 0,5-5 16,4-2-16,8-4 16,2-4-16,5-4 0,3-3 0,4-5 15,4-4-15,1-3 0,2-1 16,8-7-16,2-3 0,-7 0 16,-1 1-16,4-3 0,-1 1 15,-9 3-15,-6 4 0,-4 2 16,-5 5-16,-6 4 0,-2 2 0,-6 9 15,-5 7-15,-2 1 0,-2 2 16,-4 9-16,-1 7 16,0 4-16,0 3 0,-6 11 0,0 2 15,4-6-15,4-5 0,-1 0 16,5-4-16,2-8 0,4-6 16,-2-5-16,3-2 0,0-8 15,-1-3-15,0-5 0,-2-3 16,-4 0-16,-5 1 0,-6-4 15,-5-2-15,-3-2 0,1 0 0,6 2 16,6 1-16,0 2 0</inkml:trace>
  <inkml:trace contextRef="#ctx0" brushRef="#br0" timeOffset="380663.428">4189 6615 0,'0'0'15,"0"0"-15,0 0 0,-6-19 16,6 19-16,-8-15 0,0 5 15,1 2-15,-2-1 0,-1 0 0,-3-2 16,0 1-16,-1 1 0,-7 0 16,-3 2-16,-1 1 0,0 2 0,-4 3 15,-9 2 1,3 1-16,3 3 0,-16 9 0,-6 5 16,5-1-16,1 0 0,-16 12 15,-2 4-15,-3 8 0,4-1 0,-11 18 16,0 7-16,15-6 0,14-3 15,-20 40-15,7 2 16,17-18-16,11-12 0,13 7 0,11 5 16,6-16-16,2-12 0,20-2 15,13 0-15,2-10 0,3-5 0,16-1 16,9-1-16,-3-10 16,0-6-16,14-9 0,13-6 15,-11-5-15,-7-2 0,15-13 16,13-6-16,-12-1 0,-12 3 0,12-15 15,4-11-15,-7 2 0,-10 2 16,4-12-16,4-10 16,-14 2-16,-10 4 0,-2-11 0,-3-5 15,-13 9-15,-7 6 0,-12-6 16,-6-2-16,-7 9 0,-8 6 16,-14-1-16,-7-3 0,-10 8 15,-3 5-15,-31 3 0,-15 4 16,0 9-16,3 6 0,-40 15 0,-23 8 15,8 8-15,4 5 0,42-3 16,25-4-16,21-3 0</inkml:trace>
  <inkml:trace contextRef="#ctx0" brushRef="#br0" timeOffset="387960.8857">18299 11729 0,'0'0'0,"0"0"15,0 0-15,0 0 0,0 0 0,0 0 0,-8 23 16,8-23-16,0 0 0,-23 32 15,10-16-15,-2 1 16,1 1-16,-2 0 0,1 2 16,0-2-16,-1 0 0,-2 2 0,3-3 15,3-3-15,2-2 0,2-2 16,2-2-16,0-1 0</inkml:trace>
  <inkml:trace contextRef="#ctx0" brushRef="#br0" timeOffset="388133.1943">18311 11442 0,'0'0'0,"0"0"0,0 0 16,0 0-16,0 0 0,28 4 16,-28-4-16,21 7 0,-21-7 15,22 11-15,-22-11 0,20 11 16,-12-7-16,-1 0 0</inkml:trace>
  <inkml:trace contextRef="#ctx0" brushRef="#br0" timeOffset="388494.8576">18505 11797 0,'0'0'0,"-5"8"16,0 2-16,-2 3 0,0 0 0,-7 5 15,-2 1-15,0-3 0,1-1 0,2-2 16,1-2-16,2-1 16,2-2-16,2-1 0,1-3 15,2-1-15,0-3 0,7-3 0,2-3 16,4-3-16,3-2 0,7-6 16,7-3-16,-1 0 0,1 2 15,7-2-15,1 1 0,3 2 16,0 2-16,5 2 0,-2 4 15,-4 4-15,-1 3 0,-8 3 16,-4 3-16,-6 3 0,-3 2 0,-8 9 16,-3 4-16,-5 1 0,-4 2 15,-1-1-15,-2 1 0,0-1 16,0-3-16,3-2 0,0-2 16,4-3-16,4-3 0,-1-3 15,-1-1-15,0-3 0</inkml:trace>
  <inkml:trace contextRef="#ctx0" brushRef="#br0" timeOffset="388658.7419">19522 11821 0,'0'0'15,"0"0"-15,0 0 0,0 0 16,0 0-16,11 21 0,-11-21 15,0 0-15,14 19 0,-14-19 16,0 0-16,0 0 0</inkml:trace>
  <inkml:trace contextRef="#ctx0" brushRef="#br0" timeOffset="388819.5133">19952 11894 0,'0'0'0,"0"0"0,0 0 0,0 0 16,20 12-16,-20-12 0,20 5 16,-20-5-16,17 5 15,-10-3-15</inkml:trace>
  <inkml:trace contextRef="#ctx0" brushRef="#br0" timeOffset="388953.8226">20410 11931 0,'0'0'0,"0"0"16,0 0-16,0 0 0,0 0 0,0 0 16,27 12-16,-27-12 0,0 0 15,28 4-15,-28-4 16,0 0-16</inkml:trace>
  <inkml:trace contextRef="#ctx0" brushRef="#br0" timeOffset="389065.9013">20835 11929 0,'0'0'0,"0"0"0,0 0 16,0 0-16,22 12 0,-22-12 0,0 0 16,25 18-16,-19-13 0,0 0 15</inkml:trace>
  <inkml:trace contextRef="#ctx0" brushRef="#br0" timeOffset="389712.5284">21508 11791 0,'0'0'0,"0"0"0,0 0 16,-17 20-16,17-20 0,-19 24 16,6-8-16,2 2 0,0 1 15,3 0-15,0 0 0,0 2 16,3-3-16,2 0 0,4-4 15,4-1-15,3-4 0,5-3 16,4-5-16,1-1 0,0-2 16,3-6-16,3-3 0,1-4 0,1-2 15,8-7-15,0-3 16,-4 4-16,-5 2 0,0 1 0,-2 1 16,-6 5-16,-4 4 0,-3 2 15,-3 3-15,-7 5 0,-7 8 16,-1 5-16,-4 8 0,0 0 15,0 2-15,2 1 16,3 2-16,2 0 0,5-1 16,2-6-16,2-3 0,9-4 15,7-3-15,-1-3 0,-1-3 0,7-6 16,3-5-16,1-5 16,0-3-16,1-8 0,2-4 15,4-4-15,-4 3 0,-5 1 16,-3 2-16,-6 2 0,-5 4 0,-4 2 15,-6 6-15,-4 2 0,-1 1 16,-3 5-16,-2 2 0,-1 5 16,-1 3-16,3 2 0,0 1 15,2-1-15,1-3 0,0 0 16</inkml:trace>
  <inkml:trace contextRef="#ctx0" brushRef="#br0" timeOffset="390094.9198">22770 11908 0,'0'0'0,"0"0"0,0 0 0,0 0 15,0 0-15,-5-26 0,5 26 16,-22-13-16,22 13 0,-32-11 16,7 7-16,1 1 0,0 1 0,-11 4 15,-3 4-15,3 2 0,1 3 16,1 6-16,1 5 15,1 2-15,7-1 0,7-2 16,8-3-16,6-3 0,4-3 0,10-1 16,7-4-16,4-2 15,2-3-15,2-3 0,4-3 0,7-3 16,-1-3-16,-2-4 0,-2-4 16,-1 3-16,-1 2 0,-6 0 15,-4 1-15,-5 1 0,-3 3 16,-4-1-16,-2 2 0,-4 2 0,-2 3 15,-5 4-15,-1 4 16,-2 2-16,0 2 0,2 3 0,-1 3 16,3 1-16,2 3 0,5-2 15,5-2-15,4-2 0,4-4 16,-3-1-16,-2-2 0,-2-1 16</inkml:trace>
  <inkml:trace contextRef="#ctx0" brushRef="#br0" timeOffset="390514.3343">23190 11838 0,'0'0'0,"0"0"0,0 0 15,0 0-15,0 0 0,0 0 16,-25 27-16,25-27 0,-24 32 16,10-12-16,0 3 0,1 1 15,2-1-15,1 6 16,4-1-16,6-3 0,4-5 0,3-1 15,6-5-15,1-4 0,4-4 0,2-4 16,5-4 0,-1-5-16,1-3 0,7-9 0,2-6 15,-2 0-15,-1-2 0,0-1 16,-5 2-16,-7 5 0,-3 3 0,-4 4 16,-1 3-16,-4 5 0,-3 4 15,-2 4-15,-2 4 16,-2 6-16,-1 4 0,-6 11 0,-4 8 15,-3 4-15,0 5 0,-2 9 16,3 2-16,2-6 16,4-4-16,1-7 0,1-6 0,0 1 15,-1-5-15,0-6 16,1-5-16,-11-6 0,-9-5 16,3-6-16,-1-3 0,-2-6 15,-1-5-15,0-4 16,3-3-16,5 3 0,4 5 0,4 4 15</inkml:trace>
  <inkml:trace contextRef="#ctx0" brushRef="#br0" timeOffset="390844.5622">24458 11747 0,'0'0'0,"0"0"0,0 0 0,0 0 16,0 0-16,-14-17 0,14 17 16,-24-2-16,7 3 0,-2 5 15,-2 4-15,-1 2 0,-1 3 16,-9 10-16,0 7 0,-2 4 0,-1 4 15,-6 15-15,3 4 16,2 3-16,7-6 0,3 0 16,6-8-16,7-9 0,4-8 0,3-7 15,4-5-15,3-9 0,3-6 16,-2-2-16,-2-2 0,2 3 16</inkml:trace>
  <inkml:trace contextRef="#ctx0" brushRef="#br0" timeOffset="391130.2224">25144 11689 0,'0'0'15,"0"0"-15,0 0 0,0 0 0,0 0 0,0 0 16,-35 15-16,35-15 0,-38 19 15,16-3-15,-2 5 16,-2 2-16,-1 3 0,-6 13 0,2 6 16,-5 12-16,1 0 0,-1 4 15,4-6-15,7-9 16,4-7-16,0-1 0,4-5 0,3-7 16,2-3-16,2-10 0,0-3 15,1-4-15,0-3 0,2-2 0,1 0 16,2 1-16</inkml:trace>
  <inkml:trace contextRef="#ctx0" brushRef="#br0" timeOffset="391296.3185">24594 12000 0,'0'0'0,"11"-1"0,6-1 16,4 0-16,5-1 0,12 1 15,5 1-15,5 1 0,2 1 16,13 0-16,10 3 0,-6-2 15,-4 0-15,-7 0 0,-14 0 16,-11-1-16</inkml:trace>
  <inkml:trace contextRef="#ctx0" brushRef="#br0" timeOffset="391661.1392">25563 11980 0,'0'0'0,"0"0"16,0 0-16,0 0 0,0 0 15,-18-12-15,18 12 0,-20-10 16,20 10-16,-26-12 0,9 7 15,-3 1-15,-3 3 0,-1 2 16,-1 3-16,-2 1 0,0 3 16,-8 4-16,2 5 0,5 0 15,2 3-15,2 6 0,5 0 16,6-1-16,4-4 0,5-2 16,4-2-16,5-3 0,5-1 0,5-4 15,2-4-15,1-3 16,0-2-16,3-4 0,2-6 0,0-2 15,0-5-15,-1 1 0,-2-3 16,-1 0-16,-1-1 0,2-1 16,0 3-16,-8 6 0,-2 4 15,-3 1-15,-3 1 0,-1 3 16,0 3-16,-2 6 0,-2 1 16,-2 3-16,0 2 0,1 3 0,0 5 15,0 2-15,0 2 0,6 4 16,3 0-16,6-8 0,3-5 15,-3-2-15,-2-3 0,-2-2 16</inkml:trace>
  <inkml:trace contextRef="#ctx0" brushRef="#br0" timeOffset="391946.0036">26172 11860 0,'0'0'0,"0"0"15,-19-6-15,5 4 0,-1 0 0,-6 2 16,-5 1-16,-8 5 0,2 0 16,-1 3-16,-1 4 0,0 3 15,5 2-15,11 1 0,6 1 16,7 1-16,7 0 0,7-1 16,5 0-16,2-2 0,0 0 15,3 2-15,0-2 0,-3-2 0,-2-2 16,-4 2-16,-6 0 0,-5-5 15,-5-2-15,-4-2 16,-4-1-16,1-3 0,0-1 0,-3-5 16,0-3-16,2 0 0,3 2 15,3 0-15</inkml:trace>
  <inkml:trace contextRef="#ctx0" brushRef="#br0" timeOffset="392360.8849">26532 11746 0,'0'0'0,"0"0"16,-13 23-16,3-7 0,-2 1 0,-7 11 16,-2 5-16,-3 1 0,-3 0 0,-3 7 15,3-1-15,4-5 16,4-2-16,1-2 0,4-5 15,3-8-15,2-2 0,2-6 0,3-2 16,3-6-16,1-2 0,5-5 16,5-6-16,5-4 0,2-3 15,4-2-15,2-3 0,2 2 16,1 0-16,2 3 0,0 0 16,0 4-16,-3 1 0,4 3 15,-1 5-15,-4 1 0,-2 2 0,-3 1 16,-2 1-16,-5 4 15,-1 4-15,-3 4 0,-3 4 16,-5 1-16,-3 4 0,-1 1 0,-2 2 16,-1-1-16,-3-1 0,0-1 15,0-3-15,1-2 0,1-1 16,3-3-16,2 0 0,3-6 16,3-3-16,0-1 15,-1 0-15,1 0 0</inkml:trace>
  <inkml:trace contextRef="#ctx0" brushRef="#br0" timeOffset="392544.5467">27055 11968 0,'0'0'0,"0"0"0,0 0 16,-9 26-16,9-26 0,-18 34 15,3-10 1,-1-1-16,1 2 0,1-4 0,4-3 15,1-2-15,3-4 0,1-3 16,0-1-16,2-1 0</inkml:trace>
  <inkml:trace contextRef="#ctx0" brushRef="#br0" timeOffset="392696.8462">27126 11704 0,'0'0'0,"0"0"16,17 6-16,-7-1 0,-1 1 0,5 1 16,2 1-16,0-1 0,-3-2 0,-2 1 15</inkml:trace>
  <inkml:trace contextRef="#ctx0" brushRef="#br0" timeOffset="392995.382">27319 11974 0,'0'0'0,"0"0"0,-20 18 15,8-6-15,-1 2 0,-2 4 0,3 1 16,4 1-16,2-1 0,10-1 16,9-1-1,7-4-15,8-2 0,0-3 16,-2-2-16,7-4 0,0-5 15,-2-5-15,-2-1 0,2-6 0,-3-3 16,-5-1-16,-5-3 0,-9 0 16,-7-1-16,-5 4 0,-5 1 15,-6 1-15,-5 2 0,-4 4 16,-3 2-16,-1 3 0,-2 0 16,3 4-16,0 4 15,8-1-15,2 0 0,4 0 16</inkml:trace>
  <inkml:trace contextRef="#ctx0" brushRef="#br0" timeOffset="393378.3131">27896 11946 0,'0'0'16,"0"0"-16,0 0 0,-14 21 0,14-21 15,-15 24-15,3-9 0,-3 2 16,-1 1-16,-1 2 0,1-1 16,-3 2-16,4-1 0,1-4 15,3-3-15,3-2 0,0-2 0,2-6 16,4-4-16,2-3 0,3-4 16,8-4-1,6-4-15,5-4 16,5-5-16,-3 4 0,-2 2 0,8-2 0,0 1 15,-1 4-15,-4 4 0,5 2 16,-1 3-16,-8 3 0,-2 2 16,-1 4-16,-2 5 0,-5 0 15,-2 2-15,-6 7 0,-4 5 16,-4 3-16,-2 1 0,-4 6 16,-3 4-16,2-3 0,1-2 0,0-2 15,4-6-15,0-4 16</inkml:trace>
  <inkml:trace contextRef="#ctx0" brushRef="#br0" timeOffset="397212.5011">21734 12743 0,'0'0'0,"0"0"0,0 0 15,0 0-15,-8 23 0,8-23 16,-8 27-16,8-27 16,-12 34-16,5-13 0,-3 2 15,0-1-15,1-3 0,-3 7 0,0 0 16,1-4-16,1-1 0,1-5 15,2-1-15,2-3 0,0-1 0,3-4 16,1-3-16,1-4 16,6 0-16,-1-6 0,2-4 0,2-3 15,0-2-15,3-2 0,0-3 16,2 0-16,2 0 0,3 1 16,1 0-16,4-3 0,-2 2 15,-1 4-15,-1 5 16,-2 4-16,-3 2 0,1 6 0,-2 3 15,-2 3-15,0 3 0,-4 3 16,-2 2-16,-4 4 0,-2 3 16,0-2-16,-1 0 0,0 0 15,1 1-15,-2-3 0,1 0 16,0-3-16,0-1 0,0-3 16,0-1-16,0-4 0,1-2 0,0-4 15,0 0-15,5-6 0,3-2 16,1-2-16,2-4 15,1-2-15,1-4 0,3-1 0,0-1 16,5 1-16,2 1 0,5-4 16,-3 1-16,-1 3 0,1 2 15,-1 2-15,-1 4 0,-1 2 16,-1 5-16,-2 2 0,-3 3 16,-1 4-16,-3 2 0,-3 5 15,-3 4-15,-1 4 0,-3 2 0,-2 3 16,-2 2-16,-1-1 15,1 0-15,-1-1 0,0-1 0,-1 0 16,1-2-16,0-4 0,1-3 16,0-2-16,1-6 0,1 0 15,0-2-15,0 0 16</inkml:trace>
  <inkml:trace contextRef="#ctx0" brushRef="#br0" timeOffset="397529.9191">22566 13030 0,'0'0'0,"0"0"0,20 6 0,-20-6 15,27 2-15,-10-1 0,5 0 16,7 0-16,-2 0 0,4-2 16,2-2-16,-2-1 0,0-1 15,3-3-15,-2-3 0,-5 1 16,-4 1-16,-3-3 0,-4-2 15,-2 0-15,-5-1 0,-4 2 16,-5-1-16,-3 3 0,-4 0 0,-8 3 16,-9 4-16,-1 1 15,-3 3-15,-5 3 0,-4 2 16,3 3-16,4 2 0,-6 10 0,0 4 16,5-2-16,4-3 0,6 6 15,5 1-15,9 2 0,6 0 16,8-6-16,9-2 0,5-5 15,4-4-15,-5-1 0,-5-3 16,-2-2-16</inkml:trace>
  <inkml:trace contextRef="#ctx0" brushRef="#br0" timeOffset="397978.3859">23583 12951 0,'0'0'15,"0"0"-15,0 0 0,0 0 16,0 0-16,-19-21 0,19 21 0,-22-11 16,22 11-16,-31-6 0,9 4 15,-1 2-15,-1 2 0,-12 6 16,-1 1-16,2 4 0,2 2 16,-7 7-16,2 3 0,6 2 15,5-1-15,6-2 0,4-2 16,7-3-16,6-1 0,8-2 15,7-4-15,4-3 0,2-3 0,5-3 16,5-3-16,-1-3 0,1-2 16,7-5-16,2-2 0,-4-4 15,-2-2-15,-3-3 16,-3-2-16,-1 1 0,-2 2 0,-6 2 16,-3 2-16,-2 2 0,-2 4 0,-2 0 15,-2 4-15,-4 6 16,0 0-16,-5 6 0,-3 5 15,1 2-15,1 3 0,0 5 16,2 4-16,0 1 0,1 0 0,3-1 16,2-2-16,4 0 0,1-3 15,7-2-15,2-1 0,1-6 16,-1-2-16,-2-2 16,-3-2-16,-3 0 0</inkml:trace>
  <inkml:trace contextRef="#ctx0" brushRef="#br0" timeOffset="398363.695">23831 12924 0,'0'0'0,"0"0"0,0 0 16,-11 20-16,11-20 0,-15 26 0,6-7 15,-3 0-15,0 3 0,0-1 16,0-1-16,-1 5 0,2-3 15,1-6-15,2-3 0,2-2 16,1-3-16,2-3 0,1-3 16,2-2-16,1-5 0,3-6 15,4-5-15,1-2 0,1-4 16,2-1-16,1-1 0,2 0 16,2 2-16,5-2 0,2 4 15,-1 3-15,-1 3 0,-1 4 16,-1 2-16,-1 2 0,-1 0 0,0 7 15,2 7 1,-3 5-16,-2 6 0,-4-1 0,-3 0 16,-5 5-16,-3 3 0,-2-1 15,-2-1-15,-3 2 0,-1-1 16,1-4-16,1-3 0,1 1 16,0 0-16,2-7 0,1-2 0,-1-2 15</inkml:trace>
  <inkml:trace contextRef="#ctx0" brushRef="#br0" timeOffset="398662.4006">24556 12957 0,'0'0'0,"0"0"0,0 0 16,0 0-16,0 0 0,0 0 15,-20-20-15,20 20 0,-23-7 0,23 7 16,-36-1-16,15 3 0,-1 1 15,1 2-15,0 2 16,-2 3-16,4 1 0,3 2 0,2 1 16,5 0-16,5 1 0,5 3 15,6 1-15,3-1 0,3-1 16,2 0-16,2 0 0,-3-1 16,-2 0-16,0 1 0,-2-1 15,-4-3-15,-4-1 0,-10-3 16,-7-3-16,-2-2 0,-1-1 0,-13-2 15,-7-2-15,9 0 0,4 1 16,5-1-16</inkml:trace>
  <inkml:trace contextRef="#ctx0" brushRef="#br0" timeOffset="404395.3467">20340 12418 0,'0'0'0,"0"0"0,0 0 15,0 0-15,0 0 0,0 0 16,0 0-16,0 0 0,0 0 16,19 10-16,-19-10 15,-3 30-15,-4-6 16,-1 1-16,0 0 0,-6 10 0,0 3 16,1-3-16,1-2 0,-4 8 15,0-2-15,1-5 0,2-4 16,1-5-16,1-5 0,2-3 15,3-5-15,0-2 0,2-2 16,0-5-16,2-2 0,2-3 0,1-3 16,2-2-16,0-2 0,3-5 15,3-4-15,0-1 0,-1 1 0,2 0 16,1 2-16,4-2 16,2 3-16,1 1 0,3 0 15,-2 3-15,0 2 0,1 4 16,1 4-16,0 1 0,0 1 0,-2 3 15,1 2-15,-3 2 16,-2 2-16,-3 2 0,-2 1 0,-2 1 16,-1-1-16,-5 0 0,-2 0 15,-2 1-15,-3-2 0,-6-1 16,-5-2-16,1-3 0,0 2 16,-6 0-16,-3 0 0,-3-1 15,-1-2-15,0-3 0,3-2 16,3-1-16,2-2 0,3 0 15,4 1-15,2 0 0</inkml:trace>
  <inkml:trace contextRef="#ctx0" brushRef="#br0" timeOffset="404828.2169">20809 12600 0,'0'0'0,"0"0"16,0 0-16,0 0 0,0 0 0,-3 27 15,3-27-15,-18 32 0,8-12 16,-1 2-16,-1 2 0,-1-1 16,-2 0-16,1 4 15,2 0-15,4-6 0,5-1 16,4-4-16,4-2 0,5-4 16,4-3-16,3-4 0,4-2 15,0-3-15,0-2 0,2-2 16,3-2-16,3-5 0,0 0 0,-4-3 15,-1-1-15,-6 0 0,-1 1 16,-4 2-16,-3 4 16,-2 2-16,-3 4 0,-1 1 15,-2 3-15,-3 8 0,-3 8 16,-1 3-16,-2 1 0,-3 6 16,-3 5-16,-1 6 0,0-1 15,0 8-15,1-2 0,2-7 16,1-4-16,-1-3 0,-1-3 15,0-3-15,-2-4 0,-5-2 16,-8-1-16,2-3 0,1-2 0,-12-5 16,-8-3-16,1-2 0,0-2 15,5 1-15,9 0 0,8 1 16</inkml:trace>
  <inkml:trace contextRef="#ctx0" brushRef="#br0" timeOffset="405894.5068">25235 13098 0,'0'0'0,"0"0"16,0 0-16,0 0 0,0 0 0,0 0 15,0 0-15,0 0 16,0 0-16,0 0 16,-22-9-16,22 9 0,-24 11 0,24-11 15,-25 17-15,25-17 0,-27 25 0,16-10 16,1 1 0,6 0-16,4-2 0,3-1 15,3-2-15,9-2 0,7-3 16,-1-2-16,0-3 0,4-2 15,4-5-15,-2-1 0,-3-3 0,1-4 16,-3-2-16,-5-3 0,-5-3 16,-6-1-16,-3-2 15,-6 2-15,-2 2 0,-14 0 0,-9 3 16,4 5-16,2 3 0,-7 5 16,-3 3-16,5 2 0,4 1 0,6 5 15,6 5-15,8-1 0,5-4 16,1-1-16,-1-1 15,-1-1-15</inkml:trace>
  <inkml:trace contextRef="#ctx0" brushRef="#br0" timeOffset="406197.145">25989 12747 0,'0'0'0,"0"0"15,0 0-15,0 0 0,-23 5 0,23-5 16,-24 13-16,10-2 0,-2 2 16,-1 5-16,-4 5 0,-4 7 15,2 1-15,-2 6 0,-2 4 16,-2 10-16,1-3 16,5-2-16,3-2 0,1 0 0,5-7 15,3-4-15,1-4 0,2-4 16,2-3-16,0-4 0,1-3 15,-1-3-15,1-3 0,-3-5 16,-3-3-16,0-6 0,-1-4 0,2 2 16,2 0-16,2 2 15</inkml:trace>
  <inkml:trace contextRef="#ctx0" brushRef="#br0" timeOffset="406329.5976">25821 12971 0,'0'0'0,"12"2"15,4 4-15,9-2 0,0 1 16,7 1-16,0 1 0,-2 0 16,-2 1-16,-4-2 15,-6 0-15,-2-2 16</inkml:trace>
  <inkml:trace contextRef="#ctx0" brushRef="#br0" timeOffset="407111.8189">20768 13480 0,'0'0'16,"0"0"-16,0 0 0,28 0 0,-28 0 0,23 1 15,-9-1-15,4 2 16,4 1-16,4 0 16,6-1-16,10 1 0,1 1 0,16-1 15,2 0-15,3 1 0,2-1 0,16 0 16,1-1-16,12 1 16,-3 0-16,2 3 0,0 2 15,8 1-15,-4 1 0,44 0 16,-7-4-16,-13 2 0,-7 0 0,-4 2 15,-2 2-15,-3 0 0,-1-1 16,5 0-16,5-2 0,-3 0 16,-2 1-16,1 0 0,1 2 15,3-1-15,2 0 0,1 0 16,0 0-16,-1 2 0,-1-1 0,2-3 16,0-1-16,-1-1 0,-1 0 15,2-6-15,1-2 0,-3 5 16,-3 5-16,2-1 15,1 1-15,-10-3 0,-7-1 0,-4-2 16,-4 0-16,-9 0 0,-8 2 16,-7-2-16,-5-1 0,-15-1 15,-8-1-15,-7-2 0,-4-1 16,-10-2-16,-8-2 0,-4 3 0,-1 0 16,-2 1-16</inkml:trace>
  <inkml:trace contextRef="#ctx0" brushRef="#br0" timeOffset="407661.7065">25547 13012 0,'0'0'0,"0"0"16,0 0-16,0 0 0,0 0 0,0 0 15,0 0-15,0 0 16,0 0-16,0 0 0,0 0 15,0 0-15,0 0 0,0 0 0,0 0 16,0 0-16,0 0 0,0 0 16,0 0-16,0 0 0,28 3 15,-28-3-15,29 2 0,-29-2 16,33 4-16,-14-3 0,5 0 16,-1 1-16,-1-1 0,6 0 15,0 0-15,-1-1 0,-3 1 0,-1 2 16,-1 1-16,-3-2 15,-4 1-15,-2-1 0,-2 0 0,-1 0 16</inkml:trace>
  <inkml:trace contextRef="#ctx0" brushRef="#br0" timeOffset="419745.3612">30335 7631 0,'0'0'0,"0"0"0,0 0 0,0 0 16,-3 25-16,3-25 0,0 25 15,0-10-15,0 2 0,0 5 16,0 4-16,-1 1 0,-1 0 0,0 10 15,-1 2-15,0 2 16,-1 1-16,-2 12 0,1 2 0,-1-2 16,1-3-16,-2 14 0,0 3 15,0-6-15,-2-3 0,-2 13 16,0 2-16,0-6 0,-1-3 0,-1 12 16,2 0-16,3-4 15,0-5-15,-4 33 0,1-8 16,0-7-16,1-6 0,1 1 15,0 2-15,1-7 0,3-5 16,-5 5-16,-3 4 0,0-6 0,0-5 16,-1 9-16,-2 6 0,0-8 15,2-6-15,2 6 0,1 3 16,1-5-16,0-5 0,-2 5 16,-2 3-16,2-4 0,1-5 0,-2 5 15,0 4-15,5-9 0,4-6 16,-2 4-16,1 2 15,-3-6-15,0-3 0,5-3 0,4-3 16,-1-4-16,-1-7 0,0 0 16,1 0-16,0-8 0,1-6 15,0-2-15,1 0 0,-3-4 16,-2-3-16,-7-8 0,-4-6 16,4-1-16,2-2 0,4 0 15</inkml:trace>
  <inkml:trace contextRef="#ctx0" brushRef="#br0" timeOffset="420495.8349">28984 11898 0,'0'0'0,"0"0"0,0 0 0,-9 27 16,6-20-16,-2 4 0,0 3 15,-2 2-15,-1 4 0,1 1 16,-1 4-16,-2 5 0,1 1 0,4-2 16,2 0-16,3-2 15,2-2-15,3-1 0,4-5 0,3-4 16,1-4-16,4-8 0,3-5 16,3-3-16,3-5 0,0-4 15,-1-5-15,0-4 0,2-2 0,-1-3 16,1-2-16,0-5 15,-3 3-15,-3 1 0,-2 0 16,-3 5-16,-4 2 0,-5 4 16,-1 3-16,-3 5 0,-1 3 0,-2 9 15,-3 1-15,-1 8 0,-2 6 16,-3 4-16,-2 6 16,-1 4-16,0 4 0,-4 11 0,-2 4 15,3 4-15,1-1 0,5 0 16,4 1-16,-2 0 0,1-5 0,-1-6 15,2-5-15,-1-5 0,2-3 16,-2-5-16,0-3 0,-5-4 16,-3-2-16,-6-6 0,-3-5 15,3-4-15,1-5 0,-3-5 16,-2-4-16,1-6 0,0-5 16,4 5-16,5 6 0,3 2 15</inkml:trace>
  <inkml:trace contextRef="#ctx0" brushRef="#br0" timeOffset="421061.6855">29759 12096 0,'0'0'0,"0"0"0,0 0 16,0 0-16,3-18 0,-3 18 0,0 0 16,-1-27-16,1 27 0,-1-18 15,-1 10-15,-3 0 0,0 2 16,-4 1-16,-3 2 0,0 1 15,0-1-15,-2 5 0,-1 2 16,-3 3-16,-2 0 0,-5 8 0,0 4 16,1 4-16,2 3 15,3 3-15,0 1 0,2 3 0,5-7 16,7-2-16,5-2 0,5-5 16,5-5-16,4-5 0,4-6 15,2-4-15,2-3 0,2-4 16,3-3-16,-2-4 15,0-2-15,4-8 0,-2-2 0,-7 2 0,-2 2 16,-2 2 0,-4 0-16,-2 5 15,-4 4-15,-2 7 0,-3 2 0,-4 9 16,-1 4-16,-1 4 0,-1 3 0,-1 6 16,1 3-16,-1 2 15,2 0-15,1 1 0,4 2 16,3-3-16,1-1 0,4-1 0,2-4 15,0-3-15,-2-4 0,7-6 16,3-5-16,-4 0 0,-4-1 16,-2 0-16</inkml:trace>
  <inkml:trace contextRef="#ctx0" brushRef="#br0" timeOffset="421379.096">30062 12001 0,'0'0'0,"0"0"0,0 0 16,-7 22-16,7-22 0,-11 28 0,2-8 15,1 3-15,-1 3 0,0 0 16,1-1-16,-1 3 0,3-3 16,0-5-16,1-2 0,2-5 15,0-3-15,2-4 0,1-4 16,1-4-16,2-6 0,1-4 0,1-3 15,2-4-15,1-2 0,1 0 16,1-2-16,-1 2 0,0 2 16,1-3-16,0 1 0,-2 7 15,-2 4-15,1 2 0,-1 0 16,-1 5-16,1 1 0,1 4 16,2 3-16,1 2 0,0 1 0,-1 0 15,-3-1-15,0-2 16</inkml:trace>
  <inkml:trace contextRef="#ctx0" brushRef="#br0" timeOffset="421864.6617">30591 12195 0,'0'0'0,"0"0"0,0 0 16,0 0-16,6-18 0,-6 18 0,0 0 15,2-24-15,-3 14 0,0 1 16,-2-2-16,0 1 0,-1 0 0,-3 0 16,-2 0-16,-1 3 15,-1 0-15,-2 3 0,-2 2 16,0 3-16,1 1 0,-9 7 16,-3 2-16,2 4 0,1 2 0,1 5 15,2 4-15,-1 5 0,5-2 16,5 0-16,4-1 15,3-4-15,1-5 0,10-4 16,6-1-16,5-4 0,2-3 0,2-4 16,2-6-16,1-4 15,3-4-15,4-7 0,-1-5 0,-1-4 16,-2-2-16,0-4 0,0-2 16,-2 1-16,-3 2 0,-1-5 15,-5 2-15,-5 5 0,-2 4 16,-3 4-16,-1 5 0,-2 4 15,1 3-15,-3 6 0,-1 2 16,-2 4-16,-1 5 0,-3 7 16,-1 7-1,-5 9-15,-4 10 0,3-2 16,1-2-16,-1 7 0,1 0 0,3-4 16,3-4-16,0-3 0,2-8 15,1-6-15</inkml:trace>
  <inkml:trace contextRef="#ctx0" brushRef="#br0" timeOffset="422198.9461">31213 12001 0,'0'0'0,"0"0"0,0 0 16,0 0-16,-25-6 0,25 6 15,-25-1-15,25 1 0,-29 3 0,11 1 16,-2 2-16,0 2 0,1 1 16,-2 3-16,5 0 0,4 2 15,2 3-15,7 1 0,5 3 16,3 1-16,4 0 0,2-1 16,1 1-1,0-2-15,1 1 0,-4 1 0,-2 0 16,-4-5-16,-2-3 0,-4-2 0,-3-1 15,-3-5-15,-4-1 0,-3-3 16,-3-4-16,2 0 0,-1-3 16,-1-6-16,3-3 0,3 3 15,2 2-15,2 2 0</inkml:trace>
  <inkml:trace contextRef="#ctx0" brushRef="#br0" timeOffset="422464.0721">31587 11893 0,'0'0'0,"0"0"0,0 0 0,-6 21 16,6-21-16,-12 26 0,1-8 0,-2 3 16,-3 4-16,-5 10 0,0 1 15,2-1-15,-1-1 0,1 5 16,5-1-1,6-6-15,6-2 0,2-6 16,2-5-16,5-4 0,2-3 16,2-4-16,2-1 0,1-6 15,1-3-15,-2-3 0,-5-2 0,-1 1 16,-2 1-16,0 1 0</inkml:trace>
  <inkml:trace contextRef="#ctx0" brushRef="#br0" timeOffset="422628.4402">31289 12131 0,'0'0'0,"0"0"16,0 0-16,0 0 0,31-8 0,-31 8 15,36-6-15,-13 4 0,3 1 16,2-1-16,4 0 16,8 1-16,-2 3 0,3-1 0,-3-1 15,-7 1-15,-7 0 0,-4-1 16</inkml:trace>
  <inkml:trace contextRef="#ctx0" brushRef="#br0" timeOffset="422862.1551">31796 12098 0,'0'0'0,"0"0"0,0 0 16,-7 24-16,7-24 0,-9 25 15,1-6-15,0 0 0,-1 1 0,0 1 16,1 0-16,-3 4 0,1-3 16,2-4-16,0-3 15,3-3-15,0-3 0,2-5 16,0-3-16,-2-3 0,0-3 0,-1 0 16,2 1-16,1 2 0</inkml:trace>
  <inkml:trace contextRef="#ctx0" brushRef="#br0" timeOffset="422982.3996">31804 11837 0,'0'0'0,"0"0"0,0 0 15,0 0-15,22 11 0,-22-11 16,15 17-16,-15-17 0,17 25 16,-9-12-16,-2-2 0,0-3 15</inkml:trace>
  <inkml:trace contextRef="#ctx0" brushRef="#br0" timeOffset="423245.62">32213 12029 0,'0'0'16,"0"0"-16,0 0 0,0 0 0,0 0 15,-33 8-15,33-8 0,-36 14 16,17-4-16,-6 4 15,-2 4-15,1 1 0,2 1 0,-4 6 16,2-1-16,2 3 0,5-3 0,7-2 16,5-3-16,6-1 0,4-1 15,5-3-15,8-4 0,3-2 16,1-3-16,3-1 0,-1-2 16,0-4-16,0-2 0,-4 0 15,-2 0-15,-4 2 0</inkml:trace>
  <inkml:trace contextRef="#ctx0" brushRef="#br0" timeOffset="423512.0984">32439 11864 0,'0'0'15,"0"0"-15,0 0 0,0 0 16,0 0-16,-3 36 0,3-36 15,-13 33-15,6-12 0,-3 4 16,-2 4-16,-2 3 0,0-1 0,-4 10 16,1 0-1,2-5-15,2-2 0,0 1 0,2-3 16,2-4-16,3-5 0,0-4 16,2-6-16,-1-2 0,2-3 0,0-5 15,-1-5-15,2 1 0,0 0 16,0 0-16</inkml:trace>
  <inkml:trace contextRef="#ctx0" brushRef="#br0" timeOffset="423746.7853">32703 12062 0,'0'0'16,"0"0"-16,0 0 0,0 0 0,0 0 15,-21 13-15,21-13 0,-29 11 16,29-11-16,-42 16 15,14-7-15,1-1 0,-2 0 16,-5 3-16,2-1 0,5-1 0,4 0 16,6 1-16,2 1 15,8 3-15,3 1 0,8 3 0,6 1 16,5 1-16,5 0 0,6 6 16,3-1-16,0 2 0,-1 0 15,0 0-15,-7-6 0,-5-5 16</inkml:trace>
  <inkml:trace contextRef="#ctx0" brushRef="#br0" timeOffset="424348.6786">29233 12729 0,'0'0'0,"0"0"16,0 0-16,34 3 0,-34-3 0,43-3 15,-12 2-15,2 1 0,1 1 16,15 0-16,2-1 16,9 0-16,-6 2 0,9 0 15,-2 0-15,-13 1 0,-8-2 0,-4 0 16,-9 0-16,-8-1 0</inkml:trace>
  <inkml:trace contextRef="#ctx0" brushRef="#br0" timeOffset="424545.6327">29656 12762 0,'0'0'0,"0"0"16,0 0-16,-12 19 0,12-19 0,-20 23 16,3-8-16,-2 3 0,-2 0 15,-2 0-15,-4 2 0,-5 3 16,3-1-16,-6 4 0,5-1 15,0-4-15,2-2 0,5-3 16,4-3-16,5-3 0</inkml:trace>
  <inkml:trace contextRef="#ctx0" brushRef="#br0" timeOffset="424730.3955">29540 12973 0,'0'0'16,"0"0"-16,0 15 0,-1-5 0,-1 3 16,0 3-16,1 4 15,-1-1-15,-1 1 0,0 4 16,-1 0-16,0-4 0,1-1 0,1-5 16,0 0-16,-1-4 0</inkml:trace>
  <inkml:trace contextRef="#ctx0" brushRef="#br0" timeOffset="425061.979">29581 12941 0,'0'0'16,"0"0"-16,0 0 0,27-1 0,-27 1 16,26 3-16,-8 1 0,-1 1 15,1 0-15,1 1 0,1 0 16,2 3-16,-2-1 0,-2 1 15,-1 1-15,-5 1 16,-3 1-16,-8-1 0,-7 1 16,-1 1-16,-4-1 0,-6 0 15,-4 1-15,0-1 0,-1-2 0,1-1 16,1-1-16,-4 2 16,2-1-16,6 0 0,3-2 15,9-1-15,5 0 0,2-2 16,2-1-16,6 0 0,5 0 15,4-1-15,3-2 0,3-1 16,1-2-16,-2 1 0,-6 0 0,-2 0 16</inkml:trace>
  <inkml:trace contextRef="#ctx0" brushRef="#br0" timeOffset="425413.5667">30104 12671 0,'0'0'0,"0"0"0,0 0 0,0 0 16,0 0-16,0 0 0,34 8 15,-34-8-15,37 6 0,-12-3 16,3 0-16,-1 0 0,-1 0 0,6 0 15,-1 1-15,-3 3 16,-3-1-16,-3 1 0,-1-1 16,-4 3-16,-4-1 0,-7 3 15,-3 2-15,-6 1 0,-2 1 0,-5 1 16,-4 2-16,-4-1 16,-2-1-16,-1-1 0,-1-2 15,-2 4-15,3 1 0,0-3 0,0-3 16,1-3-16,2-2 0,0-4 15,1-3-15,4-1 16,2 1-16,2 0 0</inkml:trace>
  <inkml:trace contextRef="#ctx0" brushRef="#br0" timeOffset="425879.0768">30229 12745 0,'0'0'0,"0"0"16,0 0-16,0 0 0,0 0 15,-20 24-15,20-24 16,-24 27-16,12-12 0,-1 2 16,-2 1-16,-1 0 0,1 0 0,-3 1 15,4-1-15,2-2 16,1-3-16,4-1 0,4 0 0,5-3 16,6-2-16,3 1 15,2 0-15,5-1 0,4-1 0,3-1 16,4-1-16,0 2 0,3-1 15,7 5-15,-1 0 0,-3-2 16,-6 0-16,0 0 0,-1 1 16,-5 1-16,-3 2 0,-5 1 15,-3-1-15,-6 2 16,-6 0-16,-2 1 0,-4 1 0,-3-1 16,-3 0-16,-2 0 0,-1 1 15,-4-1-15,-6 0 0,2-1 16,1 1-16,0 1 0,-1 3 15,2-3-15,2-1 0,-4 1 16,1-1-16,5-5 0,3-2 0,2-2 16,2 0-16,2-2 0,3 0 15,-1-3-15,1-3 16,-1 1-16,1 0 0,-1-4 16,1-4-16,-2-4 0,1-4 0,0 3 15,1 2-15,0 2 0</inkml:trace>
  <inkml:trace contextRef="#ctx0" brushRef="#br0" timeOffset="426029.2112">29938 13186 0,'0'0'0,"0"0"0,0 0 15,0 0-15,0 0 0,31 3 0,-31-3 16,47 1-16,-18 0 16,6 1-16,3 1 0,0 2 0,-1-1 15,11 0-15,7-2 0,-10-1 16,-9 0-16,-6 0 15</inkml:trace>
  <inkml:trace contextRef="#ctx0" brushRef="#br0" timeOffset="429236.5258">31033 12945 0,'0'0'0,"0"0"0,0 0 0,28 0 16,-16-1-16,4 1 0,3 0 16,4 0-16,-1 2 0,3-1 15,1 0-15,-2-1 0,-3 2 0,-1-1 16,-1 0-16,-6 1 16,-4-1-16,-1 0 0,-2 0 0,0 0 15</inkml:trace>
  <inkml:trace contextRef="#ctx0" brushRef="#br0" timeOffset="429495.2639">31177 12770 0,'0'0'0,"0"0"16,0 0-16,0 0 0,7 23 15,-7-23-15,6 34 0,-5-12 16,-1 3-16,-3 7 0,-3 6 15,-3 15-15,-1 3 0,0 1 16,0 1-16,1 2 0,1-9 0,1 2 16,2-8-16,0-6 0,2-7 15,1-5-15,0-6 0,-1-5 16,2-3-16,0-10 0,1-5 16,0 2-16,0-3 0,0 3 15</inkml:trace>
  <inkml:trace contextRef="#ctx0" brushRef="#br0" timeOffset="429680.7945">31154 13083 0,'0'0'0,"0"0"16,0 0-16,0 0 0,0 0 0,-29 17 16,29-17-16,-31 24 0,12-8 15,-1 3-15,-1 1 0,0-1 16,0-1-16,-5 6 15,1 0-15,4-5 0,2-2 0,1-6 16,5-7-16,4-3 0,1 1 16,3 0-16</inkml:trace>
  <inkml:trace contextRef="#ctx0" brushRef="#br0" timeOffset="429845.3431">31244 13110 0,'0'0'0,"0"0"0,0 0 0,17 22 15,-10-14-15,2 2 0,2 2 16,0 0-16,0 0 0,3 4 16,1 0-16,-3-3 0,-1-1 0,-2-3 15,-3-2-15,0-2 0,-2-1 16,-1 0-16</inkml:trace>
  <inkml:trace contextRef="#ctx0" brushRef="#br0" timeOffset="430045.8915">31372 12883 0,'0'0'0,"0"0"16,0 0-16,0 0 0,13 20 0,-13-20 16,6 22-16,-6-22 0,8 29 0,-4-12 15,-1 1-15,1 0 0,2-2 16,-1-1-16,1 0 15,-1-3-15,0 0 0,-2-3 16</inkml:trace>
  <inkml:trace contextRef="#ctx0" brushRef="#br0" timeOffset="430329.3635">31439 12884 0,'0'0'0,"0"0"16,0 0-16,27-1 0,-27 1 0,32-1 15,-11-1-15,3 2 16,0 0-16,0 2 0,0-1 16,5 0-16,-1 1 0,-3 0 15,-2-1-15,-3 1 0,-2 2 0,-5-1 16,-3 1-16,-4 1 0,-1 2 16,-8 3-16,-3 2 15,-2 0-15,-1 1 0,-1-1 0,-1 2 16,-1 0-16,0 0 0,-2 1 15,-2 2-15,2-2 16,0 1-16,0-3 0,1 0 16,0-4-16,1-1 0,0-1 0,2-1 15,2-2-15</inkml:trace>
  <inkml:trace contextRef="#ctx0" brushRef="#br0" timeOffset="430478.3991">31493 13012 0,'0'0'0,"0"0"16,0 0-16,23-4 0,-23 4 16,23-1-16,-23 1 15,33 0-15,-15 1 0,-2-1 16,1 1-16,-3-1 0,-2 1 0,-1 0 16</inkml:trace>
  <inkml:trace contextRef="#ctx0" brushRef="#br0" timeOffset="430645.7255">31406 13100 0,'0'0'0,"0"0"0,0 0 16,25-2-16,-25 2 0,31 0 16,-14 0-16,2 2 0,3-1 0,2 1 15,-1 0 1,-2-1-16,-4 0 0,-1 0 0</inkml:trace>
  <inkml:trace contextRef="#ctx0" brushRef="#br0" timeOffset="430895.5208">31411 13169 0,'0'0'0,"0"0"0,0 0 15,-10 22-15,10-22 0,-13 27 0,3-11 16,1 2-16,2 1 0,-4 6 16,0-1-16,2 0 0,1-2 0,3-3 15,0-2-15,3-3 0,1-1 16,2-3-16,2-1 16,4 0-16,2-1 0,2-2 0,2-1 15,1-3-15,1-1 0,1-3 16,4-2-16,-3 1 0,-4-1 0,-2 2 15</inkml:trace>
  <inkml:trace contextRef="#ctx0" brushRef="#br0" timeOffset="431081.0598">31411 13303 0,'0'0'0,"0"0"16,0 0-16,0 0 0,28-4 0,-28 4 15,30-1-15,-30 1 0,36-2 16,-15 0-16,2 1 0,0-1 16,0 2-16,6-2 0,-1 0 15,-5-1-15,-4 1 0,-3 0 16</inkml:trace>
  <inkml:trace contextRef="#ctx0" brushRef="#br0" timeOffset="431447.4416">31771 13186 0,'0'0'0,"0"0"15,0 0-15,-1 25 0,1-25 0,-6 30 16,2-12-16,-1 1 0,2 3 16,0-1-16,-1 1 15,1 6-15,1-3 0,0-2 16,-1-2-16,1-3 0,1-2 0,1-1 15,1-2-15,1-1 0,2 0 16,5-4-16,4 1 0,2-2 16,2-2-16,0 0 0,2-1 15,2-1-15,2-1 0,2-2 16,0-1-16,-2-1 0,-2-2 0,-2 2 16,-2 0-16,0-1 0,-2 0 15,-3 0-15,-2 0 0,-3-2 16,-3-1-16,-2-2 15,-5-1-15,0-1 0,-1 0 16,-4-2-16,-4-2 0,-1-1 0,-1-3 16,3 2-16,2 4 15,2 2-15</inkml:trace>
  <inkml:trace contextRef="#ctx0" brushRef="#br0" timeOffset="431579.6479">31775 13317 0,'0'0'0,"0"0"0,0 0 15,0 0-15,0 0 0,37 2 16,-37-2-16,41 2 0,-13-1 0,3 0 15,3 1-15,0-1 16,0 1-16,9-1 0,-1-1 0,3 0 16,-6 0-16,-8-1 0,-6 1 15,-4-1-15</inkml:trace>
  <inkml:trace contextRef="#ctx0" brushRef="#br0" timeOffset="448229.6337">28956 9694 0,'0'0'15,"0"0"-15,19 1 0,-5-1 16,3-1-16,10 1 0,7 1 16,1-1-16,0 0 0,17-1 15,6-1-15,-2-1 0,0 1 0,16 0 16,7-1-16,5-5 0,-5 0 16,19 2-16,5 4 15,-9 0-15,-7 0 0,59-6 0,2-3 16,-24 7-16,-16 3 0,15 3 15,8 2-15,-14 3 0,-12 1 16,17 1-16,9 0 0,-19 4 16,-10 1-16,5 3 0,3 2 15,-21 0-15,-13 0 0,-11-3 0,-5-1 16,-16-8-16,-9-6 16,-10 0-16,-9-1 0,-5 1 0</inkml:trace>
  <inkml:trace contextRef="#ctx0" brushRef="#br0" timeOffset="451545.9291">18440 8799 0,'0'0'0,"0"0"0,0 0 15,0 0-15,-11-21 0,11 21 16,0 0-16,-1-23 0,1 14 0,1 2 16,1 0-16,1 0 0,2 0 15,0-1-15,3 1 16,2 0-16,2 0 0,3 1 0,4 1 16,0 1-16,1-2 0,11 1 15,4-1-15,0 0 0,0 2 0,5-1 16,4 0-16,11 0 15,0 2-15,15-2 0,0 0 16,-1 1-16,-3 1 0,13-1 0,2 2 16,-6-2-16,-4-1 0,18 1 15,2 0-15,-6 0 0,-5 2 16,46 1-16,-5 1 0,-11 0 16,-10 0-16,5-1 0,2-1 15,-9-2-15,-7 1 0,11 3 16,6 1-16,-8 0 0,-5 1 0,10 1 15,7-2-15,-8-1 16,-6-1-16,11 0 0,8-1 16,-8-2-16,-5-1 0,7 5 0,6 3 15,-10 1-15,-6 0 0,8-6 16,6-2-16,-11 0 0,-7-1 16,7 2-16,7 0 0,-13 0 15,-9 0-15,-2 4 0,-1 2 16,-17-4-16,-11-3 0,-5 5 15,-3 4-15,-11-1 0,-8-2 0,-10 0 16,-7-1-16,-4-1 0</inkml:trace>
  <inkml:trace contextRef="#ctx0" brushRef="#br0" timeOffset="452162.8577">25949 8635 0,'0'0'0,"0"0"16,0 0-16,33-6 0,-21 5 0,7-2 16,4 2-16,1-1 15,1 0-15,15 1 0,7-1 0,0 0 16,-1 1-16,19-2 0,7 0 16,6 3-16,-5 1 0,20 0 15,7-1-15,-10 1 0,-5 1 0,46 2 16,13 1-16,-23-1 15,-14 0-15,4-1 0,4 1 16,-11 1-16,-5 2 0,9-2 16,7 1-16,-13-3 0,-11-3 0,7 4 15,5 3-15,-16-4 0,-9 0 16,3-2-16,-1-1 0,-12 1 16,-10 2-16,-7-5 0,-6 0 15,-12-4-15,-8-4 0,-13 2 16,-9 0-16,-8 1 0,-5 3 0,3 1 15,2 0-15,2 2 0</inkml:trace>
  <inkml:trace contextRef="#ctx0" brushRef="#br0" timeOffset="467180.6641">2437 9704 0,'0'0'0,"0"0"0,0 0 16,0 0-16,0 0 0,0 0 0,0 0 16,0 0-16,0 0 0,0 0 15,0 0-15,0 0 0,0 0 16,0 0-16,4-22 0,-4 22 16,0 0-16,0 0 0,0 0 15,0 0-15,0 0 0,0 0 16,0 0-16,9-23 0,-9 23 0,0 0 15,0 0-15,0 0 0,0 0 16,0 0-16,0 0 0,10-17 16,-10 17-16,6-5 0,-6 5 15,9-4-15,-9 4 0,10-2 16,-4 1-16,1 0 0,2 0 0,-1 0 16,3 1-16,-1 1 15,-2 2-15,2-1 0,0-1 16,0-1-16,0-1 0,2 1 15,4 2-15,-3-2 0,2 0 0,1 0 16,0 1-16,2-1 0,-3-1 16,5 0-16,0-1 0,8 2 15,-3 0-15,0-1 0,0-1 16,0 1-16,1 1 0,2-1 16,2-1-16,-2 1 0,0 1 0,9-2 15,2 1-15,-5 0 16,-4 0-16,4 1 0,5-1 15,-3 0-15,-4 0 0,10 0 16,2 0-16,-4-2 0,-4 2 0,4 0 16,1 1-16,-3-1 0,0 1 15,0-1-15,4 1 0,-2 0 16,-5 0-16,10 0 0,3 1 16,-5 1-16,-5-1 0,3 0 15,3-2-15,-3 1 0,0-1 0,3 1 16,3-1-16,-6 0 0,-1 1 15,11-1-15,3 1 16,-11-1-16,-6 1 0,14-2 0,3 0 16,-8 1-16,-4 0 0,5 0 15,6-1-15,-4 2 0,-3 1 0,5-2 16,3-4-16,-3 3 16,-6 1-16,30 1 0,-1 0 15,-30-1-15,-4 0 0,27 3 16,0 3-16,-9-3 0,-10-6 0,6 0 15,1-1-15,-2 2 16,-4 1-16,9 0 0,5 1 16,-9 0-16,-6-1 0,9 2 0,6 0 15,-10 0-15,-8 0 0,5-1 16,3 1-16,-2-2 0,-4-1 0,5 1 16,2-1-16,-7 3 15,-4 2-15,7-2 0,5-1 16,-5 1-16,-5 1 0,5-2 15,6-2-15,-11 1 0,-7-1 0,10 6 16,8 0-16,-12-3 0,-4-3 16,6-4-16,5-1 15,-6 4-15,-3 5 0,4 1 0,4 0 16,-6-5-16,-3-5 0,4 5 16,5 0-16,-6 2 0,-2 2 0,6-2 15,4 0-15,-5 1 16,-5 2-16,3-3 0,4 0 15,-5 2-15,-2 5 0,4-6 16,3-2-16,-6-1 0,-5 0 0,7 2 16,5 2-16,-7 0 0,-4 1 15,7-2-15,6 0 0,-9-1 16,-7 0-16,9-1 0,8 2 16,-10 1-16,-4 1 0,4-2 15,4 0-15,-5 0 0,-3 0 0,5-1 16,4 1-16,-4 1 0,-2 2 15,4 0-15,0 1 16,-5-1-16,-5-3 0,7 0 0,4-2 16,-20 1-16,-2 0 0,23 2 15,1 2-15,-20-3 0,1-3 16,24 1-16,-1 0 0,-25 2 16,2 1-16,9 1 0,4 2 15,-10-3-15,-2-1 0,5 1 16,6 0-16,-5 0 0,-1 0 0,0-1 15,3 1-15,-4 1 0,-2-2 16,4 1-16,4 1 16,-6 0-16,-4 0 0,7-1 0,5 1 15,-8 1-15,-5 2 0,6-4 16,6-2-16,-5-2 0,-7 1 0,7 1 16,1 3-16,-7-2 15,-1 0-15,5 0 0,2 0 16,-6 0-16,-1 2 0,7 0 15,-1 1-15,-7-2 0,-2-2 0,4-1 16,3 1-16,-2 1 0,-2-1 16,4 0-16,4 1 0,-6-1 15,-5 1-15,5 0 0,5 2 16,-5-1-16,-3-1 0,2-2 16,0 1-16,0 1 0,-1-1 0,1 2 15,-2 1-15,3-2 16,0-2-16,0 1 0,1-1 15,-5 3-15,-4 2 0,7-1 16,6-2-16,-6-2 0,-1-1 0,2 0 16,1 1-16,-6 1 0,-1 1 15,5 1-15,0 1 0,-5-2 16,2 0-16,6-2 0,1 0 16,-9 0-16,-3 1 0,10-1 15,6 1-15,-11-1 0,0 2 0,5-1 16,2 0-16,-6 0 15,0 0-15,4-1 0,1 1 16,-8-1-16,0 0 0,6 0 0,2 0 16,-8 1-16,-2-1 0,10 2 15,2-1-15,-9 1 0,-1-1 0,2-1 16,3 0-16,0 1 16,-1 1-16,4-1 0,-1-2 15,-5 2-15,-1 2 0,8 1 16,0-1-16,-8-1 0,-1 0 0,3 0 15,5 0-15,-5 0 0,-1 0 16,8 0-16,3 0 16,-9 1-16,-2 1 0,8 1 0,-1-1 15,-5-2-15,-1 0 0,7 0 16,-1-1-16,-5 0 0,1 0 0,6-1 16,2 0-16,-5 2 15,-3 1-15,5-2 0,5 0 16,-7 0-16,-4-1 0,4 1 15,3-1-15,-3-1 0,-5 1 0,4 1 16,3 1-16,-4 0 0,-3 0 16,1 1-16,0-1 0,-3 0 15,0-2-15,5 0 0,3 1 16,-3 1-16,-3 0 0,4-1 16,3 0-16,-8 0 0,-3 1 0,7-2 15,1 1-15,-5 2 16,0 3-16,8-3 0,0-2 15,-3 0-15,-1 1 0,0-1 16,2 1-16,-3 1 0,-3 0 0,5 0 16,4-1-16,-6 1 0,-3-1 15,4 1-15,4 2 0,-7-3 16,-2 1-16,8 1 0,-1 2 16,-1 0-16,-1-3 0,1 1 15,2 1-15,-2-3 0,0-2 0,0 3 16,1 1-16,-4-1 0,-2 1 15,5-4-15,4 1 16,-5 0-16,-3 1 0,3-1 0,2 0 16,-2 1-16,-2-1 0,3 1 15,2 0-15,-3-1 0,-2 0 0,1 0 16,1 1-16,-2 0 16,-3 0-16,5 0 0,3 0 15,-4 0-15,-3 1 0,5-1 16,4-1-16,-5 1 0,-4 0 0,4 0 15,3 1-15,-4 1 0,-3 2 16,1-3-16,3-3 16,-2 0-16,-1 1 0,2-1 0,1 1 15,-7 1-15,-2 3 0,7-2 16,1 0-16,-7 0 0,-1-1 0,5 1 16,1 2-16,-2-2 15,-3-1-15,2 1 0,0-1 16,-1 1-16,-1 0 0,1 0 15,2-1-15,-1 0 0,-2 0 0,-1 0 16,-1 0-16,1 0 0,1 0 16,2-1-16,3 0 0,-5 0 15,-2 0-15,2 0 0,3-1 16,-2 1-16,0-1 0,1 1 16,-1 0-16,-2 2 0,-2 0 0,5 0 15,2-1-15,-1 0 0,-3 0 16,1 1-16,2 0 15,-2-1-15,0 0 0,2 0 0,1 0 16,-4-1-16,-2 0 0,3 1 16,5 0-16,-4 1 0,-2 2 15,0-3-15,0-2 0,1 0 16,1 0-16,1 2 0,1 0 16,-5 0-16,-2 0 0,2 0 15,2 0-15,-4 1 0,0 0 0,5-1 16,0-1-16,-6 0 0,-1-1 15,6 1-15,4 1 16,-6 2-16,0 1 0,4-2 0,-3-1 16,-4 1-16,0 1 0,7 1 15,3 1-15,-8-1 0,-2-3 16,2 2-16,1-1 0,0 1 16,0-1-16,1 2 0,2 0 15,-4 0-15,-2 1 0,3-2 16,3-2-16,0 1 0,-1 0 0,0 0 15,1 1-15,-1-1 0,1 1 16,4-1-16,2-1 16,-9 0-16,-2 0 0,8 1 0,2 1 15,-6 1-15,0-1 0,4 0 16,2-1-16,-2 1 0,-3-1 0,4 0 16,1 2-16,-3 0 15,-4 1-15,4-3 0,4-1 16,-2 0-16,-1 3 0,0-2 15,0 1-15,0-1 0,-1 0 0,0-1 16,2 0-16,-2 0 0,-3 1 16,5-1-16,3 0 0,-5 0 15,-1 1-15,1 1 0,4-1 16,-3 0-16,-1 1 0,0-1 16,1-1-16,1 0 0,0 0 0,0 1 15,3 2-15,-3-2 0,-2 1 16,3-2-16,3 0 15,-3 0-15,-4 0 0,4 1 16,1 1-16,-2-2 0,-3-1 0,1 0 16,0 1-16,-2 0 0,-2 0 15,4-1-15,1 0 0,-2 0 16,-2 1-16,4-2 0,1-2 16,-3 2-16,-2 3 0,0 0 15,2 1-15,-2 1 0,-2 0 0,2 0 16,3 0-16,-2-2 0,2-1 15,2 0-15,2-1 16,-4 1-16,0 0 0,1 1 0,-1 1 16,1-3-16,-2-3 0,2 6 15,2 1-15,-3-1 0,-3 0 16,4 0-16,3 2 0,-3 1 16,-1 0-16,3-2 0,3-4 15,-4 2-15,-3 0 0,3 1 16,2-4-16,-2 5 0,-2 1 0,3 0 15,1 0-15,-3-1 0,-3 0 16,4-2-16,3 0 16,-3 1-16,-2 1 0,1 0 0,3-2 15,-2 0-15,-1 0 0,2 1 16,1 1-16,-3 1 0,-1-2 0,4-1 16,4-1-16,-5 2 15,-2-1-15,3-1 0,3 0 16,-2 1-16,-2 0 0,9 0 15,0 0-15,-6-2 0,-4 1 0,9-1 16,2 0-16,-5 3 0,-2 1 16,5-3-16,2 0 0,-3 0 15,-1 0-15,0 0 0,3 1 16,-2 0-16,0-1 0,2 0 16,2 2-16,-3-2 0,0 0 0,3 0 15,2-2-15,-3 4 0,-3-1 16,11 0-16,2 1 15,-10-1-15,-3-2 0,9 0 0,4 0 16,-5-3-16,-3 1 0,3 0 16,5 1-16,-7-1 0,-4 0 15,7-1-15,5 0 0,-5 0 16,-6-1-16,8 0 0,4-3 16,-4-2-16,-1-4 0,21 5 15,-6 7-15,-26 1 0,-1 1 0,28-4 16,-1-3-16,-7 0 0,-5 0 15,2 1-15,1 1 16,-7 3-16,-4 2 0,4-3 0,6-1 16,-8 4-16,-5 3 0,10-2 15,6-2-15,-6 3 0,-5 2 0,6 2 16,3-1-16,-3-1 16,0 0-16,8 0 0,3 0 15,-9 5-15,-8 1 0,8 6 16,4 2-16,-10-5 0,-6-4 0,-1 7 15,-1 4-15,-10-3 0,-8-3 16,-7-3-16,-4-4 0,-3-3 16</inkml:trace>
  <inkml:trace contextRef="#ctx0" brushRef="#br0" timeOffset="468096.5423">16559 8523 0,'0'0'16,"0"0"-16,0 0 0,-22 2 0,22-2 16,-23 1-16,5 1 0,-1 3 15,1 0-15,-7 1 0,-3 1 16,-9 2-16,1 0 0,-4 4 16,-4 2-16,-7 5 0,3-1 0,-9 8 15,0 0-15,7 0 16,2-1-16,-4 6 0,4 0 15,7 0-15,7-1 0,3 3 0,4 5 16,3-4-16,6-1 0,6 3 16,6 3-16,7-4 0,5-1 15,5-1-15,4-1 0,4-2 16,3-1-16,9-3 0,7 1 16,3-6-16,2-3 0,12 1 15,5-4-15,-2-3 0,0-4 0,5-4 16,6-2-16,-3 1 15,0-1-15,31 0 0,-9-2 16,-16-11-16,-11-5 0,-1-1 0,2 0 16,-9-2-16,-6-1 0,-4-4 15,-3-1-15,-8 6 0,-4 5 16,-1-8-16,1-3 0,-7-2 16,-5 0-16,-6-9 0,-4-2 15,-4 1-15,-3 3 0,-7 4 16,-3-7-16,0 4 0,-1-1 0,-7-6 15,-4-5-15,0 3 0,0 4 16,-17-3-16,-8 3 16,7 10-16,-2 2 0,-37-3 0,-4 7 15,5 13-15,2 8 0,24 0 16,17 0-16,10 0 0</inkml:trace>
  <inkml:trace contextRef="#ctx0" brushRef="#br0" timeOffset="468597.1291">14770 8278 0,'0'0'0,"0"0"16,0 0-16,0 0 0,0 0 0,-11 29 15,11-29-15,-11 31 0,3-12 16,-3 4-16,-5 4 15,1-1-15,-2 1 0,-5 8 0,-1 1 16,0-3-16,0 1 0,-5 5 16,2-2-16,5-5 0,3-5 15,1 1-15,3-8 0,6-7 16,1-1-16,2-3 0</inkml:trace>
  <inkml:trace contextRef="#ctx0" brushRef="#br0" timeOffset="468780.2244">14706 8562 0,'0'0'0,"0"0"0,0 0 0,9 21 15,-9-21-15,5 32 0,-2-7 16,1 2-16,-1 1 0,1 9 16,1-1-16,-1-2 0,2-5 15,-2 2-15,1-5 0,-1-8 0,0-6 16,1-2-16,-2-1 0,-1-3 15</inkml:trace>
  <inkml:trace contextRef="#ctx0" brushRef="#br0" timeOffset="468946.3517">14871 8258 0,'0'0'0,"0"0"0,0 0 0,0 0 0,0 0 15,7 24-15,-7-24 16,4 24-16,-4-24 0,10 30 0,-1-14 16,-1-1-16,-2-3 0,0-2 15</inkml:trace>
  <inkml:trace contextRef="#ctx0" brushRef="#br0" timeOffset="469180.4722">15355 8235 0,'0'0'15,"0"0"-15,0 0 0,0 0 0,-30 10 16,10-2-16,-6 4 16,-2 1-16,0 2 0,-13 7 0,-3 4 15,3 0-15,4-1 0,-5 3 16,3-3-16,7-6 0,5-4 16,3 1-16,9-3 0,8-5 15,5-4-15,9-2 0,6-3 16,6-2-16,3 0 0,3-2 15,4 0-15,-2-1 0,1-1 0,0-1 16,-1 1-16,0 0 0,-7 2 16,-3 1-16</inkml:trace>
  <inkml:trace contextRef="#ctx0" brushRef="#br0" timeOffset="469347.3412">14760 8628 0,'0'0'0,"0"0"0,0 0 15,0 0-15,0 0 0,33 0 0,-33 0 16,39-10-16,-12 3 0,3 0 16,3-2-16,0 2 0,1-2 15,9-2-15,-1-1 0,1 0 16,-8 2-16,-6 2 0</inkml:trace>
  <inkml:trace contextRef="#ctx0" brushRef="#br0" timeOffset="469563.1552">15042 8325 0,'0'0'0,"0"0"0,0 0 0,5 22 16,-5-22-16,5 36 0,-2-6 15,0 4-15,1 3 0,0 16 16,1 4-16,-1 6 0,-1-7 0,2 2 15,-1-8-15,1-9 0,0-7 16,-1-11-16,0-6 0,-2-4 16,0-4-16,-1-1 0</inkml:trace>
  <inkml:trace contextRef="#ctx0" brushRef="#br0" timeOffset="469796.9767">15467 8349 0,'0'0'16,"0"0"-16,16-3 0,-7 3 0,0 0 16,-1 1-16,1 3 0,0 1 15,-1 2-15,-3 2 0,-1 5 16,-3 0-16,-1 0 0,-5 5 16,-2 1-16,-4-3 0,-3-4 0,-1 1 15,-3 0-15,2-2 16,0-2-16,1-2 0,-1 0 15,2-5-15,1-3 0,1 0 16,2 0-16,2 0 0</inkml:trace>
  <inkml:trace contextRef="#ctx0" brushRef="#br0" timeOffset="469963.2572">15353 8396 0,'0'0'0,"0"0"0,0 0 16,0 0-16,3 23 0,-3-23 15,2 34-15,-2-12 0,0 0 0,0 7 16,-1 5-16,1-1 0,0 2 15,1 5-15,2-1 16,0 1-16,-1-5 0,0-7 0,0-5 16,2-6-16,-1-4 0,2-7 15,0-7-15,-2 1 0,1-1 0,-2 1 16</inkml:trace>
  <inkml:trace contextRef="#ctx0" brushRef="#br0" timeOffset="470163.2166">15852 8248 0,'0'0'0,"9"-2"0,1-2 0,1 2 16,0 0-16,7 0 0,3-2 16,-2 1-16,-1 2 0,2-1 15,-2-2-15,-7 4 0,-3 0 0,-2-2 16,-4-4-16,0 2 0,-1 0 15,1 1-15</inkml:trace>
  <inkml:trace contextRef="#ctx0" brushRef="#br0" timeOffset="470347.356">15895 8093 0,'0'0'0,"0"0"0,0 0 15,0 0-15,0 0 0,-10 31 16,5-13-16,-2 4 0,-1 2 0,-3 8 15,-2 5-15,-4 11 0,-1-1 16,-1 8-16,3-4 16,1-6-16,4-8 0,0 2 0,1-6 15,2-10-15,0-9 0,2-3 16,2-2-16,1-2 0</inkml:trace>
  <inkml:trace contextRef="#ctx0" brushRef="#br0" timeOffset="470516.5036">15838 8461 0,'0'0'0,"0"0"0,0 0 0,5 33 15,-3-19-15,-2 6 0,0 3 16,-2 8-16,0 1 0,1-1 16,1-1-16,0-4 0,0-3 15,-1-2-15,0-5 0,0-6 0,1-6 16,0-1-16,0-1 0,0-2 15</inkml:trace>
  <inkml:trace contextRef="#ctx0" brushRef="#br0" timeOffset="470765.8315">15838 8453 0,'0'0'0,"0"0"16,0 0-16,0 0 0,0 0 16,24-15-16,-24 15 0,20-6 15,-9 3-15,1 0 0,1 1 16,1-1-16,-1 2 0,-1 1 15,-1 2-15,-1 1 0,0 1 0,-1 3 16,-1 1-16,-1 3 0,-1 2 16,-2 2-16,-1 3 0,1 2 15,-2-2-15,0 7 0,-1-1 16,0-3-16,0-1 0,-1-3 16,0 0-16,0-4 0,-1-1 15,-1-2-15,-1-2 0,-2-3 16,0-2-16,0-1 0,1 0 0,1 0 15</inkml:trace>
  <inkml:trace contextRef="#ctx0" brushRef="#br0" timeOffset="470917.1422">15827 8596 0,'0'0'0,"0"0"0,0 0 0,21-5 15,-21 5-15,24-5 0,-24 5 16,34-7-16,-17 4 0,-2 0 15,1 2-15,-2-1 0,-1 2 0,-2-1 16,-1 1-16,-1 0 0</inkml:trace>
  <inkml:trace contextRef="#ctx0" brushRef="#br0" timeOffset="471063.3319">15860 8683 0,'0'0'0,"0"0"16,0 0-16,0 0 0,22-9 0,-22 9 15,28-6-15,-28 6 0,30-8 16,-13 2-16,1-2 0,-3 0 16,-2 1-16,-1 1 0</inkml:trace>
  <inkml:trace contextRef="#ctx0" brushRef="#br0" timeOffset="471330.253">15723 8349 0,'0'0'0,"0"0"0,0 0 15,0 0-15,27-6 0,-27 6 16,28-7-16,-12 2 0,-1 0 0,3 1 15,2-1-15,-2-1 0,1 0 16,3 0-16,-2 1 0,-3 0 16,-4 2-16,-3 0 0,-2-1 15,-4 2-15,0 0 0,0 1 16</inkml:trace>
  <inkml:trace contextRef="#ctx0" brushRef="#br0" timeOffset="471517.5145">15553 8393 0,'0'0'0,"0"0"16,0 0-16,0 0 0,0 0 0,0 0 15,13 22-15,-13-22 0,0 0 16,4 25-16,-4-25 0,0 0 15</inkml:trace>
  <inkml:trace contextRef="#ctx0" brushRef="#br0" timeOffset="471846.506">15565 8613 0,'0'0'0,"0"0"0,0 0 0,0 0 16,0 0-16,0 0 0,16 26 16,-16-26-16,14 20 0,-14-20 15,14 26-15,-9-12 0,0 0 16,-3-1-16,-1 0 0,-1 0 15,-1-1-15,-3-1 0,0 0 16,-1-1-16,-2-3 0,-1 1 0,-1-1 16,1 0-16,-1-2 0,0-1 15,0-1-15,2 0 0,2 0 16,3-1-16,4-1 0,3-2 16,5-1-16,10-1 0,9-2 15,4 1-15,4-2 0,23-2 16,9-1-16,16 0 0,0-1 0,17-4 15,12 0-15,-17-2 0,-14 2 16,21-3-16,-7 2 0,-23 6 16,-16 5-16,-22 5 0,-13 5 15,-17-9-15,-13-6 0,4 4 16,1 1-16,0 2 0</inkml:trace>
  <inkml:trace contextRef="#ctx0" brushRef="#br0" timeOffset="472698.8969">18066 9537 0,'0'0'0,"0"0"16,24 3-16,-9-2 0,1 0 15,12 1-15,5 2 0,4 0 16,5 1-16,17 1 0,6 2 15,1 0-15,1 0 0,22 2 0,6 0 16,11 1-16,-6 1 0,24 1 16,5 0-16,39 0 0,-21-1 15,5 0-15,6 2 0,-10-4 16,-7-3-16,16-5 0,13-2 16,-12 0-16,-7 0 0,14 2 15,10-1-15,-16 1 0,-12 0 0,19-3 16,14-3-16,-17 0 0,-11-1 15,6 1-15,3 2 16,-16 3-16,-9 0 0,12-4 0,9-6 16,-14 0-16,-12-1 0,7 2 15,4 3-15,-12 0 0,-9 0 16,9 0-16,6-2 0,-10-2 16,-8 0-16,8 2 0,7-1 15,-20 1-15,-10 0 0,7-1 16,6 1-16,-20 1 0,-15 3 0,-1-3 15,-2-2-15,-14 3 0,-10 0 16,-10 5-16,-8 3 16,-16-4-16,-11-4 0,-3 3 0,-3-1 15,0 3-15</inkml:trace>
  <inkml:trace contextRef="#ctx0" brushRef="#br0" timeOffset="479313.3553">3025 12325 0,'0'0'0,"0"0"0,0 0 15,-12 19-15,12-19 0,-13 24 0,2-4 16,1 3-16,0 5 0,0 2 16,-3 4-16,-3 11 0,-2 1 15,-5 4-15,5-7 0,5-9 16,3-7-16,7-3 15,4-7-15,5-3 16,3 0-16,-3-3 0,0-1 0,-3-3 0</inkml:trace>
  <inkml:trace contextRef="#ctx0" brushRef="#br0" timeOffset="479496.9038">3367 12233 0,'0'0'0,"0"0"0,0 0 15,0 0-15,13-4 0,-10 6 0,1 2 16,-2 4-16,-2 4 0,-3 5 15,-4 6-15,-2 5 16,-1 4-16,-6 18 16,0 5-16,1 7 0,2-4 15,0-8-15,5-7 0,-2-2 0,1-9 16,1-7-16,-1-7 0,-1-9 16,-2-4-16,4-3 0,1 1 0,1-1 15</inkml:trace>
  <inkml:trace contextRef="#ctx0" brushRef="#br0" timeOffset="479647.2313">2908 12483 0,'0'0'0,"0"0"16,0 0-16,0 0 0,32-7 0,-32 7 16,34-4-16,-12 2 15,4 1-15,-1 0 0,4 0 16,8 0-16,-1 0 0,-6 1 15,-3-1-15,-5 1 0</inkml:trace>
  <inkml:trace contextRef="#ctx0" brushRef="#br0" timeOffset="479980.4797">3420 12659 0,'0'0'0,"0"0"16,0 0-16,22 13 0,-22-13 0,28 7 15,-9-4-15,0-1 0,4-1 16,0-1-16,4-2 16,8-2-16,-2-2 0,0-2 0,0-1 15,-5-1-15,-3-2 0,-3-3 16,-3 1-16,-7 0 0,-4 2 16,-9-2-16,-11-1 0,-2 1 15,-1 3-15,-7 5 0,-6 6 16,2 3-16,-3 3 0,-1 3 15,2 6-15,-2 3 0,5-1 0,4 5 16,4 3-16,8 3 16,6 1-16,9 0 0,2 0 0,9-5 15,2-3-15,13-5 0,5-4 16,-7-3-16,-6-2 0,-5-1 16</inkml:trace>
  <inkml:trace contextRef="#ctx0" brushRef="#br0" timeOffset="480397.3061">4759 12614 0,'0'0'0,"0"0"0,0 0 16,0 0-16,-11-24 0,11 24 15,-16-12-15,16 12 0,-28-13 0,9 9 16,-3 1-16,-3 2 15,-1 2-15,-13 5 0,-1 6 16,2 3-16,0 1 0,-4 9 0,2 2 16,8 4-16,4 1 0,5 3 15,7-3-15,10-7 0,2-5 0,14-3 16,9-3-16,4-7 16,5-3-16,7-5 15,3-6-15,-3-3 0,-1-1 0,7-8 16,4-6-16,-7 0 0,-5 1 15,0-2-15,-4-2 0,-4 3 16,-7 6-16,-3 3 0,-4 4 0,-5 5 16,-1 2-16,-5 5 0,0 5 15,-3 4-15,-2 5 0,-4 4 16,2 4-16,1-1 0,1 4 16,1 4-16,3 0 15,4-7-15,5-2 0,4-4 0,2-6 16,-3-1-16,-2-3 0,-3-2 15</inkml:trace>
  <inkml:trace contextRef="#ctx0" brushRef="#br0" timeOffset="480850.1477">5189 12578 0,'0'0'0,"0"0"0,0 0 16,-5 30-16,5-30 0,-10 36 0,3-12 15,2 0-15,-1-1 0,2 4 16,4-3-16,0-4 0,3-2 16,0-5-16,3-4 0,2-3 15,2-3-15,4-5 0,1-3 16,2-5-16,2-4 0,-1-7 16,3-5-1,0-3-15,0-1 0,2-1 0,-2 5 0,-4 6 16,-5 4-16,-2 4 0,-2 2 15,-4 6-15,-2 5 16,-3 6-16,-2 5 0,-4 8 0,-3 6 16,1 2-16,3 1 0,0-1 15,5 1-15,4-6 0,1-4 16,5 0-16,5-2 0,0-7 16,3-3-16,2-4 0,3-4 15,0-2-15,4-5 0,2-8 16,-3-8-16,-2 1 0,-2-1 0,4-8 15,1-1-15,-6 2 16,-3 4-16,-6 4 0,0 4 0,-7 4 16,-3 1-16,-2 4 0,-5 2 15,0 4-15,-3 5 0,1 4 16,-1 4-16,3-2 0,-1-1 16,3-2-16</inkml:trace>
  <inkml:trace contextRef="#ctx0" brushRef="#br0" timeOffset="481180.6856">6032 12626 0,'0'0'0,"0"0"16,0 0-16,0 0 0,-24 18 0,24-18 15,-25 29-15,11-12 16,-1 2-16,2 1 0,2 3 15,1 3-15,6-3 0,7-3 16,7-5-16,1-4 0,1-2 0,7-4 16,5-2-16,0-3 0,1-2 15,2-3-15,0-4 0,-3-1 16,-4-1-16,-2-5 0,-1-4 16,-5 1-16,-3 1 0,-9 0 15,-7 0-15,1 2 0,-2 3 0,-9 3 16,-6 4-16,-1 5 0,-1 1 15,-3 4-15,-2 1 16,5 1-16,1 0 0,4-1 0,2-1 16,5-1-16</inkml:trace>
  <inkml:trace contextRef="#ctx0" brushRef="#br0" timeOffset="481413.7646">6587 12464 0,'0'0'0,"0"0"0,0 0 16,0 0-16,-2 25 0,2-25 15,-20 41-15,8-14 0,0 3 0,-6 9 16,-1 1-16,1 0 0,0-2 16,-2 4-16,4-5 0,-1-4 15,5-3-15,-1-1 0,4-5 16,6-11-16,3-5 0,0-1 15,0-2-15,0 1 0</inkml:trace>
  <inkml:trace contextRef="#ctx0" brushRef="#br0" timeOffset="481647.395">6786 12612 0,'0'0'0,"0"0"15,0 0-15,0 0 0,0 0 0,0 0 16,-32 15-16,32-15 15,-33 17-15,13-8 0,-3 0 0,-1 2 16,1 1-16,-5 4 0,0 1 16,3-1-16,2 0 0,3-1 15,4 1-15,6-1 0,5-1 0,5-1 16,4 2 0,8-2-16,7 0 15,0-2-15,0 0 0,6 0 0,0-1 16,-5-2-16,-2-1 0,-4-3 0</inkml:trace>
  <inkml:trace contextRef="#ctx0" brushRef="#br0" timeOffset="481996.8356">6797 12772 0,'0'0'15,"0"0"-15,0 0 0,0 0 0,25 14 16,-25-14-16,31 12 15,-14-6-15,2 0 0,4-1 16,3-1-16,0-1 0,4-2 0,7-2 16,3-2-16,-2-4 15,-3-1-15,-2-2 0,-1-2 16,-1-2-16,-5-1 0,-5-1 0,-4-1 16,-10 0-16,-3 0 0,-8 2 15,-3 1-15,-6 3 0,-3 1 16,-5 5-16,-6 3 0,-1 7 0,2 5 15,-2 5-15,0 6 16,1 2-16,4 3 0,-2 6 16,8 3-16,5-2 0,4 1 0,8-3 15,5-3-15,11-6 0,6-2 16,9-5-16,7-3 0,7-8 16,0-7-16,-4 1 15,-11 0-15,-6 1 0</inkml:trace>
  <inkml:trace contextRef="#ctx0" brushRef="#br0" timeOffset="482246.7959">8179 12552 0,'0'0'15,"0"0"-15,-18 24 0,3-4 0,-5 5 16,-5 9-16,-1-1 0,-3 13 15,1 5-15,6-7 0,4-6 16,4-1-16,5-6 0,6-8 16,3-3-16,9-6 0,5-2 15,7-7-15,4-5 0,5-6 16,3-6 0,1-8-16,2-5 0,-9 5 0,-6 4 0,-4 4 15</inkml:trace>
  <inkml:trace contextRef="#ctx0" brushRef="#br0" timeOffset="482397.2324">7887 12698 0,'0'0'0,"0"0"16,0 0-16,0 0 0,23 5 16,-23-5-16,40 1 0,-15 0 15,2 1-15,5-1 0,3-1 16,11 3-16,-1-1 0,1 1 15,-10 0-15,-6 0 0</inkml:trace>
  <inkml:trace contextRef="#ctx0" brushRef="#br0" timeOffset="482713.9739">8558 12762 0,'0'0'15,"0"0"-15,0 0 0,0 0 0,-13 25 0,13-25 16,-19 28-16,8-11 16,1 0-16,3 1 15,2 1-15,2 2 0,2-3 0,8-3 16,6-1-16,2-4 0,4-2 16,6-4-16,6-2 0,-2-4 0,-1 1 15,9-6-15,0-4 16,-5-1-16,-2 0 0,-3-5 15,-7 0-15,-5 0 0,-6 0 0,-12-3 16,-8 0-16,-5 3 0,-5 3 16,-14 9-16,-12 6 0,1 6 15,-1 3-15,5 0 0,10-2 16,9-3-16</inkml:trace>
  <inkml:trace contextRef="#ctx0" brushRef="#br0" timeOffset="483950.566">9570 12629 0,'0'0'16,"0"0"-16,0 0 0,0 0 0,0 0 15,0 0-15,0 0 16,-7 31-16,7-31 0,-17 27 0,3-7 16,-2 1-16,0 3 0,0 2 15,2 3-15,-1 3 0,1-4 16,6-2-16,2-4 0,2 4 15,3-3-15,6-6 0,7-4 16,3-6-16,2-3 0,4-4 16,3-2-16,5-2 0,-1-1 0,-6 2 15,-5-1-15,-2 2 0</inkml:trace>
  <inkml:trace contextRef="#ctx0" brushRef="#br0" timeOffset="484130.2645">9364 12730 0,'0'0'16,"0"0"-16,0 0 0,25 7 0,-25-7 15,38 3-15,-10-2 0,4 0 16,3 0-16,7-1 16,4 0-16,11-2 0,-3-3 0,2 1 15,-5 0-15,-10 1 0</inkml:trace>
  <inkml:trace contextRef="#ctx0" brushRef="#br0" timeOffset="484513.5514">10127 12477 0,'0'0'0,"0"0"16,0 0-16,-15 28 0,7-13 0,-2 7 15,-2 7-15,-6 9 16,-2 3-16,-5 7 0,0 1 16,3-6-16,2-3 0,0-1 15,5-6-15,2-8 0,5-6 0,1-5 16,3-3-16,1-7 0,3-4 16,5-7-16,4-3 0,1-4 0,2-4 15,5-4-15,6-3 16,3-1-16,0-2 0,4 4 15,3 3-15,0 2 0,-5 5 0,-3 3 16,-2 3-16,-2 4 16,-2 3-16,-7 7 0,-3 7 15,-5 1-15,-1 1 0,-7 5 0,-2 3 16,-1-4-16,0 1 0,-1 5 16,-2 1-16,2-6 15,0-2-15,-1 1 0,3-4 0,0-4 16,3-1-16,0-3 0</inkml:trace>
  <inkml:trace contextRef="#ctx0" brushRef="#br0" timeOffset="484880.316">10619 12641 0,'0'0'0,"0"0"15,0 0-15,0 0 0,-14 30 16,14-30-16,-18 35 0,9-13 15,0-1-15,2 3 16,0 3-16,3-4 16,1-2-16,3 1 0,3-5 0,6-5 15,9-6-15,0-4 0,-1-2 16,2-6-16,2-2 0,1-2 16,1 0-16,6-12 0,-2-6 15,-2 2-15,-3-1 0,2 0 16,-2 2-16,-4 4 0,-5 4 0,-3 6 15,-4 5-15,-2 5 16,-4 1-16,-2 10 0,-4 6 16,-1 2-16,1 3 0,-1 4 0,0 5 15,0 0-15,1 0 0,2 6 16,2 0-16,2-6 0,2-6 16,7-4-16,4-3 0,5-7 15,1-6-15,-3-1 0,-4-1 16,-2 0-16</inkml:trace>
  <inkml:trace contextRef="#ctx0" brushRef="#br0" timeOffset="485230.7953">11295 12689 0,'0'0'0,"0"0"16,0 0-16,-15 22 0,15-22 15,-17 26-15,5-6 0,1 2 16,0 1-16,-4 6 0,1-1 15,1-4-15,0-4 0,4-2 16,1-5-16,2-1 0,2-3 0,4-6 16,2-4-16,1-3 0,2-3 15,0-4-15,3-3 0,2-4 16,2-2-16,4-2 0,2-1 16,4-4-16,-2 5 0,2 2 15,1 1-15,1 4 0,-2 2 16,0 6-16,0 4 0,-4 2 0,-1 2 15,-3 5-15,-2 4 16,-1 4-16,-2 1 0,-2 6 16,-3 4-16,-1 0 0,-2 1 0,-2 2 15,-1 0-15,1-2 0,0-1 0,-1-2 16,1-4-16,0-5 16</inkml:trace>
  <inkml:trace contextRef="#ctx0" brushRef="#br0" timeOffset="485663.868">12040 12825 0,'0'0'0,"0"0"15,0 0-15,2-23 0,-3 12 0,-2 0 16,-4-1-16,-1-1 0,0 1 16,-6 2-16,-3 1 0,-8 0 15,0 3-15,-2 5 0,-4 4 16,1 4-16,0 5 0,-2 11 15,5 5-15,3 1 0,6 2 16,4-1-16,7-2 0,3 0 0,7-5 16,9-7-16,9-3 0,2-5 15,1-2-15,10-9 16,7-8-16,-2-4 0,-3-3 16,0-4-16,0-4 0,-5 0 0,-4-2 15,1-12-15,-5-6 16,-3 3-16,-3 2 0,-2 3 0,-3 2 15,-4 8-15,-3 4 0,-1 6 16,0 2-16,-2 5 0,-1 4 16,-1 4-16,0 3 0,-3 8 15,1 2-15,-3 4 0,0 4 16,-2 6-16,-1 5 0,-2 5 16,-1 5-16,-3 8 0,-3 0 0,3-5 15,1-2-15,1-6 0,2-5 16,1-1-16,2-4 0,2-4 15,-1-2-15,2-6 16,1-2-16,0-4 0</inkml:trace>
  <inkml:trace contextRef="#ctx0" brushRef="#br0" timeOffset="485996.9073">12294 12841 0,'0'0'0,"0"0"0,0 0 16,19-2-16,-19 2 0,27-1 15,-11-2-15,1 1 0,1-1 0,2-1 16,4-1-16,-2 0 16,-1 0-16,3-3 0,-2-2 0,-3 0 15,-3-1-15,-3-1 0,-3-2 16,-3 0-16,-3 0 0,-4 0 16,-4 1-16,-6 3 0,-4 1 0,-3 5 15,0 4-15,-4 4 0,-4 2 16,1 4-16,-1 4 15,-3 9-15,5 5 0,4 0 0,4 0 16,4 0-16,3-2 0,6 4 16,5-5-16,9-5 0,8-4 15,6-4-15,3-3 0,8-6 16,5-6-16,4-3 0,3-2 16,-2-6-16,-3-4 0,-4 1 15,-11 5-15,-7 3 0</inkml:trace>
  <inkml:trace contextRef="#ctx0" brushRef="#br0" timeOffset="486280.2131">12926 12675 0,'0'0'15,"0"0"-15,0 0 0,-15 18 0,15-18 16,-18 28-16,7-8 0,0 2 16,0 2-16,1 0 15,1 1-15,0 3 0,1-3 16,1-5-16,2-3 0,0-6 15,2-4-15,1-4 0,2-3 0,-1-6 16,2-4-16,0-3 16,1-1-16,4-5 0,1-4 15,1 2-15,-1 2 0,1 1 0,1 4 16,1 4-16,0 2 0,2 4 16,1 0-16,-2 4 0,-1 0 0,4 5 15,2 1-15,3 1 16,1 0-16,0 1 0,-4-2 15,-3 0-15</inkml:trace>
  <inkml:trace contextRef="#ctx0" brushRef="#br0" timeOffset="486480.4699">13309 12805 0,'0'0'0,"0"0"15,0 0-15,-13 27 0,7-15 0,-3 5 16,-3 4-16,-2 2 16,0-2-16,0 0 0,3-2 15,2-3-15,2-4 0,3-4 0,3-5 16,4-1-16,0-5 0,0 2 16,0 0-16,0 0 0</inkml:trace>
  <inkml:trace contextRef="#ctx0" brushRef="#br0" timeOffset="486613.7065">13435 12473 0,'0'0'0,"0"0"0,0 0 16,0 0-16,17 16 0,-17-16 0,18 17 16,-18-17-16,16 16 0,-9-9 15</inkml:trace>
  <inkml:trace contextRef="#ctx0" brushRef="#br0" timeOffset="486930.2454">13593 12812 0,'0'0'15,"0"0"-15,0 0 0,-10 17 0,10-17 16,-13 25-16,3-10 16,0-1-16,1 0 0,1-1 0,0 0 15,1-3-15,2-2 0,0-2 16,1-1-16,2-4 0,2-1 15,1-6-15,6-1 0,0-2 0,2-1 16,2-6-16,1-2 16,5-5-16,1-2 0,5 4 15,1 3-15,-3 3 0,-3 2 0,2 4 16,-3 5-16,-3 4 0,-2 5 16,-2 6-16,-2 8 0,-3 1 15,-1 0-15,-2 5 0,-2 3 16,0 1-16,-1 1 0,1 0 15,1 1-15,1-5 0,3-1 0,-2-2 16,0-4-16,-1-5 0</inkml:trace>
  <inkml:trace contextRef="#ctx0" brushRef="#br0" timeOffset="487363.7958">14337 12787 0,'0'0'0,"0"0"0,0 0 15,-23-8-15,23 8 0,-27 2 16,5 4-16,-4 4 0,0 2 16,-5 5-16,-2 5 0,-5 4 15,6-1-15,2 5 0,5-2 16,9-2-16,5-4 0,16-1 16,16-7-1,2-9-15,6-6 0,-1-3 0,-2-2 16,3-7-16,-3-4 15,-2-3-15,0-1 0,-6-2 0,-1 1 16,-4 1-16,-2 1 0,-3 5 16,-4 3-16,0 2 0,-2 3 0,-2 7 15,-1 7 1,-2 9-16,0 10 0,-1 2 16,-2 3-16,1 8 15,-2 6-15,2 5 0,1-7 0,2 5 16,0-1-16,0-9 0,0-6 0,-2-4 15,0-3-15,-1-4 16,1-2-16,-11-8 0,-10-5 16,3-5-16,-1-3 0,-6-6 15,-3-5-15,2 0 0,0 1 0,3-11 16,3-9-16,5 8 0,4 5 16,4 4-16</inkml:trace>
  <inkml:trace contextRef="#ctx0" brushRef="#br0" timeOffset="487730.6279">15273 12765 0,'0'0'0,"0"0"16,0 0-16,0 0 0,-18-14 0,18 14 15,-32-4-15,12 4 16,0-1-16,0 3 0,0 2 16,2 1-16,1 0 0,-1 4 0,4 2 15,3 0-15,4 1 16,6 2-16,5 4 0,3 0 0,4 1 16,5 1-16,3-2 15,-2 0-15,-1-2 0,0 2 0,-1-2 16,-6 0-16,-1-4 0,-5 2 15,-4 1-15,-5-3 0,-6-3 16,-3-3-16,-3-1 0,0 1 16,0-3-16,-5-2 0,-1-3 15,3-3-15,3-2 0,9-3 16,7-4-16,0 2 0,0 3 0,1 1 16</inkml:trace>
  <inkml:trace contextRef="#ctx0" brushRef="#br0" timeOffset="487963.9637">15760 12578 0,'0'0'16,"0"0"-16,0 0 0,0 0 15,0 0-15,0 0 0,-11 25 16,11-25-16,-26 33 0,8-8 0,-5 5 16,3 2-16,0 0 0,-2 7 15,3-2-15,2 3 0,6-7 16,6-1-16,4-3 0,4-5 0,4-4 15,7-6-15,6-5 16,0-4-16,-2-2 0,2-6 16,0-2-16,-1-2 0,-2-1 0,-2 2 15,-3 0-15,-2 2 0</inkml:trace>
  <inkml:trace contextRef="#ctx0" brushRef="#br0" timeOffset="488130.1125">15389 12882 0,'0'0'0,"0"0"16,27-2-16,-27 2 0,36-3 0,-11 1 15,6 0-15,10 1 0,2 1 16,12-1-16,1-2 0,-10 1 16,-9 1-16,-7-2 15</inkml:trace>
  <inkml:trace contextRef="#ctx0" brushRef="#br0" timeOffset="488449.6919">16083 12801 0,'0'0'0,"0"0"0,0 0 16,0 0-16,-20 14 0,20-14 16,-20 24-16,7-9 0,-3 1 0,1 3 15,-1 3 1,0 5-16,3-2 0,4-3 0,3 0 15,6-5-15,5-2 0,8-4 16,7-6-16,-1-5 0,2-1 0,9-7 16,6-5-16,-3 1 0,-2-1 15,5-6-15,-1-5 16,-8 2-16,-6 0 0,-9-2 0,-7 0 16,-5 2-16,-4 1 0,-9 3 15,-7 2-15,-2 3 0,-1 5 0,-8 5 16,-8 4-16,4 4 0,3 3 15,0 3-15,0 3 16,7 0-16,4 0 0,5 2 16,9 0-16,8-5 0,5 0 0,0-4 15,-2-2-15,-1 0 0</inkml:trace>
  <inkml:trace contextRef="#ctx0" brushRef="#br0" timeOffset="488763.6199">16558 12766 0,'0'0'0,"0"0"0,0 0 16,0 0-16,-11 22 0,11-22 0,-17 30 15,7-11-15,-1-1 0,-2 3 16,-2 1-16,0-1 0,2-1 0,-1 2 16,2-3-16,2-2 15,1-4-15,4-6 0,3-5 16,2-2-16,1-3 0,3-4 15,1-5-15,3-1 0,1-1 0,1-3 16,1-1-16,0 1 0,-1 2 16,0-2-16,-2 3 0,-1 5 15,0 2-15,3 1 0,2 2 16,0 2-16,1 1 0,2 2 16,3 2-16,-1 1 0,-1 1 0,2 0 15,-1 1-15,-1-2 0,-3 0 16,-2-1-16</inkml:trace>
  <inkml:trace contextRef="#ctx0" brushRef="#br0" timeOffset="489347.0967">16982 12732 0,'0'0'16,"0"0"-16,0 0 0,0 0 15,0 0-15,0 0 0,-18 31 16,18-31-16,-27 30 0,12-12 15,-2 3-15,1-2 0,-1 1 0,-4 2 16,2-4-16,2-2 0,1-2 16,4-2-16,3-3 15,4-2-15,0-1 0,5-6 0,3 0 16,1-3-16,2-2 0,2-4 16,4-3-16,3-1 0,0 1 0,6-6 15,3-2-15,2 2 16,-1-2-16,6 0 0,-1 1 15,-4 4-15,-3 5 0,-2 4 16,-1 6-16,-3 3 0,-3 3 0,-3 7 16,-2 2-16,-4 2 0,-1 2 15,-5 4-15,-4 3 16,-1-2-16,-2-3 0,-1-2 0,0-2 16,0-1-16,1 0 0,0-4 15,2-2-15,2-6 0,1-3 0,3-1 16,-1-5-16,2 2 0,1-1 15,4-5-15,4-6 16,1 0-16,0-2 0,4 0 16,1-2-16,3 0 0,1-1 0,6-4 15,2 1-15,1 4 0,-1 2 16,1 6-16,1 3 0,-4 3 16,-2 2-16,-3 5 0,-2 5 15,-3 2-15,-3 3 0,-4 2 16,-3 2-16,-3 3 0,-1 2 15,-5 4-15,-1 2 0,-2-4 0,1-2 16,-3 4-16,-1 1 0,2-2 16,-1 0-16,1-6 0,2-3 15,2-5-15,0-2 0,1-2 16</inkml:trace>
  <inkml:trace contextRef="#ctx0" brushRef="#br0" timeOffset="489508.7887">17818 13196 0,'0'0'0,"0"0"0,0 0 15,0 0-15,0 0 0,-29 3 16,29-3-16,0 0 0</inkml:trace>
  <inkml:trace contextRef="#ctx0" brushRef="#br0" timeOffset="495430.3533">8230 12381 0,'0'0'0,"0"0"0,0 0 0,0 0 15,0 0-15,0 0 0,-28-8 16,28 8-16,-23 4 0,23-4 15,-34 13-15,14-4 0,-1 1 0,-2 5 16,-5 5-16,-7 5 0,0 2 16,-4 8-16,-3 5 15,-5 11-15,4 0 0,-1 9 0,6-3 16,3 7-16,8-4 0,11-2 16,8-1-16,12-1 0,9-7 15,11-4-15,11-3 0,13-8 16,7-5-16,9-8 0,7-4 15,2-6-15,3-4 0,41-3 16,-8-7-16,-12-2 0,-7-4 0,-6-7 16,-3-6-16,-18-2 0,-13-3 15,-6-6-15,-5-5 0,-8-7 16,-5-5-16,-8-1 0,-3-2 16,-7-1-16,-1-1 0,-11-4 15,-8-1-15,-5 0 0,-2 3 16,-9 3-16,-8 1 0,-8 8 15,-5 6-15,-20 6 0,-11 6 16,-15 8-16,-9 5 0,34 5 16,21 2-16,15 4 0</inkml:trace>
  <inkml:trace contextRef="#ctx0" brushRef="#br0" timeOffset="496397.0637">5295 13312 0,'0'0'0,"0"0"15,0 0-15,31 0 0,-19 0 0,3 0 16,8 0-16,0 2 0,1-2 16,9 0-16,3 1 0,0 0 15,-1 0-15,11 1 0,3 1 16,0 0-16,1-2 0,13 1 0,2-1 15,1 0-15,-1 0 0,12 0 16,0 0-16,-4 0 0,-3-1 16,17-1-16,4 1 0,-6-1 15,-7 1-15,40-1 0,-8 0 16,-16 0-16,-7 1 0,-6-1 16,-3-1-16,-17 2 0,-13 2 0,-6-5 15,-4-3-15,-13 3 16,-7 1-16,-6 0 0</inkml:trace>
  <inkml:trace contextRef="#ctx0" brushRef="#br0" timeOffset="497031.0816">7897 13292 0,'0'0'16,"0"0"-16,0 0 0,0 0 0,0 0 15,0 0-15,0 0 0,0 0 16,26 4-16,-26-4 0,35 0 16,-13-1-16,2 0 0,6 1 15,0-1-15,5 1 0,0 0 16,12 1-16,1-1 0,-3 0 15,-3-2-15,5 0 0,-4 0 16,-9 1-16,-5-2 0,-4-1 0,-6-1 16,-10 1-16,-7 0 0,-10-1 15,-8 1-15,-3-3 0,-2 2 0,-9-2 16,-6-1-16,-3 1 16,0 1-16,-12 0 0,-2 3 15,4 2-15,2-1 0,2 1 16,9 1-16,9-1 0,8 1 0,13 0 15,9 1-15,12-1 0,9-1 16,14 2-16,13 2 16,9 1-16,6 2 0,4 1 15,5 2-15,1 1 0,-11-3 0,-3 0 16,-11-3-16,-10-2 0,-14-2 16,-15 1-16,-7 2 0,-19-2 15,-11-1-15,-15 0 0,-12 1 16,-8-2-16,-7 0 0,11 0 0,15 0 15,12 1-15</inkml:trace>
  <inkml:trace contextRef="#ctx0" brushRef="#br0" timeOffset="504948.1921">11939 10001 0,'0'0'16,"0"0"-16,0 0 0,-9 35 0,9-35 15,-12 34-15,2-9 16,-4 9-16,1 2 0,-2 5 16,-3 3-16,-3 5 0,1-4 0,-2 1 15,2-3-15,5-9 0,3-7 0,3-7 16,4-5-16,0-5 16,3-3-16,2-7 0,3-4 15,2-4-15,0-2 0,5-6 16,4-3-16,0-2 0,0-3 0,6-5 15,4-3-15,1 3 0,2 3 16,6-4-16,1 2 0,-1 5 16,-1 5-16,3 2 0,-3 5 15,-5 6-15,-6 4 0,0 6 16,-1 4-16,-7 1 0,-1 2 0,-5 9 16,-5 6-16,-3-1 15,-3-1-15,-1 2 0,-3 2 16,0-2-16,1-2 0,-1-1 15,-1 2-15,1-4 0,2-4 0,1-3 16,3-3-16,1-2 0,1-4 16,0 0-16,0-1 0,0-2 15</inkml:trace>
  <inkml:trace contextRef="#ctx0" brushRef="#br0" timeOffset="505130.9398">12506 10345 0,'0'0'0,"0"0"16,0 0-16,-4 19 0,4-19 0,-8 21 16,2-5-16,-1-2 0,-1 1 15,-2 0-15,-2 1 0,1 1 16,0-1-16,-3 0 0,1-5 16,3-4-16,2-5 0,1 0 15,2-1-15,0 1 0</inkml:trace>
  <inkml:trace contextRef="#ctx0" brushRef="#br0" timeOffset="505248.5513">12486 10064 0,'0'0'0,"0"0"0,0 0 16,22 6-16,-22-6 0,26 11 16,-26-11-16,31 15 0,-15-5 0,-1-1 15,-3-2-15,-1-1 0</inkml:trace>
  <inkml:trace contextRef="#ctx0" brushRef="#br0" timeOffset="505780.6381">12796 10303 0,'0'0'0,"0"0"16,0 0-16,-2 23 0,2-23 0,-5 29 16,5-29-16,-14 32 15,5-15-15,0 3 0,-4 0 16,-1 4-16,1-4 0,1-1 15,1-2-15,1-4 0,1-2 0,1-4 16,2-4-16,1-1 0,2-4 16,2-2-16,2-6 0,3-3 15,3-4-15,6-3 0,6-2 16,2 1-16,1-1 0,8-3 16,2 1-16,-3 5 0,-1 2 0,-2 3 15,0 5-15,-4 4 16,-3 3-16,-2 5 0,0 3 15,-4 4-15,-3 4 0,-3 2 0,-3 3 16,-2-2-16,-1-2 0,-2 3 16,-2 2-16,-2-3 0,0-3 15,-1 2-15,1-1 16,-1-3-16,2-4 0,1-2 0,-1-1 16,2-2-16,0-1 0,2-2 15,1-6-15,2-2 0,3-4 0,5-6 16,5-5-16,1 1 0,-1 1 15,10-7-15,1 1 16,0 4-16,-2 4 0,-1 3 16,0 3-16,-5 2 0,0 2 0,-1 5 15,-2 4-15,-1 5 0,-4 3 16,-5 7-16,-2 4 0,-3 4 16,-2 0-16,-3 4 0,0 0 15,0-1-15,0-2 0,2 3 16,1-3-16,0-7 0,1-3 0,0-3 15,0-1-15,0-2 0</inkml:trace>
  <inkml:trace contextRef="#ctx0" brushRef="#br0" timeOffset="506064.8643">13764 10203 0,'0'0'16,"0"0"-16,0 0 0,-23-3 15,23 3-15,-29 2 0,12 2 16,-1 2-16,0 1 0,2 3 16,0 1-16,1 5 0,4 0 0,6 2 15,5 3-15,2-2 0,2-3 16,4 1-16,4 0 0,0-1 16,0-1-16,-2-2 0,-1 0 15,-4-1-15,-1-2 0,-5 0 16,-4-1-16,-2 0 0,-3 1 0,-4-3 15,-2 1-15,-3-1 0,-1-1 16,0-4-16,1-1 16,2-1-16,3 1 0,2-1 0</inkml:trace>
  <inkml:trace contextRef="#ctx0" brushRef="#br0" timeOffset="506366.0551">13880 10429 0,'0'0'0,"9"1"15,4 0-15,1 0 0,3-1 0,6 0 16,3-2-16,0 1 16,-1 0-16,7-2 0,0-1 15,-4 0-15,-5 0 0,-4-5 0,-4-2 16,-4 0-16,-3-2 0,-8-1 16,-7-4-16,-3 2 0,-2 1 0,-6 1 15,-4 2-15,-2 3 16,-3 3-16,-2 6 0,-1 7 15,3 2-15,0 3 0,-5 10 0,1 5 16,7-1-16,5 0 0,8 2 16,7 0-16,5-3 0,6-1 15,7-4-15,7-1 0,3-3 16,4-2-16,5-3 0,4-2 16,1-4-16,0-3 0,-4-1 15,-7 0-15,-7-1 0</inkml:trace>
  <inkml:trace contextRef="#ctx0" brushRef="#br0" timeOffset="506599.6055">14541 10068 0,'0'0'0,"0"0"0,0 0 15,-16 16-15,16-16 0,-23 27 16,7-4-16,1 3 0,-1 0 0,-3 13 15,-1 2-15,3-3 0,2 0 16,3 3-16,6-3 0,4-6 16,2-5-16,5-6 0,4-4 15,3-5-15,3-3 0,6-6 16,5-5-16,-4 0 0,-4 1 0,-4 0 16</inkml:trace>
  <inkml:trace contextRef="#ctx0" brushRef="#br0" timeOffset="506847.6154">15045 10134 0,'0'0'0,"0"0"0,0 0 0,0 0 15,0 0-15,-31 19 0,15-5 16,-1 4-16,1 4 0,-4 6 16,-3 8-16,-4 8 0,3-1 15,0 7-15,5-1 0,4-7 16,3-5-16,0-1 0,4-5 15,0-5-15,2-4 0,1-5 0,-1-3 16,2-6-16,-2-4 0,-5-1 16,-4-3-16,-5-2 0,-3-2 15,-3-5-15,-3-5 0,1-4 16,1-6-16,5 6 0,4 3 16,4 2-16</inkml:trace>
  <inkml:trace contextRef="#ctx0" brushRef="#br0" timeOffset="506964.6182">14713 10343 0,'0'0'0,"17"-1"0,7 1 16,10 0-16,3 1 0,13 1 16,14 2-16,-5 2 0,-5 2 0,4 1 15,-3-2-15,-14-1 0,-10-2 0,-8-1 16</inkml:trace>
  <inkml:trace contextRef="#ctx0" brushRef="#br0" timeOffset="508031.184">10558 11064 0,'0'0'0,"-9"-2"0,-3 0 16,-4-1-16,-4 1 0,-16 0 0,-10 0 15,-11-3-15,-1-2 0,-22 1 16,-4 2-16,1 1 0,0-1 16,-22 2-16,-18 0 0,9 0 15,8-2-15,-51-4 0,8-2 16,19 3-16,12 1 0,-6-1 15,-1-4-15,11-1 0,13 0 0,-2-6 16,4-2-16,8 1 16,8 1-16,-3-6 0,0-4 15,12 0-15,10-1 0,1-2 0,4-6 16,12 7-16,11 2 0,5-11 16,5-6-16,8 0 0,7 2 0,13-8 15,8-5-15,7 6 16,3 4-16,17-9 0,11-8 15,3 5-15,1 1 0,17-2 0,14-4 16,2 4-16,1 5 0,19-1 16,13 1-16,-6 5 0,-4 3 15,18-1-15,13 1 0,-6 4 16,-3 5-16,18 5 0,13 3 16,-13 0-16,-9 0 0,18 1 15,15 0-15,-10 4 0,-6 5 0,15 5 16,12 5-16,-13-3 0,-6-4 15,14 6-15,11 3 16,-11 3-16,-6 1 0,19 5 0,13 3 16,-18 0-16,-9 1 0,11 2 15,10 2-15,-15 8 0,-11 5 16,14 4-16,11 2 0,-22 4 16,-14 3-16,6 5 0,4 4 15,-19-1-15,-13-1 0,5 5 16,5 2-16,-20 0 0,-14 0 0,-9 6 15,-5 6-15,-19-6 0,-13-4 16,-4 5-16,-3 3 0,-14-9 16,-8-6-16,-16 5 0,-9 4 15,-10-1-15,-4-1 0,-10 3 16,-7 1-16,-3-6 0,-3-4 16,-12 6-16,-7 4 0,-7-8 15,-4-5-15,-6-2 0,-2 0 16,-2-5-16,0-4 0,-17-1 15,-11-1-15,-1-9 0,1-7 0,-24-1 16,-16-2-16,-1-4 16,-1 0-16,-19-2 0,-14-2 0,9 0 15,4-2-15,-27-1 0,-16-1 16,7 2-16,8 2 0,-21 0 16,-12 2-16,15 4 0,10 3 15,-22 6-15,-15 7 0,24-1 0,16-2 16,58-7-16,40-4 15,27-4-15</inkml:trace>
  <inkml:trace contextRef="#ctx0" brushRef="#br0" timeOffset="514015.0849">16665 10546 0,'0'0'16,"0"0"-16,0 0 0,0 0 0,26 5 15,-26-5-15,29 4 16,-13-2-16,1 1 0,4 1 0,3-2 16,2 0-16,0-2 0,15 4 15,4 2-15,-2-1 0,-1-1 16,14 2-16,4-3 0,7 1 16,-5 1-16,6-2 0,5-1 15,4-1-15,-7 0 0,16-1 16,3-1-16,-12-2 0,-9-1 0,41 0 15,-2 1-15,-19-1 0,-13-1 16,9 2-16,7 0 16,-11 0-16,-7-1 0,7 3 0,7 2 15,-7-2-15,-6-1 0,7-1 16,7 1-16,-8 0 0,-7-3 0,8 1 16,7 1-16,-7 1 15,-6 1-15,6 0 0,5-1 16,-5 1-16,-5 1 0,8-2 15,5 1-15,-11-4 0,-6-2 0,8 5 16,6 3-16,-7-3 0,-5-1 16,6 3-16,5 2 15,-9-4-15,-7-4 0,11 4 0,6 0 16,-11 1-16,-7 0 0,12 0 16,6 2-16,-12-2 0,-5 0 0,10 0 15,7 0-15,-12-1 16,-9 0-16,12 2 0,9 1 15,-14 1-15,-10 0 0,10-3 0,9-3 16,-11 3-16,-6 1 0,8 2 16,6 1-16,-4-1 0,-4 1 15,6 0-15,4 1 0,-8 0 16,-5-1-16,9-2 0,8-1 16,-11 0-16,-8 0 0,11 1 15,8 1-15,-15 0 0,-8 0 0,8 0 16,6 0-16,-8-2 15,-4 0-15,8 2 0,6 1 16,-5-1-16,-5 0 0,8-2 0,5-1 16,-8 0-16,-6-2 0,9 3 15,6 0-15,-12 2 0,-8 0 0,11-1 16,10 0-16,-12-3 16,-10-1-16,11 4 0,7 2 15,-7 1-15,-5 1 0,8 1 16,5-1-16,-9-3 0,-6-4 0,11 0 15,8 1-15,-11 0 0,-7 0 16,9 1-16,6 1 16,-10-1-16,-8 0 0,12-1 0,7 1 15,-12-4-15,-6 0 0,13 3 16,10 0-16,-11 1 0,-5 1 0,5-3 16,5-3-16,-7 3 15,-6 0-15,9 1 0,8 0 16,-10 0-16,-6-1 0,11 0 15,9-3-15,-17 0 0,-9-1 0,12 2 16,6-1-16,-8 7 0,-6 4 16,9-8-16,4-6 0,-9 3 15,-8 1-15,6 4 0,6 2 16,-6-5-16,-4-1 0,9-1 16,6 2-16,-13 0 0,-7-3 0,10 4 15,7 3-15,-8 1 0,-9-1 16,10 1-16,4 1 15,-4-2-15,-5 0 0,7 0 0,5 0 16,-12 2-16,-6 1 0,2 0 16,4 2-16,-6-1 0,-4 1 15,2 1-15,3 0 0,-12-1 16,-11-1-16,-1-4 0,0-1 16,-8 2-16,-3 1 0,-15-4 15,-10-1-15,1 2 0,0-3 0,0 3 16</inkml:trace>
  <inkml:trace contextRef="#ctx0" brushRef="#br0" timeOffset="516097.9036">2905 11410 0,'0'0'0,"0"0"0,0 0 0,0 0 16,22-2-16,-22 2 0,22 0 0,-22 0 15,30 0-15,-13 1 0,2-1 16,1 1-16,2-1 0,5 0 16,2 1-16,3 0 0,-2-1 15,3 2-15,3 1 0,1-1 16,1 0-16,10 0 0,-1 0 16,0 0-16,-1 0 0,10-1 15,1-1-15,-3 0 0,-1 2 16,7-1-16,3 1 0,1-1 15,-8 0-15,2-1 0,5 0 16,6 0-16,-3 2 0,3-4 16,7-5-16,-9 6 0,-3 2 0,31-2 15,-4 0-15,-15 1 0,-7-1 16,5-1-16,3 0 0,-4-5 16,-4-2-16,7 2 0,1 4 15,-10 2-15,-8-1 0,10 1 16,5-1-16,-8-2 0,-6 0 0,10 1 15,5-2-15,-6 0 16,-3-1-16,4 2 0,3 2 16,-7 0-16,-6 0 0,6 1 0,4-1 15,-7-2-15,-5-1 0,7 3 16,3 2-16,-2-3 0,-2 1 16,4 0-16,5-1 0,-15 1 15,-8-2-15,7 5 0,6 3 16,-1-4-16,-2-2 0,3 0 15,1-1-15,-10 0 0,-6 1 0,8 4 16,3 4-16,-1-5 16,-5-2-16,3-1 0,2-2 0,-5 3 15,-2 2-15,6-1 0,5-1 16,-10 1-16,-6-1 0,6 1 16,0 0-16,1 0 0,-2 2 15,4-2-15,2-1 0,-4 0 16,-4 1-16,5-3 0,4 0 15,-9 3-15,-4 1 0,8 1 16,7-1-16,-4 0 0,-1-1 16,3-1-16,1 0 0,-4 1 0,-3 0 15,6-2-15,5 0 16,-8 0-16,-4 2 0,3-1 0,2 0 16,1 0-16,-2-1 0,0 1 15,-1 0-15,-5 1 0,-1 0 16,4 0-16,3 0 0,-12-1 15,-7-1-15,2 2 0,0 2 16,-4 0-16,-3-1 0,-6 3 16,-5 1-16,-4 0 0,-3-3 0,-11 2 15,-2 2-15,0-2 0,0-1 0,0 0 16</inkml:trace>
  <inkml:trace contextRef="#ctx0" brushRef="#br0" timeOffset="527200.5644">17179 11295 0,'0'0'0,"0"0"15,0 0-15,0 0 0,0 0 0,0 0 16,24-12-16,-24 12 0,0 0 16,21-9-16,-21 9 15,16-3-15,-8 0 0,0 2 0,1-1 16,-2 0-16,0 0 0,-1 1 16,1 0-16,0-1 0,-1-1 15,2 0-15,0 3 0,2-1 0,1-1 16,0 0-16,1 0 15,1 1-15,1 0 0,2-3 0,0 1 16,3 0-16,2 2 16,2-1-16,4 0 0,5 1 0,-1 0 15,3 1-15,2 1 0,-1-1 16,1 0-16,8 0 0,-1 0 16,-4 1-16,-2-1 0,1 0 15,4-1-15,2-3 0,-4-1 16,2 2-16,2 3 0,-4-3 0,-3-1 15,4 1-15,3 2 0,-2-2 16,-2-1-16,4 1 0,3 1 16,3-1-16,-5 0 0,4-3 15,1 0-15,-3 2 0,-4 1 16,3 0-16,2 1 16,1-1-16,-1-1 0,7 1 0,1-1 15,-5 1-15,-1 1 0,4 1 16,2 0-16,-6 1 0,-5 0 15,6-3-15,3-1 0,-3 1 16,-5 3-16,10 0 0,2 2 16,-7-2-16,0-3 0,28-2 0,-3 0 15,-12 3-15,-7 3 0,2-1 16,4 0-16,-6-3 0,-3-1 0,4 5 16,1 5-16,0-3 15,-1-2-15,4-2 0,2-1 16,-7 1-16,-5 2 0,5 2 15,3 1-15,0-2 0,2-4 0,4-2 16,5-1-16,-8 5 0,-6 4 16,5 1-16,3-1 15,-4-2-15,-1-1 0,5 2 0,4 2 16,-5-3-16,-4 1 0,5-1 16,4 2-16,-7-1 0,-6 2 15,6-3-15,4 0 0,-2-1 0,-3 2 16,4-2-16,3 0 15,-8 0-15,-6 2 0,4-2 0,5-3 16,-4 6-16,-4 4 0,5-4 16,4 0-16,-2-5 15,-1-5-15,3 3 0,2 2 16,-7 4-16,-4 0 0,8-2 0,6-1 16,-9-3-16,-5-4 0,3 6 15,0 1-15,-5 4 0,-5 3 16,13-8-16,9-4 0,-12 2 15,-6 2-15,2 1 0,2 0 16,-3-1-16,-1-4 0,1 2 0,2 1 16,-2 0-16,-1 1 0,2-1 15,2 0-15,-4-1 0,-3-2 16,3 0-16,1 1 0,-6 2 16,-4 2-16,7-1 0,5 0 15,-2-2-15,-3 1 0,-1 4 16,1 4-16,-3-6 0,-2-4 0,4 4 15,2 2-15,-2-2 0,0 0 16,3 2-16,1 1 0,-7-1 16,-3 0-16,5-1 0,5-1 15,-6 3-15,-6 1 0,8 0 16,4 2-16,-5-5 0,-2-1 16,1 0-16,3 1 15,-5 2-15,-3 3 0,10-4 0,7-4 16,-6 6-16,-4 2 0,1-1 0,3-1 15,-3-2-15,-3-1 0,7 3 16,5 2-16,-6-2 16,-3 1-16,3-2 0,1-1 15,-1 3-15,0 3 0,2-2 0,4-1 16,-8 1-16,-3 0 0,6-2 16,4-1-16,-4 1 0,-3 0 15,0-1-15,-1 0 0,0-1 16,0 2-16,1 2 0,3 0 15,-4-3-15,-4-2 0,4-4 16,2-2-16,-6 5 0,-4 3 0,5 1 16,5 0-16,-9 0 0,-4-1 15,7 1-15,6 1 0,-8-2 16,-5-1-16,5-1 0,3-2 16,-3 2-16,-2 0 0,-1 1 15,1 2-15,0-4 0,1-2 0,1-1 16,2 0-16,-19 5 15,1 3-15,26 1 0,0-1 16,-22-4-16,2 0 0,13-1 0,5-2 16,-9 3-16,-2 4 0,27-1 15,-2 0-15,-29-2 0,2 0 16,30 2-16,2 1 0,-8 0 16,-7-1-16,1-1 0,2 1 15,-3 0-15,0-1 0,1 0 16,2-1-16,-8 2 0,-6 1 15,8 1-15,5 1 0,-5-4 16,-4-3-16,1 2 0,3-1 0,-3 0 16,-4-2-16,4-2 0,2-2 15,-5 3-15,-3 3 0,1-1 16,2 0-16,-6 0 0,-2 1 0,2-1 16,2-1-16,-3 0 15,-2 1-15,-1 2 0,-1 0 16,-16-2-16,1-1 0,-1-1 15,2-3-15,-4 4 0,0 2 0,-2 2 16,1 1-16,-6-4 0,-2-2 16,-3-1-16,-1 1 0,-2 1 15</inkml:trace>
  <inkml:trace contextRef="#ctx0" brushRef="#br0" timeOffset="531882.1525">2271 12273 0,'0'0'0,"0"0"0,0 0 0,0 0 15,0 0-15,0 0 0,0 0 16,25 1-16,-25-1 0,0 0 16,33 6-16,-33-6 0,26 3 0,-12 0 15,4-1-15,-2 1 16,5-1-16,0 1 0,3-1 15,1 1-15,0-1 0,11 2 0,4 0 16,-1-1-16,-2-2 0,14-1 16,0 0-16,-1 1 0,0 2 15,12 0-15,1 1 0,-4-1 16,-6-1-16,14-1 0,0-1 16,-1 0-16,-4 0 0,3 1 15,4 2-15,0-3 0,-6-1 0,4-1 16,5 2-16,-8 2 15,-5-1-15,34 1 0,-3-1 16,-10-2-16,-11-1 0,-1 1 0,0-2 16,-2 2-16,-2 2 0,5 0 15,4 1-15,-7-2 0,-5 0 0,3 1 16,2 1-16,-4 0 16,-4 0-16,5-1 0,3-3 15,-1 3-15,-1 0 0,6 0 0,-1-1 16,-6-2-16,-8-1 0,5-1 15,2 1-15,5 0 0,-1 2 16,3 1-16,7 1 0,-13-2 16,-6-2-16,7 2 0,8 0 15,-12 1-15,-6 2 0,7-4 16,5 0-16,-2 1 0,-2 2 0,4-2 16,0-1-16,-6 2 0,-5 1 15,5-1-15,4-1 16,-4-1-16,-1 1 0,1 0 0,3-1 15,-7-1-15,-4-1 0,8 2 16,6 0-16,-11 2 0,-5 3 16,6-2-16,1 1 15,-1-2-15,1-2 0,0 2 0,1 0 16,-6 2-16,-6 1 0,7-4 16,7-1-16,-6 0 0,-1 0 0,1 2 15,1 1-15,-2-1 0,-1 0 16,1 0-16,1 0 15,-8-1-15,-4 1 0,5-1 0,6 0 16,-8 0-16,-4-1 0,6 1 16,3 1-16,-5 2 0,-3 2 0,5-2 15,2-2-15,-2 2 16,-4-2-16,-2 0 0,1 0 16,-3 0-16,-3 1 0,4 0 15,3-2-15,-1 2 0,-2 0 0,0 1 16,0 0-16,-19-1 0,2 0 15,11-1-15,4-1 16,-8 2-16,-2 1 0,8 1 0,3 1 16,-5-3-16,-3-1 0,3-2 15,4 0-15,-4 0 0,-3 2 0,1 0 16,1 1-16,-2-1 0,2 0 16,2-1-16,-2 1 15,-4-1-15,1 1 0,-1-1 0,2 1 16,-1 0-16,0 0 0,3-3 15,1 0-15,-4 2 0,-3 2 16,7-1-16,2 1 0,-3-1 16,-3 0-16,1-1 0,-1 1 15,1 0-15,-1 1 0,-1-2 16,-2 0-16,-5 1 0,-1 0 0,6 0 16,3 0-16,-4 0 0,-3 0 15,0 0-15,-1 0 16,-1 0-16,0 0 0,1-1 0,3-1 15,-4 1-15,-3-1 0,1 1 16,1 1-16,-3 1 0,1-1 16,1 0-16,1-1 0,-3 0 15,0-1-15,-1 1 0,0-1 16,-1 2-16,1 0 0,1-1 16,2 1-16,0-1 0,-1-1 0,-1 1 15,0 1-15,-3 0 0,-1 0 16,2 0-16,0 0 15,-3 1-15,0 1 0,3-2 0,0 0 16,-1 1-16,1 0 0,-1-1 16,0-1-16,0 1 0,-1 0 0,1-1 15,3 0-15,-1 0 16,1 0-16,0 0 0,1 0 16,-1 0-16,-2 0 0,2-1 15,-1 1-15,1 1 0,0 0 0,2 0 16,0-1-16,-1 0 0,0-1 15,0-1-15,-1 2 16,1-1-16,0 2 0,0-1 0,1-1 16,0 3-16,-1 1 0,-2-2 15,1-1-15,-1-2 0,2 0 0,-1 0 16,2 0 0,1 2-16,0-1 0,-1 1 0,-2 0 15,0 0-15,-1-1 0,2 1 16,2 0-16,-1 1 15,-1 1-15,1-2 0,0-1 0,-3 1 16,0-1-16,0 2 0,1 0 16,0-1-16,1-1 0,1 1 15,1 1-15,-2 0 0,0 0 0,0 1 16,-1 0-16,0-1 0,1 1 16,0-1-1,2 1-15,1-1 0,1 0 16,-2 0-16,-2 2 0,1-2 0,3-2 15,-1 4-15,-1-1 0,5-1 16,-2 2-16,-7-2 0,0 0 16,6 0-16,1 2 0,-6-1 15,1 1-15,1-2 0,1-1 16,-3 1-16,0 1 0,5-2 16,1 0-16,-5 2 0,-2 0 0,6-1 15,0-1-15,-5-1 0,-2 0 16,4 0-16,1 2 15,-5-1-15,2-1 0,1 2 0,0 0 16,0-1-16,0 0 0,-1 0 16,2 0-16,-1 1 0,-1 0 0,3-1 15,1 1-15,-1 0 16,-1-1-16,4 0 0,-1 1 16,-5 0-16,0 0 0,7 0 0,3 0 15,-4-1-15,-1 0 0,0 2 16,1 0-16,0 0 0,-1-1 15,3 1-15,1 2 16,-3-3-16,-2-1 0,3 2 0,4 1 16,-2 0-16,0-1 0,-1-1 15,0 1-15,1-1 0,-1 0 0,2 1 16,1 0-16,-2-2 0,-3-1 16,3 3-16,3 1 15,-2-1-15,-1 1 0,-1-2 0,2 0 16,-2-1-16,0 0 0,8 1 15,2 1-15,-10 0 0,-1-1 16,8 0-16,2-2 0,-3 0 16,-3 0-16,0 2 0,1-1 15,-2 1-15,-3 0 0,3 1 16,4 1-16,-4-2 0,-4-2 0,3 1 16,4-2-16,-2 2 0,-2-1 15,1 1-15,-1 1 16,-1 0-16,0 2 0,2 0 0,4 2 15,-4-4-15,-4-1 0,4-2 16,3 0-16,-2 3 0,-3 2 16,0-2-16,1-2 0,-1 2 15,-1 3-15,3 0 0,0-1 16,0 0-16,-3-2 0,2 0 16,2-1-16,-4 2 0,-1 2 0,3-1 15,0 1-15,-1 0 0,-3 1 16,3-2-16,4-1 0,-2 0 15,0 1-15,-1-1 0,2 2 16,-2-2-16,1-1 0,1 2 16,2-1-16,-4 0 0,0 0 0,4 1 15,4 0-15,-3-1 16,-5-1-16,4 2 0,2 0 16,-2 1-16,-2 0 0,1-2 15,1 1-15,-3-2 0,0 0 0,2 1 16,5 0-16,-6 1 0,-2-1 15,3 1-15,4-1 0,-2 1 16,-2 0-16,3-2 0,2-1 16,-2 0-16,-2 1 0,2 1 15,1 0-15,-1 2 0,-1-1 0,1 0 16,1 1-16,0 0 16,-1 0-16,6 1 0,2-3 15,-10 0-15,-4-1 0,11 0 16,2-1-16,-9 0 0,-2 1 0,8 0 15,4 1-15,-4 0 0,-2-1 16,3-1-16,1 0 0,-4 1 16,-3-2-16,0 2 0,0 2 15,-6-2-15,-3-2 0,-1 2 16,-1-1-16,-8 1 0,-2-1 0,-10 1 16,-10 0-16,3 0 0,1 0 15,2 0-15</inkml:trace>
  <inkml:trace contextRef="#ctx0" brushRef="#br0" timeOffset="551582.4315">21378 11409 0,'0'0'0,"0"0"16,0 0-16,31 4 0,-31-4 0,33 4 15,-8-3-15,3 2 0,0-1 16,18 1-16,4 0 0,6-2 15,4 1-15,19-1 16,4 1-16,10-1 0,-8-1 0,18 1 16,16 1-16,-3 1 0,-2 1 15,50 2-15,-11-1 0,-29-2 16,-21-1-16,10 0 0,5 0 16,-10 0-16,-6 2 0,3-3 15,2 1-15,-10-2 0,-7-1 16,8-2-16,6-2 0,-21 0 0,-14 0 15,-2-5-15,1-3 0,-8 0 16,-3-2-16,-7-6 0,-2-3 16,-5 4-16,-3 5 0,-5-6 15,-5-1-15,-7-6 0,-7-4 16,-2 3-16,0 1 0,-7-1 0,-3-2 16,-12-2-16,-6-4 15,-2 1-15,0 1 0,-13-5 0,-7-3 16,-4 1-16,-1 0 0,-13-3 15,-8 0-15,1 5 0,0 4 0,-16 1 16,-11 0-16,2 2 16,2 2-16,-9-3 0,-5 0 15,4 4-15,4 2 0,-16-3 16,-10 1-16,6 6 0,4 4 0,-9 4 16,-8 4-16,9 5 0,4 4 15,-8 1-15,-5 5 16,9 1-16,7 3 0,-8 7 0,-8 4 15,12 6-15,7 2 0,-5 9 16,-3 7-16,14-1 0,8 1 16,8 9-16,2 8 0,14-4 15,9 0-15,5 8 0,3 7 16,15-4-16,10-3 0,12 2 16,10 1-16,7-11 0,7-7 0,15 1 15,10 1-15,5-8 0,4-8 16,20-3-16,12-3 15,2-10-15,1-6 0,10-6 0,6-2 16,-9-5-16,-5-3 0,-5-5 16,-2-2-16,-24 3 0,-15 4 0,-13-1 15</inkml:trace>
  <inkml:trace contextRef="#ctx0" brushRef="#br0" timeOffset="555382.5562">25295 11430 0,'0'0'0,"0"0"0,0 0 0,26-5 0,-26 5 16,22-3-16,-7 2 16,2 0-16,3-1 0,3 2 15,5 0-15,9-1 0,2-1 0,6 0 16,6 0-16,11 0 0,-2 0 15,22-1-15,5 0 0,-3 2 16,-2 0-16,24 2 0,4 0 16,11-4-16,-9-2 0,62-5 15,-3 0-15,-19 5 0,-11 1 16,12 0-16,8 0 0,-14-2 16,-8-2-16,14 0 0,11 0 15,-13 1-15,-9 3 0,13-3 0,10-2 16,-13 2-16,-9 0 0,8-2 15,6 0-15,-17 2 0,-13 2 16,8-2-16,4 1 0,-18 3 16,-9 3-16,1-4 0,3-4 15,-16 1-15,-11 1 0,-3 4 16,-3 4-16,-11-7 0,-7-2 16,-12 5-16,-7 4 0,-16-1 0,-10-2 15,-7 1-15,-4 0 0,-3 0 16</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03T08:20:29.326"/>
    </inkml:context>
    <inkml:brush xml:id="br0">
      <inkml:brushProperty name="width" value="0.05292" units="cm"/>
      <inkml:brushProperty name="height" value="0.05292" units="cm"/>
      <inkml:brushProperty name="color" value="#FF0000"/>
    </inkml:brush>
  </inkml:definitions>
  <inkml:trace contextRef="#ctx0" brushRef="#br0">8386 6678 0,'0'0'0,"0"0"0,18 0 15,-6 0-15,1 0 0,12-2 0,4 0 16,2 0-16,0 0 0,12-3 16,3 0-16,0 2 0,-1 0 15,13-2-15,3-1 16,-6 0-16,-4 2 0,14-2 0,3-1 16,-3 1-16,-3 1 0,16-2 15,2 2-15,-10-2 16,-7 1-16,41 0 0,-2 3 0,-16-1 0,-11-3 15,6 0-15,1-2 16,-7 4-16,-5 4 0,10-2 0,6-2 16,-9 1-16,-5 1 0,10-1 15,7 1-15,-9 1 0,-5-1 16,11 0-16,8 1 0,-12-1 16,-7 0-16,9 0 0,8-1 15,-10 3-15,-8 1 0,16-1 16,9-3-16,-14 1 0,-10-1 0,16 3 15,12 2-15,-15-2 0,-9-2 16,12 0-16,7 0 16,-13 2-16,-9 1 0,12-1 0,7 0 15,-7 0-15,-3 1 0,8 3 16,4 2-16,-11-1 0,-9-2 0,10-2 16,9 0-16,-16 4 15,-10 0-15,6-3 0,4-4 16,-9 1-16,-7 0 0,2 4 15,2 2-15,-17 1 0,-12 0 0,1-1 16,2 0-16,-10-2 16,-6 1-16,-11 1 0,-5-1 15,-6 0-15,-2 0 0,-2-3 0,0 3 16,0-3-16</inkml:trace>
  <inkml:trace contextRef="#ctx0" brushRef="#br0" timeOffset="2817.1723">10293 5281 0,'0'0'0,"0"0"0,0 0 16,0 0-16,-24-6 0,24 6 16,-22-1-16,22 1 0,-29 1 0,8 2 15,-5 3-15,0 1 0,-2 1 0,-10 9 16,-3 3-16,0 3 16,0-1-16,-9 15 0,-1 6 15,-3 7-15,8 0 0,-4 14 16,4 7-16,7-8 15,3-6-15,-1 13 0,0 10 16,7-4-16,10-11 0,9 19 0,14-16 16,14-14-16,9-8 0,13-8 15,8-4-15,11-8 0,6-5 0,16-9 16,12-6-16,0-6 0,3-3 16,9-7-16,4-5 0,-2-6 15,-3-4-15,1-4 0,0-3 16,-7-2-16,-5-2 0,-3-6 15,-3-7-15,-8 1 0,-8-2 16,-7-6-16,-7-4 0,-7 8 16,-5 4-16,-11 1 0,-7-1 15,-15-2-15,-10-3 0,-18 0 16,-13 0-16,-11 6 0,-8 3 0,-17 1 16,-12 3-16,-8 6 0,-6 6 15,-16 10-15,-10 8 0,1 8 16,0 7-16,38-2 0,24 0 15,17-2-15</inkml:trace>
  <inkml:trace contextRef="#ctx0" brushRef="#br0" timeOffset="10969.4222">16173 6506 0,'0'0'0,"0"0"0,0 0 16,20-4-16,-20 4 0,0 0 0,36 3 15,-19-2-15,0-1 0,4 0 16,4 0-16,0 1 0,1 0 15,11 1-15,1 0 0,1 0 0,0 1 16,14-1-16,3 1 16,0-1-16,0-3 0,13 2 0,0 2 15,-1-1-15,1 0 0,12-2 16,2 0-16,-3 1 0,0 0 16,15 1-16,2 1 0,34 0 15,-13-1-15,-2-4 0,-3-3 16,-6 2-16,-4 2 0,4 1 15,3 0-15,2-1 0,1-2 16,8 0-16,6 2 0,-2-1 0,2 0 16,8-4-16,5-3 15,-7 1-15,-5 2 0,10-3 0,7-1 16,-4 0-16,-3 0 0,0 1 16,1 0-16,-10 2 0,-7 0 15,3 2-15,0 0 0,-17 5 16,-11 4-16,-1-1 0,-2 0 15,-13-2-15,-11 0 0,-9 4 16,-8 1-16,-9-3 0,-5-1 0,-12 1 16,-6 0-16,-7-1 0,-3-2 15,-5-1-15,-4 0 0,-2 1 16,-2 2-16,2-2 0,0 0 16,-2-1-16,2 1 0,-2-2 15,2 2-15,-3 2 0,1-1 16,2-1-16,0 0 0,-1-2 0,1 2 15,-4 1-15,-1-2 16,0 2-16,-3 0 0,4 0 16,-1-1-16,2 1 0</inkml:trace>
  <inkml:trace contextRef="#ctx0" brushRef="#br0" timeOffset="15850.6705">16976 4834 0,'0'0'16,"12"-4"-16,8-4 0,3 2 0,2 1 16,15-4-16,7-4 0,13-2 15,0 0-15,18-5 0,1 1 16,-4 4-16,-5 3 0,12 0 16,8 1-16,-17 0 0,-12 0 15,13-4-15,-15 4 0,-29 7 16,-7 3-16,-10 2 0,-9 2 15,-11 1-15,-6 2 0,4-2 0,2-1 16,3-1-16</inkml:trace>
  <inkml:trace contextRef="#ctx0" brushRef="#br0" timeOffset="16034.563">17277 4584 0,'0'0'16,"0"0"-16,0 0 0,0 0 0,0 0 16,8 21-16,-8-21 0,5 27 15,-5-27-15,3 36 0,-2-14 16,0-1-16,2-1 0,-1-1 16,1-1-16,2 2 0,-1-3 15,0-4-15,0 0 0,-1-3 0</inkml:trace>
  <inkml:trace contextRef="#ctx0" brushRef="#br0" timeOffset="16867.5873">17633 4520 0,'0'0'0,"0"0"16,0 0-16,0 0 0,0 0 0,0 0 16,12 27-16,-12-27 15,1 24-15,-3-6 0,-3 5 16,-1 1-16,-3 3 0,-3 0 15,-3 1-15,-3 6 0,-1 0 0,-9 3 16,-1-5-16,1-6 0,3-2 16,2-6-16,2-3 0,3-4 15,3-3-15,1-4 0,3-1 16,4 0-16,0-2 0,6-5 16,5-2-16,5-2 0,5-1 0,5-1 15,4-1-15,2 2 16,0 3-16,6-3 0,0-1 15,-6 5-15,-3 4 0,-5 2 16,-4 2-16,-4 5 0,-3 2 0,-7 2 16,-5 1-16,-2-1 0,-1 0 15,0 3-15,1 1 0,2 0 16,1-1-16,4-2 0,4 0 16,2 1-16,4-1 0,4-2 15,4-2-15,-5-2 0,0-2 16,3 1-16,1 1 0,-5-2 0,-1-1 15,-3 0-15,0 0 16,-3 0-16,0 2 0,-8-1 0,-4 3 16,-6-1-16,-3 2 0,-5-1 15,-5 3-15,0-2 0,-2-1 16,-6 0-16,-2 0 0,7-3 16,3-3-16,4-3 0,3-3 15,5-1-15,3 0 0,5-5 16,6-3-16,4-1 0,6 1 0,10-3 15,8 0-15,4-1 0,3 1 16,5-1-16,3-1 16,8 3-16,1 3 0,-3 2 0,-3 2 15,2-1-15,-6 2 0,-7 3 16,-4 1-16,-8 5 0,-5 1 16,-8 2-16,-4 1 0,-8 3 15,-5 5-15,-11 6 0,-7 1 16,-4 1-16,-2-1 0,-9 3 15,-5 3-15,-2-3 0,0-1 16,-13 5-16,-2 1 0,7-1 0,5-2 16,-7 1-16,1-4 0,9-5 15,7-4-15,12-3 0,6-3 16,8-2-16,6-2 0,9-4 16,10 1-16,6-4 0,6-3 15,16-3-15,14-2 0,4-2 0,4-1 16,7-1-16,6-2 15,5 0-15,-3 5 0,11-4 16,0 0-16,11-2 0,-16 1 0,-15 2 16,-9 3-16,-13 2 0,-8 3 15,-12 1-15,-8 3 0,-4 1 16</inkml:trace>
  <inkml:trace contextRef="#ctx0" brushRef="#br0" timeOffset="17235.6024">18736 4499 0,'0'0'0,"0"0"16,0 0-16,0 0 0,0 0 0,-21 22 15,21-22-15,-32 23 16,13-8-16,-4 1 0,-1 1 15,2 0-15,2-2 0,0 3 16,4-1-16,4-3 0,4-2 0,10-2 16,9-4-16,6-2 0,4-3 15,6-2-15,5-1 0,7 1 16,-3 0-16,0-2 0,-1 1 16,-5 1-16,-5-1 0,-5 6 15,-8 4-15,-9-2 0,-5 4 0,-9 3 16,-7 3-16,-5 0 0,-4 0 15,-6 4-15,-6 1 16,-6 5-16,1-3 0,2-2 16,1-2-16,10-4 0,7-4 0,5-2 15</inkml:trace>
  <inkml:trace contextRef="#ctx0" brushRef="#br0" timeOffset="17383.6865">18411 4927 0,'0'0'0,"0"0"16,0 0-1,0 0-15,16 20 0,-16-20 0,9 26 16,-4-8-16,-1 6 16,0 0-16,-1 1 0,1 7 0,1 1 15,0-6-15,1-4 0,-2-4 16,-1-3-16,1-2 0</inkml:trace>
  <inkml:trace contextRef="#ctx0" brushRef="#br0" timeOffset="17667.7495">18477 5024 0,'0'0'0,"0"0"0,26-8 15,-10 2-15,2 0 0,5 0 0,6 0 16,8-2-16,2 0 0,8-1 16,0 1-16,-5 2 0,-5 1 15,-4 2-15,-3-1 0,-4 3 16,-3 1-16,-2 2 0,-2 3 15,-5 0-15,-3 3 0,-5 3 0,-4 5 16,-3 1-16,-4 3 0,-3 1 16,-3 1-16,0 0 0,0 1 15,-2-1-15,0 0 0,-2-1 16,-2-3-16,-2-2 0,-1-1 16,0-3-16,1-2 0,-1-2 15,-1-3-15,4-1 0,2-1 0,4 0 16</inkml:trace>
  <inkml:trace contextRef="#ctx0" brushRef="#br0" timeOffset="17834.2025">18477 5197 0,'0'0'15,"0"0"-15,0 0 0,34-13 0,-34 13 16,39-10-16,-13 4 0,1-1 16,0 0-16,9-1 0,-1 1 15,-2 0-15,-1 0 0,1 2 16,-5-1-16,-7 3 0,-5-1 0,-5 2 15,-4 1-15,-3 1 0,0 0 16,-1 0-16</inkml:trace>
  <inkml:trace contextRef="#ctx0" brushRef="#br0" timeOffset="18017.7006">18650 5028 0,'0'0'0,"0"0"0,0 0 16,0 0-16,0 0 0,0 0 15,0 0-15,0 0 0,5 31 0,-5-31 16,1 29-16,-1-29 0,-1 40 16,0-20-16,0 0 0,-1 0 15,0-1-15,0-2 0,-1-3 16,-1-2-16,2 1 0,0-4 16</inkml:trace>
  <inkml:trace contextRef="#ctx0" brushRef="#br0" timeOffset="18167.2771">18456 5343 0,'0'0'0,"0"0"16,0 0-16,0 0 0,0 0 0,27-10 16,-27 10-16,35-11 0,-14 5 15,3 0-15,4-2 0,-2 1 16,0 0-16,6 0 0,-2 1 16,-2 1-16,-4 2 0,-4 1 15,-2 0-15,-4-1 0</inkml:trace>
  <inkml:trace contextRef="#ctx0" brushRef="#br0" timeOffset="18350.9444">18367 5522 0,'0'0'0,"0"0"16,0 0-16,0 0 0,0 0 0,0 0 15,30 11-15,-30-11 0,0 0 16,32 10-16,-32-10 0,27 3 16,-16 0-16,-1-2 0</inkml:trace>
  <inkml:trace contextRef="#ctx0" brushRef="#br0" timeOffset="18505.0538">18743 5429 0,'0'0'0,"0"0"0,0 0 16,0 0-16,0 0 0,0 0 0,0 0 16,18 23-16,-18-23 0,0 0 15,13 21-15,-13-21 0,0 0 16,13 19-16,-10-14 0,1 0 16</inkml:trace>
  <inkml:trace contextRef="#ctx0" brushRef="#br0" timeOffset="18651.1972">18919 5441 0,'0'0'0,"0"0"0,0 0 16,0 0-16,0 0 0,0 0 0,0 0 15,18 17-15,-18-17 0,0 0 16,10 20-16,-10-20 0,0 0 16,11 18-16</inkml:trace>
  <inkml:trace contextRef="#ctx0" brushRef="#br0" timeOffset="18768.7197">19107 5421 0,'0'0'16,"0"0"-16,0 0 0,0 0 0,0 0 16,0 0-16,23 13 0,-23-13 15,15 16-15,-15-16 0,5 34 16,-5-16-16,0-4 0,0-2 16</inkml:trace>
  <inkml:trace contextRef="#ctx0" brushRef="#br0" timeOffset="19985.5523">16334 6210 0,'0'0'16,"0"0"-16,0 0 0,-30-1 0,30 1 15,-28 2-15,10 3 0,-1 1 16,-1-1-16,-7 2 0,-1 2 16,3 0-16,1 1 0,0 1 15,2-1-15,4-1 0,1-1 0,0 2 16,1 1-16,8-1 15,4 0-15,3 1 0,2 1 16,2 0-16,3 1 0,1 2 16,2 1-16,2 0 0,0 0 0,7 6 15,2 0-15,-4-1 0,-2-4 0,-3-1 16,-3 2-16,-2-4 16,-3 0-16,-6-1 0,-7 0 15,-2 1-15,-1-3 0,-5 0 16,-3-2-16,-2-2 0,-1 0 0,-4-3 15,-2-1-15,2 2 0,0-1 16,-1-5-16,0-3 16,4-3-16,5-1 0,1 1 0,3 0 15,4 2-15</inkml:trace>
  <inkml:trace contextRef="#ctx0" brushRef="#br0" timeOffset="20267.5558">16646 6189 0,'0'0'16,"-5"13"-16,-7 7 0,0 1 0,-1 2 0,-6 13 15,0 4-15,-6 13 16,0 0-16,0 5 0,4-5 15,6-9-15,5-7 0,10-2 16,8-7-16,3-9 0,3-7 16,1-6-16,0-4 0,6-5 0,2-4 15,2-2-15,-1-1 0,-4-2 16,-3-2-16,-3 4 0,-5 1 16,-1 3-16</inkml:trace>
  <inkml:trace contextRef="#ctx0" brushRef="#br0" timeOffset="20433.9439">16356 6460 0,'0'0'0,"0"0"16,0 0-16,0 0 0,28-13 0,-28 13 16,36-8-16,-13 4 0,4 0 15,0-1-15,2 0 0,8-1 16,2 0-16,-6 1 0,-5 0 15,-5 1-15</inkml:trace>
  <inkml:trace contextRef="#ctx0" brushRef="#br0" timeOffset="20802.8422">16776 6637 0,'0'0'16,"0"0"-16,0 0 0,28-7 15,-28 7-15,33-10 0,-11 3 16,2-2-16,1 1 0,10-3 16,-1 1-16,-2 0 0,-2 1 0,3-6 15,-4-2-15,-3 2 0,-4-1 16,-6 1-16,-2 0 0,-7-1 16,-2 0-16,-6 3 0,-4 5 15,-3 2-15,-3 1 0,-5 1 16,-4 0-16,-3 2 0,-1 6 0,-9 8 15,-2 5-15,3 4 0,3 0 16,1 1-16,4 1 16,0 6-16,3 2 0,7-3 15,6-3-15,5-1 0,6-2 0,9-4 16,8-2-16,6-6 0,7-7 16,8-3-16,6-2 0,1-4 15,0-2-15,-10 2 0,-9 0 16,-5 2-16</inkml:trace>
  <inkml:trace contextRef="#ctx0" brushRef="#br0" timeOffset="21184.4785">17683 6400 0,'0'0'0,"0"0"16,0 0-16,0 0 0,0 0 15,-20 5-15,20-5 0,-28 12 16,10-2-16,-2 2 0,0 3 15,-3 3-15,0 3 0,-5 8 16,-1 2-16,6-3 0,3-1 0,1 1 16,5-5-16,5-1 0,4-4 15,9-5-15,7-3 0,3-5 16,4-5-16,3-5 0,2-4 16,2-2-16,2-3 0,-2-3 15,0-5-15,-3-1 0,-3-3 16,2-2-16,-3 2 0,-5 2 15,-3 5-15,-2 6 0,-3 2 16,0 5-16,-2 1 0,-3 5 16,-2 3-16,-1 4 0,-2 5 0,1 4 15,-1 5-15,1 0 0,0 3 16,0 2-16,3 0 0,1-4 16,1 0-16,3-2 0,1-2 15,4-4-15,4-5 0,3-3 16,1-3-16,-3-1 0,-2-1 0,-4 0 15</inkml:trace>
  <inkml:trace contextRef="#ctx0" brushRef="#br0" timeOffset="21734.2562">18062 6409 0,'0'0'0,"0"0"15,0 0-15,0 0 0,-18 28 16,18-28-16,-17 34 0,7-11 15,1 4-15,-2-1 0,0-1 16,-3 5-16,3-5 0,1-3 16,0-4-16,3-3 0,1-2 0,1-4 15,0-2-15,5-7 0,2 0 16,4-9-16,3-5 0,0-3 16,2-4-16,2-2 0,2-4 15,3-2-15,2 0 0,2-1 16,-1 4-16,-2 6 0,-2 2 0,1 5 15,-1 2-15,-1 5 0,-2 3 16,-1 3-16,1 2 16,-4 3-16,-4 5 0,-1 4 0,-3 4 15,-5 2-15,-4 1 0,-1 3 16,-1 1-16,2-2 0,-1-2 16,0-2-16,2-2 0,0-4 15,2-3-15,-1-1 0,2-3 16,1-1-16,2-5 0,0 0 15,2-9-15,5-3 0,3-4 0,5-3 16,5-3-16,1 0 0,1 2 16,8-7-16,2 0 15,-3 4-15,0 4 0,-4 4 16,-2 4-16,1 1 0,-3 3 0,-7 6 16,-1 4-16,-4 2 0,-4 3 15,-5 5-15,-3 4 0,-1 4 16,-2 2-16,0 2 0,-2 4 15,0-3-15,0-2 0,1-1 16,0-3-16,2-2 0,0-1 0,4-4 16,2-4-16,0-3 0,0 0 15,-1-1-15</inkml:trace>
  <inkml:trace contextRef="#ctx0" brushRef="#br0" timeOffset="21901.8785">18754 6461 0,'0'0'0,"0"0"16,0 0-16,0 0 0,-21 28 0,21-28 15,-21 35-15,10-14 0,0 1 16,0-1-16,1 1 0,-2 4 16,2-5-16,1-3 0,1-3 15,3-2-15</inkml:trace>
  <inkml:trace contextRef="#ctx0" brushRef="#br0" timeOffset="22053.488">18799 6203 0,'0'0'0,"0"0"16,0 0-16,30 1 0,-30-1 0,31 1 15,-16 1-15,1 1 0,-2 2 16,-1-2-16,-2 1 0,-1-2 15</inkml:trace>
  <inkml:trace contextRef="#ctx0" brushRef="#br0" timeOffset="22383.9268">18982 6470 0,'0'0'0,"0"0"0,0 0 0,-13 27 16,5-11-16,-2 2 0,-1 3 15,-1 1-15,-1-1 0,-4 3 16,2-1-16,3-5 0,3-3 0,1-4 15,2-3-15,1-6 16,4-4-16,6-6 0,4-3 16,5-4-16,1-5 0,4-4 0,3-3 15,8-4-15,2 0 0,0 4 16,0 1-16,4 4 0,-1 7 16,-4 1-16,-3 2 0,-7 6 15,-4 4-15,-5 5 0,-3 5 16,-3 2-16,-3 3 0,-3 4 15,-1 3-15,-2 1 0,-3 3 0,1 2 16,-1 0-16,-1 0 0,2-3 16,3 2-16,3-4 15,3-6-15,3-1 0,-2-3 0,0-2 16,-2-1-16</inkml:trace>
  <inkml:trace contextRef="#ctx0" brushRef="#br0" timeOffset="22808.8011">19889 6365 0,'0'0'16,"0"0"-16,0 0 0,0 0 15,0 0-15,-35-2 0,35 2 0,-39 7 16,12 0-16,-1 3 0,-1 3 16,-1 3-16,0 3 0,-6 6 15,3 1-15,0 3 0,7-2 16,8-5-16,4-2 0,9-5 15,6-1-15,9-7 0,7-2 16,4-5-16,4-4 0,1-3 16,3-4-16,-3-2 0,0-2 0,-1-2 15,0-3-15,2-3 0,-4 2 16,-4 4-16,-4 2 0,-3 2 16,-2 3-16,-3 4 0,-3 1 15,-4 5-15,1 5 0,-5 5 16,-4 4-16,-3 8 0,-1 6 0,-2 8 15,-2 7-15,1 0 0,-1 2 16,0 5-16,0-4 16,1-6-16,1-6 0,-2-1 0,2-5 15,1-6-15,1-4 0,1-6 16,-2-4-16,-3-2 0,-4-3 16,-2-4-16,-1-5 0,2-4 15,2-3-15,4-6 0,3-3 16,2 3-16,2 4 0,2 4 15</inkml:trace>
  <inkml:trace contextRef="#ctx0" brushRef="#br0" timeOffset="23133.7931">20778 6210 0,'0'0'0,"0"0"0,0 0 16,0 0-16,-24 5 0,24-5 0,-31 13 15,12-2-15,0 3 0,-1 5 16,-4 2-16,-4 8 0,-1 2 16,3 4-16,1 3 0,0 7 15,4-4-15,0 3 0,5-5 16,2-7-16,4-3 0,2-2 15,0-1-15,0-7 0,0-2 0,-3-2 16,-2-2-16,-1-5 0,-3-3 16,0 0-16,-1-3 0,1-2 15,1-2-15,3 0 0,2 0 16,2 1-16</inkml:trace>
  <inkml:trace contextRef="#ctx0" brushRef="#br0" timeOffset="23251.0013">20333 6495 0,'0'0'15,"0"0"-15,0 0 0,33-14 16,-18 7-16,5 1 0,3 0 0,7-1 16,1 2-16,2 2 0,2 0 15,-2 2-15,-2 2 0,0-1 16,-6 1-16,-4-1 0</inkml:trace>
  <inkml:trace contextRef="#ctx0" brushRef="#br0" timeOffset="23433.9784">21063 6477 0,'0'0'0,"0"0"0,0 0 15,0 0-15,-12 24 0,12-24 0,-20 29 16,6-10-16,0 2 0,0 2 16,-2 2-16,3-1 0,1-1 15,0-1-15,2-5 0,2-4 16,3-3-16,0-2 0,2-1 15,0-2-15</inkml:trace>
  <inkml:trace contextRef="#ctx0" brushRef="#br0" timeOffset="23584.2422">21070 6236 0,'0'0'0,"0"0"0,0 0 16,0 0-16,0 0 0,20 14 15,-20-14-15,18 23 0,-18-23 0,16 28 16,-8-18-16,-1 0 0</inkml:trace>
  <inkml:trace contextRef="#ctx0" brushRef="#br0" timeOffset="23917.4437">21582 6378 0,'0'0'0,"0"0"16,0 0-16,0 0 0,0 0 0,0 0 15,-17-17-15,17 17 0,-23-4 16,5 5-16,-4 1 16,1 2-16,0 3 0,1 0 0,-3 1 15,-1 2-15,3 1 0,6 3 16,4 0-16,4 0 0,5 0 16,4-2-16,5 2 0,-1-2 15,1 1-15,1 2 0,-1-1 16,1 0-16,0 0 0,-4 1 15,-1-1-15,-2 0 0,-1-2 0,-3 0 16,-2-1-16,-2 1 0,0 0 16,-3-1-16,-2-1 15,-3-4-15,0 0 0,0-3 0,1-1 16,2-2-16,1 0 0,3-6 16,3-4-16,0 1 0,2 2 0,0 2 15</inkml:trace>
  <inkml:trace contextRef="#ctx0" brushRef="#br0" timeOffset="24317.2623">21982 6217 0,'0'0'0,"0"0"0,0 0 16,0 0-16,-7 22 0,7-22 15,-16 35-15,5-14 0,-1 2 0,-4 2 16,-1 4-16,-5 6 0,1 0 16,-6 5-16,2-4 15,4-4-15,2-6 0,1 0 0,5-6 16,4-6-16,2-4 0,1-1 16,2-3-16,2-4 0,2-2 0,5-10 15,6-4-15,3 0 16,3-2-16,8-7 0,4-4 15,0 3-15,0 1 0,6 0 16,-2 2-16,-5 5 0,-1 2 0,-2 4 16,2 4-16,-5 4 0,-4 0 15,-1 8-15,-2 5 0,-3 1 16,-3 2-16,-5 4 0,-5 5 16,-3-3-16,0 1 0,-6 6 15,-2 3-15,-1-5 0,-1-5 0,2 3 16,0 2-16,2-6 0,2-3 15,3-4-15</inkml:trace>
  <inkml:trace contextRef="#ctx0" brushRef="#br0" timeOffset="40301.8421">19495 5671 0,'0'0'0,"0"0"16,0 0-16,0 0 0,0 0 0,0 0 15,0 0-15,0 27 0,0-27 0,0 20 16,0-20-16,0 27 16,1-12-16,0 0 0,1 2 15,3-2-15,0 0 0,2-3 16,2-1-16,-1-2 0,0 1 0,1-3 15,0-3-15,1-2 16,0-2-16,2-5 0,2-3 0,0-2 16,2-2-16,4-9 0,-1-4 15,5-3-15,1-2 0,10-14 16,5-5-16,1 2 0,2 0 0,10-7 16,2 3-16,3-3 15,-4 8-15,-7 7 0,-14 11 16,-10 9-16</inkml:trace>
  <inkml:trace contextRef="#ctx0" brushRef="#br0" timeOffset="52168.4371">23326 6378 0,'0'0'0,"0"0"16,0 0-16,0 0 0,27 3 15,-27-3-15,31 4 0,-13-4 16,0 0-16,4 2 0,5 0 16,2 2-16,1-1 0,12 1 15,3-1-15,1 0 0,1 1 0,17-1 16,4-2-16,7 0 0,-5 1 15,19 2-15,5 0 16,-9-2-16,-6-2 0,17 1 0,2 2 16,-5 0-16,-5-1 0,46 1 15,-8-3-15,-14-3 0,-11-2 16,9 3-16,7 4 0,-8-1 0,-5-1 16,10 0-16,6 0 15,-7-1-15,-5-1 0,13 1 16,8 0-16,-9 1 0,-6 1 0,11 2 15,6 0-15,-10 1 0,-6 1 16,12-3-16,8-1 16,-9-1-16,-7 0 0,11 3 0,7 2 15,-9-2-15,-6-1 0,13 1 16,6 2-16,-14-2 0,-12-1 0,14-1 16,10 1-16,-11 0 0,-8 0 15,14 1-15,7-1 16,-9-4-16,-6-4 0,3 3 0,2 2 15,-13 0-15,-10 2 0,8-3 16,4-2-16,-14 2 0,-8 1 16,2-3-16,3-4 15,-17 5-15,-11 4 0,-1-3 0,-3 0 16,-14 1-16,-12 1 0,-10-3 16,-7-2-16,-13 6 0,-7 4 0,-3-2 15,-1-1-15,-1 0 0</inkml:trace>
  <inkml:trace contextRef="#ctx0" brushRef="#br0" timeOffset="58107.8947">23435 4839 0,'0'0'0,"0"0"0,0 0 15,0 0-15,0 0 0,0 0 0,8 23 16,-8-23-16,3 26 0,-3-26 16,-1 39-16,-3-16 0,-3 5 15,-2 0-15,-2 0 0,-4 10 16,-1-1-16,0-1 0,0 0 15,-1 4-15,-1-2 0,4-8 16,3-4-16,2-6 0,2-5 0,2-4 16,1-4-16,4-7 15,1-1-15,3-7 0,1-3 16,2-5-16,1-2 0,4-8 0,2-5 16,4 0-16,3-2 0,2-1 15,1-1-15,4-5 0,-1 2 16,3 3-16,2 3 0,-3 6 15,-2 4-15,-3 4 0,-2 1 16,-1 9-16,0 5 0,-1 7 16,-2 6-16,-5 3 0,-3 5 0,-8 7 15,-4 5-15,-4 1 0,-1 0 16,-3 1-16,-1 2 0,0-6 16,0-5-16,1-1 0,1-1 15,1-4-15,3-4 0,-1-3 16,3-4-16,0-6 0,0-5 0,5-6 15,0-5-15,2-3 16,3-2-16,5-4 0,6-4 16,1-3-16,3-1 0,6-5 0,0 1 15,1 7-15,2 4 0,-1 6 16,-1 1-16,-4 5 0,-3 4 16,0 5-16,-1 5 0,-4 5 15,-4 5-15,-6 4 0,-2 7 16,-5 4-16,-3 4 0,-3 3 15,-3 3-15,-1-1 0,-1 0 0,-2 0 16,-2 0-16,1-5 16,3-2-16,3-7 0,1-3 15,1-5-15</inkml:trace>
  <inkml:trace contextRef="#ctx0" brushRef="#br0" timeOffset="58535.4497">24534 4912 0,'0'0'0,"0"0"0,0 0 16,0 0-16,0 0 0,0 0 0,0 0 15,-13-17-15,13 17 0,0 0 16,-33 0-16,33 0 0,-35 7 16,15 0-16,-1 1 0,-2 3 15,-2 1-15,-5 7 0,0 3 16,3 1-16,4 2 0,-1 5 15,3-4-15,4 0 0,5-4 0,5-2 16,2 0-16,6-7 16,5-6-16,7-3 0,6-4 0,3-4 15,1-3-15,2-5 0,2-1 16,-1-5-16,0-2 0,-3-2 16,-1-1-16,1-3 0,-2 0 15,-3 3-15,-3 1 0,-3 8 16,-3 3-16,-4 4 0,-1 4 15,-4 3-15,-1 4 0,-2 6 16,-1 6-16,-2 5 0,1 2 0,1 4 16,-1 2-16,4-2 15,3 0-15,2-4 0,0-1 0,4-2 16,3-2-16,3-6 0,4-6 16,2-5-16,0-3 0,-2 0 15,-4 1-15,-3 0 0</inkml:trace>
  <inkml:trace contextRef="#ctx0" brushRef="#br0" timeOffset="58835.6367">24921 4920 0,'0'0'0,"0"0"16,0 0-16,-16 36 0,6-16 15,-2 4-15,-2 4 0,-2 7 16,1-2-16,0 3 0,2-5 15,3-6-15,2-6 0,2-7 16,1-5-16,3-6 0,1-3 0,2-5 16,2-4-16,4-5 0,2-2 15,5-9-15,3-2 0,-1 3 16,2 1-16,-3 3 0,-1 4 16,2 2-16,-1 3 0,2 3 15,1 2-15,0 5 0,2 3 0,0 1 16,-1 2-16,-1 1 15,1-1-15,-3-1 0,-4 1 0,-2-2 16</inkml:trace>
  <inkml:trace contextRef="#ctx0" brushRef="#br0" timeOffset="59052.4915">25494 4663 0,'0'0'0,"0"0"16,0 0-16,0 0 0,-7 22 0,7-22 16,-15 38-16,5-13 0,1 3 15,-4 3-15,-1 4 0,-6 8 16,-1 0-16,-1 4 0,2-5 16,5-4-16,2-5 0,3-5 15,2-6-15,3-3 0,0-5 0,1-1 16</inkml:trace>
  <inkml:trace contextRef="#ctx0" brushRef="#br0" timeOffset="59304.0572">25741 4824 0,'0'0'0,"0"0"16,0 0-16,0 0 0,0 0 15,0 0-15,0 0 0,-29 17 0,29-17 16,-38 13-16,15-3 0,-2 1 15,-2 2-15,1-1 0,0-1 16,-3 5-16,3-2 16,5 0-16,4-2 0,2-2 15,4 0-15,6 0 0,4-1 0,4 1 16,5 1-16,2 0 0,1 0 16,3 0-16,4 1 0,-2-1 15,2 0-15,-1-3 0,2 0 16,-3-2-16,-3 0 0,-2-1 0</inkml:trace>
  <inkml:trace contextRef="#ctx0" brushRef="#br0" timeOffset="59668.5321">25785 5023 0,'0'0'0,"0"0"16,0 0-16,0 0 0,30-5 0,-30 5 15,28-1-15,-12-1 0,2-2 16,2 0-16,2-1 16,-2-2-16,0-1 0,3-4 15,-1-2-15,-4 1 0,-2 0 0,-4-1 16,-2 0-16,-3 1 0,-4 2 16,-2-1-16,-2 0 0,-4 1 15,-1 2-15,-6 3 0,-4 3 16,-1 3-16,-2 3 0,-1 5 15,0 2-15,-1 4 0,0 3 0,-1 7 16,4 2-16,2 3 0,4 2 16,4-2-16,4-2 15,6-3-15,7-2 0,3-2 0,5-1 16,6-7-16,5-5 0,3-7 16,2-5-16,-1 0 0,-6 1 15,-7 1-15</inkml:trace>
  <inkml:trace contextRef="#ctx0" brushRef="#br0" timeOffset="59918.887">26535 4636 0,'0'0'0,"0"0"0,0 0 0,-18 28 15,7-10-15,-2 7 0,-2 4 16,-2 3-16,0 4 0,-4 10 15,2 2-15,1 0 0,5-6 0,6-7 16,5-8-16,6-2 0,3-7 16,5-10-16,4-4 15,4-3-15,2-4 0,0-4 0,0-3 16,-1-1-16,0 1 0,-3-1 16,0-2-16,-4 3 0,-1 2 15,-4 1-15</inkml:trace>
  <inkml:trace contextRef="#ctx0" brushRef="#br0" timeOffset="60068.3535">26338 4884 0,'0'0'0,"0"0"0,0 0 16,26-3-16,-26 3 0,36-3 15,-12-1-15,2 2 0,3 1 0,1-3 16,1 0-16,3 0 15,-6 0-15,-3 1 0</inkml:trace>
  <inkml:trace contextRef="#ctx0" brushRef="#br0" timeOffset="60255.0356">27004 4826 0,'0'0'0,"0"0"16,0 0-16,-15 23 0,15-23 0,-23 29 15,10-9-15,0 2 16,0 4-16,-6 5 0,0-1 16,2-6-16,3-6 0,1 0 0,4-3 15,5-8-15,1-2 0,1-1 16,0-1-16,0 0 0</inkml:trace>
  <inkml:trace contextRef="#ctx0" brushRef="#br0" timeOffset="60396.3927">27039 4599 0,'0'0'0,"0"0"15,0 0-15,0 0 0,30 12 16,-30-12-16,17 17 0,-17-17 16,15 16-16,-10-9 0</inkml:trace>
  <inkml:trace contextRef="#ctx0" brushRef="#br0" timeOffset="60719.4073">27144 4975 0,'0'0'0,"0"0"0,0 0 15,-19 28-15,10-13 0,0 1 16,0 2-16,0 1 0,0-2 16,1-5-16,3-3 0,0-2 15,2-4-15,3-3 0,4-5 16,3-3-16,3-4 0,2-3 15,2-3-15,2-2 0,0-4 0,4-1 16,3 1-16,4-4 0,-1 1 16,-2 5-16,-2 3 0,-3 3 15,-3 4-15,-2 4 0,0 5 16,-3 2-16,-2 2 0,-1 5 16,-3 4-16,-2 4 0,-2 5 15,-2 1-15,-3 2 0,0 2 16,-1 2-16,0-1 0,-2 2 15,3-4-15,1 0 0,0-5 16,2-2-16,0-4 0,1-1 0,0-2 16</inkml:trace>
  <inkml:trace contextRef="#ctx0" brushRef="#br0" timeOffset="61153.4151">27865 4767 0,'0'0'16,"0"0"-16,0 0 0,-26 11 0,26-11 16,-37 20-16,14-5 0,-3 4 15,0 2-15,-6 10 0,2 3 16,4 0-16,3-1 0,2 2 16,6-6-16,8-4 0,4-5 15,8-5-15,5-6 0,5-6 16,6-6-16,3-6 0,4-5 15,1-3-15,-1-2 0,2-6 16,-4 1-16,-1-6 0,-3-3 0,-2 5 16,-2 4-16,-3 6 0,-5 3 15,-4 2-15,-1 2 0,-1 5 16,0 5-16,-4 4 0,-3 5 16,-2 5-16,-2 6 0,-3 9 15,-1 8-15,-3 7 0,-2 5 0,-2 8 16,0-2-16,4-4 15,1-1-15,-2 1 0,0-5 16,1-10-16,3-5 0,2-7 16,2-3-16,-2-8 0,-2-4 0,-5 0 15,-2-1-15,-1-5 0,-2-1 16,0-4-16,0-6 0,0-3 16,0-2-16,5 2 0,3 3 15,3 2-15</inkml:trace>
  <inkml:trace contextRef="#ctx0" brushRef="#br0" timeOffset="61535.3538">29044 4688 0,'0'0'0,"0"0"16,0 0-16,0 0 0,-31 3 16,12 1-16,-8 2 0,-1 1 15,-2 1-15,-10 5 0,0 3 16,5 0-16,3 3 0,0 4 16,6 1-16,6-1 0,6 0 0,6 3 15,9-4-15,2-4 0,3-2 16,5-1-16,4 0 15,1-3-15,-2 0 0,-3-1 16,-2 1-16,-4 0 0,-3-1 16,-10 1-16,-10 2 0,1-1 0,1 0 15,-5 0-15,-3 0 0,0-3 16,-2-1-16,5-3 0,4-4 16,2 1-16,4-2 0,2 1 15</inkml:trace>
  <inkml:trace contextRef="#ctx0" brushRef="#br0" timeOffset="61769.0382">29252 4614 0,'0'0'0,"0"0"16,0 0-16,-25 31 0,13-10 15,-2 4-15,-3 7 0,-4 10 16,-1 3-16,0 8 0,4-3 15,3-6-15,4-6 0,7-1 16,6-5-16,8-11 0,5-6 0,5-8 16,2-2-16,3-5 0,0-3 15,-1-7-15,-1-4 0,-2-3 16,-2-1-16,-4 5 0,-2 2 16,-5 2-16</inkml:trace>
  <inkml:trace contextRef="#ctx0" brushRef="#br0" timeOffset="61918.4593">28910 4917 0,'0'0'0,"0"0"15,0 0-15,31-5 0,-31 5 16,41-6-16,-14 2 0,3 1 16,2 0-16,9-2 0,-1-1 15,-5 2-15,-6 0 0,-4 0 16</inkml:trace>
  <inkml:trace contextRef="#ctx0" brushRef="#br0" timeOffset="62235.4915">29550 4815 0,'0'0'0,"0"0"0,0 0 0,-10 17 15,10-17-15,-13 27 0,3-6 16,0 2-16,-1 2 0,-4 7 15,-1-1-15,3-5 0,2-4 0,2-4 16,4-3-16,-1-4 0,2-3 16,2-5-16,2-3 0,2-6 15,2-3-15,1-2 0,-1-3 16,0-5-16,0-3 0,0-1 16,2 0-16,-1-3 0,1 3 15,-2 1-15,2 4 0,-2 5 16,2 4-16,0 3 0,2 4 15,1 2-15,2 1 0,3 3 16,4 3-16,1 0 0,-1 3 0,3 1 16,2 3-16,2 1 0,-5-3 15,-5-2-15</inkml:trace>
  <inkml:trace contextRef="#ctx0" brushRef="#br0" timeOffset="62618.9046">30077 4844 0,'0'0'0,"0"0"16,0 0-16,-25 0 0,25 0 0,-32 6 15,12 0-15,-2 2 0,-2 2 16,1 2-16,1 1 0,-6 6 16,3 3-16,1 1 0,1 3 15,5-2-15,1-3 0,4 4 16,5-3-16,5-4 0,4-5 0,6-2 15,3-3-15,5-6 0,6-4 16,3-6-16,3-5 16,-3-2-16,-1-1 0,0-2 0,0-1 15,-1-3-15,0-1 0,-1-3 16,-4 2-16,-4 4 0,-3 3 16,-3 7-16,-3 3 0,-2 6 15,-2 1-15,0 7 0,-3 2 16,-1 4-16,-1 2 0,1 5 15,-1 2-15,1 3 0,0 1 0,1 0 16,3-4-16,5-3 0,2-4 16,5-5-16,1-6 0,-2 0 15,-2-1-15,-3 0 0</inkml:trace>
  <inkml:trace contextRef="#ctx0" brushRef="#br0" timeOffset="62868.8279">30481 4635 0,'0'0'0,"0"0"15,0 0-15,-8 25 0,8-25 0,-16 32 16,3-7-16,-1 4 0,-2 3 16,-5 12-16,0 2 0,3-2 15,4-4-15,1 3 0,3-7 16,3-8-16,3-5 0,6-7 15,5-4-15,7-4 0,3-2 0,2-6 16,0-5-16,1-4 0,1-3 16,-2-3-16,0-1 0,-3 3 15,-4 2-15,-2 2 0</inkml:trace>
  <inkml:trace contextRef="#ctx0" brushRef="#br0" timeOffset="63035.576">30263 4864 0,'0'0'0,"0"0"16,0 0-16,30-8 0,-11 6 15,2 0-15,3 0 0,3 2 16,0 2-16,8-2 0,-2-2 16,-1 2-16,0 0 0,0 0 15,-6 0-15,-5 0 0</inkml:trace>
  <inkml:trace contextRef="#ctx0" brushRef="#br0" timeOffset="63385.3146">30655 5020 0,'0'0'0,"0"0"0,0 0 15,23 1-15,-23-1 0,23 2 16,-9-5-16,1 0 0,3 0 0,0-3 15,2 0-15,-1-1 0,0-1 16,3-2-16,-1-1 0,-1 0 16,-3-3-16,-2 1 0,-4-2 15,-5 2-15,-4 1 0,-3-1 16,-2 3-16,-4 1 0,-1 2 16,-7 3-16,-5 4 0,-1 1 15,0 2-15,-1 4 0,0 4 16,-1 3-16,0 4 0,0 4 0,4 3 15,4 0-15,4 1 0,3 0 16,5-1-16,6-1 0,6-2 16,5-3-16,5-2 0,6-4 15,5-4-15,10-3 0,2-5 16,-9-1-16,-8 1 0,-5-1 16</inkml:trace>
  <inkml:trace contextRef="#ctx0" brushRef="#br0" timeOffset="63835.4692">31487 4832 0,'0'0'0,"0"0"15,0 0-15,0 0 0,-30-9 0,30 9 16,-38 5-16,14 1 0,-3 1 16,0 2-16,-3 3 0,-5 6 15,2 2-15,3 1 0,2 3 16,1 2-16,5 0 0,6-3 15,5-1-15,6-4 0,4-4 0,7-4 16,7-2-16,5-5 0,3-3 16,1-3-16,2-4 0,0-3 15,-1-2-15,0-2 0,-1 0 16,-2-3-16,-2 1 0,-2-4 16,-3 1-16,-1 3 0,-2 3 0,-1 1 15,-1 2-15,-3 4 16,-1 3-16,-4 3 0,0 0 15,0 7-15,-3 2 0,-1 6 16,-2 3-16,-1 8 0,-4 5 0,-1 8 16,-1 1-16,3-3 0,2-2 15,1-4-15,2-2 0,-2 0 16,1-4-16,0-5 0,-2-2 16,-2-6-16,-2-2 0,-2-4 15,-5-2-15,-2-3 0,-2-2 0,-2-3 16,-3-4-16,1-1 0,2-2 15,4 3-15,4 0 0,2 3 16</inkml:trace>
  <inkml:trace contextRef="#ctx0" brushRef="#br0" timeOffset="64269.2354">31711 4796 0,'0'0'0,"0"0"0,0 0 16,0 0-16,-15 31 0,15-31 0,-21 36 15,9-16-15,0 0 0,1 2 16,0 0-16,-1 4 0,3-3 16,3-3-16,3-2 0,5-4 15,3-3-15,9-5 0,6-4 16,0-4-16,1-3 0,4-3 15,1-5-15,6-3 0,-2-4 0,-1 1 16,-2-3-16,-2 2 0,-1 1 16,-3 2-16,-5 6 0,-3 0 15,-1 1-15,-6 9 0,-3 5 16,-2 2-16,-1 4 0,-2 10 16,-2 9-16,-4 4 0,-1 3 0,0 2 15,2 1-15,0-3 16,2-3-16,-1 2 0,2-2 15,-1-6-15,0-4 0,-5-3 0,-3-2 16,-5-3-16,-3-4 0,-7-5 16,-5-3-16,-2-3 0,-1-2 15,2-3-15,-1-2 0,9-3 16,4-2-16,5 3 0,4 2 16,3 2-16</inkml:trace>
  <inkml:trace contextRef="#ctx0" brushRef="#br0" timeOffset="81152.8103">25180 6299 0,'0'0'16,"0"0"-16,20-2 0,-5 1 0,4 0 15,11-3-15,4-1 0,4 0 16,0-1-16,12-2 0,-1-3 16,-2 0-16,-3 0 0,3-1 15,-4 0-15,-7 1 0,-7 0 0,-7 2 16,-5 1-16,-8-13 0,-7-8 16,0 5-16,0 7 15,-1 3-15</inkml:trace>
  <inkml:trace contextRef="#ctx0" brushRef="#br0" timeOffset="81352.2692">25490 6150 0,'0'0'0,"0"0"16,0 0-16,9 24 0,-9-24 0,6 31 16,-2-8-16,-1 4 0,0 2 15,2 9-15,0 4 16,-1-4-16,-3-2 0,-1 6 0,-1-3 15,-3-5-15,0-2 0,-6-3 16,-4 0-16,-1-6 0,0-4 16,1-1-16,2-4 0,4-3 0</inkml:trace>
  <inkml:trace contextRef="#ctx0" brushRef="#br0" timeOffset="81487.5646">25243 6557 0,'0'0'0,"0"0"16,0 0-16,24-14 0,-8 9 0,6-4 15,5-2-15,3 0 0,2 0 16,13-6-16,4 0 0,6-2 16,-5 0-16,-4 2 0,-10 4 15,-7 4-15</inkml:trace>
  <inkml:trace contextRef="#ctx0" brushRef="#br0" timeOffset="81653.1149">26090 6081 0,'0'0'0,"0"0"0,0 0 0,0 0 16,-29 23-16,13-9 0,-4 4 16,-2 3-16,-2 3 0,-10 10 15,-2 3-15,1-3 0,0-1 0,-1 2 16,5-3-16,3-4 0,7-7 16,4-4-16,4-3 0,3-4 15</inkml:trace>
  <inkml:trace contextRef="#ctx0" brushRef="#br0" timeOffset="81852.5995">25952 6311 0,'0'0'0,"0"0"16,-1 24-16,-1-6 0,-2 5 0,0 14 16,-1 4-16,1 1 0,0 0 15,-1 8-15,1 1 16,1-1-16,0-8 0,2-9 0,1-6 15,0-8-15,0-4 0,1-12 16,0-9-16,1 3 0,-1 0 0,-1 1 16</inkml:trace>
  <inkml:trace contextRef="#ctx0" brushRef="#br0" timeOffset="82000.0671">26294 6067 0,'0'0'0,"0"0"0,0 0 0,22 7 16,-22-7-16,0 0 0,23 18 15,-15-10-15,-2 2 0,0-2 0,-1-1 16,0 0-16</inkml:trace>
  <inkml:trace contextRef="#ctx0" brushRef="#br0" timeOffset="82185.6947">26129 6278 0,'0'0'0,"0"0"15,0 0-15,36-9 0,-20 6 0,4-2 16,3 0-16,0 1 16,1 2-16,5-2 0,2 1 15,-3 0-15,-2 1 0,-4 0 0,-2 2 16,-3-1-16,-3 1 0,-3 0 15</inkml:trace>
  <inkml:trace contextRef="#ctx0" brushRef="#br0" timeOffset="82351.986">26232 6410 0,'0'0'0,"0"0"0,0 0 0,32-6 16,-17 2-16,3 2 0,2-1 15,1 0-15,1 2 0,5-3 16,1 2-16,-5-2 0,-3 2 16,-4 0-16,-2 1 0,-3 0 0</inkml:trace>
  <inkml:trace contextRef="#ctx0" brushRef="#br0" timeOffset="82536.1254">26071 6635 0,'0'0'0,"0"0"0,0 0 16,23-8-16,-23 8 0,33-10 16,-10 1-16,2 0 0,0 2 15,4 0-15,2-1 0,7-2 16,0 0-16,3-1 0,-2-1 16,-7 2-16,-4 3 0,-6 1 0,-5 1 15,-2 1-15</inkml:trace>
  <inkml:trace contextRef="#ctx0" brushRef="#br0" timeOffset="82719.4317">26366 6332 0,'0'0'0,"0"0"16,0 0-16,0 0 0,0 0 0,5 25 15,-5-25-15,2 32 0,-2-32 16,1 43-16,0-18 15,0 1-15,0-1 0,1 6 0,-1-3 16,0-5-16,0-2 0,-1-3 16,0-3-16,0-2 0</inkml:trace>
  <inkml:trace contextRef="#ctx0" brushRef="#br0" timeOffset="82870.7395">26212 6785 0,'0'0'0,"0"0"0,0 0 15,28-6-15,-28 6 0,37-9 16,-8 2-16,1-2 0,2 1 16,14-3-16,3-2 0,9-2 15,-6 1-15,-9 2 0,-9 3 16,-6 1-16</inkml:trace>
  <inkml:trace contextRef="#ctx0" brushRef="#br0" timeOffset="83059.2999">27137 6095 0,'0'0'0,"0"0"16,0 0-16,0 0 0,0 0 0,27 8 16,-27-8-16,0 0 0,16 23 15,-16-23-15,9 24 0,-6-11 16,-1 0-16,1-2 0,-2-1 15,0-1-15</inkml:trace>
  <inkml:trace contextRef="#ctx0" brushRef="#br0" timeOffset="83255.4205">26981 6346 0,'0'0'15,"0"0"-15,22-4 0,-6 0 0,4 0 16,8-2-16,6-3 0,10-1 15,0 1-15,12-3 0,0-2 16,-6 3-16,-6 1 0,2 1 16,-5 1-16,-9 3 0,-7 1 0,-11 0 15,-11-1-15,-1 3 0,0-1 16,-2 3-16</inkml:trace>
  <inkml:trace contextRef="#ctx0" brushRef="#br0" timeOffset="83421.4487">27179 6364 0,'0'0'0,"0"0"0,0 0 16,7 17-16,-7-17 0,3 26 15,-3-6-15,-1 2 0,-3 1 0,-3 7 16,-3 1-16,-2-2 16,-2-2-16,-6 9 0,-4 3 15,-4-7-15,-5-4 0,5-6 0,6-3 16,4-4-16</inkml:trace>
  <inkml:trace contextRef="#ctx0" brushRef="#br0" timeOffset="100569.7584">23363 5506 0,'0'0'0,"0"0"16,0 0-16,23-1 0,-23 1 0,26 0 15,-10-1-15,4 0 0,2 0 16,5 1-16,4-2 0,9 2 16,2-1-16,7 1 0,6-1 15,12-3-15,0-3 0,21 2 16,3 2-16,-3 1 0,-2 1 0,20-4 16,16-2-16,-10-1 0,-9 2 15,52-3-15,-9 2 16,-16-2-16,-10 1 0,7 1 0,8 1 15,-14 1-15,-8-1 0,12 2 16,11-1-16,-10-1 0,-7-1 0,11 4 16,8 3-16,-8-1 15,-6-3-15,13 0 0,10-1 16,-12 2-16,-7-2 0,13 1 16,10 1-16,-13 2 0,-9 1 0,12-5 15,10-1-15,-12 4 0,-9 5 16,13 5-16,11 4 0,-14-12 15,-10-8-15,9 2 0,6 1 16,-11 5-16,-9 2 0,10-1 16,5 0-16,-13 0 0,-9 1 15,5 0-15,5-2 0,-17 0 16,-9-2-16,0 1 0,2 0 16,-15 2-16,-11 4 0,-6-1 0,-6 1 15,-19-1-15,-14 2 0,-18 2 16,-10 3-16,-2-5 0,-1-1 15,-1-2-15</inkml:trace>
  <inkml:trace contextRef="#ctx0" brushRef="#br0" timeOffset="125620.4585">29047 4524 0,'0'0'0,"0"0"16,0 0-16,0 0 0,0 0 0,0 0 15,-3-19-15,3 19 0,0 0 16,-8-19-16,8 19 0,0 0 16,-20-19-16,12 11 0,-2 1 15,-1-2-15,-1 1 0,-1 0 16,-3-3-16,1 1 0,-2 0 15,-1 0-15,-3-2 0,-8-1 16,0 2-16,-1 0 0,0 2 16,-1 0-16,0 1 0,-8-2 15,1 2-15,-1 1 0,1 1 16,-2 1-16,0-1 0,3 3 0,1 1 16,-7 2-16,0 2 0,3-2 15,0-2-15,0 2 0,-1 1 16,4 2-16,2 2 0,-3 5 15,-2 2-15,5-1 0,3 0 0,-5 3 16,-1 0-16,7 2 0,2 3 16,-2 5-16,3 4 15,5-3-15,4-3 0,1-1 0,0-2 16,2-2-16,3 0 0,4-4 16,2 1-16,0-2 0,2 0 15,0-1-15,2 0 0,1-1 16,-1-2-16,2-2 0,2 1 15,1-4-15,-2-1 0,3 1 16,1-2-16,0-1 0,-1 0 0,1-1 16,2-4-16,-2 0 0,0 3 15,-1-1-15</inkml:trace>
  <inkml:trace contextRef="#ctx0" brushRef="#br0" timeOffset="125887.2714">27649 4431 0,'0'0'16,"0"0"-16,0 0 0,0 0 0,0 0 16,0 0-16,0 0 15,0 0-15,-17 26 0,17-26 0,-11 20 16,11-20-16,-13 25 0,5-11 16,-1 2-16,2 1 0,-1-1 15,1 0-15,1-1 0,0 0 16,2-2-16,0-2 0,3-1 15,2-2-15,4-1 0,6-3 16,5-2-16,3-2 0,2-2 0,10 0 16,4-3-16,2 0 0,-1-1 15,8 1-15,-1-1 0,-8 3 16,-6-1-16,-6 1 0</inkml:trace>
  <inkml:trace contextRef="#ctx0" brushRef="#br0" timeOffset="128104.1717">27772 3324 0,'0'0'0,"0"0"0,0 0 16,23-1-16,-23 1 0,23 5 0,-6-3 15,2 0-15,2 1 0,-3 0 16,0 1-16,3 3 0,-1 1 15,-4 1-15,0 1 0,-4-1 16,-1-2-16,-2 0 0</inkml:trace>
  <inkml:trace contextRef="#ctx0" brushRef="#br0" timeOffset="128287.3857">27633 3748 0,'0'0'0,"0"0"0,22-9 16,-3 2-16,4-1 0,11-3 16,5-2-16,-1 0 0,2-1 15,9 0-15,-2 2 0,-5 2 0,-5 0 16,-2 1-16,-9 3 16,-8 1-16,-7 1 0,-5 3 0,0-2 15,-2 2-15</inkml:trace>
  <inkml:trace contextRef="#ctx0" brushRef="#br0" timeOffset="128487.5688">27613 3962 0,'0'0'16,"0"0"-16,23-7 0,-4 2 16,4-1-16,4-3 0,4-2 15,8-2-15,2 0 0,8-3 0,-2 3 16,-5 0-16,-5-1 0,-1-1 15,-8 1-15,-8 4 0,-6 2 16,-11 2-16,-6-1 0,-1 3 16,2 0-16,0 0 0</inkml:trace>
  <inkml:trace contextRef="#ctx0" brushRef="#br0" timeOffset="128637.0006">27849 3780 0,'0'0'0,"0"0"0,0 0 0,0 0 16,0 0-16,0 0 0,0 0 15,16 23-15,-16-23 0,13 23 16,-13-23-16,15 32 0,-7-14 16,-1-1-16,-1 1 0,0-2 15,-1 0-15,-1-2 0,-2 0 16,0-3-16,0-1 0,-1-1 0</inkml:trace>
  <inkml:trace contextRef="#ctx0" brushRef="#br0" timeOffset="128787.6261">27803 4137 0,'0'0'0,"0"0"0,0 0 16,0 0-16,32-12 0,-32 12 16,40-13-16,-16 6 0,1-1 15,4-1-15,2-1 0,10-3 0,-1-2 16,-1 0-16,-2-2 16,1-1-16,-7 5 0,-7 0 0</inkml:trace>
  <inkml:trace contextRef="#ctx0" brushRef="#br0" timeOffset="128942.2663">28553 3522 0,'0'0'0,"0"0"0,0 0 0,0 0 15,24 12-15,-16-5 0,0 1 16,-1 2-16,0 1 0,-2-1 15,0-2-15,-1 0 0</inkml:trace>
  <inkml:trace contextRef="#ctx0" brushRef="#br0" timeOffset="129420.175">28382 3802 0,'0'0'0,"0"0"0,0 0 0,0 0 16,0 0-16,34-4 0,-34 4 15,33-8-15,-13 2 0,1-1 16,1-1-16,-1 1 0,-2 0 16,-2 0-16,-1 0 0,1-2 15,-1 0-15,-4 2 0,-2 1 16,-5 1-16,-3 2 0,-2 3 16,-2-2-16,-3 4 0,-3 3 0,-2 3 15,-2 4-15,0 1 0,-1 2 16,-4 7-16,1 2 0,2 3 15,3 2-15,1 6 0,3-2 16,2-6-16,4-6 0,4-4 16,4-4-16,5-3 0,4-2 15,1-8-15,3-5 0,-1-4 0,0-1 16,-3-3-16,-2-3 16,0 1-16,-2 0 0,-1-3 15,-1-3-15,-3 4 0,0-1 0,0 6 16,-2 2-16,0 4 0,-3 1 15,0 5-15,-1 3 0,-1 4 16,0 1-16,1 6 0,1 1 16,1 2-16,-1 0 0,1 2 15,3-1-15,0-1 0,3-4 0,0-2 16,0-2-16,0-3 0,-1-3 16,2-2-16,1-3 0,-1 0 15,-1 0-15,-2 1 0</inkml:trace>
  <inkml:trace contextRef="#ctx0" brushRef="#br0" timeOffset="129704.0902">28862 3785 0,'0'0'0,"0"0"0,0 0 15,0 0-15,0 0 0,0 0 16,24-11-16,-24 11 0,25-5 0,-25 5 16,37-7-16,-16 2 0,1 0 15,-1 1-15,-1-1 0,-1 2 16,0 0-16,-2 1 0,0 2 15,2 3-15,-3 2 0,0 4 16,-3 3-16,-4 5 0,-5 4 16,-1 2-16,-2 1 0,-1 1 15,-2-1-15,-2 0 0,-1-2 16,0 1-16,1-2 0,-4-4 16,-2-2-16,-3-1 0,-4-5 0,2-4 15,-1-4-15,5-4 0,0-6 16,0-7-16,1-4 0,0 0 15,1 3-15,3 4 0</inkml:trace>
  <inkml:trace contextRef="#ctx0" brushRef="#br0" timeOffset="129888.7706">29103 3574 0,'0'0'0,"0"0"0,-2 23 15,-2-2-15,-1 6 0,-4 8 16,-3 6-16,-4 11 0,2 1 15,-8 8-15,-2-3 0,1-3 16,5-12-16,4-9 0</inkml:trace>
  <inkml:trace contextRef="#ctx0" brushRef="#br0" timeOffset="145187.8964">3480 8171 0,'0'0'0,"22"0"16,10-1-16,16 1 0,15-1 0,28 0 15,26-3-15,10 2 16,-9 1-16,67-2 0,-8-2 16,-19 1-16,-16 1 0,7-1 15,6 0-15,-10 4 0,-6 4 16,16 3-16,12 1 0,-16-5 0,-10-2 16,16 1-16,10-1 0,-11-1 15,-9 0-15,17 1 0,11 2 16,-16 0-16,-8 0 0,11-3 15,9-2-15,-15 4 0,-10 4 16,15-3-16,7-3 0,-11 0 16,-8 0-16,5 4 0,6 2 15,-10-2-15,-8-4 0,4 2 16,2 3-16,-18-1 0,-10 1 0,-1-4 16,0 1-16,-23 0 0,-16 0 15,-13-2-15,-8-2 0,-16-1 16,-11-2-16,-10 3 0,-7-1 15,-4 2-15</inkml:trace>
  <inkml:trace contextRef="#ctx0" brushRef="#br0" timeOffset="153938.1098">2125 6582 0,'0'0'0,"0"0"15,0 0-15,0 0 0,0 0 0,0 0 16,28 20-16,-28-20 0,22 14 15,-22-14-15,33 17 16,-14-8-16,2-2 0,4-2 0,4-4 16,5-1-16,1 0 0,0-5 15,3-2-15,-6-4 0,-1 0 0,4-6 16,-1-3-16,-5-1 16,-4 3-16,-3-9 0,-6 0 15,-9 8-15,-4 1 0,-10-3 16,-7 3-16,0 7 0,-4 4 0,-12 4 15,-7 5-15,1 5 0,2 3 16,-4 8-16,-5 5 16,7 1-16,8 1 0,-4 12 0,3 7 15,10-3-15,7 0 0,9 2 16,9 0-16,3-6 0,5-6 0,14-4 16,11-8-16,-5-7 15,0-3-15,17-7 0,5-5 16,-1-6-16,-2-4 0,-15 3 15,-12 4-15,-5 1 0</inkml:trace>
  <inkml:trace contextRef="#ctx0" brushRef="#br0" timeOffset="154270.9632">3032 6455 0,'0'0'15,"0"0"-15,0 0 0,-14 20 16,14-20-16,-14 26 0,6-5 15,0 3-15,-1 1 0,1 2 0,0 0 16,1 4-16,-2-3 0,3-5 16,2-3-16,1-8 0,0-4 15,3-8-15,0 0 0,0-8 16,3-3-16,1-8 0,5-8 16,3-1-16,3 0 0,4-9 15,1 0-15,0 6 0,1 5 0,1 1 16,3 5-16,-3 4 15,1 2-15,-2 8 0,-1 3 16,-2 9-16,-5 5 0,-4 8 0,1 7 16,-6-2-16,-1 2 0,0 12 15,-2 4-15,-1-3 0,0-3 16,2-3-16,1-4 0,0-6 16,0-5-16,-2-4 0</inkml:trace>
  <inkml:trace contextRef="#ctx0" brushRef="#br0" timeOffset="154739.565">3879 6415 0,'0'0'0,"0"0"16,0 0-16,0 0 0,0 0 0,-19-10 16,19 10-16,-29 0 15,29 0-15,-43 11 0,14 1 16,1 3-16,1 2 0,-12 12 15,-2 6-15,-2 6 0,6-2 0,11-1 16,4-3-16,4-2 0,7-7 16,14-8-16,11-8 0,6-7 15,4-8-15,6-8 0,9-7 16,-5-3-16,-2-4 0,0 0 16,4-4-16,1-3 0,-5 0 15,-7 6-15,-4 3 0,-7 6 16,-4 5-16,-4 9 0,-3 5 15,-3 8-15,-1 3 0,-9 10 0,-2 10 16,-5 6-16,-1 4 0,-1 12 16,-2 7-16,2 4 0,2-5 15,2-2-15,0-7 0,8-13 16,1-9-16,2-11 0,1-7 16,0-4-16,-2-1 0,-5-8 15,-4-2-15,-1-1 0,-2-2 0,-1-7 16,-3-6-16,2-3 15,1-1-15,3-3 0,3-1 0,5-1 16,5 1-16,5 1 0,4 2 16,-2 5-16,1 5 0,-3 4 15</inkml:trace>
  <inkml:trace contextRef="#ctx0" brushRef="#br0" timeOffset="154921.1678">4168 6495 0,'0'0'0,"0"0"16,0 0-16,-8 20 0,8-20 0,-12 31 16,5-9-16,-3 2 0,1 1 15,-3 5-15,3-2 0,1-3 16,2-4-16,0-4 0,2-5 16,2-5-16,-2-3 0,4-1 15,-2 0-15,2-3 0</inkml:trace>
  <inkml:trace contextRef="#ctx0" brushRef="#br0" timeOffset="155055.5732">4227 6282 0,'0'0'0,"0"0"0,0 0 0,0 0 16,27 14-16,-27-14 0,23 17 15,-9-8-15,0 0 0,-4-1 16,0 0-16,-1-3 0</inkml:trace>
  <inkml:trace contextRef="#ctx0" brushRef="#br0" timeOffset="155371.6855">4520 6504 0,'0'0'0,"0"0"16,0 0-16,-10 27 0,3-13 0,0 3 16,-4 6-16,-4 5 15,1 1-15,2-3 0,0-2 16,3-4-16,1-4 0,1-1 15,2-2-15,2-7 0,0-4 0,3-6 16,3-4-16,1-4 0,4-1 16,3-9-16,7-5 15,-2-1-15,3-1 0,7-6 0,5 2 16,-2 7-16,-2 3 0,0 3 16,-3 4-16,-2 4 0,-3 3 15,-2 7-15,-2 5 0,0 4 16,-2 3-16,-7 6 0,-3 6 15,1 5-15,-4 2 0,-4 7 0,-1 0 16,1-2-16,0-2 0,2-5 16,2-5-16,0-5 0,0-6 15,1-1-15,0-4 0,-1 0 16</inkml:trace>
  <inkml:trace contextRef="#ctx0" brushRef="#br0" timeOffset="155704.3234">4804 6644 0,'0'0'16,"0"0"-16,0 0 0,0 0 0,32 1 16,-32-1-16,35-1 0,-16 1 15,2-1-15,-1-2 0,3 0 16,1-3-16,-1 0 0,4-4 16,-1-1-16,-4-1 0,-4 0 15,-1-3-15,-2 0 0,-5-1 16,-1 0-16,-4 1 0,-3 0 15,-2 1-15,-4 2 0,-5 4 0,-4 1 16,-2 5-16,0 1 0,-4 7 16,-1 6-16,-1 1 0,2 2 15,-2 10-15,3 6 0,2 0 16,1 2-16,8 3 0,5-3 16,8-5-16,9-5 0,2-2 15,8-4-15,6-6 0,2-6 0,3-9 16,3-7-16,-9 2 0,-4 2 15,-9 1-15</inkml:trace>
  <inkml:trace contextRef="#ctx0" brushRef="#br0" timeOffset="156037.8439">5204 6634 0,'0'0'0,"0"0"0,0 0 15,0 0-15,0 0 0,0 0 16,12 20-16,-12-20 0,25 7 0,-25-7 15,43 0-15,-19-2 0,3-1 16,-2-5-16,4-3 16,4-4-16,0 0 0,-4-2 0,-1 1 15,-6-1-15,-3 0 0,-2-4 16,-5 1-16,-7 1 0,-4 3 16,-7 3-16,-10 4 0,0 3 15,-3 4-15,-5 6 0,-5 3 16,0 4-16,2 4 0,1 6 15,1 8-15,2 0 0,1 1 0,2 8 16,8 2-16,3-4 0,7-5 16,10-3-16,5-3 0,6-8 15,3-5-15,10-6 0,8-5 16,2-6-16,2-4 0,9-9 16,-1-6-16,-12 6 0,-11 5 0,-7 3 15</inkml:trace>
  <inkml:trace contextRef="#ctx0" brushRef="#br0" timeOffset="156321.3614">5848 6441 0,'0'0'0,"0"0"0,0 0 16,-9 24-16,9-24 0,-14 35 0,4-8 16,-2 0-16,2 4 0,-3 6 15,2 0-15,0 3 0,2-8 0,3-7 16,2-8-16,-1-4 0,0-3 15,5-10-15,4-8 16,0-3-16,2-5 0,0-7 0,2-9 16,0-2-16,-1 1 0,2-2 15,3 1-15,-2 0 0,-1 8 16,-1 5-16,-3 6 0,1 5 16,0 6-16,1 4 0,5 4 15,-2 4-15,3 1 0,4 2 16,2 1-16,-1 1 0,0-3 0,-4-2 15,-2-1-15,-2-1 0</inkml:trace>
  <inkml:trace contextRef="#ctx0" brushRef="#br0" timeOffset="156521.5534">6315 6505 0,'0'0'0,"0"0"15,0 0-15,-9 26 0,9-26 0,-11 32 16,2-8-16,-1-1 0,1 2 16,-5 4-16,3-1 0,0-6 15,2-3-15,4-1 0,-1-6 16,5-8-16,1-4 0,0-4 16,0 4-16,0-2 0</inkml:trace>
  <inkml:trace contextRef="#ctx0" brushRef="#br0" timeOffset="156671.0095">6400 6244 0,'0'0'0,"0"0"0,0 0 0,0 0 16,26 11-16,-26-11 0,19 18 16,-19-18-16,20 21 0,-11-12 15,-2-1-15,0 0 0</inkml:trace>
  <inkml:trace contextRef="#ctx0" brushRef="#br0" timeOffset="156971.7434">6630 6479 0,'0'0'0,"0"0"0,0 0 15,0 0-15,-14 28 0,14-28 0,-19 39 16,8-16-16,0 0 0,0 0 16,0-2-16,-2 2 0,2-4 0,2-2 15,0-5-15,2-3 0,2-3 16,1-6-16,1-6 15,2-1-15,1-5 0,5-6 0,3-5 16,3 0-16,3 1 0,2 0 16,3-2-16,3-1 0,0 3 15,1 6-15,0 6 0,-1 4 16,-1 5-16,-2 6 0,0 4 16,-6 2-16,0 3 0,-2 8 15,-1 4-15,-1 1 0,-1 0 0,4 5 16,3 0-16,2-5 0,4-4 15,4-7-15,3-8 0,-6-1 16,-6-1-16,-2-2 0</inkml:trace>
  <inkml:trace contextRef="#ctx0" brushRef="#br0" timeOffset="157370.9221">7345 6391 0,'0'0'0,"0"0"16,0 0-16,0 0 0,-25 8 0,25-8 15,-38 19-15,16-5 16,-2 0-16,-6 11 0,-6 3 16,7 0-16,2-2 0,-2 5 0,9-4 15,4-2-15,5-2 0,10-7 16,9-5-16,4-5 0,4-4 16,7-6-16,6-2 0,-1-3 15,-1-2-15,2-10 0,-3-6 16,-1 0-16,-2 2 0,-2 2 15,-6 0-15,-3 6 0,-3 1 0,-1 6 16,-4 3-16,1 5 0,-1 2 16,-5 8-16,-3 7 0,-1 5 15,0 5-15,-4 15 0,-2 10 16,-1 1-16,0 2 0,-3 7 16,2-2-16,0 0 0,2-9 15,2-10-15,2-8 0,4-8 16,0-6-16,0-5 0,1-5 15,-7-3-15,-4-2 0,-3-5 16,-4-3-16,-2-1 0,0-1 0,-4-9 16,-2-6-16,2-2 0,5-1 15,5 5-15,3 5 0,3 4 16</inkml:trace>
  <inkml:trace contextRef="#ctx0" brushRef="#br0" timeOffset="157638.181">8106 6213 0,'0'0'0,"0"0"16,0 0-16,-7 28 0,7-28 0,-15 40 15,0-8-15,-1 3 16,2 2-16,-2 10 0,1 1 15,3 4-15,3-6 0,6-2 16,5-8-16,5-8 0,2-7 0,7-6 16,7-6-16,0-6 0,1-3 15,-1-6-15,1-3 0,-5 2 16,-5 1-16,-3 2 0</inkml:trace>
  <inkml:trace contextRef="#ctx0" brushRef="#br0" timeOffset="157804.781">7837 6492 0,'0'0'0,"0"0"0,25-3 16,-8 0-16,4 1 0,12-3 16,7 0-16,2 2 0,-1 2 15,13-1-15,-1 2 0,-9 0 16,-9 0-16,-6 0 0</inkml:trace>
  <inkml:trace contextRef="#ctx0" brushRef="#br0" timeOffset="158137.7971">8274 6576 0,'0'0'0,"0"0"0,0 0 16,0 0-16,25 5 0,-25-5 15,31-3-15,-31 3 0,40-7 0,-17 1 16,3 0-16,0-1 0,-2 1 16,6-7-16,-2-2 0,-3 2 15,-4 1-15,-5 0 0,-3 1 16,-7-2-16,-4 0 0,-4 3 16,-4 1-16,-5 4 0,-3 1 15,-6 3-15,-4 3 0,-1 3 16,-2 4-16,-5 6 0,0 4 15,6 1-15,0 0 0,8 5 16,3 3-16,7 2 0,5-2 0,14-4 16,10-4-16,7-1 0,5-2 15,13-7-15,7-5 0,-11-2 16,-9 0-16,-8-1 0</inkml:trace>
  <inkml:trace contextRef="#ctx0" brushRef="#br0" timeOffset="158372.228">9085 6398 0,'0'0'0,"0"0"15,0 0-15,-24 11 0,24-11 0,-32 17 16,11-4-16,-1 3 16,0 2-16,-7 9 0,1 3 15,-1 5-15,7-1 0,8-4 16,7-3-16,6-4 0,6-3 0,8-7 15,8-4-15,5-6 0,5-3 16,13-7-16,4-4 0,-3-5 16,-4-3-16,1-6 0,1-4 15,-6 4-15,-9 5 0,-7 6 16</inkml:trace>
  <inkml:trace contextRef="#ctx0" brushRef="#br0" timeOffset="158704.9435">9362 6301 0,'0'0'0,"0"0"16,-13 19-16,4-3 0,-1 2 16,-3 15-16,-3 7 15,3 1-15,0 2 0,-1 5 0,1-4 16,2-1-16,3-10 0,0-7 16,1-7-16,3-4 0,1-5 15,1-6-15,2-4 0,4-7 0,-1 0 16,4-10-16,-1-5 15,4-4-15,3-3 0,6 1 0,5 1 16,-1 2-16,-1 3 0,2-1 16,1 4-16,-1 4 0,0 4 15,-3 9-15,-2 4 0,-2 2 16,-4 1-16,-3 10 0,-2 7 16,-4-3-16,-2 1 0,-2 1 15,0 2-15,-1-1 0,0-2 0,-3 5 16,0-3-16,3-8 0,1 0 15,0-4-15,0-1 16,0-3-16</inkml:trace>
  <inkml:trace contextRef="#ctx0" brushRef="#br0" timeOffset="159071.8742">9891 6528 0,'0'0'15,"0"0"-15,0 0 0,-4 30 0,1-16 16,-2 3-16,0 2 0,-3 2 16,0-1-16,0-3 0,1-1 15,1-4-15,2-3 0,-1-2 16,2-6-16,0-1 0,-1-2 16,6-7-16,3-6 0,2 1 15,2-3-15,0-5 0,4-4 16,2 1-16,3 2 0,6-4 15,2 2-15,0 4 0,-2 3 0,2 4 16,3 4-16,-2 2 0,-2 4 16,-3 1-16,-2 4 0,-3 2 15,0 1-15,-3 6 0,0 5 16,-5 2-16,0 2 0,-4 4 16,-4 2-16,-2-2 0,-3-1 0,1-2 15,0-1-15,-1-1 16,1 0-16,0-2 0,0-1 15,-1-2-15,2-4 0,0 0 0</inkml:trace>
  <inkml:trace contextRef="#ctx0" brushRef="#br0" timeOffset="159254.7255">10573 6504 0,'0'0'16,"0"0"-16,0 0 0,-4 26 0,4-26 15,-7 29-15,0-10 16,-1 3-16,-1 2 0,-4 5 0,-1-1 16,2-5-16,1-4 0,2-7 15,2-6-15,2-1 0,-1 0 0,2 0 16</inkml:trace>
  <inkml:trace contextRef="#ctx0" brushRef="#br0" timeOffset="159388.506">10532 6221 0,'0'0'0,"0"0"16,0 0-16,0 0 15,24 14-15,-24-14 0,30 22 0,-14-6 16,1 2-16,-3-1 0,-2-3 16,-1-1-16</inkml:trace>
  <inkml:trace contextRef="#ctx0" brushRef="#br0" timeOffset="159788.0458">11215 6413 0,'0'0'0,"0"0"0,0 0 16,0 0-16,0 0 0,-22-9 16,22 9-16,-35 2 0,14 1 0,-7 4 15,-5 4-15,1 3 0,2 0 16,-11 11-16,0 5 15,-2 5-15,7-3 0,4 2 16,10-2-16,6-8 0,7-5 0,13-3 16,9-4-16,3-3 0,3-5 0,10-6 15,7-2-15,-1-7 16,-1-4-16,1-3 0,2-3 16,-4-1-16,-2 1 0,2-4 15,-2 0-15,-4 3 0,-4 3 0,-8 6 16,-4 3-16,-4 4 0,-2 3 15,-6 5-15,-4 5 16,-2 2-16,1 4 0,-4 7 0,-3 8 16,-1 2-16,-2 2 0,-6 14 15,-3 4-15,4-3 0,3-2 16,2-1-16,5-7 0,5-9 0,2-9 16,2-4-16,0-4 15,1-3-15</inkml:trace>
  <inkml:trace contextRef="#ctx0" brushRef="#br0" timeOffset="160171.1762">11558 6374 0,'0'0'0,"0"0"15,0 0-15,0 0 0,0 0 0,-20 32 16,9-12-16,-2 2 0,-2 4 15,-1 3-15,0 1 16,-2 6-16,4-3 0,3 1 0,4-6 16,6-6-16,3-5 0,7-8 15,6-6-15,2-4 0,1-3 16,3-5-16,2-4 0,0-1 16,0-3-16,0-5 0,0-6 15,2 0-15,-1 0 0,3-1 16,0 3-16,-6 5 0,-5 3 0,-4 5 15,-3 3-15,-3 4 0,-2 5 16,-3 5-16,-1 3 0,-1 2 16,-2 3-16,-4 5 0,-3 7 15,-1 3-15,0 2 0,-1 2 16,-1 2-16,3-3 0,1-2 16,3 1-16,1-5 0,3-4 15,2-6-15,0-2 0,0-4 0,0-1 16</inkml:trace>
  <inkml:trace contextRef="#ctx0" brushRef="#br0" timeOffset="160471.3348">11882 6634 0,'0'0'0,"0"0"16,0 0-16,29 1 0,-29-1 0,30 1 15,-8-1-15,0-1 0,0-2 16,8-1-16,-1-3 15,-1 0-15,-4-1 0,-2-1 0,-1-2 16,-3 0-16,-4 0 0,-5-5 16,-9-1-16,-3 4 0,-5-1 15,-3 5-15,-4 0 0,-4 4 16,-3 1-16,-7 6 0,-1 7 16,2-1-16,0 2 0,3 8 15,2 5-15,4 1 0,4 2 0,7 7 16,5 3-16,10-3 15,6-3-15,9-3 0,8-5 0,3-5 16,2-3-16,-7-3 0,-7-3 16,-4-1-16</inkml:trace>
  <inkml:trace contextRef="#ctx0" brushRef="#br0" timeOffset="160629.4432">12632 6690 0,'0'0'0,"0"0"0,0 0 15,0 0-15,0 0 0,0 0 16,0 0-16,-23 11 0</inkml:trace>
  <inkml:trace contextRef="#ctx0" brushRef="#br0" timeOffset="177690.8995">11536 7945 0,'0'0'0,"0"0"0,0 0 0,24 1 16,-24-1-16,30 2 0,-8-1 15,4 1-15,2 1 0,9 0 16,6-2-16,15 1 0,3-1 0,27 1 15,11 0-15,17-1 16,-3-1-16,31 0 0,24 1 16,48-3-16,-28 1 0,4 2 15,3 1-15,-22 0 0,-14 1 0,9 5 16,8 2-16,-24-1 0,-17 0 16,1 0-16,0 1 15,-26-1-15,-16 0 0,-19 1 0,-14 1 16,-24-3-16,-18-4 0,-5 0 0,-5-2 15,-3-1-15</inkml:trace>
  <inkml:trace contextRef="#ctx0" brushRef="#br0" timeOffset="182688.7753">11995 8438 0,'0'0'0,"0"0"16,0 0-16,0 0 0,13-17 0,-13 17 15,0 0-15,11-24 16,-9 14-16,0-2 0,1-1 15,-2 0-15,-1 0 0,-1002 0 0,2000 0 16,-1001-1-16,-1 1 0,-2 0 16,0 1-16,-3 0 0,-2 2 15,-7 0-15,-2 3 0,0 5 16,-1 2-16,-3 3 0,-3 2 16,0 3-16,1 2 0,-5 9 15,3 4-15,4 0 0,3 3 0,2 2 16,2 3-16,3-2 0,6-1 15,4-1-15,5-7 16,4-4-16,3-5 0,6-6 0,6-3 16,0-7-16,2 0 0,2-10 15,2-5-15,2-1 0,-1-2 16,7-11-16,-1-4 0,-3 2 16,-1-1-16,5-5 0,0 1 15,-7 4-15,-5 5 0,-5 2 16,-4 3-16,-3 6 0,-3 4 0,-2 6 15,-2 4-15,-3 7 16,0 0-16,-8 10 0,-5 4 0,-1 3 16,0 2-16,-2 9 0,0 9 15,1-1-15,3 0 0,1 5 16,1 0-16,2-2 0,3-4 16,4 0-16,2-7 0,2-7 0,2-5 15,6-6-15,5-5 16,4-5-16,3-3 0,-5 0 0,-4 1 15,-3 0-15</inkml:trace>
  <inkml:trace contextRef="#ctx0" brushRef="#br0" timeOffset="182971.8377">12435 8165 0,'0'0'0,"0"0"16,0 0-16,0 0 0,0 0 0,-7 28 15,7-28-15,-17 32 0,6-14 16,0 4-16,-1 2 15,0 1-15,0 1 0,-2 2 0,0 0 16,3-7-16,2-5 16,1-4-16,2-6 0,1-4 0,1-2 15,3-6-15,4-6 0,0-2 16,1 0-16,4-3 0,2-4 16,1 3-16,1 1 0,6-2 15,2 3-15,-2 2 0,0 3 16,1 4-16,1 5 0,-2 1 0,1 3 15,2 2-15,2 3 16,-2-1-16,-2-1 0,-4 0 0,-3-2 16,-2 0-16</inkml:trace>
  <inkml:trace contextRef="#ctx0" brushRef="#br0" timeOffset="183389.0241">12827 8210 0,'0'0'0,"0"0"0,0 0 0,-15 27 16,8-14-16,-3 4 0,-2 2 15,-2 7-15,0 1 0,6-3 16,2-1-16,5-2 0,3-4 16,6-4-16,4-6 0,1-6 15,4-6-15,7-4 0,5-6 16,-3-3-16,0-2 0,2-4 15,4-2-15,-2 0 0,-4 1 0,1-2 16,-5 3-16,-6 5 0,-2 5 16,-4 4-16,-4 5 0,-2 5 15,-2 4-15,-6 10 0,-2 7 16,-5 4-16,-4 4 0,-1 10 16,-3 7-16,0 5 0,3-3 0,2-3 15,0-3-15,1-3 16,2-9-16,2-5 0,3-3 15,-1-5-15,0-5 0,-5-5 0,-5-3 16,-2-3-16,0-3 0,-1-1 16,-1-2-16,-1-2 0,-1-1 15,4-8-15,4-4 0,2-3 16,3-2-16,2 5 0,3 4 16,0 4-16</inkml:trace>
  <inkml:trace contextRef="#ctx0" brushRef="#br0" timeOffset="183591.2032">13400 8183 0,'0'0'0,"0"0"0,0 0 16,-4 21-16,4-21 0,-11 31 16,2-8-16,-1 2 0,-1-1 0,-2 9 15,0-1-15,2-3 0,0-4 16,3-5-16,1-6 15,2-3-15,2-3 0,-1-1 0,2-1 16,0-1-16</inkml:trace>
  <inkml:trace contextRef="#ctx0" brushRef="#br0" timeOffset="183723.4386">13504 8015 0,'0'0'0,"0"0"15,0 0-15,20 9 0,-20-9 0,0 0 16,24 20-16,-17-13 0,-1-1 16,0 0-16</inkml:trace>
  <inkml:trace contextRef="#ctx0" brushRef="#br0" timeOffset="184022.5001">13610 8320 0,'0'0'0,"0"0"16,0 0-16,-6 24 0,3-12 0,-1 2 15,-2 3-15,-2-1 0,0 0 16,-2 2-16,2-4 0,1-1 16,2-3-16,-1-5 0,2-2 15,1-4-15,1-4 0,6-4 16,2-2-16,4-7 0,1-1 0,4-3 16,3-1-16,3-1 15,3 0-15,2-1 0,-1 6 16,-3 3-16,-2 4 0,1 4 15,1 5-15,-3 3 0,-3 3 0,-1 6 16,-3 4-16,-3 3 0,-3 3 16,-1 4-16,-3 2 0,0 2 15,2 1-15,1-2 0,2 2 16,1-7-16,2-5 0,-2-3 16,-1-2-16,-2-3 0</inkml:trace>
  <inkml:trace contextRef="#ctx0" brushRef="#br0" timeOffset="184440.7123">14398 8232 0,'0'0'0,"0"0"0,0 0 0,0 0 16,0 0-16,-40 7 0,40-7 16,-41 18-16,14-4 0,1 3 15,-1 1-15,-4 6 0,4 0 0,5-2 16,4-2-16,5-3 0,4-2 15,7-3-15,6-3 0,6-7 16,4-3-16,4-5 0,2-3 16,5-5-16,3-3 0,-2-1 15,0-4-15,-4 2 0,-4 1 16,-3 5-16,-4 4 0,-2 3 16,-3-1-16,-2 6 0,-4 2 15,0 6-15,-4 6 0,-2 8 16,-4 5-16,0 8 0,0 6 0,-1 1 15,0 2-15,2-1 0,1-3 16,2 3-16,0-3 0,3-7 16,0-3-16,-1-7 0,2-3 15,0-5-15,-1-6 0,-5-1 16,-4-4-16,-3-3 0,-3-1 16,-3-5-16,-3-4 0,2-2 15,0 0-15,3-5 0,1-4 16,7-2-16,4-3 0,2 1 15,0 7-15,2 3 0</inkml:trace>
  <inkml:trace contextRef="#ctx0" brushRef="#br0" timeOffset="184705.3046">15116 8028 0,'0'0'15,"0"0"-15,0 0 0,0 0 0,-11 33 16,4-12-16,-2 4 16,-3 4-16,-2 4 0,-7 12 0,-1 2 15,3-4-15,3-4 0,0 3 16,5-8-16,2 0 0,4-5 16,8-6-16,7-6 0,2-5 15,4-3-15,2-6 0,4-5 16,0-4-16,1-4 0,-1-7 15,1-6-15,-1 1 0,-5 5 0,-3 4 16</inkml:trace>
  <inkml:trace contextRef="#ctx0" brushRef="#br0" timeOffset="184871.7559">14835 8273 0,'0'0'0,"0"0"16,0 0-16,25-2 0,-25 2 0,35-1 15,-10-2-15,1 1 0,2 1 16,2 0-16,5-1 16,10 2-16,-1 1 0,1 0 0,-8 0 15,-8-1-15</inkml:trace>
  <inkml:trace contextRef="#ctx0" brushRef="#br0" timeOffset="185205.1366">15245 8392 0,'0'0'0,"0"0"0,0 0 0,34 3 15,-19-3-15,4 0 0,3-3 16,8 1-16,1-3 0,2 0 16,1-1-16,-1 0 0,-1-1 0,2-4 15,-3-1-15,-7-2 16,-4 2-16,-5-3 0,-5 1 15,-6-1-15,-3 2 0,-8 0 16,-5 1-16,-2 3 0,-3 3 0,-4 4 16,-3 2-16,-1 1 0,-2 3 15,1 5-15,-1 6 0,3-1 16,2 3-16,2 3 0,3 2 16,1 1-16,3-3 0,6 7 15,9-1-15,5-4 0,5-2 0,13-2 16,8-1-16,2-5 0,1-4 15,-7-1-15,-6-1 16,-5-3-16</inkml:trace>
  <inkml:trace contextRef="#ctx0" brushRef="#br0" timeOffset="185572.5276">16173 8257 0,'0'0'0,"0"0"16,0 0-16,0 0 0,0 0 0,-35-6 15,35 6-15,-38 6 0,16-2 16,-2 5-16,-2 0 0,0 4 16,1 0-16,-7 6 0,2 2 15,5-1-15,3 0 0,2 4 16,7-2-16,7-5 0,6-2 16,9-4-16,5-4 0,5-3 15,4-3-15,3-4 0,2-4 16,0-2-16,-1-2 0,0-3 15,-2-1-15,-2 0 0,-3-1 0,0-2 16,-5 0-16,-4 2 0,-3 3 16,-2 3-16,-2 1 0,-2 5 15,0 4-15,-2 3 0,-1 3 16,0 1-16,0 1 0,1 5 16,1 5-16,1-1 0,2 0 0,1 2 15,3 1-15,4 2 16,1 2-16,-2-6 0,-2-2 15,-2-4-15</inkml:trace>
  <inkml:trace contextRef="#ctx0" brushRef="#br0" timeOffset="200522.3216">12801 7745 0,'0'0'0,"0"0"0,0 0 16,0 0-16,-29-10 0,29 10 15,-38-6-15,13 5 0,-5 3 0,-15 1 16,-7 2-16,1 0 0,0 1 16,-20 8-16,-5 5 0,-10 6 15,6 3-15,-15 6 0,0 1 16,1 4-16,13-4 0,-25 20 16,14-2-16,17-3 0,13-4 0,9 3 15,8 2-15,13-6 0,8-2 16,9-9-16,4-5 0,9-2 15,5-2-15,10 4 0,7 3 16,9-4-16,6-3 0,17-2 16,10 0-16,2-3 0,2 0 15,18-8-15,11-4 0,0 1 16,0-2-16,13 0 0,10-2 16,-3-3-16,-4-2 0,15-2 15,9 1-15,-2 1 0,-3 2 0,6 0 16,7 1-16,-13 1 0,-10 0 15,17 0-15,10 1 16,-10 0-16,-7-2 0,8 1 0,6 1 16,-8-1-16,-7 2 0,8 0 15,5 0-15,-14 0 0,-10-2 0,6-6 16,6-2-16,-12-3 0,-8 3 16,3-8-16,4-1 15,-13-4-15,-7-1 0,-2-2 16,1-1-16,-17 1 0,-12 3 0,-8-11 15,-3-5-15,-11 9 0,-7 9 16,-12-17-16,-10-11 0,-8 4 16,-6 3-16,-19-3 0,-13-1 15,-1 1-15,0 0 0,-17-6 16,-13-6-16,-5 11 0,-5 6 0,-16-3 16,-10 0-16,1 1 0,0 1 15,-17-2-15,-13-2 0,0 8 16,1 6-16,-20-1 0,-11 1 15,2 0-15,3 2 0,-31 8 16,-20 7-16,9 8 0,6 6 16,-21 3-16,-15 2 0,13 6 15,9 2-15,-22 12 0,-14 10 16,74-13-16,51-8 0,35-7 16</inkml:trace>
  <inkml:trace contextRef="#ctx0" brushRef="#br0" timeOffset="212906.2517">16621 7932 0,'0'0'0,"0"0"0,0 0 16,34 2-16,-22 0 0,5 0 0,1-1 15,4 0-15,4-1 0,10 0 16,3 1-16,3 1 0,3 2 16,12-1-16,0 0 0,2 0 15,-1-2-15,14 2 0,0 2 16,10 0-16,0-4 0,-1 2 16,2-2-16,10 1 0,-5 1 15,2 0-15,3 0 0,34-1 0,-14-3 16,1 3-16,-1 3 15,-2 1-15,-3 1 0,-3-6 0,1-2 16,-3-1-16,-2 1 0,10 1 16,3 3-16,-4-1 0,-3-1 15,4-1-15,1-2 0,2 1 16,-1 1-16,1 0 0,1 1 16,3 0-16,2 1 0,-1 0 15,1-2-15,-3-2 0,-3 1 0,2-3 16,0 0-16,-2 1 0,1 2 15,2 1-15,3 0 0,-10 0 16,-7 1-16,-2-5 0,1-3 16,-9 4-16,-4 1 0,1 1 15,2 1-15,-17-1 0,-10-1 16,-7 3-16,-4 2 0,-9 1 16,-6 0-16,-13-2 0,-7 0 15,-7 0-15</inkml:trace>
  <inkml:trace contextRef="#ctx0" brushRef="#br0" timeOffset="215656.4327">16463 7934 0,'0'0'0,"0"0"15,0 0-15,0 0 0,0 0 0,28-5 16,-28 5-16,26-2 0,-26 2 15,36-2-15,-12 0 0,1 3 16,2 2-16,15-3 0,6-2 16,0 1-16,2-1 0,17 2 15,5 3-15,-2 0 0,0 1 16,19 1-16,19 1 0,-7-2 16,-8-1-16,22-1 0,3-2 15,34 2-15,-21 3 0,3-1 0,1 2 16,-10-5-16,-7-3 0,12 4 15,9 4-15,-11-3 0,-9-3 16,14 0-16,10-1 0,-9 4 16,-9 3-16,18-5 0,10-2 15,-12-1-15,-8-1 0,13 6 16,8 0-16,-17 1 0,-11 2 16,9 0-16,8 1 0,-10-3 0,-5-3 15,4-2-15,5 0 16,-16 0-16,-10-2 0,1 6 0,-1 0 15,-13 1-15,-8 1 0,-3-7 16,-2-2-16,-11-2 0,-5-3 0,-14 2 16,-9 0-16,-14 5 15,-11 2-15,-14 0 0,-11 0 16,-15-24-16,-12-13 0,10 10 16,6 8-16,6 6 0</inkml:trace>
  <inkml:trace contextRef="#ctx0" brushRef="#br0" timeOffset="218939.985">2144 9614 0,'0'0'0,"0"0"15,0 0-15,0 0 0,34 0 0,-34 0 16,35 3-16,-16-2 16,5-1-16,6 1 0,8 2 15,9-1-15,-3-1 0,23 0 16,6 0-16,-4 1 0,-3 2 0,13 1 16,16 0-16,-13-2 15,-12-1-15,-9 0 0,-17-1 0,-13 1 16</inkml:trace>
  <inkml:trace contextRef="#ctx0" brushRef="#br0" timeOffset="223258.8563">5058 9659 0,'0'0'16,"21"1"-16,1 1 0,10-2 0,5-1 16,19 2-16,10 3 15,12-1-15,-2 0 0,26 0 16,7-2-16,3-1 0,-9 0 0,57 0 15,-3-1-15,-20 2 0,-15 2 16,16 1-16,11 0 0,-19-4 16,-10-3-16,21 2 0,15 1 15,-20-1-15,-11-2 0,18 3 16,14 2-16,-13 0 0,-8 0 0,17-3 16,12-1-16,-21 3 0,-16 2 15,25-2-15,18 1 16,-21-2-16,-15-2 0,18 3 0,9 1 15,-18 0-15,-12 1 0,17-1 16,11 1-16,-23-3 0,-16 1 16,19 2-16,12 3 0,-15-2 15,-10-1-15,11-1 0,9 2 16,-21-3-16,-14 0 0,13 3 16,9 2-16,-15 1 0,-12 0 0,5 3 15,1 2-15,-17-6 0,-12-3 16,5 2-16,5 3 15,-17-3-15,-13-3 0,-3-1 0,-3 1 16,-14-5-16,-10-3 0,-6 2 16,-6 0-16,-9 1 0,-7 0 0,-16-1 15,-11-1-15,7 2 16,4 0-16,2 1 0</inkml:trace>
  <inkml:trace contextRef="#ctx0" brushRef="#br0" timeOffset="227856.9398">14145 9649 0,'0'0'0,"0"0"16,20 2-16,-20-2 0,21 3 0,-4-1 15,5 0-15,1 0 0,0 1 16,14 2-16,5 3 0,-1-2 15,1-3-15,17 3 0,6 0 16,8 1-16,-5 0 0,21 1 16,7-1-16,-8 0 0,-5 1 15,24 1-15,7 2 0,30-1 16,-21-6-16,10 1 0,6 0 16,-19-1-16,-12 1 0,15-2 15,11-2-15,-14 1 0,-9 2 0,17 2 16,12 2-16,-14-5 0,-9-2 15,18 3-15,14 3 16,-15-1-16,-12-2 0,15 0 0,9-2 16,-18 2-16,-12-1 0,16 3 15,12 2-15,-18-7 0,-11-5 0,14 1 16,9-1-16,-19 2 16,-13 0-16,7 0 0,6-1 15,-16 1-15,-13 0 0,1-1 16,0 2-16,-13-3 0,-7 1 0,-5-1 15,-2 1-15,-17-2 0,-10-2 0,-9 0 16,-3 1-16,-9 2 16,-4 2-16,-4 0 0</inkml:trace>
  <inkml:trace contextRef="#ctx0" brushRef="#br0" timeOffset="237406.8078">14117 9585 0,'0'0'0,"0"0"15,0 0-15,0 0 0,0 0 0,0 0 16,28-5-16,-28 5 0,20 3 16,-20-3-16,25 4 15,-25-4-15,30 5 0,-11-3 0,6 1 16,-1-2-16,1 1 0,14 2 15,4 2-15,1 0 0,2-2 0,16 1 16,4-2-16,-3 2 16,-2 2-16,16 1 0,3 1 15,10-1-15,-8-1 0,17 3 16,2 0-16,-9-1 0,-6 0 0,52 4 16,-2-1-16,-16-3 0,-11 0 15,9 0-15,7 0 0,-11-5 16,-6-2-16,7-2 0,5-1 15,-6 1-15,-5 3 0,13-3 16,9-2-16,-8-1 0,-6 0 16,11 0-16,7 0 0,-10 0 15,-8-1-15,10 0 0,8 1 16,-10-1-16,-8 2 0,10 0 0,7 1 16,-13 0-16,-8 1 0,9-1 15,5 0-15,-14-2 0,-8-1 16,0 0-16,0 0 0,-11 2 15,-8 1-15,0-1 0,0-1 16,-13 0-16,-9-2 0,-6 1 16,-4 1-16,-12-1 0,-9 0 15,-10 0-15,-6 0 0,-8 3 0,-7 3 16,-9 4-16,-5 2 16,4-3-16,3 0 0,2-3 0</inkml:trace>
  <inkml:trace contextRef="#ctx0" brushRef="#br0" timeOffset="244693.0644">14016 9508 0,'0'0'15,"0"0"-15,0 0 0,0 0 0,0 0 16,0 0-16,0 0 16,0 0-16,16-14 0,-16 14 0,0 0 15,0 0-15,0 0 0,22-3 16,-22 3-16,13-1 0,-6 1 15,3 2-15,3-1 0,1 2 16,1 0-16,2 1 0,4 1 16,1-1-16,2-1 0,9 3 15,3-1-15,2 1 0,0 0 0,15 2 16,3-1-16,-3-1 0,-3-1 16,14 2-16,4 1 15,-3-1-15,-2-2 0,16 0 0,4-2 16,-9 2-16,-7 1 0,18 0 15,4 0-15,-3 1 0,-12 0 0,32 1 16,-1-3-16,-19-1 16,-11-2-16,5 1 0,6 0 15,-10 1-15,-6-1 0,5 2 16,5 3-16,-8-4 0,-6-3 0,9 0 16,7-1-16,-11 2 0,-7 1 15,11 0-15,7-1 0,-6 0 16,-6-1-16,11 3 0,6 0 15,-13 0-15,-10-3 0,11 1 16,6 2-16,-7-1 0,-6 0 0,13-2 16,8-1-16,-10 3 15,-10 2-15,13-2 0,8 0 16,-13-2-16,-9-1 0,9 2 16,4 1-16,-5 0 0,-3 1 0,7 0 15,6 0-15,-6-3 0,-6-2 16,6 4-16,6 2 0,-9 1 15,-5 0-15,8-7 0,6-7 16,-11 7-16,-8 3 0,4 0 16,4 1-16,-6 1 0,-7 0 0,6-2 15,1-3-15,-13 1 0,-8-1 16,-3 1-16,-2 2 16,-10 2-16,-7 1 0,-3-4 0,-4-2 15,-7 0-15,-4-1 0,-9 5 16,-7 1-16,3 0 0,2-1 15,0-2-15</inkml:trace>
  <inkml:trace contextRef="#ctx0" brushRef="#br0" timeOffset="250474.4336">14916 8635 0,'0'0'0,"23"-7"15,5-1-15,5-2 0,6 0 0,19-8 16,20-4-16,1-2 0,-1 2 15,23-4-15,22-2 0,-12 1 16,-6 3-16,50-6 0,-8 5 16,-17 7-16,-11 5 0,4 3 15,3 3-15,-11 2 0,-8 3 0,9 2 16,5 2-16,-15 1 16,-10-1-16,2 9 0,2 5 0,-7-2 15,-6 0-15,0 4 0,0 2 16,-11 8-16,-7 5 0,-6 2 15,-3 3-15,-12-2 0,-7 1 0,-7 5 16,-3 5-16,-10-5 16,-7-3-16,-12 9 0,-10 5 15,-10-3-15,-6-3 0,-11 4 16,-7 5-16,-6-6 0,-1-3 0,-14-2 16,-9-1-16,-1-8 0,1-4 15,-12 7-15,-8 5 0,4-7 16,3-3-16,-11-2 0,-7 0 15,1-2-15,4-2 0,-12-1 16,-8-1-16,10-4 0,7-1 0,-15-4 16,-11-1-16,11-6 15,8-4-15,-11-4 0,-7-2 16,13-8-16,7-5 0,-4-7 0,-4-6 16,13-1-16,8-2 0,-3-7 15,-2-5-15,15 4 0,12 6 16,7-14-16,7-8 0,5 4 15,3 4-15,11-8 0,6-5 16,6 2-16,6 3 0,7-4 16,6-4-16,10 3 0,7 3 15,13-3-15,10 0 0,8 8 0,5 8 16,17 0-16,11-1 16,-3 5-16,0 3 0,11 5 15,7 4-15,-9 4 0,-4 4 0,-1 6 16,-1 6-16,-10 0 0,-8 1 15,-4 5-15,-1 3 0,-15 2 16,-8 1-16,-9 0 0,-7-1 16,-5-1-16,-2-3 0,-3 3 15,-1-1-15,-1 4 0,0 3 0,-2-4 16,-1-2-16,-1-3 16,1 2-16,0 1 0,-2 1 0,2-1 15,0-2-15,-1 1 0,0 1 16,-1-2-16,-1-1 0,-2 0 15,-3 0-15,-2 1 0,-2-1 0,2 1 16,4-1-16,1 0 0</inkml:trace>
  <inkml:trace contextRef="#ctx0" brushRef="#br0" timeOffset="251759.4587">22177 9568 0,'0'0'0,"24"1"16,9 2-16,12-1 0,10 0 0,20 3 16,15 1-16,49-3 0,-2-5 15,-2 1-15,1 0 0,-6-3 16,-2 0-16,6 4 0,5 1 16,1-4-16,1-3 0,7-4 15,6 0-15,-5 2 0,-2 1 0,4 2 16,2-1-16,-3 0 0,-3 0 15,3 1-15,2 1 16,-2 2-16,-4 0 0,4-4 0,2-1 16,-5 5-16,-4 2 0,1 2 15,0 4-15,1-5 0,-1-1 16,-4 3-16,-4 4 0,-12-1 16,-7 0-16,2 0 0,0-1 15,-10 0-15,-7-1 0,-7 2 16,-4 2-16,-10-4 0,-8 0 0,-10-3 15,-5-2-15,-15 0 0,-9-1 16,-11 0-16,-7-1 16,-7 0-16,-5 1 0,-12-3 0,-8-2 15,-14-4-15,-12-3 0,12 6 16,10 1-16,7 3 0</inkml:trace>
  <inkml:trace contextRef="#ctx0" brushRef="#br0" timeOffset="254891.0998">2417 11075 0,'0'0'0,"0"0"0,0 0 16,0 0-16,0 0 0,0 0 0,0 0 15,0 0-15,0 0 0,0 0 16,0 0-16,0 0 0,28 3 16,-28-3-16,44 4 0,-14-2 15,5-1-15,19 1 0,7 0 16,4 0-16,4 0 0,26 0 16,29-1-16,8-1 0,-8-1 0,28 0 15,2-1-15,46-5 16,-30-3-16,1-1 0,-1 2 0,-18-2 15,-15 0-15,1 6 16,0 2-16,-20 1 0,-16 0 0,-5-2 16,-5-2-16,-26 3 0,-14 3 15,-19 1-15,-12 1 0,-7-1 0,-4 1 16,-2-1-16</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03T08:26:17.486"/>
    </inkml:context>
    <inkml:brush xml:id="br0">
      <inkml:brushProperty name="width" value="0.05292" units="cm"/>
      <inkml:brushProperty name="height" value="0.05292" units="cm"/>
      <inkml:brushProperty name="color" value="#FF0000"/>
    </inkml:brush>
  </inkml:definitions>
  <inkml:trace contextRef="#ctx0" brushRef="#br0">2282 4924 0,'0'0'16,"0"0"-16,0 0 0,0 0 0,0 0 15,0 0-15,0 0 16,0 0-16,0 28 0,0-28 0,0 0 16,-2 33-16,2-33 0,-3 29 15,3-29-15,-3 35 0,2-18 16,1 1-16,0 1 16,0 0-16,0-2 0,1 2 0,2-3 15,2-3-15,-1-2 0,9-3 16,2-5-16,4-3 0,1-2 0,7-6 15,3-3-15,4-4 16,0-1-16,10-6 0,5-1 16,-2 1-16,0 0 0,3-2 0,1 3 15,-10 1-15,-5 4 0,-3 3 16,-4 3-16,-6 2 0,-5 1 16,-4 3-16</inkml:trace>
  <inkml:trace contextRef="#ctx0" brushRef="#br0" timeOffset="49469.6358">3226 5265 0,'0'0'0,"0"0"0,0 0 15,0 0-15,0 0 0,21-11 0,-21 11 16,0 0-16,31-7 0,-20 5 15,3 1-15,0 1 0,1 1 0,-2 0 16,3 1-16,2 0 16,-1 2-16,2 0 0,2 1 15,6-1-15,-1 1 0,1 0 0,4 0 16,-2-1-16,1 2 0,5-3 16,3 0-16,5-2 0,0 0 15,4-1-15,1-1 0,0 2 16,0 3-16,10-1 0,-1 2 15,0-3-15,0 0 0,10-2 16,-1-2-16,-3 1 0,-6-1 0,6 0 16,3 0-16,8 0 0,-3 1 15,-1-2-15,1 1 0,-3 2 16,-2 0-16,26 0 0,-12 0 16,-3-1-16,-5-2 0,5 6 15,1 4-15,-3 1 0,-3 1 16,1-9-16,1-5 0,-3 4 15,-2 2-15,-3 2 0,-1-1 16,0-4-16,0-2 0,5 5 0,1 5 16,2 0-16,0 1 0,2-7 15,-2-2-15,1 3 0,-2 4 16,3-6-16,2-6 0,-2 4 16,0 4-16,1 1 0,-2 0 15,-3-2-15,-3-2 0,5-2 16,3 1-16,-4-1 0,-3-3 0,2 4 15,0 1-15,1 0 16,1 2-16,2 5 0,2 3 16,-3-10-16,0-4 0,0 0 0,-1 3 15,-2 0-15,-3 2 0,-2 5 16,0 4-16,-1-7 0,0-3 16,4-1-16,4 0 0,-3 3 15,0 1-15,0-1 0,2-1 16,-1 3-16,0 3 0,1-2 15,0-1-15,-6-6 0,-2-4 0,3 2 16,3 2-16,1 3 0,-2 2 16,3-3-16,0-3 15,-1 0-15,1 0 0,2 1 0,1 1 16,-2 0-16,-3 0 0,3-1 16,1 0-16,-2 2 0,-3 1 15,0-2-15,1 2 0,-1 0 16,1-2-16,2 3 0,1 1 15,-1-3-15,-3-1 0,3-1 16,1 2-16,-1 3 0,-1 4 0,4-7 16,3-1-16,-6 1 0,-4 0 15,2 2-15,0 2 0,-2 0 16,-3-1-16,4 1 0,4 0 16,-2-2-16,-2 0 0,3 1 15,2 0-15,-2 1 0,1 1 16,0 1-16,0-1 0,-2 2 15,1 1-15,1-1 0,1 0 16,-4 0-16,-2-1 0,3 2 16,3-1-16,-2-1 0,-1 1 0,1 0 15,1 0-15,-2 2 0,1 0 16,-3-1-16,0-2 0,-6 0 16,-6 2-16,0-1 0,1 2 15,-6-5-15,-2 1 0,-5-2 16,-3 1-16,-3 0 0,-3 0 0,-5 0 15,-3 1-15,-5 0 0,-3 0 16,-4-2-16,-2-1 16,-4 0-16,-2 0 0,-6 1 0,1 3 15,-3-4-15,-2 2 0,-1 1 16,-2-1-16,-2 0 0,-2 1 16,-3-2-16,-2-1 0,-3 0 15,0-2-15,-3 2 0,-3 0 16,-3 1-16,0 0 0,-4 0 15,-3-2-15,-7-1 0,0-2 0,-5 0 16,-3 1-16,-1-1 0,0 2 16,-5 0-16,-4 1 0,-10-1 15,1 0-15,-3-1 0,-3 1 16,-8-2-16,3-3 0,-2 2 16,1 0-16,-34 0 0,12 1 15,5 1-15,5-2 0,3 2 16,4 0-16,-1-1 0,0 1 15,0-2-15,1 0 0,-2 1 16,-1 3-16,2-1 0,4-1 0,-4-2 16,0 0-16,-2-4 0,-1-1 15,-6 3-15,-2 0 0,2 4 16,2 1-16,-3-1 0,-1 1 16,0-2-16,1-1 0,-1 4 15,-1 1-15,0-4 0,0-4 0,-3 1 16,-2 2-1,2 2-15,3 2 0,-1-2 0,0-4 16,2 4-16,1 2 0,-4-2 16,-3-1-16,1 1 0,-4 2 0,2-3 15,-1 1-15,4 0 0,3 1 16,-7-2-16,-3-3 0,2 5 16,3 2-16,0 4 0,1 2 15,5-5-15,3-3 0,-7-1 16,-9-2-16,4 5 0,3 3 0,1 1 15,2 1-15,3-5 16,1-2-16,-4 1 0,-3 2 16,3-3-16,3-1 0,-1 5 15,0 3-15,4 0 0,0-2 0,1-4 16,0-2-16,4 1 0,4 5 16,-5-2-16,-1-2 0,5 1 15,3 0-15,-2 0 0,-4 0 16,7 0-16,3 0 0,0-1 15,-4-2-15,6 3 0,4 3 0,-2-6 16,0-3-16,4 2 0,3 1 16,-1 1-16,-3 1 15,1-4-15,-1-2 0,3 6 0,-2 5 16,8-6-16,5-1 0,-3 1 16,-4 1-16,-1 3 0,1 4 15,1-2-15,0 2 0,9-2 16,1 1-16,1-3 0,-2-2 15,1 3-15,4-1 0,0 2 16,2-2-16,3-1 0,2-2 0,1-1 16,1 0-16,5 3 0,4 2 15,-1 0-15,0-3 0,4-3 16,2 0-16,1 4 0,0 5 16,2-2-16,1 0 0,10 0 15,0 1-15,1-3 0,-3-4 16,4 3-16,0 0 0,0 1 15,0-2-15,1 1 0,3 1 16,-1-1-16,2 2 0,1-2 16,4-1-16,-2 4 0,1-2 0,1-2 15,1 1-15,1-1 0,2 0 16,1 2-16,0-2 0,1 1 16,1-1-16,2 0 0,0-1 15,3-1-15,1 1 0,3 0 16,3 1-16,0 1 0,-1 0 0,2 1 15,2-4-15,3 2 0,0-1 16,3 0-16,0 1 16,4 0-16,0 2 0,7-3 15,0-1-15,0 1 0,2 2 0,1-1 16,1-1-16,7 1 0,-2 1 16,3 0-16,-1-1 0,1 1 15,0 0-15,0-1 0,5-1 16,6 0-16,-1 2 0,0-1 15,2 0-15,-3 1 0,3 2 0,10-2 16,-2-2-16,2 0 0,-3-1 16,29 1-16,-9 1 15,-9 0-15,-6 3 0,0-3 0,0-2 16,0 1-16,1 1 0,-4 0 16,0 1-16,1 2 0,0-2 15,1 0-15,3 0 0,0 0 16,-1 2-16,0 0 0,0-1 15,-2 0-15,-2 1 0,1-1 16,0 2-16,0-3 0,0-1 0,2-1 16,3 1-16,-3 1 0,-2 0 15,0 0-15,1 1 0,-1-4 16,1 2-16,1 2 0,2 0 16,-4 1-1,-2 3-15,1-5 0,4-2 0,-1 3 0,3 1 16,0 2-16,0 0 0,-2 0 15,-1 0-15,0-4 0,1 1 16,-1 0-16,-1 3 0,0-1 16,-1 0-16,-1 0 0,2-1 0,3-1 15,4 0-15,-7-4 0,-5-2 16,4 4-16,2 2 0,0 3 16,1 2-16,-2 1 0,3-2 15,-2-6-15,-2-4 0,2 3 16,1 2-16,0 6 0,-1 2 0,1-2 15,1-2-15,-4-5 16,-4-3-16,2 1 0,2 4 16,-3 0-16,0 2 0,3-2 0,5 2 15,-6-1-15,-2 2 0,2-3 16,0 0-16,-1 2 0,-2-1 16,2-2-16,1 2 0,-2 0 15,0 3-15,-1 1 16,-1 3-16,1-6 0,0-4 0,-2 2 15,0 1-15,-2 4 0,0 3 0,2-4 16,2-3-16,-2 0 0,-4-2 16,4 3-16,1 1 15,-5-1-15,-4-2 0,4 0 0,2 0 16,0 4-16,0 1 0,0-5 16,-1-4-16,-4 1 0,-4-1 15,0-1-15,2-2 0,1 6 16,3 6-16,0-3 0,-2-4 15,-7 1-15,-4 0 0,4 0 16,3 0-16,-4-1 0,-3-1 0,-2 3 16,-3 2-16,-1-2 0,1 0 15,-2-3-15,-3-2 0,0 1 16,-2 2-16,0 0 0,-2 0 16,-5 3-16,-5-1 0,3-1 15,0 2-15,-9-3 0,1 0 16,-6 0-16,0 1 0,0-1 15,1 1-15,-1-1 0,0 1 16,-1-1-16,0-1 0,-2 1 16,0-1-16,-3 0 0,0-1 0,-2 4 15,1-1-15,-1 1 0,-1 0 16,-1-2-16,1-3 0,-2 1 16,1-1-16,-2 2 15,0-1-15,0 1 0,-2 1 0,2-3 16,1 2-16,-3 1 0,2-1 0,-2 1 15,2 1-15,-2-1 0,2 2 16,-2-2-16,0 0 16,-1 3-16,1-3 0,-3 1 0,1 1 15,-1 1-15,1-2 0,0 1 16</inkml:trace>
  <inkml:trace contextRef="#ctx0" brushRef="#br0" timeOffset="50368.3762">14288 4950 0,'0'0'0,"0"0"16,-7-12-16,3 5 0,-1 1 0,-3-2 16,-5-6-16,0 0 0,-2-2 15,-7-6-15,-4-2 16,0 2-16,-2 2 0,-9-5 0,-3 2 15,1 2-15,-1 0 0,-12-4 16,-3 1-16,5 5 0,5 5 16,-13-6-16,-4-3 0,7 5 15,5 2-15,-10 0 16,-9-2-16,7 6 0,5 3 0,-9 2 16,1 2-16,3 3 0,4 3 0,-30 6 15,4 4-15,8 6 16,5 5-16,1-1 0,-2 0 0,6 4 15,5 1-15,4 5 0,1 3 16,3 4-16,0 4 0,4 3 16,4 3-16,1-2 0,1-2 15,8 2-15,5 3 0,7 0 16,5 1-16,0-5 0,1-4 16,4-6-16,4-2 0,7 6 15,5 7-15,7-5 0,4-2 0,6 1 16,3 0-16,1-9 0,1-9 15,12 4-15,11 1 0,-1-4 16,1 0-16,11-7 0,6-5 16,2 0-16,2 1 0,11-6 15,7-1-15,0-2 0,-1 1 0,8 0 16,6 1-16,-4-3 16,-2-4-16,-4 0 0,0-1 15,-4-4-15,-3-4 0,1-6 16,-1-4-16,-8-1 0,-6-2 0,0-2 15,-2-2-15,-5-4 0,-5 0 16,2-2-16,2-2 0,-9 0 16,-7 0-16,-3-4 0,-3-1 15,-11 2-15,-6 3 0,-4-1 16,-3 0-16,-6-2 0,-4 0 0,-8-2 16,-3-1-16,-5 5 15,-2 2-15,-5 3 0,-2 4 16,-5-5-16,-3-1 0,-8 9 0,-6 5 15,-4 0-15,-2-2 0,-4 5 16,-1 2-16,-2 6 0,0 3 16,-7 2-16,-4 0 0,7 8 15,4 4-15,-3 1 0,-1 1 16,1 7-16,4 4 0,17-6 16,12-4-16,7-5 0</inkml:trace>
  <inkml:trace contextRef="#ctx0" brushRef="#br0" timeOffset="54686.1541">17089 5418 0,'0'0'15,"0"0"-15,0 0 0,21 3 16,-21-3-16,0 0 0,28 2 0,-28-2 15,31-2-15,-13 1 0,3 0 16,2 1-16,4 0 0,8 0 16,2 0-16,1-1 0,3 1 0,1 0 15,2-1-15,10 1 0,0-1 16,1 1-16,2 1 16,10-1-16,-5-1 0,2 1 0,1 0 15,8 1-15,-2 0 0,-1 2 16,1 3-16,6-3 0,-2-3 15,-4 4-15,-5 1 0,1-1 16,0 0-16,34 1 0,-6 0 16,-9 1-16,-6 0 0,-1-2 15,-1-2-15,-3 0 0,-1 2 0,1-6 16,0-2-16,-1 5 0,-1 2 16,3 1-16,2 1 15,-2-1-15,-1-2 0,0-2 0,0-2 16,0 1-16,0-1 0,6 4 15,3 0-15,-9-3 0,-5 0 16,2-1-16,1 1 0,2 4 16,0 0-16,1-2 0,0 0 15,-1-1-15,-1 0 0,1-1 16,2 0-16,-2 1 0,-1 0 0,0 2 16,1 0-16,-4 2 0,-3-1 15,3-2-15,0 2 0,-2-5 16,-2 0-16,-1 1 0,1 2 15,0-2-15,1-3 0,-1 3 16,-1 2-16,-4-1 0,-3 2 16,0-2-16,-2-3 0,2 2 15,0 0-15,1 2 0,-2 1 16,-4-2-16,-3-2 0,2 2 16,0 2-16,-4-2 0,-1-1 0,-4-1 15,-2-1-15,-3 2 0,-1 2 16,-1 0-16,1 1 0,-7-3 15,-4-1-15,-5 0 0,-3-1 16,1 2-16,2 0 0,-10 1 16,1 2-16,-3-3 0,-1-1 15,-1-2-15,-1 0 0,0 2 0,0 2 16,-3 0-16,1 0 16,-2-1-16,0 0 0,-1 1 0,1 1 15,-1 0-15,-2-1 0,2 1 16,-2-1-16,0 0 0,0 0 15,0 0-15,0 0 0,0 0 16,0 0-16,0 0 0,0 0 16,0 0-16,0 0 0,0 0 15,0 0-15,0 0 0,0 0 0,1-2 16,-1 2-16,0-4 0,0 4 16,0-2-16,0 2 0,0-2 15,0 2-15,0 0 0,0 0 16,0 0-16,0 0 0,0 0 15,-2-3-15,2 3 0,-2-1 16,2 1-16,0 0 0,0 0 16,0 0-16,0 0 0,0 0 15,0 0-15,0 0 0,0 0 16,0 0-16,0 0 0,0 0 0,0 0 16,4 2-16,-4-2 0,0 0 15,0 0-15,0 0 0,0 0 16,0 0-16,0 0 0,0 0 15,0 0-15,0 0 0,2-4 16,-2 4-16,0 0 0,0 0 0,0 0 16,0 0-16,0 0 15,0 0-15,0 0 0,0 0 16,0 0-16,0 0 0,0 0 16,0 0-16,0 0 0,0 0 0,0 0 15,0 0-15,0 0 0,0 0 16,0 0-16,0 0 0,6-2 15,-6 2-15,0 0 0,0 0 16,0 0-16,0 0 0,0 0 16,0 0-16,0 0 0,0 0 0,0 0 15,1 6-15,-1-6 16,0 0-16,0 0 0,0 0 16,0 0-16,0 0 0,0 0 15,0 0-15,0 0 0,0 0 0,0 0 16,0 0-16,0 0 0,0 0 15,0 0-15,0 0 0,0 0 16,0 0-16,0 0 0,3-4 16,-3 4-16,0 0 0,0 0 15,0 0-15,0 0 0,0 0 0,0 0 16,0 0-16,0 0 0,0 0 16,0 0-16,0 0 0,0 0 15,0 0-15,0 0 0,0 0 16,0 0-16,0 0 0,0 0 15,0 0-15,0 0 0,0 0 16,0 0-16,0 0 0,0 0 16,0 0-16,0 0 0,0 0 15,0 0-15,0 0 0,0 0 16,0 0-16,0 0 0,0 0 0,0 0 16,0 0-16,0 0 0,0 0 15,0 0-15,0 0 0,0 0 16,0 0-16,0 0 0,0 0 15,0 0-15,0 0 0,0 0 16,0 0-16,0 0 0,0 0 16,0 0-16,0 0 0,0 0 15,0 0-15,0 0 0,0 0 16,0 0-16,-3 5 0,3-5 16,0 0-16,-8 2 0,8-2 0,-8 5 15,8-5-15,-13 2 0,3-1 16,-3 0-16,-3 0 0,-2 0 15,0 1-15,-4-2 0,-3 1 16,-2 0-16,-1-1 0,-4 0 16,-2 0-16,-11 1 0,1-1 0,-12 0 15,-1 0-15,-1 0 16,1 1-16,-12-1 0,1-1 16,3 1-16,4 1 0,-12-2 15,0 0-15,3-1 0,1-1 0,-8-1 16,3-2-16,5 4 0,4 3 15,-4-2-15,-1-2 0,-29 3 16,8 1-16,5-4 0,1-1 16,6 1-16,4 3 0,-1-1 15,-1 0-15,5-3 0,3 1 0,1 4 16,2 3-16,-2-1 0,-3 0 16,-1-3-16,-3 0 0,3 3 15,2 1-15,-2 1 0,-3 2 16,1-5-16,1-3 0,-1 0 15,0 0-15,6-3 0,3-2 16,2 8-16,2 5 0,4-1 16,2 0-16,-1-5 0,0-4 15,6 2-15,5 1 0,0 2 16,-2 1-16,10-8 0,5-3 0,-2-1 16,-1-1-16,7 8 0,5 6 15,4-8-15,3-3 0,2 4 16,1 6-16,6-2 0,0-1 15,0 0-15,3 0 0,0-1 16,2 1-16,2 0 0,0 0 16,0 0-16,0 0 0,6 1 15,-1 0-15,4 0 0,2-1 16,2-1-16,3 0 0,2-1 16,4 0-16,1 4 0,2 1 0,3-1 15,4 0-15,1-1 0,3 0 16,1 0-16,3 0 15,0 0-15,0-1 0,12-2 0,1 0 16,-2 1-16,-2 2 0,3-1 16,2 0-16,11 2 0,1 2 15,0-4-15,-3-3 0,0 2 16,-2 3-16,8-1 0,0 0 16,-1 1-16,-2 3 0,32-4 15,-6-1-15,-9-1 0,-5 0 0,-2 2 16,-2 3-16,-5 0 0,-3 0 15,6-1-15,4-1 0,-5-3 16,-5 0-16,7 1 0,3 0 16,-2 1-16,-3 1 0,1 0 15,1-1-15,-4 1 0,-1 1 0,1-3 16,0 0-16,-5 1 0,-3-1 16,2 2-16,-1 1 15,2-3-15,1-1 0,3 2 0,0 0 16,-5 0-16,-5 1 0,-1-2 15,-3 1-15,-3 0 0,0-1 16,-3 1-16,-4 1 0,-3-2 16,0-2-16,-7 0 0,-4-2 15,-4 3-15,-3 1 0,-3 0 16,-4 0-16,-4 0 0,-3 0 0,-7-2 16,-2 2-16,2-2 0,-2 2 15,0 0-15,-3 2 0,0-1 16,-3-1-16,-4-1 0,-3 0 15,-1 0-15,-2 0 0,-3 1 16,-6 0-16,-1 0 0,-4-1 0,-3 0 16,-2-2-16,-3 3 15,-1-1-15,-13 1 0,-3-1 16,1-1-16,1-3 0,-12 3 16,-3 2-16,2 0 0,0 0 0,-1 0 15,-1 0-15,-10 2 0,3 1 16,-1-3-16,0-4 0,-27 2 15,11 2-15,4-2 0,3-2 16,5 4-16,3 3 0,0-2 16,-1-1-16,3-1 0,2-2 0,-2 2 15,-2 0-15,4 0 16,4 0-16,-3-1 0,-1-1 16,1 2-16,-1 1 0,0 0 0,0 3 15,5-5-15,3 1 0,1 2 16,0 2-16,2 1 0,3 2 15,-5-6-15,-4-3 0,5 0 16,3-1-16,5 5 0,4 5 16,0-3-16,-1-2 0,2-1 15,3 1-15,3-1 0,3 0 0,0 0 16,-1 0-16,5 0 0,1 1 16,6-2-16,1-1 15,4 2-15,1 1 0,2-3 0,2-4 16,5 3-16,3 0 0,7 2 15,0-1-15,2 2 0,0 0 16,3 0-16,0 0 0,0 0 16,0 0-16,0 0 0,3-2 15,1 3-15,3 0 0,2 0 16,3 3-16,2-2 0,4 1 0,0 0 16,2 0-16,2-2 0,3 0 15,2-1-15,4-1 0,1 1 16,1 1-16,2-2 0,3-1 15,1 0-15,3 2 0,9-3 16,-1-1-16,1 1 0,2 1 0,3 1 16,1-1-16,6-1 15,-3-2-15,2 3 0,1 2 16,-1-1-16,-1-1 0,11 1 16,-1 0-16,-5-1 0,-2 0 0,1 0 15,2-1-15,26 0 0,-10 0 16,-1 1-16,-2 1 0,-5 1 15,-3 2-15,1 1 0,0 0 16,-7 0-16,-3-3 0,3-2 16,3 1-16,-2 0 0,0 2 0,2 3 15,0 2-15,-1-4 0,-2-4 16,-1 3-16,-1 0 16,-3 1-16,-3-2 0,3-3 0,1 0 15,-2 2-15,-2 2 0,-3 1 16,-2 0-16,-1-2 0,-2-1 15,-5 2-15,-3 3 0,-2-2 16,-3 1-16,-3-2 0,-1-2 16,-2 5-16,-1 3 0,-4-5 15,-1-4-15,-5 3 0,-3 0 0,-4-1 16,4-4-16,-3 3 0,0 0 16,-1 1-16,-1 1 0,-2-2 15,0 0-15,-3-1 0,0 0 16,-3 1-16,0 1 0,-2 0 15,-2 0-15,2-1 0,-2 1 16,0 0-16,0 0 0,0 0 16,0 0-16,0 0 0,0 0 15,0 0-15,0 0 0,0 0 16,0 0-16,0 0 0,0 0 0,0 0 16,0 0-16,0 0 0,1 2 15,-1-2-15,-2 3 0,2-3 16,-2-1-16,-4 0 0,-2 1 15,-6-1-15,-2 0 0,1 1 16,2-1-16,2 1 0</inkml:trace>
  <inkml:trace contextRef="#ctx0" brushRef="#br0" timeOffset="55220.6693">20087 3749 0,'0'0'0,"0"0"16,0 0-16,0 0 0,0 0 0,0 0 16,-19 29-16,19-29 0,-29 40 0,8-11 15,-5 8-15,-2 3 16,0 3-16,-14 20 0,-13 22 15,-3 6-15,9-11 0,-3 6 16,-1 1-16,15-23 0,10-17 0,6-8 16,12-21-16,9-13 0,4-7 15,-1 0-15,1 1 16,-3 1-16</inkml:trace>
  <inkml:trace contextRef="#ctx0" brushRef="#br0" timeOffset="55384.7821">19974 4145 0,'0'0'16,"0"0"-16,-5 26 0,2-8 0,-2 3 16,-3 15-16,0 9 15,-1 2-15,1 2 16,-1 12-16,3-2 0,1-11 0,2-8 16,3-10-16,3-9 0,-1-7 15,0-4-15,-1-1 0</inkml:trace>
  <inkml:trace contextRef="#ctx0" brushRef="#br0" timeOffset="55553.7836">20086 4247 0,'0'0'16,"10"-5"-16,5-1 0,4 0 16,4-3-16,12-3 0,5-2 15,7-1-15,0 0 0,-4 1 16,-3 1-16,-1 0 0,-9 4 0,-9 0 15,-8 1-15,-2 2 0,-3 1 16,-2 1-16</inkml:trace>
  <inkml:trace contextRef="#ctx0" brushRef="#br0" timeOffset="55751.9699">20407 3915 0,'0'0'0,"0"0"0,0 0 16,0 0-16,-15 23 0,15-23 15,-26 34-15,9-7 0,-2 5 0,-3 7 16,-2 4-16,-6 16 0,2 1 16,-2 13-16,5-4 0,1-3 15,7-14-15,5-7 0,5-14 16,8-14-16,5-11 0,-2-3 16,-1-1-16,0 1 0</inkml:trace>
  <inkml:trace contextRef="#ctx0" brushRef="#br0" timeOffset="55936.3669">20259 4346 0,'0'0'0,"0"0"0,0 0 16,-1 25-16,1-25 0,-3 40 0,2-13 15,1 1-15,0-2 0,5 9 16,3-1-16,3-4 0,2-5 16,6 0-16,0-7 0,3-9 15,2-5-15,2-7 0,3-3 16,-3-8-16,-2-5 0,-3-11 15,-3-6-15,-4 7 0,-2 4 0,-3 6 16</inkml:trace>
  <inkml:trace contextRef="#ctx0" brushRef="#br0" timeOffset="56053.6166">20530 3863 0,'0'0'0,"0"0"16,0 0-16,0 0 0,18 23 0,-18-23 15,12 36-15,-7-19 0,0-1 16,-1-3-16</inkml:trace>
  <inkml:trace contextRef="#ctx0" brushRef="#br0" timeOffset="56252.0494">20810 4093 0,'0'0'0,"0"0"16,0 0-16,34-11 0,-17 7 16,4-1-16,4-1 0,8-1 15,1 0-15,0 1 0,1 0 0,0-1 16,-6 0-16,-5 1 0,-5 2 16,-4-1-16</inkml:trace>
  <inkml:trace contextRef="#ctx0" brushRef="#br0" timeOffset="56517.8272">21046 3907 0,'0'0'0,"0"0"16,0 0-16,0 0 0,-3 32 0,3-32 16,-6 35-16,1-13 0,-3 3 15,0 2-15,-1 1 0,-3 6 16,-1-3-16,0-4 0,0-1 15,-1-3-15,1-2 0,-1-1 16,2-3-16,4-7 0,1-5 0,4-2 16,3-3-16,4 0 0,5-4 15,8-1-15,7-4 16,2 1-16,4-1 0,1 0 16,1 1-16,6-2 0,-3 1 0,-6 3 15,-6 0-15,-5 1 0</inkml:trace>
  <inkml:trace contextRef="#ctx0" brushRef="#br0" timeOffset="56718.3581">21057 4277 0,'0'0'15,"0"0"-15,-10 16 0,5-4 16,-2 1-16,-1 1 0,1 0 0,1 1 16,3-1-16,4 3 0,4-3 15,4-4-15,3-4 0,6-6 16,4-4-16,1-1 0,1-1 15,1-1-15,0 0 0,5-3 16,-3 0-16,-4 1 0,-3 0 16,-5 0-16,-7 1 0,0 1 0,-1 1 15,-2 1-15</inkml:trace>
  <inkml:trace contextRef="#ctx0" brushRef="#br0" timeOffset="56901.9338">20825 4433 0,'0'0'0,"0"0"16,0 0-16,-12 25 0,6-12 0,-2 2 15,-1 2-15,1 1 0,1 2 16,-2 0-16,1 0 0,1-2 16,-1-1-16,0-3 0,0-6 15,4-5-15,2-2 0,0-1 16,2 0-16,-3 0 0</inkml:trace>
  <inkml:trace contextRef="#ctx0" brushRef="#br0" timeOffset="57068.2902">20881 4525 0,'0'0'16,"0"0"-16,0 0 0,25 3 0,-25-3 15,39 11-15,-13-4 16,3 0-16,2-1 0,15 2 0,5-1 16,12 1-16,3-1 0,-1-1 15,-1-2-15,4-3 0,-7-3 16,-2-2-16,-8-1 0,-10-1 15,-6-2-15,-13-2 0,-10-3 16,-3 3-16,-3 4 0,-1 0 16</inkml:trace>
  <inkml:trace contextRef="#ctx0" brushRef="#br0" timeOffset="57268.8451">21359 4191 0,'0'0'15,"0"0"-15,0 0 0,29-9 16,-12 4-16,3-1 0,3 0 16,2 1-16,0-1 0,6 0 15,-1-1-15,-3 1 0,0 2 0,-4-2 16,-3-1-16,-4 1 0,-2 0 16,-5 0-16,-4 3 0,-1-1 15,-1 2-15,1-2 0</inkml:trace>
  <inkml:trace contextRef="#ctx0" brushRef="#br0" timeOffset="57451.4149">21500 4198 0,'0'0'16,"0"0"-16,0 0 0,-26 19 16,12-9-16,1 3 0,0 2 15,-4 7-15,1 1 0,2 0 0,0-1 16,4-2-16,5-1 0,3-1 16,2-3-16,3-4 0,4-5 15,4-4-15,3-3 0,5-4 16,2-4-16,-1-2 0,-1-1 15,5-9-15,-2-1 0,-3-2 16,0-2-16,-3 5 0,-4 4 0,-2 3 16</inkml:trace>
  <inkml:trace contextRef="#ctx0" brushRef="#br0" timeOffset="57618.9242">21570 3950 0,'0'0'0,"0"0"0,0 0 0,0 0 15,0 0-15,0 0 0,-1 27 16,1-27-16,0 35 0,0-10 15,0 7-15,0 3 0,0 4 16,3 13-16,2 2 0,4 5 0,3-8 16,4-10-16,1-8 15,5-3-15,0-9 0,4-8 16,1-7-16,-6 0 0,-4-2 0,-4-1 16</inkml:trace>
  <inkml:trace contextRef="#ctx0" brushRef="#br0" timeOffset="57769.0638">21908 4216 0,'0'0'0,"0"0"16,0 0-16,-22 11 15,2 2-15,0 2 0,1 0 0,-2 4 16,-3 5-16,-3 4 0,1-1 0,-3 4 16,0-3-16,6-6 15,5-5-15,1-2 0,3-3 16,4-3-16</inkml:trace>
  <inkml:trace contextRef="#ctx0" brushRef="#br0" timeOffset="57918.0484">21857 3896 0,'0'0'0,"0"0"0,0 0 15,0 0-15,0 0 0,15 20 16,-15-20-16,13 23 0,-13-23 0,14 25 15,-8-14-15,-2-1 0</inkml:trace>
  <inkml:trace contextRef="#ctx0" brushRef="#br0" timeOffset="58301.8927">22179 4058 0,'0'0'0,"0"0"0,0 0 0,-13 30 15,5-13-15,1 4 0,-2 5 16,1 5-16,4-1 0,6-3 0,6-5 16,2-4-16,2-3 0,10-6 15,4-5-15,1-5 0,-2-3 16,3-2-16,0-3 0,-4 0 16,-1-2-16,-5-4 0,0 0 15,-5-2-15,-3 2 0,-3 0 16,-3-1-16,-4 2 0,-3 2 0,-4 4 15,-2 2-15,1 2 16,-2 1-16,1 2 0,1 1 16,0 4-16,1 2 0,-1 3 15,-2 6-15,0 1 0,-1 0 0,-6 15 16,-1 5-16,0 3 0,0 3 16,3 4-16,1 6 0,-1 1 15,4-6-15,4-1 0,2-8 16,5-13-16,4-11 0,4-12 15,7-7-15,-7 1 0,0 1 0,-2 1 16</inkml:trace>
  <inkml:trace contextRef="#ctx0" brushRef="#br0" timeOffset="58568.2497">22765 3960 0,'0'0'15,"0"0"-15,0 0 0,-21 20 16,21-20-16,-22 23 0,8-6 16,2 2-16,1 2 0,1 5 15,4 0-15,4-6 0,3-3 0,6-3 16,6-4-16,4-3 0,4-3 16,6-3-16,3-4 0,7-1 15,-3 1-15,-3-2 0,-2-1 16,-5 1-16,-3-1 0,-6-2 15,-4 0-15,-3-1 0,-3 1 0,0 0 16,-2 2-16,-1 0 0</inkml:trace>
  <inkml:trace contextRef="#ctx0" brushRef="#br0" timeOffset="59036.7255">22878 4023 0,'0'0'0,"0"0"0,0 0 0,0 0 16,0 0-16,-9 27 0,9-27 15,-9 38-15,2-13 0,-1 5 16,-1 4-16,-1 1 0,-1 0 16,0 7-16,3-3 0,-1 3 0,2-9 15,1-5-15,0-6 0,2-7 16,-1-5-16,-1-6 0,-2-1 16,-1-4-16,-1-4 0,-1-3 15,-1 0-15,0-2 0,-1-2 16,-1 1-16,1-1 0,2 3 15,2 0-15,0 2 0,3 0 16,4 4-16,3 1 0,6-1 16,7 0-16,4 2 0,6-1 0,3 1 15,4-2-15,0 2 0,0 1 16,4 0-16,-2 1 0,-4 1 16,-4-1-16,-5 2 0,-5 1 15,-5 1-15,-3-1 0,-9 5 16,-8 4-16,-7-1 0,-4 2 15,-8 1-15,-7 2 0,1 1 16,1-1-16,-5 2 0,3-1 16,3-2-16,2-3 0,6 0 0,5-2 15,7-3-15,4-2 0,10-1 16,7-2-16,4-2 0,3-1 16,9-2-16,8-1 0,1-2 15,3 2-15,10-3 0,4 2 16,-3 0-16,-3 2 0,-9 1 15,-7 0-15,-7 0 0</inkml:trace>
  <inkml:trace contextRef="#ctx0" brushRef="#br0" timeOffset="59199.2708">23557 4556 0,'0'0'0,"0"0"16,0 0-16,0 0 0,-27 10 0,27-10 16,-20 6-16,20-6 0</inkml:trace>
  <inkml:trace contextRef="#ctx0" brushRef="#br0" timeOffset="65469.9913">21883 4673 0,'0'0'0,"0"0"0,0 0 15,0 0-15,0 0 0,0 0 16,0 0-16,0 0 0,23-6 0,-23 6 15,0 0-15,0 0 16,0 0-16,0 0 0,0 0 16,0 0-16,0 0 0,0 0 0,0 0 15,0 0-15,0 0 0,0 0 16,0 0-16,0 0 0,0 0 16,0 0-16,0 0 0,0 0 15,0 0-15,0 0 0,0 0 16,0 0-16,0 0 0,0 0 15,0 0-15,0 0 0,0 0 0,0 0 16,0 0-16,0 0 0,0 0 16,0 0-16,0 0 0,0 0 15,0 0-15,0 0 0,0 0 16,0 0-16,0 0 0,0 0 16,0 0-16,0 0 0,0 0 15,0 0-15,0 0 0,0 0 0,0 0 16,0 0-16,0 0 15,0 0-15,12 21 0,-12-21 0,-9 32 16,4-13-16,-1 1 0,0 4 16,-1 3-16,1-2 0,2 0 15,-1 1-15,0-4 0,2-3 16</inkml:trace>
  <inkml:trace contextRef="#ctx0" brushRef="#br0" timeOffset="71919.112">24076 3624 0,'0'0'0,"0"0"0,0 0 16,0 0-16,-16 18 0,16-18 0,-19 29 16,6-8-16,-2 3 0,-4 5 15,-3 3-15,-5 7 0,2-1 16,1-3-16,1-1 0,-2-1 0,6-5 15,3-6-15</inkml:trace>
  <inkml:trace contextRef="#ctx0" brushRef="#br0" timeOffset="72102.3613">24087 3243 0,'0'0'0,"0"0"16,0 0-16,23-1 0,-12 2 0,3 1 16,4 3-16,-1 0 0,1 1 15,1 0-15,-3 0 0,-3-1 16</inkml:trace>
  <inkml:trace contextRef="#ctx0" brushRef="#br0" timeOffset="72438.0718">24414 3448 0,'0'0'0,"0"0"15,0 0-15,-7 17 0,7-17 0,-12 26 16,3-6-16,0 2 0,-3 2 16,-1 3-16,-1 2 0,-5 8 15,0 0-15,-4 4 0,0-2 16,1-7-16,2-5 0,4-7 16,1-4-16,3-5 0,1-4 15,4-6-15,0-6 0,2-4 0,3-4 16,4-5-16,4-5 15,4-2-15,3-2 0,6-3 16,3-3-16,0 0 0,0 3 0,6-3 16,0 4-16,-1 6 0,-3 4 15,-1 5-15,0 2 0,-2 6 16,-1 3-16,0 9 0,-1 5 16,-5 4-16,-3 0 0,-8 10 15,-5 5-15,-3 3 0,-4 3 16,-1 1-16,-1-1 0,2-5 15,1-5-15,4-2 0,2 0 16,-1-5-16,2-5 0,0-3 0</inkml:trace>
  <inkml:trace contextRef="#ctx0" brushRef="#br0" timeOffset="72701.8164">25268 3220 0,'0'0'16,"0"0"-16,-18 19 0,4-6 0,0 1 15,-9 14-15,-5 9 0,-5 13 16,0 2-16,-2 16 0,2 5 16,6-9-16,5-3 0,1 0 15,5-8-15,3-12 0,3-11 16,1-4-16,1-9 0,0-6 15,-1-5-15,-6-1 0,-4-1 16,2 0-16,-3 1 0,5-1 0,2-2 16,4 1-16</inkml:trace>
  <inkml:trace contextRef="#ctx0" brushRef="#br0" timeOffset="72835.11">24982 3466 0,'0'0'15,"13"-3"-15,6 0 0,8-3 16,4 0-16,8-1 0,2 0 16,-2 4-16,1 2 0,-3-1 0,-8 1 15,-6 1-15</inkml:trace>
  <inkml:trace contextRef="#ctx0" brushRef="#br0" timeOffset="73186.4427">25260 3725 0,'0'0'0,"0"0"0,19-4 15,-2-1-15,2 0 0,4-1 0,4 0 16,8-4-16,-2 2 0,-2-3 16,-2-2-16,3-2 0,-3-1 15,-6-1-15,-4-2 0,-6 2 16,-4 1-16,-7 0 0,-4 0 15,-5 3-15,-4 0 0,-6 4 16,-8 2-16,0 6 0,0 3 0,-2 6 16,0 7-16,-1 3 0,0 3 15,4 4-15,2 2 16,2 6-16,5 1 0,6 0 0,6 0 16,7 0-16,7-2 0,6-7 15,5-7-15,5-4 0,5-5 16,7-8-16,5-8 0,0-5 15,-1-4-15,-4 2 0,-10 3 0,-6 2 16</inkml:trace>
  <inkml:trace contextRef="#ctx0" brushRef="#br0" timeOffset="73486.0441">26072 3393 0,'0'0'15,"0"0"-15,0 0 0,-14 20 16,14-20-16,-26 30 0,9-7 15,-1 5-15,-1 5 0,-4 10 16,0 1-16,2-4 0,4-3 0,-1 0 16,5-6-16,3-8 0,4-5 15,5-8-15,3-8 16,4-7-16,2-6 0,-1-6 0,2-4 16,0-3-16,0-3 0,2-3 15,2-3-15,-1 3 0,0 1 0,-1 0 16,-2 6-16,-2 7 15,-2 3-15,1 5 0,-1 3 16,2 3-16,2 3 0,1 1 16,1 4-16,2 0 0,1 3 0,5 1 15,4 2-15,2-2 0,3-2 16,-6-1-16,-4-1 0,-4-2 16</inkml:trace>
  <inkml:trace contextRef="#ctx0" brushRef="#br0" timeOffset="73668.7529">26451 3580 0,'0'0'0,"0"0"0,0 0 0,0 0 16,-15 28-16,15-28 0,-14 34 16,6-14-16,0 0 0,0 0 15,2 0-15,0 0 0,3-3 16,3-9-16,2-8 0,-2 0 15,2 1-15,-2-1 0</inkml:trace>
  <inkml:trace contextRef="#ctx0" brushRef="#br0" timeOffset="73818.9711">26603 3312 0,'0'0'0,"0"0"16,0 0-16,26 11 15,-26-11-15,34 19 0,-12-9 16,1 2-16,0-1 0,3 1 0,-4-2 16,-3-2-16</inkml:trace>
  <inkml:trace contextRef="#ctx0" brushRef="#br0" timeOffset="74119.1851">26898 3528 0,'0'0'0,"-8"5"16,-2 5-16,-4 3 0,-4 2 0,-3 10 15,0 4-15,4 0 0,2 1 16,3 4-16,5-2 0,7-9 16,5-4-16,10-6 0,10-8 15,7-5-15,6-5 0,1-7 16,1-3-16,3-6 0,-5 1 16,-3-4-16,-3 2 0,-3-5 15,-8 1-15,-8 1 0,-5-1 16,-8 2-16,-7 2 0,-6 8 15,-6 0-15,-3 7 0,-3 3 0,-7 3 16,-5 3-16,-1 4 0,1 3 16,0 3-16,2 1 0,6 1 15,7-3-15,5 1 0,4 0 16,13-2-16,8 1 0,-1-4 16,-3 0-16,1-3 0</inkml:trace>
  <inkml:trace contextRef="#ctx0" brushRef="#br0" timeOffset="74419.3254">27515 3448 0,'0'0'0,"0"0"0,0 0 0,-13 29 16,5-11-16,-2 5 0,-2 4 16,-1 1-16,0 1 0,-2 7 0,2-1 15,0 2-15,3-6 16,2-8-16,2-5 0,0-5 15,2-8-15,2-5 0,0-5 0,2-4 16,2-2-16,2-4 0,3-6 16,1-1-16,3 0 0,5-5 15,0 3-15,0 4 0,-2 2 16,1 5-16,-1 4 0,2 3 16,3 3-16,2 3 0,2 5 15,2 1-15,0 0 0,4 0 16,2-2-16,-5-2 0,-5 1 0,-5-2 15</inkml:trace>
  <inkml:trace contextRef="#ctx0" brushRef="#br0" timeOffset="74585.2295">28046 3564 0,'0'0'0,"0"0"0,0 0 16,-14 27-16,5-11 0,0 3 15,-4 4-15,1 0 0,0 0 0,0 5 16,1-3-16,3-6 0,4-5 16,1-2-16,-1 0 0,2-4 15</inkml:trace>
  <inkml:trace contextRef="#ctx0" brushRef="#br0" timeOffset="74751.9695">28040 3289 0,'0'0'0,"0"0"0,0 0 15,0 0-15,24 12 0,-24-12 0,25 13 16,-25-13-16,30 18 0,-15-9 16,-3-1-16,-1-1 0</inkml:trace>
  <inkml:trace contextRef="#ctx0" brushRef="#br0" timeOffset="74968.8673">28675 3263 0,'0'0'0,"0"0"15,0 0-15,0 0 0,-20 27 0,5-11 16,-5 6-16,-3 5 0,-4 4 16,-7 14-16,-1 4 0,-3 10 15,5-3-15,7-2 0,8-9 16,8-8-16,5-6 0,11-8 15,11-5-15,4-11 0,3-5 0,5-6 16,3-3-16,-3-3 0,0-2 16,-1-4-16,-3-2 15,-5 5-15,-5 2 0,-3 2 0</inkml:trace>
  <inkml:trace contextRef="#ctx0" brushRef="#br0" timeOffset="75135.7151">28225 3538 0,'0'0'0,"0"0"15,0 0-15,38-4 0,-17 2 0,4 1 16,5 1-16,12-2 0,1 0 16,-7-2-16,-5 2 0,-5 0 15</inkml:trace>
  <inkml:trace contextRef="#ctx0" brushRef="#br0" timeOffset="75568.9112">28936 3499 0,'0'0'16,"0"0"-16,0 0 0,0 0 0,-16 22 15,16-22-15,-22 26 0,8-7 16,-1 2-16,-1 0 0,-2-1 15,2 1-15,3-2 0,2 4 16,5-5-16,6-4 0,6-3 0,10-5 16,6-6-16,3-2 15,4-3-15,3-4 0,2-2 16,7-4-16,-2-2 0,7-5 0,-3 0 16,-8 2-16,-5 2 0,-9 4 15,-7 2-15,-5 5 0,-5 2 16,-8 8-16,-7 6 0,-4 3 15,-2 2-15,-6 8 0,-4 6 16,-1 7-16,0 4 0,-6 15 16,-1 1-16,-1 6 0,4-5 0,8-10 15,5-5-15,0-2 0,4-8 16,3-9-16,3-5 0,0-6 16,0-1-16,-5-2 0,-4-1 15,-1-5-15,-6-3 0,-1-3 16,-2-1-16,-3-5 0,-1-2 0,2-4 15,-1-2-15,6-2 0,6-2 16,3 4-16,4 4 16,2 5-16</inkml:trace>
  <inkml:trace contextRef="#ctx0" brushRef="#br0" timeOffset="75673.5262">29503 3910 0,'0'0'0,"0"0"0,0 0 16,0 0-16</inkml:trace>
  <inkml:trace contextRef="#ctx0" brushRef="#br0" timeOffset="76219.4609">23811 4209 0,'0'0'0,"0"0"0,0 0 0,0 0 16,0 0-16,0 0 0,0 0 15,0 0-15,0 0 0,0 0 16,0 0-16,0 0 0,0 0 0,0 0 15,23-2-15,-23 2 0,34 5 16,-7-4-16,7 2 16,4-3-16,3-2 0,25-2 15,12-3-15,15-1 0,-1-2 0,35-2 16,31-1-16,6-4 0,-19 2 16,74 1-16,-8 6 0,-36-1 15,-24 0-15,4 6 0,2 3 16,-18 1-16,-13 2 0,10-1 15,5-1-15,-23-1 0,-16 0 0,2-1 16,1-1-16,-17 5 0,-11 1 16,1-5-16,0-3 15,-24 0-15,-16 2 0,-13 1 0</inkml:trace>
  <inkml:trace contextRef="#ctx0" brushRef="#br0" timeOffset="88121.2283">24641 5485 0,'0'0'16,"0"0"-16,0 0 0,0 0 16,0 0-16,27-7 0,-27 7 15,24 1-15,-24-1 0,28 2 0,-10-2 16,1 0-16,2-3 0,2 2 15,2 1-15,2 0 0,0-1 16,12 1-16,2 1 16,0-2-16,-1 0 0,14 2 0,4 0 15,-3 0-15,-2-1 0,13-1 16,2 0-16,-2 1 0,-1 0 16,14 0-16,0 0 0,-8 0 15,-6 0-15,12 1 0,1 0 16,-6 2-16,-6-2 0,32-2 15,-5-1-15,-13 1 0,-6 2 0,0-1 16,1 0-16,-13-1 0,-8 1 16,2-1-16,1 0 0,-6 1 15,-4 1-15,-4 0 0,-2 3 16,-7-2-16,-4-1 0,1 1 16,2 0-16,-6 1 0,-2-1 15,0-1-15,0 1 0,-11-1 16,-1-1-16,2-1 0,3-1 15,-2 1-15,1 1 0,1-1 0,4 1 16,0 0-16,0 1 0,3-1 16,3-1-16,-3 0 0,0 0 15,10-3-15,2-1 0,-4 4 16,1-1-16,12 2 0,2 2 16,1-5-16,-1 1 0,8-1 15,6-2-15,-4 2 0,-2 1 16,16-3-16,7 0 0,-5 4 0,-3-2 15,43 1-15,-2-2 16,-12-1-16,-7-1 0,6 0 0,5 1 16,-10 1-16,-7 1 0,8 3 15,5 3-15,-7-2 0,-5-2 16,9 2-16,5 0 0,-6 1 16,-5 1-16,8 0 0,7 0 15,-9-1-15,-8 1 0,5 7 0,2 3 16,-6-4-16,-4-5 0,3 2 15,4 1-15,-9-4 0,-6-1 16,2 5-16,2 6 16,-10-4-16,-6-2 0,-1-1 0,0-4 15,-12 0-15,-8 1 0,-9 1 16,-4-2-16,-10-1 0,-7-2 16,-5 1-16,-4-1 0,-1 1 0</inkml:trace>
  <inkml:trace contextRef="#ctx0" brushRef="#br0" timeOffset="90536.2795">2128 6681 0,'0'0'0,"0"0"15,0 0-15,0 0 0,0 0 0,0 0 16,0 0-16,0 0 0,0 0 16,22-9-16,-22 9 0,0 0 0,26 5 15,-26-5-15,28 6 16,-28-6-16,28 3 0,-12-1 15,4-1-15,1 3 0,2-1 0,2 0 16,3-1-16,9 0 0,-2 0 16,4-2-16,2-1 0,0-1 15,-4-1-15,15-2 0,4 3 16,-2-1-16,2 2 0,8-2 16,1-1-16,-1 0 0,-1 2 0,10-3 15,3-2-15,-5 2 0,-2 2 16,15-2-16,0-1 15,-5-1-15,-4-1 0,36-2 0,-7 2 16,-9 1-16,-7 1 0,1 0 16,2 2-16,-5 1 0,-4 0 15,5 1-15,2 0 0,-3-2 16,-2-3-16,2 2 0,3 1 16,-7 5-16,0 4 0,4-4 15,2-2-15,-2 1 0,-2-1 0,0 0 16,1-1-16,-3-1 15,0 0-15,5 3 0,3 2 0,-5 0 16,-3 0-16,1-3 0,0-5 16,1 2-16,1 2 0,2 0 15,2-2-15,-6 2 0,-1 1 0,3-1 16,2 2-16,-4-1 16,-3 1-16,2 0 0,2 3 15,0-6-15,1-1 0,3 1 16,-1-1-16,-2 2 0,-1 3 0,2 0 15,3-1-15,-5 1 0,-4-1 16,5-3-16,4-1 0,-7 0 16,-3 0-16,7 2 0,5 3 15,-5-4-15,-3-2 0,3 1 16,2 2-16,-2-1 0,0 1 16,3 0-16,3-1 0,-5 3 15,-5 0-15,6 0 0,3-1 16,3-3-16,1 0 0,0 3 0,2 4 15,-6-2-15,-6 1 0,6 0 16,5-1-16,-3 0 0,-3 0 16,7 1-16,5 0 0,-3-1 15,-1-1-15,5 5 0,3 2 16,-5 1-16,-5-1 0,5-4 16,4-1-16,-3 0 0,-1 2 0,6 1 15,4 3-15,-4-5 0,-2-3 16,6 4-16,6 4 15,-5-6-15,-4-3 0,8-3 16,4 0-16,-6 3 0,-4 1 0,6-4 16,3-6-16,-3 2 0,-3-1 15,0 4-15,-3 2 0,-8-1 16,-6 1-16,3-1 0,0-1 16,-9 2-16,-5 0 0,1 1 15,0 1-15,-11 4 0,-8 0 0,-20-1 16,-15 0-16,-10-1 0</inkml:trace>
  <inkml:trace contextRef="#ctx0" brushRef="#br0" timeOffset="93035.5907">2134 6549 0,'0'0'0,"0"0"16,0 0-16,0 0 0,17-17 0,-17 17 15,27-9-15,-11 4 16,0 1-16,6 0 0,4 1 15,-1-1-15,3 1 0,12 0 0,6 2 16,1 0-16,0 1 0,17 2 16,6 3-16,6-1 0,-4 0 15,19 0-15,5 0 16,-9 1-16,-6 2 0,48-1 0,15-2 16,-23-3-16,-12-3 0,5 2 15,7 1-15,-13 0 0,-7-1 0,12-1 16,11-3-16,-11 3 0,-9 1 15,19 0-15,10 0 16,-15-1-16,-10 1 0,14 0 0,11 1 16,-14 0-16,-13 2 0,16-1 15,9 3-15,-15-4 0,-14-2 0,14 3 16,8 1-16,-18-1 16,-15-1-16,12-2 0,10-2 15,-21 7-15,-11 4 0,5-1 16,3-1-16,-14-3 0,-10-3 0,0 3 15,-1 0-15,-11-2 0,-9-1 16,-2-1-16,-3-2 0,-10-4 16,-5-5-16,-2 0 0,0 2 15,-7-2-15,-3-2 0,-3-4 16,-2-3-16,-5 2 0,-2-1 0,-2-6 16,-3-5-16,2 1 0,2-1 15,-7-3-15,-2 1 16,0 2-16,1 3 0,-2-8 15,0-4-15,4 6 0,3 4 0,-2-1 16,-1-3-16,4 15 0,1-3 0,-5-4 16,-5-5-16,0 4 15,-2 4-15,-2-3 0,-3-1 16,0 1-16,2 1 0,-5-1 16,-2 1-16,1 6 0,0 2 15,-10 0-15,-10-1 0,2 5 16,2 3-16,-11-1 0,-1 3 15,-3 0-15,-2 1 0,-7 2 0,-4 2 16,-1-1-16,-2 1 0,-12-1 16,-3 1-16,-23 0 0,8 1 15,6-2-15,-1 1 0,1 1 16,2 2-16,0-3 0,-2 0 16,5-2-16,0 1 0,-6 2 15,-4 1-15,4 1 0,3 1 0,3-2 16,1-2-16,2 0 15,-1 2-15,0 0 0,-5 2 0,4-3 16,0-4-16,-2 0 0,0 0 16,1 5-16,1 2 0,-2-5 15,-1-3-15,0 1 0,5 2 16,-4 3-16,0 2 0,2 0 16,4 1-16,0-1 0,-1 0 15,7-1-15,4 0 0,-4 5 16,-1 5-16,6-3 0,6-2 0,-2-2 15,2-1-15,4 2 16,3 4-16,-4-1 0,1 0 0,7-1 16,8-2-16,0 3 0,2 2 15,1-2-15,-2-1 0,9 2 16,0 2-16,4 4 0,2 0 16,0-5-16,-3-6 0,10 5 15,6 4-15,1 1 0,2 3 16,-1 0-16,-2 4 0,4-5 15,2-2-15,9-4 0,-1 5 0,2 2 16,-1 2-16,2 0 0,4 2 16,-2 1-16,1 3 0,2-1 15,-3 2-15,1 3 0,1 3 16,0 0-16,1 0 0,-3 1 16,-3 1-16,3 3 0,0 1 0,0-2 15,-2 0-15,0-1 16,1-2-16,1-1 0,1-1 15,1-3-15,1-3 0,3-1 16,0-1-16,4-5 0,2-2 0,1-3 16,-2-2-16,3 1 0,-1 2 15,0-4-15,3-2 0,4 0 16,2-1-16,-1-2 0,-2 3 16,6-3-16,1 0 0,5 0 15,0-1-15,9 1 0,0 0 0,4-1 16,3 1-16,0 0 0,1 1 15,0-2-15,3-1 16,7 1-16,0 1 0,2-3 16,3-1-16,0-2 0,-2-1 0,11 0 15,3 2 1,-5-1-16,-3 0 0,0-2 0,3 2 0,29-1 16,-9 1-16,1-1 0,-3 0 15,-4-1-15,-1 0 0,3 1 16,3-1-16,-3 3 0,-3 0 0,5 0 15,2 0-15,-4-1 0,-3 1 16,7-2-16,3 2 16,-2 0-16,-2-1 0,4 0 0,2 0 15,-3 3-15,0 1 0,1-5 16,0-3-16,0 8 0,-2 8 16,3-1-16,1 0 0,-4-4 15,-1-4-15,1-1 0,1 0 16,-4 2-16,-3 0 0,1 1 15,-4 2-15,0 0 0,-4 0 0,2 0 16,-1 0-16,-4-2 0,-1-2 16,-6 3-16,-3-1 0,-5-2 15,-3-2-15,-1-2 0,1-1 16,-10-4-16,-8-3 0,-5-2 16,-3-3-16,-7 3 0,-3 1 15,-7-2-15,-5-1 0,-21-10 16,-12-4-16,6 8 0,6 7 15,4 6-15</inkml:trace>
  <inkml:trace contextRef="#ctx0" brushRef="#br0" timeOffset="101286.9481">16508 6477 0,'0'0'16,"0"0"-16,0 0 0,0 0 15,0 0-15,22 8 0,-22-8 16,27 10-16,-12-8 0,3 2 15,2-2-15,2 0 0,1 0 0,3 1 16,4-1-16,10 1 0,1 2 16,4-1-16,4 1 0,11 0 15,-4 1-15,14 1 0,0 3 16,-3-5-16,-3-3 0,16 2 16,1-2-16,-5 2 0,-3-2 15,15 0-15,3-2 0,-10 1 0,-4 2 16,43-3-16,-5-1 15,-13 4-15,-11-1 0,6 0 0,2-1 16,-7-2-16,-5 0 0,8 0 16,5 1-16,-10-1 0,-8-2 15,12 3-15,6 2 0,-8-1 16,-6 0-16,9 2 0,6 3 16,-11-6-16,-7-3 0,9 4 15,5 4-15,-8-7 0,-4-6 16,6 6-16,5 3 0,-9 0 0,-6 0 15,11-1-15,9 1 16,-12 1-16,-7 3 0,6-2 0,7 0 16,-9-3-16,-6-1 0,9-3 15,6 1-15,-8 0 0,-5 2 16,6-1-16,4 0 0,-6 1 16,-5 1-16,5 3 0,3 1 15,-6-5-15,-5-5 0,7 4 0,3 2 16,-6 1-16,-5 0 0,7-3 15,5-1-15,-8-2 0,-6-1 16,4 4-16,4 1 16,-6-1-16,-2 0 0,5 0 0,4 0 15,-6 4-15,-3 2 0,5-4 16,4-2-16,-5-4 0,-2-3 0,5 6 16,3 3-16,-5 0 15,-2-2-15,6 0 0,4-3 16,-6 5-16,-6 2 0,5-1 0,2 0 15,-3-2-15,-3-3 0,7 3 16,5 3-16,-9 0 0,-5 0 16,7-2-16,4-1 0,-4-3 15,-3-1-15,11 2 0,7-2 16,-10 4-16,-6 0 0,6 1 16,6 1-16,-7 1 0,-6 0 0,7-6 15,5-3-15,-6 5 16,-3 2-16,2 0 0,1 0 15,-6-2-15,-5-2 0,4 4 0,4 2 16,-7 1-16,-5 0 0,8 0 16,5-2-16,-9 2 0,-6 1 15,10-4-15,7-1 0,-10 1 16,-5 1-16,1 2 0,1-2 16,-3 1-16,-4-1 0,-1 5 15,-1-1-15,-10-1 0,-5-2 0,-15-1 16,-11-1-16,-8 1 0</inkml:trace>
  <inkml:trace contextRef="#ctx0" brushRef="#br0" timeOffset="103503.2948">2268 7614 0,'0'0'0,"0"0"0,0 0 15,0 0-15,0 0 0,27-6 0,-27 6 16,30 2-16,-30-2 0,36 2 16,-10 3-16,0-2 0,2-2 0,9 1 15,5 3-15,-1 1 16,-4-1-16,19 0 0,3 0 16,-2-3-16,-1-1 0,17 0 15,7 2-15,-5-1 0,-6 0 0,23-2 16,19-3-16,-11 2 15,-7-1-15,48-5 0,-9-2 0,-14 4 16,-11 4-16,8-3 0,7-1 16,-17 4-16,-12 2 0,6-1 15,6-2-15,-11 5 0,-8 2 0,8 2 16,4 0-16,-15 0 16,-10-1-16,-25-2 0,-14-1 15,-9-2-15</inkml:trace>
  <inkml:trace contextRef="#ctx0" brushRef="#br0" timeOffset="106669.8152">17362 6452 0,'0'0'0,"0"0"15,0 0-15,27 0 0,-27 0 0,24 2 16,-9-1-16,1 0 0,2 0 16,3 1-16,3-1 0,7 1 15,0 1-15,3 0 0,2 1 16,2-2-16,0 1 0,13 2 16,3-2-16,-1 2 0,0 0 0,14 0 15,3-2-15,-4 1 16,-4-1-16,15 0 0,2-1 0,-7 1 15,-5-2-15,14 0 0,2-1 16,-4-2-16,-6-1 0,39 3 16,-7 4-16,-13-3 0,-8-2 15,4 3-15,4 1 0,-7 0 16,-6-1-16,5 0 0,4 2 16,-5-1-16,-3-2 0,7 0 15,5-1-15,-10 0 0,-4 0 0,7-1 16,7 1-16,-9-1 15,-6 1-15,10 2 0,6 3 16,-7-4-16,-6-4 0,8 5 0,6-1 16,-8 2-16,-7 2 0,7-2 15,5-1-15,-11-1 0,-6-1 16,10 1-16,7 2 0,-7 1 16,-4-1-16,4-3 0,5-1 15,-10 2-15,-6 0 0,8 1 0,6 0 16,-5 0-16,-4 2 0,6 1 15,3 1-15,-6-3 0,-5-6 16,5 6-16,5 3 16,-9-5-16,-5-2 0,6 1 0,5 0 15,-8 3-15,-6 2 0,4 0 16,2-2-16,-6-1 0,-4 0 16,6 2-16,4 0 0,-3 2 15,-3-2-15,5 1 0,4-1 16,-7 1-16,-5 0 0,8 0 15,4-1-15,-7-1 0,-6-2 0,3-1 16,4 0-16,-5 0 0,-3 1 16,5-2-16,3-1 0,-3 0 15,-3 1-15,4 1 0,5 0 16,-9-1-16,-5-1 0,3-2 16,2 0-16,-4 0 0,-4-2 15,7 6-15,5 4 0,-6-4 16,-2 0-16,0 0 0,2 0 0,-9 2 15,-5 0-15,10-2 0,6-1 16,-5-5-16,-2-1 0,5 2 16,3 0-16,-8 3 0,-8 2 15,10-1-15,6 0 0,-4-6 16,-3-2-16,1 1 0,3 1 16,-5 1-16,-6 2 0,0 0 15,-1 1-15,-3-3 0,-4-2 0,-4 4 16,-4 3-16,-10-1 15,-7-1-15,-7 2 0,-4 0 0,-3 1 16</inkml:trace>
  <inkml:trace contextRef="#ctx0" brushRef="#br0" timeOffset="109003.7586">18944 5889 0,'0'0'0,"0"0"0,0 0 16,0 0-16,0 0 0,0 0 0,0 0 15,0-20-15,0 20 16,0 0-16,-8-20 0,8 20 0,0 0 16,-16-25-16,8 14 0,-2 0 15,-1-2-15,-1-1 0,-1-1 16,0-2-16,-1-1 0,-7-9 15,-2-1-15,-2-1 0,1-2 16,-1-2-16,-3-4 0,-7-9 0,0-1 16,-2-2-16,1-3 15,-6-8-15,1 2 0,-5-10 0,1 1 16,0 5-16,-1 2 0,-4-11 16,1-2-16,4 4 0,3 3 15,-15-26-15,6 9 0,4 11 16,1 8-16,8 3 0,4 3 15,2 5-15,2 0 0,-3 5 16,-2 3-16,8 7 0,6 8 16,-1-2-16,0 2 0,2 2 15,1 4-15,5 5 0,2 3 0,2 5 16,2 3-16,1 4 0,-1 1 16,5 3-16,0 0 0,3 0 15</inkml:trace>
  <inkml:trace contextRef="#ctx0" brushRef="#br0" timeOffset="109437.8937">16905 3207 0,'0'0'0,"0"0"16,0 0-16,0 0 0,2 26 0,-2-26 16,-1 38-16,0-13 15,0 4-15,-1 10 0,-2 9 16,1 10-16,2-4 0,1 19 16,2 1-16,-1 1 0,-1-9 0,1-5 15,2-12-15,-3-11 16,-1-9-16,-1-9 0,0-6 15,1-5-15,0-3 0,1-2 0,0 0 16,0-2-16</inkml:trace>
  <inkml:trace contextRef="#ctx0" brushRef="#br0" timeOffset="109736.2811">17078 3127 0,'0'0'16,"8"-4"-16,4-1 0,1-1 0,0 1 15,7-3-15,2 0 0,-1 2 16,-1 2-16,-1 3 0,-3 3 16,-1 1-16,-3 3 0,-1 2 15,-2 5-15,-2 1 0,-1 5 16,-2 6-16,0 5 0,-1 12 16,0 1-16,0 9 0,-1 7 15,0 7-15,-1-4 0,0 7 16,0-5-16,0-7 0,-1-7 0,-2 1 15,-1-4-15,-2-10 0,0-6 16,-2-9-16,1-4 0,-2-8 16,-1-2-16,-4-8 0,-5-6 15,4-1-15,-1-1 0,3 0 16,4 2-16,0 2 0</inkml:trace>
  <inkml:trace contextRef="#ctx0" brushRef="#br0" timeOffset="109887.3156">16868 3441 0,'0'0'0,"0"0"0,0 0 16,23-13-16,-23 13 0,32-12 15,-12 4-15,-1 2 0,1 1 16,7-1-16,0 1 0,-4 4 0,-3 3 16,-2 0-16,-4 0 0,-2-1 15</inkml:trace>
  <inkml:trace contextRef="#ctx0" brushRef="#br0" timeOffset="110005.73">16934 3656 0,'0'0'15,"0"0"-15,0 0 0,32-10 16,-32 10-16,43-11 0,-13 2 16,0-3-16,3-3 0,4 0 0,-6 1 15,-6 2-15</inkml:trace>
  <inkml:trace contextRef="#ctx0" brushRef="#br0" timeOffset="110436.796">17757 2869 0,'0'0'0,"0"0"0,0 0 15,0 0-15,-29 17 0,13-4 0,-3 4 16,-2 1-16,-2 0 0,-4 7 15,2 2-15,6-3 0,2-4 16,5 2-16,6-3 0,6-9 16,4-3-16,9-3 0,8-2 15,3-2-15,4-2 0,7-2 16,1-1-16,0 0 0,-2-1 16,2 1-16,-4 1 0,-6 3 0,-8 3 15,-10 3-15,-8 2 16,-5 0-16,-7 2 0,-5 6 0,-7 4 15,-4 0-15,-3 0 0,-12 9 16,-4 1-16,4-1 0,3-3 16,0 4-16,7-2 15,8-5-15,5-4 0,8-4 0,6-4 16,8-2-16,4-2 0,12-8 16,9-5-16,5-3 0,4-3 0,7-3 15,6 0-15,0-2 16,-2 1-16,5 2 0,-5 4 15,-9 1-15,-7 3 0,-8 1 0,-5 1 16,-5 2-16</inkml:trace>
  <inkml:trace contextRef="#ctx0" brushRef="#br0" timeOffset="110669.3539">17537 3481 0,'0'0'0,"0"0"0,0 0 0,-12 23 16,12-23-16,-17 36 0,5-12 16,-1 4-16,-2 3 0,-3 12 15,-2 5-15,3-2 0,3-3 16,0 4-16,3-4 0,2-3 16,2-9-16,5-7 0,3-7 15,4-10-15,2-9 0,3-7 16,3-8-16,-2 3 0,-2 3 0,-2 2 15</inkml:trace>
  <inkml:trace contextRef="#ctx0" brushRef="#br0" timeOffset="110852.7378">17702 3530 0,'0'0'0,"0"0"0,0 0 0,29-6 16,-18 5-16,2 1 0,1 0 16,0 1-16,-2 3 0,0 1 15,-1 3-15,-2 2 0,-3 2 0,-5 0 16,-4 3-16,-2 1 0,-3 1 15,-5-1-15,-5-1 0,0-1 16,1 1-16,-1-3 0,1 0 16,1-3-16,2-2 0,-2-5 15,4-2-15,3-1 0,2 1 0,1-1 16</inkml:trace>
  <inkml:trace contextRef="#ctx0" brushRef="#br0" timeOffset="111019.5517">17678 3537 0,'0'0'0,"0"0"15,0 0-15,-9 30 0,6-15 16,-2 6-16,1 7 0,0 8 16,0 2-16,4-3 0,4-1 15,2 1-15,3-8 0,8-5 16,6-4-16,1-7 0,0-5 16,7-8-16,5-7 0,1-5 0,-1-2 15,-2 0-15,-7 4 0,-6 2 16</inkml:trace>
  <inkml:trace contextRef="#ctx0" brushRef="#br0" timeOffset="111205.5653">18484 3160 0,'0'0'0,"0"0"0,0 0 15,0 0-15,-16 17 0,16-17 0,-32 29 16,13-9-16,-2 2 0,-5 3 15,-2 2-15,-7 8 0,3-2 16,-5 5-16,1 0 0,6-8 16,6-4-16,4-6 0</inkml:trace>
  <inkml:trace contextRef="#ctx0" brushRef="#br0" timeOffset="111370.2174">18142 3510 0,'0'0'0,"0"0"0,0 0 15,0 22-15,0-22 0,1 29 16,-2-8-16,0 3 0,0 1 16,0 10-16,-1 2 0,0-5 15,2-3-15,0-1 0,2-7 16,-2-4-16,0-6 0,0 0 16,0-4-16,0-1 0</inkml:trace>
  <inkml:trace contextRef="#ctx0" brushRef="#br0" timeOffset="111652.8137">18202 3500 0,'0'0'0,"0"0"0,0 0 15,30-8-15,-16 6 0,2 1 16,3 0-16,1-2 0,-1 1 16,4 2-16,-2 4 0,-1-1 15,-3 1-15,-1 0 0,-2 0 16,-2 1-16,-1 0 0,-2 1 0,-1 0 15,-3 1-15,0 1 0,-4 3 16,-1 2-16,-1 2 0,-1 2 16,0 3-16,0 4 0,0 1 15,0 0-15,-1 3 0,1 1 16,0-2-16,0-3 0,0-1 16,-1-2-16,1-5 0,-1-2 0,-4-7 15,-2-4-15,3-2 0,0 1 16,2 0-16</inkml:trace>
  <inkml:trace contextRef="#ctx0" brushRef="#br0" timeOffset="111786.8878">18150 3710 0,'0'0'16,"0"0"-16,0 0 0,27-8 15,-27 8-15,30-7 0,-13 4 16,-1 0-16,1 1 0,-3-1 0,-1 1 15,-2 0-15</inkml:trace>
  <inkml:trace contextRef="#ctx0" brushRef="#br0" timeOffset="111940.3169">18189 3873 0,'0'0'15,"0"0"-15,0 0 0,0 0 0,0 0 16,37-10-16,-37 10 0,40-13 15,-17 5-15,2-2 0,3-2 16,-4 2-16,-3 1 0,-2 1 16</inkml:trace>
  <inkml:trace contextRef="#ctx0" brushRef="#br0" timeOffset="112320.1713">18780 3321 0,'0'0'0,"0"0"0,0 0 16,0 0-16,-21 23 0,21-23 0,-27 29 16,10-10-16,1 3 0,-2 0 15,1 2-15,-2 3 0,3-4 0,6-4 16,5-3-16,4-4 16,3-3-16,6-5 0,4-3 15,3-3-15,4 0 0,1-6 0,1-1 16,1-1-16,1 0 0,6-2 15,-2 3-15,-2 2 0,-3 3 16,-3 6-16,-1 5 0,-3 4 16,-1 3-16,-5 7 0,-3 5 15,-1 2-15,-3 0 0,-3 2 16,-2 1-16,-1 0 0,0-2 16,-5 1-16,-1-2 0,-3-6 0,-2-4 15,-3-2-15,-3-2 16,-1-2-16,0-2 0,-7-2 0,-4-2 15,3-4-15,4-2 0,-2-6 16,-1-3-16,7 2 0,5 1 0,3 3 16</inkml:trace>
  <inkml:trace contextRef="#ctx0" brushRef="#br0" timeOffset="112419.6704">18638 3674 0,'0'0'0,"0"0"0,0 0 15,29 4-15,-29-4 0,33 7 0,-14-1 16,1 2-16,2 0 0,-4-1 15,-1 1-15,-3-2 0</inkml:trace>
  <inkml:trace contextRef="#ctx0" brushRef="#br0" timeOffset="113353.7609">21422 6569 0,'0'0'0,"0"0"0,0 0 0,0 0 16,13-17-16,-13 17 0,23-10 16,-6 7-16,2 0 0,6 1 15,7-1-15,3 2 0,5 0 16,19 0-16,8 0 0,14 1 16,1 1-16,26-2 0,6-3 15,12 0-15,-9-1 0,52-3 0,8-2 16,-27 2-16,-19-2 0,-8 3 15,-8-1-15,-18 2 0,-12 0 0,-13 2 16,-9 1 0,-19 3-16,-13 2 0,-15 2 0,-9 1 15,-10 2-15,-8 3 0,3-3 16,2-2-16,3-3 0</inkml:trace>
  <inkml:trace contextRef="#ctx0" brushRef="#br0" timeOffset="113652.8744">21441 6494 0,'0'0'15,"19"-5"-15,7 0 0,-2 0 0,5 1 16,23 0-16,27-2 15,-1 2-15,1-1 0,29-2 0,27-1 16,1-2-16,-16 1 0,53-4 16,-12-1-16,-31 4 0,-21 0 15,-12 4-15,-7 3 0,-20 3 16,-11 1-16,-18 0 0,-9-2 16,-15 2-16,-9 1 0,-24 4 15,-15 3-15,10-3 0,7-3 0,4 0 16</inkml:trace>
  <inkml:trace contextRef="#ctx0" brushRef="#br0" timeOffset="113887.9434">21729 6479 0,'0'0'15,"0"0"-15,0 0 0,37-4 0,-37 4 16,49-7-16,-7 2 15,6 1-15,5 0 0,27-3 0,28-2 16,18-1-16,-5 1 0,24-5 16,17-3-16,29-6 0,-35 3 0,-23-1 15,-14 0-15,-26 3 16,-17 1-16,-17-1 0,-12-2 16,-15 5-16,-10 6 0,-7 2 0</inkml:trace>
  <inkml:trace contextRef="#ctx0" brushRef="#br0" timeOffset="114157.323">23541 5236 0,'0'0'0,"20"-5"0,6 0 0,-2 0 16,4 0-16,16-1 0,20 0 15,1-1-15,1-2 16,16-1-16,2-2 0,-5 0 16,-15 3-16,-7 2 0,-13 1 0,-15 3 15,-10 1-15,-14-2 0,-9 0 16,2 2-16,-1 1 0,3 1 15</inkml:trace>
  <inkml:trace contextRef="#ctx0" brushRef="#br0" timeOffset="114353.5781">23789 5220 0,'0'0'0,"0"0"16,0 0-16,-5 26 0,5-26 15,-7 37-15,2-9 0,-1 4 16,-3 6-16,-2 13 0,0 5 15,-1 9-15,1-2 0,1-9 16,1-6-16,1-2 0,3-10 0,1-8 16,3-7-16,0-6 15,0-4-15,0-2 0,1-4 0,0 1 16</inkml:trace>
  <inkml:trace contextRef="#ctx0" brushRef="#br0" timeOffset="114502.9442">23980 5362 0,'0'0'0,"14"-3"16,7-2-16,10 1 0,2-2 0,8 1 15,-2 1-15,5 1 0,-3 1 16,-6-1-16,-3-3 0,-6 2 16,-6 0-16,-5 2 0</inkml:trace>
  <inkml:trace contextRef="#ctx0" brushRef="#br0" timeOffset="114687.578">24146 5192 0,'0'0'0,"0"0"16,0 0-16,0 0 0,0 0 16,-14 33-16,14-33 0,-16 35 15,6-14-15,-1 2 0,0 1 16,1 0-16,2-1 0,-5 3 15,1-3-15,2-5 0,2-2 0,1-3 16</inkml:trace>
  <inkml:trace contextRef="#ctx0" brushRef="#br0" timeOffset="114986.2545">23956 5533 0,'0'0'0,"0"0"0,0 0 0,0 0 16,0 0-16,-11 30 0,11-30 15,-7 21-15,7-21 0,-6 23 16,5-11-16,0-2 0,1-1 15,3-4-15,2-1 0,2-4 16,2-1-16,4-5 0,3-2 16,0-1-16,2-1 0,1-2 15,1 0-15,7-5 0,1-1 0,-2 3 16,0 0-16,-4 3 0,-2 2 16,2 1-16,-3 2 0,-1 7 15,-3 3-15,-5 3 0,-1 3 16,-3 4-16,-3 3 0,-2 3 15,-3 3-15,-1 2 0,-3 0 16,-2 4-16,0-1 0,-3-2 16,-2-5-16,-1-3 0,-1-3 15,1-6-15,3-5 0,3 0 0,0 0 16,2-1-16</inkml:trace>
  <inkml:trace contextRef="#ctx0" brushRef="#br0" timeOffset="115137.3356">24141 5603 0,'0'0'15,"0"0"-15,0 0 0,0 0 16,0 0-16,-16 35 0,7-17 0,-2 2 16,-2 2-16,0 1 15,-1 3-15,-5 8 0,0-1 0,1-2 16,2-2-16,-1-4 0,1-3 16,-1 1-16,4-4 0,2-5 15</inkml:trace>
  <inkml:trace contextRef="#ctx0" brushRef="#br0" timeOffset="115287.053">24127 5789 0,'0'0'15,"0"0"-15,0 0 0,11 23 0,-4-11 16,1 3-16,1 0 0,2 2 16,1 3-16,2 4 0,0-1 15,0-5-15,-2-4 0,-1-2 16,-2-2-16,-2-2 0</inkml:trace>
  <inkml:trace contextRef="#ctx0" brushRef="#br0" timeOffset="115455.1922">24565 5470 0,'0'0'0,"7"-3"0,1 0 0,3-1 0,3 1 15,6-1-15,3 0 0,-1 1 16,0-2-16,-1 1 0,0-1 16,-4 2-16,-2 0 0,-3 1 15</inkml:trace>
  <inkml:trace contextRef="#ctx0" brushRef="#br0" timeOffset="115769.671">24685 5382 0,'0'0'0,"0"0"0,0 0 15,-5 29-15,5-29 0,-7 36 16,2-9-16,-2 6 0,0 2 16,1-2-16,-1-1 0,-1 2 15,1-6-15,-2-5 0,0-2 16,0-5-16,-1-1 0,1-6 0,2-5 15,0-1-15,2-3 0,5 0 16,0-4-16,4 2 0,4-3 16,5-1-16,5-2 0,3-2 15,2 0-15,4-1 0,5-1 16,7-1-16,-3 2 0,-1 0 16,0 1-16,-4-1 0,-3 0 0,-1 2 15,-6 1-15,-5 2 0</inkml:trace>
  <inkml:trace contextRef="#ctx0" brushRef="#br0" timeOffset="116036.6425">24851 5520 0,'0'0'0,"0"0"16,0 0-16,24-8 0,-24 8 0,32-9 16,-6 2-16,3 0 0,1 0 15,12-2-15,3-3 16,-1 1-16,0 0 0,4 0 0,-5 2 15,-5 0-15,-5 3 0,-2 3 16,-7 3-16,-8 2 0,-4 3 16,-7 5-16,-4 3 0,-3 2 15,-3-1-15,-8 3 0,-5 1 16,-2-2-16,-1 0 0,0-1 16,1-3-16,0-2 0,0-2 0,1-2 15,-1-4-15,3-1 0,4-3 16,2 2-16,2-1 0,1 0 15</inkml:trace>
  <inkml:trace contextRef="#ctx0" brushRef="#br0" timeOffset="116203.0385">25146 5340 0,'0'0'0,"0"0"16,0 0-16,0 0 0,0 0 0,0 0 16,-3 24-16,3-24 0,-6 26 15,3-7-15,-2 3 16,1 0-16,-1 0 0,-1 0 15,-1 1-15,1-4 0,0 1 0,-3-2 16,1-5-16,0-1 0,1-3 0,2-1 16</inkml:trace>
  <inkml:trace contextRef="#ctx0" brushRef="#br0" timeOffset="116486.6448">25029 5314 0,'0'0'0,"0"0"0,0 0 15,0 0-15,-2 28 0,2-28 0,-8 39 16,3-14-16,-1 1 0,1 3 16,0 2-16,2 4 0,2-3 15,3-3-15,3-3 0,2-4 16,3-4-16,9 1 0,6-5 16,3-3-16,3-2 0,7-2 15,6-1-15,-2-1 0,0-1 0,8 0 16,-1-2-16,-6-2 0,-4-1 15,-6-2-15,-3-1 0,-6 1 16,-4-3-16,-5-3 0,-4-5 16,-5-4-16,-5-2 0,-7-3 15,-5-5-15,-5 0 0,-6-2 16,5 6-16,4 6 0,3 4 0</inkml:trace>
  <inkml:trace contextRef="#ctx0" brushRef="#br0" timeOffset="149937.9768">21271 6553 0,'0'0'0,"0"0"16,23 4-16,-6-3 0,1 0 0,13 2 15,8 0-15,3 2 0,3-1 16,19 2-16,6 0 16,2-3-16,0 0 0,20 0 15,20-2-15,-5 0 0,-4-1 0,52-5 16,9-3-16,-23 1 0,-15 2 15,0 4-15,2 0 0,-22-2 16,-15-3-16,-9 2 0,-5 0 16,-15-1-16,-12 0 0,-14 2 15,-9-2-15,-13 6 0,-7 4 0,-13-6 16,-7-3-16,-8 2 16,-7-1-16,-21 0 0,-16-3 15,-2 2-15,-1 0 0,-15 1 0,-10-1 16,1 0-16,2 0 0,-14-1 15,-8 1-15,10 0 0,7 1 0,-7-2 16,-6-2-16,10 1 16,6 1-16,3 0 0,2 0 15,11-2-15,7-1 0,8 1 16,3 2-16,13 2 0,8 0 0,14 6 16,9 4-16,8-8 15,5-4-15,6 1 0,5 1 16,12 5-16,9 3 0,16 0 0,12-2 15,3 0-15,1-1 0,19 3 16,11 1-16,-2-2 0,-2-2 16,17-3-16,11-2 0,-10 0 15,-5 1-15,0 3 0,3 1 16,-14-1-16,-8 1 0,-4-1 16,-3 1-16,-15-1 0,-10-2 0,-15 2 15,-8 2-15,-15-2 0,-9-1 16,-7 0-16,-6 1 0,-13-4 15,-9-5-15,-30 0 0,-22-1 16,-2 2-16,-3 2 0,-21-2 16,-16 0-16,3-1 0,3 0 15,-16 5-15,-9 1 0,11-2 0,10 0 16,-3 2-16,-2 6 16,19-1-16,12 3 0,12 3 0,8 4 15,22-4-15,15-3 0,21-4 16,12-4-16,9 1 0,6 1 15,28 1-15,22 3 0,8-1 16,6 0-16,21-7 0,14-3 16,-2-1-16,-3-2 0,20 0 15,11 2-15,-13-1 0,-7 2 0,7 1 16,5 0-16,-14 2 16,-11 3-16,-7 3 0,-5 2 0,-17-1 15,-10 0-15,-14 0 0,-9 2 16,-17-1-16,-11-2 0,-10-2 15,-7 0-15,-6-1 0,-5 1 16,-22-1-16,-17-1 0,-1-3 16,-3 0-16,-20-5 0,-15-3 15,3 3-15,3 3 0,-14 3 16,-9 3-16,2 2 0,3 3 0,-4 7 16,-4 4-16,12 5 15,10 2-15,2 3 0,2 3 0,19-5 16,14 0-16,18-1 0,13 1 15,14 2-15,9 2 0,1-8 16,1-6-16,0-5 0</inkml:trace>
  <inkml:trace contextRef="#ctx0" brushRef="#br0" timeOffset="152307.5349">7139 7774 0,'0'0'0,"19"-2"16,3 2-16,-2-1 0,1-1 0,18 0 15,8 0-15,9 0 0,2-2 16,19-2-16,10-1 16,-9 1-16,-3 3 0,24-2 0,22 0 15,-17-2-15,-11 1 0,55-2 16,-3 1-16,-23 3 0,-13-1 15,15-2-15,13 2 0,-16-2 16,-11 3-16,16-1 0,12 0 16,-16 2-16,-9 2 0,20-1 15,14 0-15,-16-4 0,-11-1 0,19 3 16,13 0-16,-16 0 0,-12 1 16,16-4-16,10-1 15,-20 1-15,-13 1 0,17 3 16,11 3-16,-15-1 0,-9-1 0,15-4 15,10-3-15,-24 2 0,-15-1 16,13 6-16,10 1 0,-17-1 16,-12-2-16,7 0 0,6 0 15,-20 2-15,-12 2 0,-2-1 16,0 0-16,-16 0 0,-9 1 16,-3-3-16,-3 1 0,-12-1 0,-10 1 15,-4-1-15,-3 2 0,-8-1 16,-5 0-16,-10-2 0,-7-5 15,-6 4-15,-2 2 0,4 0 16,6 1-16,2 1 0</inkml:trace>
  <inkml:trace contextRef="#ctx0" brushRef="#br0" timeOffset="152690.5282">12146 7307 0,'0'0'0,"0"0"0,0 0 0,0 0 16,0 0-16,-12 24 0,12-24 16,-10 15-16,10-15 0,-15 21 15,5-7-15,2-3 0,-1 1 0,-1 2 16,0 4-16,0-1 16,0 0-16,-2 3 0,0 1 15,0-1-15,1-2 0,-1-2 0,-1-2 16,2-1-16,3-2 0,-2-3 15,-1-2-15,1-2 0,1-3 16,1 0-16,2 0 0,0-1 16</inkml:trace>
  <inkml:trace contextRef="#ctx0" brushRef="#br0" timeOffset="152887.7427">11884 7345 0,'0'0'0,"0"0"0,0 0 16,31 11-16,-17-6 0,4 4 15,7-1-15,7 4 0,0 1 0,4 3 16,4 3-16,5 1 0,-2 1 16,-8-5-16,-6-4 15,-6-2-15</inkml:trace>
  <inkml:trace contextRef="#ctx0" brushRef="#br0" timeOffset="155071.5511">16292 7400 0,'0'0'0,"0"0"0,0 0 15,0 0-15,0 0 0,0 0 16,21-3-16,-21 3 0,0 0 0,0 0 16,25 4-16,-25-4 0,0 0 15,31 5-15,-15-3 16,-1 2-16,1-2 0,0 1 0,2-2 15,-1 3-15,2-1 0,3 1 16,2 0-16,6 1 0,0-3 0,2 1 16,1 3-16,1-2 15,0 0-15,11 0 0,0-2 16,-1-1-16,-1 0 0,2 1 16,1 1-16,6 0 0,-3 1 0,0 2 15,2 2-15,-1-2 0,-2-3 16,11 1-16,-1 1 15,-4-3-15,-2 1 0,3 3 0,2 0 16,-4 0-16,-3 1 0,10-2 16,4-1-16,-3 0 0,-4-1 15,2 1-15,0 1 0,-4-1 16,-2 0-16,31 3 0,-2 0 16,-13-1-16,-8-2 0,2 0 0,1-2 15,-4 3-15,-1 2 0,2-3 16,4-1-16,-7-4 0,-5-3 0,5 3 15,5 1-15,-2 2 16,-3 2-16,7-1 0,3 1 16,-6-3-16,-6 0 0,4 2 15,3 2-15,-4-2 0,0-1 16,5 2-16,4 0 0,-4-3 16,-2-1-16,2 0 0,1 2 0,-6-2 15,-4 1-15,9-2 0,6-1 16,-5 3-16,-4 3 0,6-4 15,3-1-15,-8 1 0,-6-1 16,9 2-16,6 0 0,-6-1 16,-2 1-16,5-2 0,3-1 15,-4 1-15,-3 0 0,4 1 16,4 0-16,-8-1 0,-6-1 16,9-1-16,7 2 0,-3 4 0,-4 0 15,4-3-15,0-2 16,-7 1-16,-4 1 0,8 0 0,6 0 15,-7-3-15,-3-2 0,5 3 16,2 2-16,-2 0 0,-2-1 16,2 1-16,2 1 0,-7-1 15,-5 0-15,6-1 0,5-3 16,-6-1-16,-4-1 0,5 0 16,5 2-16,-3 6 0,-2 6 0,6-10 15,4-7-15,-11 3 0,-8 2 16,8 1-16,4 2 0,-3-3 15,-1-2-15,3 1 0,5 0 16,-5 3-16,-3 0 0,2-1 16,4 0-16,-8-1 0,-5-1 15,5 3-15,2 2 0,-5-2 16,-3-3-16,7 3 0,6 1 16,-8 1-16,-3 1 0,3-1 15,3-2-15,-3 2 0,-4 2 0,4-4 16,3 0-16,-7 0 0,-4 0 0,5 3 15,5 1-15,-3 0 16,-2-1-16,5 2 0,3 1 16,-7-2-16,-6 0 0,5-1 15,5 1-15,-5-2 0,-1-1 0,3 0 16,5 1-16,-7 3 0,-6 2 16,8-1-16,4-4 15,-3 0-15,-3-2 0,4 4 0,2 1 16,-7 0-16,-5-2 0,6-2 15,4-1-15,-6 3 0,-3 3 16,4-1-16,4 0 0,-4-3 16,-1 0-16,0-2 0,1 1 15,-6 2-15,-4 2 0,5-2 16,4-2-16,-4-1 0,-3 0 0,-3 1 16,-2 1-16,-4 0 0,-4-2 15,0 4-15,1 0 16,-12 2-16,-5 2 0,-5-4 0,0-3 15,-10 6-15,-4 2 0,-2-3 16,0-3-16,1-1 0</inkml:trace>
  <inkml:trace contextRef="#ctx0" brushRef="#br0" timeOffset="159187.9884">18773 6348 0,'0'0'0,"0"0"16,0 0-16,25 6 0,-12-2 0,4 1 15,3 0-15,1 1 0,1 0 16,9 2-16,0 0 0,-1-1 16,-2 0-16,-2-2 15,0 0-15,0-1 0,-3-1 0,-10-1 16,-7 1-16,-6-3 0,-7 2 0,3-2 15,1 0-15,-1 0 16</inkml:trace>
  <inkml:trace contextRef="#ctx0" brushRef="#br0" timeOffset="159290.1402">18677 6542 0,'0'0'0,"0"0"0,0 0 0,-5 8 16,5-2-16,4-2 0,0 1 16,6-1-16,3-1 0,4 0 15,3-1-15,4-1 0,5 1 16,7-2-16,-1 0 0,-5 0 15,-5 0-15,-4 0 0</inkml:trace>
  <inkml:trace contextRef="#ctx0" brushRef="#br0" timeOffset="159454.3661">18673 6813 0,'0'0'0,"0"0"16,0 0-16,28-2 0,-28 2 15,34-8-15,-6 0 0,0-2 16,2-1-16,13-4 0,3 1 16,-6 1-16,-7 3 0,-5 1 0</inkml:trace>
  <inkml:trace contextRef="#ctx0" brushRef="#br0" timeOffset="159887.5914">19446 6215 0,'0'0'15,"0"0"-15,0 0 0,0 0 0,4 30 16,-4-30-16,-3 35 16,2-13-16,0 2 0,0 1 0,1 1 15,-1 2-15,-1-2 0,-3-2 16,0-2-16,-3-3 0,-1-2 0,-5-3 15,-5-3-15,2-3 16,0-3-16,-4-2 0,-1-3 16,2-2-16,1-4 0,5-4 15,4-5-15,7 0 0,5 1 0,7-4 16,6-1-16,4 1 0,4 2 16,9 0-16,7 2 0,-3 2 15,-1 4-15,8 4 0,-1 4 16,-3 1-16,-4 1 0,1 9 15,-8 5-15,-9 0 0,-5 0 0,-6 4 16,-6 4-16,-3-1 16,-3 1-16,-12 6 0,-7 5 15,0-6-15,0-4 0,-10 8 16,-6-1-16,7-3 0,5-3 0,-2-5 16,-1-3-16,8-3 0,6-6 15,3-1-15</inkml:trace>
  <inkml:trace contextRef="#ctx0" brushRef="#br0" timeOffset="160046.7876">19953 6318 0,'0'0'0,"0"0"15,0 0-15,0 0 0,22 13 0,-22-13 16,0 0-16,19 18 15,-13-13-15,-2 0 0</inkml:trace>
  <inkml:trace contextRef="#ctx0" brushRef="#br0" timeOffset="160190.7915">19895 6479 0,'0'0'0,"0"0"16,0 0-16,0 0 0,32 1 0,-18-1 15,4 0-15,-2 2 16,0 1-16,0 0 0,-1 0 0,-3-1 16</inkml:trace>
  <inkml:trace contextRef="#ctx0" brushRef="#br0" timeOffset="160357.9867">19837 6747 0,'0'0'0,"0"0"15,0 0-15,27-13 0,-27 13 0,34-16 16,-8 7-16,0-3 0,2 0 16,10-6-16,2-3 15,-7 4-15,-4 3 0,-5 1 0</inkml:trace>
  <inkml:trace contextRef="#ctx0" brushRef="#br0" timeOffset="160773.6629">20380 6209 0,'0'0'0,"0"0"15,0 0-15,0 0 0,3 24 0,-3-24 16,-1 38-16,0-17 0,0 3 16,0-2-16,-1 0 0,0 0 15,0-2-15,-1 3 0,-1-2 16,-3-4-16,-1-4 0,-3-1 15,-3-3-15,0-2 0,0 0 16,-1-5-16,-1-1 0,0-3 16,1-3-16,0-2 0,2-3 15,3 0-15,2 1 0,7-1 0,5 0 16,3 2-16,4-1 0,7-2 16,6-1-16,2 0 0,0 2 15,10 0-15,3 5 0,-4 1 16,-2 1-16,-4 3 0,-2 4 15,-2 2-15,-2 3 0,-2 4 16,-6 2-16,-6-1 0,-4 2 0,-5 3 16,-4 4-16,-2 1 0,-2-3 15,-5 5-15,-5 2 16,-1-3-16,-2 1 0,-4 3 0,0-2 16,4-2-16,2 1 0,-1-7 15,-1-3-15,5-5 0,3-2 0,3-1 16</inkml:trace>
  <inkml:trace contextRef="#ctx0" brushRef="#br0" timeOffset="161171.2884">20770 6253 0,'0'0'0,"0"0"0,0 0 0,6 21 16,-6-21-16,3 30 0,-2-10 15,-1-1-15,-1 2 0,0-1 16,-1 0-16,1 2 0,0-2 0,0-3 16,-1-4-16,0-3 15,0-3-15,0-3 0,0-2 0,-1-4 16,1-2-16,1 2 0,0-1 16,1-8-16,1-5 0,1-4 15,2 0-15,-1 4 0,0 3 16,3 2-16,3 0 0,2 1 15,1 0-15,2 5 0,3 0 16,-1 2-16,1 1 0,1 2 16,3 0-16,-2 1 0,-1 2 15,-3 0-15,0-2 0,-4 3 0,-3-1 16,-4 3-16,-4 1 16,-6-1-16,-5 0 0,-3 4 0,-4 3 15,-3-1-15,-2-2 0,-9 4 16,-2 1-16,4-1 0,4-2 15,5-1-15,3-2 0,4-2 0</inkml:trace>
  <inkml:trace contextRef="#ctx0" brushRef="#br0" timeOffset="161371.5226">21339 6127 0,'0'0'0,"0"0"15,0 0-15,0 0 0,-19 19 0,19-19 16,-24 24-16,9-8 16,-1 3-16,-2 1 0,-4 4 0,-6 1 15,3-3-15,0-1 16,1-2-16,4-3 0,3-3 0,2-1 16</inkml:trace>
  <inkml:trace contextRef="#ctx0" brushRef="#br0" timeOffset="161554.6341">21068 6313 0,'0'0'16,"0"0"-16,0 0 0,0 0 0,0 0 15,8 35-15,-8-35 16,-2 39-16,-1-17 0,0 7 0,0 6 16,-2-1-16,1 0 0,-2 9 15,2-5-15,1 4 0,0-7 16,1-6-16,0-6 0,1-4 15,0-4-15,0-2 0,0-3 16,0-3-16</inkml:trace>
  <inkml:trace contextRef="#ctx0" brushRef="#br0" timeOffset="161871.4852">21179 6368 0,'0'0'0,"9"-2"0,4 0 0,4-2 16,3 1-16,12-2 0,4 0 15,1 1-15,-2 0 0,11 2 16,2 1-16,-7 1 0,-2 1 0,1 1 16,-6 2-16,-4 2 0,-4 1 15,-5 5-15,-3 5 16,-5 1-16,-4 3 0,-7 9 0,-4 6 16,-3 2-16,-1 1 0,-1 3 15,0 3-15,1-4 0,-1-4 16,1 2-16,-1-4 0,0-6 15,2-4-15,-2-6 0,1-2 16,1-6-16,2-1 0,-6-3 16,-4 0-16,-4-5 0,-1-1 15,-6-3-15,-2-5 0,2 0 0,-2-2 16,2-1-16,5 4 0,4-1 16</inkml:trace>
  <inkml:trace contextRef="#ctx0" brushRef="#br0" timeOffset="162055.0052">21219 6496 0,'0'0'0,"0"0"15,0 0-15,0 0 0,0 0 0,6 29 16,-6-29-16,0 34 0,0-14 16,-2 1-16,1 1 15,0 0-15,0-2 0,1 1 0,0-4 16,0-3-16,0-2 0,1-6 15,0-2-15,0-2 0,-1-2 0,3 3 16</inkml:trace>
  <inkml:trace contextRef="#ctx0" brushRef="#br0" timeOffset="162321.6899">21309 6532 0,'0'0'16,"0"0"-16,0 0 0,0 0 0,28 0 15,-28 0-15,22 2 0,-22-2 16,24 7-16,-10-2 0,-1-2 15,-1 2-15,-2 0 0,-1 0 16,-3 1-16,-2 1 0,-4 2 16,-6 1-16,-3 0 0,-2 1 0,-1-1 15,-9 3-15,-3 1 16,1-1-16,0-1 0,3-1 0,2 0 16,4-1-16,1-3 0,4 0 15,3-1-15,4 1 0,2-1 16,10-1-16,9-2 0,1-3 15,2-3-15,5 0 0,5 2 16,4-1-16,-1-1 0,-8-1 16,-5 2-16,-3 0 0</inkml:trace>
  <inkml:trace contextRef="#ctx0" brushRef="#br0" timeOffset="162479.8911">22016 6676 0,'0'0'0,"0"0"15,0 0-15,0 0 0,0 0 0,-25 10 16,25-10-16,0 0 0</inkml:trace>
  <inkml:trace contextRef="#ctx0" brushRef="#br0" timeOffset="183655.79">19095 7495 0,'0'0'0,"15"0"0,7 0 15,10-2-15,2 2 0,24-1 16,10-1-16,15 2 0,0 0 15,25 0-15,6 1 0,4 0 16,-11-1-16,47 4 0,-10-1 16,-23 0-16,-15-1 0,-10-2 15,-7-1-15,-19 2 0,-11 3 0,-8-4 16,-7-1-16,-13-4 0,-12-4 16,-10 8-16,-8 4 15,-6-5-15,-5-2 0,-14-3 0,-11 0 16,-9 3-16,-7 4 0,-13-2 15,-10-3-15,25 1 0,-7 1 16,-51-3-16,-4 1 0,7 1 16,7 1-16,-19 3 0,-13 2 15,14 2-15,9 3 0,-10-6 16,-6-2-16,12 2 0,10 3 0,9 3 16,6 1-16,16 0 0,13-3 15,18-3-15,11-3 0,14 1 16,10 0-16,11-4 0,10-3 15,14 1-15,11-2 0,22 3 16,17-2-16,0-2 0,3-2 0,20 1 16,14 2-16,-7 2 15,-4 3-15,13 0 0,8-1 16,-15 2-16,-9 1 0,3 5 0,1 3 16,-15-3-16,-9-3 0,-10-1 15,-6-1-15,-22-1 0,-18-1 16,-15 5-16,-12 5 0,-6-4 15,-2-2-15,-22-3 0,-13-4 16,-5 0-16,-6 0 0,-27-3 16,-19 0-16,-1 7 0,-1 4 0,-10 3 15,-8-1-15,2 3 0,2 1 16,-9 2-16,-3 0 0,11 0 16,10-1-16,4 2 0,2 0 15,25-2-15,19 0 0,23-3 16,16-2-16,11-1 0,8-1 0,18-8 15,12-2-15,14 0 16,12 0-16,27-6 0,20-4 16,-5 2-16,-3 2 0,16-1 15,8 1-15,-1 3 0,1 2 0,4-1 16,6-2-16,-15 8 0,-11 4 16,2 1-16,2 1 0,-21 1 15,-13 2-15,-23-2 0,-17-1 16,-11 0-16</inkml:trace>
  <inkml:trace contextRef="#ctx0" brushRef="#br0" timeOffset="194089.3093">2175 8621 0,'0'0'0,"0"0"0,0 0 15,0 0-15,0 0 0,0 0 16,0 0-16,0 0 0,0 0 0,0 0 15,0 0-15,0 0 16,30 7-16,-30-7 0,24 2 16,-24-2-16,31 6 0,-31-6 0,42 9 15,-20-6-15,0 0 0,7 0 16,2 0-16,8 0 0,1 0 16,2-1-16,4 1 0,9 0 15,0 0-15,15-6 0,0-3 16,-4 2-16,-6 1 0,14-1 15,4 1-15,-5 1 0,-4 0 0,13-3 16,4 1-16,-8-2 16,-2-1-16,38 2 0,-6 4 15,-10 1-15,-10 1 0,4 0 16,0 0-16,-5-4 0,-4-3 0,6 0 16,8 2-16,-7 0 0,-5 1 0,6-1 15,9 1-15,-10-1 16,-9-1-16,9 3 0,4-1 15,-5 3-15,-10 0 0,9-2 16,4-1-16,-12 1 0,-3-1 16,7 3-16,7 0 0,-10 0 0,-5-1 15,5 0-15,2 0 16,-3 1-16,-6 1 0,6 3 0,6 2 16,-9-4-16,-5-2 0,4 1 15,5 1-15,-12-6 0,-5-3 0,7 4 16,8 2-16,-6 1 15,-4 1-15,3-2 0,1-2 16,-5 0-16,-1 2 0,3-4 16,5-2-16,-8 3 0,-7 2 0,1 0 15,-1 1-15,-4 0 0,-3 1 16,2-1-16,2-3 16,-13 3-16,-7 2 0,0 1 0,1 0 15,-5-2-15,-4-2 0,-8-1 16,-5 0-16,-5 5 0,-2 3 15,-4-2-15,-4-2 0,-1-1 16,0 2-16,0-2 0,-3 3 16,0-2-16,-1-1 0,-2 1 15,-4 0-15,-1 1 0,0 1 0,-9-3 16,-3-2-16,4 1 0,0 1 16,-3 0-16,-2-1 0,-2 1 15,-2 0-15,-7-1 0,-2-1 16,0 0-16,-2 2 0,-1-1 15,-5 0-15,1-1 0,1 2 16,-5 0-16,-4 2 0,-3 0 0,4 3 16,-3-3-16,-3 0 15,1-1-15,2-1 0,-10 1 0,-3 1 16,6 1-16,3 1 0,-3-4 16,-2-3-16,1 1 0,7 1 15,-31-1-15,8 1 0,6-1 16,8-5-16,-4 4 0,-4 2 15,7 0-15,5 0 0,-6-2 16,-4-1-16,6 2 0,5 1 0,-8 0 16,-8 1-16,6 0 15,1 0-15,-4-1 0,-3 0 16,9 1-16,4 1 0,-8-1 0,-5 1 16,8 0-16,5 1 0,-5-3 15,-2-1-15,0-1 0,4-1 16,-6 3-16,-4 2 0,5 2 15,5 0-15,-6-2 0,-3-1 16,8 0-16,6-1 0,-5 1 16,0 1-16,2 0 0,2-1 0,-1 0 15,-7-1-15,10 0 16,5 1-16,-7-1 0,-3 1 16,5-1-16,5-3 0,-9 3 0,-3 1 15,8 1-15,8-1 0,-4-1 16,-3-3-16,0 0 0,-1 0 15,-4 4-15,-3 3 0,10-1 0,5-1 16,-6-2-16,-5 0 16,7 2-16,0 3 0,0-2 15,0-2-15,4-1 0,5-2 0,-7 4 16,1 1-16,4-2 0,5-1 16,-3 1-16,-1 0 0,7-1 15,3-4-15,0 2 0,-1 1 16,7 0-16,2 1 0,2 0 15,1-1-15,1 0 0,4-1 16,5 1-16,-4 2 0,2-1 0,3 0 16,1-2-16,-1 0 15,6 2-15,1-1 0,0 1 0,2 0 16,2-1-16,1 1 0,0-1 16,2 2-16,0 0 0,0 0 15,2-3-15,3-1 0,2 4 16,1 2-16,4-1 0,5-1 15,2 0-15,-1 2 0,5-2 16,2 0-16,1 2 0,2 1 0,9-1 16,4-1-16,-2 2 15,-2-2-15,7 1 0,4-1 16,4 3-16,-3 1 0,4-1 0,4-1 16,-3 1-16,0-2 0,13 2 15,2 0-15,-6-1 0,-6 0 16,16-1-16,0 1 0,-4 2 15,-3-1-15,35-3 0,-6-2 16,-13 0-16,-6 0 0,-2 1 16,2 0-16,-7 0 0,-7 0 0,8 3 15,3 2-15,-3-3 0,0-3 16,5-2-16,-2-1 0,-4 2 16,-10 1-16,12 1 0,7 0 15,-7 0-15,-5 1 0,9-1 16,8-1-16,-13-2 0,-7 2 15,5 1-15,5 4 0,-3-3 16,-3-1-16,6 1 0,3 0 16,-8-1-16,-9-1 0,9 3 15,4 1-15,-8 0 0,-4-2 0,5-2 16,4-1-16,-3 2 0,-1 0 16,1 0-16,4 0 0,-8 0 15,-6 0-15,3 0 0,1 2 16,-2-2-16,-3 0 0,-1 2 15,0 1-15,-10 1 0,-7-1 16,-1-5-16,-5-3 0,-4 3 0,-3 2 16,-7 2-16,-6 2 15,-4-4-15,-4-2 0,-6-2 0,-5 1 16,-3 3-16,-5 1 0,-4-3 16,-4-2-16,-7 2 0,-5 1 15,-8-4-15,-9-2 0,0-1 16,-2 0-16,-11-1 0,-8 1 15,-9 0-15,3 3 0,-49-2 16,1 3-16,11 0 0,8 0 0,-8-3 16,-4 0-16,10 1 15,10 1-15,-16 4 0,-10 1 0,6 4 16,4 0-16,-7 0 0,-6 0 16,11 0-16,11 1 0,-9-1 15,-6-1-15,9 1 0,4 4 16,-6 0-16,-6 2 0,12-5 15,10-2-15,-13 3 0,-7 3 16,13-1-16,12 0 0,-3-2 16,0 0-16,8 3 0,7 2 0,-3-7 15,-1-2-15,11-2 0,9 0 16,-3 2-16,1-1 0,11 1 16,8 2-16,2 0 0,2 2 15,9-3-15,7-2 0,4-4 16,5-5-16,6 5 0,4 3 15,4-1-15,3-2 0,4 3 16,2 1-16,1-1 0,0-1 16,3 1-16,4 0 0,3-1 15,8-3-15,1 4 0,-2 0 0,8 1 16,2-1-16,0 2 0,1 3 16,8-1-16,5 2 0,0-5 15,-2-4-15,8 3 0,1 0 16,2-1-16,0-2 0,15 3 15,1 3-15,-3 0 0,-3-3 0,11 1 16,4-1-16,17-3 16,-10-1-16,2 0 0,3 1 15,-8 1-15,-9 0 0,9-3 16,3-3-16,-5 1 0,-8 1 0,10 1 16,5 4-16,-6 0 0,-5 0 15,6-2-15,8-2 0,-10 0 16,-6-2-16,8 4 0,2 2 15,-3-3-15,-4-1 0,9 1 16,6 1-16,-11 2 0,-5 0 16,4-2-16,1-2 0,-5 1 15,-5 0-15,7 1 0,4 1 16,-5-1-16,-2 3 0,1 0 0,3 0 16,-6-2-16,-5 0 0,6 1 15,5 0-15,-9 1 0,-4-1 16,6 1-16,2 1 0,-6 0 15,-4 2-15,5-1 0,4 1 16,-6-2-16,-1 1 0,1 2 16,4-1-16,-10 1 0,-7-2 0,5 1 15,2-1-15,-2-1 0,-2-1 16,1-1-16,1-2 0,-12 5 16,-5 3-16,6-5 0,5-3 15,-12 0-15,-4-1 0,-3 0 16,0 1-16,-6 2 0,-4-2 15,-7 1-15,-8 0 0,-3 0 16,-4 2-16,-7 2 0,-4-1 16,-11 1-16,-6 0 0,8 0 0,5-1 15,3 0-15</inkml:trace>
  <inkml:trace contextRef="#ctx0" brushRef="#br0" timeOffset="199607.2451">4865 8564 0,'0'0'0,"0"0"15,0 0-15,0 0 0,0 0 16,34-10-16,-34 10 0,30-3 16,-12 1-16,5-1 0,4 2 15,2-1-15,2 1 0,13-2 16,3 1-16,4-1 0,1 1 15,17-1-15,6 3 0,10 0 0,0 0 16,20 0-16,0 0 16,8 0-16,-11 0 0,55 0 0,-5 2 15,-19-2-15,-16 0 0,3 3 16,0 3-16,-12 0 0,-10-1 16,3-1-16,3-1 0,-11 2 15,-8 2-15,-2-3 0,0-2 16,-16 0-16,-9-1 0,-5-2 15,0-1-15,-11 1 0,-2 0 0,-11 1 16,-7 0-16,-10-1 0,-6 0 16,-5-2-16,-5-2 15,-8 3-15,-4 0 0,-14-4 0,-6-1 16,-4 0-16,-2 1 0,3 1 16,-11 0-16,-4 1 0,-3 1 15,-50-6-15,-7-2 0,6 7 16,5 3-16,-6 2 0,-4 0 15,6 2-15,5 0 0,-11 2 16,-12 1-16,14-1 0,8 1 0,1-2 16,-1 1-16,13 3 0,7 3 15,8-1-15,4-1 0,14-8 16,10-7-16,8 2 0,9-2 16,13 6-16,8 4 0,7-6 15,5-4-15,6 1 0,3 0 16,17 1-16,13 0 0,1-3 15,0 0-15,16-3 0,13-2 16,-3 2-16,1 2 0,10 1 16,11 1-16,-3 2 0,-1 1 0,15-1 15,12-1-15,-10 3 0,-4 2 16,9-1-16,5 1 0,-11 3 16,-6 2-16,4 0 0,2 0 15,-15-4-15,-8-2 0,-5 3 16,0 3-16,-16 0 0,-9 0 0,-8-3 15,-6 0-15,-13-1 16,-10 1-16,-9-2 0,-5 0 16,-13-1-16,-2-1 0,-12 0 15,-6 1-15,-11 0 0,-4-3 0,-16-2 16,-10 0-16,3-1 0,2 2 16,-17 1-16,-11 4 0,4-1 15,4 1-15,-12 0 0,-7-1 16,7 1-16,4 1 0,-13 4 15,-7 2-15,12 1 0,9 2 0,1-2 16,-3 0-16,18-1 0,9 2 16,6-1-16,4 2 0,19-4 15,14-3-15,13-2 0,10-3 16,6 2-16,6 3 0,11-5 16,8-2-16,15-4 0,8-2 15,22-2-15,15-3 0,-2-1 16,3-1-16,22 2 0,13 1 15,-7 6-15,1 3 0,14 4 16,12 2-16,-18 0 0,-9 0 0,6 0 16,4 1-16,-20 2 0,-12 3 15,-29-3-15,-20 0 0,-13-3 16</inkml:trace>
  <inkml:trace contextRef="#ctx0" brushRef="#br0" timeOffset="204155.8719">8827 8549 0,'0'0'0,"0"0"16,0 0-16,31 0 0,-20 1 16,7 0-16,2 1 0,2 1 15,2-1-15,12 1 0,6-2 16,0 1-16,1 0 0,16 0 15,3 0-15,1 0 0,-1-1 0,19 0 16,3 0-16,10 2 16,-6-2-16,17-1 0,0-3 15,-11 2-15,-7-1 0,45-2 0,-5-1 16,-17 2-16,-10-1 0,3-2 16,2 0-16,-7 3 0,-6 5 15,4-3-15,1-1 0,-9-1 16,-5 0-16,5 4 0,6 3 15,-9-3-15,-6-3 0,7-1 16,5 0-16,-11 2 0,-6 2 0,11-1 16,6-1-16,-6 3 0,-4 0 15,5 1-15,5 1 16,-10-3-16,-7-1 0,6-3 0,6 0 16,-5 4-16,-7 4 0,10 0 15,6-1-15,-9-6 0,-5-4 0,9 0 16,4 2-16,-8 3 15,-7 3-15,5 2 0,6 2 16,-8-3-16,-4-2 0,9 1 0,7-1 16,-9 0-16,-6 0 0,7 1 15,5-1-15,-8 1 0,-4-2 16,7 0-16,6 1 0,-6 0 16,-6 2-16,9-2 0,6-3 15,-12 1-15,-7 0 0,12 3 16,7 1-16,-6 1 0,-6-1 15,5-1-15,4 0 0,-7-2 16,-5-2-16,9 2 0,5 3 16,-8-4-16,-6-2 0,8 2 0,6 1 15,-10 1-15,-6-1 0,6-1 16,5-1-16,-6 1 0,-3 2 16,9 0-16,5-1 0,-8 0 15,-6 1-15,4 1 0,4 1 16,-8-2-1,-6 1-15,4-2 0,1-1 0,-6 1 0,-5-1 0,6 0 16,2-2-16,-7 5 16,-5-1-16,-4 1 0,-1-2 15,-9 1-15,-5 0 0,-5-2 0,-2-3 16,-7 5-16,-5 2 0,-6-2 16,-5 0-16,-6-2 0,-4 1 15,-5-10-15,-6-2 0,3 2 0,2 4 16,3 2-16</inkml:trace>
  <inkml:trace contextRef="#ctx0" brushRef="#br0" timeOffset="205239.3395">17062 7578 0,'0'0'16,"0"0"-16,0 0 0,-14-15 0,14 15 15,-22-15-15,4 4 16,-4 2-16,-3 2 0,-11-1 0,-5-1 16,-3 2-16,-2 0 0,-19 0 15,-6 0-15,1 3 0,0 2 0,-20 4 16,-19 4 0,8 2-16,6 3 0,-14 7 15,1 4-15,-30 13 0,21 1 0,2 1 16,5 0-16,17 2 0,14 0 0,-2 6 15,1 3-15,8-4 0,6-4 16,4 8-16,4 3 16,11-1-16,11-1 0,7 1 15,8 1-15,6-6 0,3-5 0,9 3 16,5 2-16,8-5 0,6-2 16,16-1-16,10 0 0,4-10 15,3-8-15,23-4 0,15-1 16,3-3-16,2-1 0,21 2 15,17 2-15,-2-9 0,0-6 0,20-4 16,13-1-16,-9 1 16,-6 4-16,14 2 0,9 3 15,-11-3-15,-8 1 0,13-9 0,9-5 16,-19 2-16,-12 1 0,6-3 16,3-3-16,-20 2 0,-13 1 0,-1-6 15,0-3-15,-22-3 16,-16 0-16,-10-6 0,-5-4 15,-13-2-15,-8 2 0,-18-7 16,-11-3-16,-9-1 0,-7 0 0,-13-5 16,-11-4-16,-9 2 0,-8 2 15,-18-4-15,-12 1 0,-3 5 16,-1 4-16,-19-2 0,-12 0 16,3 3-16,3 4 0,-19 4 15,-14 3-15,7 10 0,6 4 0,-16 5 16,-11 3-16,2 4 0,3 0 15,-13 9-15,-6 8 16,11 1-16,7 1 0,-13 3 0,-8 0 16,16 9-16,11 5 0,-4 11 15,0 3-15,45-12 0,30-10 0,23-8 16</inkml:trace>
  <inkml:trace contextRef="#ctx0" brushRef="#br0" timeOffset="208840.9401">14782 7011 0,'0'0'0,"0"0"16,0 0-16,11 30 0,-8-16 0,-1 7 15,-1 7-15,-1 1 0,-1 2 0,-1 13 16,-1 1-16,-3 8 16,0-3-16,-2 2 0,-1-4 15,1-11-15,1-8 0,-3-3 16,-1-3-16,-1-4 0,-3-4 15,0-9-15,-2-9 0,6 0 0,2-3 16,2 1-16,1 1 0,2 0 16</inkml:trace>
  <inkml:trace contextRef="#ctx0" brushRef="#br0" timeOffset="208955.712">14763 7346 0,'0'0'0,"0"0"0,20-13 16,1 4-16,7-1 0,11-5 15,2-2-15,13-1 0,3 0 16,-2 2-16,-2 0 0,7 1 15,-4 1-15,-6 3 0,-4 2 0,-2 1 16,-8 1-16,-10 1 0,-10 0 16,-2 1-16,-5 1 0,-2 2 15</inkml:trace>
  <inkml:trace contextRef="#ctx0" brushRef="#br0" timeOffset="209122.4918">15054 7420 0,'0'0'0,"0"0"16,0 0-16,2 33 0,-1-15 0,0 2 16,2 3-16,-1 5 0,1-2 15,2-2-15,0-5 0,0-3 16,-2-3-16,0-1 0</inkml:trace>
  <inkml:trace contextRef="#ctx0" brushRef="#br0" timeOffset="209339.1539">15119 7371 0,'0'0'0,"0"0"0,21-7 15,-8 4-15,1 0 0,3 0 0,5 1 16,5-4-16,-2 2 0,0 1 16,0 2-16,-3 0 0,-2 2 15,0 3-15,-2 3 0,-6 0 16,-1 0-16,-5 4 0,-5 2 15,-3 1-15,-3 2 0,-4 2 16,-3 3-16,-2-2 0,-3 0 0,1-1 16,3-4-16,2-2 0</inkml:trace>
  <inkml:trace contextRef="#ctx0" brushRef="#br0" timeOffset="209472.3566">15064 7515 0,'0'0'16,"0"0"-16,0 0 15,35-11-15,-12 6 0,12-3 16,1-1-16,0 0 0,1-1 0,6 0 16,-1 0-16,-7 3 0,-3 0 15,-7 2-15,-4 1 0,-3 1 16</inkml:trace>
  <inkml:trace contextRef="#ctx0" brushRef="#br0" timeOffset="210006.409">15161 7602 0,'0'0'0,"8"-2"0,4-1 0,4 0 15,4-2-15,8-3 0,2-3 16,0 0-16,4 1 0,2-2 16,-3 1-16,-8 2 0,-5 3 0,-7 3 15,-4 1-15,-9 4 16,-6 5-16,-7 4 0,-4 3 15,-11 4-15,-5 1 0,0 1 16,0 3-16,0-4 0,1-1 0,-2 3 16,4-3-16,7-3 0,5-2 15,8-6-15,7-1 0,10-2 16,7 0-16,4-6 0,5-2 16,5-3-16,6-1 0,1 1 15,1-2-15,7 0 0,-2 2 0,-6 4 16,-5 4-16,-6 0 15,-4 0-15,-6 4 0,-4 1 16,-6 2-16,-5 2 0,-8 0 0,-6 2 16,-6 1-16,-4 2 0,-7 1 15,-5 2-15,-7 4 0,2 3 16,0-6-16,-1-5 0,5-2 16,6-3-16,4 0 0,6 0 15,8-9-15,4-5 0,8-4 16,7-1-16,6 0 0,6 2 0,5 0 15,5 1-15,-1 3 0,4 2 16,6 2-16,2 1 0,1 2 16,-1 3-16,-2 1 0,0 3 15,-3-3-15,-1-1 0,-4-5 16,0-3-16,-7 1 0,-4-2 16,-4 2-16</inkml:trace>
  <inkml:trace contextRef="#ctx0" brushRef="#br0" timeOffset="210273.2246">15947 7175 0,'0'0'0,"0"0"0,0 0 15,-7 19-15,7-19 0,-8 25 16,8-25-16,-14 35 0,8-14 0,-1-2 15,2 1-15,-1 2 0,2-3 16,2-2-16,0-4 0,5-2 16,1-2-16,6-2 0,5-2 15,3-4-15,3-3 0,4-2 16,5-2-16,-1 0 0,-2-4 0,5 1 16,-3-1-16,-5 1 15,-2 1-15,-4 1 0,-4 3 0,-3-1 16</inkml:trace>
  <inkml:trace contextRef="#ctx0" brushRef="#br0" timeOffset="210422.9514">15714 7613 0,'0'0'16,"0"0"-16,0 0 0,0 0 16,28-2-16,-8-3 0,5-2 0,4-3 15,4 0-15,3-2 16,4-1-16,9-3 0,-3 0 0,0 2 15,-8 2-15,-8 1 0</inkml:trace>
  <inkml:trace contextRef="#ctx0" brushRef="#br0" timeOffset="210789.6271">15878 7649 0,'0'0'0,"0"0"0,0 0 15,-6 20-15,6-20 0,-8 24 16,4-11-16,0-1 0,-1 0 16,1-2-16,0-1 0,1-1 15,0-1-15,2-3 0,1-4 16,5-1-16,1-5 0,3-3 16,2-3-16,4-3 0,4-1 0,7-8 15,4-3-15,1 2 0,1 2 16,5-4-16,-1 4 0,-3 3 15,-2 6-15,-3 3 0,-2 6 16,-5 5-16,-4 3 0,-4 5 16,-3 7-16,-6 1 0,-7 0 15,-1 1-15,-4 0 0,-2-2 16,-1-2-16,-3 0 0,-1-2 16,-4-1-16,-2-1 0,-1-4 15,-2-5-15,3-5 0,1-1 0,4 0 16,3 1-16,3 1 0</inkml:trace>
  <inkml:trace contextRef="#ctx0" brushRef="#br0" timeOffset="210972.9245">16032 7307 0,'0'0'0,"0"0"16,0 0-16,3 33 0,-2-12 0,0 6 15,1 7-15,-2 12 0,0 2 16,1 10-16,0-3 0,0-6 15,1-6-15,0-1 0,0-10 16,1-7-16,-1-8 0,2-7 16,3-5-16,-3-3 0,0 1 15,-1-2-15</inkml:trace>
  <inkml:trace contextRef="#ctx0" brushRef="#br0" timeOffset="211122.1731">16399 7385 0,'0'0'0,"0"0"0,0 0 16,3 21-16,-3-21 0,1 23 15,-1-8-15,0-1 0,0 0 0,0-3 16,2-1-16,-1-1 0,0-1 16,0-2-16</inkml:trace>
  <inkml:trace contextRef="#ctx0" brushRef="#br0" timeOffset="211372.3204">16637 7290 0,'0'0'15,"0"0"-15,2 26 0,-2-4 16,0 6-16,-2 16 0,0 6 16,0-2-16,-2-3 0,2 4 15,0-4-15,0 1 0,0-8 0,-2-8 16,-1-5-16,0-5 0,1-2 15,-4-4-15,-3-3 0,0-5 16,-2-1-16,-6-5 0,-3-3 16,-2-4-16,-1-5 0,-2-2 15,1-2-15,-3-2 0,-1 0 0,-2-2 16,5 1-16,5 5 0,4 3 16,5 1-16</inkml:trace>
  <inkml:trace contextRef="#ctx0" brushRef="#br0" timeOffset="211528.5395">17142 7707 0,'0'0'0,"0"0"15,0 0-15,-26 11 0,26-11 0,-37 10 16,22-5-16,2-1 0</inkml:trace>
  <inkml:trace contextRef="#ctx0" brushRef="#br0" timeOffset="243840.3859">25416 8471 0,'0'0'16,"6"-2"-16,0 0 0,2 1 0,0 0 15,2-1-15,2-1 0,4-1 16,2 1-16,1 1 0,1 0 15,2 0-15,2 0 0,3 0 16,3 2-16,1 1 0,1 1 0,10 1 16,1 2-16,3-2 0,2 0 15,4 1-15,5 0 16,11 2-16,0-1 0,6 1 0,5-1 16,12 2-16,-1 2 0,15-3 15,-1-3-15,37 3 0,-15 1 16,-4-2-16,-2-2 0,-8 3 15,-8 1-15,-2 0 0,-3 1 16,-6-1-16,-6-3 0,-2 2 16,-2 1-16,-9-6 0,-5-5 0,-6 4 15,-2 1-15,-10 3 0,-6 0 16,-8-2-16,-5-3 0,-6-2 16,-4 0-16,-6 0 0,-2 0 15,-8 0-15,-4 1 0,-2 2 16,0 0-16,-11-3 0,-4 1 15,-4-3-15,-5-1 0,0 1 16,-3 0-16,-7 0 0,-7 0 16,-6-1-16,-5 1 0,-6-1 0,-6 1 15,-15-2-15,-2-1 0,-5-2 16,-3 0-16,-43 0 0,11 3 16,-2 3-16,-3-1 0,6 1 15,3 0-15,1 3 0,2 1 16,2 3-16,3 1 0,1 0 15,1 0-15,11-3 0,9 0 0,4 4 16,4 4-16,6-5 16,6 0-16,9-3 0,3-2 15,10 2-15,7 2 0,11-4 0,10-4 16,9 2-16,6 1 0,2 1 16,1-3-16,7 2 0,4-1 15,18-2-15,15-3 0,8-1 16,5 1-16,-14 4 0,11 2 15,9-2-15,7-1 0,42-2 16,-1 1-16,-1 1 0,-1 2 16,5 1-16,4 4 0,-2 0 0,0 1 15,2 2-15,2 0 16,-2-2-16,-2-5 0,0 1 0,0-2 16,-7 3-16,-3 1 0,-1 1 15,-2 2-15,-10-2 0,-7 0 16,-12 1-16,-8 1 0,-11-1 15,-9-1-15,-11-1 0,-6-2 16,-12-2-16,-8 0 0,-10 3 16,-8 0-16,-11-2 0,-6-2 15,-19 0-15,-14 0 0,-9-3 0,-7-1 16,-11-1-16,-8 3 16,-7-2-16,-1 1 0,-15 6 0,-7 4 15,-3-1-15,0 0 0,-4 6 16,-3 1-16,5 2 0,2-1 15,0 1-15,-1 1 0,8 2 16,4 3-16,5 1 0,3 1 16,14-3-16,11-1 0,13 0 15,11 0-15,9-5 0,7-1 0,15-4 16,9-3-16,10 0 0,8-2 16,6 1-16,6-2 0,16-4 15,11 0-15,23-3 0,15-1 16,7-1-16,3 0 0,7 2 15,3-1-15,5 5 0,5 0 16,9-2-16,6-2 0,2 2 0,1 3 16,-1 1-16,2 0 15,-2 2-15,-1 0 0,-3 0 0,-1 2 16,-12 1-16,-7 2 0,-9 4 16,-6-1-16,-14-3 0,-8-4 15,-17 0-15,-10 2 0,-11-2 16,-6-1-16,-13 0 0,-8 0 15,-12 1-15,-8 1 0,-16-5 16,-10-2-16,-13-3 0,-7-1 0,-17-1 16,-10 0-16,-5 3 0,-4 1 15,-7-1-15,-5 0 0,0 2 16,0 0-16,-6 5 0,-5 4 16,-1 0-16,-1 2 0,5 2 15,2 2-15,12 4 0,10 2 16,14 0-16,9-2 0,15-3 15,13-3-15,13-1 0,12-2 16,11 0-16,8-1 0,9-5 16,4-2-16,16 0 0,9 2 0,24-1 15,17 1-15,13-4 0,10 1 16,13-6-16,9-1 0,2 2 16,0 1-16,9 1 0,4 2 15,3 0-15,3 1 0,-2 4 16,-1 3-16,-10 2 0,-5-1 0,-9 4 15,-4 0-15,-18 5 16,-13 3-16,-15-4 0,-10-2 16,-17-3-16,-11-3 0,-9 0 0</inkml:trace>
  <inkml:trace contextRef="#ctx0" brushRef="#br0" timeOffset="244556.8634">26997 8257 0,'0'0'0,"0"0"0,0 0 16,-3 19-16,3-19 0,-5 19 16,5-19-16,-11 31 0,5-10 15,-2 6-15,0 3 0,-3 12 16,0-1-16,-1 16 0,0 5 15,0-3-15,0-2 0,-7 17 16,-3 3-16,-1 6 0,1-6 0,-3 14 16,2-1-16,3-5 0,4-3 15,-16 40-15,-2-7 16,4-19-16,1-14 0,8 7 0,5 5 16,-1-12-16,2-6 0,-1-3 15,0-2-15,4-9 0,2-6 16,2-3-16,0-1 0,2-9 15,-1-7-15,3-11 0,1-8 0,0-6 16</inkml:trace>
  <inkml:trace contextRef="#ctx0" brushRef="#br0" timeOffset="245056.6144">26782 10790 0,'0'0'0,"0"0"15,0 0-15,-16 23 0,16-23 16,-16 24-16,6-3 0,0 2 16,0 1-16,2 8 0,3 0 15,4-4-15,3-3 0,7-4 16,5-4-16,4-6 0,4-7 0,11-5 15,6-6-15,-3-3 0,-2-1 16,5-11-16,-3-6 16,-5-2-16,-2 0 0,-8-4 0,-5-4 15,-6 4-15,-5 4 0,-12 2 16,-8 7-16,-5 6 0,-3 3 16,-8 7-16,-7 4 0,7 4 15,2 4-15,-7 6 0,2 3 16,7 2-16,4 0 0,9 4 15,5 2-15,3-7 0,1-4 0,2-3 16</inkml:trace>
  <inkml:trace contextRef="#ctx0" brushRef="#br0" timeOffset="245423.4631">27377 10759 0,'0'0'0,"0"0"16,0 0-16,-22 24 0,22-24 0,-25 33 16,7-6-16,-1 8 0,1-3 15,5 1-15,3 0 0,1 1 16,5-5-16,8-6 0,8-5 16,3-4-16,4-5 0,7-8 15,3-5-15,1-5 0,0-3 16,8-10-16,1-6 0,-3-1 0,-1-2 15,0-6-15,-3-1 16,-8 9-16,-4 9 0,-7 5 0,-4 6 16,-3 2-16,-4 0 0,-2 7 15,-6 5-15,0 4 0,-2 2 16,-8 10-16,-3 9 0,0 2 16,2 3-16,9 2 15,4 0-15,4-7 0,2-6 0,9-5 16,8-5-16,2-6 0,3-3 15,-5-1-15,-5-2 0,-3 1 0</inkml:trace>
  <inkml:trace contextRef="#ctx0" brushRef="#br0" timeOffset="245640.7437">28178 10574 0,'0'0'0,"0"0"0,0 0 16,-15 19-16,15-19 0,-25 33 15,7-9-15,-2 6 0,-5 4 0,-6 16 16,1 0-16,-1 7 16,5-6-16,6-8 0,6-5 15,5-4-15,7-5 0,9-9 0,6-5 16,2-9-16,2-5 0,-1-7 16,1-8-16,-6 5 0,-2 3 15,-1 0-15</inkml:trace>
  <inkml:trace contextRef="#ctx0" brushRef="#br0" timeOffset="245773.8377">27881 10821 0,'0'0'0,"0"0"15,0 0-15,0 0 0,0 0 0,0 0 16,27-4-16,-27 4 0,47-1 16,-16 1-16,5 0 0,2 1 15,2 0-15,4 0 0,-8 1 16,-5-2-16</inkml:trace>
  <inkml:trace contextRef="#ctx0" brushRef="#br0" timeOffset="246256.7502">28762 10902 0,'0'0'0,"0"0"0,0 0 15,0 0-15,0 0 0,-11-23 16,11 23-16,-16-17 0,6 9 0,-1 1 16,-3 0-16,-2 3 0,-3 2 15,-2 2-15,-1 2 0,-1 4 16,-1 2-16,-8 6 0,0 5 16,4 1-16,4 2 0,1 3 15,5 1-15,6-2 0,4-2 16,12-2-16,8-2 0,3-5 15,3-3-15,8-7 0,8-4 16,1-4-16,-2-3 0,9-8 0,-1-4 16,-4-4-16,-4-2 0,6-11 15,-2-6-15,-6 3 0,-5 2 16,-5 3-16,-3 0 0,-4 7 16,-3 5-16,-3 4 0,-2 4 15,-2 5-15,-1 4 0,-3 6 16,0 0-16,-2 7 0,-1 2 0,-8 11 15,-6 11-15,2-4 16,-2 5-16,-4 13 0,0 5 16,4-5-16,1-3 0,4 3 15,4-3-15,6-9 0,5-5 0,6-8 16,3-3-16,-3-5 0,-2-3 16,-2-2-16</inkml:trace>
  <inkml:trace contextRef="#ctx0" brushRef="#br0" timeOffset="246625.797">29407 10917 0,'0'0'15,"0"0"-15,0 0 0,0 0 0,-15-16 16,15 16-16,-22-9 0,22 9 16,-31-9-16,10 8 0,-3 3 15,-2 3-15,1 0 0,-8 8 16,-1 4-16,4 1 0,3 1 0,1 3 15,6 2-15,8-2 0,5-1 16,9-2-16,8 1 16,5-5-16,2-2 0,9-4 0,6-3 15,-3-3-15,0-5 0,4-5 16,0-5-16,-3 0 0,-2-1 16,-5-5-16,-2-5 0,-6 3 0,-3 2 15,-4 0-15,-4 1 16,-1 3-16,-3 4 0,-5 6 15,-4 5-15,1 4 0,-2 2 0,-1 5 16,0 4-16,1 3 0,1 2 16,3 1-16,3 2 15,3-2-15,3 1 0,6-1 0,5-2 16,1-5-16,0-3 0,-3-2 16,-2-3-16,-2 0 0</inkml:trace>
  <inkml:trace contextRef="#ctx0" brushRef="#br0" timeOffset="246873.4369">29827 10742 0,'0'0'0,"0"0"16,0 0-16,0 0 0,-12 25 0,1-8 15,-6 7-15,-1 3 0,-2 2 0,-4 11 16,0 4-16,6-5 15,4-6-15,2 5 0,5-3 16,2-7-16,4-6 0,8-5 0,7-5 16,1-3-16,3-3 0,1-7 15,1-7-15,1-2 0,1-3 16,-5 2-16,-2 3 0,-4 2 16</inkml:trace>
  <inkml:trace contextRef="#ctx0" brushRef="#br0" timeOffset="247024.9283">29549 10898 0,'0'0'0,"0"0"0,0 0 0,36-2 16,-18 2-16,5 0 0,5 1 16,8 2-16,3 0 0,1 0 15,-1-1-15,2 1 0,-8-2 0,-6 1 16</inkml:trace>
  <inkml:trace contextRef="#ctx0" brushRef="#br0" timeOffset="247373.3957">29930 11093 0,'0'0'15,"0"0"-15,0 0 0,30-1 16,-15 0-16,8 0 0,5-2 15,0 1-15,2-2 0,0 1 16,0-1-16,1-4 0,-2-2 0,-5 1 16,-3-1-16,-5 0 0,-5-2 15,-5-2-15,-3 1 16,-4 1-16,-4 2 0,-5 1 0,-5-1 16,-5 4-16,-3 2 0,-3 6 15,-1 2-15,-1 4 0,0 3 16,0 4-16,2 3 0,4 1 15,4-1-15,1 6 0,5 1 16,5-2-16,2-2 0,8 1 16,7 3-16,7-4 0,5-2 0,8-1 15,6-1-15,2-4 0,0-5 16,-8-1-16,-7-2 0,-4 0 16</inkml:trace>
  <inkml:trace contextRef="#ctx0" brushRef="#br0" timeOffset="247790.4533">30760 11046 0,'0'0'0,"0"0"15,0 0-15,0 0 0,-19-12 0,19 12 16,-30-5-16,12 4 0,-2 2 16,-5 2-16,-1 1 0,0 5 15,-1 4-15,-7 5 0,0 3 16,4 1-16,3 1 0,2 5 15,6-2-15,8-4 0,6-1 0,8-4 16,7-2-16,2-2 16,3-3-16,5-4 0,7-5 15,-2-4-15,1-3 0,2-10 0,4-5 16,5-8-16,-4-3 0,-1-7 16,-3-5-16,-1-2 0,-3 2 15,5-8-15,0 3 0,-7 7 16,-4 4-16,-4 1 0,-3 2 15,-3 10-15,-2 8 0,-3 5 16,1 3-16,-3 4 0,-2 5 0,-2 7 16,-4 3-16,-3 8 0,-2 2 15,-4 11-15,-3 9 0,2-1 16,0 1-16,3 2 0,1 0 16,1 2-16,2-4 0,1 0 15,1-1-15,-2-2 0,0-3 0,2-9 16,3-5-16,1-5 0</inkml:trace>
  <inkml:trace contextRef="#ctx0" brushRef="#br0" timeOffset="247936.95">31331 11276 0,'0'0'16,"0"0"-16,0 0 0,0 0 0</inkml:trace>
  <inkml:trace contextRef="#ctx0" brushRef="#br0" timeOffset="249573.322">2116 9673 0,'0'0'15,"0"0"-15,0 0 0,30-1 16,-30 1-16,39 2 0,-10 0 15,11 4-15,1-2 0,11 0 16,13 0-16,11-1 0,0 1 0,25 1 16,22 0-16,-9-2 0,-10 0 15,62 3-15,17 3 16,-30 0-16,-20-3 0,13-6 0,12-4 16,-25-2-16,-14 0 0,4-1 15,4 1-15,-20 1 0,-14 2 0,-2-1 16,-2-1-16,-20 3 0,-13-2 15,-14 5-15,-13 2 16,-9-2-16,-6 0 0,-4 0 0</inkml:trace>
  <inkml:trace contextRef="#ctx0" brushRef="#br0" timeOffset="250006.9967">4738 8293 0,'0'0'16,"0"0"-16,-22 9 0,22-9 16,-32 13-16,7-3 0,-6 5 15,-8 2-15,0 1 0,-4 3 0,2-2 16,5-2-16,6-2 0,8-1 16,9-3-16,9-4 0,8-1 15,12-3-15,9-4 0,6-1 16,5 0-16,8 0 0,4-1 15,7 0-15,-4-2 0,1 5 16,-8 4-16,-10 0 0,-8 2 0,-11 3 16,-11 3-16,-10 0 0,-7 4 15,-15 1-15,-8 5 16,-5-1-16,-3 1 0,-17 8 0,-7 0 16,17-8-16,12-5 0,11-4 15</inkml:trace>
  <inkml:trace contextRef="#ctx0" brushRef="#br0" timeOffset="250656.9918">4535 8690 0,'0'0'0,"0"0"0,0 0 0,5 36 16,-3-18-16,-2 5 0,-3 4 15,-1 9-15,-1-2 0,-1 0 16,2-1-16,-1 0 0,1-7 0,1-6 15,2-7-15,-1-10 16,2-6-16,0-5 0,2-5 16,-1-5-16,2-3 0,3-8 0,-3-1 15,0 1-15,2 1 0,0 4 16,1 4-16,0 0 0,-1 1 16,7 2-16,7 3 0,2 1 15,0 0-15,6 4 0,7 0 16,-3 2-16,1 1 0,7 4 15,-1 2-15,-5 1 0,-1 1 16,-5 1-16,-2 0 0,-4 3 0,-7 3 16,-3 6-16,-4 5 15,-6 3-15,-2 0 0,-9 6 16,-5 4-16,-3-2 0,0-3 0,0-3 16,2-4-16,3-2 0,-1-3 15,0-8-15,1-4 0,0-3 16,1-3-16,3-8 0,6-8 15,3-1-15,3-2 0,4-9 16,5-6-16,0-1 0,-1 1 0,13-11 16,4-4-16,-2 5 0,0 5 15,6-3-15,2 4 0,-2 6 16,-1 5-16,1 0 0,-2 2 16,-4 10-16,-4 4 0,1 5 15,-1 5-15,-3 3 0,-3 2 0,-1 11 16,-5 6-16,-4 4 0,0 6 15,-6 11-15,-5 9 0,1 4 16,1 4-16,-4 16 16,-2 2-16,4-3 0,0-11 0,3-2 15,1-4-15,2 8 16,2-15-16,-6-13 0,-5-9 0,2-17 16,-2-4-16,-4-5 0,-2-5 15,1-2-15,1-3 0,3 4 16,3 0-16,1 2 0</inkml:trace>
  <inkml:trace contextRef="#ctx0" brushRef="#br0" timeOffset="250941.8341">5079 8610 0,'0'0'0,"0"0"0,0 0 16,29-14-16,-18 8 0,6-1 0,6 2 16,2-1-16,-2 2 0,10-1 15,2 2-15,-4 0 0,1 3 16,0 4-16,-7 2 0,-3 2 15,-6 2-15,-12 3 0,-5 4 16,-10 0-16,-3 2 0,-10 1 0,-8 2 16,0 1-16,-3-1 0,-9 1 15,-4-5-15,8 0 0,7-2 16,4-3-16,8-3 0,8-4 16,4 0-16,13 0 0,8 0 15,10-3-15,4-3 0,14-4 16,11-3-16,3-1 0,2 1 15,17-8-15,4-3 0,-19 5 0,-16 3 16,-10 2-16</inkml:trace>
  <inkml:trace contextRef="#ctx0" brushRef="#br0" timeOffset="251173.6297">5834 8404 0,'0'0'15,"0"0"-15,0 0 0,0 0 0,32-6 16,-32 6-16,33-2 0,-13 1 16,1-1-16,3 1 0,3 1 15,4 1-15,-4 1 0,0-1 16,-3-1-16,-4 0 0,-4 0 0,-1 0 15,-3 0-15,-2 0 0</inkml:trace>
  <inkml:trace contextRef="#ctx0" brushRef="#br0" timeOffset="251475.2226">5804 8580 0,'0'0'0,"0"0"0,0 0 0,0 0 16,0 0-16,27-5 0,-27 5 15,32-4-15,-32 4 0,41-8 16,-18 3-16,2 0 0,3-2 0,6-1 15,-1-1-15,-2 1 0,-3 0 16,-1 0-16,-3-1 16,-4 2-16,-2 0 0,-8-1 0,-4-2 15,0 0-15,-1 4 0,0 0 16</inkml:trace>
  <inkml:trace contextRef="#ctx0" brushRef="#br0" timeOffset="251656.5468">6008 8238 0,'0'0'0,"0"0"0,0 0 15,0 0-15,0 0 0,8 29 16,-8-29-16,-1 33 0,0-13 0,-1 3 16,-2 5-16,1 1 0,0 3 15,-5 6-15,-2-3 0,2-5 0,0-4 16,2-5-16</inkml:trace>
  <inkml:trace contextRef="#ctx0" brushRef="#br0" timeOffset="251974.3136">5743 8760 0,'0'0'0,"0"0"15,0 0-15,0 0 0,0 0 0,0 0 16,0 0-16,35-12 0,-35 12 16,37-14-16,-11 7 0,-1 0 15,2 1-15,0-1 0,2-1 16,5-1-16,-4 1 0,-5 2 15,-4 0-15,-2 2 0,-4 1 0,-5 4 16,-4 3-16,-6 3 0,-6 1 16,-7 8-16,-6 4 15,-3 1-15,-3 0 0,-6 7 0,0 0 16,5-2-16,4-1 0,-1 0 16,7-2-16,5-4 0,3-4 0,8-2 15,7-2-15,4-4 16,8-2-16,8-2 0,7 0 15,2-1-15,1-1 0,11-2 16,2-3-16,-5 0 0,-5-3 0,1 1 16,-1 0-16,-10 0 0,-5 2 0,-5 2 15</inkml:trace>
  <inkml:trace contextRef="#ctx0" brushRef="#br0" timeOffset="252257.0014">6144 8676 0,'0'0'0,"0"0"16,0 0-16,0 0 0,30-1 0,-30 1 15,28 1-15,-13 1 0,-1 1 16,0 2-16,2 1 0,-4 1 16,1-1-16,-3 2 0,2-1 15,-4 1-15,0-1 0,-2 3 16,1 2-16,-4 2 0,-1-1 15,-2 10-15,-2 3 0,-1 1 16,0 0-16,-3 2 0,-2 1 0,1-1 16,-2 0-16,-2 0 15,-4-4-15,1-2 0,0-4 0,-4-6 16,-1-6-16,1-2 0,-2-4 16,4 0-16,4 0 0,0 0 15</inkml:trace>
  <inkml:trace contextRef="#ctx0" brushRef="#br0" timeOffset="252423.5321">6164 8700 0,'0'0'0,"0"0"0,0 0 16,20 10-16,-12-4 0,2 2 16,1 3-16,-3 1 0,1 2 15,0-1-15,-3 1 0,-1 1 16,-2-1-16,-1-3 0,1-3 15,-2 0-15</inkml:trace>
  <inkml:trace contextRef="#ctx0" brushRef="#br0" timeOffset="252623.6651">5737 8867 0,'0'0'0,"0"0"0,0 0 16,34 1-16,-34-1 0,41-3 15,-8 1-15,4-1 0,2 0 0,20-2 16,1-2-16,13-2 0,-3-1 16,6 1-16,-5-2 15,-12 4-15,-9 1 0,-2 2 0,-8 0 16,-13 3-16,-5-1 0,-5 1 16</inkml:trace>
  <inkml:trace contextRef="#ctx0" brushRef="#br0" timeOffset="252764.6683">6122 8904 0,'0'0'0,"0"0"0,0 0 16,11 18-16,-11-18 0,0 0 0,20 24 16,-10-16-16,1-1 0,-1-1 15,-3-1-15,1-1 0</inkml:trace>
  <inkml:trace contextRef="#ctx0" brushRef="#br0" timeOffset="253006.8382">6705 8474 0,'0'0'0,"12"-4"0,9-1 0,1 0 16,6 1-16,11-3 0,6 0 15,8-2-15,-2 0 0,11-1 16,0 0-16,-9 3 0,-7 1 0,-3 0 16,-9 1-16,-8 0 0,-8 2 15,-12-1-15,-14-2 16,-3 3-16,-8 2 0,6 1 0,2 0 16,3 0-16</inkml:trace>
  <inkml:trace contextRef="#ctx0" brushRef="#br0" timeOffset="253175.4312">6814 8342 0,'0'0'0,"0"0"16,0 0-16,0 21 0,0-21 0,-1 24 16,-1-7-16,0 0 0,1 1 15,-3-1-15,2-1 0,-1-2 16,0-1-16,-1-2 0,1-5 15,1-1-15,1-2 0,-3 1 0</inkml:trace>
  <inkml:trace contextRef="#ctx0" brushRef="#br0" timeOffset="253340.0687">7039 8171 0,'0'0'0,"0"0"0,0 0 16,0 0-16,6 28 0,-6-28 15,-4 31-15,0-12 0,-2 0 0,-1 8 16,-1 4-16,-2 0 16,1-2-16,-1 4 0,3-5 15,0-5-15</inkml:trace>
  <inkml:trace contextRef="#ctx0" brushRef="#br0" timeOffset="253725.5336">6733 8589 0,'0'0'16,"0"0"-16,0 0 0,-20 21 0,20-21 15,-17 19-15,10-8 0,-1 2 16,0 0-16,4-1 0,-2 0 16,5-2-16,-1 0 0,4-2 15,3 0-15,3-2 0,4-4 0,2-1 16,2-1-16,5-2 15,-1 1-15,1-2 0,-3 1 16,-2 0-16,-3 0 0,-3 0 16,-3-1-16,-7 3 0,-1 4 0,-10 5 15,-7 4-15,-3 1 16,-3 1-16,-4 2 0,-1 1 16,-8 5-16,3-3 0,3-2 0,5-1 15,5-3-15,4 0 0,2-2 16,5-1-16,4-4 0,5 0 0,12-2 15,10-4-15,2-2 16,5-2-16,6-4 0,5-1 16,-1-2-16,1 0 0,9-4 15,3-2-15,-12 4 0,-8 3 0,-7 1 16</inkml:trace>
  <inkml:trace contextRef="#ctx0" brushRef="#br0" timeOffset="254206.7678">7134 8546 0,'0'0'15,"0"0"-15,0 0 0,-17 16 16,17-16-16,-23 20 0,7-6 16,1 0-16,0 0 0,3 0 15,1 1-15,0 0 0,2-4 0,5-1 16,0-1-16,5-2 0,5-1 15,7-3-15,7-3 0,1-3 16,0 0-16,4-1 0,4-1 16,-3 2-16,0 0 0,2 3 15,-2 0-15,-3 3 0,-1 2 0,-2 4 16,-6 3-16,-3 4 0,-4 3 16,-6 3-16,-4 4 0,-2 1 15,-2 0-15,-1 0 0,-2-2 16,-2-1-16,2-3 0,-7-3 15,-2-1-15,1-1 0,-1-1 0,-6-1 16,-3-1-16,5-8 16,-1-1-16,-7-2 0,1-4 15,5-4-15,0-3 0,-1-10 0,-2-6 16,9-1-16,1-2 0,6 4 16,3 4-16,3 7 0,3 4 15,0 4-15,3 1 0,4 2 16,4 2-16,5-1 15,3-1-15,2 1 0,3 1 0,6 1 16,5 3-16,0-2 0,0-1 16,-7 1-16,-4-2 0,-5 1 15</inkml:trace>
  <inkml:trace contextRef="#ctx0" brushRef="#br0" timeOffset="254382.4257">7900 9004 0,'0'0'0,"0"0"0,0 0 0,0 0 16,0 0-16,-24 13 0,24-13 15,0 0-15</inkml:trace>
  <inkml:trace contextRef="#ctx0" brushRef="#br0" timeOffset="255407.6396">2640 9581 0,'0'0'0,"0"0"16,0 0-16,0 0 0,0 0 0,0 0 15,28 6-15,-28-6 0,26 4 0,-5-1 16,8 2-16,1-1 15,4 0-15,9 0 0,5 1 16,16 1-16,1 0 0,21-1 16,8-2-16,12 1 0,-4 0 0,25-2 15,20-1-15,-15-2 0,-9-1 16,52 1-16,-12 2 16,-23 2-16,-13 1 0,-3 0 15,-3-1-15,-20-1 0,-16-1 0,-5 1 16,-1 1-16,-12-1 0,-8 2 0,-9-3 15,-10 0-15,-13-1 16,-9-1-16,-8 0 0,-7-2 16,-6 1-16,-3-1 0,-10-4 15,-10-3-15,-12 1 0,-8 1 0,-11 3 16,-6 1-16,3 0 0,0 1 16,-14-2-16,-10 1 0,4 3 15,1 2-15,-12 1 0,-8 1 16,4 2-16,4-1 0,-9 1 15,-5-2-15,7 1 0,6 0 0,-13 3 16,-8 2-16,8-1 0,8 0 16,-8 6-16,-2 4 15,7-10-15,5-5 0,-7 0 0,-5 2 16,12 1-16,9 0 0,-4-4 16,-2-4-16,16-2 0,12-2 15,1 0-15,6-1 0,3 0 16,7-3-16,2 3 0,6 0 15,7-1-15,5-2 0,5 0 16,0 0-16,11 4 0,8 2 0,3 4 16,3 0-16,12 3 0,3 1 15,14-3-15,6-2 0,-10 1 16,8 1-16,8 0 0,6 1 16,4-2-16,3-1 0,13 1 15,12 2-15,35 2 0,-9 0 16,5-1-16,6-1 0,-8 3 15,-7 2-15,13-1 0,7-1 16,-10 3-16,-6 1 0,8-2 16,2 0-16,-11-2 0,-9 0 0,-1-3 15,-1-2-15,-12 0 0,-11 3 16,-7 4-16,-6 5 0,-11-5 16,-6-2-16,-14-2 0,-11-5 15,-9 2-15,-7 0 0,-2 0 16,3 0-16,-3 0 0</inkml:trace>
  <inkml:trace contextRef="#ctx0" brushRef="#br0" timeOffset="258474.1829">6845 9557 0,'0'0'0,"0"0"0,0 0 16,33 4-16,-33-4 0,29 4 15,-8-2-15,2 0 0,2 1 16,18 0-16,6 1 0,5-1 0,3 1 16,24-2-16,7 0 0,17 1 15,-3 0-15,26-2 0,18 0 16,-11 0-16,-7-1 0,72-2 16,-5-1-16,-27-1 0,-17 1 15,14-3-15,9 0 0,-12 3 16,-8 1-16,15-1 0,10-2 15,-13 0-15,-8-2 0,11 0 16,9 0-16,-15 1 0,-10 1 0,7 2 16,4 3-16,-16-1 0,-11 0 15,0-1-15,0-3 16,-18 4-16,-12 1 0,-8 0 0,-8-1 16,-15-3-16,-10-1 0,-9-3 15,-7 0-15,-13 5 0,-10 3 0,-9-1 16,-6 0-16,-4-2 15,-4-1-15,-12-5 0,-6-1 16,-16 1-16,-11 2 0,-20 3 16,-16 2-16,24 1 0,16 0 0,13 1 15</inkml:trace>
  <inkml:trace contextRef="#ctx0" brushRef="#br0" timeOffset="265857.908">6691 9599 0,'0'0'0,"0"0"0,0 0 16,25 2-16,-25-2 0,22 3 15,-7-1-15,2 0 0,3 0 0,9-1 16,2 2-16,-1-1 0,1 3 16,5-2-16,3-1 15,10 1-15,-1 1 0,6 1 16,5 0-16,6-2 0,-6 1 0,20-1 16,3-2-16,-8-1 0,-6-1 15,21-2-15,5-1 0,-9 3 16,-6 3-16,46-2 0,-2 0 15,-17-3-15,-13-5 0,10 7 16,6 2-16,-14-2 0,-9-4 0,11-1 16,9-1-16,-12 1 0,-7 1 15,14 4-15,8 2 16,-13 0-16,-9 0 0,8 1 0,6 0 16,-15 0-16,-10-1 0,10 0 15,8 0-15,-12 1 0,-9 1 0,9-1 16,5 0-16,-9-3 0,-6-3 15,8 1-15,5 1 16,-11 0-16,-8 2 0,8-2 16,3 2-16,-10-2 0,-9-2 0,10 0 15,7 2-15,-9-2 0,-4-2 16,-1 2-16,1-1 0,-11 1 16,-5 2-16,2-2 0,4-2 15,-12 2-15,-10 1 0,1-1 16,1 0-16,-9 3 0,-5 1 0,-6-2 15,-3 1-15,-6-1 0,-3 2 16,-8 0-16,-5-1 16,2 1-16,-2-1 0,-8 1 0,-6 1 15,2-1-15,0 0 0,-11 3 16,-7 0-16,0-1 0,-1 1 0,-10 0 16,-8-1-16,7 0 15,4 1-15,-21-2 0,-8 1 16,6 0-16,6-1 0,-49 3 15,-1-2-15,14 0 0,10-1 0,-11 3 16,-8 2-16,14-2 0,9-1 16,-14-5-16,-9-2 15,11 4-15,7 1 0,-17 0 0,-12-1 16,13 1-16,8 3 0,-16-3 16,-12-2-16,18-2 0,10 1 0,-12 4 15,-7 4-15,16-3 16,12-1-16,-8-2 0,-6-1 15,10 1-15,7 1 0,-12 0 16,-10 1-16,16 0 0,12-1 0,-4 0 16,-1 1-16,12-1 0,11 1 15,0 0-15,0-1 16,9-1-16,7 0 0,5-1 0,8-1 16,5 0-16,6-3 0,6 2 15,5-1-15,7 0 0,6-1 0,3 3 16,2 1-16,3-1 15,5-1-15,17 0 0,14 2 16,-6-3-16,-4 0 0,15-1 16,11-3-16,-20 5 0,2 1 0,46-3 15,7 2-15,-8 1 0,-7 0 16,15-1-16,12-3 0,-6-1 16,-6-2-16,18 8 0,14 3 15,-14-2-15,-11-1 0,21 0 16,16-2-16,-13 1 0,-8 1 15,20 3-15,16 5 0,-19-6 16,-16-4-16,22 2 0,14-2 16,-19 1-16,-14-1 0,16 3 0,12 0 15,-16 2-15,-10 0 0,15 1 16,12-1-16,-20-3 0,-15-4 16,8 1-16,6 0 0,-17 3 15,-10 1-15,6-3 0,3-3 16,-17 1-16,-10 3 0,-1 2 15,2 3-15,-13-5 0,-10-5 0,-1 0 16,-2-1-16,-12 4 0,-7 3 16,-10-4-16,-6 0 15,-8 4-15,-8 4 0,-1 0 0,-2-2 16,-1 1-16</inkml:trace>
  <inkml:trace contextRef="#ctx0" brushRef="#br0" timeOffset="274757.3955">6711 9529 0,'0'0'0,"0"0"0,0 0 0,0 0 15,0 0-15,0 0 0,30 6 16,-30-6-16,0 0 0,38 5 16,-18-3-16,1 0 0,1 1 0,5-1 15,6-1-15,-2 0 16,1-1-16,17-1 0,5-2 15,11 0-15,-2 1 0,16-2 16,4 0-16,-6 1 0,-4 1 0,18-4 16,5-3-16,3 2 0,-9 1 15,42-1-15,-5 3 0,-20-2 16,-13 0-16,7 1 0,2-1 16,-14 3-16,-12 2 0,18 0 15,13-1-15,-17 2 0,-10 2 16,13-2-16,11 1 0,-12 2 0,-9 3 15,6-4-15,4-2 16,-8-1-16,-6 1 0,7 0 16,5 1-16,-10 4 0,-5 2 0,7-3 15,7-1-15,-11-3 0,-5-3 16,8 3-16,4 0 0,-8 1 16,-6 0-16,5-3 0,5-3 15,-8 2-15,-7 2 0,9-2 16,5 0-16,-12 4 0,-10 2 0,6-2 15,4-2-15,-11-3 0,-6 0 16,2 2-16,4 4 16,-9-2-16,-7-2 0,0 2 0,0 0 15,-10 2-15,-6-1 0,0 1 16,-1 1-16,-6 0 0,-4 1 0,-5 0 16,-3-1-16,-3-1 15,-3 0-15,-2-2 0,-4 4 16,1-2-16,0 1 0,-5 2 15,-2 0-15,-3-1 0,-4-2 0,-3 2 16,-5 0-16,2 0 0,-2 0 16,-11-1-16,-7-1 15,-2 0-15,0 1 0,-20 0 0,-8-1 16,3-1-16,0 0 0,-22-3 16,-10-2-16,11 3 0,7 1 15,-55-3-15,0-2 0,20 2 16,14 1-16,-2 2 0,-1 2 15,15-1-15,9 0 0,-4-2 16,-4-2-16,13 2 0,8 0 0,0 0 16,-1-3-16,15 4 0,10 3 15,3-4-15,1-2 0,11 2 16,8 1-16,6-1 0,6-2 16,4 2-16,3 0 0,8 1 15,6-1-15,5-3 0,4 0 0,16 0 16,14 0-16,-20 2 0,2 0 15,16 2-15,13 0 16,1 0-16,1 0 0,45-3 0,0-1 16,-9 3-16,-7 1 0,16 2 15,11 3-15,-15-2 0,-10-1 16,10-2-16,10-1 0,-12-2 16,-5 2-16,12 2 0,9 4 15,-14-4-15,-9-1 0,6-1 16,5 0-16,-15 0 0,-10 1 0,2-1 15,1-2-15,-14 2 0,-12 0 16,-9-2-16,-5 0 16,-12-2-16,-8 1 0,-3 3 0,-3 4 15,-7 0-15,-4-1 0,-5-2 16,-3-7-16,2 3 0,2 2 16,-7 1-16,-5 3 0,-1-2 15,-1 0-15,6 2 0,-3 3 16,2-1-16,0 0 0,-5-1 15,-6 2-15,2-1 0,-3 0 0,-5-1 16,-5 1-16,-3-3 0,-3 0 16,-8 2-16,-8 1 0,4 0 15,2 2-15,-19-1 0,-7 1 16,4-1-16,3 0 0,-16 2 16,-3 2-16,7-6 0,5-2 0,-34 5 15,6 1-15,26 0 16,19-1-16,7-3 0,5-2 15,13-3-15,8 0 0,13 1 16,9 1-16,0 0 0,4-4 0,20 2 16,14-1-16,-12 3 0,2 0 15,18-1-15,12 1 16,-6 1-16,1 0 0,22 1 0,8 0 16,-2-2-16,-5 0 0,52 1 15,-2 4-15,-22-1 0,-13-1 0,5 5 16,5 3-16,-22-5 0,-13-1 15,-5-1-15,0 0 16,-13 0-16,-8-1 0,-8 1 0,-5-2 16,-11-1-16,-7-2 0,-9 1 15,-3-2-15,-5 0 0,-1 0 16,-20 1-16,-11 1 0,13 3 16,-2-1-16,-8-3 0,-6-2 15,0-2-15,1-2 0,-12 0 16,-8 2-16,7 2 0,4 0 0,-38 0 15,-1 1-15,9-2 0,6 0 16,-6 3-16,-5 2 16,5-1-16,6 0 0,-13 0 0,-8 1 15,11 0-15,8 0 0,-15-1 16,-12 1-16,15 1 0,9-1 0,-16 0 16,-11 0-16,15 1 15,9 0-15,-8 1 0,-6-1 16,6-2-16,6-1 0,-2-2 15,-2 2-15,6-3 0,5-1 0,-9 0 16,-6-1-16,9 2 0,7-1 16,-14 0-16,-11-1 15,13 3-15,7 3 0,-15-2 0,-8 1 16,13 0-16,12-2 0,-11 4 16,-8 4-16,9-4 0,4-3 0,-8 2 15,-5 1-15,13 1 16,8 2-16,-8 1 0,-5 1 15,13-1-15,9-3 0,1 0 16,0-4-16,11 2 0,10 1 0,2-4 16,1-4-16,10 3 0,7 2 15,2-2-15,-3 0 0,8 1 16,6 0-16,6 2 0,6 2 16,1-1-16,1 0 0,3-4 15,5 1-15,6 1 0,5 1 0,2 0 16,7 1-16,2 0 0,6 0 15,8-1-15,7 0 16,-7 1-16,1 0 0,20 0 16,7 0-16,-2 2 0,0 2 0,46-2 15,-2-4-15,-15 2 0,-8-1 16,10 1-16,13 1 0,-11-1 16,-5-1-16,16 3 0,9 2 15,-10-2-15,-7-2 0,13-3 16,9-1-16,-12 2 0,-6 2 0,14-1 15,12 0-15,-19-2 0,-15-2 16,12-2-16,7-3 16,-18 4-16,-13 1 0,4-2 0,2-2 15,-10 4-15,-7 2 0,-4 2 16,-3 2-16,-21 0 0,-13 1 16,-13 0-16,-7-1 0,-6-1 15</inkml:trace>
  <inkml:trace contextRef="#ctx0" brushRef="#br0" timeOffset="288791.5637">21097 9676 0,'0'0'0,"0"0"0,0 0 15,34-2-15,-34 2 0,30-2 16,-7 1-16,1-1 0,0 2 0,15-1 15,6 0-15,1 0 0,1-1 16,18 2-16,6 0 16,11-1-16,-5 0 0,23 0 0,6 0 15,3 0-15,-10 2 0,50-2 16,-2-1-16,-23-2 0,-16-1 0,5 3 16,6 3-16,-17-2 0,-12-1 15,0 2-15,1-1 16,-17 2-16,-11 0 0,-9 4 15,-6 1-15,-13-6 0,-8-3 0,-15 1 16,-9 2-16,-3 0 0,0 0 16,-20-4-16,-12 0 0,-4-4 15,-4-1-15,-16 1 0,-11 2 16,4 2-16,2 0 0,-15 0 16,-10 1-16,6-2 0,4 1 0,-20 5 15,-12 3-15,16-1 0,12-2 16,-16 3-16,-10 4 15,16-1-15,9-2 0,-5 2 16,-4 1-16,15 2 0,9 1 0,5-3 16,4-1-16,11 0 0,7 1 15,7-1-15,5-2 0,11-2 16,7 1-16,7-3 0,5 0 16,4-2-16,3-1 0,22 0 15,15-1-15,1 0 0,1 1 0,22 1 16,15-1-16,-6 0 0,-5 1 15,22-2-15,15-1 16,-11 1-16,-7 2 0,15 0 0,10 0 16,-13 3-16,-9 2 0,6-3 15,6 1-15,-18-2 0,-14-1 0,-5 4 16,-5 4-16,-16-1 16,-14 1-16,-17-3 0,-13-3 15,-7-1-15,-1 3 0,-23-2 16,-13-2-16,-6 0 0,-4-1 0,-24-2 15,-15-2-15,3 3 0,3 1 16,-26 4-16,-18 0 0,13 2 16,9 1-16,-16-1 0,-10 0 15,14 3-15,12 2 0,-7 1 16,-5 3-16,16-2 0,11-3 0,1 2 16,0 2-16,19-3 15,11-3-15,16-1 0,10 1 16,11-4-16,9-1 0,8-2 15,5 0-15,7 1 0,5 1 0,19-5 16,13-6-16,2 1 0,0-2 16,26 1-16,17 0 0,-6 0 15,-3 2-15,22 0 0,14 1 16,-11-1-16,-7 2 0,19 1 16,13 0-16,-16 2 0,-12 2 0,8 1 15,6 2-15,-18 2 0,-15 0 16,-4-1-16,-2-1 15,-18 1-15,-13 0 0,-17 0 0,-12-1 16,-10 0-16,-7-2 0,-12 0 16,-7 2-16,-14-8 0,-7-4 0,-26 4 15,-17 4-15,8-1 16,2 1-16,-22-2 0,-18 0 16,9 0-16,5 0 0,-15 4 15,-12 3-15,18 0 0,11 0 0,-14-1 16,-10-1-16,13 4 0,10 2 15,-9 4-15,-8 1 16,18 3-16,14 1 0,6-3 0,6-2 16,16-5-16,11-1 0,12-3 15,10-1-15,9 1 0,5 1 0,11-2 16,6 1-16,8-4 16,5 0-16,30-5 0,20-3 15,-3 1-15,-3 0 0,23 0 16,14 2-16,-8-2 0,-6 0 0,19 2 15,12 2-15,-13 1 0,-7 1 16,9 4-16,7 4 0,-16-3 16,-12-3-16,6 1 0,4 0 15,-23 1-15,-14 4 0,-12-4 16,-9-2-16,-16 1 0,-9 1 0,-12-1 16,-9-1-16,-7-1 0,-5-2 15,-25-3-15,-16-2 16,-3 1-16,-3-1 0,-29-1 15,-19-1-15,10 1 0,7 1 0,-26 5 16,-16 3-16,11 4 0,8 2 16,-17 6-16,-13 4 0,20-2 15,13-1-15,1 7 0,-2 6 16,27-4-16,19-2 0,26-8 16,19-6-16,16-5 0,11-3 0,31-1 15,20-1-15,5-1 0,5 0 16,-19 1-16,-15 3 15,-11-1-15</inkml:trace>
  <inkml:trace contextRef="#ctx0" brushRef="#br0" timeOffset="289814.7751">21222 8517 0,'0'0'0,"0"0"0,25-6 15,-25 6-15,30-4 0,-3 0 16,7-1-16,4 0 0,2-1 0,19-3 16,16-2-16,-8 0 15,-5-1-15,9 3 0,9 3 16,-16 1-16,-11-4 0,-14 6 15,-8 2-15,-14 2 0,-12 0 0,0 0 16,-2 0-16,-1-1 0</inkml:trace>
  <inkml:trace contextRef="#ctx0" brushRef="#br0" timeOffset="289991.2143">21294 8670 0,'0'0'0,"0"0"16,32-7-16,-8 0 0,5 0 0,18-3 15,10-1-15,11-3 0,-1 2 16,15-1-16,-2 0 16,3 1-16,-11 2 0,-6-2 0,-12 1 15,-20 1-15,-15 0 0,-5 5 16,-4 0-16,-3 2 0</inkml:trace>
  <inkml:trace contextRef="#ctx0" brushRef="#br0" timeOffset="290175.3479">21578 8360 0,'0'0'0,"0"0"15,0 0-15,7 29 0,-7-29 16,2 40-16,-1-9 0,0 1 16,-1 2-16,-1 12 0,0 0 15,-1 3-15,0-5 0,1-8 16,0-7-16,1-8 0,1-7 0,0-3 15,-1-1-15,0-2 0</inkml:trace>
  <inkml:trace contextRef="#ctx0" brushRef="#br0" timeOffset="290358.7145">21742 8287 0,'0'0'0,"0"0"0,0 0 16,0 27-16,0-27 0,-1 37 15,-2-8-15,0 2 0,-1 5 0,-3 12 16,0 3-16,-1 3 0,-1-8 16,1-10-16,0-7 0,-2-4 15,2-8-15,1-4 0,1-3 16,2-1-16</inkml:trace>
  <inkml:trace contextRef="#ctx0" brushRef="#br0" timeOffset="290558.0692">21272 8453 0,'0'0'0,"-4"11"0,-3 3 15,1 5-15,2 2 0,3 15 16,4 6-16,6 8 0,4-6 16,10 4-16,7-8 0,5-8 15,6-9-15,11-7 0,8-8 16,8-4-16,-2-2 0,5-9 0,3-7 15,-12 2-15,-16 4 0,-14 3 16</inkml:trace>
  <inkml:trace contextRef="#ctx0" brushRef="#br0" timeOffset="290758.2268">22540 8370 0,'0'0'0,"0"0"16,0 0-16,0 0 0,0 0 0,-32 18 15,13-7-15,-1 3 0,-1 2 16,-4 3-16,-5 1 0,-5 7 16,2 0-16,-6 2 0,3-1 15,3-4-15,4-4 0,6-4 16,4-5-16,4-1 0,3-2 0,2-1 16</inkml:trace>
  <inkml:trace contextRef="#ctx0" brushRef="#br0" timeOffset="290891.534">22312 8541 0,'0'0'0,"0"0"0,0 0 16,0 0-16,0 0 0,16 31 0,-16-31 16,6 34-16,-5-15 0,0 4 15,-1 5-15,0-3 0,0 0 16,-1 4-16,0-4 0,0-5 16,-1-6-16,1-2 0,0-2 15,0-1-15</inkml:trace>
  <inkml:trace contextRef="#ctx0" brushRef="#br0" timeOffset="291025.098">22467 8596 0,'0'0'16,"9"-2"-16,4-1 0,3 0 0,2-2 15,8 0-15,0-2 0,3 1 16,2 3-16,5-3 0,-1 1 16,-3 1-16,-3-1 0,-6 1 15,-4 0-15,-4 2 0</inkml:trace>
  <inkml:trace contextRef="#ctx0" brushRef="#br0" timeOffset="291208.6587">22735 8383 0,'0'0'0,"0"0"16,0 0-16,-20 25 0,11-11 0,-3 7 16,-2 6-16,-4 9 0,2 3 0,4 2 15,4 2-15,4 4 16,7-7-16,4-6 0,7-4 0,10-3 15,7-8-15,5-6 16,4-7-16,2-4 0,1-2 0,-10-1 16,-8 1-16,-5 0 0</inkml:trace>
  <inkml:trace contextRef="#ctx0" brushRef="#br0" timeOffset="291356.0963">23123 8826 0,'0'0'0,"0"0"0,0 0 16,0 0-16,0 0 0,15 18 0,-15-18 16,0 0-16,0 0 0,15 16 15,-15-16-15,0 0 0,0 0 0,20 4 16</inkml:trace>
  <inkml:trace contextRef="#ctx0" brushRef="#br0" timeOffset="291676.4492">23573 8134 0,'0'0'0,"0"0"16,0 0-16,19 12 0,-13-6 16,-1 3-16,-2 4 0,-3 0 15,-3 2-15,-5 2 0,-4 2 16,-1-2-16,-3-2 0,0 1 0,1-2 15,-11 0-15,-11 0 0,-6 1 16,4-2-16,7-5 0,7-4 16,7-1-16,3-1 15,8-1-15,7-1 0,11-3 0,13-3 16,6 3-16,4-1 0,8-1 16,6-3-16,10-1 0,-3 4 15,-3 0-15,-2 3 0,1 0 16,-8 0-16,-12 0 0,-8 1 0,-6-1 15,-4 2-15,-3-1 16</inkml:trace>
  <inkml:trace contextRef="#ctx0" brushRef="#br0" timeOffset="291824.7469">23536 8381 0,'0'0'0,"0"0"0,0 0 16,0 0-16,0 0 0,-6 19 15,6-19-15,-5 24 0,5-24 0,-5 27 16,2-11-16,-1-2 0,1 0 15,1-2-15,0-1 16,-1-1-16,1-2 0,1 0 0</inkml:trace>
  <inkml:trace contextRef="#ctx0" brushRef="#br0" timeOffset="291975.2258">23719 8415 0,'0'0'0,"0"0"0,0 0 15,-6 23-15,6-23 0,-13 26 0,4-9 16,-2 2-16,-1 2 0,-4 2 16,1-3-16,2-3 0,2-2 0,1-3 15</inkml:trace>
  <inkml:trace contextRef="#ctx0" brushRef="#br0" timeOffset="292126.9851">23302 8467 0,'0'0'0,"0"0"16,0 0-16,0 0 0,13 25 0,-13-25 15,17 21-15,-4-8 0,0 0 16,4 1-16,4-1 0,-3-1 16,-3-1-16,-1-3 0</inkml:trace>
  <inkml:trace contextRef="#ctx0" brushRef="#br0" timeOffset="292477.8664">24009 8474 0,'0'0'0,"-12"4"0,-6 4 0,-5 2 16,-1 1-16,-17 8 0,-6 5 16,-13 1-16,1 0 0,-5 4 15,7 1-15,8-6 0,8-2 0,5-3 16,10-6-16,10-1 0,9-1 15,13-9-15,8-4 16,5-2-16,4-2 0,8-2 0,7-3 16,1 1-16,2 0 0,3 2 15,-2 1-15,-8 4 0,-6 1 16,-9 4-16,-6 2 0,-8 5 16,-5 5-16,-12 5 0,-9 6 15,-5-1-15,-5-2 0,-10 3 16,-6 3-16,4-2 0,3 0 0,-10 2 15,-1-3-15,9-6 0,5-4 16,-1 0-16,1-3 16,10-3-16,5-5 0,8-10 0,6-8 15,1 3-15,3 2 0,0 3 16</inkml:trace>
  <inkml:trace contextRef="#ctx0" brushRef="#br0" timeOffset="292595.0286">23337 8868 0,'0'0'16,"0"0"-16,0 0 0,19 12 15,-19-12-15,22 18 0,-8-6 0,3 0 16,0 1-16,11 3 0,3 1 16,2-4-16,1-5 0,-5-1 15,-5 0-15,-3-2 0</inkml:trace>
  <inkml:trace contextRef="#ctx0" brushRef="#br0" timeOffset="292792.0391">24174 8465 0,'0'0'15,"0"0"-15,-18 13 0,5-2 16,-4 1-16,-11 11 0,-7 6 16,1 1-16,1 1 0,-8 12 15,2 1-15,-2 1 0,7-6 0,4-5 16,8-9-16,5-5 0</inkml:trace>
  <inkml:trace contextRef="#ctx0" brushRef="#br0" timeOffset="292975.2627">24080 8685 0,'0'0'0,"0"0"0,-1 20 0,1-20 16,-6 31-16,3-11 0,0 3 15,-3 6-15,1 0 0,2-4 0,3-2 16,-1-5-16,0-4 0,2-2 16,3-4-16,-2-3 0,0-2 0,-1 0 15</inkml:trace>
  <inkml:trace contextRef="#ctx0" brushRef="#br0" timeOffset="293108.7127">24133 8646 0,'0'0'0,"0"0"0,0 0 0,30-8 15,-30 8-15,36-8 0,-13 3 16,3 0-16,1-1 0,8-2 0,2-1 16,-2 1-16,0 0 0,4 0 15,-6-1-15,-5 2 0,-6 2 16,-5 0-16</inkml:trace>
  <inkml:trace contextRef="#ctx0" brushRef="#br0" timeOffset="293344.4315">24519 8335 0,'0'0'16,"0"0"-16,0 0 0,0 0 0,-19 32 15,19-32-15,-17 40 0,6-15 16,-1 4-16,-4 11 0,0 2 16,4-3-16,2-2 0,3 4 15,2-3-15,6-8 0,4-7 0,3-2 16,5-4-16,1-4 0,4-4 15,5-5-15,4-2 16,0-2-16,-1-4 0,2-3 0,0-3 16,-1-2-16,-2-2 0,-2 0 15,-4 4-15,-5 2 0</inkml:trace>
  <inkml:trace contextRef="#ctx0" brushRef="#br0" timeOffset="293465.0083">25021 8720 0,'0'0'0,"0"0"0,0 0 16,0 0-16,0 0 0,0 0 0,0 0 15,0 0-15</inkml:trace>
  <inkml:trace contextRef="#ctx0" brushRef="#br0" timeOffset="294258.6049">28942 9726 0,'0'0'0,"15"-1"16,10 0-16,3 0 0,5-2 16,30-1-16,32-1 0,20-3 15,-2 1-15,45-2 0,37 0 16,51-3-16,-38 2 0,4 5 16,1 5-16,-36-1 0,-24 0 0,-4 0 15,-2 1-15,-33 1 0,-20 1 16,-20 0-16,-13 0 15,-22 0-15,-13 1 0,-23-6 0,-16-1 16,-12-5-16,-5-3 0,-28 4 16,-17 1-16,1 2 0,3 1 15,-19-3-15,-10 0 0,3 1 16,3 1-16,-22 1 0,-16-1 16,14 1-16,9 3 0,-25 4 15,-17 4-15,20 2 0,11 1 0,-15 2 16,-12 3-16,20-7 15,16-3-15,-9 10 0,-6 6 16,22 0-16,13 0 0,3-2 0,1-1 16,18-3-16,14-2 0,18-6 15,10-4-15,14-4 0,9-4 16,10 0-16,9-1 0,11-4 16,11-1-16,34-6 0,24-1 15,-3-1-15,-3 1 0,31-2 16,23 2-16,-11 6 0,-10 7 0,30 3 15,19 0-15,-16 1 0,-9-1 16,17 7-16,13 3 16,-24-2-16,-19 0 0,4 1 0,3 2 15,-28-3-15,-19-3 0,-13-3 16,-7-2-16,-23 1 0,-16 0 0,-10 0 16</inkml:trace>
  <inkml:trace contextRef="#ctx0" brushRef="#br0" timeOffset="294525.3025">29452 8225 0,'0'0'0,"0"0"0,27 3 0,-15 0 16,2 2-16,6 4 0,1 3 16,-2 3-16,-2 2 0,-2-3 0,-3-2 15,-1-1-15</inkml:trace>
  <inkml:trace contextRef="#ctx0" brushRef="#br0" timeOffset="294708.8703">29271 8554 0,'0'0'15,"0"0"-15,0 0 0,26-4 0,-26 4 16,28 0-16,-7 2 15,1 1-15,1 0 0,4 1 16,-2-3-16,-3 1 0,-3-1 0,-3 0 16</inkml:trace>
  <inkml:trace contextRef="#ctx0" brushRef="#br0" timeOffset="294841.493">29235 8835 0,'0'0'0,"0"0"0,0 0 16,0 0-16,0 0 0,28-12 15,-28 12-15,44-21 0,-16 7 0,5-3 16,6-1-16,14-7 0,2 1 16,0-1-16,-10 5 0,-8 3 15</inkml:trace>
  <inkml:trace contextRef="#ctx0" brushRef="#br0" timeOffset="295008.7253">30034 8028 0,'0'0'0,"0"0"16,0 0-16,0 0 0,11 30 15,-11-30-15,1 37 0,-3-15 16,-2 2-16,-2 0 0,-1 3 16,-2 2-16,2-4 0,2-4 15</inkml:trace>
  <inkml:trace contextRef="#ctx0" brushRef="#br0" timeOffset="295175.3942">29667 8263 0,'0'0'0,"0"0"16,0 0-16,0 0 0,29 9 0,-29-9 15,38 7-15,-11-3 0,4-1 16,-5 0-16,-3 0 0,-2-1 15</inkml:trace>
  <inkml:trace contextRef="#ctx0" brushRef="#br0" timeOffset="295325.0158">30481 8181 0,'0'0'0,"0"0"0,-22 2 16,4 2-16,-4 1 0,-7 2 15,-6 2-15,-13 4 0,-3 2 0,-13 6 16,0 3-16,-6 1 0,4-2 15,7-2-15,3-2 0,2 2 16,8-2-16,12-4 0,9-4 16,6-3-16</inkml:trace>
  <inkml:trace contextRef="#ctx0" brushRef="#br0" timeOffset="295508.6712">29923 8400 0,'0'0'0,"0"0"16,0 0-16,9 24 0,-9-24 0,3 36 15,-2-9-15,-2 3 0,-1 3 16,-1 13-16,-2 3 0,1 4 16,0-5-16,2-6 0,0-8 15,1-5-15,1-6 0,-2-4 16,-2-8-16,-2-11 0,-3-6 16,1 1-16,3 1 0,0 1 0</inkml:trace>
  <inkml:trace contextRef="#ctx0" brushRef="#br0" timeOffset="295758.7289">29913 8486 0,'0'0'0,"0"0"16,0 0-16,24-15 0,-9 9 0,3 0 15,4 0-15,8 0 0,1 1 16,0 0-16,1 0 0,-1 3 16,-3 3-16,4 3 0,-3 2 15,-1 4-15,-2 3 0,-3 4 16,-3 2-16,-3 6 0,-2 2 0,-4 4 15,-3 3-15,-3-1 0,-1 0 16,-1 4-16,-2-1 0,-1-7 16,0-3-16,-4-5 0,-4-1 15,-1-3-15,-1-1 0,-5-7 16,-5-2-16,0-4 0,-2-4 0,3 1 16,5 0-16,2 0 0</inkml:trace>
  <inkml:trace contextRef="#ctx0" brushRef="#br0" timeOffset="295908.1858">30060 8575 0,'0'0'0,"9"-1"0,4 0 16,2 0-16,3 0 0,5 0 16,2-1-16,0 3 0,-1 2 0,-1-2 15,0-1-15,0 1 0,-4-1 16,-4 0-16</inkml:trace>
  <inkml:trace contextRef="#ctx0" brushRef="#br0" timeOffset="296041.5246">30038 8751 0,'0'0'16,"0"0"-16,0 0 0,0 0 0,0 0 16,29 0-16,-29 0 0,38-9 15,-13 3-15,5 1 0,4-2 16,-3 1-16,-4 1 0,-4 0 0</inkml:trace>
  <inkml:trace contextRef="#ctx0" brushRef="#br0" timeOffset="296445.2046">30894 8211 0,'0'0'0,"0"0"0,0 0 15,-29 19-15,15-10 0,2 2 0,1 4 16,-2 3-16,2-1 0,4 0 16,4 0-16,4-1 0,5-3 15,8-1-15,7-1 0,2-2 16,2-3-16,10 1 0,1-3 16,-4-1-16,-3-1 0,-5 0 15,-4 0-15,-7 1 0,-4-3 0,-12 4 16,-6 3-16,-9-1 0,-6 1 15,-8 2-15,-7 2 0,-4 3 16,-4 1-16,-11 4 0,0 1 16,6-3-16,6-3 0,2 0 15,8 0-15,10-7 0,6-5 16,11 4-16,9 3 0,10-4 16,8-1-16,15-4 0,11-4 15,5 0-15,2 1 0,21-5 0,7 0 16,-5 0-16,-5-1 0,6 0 15,-3 0-15,-14-1 0,-11-1 0,5 0 16,-17 2-16,-11 4 16</inkml:trace>
  <inkml:trace contextRef="#ctx0" brushRef="#br0" timeOffset="296674.631">30917 8300 0,'0'0'0,"0"0"0,0 0 16,0 0-16,3 28 0,-3-28 0,-1 35 16,-3-11-16,0 3 0,-4 5 15,-2 3-15,-4 9 0,-2-2 16,-3 8-16,-1-6 0,0-5 16,0-4-16,-8-2 0,-2-5 15,2-6-15,4-4 0,2-9 16,3-6-16,4-1 0,4 0 0,2 0 15</inkml:trace>
  <inkml:trace contextRef="#ctx0" brushRef="#br0" timeOffset="296796.1193">31283 8841 0,'0'0'0,"0"0"15,17 9-15,-7-2 0,-1 0 0,-2 1 16,0 2-16,0 1 0,-2-1 15,1-3-15</inkml:trace>
  <inkml:trace contextRef="#ctx0" brushRef="#br0" timeOffset="296946.5268">31400 8850 0,'0'0'0,"0"0"0,0 0 16,0 0-16</inkml:trace>
  <inkml:trace contextRef="#ctx0" brushRef="#br0" timeOffset="300708.2562">2102 10642 0,'0'0'0,"0"0"0,0 0 16,0 0-16,0 0 0,0 0 0,0 0 15,0 0-15,0 0 0,0 0 16,0 0-16,0 0 0,0 0 16,0 0-16,0 0 0,0 0 15,0 0-15,0 0 0,0 0 16,29 2-16,-29-2 0,0 0 16,25 5-16,-25-5 0,22 0 0,-22 0 15,24 0-15,-12-3 0,0 1 16,1 0-16,4 0 15,0 1-15,-1 1 0,2-2 16,0 1-16,0 0 0,0 0 0,8 1 16,0 0-16,2 0 0,-3-1 15,2 0-15,2 1 0,0 0 16,-3 0-16,11 0 0,1 1 16,-2 0-16,-2-1 0,3 1 15,2 0-15,-2-1 0,-1 1 0,9-1 16,1-1-16,-2 1 0,-5-1 15,4 0-15,4 1 0,-4 0 16,-2-1-16,9 0 0,0-1 16,-2 1-16,-4 0 0,3 1 15,1-1-15,-3 0 0,-2 1 0,11-1 16,-1 0-16,-10-2 16,-3-3-16,8 3 0,3 2 15,-5-2-15,-5 2 0,6 1 16,7 0-16,-8-1 0,-7 1 0,6-2 15,5-1-15,-6 2 0,-3-1 16,5 0-16,6 0 0,-6 1 16,-3 0-16,27 2 0,-6 0 15,-27 0-15,1-1 0,28 2 16,-2 0-16,-8-2 0,-4 0 0,4 2 16,4 1-16,-10 0 0,-6 2 15,9-3-15,8-1 16,-4 0-16,0-1 0,1 2 0,5 3 15,-7-5-15,-4-1 0,10 1 16,4 2-16,-8-1 0,-6-1 16,9 1-16,3 1 0,-4-2 15,-4 0-15,8 0 0,6-2 16,-8 2-16,-6 3 0,9-1 16,8 1-16,-12-3 0,-6-2 0,10 0 15,5 2-15,-4 2 0,-2 0 16,4-1-16,5 0 15,-9 0-15,-7-1 0,12-1 0,6 0 16,-8 0-16,-5-1 0,6 3 16,3 1-16,-6-2 0,-4 0 15,11 0-15,6-1 0,-9 1 16,-8 0-16,9 0 0,5-2 16,-8 0-16,-8 1 0,10 0 15,7 1-15,-6-1 0,-5 0 0,6 2 16,6 1-16,-12-1 0,-8-2 15,12 1-15,9 0 16,-8 1-16,-7 3 0,8-5 0,7-3 16,-9 0-16,-4 0 0,6 0 15,4-1-15,-9 4 0,-6 2 0,11 0 16,6 0-16,-11 1 16,-7 0-16,9-1 0,7 2 15,-9-3-15,-4-1 0,7-3 16,5-1-16,-8 4 0,-6 1 0,9 1 15,6 1-15,-9-1 0,-5 1 16,10-1-16,6 2 0,-9-2 16,-5-2-16,8 1 0,5 1 15,-7-1-15,-5 1 0,11 1 16,5 1-16,-11-2 0,-10-1 0,13-1 16,7 1-16,-7 0 0,-5 2 15,8-2-15,7 0 16,-12-1-16,-6 1 0,11 1 0,8 1 15,-8-1-15,-6-1 0,11 2 16,6 0-16,-9 0 0,-6-2 16,9 4-16,6 2 0,-8-5 15,-4-1-15,7-1 0,5-2 16,-7 2-16,-4 0 0,9 7 16,5 1-16,-8-4 0,-7-1 0,9-1 15,5 3-15,-6-1 0,-6 2 16,9 0-16,5-1 15,-10 0-15,-9 0 0,11-1 0,6 0 16,-7-1-16,-6 1 0,9-1 16,8 1-16,-12-2 0,-7-1 0,8 3 15,5 4-15,-10-6 16,-6-2-16,9 0 0,4 1 16,-5 3-16,-7 4 0,7-5 15,6-1-15,-13 0 0,-8 0 0,7 1 16,7-1-16,-10-1 0,-9 0 15,6 0-15,3-1 16,-8 2-16,-5 1 0,-3-3 0,1-3 16,-8-1-16,-4 1 0,-4-2 15,0 1-15,-8 1 0,-2-2 0,-2-3 16,1-2-16,-6-1 16,-5-1-16,1-6 0,-2-8 15,0 4-15,2 0 0,-6-5 16,-1-4-16,-3 3 0,-2 2 0,0-4 15,0-1-15,0 12 0,-1-3 16,0-2-16,1-2 0,1 1 16,-1 1-16,-1-3 0,0 0 15,2 4-15,0 2 0,2-2 16,0-7-16,-4 5 0,-4 3 0,0-2 16,1-2-16,-2 6 15,-3 1-15,-3 0 0,-2 1 16,1 1-16,0 2 0,-6 3 0,-6-1 15,0 1-15,-1-1 0,-7 3 16,-5 3-16,0 1 0,1 4 16,-15 1-16,-8 2 0,2-2 15,2-1-15,-9 1 0,-9 1 16,3 0-16,3 0 0,-21 1 16,-16 2-16,-17 1 0,13-2 0,-8 3 15,-7 2-15,18-2 0,11-1 16,-16 2-16,-10 2 15,12-5-15,9-3 0,-15 2 0,-11 1 16,10 1-16,8 0 0,-14 0 16,-10 1-16,14-1 0,8-1 15,-16 2-15,-10 0 0,15-1 16,10-2-16,-15-2 0,-9 0 16,13 2-16,10 0 0,-15 0 15,-10 1-15,16-4 0,12 0 0,-11 0 16,-7 0-16,13 1 15,11 0-15,-13 2 0,-11 1 16,16 0-16,9-1 0,-14-3 0,-7-3 16,18 0-16,12 1 0,-10 3 15,-8 2-15,12 3 0,9 4 0,-10-5 16,-6-2-16,16-1 16,10 1-16,-8 2 0,-5 1 15,13 0-15,10-3 0,-2 0 16,1 0-16,6 0 0,6 1 0,0-4 15,-2-1-15,12 2 0,6 1 16,1 3-16,-1 1 16,7-3-16,3-1 0,5 5 0,3 4 15,3-3-15,2-2 0,-2 0 16,-3 2-16,4 3 0,4 3 0,6 5 16,5 2-16,1 3 15,-1 2-15,6 12 0,2 5 16,-1-16-16,2 2 0,5 9 15,4 11-15,0-2 0,-1-2 0,7 26 16,-4-2-16,-4-21 0,-5-15 16,-2-10-16</inkml:trace>
  <inkml:trace contextRef="#ctx0" brushRef="#br0" timeOffset="303458.8772">13510 11415 0,'-2'7'0,"-2"14"0,-2 7 16,-1 5-16,-1-3 0,0 7 0,2 6 15,-1-3-15,0-7 0,2-13 16,1-8-16,-1-8 0,1-6 0,-1-7 15,1-6-15,-4-5 16,-2-3-16,3-5 0,1-8 16,2 8-16,0 5 0,1 6 0</inkml:trace>
  <inkml:trace contextRef="#ctx0" brushRef="#br0" timeOffset="303675.1305">13350 10986 0,'0'0'0,"0"0"15,20-12-15,-4 3 0,4 2 0,6-1 16,6 2-16,11 1 15,3 2-15,11 3 0,1 6 16,-6 3-16,-3 4 0,1 5 16,-4 0-16,-12 3 0,-9 1 0,-11-1 15,-8 2-15,-7 0 0,-5-1 16,-10 1-16,-9 3 0,-3-1 16,-5 1-16,-7-4 0,-4-5 15,-8 2-15,0-3 0,6-5 16,4-4-16,10-2 0,9-2 15,5 0-15</inkml:trace>
  <inkml:trace contextRef="#ctx0" brushRef="#br0" timeOffset="303958.7693">14148 10949 0,'0'0'0,"0"0"0,0 0 16,-8 38-16,3-17 0,-4 4 15,-2 5-15,-4 8 0,0 0 0,-5 2 16,0-5-16,2-7 0,1-8 16,3-5-16,2-5 15,1-6-15,2-5 0,3-7 0,3-7 16,4-4-16,2-3 0,7-5 16,6-3-16,1 2 0,3 1 15,1 5-15,2 2 0,7 1 16,1 5-16,0 3 0,0 3 15,-2 6-15,0 4 0,0 3 16,0 3-16,-3 4 0,-4 1 0,-4-3 16,-5-2-16,-2-1 0</inkml:trace>
  <inkml:trace contextRef="#ctx0" brushRef="#br0" timeOffset="304193.0557">13614 10958 0,'0'0'0,"0"0"16,0 0-16,0 0 0,-7 28 0,7-28 15,-19 38-15,8-13 16,0 4-16,-1 7 0,-1 4 15,0 11-15,3 0 0,0-1 16,3-9-16,0-7 0</inkml:trace>
  <inkml:trace contextRef="#ctx0" brushRef="#br0" timeOffset="304559.0631">14646 10996 0,'0'0'0,"0"0"16,0 0-16,0 0 0,-22 12 0,22-12 16,-25 24-16,10-9 0,1 2 0,2 4 15,1 2-15,4 1 16,4-2-16,6 2 0,7-4 15,3-6-15,4-5 0,5-5 16,6-4-16,5-3 0,0-2 0,-1-5 16,-1-1-16,-7-3 0,-4 1 15,-5-10-15,-7-4 0,-8 8 16,-5-1-16,-8 0 0,-8 2 16,-2 4-16,-1 3 0,-6 5 15,-3 4-15,4 3 0,4 1 16,7 8-16,7 5 0,5-2 15,4-3-15,-1-2 0,2-2 16,0-1-16</inkml:trace>
  <inkml:trace contextRef="#ctx0" brushRef="#br0" timeOffset="304959.0206">15395 11067 0,'0'0'0,"0"0"16,0 0-16,0 0 0,-17-16 0,17 16 15,-33-11-15,10 8 0,-3 3 16,-4 0-16,-2 3 0,-10 4 16,-1 3-16,-7 10 0,5 6 15,5 0-15,6 2 0,4 2 16,9-1-16,10-5 0,9-3 16,12-4-16,11-5 0,7-5 15,4-4-15,7-7 0,8-6 16,1-3-16,1-3 0,6-7 15,-3-2-15,-4-2 0,-4-3 0,-4-4 16,-5-2-16,-4-6 0,-8 2 16,-6 2-16,-4 2 0,-5 10 15,-4 5-15,-3 9 0,-2 5 16,-1 4-16,0 3 0,-4 7 16,-2 4-16,-1 4 0,-4 5 0,-2 8 15,-3 8-15,3 0 16,1 1-16,0 4 0,2 3 15,3 0-15,4-5 0,7-8 16,7-7-16,3-8 0,3-7 0,-2-2 16,-5-2-16,-1 0 0</inkml:trace>
  <inkml:trace contextRef="#ctx0" brushRef="#br0" timeOffset="305308.6023">15859 10963 0,'0'0'0,"0"0"0,0 0 16,0 0-16,-14 25 0,14-25 0,-26 33 16,12-12-16,0 2 0,1 2 15,2 2-15,0 3 0,4-2 16,3-4-16,4-3 0,6-4 16,5-6-16,4-4 0,5-5 15,1-3-15,2-2 0,8-8 16,2-6-16,0-3 15,0-3-15,-1-2 0,0-4 16,-6 3-16,-5 3 0,-2 2 16,-2 7-16,-6 2 0,-3 4 0,-4 5 15,-3 6-15,-3 3 0,-4 4 16,-1 5-16,-3 3 0,1 4 16,1 4-16,2 1 0,0 2 15,4-2-15,2-2 0,8-4 16,5-2-16,3-3 0,3-5 0,-3-2 15,-4-1-15,-2-2 0</inkml:trace>
  <inkml:trace contextRef="#ctx0" brushRef="#br0" timeOffset="305509.8936">16567 11032 0,'0'0'0,"0"0"0,0 0 0,-31 5 16,12 1-16,-1 2 0,-2 3 15,-7 6-15,2 2 0,3 3 16,3 2-16,3 4 0,8 0 16,9-5-16,7-2 0,8-4 15,7-3-15,5-6 0,6-5 16,5-4-16,3-4 0,9-8 16,-1-7-16,-10 5 0,-8 3 0,-7 3 15</inkml:trace>
  <inkml:trace contextRef="#ctx0" brushRef="#br0" timeOffset="305724.8964">16998 10816 0,'0'0'0,"0"0"16,0 0-16,-21 33 0,8-13 16,-3 6-16,-2 3 0,-4 9 15,0 3-15,-1 6 0,4-1 16,6-6-16,4-5 0,5-1 0,4-6 15,6-7-15,3-6 0,7-5 16,5-3-16,-4-4 0,2-3 16,-2-7-16,-2-7 0,-2 4 15,-2 1-15,-2 2 0</inkml:trace>
  <inkml:trace contextRef="#ctx0" brushRef="#br0" timeOffset="305875.8202">16636 11073 0,'0'0'0,"0"0"0,0 0 0,0 0 16,39-2-16,-16 0 0,6 0 15,4 0-15,3 1 0,17-1 16,5 1-16,-9 1 0,-8-1 0,-6 1 16</inkml:trace>
  <inkml:trace contextRef="#ctx0" brushRef="#br0" timeOffset="306141.6749">17546 10950 0,'0'0'0,"0"0"15,-17-3-15,3 3 0,-4 0 16,-3 2-16,-3 2 0,-8 2 16,0 2-16,3 1 0,3 1 15,1 4-15,7 3 0,9 0 0,8 0 16,8 0-16,5 0 0,9 0 15,6-2-15,2 0 0,1-1 16,-2-1-16,1 0 0,-7 0 16,-4-1-16,-5 0 0,-7-2 15,-6-1-15,-4 0 0,-8-2 16,-5 0-16,-5-1 0,-4-1 0,-2-1 16,1-2-16,5 1 0,4-2 15,4 0-15</inkml:trace>
  <inkml:trace contextRef="#ctx0" brushRef="#br0" timeOffset="306412.8399">18305 10560 0,'0'0'0,"0"0"16,0 0-16,13 19 0,-13-19 0,8 20 15,-6-8-15,-2 0 16,-1-1-16,0-2 0,0 0 0,0-2 15</inkml:trace>
  <inkml:trace contextRef="#ctx0" brushRef="#br0" timeOffset="306592.2378">17963 10699 0,'0'0'0,"17"-1"0,7 0 16,13 0-16,3 1 0,21-2 15,9 0-15,11-1 0,-2 0 16,11 2-16,-3-1 0,-7 0 16,-13-1-16,3-1 0,-21 2 15,-15 0-15</inkml:trace>
  <inkml:trace contextRef="#ctx0" brushRef="#br0" timeOffset="306741.7036">18221 10770 0,'0'0'0,"0"0"0,0 0 16,-19 25-16,19-25 0,-11 22 0,5-6 15,2 1-15,0 0 0,1 2 16,0-2-16,1-3 0</inkml:trace>
  <inkml:trace contextRef="#ctx0" brushRef="#br0" timeOffset="306909.2962">18590 10743 0,'0'0'15,"0"0"-15,0 0 0,-17 15 0,17-15 16,-26 20-16,6-5 0,-3 1 16,-3 1-16,-10 7 0,-3 0 15,6-4-15,6-3 0,4-3 16</inkml:trace>
  <inkml:trace contextRef="#ctx0" brushRef="#br0" timeOffset="307092.3996">17951 10982 0,'0'0'0,"0"0"15,4 21-15,-2-7 0,0 4 0,-1 11 16,0 8-16,0 1 0,0 1 15,1 9-15,-1-2 16,0-6-16,0-6 0,0-6 0,0-9 16,0-4-16,0-4 0,0-2 15</inkml:trace>
  <inkml:trace contextRef="#ctx0" brushRef="#br0" timeOffset="307393.4573">18134 10939 0,'0'0'0,"14"-4"16,4-1-16,4-1 0,3 0 0,14-4 16,16 0-16,1 2 0,-1 1 15,12 3-15,1 3 16,1 2-16,-11 2 0,-6 7 16,-5 3-16,-9 4 0,-7 3 0,-7 10 15,-8 5-15,-9 0 0,-7 1 16,-7 12-16,-4 8 0,-5 4 15,-3-6-15,0 2 0,1 0 16,-1-7-16,1-6 0,-11 8 16,-2-16-16,13-17 0,1-4 0,-1-7 15,-1-4-15,-1-4 0,-2-1 16,-5-6-16,-4-7 0,3-4 16,1-4-16,7 5 0,4 4 15,5 4-15</inkml:trace>
  <inkml:trace contextRef="#ctx0" brushRef="#br0" timeOffset="307542.5666">18286 10963 0,'0'0'0,"0"0"0,0 0 0,0 0 16,0 0-16,-23 26 0,23-26 16,-29 29-16,13-10 0,-1 4 15,-3 1-15,0 0 0,0 0 0,-2 2 16,3-4-16,4-3 15</inkml:trace>
  <inkml:trace contextRef="#ctx0" brushRef="#br0" timeOffset="307662.6316">18430 11042 0,'0'0'16,"11"1"-16,4 1 0,2 0 0,0 2 15,7 3-15,-1 0 0,4 1 16,1-2-16,-6-1 0,-4 0 15,-4-2-15</inkml:trace>
  <inkml:trace contextRef="#ctx0" brushRef="#br0" timeOffset="307826.8058">18337 11169 0,'0'0'16,"0"0"-16,0 0 0,-2 23 0,2-23 15,-4 26-15,4-26 0,-5 33 16,3-17-16,0-3 16,0 0-16,0-3 0</inkml:trace>
  <inkml:trace contextRef="#ctx0" brushRef="#br0" timeOffset="308058.3019">18453 11180 0,'0'0'15,"11"0"-15,3 1 0,3-1 16,1 1-16,5 2 0,1-1 0,0 1 16,0 0-16,3 2 15,-5 0-15,-4 1 0,-6 0 0,-10 2 16,-8 2-16,-1-1 0,-5-1 16,-14 2-16,-8 1 0,-1 0 15,-1-1-15,-3-1 0,-3 0 16,-3-3-16,4 0 0,4-5 15,3-5-15,8 1 0,5 1 0,4 0 16</inkml:trace>
  <inkml:trace contextRef="#ctx0" brushRef="#br0" timeOffset="308258.8625">19227 10826 0,'0'0'0,"3"7"0,2 1 16,-2 4-16,0 2 0,1 9 0,-1 4 15,0-2-15,0-2 0,1 4 16,0-3-16,-1-5 0,0-4 16,-1-2-16</inkml:trace>
  <inkml:trace contextRef="#ctx0" brushRef="#br0" timeOffset="308542.5185">19387 10814 0,'0'0'0,"0"0"16,16 3-16,-4-1 0,3 1 0,6 0 16,3 0-16,-2 1 0,-1-1 15,-1 2-15,-1 4 0,-5-2 16,-2 1-16,-6 2 0,-6 1 15,-7 0-15,-5 0 0,-7 1 16,-7 2-16,-5 2 0,-5 0 0,-8 2 16,-1-2-16,-6-1 0,4-3 15,10-2-15,6-2 0,9-1 16,6-1-16,12-2 0,8-3 16,10-2-16,9 0 0,4-1 15,8 0-15,5-1 0,-2-1 0,-10 1 16,-5 1-16,-5 1 0</inkml:trace>
  <inkml:trace contextRef="#ctx0" brushRef="#br0" timeOffset="308725.1928">19012 11303 0,'0'0'0,"-1"7"0,0 1 15,0 2-15,0 1 0,1 2 16,0 3-16,2 1 0,2-1 0,2-2 16,0 0-16,0-4 0,-2-4 15,1-1-15,-2 0 0,0-1 16</inkml:trace>
  <inkml:trace contextRef="#ctx0" brushRef="#br0" timeOffset="308958.3608">19066 11285 0,'0'0'16,"0"0"-16,0 0 0,0 0 15,19-14-15,-19 14 0,28-7 16,-10 5-16,1 1 0,-1 1 0,2 2 16,-1 1-16,-1 2 0,0 2 15,-2 1-15,-6 1 0,-5 1 16,-5 3-16,-5 2 0,-4 0 16,-3 1-16,-5 0 0,-1 1 15,0-1-15,2-2 0,1 1 16,4-4-16,4 0 0,4-4 15,10-4-15,8-4 0,4-1 16,2-3-16,6-3 0,6-2 0,2-1 16,-8 2-16,-5 2 0</inkml:trace>
  <inkml:trace contextRef="#ctx0" brushRef="#br0" timeOffset="309125.5732">19498 11314 0,'0'0'16,"0"0"-16,0 0 0,-1 25 0,1-14 16,1 2-16,1 2 0,1 0 15,-2 2-15,2 1 0,0-2 16,1-5-16,-1-4 0,0-2 16,-1 0-16,1-1 0</inkml:trace>
  <inkml:trace contextRef="#ctx0" brushRef="#br0" timeOffset="309375.7382">19550 11256 0,'0'0'16,"0"0"-16,0 0 0,30-5 0,-15 4 15,5 0-15,3 1 0,8 1 16,0 2-16,0 1 0,0 3 16,-4 0-16,-4 1 0,-1 3 15,-5 2-15,-7-1 0,-6 2 16,-11 0-16,-11 1 0,-1 0 15,-1 1-15,-2-1 0,-2 1 0,2-3 16,1 0-16,9-1 0,7-2 16,5-3-16,6-3 0,13-4 15,10-3-15,3-2 0,4 0 16,-8 0-16,-4 1 0,-6 1 16</inkml:trace>
  <inkml:trace contextRef="#ctx0" brushRef="#br0" timeOffset="309909.1959">18837 10561 0,'0'0'0,"0"0"16,0 0-16,0 0 0,0 0 0,0 0 15,35 0-15,-35 0 0,33-1 16,-9 0-16,6-1 0,3 0 16,2 1-16,19 0 0,8-2 15,0 2-15,0-1 0,22-2 16,23-1-16,-6 0 0,-8 0 0,31-1 15,25-1-15,34 0 0,-30 1 16,10 4-16,6 3 16,-21-2-16,-15-3 0,22 0 0,15 2 15,-20 2-15,-14 3 0,26-3 16,16-2-16,-20 1 0,-14 0 16,24-1-16,16 0 0,-21 0 15,-15 4-15,16-2 0,13 0 16,-23 0-16,-13 1 0,12-6 15,9-4-15,-19 0 0,-14-1 0,12 1 16,9 0-16,-23 4 0,-16 4 16,7-5-16,5-1 15,-16 2-15,-10-2 0,10 4 0,8-1 16,-19 4-16,-11 2 0,-3 2 16,1 3-16,-10 2 0,-6 3 0,-9 4 15,-5 5-15,-16-8 16,-12-4-16,-7-2 0</inkml:trace>
  <inkml:trace contextRef="#ctx0" brushRef="#br0" timeOffset="313475.1066">22818 10757 0,'0'0'0,"15"0"0,4 0 16,-3-1-16,2 0 0,10 1 15,4 0-15,-1-1 0,0 0 0,9 1 16,1 0-16,-7 1 16,-5 2-16,-6 4 0,-6 0 15,-6 1-15,-4 1 0,-11 3 0,-10 5 16,-3 2-16,-4 1 0,-6 3 16,-3 3-16,-7 2 0,2-1 15,4-1-15,5-4 0,8-2 16,7-3-16,10-2 0,9-3 15,6-4-15,7-2 0,12-5 16,10-3-16,3-4 0,4-4 0,5-1 16,4-1-16,4-2 0,-7 1 0,-8 2 15,-14 4-15,-10 1 16</inkml:trace>
  <inkml:trace contextRef="#ctx0" brushRef="#br0" timeOffset="313709.3676">23798 10643 0,'0'0'0,"18"-1"0,3-1 16,7-1-16,0 2 0,16-1 16,7-1-16,9-1 0,-3-1 0,8 1 15,-3 1-15,-10-1 16,-9-1-16,-6 0 0,-9 1 15,-13 1-15,-6-1 0,-18-3 16,-12-1-16,5 2 0,4 2 0,3 0 16</inkml:trace>
  <inkml:trace contextRef="#ctx0" brushRef="#br0" timeOffset="313875.6962">23797 10515 0,'0'0'0,"0"0"0,0 0 16,0 0-16,2 23 0,-2-23 0,-1 27 16,0-12-16,0 2 0,-1 2 15,1 2-15,0-2 0,1-3 0,0 3 16,0-5-16,0 0 16</inkml:trace>
  <inkml:trace contextRef="#ctx0" brushRef="#br0" timeOffset="314027.1297">24208 10439 0,'0'0'0,"0"0"0,0 0 0,0 0 16,0 0-16,5 29 0,-5-29 16,-13 32-16,4-11 0,-3 2 15,-2 3-15,1-3 0,2-4 0,1-1 16</inkml:trace>
  <inkml:trace contextRef="#ctx0" brushRef="#br0" timeOffset="314344.8257">23811 10842 0,'0'0'0,"0"0"0,0 0 0,0 0 15,33-15-15,-13 10 0,5 1 16,4 0-16,1 2 0,12 1 16,2 2-16,-5 1 0,-2 1 15,-1 4-15,-6 3 0,-7 1 0,-6-1 16,-12 5-16,-8 5 15,-8 1-15,-6 2 0,-5 2 16,-5 1-16,-2-2 0,0 0 0,-2 5 16,5-2-16,5-3 0,6-3 15,7-1-15,7 0 0,10-5 16,6-3-16,15-5 0,11-4 16,4-3-16,3-1 0,7-6 15,6-3-15,7-2 0,-3 2 16,2-7-16,-9-1 0,-12 0 0,-8 1 15,-11-3-15,-6 0 16,-10 2-16,-7 0 0,-12-8 0,-9-6 16,3 7-16,-1 1 0,4 5 15,2 6-15,2 2 0</inkml:trace>
  <inkml:trace contextRef="#ctx0" brushRef="#br0" timeOffset="314509.2352">24972 10600 0,'0'0'16,"0"0"-16,0 0 0,13 21 0,-13-21 15,10 23-15,-6-6 0,1 0 16,-2-1-16,0 6 0,1-1 16,-2-3-16,0-2 0,-1-4 15</inkml:trace>
  <inkml:trace contextRef="#ctx0" brushRef="#br0" timeOffset="314808.6359">25180 10549 0,'0'0'0,"12"0"0,6 0 0,2 0 16,2 0-16,11 1 0,11 3 15,-2-1-15,-2 1 0,-1 2 16,-6 1-16,-9-2 0,-8 1 0,-14 4 15,-9 3-15,-8-2 16,-5 0-16,-12 2 0,-8 1 16,-8 1-16,2 0 0,0-1 0,-1 0 15,1-2-15,6-2 0,11-4 16,5-1-16,9-2 0,5 0 16,12-3-16,10 0 0,5-1 15,5-1-15,7 0 0,5 1 16,1-1-16,1 0 0,1-2 15,-1-1-15,-7 0 0,-7 3 0,-4-1 16</inkml:trace>
  <inkml:trace contextRef="#ctx0" brushRef="#br0" timeOffset="315008.9802">24829 10955 0,'0'0'15,"0"0"-15,0 0 0,0 0 0,0 30 16,0-30-16,3 29 16,-3-29-16,6 32 0,-2-15 0,0 0 15,1-1-15,0-1 0,1-3 16,-1-3-16,-2-2 0,1-3 0,-2 1 16</inkml:trace>
  <inkml:trace contextRef="#ctx0" brushRef="#br0" timeOffset="315276.2289">24934 10971 0,'0'0'0,"0"0"0,21-1 0,-6 1 15,1 0-15,2 1 0,2-1 16,4 3-16,0 1 0,-2 0 16,-1 2-16,-3-1 0,-4 2 15,-8 2-15,-6 3 0,-6 0 16,-4 1-16,-7 3 0,-8 1 15,1 0-15,0 0 0,-5 2 16,3-1-16,5-3 0,4-2 0,7-2 16,7-1-16,6-2 0,6-1 15,11-6-15,9-2 0,3-3 16,3 0-16,5-2 0,3-1 16,5 0-16,-3-1 0,-9 2 15,-9 3-15,-5-1 0</inkml:trace>
  <inkml:trace contextRef="#ctx0" brushRef="#br0" timeOffset="315458.7454">25478 10947 0,'0'0'0,"0"0"16,0 0-16,4 24 0,-4-24 0,0 27 15,0-9-15,-1 1 16,0 0-16,0 6 0,0 0 0,1-3 15,0-2-15,0-4 16,0-3-16,0-7 0,0-6 0,0 4 16,0-4-16,0 0 0</inkml:trace>
  <inkml:trace contextRef="#ctx0" brushRef="#br0" timeOffset="315708.7553">25536 10954 0,'0'0'0,"0"0"0,19-5 16,-7 4-16,3 0 0,2 2 15,5 0-15,6 1 0,-2 1 0,1 2 16,-1 1-16,-3 0 0,-2 1 16,-2 4-16,-7 3 15,-5 0-15,-6 1 0,-9 3 0,-7 0 16,-4 0-16,-3-2 0,-5 0 16,-2 0-16,1-1 0,3 0 15,-2 1-15,6 0 0,8-6 0,4 0 16,9 0-16,7 1 15,8-3-15,8 0 0,8-3 16,7-2-16,-7-1 0,-6 1 0,-5-2 16</inkml:trace>
  <inkml:trace contextRef="#ctx0" brushRef="#br0" timeOffset="315818.9397">26705 11372 0,'0'0'0,"0"0"0,-28-4 16,28 4-16,-29-5 0,16 3 0</inkml:trace>
  <inkml:trace contextRef="#ctx0" brushRef="#br0" timeOffset="341359.2712">20450 11068 0,'0'0'0,"0"0"16,0 0-16,37-10 0,-19 7 15,6-2-15,7 0 0,14-3 0,6 1 16,17-4-16,4 0 0,0-2 15,2 0-15,13-2 0,-2 1 16,1-1-16,-11 2 0,-9 2 16,-15 2-16,-20 3 0,-13 3 0,-5 0 15,-4 2-15,-3-1 0</inkml:trace>
  <inkml:trace contextRef="#ctx0" brushRef="#br0" timeOffset="341542.8216">20755 10783 0,'0'0'0,"0"0"0,0 0 16,11 24-16,-11-24 0,9 27 0,-6-6 16,0 3-16,1 2 0,-1 5 15,0 0-15,3-5 0,0-3 16,0-4-16,-2-3 0,1-2 0</inkml:trace>
  <inkml:trace contextRef="#ctx0" brushRef="#br0" timeOffset="341709.9043">21173 10674 0,'0'0'0,"0"0"0,0 0 15,0 0-15,0 0 0,4 26 16,-4-26-16,-5 36 0,-1-15 0,-3 7 15,-2 3-15,0 3 16,-1 0-16,-3 7 0,-2-5 16,1 2-16,2-8 0,3-6 0</inkml:trace>
  <inkml:trace contextRef="#ctx0" brushRef="#br0" timeOffset="341876.3069">20786 11176 0,'0'0'0,"0"0"16,0 0-16,10 33 0,-10-33 0,4 34 16,-1-14-16,1 1 15,-1 0-15,3 5 0,-1-3 0,-2-4 16,1-5-16,-2-1 0,0-3 16,0-1-16</inkml:trace>
  <inkml:trace contextRef="#ctx0" brushRef="#br0" timeOffset="342192.7675">20726 11244 0,'0'0'0,"0"0"16,0 0-16,33-9 0,-13 3 0,7-1 15,6 1-15,1 0 0,1 0 16,10-1-16,1-1 0,6 1 16,-1 3-16,-7 1 0,-5 1 15,-10 2-15,-7 3 0,-14 2 0,-10 3 16,-9 4-16,-6 4 0,-11 4 15,-7 2-15,-6-1 0,-6 0 16,-11 4-16,2 1 0,0 1 16,8-4-16,11-3 0,7-3 15,10-1-15,8 0 0,9-4 16,7-2-16,17-5 0,11-2 0,8-4 16,8-2-16,5-1 0,3-3 15,13 0-15,1 0 0,4-4 16,-7 0-16,-6-1 0,-6 0 15,-14 0-15,-10 0 0,-8 3 16,-6 3-16,-6 1 0</inkml:trace>
  <inkml:trace contextRef="#ctx0" brushRef="#br0" timeOffset="342410.1914">21036 11078 0,'0'0'15,"0"0"-15,0 0 0,0 24 0,0-24 16,-1 35-16,-1-4 0,-3 5 16,-1 5-16,-5 15 0,-1 2 15,-3 10-15,2-3 0,-2 4 16,0-9-16,3-9 0,1-7 0,0-9 16,2-11-16,-1-12 15,0-8-15,4-2 0,0 0 16,2 0-16</inkml:trace>
  <inkml:trace contextRef="#ctx0" brushRef="#br0" timeOffset="342559.2932">21038 11583 0,'0'0'0,"0"0"0,7 17 16,-4-3-16,2 2 0,1 2 16,3 1-16,4 8 0,2 1 15,-1-2-15,1 0 0,1-4 0,-2-3 16,4-3-16,-2-5 15,-2-3-15,-3 0 0,-3-3 16</inkml:trace>
  <inkml:trace contextRef="#ctx0" brushRef="#br0" timeOffset="342776.342">21554 11258 0,'0'0'0,"0"0"15,23-2-15,-7 0 0,1-3 0,4 1 16,3-1-16,6 0 0,2 0 16,1 1-16,1-2 0,-3 0 15,0 1-15,1-2 0,-4 2 16,-7-3-16,-6 0 0,-6-1 16,-7 2-16,0 2 0,0 0 0,-1 2 15</inkml:trace>
  <inkml:trace contextRef="#ctx0" brushRef="#br0" timeOffset="342926.5791">21820 11018 0,'0'0'0,"0"0"0,0 0 0,0 0 16,0 0-16,0 0 0,0 0 15,0 0-15,0 0 0,-13 30 16,13-30-16,-21 31 0,9-10 16,-4 4-16,-1 4 0,-1 3 15,-1 2-15,-4 10 0,0-1 16,-1 5-16,3-3 0,4-9 15,4-7-15,2-5 0</inkml:trace>
  <inkml:trace contextRef="#ctx0" brushRef="#br0" timeOffset="343259.7707">21828 11358 0,'0'0'0,"0"0"0,0 0 0,-19 25 15,19-25-15,-24 35 16,10-13-16,3 0 0,1 0 0,1 2 16,2-4-16,2-3 0,4-2 15,5-4-15,3-3 0,7-4 16,2-4-16,3-5 16,1-3-16,-1-2 0,-2-4 0,5-3 15,1 2-15,-3-2 0,-1 0 0,-5 3 16,-2 1-16,-3 3 15,-1 4-15,-4 4 0,0 3 0,-4 3 16,-1 4-16,-2 4 16,-1 4-16,0 2 0,-1 2 0,1-1 15,-1-2-15,2-2 0,1-1 16,0-2-16,2-5 16,0-2-16,0-1 0,0-1 0</inkml:trace>
  <inkml:trace contextRef="#ctx0" brushRef="#br0" timeOffset="343451.3559">22200 10987 0,'0'0'0,"0"0"0,0 0 16,0 0-16,-10 24 0,10-24 15,-18 32-15,3-13 0,0 4 0,-2 4 16,1 3-16,-6 7 15,-1-1-15,-1-3 0,2-4 0,-1 1 16,4-4-16,5-5 0,2-4 16,2-3-16</inkml:trace>
  <inkml:trace contextRef="#ctx0" brushRef="#br0" timeOffset="343697.0577">22102 11114 0,'0'0'0,"0"0"15,0 0-15,0 0 0,16 32 0,-12-13 0,-1 7 16,-2 6-16,-1 7 0,-2 18 16,-1 7-16,-2 11 0,1-4 15,-1 9-15,-1-4 0,2-12 16,0-8-16,1-1 0,0-8 16,-1-11-16,0-7 0,1-9 15,0-7-15,-1-5 0,-1-6 0,-1-9 16,1-6-16,0 3 0,2 1 15,1 4-15</inkml:trace>
  <inkml:trace contextRef="#ctx0" brushRef="#br0" timeOffset="343863.2244">22366 10832 0,'0'0'15,"0"0"-15,0 0 0,0 0 16,0 0-16,32 10 0,-32-10 16,19 16-16,-19-16 0,18 23 15,-10-9-15,-2-2 0,0 0 0,-1-2 16,0-2-16,-1 1 0</inkml:trace>
  <inkml:trace contextRef="#ctx0" brushRef="#br0" timeOffset="344026.3438">22212 11133 0,'0'0'0,"0"0"16,0 0-16,0 0 0,36-5 0,-36 5 15,35-7-15,-14 4 0,1-1 16,1-1-16,0 0 0,-1 1 16,-1 0-16,1 0 0,-3 1 15,-2 0-15</inkml:trace>
  <inkml:trace contextRef="#ctx0" brushRef="#br0" timeOffset="344192.7761">22176 11311 0,'0'0'0,"0"0"16,0 0-16,0 0 0,0 0 16,34-1-16,-34 1 0,42-7 15,-18 4-15,3-1 0,0-2 16,0 1-16,-2-1 0,6-2 15,-3-1-15,-5 3 0,-3 0 0,-4 0 16</inkml:trace>
  <inkml:trace contextRef="#ctx0" brushRef="#br0" timeOffset="344376.2351">22163 11475 0,'0'0'0,"0"0"16,0 0-16,0 0 0,30 1 0,-30-1 15,36-4 1,-14 1-16,2-1 0,2-3 0,1 1 16,6-3-16,-2 1 0,-1-3 15,-3 1-15,-5-2 0,-3 0 0,-3 2 16,-3 1-16,-2 1 0</inkml:trace>
  <inkml:trace contextRef="#ctx0" brushRef="#br0" timeOffset="344659.3959">22388 11215 0,'0'0'16,"0"0"-16,0 0 0,0 0 16,0 0-16,-1 30 0,1-30 15,-3 32-15,2-10 0,0 2 16,0 0-16,0 2 0,0 2 0,0 6 16,0-3-16,0-3 0,-2-1 15,0-6-15,-1-3 0,-3-5 16,-1-1-16,1-2 0,-1-1 15,0 0-15,0-1 0,1-2 16,-1 0-16,1-1 0,2 0 0,3-1 16,2-2-16,3 0 15,4 0-15,5-1 0,5 0 16,4-1-16,2-1 0,12 0 0,2-1 16,-1-1-16,1-1 0,5 0 15,-1-1-15,-8 1 0,-7 1 16,-4 1-16</inkml:trace>
  <inkml:trace contextRef="#ctx0" brushRef="#br0" timeOffset="345145.4667">22336 12060 0,'0'0'0,"-12"2"0,-8 2 0,-7-1 16,-5 0-16,-16 2 0,-7 0 15,-18 0-15,-3-1 0,-19-1 16,-1-4-16,-14-2 0,2-2 0,-17-6 16,2-3-16,-37-13 15,23-1-15,19-2 0,15-1 16,12-3-16,10-2 0,7-9 16,7-6-16,15-4 0,12-1 0,13 0 15,8 0-15,9 0 0,6 0 16,11-6-16,9-2 0,7 2 15,5 3-15,17-8 0,11-4 16,10 8-16,8 4 0,10 3 16,7 4-16,11 3 0,4 5 0,15 10 15,8 11-15,1 7 16,1 8-16,9 9 0,7 8 0,-10 10 16,-5 7-16,-2 11 0,0 7 15,-14 5-15,-12 2 0,-17 10 16,-12 8-16,-12-2 0,-8-1 15,-14 3-15,-10 3 0,-12-6 16,-11-3-16,-16 1 0,-14 2 16,-13-11-16,-8-4 0,-15-6 15,-11-1-15,-10-9 0,-5-5 0,-19-2 16,-14 0-16,-5-6 0,-5-3 16,-13-8-16,-10-5 0,46-2 15,34-1-15,21-1 0</inkml:trace>
  <inkml:trace contextRef="#ctx0" brushRef="#br0" timeOffset="431129.244">5225 11690 0,'0'0'0,"0"0"0,28 3 15,-28-3-15,28 1 0,-6 0 0,6 0 16,13 0-16,4 1 0,6-2 16,6-1-16,16 0 0,2 0 0,18-1 15,5 1-15,11 0 16,-4 0-16,25 0 0,8 0 15,46 1-15,-22 0 0,8-1 16,5-1-16,-14-1 0,-10 1 0,17 0 16,12 0-16,-8 0 0,-7 0 15,21 0-15,15 1 16,-16-1-16,-9 1 0,19 2 0,14 3 16,-16 3-16,-12 1 0,14-1 15,7-1-15,-19-3 0,-13-2 0,11 0 16,9 1-16,-23-2 15,-15 1-15,2-2 0,0-1 16,-18-2-16,-13 0 0,-5 2 16,-3 0-16,-19-2 0,-15-3 0,-9 2 15,-8 1-15,-21 0 0,-15-1 16,-8 2-16,-7 1 0,-4 1 16</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03T08:33:46.516"/>
    </inkml:context>
    <inkml:brush xml:id="br0">
      <inkml:brushProperty name="width" value="0.05292" units="cm"/>
      <inkml:brushProperty name="height" value="0.05292" units="cm"/>
      <inkml:brushProperty name="color" value="#FF0000"/>
    </inkml:brush>
  </inkml:definitions>
  <inkml:trace contextRef="#ctx0" brushRef="#br0">3846 4553 0,'0'0'15,"0"0"-15,22 4 0,-5-1 0,-2 1 16,7-1-16,4 0 0,12 1 15,7 0-15,15 0 0,6-2 16,3-1-16,1-1 0,18-3 16,2-3-16,10 0 0,-5 1 0,5 1 15,-7 2-15,-2-1 0,-9 1 16,-1 3-16,-19 3 0,-19-2 16,-16 0-16,-21-4 0,-13 0 15,1 1-15,3 0 0,1 0 16</inkml:trace>
  <inkml:trace contextRef="#ctx0" brushRef="#br0" timeOffset="316.4384">3437 4606 0,'0'0'0,"16"-2"0,3 1 0,-2 0 15,3-2-15,14-1 0,5 1 16,5-2-16,1 1 0,20 1 16,5 1-16,10-2 0,1 0 0,15-2 15,1 2-15,2 1 0,-9 1 16,34 2-16,-14 1 15,-27 1-15,-17 0 0,-12 1 16,-8 0-16,-14 2 0,-13 1 0,-5-1 16,-4-2-16,-2-1 0</inkml:trace>
  <inkml:trace contextRef="#ctx0" brushRef="#br0" timeOffset="532.9004">3875 4602 0,'0'0'0,"19"-3"16,3 0-16,3 2 0,2 0 0,17-2 15,9-2-15,1 2 0,2 2 16,12 2-16,3 4 15,2-2-15,-9-6 0,-13 1 0,-11 1 16,-13 1-16</inkml:trace>
  <inkml:trace contextRef="#ctx0" brushRef="#br0" timeOffset="2886.3935">3562 8484 0,'0'0'0,"19"-2"0,2 1 15,8-1-15,1 1 0,20-1 16,7 0-16,13 0 0,-1 2 0,24 0 15,7-2-15,-3 2 16,-2 1-16,57 2 0,16 0 0,-19 1 16,-11 1-16,12-1 0,10-1 15,-11 1-15,-7 2 0,22 0 16,16 3-16,-9-3 0,-6-2 0,21-3 16,11-2-16,-13 0 0,-9 0 15,25 3-15,15-1 16,-15 2-16,-12-2 0,20 0 0,16 0 15,-19 0-15,-9 0 0,14 4 16,8 3-16,-22 0 16,-14 4-16,3 8 0,3 5 0,-33-2 15,-19-1-15,-16-6 0,-11-4 16,-21-3-16,-15-1 0,-21-12 16,-14-5-16,-16-3 0,-10-1 0,-13-14 15,-10-7-15,3 9 16,3 9-16,2 4 0</inkml:trace>
  <inkml:trace contextRef="#ctx0" brushRef="#br0" timeOffset="6566.8099">3904 8843 0,'0'0'0,"0"0"0,0 0 0,0 0 0,22 24 15,-22-24-15,13 34 16,-4-10-16,-3 2 0,-2 5 0,-2 3 15,1 8-15,-2-3 0,2 4 16,0-6-16,-2-8 0,1-4 16,-1-5-16</inkml:trace>
  <inkml:trace contextRef="#ctx0" brushRef="#br0" timeOffset="6833.24">4028 8851 0,'0'0'0,"0"0"0,22-7 16,-4 4-16,1-2 0,11-1 0,3-1 15,-1 2-15,0 2 0,5 1 16,-2 3-16,-1 3 0,-4 3 0,-1 4 16,-3 5-16,-5 1 15,-5 2-15,-5 6 0,-5 4 0,-1 4 16,-3 2-16,-5-3 0,-3 1 15,0-2-15,-4-4 0,-1 1 16,0 0-16,-4-5 0,2-2 16,-3-5-16,-7-4 15,1-5-15,0-5 0,4 1 0,4-2 16,2 0-16</inkml:trace>
  <inkml:trace contextRef="#ctx0" brushRef="#br0" timeOffset="6969.8855">3983 9071 0,'0'0'0,"0"0"16,0 0-16,29-9 0,-29 9 0,37-8 16,-11 3-16,2 0 15,3 1-15,8-1 0,2 1 0,-4 0 16,-2 2-16,3 0 0,-10 0 16,-2 0-16</inkml:trace>
  <inkml:trace contextRef="#ctx0" brushRef="#br0" timeOffset="7116.2554">4142 9222 0,'0'0'0,"0"0"16,0 0-16,0 0 0,0 0 0,26 3 15,-26-3-15,42-3 0,-16 0 0,6-3 16,6-2-16,2-1 16,1 0-16,4-1 0,-8 1 0,-5 2 15</inkml:trace>
  <inkml:trace contextRef="#ctx0" brushRef="#br0" timeOffset="7299.7212">4659 8946 0,'0'0'0,"0"0"16,22-3-16,-3 0 0,4 1 0,13-2 15,7-2-15,0 0 0,-2 2 16,13-3-16,0 1 0,-7-1 15,-2-1-15,-1-1 0,-6 0 16,-7 2-16,-5 1 0,-8 1 0</inkml:trace>
  <inkml:trace contextRef="#ctx0" brushRef="#br0" timeOffset="7500.2671">5004 8725 0,'0'0'0,"0"0"16,0 0-16,0 0 0,0 0 0,6 24 15,-6-24-15,0 39 0,0-15 16,-4 10-16,1 8 0,-3 14 16,1 3-16,-3 12 0,0 0 15,-1 2-15,-1-10 0,0-2 16,0-11-16,0-10 0,1-10 16,-6-4-16,-2-6 0,-2-9 0,-3-8 15,7-1-15,5-1 0,0 0 16</inkml:trace>
  <inkml:trace contextRef="#ctx0" brushRef="#br0" timeOffset="7617.8432">4561 9205 0,'0'0'0,"0"0"15,0 0-15,23-4 0,-23 4 16,33-4-16,-10 1 16,4-1-16,2 0 0,-3 0 0,-4 1 15,-5 1-15</inkml:trace>
  <inkml:trace contextRef="#ctx0" brushRef="#br0" timeOffset="7801.5795">5649 8608 0,'0'0'16,"0"0"-16,0 0 0,0 0 0,0 0 15,11 27-15,-11-27 0,8 22 16,-8-22-16,10 19 0,-6-12 16,-1 0-16</inkml:trace>
  <inkml:trace contextRef="#ctx0" brushRef="#br0" timeOffset="8033.1305">6203 8687 0,'0'0'0,"0"0"0,0 0 15,0 0-15,-33 8 0,14-2 16,-10 3-16,-2 1 0,-3 1 0,-12 5 16,-3 1-16,5-2 15,4-1-15,-1 1 0,8 0 16,8-3-16,5-3 0,12-1 0,11 0 16,8-3-16,5 0 0,13-3 15,9-2-15,2-2 0,1 0 16,7-2-16,3 1 0,-4 0 0,-9-1 15,0 2-15,-13-1 0,-5 1 16</inkml:trace>
  <inkml:trace contextRef="#ctx0" brushRef="#br0" timeOffset="8185.7728">5514 9046 0,'0'0'0,"0"0"16,0 0-16,31 3 0,-31-3 0,43-2 15,-9-1-15,1 1 0,1 1 16,17-4-16,1 0 0,10 0 16,-3 1-16,-3-1 15,-13 2-15,-10 1 0</inkml:trace>
  <inkml:trace contextRef="#ctx0" brushRef="#br0" timeOffset="8366.6676">5417 9239 0,'0'0'0,"0"0"16,31-3-16,-6 1 0,2-2 0,23-2 15,7-2-15,15-2 0,0 0 16,18-1-16,1 1 0,1-2 16,-11-1-16,-11 3 0,-21 2 15,-12 3-15</inkml:trace>
  <inkml:trace contextRef="#ctx0" brushRef="#br0" timeOffset="8569.1028">5925 8913 0,'0'0'0,"0"0"0,0 0 16,0 0-16,0 0 0,-14 19 15,14-19-15,-15 28 0,5-6 0,-7 7 16,-6 6-16,0 4 0,-1 3 15,-7 15-15,-1 2 16,-2 6-16,5-8 0,1 2 0,2-7 16,4-4-16,7-10 0,0-10 15,5-7-15,4-5 0</inkml:trace>
  <inkml:trace contextRef="#ctx0" brushRef="#br0" timeOffset="8849.4859">5845 9360 0,'0'0'0,"0"0"0,22-1 16,-7 0-16,0 0 0,6 1 0,0 1 15,1 1-15,-2 2 0,-1 0 16,-3 3-16,-5 0 0,-3 1 16,-6 2-16,-5 1 0,-4 0 15,-2 0-15,-4 5 0,-8 2 16,1 0-16,2-2 0,-2 2 15,4-1-15,3-2 0,5-1 0,14 0 16,10 0-16,6-2 0,6-2 16,9-5-16,12-3 0,1 0 15,0 0-15,16 0 0,2 1 16,3-2-16,-6-1 0,-16 0 16,-13 0-16,-8 0 0</inkml:trace>
  <inkml:trace contextRef="#ctx0" brushRef="#br0" timeOffset="9317.1408">7266 8380 0,'0'0'0,"0"0"15,0 0-15,0 0 0,0 0 16,0 0-16,39-5 0,-39 5 16,46-4-16,-14 2 0,9 0 15,6-2-15,3 1 0,27 0 16,30-2-16,-3 0 0,-1 0 0,34-2 15,29 0-15,11-1 16,-14-1-16,77-2 0,-11 3 0,-30 1 16,-19 3-16,8-1 0,6 2 15,-17-2-15,-13-1 0,10 4 16,7 2-16,-20 0 0,-14 0 16,6 1-16,3 3 0,-18-2 15,-12-1-15,-6 3 0,-3 2 16,-20-1-16,-12-1 0,-11-1 15,-7 1-15,-20-5 0,-11-2 16,-15 1-16,-9-2 0,-9 3 0,-6 0 16,1 0-16,-1 1 0,3 0 15</inkml:trace>
  <inkml:trace contextRef="#ctx0" brushRef="#br0" timeOffset="10766.4939">8085 8924 0,'0'0'15,"27"-5"-15,4 1 0,5 2 0,3-2 16,21 0-16,22 0 0,11 1 16,-5 1-16,15-2 0,2 0 15,-15 2-15,-9 1 0,24 2 16,-17 2-16,-30-2 0,-18-2 16,-20 0-16,-15 1 0,-9 0 15,-9 2-15,-23 0 0,-14-1 16,30 0-16,6-1 0,4 2 0</inkml:trace>
  <inkml:trace contextRef="#ctx0" brushRef="#br0" timeOffset="10949.6032">8417 8737 0,'0'0'0,"0"0"16,0 0-16,4 25 0,-4-25 0,1 28 15,-1-28-15,0 39 0,0-18 16,-1 0-16,-1 0 0,1 4 16,0-4-16,0-3 0,1-3 15,0-2-15</inkml:trace>
  <inkml:trace contextRef="#ctx0" brushRef="#br0" timeOffset="11106.5567">8687 8649 0,'0'0'0,"0"0"0,0 0 16,-3 26-16,3-26 0,-7 38 15,1-13-15,-2 2 0,-1 1 16,-1 10-16,0-1 0,4-6 0,-2-4 16,3-4-16</inkml:trace>
  <inkml:trace contextRef="#ctx0" brushRef="#br0" timeOffset="11267.1113">8350 9114 0,'0'0'16,"0"0"-16,0 0 0,23 11 0,-23-11 15,21 10-15,-8-4 16,1 1-16,-1 0 0,-2-1 15,-1 0-15,-1-2 0</inkml:trace>
  <inkml:trace contextRef="#ctx0" brushRef="#br0" timeOffset="11450.32">8148 9388 0,'0'0'0,"0"0"16,0 0-16,0 0 0,28-1 0,-28 1 15,31 0-15,-31 0 0,42 1 16,-20 0-16,1 0 0,1 2 16,-3 0-16,3 1 0,-4-1 15,-2 0-15</inkml:trace>
  <inkml:trace contextRef="#ctx0" brushRef="#br0" timeOffset="11570.3733">8219 9671 0,'0'0'0,"0"0"0,0 0 0,0 0 16,30-21-16,-11 9 0,9-5 16,3-1-16,4-2 0,4-2 15,-6 4-15,-6 3 0</inkml:trace>
  <inkml:trace contextRef="#ctx0" brushRef="#br0" timeOffset="11883.6738">9093 8979 0,'0'0'15,"0"0"-15,0 0 0,-24 9 0,24-9 16,-33 15-16,11-1 0,1 2 16,0 1-16,-6 4 0,2 1 15,4-2-15,4-3 0,8 2 16,6-2-16,8-4 0,4-3 16,6-3-16,6-4 0,2 1 15,2-1-15,-1-2 0,-3-1 16,-3 0-16,-1 0 0,-5 3 15,-4-1-15,-5 3 0,-3 3 0,-8 3 16,-6 4-16,-3-1 0,-2 2 0,-15 7 16,-4 3-16,0 0 15,3-1-15,-10 4 0,-1-1 16,5-4-16,6-4 0,-1 0 16,8-2-16,2-5 0,3-4 0,4-11 15,5-9-15,4 4 0,2 2 16,4 0-16</inkml:trace>
  <inkml:trace contextRef="#ctx0" brushRef="#br0" timeOffset="12017.0026">8654 9372 0,'0'0'0,"0"0"0,22 4 15,-6-2-15,2 0 0,9 1 16,6 2-16,12 2 0,2 1 0,14 0 16,4-1-16,-4-1 0,-5 1 15,6-2-15,-6 1 16,-3-2-16,-11 1 0,-11-2 0,-8 0 15,-5 0-15</inkml:trace>
  <inkml:trace contextRef="#ctx0" brushRef="#br0" timeOffset="12202.9293">8787 9543 0,'0'0'0,"0"0"16,0 0-16,0 0 0,3 26 0,-3-26 15,8 29-15,-8-29 0,8 36 16,-1-19-16,2 0 0,0-3 16,1-4-16,-2-1 0,0 0 15,0-3-15,-4 0 0,2 0 16</inkml:trace>
  <inkml:trace contextRef="#ctx0" brushRef="#br0" timeOffset="12435.6009">8882 9608 0,'0'0'16,"0"0"-16,0 0 0,0 0 0,0 0 15,25-4-15,-25 4 0,32 0 16,-32 0-16,34 0 0,-19 0 16,0 0-16,-1 2 0,-2 0 15,-5 4-15,-2-2 0,-1 3 0,-7 1 16,-3 3-16,-3 0 16,-2 0-16,-1-1 0,0 2 15,-2 1-15,3-2 0,5-1 0,4-1 16,7-3-16,7 0 0,14-5 15,9-3-15,5-3 0,0-1 16,24-9-16,9-4 0,-5 0 16,-14 5-16,-12 3 0</inkml:trace>
  <inkml:trace contextRef="#ctx0" brushRef="#br0" timeOffset="12617.315">10407 8921 0,'0'0'0,"0"0"0,0 0 16,0 0-16,0 0 0,-37 19 15,12-6-15,-2-1 0,-3 2 0,-4 4 16,-2 3-16,-12 6 16,2-2-16,-2 1 0,10-5 15,7-5-15</inkml:trace>
  <inkml:trace contextRef="#ctx0" brushRef="#br0" timeOffset="12833.8092">9832 9314 0,'0'0'16,"0"0"-16,4 24 0,-2-6 0,-1 2 15,-2 11-15,-1 6 16,0-5-16,0-1 0,-2 4 0,1-2 15,0-5-15,1-4 0,-2-6 16,1-3-16,0-4 0,0-4 16,0-7-16,0-7 0,1-2 15,-1 0-15,1 0 0,1 1 16,0 3-16</inkml:trace>
  <inkml:trace contextRef="#ctx0" brushRef="#br0" timeOffset="12967.1455">9909 9298 0,'0'0'0,"0"0"0,0 0 16,30-12-16,-8 5 0,4-1 15,4 0-15,12-2 0,3 2 16,-2 2-16,-2 1 0,10 1 16,-1 1-16,-6 1 0,-5 1 15,-4 1-15,-7 1 0,-7 0 16,-5-1-16,-3 1 0</inkml:trace>
  <inkml:trace contextRef="#ctx0" brushRef="#br0" timeOffset="13166.5275">10086 9468 0,'0'0'0,"0"0"0,0 0 0,0 33 15,-1-17-15,1 3 0,1 5 16,0 6-16,1-2 0,1-2 16,1-4-16,1-3 0,-1-1 0,4-2 15,1-4-15,-3-6 0,1-3 16,-2-6-16,0-3 15,-3-4-15,-1-3 0,0 2 0,-1 1 16,0 4-16</inkml:trace>
  <inkml:trace contextRef="#ctx0" brushRef="#br0" timeOffset="13416.7518">10135 9484 0,'0'0'0,"0"0"16,0 0-16,0 0 0,24-8 16,-24 8-16,27-1 0,-27 1 15,39 2-15,-18 0 0,0 1 0,0 1 16,0 0-16,0 2 0,-1-1 15,2 2-15,-3 2 16,-5-1-16,-3 2 0,-8 1 0,-5 1 16,-3 0-16,-3 0 0,-3 3 15,-2-1-15,-4 0 0,-1 0 16,1 0-16,-1-2 0,3-1 16,2 0-16,0-1 0,5-2 15,4-2-15,3 0 0,8-2 16,6-1-16,4-1 0,0-2 0,9-1 15,4-1-15,2-5 0,3-2 16,-1-1-16,-7 3 0,-5 1 0</inkml:trace>
  <inkml:trace contextRef="#ctx0" brushRef="#br0" timeOffset="13548.7906">11307 9701 0,'0'0'0,"0"0"0,0 0 16,0 0-16,-27 2 0,27-2 0,-24 1 16,24-1-16</inkml:trace>
  <inkml:trace contextRef="#ctx0" brushRef="#br0" timeOffset="18100.3235">13082 7185 0,'0'0'16,"0"0"-16,0 0 0,0 0 0,-4 30 15,0-11-15,-5 5 16,-1 4-16,-1 3 0,-4 19 15,-2 11-15,1-2 0,-1-1 0,-6 18 16,-6 13-16,4-12 0,3-11 0,3 5 16,4 2-1,5-17-15,4-13 0,10-11 0,6-9 16,-3-7-16,-1-4 0,-3-3 0</inkml:trace>
  <inkml:trace contextRef="#ctx0" brushRef="#br0" timeOffset="18533.3233">13713 7752 0,'0'0'0,"0"0"0,0 0 16,4-17-16,-4 17 0,-5-15 15,-2 5-15,-2 1 0,-2-1 0,-2 1 16,-3 1-16,-1 1 0,-3 2 15,-8 3-15,-2 3 0,2 2 16,-1 3-16,-8 7 0,-2 5 16,5 2-16,3 1 0,1 7 15,0 6-15,1 5 0,4-4 16,8 0-16,6-1 0,7-6 16,7-5-16,8-5 0,6-3 15,5-7-15,5-3 0,8-11 0,8-8 16,-1-1-16,0 1 0,5-10 15,0-5-15,-7 0 0,-3-1 16,-2-4-16,-4 0 0,-8 5 16,-6 6-16,-6 5 0,-5 4 15,-1 5-15,-2 4 0,-3 5 16,-6 7-16,1 1 0,-2 2 0,-3 8 16,-2 8-16,1-1 15,0 3-15,3 5 0,3 3 0,3-2 16,3-1-1,-1-8-15,0-5 0,0-4 0</inkml:trace>
  <inkml:trace contextRef="#ctx0" brushRef="#br0" timeOffset="18984.8647">14454 7639 0,'0'0'15,"0"0"-15,0 0 0,-28-5 0,11 3 16,-5 3-16,-4 1 0,-12 5 16,-2 2-16,-3 5 0,-2 4 15,-5 7-15,4 2 0,1 7 16,8 3-16,9-5 0,9-6 0,9-4 16,7-2-16,10-5 0,6-4 15,9-6-15,7-4 0,3-6 16,3-3-16,-1-7 0,0-5 15,0-3-15,2 0 0,2-6 16,-1 0-16,-9 2 16,-6 3-16,-5 4 0,-5 5 15,-5 7-15,-3 3 0,-3 9 16,-2 7-16,-4 7 0,-5 3 0,-5 13 16,-2 8-16,-3 5 0,-1 4 15,2 4-15,2 3 0,1 2 16,4-10-16,0-8 0,2-7 15,-3-4-15,1-7 0,-3-7 16,0-3-16,-2-5 0,-1-5 16,-6-3-16,-2-3 0,-1-4 15,-2-4-15,-1-3 0,0-3 16,1-5-16,1-5 0,1-5 16,6-1-16,6 7 0,4 7 0,2 5 15</inkml:trace>
  <inkml:trace contextRef="#ctx0" brushRef="#br0" timeOffset="19469.0567">15076 7671 0,'0'0'0,"0"0"16,0 0-16,0 0 0,-12-21 0,12 21 15,-28-10-15,10 6 0,-3 1 16,-5 2-16,-2 3 0,-9 3 16,2 3-16,-2 2 0,-3 2 15,-3 8-15,4 2 0,6 5 16,6 3-16,6-2 0,6-3 0,8 3 16,7-3-16,13-7 15,10-6-15,7-9 0,5-6 16,3-5-16,1-4 0,1-5 15,0-1-15,-4-4 0,-1-1 0,-2-5 16,-6 2-16,-7 4 0,-5 3 16,-4 6-16,-3 3 0,-5 7 15,-3 3-15,0 8 0,-3 8 16,-3 5-16,-1 5 0,-5 13 16,-5 7-16,-2 7 0,0 3 0,4 0 15,3-3-15,2 1 16,3-8-16,3-10 0,2-4 15,0-8-15,-1-3 0,1-6 0,0-2 16,-4-5-16,-1-6 0,-8-2 16,-4-3-16,-2-5 0,-3-3 15,4-4-15,1-2 0,4-9 16,4-4-16,3 5 0,1 6 16,1 5-16</inkml:trace>
  <inkml:trace contextRef="#ctx0" brushRef="#br0" timeOffset="19783.869">15210 7808 0,'0'0'0,"0"0"0,0 0 0,29 0 15,-13 0-15,1-1 0,3 0 16,4 0-16,4 0 0,8-1 16,1-2-16,0 0 0,1-1 0,3-4 15,-5-1-15,-6 0 16,-6 0-16,-5-1 0,-5-3 15,-5 1-15,-4 0 0,-7 1 0,-7 2 16,-7 2-16,-6 3 0,-6 3 16,-3 3-16,0 3 0,-1 1 15,2 8-15,0 4 0,-2 5 16,4 3-16,7 2 0,5 3 16,8-1-16,7-1 0,9-2 15,6-3-15,9-2 0,8-2 16,11-4-16,9-3 0,-12-2 0,-8-2 15,-7-2-15</inkml:trace>
  <inkml:trace contextRef="#ctx0" brushRef="#br0" timeOffset="20200.4359">16186 7703 0,'0'0'0,"0"0"16,0 0-16,-22-7 0,22 7 0,-33-3 15,13 6-15,-3 1 0,-3 3 16,-7 3-16,0 3 0,0 4 16,-1 4-16,5 1 0,1 1 15,3 4-15,6 0 0,10-3 16,8-3-16,8-1 0,6-2 16,9-3-16,8-3 0,4-7 15,3-5-15,11-6 0,1-7 16,1-4-16,0-4 0,3-9 0,-4-4 15,-3-3-15,-3-2 0,-4-3 16,-3-1-16,-2-6 0,-8 0 16,-5 7-16,-5 6 0,-3 5 15,-5 3-15,-2 8 0,-3 4 16,-1 5-16,1 5 0,-7 7 16,-2 3-16,-5 8 0,-4 5 0,-2 7 15,-5 7-15,-1 6 0,-2 4 16,3 4-16,2 2 15,2 6-15,3-3 0,6-6 0,5-4 16,3-4-16,3-2 0,5-1 16,3-4-16,-4-10 0,0-5 15,-3-4-15</inkml:trace>
  <inkml:trace contextRef="#ctx0" brushRef="#br0" timeOffset="20562.1992">17294 8139 0,'0'0'0,"0"0"15,-12 17-15,3-6 0,1 1 0,-5 2 16,-1 2-16,-6 3 0,0-1 16,4-3-16,1-2 0,3-3 15</inkml:trace>
  <inkml:trace contextRef="#ctx0" brushRef="#br0" timeOffset="20816.9653">18075 7475 0,'0'0'0,"-5"12"15,-2 9-15,-2 3 0,-1 4 0,-8 19 16,-6 21-16,-1-1 0,-2-2 15,0 7-15,-1 7 0,7-15 16,5-10-16,1-5 0,5-10 16,4-11-16,1-7 0,2-7 15</inkml:trace>
  <inkml:trace contextRef="#ctx0" brushRef="#br0" timeOffset="21218.7303">18672 7882 0,'0'0'0,"0"0"0,0 0 15,0 0-15,-11-22 0,0 14 16,-5 0-16,-2 0 0,-2 0 0,-5 4 16,-6 2-16,-8 2 15,2 3-15,-6 8 0,-4 6 16,-4 5-16,7 2 0,-3 5 15,8 2-15,8 0 0,8-1 0,12-4 16,9-2-16,8-6 0,7-4 16,12-5-16,7-5 0,4-5 15,5-2-15,0-7 0,2-5 16,6-4-16,0-2 0,-7-3 16,-6 0-16,-6 0 0,-5-1 0,-5 3 15,-5 1-15,-4 4 0,-4 3 16,-3 4-16,-2 5 15,-5 6-15,-1 5 0,-3 6 0,0 5 16,-1 6-16,0 4 0,0 1 16,2 1-16,2 4 0,4 6 15,5-3-15,4-3 0,5-8 16,4-6-16,-4-5 0,-3-2 16,-2-4-16</inkml:trace>
  <inkml:trace contextRef="#ctx0" brushRef="#br0" timeOffset="21651.8176">19433 7853 0,'0'0'0,"0"0"15,0 0-15,-26-7 0,26 7 16,-41 0-16,13 1 0,-3 5 16,-3 2-16,-13 5 0,-3 5 15,-8 8-15,2 3 0,8-2 16,7 1-16,5 1 0,9-4 0,16-2 15,11-3-15,10-6 0,10-4 16,11-8-16,9-5 0,3-5 16,2-4-16,-1-4 0,0-2 15,5-5-15,-4-1 0,-8-3 16,-4-2-16,-8 2 0,-8 3 16,-6 5-16,-4 5 0,-6 6 15,-4 5-15,-6 7 0,-3 6 16,0 3-16,-2 5 0,-1 8 15,-3 5-15,2 10 0,0 4 0,2 4 16,1 2-16,0 1 0,3-5 16,1-7-16,0-4 0,2-8 15,2-4-15,-6-5 0,-5-3 16,-1-4-16,-2-3 0,-8-3 16,-8-4-16,5-3 0,-4-3 0,-1-5 15,-1-5-15,3-1 16,3-5-16,5-8 0,7-5 15,5 8-15,3 7 0,2 3 0</inkml:trace>
  <inkml:trace contextRef="#ctx0" brushRef="#br0" timeOffset="22121.1882">20065 7888 0,'0'0'0,"0"0"15,1-13-15,-3 4 0,-2-1 0,-4-1 16,-6-1-16,-3 1 0,-4 2 16,-12 1-16,-5 5 0,-3 0 15,-2 2-15,-10 9 0,3 8 16,1 3-16,3 4 0,-1 9 16,7 2-16,10-4 0,8-1 0,10 2 15,10-4-15,11-7 16,7-2-16,9-7 0,7-5 15,5-5-15,4-5 0,8-3 0,1-2 16,-6-3-16,-6-4 0,1-4 16,0-2-16,-7-1 0,-4 3 15,-6 0-15,-3 2 0,-6 4 16,-3 4-16,-4 5 0,-3 4 16,-2 3-16,-2 4 0,-4 5 15,-5 4-15,0 5 0,-1 3 0,-3 9 16,-1 7-16,-3 12 0,2 1 15,1-3-15,2-3 16,2 0-16,4-6 0,0-6 0,2-3 16,2-6-16,0-4 0,-2-7 15,0-3-15,-4-5 0,-3-1 16,-5-5-16,-1-4 0,-1-5 16,-1-3-16,-1-5 0,-1-3 15,4 5-15,5 3 0,2 2 16</inkml:trace>
  <inkml:trace contextRef="#ctx0" brushRef="#br0" timeOffset="22417.0654">20151 8036 0,'0'0'0,"11"-1"16,5-2-16,5 3 0,4 0 16,6-1-16,1-2 0,8-1 15,0-2-15,-3-1 0,0 0 16,-5-3-16,-5 1 0,-4-2 15,-3-2-15,-7 2 0,-4-1 0,-5-1 16,-6 2-16,-3 0 0,-5 1 16,-6 3-16,-5 2 0,-3 5 15,0 3-15,-3 3 0,-2 3 16,0 2-16,2 4 0,2 6 16,5 3-16,-1 5 0,3 0 0,8-1 15,7 1-15,6-1 0,6-2 16,10-4-16,8-3 15,6-7-15,6-3 0,-9-2 0,-7-1 16,-5-3-16</inkml:trace>
  <inkml:trace contextRef="#ctx0" brushRef="#br0" timeOffset="22800.1304">21179 7997 0,'0'0'0,"0"0"0,0 0 16,-19-11-16,19 11 0,-31-10 15,9 8-15,-4 2 0,-1 1 0,-14 6 16,-3 6-16,3 2 0,2 3 16,-5 7-16,5 1 0,7 2 15,5-2-15,10 2 0,10-4 16,8-2-16,7-3 0,11-6 16,8-4-16,6-8 0,4-6 0,3-7 15,3-6-15,1-5 0,1-4 16,3-11-16,-3-4 15,-1-5-15,-1-4 0,3-11 16,-5-1-16,-6 7 0,-6 4 0,-1 6 16,-5 10-16,-1 4 0,-5 14 15,-9 8-15,-3 6 0,-8 7 16,-4 1-16,-3 14 0,-2 10 16,-1 2-16,-1 4 0,-2 10 15,-3 8-15,-1 1 0,-1 1 0,5-3 16,2-1-16,1 4 15,6-4-15,10-6 0,8-3 16,-1-8-16,0-6 0,-4-8 0,0-4 16,-3-5-16</inkml:trace>
  <inkml:trace contextRef="#ctx0" brushRef="#br0" timeOffset="22950.4505">21867 8347 0,'0'0'0,"0"0"16,0 0-16,0 0 0,-33 8 0,5-8 16,-10-2-16,5 0 0,4 1 15,4-2-15</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03T08:34:13.483"/>
    </inkml:context>
    <inkml:brush xml:id="br0">
      <inkml:brushProperty name="width" value="0.05292" units="cm"/>
      <inkml:brushProperty name="height" value="0.05292" units="cm"/>
      <inkml:brushProperty name="color" value="#FF0000"/>
    </inkml:brush>
  </inkml:definitions>
  <inkml:trace contextRef="#ctx0" brushRef="#br0">2558 2924 0,'0'0'0,"0"0"0,0 0 0,0 0 16,0 0-16,6 21 0,-6-21 16,4 30-16,-1-12 0,2 8 15,-1 4-15,2 2 0,0 3 16,4 1-16,3 1 0,8 4 16,2-7-16,8 1 0,5-6 15,5-9-15,3-6 0,16-7 16,3-7-16,4-7 0,4-7 0,14-10 15,5-4-15,6-8 0,-3-3 16,36-19-16,-11 4 0,-17 7 16,-13 7-16,-14 7 0,-6 7 15,-21 8-15,-10 7 0,-12 3 16,-7 2-16,-6 2 0</inkml:trace>
  <inkml:trace contextRef="#ctx0" brushRef="#br0" timeOffset="433.9092">2652 6439 0,'0'0'0,"0"0"0,0 0 16,13 25-16,-13-25 0,6 31 0,1-8 15,2 1-15,-2 2 0,5 9 16,1 0-16,2-5 0,-1-4 0,14-2 16,3-7-16,1-9 15,2-7-15,5-9 0,5-5 16,0-6-16,3-2 0,17-13 0,4-4 16,5-3-16,-6 1 0,10-5 15,-3 2-15,-10 6 0,-4 6 0,6-5 16,-22 11-16,-12 8 15</inkml:trace>
  <inkml:trace contextRef="#ctx0" brushRef="#br0" timeOffset="883.7675">2450 10387 0,'0'0'0,"6"13"0,4 0 16,0 0-16,2 2 0,7 4 15,3 1-15,-2-1 0,1-2 0,7 3 16,1-3-16,0-4 0,-6-4 15,8-6-15,4-5 0,1-7 16,3-5-16,14-14 0,5-8 16,1-1-16,-1-1 0,17-16 15,1-5-15,3 2 0,-10 8 0,26-14 16,-11 11-16,-26 16 0,-19 12 16,-13 7-16</inkml:trace>
  <inkml:trace contextRef="#ctx0" brushRef="#br0" timeOffset="3967.0869">6167 3578 0,'0'0'0,"0"0"15,32-2-15,-16 1 0,0 1 0,12-1 16,4 1-16,2 0 16,1-1-16,12-2 0,4 1 15,-1 0-15,-1-1 0,13 1 0,1 0 16,-4 1-16,0 0 0,15 0 15,0 0-15,-3-1 0,-1 1 16,14 4-16,0 1 0,-4-3 16,-4-2-16,41 0 0,-3 0 15,-15 2-15,-12 2 0,5 3 16,5 0-16,-12-1 0,-7-1 0,5-4 16,4-4-16,-12 5 0,-9 5 15,5-9-15,3-4 0,-11 3 16,-7 1-16,-5-3 0,-4 0 15,-12 1-15,-7 3 0,-12 1 16,-9 0-16,-2 1 0,-1 0 0,-1 0 16</inkml:trace>
  <inkml:trace contextRef="#ctx0" brushRef="#br0" timeOffset="4500.3974">5810 3644 0,'0'0'0,"12"-1"16,3-1-16,-2 0 0,1 1 0,13 0 15,5 0-15,3-1 16,-2-2-16,15 1 0,6 2 0,-3-1 15,-3-2-15,25 1 16,11 2-16,-7-1 0,-5-3 0,12 2 16,-1-1-16,10-1 0,-4-1 15,36 2-15,-10 2 0,-7-3 16,-6-2-16,1 1 0,-1-1 16,-3 5-16,-2 3 0,-2 1 15,-1 3-15,-3-4 0,-1-1 0,0 0 16,1 1-16,-5-2 0,-4 0 15,-2 2-15,-4 2 0,-7-3 16,-4-2-16,-2-2 0,-5 0 16,-8 6-16,-6 4 0,-6 0 15,-5-1-15,-8-7 0,-5-4 16,-6 2-16,-5 1 0,-2 1 0</inkml:trace>
  <inkml:trace contextRef="#ctx0" brushRef="#br0" timeOffset="4950.5276">5914 3645 0,'0'0'15,"0"0"-15,27-3 0,-13 2 0,3-2 16,6 0-16,6-1 0,13 0 15,3 2 1,19-5-16,14-1 0,14-3 0,-5-1 16,21-1-16,19-2 0,14-1 15,-6 3-15,56-6 0,-14 3 0,-13 3 16,-10 3-16,-7 4 0,-6 3 16,-9-1-16,-5-2 0,-4 2 15,-1 3-15,-14 3 0,-9 4 16,-13 3-16,-8 1 0,-14 0 15,-8-1-15,-17-3 0,-13-3 16,-7 0-16</inkml:trace>
  <inkml:trace contextRef="#ctx0" brushRef="#br0" timeOffset="6884.2073">17637 3680 0,'0'0'0,"14"-2"15,4 1-15,-2-1 0,0 0 0,11 1 16,2 2-16,3 0 0,2 0 0,13 1 15,2 1-15,2-1 16,1 0-16,12 1 0,2-3 0,1 1 16,2 2-16,14-2 0,2-1 15,0-3-15,1-1 0,16 0 16,0-1-16,39-3 0,-14 2 16,-9 0-16,-7 2 0,-9-2 15,-7 1-15,-4 1 0,-1 3 16,-4 0-16,-3 0 0,-1-1 15,-2 0-15,-9 0 0,-7 1 0,-6-1 16,-4-2-16,-8 1 0,-5 1 16,-10 2-16,-8 1 0,-6 5 15,-4-1-15,-7 2 0,-5 0 16,-1-3-16,0-1 0,0 0 16</inkml:trace>
  <inkml:trace contextRef="#ctx0" brushRef="#br0" timeOffset="9750.7896">2236 4766 0,'0'0'0,"0"0"15,0 0-15,0 0 0,0 0 0,24-14 16,-24 14-16,20-7 0,-8 3 16,3 1-16,2 1 15,2 0-15,-1 2 0,4-2 0,4 2 16,7-1-16,0 1 0,3 1 15,4 1-15,-4-2 0,1 1 0,14 1 16,3 1-16,-2-2 16,-4-1-16,14-2 0,3-1 15,-3 3-15,-4 2 0,18 1 16,2 1-16,-8-3 0,-5-1 0,18 0 16,3-1-16,-10 1 0,-7 2 15,43 0-15,1 2 0,-17-4 16,-11-1-16,8-2 0,9 2 15,-16 2-15,-7 2 0,15-1 16,7 2-16,-9-4 0,-7-5 0,9 4 16,8 1-16,-11 0 15,-10 1-15,18-1 0,12 2 16,-15-1-16,-8-1 0,18-4 0,12-2 16,-14 2-16,-11 1 0,16 1 15,11 1-15,-12-1 0,-12-1 16,17 1-16,12-2 0,-17 4 15,-10 1-15,12-2 0,14-1 16,-18 0-16,-10 2 0,12-1 16,8 0-16,-10 1 0,-8 2 0,15-6 15,8-5-15,-15 6 0,-10 5 16,14 0-16,11 2 16,-16-6-16,-10-4 0,11 4 0,7 4 15,-11 1-15,-9 0 0,10 2 16,5-1-16,-11 0 0,-9-3 15,13 2-15,7-2 0,-17 4 16,-9 2-16,9 0 0,6 1 16,-9-6-16,-7-5 0,6 1 15,5 1-15,-12-1 0,-7 2 0,6-1 16,6-1-16,-11 0 0,-7-1 16,7 0-16,5 0 15,-11 1-15,-10-1 0,3-2 0,-1-2 16,-9 4-16,-7 0 0,-2-3 15,-1-5-15,-10 6 0,-8 4 0,-3 0 16,-2 1-16,-9-3 16,-7 2-16,-6 1 0,-5 1 15,-9 4-15,-8 2 0,9-2 16,4-1-16,5-2 0</inkml:trace>
  <inkml:trace contextRef="#ctx0" brushRef="#br0" timeOffset="16069.1642">16747 4571 0,'0'0'0,"0"0"15,0 0-15,0 0 0,0 0 0,0 0 16,0 0-16,0 0 0,0 0 15,0 0-15,0 0 0,0 0 16,0 0-16,28-8 0,-28 8 16,20 5-16,-20-5 0,23 9 15,-23-9-15,29 7 0,-12-5 16,4 1-16,4-1 0,0 0 0,0 0 16,11 2-16,1 1 15,0-2-15,1 0 0,9-2 0,2-1 16,-2 1-16,1 0 0,2 2 15,3-1-15,6 2 0,-5-1 16,4-1-16,3-1 16,-1 1-16,0-1 0,12 1 0,2-1 15,-7-1-15,-4-1 0,14 2 16,1 1-16,-5 1 0,-5-2 0,35 3 16,-6-2-16,-10 3 0,-7-1 15,5-3-15,2-2 16,-11 2-16,-6 2 0,6-2 0,5-1 15,-2 0-15,-3 0 0,6 4 16,7 5-16,-11-3 0,-7-1 0,8-7 16,6-5-16,-5 6 0,-4 5 15,7-2-15,4-1 16,-7-1-16,-7-1 0,9 1 16,5 2-16,-8 1 0,-6 0 0,8-5 15,5-1-15,-8 0 0,-4 0 16,6 1-16,5 2 0,-8-1 15,-5-1-15,5 0 0,5 1 16,-7 0-16,-5 0 0,5 2 16,5 0-16,-8 4 0,-2 4 0,5-4 15,4-3-15,-7 1 0,-6 0 16,8 2-16,3 1 16,-5-6-16,-4-4 0,5 1 0,3 1 15,-6 3-15,-2 2 0,9-2 16,7-1-16,-8-2 0,-6-2 0,6 7 15,4 3-15,-6-3 16,-4-3-16,7-2 0,5-4 16,-9 5-16,-7 3 0,8-2 15,5-1-15,-5 1 0,-4 0 16,4 4-16,2 1 0,-8-1 0,-7-2 16,9-2-16,4 0 15,-7-3-15,-3-1 0,3 3 0,4 2 16,-7 0-16,-5 0 0,4-1 15,2 0-15,-5 0 0,-4 2 16,3-1-16,3-1 0,-3 2 16,-4-1-16,1 0 0,1-1 15,-5-1-15,-5 1 0,2-1 16,2-2-16,-8 2 0,-5 0 0,2 1 16,2 2-16,-8 3 0,-5 2 15,-1-4-15,0-2 0,-5-2 16,-3-2-16,-8 2 0,-4 1 15,-5 2-15,-2 1 0,-1-3 16,0 0-16,0 2 0</inkml:trace>
  <inkml:trace contextRef="#ctx0" brushRef="#br0" timeOffset="18551.9188">19521 4803 0,'0'0'15,"0"0"-15,0 0 0,0 0 0,0 0 16,0 0-16,0 0 0,-26 15 15,26-15-15,-26 21 0,5-4 16,-1 2-16,-1 1 0,-10 13 16,-3 5-16,1-1 0,-1-3 15,-13 15-15,-5 5 0,7-5 16,9-3-16,1 0 0,4-4 16,9-9-16,5-9 0,6-6 0</inkml:trace>
  <inkml:trace contextRef="#ctx0" brushRef="#br0" timeOffset="18700.8366">19353 5029 0,'0'0'0,"0"0"0,0 0 16,0 25-16,0-25 0,-3 36 16,-1-10-16,-2 4 15,0 5-15,-2 15 0,3 4 16,1-7-16,3-8 0,5-1 0,3-9 15,0-2-15,-2-5 0,0-5 16</inkml:trace>
  <inkml:trace contextRef="#ctx0" brushRef="#br0" timeOffset="18854.9215">19799 4720 0,'0'0'16,"0"0"-16,0 0 0,0 0 15,22 4-15,-22-4 0,0 0 16,19 24-16,-19-24 0,9 26 16,-9-26-16,2 33 0,-3-16 0,0-2 15,0-1-15,-1-3 0</inkml:trace>
  <inkml:trace contextRef="#ctx0" brushRef="#br0" timeOffset="19001.0224">19648 4956 0,'0'0'0,"0"0"0,0 0 15,0 0-15,26-10 0,-26 10 16,38-7-16,-14 2 0,3-1 16,5 1-16,3 0 0,8-2 15,-3 2-15,-2-1 0,1 1 16,-1 0-16,-6 0 0,-6 2 0</inkml:trace>
  <inkml:trace contextRef="#ctx0" brushRef="#br0" timeOffset="19317.8077">19848 5094 0,'0'0'0,"0"0"16,0 0-16,-15 22 0,15-22 0,-11 23 16,6-10-16,-1-1 0,2-1 15,0-1-15,2-4 0,2-2 16,0-4-16,5 0 0,0-4 15,2-1-15,1-1 0,1-3 16,2-2-16,3 0 0,1 0 16,6-2-16,1 4 0,-1-1 15,-2 3-15,-3 1 0,-1 2 16,-2 4-16,-2 4 0,-3 2 16,-3 4-16,-4-1 0,-3 3 0,-5 0 15,-4 3-15,-1-1 0,-1 1 16,-3-1-16,-4 1 0,3-2 15,4-3-15,1-1 0</inkml:trace>
  <inkml:trace contextRef="#ctx0" brushRef="#br0" timeOffset="19474.4254">19618 5336 0,'0'0'0,"0"0"16,0 0-16,-4 19 0,4-19 15,-5 23-15,2-9 0,0 1 16,1 2-16,-2-3 0,1 1 16,0-2-16,-1-2 0,2-1 15</inkml:trace>
  <inkml:trace contextRef="#ctx0" brushRef="#br0" timeOffset="19750.6793">19882 5327 0,'0'0'0,"11"-3"0,4-1 16,4-2-16,4 1 0,9-3 15,1 2-15,7 0 0,-3 2 16,-5 2-16,-4 1 0,-7 2 16,-6 0-16,-4 4 0,-4 2 15,-9 2-15,-7 2 0,-9 3 16,-6 4-16,-9 2 0,-6 1 0,-3-1 16,-3-1-16,-4 3 0,2-1 15,10-3-15,6-2 0,4-3 16,9-5-16,6-2 0,4-4 15,10-3-15,7-4 0,13-2 16,10-2-16,4 0 0,5-1 16,0 0-16,0 0 0,-2 2 15,2 1-15,-4 2 0,-3 0 16,-3 2-16,-8 0 0,-7 2 0</inkml:trace>
  <inkml:trace contextRef="#ctx0" brushRef="#br0" timeOffset="19935.9115">20099 5568 0,'0'0'15,"0"0"-15,0 0 0,-1 25 0,1-25 16,-2 36-16,-1-15 16,1 3-16,0 0 0,-3 6 15,-2-1-15,-1-4 0,-1-3 0,-2-3 16,-2-3-16,0-6 0,0-2 15,2-2-15,1 0 0,2-2 0</inkml:trace>
  <inkml:trace contextRef="#ctx0" brushRef="#br0" timeOffset="20117.6089">20734 5065 0,'0'0'0,"14"-3"15,6 1-15,9-2 0,3 0 16,9-2-16,-1 2 0,0-3 16,-1 1-16,0 0 0,-3 1 15,-9 2-15,-5-1 0,-4 3 0,-5-1 16,-2 1-16</inkml:trace>
  <inkml:trace contextRef="#ctx0" brushRef="#br0" timeOffset="20300.6646">20897 5215 0,'0'0'0,"0"0"0,0 0 16,-6 37-16,0-14 0,0 7 15,0 5-15,-4 13 0,-1 1 0,-1 8 16,0-3-16,3-9 0,1-4 16,2-4-16,1-8 0,2-7 15,1-7-15,4-8 0,4-6 16,-1 0-16,-2-1 0,-1 1 15</inkml:trace>
  <inkml:trace contextRef="#ctx0" brushRef="#br0" timeOffset="20455.0101">20967 5338 0,'0'0'0,"0"0"0,0 0 15,0 0-15,26 11 0,-26-11 16,17 14-16,-17-14 0,17 19 15,-8-9-15,1-1 0,-1-2 16,-1 1-16,-2-3 0</inkml:trace>
  <inkml:trace contextRef="#ctx0" brushRef="#br0" timeOffset="20625.7886">21716 4975 0,'0'0'16,"11"-1"-16,5-2 0,-1 2 0,1-1 16,5 1-16,1 1 0,5 1 15,0 0-15,-4 0 0,-2 0 16,-5 1-16,-3-1 0,-2-1 16</inkml:trace>
  <inkml:trace contextRef="#ctx0" brushRef="#br0" timeOffset="20767.4054">21671 5135 0,'0'0'0,"0"0"0,0 0 15,-14 26-15,14-26 0,-10 28 16,7-11-16,0 0 0,2-3 16,0-1-16,0 0 0,0-4 0</inkml:trace>
  <inkml:trace contextRef="#ctx0" brushRef="#br0" timeOffset="21051.296">22049 5130 0,'0'0'0,"0"0"15,0 0-15,-22 10 0,22-10 16,-38 19-16,11-5 0,-3 2 16,-3 2-16,-12 7 0,-2 1 15,-6 5-15,5 0 0,8-6 16,3-2-16,4 0 0,10-4 0,9-5 15,7-4-15,7-7 0,6-2 16,10-2-16,9-2 0,7-1 16,5-1-16,2-1 0,4 0 15,7-1-15,-3-1 0,-6 3 16,-4 1-16,-7 1 0,-2 1 0,-6 0 16,-4 1-16,-6 0 15,-4-1-15,-6-3 0,-3-1 0,0 2 16,1 1-16,0-1 0</inkml:trace>
  <inkml:trace contextRef="#ctx0" brushRef="#br0" timeOffset="21484.3192">21901 4942 0,'0'0'0,"0"0"0,0 0 0,-4 33 15,4-33-15,-8 41 0,3-7 16,-2 5-16,0 6 0,-5 17 16,-3 13-16,3-6 0,2-7 15,0 4-15,2 0 0,0-14 0,-2-8 16,0-8-16,-1-6 16,1-6-16,0-5 0,-2-4 15,-3-6-15,-1-4 0,-3 0 0,-4-5 16,-4-3-16,4-4 15,2-3-15,2-4 0,0-2 0,3 1 16,4 2-16,5 2 0,3 0 16,9 1-16,5 0 0,13 2 15,12-1-15,7 2 0,5 0 16,21 2-16,6 2 0,0 2 16,-1 1-16,11 6 0,9 3 15,-21 2-15,-14 0 0,8 9 0,-16 1 16,-16-3-16,-14-1 0,-14 2 15,-13 2-15,-7-9 0,-7 1 16,-15 6-16,-11 3 0,7-3 16,-2-1-16,-12 2 0,-5-1 15,17-6-15,13-3 0,8-3 16</inkml:trace>
  <inkml:trace contextRef="#ctx0" brushRef="#br0" timeOffset="21636.7532">22887 5678 0,'0'0'16,"0"0"-16,0 0 0,0 0 0,-19 15 16,19-15-16</inkml:trace>
  <inkml:trace contextRef="#ctx0" brushRef="#br0" timeOffset="23586.901">28215 4674 0,'0'0'16,"0"0"-16,0 0 0,0 0 0,0 0 15,15-17-15,-15 17 16,26-1-16,-26 1 0,42-3 15,-8 2-15,4 0 0,1 1 0,26 0 16,11 1-16,18-2 0,-1 0 16,34-3-16,30 1 15,7-2-15,-16-2 0,76-4 0,-9 1 16,-34 0-16,-22 4 0,9-1 16,7 2-16,-27 1 0,-18 1 0,-3 0 15,-2 1-15,-27 2 16,-18 1-16,-14 0 0,-8 0 15,-22 1-15,-14 3 0,-23 3 0,-17 4 16,-7-3-16,-6-4 0,10-1 16,7-1-16,4-2 0</inkml:trace>
  <inkml:trace contextRef="#ctx0" brushRef="#br0" timeOffset="24034.5282">29042 4970 0,'0'0'16,"0"0"-16,0 0 0,0 0 0,0 0 16,19 25-16,-19-25 15,14 28-15,-14-28 0,13 33 0,-6-15 16,-1 0-16,-1 0 15,-1-3-15,0-2 0,-1-2 0,-1-2 16,1-1-16,-2-1 0,-1-3 16,0-4-16,0 0 0,0 0 15,-1-6-15,2 1 0,1-3 16,1-1-16,4-1 0,2 0 0,3-1 16,2 2-16,1 0 0,2 0 15,4 1-15,0 0 16,-2 5-16,-3 2 0,-1 3 0,-4 2 15,-3 2-15,-2 4 0,-5 0 16,-4 3-16,-5 0 0,-3 1 16,-5 1-16,-3 0 0,-1-1 15,-1-1-15,-7 3 0,-1-2 16,2-2-16,4-5 0,5-3 16,6-4-16,2-1 0,1 1 0,3 0 15</inkml:trace>
  <inkml:trace contextRef="#ctx0" brushRef="#br0" timeOffset="24234.4894">29605 4928 0,'0'0'0,"0"0"16,0 0-16,-4 33 0,1-13 0,-3 7 16,0 6-16,-4 10 0,-1 3 15,-3 10-15,0-1 0,2-7 16,2-3-16,-1 2 0,1-7 15,2-7-15,2-3 0,0-9 16,1-6-16,-1-10 0,1-5 16,3-7-16,2-5 0,0 1 15,0 3-15,0 2 0</inkml:trace>
  <inkml:trace contextRef="#ctx0" brushRef="#br0" timeOffset="24584.13">29751 4959 0,'0'0'0,"8"-3"16,3-3-16,1 3 0,1-2 0,7 2 15,3 0-15,-2 2 0,-2 2 16,-2 3-16,-1 2 0,-4 3 16,-3-1-16,-6 7 0,-5 4 15,-6 2-15,-5 2 0,-9 6 16,-5 1-16,-1-2 0,-3-3 0,-4 3 16,2-2-16,6-7 0,6-3 15,6-4-15,4-2 0,4-4 16,4-3-16,12-5 0,9-3 15,6-2-15,2 0 0,5-3 16,3 2-16,-2 1 0,-2 5 16,2 2-16,-5 3 0,-4 1 15,-4 2-15,-6 4 0,-3 2 16,-5 3-16,-4 3 0,-6 1 16,-2 1-16,-5 0 0,-4 1 0,-5 1 15,-4-1-15,-4 2 0,3 2 16,-4-3-16,-3-3 0,3-3 15,3-3-15,2-3 0,4-2 16,5-1-16,3-2 0,3-1 16</inkml:trace>
  <inkml:trace contextRef="#ctx0" brushRef="#br0" timeOffset="24700.4541">29699 5409 0,'0'0'16,"0"0"-16,0 0 0,33 0 0,-33 0 15,37 5-15,-15 4 0,1-1 16,1 1-16,9 5 0,1 3 15,-1-1-15,-1 0 0,1-2 16,-6 0-16,-5-5 0</inkml:trace>
  <inkml:trace contextRef="#ctx0" brushRef="#br0" timeOffset="24901.5695">30640 5216 0,'0'0'0,"0"0"15,0 0-15,0 0 0,-22 25 16,22-25-16,-31 34 0,12-10 16,-2 1-16,0 2 0,-1-1 15,-7 5-15,2-1 0,-3 0 16,4-6-16,5-10 0,3-6 0,4-11 16,2-6-16,2 1 0,2 1 15,1 2-15</inkml:trace>
  <inkml:trace contextRef="#ctx0" brushRef="#br0" timeOffset="25084.4952">30603 4956 0,'0'0'16,"9"8"-16,4 7 0,3 5 16,0 6-16,6 17 0,0 9 15,6 14-15,-1 2 0,7 11 16,-2-3-16,1 6 0,-5-9 0,4 0 15,-1-11-15,-6-10 0,-4-7 16,3 2-16,-9-15 0,-4-10 16</inkml:trace>
  <inkml:trace contextRef="#ctx0" brushRef="#br0" timeOffset="28620.7811">9918 7054 0,'0'0'0,"0"0"0,0 0 0,22 1 15,-22-1-15,0 0 0,34 3 0,-18-2 16,3-1-16,3 1 0,2 0 15,3 1-15,1 0 0,12 1 16,6 1-16,1 0 0,3-2 16,16 1-16,3 1 0,14-3 15,-3-2-15,4 2 0,2 1 16,11-1-16,-3 2 0,17-5 16,2 0-16,38 1 0,-17 1 0,-6-2 15,-3-1-15,-4 1 0,-2 1 16,3 2-16,4 0 15,-5 0-15,-3 2 0,7-2 0,5 0 16,-1 2-16,-1 2 0,7-2 16,8 1-16,-7-6 0,-3-3 15,6 5-15,4 2 0,-2 0 16,-1 1-16,7-3 0,3-2 16,-8-1-16,-6-1 0,1 1 0,1 1 15,-12 2-15,-8 0 0,-3-1 16,1-2-16,-13 0 0,-9 2 15,-8 1-15,-6 1 0,-11 2 16,-6 0 0,-15-5-16,-10-5 0,-31 0 15,-22 1-15,-12 6 0,-11 5 0,13-3 16,7 1-16,6-2 0</inkml:trace>
  <inkml:trace contextRef="#ctx0" brushRef="#br0" timeOffset="29200.6203">9881 7027 0,'0'0'0,"0"0"16,0 0-16,0 0 0,0 0 0,0 0 15,0 0-15,0 0 16,32-9-16,-32 9 0,34-1 15,-11 1-15,2 1 0,6-1 0,4 1 16,4 0-16,2 0 0,22-1 16,7 0-16,12-2 0,-2-2 15,26 0-15,5 1 0,11-1 16,-8 2-16,54-4 0,11-1 16,-22-3-16,-17-1 0,8 4 15,5 0-15,-13 2 0,-9-1 0,17 1 16,10 0-16,-11 3 0,-7-1 15,11 2-15,8 0 0,-10 1 16,-7 1-16,12 0 0,8 2 16,-15-3-16,-10 0 0,6 0 15,5 0-15,-18-2 0,-12 2 0,-1 2 16,0 1-16,-18-3 16,-12-2-16,-8 2 0,-6 1 15,-22 1-15,-15 2 0,-16-3 0,-11-1 16,-9 0-16,-6-2 0,-19-1 15,-15 1-15,-12 3 0,-7 1 0,18 0 16,12-1-16,10-1 0</inkml:trace>
  <inkml:trace contextRef="#ctx0" brushRef="#br0" timeOffset="30084.8193">9930 7124 0,'0'0'0,"0"0"0,0 0 15,24-6-15,-24 6 0,32-5 0,-5 2 16,2 0-16,3 0 0,20 1 16,9-1-16,0 1 0,2 0 15,28 1-15,8 0 0,12 1 16,-6 0-16,28 0 0,24-1 16,38-3-16,-27 0 0,14-2 15,10-1-15,-39 0 0,-30 0 0,-7 2 16,-5 2-16,1 1 0,0 2 15,-12-1-15,-7-2 0,-8 5 16,-6-1-16,-9 3 0,-6 2 16,-11-1-16,-7 1 0,-8-2 15,-3 0-15,-8-2 0,-3 0 16,2 0-16,-1-2 0,-5-3 16,-5 0-16,-2-5 0,-5 0 15,2 0-15,1 2 0,3-8 16,0-2-16,0-4 0,1-5 0,-7 7 15,2-5-15,1-1 0,0 0 16,-1-5-16,0-4 0,-2 0 16,-2-1-16,1-4 0,1-2 15,-3 5-15,1-1 0,-3-7 16,-1-3-16,-3 4 0,-3 2 16,-4-4-16,-2-3 0,-3 2 0,-4 2 15,-10 2-15,-8 0 16,-4-1-16,-3 0 0,-8 6 15,-5 5-15,-2-1 0,-1 3 0,-42-8 16,1 7-16,2 5 0,1 3 16,-5 4-16,-4 2 0,-2 5 15,-1 4-15,-5 5 0,-4 2 16,2 4-16,3 2 0,-6 4 16,-5 2-16,2 3 0,1 1 0,-5 9 15,-4 3-15,9 1 16,4 1-16,6 5 0,3 3 15,9 3-15,5 1 0,6 1 0,5-1 16,8-2-16,5-3 0,12 5 16,9 4-16,7-1 0,4-1 15,11 8-15,7 6 0,14-5 16,7-5-16,13-4 0,10-1 16,12-5-16,10-4 0,12 0 15,6-3-15,3-4 0,2-4 0,12-2 16,10-4-16,5-2 0,2-1 15,5-3-15,3-1 0,-4 1 16,-2 2-16,-32-5 0,-21-2 16,-16-1-16</inkml:trace>
  <inkml:trace contextRef="#ctx0" brushRef="#br0" timeOffset="33215.9953">10926 5409 0,'0'0'0,"0"0"15,0 0-15,29 12 0,-29-12 0,21 10 16,-8-2-16,-1 2 0,1 0 16,0 2-16,-2-2 0,-1-2 15</inkml:trace>
  <inkml:trace contextRef="#ctx0" brushRef="#br0" timeOffset="33386.5327">10820 5749 0,'0'0'0,"0"0"0,0 0 15,28 0-15,-13 0 0,2 1 16,4 1-16,6 2 0,-2 1 16,-4 0-16,-4 0 0,-1-2 0</inkml:trace>
  <inkml:trace contextRef="#ctx0" brushRef="#br0" timeOffset="33551.6123">10772 6136 0,'0'0'0,"0"0"0,0 0 16,28-4-16,-28 4 0,33-10 16,-8 1-16,4-4 0,2-1 0,9-5 15,3-2-15,-6 4 0,-7 3 16,-5 2-16</inkml:trace>
  <inkml:trace contextRef="#ctx0" brushRef="#br0" timeOffset="33717.9542">11306 5348 0,'0'0'0,"0"0"16,0 0-16,0 0 0,0 0 15,14 29-15,-14-29 0,12 27 16,-6-11-16,-1-4 0,0 1 16,-2-4-16</inkml:trace>
  <inkml:trace contextRef="#ctx0" brushRef="#br0" timeOffset="33871.4698">11704 5254 0,'0'0'0,"0"0"16,0 0-16,-21 25 0,9-12 0,-5 5 16,-4 5-16,-6 7 0,-2 2 15,-9 7-15,1-2 0,6-5 16,6-7-16,4-4 0</inkml:trace>
  <inkml:trace contextRef="#ctx0" brushRef="#br0" timeOffset="34523.2896">11256 5671 0,'0'0'0,"0"0"16,0 0-16,32-7 0,-15 4 16,4 1-16,4-1 0,9-2 15,1 0-15,3-1 0,3 1 16,5-2-16,-3 0 0,-4 3 16,-4-1-16,-8 2 0,-5 0 0,-8 0 15,-9 2-15,-5 1 0,-9 0 16,-6 5-16,-8 5 15,-5 2-15,-3 0 0,-7 6 0,-7 4 16,-6 5-16,3 0 0,-1 0 16,-2 2-16,3 0 0,9-2 0,9-4 15,8-5-15,7-7 16,4-3-16,7-2 0,8-2 16,5-2-16,5-3 0,12-4 15,10-6-15,2-1 0,3-2 0,3 1 16,3-1-16,3 1 0,-6 1 15,-5 2-15,-4 1 0,-7 1 16,-6 1-16,-7 5 0,-4 2 16,-6 2-16,-7 3 0,-10 3 15,-10 3-15,-4 3 0,-3 0 16,-7 6-16,-6 5 0,1 2 16,1 1-16,-7 3 0,0 0 15,6-6-15,7-4 0,6-4 0,6-3 16,7-5-16,4-3 0,6 0 15,5 2-15,7-4 0,5-3 16,10-3-16,8-4 0,2-1 16,1 0-16,3-2 0,3-1 15,-3-1-15,-2-1 0,-1-3 16,0-1-16,-4 0 0,-4 3 0,-1-2 16,-7 2-16,-6 2 15,-3 1-15,-3 0 0,0 2 16,-2 1-16,0 4 0,-1-1 0,-2 2 15,0 2-15,-3 0 0,0 3 16,-1 4-16,0-1 0,2-1 16,-1 3-16,0 1 0,0 1 15,2-1-15,1 2 0,1 1 16,0 1-16,1 0 0,-2 0 16,-2-2-16,1-2 0,0-2 0,0 0 15</inkml:trace>
  <inkml:trace contextRef="#ctx0" brushRef="#br0" timeOffset="35068.1582">11942 5698 0,'0'0'0,"0"0"0,0 0 15,0 0-15,-10 28 0,10-28 16,-19 29-16,8-12 0,0 0 0,0 3 16,-1 0-16,3-1 15,1 0-15,3 0 0,3-5 16,3-3-16,3-5 0,6-5 16,6-4-16,0-2 0,2-2 15,3-3-15,3-2 0,0-1 0,-1-1 16,3 0-16,-3 1 0,-4 4 15,-5 4-15,-4 1 0,-4-1 16,-6 5-16,-3 2 0,-8 5 16,-7 4-16,-2 1 0,-4 3 0,-6 6 15,-4 5-15,5 0 16,1-1-16,3 1 0,5-5 16,7-3-16,4-4 0,7-4 15,6-6-15,6-1 0,5-2 0,6-3 16,5-2-16,-1-1 0,0 0 15,1 2-15,-1 0 16,-4 1-16,-4 2 0,-5 3 0,-6 6 16,-7-2-16,-5 1 0,-4 4 15,-3 2-15,-1 3 0,1 1 16,-1 0-16,-2 1 0,2-5 16,1-1-16,5-3 0,4-1 15,4-3-15,3 0 0,6-4 0,3-3 16,0-2-16,1-2 0,2 1 15,-4 1-15,-3-1 0</inkml:trace>
  <inkml:trace contextRef="#ctx0" brushRef="#br0" timeOffset="35267.5522">12556 5453 0,'0'0'0,"0"0"0,0 0 16,0 0-16,27 0 0,-27 0 15,0 0-15,25 16 0,-18-8 16,0 3-16,-1 3 0,-2-2 0,0-2 16,0-1-16</inkml:trace>
  <inkml:trace contextRef="#ctx0" brushRef="#br0" timeOffset="35434.6837">12376 5795 0,'0'0'0,"0"0"16,0 0-16,31-3 0,-31 3 0,31 4 16,-10-1-16,0 0 15,0 1-15,1 3 0,-5 3 0,-1-2 16,-3 0-16,-2-2 0</inkml:trace>
  <inkml:trace contextRef="#ctx0" brushRef="#br0" timeOffset="35567.7599">12311 6134 0,'0'0'0,"0"0"16,0 0-16,27-18 0,-27 18 0,35-21 15,-8 5-15,2-2 16,0-2-16,9-6 0,3-1 0,5-7 15,-4-3-15,-1 4 0,-10 6 16,-7 5-16</inkml:trace>
  <inkml:trace contextRef="#ctx0" brushRef="#br0" timeOffset="35716.9552">12803 5432 0,'0'0'0,"0"0"15,0 0-15,0 0 0,0 0 0,20 21 16,-20-21-16,15 20 0,-15-20 16,17 19-16,-11-12 0,0 0 0</inkml:trace>
  <inkml:trace contextRef="#ctx0" brushRef="#br0" timeOffset="36520.5587">13252 5392 0,'0'0'0,"0"0"0,0 0 0,-24 12 16,24-12-16,-30 21 0,9-7 15,-4 3-15,-1 2 0,-14 6 16,-3 3-16,3-1 0,3-1 0,-8 2 16,1-3-16,-1-2 0,7-5 15,7-5-15,6-2 16,6-4-16,5-3 0,7-4 0,7-3 15,6 1-15,4-1 0,8-2 16,9-1-16,4 1 0,2 1 16,5-1-16,5-2 0,5 0 15,-4 0-15,0 0 0,1 1 16,-6 1-16,-5 1 0,-3 1 16,-7 4-16,-10 1 0,-4-1 0,-11 4 15,-9 2-15,-7 2 0,-7-1 16,-9 6-16,-7 5 0,-2-1 15,-1 2-15,-6 0 0,-4 2 16,-4 0-16,4-2 0,7-1 16,5-1-16,10-5 0,7-1 15,5-2-15,7-4 0,9-2 16,4-1-16,12-2 0,10-2 16,0-1-16,5-3 0,7-1 15,7-3-15,-3 1 0,-3 0 0,7-2 16,-1 0-16,-6 4 0,-4 2 15,-9-1-15,-6-3 0,-6 2 16,-5 2-16,-10 5 0,-8 5 16,-6 2-16,-3-1 0,-7 5 15,-8 4-15,0 1 0,0-1 0,-6 5 16,-5 4-16,6-3 16,2-1-16,-6 1 0,0-2 0,10-3 15,9-1-15,9-5 0,7-2 16,9-3-16,7-1 0,6-3 15,7-2-15,3-1 0,2-2 16,7-1-16,5 0 16,0 0-16,-1-2 0,1-1 0,1-1 15,-5 1-15,-5-2 0,0 1 16,-5 1-16,-8 3 0,-3-3 0,-4 2 16,-3-2-16,-4 2 0,-3 1 15,-3 2-15,-1-2 16,-1 1-16,0 1 0,-1 1 0,0 1 15,2 0-15,-1 1 0,1 2 16,1 4-16,1 0 0,2 4 0,3 1 16,3 1-16,1 2 15,0-1-15,2 2 0,0 1 16,1-3-16,1 1 0,0-3 0,3-2 16,-2-2-16,-1-1 0,-1-2 15</inkml:trace>
  <inkml:trace contextRef="#ctx0" brushRef="#br0" timeOffset="37084.5283">13419 5728 0,'0'0'16,"0"0"-16,0 0 0,0 0 0,0 0 15,-34 17-15,34-17 16,-33 23-16,13-8 0,-3 2 0,-2 2 15,1 0-15,3-1 0,-1 3 16,4 0-16,2-4 0,4-3 16,7-2-16,5-3 0,6-2 15,5-3-15,7-2 0,4-5 16,1-1-16,2 1 0,6-5 16,1-1-16,-4 0 0,-3 2 0,-3 1 15,-2 1-15,-5 2 0,-4 0 16,-4 0-16,-5 0 15,-3 1-15,-3 0 0,-7 4 0,-6 2 16,0 2-16,-2 2 0,-6 4 16,-2 2-16,-1 0 0,1 0 15,-1 1-15,1 2 0,4-3 16,3 0-16,3-1 0,3-2 16,3-1-16,2-2 0,5 1 15,3-2-15,3-2 0,2-2 0,9-1 16,8-1-16,-3-2 0,1-2 15,8 0-15,5-2 0,-2-2 16,-1-2-16,-2 0 0,-1 1 16,-4-1-16,-2 1 0,-4 2 15,-2 1-15,-3 0 0,-3 3 16,-2 0-16,-3 3 0,-1 2 0,0 2 16,-2 2-16,-1 3 0,0 2 15,0 2-15,1 0 0,1 3 16,2-2-16,2 1 0,4-3 15,4-1-15,1-2 0,1-3 16,-3-1-16,-2-1 0,-2-2 0</inkml:trace>
  <inkml:trace contextRef="#ctx0" brushRef="#br0" timeOffset="37501.1162">13898 5614 0,'0'0'16,"0"0"-16,0 0 0,0 0 15,4 32-15,-4-32 0,-1 41 16,-2-17-16,-2 1 16,1 3-16,-1 1 0,1 3 0,2-3 0,2-2 15,1-9-15,0-10 0,1-7 16,1-4-16,3-2 0,-2-3 15,1-3-15,-2-2 0,0-4 16,1-1-16,-1-2 0,0 2 16,0 0-16,0 1 0,-1 1 15,0 4-15,2 2 0,0 5 16,1 4-16,3 1 0,1 2 16,0 2-16,0 2 0,-3 3 15,1 2-15,-2 2 0,0-1 0,-4 1 16,-3 2-16,-4-2 0,-2 0 15,-1-2-15,-4-2 0,-3 1 16,-4 0-16,-2-3 0,-1 1 16,1-2-16,1-2 0,-3 1 15,3-3-15,3-1 0,4 1 0,3-1 16</inkml:trace>
  <inkml:trace contextRef="#ctx0" brushRef="#br0" timeOffset="37668.4467">14633 5423 0,'0'0'15,"0"0"-15,0 0 0,-20 12 16,20-12-16,-32 19 0,8-7 16,-5 3-16,-3 0 0,-10 7 15,0 2-15,2-4 0,-1-1 0,0 1 16,8-3-16,7-5 0</inkml:trace>
  <inkml:trace contextRef="#ctx0" brushRef="#br0" timeOffset="37870.0238">14179 5654 0,'0'0'0,"0"0"0,0 0 15,4 34-15,-3-16 0,-1 7 0,-1 4 16,0 12-16,0 3 0,-1 2 15,-2 0-15,1 5 0,0-6 16,-1-1-16,2-10 0,0-8 16,1-7-16,-1-8 0,1-6 15,0-1-15,-1-1 0,1 0 16</inkml:trace>
  <inkml:trace contextRef="#ctx0" brushRef="#br0" timeOffset="38184.5393">14259 5710 0,'0'0'0,"0"0"0,23-10 0,-4 3 16,3 0-16,13-3 0,6 0 16,3 1-16,4 0 0,11 0 15,1 2-15,6 4 0,-5 3 0,-5 1 16,-3 1-16,-1 1 16,-8-1-16,-10 3 0,-7 3 15,-7 5-15,-4 2 0,-8 3 0,-2 3 16,-3 5-16,-3 2 0,-3 7 15,-3 5-15,-1 4 0,-4 2 16,-4 9-16,-1-1 0,-1-4 16,1-4-16,1-6 0,3-6 15,2-5-15,2-5 0,0-6 16,2-2-16,-4-6 0,-2-3 0,-8-6 16,-5-3-16,2-3 15,-2-1-15,-5-8 0,-4-2 16,-1-5-16,2-1 0,7 5 0,5 3 15,6 4-15</inkml:trace>
  <inkml:trace contextRef="#ctx0" brushRef="#br0" timeOffset="38568.3991">14384 5850 0,'0'0'0,"0"0"0,0 0 16,0 0-16,0 0 0,0 0 16,0 0-16,4 25 0,-4-25 0,2 28 15,-2-28-15,3 40 0,-2-18 16,0 1-16,0 0 15,0-3-15,0-1 0,1-1 0,1-4 16,-2-5-16,0-4 0,-1-5 16,0 0-16,1-3 0,-1-1 15,0-6-15,0-2 0,0-3 16,1-1-16,1-4 0,1 0 16,4 3-16,2 2 0,5 0 15,4 3-15,2 1 0,1 0 0,1 3 16,2 1-16,1 3 0,1 1 15,1 2-15,-4 1 0,-4 3 16,-5-1-16,-4 3 0,-3 2 16,-7 1-16,-4 1 0,-6 2 15,-6 1-15,0 3 0,-3-1 0,-8 1 16,-1-2-16,0-3 16,3-2-16,4-2 0,4 0 15,4-1-15,2-2 0,3-1 16,4-2-16,7-1 0,6-1 0,-3 1 15,-1 1-15,0-1 0</inkml:trace>
  <inkml:trace contextRef="#ctx0" brushRef="#br0" timeOffset="46067.9464">16262 7107 0,'0'0'16,"0"0"-16,22 0 0,-6 0 0,1 2 16,9 0-16,5 1 0,12 1 15,3 2-15,19 2 0,7 2 16,0-3-16,1 1 0,26 2 15,24 4-15,-7-2 0,-5 0 16,61 2-16,15-2 0,-22-4 16,-18-4-16,13-1 0,10-1 15,-13 0-15,-11 1 16,9-5-16,4-2 0,-20 0 0,-14 0 0,1 2 16,0 2-16,-20 2 0,-15 0 15,-14 0-15,-9 1 0,-19-1 16,-13 1-16,-19 2 0,-14-1 15,0-1-15,-1-1 0,-2-2 16</inkml:trace>
  <inkml:trace contextRef="#ctx0" brushRef="#br0" timeOffset="46418.5265">16636 7147 0,'0'0'15,"0"0"-15,0 0 0,0 0 16,0 0-16,0 0 0,31 3 16,-31-3-16,45 0 0,-8 0 15,10 0-15,4 0 0,3 2 0,28 0 16,30 1-16,12-1 0,-8-5 15,33 1-15,26-1 0,36-1 16,-37 2-16,-1-4 0,0-1 16,-30 1-16,-18 2 0,-8 4 15,-4 5-15,-21-1 0,-15-2 0,-17-1 16,-12 0-16,-19 2 0,-14 3 16,-19-1-16,-15-1 15,-8 3-15,-7 0 0,11-2 0,8-2 16,4 0-16</inkml:trace>
  <inkml:trace contextRef="#ctx0" brushRef="#br0" timeOffset="46685.0266">16641 7202 0,'0'0'0,"0"0"0,0 0 15,25-9-15,-25 9 0,38-9 16,-4 7-16,3-1 0,5 1 16,26 2-16,12 3 0,17 2 15,-3 1-15,37-5 0,31-4 16,0-2-16,-20 1 0,67-3 0,-11 2 16,-38-2-16,-27-3 0,-14 3 15,-10 1-15,-28 3 0,-20 1 16,-18 2-16,-12 0 0,-9 1 15,-7-1-15,-5 0 0</inkml:trace>
  <inkml:trace contextRef="#ctx0" brushRef="#br0" timeOffset="47001.4118">16437 5456 0,'0'0'0,"21"-6"0,4 1 0,4-1 15,3 2-15,14-1 0,6 0 16,-4 1-16,-3 3 0,9-1 16,-1 0-16,1-1 0,-6 1 0,-14 2 15,-9 2-15,-6 1 0,-5-2 16,-4-1-16</inkml:trace>
  <inkml:trace contextRef="#ctx0" brushRef="#br0" timeOffset="47401.9012">16317 5790 0,'0'0'0,"0"0"15,0 0-15,13 20 0,-13-20 0,13 21 16,-3-6-16,0-1 0,1-2 16,-1 0-16,0-3 0,1 1 15,-1-3-15,-6-3 0,-4-4 16,-2 2-16,-3-2 0,-1-1 15,-3-1-15,0-2 0,-1-2 16,-3-2-16,0-2 0,3-2 16,2 0-16,7 0 0,5-2 15,4 1-15,3-2 0,11 0 16,10-3-16,4 1 0,5 1 0,17-4 16,3 3-16,10 0 0,-5 5 15,9 1-15,-3 3 0,-9 3 16,-8 4-16,-7 3 0,-11 2 15,-12-3-15,-7 0 0,-11 5 16,-5 5-16,-8 2 0,-7 2 0,-15-1 16,-9 2-16,0-4 15,-4 0-15,-14 1 0,-4-1 16,7 0-16,7-2 0,-7-8 16,1-9-16,15 2 0,9 1 0,9 2 15</inkml:trace>
  <inkml:trace contextRef="#ctx0" brushRef="#br0" timeOffset="48001.7241">16580 5525 0,'0'0'0,"0"0"16,0 0-16,0 0 0,0 0 0,14 26 15,-14-26-15,7 33 0,-4-13 16,0 4-16,2 1 0,-1 1 16,2 0-16,3 2 15,1-5-15,-1-6 0,1-5 0,1-8 16,0-7-16,5 5 0,4 2 0,0-11 15,0-8-15,3-5 16,0-2-16,5-4 0,2 1 16,-5 4-16,-4 1 0,-4 7 15,-5 3-15,-5 4 0,-4 2 0,-7 8 16,-6 6-16,-6 4 0,-4 4 16,-8 6-16,-8 3 15,3 0-15,3-1 0,-5 5 0,4 1 16,7-9-16,4-6 0,8-4 15,8-5-15,7-4 0,7-1 16,9-7-16,7-4 0,2 0 16,2-2-16,0 1 0,1 2 15,-5 1-15,-5 3 0,-8 4 16,-7 4-16,-8 6 0,-8 4 0,-4 0 16,-5 2-16,1 4 0,-2 2 15,-1 5-15,2 0 0,6-3 16,5-1-16,8-2 0,7-1 15,5-4-15,3-2 0,8-4 16,6-2-16,1 0 0,0-1 16,-2 1-16,0-3 0,-3 1 15,-2-2-15,-7 1 0,-5 1 16,-6-2-16,-5 0 0,-9 3 0,-6 6 16,-6 0-16,-4 0 0,-6 0 15,-6 1-15,2-3 0,1-1 16,-5-5-16,3-2 0,6-6 15,5-3-15,5-6 0,5-5 16,8 1-16,8 0 0,10-8 16,9-7-16,6 2 0,6 0 0,7-6 15,5-6-15,1 6 0,1 5 16,-6 4-16,-9 5 16,-8 6-16</inkml:trace>
  <inkml:trace contextRef="#ctx0" brushRef="#br0" timeOffset="48435.2247">17323 5770 0,'0'0'0,"-2"12"0,-3 7 16,0 2-16,-2 2 0,-4 16 16,-4 16-16,2-5 0,3-3 0,1 2 15,3-7-15,2-9 0,-1-7 16,2-5-16,1-6 0,1-9 15,1-1-15,2-9 0,1-3 16,2-6-16,0-7 0,0-6 16,-1-8-16,2 0 0,0-3 15,5-10-15,2-4 0,3 8 0,2 4 16,9-6-16,6 1 16,-2 7-16,-1 3 0,3 5 0,3 4 15,-5 8-15,-3 5 0,-3 12 16,-3 5-16,-3 9 0,-4 6 15,-6 12-15,-6 8 0,-1 5 16,-4 2-16,2 10 0,2 5 16,1-7-16,1-8 0,9 2 15,5-4-15,3-10 0,2-6 0,-1-8 16,-1-5-16,-2-6 0,-3-6 16,3-4-16,2-2 15,-5-3-15,-2-3 0,-6-4 0,-5-4 16,-5-6-16,-4-7 0,3 10 15,0 5-15,0 2 0</inkml:trace>
  <inkml:trace contextRef="#ctx0" brushRef="#br0" timeOffset="48601.6115">17628 5785 0,'0'0'0,"0"0"0,0 0 16,0 0-16,-21 22 0,21-22 0,-25 33 15,10-12-15,-1 4 0,-3 2 16,-3-1-16,-5 7 0,1-1 15,-2 2-15,1-5 0,3-7 16,3-4-16,2-8 0,2-5 16,4-5-16,4-4 0,1-1 15,1 2-15,3 1 0</inkml:trace>
  <inkml:trace contextRef="#ctx0" brushRef="#br0" timeOffset="48734.5468">17336 5924 0,'0'0'16,"0"0"-16,0 0 0,0 0 15,0 0-15,29 1 0,-29-1 16,25 10-16,-25-10 0,27 18 15,-14-6-15,1 1 0,1 2 0,2-1 16,3 1-16,4 2 16,-1-4-16,-1-6 0,1-5 15,-5 0-15,-1-1 0,-4 1 0</inkml:trace>
  <inkml:trace contextRef="#ctx0" brushRef="#br0" timeOffset="48902.6441">18056 5571 0,'0'0'0,"0"0"0,0 0 0,0 0 15,23 10-15,-23-10 0,0 0 16,18 25-16,-18-25 0,1 30 16,-8-7-16,2-3 0,-1-2 0,2-4 15</inkml:trace>
  <inkml:trace contextRef="#ctx0" brushRef="#br0" timeOffset="49301.7757">17683 5963 0,'0'0'0,"0"0"16,0 0-16,0 0 0,0 0 0,0 0 15,25-15-15,-25 15 16,34-13-16,-11 5 0,5-1 16,-2 2-16,1 0 0,6-1 0,0 0 15,-5 2-15,-1 1 0,-6 0 16,-5 3-16,-3 1 0,-3 2 15,-7 4-15,-8 4 0,0 0 16,-3 4-16,-3 5 0,-3 4 16,-2 2-16,0 1 0,-4 7 15,0 0-15,6-4 0,3-4 0,3-3 16,3-3-16,7-2 0,3-5 16,6-4-16,6-6 0,0-2 15,1-4-15,5-4 0,5-2 16,-3-2-16,-1-3 0,-2-1 15,0 0-15,-2-2 0,-1-1 0,2 1 16,-2 1-16,-5 3 16,-3 5-16,-1 4 0,0 5 15,-2 4-15,-2 1 0,0 5 16,-1 3-16,0 1 0,-2 2 0,0 3 16,1 2-16,-2-2 0,-1 0 15,2-2-15,2-2 0,-2-4 16,0-3-16,0-1 0,0-1 15,-1-2-15</inkml:trace>
  <inkml:trace contextRef="#ctx0" brushRef="#br0" timeOffset="49605.4602">18256 5892 0,'0'0'16,"0"0"-16,0 0 0,0 0 16,26-16-16,-9 10 0,6-2 0,3 2 15,5-1-15,13-2 0,5-1 16,-2 1-16,-2 0 0,9 1 15,-1 4-15,2-1 0,-6 4 16,-9 1-16,-7 3 0,-7 4 16,-5 3-16,-8 9 0,-5 7 15,-4 2-15,-2 3 0,-9 6 16,-4 3-16,-3-4 0,-3-3 0,-4 3 16,-1-1-16,0-6 0,0-4 15,-3-4-15,-4-4 0,2-2 16,3-3-16,0-4 0,1-4 15,2-4-15,2-3 0,3-5 16,-2-3-16,2-2 0,3-4 16,6-10-16,2-10 0,2 9 15,1 6-15,-1 6 0</inkml:trace>
  <inkml:trace contextRef="#ctx0" brushRef="#br0" timeOffset="49753.465">18838 5637 0,'0'0'0,"0"0"16,0 0-16,0 0 0,0 0 0,0 0 15,14 21-15,-14-21 0,-7 33 0,-2-6 16,-6 8-16,-1 3 16,-3 4-16,-8 18 0,-7 18 15,1-9-15,1-7 0,-3 1 16,-1-4-16,8-13 0,7-13 0,6-7 16</inkml:trace>
  <inkml:trace contextRef="#ctx0" brushRef="#br0" timeOffset="49903.4686">19661 6108 0,'0'0'0,"-2"1"15,2-1-15,-2 1 0</inkml:trace>
  <inkml:trace contextRef="#ctx0" brushRef="#br0" timeOffset="51070.3">2346 8588 0,'0'0'15,"0"0"-15,0 0 0,0 0 0,29 5 16,-29-5-16,32-2 16,-11 0-16,2-2 0,8 2 0,4 0 15,10 0-15,2-2 0,9 2 16,4 1-16,14-3 0,-2 1 15,23 2-15,3 4 0,12 0 16,-10-2-16,20 2 0,1 1 16,37 1-16,-19 1 0,1-2 15,1 0-15,-15-4 0,-11-2 0,7-2 16,6-1-16,-9 3 0,-5 2 16,7-5-16,6-4 15,-12 4-15,-10 5 0,5 4 0,1 3 16,-19-1-16,-10 1 0,-4 8 15,-2 7-15,-22-6 0,-19-5 0,-9-4 16</inkml:trace>
  <inkml:trace contextRef="#ctx0" brushRef="#br0" timeOffset="55852.2902">7798 8511 0,'0'0'0,"0"0"16,0 0-16,29-3 0,-29 3 0,28 0 16,-10 0-16,4 0 15,0 2-15,13-1 0,4-2 16,0 1-16,3 0 0,15 0 16,5-2-16,0 0 0,0-1 0,17 0 15,5 0-15,7 0 0,-4-1 16,16 0-16,3 0 0,-11 0 15,-4 0-15,48 0 0,-6 0 16,-11 2-16,-10 1 0,7-1 16,6 2-16,-12-1 0,-6 1 15,11 0-15,7 1 0,-10 3 0,-9 1 16,15-3-16,8 1 16,-11-2-16,-8-1 0,12 2 0,9 1 15,-12-2-15,-8 2 0,11 2 16,8 3-16,-11-5 0,-9-3 15,14 0-15,7 2 0,-12-1 16,-6 0-16,8 0 0,6-1 16,-9 1-16,-6 0 0,12 0 15,7-1-15,-13 2 0,-10 1 0,6-4 16,6-2-16,-12 0 0,-7-1 16,2-1-16,1 0 0,-10 1 15,-7 0-15,-1 1 0,-1 0 16,-12-2-16,-8-2 0,-7 3 15,-5 2-15,-11 1 0,-7 1 0,-13 0 16,-7-2-16,-7 1 16,-1 1-16,-2-1 0</inkml:trace>
  <inkml:trace contextRef="#ctx0" brushRef="#br0" timeOffset="60901.9903">9497 10840 0,'0'0'0,"0"0"16,0 0-16,0 0 0,26-3 15,-26 3-15,26 0 16,-8 0-16,1 2 0,4-1 15,3-1-15,10 1 0,0 0 0,9 0 16,7 0-16,12 1 0,0 1 16,11-1-16,9 0 0,9 0 15,-5-2-15,28 1 0,28 0 16,41-1-16,-21 0 0,1 0 16,-1-1-16,-26 0 0,-19-1 0,24 0 15,16 2-15,-18 3 0,-13 3 16,17 0-16,13 1 15,-27-1-15,-16 0 0,-7 1 0,-3 1 16,-17-1-16,-11 1 0,-13-3 16,-8-1-16,-18-2 0,-15-2 15,-18-2-15,-11-3 0,-13 0 16,-8-2-16,-29-4 0,-20-4 16,24 5-16,17 3 0,11 3 0</inkml:trace>
  <inkml:trace contextRef="#ctx0" brushRef="#br0" timeOffset="61269.0474">9371 10994 0,'0'0'0,"29"-1"0,4-2 15,6 3-15,6 0 0,28 0 16,29 0-16,16 0 16,-1 2-16,70-1 0,24 0 0,-22-2 15,-14 0-15,13 2 0,8 2 0,-15-2 16,-10-1-16,18 2 0,13-1 15,-18 3-15,-12-1 0,1 4 16,2 0-16,-26 4 0,-15 0 16,-14-3-16,-8-1 0,-29-5 15,-21-2-15,-20 0 0,-15 2 16,-17-8-16,-12-6 0,1 4 16,0 2-16,1 2 0</inkml:trace>
  <inkml:trace contextRef="#ctx0" brushRef="#br0" timeOffset="63935.799">9859 10747 0,'0'0'0,"21"-3"16,3 1-16,4 0 0,3 1 0,21-1 15,11 2-15,14 0 0,1 0 16,23-1-16,5-3 0,7 0 15,-9 1-15,51-2 0,-10-1 16,-23 2-16,-19 2 0,-4-3 16,-3 1-16,-20 1 0,-12 1 15,-10 1-15,-6 0 16,-17-1-16,-10-1 0,-13 2 0,-8 1 16,-3 0-16,-2 0 0,-22-2 15,-15-2-15,-8 0 0,-8 0 0,-13-1 16,-11 0-16,-2 2 15,-1 2-15,-17 1 0,-12 1 16,8-2-16,6 0 0,-10-3 0,-7-2 16,11 3-16,8 3 0,-3 3 15,-3 4-15,10 0 0,7 0 16,2 3-16,3-1 0,12 4 16,9 1-16,14-3 0,11-1 15,11-5-15,10-1 0,13 0 0,8-2 16,10 3-16,6 0 0,29 0 15,19-2-15,10-3 0,4-3 16,24-2-16,16-2 0,-8-1 16,-5 0-16,14 1 0,9 1 15,-13 2-15,-8 2 0,-1 2 16,1 1-16,-24 2 0,-16 1 0,-13 2 16,-7 1-16,-18-5 0,-15-3 15,-13-2-15,-10 1 16,-10-1-16,-6 3 0,-30 0 0,-19-2 15,-7 2-15,-3-1 0,-19 2 16,-12 0-16,5 0 0,5 2 16,-5-8-16,-2-3 0,9 7 15,7 2-15,2 1 0,2 0 16,13 1-16,9 1 0,13 0 16,10 0-16,14-2 0,8-1 0,15 0 15,8 0-15,10 1 16,8 1-16,17 0 0,12 1 15,6-1-15,4 0 0,17 0 0,11 1 16,1-3-16,-1-2 0,12 0 16,9 0-16,-10-1 0,-8 0 15,0 1-15,-3 1 0,-13 1 16,-10 0-16,-15 0 0,-11-2 16,-17 1-16,-10 0 0,-13-2 15,-7-2-15,-10-4 0,-4-2 0,-26-2 16,-18-1-16,-8 3 0,-5 0 0,-12 2 15,-7-1-15,4 1 16,1 0-16,-7 4 0,-5 3 16,18 5-16,13 2 0,11 1 15,6 3-15,20-4 0,12-1 0,15-3 16,9-2-16,10 4 0,4 1 16,28 1-16,18 2 0,5-2 15,4-2-15,17-4 0,12-2 16,-3-2-16,-3-3 0,-30 2 15,-19 2-15,-13 1 0</inkml:trace>
  <inkml:trace contextRef="#ctx0" brushRef="#br0" timeOffset="65568.9603">10410 9175 0,'0'0'0,"0"0"0,0 0 16,0 0-16,0 0 0,0 0 0,0 0 16,0 0-16,20 14 0,-20-14 15,0 0-15,6 24 0,-6-24 16,0 23-16,0-23 0,-8 27 15,3-11-15,-2 1 0,-1 1 16,2 0-16,-1 0 0,2-2 16,1-1-16,2 2 0,2-2 0,9-4 15,7-2-15,3-2 16,3-1-16,7-3 0,6-2 0,-1-2 16,0-2-16,8 1 0,1 0 15,-6-2-15,-5 1 0,-4 0 16,-6-1-16,-6 1 0,-4 1 0,-2 0 15</inkml:trace>
  <inkml:trace contextRef="#ctx0" brushRef="#br0" timeOffset="65769.4337">10524 9246 0,'0'0'0,"0"0"15,0 0-15,0 0 0,0 0 16,24 21-16,-24-21 15,19 24-15,-19-24 0,14 40 0,-9-11 16,-2 1-16,0 2 0,-3 11 16,-3 1-16,-1-3 0,-1-3 0,-2 7 15,-3-3-15,1-6 16,0-5-16,-2 1 0,-1-6 0,2-6 16,2-3-16,3-5 0</inkml:trace>
  <inkml:trace contextRef="#ctx0" brushRef="#br0" timeOffset="65925.2868">10707 9708 0,'0'0'0,"0"0"0,8 17 16,-3-6-16,2 3 0,2 4 16,2 1-16,2 5 0,0-4 0,0-2 15,1-1-15,-1-5 0,0-4 16,-2 0-16,-1-2 0,-2 0 15</inkml:trace>
  <inkml:trace contextRef="#ctx0" brushRef="#br0" timeOffset="66123.2423">10991 9318 0,'0'0'0,"0"0"16,0 0-16,0 0 0,29-1 0,-29 1 15,35-2-15,-35 2 16,41-2-16,-18 0 0,3 1 16,-1-1-16,-1 1 0,7-3 15,0 0-15,-3-1 0,-3 0 0,-3 1 16,-4 0-16,-3 2 0</inkml:trace>
  <inkml:trace contextRef="#ctx0" brushRef="#br0" timeOffset="66302.6566">11200 9131 0,'0'0'0,"0"0"0,0 0 15,0 0-15,4 25 0,-4-25 16,-1 26-16,1-26 0,-1 34 0,0-12 16,-1 4-16,1-1 0,-2 0 15,1 3-15,0-2 0,0-5 16,0-3-16,-1-2 0</inkml:trace>
  <inkml:trace contextRef="#ctx0" brushRef="#br0" timeOffset="66490.1772">10905 9521 0,'0'0'16,"0"0"-16,0 0 0,0 0 16,0 0-16,27 1 0,-27-1 0,39-5 15,-13 0-15,7-2 0,6-1 16,0 0-16,3-2 0,13-3 15,0 0-15,11-1 0,-5 1 16,3 1-16,-10 1 0,-7 0 16,-7 0-16,-5 1 0,-6 2 15,-6 1-15,-4 1 0,-4 3 16</inkml:trace>
  <inkml:trace contextRef="#ctx0" brushRef="#br0" timeOffset="66684.9781">11655 9196 0,'0'0'0,"0"0"16,0 0-16,0 0 0,-27 22 0,27-22 16,-32 28-16,10-8 0,-5 4 15,-9 11-15,-3 6 16,-2 0-16,-2 1 0,-8 12 16,-1 0-16,-2 3 0,5-7 0,2-1 15,7-6-15,6-12 0,4-7 16,8-5-16,6-5 0,2-4 15</inkml:trace>
  <inkml:trace contextRef="#ctx0" brushRef="#br0" timeOffset="66804.981">11301 9614 0,'0'0'0,"15"-4"0,4-2 16,10 0-16,2-2 0,11-1 0,3-1 15,-3 0-15,-2 2 0,3-2 16,-4 1-16,-8 3 0,-7-1 15,-5 3-15</inkml:trace>
  <inkml:trace contextRef="#ctx0" brushRef="#br0" timeOffset="67153.8694">11526 9579 0,'0'0'0,"0"0"16,0 0-16,-14 15 0,14-15 16,-20 22-16,5-8 0,-2 2 15,-1 0-15,-3 7 0,2-1 16,0-1-16,2-2 0,4-2 15,3-3-15,5-3 0,2-1 0,7-2 16,3-3 0,7-2-16,3-2 0,5-3 0,6-1 0,2 0 15,3 1-15,5-2 16,-1 0-16,-4 3 0,-2 2 16,-5 2-16,-3 1 0,-6 2 15,-6 1-15,-9 3 0,-6 2 16,-4 1-16,-3-1 0,-10 4 0,-7 0 15,-4 1-15,-3 2 0,-12 4 16,-4 1-16,-1-5 0,0-1 16,-3-2-16,6-1 0,3-6 15,5-1-15,5-5 0,5-3 16,9-4-16,7-4 0,8-9 0,6-5 16,0 7-16,0 4 0,0 1 15</inkml:trace>
  <inkml:trace contextRef="#ctx0" brushRef="#br0" timeOffset="67279.6987">12144 9935 0,'0'0'16,"0"0"-16,0 0 0,-32 5 15,32-5-15,0 0 0</inkml:trace>
  <inkml:trace contextRef="#ctx0" brushRef="#br0" timeOffset="73087.9073">12515 12082 0,'0'0'0,"0"0"0,0 0 16,36 5-16,-20-1 0,5 1 0,5 0 16,12 2-16,1-2 15,10 1-15,6 1 0,10-1 0,-4-1 0,18 1 16,5 1-16,15-1 0,-1 0 16,18 0-16,0-1 15,0 1-15,0 1 0,56 1 0,-11-2 16,-10 0-16,-7-1 0,-1-1 15,-1-2-15,2 2 0,0-2 16,5 1-16,4 2 0,-6 0 16,-5 0-16,6-5 0,3-1 15,0 2-15,1 4 0,13 0 16,11 1-16,-10-3 0,-5-3 16,3 0-16,4-1 0,-7 0 0,-4 1 15,12 2 1,6 1-16,-16-4 0,-12-3 0,5 3 0,3 0 15,-5 3-15,-3 2 0,2-2 16,1-1-16,-7-1 0,-4-1 16,13 1-16,11 1 15,6 0-15,5 0 16,-52-2-16,-34-1 0,1 0 0,1-1 16,-15 4-16,-9 2 0,2-4 15,0-4-15,-16 2 0,-12 0 16,-6 0-16,-3 1 15,-8-1-15,-5 1 0,-8 0 0,-5 0 16,-7 0-16,-4 0 0,3 0 16,1 1-16,-1 0 0</inkml:trace>
  <inkml:trace contextRef="#ctx0" brushRef="#br0" timeOffset="73652.4066">16516 12191 0,'0'0'16,"0"0"-16,0 0 0,25-1 0,-25 1 15,28 3-15,-8-5 16,3 2-16,3 2 0,15-5 0,5-1 15,4-1-15,3-1 0,22-1 16,8 0-16,11-1 0,-3 0 16,20 0-16,4-1 0,7 0 15,-7-1-15,58-2 0,-7 3 16,-15 8-16,-11 5 0,3-8 0,1-7 16,-8-1-16,-6 0 0,12 7 15,9 5-15,-16 1 0,-12 2 16,9-3-16,7 1 0,-14 0 15,-11 1-15,7 1 0,3 0 16,-16 0-16,-10-1 0,-6 3 16,-3 1-16,-15 0 0,-10 0 0,-10-2 15,-7 0-15,-10-3 0,-7 0 16,-14-2-16,-8 1 16,-13 0-16,-8 0 0,4 0 0,4 0 15,0 0-15</inkml:trace>
  <inkml:trace contextRef="#ctx0" brushRef="#br0" timeOffset="77536.0984">17639 12582 0,'0'0'0,"0"0"16,-3 22-16,0-11 0,-3 0 0,-3 4 15,-2 3-15,-5 9 0,-2 0 16,-4 2-16,-3 1 16,-2-1-16,0-2 0,-7 2 0,2-4 15,-6 0-15,3-4 0,3-7 16,2-5-16,7-3 0,5-2 16,4 0-16</inkml:trace>
  <inkml:trace contextRef="#ctx0" brushRef="#br0" timeOffset="77669.2206">17634 12889 0,'0'0'15,"0"0"-15,0 0 0,16 16 0,-7-7 16,2 1-16,1 1 0,2 0 16,-1 0-16,2 1 15,1-1-15,-3-4 0,0-2 0,-2 0 16,-2-2-16,-1 0 0</inkml:trace>
  <inkml:trace contextRef="#ctx0" brushRef="#br0" timeOffset="77886.1799">18129 12496 0,'0'0'0,"0"0"15,0 0-15,0 0 0,-6 33 16,-2-14-16,-6 5 0,-1 6 15,-2 4-15,-9 17 16,-6 5-16,0-2 16,0-3-16,-2 2 0,4-10 0,-3 0 0,2-7 15,-1-6-15,5-10 0,8-7 16,4-2-16,4-3 0</inkml:trace>
  <inkml:trace contextRef="#ctx0" brushRef="#br0" timeOffset="78036.3716">18084 12887 0,'0'0'16,"5"7"-16,3 2 0,1 3 0,0 1 0,4 6 15,2 1-15,2 2 0,-1 1 16,2-1 0,1 0-16,-1-8 0,0-6 0,0 0 15,-4-1-15,-2-2 0</inkml:trace>
  <inkml:trace contextRef="#ctx0" brushRef="#br0" timeOffset="78205.4292">18824 12398 0,'0'0'0,"0"0"16,0 0-16,27 15 0,-16-9 0,-1 3 15,0 2-15,-1-1 0,-1 2 16,1-1-16,-1-1 0,-1-2 16</inkml:trace>
  <inkml:trace contextRef="#ctx0" brushRef="#br0" timeOffset="78404.1574">18521 12518 0,'0'0'0,"0"0"0,0 0 16,-11 18-16,11-18 0,-10 26 15,5-5-15,-1-1 16,2 0-16,0-2 0,-2-2 0,1 1 16,0-2-16,1-3 0</inkml:trace>
  <inkml:trace contextRef="#ctx0" brushRef="#br0" timeOffset="78621.2816">18622 12587 0,'0'0'0,"0"0"0,25-2 15,-25 2-15,43 0 0,-15-2 16,4 2-16,9-1 0,1 1 0,9-1 16,-2 1-16,-4 1 15,-3 2-15,-5-2 0,-3 0 16,-1 2-16,-7 3 0,-10 0 0,-6 1 15,-10 0-15,-5 1 0,-7 1 16,-5 1-16,-6 1 0,-5-1 16,-5-2-1,-3-1-15,-1-1 0,2-1 0,1-1 0,8 0 16,5-1-16</inkml:trace>
  <inkml:trace contextRef="#ctx0" brushRef="#br0" timeOffset="78802.7475">18745 12618 0,'0'0'0,"0"0"16,0 0-16,-18 20 0,18-20 16,-22 27-16,8-7 0,-2 0 15,-3 3-15,-7 4 0,1 0 0,2 0 16,2-2-16,0 4 0,3-4 16,3-6-16,2-5 0,3 4 15,3 2-15,2-3 0,0-2 16,2-5-16</inkml:trace>
  <inkml:trace contextRef="#ctx0" brushRef="#br0" timeOffset="79035.7119">18741 12740 0,'0'0'0,"9"0"0,4 0 0,6 0 15,4 0-15,11 0 16,4 0-16,-2 1 0,-3 0 0,3 0 16,-3-1-16,-4 1 0,-4 0 15,-4 1-15,-4-1 0,-7 0 16,-5-1-16,-5 0 15,-6 5-15,-10 3 0,-9 3 16,-1 0-16,1 3 0,-20 7 16,-11 7-16,-8 7 15,3-3-15,-11 12 0,2 3 0,8-3 16,7-4-16,-5 4 0,6-3 16,13-10-16,7-6 0,-2-2 15,10-10-15,12-7 0,6-2 0,1-1 16</inkml:trace>
  <inkml:trace contextRef="#ctx0" brushRef="#br0" timeOffset="79219.6507">18797 12909 0,'0'0'0,"15"2"16,4-1-16,0 2 0,1 0 0,9 2 15,6 1-15,3 1 0,-1 0 16,0 0-16,3 0 15,-6-1-15,-5-3 0,-2 0 0,-5 1 16,-5-1-16,-4 0 0,-3-2 16</inkml:trace>
  <inkml:trace contextRef="#ctx0" brushRef="#br0" timeOffset="79408.1015">18705 13068 0,'0'0'16,"0"0"-16,0 0 0,-5 32 0,3-17 0,-2 3 16,0 1-16,1 2 15,0-1-15,1 3 0,1-3 16,2-1-16,3-2 0,-2-5 16,0-4-16,-1-4 0,-1-4 0,2 0 15,-2 0-15,3 0 0</inkml:trace>
  <inkml:trace contextRef="#ctx0" brushRef="#br0" timeOffset="79669.7839">18715 13097 0,'0'0'0,"0"0"16,0 0-16,0 0 0,35-6 0,-35 6 15,41-5-15,-15 2 0,1 0 16,3 2-16,2 1 16,6 0-16,-4 0 0,-2 2 15,-4 2-15,-3 0 16,-6 0-16,-4 4 0,-10 1 0,-7-1 15,-4 2-15,-11 1 0,-7 3 16,-3-1-16,0 1 0,-10 3 16,1-1-16,5-2 0,5-1 0,0 0 15,7-1-15,6-2 16,6-3-16,10-2 0,8-1 16,9-2-16,6-4 0,12 0 0,7 0 15,7-2-15,4 1 0,-3 1 16,-11-1-16,-10 1 0</inkml:trace>
  <inkml:trace contextRef="#ctx0" brushRef="#br0" timeOffset="79816.8179">20178 13444 0,'0'0'16,"0"0"-16,0 0 0,0 0 15,0 0-15,-26 6 0,26-6 0,0 0 16</inkml:trace>
  <inkml:trace contextRef="#ctx0" brushRef="#br0" timeOffset="80956.1474">3328 13114 0,'0'0'0,"0"0"0,0 0 15,29 8-15,-29-8 0,30 6 16,-6-1-16,7-3 0,5 0 0,17 0 15,4 0-15,18 0 0,3 0 16,20-1-16,4 0 0,15 0 16,0 0-16,28 1 15,9 1-15,-3 1 0,0 0 16,67 0-16,-21-1 0,-17 5 0,-13 4 16,-3-3-16,-2 1 0,-11 0 15,-8 0-15,-8 3 0,-6 2 16,-17-5-16,-9-3 0,-22-2 15,-10-2-15,-18 2 0,-11-1 0,-14 0 16,-8-2-16,-5 0 0</inkml:trace>
  <inkml:trace contextRef="#ctx0" brushRef="#br0" timeOffset="86220.4082">4332 11704 0,'0'0'0,"0"0"15,0 0-15,0 0 0,0 0 0,0 0 16,-24-7-16,24 7 0,-28 1 16,7 2-16,-6 1 0,0 3 15,-2 1-15,-10 4 0,-1 1 16,1 0-16,5 2 0,-6 4 15,7-1-15,6 1 0,7-2 16,11 1-16,9 0 0,3-2 0,6-3 16,8 1-16,8-2 0,3-1 15,0-3-15,6 1 0,2 0 16,-2 2-16,-4-1 0,-8 0 16,-5 1-16,-7 1 0,-7 0 0,-9-1 15,-12-1-15,-1 0 0,-4 1 16,-5 3-16,-8 2 0,-3 4 15,0-1-15,-3-2 16,-1-2-16,10-3 0,7-3 0,5-2 16</inkml:trace>
  <inkml:trace contextRef="#ctx0" brushRef="#br0" timeOffset="86704.2942">4521 11836 0,'0'0'0,"0"0"0,0 0 16,-4 23-16,4-23 0,-10 30 15,2-9-15,0 0 0,-3 2 16,1 7-16,3 0 16,3-4-16,2-5 0,5-3 15,6-7-15,0-4 0,4-7 0,6-5 16,3-5-1,1-6-15,3-5 0,1-5 0,-1 2 16,-1-3-16,0-4 0,1 2 16,-8 6-16,1 4 0,-5 5 15,1 5-15,-5 5 0,-1 9 16,-6 8-16,0 2 0,-3 6 0,1 3 16,-1 5-16,2-3 0,1 0 15,4 5-15,6 0 0,-1-8 16,-2-5-16,3-4 0,4-4 15,3-5-15,0-5 0,1-7 16,1-5-16,-3-2 0,-3-2 16,3-10-16,1-6 0,-2-2 15,-2 0-15,0-4 0,-5-1 16,-3 5-16,0 5 0,-7 0 16,-4 4-16,0 6 0,-1 3 0,-3 7 15,-1 3-15,1 4 0,1 4 16,1 5-16,2 7 0,4-3 15,2 0-15,1-1 0,-1-2 16,-2-2-16</inkml:trace>
  <inkml:trace contextRef="#ctx0" brushRef="#br0" timeOffset="87088.1708">5749 11817 0,'0'0'0,"0"0"0,0 0 0,0 0 16,-23-7-16,23 7 0,-33 0 16,13 3-16,-4 2 0,-3 6 15,-4 2-15,-7 6 0,2 0 0,-7 10 16,2 5-16,7-5 0,5-1 16,4 4-16,6 1 15,12-6-15,11-4 0,8-7 0,6-5 16,7-5-16,2-4 0,5-8 15,5-6-15,-1-2 0,-1-1 16,-1-6-16,0-3 16,-2 1-16,-4-1 0,-1-4 0,-3 1 15,-5 6-15,-8 4 0,-2 6 16,-3 3-16,-4 5 0,-2 3 16,-5 9-16,-6 7 15,0 3-15,0 1 0,2 6 0,0 4 16,5 0-16,1-1 0,6 0 15,3 0-15,4-4 0,6-3 0,2-8 16,3-10-16,-4 1 0,-4-2 16,-3-1-16</inkml:trace>
  <inkml:trace contextRef="#ctx0" brushRef="#br0" timeOffset="87335.8153">6230 11690 0,'0'0'0,"0"0"0,0 0 16,-17 32-16,17-32 0,-22 42 0,7-13 15,-3 4-15,1 2 0,-5 10 16,3-1-16,0 5 0,5-5 16,4-1-16,5-8 0,9-9 15,6-6-15,6-7 0,7-4 16,3-8-16,3-5 0,9-8 15,1-5-15,-9 3 0,-4 3 16,-7 4-16</inkml:trace>
  <inkml:trace contextRef="#ctx0" brushRef="#br0" timeOffset="87503.0541">6761 11667 0,'0'0'15,"0"0"-15,0 0 0,-11 25 16,11-25-16,-18 40 0,5-11 15,-1 2-15,0 5 0,-8 11 16,1 4-16,-1 6 0,3-5 0,6-8 16,5-8-16,5 0 0,5-5 15,7-12-15,5-7 0,-3-3 16,-2-2-16,-2-2 0</inkml:trace>
  <inkml:trace contextRef="#ctx0" brushRef="#br0" timeOffset="87802.3178">6998 11960 0,'0'0'0,"0"0"0,0 0 16,-19 20-16,19-20 0,-26 25 15,12-8-15,1 1 16,2-1-16,2 6 16,3-2-16,12-4 0,7-3 15,1-4-15,3-3 0,5-7 16,4-4-16,-1-1 0,-2-2 15,5-6-15,2-3 0,-7-2 0,-5-2 16,-7-1-16,-5 0 16,-6 1-16,-6 3 0,-6 3 0,-6 3 15,-4 3-15,-2 1 0,-10 5 16,-4 5-16,5-1 0,5-2 0,3 5 16,5 1-16,5 2 0,5 2 15,10-3-15,11-1 16,-3-2-16,-2-1 0,0-1 0</inkml:trace>
  <inkml:trace contextRef="#ctx0" brushRef="#br0" timeOffset="88235.5688">7421 11919 0,'0'0'0,"0"0"0,0 0 15,-18 27-15,11-15 0,0 4 0,-1 1 16,1 2-16,2-2 0,-1 4 15,4-1-15,2-3 0,2-3 16,8-4-16,3-4 16,3-5-16,-2-2 0,5-3 0,2-3 15,1-3-15,0-3 0,0-4 16,-1-6-16,2-3 0,-1 0 16,-4 3-16,-3 3 0,0 5 15,-4 4-15,-5 5 0,-1 3 16,-5 8-16,-4 7 0,-1 6 15,-3 8-15,3 3 0,-2 4 0,4 1 16,2-1-16,3-3 0,3-4 0,10 0 16,4-2-16,2-8 15,0-3-15,4-7 0,0-5 16,0-3-16,2-2 0,-2-10 16,0-9-16,-2-2 0,-3-3 0,-1-8 15,-1-6-15,-3 1 0,-3 2 16,-1-5-16,-3 1 0,-5 9 15,-6 7-15,-1 5 0,-2 7 16,0 3-16,-2 3 0,2 5 16,1 4-16,2 2 0,1 3 15,1-1-15,1-1 0,0 0 0</inkml:trace>
  <inkml:trace contextRef="#ctx0" brushRef="#br0" timeOffset="88452.7642">8398 11836 0,'0'0'0,"0"0"16,0 0-16,0 0 0,37-3 0,-37 3 16,35-3-16,-15 3 0,2-1 0,2 0 15,4-1-15,6 1 0,-1 1 16,0 0-16,0 3 0,-5-1 15,-4 0-15,-3 0 0,-6 0 16,0-1-16</inkml:trace>
  <inkml:trace contextRef="#ctx0" brushRef="#br0" timeOffset="88618.8888">8191 12016 0,'0'0'0,"0"0"0,0 0 16,33-2-16,-11 2 0,8-2 0,7 0 15,3-1-15,4 0 0,16-1 16,3 0-16,10-1 0,-5 1 16,6-1-16,-7-1 0,-4-1 15,-17-2-15,-9 2 0,-11 1 16,-6 3-16</inkml:trace>
  <inkml:trace contextRef="#ctx0" brushRef="#br0" timeOffset="88805.5206">8617 11866 0,'0'0'0,"0"0"0,0 0 16,0 0-16,-9 27 0,9-27 15,-13 35-15,1-13 0,-4 2 0,-3 4 16,-2 3-16,-7 9 0,-2-1 16,-6 6-16,0-5 0,6-5 15,2-5-15,-3-3 0,2-6 16,5-9-16,4-6 0,5-2 15,3-1-15,3 0 0</inkml:trace>
  <inkml:trace contextRef="#ctx0" brushRef="#br0" timeOffset="88952.6177">8612 12084 0,'0'0'16,"0"0"-16,28 2 0,-8-1 16,3 2-16,14 5 15,8 6 1,-2 3-16,0 1 0,0 1 15,-9-3-15,-10-2 0,-8-3 0,0 0 16,-4-2-16,-3-2 0</inkml:trace>
  <inkml:trace contextRef="#ctx0" brushRef="#br0" timeOffset="89375.3583">8497 12253 0,'0'0'0,"0"0"15,0 0-15,0 31 0,0-31 16,0 37-16,0-14 0,0 1 16,0 0-16,1 5 15,1-2-15,1-7 16,2-5-16,-5-5 0,0-2 0,-4-6 16,2-3-16,-1-5 0,-2-5 0,1-2 15,0-3-15,-2 2 16,2 1-16,1 2 0,2-1 0,2 2 15,3 0-15,7 1 16,5-2-16,3 4 0,2 1 0,3 3 16,3 2-16,4 0 0,-3 0 15,-1 3-15,-1 2 0,-3 2 16,-2 1-16,-6 2 0,-7-1 0,-5 3 16,-7 2-16,-4 3 0,-6 1 15,-4 0-15,-7 0 16,1-4-16,-1 0 0,2-2 0,2 1 15,2-2-15,3-1 0,4-4 16,7-2-16,5-3 0,7-1 16,10-2-16,7-3 0,9-4 15,8-4-15,4 0 0,5-3 16,-4 0-16,-9 5 0,-9 2 16</inkml:trace>
  <inkml:trace contextRef="#ctx0" brushRef="#br0" timeOffset="89569.786">9354 11911 0,'0'0'0,"0"0"0,0 0 16,0 0-16,16 16 0,-16-16 0,13 21 15,-13-21-15,12 25 0,-6-11 16,-3 2-16,0-3 15,-1-1-15,1-1 0</inkml:trace>
  <inkml:trace contextRef="#ctx0" brushRef="#br0" timeOffset="89719.3145">9146 12173 0,'0'0'0,"0"0"16,0 0-16,30 4 0,-30-4 0,31 8 15,-9-3-15,0 2 16,0-1-16,6 3 0,1 1 16,-5-3-16,-3-1 0,-3 0 0</inkml:trace>
  <inkml:trace contextRef="#ctx0" brushRef="#br0" timeOffset="89886.5708">9093 12515 0,'0'0'0,"0"0"0,0 0 0,25-10 16,-25 10-16,39-15 16,-8 3-16,1-1 0,1-2 15,11-6-15,0-3 0,7-4 0,-5-2 16,-8 6-16,-8 4 0,-5 4 16</inkml:trace>
  <inkml:trace contextRef="#ctx0" brushRef="#br0" timeOffset="90286.4053">9707 11933 0,'0'0'0,"0"0"15,0 0-15,0 21 0,0-21 0,-2 26 16,-1-10-16,-1 2 16,0 0-16,-1 1 0,1-2 15,-1 1-15,0-1 0,1-4 16,-1-3-16,1-3 0,1-3 0,0-4 15,1-5-15,1-1 0,2-1 16,3-4-16,1-5 16,4-4-16,2-4 0,4-4 15,1 1-15,8-2 0,2 3 16,-1 6-16,-2 5 0,1 4 16,3 4-16,-3 3 0,-2 3 0,-2 7 15,-2 3-15,-3 1 0,-4 0 16,-6 7-16,-2 5 0,-2-1 15,-2 1-15,-3 2 0,0 0 16,2-1-16,2-2 0,5 5 16,4 0-16,0-3 0,1-6 0,3-2 15,2-1-15,0-5 0,-1-1 16,1 0-16,2 0 16,-4-3-16,-3-3 0,-1-1 0,-2 0 15,-2 0-15</inkml:trace>
  <inkml:trace contextRef="#ctx0" brushRef="#br0" timeOffset="90569.7483">9609 12357 0,'0'0'16,"0"0"-16,0 0 0,37-4 16,-37 4-16,41-5 0,-12 0 15,1 2-15,2 0 0,8-1 16,0 2-16,-6 0 0,-4 1 0,1 2 15,-6 3-15,-6 3 0,-6 3 16,-6 4-16,-7 1 0,-8 6 16,-5 4-16,-6 3 0,-4 4 15,-2-3-15,-3 0 0,-6 2 16,-1-2-16,4-5 0,3-5 0,-1-5 16,-2-2-16,2-6 0,3-1 15,2-9 1,5-3-16,1-7 0,2-5 0,2-1 15,0 0-15,3 3 0,2 5 0,2 2 16</inkml:trace>
  <inkml:trace contextRef="#ctx0" brushRef="#br0" timeOffset="90735.9775">9560 12440 0,'0'0'0,"0"0"15,0 0-15,0 0 0,29 18 16,-29-18-16,33 24 0,-11-10 16,4 3-16,1 1 0,2 2 15,12 4-15,2 0 16,5 3-16,-4-4 0,-2-1 0,-2-3 15,2 2-15,-6-4 0,-5-3 16,-6-2 0,-10-5-16,-7-4 0,0-1 0,-1 0 15,-2 0-15</inkml:trace>
  <inkml:trace contextRef="#ctx0" brushRef="#br0" timeOffset="90889.6333">10710 12827 0,'0'0'0,"0"0"0,0 0 16,0 0-16,0 0 0,0 0 0,0 0 16,0 0-16</inkml:trace>
  <inkml:trace contextRef="#ctx0" brushRef="#br0" timeOffset="97610.0878">3879 13491 0,'0'0'0,"0"0"0,0 0 16,0 0-16,0 0 0,0 0 0,0 0 15,19 19-15,-19-19 0,24 15 16,-24-15-16,34 15 0,-17-7 0,6 1 16,5-1-16,-1-2 15,0-1-15,12-2 0,4-3 16,-7 0-16,0 0 0,5-4 0,1-3 15,-5 0-15,-6 0 0,-5-3 16,-6-1-16,-5 0 0,-6-1 0,-9-1 16,-8-2-16,-2 3 15,-3 1-15,-11 4 0,-8 5 16,1 1-16,2 1 0,-13 8 16,-4 4-16,6 3 0,3 3 0,2 8 15,-2 5-15,7 2 0,5 1 16,4 7-16,8 1 0,6-8 15,5-5-15,14 0 0,10-1 16,6-6-16,4-2 0,10-7 16,11-4-16,-3-6 0,-2-4 0,-8 0 15,-11 1 1,-7-1-16</inkml:trace>
  <inkml:trace contextRef="#ctx0" brushRef="#br0" timeOffset="97969.978">4856 13589 0,'0'0'0,"0"0"0,0 0 15,0 0-15,-14 28 0,3-12 16,-2 6-16,-1 0 0,-1 1 0,-2 4 16,2 0-16,2-3 0,2-4 0,3-3 15,0-3-15,3-4 0,0-2 16,2-5-16,3-3 15,-1-7-15,4-2 0,2-6 16,2-2-16,7-4 0,1-3 0,2-1 16,1 0-16,10-3 0,2 2 15,1 3-15,1 2 0,-2 6 16,-1 4-16,7 2 0,2 6 16,-6 4-16,-3 4 0,-6 4 15,-3 4-15,-5 5 0,-2 5 0,-4 3 16,-6 2-16,-1 2 15,-4 0-15,-1 3 0,-4 1 16,-1-3-16,-1-1 0,2-8 16,2-4-16,1-4 0</inkml:trace>
  <inkml:trace contextRef="#ctx0" brushRef="#br0" timeOffset="98436.0369">5958 13749 0,'0'0'0,"0"0"16,0 0-16,8-18 0,-5 7 0,-4 0 16,-4-2-16,-4 1 0,-3 1 15,-5 0-15,-4 2 16,-12 1-16,-3 3 0,-2 4 0,-3 3 16,-8 10-16,3 6 0,0 4 15,-1 3-15,3 6 0,7-2 0,12 1 16,4-1-16,13-3 15,8-5-15,10-2 0,9-1 16,4-5-16,5-3 0,4-7 16,2-4-16,2-3 0,0-1 0,8-8 15,1-6 1,-7-3-16,-1-4 0,-1 1 16,-9 5-16,-6 6 0,-6 4 15,-6 1-15,-2 2 0,-4 7 16,-3 6-16,-3 7 0,-2 7 0,-4 9 15,0 6-15,-4 4 0,1 2 16,-2 5 0,2 5-1,0-7-15,0-6 0,0-8 0,-1-7 0,-7-4 16,-2-6-16,-3-4 0,0-2 16,-8-5-16,-4-5 0,3-4 15,2-6-15,-6-10 0,-1-4 16,8-4-16,6-1 0,5 6 15,6 8-15,3 4 0</inkml:trace>
  <inkml:trace contextRef="#ctx0" brushRef="#br0" timeOffset="98821.0217">6459 13641 0,'0'0'0,"0"0"0,0 0 16,0 0-16,-17 22 0,17-22 0,-29 32 16,9-10-16,-2 3 15,3-2-15,4-1 0,-3 4 16,7-1-16,5-2 0,3-4 0,9-3 16,6-2-16,6-4 0,4-4 15,10-1-15,4-5 0,-1-1 16,0-2-16,5-9 15,1-7-15,-2-1 0,-3-1 0,-3-2 16,-4-3-16,-7 4 0,-4 3 16,-3 1-16,-4 3 0,-4 5 15,-2 2-15,-5 8 0,-1 5 16,-3 5-16,-5 3 0,-4 6 16,-5 7-16,1 1 0,2 2 0,-1 9 15,3 3-15,4-3 16,4-3-16,7-5 0,5-4 15,5-9-15,2-6 0,-2-2 0,-3-2 16,-1-1-16</inkml:trace>
  <inkml:trace contextRef="#ctx0" brushRef="#br0" timeOffset="99053.009">7254 13535 0,'0'0'0,"0"0"16,0 0-16,-15 31 0,4-15 16,-4 7-16,-2 6 0,-9 12 15,-1 2-15,-5 9 0,0 0 16,6-5-16,6-2 0,0-2 0,5-7 16,5-6-16,5-5 15,6-8-15,6-7 0,-1-2 16,-2-2-16,-1-1 0</inkml:trace>
  <inkml:trace contextRef="#ctx0" brushRef="#br0" timeOffset="99269.4185">7647 13536 0,'0'0'0,"0"0"0,0 0 16,-17 33-16,8-16 0,-4 8 15,-5 5-15,-4 12 0,0 1 0,-4 13 16,-1 1-16,3-6 0,1-6 16,-2 3-16,3-6 0,2-6 15,1-6-15,-4 0 0,-1-7 16,2-9-16,-3-6 0,7-1 0,4-1 16,2-2-16</inkml:trace>
  <inkml:trace contextRef="#ctx0" brushRef="#br0" timeOffset="99386.4689">7566 13806 0,'0'0'0,"19"1"0,10 0 15,9 2-15,15 0 0,13 4 16,5 2-16,-7-1 16,-17-2-16,-11-2 0</inkml:trace>
  <inkml:trace contextRef="#ctx0" brushRef="#br0" timeOffset="100520.2856">7798 13817 0,'0'0'0,"0"0"0,0 0 16,0 0-16,0 0 0,0 0 0,0 0 15,0 0-15,0 0 0,0 0 16,0 0-16,0 0 16,0 0-16,0 0 0,0 0 0,0 0 15,0 0-15,0 0 0,0 0 16,0 0-16,0 0 0,-29 2 16,29-2-16,-23-5 0,23 5 0,-28-3 15,12 2-15,0 0 16,0 0-16,-3 0 0,-2 0 0,1 0 15,-2-1-15,0 1 16,-3 0-16,-7 0 0,0-1 0,-5 0 16,-3-1-16,5 1 15,7 0-15,4 0 16</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2025/9/3</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2025/9/3</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2025/9/3</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2025/9/3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2025/9/3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2025/9/3</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2025/9/3</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2025/9/3</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2025/9/3</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2025/9/3</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2025/9/3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2025/9/3</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 Id="rId5" Type="http://schemas.openxmlformats.org/officeDocument/2006/relationships/image" Target="../media/image1.emf"/><Relationship Id="rId4" Type="http://schemas.openxmlformats.org/officeDocument/2006/relationships/customXml" Target="../ink/ink1.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 Id="rId5" Type="http://schemas.openxmlformats.org/officeDocument/2006/relationships/image" Target="../media/image2.emf"/><Relationship Id="rId4" Type="http://schemas.openxmlformats.org/officeDocument/2006/relationships/customXml" Target="../ink/ink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8.xml"/><Relationship Id="rId1" Type="http://schemas.openxmlformats.org/officeDocument/2006/relationships/tags" Target="../tags/tag87.xml"/><Relationship Id="rId5" Type="http://schemas.openxmlformats.org/officeDocument/2006/relationships/image" Target="../media/image3.emf"/><Relationship Id="rId4" Type="http://schemas.openxmlformats.org/officeDocument/2006/relationships/customXml" Target="../ink/ink3.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0.xml"/><Relationship Id="rId1" Type="http://schemas.openxmlformats.org/officeDocument/2006/relationships/tags" Target="../tags/tag89.xml"/><Relationship Id="rId5" Type="http://schemas.openxmlformats.org/officeDocument/2006/relationships/image" Target="../media/image4.emf"/><Relationship Id="rId4" Type="http://schemas.openxmlformats.org/officeDocument/2006/relationships/customXml" Target="../ink/ink4.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2.xml"/><Relationship Id="rId1" Type="http://schemas.openxmlformats.org/officeDocument/2006/relationships/tags" Target="../tags/tag91.xml"/><Relationship Id="rId5" Type="http://schemas.openxmlformats.org/officeDocument/2006/relationships/image" Target="../media/image5.emf"/><Relationship Id="rId4" Type="http://schemas.openxmlformats.org/officeDocument/2006/relationships/customXml" Target="../ink/ink5.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4.xml"/><Relationship Id="rId1" Type="http://schemas.openxmlformats.org/officeDocument/2006/relationships/tags" Target="../tags/tag93.xml"/><Relationship Id="rId5" Type="http://schemas.openxmlformats.org/officeDocument/2006/relationships/image" Target="../media/image6.emf"/><Relationship Id="rId4" Type="http://schemas.openxmlformats.org/officeDocument/2006/relationships/customXml" Target="../ink/ink6.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a:solidFill>
                  <a:srgbClr val="FF0000"/>
                </a:solidFill>
              </a:rPr>
              <a:t>选必</a:t>
            </a:r>
            <a:r>
              <a:rPr lang="en-US" altLang="zh-CN">
                <a:solidFill>
                  <a:srgbClr val="FF0000"/>
                </a:solidFill>
              </a:rPr>
              <a:t>4U3</a:t>
            </a:r>
            <a:r>
              <a:rPr lang="zh-CN" altLang="en-US">
                <a:solidFill>
                  <a:srgbClr val="FF0000"/>
                </a:solidFill>
              </a:rPr>
              <a:t>单词</a:t>
            </a:r>
            <a:r>
              <a:rPr lang="en-US" altLang="zh-CN">
                <a:solidFill>
                  <a:srgbClr val="FF0000"/>
                </a:solidFill>
              </a:rPr>
              <a:t>2</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34645"/>
            <a:ext cx="10968990" cy="5915025"/>
          </a:xfrm>
          <a:ln>
            <a:solidFill>
              <a:schemeClr val="accent1"/>
            </a:solidFill>
          </a:ln>
        </p:spPr>
        <p:txBody>
          <a:bodyPr>
            <a:noAutofit/>
          </a:bodyPr>
          <a:lstStyle/>
          <a:p>
            <a:pPr marL="0" indent="0" algn="just">
              <a:lnSpc>
                <a:spcPts val="2400"/>
              </a:lnSpc>
              <a:spcAft>
                <a:spcPts val="0"/>
              </a:spcAft>
              <a:buNone/>
            </a:pPr>
            <a:r>
              <a:rPr lang="en-US" altLang="zh-CN"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10. coverage</a:t>
            </a:r>
            <a:r>
              <a:rPr lang="zh-CN" altLang="en-US"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新闻报道；覆盖</a:t>
            </a:r>
          </a:p>
          <a:p>
            <a:pPr marL="0" indent="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zh-CN" altLang="en-US" sz="2300">
                <a:solidFill>
                  <a:schemeClr val="tx1"/>
                </a:solidFill>
                <a:latin typeface="Times New Roman" panose="02020603050405020304" charset="0"/>
                <a:cs typeface="Times New Roman" panose="02020603050405020304" charset="0"/>
              </a:rPr>
              <a:t>翻译：</a:t>
            </a:r>
          </a:p>
          <a:p>
            <a:pPr marL="0" indent="0" algn="just">
              <a:lnSpc>
                <a:spcPts val="2400"/>
              </a:lnSpc>
              <a:spcAft>
                <a:spcPts val="0"/>
              </a:spcAft>
              <a:buNone/>
            </a:pPr>
            <a:r>
              <a:rPr lang="zh-CN" altLang="en-US" sz="2300">
                <a:solidFill>
                  <a:schemeClr val="tx1"/>
                </a:solidFill>
                <a:latin typeface="Times New Roman" panose="02020603050405020304" charset="0"/>
                <a:cs typeface="Times New Roman" panose="02020603050405020304" charset="0"/>
              </a:rPr>
              <a:t> </a:t>
            </a:r>
            <a:r>
              <a:rPr lang="en-US" altLang="zh-CN" sz="2300">
                <a:solidFill>
                  <a:schemeClr val="tx1"/>
                </a:solidFill>
                <a:latin typeface="Times New Roman" panose="02020603050405020304" charset="0"/>
                <a:cs typeface="Times New Roman" panose="02020603050405020304" charset="0"/>
              </a:rPr>
              <a:t>     Yesterday's press conference featured breathless coverage as the anchor delivered a rapid-fire account to journalists.</a:t>
            </a:r>
          </a:p>
          <a:p>
            <a:pPr marL="0" indent="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      (2024</a:t>
            </a:r>
            <a:r>
              <a:rPr lang="zh-CN" altLang="en-US" sz="2300">
                <a:solidFill>
                  <a:schemeClr val="tx1"/>
                </a:solidFill>
                <a:latin typeface="Times New Roman" panose="02020603050405020304" charset="0"/>
                <a:cs typeface="Times New Roman" panose="02020603050405020304" charset="0"/>
              </a:rPr>
              <a:t>届深圳一模：鹦鹉被偷了还是退休了？）</a:t>
            </a:r>
          </a:p>
          <a:p>
            <a:pPr marL="0" indent="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i="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To my surprise, Ashley insisted on reporting the “Deerfield Stole Perry” story.</a:t>
            </a:r>
            <a:r>
              <a:rPr lang="en-US" altLang="zh-CN" sz="2300">
                <a:solidFill>
                  <a:schemeClr val="tx1"/>
                </a:solidFill>
                <a:latin typeface="Times New Roman" panose="02020603050405020304" charset="0"/>
                <a:cs typeface="Times New Roman" panose="02020603050405020304" charset="0"/>
              </a:rPr>
              <a:t> Ashley's eyes gleamed with ambition as she defended the fabricated story. "This will be our most explosive coverage yet," she declared. The newsroom's silence was deafening, thick with ethical tension. That night, I scrutinized the photo and ultimately uncovered “Perry” was a trophy's curved handle. When I presented the evidence at dawn, Ashley's resolve wavered. "The truth matters more than clicks," I urged. Grudgingly, she assented to my way of coverage.  </a:t>
            </a:r>
          </a:p>
          <a:p>
            <a:pPr marL="0" indent="457200" algn="just">
              <a:lnSpc>
                <a:spcPts val="2400"/>
              </a:lnSpc>
              <a:spcAft>
                <a:spcPts val="0"/>
              </a:spcAft>
              <a:buNone/>
            </a:pPr>
            <a:r>
              <a:rPr lang="en-US" altLang="zh-CN" sz="2300" i="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On Thursday, the paper came out with the headline “Bye-Bye, Perry” on the front page.</a:t>
            </a:r>
            <a:r>
              <a:rPr lang="en-US" altLang="zh-CN" sz="2300">
                <a:solidFill>
                  <a:schemeClr val="tx1"/>
                </a:solidFill>
                <a:latin typeface="Times New Roman" panose="02020603050405020304" charset="0"/>
                <a:cs typeface="Times New Roman" panose="02020603050405020304" charset="0"/>
              </a:rPr>
              <a:t> Students lingered at bulletin boards, tracing their fingers over photos of Perry, their laughter mingling with tears. As you could easily imagine, our circulation numbers blossomed like spring flowers</a:t>
            </a:r>
            <a:r>
              <a:rPr lang="en-US" altLang="zh-CN" sz="2300">
                <a:solidFill>
                  <a:schemeClr val="tx1"/>
                </a:solidFill>
                <a:latin typeface="Times New Roman" panose="02020603050405020304" charset="0"/>
                <a:ea typeface="宋体" panose="02010600030101010101" pitchFamily="2" charset="-122"/>
                <a:cs typeface="Times New Roman" panose="02020603050405020304" charset="0"/>
              </a:rPr>
              <a:t>－</a:t>
            </a:r>
            <a:r>
              <a:rPr lang="en-US" altLang="zh-CN" sz="2300">
                <a:solidFill>
                  <a:schemeClr val="tx1"/>
                </a:solidFill>
                <a:latin typeface="Times New Roman" panose="02020603050405020304" charset="0"/>
                <a:cs typeface="Times New Roman" panose="02020603050405020304" charset="0"/>
              </a:rPr>
              <a:t>nourished not by the fertilizer of sensationalism, but by the sunlight of authenticity. As dusk gilded Perry's vacant perch, the realization crystallized: No viral story could ever tip the scales of journalism when integrity stands on the other side.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anim calcmode="lin" valueType="num">
                                      <p:cBhvr additive="base">
                                        <p:cTn id="1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5605"/>
            <a:ext cx="10968990" cy="5854065"/>
          </a:xfrm>
          <a:ln>
            <a:solidFill>
              <a:schemeClr val="accent1"/>
            </a:solidFill>
          </a:ln>
        </p:spPr>
        <p:txBody>
          <a:bodyPr>
            <a:noAutofit/>
          </a:bodyPr>
          <a:lstStyle/>
          <a:p>
            <a:pPr marL="0" indent="457200" algn="just">
              <a:lnSpc>
                <a:spcPts val="1700"/>
              </a:lnSpc>
              <a:spcAft>
                <a:spcPts val="0"/>
              </a:spcAft>
              <a:buNone/>
            </a:pPr>
            <a:r>
              <a:rPr lang="en-US" altLang="zh-CN" sz="2000">
                <a:solidFill>
                  <a:schemeClr val="tx1"/>
                </a:solidFill>
                <a:latin typeface="Times New Roman" panose="02020603050405020304" charset="0"/>
                <a:cs typeface="Times New Roman" panose="02020603050405020304" charset="0"/>
              </a:rPr>
              <a:t>The art room's windows trembled as construction equipment roared outside. Our beloved century-old oak tree, its trunk bearing generations of carved memories, faced forthcoming </a:t>
            </a:r>
            <a:r>
              <a:rPr lang="en-US" altLang="zh-CN" sz="2000" u="sng">
                <a:solidFill>
                  <a:srgbClr val="FF0000"/>
                </a:solidFill>
                <a:latin typeface="Times New Roman" panose="02020603050405020304" charset="0"/>
                <a:cs typeface="Times New Roman" panose="02020603050405020304" charset="0"/>
              </a:rPr>
              <a:t>   1   </a:t>
            </a:r>
            <a:r>
              <a:rPr lang="en-US" altLang="zh-CN" sz="2000">
                <a:solidFill>
                  <a:schemeClr val="tx1"/>
                </a:solidFill>
                <a:latin typeface="Times New Roman" panose="02020603050405020304" charset="0"/>
                <a:cs typeface="Times New Roman" panose="02020603050405020304" charset="0"/>
              </a:rPr>
              <a:t>. Mia, our yearbook photographer, studied the architect's </a:t>
            </a:r>
            <a:r>
              <a:rPr lang="en-US" altLang="zh-CN" sz="2000" u="sng">
                <a:solidFill>
                  <a:srgbClr val="FF0000"/>
                </a:solidFill>
                <a:latin typeface="Times New Roman" panose="02020603050405020304" charset="0"/>
                <a:cs typeface="Times New Roman" panose="02020603050405020304" charset="0"/>
              </a:rPr>
              <a:t>   2   </a:t>
            </a:r>
            <a:r>
              <a:rPr lang="en-US" altLang="zh-CN" sz="2000">
                <a:solidFill>
                  <a:schemeClr val="tx1"/>
                </a:solidFill>
                <a:latin typeface="Times New Roman" panose="02020603050405020304" charset="0"/>
                <a:cs typeface="Times New Roman" panose="02020603050405020304" charset="0"/>
              </a:rPr>
              <a:t> drawings of the planned parking structure, her fingers tightening around her camera. "There has to be an alternative," she </a:t>
            </a:r>
            <a:r>
              <a:rPr lang="en-US" altLang="zh-CN" sz="2000" u="sng">
                <a:solidFill>
                  <a:srgbClr val="FF0000"/>
                </a:solidFill>
                <a:latin typeface="Times New Roman" panose="02020603050405020304" charset="0"/>
                <a:cs typeface="Times New Roman" panose="02020603050405020304" charset="0"/>
              </a:rPr>
              <a:t>   3   </a:t>
            </a:r>
            <a:r>
              <a:rPr lang="en-US" altLang="zh-CN" sz="2000">
                <a:solidFill>
                  <a:schemeClr val="tx1"/>
                </a:solidFill>
                <a:latin typeface="Times New Roman" panose="02020603050405020304" charset="0"/>
                <a:cs typeface="Times New Roman" panose="02020603050405020304" charset="0"/>
              </a:rPr>
              <a:t>, her voice could barely be heard over the noise.</a:t>
            </a:r>
          </a:p>
          <a:p>
            <a:pPr marL="0" indent="457200" algn="just">
              <a:lnSpc>
                <a:spcPts val="1700"/>
              </a:lnSpc>
              <a:spcAft>
                <a:spcPts val="0"/>
              </a:spcAft>
              <a:buNone/>
            </a:pPr>
            <a:r>
              <a:rPr lang="en-US" altLang="zh-CN" sz="2000">
                <a:solidFill>
                  <a:schemeClr val="tx1"/>
                </a:solidFill>
                <a:latin typeface="Times New Roman" panose="02020603050405020304" charset="0"/>
                <a:cs typeface="Times New Roman" panose="02020603050405020304" charset="0"/>
              </a:rPr>
              <a:t>During lunch break, I discovered Mia </a:t>
            </a:r>
            <a:r>
              <a:rPr lang="en-US" altLang="zh-CN" sz="2000" u="sng">
                <a:solidFill>
                  <a:srgbClr val="FF0000"/>
                </a:solidFill>
                <a:latin typeface="Times New Roman" panose="02020603050405020304" charset="0"/>
                <a:cs typeface="Times New Roman" panose="02020603050405020304" charset="0"/>
              </a:rPr>
              <a:t>  4  </a:t>
            </a:r>
            <a:r>
              <a:rPr lang="en-US" altLang="zh-CN" sz="2000">
                <a:solidFill>
                  <a:schemeClr val="tx1"/>
                </a:solidFill>
                <a:latin typeface="Times New Roman" panose="02020603050405020304" charset="0"/>
                <a:cs typeface="Times New Roman" panose="02020603050405020304" charset="0"/>
              </a:rPr>
              <a:t> construction plans with the head groundskeeper. "The root system is compromising underground utilities," Mr. Delgado explained. Mia's shutter clicked methodically, documenting each </a:t>
            </a:r>
            <a:r>
              <a:rPr lang="en-US" altLang="zh-CN" sz="2000" u="sng">
                <a:solidFill>
                  <a:srgbClr val="FF0000"/>
                </a:solidFill>
                <a:latin typeface="Times New Roman" panose="02020603050405020304" charset="0"/>
                <a:cs typeface="Times New Roman" panose="02020603050405020304" charset="0"/>
              </a:rPr>
              <a:t>   5   </a:t>
            </a:r>
            <a:r>
              <a:rPr lang="en-US" altLang="zh-CN" sz="2000">
                <a:solidFill>
                  <a:schemeClr val="tx1"/>
                </a:solidFill>
                <a:latin typeface="Times New Roman" panose="02020603050405020304" charset="0"/>
                <a:cs typeface="Times New Roman" panose="02020603050405020304" charset="0"/>
              </a:rPr>
              <a:t> with professional precision.</a:t>
            </a:r>
          </a:p>
          <a:p>
            <a:pPr marL="0" indent="457200" algn="just">
              <a:lnSpc>
                <a:spcPts val="1700"/>
              </a:lnSpc>
              <a:spcAft>
                <a:spcPts val="0"/>
              </a:spcAft>
              <a:buNone/>
            </a:pPr>
            <a:r>
              <a:rPr lang="en-US" altLang="zh-CN" sz="2000">
                <a:solidFill>
                  <a:schemeClr val="tx1"/>
                </a:solidFill>
                <a:latin typeface="Times New Roman" panose="02020603050405020304" charset="0"/>
                <a:cs typeface="Times New Roman" panose="02020603050405020304" charset="0"/>
              </a:rPr>
              <a:t>When the school paper arrived next morning, Mia's </a:t>
            </a:r>
            <a:r>
              <a:rPr lang="en-US" altLang="zh-CN" sz="2000" u="sng">
                <a:solidFill>
                  <a:srgbClr val="FF0000"/>
                </a:solidFill>
                <a:latin typeface="Times New Roman" panose="02020603050405020304" charset="0"/>
                <a:cs typeface="Times New Roman" panose="02020603050405020304" charset="0"/>
              </a:rPr>
              <a:t>   6   </a:t>
            </a:r>
            <a:r>
              <a:rPr lang="en-US" altLang="zh-CN" sz="2000">
                <a:solidFill>
                  <a:schemeClr val="tx1"/>
                </a:solidFill>
                <a:latin typeface="Times New Roman" panose="02020603050405020304" charset="0"/>
                <a:cs typeface="Times New Roman" panose="02020603050405020304" charset="0"/>
              </a:rPr>
              <a:t> dominated the front page: intimate portraits of the tree's weathered bark, students laughing beneath its </a:t>
            </a:r>
            <a:r>
              <a:rPr lang="en-US" altLang="zh-CN" sz="2000" u="sng">
                <a:solidFill>
                  <a:srgbClr val="FF0000"/>
                </a:solidFill>
                <a:latin typeface="Times New Roman" panose="02020603050405020304" charset="0"/>
                <a:cs typeface="Times New Roman" panose="02020603050405020304" charset="0"/>
              </a:rPr>
              <a:t>   7 </a:t>
            </a:r>
            <a:r>
              <a:rPr lang="en-US" altLang="zh-CN" sz="2000" u="sng">
                <a:solidFill>
                  <a:schemeClr val="tx1"/>
                </a:solidFill>
                <a:latin typeface="Times New Roman" panose="02020603050405020304" charset="0"/>
                <a:cs typeface="Times New Roman" panose="02020603050405020304" charset="0"/>
              </a:rPr>
              <a:t>  </a:t>
            </a:r>
            <a:r>
              <a:rPr lang="en-US" altLang="zh-CN" sz="2000">
                <a:solidFill>
                  <a:schemeClr val="tx1"/>
                </a:solidFill>
                <a:latin typeface="Times New Roman" panose="02020603050405020304" charset="0"/>
                <a:cs typeface="Times New Roman" panose="02020603050405020304" charset="0"/>
              </a:rPr>
              <a:t> canopy, and close-ups of historical carvings. The </a:t>
            </a:r>
            <a:r>
              <a:rPr lang="en-US" altLang="zh-CN" sz="2000" u="sng">
                <a:solidFill>
                  <a:srgbClr val="FF0000"/>
                </a:solidFill>
                <a:latin typeface="Times New Roman" panose="02020603050405020304" charset="0"/>
                <a:cs typeface="Times New Roman" panose="02020603050405020304" charset="0"/>
              </a:rPr>
              <a:t>   8  </a:t>
            </a:r>
            <a:r>
              <a:rPr lang="en-US" altLang="zh-CN" sz="2000">
                <a:solidFill>
                  <a:schemeClr val="tx1"/>
                </a:solidFill>
                <a:latin typeface="Times New Roman" panose="02020603050405020304" charset="0"/>
                <a:cs typeface="Times New Roman" panose="02020603050405020304" charset="0"/>
              </a:rPr>
              <a:t> ignited campus-wide concern: By midday, colorful ribbons decorated the ancient trunk like jewelry, while a student-organized petition (</a:t>
            </a:r>
            <a:r>
              <a:rPr lang="zh-CN" altLang="en-US" sz="2000">
                <a:solidFill>
                  <a:schemeClr val="tx1"/>
                </a:solidFill>
                <a:latin typeface="Times New Roman" panose="02020603050405020304" charset="0"/>
                <a:cs typeface="Times New Roman" panose="02020603050405020304" charset="0"/>
              </a:rPr>
              <a:t>请愿书</a:t>
            </a:r>
            <a:r>
              <a:rPr lang="en-US" altLang="zh-CN" sz="2000">
                <a:solidFill>
                  <a:schemeClr val="tx1"/>
                </a:solidFill>
                <a:latin typeface="Times New Roman" panose="02020603050405020304" charset="0"/>
                <a:cs typeface="Times New Roman" panose="02020603050405020304" charset="0"/>
              </a:rPr>
              <a:t>) </a:t>
            </a:r>
            <a:r>
              <a:rPr lang="en-US" altLang="zh-CN" sz="2000" u="sng">
                <a:solidFill>
                  <a:srgbClr val="FF0000"/>
                </a:solidFill>
                <a:latin typeface="Times New Roman" panose="02020603050405020304" charset="0"/>
                <a:cs typeface="Times New Roman" panose="02020603050405020304" charset="0"/>
              </a:rPr>
              <a:t>  9   </a:t>
            </a:r>
            <a:r>
              <a:rPr lang="en-US" altLang="zh-CN" sz="2000">
                <a:solidFill>
                  <a:schemeClr val="tx1"/>
                </a:solidFill>
                <a:latin typeface="Times New Roman" panose="02020603050405020304" charset="0"/>
                <a:cs typeface="Times New Roman" panose="02020603050405020304" charset="0"/>
              </a:rPr>
              <a:t> over 600 signatures.</a:t>
            </a:r>
          </a:p>
          <a:p>
            <a:pPr marL="0" indent="0" algn="just">
              <a:lnSpc>
                <a:spcPts val="1700"/>
              </a:lnSpc>
              <a:spcAft>
                <a:spcPts val="0"/>
              </a:spcAft>
              <a:buNone/>
            </a:pPr>
            <a:endParaRPr lang="en-US" altLang="zh-CN" sz="2000">
              <a:solidFill>
                <a:schemeClr val="tx1"/>
              </a:solidFill>
              <a:latin typeface="Times New Roman" panose="02020603050405020304" charset="0"/>
              <a:cs typeface="Times New Roman" panose="02020603050405020304" charset="0"/>
            </a:endParaRPr>
          </a:p>
          <a:p>
            <a:pPr marL="0" indent="0" algn="just">
              <a:lnSpc>
                <a:spcPts val="17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 removal 		B. restoration 		C. decoration 		D. transplantation</a:t>
            </a:r>
          </a:p>
          <a:p>
            <a:pPr marL="0" indent="0" algn="just">
              <a:lnSpc>
                <a:spcPts val="17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 vague 		B. technical 		C. abstract 		D. faded</a:t>
            </a:r>
          </a:p>
          <a:p>
            <a:pPr marL="0" indent="0" algn="just">
              <a:lnSpc>
                <a:spcPts val="17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3. A. declared 		B. murmured 		C. protested 		D. joked</a:t>
            </a:r>
          </a:p>
          <a:p>
            <a:pPr marL="0" indent="0" algn="just">
              <a:lnSpc>
                <a:spcPts val="17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 A. reviewing 	B. altering 		C. deserting 		D. concealing</a:t>
            </a:r>
          </a:p>
          <a:p>
            <a:pPr marL="0" indent="0" algn="just">
              <a:lnSpc>
                <a:spcPts val="17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5. A. flaw 		B. moment 		C. measurement 	D. angle</a:t>
            </a:r>
          </a:p>
          <a:p>
            <a:pPr marL="0" indent="0" algn="just">
              <a:lnSpc>
                <a:spcPts val="17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6. A. editorial 		B. coverage 		C. advertisement 	D. fiction</a:t>
            </a:r>
          </a:p>
          <a:p>
            <a:pPr marL="0" indent="0" algn="just">
              <a:lnSpc>
                <a:spcPts val="17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7. A. sprawling 	B. bare 		C. artificial 		D. flowering</a:t>
            </a:r>
          </a:p>
          <a:p>
            <a:pPr marL="0" indent="0" algn="just">
              <a:lnSpc>
                <a:spcPts val="17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8. A. rumor 		B. feature 		C. debate 		D. policy</a:t>
            </a:r>
          </a:p>
          <a:p>
            <a:pPr marL="0" indent="0" algn="just">
              <a:lnSpc>
                <a:spcPts val="17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9. A. collected 	B. rejected 		C. lost 			D. ignored</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61600" y="570960"/>
              <a:ext cx="11060640" cy="5612040"/>
            </p14:xfrm>
          </p:contentPart>
        </mc:Choice>
        <mc:Fallback>
          <p:pic>
            <p:nvPicPr>
              <p:cNvPr id="2" name="墨迹 1"/>
              <p:cNvPicPr/>
              <p:nvPr/>
            </p:nvPicPr>
            <p:blipFill>
              <a:blip r:embed="rId5"/>
              <a:stretch>
                <a:fillRect/>
              </a:stretch>
            </p:blipFill>
            <p:spPr>
              <a:xfrm>
                <a:off x="552240" y="561600"/>
                <a:ext cx="11079360" cy="56307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0525"/>
            <a:ext cx="10968990" cy="5859145"/>
          </a:xfrm>
          <a:ln>
            <a:solidFill>
              <a:schemeClr val="accent1"/>
            </a:solidFill>
          </a:ln>
        </p:spPr>
        <p:txBody>
          <a:bodyPr>
            <a:noAutofit/>
          </a:bodyPr>
          <a:lstStyle/>
          <a:p>
            <a:pPr marL="0" indent="0" algn="just">
              <a:lnSpc>
                <a:spcPts val="260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11. applaud</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鼓掌；称赞</a:t>
            </a:r>
          </a:p>
          <a:p>
            <a:pPr marL="0" indent="0" algn="just">
              <a:lnSpc>
                <a:spcPts val="260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applause</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鼓掌</a:t>
            </a:r>
          </a:p>
          <a:p>
            <a:pPr marL="0" indent="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     By the early 20th century, the tomato </a:t>
            </a:r>
            <a:r>
              <a:rPr lang="en-US" altLang="zh-CN" sz="2400" u="sng">
                <a:solidFill>
                  <a:schemeClr val="tx1"/>
                </a:solidFill>
                <a:latin typeface="Times New Roman" panose="02020603050405020304" charset="0"/>
                <a:cs typeface="Times New Roman" panose="02020603050405020304" charset="0"/>
              </a:rPr>
              <a:t>    56     </a:t>
            </a:r>
            <a:r>
              <a:rPr lang="en-US" altLang="zh-CN" sz="2400">
                <a:solidFill>
                  <a:schemeClr val="tx1"/>
                </a:solidFill>
                <a:latin typeface="Times New Roman" panose="02020603050405020304" charset="0"/>
                <a:cs typeface="Times New Roman" panose="02020603050405020304" charset="0"/>
              </a:rPr>
              <a:t> (break) free of its role as a Western-only food and entered other Chinese restaurants and homes, leading to its eventual </a:t>
            </a:r>
            <a:r>
              <a:rPr lang="en-US" altLang="zh-CN" sz="2400" u="sng">
                <a:solidFill>
                  <a:schemeClr val="tx1"/>
                </a:solidFill>
                <a:latin typeface="Times New Roman" panose="02020603050405020304" charset="0"/>
                <a:cs typeface="Times New Roman" panose="02020603050405020304" charset="0"/>
              </a:rPr>
              <a:t>   57    </a:t>
            </a:r>
            <a:r>
              <a:rPr lang="en-US" altLang="zh-CN" sz="2400">
                <a:solidFill>
                  <a:schemeClr val="tx1"/>
                </a:solidFill>
                <a:latin typeface="Times New Roman" panose="02020603050405020304" charset="0"/>
                <a:cs typeface="Times New Roman" panose="02020603050405020304" charset="0"/>
              </a:rPr>
              <a:t> (marry) with scrambled eggs in the 1940s. </a:t>
            </a: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Turn to Chinese entertainment and tomato-and-egg is used as a standard </a:t>
            </a:r>
            <a:r>
              <a:rPr lang="en-US" altLang="zh-CN" sz="2400" u="sng">
                <a:solidFill>
                  <a:schemeClr val="tx1"/>
                </a:solidFill>
                <a:latin typeface="Times New Roman" panose="02020603050405020304" charset="0"/>
                <a:cs typeface="Times New Roman" panose="02020603050405020304" charset="0"/>
              </a:rPr>
              <a:t>    58    </a:t>
            </a:r>
            <a:r>
              <a:rPr lang="en-US" altLang="zh-CN" sz="2400">
                <a:solidFill>
                  <a:schemeClr val="tx1"/>
                </a:solidFill>
                <a:latin typeface="Times New Roman" panose="02020603050405020304" charset="0"/>
                <a:cs typeface="Times New Roman" panose="02020603050405020304" charset="0"/>
              </a:rPr>
              <a:t> which celebrities' readiness for committed relationships is evaluated. It’s almost a rite of passage at this point: famous actors like Jin Dong, who passed his tomato-and-egg test to enthusiastic applause, and Huang Xiaoming, who bombed </a:t>
            </a:r>
            <a:r>
              <a:rPr lang="en-US" altLang="zh-CN" sz="2400" u="sng">
                <a:solidFill>
                  <a:schemeClr val="tx1"/>
                </a:solidFill>
                <a:latin typeface="Times New Roman" panose="02020603050405020304" charset="0"/>
                <a:cs typeface="Times New Roman" panose="02020603050405020304" charset="0"/>
              </a:rPr>
              <a:t>   59   </a:t>
            </a:r>
            <a:r>
              <a:rPr lang="en-US" altLang="zh-CN" sz="2400">
                <a:solidFill>
                  <a:schemeClr val="tx1"/>
                </a:solidFill>
                <a:latin typeface="Times New Roman" panose="02020603050405020304" charset="0"/>
                <a:cs typeface="Times New Roman" panose="02020603050405020304" charset="0"/>
              </a:rPr>
              <a:t> (he) on an episode of </a:t>
            </a:r>
            <a:r>
              <a:rPr lang="en-US" altLang="zh-CN" sz="2400" i="1">
                <a:solidFill>
                  <a:schemeClr val="tx1"/>
                </a:solidFill>
                <a:latin typeface="Times New Roman" panose="02020603050405020304" charset="0"/>
                <a:cs typeface="Times New Roman" panose="02020603050405020304" charset="0"/>
              </a:rPr>
              <a:t>Chinese Restaurant</a:t>
            </a:r>
            <a:r>
              <a:rPr lang="en-US" altLang="zh-CN" sz="2400">
                <a:solidFill>
                  <a:schemeClr val="tx1"/>
                </a:solidFill>
                <a:latin typeface="Times New Roman" panose="02020603050405020304" charset="0"/>
                <a:cs typeface="Times New Roman" panose="02020603050405020304" charset="0"/>
              </a:rPr>
              <a:t> to much criticism online, are expected to be able to whip up a passable version of tomato-and-egg at a moment’s notice. </a:t>
            </a:r>
          </a:p>
          <a:p>
            <a:pPr marL="0" indent="0" algn="just">
              <a:lnSpc>
                <a:spcPts val="2600"/>
              </a:lnSpc>
              <a:spcAft>
                <a:spcPts val="0"/>
              </a:spcAft>
              <a:buNone/>
            </a:pPr>
            <a:endParaRPr lang="zh-CN" altLang="en-US" sz="2400">
              <a:solidFill>
                <a:schemeClr val="tx1"/>
              </a:solidFill>
              <a:latin typeface="黑体" panose="02010609060101010101" charset="-122"/>
              <a:ea typeface="黑体" panose="02010609060101010101" charset="-122"/>
              <a:cs typeface="黑体" panose="02010609060101010101" charset="-122"/>
            </a:endParaRPr>
          </a:p>
          <a:p>
            <a:pPr marL="0" indent="457200" algn="just">
              <a:lnSpc>
                <a:spcPts val="2600"/>
              </a:lnSpc>
              <a:spcAft>
                <a:spcPts val="0"/>
              </a:spcAft>
              <a:buNone/>
            </a:pPr>
            <a:r>
              <a:rPr lang="en-US" altLang="zh-CN" sz="2400">
                <a:solidFill>
                  <a:schemeClr val="tx1"/>
                </a:solidFill>
                <a:latin typeface="黑体" panose="02010609060101010101" charset="-122"/>
                <a:ea typeface="黑体" panose="02010609060101010101" charset="-122"/>
                <a:cs typeface="黑体" panose="02010609060101010101" charset="-122"/>
              </a:rPr>
              <a:t> </a:t>
            </a:r>
            <a:r>
              <a:rPr lang="zh-CN" altLang="en-US" sz="2400">
                <a:solidFill>
                  <a:schemeClr val="tx1"/>
                </a:solidFill>
                <a:latin typeface="黑体" panose="02010609060101010101" charset="-122"/>
                <a:ea typeface="黑体" panose="02010609060101010101" charset="-122"/>
                <a:cs typeface="黑体" panose="02010609060101010101" charset="-122"/>
              </a:rPr>
              <a:t>在中国娱乐圈，番茄炒蛋已成为衡量明星是否适合婚姻生活的标杆。这道家常菜俨然成了明星们的</a:t>
            </a:r>
            <a:r>
              <a:rPr lang="en-US" altLang="zh-CN" sz="2400">
                <a:solidFill>
                  <a:schemeClr val="tx1"/>
                </a:solidFill>
                <a:latin typeface="黑体" panose="02010609060101010101" charset="-122"/>
                <a:ea typeface="黑体" panose="02010609060101010101" charset="-122"/>
                <a:cs typeface="黑体" panose="02010609060101010101" charset="-122"/>
              </a:rPr>
              <a:t>"</a:t>
            </a:r>
            <a:r>
              <a:rPr lang="zh-CN" altLang="en-US" sz="2400">
                <a:solidFill>
                  <a:schemeClr val="tx1"/>
                </a:solidFill>
                <a:latin typeface="黑体" panose="02010609060101010101" charset="-122"/>
                <a:ea typeface="黑体" panose="02010609060101010101" charset="-122"/>
                <a:cs typeface="黑体" panose="02010609060101010101" charset="-122"/>
              </a:rPr>
              <a:t>成人礼</a:t>
            </a:r>
            <a:r>
              <a:rPr lang="en-US" altLang="zh-CN" sz="2400">
                <a:solidFill>
                  <a:schemeClr val="tx1"/>
                </a:solidFill>
                <a:latin typeface="黑体" panose="02010609060101010101" charset="-122"/>
                <a:ea typeface="黑体" panose="02010609060101010101" charset="-122"/>
                <a:cs typeface="黑体" panose="02010609060101010101" charset="-122"/>
              </a:rPr>
              <a:t>"</a:t>
            </a:r>
            <a:r>
              <a:rPr lang="zh-CN" altLang="en-US" sz="2400">
                <a:solidFill>
                  <a:schemeClr val="tx1"/>
                </a:solidFill>
                <a:latin typeface="黑体" panose="02010609060101010101" charset="-122"/>
                <a:ea typeface="黑体" panose="02010609060101010101" charset="-122"/>
                <a:cs typeface="黑体" panose="02010609060101010101" charset="-122"/>
              </a:rPr>
              <a:t>：当红演员靳东曾完美通过番茄炒蛋测试，赢得满堂喝彩；而黄晓明在《中餐厅》里搞砸这道菜时，立刻引发网络群嘲。人们默认明星必须能随时端出一盘像样的番茄炒蛋。</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817560" y="1112040"/>
              <a:ext cx="10955880" cy="3875760"/>
            </p14:xfrm>
          </p:contentPart>
        </mc:Choice>
        <mc:Fallback>
          <p:pic>
            <p:nvPicPr>
              <p:cNvPr id="2" name="墨迹 1"/>
              <p:cNvPicPr/>
              <p:nvPr/>
            </p:nvPicPr>
            <p:blipFill>
              <a:blip r:embed="rId5"/>
              <a:stretch>
                <a:fillRect/>
              </a:stretch>
            </p:blipFill>
            <p:spPr>
              <a:xfrm>
                <a:off x="808200" y="1102680"/>
                <a:ext cx="10974600" cy="38944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 calcmode="lin" valueType="num">
                                      <p:cBhvr additive="base">
                                        <p:cTn id="1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7825"/>
            <a:ext cx="10968990" cy="5871845"/>
          </a:xfrm>
          <a:ln>
            <a:solidFill>
              <a:schemeClr val="accent1"/>
            </a:solidFill>
          </a:ln>
        </p:spPr>
        <p:txBody>
          <a:bodyPr/>
          <a:lstStyle/>
          <a:p>
            <a:pPr marL="0" indent="0" algn="just">
              <a:buNone/>
            </a:pPr>
            <a:r>
              <a:rPr lang="en-US" altLang="zh-CN" sz="2800">
                <a:solidFill>
                  <a:schemeClr val="tx1"/>
                </a:solidFill>
                <a:latin typeface="Times New Roman" panose="02020603050405020304" charset="0"/>
                <a:cs typeface="Times New Roman" panose="02020603050405020304" charset="0"/>
              </a:rPr>
              <a:t>12. a manned capsule=a crewed capsule</a:t>
            </a:r>
            <a:r>
              <a:rPr lang="zh-CN" altLang="en-US" sz="2800">
                <a:solidFill>
                  <a:schemeClr val="tx1"/>
                </a:solidFill>
                <a:latin typeface="Times New Roman" panose="02020603050405020304" charset="0"/>
                <a:cs typeface="Times New Roman" panose="02020603050405020304" charset="0"/>
              </a:rPr>
              <a:t>载人舱</a:t>
            </a:r>
          </a:p>
          <a:p>
            <a:pPr marL="0" indent="0" algn="just">
              <a:buNone/>
            </a:pPr>
            <a:r>
              <a:rPr lang="en-US" altLang="zh-CN" sz="2800">
                <a:solidFill>
                  <a:schemeClr val="tx1"/>
                </a:solidFill>
                <a:latin typeface="Times New Roman" panose="02020603050405020304" charset="0"/>
                <a:cs typeface="Times New Roman" panose="02020603050405020304" charset="0"/>
              </a:rPr>
              <a:t>      manned</a:t>
            </a:r>
            <a:r>
              <a:rPr lang="zh-CN" altLang="en-US" sz="2800">
                <a:solidFill>
                  <a:schemeClr val="tx1"/>
                </a:solidFill>
                <a:latin typeface="Times New Roman" panose="02020603050405020304" charset="0"/>
                <a:cs typeface="Times New Roman" panose="02020603050405020304" charset="0"/>
              </a:rPr>
              <a:t>可理解为</a:t>
            </a:r>
            <a:r>
              <a:rPr lang="en-US" altLang="zh-CN" sz="2800">
                <a:solidFill>
                  <a:schemeClr val="tx1"/>
                </a:solidFill>
                <a:latin typeface="Times New Roman" panose="02020603050405020304" charset="0"/>
                <a:cs typeface="Times New Roman" panose="02020603050405020304" charset="0"/>
              </a:rPr>
              <a:t>a.,</a:t>
            </a:r>
            <a:r>
              <a:rPr lang="zh-CN" altLang="en-US" sz="2800">
                <a:solidFill>
                  <a:schemeClr val="tx1"/>
                </a:solidFill>
                <a:latin typeface="Times New Roman" panose="02020603050405020304" charset="0"/>
                <a:cs typeface="Times New Roman" panose="02020603050405020304" charset="0"/>
              </a:rPr>
              <a:t>也可理解为被动语态</a:t>
            </a:r>
          </a:p>
          <a:p>
            <a:pPr marL="0" indent="0" algn="just">
              <a:buNone/>
            </a:pPr>
            <a:r>
              <a:rPr lang="en-US" altLang="zh-CN" sz="2800">
                <a:solidFill>
                  <a:schemeClr val="tx1"/>
                </a:solidFill>
                <a:latin typeface="Times New Roman" panose="02020603050405020304" charset="0"/>
                <a:cs typeface="Times New Roman" panose="02020603050405020304" charset="0"/>
              </a:rPr>
              <a:t>      </a:t>
            </a:r>
            <a:r>
              <a:rPr lang="zh-CN" altLang="en-US" sz="2800">
                <a:solidFill>
                  <a:schemeClr val="tx1"/>
                </a:solidFill>
                <a:latin typeface="Times New Roman" panose="02020603050405020304" charset="0"/>
                <a:cs typeface="Times New Roman" panose="02020603050405020304" charset="0"/>
              </a:rPr>
              <a:t>类似：</a:t>
            </a:r>
            <a:r>
              <a:rPr lang="en-US" altLang="zh-CN" sz="2800">
                <a:solidFill>
                  <a:schemeClr val="tx1"/>
                </a:solidFill>
                <a:latin typeface="Times New Roman" panose="02020603050405020304" charset="0"/>
                <a:cs typeface="Times New Roman" panose="02020603050405020304" charset="0"/>
              </a:rPr>
              <a:t>canned apples, steamed fish, marketed strategy, engineered vehicles, dried tea, the clocked car (</a:t>
            </a:r>
            <a:r>
              <a:rPr lang="zh-CN" altLang="en-US" sz="2800">
                <a:solidFill>
                  <a:schemeClr val="tx1"/>
                </a:solidFill>
                <a:latin typeface="Times New Roman" panose="02020603050405020304" charset="0"/>
                <a:cs typeface="Times New Roman" panose="02020603050405020304" charset="0"/>
              </a:rPr>
              <a:t>被改过里程数的汽车</a:t>
            </a:r>
            <a:r>
              <a:rPr lang="en-US" altLang="zh-CN" sz="2800">
                <a:solidFill>
                  <a:schemeClr val="tx1"/>
                </a:solidFill>
                <a:latin typeface="Times New Roman" panose="02020603050405020304" charset="0"/>
                <a:cs typeface="Times New Roman" panose="02020603050405020304" charset="0"/>
              </a:rPr>
              <a:t>), the measured bridge, a penned poem, a frequented bar, taxed income ... </a:t>
            </a:r>
          </a:p>
          <a:p>
            <a:pPr marL="0" indent="0">
              <a:buNone/>
            </a:pPr>
            <a:r>
              <a:rPr lang="en-US" altLang="zh-CN"/>
              <a:t>      </a:t>
            </a:r>
          </a:p>
          <a:p>
            <a:pPr marL="0" indent="0">
              <a:buNone/>
            </a:pPr>
            <a:r>
              <a:rPr lang="en-US" altLang="zh-CN"/>
              <a:t>       </a:t>
            </a:r>
          </a:p>
          <a:p>
            <a:pPr marL="0" indent="0">
              <a:buNone/>
            </a:pPr>
            <a:r>
              <a:rPr lang="en-US" altLang="zh-CN"/>
              <a:t>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65000" y="1196280"/>
              <a:ext cx="10744920" cy="2798640"/>
            </p14:xfrm>
          </p:contentPart>
        </mc:Choice>
        <mc:Fallback>
          <p:pic>
            <p:nvPicPr>
              <p:cNvPr id="2" name="墨迹 1"/>
              <p:cNvPicPr/>
              <p:nvPr/>
            </p:nvPicPr>
            <p:blipFill>
              <a:blip r:embed="rId5"/>
              <a:stretch>
                <a:fillRect/>
              </a:stretch>
            </p:blipFill>
            <p:spPr>
              <a:xfrm>
                <a:off x="755640" y="1186920"/>
                <a:ext cx="10763640" cy="28173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46405"/>
            <a:ext cx="10968990" cy="5803265"/>
          </a:xfrm>
          <a:ln>
            <a:solidFill>
              <a:schemeClr val="accent1"/>
            </a:solidFill>
          </a:ln>
        </p:spPr>
        <p:txBody>
          <a:bodyPr/>
          <a:lstStyle/>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13. opponent</a:t>
            </a:r>
            <a:r>
              <a:rPr lang="zh-CN" altLang="en-US" sz="2400">
                <a:solidFill>
                  <a:schemeClr val="tx1"/>
                </a:solidFill>
                <a:latin typeface="Times New Roman" panose="02020603050405020304" charset="0"/>
                <a:cs typeface="Times New Roman" panose="02020603050405020304" charset="0"/>
              </a:rPr>
              <a:t>反对者；竞争者</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proponent</a:t>
            </a:r>
            <a:r>
              <a:rPr lang="zh-CN" altLang="en-US" sz="2400">
                <a:solidFill>
                  <a:schemeClr val="tx1"/>
                </a:solidFill>
                <a:latin typeface="Times New Roman" panose="02020603050405020304" charset="0"/>
                <a:cs typeface="Times New Roman" panose="02020603050405020304" charset="0"/>
              </a:rPr>
              <a:t>支持者</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r>
              <a:rPr lang="zh-CN" altLang="en-US" sz="24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关于纸书和电子书的争论</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Proponents</a:t>
            </a:r>
            <a:r>
              <a:rPr lang="en-US" altLang="zh-CN" sz="2400">
                <a:solidFill>
                  <a:schemeClr val="tx1"/>
                </a:solidFill>
                <a:latin typeface="Times New Roman" panose="02020603050405020304" charset="0"/>
                <a:cs typeface="Times New Roman" panose="02020603050405020304" charset="0"/>
              </a:rPr>
              <a:t> of prints argue that prints’ superiority lies in delivering a multi-sensory reading experience. The crisp texture of pages beneath fingertips, the fragrance of ink, and the rustle of turning pages create a tactile intimacy no e-readers can replicate. Print media isn’t obsolete; it’s an antidote to digital fatigue. </a:t>
            </a:r>
            <a:r>
              <a:rPr lang="en-US" altLang="zh-CN" sz="2400">
                <a:solidFill>
                  <a:schemeClr val="tx1"/>
                </a:solidFill>
                <a:latin typeface="Times New Roman" panose="02020603050405020304" charset="0"/>
                <a:cs typeface="Times New Roman" panose="02020603050405020304" charset="0"/>
                <a:sym typeface="+mn-ea"/>
              </a:rPr>
              <a:t>Paper books will evolve rather than vanish, transforming from mass commodities to cherished artifacts, like fountain pens or mechanical watches. </a:t>
            </a:r>
            <a:endParaRPr lang="en-US" altLang="zh-CN" sz="2400">
              <a:solidFill>
                <a:schemeClr val="tx1"/>
              </a:solidFill>
              <a:latin typeface="Times New Roman" panose="02020603050405020304" charset="0"/>
              <a:cs typeface="Times New Roman" panose="02020603050405020304" charset="0"/>
            </a:endParaRPr>
          </a:p>
          <a:p>
            <a:pPr marL="0" indent="0" algn="just">
              <a:buNone/>
            </a:pPr>
            <a:endParaRPr lang="en-US" altLang="zh-CN" sz="2400">
              <a:solidFill>
                <a:schemeClr val="tx1"/>
              </a:solidFill>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04800" y="1032840"/>
              <a:ext cx="10809720" cy="3321360"/>
            </p14:xfrm>
          </p:contentPart>
        </mc:Choice>
        <mc:Fallback>
          <p:pic>
            <p:nvPicPr>
              <p:cNvPr id="2" name="墨迹 1"/>
              <p:cNvPicPr/>
              <p:nvPr/>
            </p:nvPicPr>
            <p:blipFill>
              <a:blip r:embed="rId5"/>
              <a:stretch>
                <a:fillRect/>
              </a:stretch>
            </p:blipFill>
            <p:spPr>
              <a:xfrm>
                <a:off x="595440" y="1023480"/>
                <a:ext cx="10828440" cy="33400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1475"/>
            <a:ext cx="10968990" cy="5878195"/>
          </a:xfrm>
          <a:ln>
            <a:solidFill>
              <a:schemeClr val="accent1"/>
            </a:solidFill>
          </a:ln>
        </p:spPr>
        <p:txBody>
          <a:bodyPr/>
          <a:lstStyle/>
          <a:p>
            <a:pPr marL="0" indent="0">
              <a:buNone/>
            </a:pP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14. log / leg / lag </a:t>
            </a:r>
          </a:p>
          <a:p>
            <a:pPr marL="0" indent="0">
              <a:buNone/>
            </a:pPr>
            <a:r>
              <a:rPr lang="en-US" altLang="zh-CN" sz="2800">
                <a:solidFill>
                  <a:schemeClr val="tx1"/>
                </a:solidFill>
                <a:latin typeface="Times New Roman" panose="02020603050405020304" charset="0"/>
                <a:cs typeface="Times New Roman" panose="02020603050405020304" charset="0"/>
              </a:rPr>
              <a:t>      log in / on to the Internet</a:t>
            </a:r>
            <a:r>
              <a:rPr lang="zh-CN" altLang="en-US" sz="2800">
                <a:solidFill>
                  <a:schemeClr val="tx1"/>
                </a:solidFill>
                <a:latin typeface="Times New Roman" panose="02020603050405020304" charset="0"/>
                <a:cs typeface="Times New Roman" panose="02020603050405020304" charset="0"/>
              </a:rPr>
              <a:t>登录网络</a:t>
            </a:r>
          </a:p>
          <a:p>
            <a:pPr marL="0" indent="0">
              <a:buNone/>
            </a:pPr>
            <a:r>
              <a:rPr lang="en-US" altLang="zh-CN" sz="2800">
                <a:solidFill>
                  <a:schemeClr val="tx1"/>
                </a:solidFill>
                <a:latin typeface="Times New Roman" panose="02020603050405020304" charset="0"/>
                <a:cs typeface="Times New Roman" panose="02020603050405020304" charset="0"/>
              </a:rPr>
              <a:t>      the final leg of the tournament</a:t>
            </a:r>
            <a:r>
              <a:rPr lang="zh-CN" altLang="en-US" sz="2800">
                <a:solidFill>
                  <a:schemeClr val="tx1"/>
                </a:solidFill>
                <a:latin typeface="Times New Roman" panose="02020603050405020304" charset="0"/>
                <a:cs typeface="Times New Roman" panose="02020603050405020304" charset="0"/>
              </a:rPr>
              <a:t>锦标赛的最后一个赛段</a:t>
            </a:r>
          </a:p>
          <a:p>
            <a:pPr marL="0" indent="0">
              <a:buNone/>
            </a:pPr>
            <a:r>
              <a:rPr lang="en-US" altLang="zh-CN" sz="2800">
                <a:solidFill>
                  <a:schemeClr val="tx1"/>
                </a:solidFill>
                <a:latin typeface="Times New Roman" panose="02020603050405020304" charset="0"/>
                <a:cs typeface="Times New Roman" panose="02020603050405020304" charset="0"/>
              </a:rPr>
              <a:t>      jet lag, lag behind</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1237320" y="1639080"/>
              <a:ext cx="6635160" cy="1869120"/>
            </p14:xfrm>
          </p:contentPart>
        </mc:Choice>
        <mc:Fallback>
          <p:pic>
            <p:nvPicPr>
              <p:cNvPr id="2" name="墨迹 1"/>
              <p:cNvPicPr/>
              <p:nvPr/>
            </p:nvPicPr>
            <p:blipFill>
              <a:blip r:embed="rId5"/>
              <a:stretch>
                <a:fillRect/>
              </a:stretch>
            </p:blipFill>
            <p:spPr>
              <a:xfrm>
                <a:off x="1227960" y="1629720"/>
                <a:ext cx="6653880" cy="18878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7825"/>
            <a:ext cx="10968990" cy="5871845"/>
          </a:xfrm>
          <a:ln>
            <a:solidFill>
              <a:schemeClr val="accent1"/>
            </a:solidFill>
          </a:ln>
        </p:spPr>
        <p:txBody>
          <a:bodyPr>
            <a:noAutofit/>
          </a:bodyPr>
          <a:lstStyle/>
          <a:p>
            <a:pPr marL="0" indent="0" algn="just">
              <a:lnSpc>
                <a:spcPts val="3360"/>
              </a:lnSpc>
              <a:spcAft>
                <a:spcPts val="0"/>
              </a:spcAft>
              <a:buNone/>
            </a:pPr>
            <a:r>
              <a:rPr lang="en-US" altLang="zh-CN" sz="28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15. arrest</a:t>
            </a:r>
            <a:r>
              <a:rPr lang="zh-CN" altLang="en-US" sz="28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逮捕；阻止；抑制；吸引</a:t>
            </a:r>
          </a:p>
          <a:p>
            <a:pPr marL="0" indent="0" algn="just">
              <a:lnSpc>
                <a:spcPts val="3360"/>
              </a:lnSpc>
              <a:spcAft>
                <a:spcPts val="0"/>
              </a:spcAft>
              <a:buNone/>
            </a:pPr>
            <a:r>
              <a:rPr lang="en-US" altLang="zh-CN" sz="2800">
                <a:solidFill>
                  <a:schemeClr val="tx1"/>
                </a:solidFill>
                <a:latin typeface="Times New Roman" panose="02020603050405020304" charset="0"/>
                <a:cs typeface="Times New Roman" panose="02020603050405020304" charset="0"/>
              </a:rPr>
              <a:t>      The aroma of cooked meat drifted out of the kitchen and arrested my footsteps, so I just stopped in my tracks and inhaled crazily.</a:t>
            </a:r>
          </a:p>
          <a:p>
            <a:pPr marL="0" indent="0" algn="just">
              <a:lnSpc>
                <a:spcPts val="3360"/>
              </a:lnSpc>
              <a:spcAft>
                <a:spcPts val="0"/>
              </a:spcAft>
              <a:buNone/>
            </a:pPr>
            <a:r>
              <a:rPr lang="en-US" altLang="zh-CN" sz="2800">
                <a:solidFill>
                  <a:schemeClr val="tx1"/>
                </a:solidFill>
                <a:latin typeface="Times New Roman" panose="02020603050405020304" charset="0"/>
                <a:cs typeface="Times New Roman" panose="02020603050405020304" charset="0"/>
              </a:rPr>
              <a:t>      The aroma of sizzling meat wafting from the kitchen froze me mid-step. I stood motionless, drinking in the scent with deep, hungry breaths.</a:t>
            </a:r>
          </a:p>
          <a:p>
            <a:pPr marL="0" indent="0" algn="just">
              <a:lnSpc>
                <a:spcPts val="3360"/>
              </a:lnSpc>
              <a:spcAft>
                <a:spcPts val="0"/>
              </a:spcAft>
              <a:buNone/>
            </a:pPr>
            <a:r>
              <a:rPr lang="en-US" altLang="zh-CN" sz="2800">
                <a:solidFill>
                  <a:schemeClr val="tx1"/>
                </a:solidFill>
                <a:latin typeface="Times New Roman" panose="02020603050405020304" charset="0"/>
                <a:cs typeface="Times New Roman" panose="02020603050405020304" charset="0"/>
              </a:rPr>
              <a:t>      The scent of searing meat spilled from the kitchen, rooting me to the spot. I inhaled, slow and deliberate, as if the very air could be devoured.</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804960" y="1049760"/>
              <a:ext cx="10479600" cy="4075920"/>
            </p14:xfrm>
          </p:contentPart>
        </mc:Choice>
        <mc:Fallback>
          <p:pic>
            <p:nvPicPr>
              <p:cNvPr id="2" name="墨迹 1"/>
              <p:cNvPicPr/>
              <p:nvPr/>
            </p:nvPicPr>
            <p:blipFill>
              <a:blip r:embed="rId5"/>
              <a:stretch>
                <a:fillRect/>
              </a:stretch>
            </p:blipFill>
            <p:spPr>
              <a:xfrm>
                <a:off x="795600" y="1040400"/>
                <a:ext cx="10498320" cy="40946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63550"/>
            <a:ext cx="10968990" cy="578612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6. withdraw</a:t>
            </a:r>
            <a:r>
              <a:rPr lang="zh-CN" altLang="en-US" sz="2400">
                <a:solidFill>
                  <a:schemeClr val="tx1"/>
                </a:solidFill>
                <a:latin typeface="Times New Roman" panose="02020603050405020304" charset="0"/>
                <a:cs typeface="Times New Roman" panose="02020603050405020304" charset="0"/>
              </a:rPr>
              <a:t>撤回</a:t>
            </a:r>
          </a:p>
          <a:p>
            <a:pPr marL="0" indent="0" algn="just">
              <a:buNone/>
            </a:pPr>
            <a:r>
              <a:rPr lang="en-US" altLang="zh-CN" sz="2400">
                <a:solidFill>
                  <a:schemeClr val="tx1"/>
                </a:solidFill>
                <a:latin typeface="Times New Roman" panose="02020603050405020304" charset="0"/>
                <a:cs typeface="Times New Roman" panose="02020603050405020304" charset="0"/>
              </a:rPr>
              <a:t>    withdrawn</a:t>
            </a:r>
            <a:r>
              <a:rPr lang="zh-CN" altLang="en-US" sz="2400">
                <a:solidFill>
                  <a:schemeClr val="tx1"/>
                </a:solidFill>
                <a:latin typeface="Times New Roman" panose="02020603050405020304" charset="0"/>
                <a:cs typeface="Times New Roman" panose="02020603050405020304" charset="0"/>
              </a:rPr>
              <a:t>内向的</a:t>
            </a:r>
          </a:p>
          <a:p>
            <a:pPr marL="0" indent="0" algn="just">
              <a:buNone/>
            </a:pPr>
            <a:r>
              <a:rPr lang="en-US" altLang="zh-CN" sz="2400">
                <a:solidFill>
                  <a:schemeClr val="tx1"/>
                </a:solidFill>
                <a:latin typeface="Times New Roman" panose="02020603050405020304" charset="0"/>
                <a:cs typeface="Times New Roman" panose="02020603050405020304" charset="0"/>
              </a:rPr>
              <a:t>    withdrawal</a:t>
            </a:r>
            <a:r>
              <a:rPr lang="zh-CN" altLang="en-US" sz="2400">
                <a:solidFill>
                  <a:schemeClr val="tx1"/>
                </a:solidFill>
                <a:latin typeface="Times New Roman" panose="02020603050405020304" charset="0"/>
                <a:cs typeface="Times New Roman" panose="02020603050405020304" charset="0"/>
              </a:rPr>
              <a:t>撤回</a:t>
            </a:r>
          </a:p>
          <a:p>
            <a:pPr marL="0" indent="0" algn="just">
              <a:buNone/>
            </a:pPr>
            <a:r>
              <a:rPr lang="en-US" altLang="zh-CN" sz="2400">
                <a:solidFill>
                  <a:schemeClr val="tx1"/>
                </a:solidFill>
                <a:latin typeface="Times New Roman" panose="02020603050405020304" charset="0"/>
                <a:cs typeface="Times New Roman" panose="02020603050405020304" charset="0"/>
              </a:rPr>
              <a:t>   </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翻译：</a:t>
            </a:r>
          </a:p>
          <a:p>
            <a:pPr marL="0" indent="0" algn="just">
              <a:buNone/>
            </a:pPr>
            <a:r>
              <a:rPr lang="en-US" altLang="zh-CN" sz="2400">
                <a:solidFill>
                  <a:schemeClr val="tx1"/>
                </a:solidFill>
                <a:latin typeface="Times New Roman" panose="02020603050405020304" charset="0"/>
                <a:cs typeface="Times New Roman" panose="02020603050405020304" charset="0"/>
              </a:rPr>
              <a:t>    I accidentally posted spoilers, so I quickly deleted it, but someone screenshot it. Now I wish I could recall it like an email!</a:t>
            </a:r>
          </a:p>
          <a:p>
            <a:pPr marL="0" indent="0" algn="just">
              <a:buNone/>
            </a:pPr>
            <a:r>
              <a:rPr lang="en-US" altLang="zh-CN" sz="2400">
                <a:solidFill>
                  <a:schemeClr val="tx1"/>
                </a:solidFill>
                <a:latin typeface="Times New Roman" panose="02020603050405020304" charset="0"/>
                <a:cs typeface="Times New Roman" panose="02020603050405020304" charset="0"/>
              </a:rPr>
              <a:t>  </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读续</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p>
          <a:p>
            <a:pPr marL="0" indent="0" algn="just">
              <a:buNone/>
            </a:pPr>
            <a:r>
              <a:rPr lang="en-US" altLang="zh-CN" sz="2400">
                <a:solidFill>
                  <a:schemeClr val="tx1"/>
                </a:solidFill>
                <a:latin typeface="Times New Roman" panose="02020603050405020304" charset="0"/>
                <a:cs typeface="Times New Roman" panose="02020603050405020304" charset="0"/>
              </a:rPr>
              <a:t>   Despite recognizing the gravity of our one-month communication breakdown, I was reluctant to swallow my pride and initiate contact. My hand hovered over the door and then withdrew.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 calcmode="lin" valueType="num">
                                      <p:cBhvr additive="base">
                                        <p:cTn id="1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 calcmode="lin" valueType="num">
                                      <p:cBhvr additive="base">
                                        <p:cTn id="2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7190"/>
            <a:ext cx="10968990" cy="5872480"/>
          </a:xfrm>
          <a:ln>
            <a:solidFill>
              <a:schemeClr val="accent1"/>
            </a:solidFill>
          </a:ln>
        </p:spPr>
        <p:txBody>
          <a:bodyPr>
            <a:noAutofit/>
          </a:bodyPr>
          <a:lstStyle/>
          <a:p>
            <a:pPr marL="0"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7. channel</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航道；海峡；频道；贯注（一词多义）</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p>
          <a:p>
            <a:pPr marL="0"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He channels his aggression into sport.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r>
              <a:rPr lang="zh-CN" altLang="en-US" sz="2400" b="1">
                <a:solidFill>
                  <a:srgbClr val="FF0000"/>
                </a:solidFill>
                <a:latin typeface="Times New Roman" panose="02020603050405020304" charset="0"/>
                <a:cs typeface="Times New Roman" panose="02020603050405020304" charset="0"/>
              </a:rPr>
              <a:t>比较独特的一词多义</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shrink</a:t>
            </a:r>
            <a:r>
              <a:rPr lang="zh-CN" altLang="en-US" sz="2400">
                <a:solidFill>
                  <a:schemeClr val="tx1"/>
                </a:solidFill>
                <a:latin typeface="Times New Roman" panose="02020603050405020304" charset="0"/>
                <a:cs typeface="Times New Roman" panose="02020603050405020304" charset="0"/>
              </a:rPr>
              <a:t>心理医生（</a:t>
            </a:r>
            <a:r>
              <a:rPr lang="en-US" altLang="zh-CN" sz="2400">
                <a:solidFill>
                  <a:schemeClr val="tx1"/>
                </a:solidFill>
                <a:latin typeface="Times New Roman" panose="02020603050405020304" charset="0"/>
                <a:cs typeface="Times New Roman" panose="02020603050405020304" charset="0"/>
              </a:rPr>
              <a:t>spin doctor</a:t>
            </a:r>
            <a:r>
              <a:rPr lang="zh-CN" altLang="en-US" sz="2400">
                <a:solidFill>
                  <a:schemeClr val="tx1"/>
                </a:solidFill>
                <a:latin typeface="Times New Roman" panose="02020603050405020304" charset="0"/>
                <a:cs typeface="Times New Roman" panose="02020603050405020304" charset="0"/>
              </a:rPr>
              <a:t>公关高手</a:t>
            </a:r>
            <a:r>
              <a:rPr lang="en-US" altLang="zh-CN" sz="2400">
                <a:solidFill>
                  <a:schemeClr val="tx1"/>
                </a:solidFill>
                <a:latin typeface="Times New Roman" panose="02020603050405020304" charset="0"/>
                <a:cs typeface="Times New Roman" panose="02020603050405020304" charset="0"/>
              </a:rPr>
              <a:t>)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family dynamics</a:t>
            </a:r>
            <a:r>
              <a:rPr lang="zh-CN" altLang="en-US" sz="2400">
                <a:solidFill>
                  <a:schemeClr val="tx1"/>
                </a:solidFill>
                <a:latin typeface="Times New Roman" panose="02020603050405020304" charset="0"/>
                <a:cs typeface="Times New Roman" panose="02020603050405020304" charset="0"/>
              </a:rPr>
              <a:t>家庭互动关系</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score a great deal</a:t>
            </a:r>
            <a:r>
              <a:rPr lang="zh-CN" altLang="en-US" sz="2400">
                <a:solidFill>
                  <a:schemeClr val="tx1"/>
                </a:solidFill>
                <a:latin typeface="Times New Roman" panose="02020603050405020304" charset="0"/>
                <a:cs typeface="Times New Roman" panose="02020603050405020304" charset="0"/>
              </a:rPr>
              <a:t>抢到好物</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keep up the fiction</a:t>
            </a:r>
            <a:r>
              <a:rPr lang="zh-CN" altLang="en-US" sz="2400">
                <a:solidFill>
                  <a:schemeClr val="tx1"/>
                </a:solidFill>
                <a:latin typeface="Times New Roman" panose="02020603050405020304" charset="0"/>
                <a:cs typeface="Times New Roman" panose="02020603050405020304" charset="0"/>
              </a:rPr>
              <a:t>维持假象</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 prescription for success</a:t>
            </a:r>
            <a:r>
              <a:rPr lang="zh-CN" altLang="en-US" sz="2400">
                <a:solidFill>
                  <a:schemeClr val="tx1"/>
                </a:solidFill>
                <a:latin typeface="Times New Roman" panose="02020603050405020304" charset="0"/>
                <a:cs typeface="Times New Roman" panose="02020603050405020304" charset="0"/>
              </a:rPr>
              <a:t>成功秘诀</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form a protective ring</a:t>
            </a:r>
            <a:r>
              <a:rPr lang="zh-CN" altLang="en-US" sz="2400">
                <a:solidFill>
                  <a:schemeClr val="tx1"/>
                </a:solidFill>
                <a:latin typeface="Times New Roman" panose="02020603050405020304" charset="0"/>
                <a:cs typeface="Times New Roman" panose="02020603050405020304" charset="0"/>
              </a:rPr>
              <a:t>形成防护圈</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leave no thread of evidence behind</a:t>
            </a:r>
            <a:r>
              <a:rPr lang="zh-CN" altLang="en-US" sz="2400">
                <a:solidFill>
                  <a:schemeClr val="tx1"/>
                </a:solidFill>
                <a:latin typeface="Times New Roman" panose="02020603050405020304" charset="0"/>
                <a:cs typeface="Times New Roman" panose="02020603050405020304" charset="0"/>
              </a:rPr>
              <a:t>蛛丝马迹</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emotion cloud his judgement</a:t>
            </a:r>
            <a:r>
              <a:rPr lang="zh-CN" altLang="en-US" sz="2400">
                <a:solidFill>
                  <a:schemeClr val="tx1"/>
                </a:solidFill>
                <a:latin typeface="Times New Roman" panose="02020603050405020304" charset="0"/>
                <a:cs typeface="Times New Roman" panose="02020603050405020304" charset="0"/>
              </a:rPr>
              <a:t>情绪干扰判断</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the footprint of the house</a:t>
            </a:r>
            <a:r>
              <a:rPr lang="zh-CN" altLang="en-US" sz="2400">
                <a:solidFill>
                  <a:schemeClr val="tx1"/>
                </a:solidFill>
                <a:latin typeface="Times New Roman" panose="02020603050405020304" charset="0"/>
                <a:cs typeface="Times New Roman" panose="02020603050405020304" charset="0"/>
              </a:rPr>
              <a:t>房屋占地面积</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key in the password</a:t>
            </a:r>
            <a:r>
              <a:rPr lang="zh-CN" altLang="en-US" sz="2400">
                <a:solidFill>
                  <a:schemeClr val="tx1"/>
                </a:solidFill>
                <a:latin typeface="Times New Roman" panose="02020603050405020304" charset="0"/>
                <a:cs typeface="Times New Roman" panose="02020603050405020304" charset="0"/>
              </a:rPr>
              <a:t>输入密码</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champion a cause</a:t>
            </a:r>
            <a:r>
              <a:rPr lang="zh-CN" altLang="en-US" sz="2400">
                <a:solidFill>
                  <a:schemeClr val="tx1"/>
                </a:solidFill>
                <a:latin typeface="Times New Roman" panose="02020603050405020304" charset="0"/>
                <a:cs typeface="Times New Roman" panose="02020603050405020304" charset="0"/>
              </a:rPr>
              <a:t>支持一项事业</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walk with deliberate steps</a:t>
            </a:r>
            <a:r>
              <a:rPr lang="zh-CN" altLang="en-US" sz="2400">
                <a:solidFill>
                  <a:schemeClr val="tx1"/>
                </a:solidFill>
                <a:latin typeface="Times New Roman" panose="02020603050405020304" charset="0"/>
                <a:cs typeface="Times New Roman" panose="02020603050405020304" charset="0"/>
              </a:rPr>
              <a:t>从容不迫地走</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 calcmode="lin" valueType="num">
                                      <p:cBhvr additive="base">
                                        <p:cTn id="2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7" end="7"/>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 calcmode="lin" valueType="num">
                                      <p:cBhvr additive="base">
                                        <p:cTn id="2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8" end="8"/>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 calcmode="lin" valueType="num">
                                      <p:cBhvr additive="base">
                                        <p:cTn id="3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9" end="9"/>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 calcmode="lin" valueType="num">
                                      <p:cBhvr additive="base">
                                        <p:cTn id="3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anim calcmode="lin" valueType="num">
                                      <p:cBhvr additive="base">
                                        <p:cTn id="3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12" end="12"/>
                                            </p:txEl>
                                          </p:spTgt>
                                        </p:tgtEl>
                                        <p:attrNameLst>
                                          <p:attrName>style.visibility</p:attrName>
                                        </p:attrNameLst>
                                      </p:cBhvr>
                                      <p:to>
                                        <p:strVal val="visible"/>
                                      </p:to>
                                    </p:set>
                                    <p:anim calcmode="lin" valueType="num">
                                      <p:cBhvr additive="base">
                                        <p:cTn id="43"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2" end="12"/>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3">
                                            <p:txEl>
                                              <p:pRg st="13" end="13"/>
                                            </p:txEl>
                                          </p:spTgt>
                                        </p:tgtEl>
                                        <p:attrNameLst>
                                          <p:attrName>style.visibility</p:attrName>
                                        </p:attrNameLst>
                                      </p:cBhvr>
                                      <p:to>
                                        <p:strVal val="visible"/>
                                      </p:to>
                                    </p:set>
                                    <p:anim calcmode="lin" valueType="num">
                                      <p:cBhvr additive="base">
                                        <p:cTn id="47"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3" end="13"/>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3">
                                            <p:txEl>
                                              <p:pRg st="14" end="14"/>
                                            </p:txEl>
                                          </p:spTgt>
                                        </p:tgtEl>
                                        <p:attrNameLst>
                                          <p:attrName>style.visibility</p:attrName>
                                        </p:attrNameLst>
                                      </p:cBhvr>
                                      <p:to>
                                        <p:strVal val="visible"/>
                                      </p:to>
                                    </p:set>
                                    <p:anim calcmode="lin" valueType="num">
                                      <p:cBhvr additive="base">
                                        <p:cTn id="51"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39725"/>
            <a:ext cx="10968990" cy="5909945"/>
          </a:xfrm>
          <a:ln>
            <a:solidFill>
              <a:schemeClr val="accent1"/>
            </a:solidFill>
          </a:ln>
        </p:spPr>
        <p:txBody>
          <a:bodyPr>
            <a:normAutofit/>
          </a:bodyPr>
          <a:lstStyle/>
          <a:p>
            <a:pPr marL="0" indent="0" algn="just">
              <a:lnSpc>
                <a:spcPts val="28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必</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3U1</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课文</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p>
          <a:p>
            <a:pPr marL="0" indent="0" algn="just">
              <a:lnSpc>
                <a:spcPts val="2800"/>
              </a:lnSpc>
              <a:spcAft>
                <a:spcPts val="0"/>
              </a:spcAft>
              <a:buNone/>
            </a:pPr>
            <a:r>
              <a:rPr lang="en-US" sz="2400">
                <a:solidFill>
                  <a:schemeClr val="tx1"/>
                </a:solidFill>
                <a:latin typeface="Times New Roman" panose="02020603050405020304" charset="0"/>
                <a:cs typeface="Times New Roman" panose="02020603050405020304" charset="0"/>
                <a:sym typeface="+mn-ea"/>
              </a:rPr>
              <a:t>chair a meeting</a:t>
            </a:r>
          </a:p>
          <a:p>
            <a:pPr marL="0" indent="0" algn="just">
              <a:lnSpc>
                <a:spcPts val="2800"/>
              </a:lnSpc>
              <a:spcAft>
                <a:spcPts val="0"/>
              </a:spcAft>
              <a:buNone/>
            </a:pPr>
            <a:r>
              <a:rPr lang="en-US" sz="2400">
                <a:solidFill>
                  <a:schemeClr val="tx1"/>
                </a:solidFill>
                <a:latin typeface="Times New Roman" panose="02020603050405020304" charset="0"/>
                <a:cs typeface="Times New Roman" panose="02020603050405020304" charset="0"/>
                <a:sym typeface="+mn-ea"/>
              </a:rPr>
              <a:t>deposit valuables</a:t>
            </a:r>
          </a:p>
          <a:p>
            <a:pPr marL="0" indent="0" algn="just">
              <a:lnSpc>
                <a:spcPts val="2800"/>
              </a:lnSpc>
              <a:spcAft>
                <a:spcPts val="0"/>
              </a:spcAft>
              <a:buNone/>
            </a:pPr>
            <a:r>
              <a:rPr lang="en-US" sz="2400">
                <a:solidFill>
                  <a:schemeClr val="tx1"/>
                </a:solidFill>
                <a:latin typeface="Times New Roman" panose="02020603050405020304" charset="0"/>
                <a:cs typeface="Times New Roman" panose="02020603050405020304" charset="0"/>
                <a:sym typeface="+mn-ea"/>
              </a:rPr>
              <a:t>exercise rights</a:t>
            </a:r>
          </a:p>
          <a:p>
            <a:pPr marL="0" indent="0" algn="just">
              <a:lnSpc>
                <a:spcPts val="2800"/>
              </a:lnSpc>
              <a:spcAft>
                <a:spcPts val="0"/>
              </a:spcAft>
              <a:buNone/>
            </a:pPr>
            <a:r>
              <a:rPr lang="en-US" sz="2400">
                <a:solidFill>
                  <a:schemeClr val="tx1"/>
                </a:solidFill>
                <a:latin typeface="Times New Roman" panose="02020603050405020304" charset="0"/>
                <a:cs typeface="Times New Roman" panose="02020603050405020304" charset="0"/>
                <a:sym typeface="+mn-ea"/>
              </a:rPr>
              <a:t>fan an emotion</a:t>
            </a:r>
          </a:p>
          <a:p>
            <a:pPr marL="0" indent="0" algn="just">
              <a:lnSpc>
                <a:spcPts val="2800"/>
              </a:lnSpc>
              <a:spcAft>
                <a:spcPts val="0"/>
              </a:spcAft>
              <a:buNone/>
            </a:pPr>
            <a:r>
              <a:rPr lang="en-US" sz="2400">
                <a:solidFill>
                  <a:schemeClr val="tx1"/>
                </a:solidFill>
                <a:latin typeface="Times New Roman" panose="02020603050405020304" charset="0"/>
                <a:cs typeface="Times New Roman" panose="02020603050405020304" charset="0"/>
                <a:sym typeface="+mn-ea"/>
              </a:rPr>
              <a:t>have a fast </a:t>
            </a:r>
            <a:r>
              <a:rPr lang="en-US" altLang="zh-CN" sz="2400">
                <a:solidFill>
                  <a:schemeClr val="tx1"/>
                </a:solidFill>
                <a:latin typeface="Times New Roman" panose="02020603050405020304" charset="0"/>
                <a:cs typeface="Times New Roman" panose="02020603050405020304" charset="0"/>
                <a:sym typeface="+mn-ea"/>
              </a:rPr>
              <a:t>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选必</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1U1</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单词</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p>
          <a:p>
            <a:pPr marL="0" indent="0" algn="just">
              <a:lnSpc>
                <a:spcPts val="2800"/>
              </a:lnSpc>
              <a:spcAft>
                <a:spcPts val="0"/>
              </a:spcAft>
              <a:buNone/>
            </a:pPr>
            <a:r>
              <a:rPr lang="en-US" altLang="zh-CN" sz="2400">
                <a:solidFill>
                  <a:schemeClr val="tx1"/>
                </a:solidFill>
                <a:latin typeface="Times New Roman" panose="02020603050405020304" charset="0"/>
                <a:cs typeface="Times New Roman" panose="02020603050405020304" charset="0"/>
                <a:sym typeface="Wingdings 2" panose="05020102010507070707" charset="0"/>
              </a:rPr>
              <a:t>the sheep pen. </a:t>
            </a:r>
          </a:p>
          <a:p>
            <a:pPr marL="0" indent="0" algn="just">
              <a:lnSpc>
                <a:spcPts val="2800"/>
              </a:lnSpc>
              <a:spcAft>
                <a:spcPts val="0"/>
              </a:spcAft>
              <a:buNone/>
            </a:pPr>
            <a:r>
              <a:rPr lang="en-US" altLang="zh-CN" sz="2400">
                <a:solidFill>
                  <a:schemeClr val="tx1"/>
                </a:solidFill>
                <a:latin typeface="Times New Roman" panose="02020603050405020304" charset="0"/>
                <a:cs typeface="Times New Roman" panose="02020603050405020304" charset="0"/>
                <a:sym typeface="Wingdings 2" panose="05020102010507070707" charset="0"/>
              </a:rPr>
              <a:t>a curious phenemenon</a:t>
            </a:r>
          </a:p>
          <a:p>
            <a:pPr marL="0" indent="0" algn="just">
              <a:lnSpc>
                <a:spcPts val="2800"/>
              </a:lnSpc>
              <a:spcAft>
                <a:spcPts val="0"/>
              </a:spcAft>
              <a:buNone/>
            </a:pPr>
            <a:r>
              <a:rPr lang="en-US" altLang="zh-CN" sz="2400">
                <a:solidFill>
                  <a:schemeClr val="tx1"/>
                </a:solidFill>
                <a:latin typeface="Times New Roman" panose="02020603050405020304" charset="0"/>
                <a:cs typeface="Times New Roman" panose="02020603050405020304" charset="0"/>
                <a:sym typeface="Wingdings 2" panose="05020102010507070707" charset="0"/>
              </a:rPr>
              <a:t>a twist in the story </a:t>
            </a:r>
          </a:p>
          <a:p>
            <a:pPr marL="0" indent="0" algn="just">
              <a:lnSpc>
                <a:spcPts val="2800"/>
              </a:lnSpc>
              <a:spcAft>
                <a:spcPts val="0"/>
              </a:spcAft>
              <a:buNone/>
            </a:pPr>
            <a:r>
              <a:rPr lang="en-US" altLang="zh-CN" sz="2400">
                <a:solidFill>
                  <a:schemeClr val="tx1"/>
                </a:solidFill>
                <a:latin typeface="Times New Roman" panose="02020603050405020304" charset="0"/>
                <a:cs typeface="Times New Roman" panose="02020603050405020304" charset="0"/>
                <a:sym typeface="Wingdings 2" panose="05020102010507070707" charset="0"/>
              </a:rPr>
              <a:t>in a constant squeeze</a:t>
            </a:r>
          </a:p>
          <a:p>
            <a:pPr marL="0" indent="0" algn="just">
              <a:lnSpc>
                <a:spcPts val="2800"/>
              </a:lnSpc>
              <a:spcAft>
                <a:spcPts val="0"/>
              </a:spcAft>
              <a:buNone/>
            </a:pPr>
            <a:r>
              <a:rPr lang="en-US" sz="2400">
                <a:solidFill>
                  <a:schemeClr val="tx1"/>
                </a:solidFill>
                <a:latin typeface="Times New Roman" panose="02020603050405020304" charset="0"/>
                <a:cs typeface="Times New Roman" panose="02020603050405020304" charset="0"/>
                <a:sym typeface="Wingdings 2" panose="05020102010507070707" charset="0"/>
              </a:rPr>
              <a:t>the patient in the theater</a:t>
            </a:r>
            <a:endParaRPr lang="zh-CN" altLang="en-US" sz="2400">
              <a:solidFill>
                <a:schemeClr val="tx1"/>
              </a:solidFill>
              <a:latin typeface="Times New Roman" panose="02020603050405020304" charset="0"/>
              <a:cs typeface="Times New Roman" panose="02020603050405020304" charset="0"/>
              <a:sym typeface="Wingdings 2" panose="05020102010507070707" charset="0"/>
            </a:endParaRPr>
          </a:p>
          <a:p>
            <a:pPr marL="0" indent="0" algn="just">
              <a:lnSpc>
                <a:spcPts val="2800"/>
              </a:lnSpc>
              <a:spcAft>
                <a:spcPts val="0"/>
              </a:spcAft>
              <a:buNone/>
            </a:pPr>
            <a:r>
              <a:rPr lang="en-US" sz="2400">
                <a:solidFill>
                  <a:schemeClr val="tx1"/>
                </a:solidFill>
                <a:latin typeface="Times New Roman" panose="02020603050405020304" charset="0"/>
                <a:cs typeface="Times New Roman" panose="02020603050405020304" charset="0"/>
                <a:sym typeface="Wingdings 2" panose="05020102010507070707" charset="0"/>
              </a:rPr>
              <a:t>a spell of boredom </a:t>
            </a:r>
          </a:p>
          <a:p>
            <a:pPr marL="0" indent="0" algn="just">
              <a:lnSpc>
                <a:spcPts val="2800"/>
              </a:lnSpc>
              <a:spcAft>
                <a:spcPts val="0"/>
              </a:spcAft>
              <a:buNone/>
            </a:pPr>
            <a:r>
              <a:rPr lang="en-US" sz="2400">
                <a:solidFill>
                  <a:schemeClr val="tx1"/>
                </a:solidFill>
                <a:latin typeface="Times New Roman" panose="02020603050405020304" charset="0"/>
                <a:cs typeface="Times New Roman" panose="02020603050405020304" charset="0"/>
              </a:rPr>
              <a:t>adopt a road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6085"/>
            <a:ext cx="10968990" cy="5823585"/>
          </a:xfrm>
          <a:ln>
            <a:solidFill>
              <a:schemeClr val="accent1"/>
            </a:solidFill>
          </a:ln>
        </p:spPr>
        <p:txBody>
          <a:bodyPr>
            <a:noAutofit/>
          </a:bodyPr>
          <a:lstStyle/>
          <a:p>
            <a:pPr marL="0" indent="0" algn="just">
              <a:lnSpc>
                <a:spcPts val="2100"/>
              </a:lnSpc>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选必</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1U5</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课文</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p>
          <a:p>
            <a:pPr marL="0" indent="0" algn="just">
              <a:lnSpc>
                <a:spcPts val="2100"/>
              </a:lnSpc>
              <a:buNone/>
            </a:pPr>
            <a:r>
              <a:rPr lang="en-US" altLang="zh-CN" sz="2300">
                <a:solidFill>
                  <a:schemeClr val="tx1"/>
                </a:solidFill>
                <a:latin typeface="Times New Roman" panose="02020603050405020304" charset="0"/>
                <a:cs typeface="Times New Roman" panose="02020603050405020304" charset="0"/>
              </a:rPr>
              <a:t>check the balance </a:t>
            </a:r>
          </a:p>
          <a:p>
            <a:pPr marL="0" indent="0" algn="just">
              <a:lnSpc>
                <a:spcPts val="2100"/>
              </a:lnSpc>
              <a:buNone/>
            </a:pPr>
            <a:r>
              <a:rPr lang="en-US" altLang="zh-CN" sz="2300">
                <a:solidFill>
                  <a:schemeClr val="tx1"/>
                </a:solidFill>
                <a:latin typeface="Times New Roman" panose="02020603050405020304" charset="0"/>
                <a:cs typeface="Times New Roman" panose="02020603050405020304" charset="0"/>
              </a:rPr>
              <a:t>at short notice </a:t>
            </a:r>
          </a:p>
          <a:p>
            <a:pPr marL="0" indent="0" algn="just">
              <a:lnSpc>
                <a:spcPts val="2100"/>
              </a:lnSpc>
              <a:buNone/>
            </a:pPr>
            <a:r>
              <a:rPr lang="en-US" altLang="zh-CN" sz="2300">
                <a:solidFill>
                  <a:schemeClr val="tx1"/>
                </a:solidFill>
                <a:latin typeface="Times New Roman" panose="02020603050405020304" charset="0"/>
                <a:cs typeface="Times New Roman" panose="02020603050405020304" charset="0"/>
              </a:rPr>
              <a:t>dust the strawberries with sugar </a:t>
            </a:r>
          </a:p>
          <a:p>
            <a:pPr marL="0" indent="0" algn="just">
              <a:lnSpc>
                <a:spcPts val="2100"/>
              </a:lnSpc>
              <a:buNone/>
            </a:pPr>
            <a:r>
              <a:rPr lang="en-US" altLang="zh-CN" sz="2300">
                <a:solidFill>
                  <a:schemeClr val="tx1"/>
                </a:solidFill>
                <a:latin typeface="Times New Roman" panose="02020603050405020304" charset="0"/>
                <a:cs typeface="Times New Roman" panose="02020603050405020304" charset="0"/>
              </a:rPr>
              <a:t>a purple solution </a:t>
            </a:r>
          </a:p>
          <a:p>
            <a:pPr marL="0" indent="0" algn="just">
              <a:lnSpc>
                <a:spcPts val="2100"/>
              </a:lnSpc>
              <a:buNone/>
            </a:pPr>
            <a:r>
              <a:rPr lang="en-US" altLang="zh-CN" sz="2300">
                <a:solidFill>
                  <a:schemeClr val="tx1"/>
                </a:solidFill>
                <a:latin typeface="Times New Roman" panose="02020603050405020304" charset="0"/>
                <a:cs typeface="Times New Roman" panose="02020603050405020304" charset="0"/>
              </a:rPr>
              <a:t>some frames of a movie </a:t>
            </a:r>
          </a:p>
          <a:p>
            <a:pPr marL="0" indent="0" algn="just">
              <a:lnSpc>
                <a:spcPts val="2100"/>
              </a:lnSpc>
              <a:buNone/>
            </a:pPr>
            <a:r>
              <a:rPr lang="en-US" altLang="zh-CN" sz="2300">
                <a:solidFill>
                  <a:schemeClr val="tx1"/>
                </a:solidFill>
                <a:latin typeface="Times New Roman" panose="02020603050405020304" charset="0"/>
                <a:cs typeface="Times New Roman" panose="02020603050405020304" charset="0"/>
              </a:rPr>
              <a:t>high resolution TV </a:t>
            </a:r>
          </a:p>
          <a:p>
            <a:pPr marL="0" indent="0" algn="just">
              <a:lnSpc>
                <a:spcPts val="2100"/>
              </a:lnSpc>
              <a:buNone/>
            </a:pPr>
            <a:r>
              <a:rPr lang="en-US" altLang="zh-CN" sz="2300">
                <a:solidFill>
                  <a:schemeClr val="tx1"/>
                </a:solidFill>
                <a:latin typeface="Times New Roman" panose="02020603050405020304" charset="0"/>
                <a:cs typeface="Times New Roman" panose="02020603050405020304" charset="0"/>
              </a:rPr>
              <a:t>coin a new term </a:t>
            </a:r>
          </a:p>
          <a:p>
            <a:pPr marL="0" indent="0" algn="just">
              <a:lnSpc>
                <a:spcPts val="2100"/>
              </a:lnSpc>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选必</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2U1</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课文</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p>
          <a:p>
            <a:pPr marL="0" indent="0" algn="just">
              <a:lnSpc>
                <a:spcPts val="2100"/>
              </a:lnSpc>
              <a:buNone/>
            </a:pPr>
            <a:r>
              <a:rPr lang="en-US" altLang="zh-CN" sz="2300">
                <a:solidFill>
                  <a:schemeClr val="tx1"/>
                </a:solidFill>
                <a:latin typeface="Times New Roman" panose="02020603050405020304" charset="0"/>
                <a:cs typeface="Times New Roman" panose="02020603050405020304" charset="0"/>
              </a:rPr>
              <a:t>an air of tension </a:t>
            </a:r>
          </a:p>
          <a:p>
            <a:pPr marL="0" indent="0" algn="just">
              <a:lnSpc>
                <a:spcPts val="2100"/>
              </a:lnSpc>
              <a:buNone/>
            </a:pPr>
            <a:r>
              <a:rPr lang="en-US" altLang="zh-CN" sz="2300">
                <a:solidFill>
                  <a:schemeClr val="tx1"/>
                </a:solidFill>
                <a:latin typeface="Times New Roman" panose="02020603050405020304" charset="0"/>
                <a:cs typeface="Times New Roman" panose="02020603050405020304" charset="0"/>
              </a:rPr>
              <a:t>in dramatic fashion </a:t>
            </a:r>
          </a:p>
          <a:p>
            <a:pPr marL="0" indent="0" algn="just">
              <a:lnSpc>
                <a:spcPts val="2100"/>
              </a:lnSpc>
              <a:buNone/>
            </a:pPr>
            <a:r>
              <a:rPr lang="en-US" altLang="zh-CN" sz="2300">
                <a:solidFill>
                  <a:schemeClr val="tx1"/>
                </a:solidFill>
                <a:latin typeface="Times New Roman" panose="02020603050405020304" charset="0"/>
                <a:cs typeface="Times New Roman" panose="02020603050405020304" charset="0"/>
              </a:rPr>
              <a:t>try the case </a:t>
            </a:r>
          </a:p>
          <a:p>
            <a:pPr marL="0" indent="0" algn="just">
              <a:lnSpc>
                <a:spcPts val="2100"/>
              </a:lnSpc>
              <a:buNone/>
            </a:pPr>
            <a:r>
              <a:rPr lang="en-US" altLang="zh-CN" sz="2300">
                <a:solidFill>
                  <a:schemeClr val="tx1"/>
                </a:solidFill>
                <a:latin typeface="Times New Roman" panose="02020603050405020304" charset="0"/>
                <a:cs typeface="Times New Roman" panose="02020603050405020304" charset="0"/>
              </a:rPr>
              <a:t>fetch a lot of money</a:t>
            </a:r>
          </a:p>
          <a:p>
            <a:pPr marL="0" indent="0" algn="just">
              <a:lnSpc>
                <a:spcPts val="2100"/>
              </a:lnSpc>
              <a:buNone/>
            </a:pPr>
            <a:r>
              <a:rPr lang="en-US" altLang="zh-CN" sz="2300">
                <a:solidFill>
                  <a:schemeClr val="tx1"/>
                </a:solidFill>
                <a:latin typeface="Times New Roman" panose="02020603050405020304" charset="0"/>
                <a:cs typeface="Times New Roman" panose="02020603050405020304" charset="0"/>
              </a:rPr>
              <a:t>a work of scholarship </a:t>
            </a:r>
          </a:p>
          <a:p>
            <a:pPr marL="0" indent="0" algn="just">
              <a:buNone/>
            </a:pPr>
            <a:endParaRPr lang="en-US" altLang="zh-CN" sz="20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0525"/>
            <a:ext cx="10968990" cy="5859145"/>
          </a:xfrm>
          <a:ln>
            <a:solidFill>
              <a:schemeClr val="accent1"/>
            </a:solidFill>
          </a:ln>
        </p:spPr>
        <p:txBody>
          <a:bodyPr>
            <a:noAutofit/>
          </a:bodyPr>
          <a:lstStyle/>
          <a:p>
            <a:pPr marL="0" indent="0">
              <a:lnSpc>
                <a:spcPts val="2880"/>
              </a:lnSpc>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选必</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2U2</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课文</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p>
          <a:p>
            <a:pPr marL="0" indent="0">
              <a:lnSpc>
                <a:spcPts val="2880"/>
              </a:lnSpc>
              <a:buNone/>
            </a:pPr>
            <a:r>
              <a:rPr lang="en-US" altLang="zh-CN" sz="2400">
                <a:solidFill>
                  <a:schemeClr val="tx1"/>
                </a:solidFill>
                <a:latin typeface="Times New Roman" panose="02020603050405020304" charset="0"/>
                <a:cs typeface="Times New Roman" panose="02020603050405020304" charset="0"/>
              </a:rPr>
              <a:t>read feeds </a:t>
            </a:r>
          </a:p>
          <a:p>
            <a:pPr marL="0" indent="0">
              <a:lnSpc>
                <a:spcPts val="2880"/>
              </a:lnSpc>
              <a:buNone/>
            </a:pPr>
            <a:r>
              <a:rPr lang="en-US" altLang="zh-CN" sz="2400">
                <a:solidFill>
                  <a:schemeClr val="tx1"/>
                </a:solidFill>
                <a:latin typeface="Times New Roman" panose="02020603050405020304" charset="0"/>
                <a:cs typeface="Times New Roman" panose="02020603050405020304" charset="0"/>
              </a:rPr>
              <a:t>place an emergency call </a:t>
            </a:r>
          </a:p>
          <a:p>
            <a:pPr marL="0" indent="0">
              <a:lnSpc>
                <a:spcPts val="2880"/>
              </a:lnSpc>
              <a:buNone/>
            </a:pPr>
            <a:r>
              <a:rPr lang="en-US" altLang="zh-CN" sz="2400">
                <a:solidFill>
                  <a:schemeClr val="tx1"/>
                </a:solidFill>
                <a:latin typeface="Times New Roman" panose="02020603050405020304" charset="0"/>
                <a:cs typeface="Times New Roman" panose="02020603050405020304" charset="0"/>
              </a:rPr>
              <a:t>celebrate their heroic action </a:t>
            </a:r>
          </a:p>
          <a:p>
            <a:pPr marL="0" indent="0">
              <a:lnSpc>
                <a:spcPts val="2880"/>
              </a:lnSpc>
              <a:buNone/>
            </a:pPr>
            <a:r>
              <a:rPr lang="en-US" altLang="zh-CN" sz="2400">
                <a:solidFill>
                  <a:schemeClr val="tx1"/>
                </a:solidFill>
                <a:latin typeface="Times New Roman" panose="02020603050405020304" charset="0"/>
                <a:cs typeface="Times New Roman" panose="02020603050405020304" charset="0"/>
              </a:rPr>
              <a:t>spread throws over the sofa</a:t>
            </a:r>
          </a:p>
          <a:p>
            <a:pPr marL="0" indent="0">
              <a:lnSpc>
                <a:spcPts val="2880"/>
              </a:lnSpc>
              <a:buNone/>
            </a:pPr>
            <a:r>
              <a:rPr lang="en-US" altLang="zh-CN" sz="2400">
                <a:solidFill>
                  <a:schemeClr val="tx1"/>
                </a:solidFill>
                <a:latin typeface="Times New Roman" panose="02020603050405020304" charset="0"/>
                <a:cs typeface="Times New Roman" panose="02020603050405020304" charset="0"/>
              </a:rPr>
              <a:t>relate stories to children </a:t>
            </a:r>
          </a:p>
          <a:p>
            <a:pPr marL="0" indent="0">
              <a:lnSpc>
                <a:spcPts val="2880"/>
              </a:lnSpc>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选必</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2U3</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课文</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p>
          <a:p>
            <a:pPr marL="0" indent="0">
              <a:lnSpc>
                <a:spcPts val="2880"/>
              </a:lnSpc>
              <a:buNone/>
            </a:pPr>
            <a:r>
              <a:rPr lang="en-US" altLang="zh-CN" sz="2400">
                <a:solidFill>
                  <a:schemeClr val="tx1"/>
                </a:solidFill>
                <a:latin typeface="Times New Roman" panose="02020603050405020304" charset="0"/>
                <a:cs typeface="Times New Roman" panose="02020603050405020304" charset="0"/>
              </a:rPr>
              <a:t>have a different take / stand </a:t>
            </a:r>
          </a:p>
          <a:p>
            <a:pPr marL="0" indent="0">
              <a:lnSpc>
                <a:spcPts val="2880"/>
              </a:lnSpc>
              <a:buNone/>
            </a:pPr>
            <a:r>
              <a:rPr lang="en-US" altLang="zh-CN" sz="2400">
                <a:solidFill>
                  <a:schemeClr val="tx1"/>
                </a:solidFill>
                <a:latin typeface="Times New Roman" panose="02020603050405020304" charset="0"/>
                <a:cs typeface="Times New Roman" panose="02020603050405020304" charset="0"/>
              </a:rPr>
              <a:t>field many complaints every day </a:t>
            </a:r>
          </a:p>
          <a:p>
            <a:pPr marL="0" indent="0">
              <a:lnSpc>
                <a:spcPts val="2880"/>
              </a:lnSpc>
              <a:buNone/>
            </a:pPr>
            <a:r>
              <a:rPr lang="en-US" altLang="zh-CN" sz="2400">
                <a:solidFill>
                  <a:schemeClr val="tx1"/>
                </a:solidFill>
                <a:latin typeface="Times New Roman" panose="02020603050405020304" charset="0"/>
                <a:cs typeface="Times New Roman" panose="02020603050405020304" charset="0"/>
              </a:rPr>
              <a:t>have a fierce row </a:t>
            </a:r>
          </a:p>
          <a:p>
            <a:pPr marL="0" indent="0">
              <a:lnSpc>
                <a:spcPts val="2880"/>
              </a:lnSpc>
              <a:buNone/>
            </a:pPr>
            <a:endParaRPr lang="en-US" altLang="zh-CN" sz="2400">
              <a:solidFill>
                <a:schemeClr val="tx1"/>
              </a:solidFill>
              <a:latin typeface="Times New Roman" panose="02020603050405020304" charset="0"/>
              <a:cs typeface="Times New Roman" panose="02020603050405020304" charset="0"/>
            </a:endParaRPr>
          </a:p>
          <a:p>
            <a:pPr marL="0" indent="0">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6240"/>
            <a:ext cx="10968990" cy="5853430"/>
          </a:xfrm>
          <a:ln>
            <a:solidFill>
              <a:schemeClr val="accent1"/>
            </a:solidFill>
          </a:ln>
        </p:spPr>
        <p:txBody>
          <a:bodyPr/>
          <a:lstStyle/>
          <a:p>
            <a:pPr marL="0" indent="0" algn="just">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选必</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2U4</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单词</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3)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exhaust</a:t>
            </a:r>
            <a:r>
              <a:rPr lang="zh-CN" altLang="en-US" sz="2400">
                <a:solidFill>
                  <a:schemeClr val="tx1"/>
                </a:solidFill>
                <a:latin typeface="Times New Roman" panose="02020603050405020304" charset="0"/>
                <a:cs typeface="Times New Roman" panose="02020603050405020304" charset="0"/>
                <a:sym typeface="+mn-ea"/>
              </a:rPr>
              <a:t>废气</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adopt</a:t>
            </a:r>
            <a:r>
              <a:rPr lang="zh-CN" altLang="en-US" sz="2400">
                <a:solidFill>
                  <a:schemeClr val="tx1"/>
                </a:solidFill>
                <a:latin typeface="Times New Roman" panose="02020603050405020304" charset="0"/>
                <a:cs typeface="Times New Roman" panose="02020603050405020304" charset="0"/>
                <a:sym typeface="+mn-ea"/>
              </a:rPr>
              <a:t>采用（某种举止、说话方式</a:t>
            </a:r>
            <a:r>
              <a:rPr lang="en-US" altLang="zh-CN" sz="2400">
                <a:solidFill>
                  <a:schemeClr val="tx1"/>
                </a:solidFill>
                <a:latin typeface="Times New Roman" panose="02020603050405020304" charset="0"/>
                <a:cs typeface="Times New Roman" panose="02020603050405020304" charset="0"/>
                <a:sym typeface="+mn-ea"/>
              </a:rPr>
              <a:t>)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adopt an accent, adopt an air of confidence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resource</a:t>
            </a:r>
            <a:r>
              <a:rPr lang="zh-CN" altLang="en-US" sz="2400">
                <a:solidFill>
                  <a:schemeClr val="tx1"/>
                </a:solidFill>
                <a:latin typeface="Times New Roman" panose="02020603050405020304" charset="0"/>
                <a:cs typeface="Times New Roman" panose="02020603050405020304" charset="0"/>
                <a:sym typeface="+mn-ea"/>
              </a:rPr>
              <a:t>机敏</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station</a:t>
            </a:r>
            <a:r>
              <a:rPr lang="zh-CN" altLang="en-US" sz="2400">
                <a:solidFill>
                  <a:schemeClr val="tx1"/>
                </a:solidFill>
                <a:latin typeface="Times New Roman" panose="02020603050405020304" charset="0"/>
                <a:cs typeface="Times New Roman" panose="02020603050405020304" charset="0"/>
                <a:sym typeface="+mn-ea"/>
              </a:rPr>
              <a:t>安置、驻扎</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source</a:t>
            </a:r>
            <a:r>
              <a:rPr lang="zh-CN" altLang="en-US" sz="2400">
                <a:solidFill>
                  <a:schemeClr val="tx1"/>
                </a:solidFill>
                <a:latin typeface="Times New Roman" panose="02020603050405020304" charset="0"/>
                <a:cs typeface="Times New Roman" panose="02020603050405020304" charset="0"/>
                <a:sym typeface="+mn-ea"/>
              </a:rPr>
              <a:t>从</a:t>
            </a:r>
            <a:r>
              <a:rPr lang="en-US" altLang="zh-CN" sz="2400">
                <a:solidFill>
                  <a:schemeClr val="tx1"/>
                </a:solidFill>
                <a:latin typeface="Times New Roman" panose="02020603050405020304" charset="0"/>
                <a:cs typeface="Times New Roman" panose="02020603050405020304" charset="0"/>
                <a:sym typeface="+mn-ea"/>
              </a:rPr>
              <a:t>...</a:t>
            </a:r>
            <a:r>
              <a:rPr lang="zh-CN" altLang="en-US" sz="2400">
                <a:solidFill>
                  <a:schemeClr val="tx1"/>
                </a:solidFill>
                <a:latin typeface="Times New Roman" panose="02020603050405020304" charset="0"/>
                <a:cs typeface="Times New Roman" panose="02020603050405020304" charset="0"/>
                <a:sym typeface="+mn-ea"/>
              </a:rPr>
              <a:t>获取</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appreciate</a:t>
            </a:r>
            <a:r>
              <a:rPr lang="zh-CN" altLang="en-US" sz="2400">
                <a:solidFill>
                  <a:schemeClr val="tx1"/>
                </a:solidFill>
                <a:latin typeface="Times New Roman" panose="02020603050405020304" charset="0"/>
                <a:cs typeface="Times New Roman" panose="02020603050405020304" charset="0"/>
                <a:sym typeface="+mn-ea"/>
              </a:rPr>
              <a:t>升值</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let</a:t>
            </a:r>
            <a:r>
              <a:rPr lang="zh-CN" altLang="en-US" sz="2400">
                <a:solidFill>
                  <a:schemeClr val="tx1"/>
                </a:solidFill>
                <a:latin typeface="Times New Roman" panose="02020603050405020304" charset="0"/>
                <a:cs typeface="Times New Roman" panose="02020603050405020304" charset="0"/>
                <a:sym typeface="+mn-ea"/>
              </a:rPr>
              <a:t>出租</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industry</a:t>
            </a:r>
            <a:r>
              <a:rPr lang="zh-CN" altLang="en-US" sz="2400">
                <a:solidFill>
                  <a:schemeClr val="tx1"/>
                </a:solidFill>
                <a:latin typeface="Times New Roman" panose="02020603050405020304" charset="0"/>
                <a:cs typeface="Times New Roman" panose="02020603050405020304" charset="0"/>
                <a:sym typeface="+mn-ea"/>
              </a:rPr>
              <a:t>勤奋</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rocket</a:t>
            </a:r>
            <a:r>
              <a:rPr lang="zh-CN" altLang="en-US" sz="2400">
                <a:solidFill>
                  <a:schemeClr val="tx1"/>
                </a:solidFill>
                <a:latin typeface="Times New Roman" panose="02020603050405020304" charset="0"/>
                <a:cs typeface="Times New Roman" panose="02020603050405020304" charset="0"/>
                <a:sym typeface="+mn-ea"/>
              </a:rPr>
              <a:t>迅速移动</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project</a:t>
            </a:r>
            <a:r>
              <a:rPr lang="zh-CN" altLang="en-US" sz="2400">
                <a:solidFill>
                  <a:schemeClr val="tx1"/>
                </a:solidFill>
                <a:latin typeface="Times New Roman" panose="02020603050405020304" charset="0"/>
                <a:cs typeface="Times New Roman" panose="02020603050405020304" charset="0"/>
                <a:sym typeface="+mn-ea"/>
              </a:rPr>
              <a:t>突出、伸出</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slip</a:t>
            </a:r>
            <a:r>
              <a:rPr lang="zh-CN" altLang="en-US" sz="2400">
                <a:solidFill>
                  <a:schemeClr val="tx1"/>
                </a:solidFill>
                <a:latin typeface="Times New Roman" panose="02020603050405020304" charset="0"/>
                <a:cs typeface="Times New Roman" panose="02020603050405020304" charset="0"/>
                <a:sym typeface="+mn-ea"/>
              </a:rPr>
              <a:t>小错误；纸条</a:t>
            </a:r>
            <a:endParaRPr lang="zh-CN" altLang="en-US" sz="2400">
              <a:solidFill>
                <a:schemeClr val="tx1"/>
              </a:solidFill>
              <a:latin typeface="Times New Roman" panose="02020603050405020304" charset="0"/>
              <a:cs typeface="Times New Roman" panose="02020603050405020304" charset="0"/>
            </a:endParaRPr>
          </a:p>
          <a:p>
            <a:pPr marL="0" indent="0" algn="just">
              <a:buNone/>
            </a:pPr>
            <a:endParaRPr lang="zh-CN" altLang="en-US"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6240"/>
            <a:ext cx="10968990" cy="5853430"/>
          </a:xfrm>
          <a:ln>
            <a:solidFill>
              <a:schemeClr val="accent1"/>
            </a:solidFill>
          </a:ln>
        </p:spPr>
        <p:txBody>
          <a:bodyPr>
            <a:noAutofit/>
          </a:bodyPr>
          <a:lstStyle/>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8. bond </a:t>
            </a:r>
            <a:r>
              <a:rPr lang="zh-CN" altLang="en-US" sz="2400">
                <a:solidFill>
                  <a:schemeClr val="tx1"/>
                </a:solidFill>
                <a:latin typeface="Times New Roman" panose="02020603050405020304" charset="0"/>
                <a:cs typeface="Times New Roman" panose="02020603050405020304" charset="0"/>
              </a:rPr>
              <a:t>纽带；形成关系</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bond / bind / bend / band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forge a bond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读续</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25</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分短语</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Had Mr. Smith not nipped the conflict between them in the bud, there would have been a withered instead of forged bond.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be in a bind</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处于困境</a:t>
            </a:r>
          </a:p>
          <a:p>
            <a:pPr marL="0" indent="0" algn="just">
              <a:spcAft>
                <a:spcPts val="0"/>
              </a:spcAft>
              <a:buNone/>
            </a:pPr>
            <a:r>
              <a:rPr lang="zh-CN" altLang="en-US" sz="2400">
                <a:solidFill>
                  <a:schemeClr val="tx1"/>
                </a:solidFill>
                <a:latin typeface="Times New Roman" panose="02020603050405020304" charset="0"/>
                <a:cs typeface="Times New Roman" panose="02020603050405020304" charset="0"/>
              </a:rPr>
              <a:t> </a:t>
            </a:r>
            <a:r>
              <a:rPr lang="en-US" altLang="zh-CN" sz="2400">
                <a:solidFill>
                  <a:schemeClr val="tx1"/>
                </a:solidFill>
                <a:latin typeface="Times New Roman" panose="02020603050405020304" charset="0"/>
                <a:cs typeface="Times New Roman" panose="02020603050405020304" charset="0"/>
              </a:rPr>
              <a:t>   But for the mutual trust that bound them, they would have been stuck in a bind.</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bend down</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弯腰</a:t>
            </a:r>
          </a:p>
          <a:p>
            <a:pPr marL="0" indent="0" algn="just">
              <a:spcAft>
                <a:spcPts val="0"/>
              </a:spcAft>
              <a:buNone/>
            </a:pPr>
            <a:r>
              <a:rPr lang="zh-CN" altLang="en-US" sz="2400">
                <a:solidFill>
                  <a:schemeClr val="tx1"/>
                </a:solidFill>
                <a:latin typeface="Times New Roman" panose="02020603050405020304" charset="0"/>
                <a:cs typeface="Times New Roman" panose="02020603050405020304" charset="0"/>
              </a:rPr>
              <a:t> </a:t>
            </a:r>
            <a:r>
              <a:rPr lang="en-US" altLang="zh-CN" sz="2400">
                <a:solidFill>
                  <a:schemeClr val="tx1"/>
                </a:solidFill>
                <a:latin typeface="Times New Roman" panose="02020603050405020304" charset="0"/>
                <a:cs typeface="Times New Roman" panose="02020603050405020304" charset="0"/>
              </a:rPr>
              <a:t>   He bent down to ruffle the boy’s hair affectionately, a testament to their closer bond.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1955"/>
            <a:ext cx="10968990" cy="5847715"/>
          </a:xfrm>
          <a:ln>
            <a:solidFill>
              <a:schemeClr val="accent1"/>
            </a:solidFill>
          </a:ln>
        </p:spPr>
        <p:txBody>
          <a:bodyPr>
            <a:normAutofit fontScale="77500" lnSpcReduction="10000"/>
          </a:bodyPr>
          <a:lstStyle/>
          <a:p>
            <a:pPr marL="0" indent="0" algn="just">
              <a:spcAft>
                <a:spcPts val="0"/>
              </a:spcAft>
              <a:buNone/>
            </a:pPr>
            <a:r>
              <a:rPr lang="en-US" altLang="zh-CN" sz="2665">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9. laptop</a:t>
            </a:r>
            <a:r>
              <a:rPr lang="zh-CN" altLang="en-US" sz="2665">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笔记本电脑（放在大腿上面的</a:t>
            </a:r>
            <a:r>
              <a:rPr lang="en-US" altLang="zh-CN" sz="2665">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p>
          <a:p>
            <a:pPr marL="0" indent="0" algn="just">
              <a:spcAft>
                <a:spcPts val="0"/>
              </a:spcAft>
              <a:buNone/>
            </a:pPr>
            <a:r>
              <a:rPr lang="en-US" altLang="zh-CN" sz="3000">
                <a:solidFill>
                  <a:schemeClr val="tx1"/>
                </a:solidFill>
                <a:latin typeface="Times New Roman" panose="02020603050405020304" charset="0"/>
                <a:cs typeface="Times New Roman" panose="02020603050405020304" charset="0"/>
              </a:rPr>
              <a:t>    bottleneck</a:t>
            </a:r>
            <a:r>
              <a:rPr lang="zh-CN" altLang="en-US" sz="3000">
                <a:solidFill>
                  <a:schemeClr val="tx1"/>
                </a:solidFill>
                <a:latin typeface="Times New Roman" panose="02020603050405020304" charset="0"/>
                <a:cs typeface="Times New Roman" panose="02020603050405020304" charset="0"/>
              </a:rPr>
              <a:t>瓶颈（</a:t>
            </a:r>
            <a:r>
              <a:rPr lang="en-US" altLang="zh-CN" sz="3000">
                <a:solidFill>
                  <a:schemeClr val="tx1"/>
                </a:solidFill>
                <a:latin typeface="Times New Roman" panose="02020603050405020304" charset="0"/>
                <a:cs typeface="Times New Roman" panose="02020603050405020304" charset="0"/>
              </a:rPr>
              <a:t>My English has hit a bottleneck / plateau.) </a:t>
            </a:r>
          </a:p>
          <a:p>
            <a:pPr marL="0" indent="0" algn="just">
              <a:spcAft>
                <a:spcPts val="0"/>
              </a:spcAft>
              <a:buNone/>
            </a:pPr>
            <a:r>
              <a:rPr lang="en-US" altLang="zh-CN" sz="3000">
                <a:solidFill>
                  <a:schemeClr val="tx1"/>
                </a:solidFill>
                <a:latin typeface="Times New Roman" panose="02020603050405020304" charset="0"/>
                <a:cs typeface="Times New Roman" panose="02020603050405020304" charset="0"/>
              </a:rPr>
              <a:t>    platform</a:t>
            </a:r>
            <a:r>
              <a:rPr lang="zh-CN" altLang="en-US" sz="3000">
                <a:solidFill>
                  <a:schemeClr val="tx1"/>
                </a:solidFill>
                <a:latin typeface="Times New Roman" panose="02020603050405020304" charset="0"/>
                <a:cs typeface="Times New Roman" panose="02020603050405020304" charset="0"/>
              </a:rPr>
              <a:t>平台</a:t>
            </a:r>
          </a:p>
          <a:p>
            <a:pPr marL="0" indent="0" algn="just">
              <a:spcAft>
                <a:spcPts val="0"/>
              </a:spcAft>
              <a:buNone/>
            </a:pPr>
            <a:r>
              <a:rPr lang="zh-CN" altLang="en-US" sz="3000">
                <a:solidFill>
                  <a:schemeClr val="tx1"/>
                </a:solidFill>
                <a:latin typeface="Times New Roman" panose="02020603050405020304" charset="0"/>
                <a:cs typeface="Times New Roman" panose="02020603050405020304" charset="0"/>
              </a:rPr>
              <a:t> </a:t>
            </a:r>
            <a:r>
              <a:rPr lang="en-US" altLang="zh-CN" sz="3000">
                <a:solidFill>
                  <a:schemeClr val="tx1"/>
                </a:solidFill>
                <a:latin typeface="Times New Roman" panose="02020603050405020304" charset="0"/>
                <a:cs typeface="Times New Roman" panose="02020603050405020304" charset="0"/>
              </a:rPr>
              <a:t>   flagship store </a:t>
            </a:r>
          </a:p>
          <a:p>
            <a:pPr marL="0" indent="0" algn="just">
              <a:spcAft>
                <a:spcPts val="0"/>
              </a:spcAft>
              <a:buNone/>
            </a:pPr>
            <a:r>
              <a:rPr lang="en-US" altLang="zh-CN" sz="3000">
                <a:solidFill>
                  <a:schemeClr val="tx1"/>
                </a:solidFill>
                <a:latin typeface="Times New Roman" panose="02020603050405020304" charset="0"/>
                <a:cs typeface="Times New Roman" panose="02020603050405020304" charset="0"/>
              </a:rPr>
              <a:t>    high-end products </a:t>
            </a:r>
          </a:p>
          <a:p>
            <a:pPr marL="0" indent="0" algn="just">
              <a:spcAft>
                <a:spcPts val="0"/>
              </a:spcAft>
              <a:buNone/>
            </a:pPr>
            <a:r>
              <a:rPr lang="en-US" altLang="zh-CN" sz="3000">
                <a:solidFill>
                  <a:schemeClr val="tx1"/>
                </a:solidFill>
                <a:latin typeface="Times New Roman" panose="02020603050405020304" charset="0"/>
                <a:cs typeface="Times New Roman" panose="02020603050405020304" charset="0"/>
              </a:rPr>
              <a:t>    assembly line  </a:t>
            </a:r>
          </a:p>
          <a:p>
            <a:pPr marL="0" indent="0" algn="just">
              <a:spcAft>
                <a:spcPts val="0"/>
              </a:spcAft>
              <a:buNone/>
            </a:pPr>
            <a:r>
              <a:rPr lang="en-US" altLang="zh-CN" sz="3000">
                <a:solidFill>
                  <a:schemeClr val="tx1"/>
                </a:solidFill>
                <a:latin typeface="Times New Roman" panose="02020603050405020304" charset="0"/>
                <a:cs typeface="Times New Roman" panose="02020603050405020304" charset="0"/>
              </a:rPr>
              <a:t>    streamline </a:t>
            </a:r>
          </a:p>
          <a:p>
            <a:pPr marL="0" indent="0" algn="just">
              <a:spcAft>
                <a:spcPts val="0"/>
              </a:spcAft>
              <a:buNone/>
            </a:pPr>
            <a:r>
              <a:rPr lang="en-US" altLang="zh-CN" sz="3000">
                <a:solidFill>
                  <a:schemeClr val="tx1"/>
                </a:solidFill>
                <a:latin typeface="Times New Roman" panose="02020603050405020304" charset="0"/>
                <a:cs typeface="Times New Roman" panose="02020603050405020304" charset="0"/>
              </a:rPr>
              <a:t>    semiconductor </a:t>
            </a:r>
          </a:p>
          <a:p>
            <a:pPr marL="0" indent="0" algn="just">
              <a:spcAft>
                <a:spcPts val="0"/>
              </a:spcAft>
              <a:buNone/>
            </a:pPr>
            <a:r>
              <a:rPr lang="en-US" altLang="zh-CN" sz="3000">
                <a:solidFill>
                  <a:schemeClr val="tx1"/>
                </a:solidFill>
                <a:latin typeface="Times New Roman" panose="02020603050405020304" charset="0"/>
                <a:cs typeface="Times New Roman" panose="02020603050405020304" charset="0"/>
              </a:rPr>
              <a:t>    superconductor </a:t>
            </a:r>
          </a:p>
          <a:p>
            <a:pPr marL="0" indent="0" algn="just">
              <a:spcAft>
                <a:spcPts val="0"/>
              </a:spcAft>
              <a:buNone/>
            </a:pPr>
            <a:r>
              <a:rPr lang="en-US" altLang="zh-CN" sz="3000">
                <a:solidFill>
                  <a:schemeClr val="tx1"/>
                </a:solidFill>
                <a:latin typeface="Times New Roman" panose="02020603050405020304" charset="0"/>
                <a:cs typeface="Times New Roman" panose="02020603050405020304" charset="0"/>
              </a:rPr>
              <a:t>    supply chain </a:t>
            </a:r>
          </a:p>
          <a:p>
            <a:pPr marL="0" indent="0" algn="just">
              <a:spcAft>
                <a:spcPts val="0"/>
              </a:spcAft>
              <a:buNone/>
            </a:pPr>
            <a:r>
              <a:rPr lang="en-US" altLang="zh-CN" sz="3000">
                <a:solidFill>
                  <a:schemeClr val="tx1"/>
                </a:solidFill>
                <a:latin typeface="Times New Roman" panose="02020603050405020304" charset="0"/>
                <a:cs typeface="Times New Roman" panose="02020603050405020304" charset="0"/>
              </a:rPr>
              <a:t>    hotspot</a:t>
            </a:r>
          </a:p>
          <a:p>
            <a:pPr marL="0" indent="0" algn="just">
              <a:spcAft>
                <a:spcPts val="0"/>
              </a:spcAft>
              <a:buNone/>
            </a:pPr>
            <a:r>
              <a:rPr lang="en-US" altLang="zh-CN" sz="3000">
                <a:solidFill>
                  <a:schemeClr val="tx1"/>
                </a:solidFill>
                <a:latin typeface="Times New Roman" panose="02020603050405020304" charset="0"/>
                <a:cs typeface="Times New Roman" panose="02020603050405020304" charset="0"/>
              </a:rPr>
              <a:t>    mosaic </a:t>
            </a:r>
          </a:p>
          <a:p>
            <a:pPr marL="0" indent="0">
              <a:buNone/>
            </a:pPr>
            <a:r>
              <a:rPr lang="en-US" altLang="zh-CN" sz="3000">
                <a:solidFill>
                  <a:schemeClr val="tx1"/>
                </a:solidFill>
                <a:latin typeface="Times New Roman" panose="02020603050405020304" charset="0"/>
                <a:cs typeface="Times New Roman" panose="02020603050405020304" charset="0"/>
              </a:rPr>
              <a:t>    backfire</a:t>
            </a:r>
            <a:endParaRPr lang="zh-CN" altLang="en-US" sz="3000">
              <a:solidFill>
                <a:schemeClr val="tx1"/>
              </a:solidFill>
              <a:latin typeface="Times New Roman" panose="02020603050405020304" charset="0"/>
              <a:cs typeface="Times New Roman" panose="02020603050405020304" charset="0"/>
            </a:endParaRPr>
          </a:p>
          <a:p>
            <a:pPr marL="0" indent="0">
              <a:buNone/>
            </a:pPr>
            <a:r>
              <a:rPr lang="en-US" altLang="zh-CN"/>
              <a: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 calcmode="lin" valueType="num">
                                      <p:cBhvr additive="base">
                                        <p:cTn id="3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 calcmode="lin" valueType="num">
                                      <p:cBhvr additive="base">
                                        <p:cTn id="4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anim calcmode="lin" valueType="num">
                                      <p:cBhvr additive="base">
                                        <p:cTn id="4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8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8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9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9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1531</Words>
  <Application>Microsoft Office PowerPoint</Application>
  <PresentationFormat>宽屏</PresentationFormat>
  <Paragraphs>140</Paragraphs>
  <Slides>16</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16</vt:i4>
      </vt:variant>
    </vt:vector>
  </HeadingPairs>
  <TitlesOfParts>
    <vt:vector size="24" baseType="lpstr">
      <vt:lpstr>黑体</vt:lpstr>
      <vt:lpstr>宋体</vt:lpstr>
      <vt:lpstr>微软雅黑</vt:lpstr>
      <vt:lpstr>Arial</vt:lpstr>
      <vt:lpstr>Times New Roman</vt:lpstr>
      <vt:lpstr>Wingdings</vt:lpstr>
      <vt:lpstr>Wingdings 2</vt:lpstr>
      <vt:lpstr>WPS</vt:lpstr>
      <vt:lpstr>选必4U3单词2</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218</cp:revision>
  <dcterms:created xsi:type="dcterms:W3CDTF">2019-06-19T02:08:00Z</dcterms:created>
  <dcterms:modified xsi:type="dcterms:W3CDTF">2025-09-03T08:37:03Z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2052-12.1.0.21915</vt:lpwstr>
  </property>
  <property fmtid="{D5CDD505-2E9C-101B-9397-08002B2CF9AE}" pid="3" name="ICV">
    <vt:lpwstr>7A181655D8C844A4A9956BB740D6C6E4_11</vt:lpwstr>
  </property>
</Properties>
</file>