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ink/ink1.xml" ContentType="application/inkml+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ink/ink2.xml" ContentType="application/inkml+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ink/ink3.xml" ContentType="application/inkml+xml"/>
  <Override PartName="/ppt/tags/tag81.xml" ContentType="application/vnd.openxmlformats-officedocument.presentationml.tags+xml"/>
  <Override PartName="/ppt/tags/tag82.xml" ContentType="application/vnd.openxmlformats-officedocument.presentationml.tags+xml"/>
  <Override PartName="/ppt/ink/ink4.xml" ContentType="application/inkml+xml"/>
  <Override PartName="/ppt/tags/tag83.xml" ContentType="application/vnd.openxmlformats-officedocument.presentationml.tags+xml"/>
  <Override PartName="/ppt/tags/tag84.xml" ContentType="application/vnd.openxmlformats-officedocument.presentationml.tags+xml"/>
  <Override PartName="/ppt/ink/ink5.xml" ContentType="application/inkml+xml"/>
  <Override PartName="/ppt/tags/tag85.xml" ContentType="application/vnd.openxmlformats-officedocument.presentationml.tags+xml"/>
  <Override PartName="/ppt/tags/tag86.xml" ContentType="application/vnd.openxmlformats-officedocument.presentationml.tags+xml"/>
  <Override PartName="/ppt/ink/ink6.xml" ContentType="application/inkml+xml"/>
  <Override PartName="/ppt/tags/tag87.xml" ContentType="application/vnd.openxmlformats-officedocument.presentationml.tags+xml"/>
  <Override PartName="/ppt/tags/tag88.xml" ContentType="application/vnd.openxmlformats-officedocument.presentationml.tags+xml"/>
  <Override PartName="/ppt/ink/ink7.xml" ContentType="application/inkml+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73" r:id="rId4"/>
    <p:sldId id="274" r:id="rId5"/>
    <p:sldId id="258" r:id="rId6"/>
    <p:sldId id="259" r:id="rId7"/>
    <p:sldId id="260" r:id="rId8"/>
    <p:sldId id="261" r:id="rId9"/>
    <p:sldId id="262"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66" d="100"/>
          <a:sy n="66" d="100"/>
        </p:scale>
        <p:origin x="942" y="30"/>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1T23:41:01.379"/>
    </inkml:context>
    <inkml:brush xml:id="br0">
      <inkml:brushProperty name="width" value="0.05292" units="cm"/>
      <inkml:brushProperty name="height" value="0.05292" units="cm"/>
      <inkml:brushProperty name="color" value="#FF0000"/>
    </inkml:brush>
  </inkml:definitions>
  <inkml:trace contextRef="#ctx0" brushRef="#br0">1035 10283 0,'0'0'0,"0"0"16,0 0-16,0 0 0,0 0 0,0 0 15,0 0-15,0 0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1T23:41:30.283"/>
    </inkml:context>
    <inkml:brush xml:id="br0">
      <inkml:brushProperty name="width" value="0.05292" units="cm"/>
      <inkml:brushProperty name="height" value="0.05292" units="cm"/>
      <inkml:brushProperty name="color" value="#FF0000"/>
    </inkml:brush>
  </inkml:definitions>
  <inkml:trace contextRef="#ctx0" brushRef="#br0">2168 6494 0,'0'0'0,"0"0"16,0 0-16,26 2 0,-26-2 16,23 3-16,-5-1 0,-2 0 15,3 1-15,7 1 0,2-1 16,-1 2-16,2 2 0,4-1 15,4 2-15,-1-2 0,1-2 16,11 1-16,1 1 0,-1-1 0,0-1 16,12 1-16,1 1 15,-3 0-15,-3-2 0,13 3 0,0-2 16,-2 0-16,-3-2 0,13 1 16,1-2-16,-8-1 0,-4 0 15,6 0-15,4 0 0,24 4 0,-8 1 16,-3-1-16,3-1 15,-11 1-15,-5-1 0,4-1 0,0-3 16,0 0-16,-2 1 0,4 1 16,1 3-16,-3-3 0,-5-1 15,6 2-15,3 3 0,-7-5 16,-2-1-16,7 2 0,5 1 16,-7 1-16,-4-2 0,5 3 15,4 2-15,-6-3 0,-3-5 16,6 2-16,3 0 0,-8 2 15,-5 3-15,8-4 0,7-1 16,-11 0-16,-8-1 0,11-1 0,8-3 16,-6 1-16,-5 0 0,7 2 15,8 0-15,-11 3 0,-7 4 16,9-5-16,8-1 0,-8 1 16,-4 1-16,5-3 0,1-1 15,-8 1-15,-5-1 0,10 1 16,5 0-16,-7 0 0,-6-1 15,3 3-15,5 3 0,-7-5 0,-5-3 16,9 1-16,6 1 16,-9 2-16,-6 3 0,7-3 0,3-3 15,-4 6-15,-1 6 0,1-5 16,3-3-16,-5-2 0,-5 0 16,7 3-16,4 1 0,-8-2 15,-4-1-15,6-1 0,7-1 16,-8 2-16,-1 2 0,2-6 15,5-2-15,-8 3 0,-5 2 0,5 7 16,4 3-16,-3-7 0,-4-5 16,3 1-16,4 1 15,-6 2-15,-4 1 0,4 2 0,4 2 16,-7-4-16,-6 0 0,8-4 16,6 0-16,-6 3 0,-3 0 15,3 3-15,4 1 0,-8-2 16,-3-1-16,3 0 0,2-2 15,-3 0-15,-2-1 0,6 1 0,4 0 16,-9 2-16,-6 1 0,6-2 16,5-1-16,-4 0 0,-4-1 15,4-1-15,2 0 0,-6 2 16,-3 0-16,5 1 0,2-1 16,-2-1-16,-2-1 0,2 4 15,1 0-15,-7 0 0,-4-4 16,7 5-16,6-1 0,-5-3 15,-3-3-15,-1 1 0,-1 0 16,-2 1-16,0 1 0,0-1 0,0 1 16,0 0-16,-3-1 0,5-1 15,2-1-15,-11 3 0,-6 0 16,2 0-16,3 0 0,-5-2 16,-5 2-16,-7-2 0,-3 0 15,-4 5-15,-4 3 0,-4-1 16,-2-1-16,-11 0 0,-2-1 15,2 0-15,-1-1 0,2 0 0</inkml:trace>
  <inkml:trace contextRef="#ctx0" brushRef="#br0" timeOffset="9445.9949">10700 6445 0,'0'0'0,"0"0"0,0 0 15,0 0-15,0 0 0,0 0 0,0 0 16,0 0-16,0 0 0,0 0 16,0 0-16,0 0 0,0 0 0,0 0 15,0 0-15,0 0 0,0 0 16,0 0-16,0 0 15,0 0-15,0 0 0,0 0 0,0 0 16,0 0-16,0 0 0,-24 10 16,24-10-16,0 0 0,0 0 15,0 0-15,-26 13 0,26-13 16,0 0-16,-26 16 0,18-10 16,-1-1-16,-1 0 0,1-1 15,1 2-15,1-2 0,0 1 0,0-1 16,1 1-16,0-1 0,1 0 15,-1 1-15,2-1 0,0 0 16,2 0-16,1-1 0,1-3 16,-1 3-16,1-3 0,1 3 15,1-1-15,2 1 0,0-1 16,2 0-16,0 1 0,2-2 0,0 2 16,2-1-16,1 0 15,0 0-15,0 0 0,0-2 16,0-1-16,-1 0 0,0 1 0,1-2 15,0 1-15,-2 0 0,1 0 16,0 0-16,-1 1 0,0 0 16,0-1-16,-3 1 0,0-1 15,-2 0-15,1 1 0,-2 0 16,0-1-16,0 1 0,-1-2 0,0 2 16,0 0-16,-2 0 0,2-2 15,-2 2-15,3-1 16,-3 1-16,-2-6 0,1 3 15,-1 1-15,0 0 0,0-1 0,0 0 16,-2 0-16,1 1 0,0-1 16,-1 1-16,0-2 0,1 0 15,-1 1-15,1-1 0,0 1 16,-1-1-16,2 0 0,0 1 16,0-1-16,0 1 0,-1 1 0,1-1 15,0 0-15,0 0 0,1 1 16,0 0-16,-1-1 0,1 1 15,-1 0-15,2 2 16,-2-3-16,2 3 0,0 0 0,-3-4 16,3 4-16,0 0 0,0 0 15,0 0-15,0 0 0,0 0 16,0 0-16,-8 2 0,8-2 0,-5 5 16</inkml:trace>
  <inkml:trace contextRef="#ctx0" brushRef="#br0" timeOffset="12479.09">5215 5582 0,'0'0'16,"0"0"-16,0 0 0,0 0 0,0 0 15,0 0-15,0 0 0,0 0 16,18-17-16,-18 17 0,0 0 16,0 0-16,0 0 0,11 19 15,-11-19-15,3 23 0,-3-23 16,0 31-16,0-9 0,0 0 16,1 1-16,1 14 0,-2 3 15,0 0-15,0-1 0,3 11 16,2 0-16,-3-4 0,-1-3 0,3 5 15,0 0-15,-1-8 0,-3-4 16,3-1-16,2 1 0,-2-7 16,-1-5-16,0-1 0,2 0 15,-4-4-15,0-3 0,1-1 16,1-2-16,-2-3 0,0-3 0,0-4 16,3-3-16,-3-2 15,1-1-15,2-1 0,-3 1 16,0 1-16</inkml:trace>
  <inkml:trace contextRef="#ctx0" brushRef="#br0" timeOffset="14015.3486">5155 5565 0,'0'0'0,"0"0"0,0 0 0,0 0 16,0 0-16,0 0 0,22-5 16,-22 5-16,0 0 0,32-4 15,-32 4-15,32-2 0,-15 2 0,2 0 16,6-1-16,0 1 0,0 0 15,13 0-15,3 0 16,-2 0-16,0 0 0,15-1 16,5 1-16,-2-1 0,-2 1 0,15-1 15,3 0-15,-4 0 0,-6-2 16,16 1-16,2-1 0,-8 1 16,-7-1-16,17 1 0,13-2 15,7 0-15,-15 2 0,3 3 16,4 4-16,-16-3 0,-10-5 0,6 3 15,4 0-15,-10 1 0,-6 2 16,7-2-16,5-1 0,-14-1 16,-4 1-16,4 1 0,6 2 15,-9-1-15,-4 0 16,12 0-16,9 1 0,-18-2 0,-7 2 16,-5-1-16,-3 0 0,-1 2 15,0 2-15,-6-2 0,-4 0 16,-1 2-16,-1 1 0,-3-1 15,-1-2-15,-6 1 0,-6 0 0,-1-2 16,-3-1-16,-5-1 0,1 3 16,-1 3-16,2 2 0,-2 1 15,1 0-15,-2 3 0,-1 1 16,-1 0-16,-1 0 0,-1-1 16,0 1-16,0 1 0,1 2 15,-1 3-15,0 3 0,0-3 16,-1-1-16,1 5 0,0 2 0,0 2 15,0 0-15,-1 5 0,0 2 16,1-3-16,-3 0 0,4-2 16,0-1-16,0-1 0,1 0 15,2 1-15,-3 2 0,1-4 16,0-3-16,1 0 0,1-1 16,1-2-16,-1 1 0,-1-1 15,-1 1-15,1-6 0,1-3 0,-1-1 16,0-1-16,0-2 15,0-1-15,1 0 0,-2 2 16,0-4-16,-1-2 0,0 1 16,0-1-16,-1 0 0,-1 1 0,-2-2 15,0 0-15,-2-2 0,0 1 16,0-1-16,1 1 0,-2-1 16,-1 0-16,-3 1 0,-2-1 15,0-1-15,-3 0 0,1 0 16,-2-1-16,-4-1 0,-1 1 0,-2 0 15,-2 0-15,-1-1 0,2-2 16,-4 2-16,-2 2 0,3-2 16,-3 0-16,-6-1 0,2 3 15,-1-2-15,-1-1 0,1 1 16,1 0-16,-2 0 0,1 2 16,2-1-16,-1 0 0,0-1 15,0-1-15,-8 1 0,1-1 16,2 1-16,3 2 0,-2-1 15,0 0-15,1-1 0,3 1 0,-3-1 16,-1 1-16,2 1 0,3-1 16,-2 1-16,-3-1 0,3 0 15,2-2-15,-3 1 0,-1 2 16,1 0-16,1 1 0,-6-1 16,0 0-16,1-1 0,4-1 0,-3 3 15,3 0-15,0-1 16,0-1-16,2-1 0,-2-2 15,2 2-15,0 0 0,0-1 16,2-1-16,-1 1 0,-2 0 0,1 2 16,0-1-16,5 1 0,2 1 15,-6-2-15,-1-1 0,3 1 16,2 2-16,-2-2 0,-1 0 16,4 2-16,-1 0 0,2-1 15,-1-2-15,0 0 0,2 1 16,-2 1-16,-1 0 0,5 1 15,0 1-15,-4-1 0,-1 0 16,2-1-16,1 1 0,2 0 0,-1 0 16,1 0-16,0 0 0,-1 0 15,-2 1-15,6 1 0,0-1 16,3 0-16,0 1 0,-1 0 16,1-1-16,4 0 0,1-1 15,-2 1-15,2 1 0,0-3 16,3-1-16,1 1 0,1 0 0,2 1 15,1 0-15,1 0 0,2 0 16,0 0-16,1 0 16,-1 0-16,1 0 0,2 0 0,-1 0 15,1 0-15,-3 0 0,3 0 16,0 0-16,-3 0 0,3 0 16,0 0-16,0 0 0,0 0 15,0 0-15,0 0 0,0 0 16,0 0-16,0 0 0,-1 4 15,1 0-15,-2 1 0,-1 1 0,-1-1 16,1 0-16,0-2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1T23:42:44.482"/>
    </inkml:context>
    <inkml:brush xml:id="br0">
      <inkml:brushProperty name="width" value="0.05292" units="cm"/>
      <inkml:brushProperty name="height" value="0.05292" units="cm"/>
      <inkml:brushProperty name="color" value="#FF0000"/>
    </inkml:brush>
  </inkml:definitions>
  <inkml:trace contextRef="#ctx0" brushRef="#br0">2412 6586 0,'0'0'0,"0"0"0,0 0 0,0 0 0,0 0 16,0 0-16,0 0 16,0 0-16,0 0 0,25 2 0,-25-2 15,0 0-15,0 0 0,35-1 16,-35 1-16,25 1 0,-14-1 15,3-1-15,3 0 16,-2 0-16,1-2 0,0 3 0,4 2 16,1-1-16,-2-1 0,6 0 15,1-3-15,-1 3 0,-3 0 16,4 2-16,3-1 0,-2 0 16,-2-1-16,4 0 0,0 0 15,0 0-15,-1 1 0,9 1 16,1 0-16,-3 0 0,-1 1 0,-1-3 15,2-1-15,0 2 0,-1 2 16,6 0-16,1-3 0,-5 2 16,-2 2-16,2-1 0,5 0 15,-5-3-15,0-3 0,-1 3 16,6 2-16,-6-1 0,-1 0 16,10 0-16,4-1 0,-13 0 0,-1 0 15,10 0-15,4 0 16,-9-1-16,-2 0 0,3 1 0,5 1 15,-6-1-15,-2 1 0,3-2 16,2 0-16,-3 0 0,-4 1 16,5 0-16,1 0 0,-3 0 15,-3-2-15,12 0 0,1-2 16,-8 2-16,-5 1 0,9-5 16,5-3-16,-9 7 0,-5 2 0,10-1 15,2-2-15,-4 1 16,-4 1-16,5 0 0,4-1 15,-7-2-15,-3-3 0,8 7 16,6 4-16,-6-3 0,-2-2 0,2-2 16,3-2-16,-4 3 0,0 1 15,4-3-15,-1-1 0,-8 2 16,3-1-16,23 2 0,0 4 16,-33-3-16,1 0 0,25 0 15,-2-1-15,-25 2 0,-2 0 0,28-1 16,0 1-16,-28 0 0,-3 0 15,26 1-15,1 1 16,-24 0-16,-1 0 0,25-2 0,0-2 16,-27 3-16,0 3 0,8-1 15,4 1-15,-9-4 0,-2-2 16,1 1-16,0 3 0,-3-1 0,-1 0 16,2 0-16,1 1 15,-5 1-15,-7 1 0,2 0 16,-1-3-16,-2-1 0,-4-1 0,0 1 15,0 1-15,-4 0 0,-1 1 16,-2-1-16,0 1 0,-1-2 16,-2 0-16,1 0 0,2-2 15,-2 2-15,-2 0 0,2 2 16,-2-2-16,0 0 0,0 0 0,0 0 16,0 0-16,0 0 15,0 0-15,0 0 0,0 0 16,0 0-16,1 1 0,-1-1 15,0 0-15,0 0 0,-1-1 0,1 1 16,0 0-16,0 0 16,0 0-16,0 0 0,0 0 15,0 0-15,0 0 0,0 0 0,0 0 16,-1 3-16,1 1 0,0-1 16,0-1-16,0 0 0</inkml:trace>
  <inkml:trace contextRef="#ctx0" brushRef="#br0" timeOffset="10179.5904">7586 5986 0,'0'0'0,"0"0"16,20-8-16,-5 2 0,2 1 0,6-3 16,1 1-16,3-1 0,1 1 15,2-2-15,0 1 0,3-1 16,-3 1-16,-2 2 0,1-1 16,-6 2-16,-2-1 0,-4 2 15,-4 2-15,-2 0 0,-1 1 0,-5 0 16</inkml:trace>
  <inkml:trace contextRef="#ctx0" brushRef="#br0" timeOffset="10453.1086">7829 5681 0,'0'0'0,"0"0"0,0 0 16,0 0-16,7 26 0,-7-26 16,2 36-16,-2-13 0,0 2 15,0 9-15,0 9 0,-1 9 16,1-1-16,1 13 0,2 2 16,0 3-16,1-7 0,2-1 15,-2-7-15,-2-10 0,0-9 0,1-2 16,1-3-16,0-7 0,-2-3 15,-2-4-15,-1-2 0,0-5 16,-3 0-16,1-3 0,1-2 16,0 1-16</inkml:trace>
  <inkml:trace contextRef="#ctx0" brushRef="#br0" timeOffset="10646.7525">7832 6056 0,'0'0'0,"0"0"15,0 0-15,0 0 0,0 0 16,0 0-16,-18 22 0,18-22 16,-16 28-16,6-10 0,-2 1 15,-2 3-15,1 1 0,0 0 16,0 1-16,-2 3 0,3-1 0,1-8 16,2-6-16,2-1 15,0-2-15,3-1 0</inkml:trace>
  <inkml:trace contextRef="#ctx0" brushRef="#br0" timeOffset="10812.7647">7800 6107 0,'0'0'0,"0"0"15,0 0-15,0 0 0,0 0 0,29 7 16,-29-7-16,19 10 0,-19-10 16,19 10-16,-8-4 15,-1 1-15,0-1 0,1 1 0,0 0 16,1-2-16,1-1 0,-2-1 15,0 0-15,-3 0 0</inkml:trace>
  <inkml:trace contextRef="#ctx0" brushRef="#br0" timeOffset="11029.411">8123 6058 0,'0'0'16,"0"0"-16,0 0 0,1 22 0,-1-22 15,-2 26-15,2-26 0,-4 36 16,2-15-16,0 2 0,0 2 16,0 7-16,2-4 0,-3-3 15,2-3-15,1-4 0,0-2 0,0-2 16,1-3-16,-1-2 16,0-3-16,-1-5 0,-1-1 15,0-1-15,2 1 0,-2 0 0</inkml:trace>
  <inkml:trace contextRef="#ctx0" brushRef="#br0" timeOffset="11413.2091">8102 6134 0,'0'0'0,"0"0"0,0 0 15,0 0-15,18-10 0,-18 10 16,23-8-16,-23 8 0,25-8 0,-13 4 16,0 2-16,-1 1 0,0 1 15,2 1-15,-4 1 0,1 2 16,0-1-16,-1 3 0,0-1 15,-1 4-15,-2 2 0,0 0 16,-2 1-16,1 2 0,-2 2 0,-1 0 16,0 2-16,1 4 15,-2-2-15,1 0 0,0 0 16,1 0-16,2-2 0,-1-1 16,1-1-16,0-2 0,2-1 15,1-2-15,4-3 0,-1-1 0,0 0 16,3-3-16,2-1 15,3-1-15,1-1 0,-1-2 0,-2-3 16,0 1-16,-4 0 0,-1-2 16,-1 1-16,-1 0 0,-1 1 15,-2-2-15,-2-4 0,-1 1 16,-2-2-16,-2-3 0,-1-1 16,-2-4-16,0-1 0,-1-1 0,-1 1 15,0-3-15,-1-1 0,2 3 16,-1 5-16,2 0 0</inkml:trace>
  <inkml:trace contextRef="#ctx0" brushRef="#br0" timeOffset="11663.5323">8870 5692 0,'0'0'0,"0"0"16,0 0-16,0 0 0,0 0 0,0 0 16,-5 23-16,5-23 15,-13 22-15,3-5 0,-2 2 16,1-1-16,1-2 0,0 1 0,0-1 16,-2 3-16,0-1 0,-1-3 15,0-3-15,3-2 0,4-5 0,-2 0 16,2-1-16,1-1 0</inkml:trace>
  <inkml:trace contextRef="#ctx0" brushRef="#br0" timeOffset="11834.3267">8784 5830 0,'0'0'0,"0"0"0,0 0 16,29-8-16,-29 8 0,29-6 16,-13 2-16,4 1 0,2-1 0,6-1 15,-2-1-15,-3 0 0,-1 1 16,-1 0-16,-1 1 15,-1 2-15,-1 1 0,-3 0 0,-2-1 16,-3 1-16,-1 1 0,-4 0 16,1 0-16,-2 0 0</inkml:trace>
  <inkml:trace contextRef="#ctx0" brushRef="#br0" timeOffset="12063.2177">8778 6027 0,'0'0'0,"0"0"0,0 0 16,0 0-16,0 0 0,28-4 0,-28 4 16,29-9-16,-29 9 0,38-11 15,-15 5-15,-1 1 0,0-2 16,0-1-16,0 1 0,4-3 16,0 3-16,-4 0 0,-2 3 15,-4-1-15,-3 0 0,-3 1 16,-3 1-16,-4-2 0,-2 1 0,-1 2 15,0-1-15,0 1 0</inkml:trace>
  <inkml:trace contextRef="#ctx0" brushRef="#br0" timeOffset="12263.3135">8930 5846 0,'0'0'0,"0"0"15,0 0-15,0 0 0,0 0 0,0 0 16,-8 25-16,8-25 0,-8 26 15,8-26-15,-9 37 0,3-16 16,-1 2-16,2-1 16,-3 0-16,2-2 0,-2 1 0,-1 2 15,0-3-15,1-4 0,1-1 16,0-4-16,-1-4 0,3-1 16,-1 0-16,2-2 0</inkml:trace>
  <inkml:trace contextRef="#ctx0" brushRef="#br0" timeOffset="12430.4025">8796 6102 0,'0'0'0,"0"0"0,0 0 0,0 0 16,0 0-16,30 0 0,-30 0 15,23 10-15,-23-10 0,25 12 16,-10-7-16,2 1 0,-1-1 0,1 0 16,0-2-16,-1-1 0,-1 1 15,0-1-15,-2-1 16,1-2-16,-3-1 0,0 1 0,-1-1 15,-2 1-15</inkml:trace>
  <inkml:trace contextRef="#ctx0" brushRef="#br0" timeOffset="12629.7692">9160 5856 0,'0'0'0,"0"0"16,0 0-16,0 0 0,0 0 0,15 22 15,-15-22-15,8 19 16,-8-19-16,10 30 0,-6-12 0,0-2 16,0 1-16,1-2 15,0-3-15,1-1 0,-2 0 0,2-4 16,-1 0-16,1-2 0,-2 1 16,1-2-16</inkml:trace>
  <inkml:trace contextRef="#ctx0" brushRef="#br0" timeOffset="12935.1808">9179 5910 0,'0'0'0,"0"0"15,0 0-15,0 0 0,0 0 16,29-6-16,-29 6 0,27-1 16,-27 1-16,37-1 0,-19-1 15,0 0-15,0 0 0,0 2 16,2 0-16,-1 0 0,0 0 0,2 0 15,-3 0-15,-2 0 0,-4 0 16,-2 1-16,-2 1 0,-6 1 16,-2 1-16,-5 1 15,-1 1-15,-4 2 0,-1 1 0,-3 0 16,-3 2-16,-7 5 0,-3-1 0,3-1 16,1 0-16,-1 0 15,-1 0-15,-2 2 0,0 1 16,3-2-16,1-2 0,2-3 15,2-2-15,5-1 0,2-2 0,2 0 16</inkml:trace>
  <inkml:trace contextRef="#ctx0" brushRef="#br0" timeOffset="13162.8581">9057 6210 0,'0'0'0,"0"0"0,0 0 0,0 0 15,0 0-15,11 26 0,-11-26 16,6 30-16,-3-12 0,-1 1 16,0 2-16,0 0 0,0-2 15,1-1-15,-1 0 0,0 3 16,1-4-16,-1-1 0,1-4 16,-1-1-16,-1-2 0,0-3 15,-1-2-15,-1 0 0,-1-2 0,0 0 16,-1 1-16,3-3 0</inkml:trace>
  <inkml:trace contextRef="#ctx0" brushRef="#br0" timeOffset="13496.4319">9029 6294 0,'0'0'0,"0"0"0,0 0 0,0 0 16,0 0-16,29-19 0,-29 19 15,26-12-15,-10 8 0,0-2 16,1 2-16,-1-1 0,1 0 0,-1 1 15,2 1-15,1 0 0,-3 2 16,5 0-16,0 0 0,-2 0 16,-1 0-16,-3 2 0,-1 3 15,0 1-15,-1 0 0,0 5 16,-3 1-16,0 2 0,-1 2 0,-1 0 16,0 1-16,-1 0 15,-2 1-15,0 0 0,-2 0 16,-1-1-16,0-1 0,0 0 15,-2-1-15,0-1 0,0-4 0,-3 1 16,0 0-16,0-1 0,-2 1 16,0-2-16,0-1 0,-2-2 15,0-2-15,0-1 0,0-1 16,0 0-16,2 0 0,-1-1 0</inkml:trace>
  <inkml:trace contextRef="#ctx0" brushRef="#br0" timeOffset="13696.7777">9138 6411 0,'0'0'0,"0"0"0,0 0 16,0 0-16,0 0 15,0 0-15,0 0 0,25-12 16,-25 12-16,25-6 0,-25 6 0,31-6 16,-15 3-16,2-2 0,-2 3 15,1-1-15,-2-2 16,-1 1-16,-2 0 0,0 2 15,0 1-15,-3 0 0,-3 0 0,0-1 16,-2 1-16,1 0 0</inkml:trace>
  <inkml:trace contextRef="#ctx0" brushRef="#br0" timeOffset="13909.3777">9179 6538 0,'0'0'0,"0"0"0,0 0 0,0 0 15,25-5-15,-25 5 0,28-2 16,-28 2-16,34-7 0,-17 3 16,-1-1-16,1 2 0,-2-1 0,1 0 15,-1 2-15,-1-1 0,-1 0 16,-1 0-16,-1 0 16,-3 2-16,-1 0 0,-2 1 0,-2-2 15,-3 2-15,0 0 0,1 4 16,-1-4-16,0 2 0</inkml:trace>
  <inkml:trace contextRef="#ctx0" brushRef="#br0" timeOffset="23846.0478">10236 6156 0,'0'0'0,"0"0"0,0 0 0,0 0 16,0 0-16,3 29 0,-3-29 15,4 24-15,-4-24 0,4 30 0,-1-10 16,-1-4-16,1 0 0,0 1 16,1-1-16,1-1 0,2-1 15,2 0-15,-1-2 0,1-2 16,0-2-16,0-6 0,0-3 15,-3-2-15,1 0 0,0-2 16,0-4-16,3-3 0,0-2 0,1-2 16,0-4-16,0 0 15,-1 1-15,0-3 0,0 0 16,-1 1-16,0 2 0,1-2 0,-2 2 16,-2 7-16,-2 2 0,1 4 15,-2 2-15,-1 3 0,-2 1 16,2 8-16,-1 3 0,-1 3 15,-1 0-15,0 7 0,0 4 16,1 0-16,1 0 0,4 2 16,0-4-16,1-5 0,-1-2 15,2-5-15,-1-5 0,1-1 16,0-4-16,0-2 0,3 0 16,1-3-16,3 0 0,-1-5 15,0-3-15,-1-2 0,0-2 0,0-2 16,-1-2-16,0-1 0,0-1 15,2-6-15,-3 2 0,-1 1 16,0 4-16,2 4 0,1 2 16,-2 3-16,-1 2 0,-2 2 15</inkml:trace>
  <inkml:trace contextRef="#ctx0" brushRef="#br0" timeOffset="24163.4997">11010 6207 0,'0'0'0,"0"0"0,0 0 15,0 0-15,0 0 0,-10 31 16,10-31-16,-10 28 0,10-28 0,-14 31 16,6-14-16,1-1 15,-1-1-15,1-1 0,2-1 16,-1 0-16,2-4 0,1 0 16,0-3-16,2-1 0,2-3 0,2-3 15,0-4-15,-1 1 0,0 1 0,0 0 16</inkml:trace>
  <inkml:trace contextRef="#ctx0" brushRef="#br0" timeOffset="24330.8952">10933 5946 0,'0'0'0,"0"0"0,0 0 16,0 0-16,0 0 0,25 4 0,-25-4 15,0 0-15,24 13 0,-24-13 16,18 14-16,-18-14 0,16 14 0,-10-9 16</inkml:trace>
  <inkml:trace contextRef="#ctx0" brushRef="#br0" timeOffset="24646.2522">11408 5956 0,'0'0'0,"0"0"0,0 0 15,0 0-15,0 0 0,4 26 16,-4-26-16,-8 25 0,8-25 0,-11 35 16,2-10-16,0-2 0,0 1 15,-2 8-15,-1 1 0,1-3 16,1-4-16,0 5 0,1-1 15,4-6-15,2-3 0,2-1 16,2 0-16,1-3 0,2-4 0,2-2 16,0-1-16,0-5 0,-2 0 15,3-3-15,2-2 16,-2 0-16,1-1 0,1-5 0,1-2 16,-2 0-16,-3 1 0,1 0 15,-2 2-15,-1-1 0</inkml:trace>
  <inkml:trace contextRef="#ctx0" brushRef="#br0" timeOffset="24946.5757">11180 6199 0,'0'0'0,"0"0"0,0 0 16,0 0-16,26-7 0,-26 7 15,28-3-15,-28 3 0,28-4 0,-13 1 16,3 0-16,-1 0 0,1 1 16,5-2-16,1 1 0,-3 1 15,-3 0-15,-3 0 0,0 0 16,-4 1-16,-1 0 0,-2 2 15,0 0-15,-3 0 0,-2 0 0,-1 1 16,0-1-16,1 0 0</inkml:trace>
  <inkml:trace contextRef="#ctx0" brushRef="#br0" timeOffset="34879.8007">12823 6167 0,'0'0'0,"0"0"15,0 0-15,0 0 0,0 0 0,0 0 16,0 0-16,0 0 0,14-20 16,-14 20-16,0 0 0,0 0 15,0 0-15,7-25 0,-7 25 16,0 0-16,0 0 0,-7-18 16,7 18-16,0 0 0,-15-14 0,15 14 15,0 0-15,-24-10 0,16 8 16,-3-1-16,-3 2 0,1 2 15,0 1-15,0 2 0,-2 4 16,1-1-16,-1 0 0,-3 2 16,-2 3-16,1 1 0,3 3 0,-5 5 15,1 1-15,2-1 16,3 0-16,2 0 0,2-1 16,3 1-16,2-1 0,2-1 15,2-5-15,3-4 0,3-3 0,5-3 16,3-3-16,3-2 0,1-2 15,1-4-15,0-4 0,1-2 16,1-1-16,5-3 0,1-1 16,-3 2-16,-2 2 0,-2-1 15,-3 0-15,-3 1 0,-2 4 0,-1 0 16,-2 1-16,-2 2 0,0 2 16,-3 3-16,-2 2 0,0 0 15,1 4-15,-2 5 0,-1 2 16,0 1-16,-2-1 0,1 4 15,0 3-15,0 0 0,1-1 16,1-2-16,0 2 0,2-2 16,1 1-16,2-4 0,0-2 15,2-3-15,1 0 0,4-4 16,2-5-16,4-1 0,2-2 0,-4 1 16,-2 1-16,-2-1 0</inkml:trace>
  <inkml:trace contextRef="#ctx0" brushRef="#br0" timeOffset="35147.5897">13257 5971 0,'0'0'0,"0"0"0,0 0 15,-12 25-15,12-25 0,-16 29 0,5-9 16,2 3-16,-1 0 0,-4 10 15,2 0-15,2-2 0,2-3 16,0 5-16,2-3 0,2-6 0,1-3 16,3-2-16,2-1 15,2-5-15,4-3 0,5-6 16,5-3-16,-4-2 0,0 0 16,0-2-16,-1-3 0,-1-1 0,-1-1 15,1-1-15,-2 3 0,-2 1 16</inkml:trace>
  <inkml:trace contextRef="#ctx0" brushRef="#br0" timeOffset="35330.249">13051 6159 0,'0'0'0,"0"0"15,0 0-15,0 0 0,29-3 16,-29 3-16,34-2 0,-13 1 15,1 0-15,3-2 0,5 0 16,6-1-16,0 0 0,-7 2 16,-3-2-16,-5 2 0</inkml:trace>
  <inkml:trace contextRef="#ctx0" brushRef="#br0" timeOffset="35879.9495">13914 6070 0,'0'0'0,"0"0"16,0 0-16,0 0 0,-13 27 0,13-27 15,-20 28-15,9-11 0,0 1 16,1 1-16,1 4 0,2-3 15,0 0-15,0 2 0,4-1 16,2-3-16,1-2 0,5-5 16,5-3-16,2-3 0,2-2 15,2-3-15,4-4 0,1-2 0,1-3 16,0-4-16,1-1 16,3-4-16,-4 0 0,1-3 0,0-4 15,-2 3-15,-2 2 0,-2 2 16,0 3-16,-5 4 0,-2 1 15,-3 2-15,-2 0 0,-4 5 16,-1 3-16,-5 7 0,-3 3 16,0 2-16,-1 3 0,1 3 15,0 2-15,-1 5 0,2-2 0,3-1 16,3-2-16,1-2 16,1-3-16,3-2 0,3-3 0,3-2 15,2-2-15,2-6 0,4-4 16,-4-1-16,0 0 0,3-8 15,2-5-15,0 2 0,-2 3 16,2-5-16,0-1 0,-4 1 16,0 1-16,-4 0 0,-3-1 15,0 2-15,-2 2 0,-2 2 16,-1 3-16,0 4 0,-1 3 0,-2 2 16,2-3-16,-2 3 0</inkml:trace>
  <inkml:trace contextRef="#ctx0" brushRef="#br0" timeOffset="36079.9597">14600 6187 0,'0'0'0,"0"0"16,0 0-16,-6 20 0,6-20 0,-7 22 15,1-7-15,1 0 0,-1-1 0,1-1 16,-1 1-16,2-3 15,0-1-15,1 0 0,2-2 16,1-5-16,0-3 0,2 1 16,-2-1-16,2 2 0</inkml:trace>
  <inkml:trace contextRef="#ctx0" brushRef="#br0" timeOffset="36243.6926">14605 5971 0,'0'0'0,"0"0"0,0 0 16,0 0-16,0 0 0,18 20 15,-18-20-15,19 15 0,-19-15 0,21 16 16,-12-11-16,-2 1 0</inkml:trace>
  <inkml:trace contextRef="#ctx0" brushRef="#br0" timeOffset="36496.9068">15057 5979 0,'0'0'0,"0"0"0,0 0 0,-6 21 0,6-21 16,-13 24-16,-1-6 16,0 2-16,0 0 0,-1 6 0,1 2 15,-4 4-15,2-1 0,-2 4 16,3-3-16,1-5 0,3-3 15,6-5-15,4-2 0,2-3 16,2-2-16,3-3 0,1-3 16,2-2-16,2 0 0,4-6 15,2-3-15,0 1 0,-2-1 0,-1 1 16,-3 1-16,-2 0 0</inkml:trace>
  <inkml:trace contextRef="#ctx0" brushRef="#br0" timeOffset="36679.9548">14875 6171 0,'0'0'0,"0"0"0,0 0 16,0 0-16,29-7 0,-29 7 0,33 0 15,-14-1-15,1-2 16,4 2-16,5 2 0,2 0 15,-5 1-15,-4-1 0</inkml:trace>
  <inkml:trace contextRef="#ctx0" brushRef="#br0" timeOffset="37096.7686">15541 6084 0,'0'0'0,"0"0"0,0 0 16,0 0-16,0 0 0,0 0 16,-27 0-16,27 0 0,0 0 0,-37 4 15,37-4-15,-27 7 16,13-4-16,-2 2 0,0 0 16,0 0-16,2 1 0,-1 0 0,2 0 15,1 1-15,1 1 0,3 0 16,3 2-16,2-2 0,0 1 15,4 1-15,3 1 0,0 0 16,2 0-16,0 0 0,3 0 16,0 0-16,0 0 0,1 3 15,0-1-15,-2-1 0,0-1 0,-1-2 16,-2-2-16,0 0 0,-2 0 16,-2-1-16,-1 1 15,-2-1-15,-1-2 0,-3 1 16,-1 0-16,-2 0 0,-4-3 0,-1 1 15,-1-2-15,-1 0 0,2 1 0,-4-4 16,2 0-16,0-2 16,3 1-16,2 0 0,2 0 15,1 1-15</inkml:trace>
  <inkml:trace contextRef="#ctx0" brushRef="#br0" timeOffset="37313.4995">15892 5926 0,'0'0'16,"0"0"-16,0 0 0,0 0 0,0 0 16,0 0-16,-19 30 0,19-30 15,-24 28-15,9-10 0,-2 2 16,3-2-16,0 0 15,3-2-15,1-2 0,2-2 0</inkml:trace>
  <inkml:trace contextRef="#ctx0" brushRef="#br0" timeOffset="37896.4675">16126 6246 0,'0'0'0,"0"0"16,0 0-16,0 0 0,0 0 0,0 0 15,0 0-15,33 0 0,-33 0 16,25 0-16,-25 0 16,36-4-16,-17 1 0,0-1 15,1-2-15,0 1 0,-1-1 0,7-2 16,0 0-16,-4-2 0,-2 1 15,-3 0-15,-3 0 0,-2 0 16,-2 1-16,-3 1 0,-3 0 16,-3 0-16,-1 1 0,-7 1 15,-7-1-15,1 2 0,0-1 0,-4 4 16,-1 1-16,-2 2 16,-1-1-16,-2 4 0,-3 2 15,3 0-15,1 2 0,-7 5 0,0 0 16,1 4-16,4 1 0,3 2 15,2 2-15,5 0 0,4 0 16,4 0-16,4-2 0,4-2 16,3-3-16,8-2 0,7-1 15,2-3-15,2-3 0,7-5 16,5-2-16,1-3 0,-1-1 0,10-6 16,3-2-16,-12 2 0,-8 2 15,-6 3-15</inkml:trace>
  <inkml:trace contextRef="#ctx0" brushRef="#br0" timeOffset="38330.8029">16733 6166 0,'0'0'0,"0"0"0,0 0 0,-10 19 0,10-19 16,-11 22-16,3-5 0,1 1 15,-1 1-15,-2 5 0,0-1 16,2-3-16,2-5 0,0-1 16,1-1-16,2-4 0,-1-1 0,2-2 15,1 0-15,1-6 16,0 0-16,3-3 0,-1-1 16,2-1-16,0-1 0,1-3 15,0-4-15,2-1 0,0-2 0,6-5 16,0 2-16,1 0 0,2 0 15,1 0-15,2 1 0,-1 1 16,-2 2-16,4 1 0,0 3 16,-5 3-16,0 2 0,2 0 15,1 3-15,-6 3 0,-1 4 0,-2 3 16,0 1-16,-2 2 0,-1-1 16,-2 4-16,0 2 0,-1 3 15,-1 2-15,-2 2 0,-2-1 16,1-1-16,0-3 0,-2 4 15,0 1-15,2-1 0,0 0 16,1-4-16,0-4 0,0-2 16</inkml:trace>
  <inkml:trace contextRef="#ctx0" brushRef="#br0" timeOffset="38896.5071">17460 6209 0,'0'0'0,"0"0"0,0 0 0,0 0 15,0 0-15,0 0 0,-9-25 16,9 25-16,-17-13 0,17 13 16,-24-11-16,24 11 0,-24-6 0,9 5 15,-1 1-15,-2 1 0,1 4 16,-1 1-16,0 1 0,2 3 15,0 0-15,0 7 0,0 3 16,3 0-16,1-2 0,4 0 16,4 0-16,2-1 0,2-2 0,4-3 15,4-1-15,2-2 16,3-2-16,4-4 0,1-2 16,2-2-16,0-1 0,6-4 15,3-3-15,-4-3 0,-1-2 0,-2-6 16,0-1-16,-1-2 0,-3-2 15,2-2-15,0-3 0,-2 1 16,-3 1-16,2-7 0,-3 0 16,-2 6-16,-2 4 0,-2 2 15,-2 0-15,0 5 0,-2 2 0,-1 3 16,-1 2-16,-1 4 16,0 0-16,0 4 0,-1 1 0,0 2 15,-2 2-15,-3 5 16,-2 4-16,-2 3 0,0 3 0,-2 3 15,-1 3-15,1 3 0,0 1 16,-1 5-16,2 1 0,2-4 16,0-2-16,3-1 0,0 1 15,2-3-15,0-1 0,1-1 16,1 0-16,-1-2 0,2-2 0,2-4 16,0-1-16,-1-2 0,0-2 15,0-2-15</inkml:trace>
  <inkml:trace contextRef="#ctx0" brushRef="#br0" timeOffset="39080.0078">17815 6424 0,'0'0'0,"0"0"16,0 0-16,0 0 0,0 0 0,-7 29 15,7-29-15,-23 24 0,7-10 0,2-3 16,2 0-16,1-2 0</inkml:trace>
  <inkml:trace contextRef="#ctx0" brushRef="#br0" timeOffset="49479.5334">18927 6188 0,'0'0'0,"0"0"16,0 0-16,0 0 0,0 0 0,4-22 16,-4 22-1,0 0-15,0 0 0,0-27 0,0 27 16,0 0-16,-3-25 0,0 17 15,0-1-15,-2-2 0,1 0 0,-3 0 16,-1 0-16,0 0 0,-1 0 16,-1 1-16,-1 1 15,0 1-15,1 3 0,-5 1 0,-1 2 16,-1 3-16,1 0 0,-7 6 16,0 2-16,1 3 0,-1 1 15,-1 5-15,-1 3 0,2 1 16,2-1-16,0 7 0,3 2 15,5-3-15,3-3 0,6-1 16,3-1-16,5-3 0,4-2 0,5-5 16,5-3-16,0-3 15,1-4-15,6-3 0,6-4 0,-2-1 16,-3-1-16,11-5 0,2-3 16,-4 2-16,-6-2 0,-1 1 15,-4-1-15,-3 2 0,-2 1 0,-4-1 16,-3 2-16,-2 2 15,-3 1-15,-4 3 0,-3 1 16,-1 1-16,0 1 0,-3 4 16,-4 5-16,0 0 0,2 2 0,-2 5 15,-1 3-15,1-2 0,1 1 16,-3 9-16,-1 4 0,0-1 16,-1-1-16,-2 2 0,1 2 15,2-4-15,1-1 0,0 3 16,1 1-16,2-5 0,1-3 0,2-3 15,-1-3-15,2-5 16,1-4-16,1-1 0,2-1 16,1-4-16,2-2 0,3-5 15,2-5-15,-1 1 0,-2 3 0,0 0 16</inkml:trace>
  <inkml:trace contextRef="#ctx0" brushRef="#br0" timeOffset="49946.9547">19274 6034 0,'0'0'0,"0"0"0,0 0 0,0 0 16,0 0-16,-15 30 0,15-30 15,-20 32-15,10-15 0,-1 4 16,-1 1-16,1 1 0,0 1 15,-1 4-15,2-2 0,1-4 0,2-3 16,2-1-16,2-3 16,0-3-16,2-1 0,6-2 15,5-4-15,2-3 0,2-4 0,3-2 16,-1-2-16,2-3 0,2-1 16,1-3-16,1-4 15,4-4-15,-2-1 0,0-1 0,-2-3 16,-2 3-16,1 1 0,-3 3 15,-2 0-15,-3 2 0,-1 2 16,-3 4-16,-3 4 0,-1 1 0,-2 2 16,-3 4-16,-2 0 15,-1 5-15,-2 0 0,-2 7 0,-1 2 16,0 3-16,0-1 0,-1 5 16,-1 1-16,-1 7 0,2 0 15,1-1-15,2-1 0,3-4 16,2-3-16,3-4 0,3-4 15,0 0-15,3-2 0,-3 0 16,1-4-16,-2 0 0</inkml:trace>
  <inkml:trace contextRef="#ctx0" brushRef="#br0" timeOffset="50146.5985">19764 6136 0,'0'0'0,"0"0"0,0 0 16,0 0-16,-6 21 0,6-21 0,-11 25 16,11-25-16,-13 33 0,5-15 15,-1 0-15,2-1 0,-1-2 16,1-2-16,2-2 0,1-1 16,0-3-16,2 0 0,0-1 15,0-1-15</inkml:trace>
  <inkml:trace contextRef="#ctx0" brushRef="#br0" timeOffset="50302.785">19809 5842 0,'0'0'0,"0"0"15,0 0-15,0 0 0,28 14 16,-28-14-16,18 19 0,-9-9 0,-1-3 15,-2 0-15</inkml:trace>
  <inkml:trace contextRef="#ctx0" brushRef="#br0" timeOffset="50579.4563">20195 6054 0,'0'0'0,"0"0"0,0 0 15,0 0-15,-25 9 0,25-9 16,-25 14-16,25-14 0,-30 18 0,13-6 16,-3 2-16,1 2 0,3 0 15,-3 5-15,4 0 16,2-1-16,5-1 0,2-1 16,5-2-16,2-1 0,2-2 0,6-2 15,6-2-15,-1-4 0,1-1 16,5-4-16,3-2 0,0-3 15,1-2-15,5-5 0,1-3 16,-2 1-16,-2-1 0,-5 4 16,-3 1-16,-4 3 0</inkml:trace>
  <inkml:trace contextRef="#ctx0" brushRef="#br0" timeOffset="50796.3205">20555 5853 0,'0'0'0,"0"0"0,0 0 15,0 0-15,0 0 0,-15 25 16,15-25-16,-18 29 0,7-11 0,-2 6 16,-1 4-16,-1 2 0,1 1 15,-5 8-15,1-1 0,2-4 16,4-2-16,-2 2 0,0-2 16,3-5-16,3-4 0,1-2 15,3-3-15,1-2 0,3-2 16,0-3-16,0-1 0,0-3 0</inkml:trace>
  <inkml:trace contextRef="#ctx0" brushRef="#br0" timeOffset="51113.2448">20734 6027 0,'0'0'0,"0"0"16,0 0-16,0 0 0,0 0 0,-23 9 15,23-9-15,-31 13 16,31-13-16,-35 17 0,14-6 16,-1-2-16,-1 2 0,-5 3 15,3-1-15,3-1 0,2 0 0,1-2 16,2-1-16,4 0 0,2-1 16,3 0-16,3-3 0,2 2 15,2-1-15,3 2 0,3 1 16,1-2-16,0 0 0,7 2 15,1 0-15,1-1 0,1 0 16,-2 1-16,0 0 0,1 0 16,-2-2-16,1 1 0,3 1 0,-4 0 15,-2-3-15,-1 0 0</inkml:trace>
  <inkml:trace contextRef="#ctx0" brushRef="#br0" timeOffset="51299.8167">20849 6213 0,'0'0'0,"0"0"0,0 0 16,19-2-16,-19 2 0,0 0 0,36 0 16,-20-1-16,2 1 0,4 0 15,0-1-15,-1 1 0,-1 0 16,2-3-16,0 1 0,-3-2 15,-3 2-15,-3 0 0</inkml:trace>
  <inkml:trace contextRef="#ctx0" brushRef="#br0" timeOffset="51864.0805">21454 6035 0,'0'0'0,"0"0"0,0 0 16,0 0-16,0 0 0,0 0 15,-10 29-15,10-29 0,-12 26 0,4-9 16,0 1-16,2-1 0,-1 1 16,2 0-16,-1 1 0,2-2 15,0-2-15,2 2 0,1-2 16,2-3-16,3 0 0,0-7 15,4-3-15,2-2 0,2-1 16,4-4-16,1-2 0,-1-1 0,1-2 16,2-4-16,0 0 15,2-3-15,0-2 0,-1 1 0,-1-1 16,1-4-16,-3 3 0,-1 0 16,-2 2-16,-3 5 0,-2 3 15,-1 1-15,-3 2 0,-1 3 16,-2 2-16,-2 2 0,-1 6 15,-2 1-15,0 3 0,-1 6 16,-2 4-16,1 3 0,-1 0 0,2 1 16,0-2-16,2-2 0,1-1 15,2 1-15,4-2 0,0-6 16,2-3-16,3-4 0,4-2 16,3-4-16,0-4 0,2-2 15,0-3-15,4-3 0,-1 1 16,2-4-16,2-1 0,-6-1 15,-1 0-15,-3 0 0,-3 2 16,-3 1-16,-1 2 0,-4 2 16,-3 2-16,-1 1 0,-2 3 0,-1 1 15,-2 4-15,0-1 0,1 1 16,1-1-16</inkml:trace>
  <inkml:trace contextRef="#ctx0" brushRef="#br0" timeOffset="52129.3647">22320 6087 0,'0'0'0,"0"0"0,0 0 0,0 0 15,0 0-15,0 0 0,-16 20 16,16-20-16,-21 24 15,8-8-15,-3 4 0,2 0 0,0-1 16,-1 0-16,1 0 0,-1 3 16,2-5-16,2-3 0,1-2 15,2-3-15,0-3 0,3-2 0,3-4 16,2 0-16,-2 0 0,2 0 16</inkml:trace>
  <inkml:trace contextRef="#ctx0" brushRef="#br0" timeOffset="52270.8493">22280 5875 0,'0'0'16,"0"0"-16,0 0 0,0 0 16,17 13-16,-17-13 0,12 13 0,-6-6 15,-1-1-15,0-1 0</inkml:trace>
  <inkml:trace contextRef="#ctx0" brushRef="#br0" timeOffset="52513.2668">22661 5927 0,'0'0'16,"0"0"-16,0 0 0,0 0 0,0 0 15,-18 29-15,18-29 0,-23 30 16,9-13-16,-3 3 0,0 2 15,0 2-15,1-1 0,-2 6 16,4-2-16,2-3 0,2-2 16,2-3-16,1-1 0,4-4 15,2 0-15,3-6 0,4-1 16,-1-2-16,2-2 0,2-2 0,1-1 16,-3 0-16,0 0 0,-2 0 15</inkml:trace>
  <inkml:trace contextRef="#ctx0" brushRef="#br0" timeOffset="52713.1684">22469 6034 0,'0'0'0,"0"0"0,0 0 15,0 0-15,0 0 0,29-1 16,-29 1-16,29-4 0,-29 4 0,36 0 15,-16 0-15,1-1 16,2 0-16,0-1 0,0 0 16,3-1-16,-5 0 0,-4 0 0</inkml:trace>
  <inkml:trace contextRef="#ctx0" brushRef="#br0" timeOffset="52929.4415">22887 6079 0,'0'0'0,"0"0"15,0 0-15,28-2 0,-28 2 16,25-3-16,-10 1 16,1 1-16,0 0 0,5 0 0,0-2 15,-2 1-15,-2 2 0,-2-1 16,-2-1-16,-2 0 0,-1 0 0,-1 1 15</inkml:trace>
  <inkml:trace contextRef="#ctx0" brushRef="#br0" timeOffset="53196.2823">23056 5909 0,'0'0'0,"0"0"15,0 0-15,0 0 0,0 0 0,-9 23 16,9-23-16,-17 29 0,17-29 16,-21 36-16,6-11 15,1-1-15,-1-1 0,-1 5 0,1 2 16,4-4-16,3-1 0,0 3 16,4-3-16,4-4 0,2-2 0,5-2 15,6-3-15,-1-6 16,0-2-16,2-4 0,3 0 15,-3-2-15,1-1 0,1-1 0,-3 1 16,-3-1-16</inkml:trace>
  <inkml:trace contextRef="#ctx0" brushRef="#br0" timeOffset="53579.6528">23192 6187 0,'0'0'0,"0"0"0,0 0 16,0 0-16,32 0 0,-32 0 16,26 0-16,-26 0 0,28-2 0,-10 1 15,2-1-15,0 1 0,-1-3 16,-2-1-16,0 0 0,3-2 16,-2 1-16,-1 0 0,-3-1 15,-2 1-15,-2-2 0,-2 0 16,-3-1-16,-1 2 0,-3 1 0,-2 0 15,-1 0-15,-3 2 16,0 1-16,-3-1 0,-2 1 16,-1 2-16,-1 0 0,-5 1 15,0 2-15,0 4 0,2 1 0,-1 0 16,1 1-16,-1 3 0,1 3 0,0 0 16,0 1-16,3 2 15,2-1-15,5 2 0,4 0 16,2-1-16,2-1 0,5 0 15,3-2-15,4-1 0,4-2 0,8-1 16,5-3-16,-5-1 0,-6-2 16,-4 1-16</inkml:trace>
  <inkml:trace contextRef="#ctx0" brushRef="#br0" timeOffset="54079.3494">23897 6117 0,'0'0'0,"0"0"0,0 0 16,0 0-16,0 0 0,-21-13 0,21 13 15,0 0-15,-24-7 0,24 7 16,-21 0-16,9 0 0,0 2 16,-3 1-16,0 1 0,-1 1 15,2 2-15,1 2 0,1 3 16,1 1-16,1-1 0,-1 6 15,2 3-15,3-3 0,3-1 0,4-3 16,4 0-16,3-1 16,4-1-16,3-3 0,2-3 0,1-4 15,1-1-15,2-4 0,3-2 16,-2-3-16,-1-1 0,2-5 16,-1-2-16,-3-2 0,-1-2 0,-1-4 15,2-3-15,-1-1 16,-2-1-16,0-1 0,-1-2 15,2-2-15,-3 5 0,-2 3 16,-2 4-16,-2 2 0,-3 4 16,0 4-16,-2 2 0,-1 4 0,0 3 15,-2 3-15,0 0 0,-1 4 16,-2 4-16,-5 4 16,-3 6-16,-2 6 0,-2 3 0,-8 14 15,-2 7-15,1-2 0,0 0 16,-1 6-16,5-5 0,5-6 15,3-3-15,2 3 0,3-3 16,3-9-16,1-7 0,0-6 0</inkml:trace>
  <inkml:trace contextRef="#ctx0" brushRef="#br0" timeOffset="54679.7068">24999 5839 0,'0'0'0,"0"0"15,0 0-15,0 0 0,0 0 0,-23 24 16,23-24-16,-28 28 0,8-6 16,-5 3-16,-2 4 0,-13 14 0,-4 3 15,-12 12-15,-3 4 16,-7 8-16,5-2 0,-3 6 16,7-7-16,1-1 0,7-9 0,7-5 15,5-4-15,8-8 0,4-5 16,8-4-16,7-8 0,3-9 15,3-3-15,0-4 0</inkml:trace>
  <inkml:trace contextRef="#ctx0" brushRef="#br0" timeOffset="55245.9784">25036 6153 0,'0'0'16,"0"0"-16,0 0 0,-16 30 16,11-18-16,-2 4 0,1 4 0,-1-1 15,0 2-15,1 2 0,0-1 16,2-3-16,2-2 0,2-2 15,2-4-15,3-1 0,3-2 16,4-4-16,4-4 0,0-2 16,1-4-16,3-1 0,0-2 15,3-3-15,0-4 0,3-6 16,0-1-16,-2 0 0,0-1 0,-1 0 16,-1-1-16,-3 5 0,-2 3 15,-5 3-15,-4 3 0,-1 3 16,-1 2-16,-4 5 0,-3 6 15,-4 2-15,-2 5 0,-2 2 16,-2 4-16,-1 8 0,1 4 16,2-1-16,1 0 0,3-4 15,1-3-15,3-3 0,2-1 16,4-5-16,1-3 0,7-4 16,6-3-16,1-4 0,2-1 0,1-5 15,1-1-15,2-3 0,1-2 16,-1-5-16,-3-3 15,-1 0-15,-1 0 0,-1-2 0,-5 0 16,-3 4-16,-2 1 0,-5 4 16,-5 5-16,-3 3 0,0-1 0,-2 3 15,-3 3-15,0 3 16,0 3-16,2 0 0,0-2 16,2 0-16</inkml:trace>
  <inkml:trace contextRef="#ctx0" brushRef="#br0" timeOffset="55463.8311">25899 6199 0,'0'0'0,"0"0"16,0 0-16,0 0 0,-11 23 0,11-23 15,-19 29-15,8-12 0,0 1 0,0 2 16,0-3-16,1-1 0,1-1 15,-1 0-15,3-3 16,1-5-16,2-2 0,2-2 16,-1 0-16,1 0 0</inkml:trace>
  <inkml:trace contextRef="#ctx0" brushRef="#br0" timeOffset="55611.8825">25874 5908 0,'0'0'0,"0"0"0,0 0 0,0 0 16,0 0-16,0 0 0,22 16 15,-22-16-15,0 0 0,24 21 16,-24-21-16,0 0 0</inkml:trace>
  <inkml:trace contextRef="#ctx0" brushRef="#br0" timeOffset="55846.5189">26341 5981 0,'0'0'0,"0"0"0,0 0 0,0 0 15,-5 24-15,5-24 0,-18 26 16,6-7-16,-1 3 0,-3 2 16,-1 1-16,-4 8 0,1 1 15,3-5-15,4-1 0,0 0 16,3-4-16,4-2 0,4-3 15,3-3-15,1-4 0,4-4 16,3-4-16,0-1 0,-1-2 0,1-1 16,1-1-16,-1-1 0,-2 1 15,-2 1-15</inkml:trace>
  <inkml:trace contextRef="#ctx0" brushRef="#br0" timeOffset="56062.8371">26069 6143 0,'0'0'0,"0"0"0,0 0 16,0 0-16,0 0 0,28-3 16,-28 3-16,31-3 15,-31 3-15,41-3 0,-13 0 16,-2 0-16,-2 0 0,6-2 0,-1 0 15,-2 0-15,0 2 0,-5-1 16,-3 1-16,-3 0 0</inkml:trace>
  <inkml:trace contextRef="#ctx0" brushRef="#br0" timeOffset="56280.1584">26515 6185 0,'0'0'0,"0"0"0,0 0 0,23-6 0,-23 6 16,26-5-16,-9 2 0,1 0 15,0 1-15,0 0 0,1-2 16,4 0-16,-1 1 0,-2-2 16,-1 2-16,-5-1 15,-4 2-15,-1 1 16,-2 0-16,-2 0 0</inkml:trace>
  <inkml:trace contextRef="#ctx0" brushRef="#br0" timeOffset="56562.75">26708 5960 0,'0'0'0,"0"0"0,0 0 0,0 0 15,0 0-15,-15 26 0,15-26 16,-19 28-16,6-9 0,0 1 16,-1 4-16,1 1 0,1 1 0,-2 7 15,0-2-15,3-2 0,1-4 16,1 6-16,1-4 0,3-5 16,4-5-16,4-1 0,2-3 15,3-4-15,3-2 0,4-2 16,4 0-16,1-4 0,0-1 15,-4 0-15,-1 0 0,-3 0 0</inkml:trace>
  <inkml:trace contextRef="#ctx0" brushRef="#br0" timeOffset="57046.5376">27103 6107 0,'0'0'0,"0"0"0,0 0 16,0 0-16,-14 21 0,14-21 0,-17 24 16,7-10-16,0 2 0,0 4 15,0 1-15,2-1 0,-1-2 16,0 4-16,2-2 0,4-3 16,3-1-16,4-4 0,4-2 15,2-4-15,1-4 0,6-2 16,2-3-16,2-2 0,0-1 0,2-4 15,4-2-15,-3-2 16,-1-2-16,4-5 0,-3 2 16,-3 0-16,-4 3 0,-4 2 0,-2 3 15,-2 2-15,-3 2 0,-1 2 16,-2 4-16,-4 5 0,-2 2 16,-4 6-16,-3 8 0,-1 1 15,-1 4-15,-4 9 0,1 2 16,1-2-16,0 0 0,-1 6 15,0 0-15,2-4 0,3-4 0,-1-4 16,-1-4-16,1-2 0,1-4 16,-1-3-16,-1-3 15,0-2-15,0-4 0,2-1 0,0-1 16,0-3-16,0-1 0,-1-1 16,-2 1-16,0-2 0,0 0 0,-1-2 15,1 0-15,3-1 0,2 0 16,2 1-16,0 0 15,2 2-15</inkml:trace>
  <inkml:trace contextRef="#ctx0" brushRef="#br0" timeOffset="70064.8628">2522 8737 0,'0'0'0,"0"0"0,0 0 15,22-1-15,-22 1 0,26 0 16,-7-1-16,0-1 0,3 1 0,7 0 15,5 1-15,-2 0 0,2 0 16,10 0-16,5 1 16,-6-1-16,-3-1 0,13 1 0,3 1 15,-5-1-15,-7 1 0,6-1 16,4-1-16,-3-2 0,-7 0 16,16 2-16,0 3 0,-3 0 15,-2 1-15,13-2 0,-1 0 16,-7-1-16,-11-1 0,9 0 15,4-2-15,-7 2 0,-5 0 0,33 3 16,-1 3-16,-13-4 0,-8-3 16,2-2-16,6 2 15,-12 2-15,-4 2 0,6 1 0,2-2 16,-2-1-16,-3 0 0,7-1 16,4-2-16,-14 2 0,-9 2 0,9 3 15,8-1-15,-4-1 16,-1-3-16,2 0 0,1 0 15,-5 1-15,-2 3 0,8-5 16,3-1-16,-10 3 0,-6 2 0,8-1 16,5 1-16,-4-1 0,-6-2 15,8 2-15,4 0 0,-10-2 16,-8-3-16,8 4 0,4 2 16,-7-3-16,-6 0 0,5-1 15,6 0-15,-6 0 0,-7 1 0,8 0 16,6 0-16,-4 3 0,-4 3 15,5-5-15,3 0 16,-7-1-16,-6 1 0,4 1 0,4 0 16,-8-2-16,-6 0 0,10 2 15,5 2-15,-10-2 0,-8-2 0,3 3 16,4 0 0,-4-2-16,-2-1 0,0 2 0,-1 3 15,-6-2-15,-2 0 0,0-1 16,-2-1-16,-14 0 0,-3 0 0,1 0 15,0-3-15,-3 2 16,-1 0-16,1 1 0</inkml:trace>
  <inkml:trace contextRef="#ctx0" brushRef="#br0" timeOffset="70580.1323">8733 7964 0,'0'0'0,"0"0"0,0 0 16,0 0-16,0 0 0,0 0 15,-26 12-15,26-12 0,-21 13 0,21-13 16,-24 21-16,12-8 0,0 1 16,-3 4-16,-1 2 0,-2 2 15,1-1-15,-4 8 0,3 3 16,0-3-16,5-1 0,0 4 16,3-1-16,3-4 0,4-3 15,5-3-15,4-2 0,5-3 16,3-3-16,2-4 0,1-4 15,3-3-15,-1-6 0,6-1 16,5-1-16,-1-3 0,-2-1 0,-5 1 16,-4 2-16,-4 2 0</inkml:trace>
  <inkml:trace contextRef="#ctx0" brushRef="#br0" timeOffset="70914.9891">9089 8075 0,'0'0'16,"0"0"-16,0 0 0,0 0 0,0 0 15,0 0-15,0 0 16,0 0-16,-3 32 0,3-32 0,-4 33 16,2-15-16,-1 1 0,0 0 15,2-2-15,0-1 0,0 1 16,1-1-16,1-1 0,0-2 16,3-1-16,0-2 0,4-1 15,2-4-15,1 0 0,3-3 16,0-3-16,6-3 0,0-2 15,2-4-15,2-3 0,-1 0 0,1 0 16,-2-3-16,-3-2 0,5-4 16,-3 2-16,-3-2 0,0 1 15,-3 5-15,-1 1 0,-3 2 16,-1-1-16,-4 3 0,0 1 16,-2 2-16,0 1 0,-1 3 15,-1-1-15,-2 5 0,0 0 16,0 0-16,0 0 0,0 3 0</inkml:trace>
  <inkml:trace contextRef="#ctx0" brushRef="#br0" timeOffset="71229.3668">9932 7950 0,'0'0'15,"0"0"-15,0 0 0,0 0 0,0 0 16,-12 20-16,12-20 0,-14 25 16,14-25-16,-21 36 0,5-13 15,1 0-15,-2 1 0,-2 7 16,3 0-16,2-2 0,1-1 16,0 3-16,2-3 0,4-2 15,1-5-15,4-1 0,2-1 16,4-3-16,4-4 0,2-4 15,4-1-15,0-2 0,1 0 0,1-5 16,2-2-16,-1-1 0,-3-1 16,5-2-16,0-1 0,-2-1 15,-3-1-15,-2 2 0,-3 2 16,-1 0-16</inkml:trace>
  <inkml:trace contextRef="#ctx0" brushRef="#br0" timeOffset="71463.5795">9680 8201 0,'0'0'0,"0"0"0,0 0 0,0 0 16,0 0-16,27-2 0,-27 2 16,30-2-16,-30 2 0,37-1 15,-15-2-15,0 0 0,1 2 0,0-1 16,1 1-16,3-2 15,-1 2-15,-3 1 0,-1 3 0,-2-2 16,-2 0-16,-3 0 0,-3 0 16,-1 0-16</inkml:trace>
  <inkml:trace contextRef="#ctx0" brushRef="#br0" timeOffset="71642.8314">10221 8383 0,'0'0'0,"0"0"0,0 0 15,0 0-15,0 0 0,0 0 16,0 0-16,0 0 0,19 10 16,-19-10-16,0 0 0,0 0 0,0 0 15,0 0-15</inkml:trace>
  <inkml:trace contextRef="#ctx0" brushRef="#br0" timeOffset="71946.8775">10526 7956 0,'0'0'15,"0"0"-15,0 0 0,0 0 16,23 19-16,-23-19 0,19 22 0,-9-9 16,0 2-16,-1 3 0,0 2 15,-1 3-15,0 1 0,1 4 16,-1-3-16,-3 1 0,-1 1 16,-3-1-16,-2-1 0,-3 0 15,-1-1-15,-7 6 0,-6 2 16,-2-4-16,-1-1 0,-6-1 15,-6-1-15,5-4 0,6-4 0,4-4 16</inkml:trace>
  <inkml:trace contextRef="#ctx0" brushRef="#br0" timeOffset="80462.7188">2112 9758 0,'0'0'0,"0"0"0,0 0 16,0 0-16,0 0 0,28-1 0,-28 1 15,25 0-15,-25 0 0,32-1 16,-13 1-16,0-2 0,0 1 0,4 0 16,0 0-16,2 1 15,1 1-15,11-1 0,3 0 16,-5 0-16,0 0 0,11 0 15,3-1-15,-5 0 0,-3 1 0,13-2 16,3-1-16,-4 0 0,-2 1 16,2 1-16,2-2 15,2 3-15,-5 0 0,2-1 0,4-3 16,-6 2-16,-5 1 0,11-1 16,3 4-16,-5-2 0,-5 0 0,4 1 15,3-1-15,-3-1 0,-2-1 16,29 0-16,-2 1 15,-15 2-15,-13 0 0,7 0 0,1 1 16,-4-1-16,-5 1 0,6-2 16,3 0-16,-3 1 0,-5 0 15,8 1-15,4-2 0,-9 4 16,-8-1-16,7 2 0,7 2 16,-2-5-16,-4-2 0,7 0 15,1 1-15,-11 1 0,-8 0 0,12-1 16,5 2-16,-7 0 0,-5 0 15,9 0-15,3-2 16,-8 1-16,-4 1 0,6 2 0,6 2 16,-11-5-16,-4-3 0,8 1 15,4 0-15,-6-1 0,-6-1 16,6 2-16,5 2 0,-6 0 16,-4 0-16,1-4 0,-1-2 15,-2 4-15,-2 2 0,3 3 16,1 1-16,-4-1 0,-2-3 0,4-1 15,5-2-15,-9 1 0,-2 0 16,5-1-16,4-1 16,-9 3-16,-3 1 0,3-2 0,4 0 15,-7 1-15,-6 0 0,5-3 16,1-4-16,-4 4 0,-2 4 0,-2-2 16,0 1-16,-14-1 15,2 0-15,4 0 0,3 0 16,-3-1-16,-6-1 0,-2 1 15,-1 0-15,-1 1 0,-5-1 0,-8 0 16,-7 0-16,4 1 0,0-1 16,2 1-16</inkml:trace>
  <inkml:trace contextRef="#ctx0" brushRef="#br0" timeOffset="90398.5795">2312 8910 0,'0'0'0,"0"0"0,0 0 15,0 0-15,0 0 0,-22 10 16,22-10-16,0 0 0,-30 12 16,19-6-16,0 0 0,-3 0 0,0 2 15,1 1-15,-2 2 16,-2 1-16,2-1 0,-4 3 15,-3 3-15,-3 4 0,-1 1 0,1 1 16,0 1-16,-1-1 0,1 0 16,-4 8-16,2 2 0,5-1 15,2 1-15,1 1 0,1 1 16,2 4-16,-1-4 0,6 1 16,3 0-16,2-2 0,4-2 0,2 0 15,5 1-15,2-4 16,1-1-16,3-2 0,5-1 15,3-5-15,1-1 0,5-2 0,5-2 16,-2-1-16,1-2 0,6-4 16,3-3-16,-1-1 0,0-3 15,12-3-15,5-4 16,-4-1-16,-3 0 0,2-5 0,4-6 16,-6 2-16,-3-1 0,10-6 15,1-3-15,-8-1 0,-9 0 0,2-4 16,-1-1-16,-2 0 15,-5 3-15,-3-5 0,-7-2 0,-6-3 16,-1-2-16,-2 0 0,2-1 16,-5 3-16,-4 1 0,-6-1 15,-5 0-15,-2 2 0,-3 4 16,-11-1-16,-6 2 0,-4 5 16,-1 2-16,-15 0 0,-11-3 15,16 9-15,13 5 0,7 4 16</inkml:trace>
  <inkml:trace contextRef="#ctx0" brushRef="#br0" timeOffset="94529.7271">8555 9251 0,'0'0'0,"0"0"0,0 0 0,0 0 15,3-25-15,-3 25 0,0 0 16,4-26-16,-4 26 0,0-21 16,-1 8-16,-2 0 0,1-1 0,-2 1 15,-2 2-15,0-1 16,-1 0-16,-4 1 0,0 2 15,0 2-15,0 3 0,-2 0 16,-3 2-16,-5 3 0,-1 2 0,0 6 16,-1 3-16,1 1 0,1 2 0,-1 5 15,-1 6-15,-3 3 16,3 0-16,6 3 0,2 3 16,3-6-16,3 0 0,4-1 15,5-3-15,4-8 0,4-4 0,5-1 16,3-7-16,-2-5 15,3-3-15,5-5 0,3-6 0,-2-1 16,1-3-16,5-8 0,3-2 16,-1 0-16,0 0 0,-1-4 15,-2-3-15,-2-2 0,-3-2 0,6-3 16,2 3-16,-5 7 16,-4 3-16,-5 2 0,-2-1 15,-4 7-15,-4 5 0,-2 4 0,-2 4 16,-1 2-16,-1 3 0,-2 5 15,-2 5-15,-2 2 0,-2 2 16,-4 5-16,-3 5 0,0 2 16,2 4-16,-1 7 0,1 5 15,-2 6-15,1-4 0,3-1 16,3-2-16,0-3 0,2-6 0,0 5 16,2-1-16,1-13 0,2-4 15,0-4-15,0-2 16,0-3-16</inkml:trace>
  <inkml:trace contextRef="#ctx0" brushRef="#br0" timeOffset="94879.3762">8734 9281 0,'0'0'16,"0"0"-16,0 0 0,0 0 0,22-12 15,-22 12-15,24-7 0,-10 3 0,1 0 16,-1 0-16,0 0 15,2-1-15,-1 0 0,1-1 16,0 0-16,0-1 0,-1 0 0,2-2 16,-3 1-16,-1-3 0,-2 1 15,-2-1-15,-4 1 0,-1 0 16,-4 1-16,-2 2 0,-3 2 16,-3 1-16,1 2 0,-4 2 15,0 4-15,-6 3 0,-1 1 16,1 3-16,-2 3 0,1 2 15,1 2-15,2 2 0,3 4 16,4-2-16,2 1 0,4 3 0,4-3 16,6-2-16,4-1 0,4-3 15,4-4-15,5-3 0,2-2 16,-4-1-16,-4-1 0,-4-2 16</inkml:trace>
  <inkml:trace contextRef="#ctx0" brushRef="#br0" timeOffset="95113.267">9408 9139 0,'0'0'0,"0"0"0,0 0 16,-10 28-16,10-28 0,-14 33 15,2-8-15,-1 3 0,-2 4 0,-2 11 16,0 3-16,-2 5 0,3-2 15,-2 5-15,3-4 16,2-8-16,3-5 0,0-9 0,3-7 16,2-4-16,1-5 0,0-6 15,1-5-15,0 0 0,3-1 0,-2 1 16</inkml:trace>
  <inkml:trace contextRef="#ctx0" brushRef="#br0" timeOffset="95365.4208">9348 9144 0,'0'0'16,"0"0"-16,16-6 0,-4 1 0,3 1 15,3 3-15,6 1 0,5 1 16,2 1-16,1 3 0,0 0 16,2 3-16,-4 0 0,-6 3 15,-4 2-15,-4-1 0,-4 0 16,-6 1-16,-3 3 0,-4-1 15,-5-2-15,-8 5 0,-7 3 0,0 0 16,-1 0-16,-6-1 0,-4-2 16,2-2-16,3 0 0,-2-4 15,3-4-15,4-1 0,3 0 16,5-3-16,3 1 0,2-3 16</inkml:trace>
  <inkml:trace contextRef="#ctx0" brushRef="#br0" timeOffset="95746.6925">10052 9169 0,'0'0'16,"0"0"-16,0 0 0,-2 28 0,2-28 15,-7 32-15,0-8 16,-2 2-16,-2-1 0,-2 7 15,-1-1-15,2-4 0,1-3 0,0 2 16,0-5-16,2-3 0,3-4 16,1-4-16,2-3 0,2-4 15,1-3-15,0-4 0,3-3 16,2-2-16,0 1 0,4-9 16,4-5-16,-1 0 0,0-1 0,5-4 15,0 0-15,-2 3 0,-2 4 16,1 2-16,1 3 15,-4 2-15,-2 2 0,2 2 0,1 3 16,0 0-16,-1 3 0,0 1 16,1 0-16,-4 2 0,0 1 0,-1 3 15,2 2-15,-1 0 16,0 0-16,-2-1 0,0-2 16,-2 1-16</inkml:trace>
  <inkml:trace contextRef="#ctx0" brushRef="#br0" timeOffset="96163.3624">10218 9386 0,'0'0'16,"0"0"-16,0 0 0,0 0 16,0 0-16,0 0 0,28 14 15,-28-14-15,23 8 0,-23-8 16,31 6-16,-14-5 0,0-2 0,3-1 15,2-2-15,-1 1 0,-1-2 16,5-3-16,0-2 16,-3 2-16,-2-1 0,-2 2 0,-1-1 15,-3 0-15,-2 1 0,-5-3 16,-5-2-16,-2 0 0,-2 2 0,-4-1 16,-2 0-16,-2 3 15,-1 0-15,-7 4 0,-4 1 16,0 3-16,1 1 0,-2 5 15,-3 2-15,-3 2 0,0-1 0,3 5 16,0 5-16,5-1 0,4 1 16,2 2-16,4 0 0,4-1 15,1-1-15,6-3 0,4 1 16,6-3-16,5 0 0,8-4 16,7-2-16,1-1 0,0-2 0,14-5 15,3-5-15,-9 1 16,-10 1-16,-5 0 0</inkml:trace>
  <inkml:trace contextRef="#ctx0" brushRef="#br0" timeOffset="96417.5489">11090 9297 0,'0'0'16,"0"0"-16,0 0 0,0 0 15,0 0-15,-28-4 0,28 4 16,-22 6-16,22-6 0,-28 13 0,13-3 15,0 3-15,0-1 0,2 1 16,1 3-16,0 4 0,3 0 16,6-1-16,4-1 0,3 0 15,4-3-15,5-1 0,5-2 16,2-4-16,1-2 0,8-3 16,4-7-16,-1-1 0,-1-1 0,2-2 15,4 1-15,-5-3 16,-5-2-16,0 2 0,-6 1 0,-5 3 15</inkml:trace>
  <inkml:trace contextRef="#ctx0" brushRef="#br0" timeOffset="96580.016">11501 9238 0,'0'0'0,"0"0"0,0 0 0,0 0 16,0 0-16,0 0 0,0 0 16,-21 23-16,21-23 0,-17 24 15,7-6-15,1 0 0,-1 2 0,0 0 16,1 0-16,1-1 0,3-1 15,-1 3-15,2-4 16,1-5-16,3-2 0,0-2 0,0-1 16,0 0-16</inkml:trace>
  <inkml:trace contextRef="#ctx0" brushRef="#br0" timeOffset="96780.048">11505 8959 0,'0'0'0,"0"0"0,0 0 15,0 0-15,0 0 0,19 22 16,-19-22-16,14 21 0,-14-21 16,18 30-16,-9-11 0,-2-2 0,1-3 15,-1-2-15</inkml:trace>
  <inkml:trace contextRef="#ctx0" brushRef="#br0" timeOffset="97230.1307">11951 9385 0,'0'0'16,"0"0"-16,0 0 0,0 0 16,0 0-16,0 0 0,0 0 15,0 0-15,-5-30 0,5 30 16,0 0-16,-22-20 0,22 20 0,-20-14 15,9 8-15,0 1 0,0 1 16,-3 1-16,-4 3 0,1 1 16,-2 2-16,1 2 0,1 4 15,0 3-15,2 2 0,-4 3 16,2 2-16,4-2 0,3 0 16,4 0-16,2 0 0,3-1 0,1-4 15,7-1-15,6-2 16,2-4-16,2-1 0,2-2 15,2-3-15,0-1 0,0-1 0,5-4 16,1-1-16,-3-3 0,-2 1 16,-3-5-16,-3-2 0,-2 2 15,0 2-15,-4 1 0,-3 2 16,0 1-16,-3 2 0,0 2 16,-1 3-16,-3 2 0,1-3 15,-2 7-15,-1 4 0,0 2 16,-2 1-16,1 4 0,1 3 0,0 0 15,0-2-15,2-1 0,0 1 16,2-1-16,-1 0 0,2-3 16,1-2-16,2-4 0,-1-4 0,0 1 15,-1-1-15,-1 0 0</inkml:trace>
  <inkml:trace contextRef="#ctx0" brushRef="#br0" timeOffset="97496.2307">12343 9035 0,'0'0'0,"0"0"0,0 0 16,0 0-16,-9 25 0,9-25 16,-11 34-16,2-11 0,0 2 15,-6 5-15,-1 4 0,-4 9 0,1-3 16,0 4-16,4-2 15,3-7-15,2-3 0,3-6 0,3-3 16,2-4-16,1-3 0,4-2 16,3-5-16,4-1 0,4-2 15,1-5-15,4-6 0,-4-2 16,0-2-16,-3 2 0,-4 2 16,0 0-16</inkml:trace>
  <inkml:trace contextRef="#ctx0" brushRef="#br0" timeOffset="97698.4186">12151 9270 0,'0'0'0,"0"0"16,0 0-16,0 0 0,26-1 0,-26 1 15,29 2-15,-29-2 0,33 1 16,-12 0-16,5 0 15,-2-1-15,-1 0 0,8 0 0,0 1 16,-5-1-16,-4 1 0,-3-1 16</inkml:trace>
  <inkml:trace contextRef="#ctx0" brushRef="#br0" timeOffset="98096.5355">12468 9418 0,'0'0'0,"0"0"16,0 0-16,0 0 0,24 3 0,-24-3 16,28 0-16,-28 0 15,30-2-15,-12 1 0,2-1 16,1 0-16,0-2 0,5-1 16,0-2-16,-3 1 0,-2-3 0,-1 1 15,-2-3-15,-1 1 0,-2 2 16,-3-2-16,-2 1 15,-2 0-15,-2-2 0,-5 1 0,-4-1 16,0 1-16,-1 1 0,-3 2 16,-1 1-16,0 2 0,-2 0 0,-5 3 15,-2 3-15,-1 2 16,0-1-16,1 7 0,-1 4 16,-1 0-16,1 1 0,-6 9 15,1 4-15,5-2 0,2-2 0,5 0 16,4 0-16,5-2 0,2-2 15,8-2-15,5-1 16,-1-4-16,0-2 0,7-4 0,4 0 16,1-2-16,-1-3 0,-5 0 15,-2 0-15,-4 0 0</inkml:trace>
  <inkml:trace contextRef="#ctx0" brushRef="#br0" timeOffset="105146.2401">13580 8943 0,'0'0'0,"0"0"16,0 0-16,-21 18 0,21-18 0,-21 21 16,8-6-16,-1 2 0,-1 3 15,-8 10-15,-3 4 16,0-1-16,1 0 0,-9 10 15,-1 3-15,0-3 0,2-2 0,-3 10 16,3 0-16,2-6 0,2-5 16,2 3-16,2-3 0,8-8 15,4-5-15,4-3 0,2-1 16,5-6-16,3-5 0,0-2 16,0-4-16,0 0 0</inkml:trace>
  <inkml:trace contextRef="#ctx0" brushRef="#br0" timeOffset="105483.1788">14170 9300 0,'0'0'0,"0"0"0,0 0 0,0 0 0,0 0 16,0 0-16,-18 25 15,18-25-15,-13 26 0,13-26 0,-17 32 16,9-14-16,-1-1 0,-2 3 15,-2-1-15,-1 0 0,2-2 16,-1 3-16,1-2 0,2-3 16,2-3-16,3-3 0,1-4 15,2-2-15,2-3 0,0 0 16,0 0-16,0 0 0</inkml:trace>
  <inkml:trace contextRef="#ctx0" brushRef="#br0" timeOffset="105644.8829">14250 9028 0,'0'0'0,"0"0"0,0 0 16,0 0-16,24 4 0,-24-4 16,22 8-16,-9-4 0,0 4 0,-2-3 15,-1 1-15,-1-1 0</inkml:trace>
  <inkml:trace contextRef="#ctx0" brushRef="#br0" timeOffset="106030.2366">14514 9393 0,'0'0'16,"0"0"-16,-10 17 0,3-7 0,0 2 15,-2 2-15,-1 2 16,-1 3-16,0 1 0,0-3 0,1-3 15,1 0-15,1-4 0,2-2 16,0-2-16,3-2 0,1 0 16,2-7-16,1-6 0,0 2 15,1-1-15,3-3 0,0-4 16,3 0-16,2-1 0,5-4 16,5-4-16,0 2 0,0 3 15,6-3-15,3 2 0,-1 2 0,1 2 16,-1 4-16,-2 4 15,-3 3-15,-2 3 0,-1 2 0,0 1 16,-1 5-16,-2 2 0,-3 4 16,-3 5-16,-3 1 0,-1 1 15,-4 1-15,-2 4 0,-1-4 16,-1 0-16,-1 1 0,-1 2 16,2-3-16,2-2 0,2-3 15,4-4-15,-2-1 0,0-2 0,-2-2 16</inkml:trace>
  <inkml:trace contextRef="#ctx0" brushRef="#br0" timeOffset="106329.6185">15448 9057 0,'0'0'0,"0"0"0,0 0 15,0 0-15,-27 19 0,27-19 0,-27 30 16,9-11-16,-1 4 0,1 5 16,0 4-16,-4 9 0,1-4 15,-2 5-15,1-4 0,3-4 16,2-3-16,0 1 0,1-3 16,5-9-16,2-1 0,1-3 15,-1-2-15,1 0 0,0-2 0,0-2 16,-2-3-16,0-1 15,0-4-15,-1 0 0,-2-2 0,4-3 16,2 0-16,2 0 0,0 0 16,2 1-16</inkml:trace>
  <inkml:trace contextRef="#ctx0" brushRef="#br0" timeOffset="106464.2607">15040 9336 0,'0'0'0,"0"0"0,0 0 15,0 0-15,30-6 0,-30 6 0,37-8 16,-15 4-16,1-1 0,4 0 15,1 1-15,8-1 0,-2-2 16,2 1-16,2 1 16,2 0-16,-3 3 0,-7-1 0,-6 1 15,-4 1-15</inkml:trace>
  <inkml:trace contextRef="#ctx0" brushRef="#br0" timeOffset="106746.0188">15913 8997 0,'0'0'16,"0"0"-16,0 0 0,0 0 0,0 0 16,0 0-16,0 0 15,0 0-15,0 0 0,-14 28 0,14-28 16,-18 35-16,7-16 0,-3 3 15,-4 5-15,1-1 0,2 1 16,-5 9-16,1 2 0,-2 3 16,4-6-16,0-1 0,3-2 15,0-4-15,1-2 0,4-5 16,0-4-16,2-3 0</inkml:trace>
  <inkml:trace contextRef="#ctx0" brushRef="#br0" timeOffset="107215.6062">16198 9315 0,'0'0'15,"0"0"-15,0 0 0,0 0 0,0 0 16,0 0-16,0 0 15,-16-16-15,16 16 0,0 0 16,-27-9-16,27 9 0,-25 0 0,11 3 16,-3 1-16,2 3 0,-1 3 0,-1 3 15,-3 3-15,-2 6 16,2 0-16,3-1 0,3 2 16,2-4-16,2-1 0,5 2 15,5-3-15,2-4 0,3-3 0,6-5 16,5-2-16,0-4 0,2-3 15,8-6-15,4-2 16,-3-1-16,-3 1 0,-1-5 0,-1-1 16,-3 1-16,-3 1 0,0-4 15,-3-1-15,-5 6 0,-2 3 0,0 2 16,-2 3-16,-2 2 16,0 1-16,-2 4 0,-2 3 15,0 2-15,-1 3 0,-1 4 16,-1 4-16,1 0 0,0 1 0,1 6 15,1 2-15,1-3 0,1-1 16,2-3-16,2-2 0,2-2 16,1-4-16,-2-1 0,-1-3 15,0 0-15</inkml:trace>
  <inkml:trace contextRef="#ctx0" brushRef="#br0" timeOffset="107496.1295">16680 9136 0,'0'0'0,"0"0"0,0 0 16,0 0-16,-22 22 0,22-22 16,-29 34-16,13-13 0,-1 2 0,-6 10 15,-2 1-15,3-1 16,2-4-16,0 3 0,4-1 15,2-6-15,4-3 0,6-3 16,4-3-16,3-3 0,3-1 0,3-4 16,3-2-16,-2-4 0,0 0 15,3-2-15,2-3 0,-1-10 0,-3-7 16,1-2-16,-3 5 16,-2 3-16</inkml:trace>
  <inkml:trace contextRef="#ctx0" brushRef="#br0" timeOffset="107696.4535">16469 9353 0,'0'0'0,"0"0"0,0 0 16,0 0-16,0 0 0,0 0 16,25-3-16,-25 3 0,0 0 0,36-10 15,-17 7-15,0 1 0,-1 0 16,3 0-16,3-1 15,-1 0-15,0 0 0,2 0 0,-3-1 16,-3 2-16</inkml:trace>
  <inkml:trace contextRef="#ctx0" brushRef="#br0" timeOffset="107907.8749">16979 9326 0,'0'0'16,"0"0"-16,0 0 0,-17 25 0,17-25 16,-18 28-16,6-10 0,1 1 15,0 0-15,-3 7 0,2 1 16,1-8-16,2-4 0,2-1 16,1-1-16,3-2 0,1-2 0,2-6 15,2-5-15,-2 2 0,2-4 16,-2 4-16</inkml:trace>
  <inkml:trace contextRef="#ctx0" brushRef="#br0" timeOffset="108069.6639">17056 9128 0,'0'0'0,"0"0"0,0 0 16,0 0-16,0 0 0,27 10 0,-27-10 15,19 10-15,-19-10 0,19 11 16,-11-6-16,-1-1 0</inkml:trace>
  <inkml:trace contextRef="#ctx0" brushRef="#br0" timeOffset="108415.6178">17253 9363 0,'0'0'0,"0"0"15,0 0-15,-16 18 0,16-18 16,-20 25-16,8-9 0,1 1 16,0-2-16,0 4 0,3-2 15,4 0-15,3-2 0,3-4 16,3-5-16,4-2 0,2 0 16,6-5-16,3-5 0,-1-2 15,0 0-15,2-2 0,2 0 16,-1 0-16,-1 0 0,1-2 15,-3 0-15,-5-2 0,-1 0 0,-5-1 16,-2-2-16,-4 2 0,-3 0 16,-5 2-16,-2 0 0,-1 5 15,-1 0-15,-1 2 0,-2 2 16,-1 0-16,1 1 0,-2 2 16,-2 1-16,2 0 0,0 2 15,4 0-15,4 1 0,1-1 0,3 0 16,0 1-16,0-2 0,1 1 15</inkml:trace>
  <inkml:trace contextRef="#ctx0" brushRef="#br0" timeOffset="108863.4851">17681 9324 0,'0'0'16,"0"0"-16,0 0 0,-12 30 0,6-15 15,-3 4-15,-2 1 16,-1-1-16,-2 0 0,-2 4 0,1 0 16,3-2-16,2-2 0,2-2 15,0-2-15,1-4 0,2-1 16,0-4-16,2-1 0,1-3 16,2-2-16,0 0 0,2-5 15,1-1-15,2-4 0,2-5 0,4-3 16,0-1-16,2-1 0,0-2 15,0-1-15,1 1 0,1 1 16,6-3-16,2 5 16,-1 1-16,0 2 0,0 4 0,-1 2 15,1 2-15,1 1 0,0 3 16,0 4-16,-3 0 0,-1 2 0,-4 4 16,-1 1-16,-3 3 15,-2 1-15,-3 3 0,-1 2 16,-2 1-16,-2 0 0,-2 2 15,-2 2-15,-2 0 0,1-3 0,-2 0 16,1-1-16,-2 0 0,-1-1 16,2 0-16,0-2 0,2 2 15,1-1-15,-1-3 0,2-2 16,0-2-16</inkml:trace>
  <inkml:trace contextRef="#ctx0" brushRef="#br0" timeOffset="109015.3254">18310 9617 0,'0'0'0,"0"0"16,0 0-16,0 0 0,-9 22 16,9-22-16,-29 26 0,14-13 15,0-1-15,3-2 0</inkml:trace>
  <inkml:trace contextRef="#ctx0" brushRef="#br0" timeOffset="113314.1188">19091 9463 0,'0'0'0,"0"0"16,0 0-16,0 0 0,0 0 0,0 0 16,-4-21-16,4 21 0,0 0 15,-6-24-15,4 14 0,-2 1 16,-2-1-16,0 0 0,-1-1 16,0 2-16,0-1 0,-2 1 15,0 1-15,0 2 0,0 1 16,-2 1-16,-1 0 0,0 2 0,0 2 15,-3 1-15,-2 2 16,0 2-16,0 1 0,-4 7 0,2 4 16,3-1-16,0 1 0,2 2 15,0 4-15,1 0 0,2 3 16,4-1-16,2 0 0,3 2 16,3-3-16,2-4 0,4-2 15,2-4-15,2-1 0,3-5 16,4-5-16,1-4 0,0-4 0,0-1 15,-1-1-15,1-3 0,-1-2 16,3-3-16,2-3 0,-1-3 16,-2-1-16,-2-3 0,-3-1 15,0 0-15,-3-1 0,0 0 16,0 0-16,1-6 0,-1-1 16,-2 4-16,-1 1 0,-2 5 15,-1 3-15,-1 5 0,-1 3 16,0 3-16,-2 2 0,0 1 15,-1 3-15,-1 4 0,0 0 0,-3 2 16,-1 6-16,-1 1 0,-2 5 16,1 5-16,-2 2 0,1 4 15,1 2-15,-2 6 0,0 2 16,1-3-16,-1 1 0,2 1 16,2-2-16,0-3 0,0-5 0,2-4 15,2-2-15,0-3 0,0 0 16,1-1-16,0 1 15,0-3-15,0-2 0,-1-2 0</inkml:trace>
  <inkml:trace contextRef="#ctx0" brushRef="#br0" timeOffset="113696.1332">19235 9512 0,'0'0'16,"0"0"-16,0 0 0,0 0 15,0 0-15,24 2 0,-24-2 0,22 3 16,-22-3-16,30-2 0,-14 0 16,0 0-16,-1-1 0,1-2 15,-1-1-15,0 1 0,1-1 16,-2-1-16,0-1 0,-1-1 16,-2-2-16,0-2 0,-4 0 15,-2 3-15,-3-1 0,-3-3 16,-4 1-16,-1 2 0,-3 2 0,-2 1 15,-2 2-15,-2 2 0,0 2 16,-3 4-16,-1 5 0,0 1 16,1 5-16,2 3 15,1 4-15,2 2 0,1 2 0,1 5 16,3 0-16,4-2 0,3-1 16,4-1-16,3-3 0,6-2 15,6-3-15,4-5 0,4-4 16,2-5-16,3-5 0,2-3 0,3-4 15,-3 2-15,-7 1 0,-5 1 16</inkml:trace>
  <inkml:trace contextRef="#ctx0" brushRef="#br0" timeOffset="113965.3679">19995 9151 0,'0'0'15,"0"0"-15,0 0 0,0 0 16,-23 20-16,23-20 0,-22 29 0,9-6 16,-1 4-16,-3 5 0,-2 7 15,-3 12-15,2 1 0,-2 9 16,4-2-16,-2 3 0,2-11 16,3-6-16,1-5 0,2-6 15,0-3-15,2-6 0,3-4 16,0-5-16,0-2 0,2-3 15,0-4-15,1-2 0,-2-1 0,1-4 16,-1-2-16,2-6 0,0-3 16,-1 1-16,2 3 0,1 1 15</inkml:trace>
  <inkml:trace contextRef="#ctx0" brushRef="#br0" timeOffset="114130.9063">19603 9484 0,'0'0'0,"0"0"16,0 0-16,0 0 0,0 0 0,0 0 15,26-10-15,-26 10 0,29-6 16,-29 6-16,37-6 0,-15 4 16,4 0-16,0 0 0,2 0 15,8 0-15,1 1 0,-3-1 16,-2-1-16,-1 1 0,-2 1 16,1-2-16,-6 1 0,-4 1 0</inkml:trace>
  <inkml:trace contextRef="#ctx0" brushRef="#br0" timeOffset="114412.7603">20356 9103 0,'0'0'0,"0"0"0,0 0 0,0 0 15,-3 22-15,3-22 0,-13 26 16,13-26-16,-18 37 0,7-13 16,0 4-16,0 1 0,0-1 0,-4 7 15,2-2-15,1-1 16,0-3-16,-3 5 0,2-4 16,2-3-16,1-6 0,4 0 15,1-2-15,4-3 0,3-3 0,1-3 16,-1-2-16,-1-1 0</inkml:trace>
  <inkml:trace contextRef="#ctx0" brushRef="#br0" timeOffset="114896.7129">20693 9431 0,'0'0'0,"0"0"0,0 0 0,0 0 0,0 0 0,0 0 16,-14-23-16,14 23 16,0 0-16,-27-18 0,27 18 15,-22-9-15,12 6 0,-2 2 16,-2 3-16,-1 1 0,-1 2 0,0 3 16,-2 4-16,1 0 0,2 2 15,-4 8-15,3 5 16,1-3-16,2-5 0,2 3 0,4-3 15,4-4-15,2-2 0,5 1 16,4-3-16,1-4 0,1-3 0,5-4 16,5-3-16,-1-2 15,-1 1-15,6-6 0,2-2 16,-3-3-16,-1 1 0,-2-3 16,-1-1-16,-3 1 0,-3 2 0,-2-1 15,-2 1-15,-2 4 0,-1 2 16,-2 3-16,-2 2 15,1 2-15,-3 2 0,1 8 0,-3 4 16,-2-1-16,0 1 0,-2 2 16,1 4-16,-1-1 0,1 0 0,-2 2 15,1 3-15,3-7 16,3 0-16,3 0 0,0-1 16,0-5-16,2-3 0,-1-1 0,-1 0 15,1-1-15</inkml:trace>
  <inkml:trace contextRef="#ctx0" brushRef="#br0" timeOffset="115162.8638">21193 9230 0,'0'0'0,"0"0"0,0 0 0,-14 19 16,14-19-16,-21 24 0,7-4 0,-1 4 15,-2 2-15,-7 11 0,0 1 16,2-2-16,2-2 0,0 2 16,6-2-16,1-6 0,5-4 15,3-2-15,5-4 0,3-2 16,4-3-16,3-5 0,2-3 16,0-4-16,0-2 0,2-2 15,0-3-15,1-3 0,1-4 0,-4 3 16,-2 3-16,-1 0 0</inkml:trace>
  <inkml:trace contextRef="#ctx0" brushRef="#br0" timeOffset="115346.1533">20892 9411 0,'0'0'0,"0"0"16,0 0-16,19-5 0,-19 5 0,27-1 15,-27 1-15,35-5 0,-15 3 16,3 0-16,4-1 0,-2 2 16,0-1-16,4 1 0,-5 0 15,-4 0-15</inkml:trace>
  <inkml:trace contextRef="#ctx0" brushRef="#br0" timeOffset="115563.2217">21411 9484 0,'0'0'0,"0"0"0,0 0 0,0 0 15,-13 22-15,13-22 0,-14 26 16,4-9-16,-1 1 0,0 1 16,2 1-16,0-1 0,0-2 15,0 2-15,1-2 0,3-4 0,0-3 16,4-1-16,4-5 15,-1 0-15,-1-1 0,0 0 0</inkml:trace>
  <inkml:trace contextRef="#ctx0" brushRef="#br0" timeOffset="115711.0103">21436 9212 0,'0'0'0,"0"0"15,0 0-15,0 0 0,0 0 0,0 0 16,23 21-16,-23-21 0,0 0 16,19 24-16,-19-24 0,0 0 15</inkml:trace>
  <inkml:trace contextRef="#ctx0" brushRef="#br0" timeOffset="116096.5299">21738 9485 0,'0'0'0,"0"0"16,0 0-16,0 0 0,-23 19 0,23-19 15,-30 24-15,13-10 16,-2 2-16,1 2 0,3 4 16,-2 2-16,4-2 0,3-4 15,4-3-15,2-2 0,3 0 0,7-3 16,5-2-16,3-3 0,3-1 15,1-2-15,2-2 0,2-1 16,1-2-16,6-2 0,-1-3 16,-3-1-16,-1-3 0,-1-1 15,-1-4-15,-3 0 0,-3-1 16,-4-1-16,-3-3 0,-3 3 16,0 0-16,-5 2 0,-4 1 15,-3 0-15,-1 3 0,-3 1 16,-2 3-16,-3 3 0,-3 3 0,-3 3 15,-2 0-15,3 4 0,3 0 16,0 3-16,3-1 0,3 4 16,2 1-16,2-3 0,2-1 15,0-1-15</inkml:trace>
  <inkml:trace contextRef="#ctx0" brushRef="#br0" timeOffset="116530.0833">22226 9458 0,'0'0'16,"0"0"-16,0 0 0,-10 20 16,10-20-16,-12 19 0,2-2 15,0-1-15,-1 1 0,-5 6 16,1 0-16,2-2 0,0-3 0,2-1 15,0 0-15,4-4 16,0-2-16,2-2 0,-1-2 16,3-2-16,1-1 0,2-4 0,2-4 15,2-3-15,4-1 0,3-3 16,3-5-16,1 1 0,-2-3 0,7-2 16,4-4-16,0 3 15,0 3-15,6-2 0,1 4 16,-2 0-16,-2 3 0,5-1 15,-2 5-15,-9 5 0,-3 1 0,-2 6 16,-3 2-16,-4 2 0,-1 1 16,-5 6-16,-2 6 0,-3 0 15,-2-1-15,-5 6 0,-2 4 16,0-1-16,1-2 0,-2 4 16,0-3-16,2-4 0,1-5 0,2-3 15,2-4-15,1-3 0</inkml:trace>
  <inkml:trace contextRef="#ctx0" brushRef="#br0" timeOffset="134512.8327">1862 11700 0,'0'0'0,"0"0"0,0 0 0,0 0 16,0 0-16,0 0 0,0 0 15,0 0-15,0 0 0,0 0 16,30 4-16,-30-4 0,0 0 0,24 2 16,-24-2-16,0 0 0,32 2 15,-17 0-15,4 0 16,0 0-16,-1-2 0,4 0 15,3 1-15,1-1 0,0 0 0,12 0 16,3 0-16,0-1 0,-2-1 0,11 2 16,6-1-16,-4 0 15,-1 0-15,12 0 0,2 1 16,-7-2-16,0 0 0,10 1 16,1 2-16,-6 0 0,-5 0 0,14 0 15,3-1-15,-5 0 0,-6-2 16,5 1-16,4 1 0,-7-1 15,-3 1-15,35-2 0,-5 0 16,-11-1-16,-7 0 0,4 0 16,1 2-16,-8-4 0,-5-2 0,5 2 15,4 2-15,-7 2 0,-3 1 16,7-3-16,1-2 16,-9 3-16,-5 1 0,3 2 0,4 0 15,-5 0-15,-4-1 0,6 1 16,5 1-16,-9 0 0,-7 1 15,11 0-15,5-2 0,-8 0 16,-4-1-16,9 3 0,6 0 16,-9 0-16,-6 1 0,6-1 15,3-2-15,-4 1 0,-3-2 0,5 2 16,3 0-16,-3 0 0,-1-1 16,4 0-16,4 0 15,-8-1-15,-6-1 0,6-2 0,3 1 16,-5 1-16,-3 0 0,3 1 15,2 1-15,-13-2 0,-8 0 16,1-1-16,1-1 0,-8 0 16,-8 1-16,-2 2 0,-2 0 15,-6 0-15,-4-1 0,-4-1 16,0-1-16,-5 2 0,-5 1 0,0-3 16,0 3-16,0 0 15</inkml:trace>
  <inkml:trace contextRef="#ctx0" brushRef="#br0" timeOffset="134846.0687">7740 11282 0,'0'0'0,"0"0"16,0 0-16,0 0 0,0 0 0,-7 23 16,7-23-16,-11 21 0,11-21 15,-17 30-15,7-11 0,0-1 16,0 1-16,0 2 0,3 3 15,-5 2-15,2-1 0,0-4 16,2-2-16,1-4 0,2-4 0,0-1 16,2-2-16,0-1 15</inkml:trace>
  <inkml:trace contextRef="#ctx0" brushRef="#br0" timeOffset="135012.5783">7820 10994 0,'0'0'15,"0"0"-15,0 0 0,0 0 0,27 7 16,-27-7-16,22 9 16,-22-9-16,21 9 0,-11-5 0,-1 0 15,-1-2-15</inkml:trace>
  <inkml:trace contextRef="#ctx0" brushRef="#br0" timeOffset="135367.3488">8056 11310 0,'0'0'0,"0"0"0,0 0 16,-21 23-16,10-10 0,0 1 0,0 2 16,-2 1-16,2 0 0,-3 5 15,0-2-15,1-3 0,2-1 16,2-4-16,-1-3 0,4-2 15,3-1-15,1-4 0,2-6 16,1-2-16,1-2 0,4-5 16,1-1-16,2-2 0,1-1 0,3-1 15,4-3-15,2 3 16,-1 0-16,4-2 0,-1 1 16,0 3-16,-1 4 0,4 3 0,2 3 15,-4 4-15,-4 1 0,0 4 16,-1 2-16,-3 2 0,-2 2 15,0 3-15,-1 2 0,-2 3 16,-2 1-16,-4 0 0,-1 1 16,-1 2-16,-1 2 0,-1 1 15,0 1-15,0-1 0,1-5 0,0-3 16,0-2-16,0-4 16</inkml:trace>
  <inkml:trace contextRef="#ctx0" brushRef="#br0" timeOffset="135879.4288">8851 11394 0,'0'0'0,"0"0"0,0 0 16,0 0-16,0 0 0,-3-22 0,3 22 15,0 0-15,-21-21 0,21 21 16,-21-14-16,9 8 0,-1 1 15,-3 3-15,-4 2 0,0 1 16,0 1-16,-8 6 0,1 4 16,-2 2-16,4 1 0,2 5 15,3 4-15,2-3 0,4-1 0,4 3 16,7-2-16,3-4 16,5-1-16,6-4 0,5-5 0,1-3 15,2-4-15,7-6 0,3-4 16,-1-1-16,-3-1 0,5-5 15,2-5-15,3-4 0,-4-1 16,0-5-16,-1-3 0,-3-1 16,-3 1-16,4-7 0,-3 0 15,-4 7-15,-4 7 0,-6 1 16,-3 2-16,-3 5 0,-2 4 0,-2 4 16,-1 2-16,-2 7 0,-2 3 15,-4 4-15,-2 6 16,-1 1-16,-3 1 0,-3 11 0,-1 7 15,-1 2-15,-1 1 0,-5 9 16,-2 2-16,4-5 0,2-1 16,2-1-16,6-2 0,2-4 15,4-5-15,4-1 0,3-4 16,3-4-16,4-5 0,-3-4 16,0-2-16,-1-2 0</inkml:trace>
  <inkml:trace contextRef="#ctx0" brushRef="#br0" timeOffset="136295.952">9222 11247 0,'0'0'0,"0"0"0,0 0 16,0 0-16,-18 24 0,18-24 0,-26 29 15,12-11-15,-1 3 0,1 0 16,0 2-16,-2 5 0,3-2 15,4-3-15,4-1 0,1-3 16,3-3-16,5-3 0,-1-1 16,3-4-16,4-1 0,5-3 15,2-3-15,0-5 0,-1-1 16,3-6-16,1-3 0,2-1 0,1 0 16,5-8-16,-1-4 15,-2 1-15,-3 2 0,-4 1 0,0 2 16,-4 3-16,-3 2 0,-1 1 15,-3 3-15,-2 4 0,-2 2 16,-3 3-16,-3 2 0,-2 4 16,-2 3-16,1 3 0,-2 3 15,0 4-15,-1 2 0,-1 3 16,1 4-16,-2 2 0,2-2 0,7 0 16,4 3-16,2-5 15,2-2-15,6-5 0,3-3 16,3-4-16,1-3 0,-4-2 0,-3 0 15,-2 0-15</inkml:trace>
  <inkml:trace contextRef="#ctx0" brushRef="#br0" timeOffset="136629.4228">9902 11274 0,'0'0'15,"0"0"-15,0 0 0,0 0 0,0 0 16,-30-8-16,30 8 0,-33 2 15,15 1-15,-2 1 0,-2 3 16,1 0-16,1 1 0,-2 5 16,3-1-16,5-1 0,4 2 15,8 0-15,6 1 0,2-1 16,1 0-16,3-1 0,2-1 16,3 0-16,-1 2 0,0-1 0,0 2 15,-3-1-15,-3-1 0,-4 1 16,-6 0-16,-4-1 0,-2-2 15,-2 0-15,-2 1 0,-1-2 16,-1-1-16,-3-1 0,-2-3 16,2-2-16,0-2 0,4-3 15,2-4-15,3-4 0,5-1 0,-1 0 16,0 3-16,2 1 16</inkml:trace>
  <inkml:trace contextRef="#ctx0" brushRef="#br0" timeOffset="136879.5189">10305 11118 0,'0'0'15,"0"0"-15,0 0 0,0 0 16,0 0-16,-10 26 0,10-26 16,-21 32-16,9-11 0,-4 3 0,-3 5 15,1 0-15,-1 0 0,-3 8 16,1-2-16,0 4 0,3-4 15,4-4-15,3-2 0,3-5 16,3-2-16,3-4 0,2-4 16,3-1-16,4 0 0,5-6 15,3-2-15,-2-5 0,1-2 0,2-5 16,2-2-16,-4 1 0,-2 2 16,-3 1-16</inkml:trace>
  <inkml:trace contextRef="#ctx0" brushRef="#br0" timeOffset="137097.1888">9989 11332 0,'0'0'0,"0"0"15,0 0-15,24-1 0,-24 1 0,27-2 16,-5 2-16,1 0 0,0-1 15,12-1-15,2 1 0,-2-1 16,0 1-16,8-3 0,0 1 16,-8 1-16,-7 0 0,-4 1 15</inkml:trace>
  <inkml:trace contextRef="#ctx0" brushRef="#br0" timeOffset="137446.7085">10627 11354 0,'0'0'0,"0"0"0,0 0 15,-15 19-15,15-19 0,-14 23 16,4-10-16,1 2 0,0 1 0,-1 2 16,1 1-16,-3 2 0,1-1 15,3-4-15,0-2 0,2-2 16,2-3-16,1 0 0,0-5 15,3-4-15,0 0 0,0-4 16,3-6-16,0 0 0,0-2 16,3-5-16,0-1 0,3 0 15,0-2-15,2 3 0,0 0 16,0 3-16,-1 1 0,0 3 16,0 1-16,1 3 0,0 3 0,0 1 15,0 1-15,-1 1 0,0 2 16,1 2-16,1 1 0,1 0 15,0 1-15,3 1 0,2-1 16,-3 0-16,-2-2 0,-2 0 16</inkml:trace>
  <inkml:trace contextRef="#ctx0" brushRef="#br0" timeOffset="137796.2907">11108 11422 0,'0'0'0,"0"0"0,0 0 0,-13 18 16,13-18-16,-13 21 0,4-5 15,-1 0-15,0-1 0,-1 2 16,-1 0-16,-2 4 0,1-4 16,3 0-16,2-3 0,0-3 0,2-2 15,0-4-15,3-2 16,3-3-16,-1-7 0,1 3 0,0 1 15,0 0-15</inkml:trace>
  <inkml:trace contextRef="#ctx0" brushRef="#br0" timeOffset="137953.6051">11117 11087 0,'0'0'0,"0"0"0,0 0 0,0 0 15,16 18-15,-16-18 0,10 18 16,-10-18-16,11 23 0,-6-12 16,-1-3-16,1 0 0</inkml:trace>
  <inkml:trace contextRef="#ctx0" brushRef="#br0" timeOffset="138330.0423">11398 11422 0,'0'0'0,"0"0"0,0 0 15,-18 17-15,18-17 0,-16 21 0,6-5 16,0 1-16,-1 0 0,2 1 16,2-2-16,0 4 0,5-3 0,3-2 15,3-3-15,4-1 16,2-4-16,5-2 0,4-4 0,1-1 15,0-2-15,1-5 16,1-1-16,-1-3 0,-1-2 16,3-6-16,-2-2 0,-5 0 0,-4 0 15,-5-2-15,-5-1 0,-4 2 16,-3 4-16,-5 1 0,-2 3 16,-5 3-16,-3 3 0,-3 3 15,-2 1-15,3 2 0,2 3 16,2 0-16,4 1 0,1 2 15,2 5-15,3-4 0,2 0 16,2-1-16,1 0 0,0-2 0</inkml:trace>
  <inkml:trace contextRef="#ctx0" brushRef="#br0" timeOffset="138763.4334">11943 11346 0,'0'0'16,"0"0"-16,0 0 0,0 0 0,0 0 15,-24 19-15,24-19 0,-26 22 16,12-8-16,-1 3 16,-2 3-16,2-1 0,0 2 0,0 2 15,4-2-15,2-4 0,2-2 16,6-2-1,5-2-15,4-2 0,4-3 16,2-3-16,0-1 0,4-4 0,3-4 16,-2-2-16,1-2 0,7-6 15,0-3-15,2 1 0,0 0 0,-3-1 16,-1-1-16,-4 2 16,-3 2-16,-1 0 0,-4 2 15,-5 5-15,-2 1 0,-3 5 0,0 3 16,-3 2-16,-1 3 0,-3 3 15,-1 4-15,-4 2 0,-1 2 16,-3 7-16,-2 3 0,2-1 16,1-1-16,4 0 0,4-1 15,4-2-15,2-2 0,6-3 16,3 1-16,1-4 0,1-2 0,-3-2 16,-1-2-16,-2-2 0</inkml:trace>
  <inkml:trace contextRef="#ctx0" brushRef="#br0" timeOffset="139112.6197">12683 11351 0,'0'0'0,"0"0"0,0 0 15,0 0-15,0 0 0,-32-1 0,32 1 16,-29 2-16,12-1 0,1 3 15,-1 1-15,2 1 0,1-1 16,-1 2-16,1-2 0,1 2 16,2-1-16,1 3 0,1-1 15,2 2-15,3 0 0,3 1 16,2 2-16,1 0 0,0 0 0,4 4 16,2 2-16,0-3 15,1 0-15,1-2 0,0-1 16,-2-1-16,-2-2 0,0 0 0,-3 0 15,-1-2-15,-2-1 0,-5 0 16,-5 0-16,-1 0 0,0 0 16,-8-2-16,-5-2 0,0 0 15,1-1-15,3-1 0,3 1 16,3 0-16</inkml:trace>
  <inkml:trace contextRef="#ctx0" brushRef="#br0" timeOffset="147496.4346">14207 11415 0,'0'0'16,"0"0"-16,0 0 0,0 0 0,0 0 15,0 0-15,0 0 0,0 0 16,0 0-16,0 0 0,0 0 16,0 0-16,0 0 0,0 0 15,0 0-15,0 0 0,0 0 16,0 0-16,0 0 0,24 5 16,-24-5-16,0 0 0,0 0 15,0 0-15,0 0 0,0 0 16,0 0-16,0 0 0,0 0 0,0 0 15,0 0-15,0 0 0,3-22 16,-3 22-16,0 0 0,0 0 16,0 0-16,-10-24 0,10 24 15,0 0-15,0 0 0,-18-19 16,18 19-16,0 0 0,-20-16 0,20 16 16,-14-11-16,6 7 0,1-1 15,-1 1-15,-1 0 16,0 0-16,0 1 0,0 1 0,-2 0 15,-2 0-15,0 1 0,-1 1 16,0 3-16,-1 0 0,2 0 16,0 2-16,-2 1 0,2 0 15,0-1-15,-1 3 0,-2 2 16,2 1-16,0 1 0,-3 2 16,2 1-16,1 0 0,2 1 0,3 0 15,3 1-15,1 0 16,2 1-16,4-1 0,5 1 15,0-5-15,2-1 0,2-2 0,1-1 16,1-2-16,1-1 0,4-2 16,3 0-1,1-5-15,1-2 0,-1-1 0,0-3 16,4-3-16,-1-1 0,0-3 16,0-3-16,-2 1 0,-1-2 0,-3 1 15,0 0-15,-3-1 0,-1 0 16,-1-1-16,0-1 0,-1 1 15,0-2-15,-1 0 0,0 0 16,-1 1-16,-2 0 0,1 1 16,1 2-16,-3 2 0,-1 0 0,-1 2 15,1 0-15,-2 1 16,0 1-16,-1 2 0,-1 0 0,-1 2 16,0 1-16,1 2 0,-1 1 15,-1-1-15,0 1 0,0 1 16,0 2-16,1-2 0,-1 2 15,-2 2-15,0 2 0,1-1 16,0-1-16,-1 2 0,0 1 16,-1 0-16,-2 1 0,1 1 15,-1 1-15,2 2 0,-1 0 0,-1 1 16,1 3-16,-2 0 0,0 2 16,-1 0-16,0 1 0,1-1 15,0 2-15,0 4 0,-1 0 16,0-1-16,2-2 0,-1 0 15,0-2-15,-1 1 0,2 2 16,-2 0-16,-1-1 0,0 0 16,-2-1-16,1-1 0,1-3 15,1-1-15,3-1 0,0-2 0,0-2 16,1-1-16</inkml:trace>
  <inkml:trace contextRef="#ctx0" brushRef="#br0" timeOffset="149813.3631">14538 11405 0,'0'0'16,"0"0"-16,0 0 0,0 0 15,0 0-15,0 0 0,0 0 16,0 0-16,0 0 0,0 0 15,0 0-15,-1 25 0,1-25 0,0 0 16,-10 21-16,10-21 0,-9 20 16,9-20-16,-12 26 0,6-11 15,-2 0-15,0 0 16,1 0-16,1 0 0,-1-2 0,2 1 16,-1 0-16,2-1 0,-1 1 15,2-1-15,0-1 0,1-1 16,-1-2-16,2-2 0,0-1 15,1 0-15,0-3 0,0 0 16,0-1-16,0 1 0</inkml:trace>
  <inkml:trace contextRef="#ctx0" brushRef="#br0" timeOffset="150131.3567">14576 11180 0,'0'0'0,"0"0"16,0 0-16,0 0 0,0 0 0,0 0 15,0 0-15,0 0 0,0 0 16,0 0-16,16 24 0,-16-24 16,0 0-16,18 23 0,-18-23 15,20 19-15,-10-10 0,1 1 16,0 0-16,0 1 0,-1-1 16,-2-2-16,0 0 0,-1-2 15</inkml:trace>
  <inkml:trace contextRef="#ctx0" brushRef="#br0" timeOffset="189679.9106">15090 11085 0,'0'0'15,"0"0"-15,0 0 0,0 0 16,0 0-16,0 0 0,0 0 16,0 0-16,0 0 0,0 0 0,-16 19 15,16-19-15,-12 21 0,12-21 16,-22 32-16,7-14 0,0 0 15,0 6-15,-1 4 0,-2 5 16,2-1-16,-1-2 0,1 2 16,0-1-16,2-1 0,-2 5 15,0-2-15,5-4 0,3-2 16,5-5-16,3-1 0,3-3 0,4-1 16,3-4-16,2-2 15,1-4-15,2-2 0,3-5 0,5-4 16,-4 0-16,-3 1 0,-4 1 15</inkml:trace>
  <inkml:trace contextRef="#ctx0" brushRef="#br0" timeOffset="189915.3958">15345 11465 0,'0'0'0,"0"0"0,0 0 15,0 0-15,0 0 0,0 0 16,-2 25-16,2-25 0,0 0 16,-13 32-16,13-32 0,-12 29 15,5-14-15,-1 1 0,1 0 16,0 0-16,0-2 0,2 0 16,0-2-16,1-1 0,1-1 0,0-4 15,3-1-15,0-5 0,4 1 16,-2-1-16,0-1 0,0 1 15</inkml:trace>
  <inkml:trace contextRef="#ctx0" brushRef="#br0" timeOffset="190095.8895">15385 11157 0,'0'0'0,"0"0"16,0 0-16,0 0 0,0 0 0,15 18 15,-15-18-15,15 21 16,-15-21-16,16 26 0,-7-10 16,-1-3-16,-1-1 0,0-2 15</inkml:trace>
  <inkml:trace contextRef="#ctx0" brushRef="#br0" timeOffset="190679.7454">15961 11562 0,'0'0'0,"0"0"0,0 0 15,0 0-15,0 0 0,-3-20 16,3 20-16,-7-19 0,7 19 0,-9-18 16,9 18-16,-13-21 0,7 10 15,-2 3-15,-1 0 16,-1 2-16,-1 0 0,-3 3 0,-5 3 15,1 1-15,-1 3 0,-2 3 16,-1 4-16,-6 5 0,2 3 16,2 3-16,1 3 0,5-2 15,1-1-15,3 4 0,3-2 16,4-4-16,4-3 0,7-3 0,7-3 16,4-4-16,1-2 0,6-5 15,5-5-15,-1-2 0,1-3 16,-2-2-16,-1-2 0,-1-1 15,1-2-15,0-2 0,-2 0 16,-6 3-16,-2 3 0,-6 5 16,-2 1-16,-3 3 0,-1 1 0,-4 6 15,-3 4-15,-3 5 16,-1 3-16,0 3 0,1 4 16,-3 5-16,1-1 0,-1 4 0,0 5 15,0-2-15,1-1 0,0 3 16,2-2-16,0-7 0,1-4 15,-1-1-15,-1-2 0,1-3 16,1-2-16,-1-6 0,-1-2 16,0-1-16,0-3 0,-2-2 15,-2-1-15,-2-2 0,-3-3 0,-1-2 16,-1-2-16,3-1 0,1-1 16,3-6-16,2-5 0,1 0 15,3 2-15,1 1 0,3 0 16,2 3-16,1 0 0,0 5 15,0 1-15,0 3 0</inkml:trace>
  <inkml:trace contextRef="#ctx0" brushRef="#br0" timeOffset="191129.7423">16183 11591 0,'0'0'0,"0"0"15,0 0-15,0 0 0,0 0 0,0 0 16,0 0-16,0 0 0,25 16 16,-25-16-16,0 0 15,35 4-15,-35-4 0,30-4 16,-12 0-16,-1 0 0,-1 0 0,2-1 15,0-3-15,0 0 0,-1-1 16,1-3-16,-2-2 0,-3 1 16,-2 0-16,-3 0 0,-3 0 15,0 3-15,-3 2 0,-4 0 16,-5 0-16,-3 2 0,-2 2 0,-1 3 16,-1 4-16,-1 2 0,2 2 15,-4 5-15,-1 4 0,0 0 16,1 2-16,3 3 15,2 3-15,0 3 0,3-3 0,5 0 16,3-2-16,3-1 0,2 0 16,6-5-16,4-1 0,2-2 15,0 1-15,6-7 0,4-2 16,-2-3-16,0-2 0,-4 0 0,-4 0 16,-3 0-16</inkml:trace>
  <inkml:trace contextRef="#ctx0" brushRef="#br0" timeOffset="191563.9159">16810 11494 0,'0'0'0,"0"0"16,0 0-16,-6 31 0,6-31 0,-11 30 15,3-14-15,-1 2 0,-1 0 16,-3 5-16,1-2 0,1-2 15,1-1-15,2-2 0,2-1 16,0-1-16,1-3 0,0-4 16,2 0-16,1-2 0,1-1 0,1-4 15,1-6 1,3-3-16,3-5 0,0 2 0,2 1 16,6-8-16,2-5 15,0 0-15,-2 1 0,7-2 0,2 1 16,-2 5-16,-1 3 0,-1 3 15,0 3-15,-2 2 0,-2 3 0,-1 1 16,-2 3-16,1 2 16,2 4-16,-3 5 0,0 4 15,-3 2-15,-2 1 0,-2 0 16,0 1-16,-3 1 0,-1-1 0,-4 3 16,-2 2-16,0-2 0,2-3 15,-2 0-15,-3 0 0,2-1 16,-1-3-16,2-1 0,0 1 15,2-5-15,1-2 0,0-3 16,0-1-16,0 0 0</inkml:trace>
  <inkml:trace contextRef="#ctx0" brushRef="#br0" timeOffset="191845.9513">17476 11360 0,'0'0'0,"0"0"16,0 0-16,-4 25 0,4-25 0,-10 27 15,0-7-15,-1 1 0,-1 2 16,-4 6-16,2 1 16,1-1-16,1 0 0,2-2 0,1-1 15,1 0-15,3-4 0,1 0 16,4-3-16,4-3 0,1-2 15,5-5-15,4-3 0,3-2 16,0-1-16,1-4 0,2-1 16,0-3-16,0-1 0,0 0 15,-5 1-15,-2 1 0</inkml:trace>
  <inkml:trace contextRef="#ctx0" brushRef="#br0" timeOffset="192046.0676">17280 11552 0,'0'0'0,"0"0"16,0 0-16,0 0 0,0 0 0,0 0 15,0 0-15,29 8 0,-29-8 16,38 1-16,-11-2 16,4-1-16,3 1 0,3-1 15,4 0-15,7-4 0,-3 0 0,-1 0 16,-8 0-16,-7 2 0</inkml:trace>
  <inkml:trace contextRef="#ctx0" brushRef="#br0" timeOffset="198613.1627">13740 11959 0,'0'0'16,"0"0"-16,0 0 0,0 0 0,0 0 0,0 0 16,0 0-16,0 0 0,0 0 15,0 0-15,0 0 16,26-5-16,-26 5 0,0 0 15,27-3 1,-13 3-16,3 0 0,-2 2 0,1-1 16,0 0-16,3 1 0,2-1 15,1-1-15,1 0 0,1 2 16,9-1-16,0-1 0,3 0 16,0 2-16,0-1 0,1-1 0,7 1 15,0 1-15,2 0 0,2 0 16,0-1-16,3 0 0,6 3 15,-3 1-15,4-2 0,0-2 16,1 0-16,-2 0 0,10 1 16,-1 0-16,-3 0 0,-2 0 0,10-1 15,1 0-15,-4 1 0,-3 2 16,3-3-16,1 1 0,25-2 16,-10-2-16,-3 4 15,0 2-15,-6-2 0,-3 0 0,3-1 16,4-1-16,-7 4 0,-1 2 15,2-3-15,2 0 0,-6-2 16,-2-2-16,4-1 0,2 0 16,-6 4-16,-3 4 0,10 1 15,7 3-15,1-3 0,-2-3 16,-1-2-16,-2-2 0,-3-1 16,-4-2-16,6 2 0,5 0 15,-4 1-15,-1 0 0,3 0 0,2 1 16,-1-1-16,1-1 0,1 2 15,0 2-15,-1-2 0,-2-1 16,4-2-16,1-2 0,-3 0 16,0 2-16,1 0 0,3 1 15,-2 1-15,-2 1 0,2-1 16,1 0-16,-1-3 0,-2 1 16,4 2-16,3 0 0,-5 3 15,-4 2-15,7-5 0,5-1 0,-6 0 16,-5 1-16,3 0 0,1 0 15,-3 0-15,0-1 0,1 2 16,4 1-16,-4-1 0,-3-1 16,7-3-16,5-2 0,-9 4 15,-4 2-15,5 5 0,4 1 16,-1-6-16,0-4 0,-2-1 0,0-1 16,-2 7-16,-3 3 0,7-3 15,4-3-15,-3 1 0,-2 0 16,1 0-16,1-2 0,-5 2 15,-4 0-15,8 0 0,6 2 16,-5-2-16,-2-2 0,4 4 16,4 2-16,-7-2 0,-4-2 0,9 2 15,4 2-15,-5-1 0,-2 3 16,1-4-16,3-3 16,-3 2-16,-1 0 0,3 0 15,0 2-15,-6-1 0,-3 0 16,9-1-16,7-1 0,-8 1 15,-7 1-15,0-1 0,0 1 0,0-1 16,-1-1-16,3 0 0,1-3 16,-3 2-16,-3 1 0,11 1 15,7 2-15,-9-4 16,-5-1-16,2 1 0,1 0 0,-3 0 16,-2 0-16,6 0 15,2 0-15,-5 1 0,-4 1 0,0-3 16,-2 0-16,-3 1 0,-1 2 0,19-3 15,13-1 1,3 3-16,3 1 16,-31 0-16,-20 0 0,8-1 0,5-1 15,-5 2-15,-2 0 0,3 0 16,2 0-16,-1 0 0,1-1 16,4 2-16,3 1 0,-13 1 0,-9 0 15,10-1-15,5-1 0,-3 1 16,-2 0-16,3 5 0,2 2 15,-9-4-15,-5-4 0,0 1 16,-1 2-16,-6-2 0,-5-1 0,-5 2 16,-3 2-16,-8-4 15,-5-3-15,-7 1 0,-6 0 16,-4 0-16</inkml:trace>
  <inkml:trace contextRef="#ctx0" brushRef="#br0" timeOffset="202746.5204">18492 11140 0,'0'0'15,"0"0"-15,0 0 0,0 0 16,0 0-16,-4 24 0,4-24 0,-4 32 16,4-32-16,-9 39 0,2-13 15,0-1-15,-1 1 0,-4 10 16,-1 2-16,-2-2 15,1 0-15,1-2 0,1-4 16,-1 2-16,4-4 0,1-6 0,2-4 16,1-5-16,0-4 0,3-6 15,1-6-15,1 3 0,0-2 0,0 2 16</inkml:trace>
  <inkml:trace contextRef="#ctx0" brushRef="#br0" timeOffset="203113.4724">18381 11061 0,'0'0'0,"0"0"0,0 0 15,0 0-15,0 0 0,0 0 16,30-12-16,-30 12 0,30-2 16,-10 3-16,3 2 0,3 2 15,4 3-15,1 1 0,0 2 16,7 5-16,1 1 0,-2 1 15,0 1-15,1 5 0,-5-1 0,-5 2 16,-5 0-16,-4 0 0,-5 2 16,-5 0-16,-3 1 15,-6 1-15,-5 1 0,-12 8 16,-9 3-16,-9-1 16,-8-1-16,3-6 0,5-6 15,-11 0-15,-3-3 0,8-9 0,5-4 16,2-7-16,0-5 15,3-3-15,2-2 0,5-6 0,4-6 16,7 1-16,4-1 0,9-3 16,5-2-16,2 2 0,1 3 0,-2 4 15,-1 4-15,-2 1 0</inkml:trace>
  <inkml:trace contextRef="#ctx0" brushRef="#br0" timeOffset="203429.4477">19227 11515 0,'0'0'15,"0"0"-15,0 0 0,0 0 0,0 0 0,0 0 16,0 0-16,-22 17 16,22-17-16,-17 19 0,17-19 15,-18 29-15,9-13 0,0 2 16,0 3-16,0-2 0,0-1 0,-2 2 16,2-1-16,-1-4 0,1-1 15,-1-5-15,0-3 0,1-3 16,1 0-16,2-2 0,0 0 15,2 0-15</inkml:trace>
  <inkml:trace contextRef="#ctx0" brushRef="#br0" timeOffset="203591.2062">19193 11203 0,'0'0'0,"0"0"0,0 0 0,0 0 15,20 4-15,-20-4 0,0 0 16,18 12-16,-18-12 0,17 13 16,-7-5-16,-1-1 0,-2 0 0,0-3 15</inkml:trace>
  <inkml:trace contextRef="#ctx0" brushRef="#br0" timeOffset="203913.0652">19712 11107 0,'0'0'0,"0"0"0,0 0 15,0 0-15,0 0 0,-8 28 0,8-28 16,-15 33-16,5-14 0,-2 6 15,-3 5-15,0 1 0,-3 2 16,-4 11-16,0-1 0,-2 4 16,3-4-16,3-3 0,3-1 0,1-1 15,3-5-15,3-6 16,4-5-16,2-3 0,4-3 0,4-5 16,6-3-16,4-4 0,1-1 15,2-7-15,1-2 0,-4-1 16,-2 3-16,-3 0 0</inkml:trace>
  <inkml:trace contextRef="#ctx0" brushRef="#br0" timeOffset="204152.2093">19938 11499 0,'0'0'0,"0"0"15,0 0-15,0 0 0,0 0 0,0 0 16,-6 33-16,6-33 16,-6 26-16,6-26 0,-13 32 15,5-17-15,0 1 0,-1 0 16,1 1-16,0-2 0,0-2 0,-1 1 16,2-3-16,0-2 0,1-3 15,3-2-15,0-1 16,1 1-16</inkml:trace>
  <inkml:trace contextRef="#ctx0" brushRef="#br0" timeOffset="204316.4429">19931 11140 0,'0'0'0,"0"0"16,0 0-16,0 0 0,21 13 0,-21-13 15,19 28-15,-8-11 0,0 0 16,-1-2-16,-1-2 0,-1-1 16</inkml:trace>
  <inkml:trace contextRef="#ctx0" brushRef="#br0" timeOffset="204896.1091">20400 11547 0,'0'0'0,"0"0"16,0 0-16,0 0 0,0 0 0,0 0 16,-1-22-16,1 22 15,0 0-15,-6-23 0,6 23 16,0 0-16,-12-25 0,7 17 0,-2 0 16,-2 2-16,-2 2 0,-1 2 15,0 1-15,0 2 0,0 2 16,-3 3-16,0 3 0,-1 3 15,0 3-15,-4 7 16,2 2-16,4-1 0,2-2 0,3 0 16,3 0-16,3 1 0,6-5 0,2-1 15,4-2-15,-1-5 0,2-3 16,3-2-16,3-3 16,2-5-16,1-2 0,4-3 15,-1-3-15,-2-3 0,-3-1 16,0-2-16,-2-3 0,-3 1 15,-2 2-15,-1 3 16,-2 2-16,-2 5 16,-1 2-16,-3 4 0,-1 2 0,-2 6 15,-2 7-15,-1 5 0,-2 3 16,-1 6-16,0 3 0,-2 8 0,0-1 16,0 1-16,0-1 15,-1 3-15,0-6 0,1-2 0,0-3 16,0-4-16,1-5 0,0-2 15,0-2-15,-1-3 0,-1-2 16,-3-4-16,-2-1 0,-1-2 16,1-4-16,-2-3 0,0-2 15,2 0-15,0-4 0,0-3 16,-1-5-16,3 2 0,1 0 0,3-5 16,2-4-16,3 5 15,0 3-15,1 3 0</inkml:trace>
  <inkml:trace contextRef="#ctx0" brushRef="#br0" timeOffset="205312.8428">20593 11623 0,'0'0'15,"0"0"-15,0 0 0,0 0 0,0 0 16,0 0-16,23 8 0,-23-8 16,0 0-16,29 5 15,-29-5-15,24-1 0,-13-1 0,1 0 16,1-1-16,2-2 0,-1 0 0,-1-3 16,0-2-1,-2 0-15,-1-2 0,-2-1 16,-2 2-16,-4 1 15,-2 0-15,-2 1 0,-2 1 0,-3 1 16,-2 1-16,1 3 0,0 2 16,-5 5-16,-2 3 0,-2 4 15,-1 3-15,2 3 0,1 2 16,1 1-16,3-1 0,0 8 0,4 1 16,2-4-16,4-4 0,7 0 15,6 0-15,1-3 0,2-4 16,3-1-16,1-3 15,2-6-15,2-2 0,-4-1 0,-4 0 16,-3 0-16</inkml:trace>
  <inkml:trace contextRef="#ctx0" brushRef="#br0" timeOffset="205715.8169">21083 11490 0,'0'0'0,"0"0"0,0 0 15,0 0-15,-8 25 0,8-25 16,-10 28-16,3-10 0,-1-1 16,0 3-16,-2 3 0,0-4 0,1 0 15,-1 1-15,2-3 16,2-3-16,0-3 0,3-2 16,2-2-16,1-2 0,1-3 0,1-5 15,2-4-15,1-2 0,0-2 16,4-7-16,1-3 15,0-1-15,0-1 0,2 1 0,2 0 16,1 3-16,0 2 0,4 0 16,0 3-16,-4 4 0,-2 2 0,-1 1 15,1 3-15,-5 3 16,1 2-16,-2 6 0,-1 6 16,-2 2-16,-2 2 0,-1 3 0,-1 3 15,0-1-15,-1 1 0,0 6 16,-1 0-16,1-2 0,-1-3 15,1-1-15,1-1 16,0-3-16,0-1 0,1-6 0,2-2 16,-1-3-16,0 0 0,-1-3 15</inkml:trace>
  <inkml:trace contextRef="#ctx0" brushRef="#br0" timeOffset="205962.3621">21649 11430 0,'0'0'16,"0"0"-16,0 0 0,0 0 16,0 0-16,0 0 0,0 0 15,-28 19-15,28-19 0,-25 19 0,11-2 16,-1-1-16,0 2 0,1 0 16,-1 0-16,3-1 15,1 0-15,2 2 0,5 0 0,2-3 16,1-1-16,4-4 0,4-1 15,-1-1-15,2-1 0,2-3 16,1-1-16,-1-1 0,-1-1 16,-3 0-16</inkml:trace>
  <inkml:trace contextRef="#ctx0" brushRef="#br0" timeOffset="206367.2066">21666 11622 0,'0'0'0,"0"0"0,0 0 16,0 0-16,29 3 0,-29-3 0,30 0 15,-12-1-15,0 0 0,3 0 16,3 0-16,-1-2 0,0-1 16,3-2-16,0-2 0,-4 0 15,-4-1-15,-1 0 0,-2-1 16,-1 1-16,-3 1 0,-5 0 15,-1-2-15,-3 2 0,-2-2 0,-3 0 16,-3 1 0,-6-2-16,-5 0 0,1 2 15,0 1-15,0 3 0,-1 2 16,1 2-16,0 1 0,-1 4 16,-3 2-16,0 5 0,1 1 0,2 5 15,0 3-15,0 5 0,3-2 16,3 0-16,4-1 15,1 0-15,4-3 0,4 1 0,4 0 16,5-3-16,3-3 0,5-1 16,3-4-16,1-1 0,1-1 15,3-1-15,1 0 0,-2-2 16,-3-1-16,-5-1 0,-2 0 0,-3-1 16</inkml:trace>
  <inkml:trace contextRef="#ctx0" brushRef="#br0" timeOffset="216079.8695">22561 11483 0,'0'0'0,"0"0"0,0 0 16,0 0-16,0 0 0,13-16 15,-13 16-15,0 0 0,0 0 0,0 0 16,8-19 0,-8 19-16,0 0 0,0 0 0,0 0 15,0 0-15,-19 20 0,19-20 0,-17 31 16,9-13-16,-1 0 0,-1 2 16,-1 1-16,-2 3 0,0-1 0,2-2 15,2-1-15,-1-2 16,1-3-16,2-3 0,2-2 15,0-1-15,2-2 0,2-3 16,1-4-16,3 0 0,0-3 0,4-5 16,3-4-16,0-1 0,-1-1 15,3-4-15,2-3 16,1 0-16,0 0 0,7-3 0,2 1 16,-2 3-16,-3 3 0,1 3 15,1 1-15,-1 4 0,-2 3 16,1 3-16,0 1 0,-4 2 0,-1 0 15,-2 5-15,-1 5 16,-2 2-16,-3 1 0,-3 4 16,-1 3-16,-2-2 0,-2-1 0,1-1 15,-1 0-15,0-2 0,0-2 16,1-2-16,0-1 0,-1-3 16,1-1-16,1-3 0,0-2 15,0 0-15,3 1 0,0-6 16,3-6-16,1-1 0,1-1 0,4-4 15,4-4-15,2 0 16,0 3-16,7-4 0,3 3 16,-3 4-16,0 5 0,3 0 0,2 3 15,-5 2-15,-2 3 0,-2 3 16,-2 5-16,-3 1 0,-1 1 16,-4 6-16,-3 5 15,-3-1-15,-2 0 0,-2 1 0,-2 1 16,-1 0-16,0 0 0,0-1 15,0-1-15,0-2 0,2-3 0,0-2 16,0-2-16,0-2 0</inkml:trace>
  <inkml:trace contextRef="#ctx0" brushRef="#br0" timeOffset="216529.4839">23690 11533 0,'0'0'0,"0"0"16,0 0-16,0 0 0,0 0 0,-10-17 16,10 17-16,0 0 0,-25-14 15,25 14-15,-31-5 0,12 5 16,0 3-16,-3 3 0,-3 1 16,-1 2-16,1 2 0,-6 6 15,1 1-15,4 3 0,2 0 16,-3 5-16,4 0 15,6-2-15,8-6 0,5-3 0,8-1 16,2-4-16,3-3 0,9-4 16,6-2-16,1-4 0,1-2 15,4-6-15,5-4 0,-5 0 16,-2-1-16,3-3 0,-2-1 16,-2 0-16,0 0 0,-8 2 0,-4 0 15,-4 4-15,-4 1 0,0 3 16,-1 3-16,-3 5 0,-1 3 0,-4 5 15,-5 4-15,0 5 16,-1 1-16,0 4 0,0 4 16,2-1-16,1 0 0,2-1 15,2 0-15,2-3 0,1-2 0,5-2 16,4-3-16,2-5 0,3-3 16,-4-1-16,-2 0 0,-3 0 15</inkml:trace>
  <inkml:trace contextRef="#ctx0" brushRef="#br0" timeOffset="216762.4805">24057 11279 0,'0'0'0,"0"0"0,0 0 15,0 0-15,-10 33 0,1-16 16,-1 6-16,-1 4 15,-1 3-15,-2 4 16,-3 3-16,-4 9 0,2-1 16,3-5-16,3-4 0,-1 1 15,5-4-15,1-5 0,3-6 0,4-9 16,3-6-16,1-2 0,-1-1 16,-1 0-16</inkml:trace>
  <inkml:trace contextRef="#ctx0" brushRef="#br0" timeOffset="216996.3753">24214 11494 0,'0'0'0,"0"0"0,0 0 15,0 0-15,0 0 0,-26-8 0,26 8 16,-25 3-16,25-3 0,-36 11 16,15-2-16,2 3 0,-1 0 15,0 1-15,1 3 0,-3 1 16,3 0-16,5 0 0,3 0 15,3-1-15,3-2 0,4 1 16,4 0-16,1-1 0,2-3 16,3 0-16,3-1 0,2-2 0,3-1 15,-1-2-15,0-3 16,-3 0-16,-2-1 0,-1 0 16</inkml:trace>
  <inkml:trace contextRef="#ctx0" brushRef="#br0" timeOffset="217379.4009">24176 11676 0,'0'0'0,"0"0"0,0 0 15,0 0-15,0 0 0,27 4 0,-27-4 16,24 2-16,-24-2 0,27 4 16,-9-4-16,1-1 0,0-2 15,0 0-15,0 1 0,-3 0 16,1 0-16,-2-2 0,1 0 15,0-2-15,0-2 0,-4 3 16,-2-2-16,-5 0 0,-1-2 16,-2 0-16,-1-1 0,-1 2 15,-1 1-15,-2-3 0,-1 0 16,-1 3-16,-2-1 0,-3 4 16,-2 0-16,-2 3 0,-3 2 0,-4 4 15,0 6-15,1-2 16,1-1-16,2 6 0,2 4 15,1 2-15,3 0 0,4 4 16,4-2-16,7-1 0,3-3 0,8-3 16,4 0-16,4-5 0,2-2 15,5-3-15,3-5 0,-1 0 16,0-3-16,-7 1 0,-4 0 16,-4 1-16</inkml:trace>
  <inkml:trace contextRef="#ctx0" brushRef="#br0" timeOffset="217729.7594">24980 11550 0,'0'0'0,"0"0"0,0 0 16,0 0-16,0 0 0,0 0 16,-14-21-16,14 21 0,0 0 15,-31-8-15,31 8 0,-34-2 0,17 4 16,-2-1-16,0 3 0,0 2 15,2-1-15,0 2 16,1 1-16,-2 3 16,4-1-16,4 1 0,5 0 0,4 1 0,2 0 15,5-1-15,3 0 16,4 1-16,5-1 16,-3 1-16,-1-2 0,-2 0 0,1 1 15,-3-1-15,-2-2 0,-4 0 16,-5-2-16,-4 1 0,-1 0 0,-5 0 15,-3-1-15,-1-1 16,-2-2-16,-3 1 0,-4 1 16,3-2-16,3 0 0,-2-1 0,4 0 15,3-1-15</inkml:trace>
  <inkml:trace contextRef="#ctx0" brushRef="#br0" timeOffset="218246.867">25446 11483 0,'0'0'0,"0"0"0,0 0 16,0 0-16,0 0 0,-19 23 0,19-23 15,-21 26-15,21-26 16,-27 33-16,11-11 0,2 1 0,1 0 16,-1 5-16,3-1 0,3-4 15,1-2-15,5-3 0,4-1 16,3-4-16,4-1 0,6-7 15,2-2-15,3-5 0,1-2 0,4-4 16,4-5 0,3-3-16,-4-1 0,-1-2 0,1-2 15,-2-1-15,0 1 0,-1-3 16,-5 2-16,-5 3 0,-2 3 0,-3 4 16,-2 2-16,-4 6 0,-1 0 15,-3 4-15,-6 8 16,-2 2-16,0 2 0,-3 4 0,-3 2 15,1 4-15,1 3 0,1 1 16,2 1-16,3-1 0,1 0 0,3-3 16,1-3-16,3-1 15,2-1-15,5-5 0,4-3 16,-1-2-16,-4-2 0,0 0 0</inkml:trace>
  <inkml:trace contextRef="#ctx0" brushRef="#br0" timeOffset="218479.5283">26030 11522 0,'0'0'0,"0"0"16,0 0-16,-9 25 0,9-25 0,-17 36 16,5-8-16,-2 5 0,1 5 15,-10 17 1,-3 5-16,0-3 0,2-3 0,-1 6 15,0 4-15,3-5 0,5-11 0,2-13 16,4-9-16,4-10 16,1-7-16,3-9 0,-1-7 15,2 2-15,0 1 0,1 1 16</inkml:trace>
  <inkml:trace contextRef="#ctx0" brushRef="#br0" timeOffset="218745.8435">25961 11478 0,'0'0'0,"0"0"16,22-1-16,-9 1 0,0 1 0,4 3 15,3 1-15,4 6 0,-1 2 16,-1 2-16,-2 3 0,-2-1 16,-2-3-16,2 5 0,-3 1 15,-4-2-15,-3 0 0,-5 0 16,-4 1-16,-3-2 0,-4 0 0,-10-2 15,-6 1-15,1-1 16,1-2-16,-7-2 0,-5-1 16,4-3-16,3-1 0,-1-2 15,5-4-15,4-3 0,6-4 0,2 1 16,2 2-16,3 0 0</inkml:trace>
  <inkml:trace contextRef="#ctx0" brushRef="#br0" timeOffset="219096.282">27190 11477 0,'0'0'0,"0"0"0,0 0 15,0 0-15,0 0 0,-21-15 16,21 15-16,-26-4 0,26 4 0,-29-2 16,11 4-16,1 1 0,-2 1 15,-2 6-15,-2 5 16,-5 5-16,3 2 0,-3 8 0,-3 5 16,-2 7-16,4-5 0,0 8 15,6-1-15,4-6 0,5-5 0,3-5 16,2-4-16,2-5 15,2-5-15,0-3 0,2-2 16,-1-2-16,-1-1 0,0-6 16,-3-4-16,0-2 0,2-2 0,0 1 15,2 3-15,0-2 0</inkml:trace>
  <inkml:trace contextRef="#ctx0" brushRef="#br0" timeOffset="219262.4803">26637 11610 0,'0'0'0,"0"0"0,0 0 0,33-3 16,-33 3-16,34-2 0,-9 1 16,8 0-16,1 0 0,3-1 0,0 0 15,0 1-15,-1 2 0,7-2 16,-1 0-16,-3-1 16,-4 1-16,-7 0 0,-4 0 15,-6 0-15</inkml:trace>
  <inkml:trace contextRef="#ctx0" brushRef="#br0" timeOffset="219612.6217">27234 11603 0,'0'0'0,"0"0"0,0 0 16,0 0-16,0 0 0,-21 22 15,21-22-15,-17 22 0,5-9 16,1 3-16,0 0 0,3 1 0,1 0 15,4 0-15,3 1 16,3-3-16,4-1 0,5 2 0,3-3 16,3-3-16,3-4 0,1-2 15,2-2-15,-1-6 16,-1-2-16,4-2 0,-2 0 16,-3-1-16,-2 0 0,-7-4 0,-5-2 15,-2-1-15,-3-1 0,-5 0 16,-5 2-16,-2 0 0,-2 2 0,-2 0 15,-4 3-15,-1 0 0,-2 2 16,1 2-16,1 0 16,2 4-16,3 2 0,4 0 15,3 2-15,5-2 0,4 0 0,-2 0 16,2-1-16,-2 1 0</inkml:trace>
  <inkml:trace contextRef="#ctx0" brushRef="#br0" timeOffset="219929.9229">27698 11596 0,'0'0'0,"0"0"0,0 0 16,-6 22-16,6-22 0,-13 29 16,4-9-16,-4 0 15,0 1-15,-2 7 0,2 0 0,0-3 16,4-3-16,0-3 0,2-3 15,0-3-15,2-2 0,2-5 16,2-1-16,3-8 16,2-5-16,2-2 0,-1 0 0,3-4 15,2-5-15,0 0 0,0-1 16,2-5-16,1 1 16,-2 3-16,-2 2 0,1 5 0,1 1 15,0 4-15,0 3 0,4 1 16,3 3-16,0 4 0,0 2 0,-2-2 15,-4 1-15,-2 0 16</inkml:trace>
  <inkml:trace contextRef="#ctx0" brushRef="#br0" timeOffset="223229.8011">28321 11563 0,'0'0'0,"0"0"0,0 0 0,0 0 0,0 0 15,0 0-15,0 0 16,-12 28-16,12-28 0,-13 24 16,13-24-16,-19 32 0,10-17 0,-1 1 15,1-1-15,1 0 0,0 1 16,0 0-16,2-1 15,-2 3-15,1-4 0,1 0 16,0-4-16,3-3 0,0 0 0,-1-6 16,2-6-16,0 1 0,0 1 15,-1 0-15</inkml:trace>
  <inkml:trace contextRef="#ctx0" brushRef="#br0" timeOffset="223380.253">28237 11335 0,'0'0'0,"0"0"0,0 0 0,0 0 16,0 0-16,0 0 0,25-6 16,-25 6-16,0 0 0,26 2 15,-26-2-15,22 5 0,-22-5 0,27 8 16,-14-4-16,-1-1 16,-2 0-16,-1-1 0</inkml:trace>
  <inkml:trace contextRef="#ctx0" brushRef="#br0" timeOffset="223747.7187">28539 11571 0,'0'0'0,"0"0"16,0 0-16,-8 21 0,8-21 15,-10 26-15,4-11 0,0 2 16,-2 1-16,-1 0 0,-1 0 16,-1 3-16,2-2 0,3-2 15,0-2-15,1-2 16,-1-4-16,3-3 0,2-2 0,1-4 15,1-3-15,0-1 0,1-1 16,3-2-16,0-3 0,2-2 16,-1-3-16,4-4 0,0 1 0,2-2 15,3 1-15,-1 2 16,-1 2-16,1 2 16,2 1-16,-2 3 0,2 3 15,-2 2-15,-2 2 0,-1 4 0,-1 5 16,-1 0-16,0 3 0,-4 3 15,0 4-15,-3 1 0,-2-1 0,-1 2 16,0 1-16,0-1 16,-1-1-16,0 6 0,0-2 15,0-3-15,0-4 0,0-3 16,2-4 0,0-2-16,0-2 0,0 0 0</inkml:trace>
  <inkml:trace contextRef="#ctx0" brushRef="#br0" timeOffset="223998.574">29051 11401 0,'0'0'0,"0"0"0,0 0 0,-15 24 16,15-24-16,-17 30 0,6-8 0,-2 1 15,-2 2-15,-4 8 16,-1 1-16,3-2 0,4-2 0,0 5 15,3-5-15,3-3 0,3-5 16,3-3-16,2-1 0,2-2 16,3-4-16,2-3 15,5-4-15,-4-3 0,2-3 0,2-3 16,-1-3-16,-2 2 0,-2 1 16,0-1-16</inkml:trace>
  <inkml:trace contextRef="#ctx0" brushRef="#br0" timeOffset="224179.7927">28783 11630 0,'0'0'0,"0"0"0,0 0 0,0 0 16,0 0-16,33 5 15,-33-5-15,37 0 0,-37 0 0,40-3 16,-14 2-16,0-1 0,1 0 0,2 0 15,-4 1-15,-4 0 0</inkml:trace>
  <inkml:trace contextRef="#ctx0" brushRef="#br0" timeOffset="224598.2972">29182 11767 0,'0'0'16,"0"0"-16,0 0 0,0 0 0,24 2 16,-24-2-16,24 2 0,-24-2 0,26 1 15,-11-2-15,3-1 16,0 1-16,0 0 0,0-2 16,0-3-16,-3 0 0,0-1 0,1-3 15,-2-1-15,-3 2 0,-2-1 16,-3 0-16,-3-2 0,-1 2 15,-1 0-15,-2 1 0,-2 2 16,0 2-16,-3-1 0,-4 2 16,-2 0-16,1 3 0,-1 1 0,-5 3 15,1 3-15,-3 2 16,-1 4-16,-2 3 0,-2 3 16,2 0-16,3 0 0,0 5 15,4 2-15,4-2 0,2-1 0,6-1 16,3-2-16,5-3 0,4-2 15,8-3-15,6-2 16,2-2-16,2-5 0,2-3 0,3-4 16,1-2-16,2-3 0,-3 1 15,-7 1-15,-5 2 0</inkml:trace>
  <inkml:trace contextRef="#ctx0" brushRef="#br0" timeOffset="224862.8543">29817 11409 0,'0'0'0,"0"0"15,0 0-15,0 0 0,0 0 0,-22 33 16,9-15-16,-3 4 0,0 3 16,-1 2-16,2 1 0,-4 7 15,3-1-15,0-1 0,2-1 16,0 5-16,3-5 0,3-3 15,3-2-15,3-5 0,2-3 16,4-2-16,2-3 0,4-4 0,3-3 16,5-3-16,4-6 15,0-13-15,1-15 0,-4 6 0,-4 5 16,-3 3-16</inkml:trace>
  <inkml:trace contextRef="#ctx0" brushRef="#br0" timeOffset="225079.476">30131 11415 0,'0'0'16,"0"0"-16,0 0 0,0 0 0,-14 31 15,4-13-15,-3 4 0,-3 3 16,0 3-16,-1 3 0,1 3 16,-5 9-16,2-3 0,-2 6 15,2-5-15,5-4 0,4-3 16,5-4-16,4-4 0,2-5 15,3-3-15,3-7 0,2-4 16,-2-2-16,0 0 0,-2-2 16</inkml:trace>
  <inkml:trace contextRef="#ctx0" brushRef="#br0" timeOffset="225251.1294">30232 11828 0,'0'0'0,"0"0"0,0 0 15,-14 20-15,14-20 0,-16 27 16,6-10 0,0 1-16,1-1 0,2-1 0,1-3 15,-1 0-15,2-2 0,2-5 0,0-5 16,3-1-16,-2 1 16,2-1-16</inkml:trace>
  <inkml:trace contextRef="#ctx0" brushRef="#br0" timeOffset="225429.8074">30245 11437 0,'0'0'16,"0"0"-16,0 0 0,0 0 0,7 23 16,-7-23-16,5 27 15,-2-9-15,2 1 0,1 1 16,3 0-16,-1-2 0,-1-3 0,-2-1 15</inkml:trace>
  <inkml:trace contextRef="#ctx0" brushRef="#br0" timeOffset="225946.3604">30670 11768 0,'0'0'0,"0"0"15,0 0-15,0 0 0,0 0 0,-6-25 16,6 25-16,0 0 0,-18-23 15,9 18-15,-2 1 0,-2 2 16,-1 1-16,-4 4 0,-2 3 16,0 2-16,0 3 0,-8 7 15,0 3-15,4 1 0,2 0 0,1 4 16,5-1-16,4-5 0,3-1 16,5-2-16,5-4 0,6-2 15,4-3-15,5-4 0,1-3 16,2-3-16,1-3 0,2-6 15,2-4-15,-2 0 0,-3-1 0,0-2 16,-2-2-16,-2 3 16,-2 2-16,-2 3 0,-1 0 15,-3 4-15,0 1 0,-2 3 16,-2 1-16,-3 3 0,-1 6 0,-4 8 16,-1 9-16,-3 5 15,-1 5-15,-4 12 0,-2 1 0,0-1 16,-1-2-16,-3 7 0,2-2 15,1-5-15,4-4 0,0 0 16,0-6-16,1-4 0,1-5 16,2-5-16,3-4 0,-1-4 15,1-3-15,-2-2 0,-1-3 16,-2-3-16,-2 0 0,0-6 16,-2-3-16,2-1 0,0-2 0,-2-4 15,0-4-15,-2-1 0,1 1 16,0-5-16,2-2 0,2 1 15,1 0-15,1 2 0,2 6 16,2 3-16</inkml:trace>
  <inkml:trace contextRef="#ctx0" brushRef="#br0" timeOffset="226429.2832">30764 11850 0,'0'0'15,"0"0"-15,0 0 0,0 0 0,0 0 16,0 0-16,0 0 0,0 0 15,0 0-15,28 12 0,-28-12 16,25 5-16,-25-5 0,32 3 16,-14-4-16,2 1 0,1-1 15,-1-3-15,1-1 0,-3-1 16,-1 0-16,0-4 0,-2 2 16,-3-3-16,-2-1 0,-4 0 15,-2-2-15,-4 2 0,-3 0 0,-3 0 16,-5 1-16,-3 0 0,-1 3 15,-2 3-15,0 4 16,-2 3-16,-2 2 0,-1 4 0,-1 3 16,2 2-16,3 2 0,-1 10 15,2 6 1,6-2-16,3 2 0,4-5 16,2-4-16,6-1 0,5-1 15,4-4-15,4-5 0,4-1 0,2-2 16,2-5-16,2-3 0,-2 1 15,-5-1-15,-5 0 0</inkml:trace>
  <inkml:trace contextRef="#ctx0" brushRef="#br0" timeOffset="226846.8534">31204 11756 0,'0'0'0,"0"0"16,0 0-16,-12 20 0,12-20 15,-15 24-15,5-9 0,0 3 16,1 0-16,0 2 0,0 1 16,1-3-16,2-2 0,-2 1 15,2-3-15,0-2 0,2 1 0,0-6 16,1-1-16,1-2 0,2-1 16,0-6-16,0-4 0,1-2 15,1-2-15,3-3 0,1-1 16,3-8-16,1 1 0,2 2 15,1 1-15,2 2 0,-1 0 16,2-1-16,1 4 0,-3 4 16,2 1-16,2 2 0,1 3 15,-4 3-15,-1 4 0,-1 1 16,-2 2-16,-2 4 0,-1 2 16,-3 6-16,0 4 0,-3-2 15,-1-2-15,-1 7 0,-1 1 0,-1-4 16,-1-1-16,0 0 15,0 0-15,1-4 0,0-4 16,1-2-16,0-3 0,2-3 16,3-4-16,-2-1 0,-2 0 15,2 2-15</inkml:trace>
  <inkml:trace contextRef="#ctx0" brushRef="#br0" timeOffset="227079.38">31715 11726 0,'0'0'0,"0"0"0,0 0 0,-18 15 15,18-15-15,-23 19 0,8-5 0,1 3 16,-1 2-16,0 1 16,1 0-16,0 0 0,0-2 0,1 4 15,2-1-15,2-2 0,3-1 16,2-1-16,4-3 0,3-1 15,1-3-15,2-2 16,1-2-16,0-1 16,-2-2-16,0 1 0</inkml:trace>
  <inkml:trace contextRef="#ctx0" brushRef="#br0" timeOffset="227462.5437">31694 11944 0,'0'0'15,"0"0"-15,0 0 0,0 0 0,0 0 16,23 7-16,-23-7 0,23-3 16,-23 3-16,33-3 15,-14-1-15,1-1 0,-1 0 16,1 0-16,0-3 0,-2 1 0,-2 0 16,2-2-16,-3 0 0,-1-2 15,-3 1-15,-5-1 16,-3-1-16,-1 2 0,-4 0 0,-2 1 15,-4 1-15,1 0 0,-2 1 16,-1 1-16,-1 1 0,-1 2 16,-1 3-16,-3 2 0,-3 0 15,1 3-15,-1 3 0,1 4 16,1 5-16,-1-1 0,1 0 16,3 1-16,1 1 0,2 1 0,3-1 15,4 0-15,4 2 16,2-1-16,2-3 0,4 0 0,2-2 15,5-1-15,4-2 0,2-3 16,3-3-16,-2 0 0,-1-1 16,-3 0-16,-4-1 0,-3-1 0</inkml:trace>
  <inkml:trace contextRef="#ctx0" brushRef="#br0" timeOffset="227637.9751">32114 12158 0,'0'0'0,"0"0"16,0 0-16,0 0 0,0 0 0,2 18 16,-2-18-16,0 0 0,0 0 15,-9 20-15</inkml:trace>
  <inkml:trace contextRef="#ctx0" brushRef="#br0" timeOffset="228462.3342">28933 12203 0,'0'0'16,"0"0"-16,0 0 0,0 0 15,0 0-15,0 0 0,0 0 0,0 0 16,0 0-16,0 0 16,31 4-1,-31-4-15,27 0 0,-27 0 16,32 0-16,-14-1 0,1 0 0,3 0 15,2 0-15,3 1 0,0 0 16,12 0-16,1-1 0,7 1 16,3 1-1,8 0-15,5 0 0,6 0 0,-7 1 16,11 0-16,-2-1 0,10 2 16,-4 0-16,0 1 0,1-1 15,-4 0-15,-3 0 0,31 1 16,6 0-16,-13-1 0,-9 0 0,13-1 15,11-1 1,0 2-16,0 0 0,-33 1 16,-21 1-16,11-1 0,6 1 15,-12-2-15,-8-2 0,5 2 16,4-2-16,-12 1 0,-8 0 0,3-1 16,2 0-16,-5 1 15,-3 0-15,-3-1 0,-1-1 16,-9 0-16,-9-2 0,-6 0 15,-3-1-15,-3 3 0,-2 2 0,-5-1 16,-5-1-16,0 2 0,-1 2 16,2-2-16,3 0 0,-1 0 15</inkml:trace>
  <inkml:trace contextRef="#ctx0" brushRef="#br0" timeOffset="243212.6534">1942 13775 0,'0'0'0,"0"0"0,0 0 16,0 0-16,0 0 0,0 0 16,0 0-16,0 0 0,0 0 15,0 0-15,25 2 16,-25-2-16,0 0 0,34 5 15,-34-5-15,23 3 0,-23-3 16,28 1-16,-15 0 0,6 0 16,0 0-16,2 0 0,1-1 0,0 1 15,4-1-15,7 0 16,0 0-16,0 0 0,1 0 0,-2 0 16,2 2-16,7-2 0,-2 1 15,2-1-15,-1-1 0,-1 1 16,0 0-16,0-2 0,-1 2 15,7 0-15,-1 0 0,0 0 16,1 0-16,-2-1 0,1-1 16,-2 1-16,0 1 0,1-1 0,1-1 15,7 1-15,-3 0 0,-1-1 16,-3 0-16,3 1 0,1 1 16,-3-2-16,1-1 0,-2 0 15,0-1-15,0 3 0,1 1 16,0-3-16,0 0 0,5-1 15,-1-1-15,-1 1 0,-3 1 0,8 0 16,1 0-16,-7 0 16,1 2-16,-3-1 0,4 2 15,-5 0-15,1 0 0,0 1 0,2-1 16,3-1-16,-2-1 0,0-1 16,-2 0-16,-1 1 0,3 0 15,-2 1-15,-1 0 0,-1 2 16,1 0-16,2-3 0,0 1 15,-3 0-15,-3 1 0,3 2 16,1 3-16,-2-4 0,-1 0 0,2-1 16,5 2-16,-5-2 0,-3 1 15,3 0-15,1 0 0,-2 0 16,-1-1-16,4 0 0,-1 1 16,0 1-16,-4-2 0,2 1 15,3 2-15,-3-3 0,-3-3 16,2 4-16,2 1 0,-1-1 15,-1 2-15,0-2 0,0-1 16,0 3-16,1 2 0,0-3 16,-2-1-16,2 1 0,0 2 0,-1-1 15,-2 1-15,2-3 0,2 1 16,-2-1-16,0 1 0,-1-1 16,3 0-16,-3 0 0,-1-1 15,3 1-15,-2-1 0,-1 0 16,-1 0-16,3 1 0,2 0 0,-1-1 15,-3 0-15,2 1 16,1-1-16,-2 0 0,-1-1 16,1 0-16,2 0 0,-3 0 0,0 0 15,1 3-15,0 0 0,-2-1 16,1-1-16,0 0 0,3-1 16,-4 0-16,0 1 0,1-1 15,1 1-15,-2-1 0,0 0 16,2 1-16,0 1 0,-2-2 15,-3 0-15,-2 2 0,0 0 0,5 0 16,0-2-16,-6 1 16,0 0-16,2 0 0,3 0 15,-4 0-15,-1 0 0,5-1 0,1 1 16,-5 1-16,-4 0 0,1 0 16,0 0-16,-1-1 0,0 1 15,-5-1-15,-3 1 16,-1-1-16,-3 1 0,-3-1 0,-3-1 15,-5 1-15,-3 1 0,-5 2 16,-5 0-16,4-2 0,-1 1 0,1-1 16</inkml:trace>
  <inkml:trace contextRef="#ctx0" brushRef="#br0" timeOffset="250346.4598">9810 13121 0,'0'0'15,"7"0"-15,4-2 0,3 1 16,1-1-16,10-2 0,5 0 16,0-1-16,0-1 0,7 0 15,1-1-15,-6 2 0,-4 2 0,-2-1 16,-4 1-16,-4 1 0,-2 1 15,-7 2-15,-5 0 16,-3 2-16,-3 2 0,1-2 0,0 0 16,0-1-16</inkml:trace>
  <inkml:trace contextRef="#ctx0" brushRef="#br0" timeOffset="250529.9397">10037 13189 0,'0'0'15,"0"0"-15,0 0 0,0 0 0,0 0 16,0 0-16,0 0 15,2 25-15,-2-25 0,0 20 0,0-20 16,-2 27-16,1-15 0,-2 5 16,0 2-16,0 0 0,0 0 15,-2-1-15,-1 0 0,0 0 16,0-1-16,-1 5 0,-1-2 16,-1-1-16,2-2 0,0-3 15,1-2-15,1-1 0</inkml:trace>
  <inkml:trace contextRef="#ctx0" brushRef="#br0" timeOffset="250712.6824">9724 13613 0,'0'0'0,"0"0"16,0 0-16,0 0 0,26 5 0,-26-5 15,30 1-15,-30-1 16,38 0-16,-14 0 0,2-1 0,2-1 15,-1 0-15,11-3 0,0 0 16,-6 1-16,-4 0 0,-5 2 16</inkml:trace>
  <inkml:trace contextRef="#ctx0" brushRef="#br0" timeOffset="250995.8093">10682 13179 0,'0'0'0,"0"0"15,0 0-15,0 0 0,-5 28 0,5-28 16,-17 33-16,3-12 16,0 5-16,0 2 0,-2 3 15,-1 7-15,0-5 0,3-2 16,2-3-16,1 2 0,3-6 15,4-4-15,2-3 0,5-5 16,0-2-16,5-5 0,3-2 0,4-3 16,4-3-16,0-4 0,-1-4 15,2-2-15,0-1 0,0-1 16,-4 4-16,-2 2 0</inkml:trace>
  <inkml:trace contextRef="#ctx0" brushRef="#br0" timeOffset="251180.0686">10379 13314 0,'0'0'0,"0"0"0,0 0 16,0 0-16,33 7 0,-33-7 0,34 2 15,-11-2-15,4 1 0,4 0 0,2 0 16,12-1-16,-1-1 0,-7 1 15,-5 0-15,-5 0 0</inkml:trace>
  <inkml:trace contextRef="#ctx0" brushRef="#br0" timeOffset="251366.0674">11345 13385 0,'0'0'16,"0"0"-16,0 0 0,0 0 0,0 0 15,-7 24-15,7-24 0,-12 25 16,5-11-16,-2 2 16,-1 1-16,0 0 0,0 0 0,-2 2 15,0-2-15,1-4 0,2-4 0,2-2 16,0 0-16,1-1 0</inkml:trace>
  <inkml:trace contextRef="#ctx0" brushRef="#br0" timeOffset="251546.0708">11289 13086 0,'0'0'0,"0"0"0,0 0 16,0 0-16,16 20 0,-16-20 0,15 18 15,-15-18-15,33 24 16,-16-13-16,-3-1 0,-2-1 15</inkml:trace>
  <inkml:trace contextRef="#ctx0" brushRef="#br0" timeOffset="251848.0676">12065 13278 0,'0'0'0,"0"0"0,0 0 15,0 0-15,-26 3 0,26-3 0,-37 7 16,15-3-16,-1 0 0,-4 3 15,-3 1 1,1 0-16,3 0 0,-3 4 0,5 0 16,5 1-16,5 0 0,5 0 15,6 1-15,6-3 0,6-1 0,3 1 16,4 2-16,1-1 16,2 0-16,-2-1 15,1 2-15,-3 0 0,-4 2 16,-5-4-16,-5-1 0,-8-1 0,-6 3 15,0-3-15,0 0 0,-11 1 16,-6-1-16,4-1 0,4-1 16,4-4-16,1-6 15,4 1-15,2 1 0,2 0 0</inkml:trace>
  <inkml:trace contextRef="#ctx0" brushRef="#br0" timeOffset="252115.3937">12503 13387 0,'0'0'0,"0"0"0,0 0 16,-9 29-16,9-29 0,-9 34 0,2-8 15,-3 2-15,-1 3 0,-7 14 16,-2 6-16,-3 7 0,2-4 15,-2 11-15,1-2 16,2-11-16,4-9 0,-5 1 0,0-5 16,3-10-16,4-6 0,2-12 15,0-9-15,4-2 0,1-3 0,3 1 16,0 0-16,2 1 0</inkml:trace>
  <inkml:trace contextRef="#ctx0" brushRef="#br0" timeOffset="252379.5076">12372 13304 0,'0'0'0,"0"0"15,23-7-15,-5 3 0,1 0 0,12 2 16,6 2-16,0 2 0,2 0 0,7 4 16,-1 1-16,-3 3 0,-3 1 15,0 4-15,-3 1 16,-9 0-16,-6 1 0,-8 0 0,-5 0 15,-7-1-15,-5-3 0,-8 1 16,-7 4-16,-3-1 0,-2 0 16,-11 3-16,-1-3 0,2-2 15,1-2-15,-1-6 0,-1-5 16,8 0-16,6-1 0,4 0 16</inkml:trace>
  <inkml:trace contextRef="#ctx0" brushRef="#br0" timeOffset="252713.157">13130 13359 0,'0'0'0,"0"0"0,0 0 16,-3 30-16,3-30 0,-7 30 0,1-9 15,-3 0-15,-2 1 16,-2 5-16,1-2 0,2-2 15,1-3-15,1-3 0,1-4 0,2-2 16,2-2-16,0-5 0,3-4 16,3-2-16,0-3 0,2-5 15,3-4-15,1-3 0,1-2 16,0-3-16,1-3 0,0 1 16,0 0-16,3-2 0,-1 3 15,1 4-15,0 5 0,0 2 16,0 2-16,-2 2 0,-1 2 15,1 1-15,0 2 0,-2 2 0,1 2 16,-2-1-16,-2 0 16,0 1-16</inkml:trace>
  <inkml:trace contextRef="#ctx0" brushRef="#br0" timeOffset="253063.1654">13575 13418 0,'0'0'0,"0"0"16,0 0-16,0 0 0,0 0 0,0 0 15,-25 16-15,25-16 0,-23 20 0,11-4 16,0 2 0,1 1-16,1 1 0,2 0 15,4 1-15,2-2 0,3 1 0,8-1 16,6-4-16,3-5 0,3-6 15,3-3-15,4-3 0,-1-2 16,-1-3-16,3-6 0,-5-1 16,-2-2-16,-3-2 0,-6-2 15,-5-2-15,-4 1 0,-2 0 0,-7-1 16,-4 3-16,-5 1 0,-4 1 16,-3 4-16,-2 4 0,-1 3 15,0 5-15,0 4 16,-1 5-1,9 2-15,5 0 0,2-1 0,2-2 0,2-1 16</inkml:trace>
  <inkml:trace contextRef="#ctx0" brushRef="#br0" timeOffset="253348.1927">13991 13429 0,'0'0'0,"0"0"0,0 0 16,-10 29-16,5-14 0,-2 6 16,0 7-16,-1 1 0,-1 2 0,-4 10 15,-3 0-15,-2 4 16,-1-5-16,-2 5 0,1-2 16,4-7-16,2-6 0,2-5 15,1-2-15,1-6 0,1-5 0,-1-3 16,-1-4-16,0-4 0,-1-3 15,3-11-15,4-6 16,3-7-16,2-4 0,3-12 16,4-12-16,-1 4 0,-1 12 0,-1 7 15</inkml:trace>
  <inkml:trace contextRef="#ctx0" brushRef="#br0" timeOffset="253480.1472">14025 13065 0,'0'0'0,"0"0"0,0 0 15,0 0-15,24 13 0,-24-13 0,0 0 16,23 23-16,-14-10 0,1 1 16,-1 2-16,0-2 0,-1-2 0,-1-1 15</inkml:trace>
  <inkml:trace contextRef="#ctx0" brushRef="#br0" timeOffset="253846.1815">14130 13511 0,'0'0'0,"0"0"0,0 0 16,0 0-16,26 11 0,-26-11 16,23 5-16,-23-5 0,33 3 15,-12-3-15,3-3 0,-2 2 16,-1-3-16,8 0 0,2-2 15,-4 1-15,0-1 0,-5 2 0,-4-2 16,-2-1-16,-3 0 0,-5 0 16,-5-3-16,-5-1 0,-5-1 15,-3 1-15,-3 1 0,-3 2 16,-3 2-16,-5 5 16,-4 4-16,3 2 0,0 3 0,-4 4 15,-1 1-15,3 2 0,3 0 16,4 3-16,5 0 0,4 1 15,3 1-15,7-2 0,5-3 16,7 1-16,6 1 0,7-2 16,6 0-16,-6-4 0,-4-1 0,-5-3 15</inkml:trace>
  <inkml:trace contextRef="#ctx0" brushRef="#br0" timeOffset="254096.1554">14890 13483 0,'0'0'0,"0"0"0,0 0 0,0 0 16,-29 6-16,29-6 0,-26 11 16,11-2-16,1 3 0,-1 0 15,-2 1-15,3-1 0,0-1 16,2 7-16,4 3 0,3 0 15,4 1-15,3-5 0,4-3 16,4-1-16,3-1 0,6-8 16,5-3-16,-4-1 0,-4 1 0,-1 0 15</inkml:trace>
  <inkml:trace contextRef="#ctx0" brushRef="#br0" timeOffset="254363.1466">15337 13194 0,'0'0'0,"0"0"0,0 0 15,-13 25-15,13-25 0,-21 33 16,8-9-16,-2 3 0,-2 3 0,-5 11 16,-1 3-1,3-5-15,2-2 0,2 5 0,4-3 16,2 3-16,4-5 0,5-8 15,4-4-15,5-7 0,5-2 0,2-7 16,1-3-16,1-6 0,2-3 16,1-6-16,4-4 0,-3-5 15,-3-4-15,1 2 0,-5 4 16,-3 4-16</inkml:trace>
  <inkml:trace contextRef="#ctx0" brushRef="#br0" timeOffset="254548.3965">15075 13413 0,'0'0'0,"0"0"0,0 0 0,0 0 16,26 8-16,-26-8 0,30 3 16,-30-3-16,42 1 0,-18-1 15,3 1-15,0 0 0,2 1 0,7-2 16,2 1-16,-6 0 15,-6 0-15,-4-1 0</inkml:trace>
  <inkml:trace contextRef="#ctx0" brushRef="#br0" timeOffset="254945.7632">15404 13601 0,'0'0'15,"0"0"-15,0 0 0,27 7 16,-27-7-16,30 3 0,-10-2 16,3-1-16,2 1 0,7-2 15,1-2-15,-2-1 0,-1 0 16,4-2-16,-2 0 0,-7 0 0,-3-2 16,-5-1-16,-5 0 15,-3-2-15,-4 0 0,-5 3 16,-3-1-16,-3 1 0,-3-1 0,-3 2 15,-3-1-15,-1 2 0,-2 3 16,-4 3-16,-3 2 16,-2 3-16,1 5 0,-3 1 15,4 2-15,0 3 0,3 4 16,5-3-16,2 0 0,7 4 16,3 3-16,7-2 0,6-2 15,8 2-15,5-2 0,1-7 0,5-2 16,14-2-16,5-4 15,-1-3-15,1-5 0,-7 0 16,-9 2-16,-7-1 0</inkml:trace>
  <inkml:trace contextRef="#ctx0" brushRef="#br0" timeOffset="255379.7678">16214 13560 0,'0'0'16,"0"0"-16,0 0 0,0 0 15,-20-13-15,20 13 0,-25-7 16,9 4-16,0 0 0,-1 4 16,1 3-16,-1 1 0,1 1 0,-4 5 15,1 3-15,2 1 0,3 3 16,4 1-16,5 1 0,2-1 16,5-1-16,2-1 0,4-1 15,3-3-15,3-2 0,8-1 16,5-3-16,0-6 0,2-3 0,1-5 15,2-5-15,-3-4 16,0-2-16,-4-3 0,-2-3 0,3-7 16,-3-2-16,-2-3 0,0 2 15,-2-2-15,-2-1 0,-4 6 16,-3 3-16,-1 4 0,-1 5 16,-3 3-16,0 5 0,-2 3 15,-1 1-15,-2 7 0,-2 0 16,-1 7-16,-2 3 0,-3 15 15,-6 12 1,1 6-16,0 6 0,3-7 16,2-4-16,2 5 0,0-1 0,3 0 15,2-7-15,4-6 0,4-5 16,0-11-16,2-5 0,-2-2 16,-2-1-16,0-2 0</inkml:trace>
  <inkml:trace contextRef="#ctx0" brushRef="#br0" timeOffset="255662.7606">17155 13357 0,'0'0'0,"0"0"15,0 0-15,-11 30 0,11-30 0,-17 35 16,1-9-16,1 0 15,-1-1-15,-3 12 0,-1 4 16,-1 3-16,4-9 0,6 0 0,5-1 16,4-5-16,5-3 0,6 1 15,4-6-15,1-3 0,3-5 0,5-6 16,4-7-16,-5-2 16,-1-4-16,5-6 0,1-5 15,-5-1-15,-4 0 0,-4 3 0,-3 3 16,-2 3-16</inkml:trace>
  <inkml:trace contextRef="#ctx0" brushRef="#br0" timeOffset="255846.7623">16846 13504 0,'0'0'0,"0"0"15,0 0-15,25-2 0,-25 2 0,33 0 16,-10-1-16,4 1 0,2 1 15,3-1-15,3 1 0,6-1 16,0-1-16,1 0 0,1 0 16,6-1-16,-6-2 0,-8 1 15,-6 1-15,-6 0 0</inkml:trace>
  <inkml:trace contextRef="#ctx0" brushRef="#br0" timeOffset="256279.7646">17580 13264 0,'0'0'15,"0"0"-15,0 0 0,-12 22 16,12-22-16,-16 28 0,5-6 16,-2 2-16,-1 2 0,-8 12 15,-3 3-15,3-1 0,2-1 0,0 6 16,2-4-16,-1 0 0,4-5 15,3-7-15,2-5 16,2-5-16,1-5 0,3-2 0,1-3 16,2-5-16,1-4 0,4-4 15,1-6-15,3-3 0,2-1 0,6-8 16,4-5 0,0 1-16,0 1 0,-1 2 0,-1 2 15,0 3-15,2 3 0,5-2 16,3 1-16,-5 6 0,-2 4 0,-5 3 15,-3 3-15,-1 3 0,-1 4 16,-2 3-16,-3 2 0,0 1 16,-3-1-16,-1 6 0,-2 5 15,0 0-15,-1 2 0,0 1 16,-1 0-16,1-1 0,0 1 0,1-2 16,1-4-16,0-3 15,0-3-15,0-3 0</inkml:trace>
  <inkml:trace contextRef="#ctx0" brushRef="#br0" timeOffset="256745.7642">18291 13597 0,'0'0'15,"0"0"-15,0 0 0,0 0 0,-19-17 16,19 17-16,-27-7 0,27 7 15,-35 0-15,13 4 0,-3 3 16,1 1-16,0 1 0,-6 6 16,2 3-16,2 1 0,1 1 15,5-1-15,2-2 0,2 3 16,7 0-16,4-4 0,4-1 16,4-2-16,4-1 0,3-6 15,2-2-15,5-3 0,2 0 0,6-3 16,-1-4-16,0-1 15,0-2-15,2-8 0,0-5 0,0-1 16,-3 0-16,-3-1 0,-4-1 16,-3 3-16,-2 1 0,-1 0 15,-2 3-15,-4 7 0,0 1 16,-1 2-16,-1 1 0,-2 5 16,0 2-16,-3 7 0,-2 2 15,1 3-15,-1 1 0,0 5 16,1 6-16,0-1 0,1 0 15,1 6-15,1 0 16,3-3-16,1-3 0,1-1 0,0-2 16,0-2-16,1-3 0,0-3 15,2-5-15,-1-1 0,-2-2 0,-1 0 16</inkml:trace>
  <inkml:trace contextRef="#ctx0" brushRef="#br0" timeOffset="257012.7757">18743 13474 0,'0'0'0,"0"0"0,0 0 0,-17 25 16,9-13-16,-5 6 0,-1 5 15,-2 4-15,-3 3 0,-7 9 16,1 2-16,0 3 0,3-5 0,5-5 15,4-3-15,2 0 16,3-6-16,6-2 0,3-1 0,6-6 16,5-2-16,5-5 15,7-4 1,2-9-16,4-7 0,-4-1 0,-1-1 0,-2 1 16,-6 3-16,-2 1 15</inkml:trace>
  <inkml:trace contextRef="#ctx0" brushRef="#br0" timeOffset="257212.7999">18450 13641 0,'0'0'0,"0"0"16,0 0-16,0 0 0,0 0 0,27-2 15,-27 2-15,38-3 0,-38 3 16,43-3-16,-15 2 15,0 1-15,-2 1 0,12-1 0,2-1 16,-4 0-16,-3-1 0,0 0 16,-5 1-16,-6 0 0</inkml:trace>
  <inkml:trace contextRef="#ctx0" brushRef="#br0" timeOffset="257421.3376">19252 13619 0,'0'0'0,"0"0"0,0 0 0,0 0 16,0 0-16,0 0 0,0 24 15,0-24-15,0 0 0,5 20 16,-5-20-16,0 0 0,6 23 15,-6-23-15</inkml:trace>
  <inkml:trace contextRef="#ctx0" brushRef="#br0" timeOffset="257612.3153">19456 13643 0,'0'0'0,"0"0"0,0 0 16,11 16-16,-11-16 0,0 0 0,11 22 16,-11-22-16,12 16 0,-4-9 15,1 1-15,-1 0 0,-2-3 0,0 0 16</inkml:trace>
  <inkml:trace contextRef="#ctx0" brushRef="#br0" timeOffset="257762.3403">19697 13662 0,'0'0'0,"0"0"0,0 0 15,0 0-15,12 26 0,-12-26 16,8 24-16,-3-10 0,0 0 0,0-2 16,-1 0-16,0-4 0</inkml:trace>
  <inkml:trace contextRef="#ctx0" brushRef="#br0" timeOffset="261896.5991">12945 13889 0,'0'0'0,"0"0"16,0 0-16,0 0 0,0 0 16,0 0-16,0 0 0,0 0 15,0 0-15,23 4 0,-23-4 16,32 0-16,-32 0 0,43 0 16,-14-2-16,0 1 0,-1 0 0,12-1 15,2 0-15,-4 0 16,-3-1-16,5 2 0,0 0 15,-7 2-15,-4 0 0,-6 1 0,-4 0 16,-5 4-16,-4 0 0,-9 4 16,-7 2-16,-1-1 0,-2 3 0,-9 6 15,-5 4-15,-1-2 16,0-2-16,-2 0 0,0 0 16,-1-3-16,1-1 0,1 0 15,5-4-15,4-3 0</inkml:trace>
  <inkml:trace contextRef="#ctx0" brushRef="#br0" timeOffset="262080.5506">13081 14047 0,'0'0'15,"0"0"-15,0 0 0,0 0 0,16 17 16,-16-17-16,13 12 0,-4-5 15,2 0-15,1 1 16,2 1-16,-2-3 0,-1-3 0,-2 1 16,-2-1-16,1 0 0</inkml:trace>
  <inkml:trace contextRef="#ctx0" brushRef="#br0" timeOffset="262363.4211">12852 14264 0,'0'0'16,"0"0"-16,0 0 0,29 0 15,-29 0-15,34 3 0,-6-4 16,-1 0-16,1-1 0,12 0 16,3 1-16,-1 0 0,-3 0 0,9 1 15,-3 0-15,-5 0 0,-5 1 16,3 4-16,-2 0 0,-9 2 15,-5 2-15,-6 2 0,-7 4 16,-7-4-16,-3 3 0,-5-2 16,-2 1-16,-2-1 0,-2-2 0,-3-3 15,-4-3-15,5-1 16,2 0-16,2-1 0</inkml:trace>
  <inkml:trace contextRef="#ctx0" brushRef="#br0" timeOffset="262567.2654">13269 14258 0,'0'0'16,"0"0"-16,0 0 0,0 0 0,0 0 16,0 21-16,0-21 15,-2 33-15,2-33 0,-3 43 0,0-17 16,0 1-16,1-1 0,-1 8 16,0-2-16,1-3 0,0-3 15,0-3-15,-1-3 0,0-3 16,3-4-16,0-4 15,0-5-15,0-4 0,4-7 0,-3 2 16,0 0-16,0 1 0</inkml:trace>
  <inkml:trace contextRef="#ctx0" brushRef="#br0" timeOffset="262762.5299">13759 14082 0,'0'0'0,"10"0"0,5-1 16,3 1-16,2 1 0,10-1 16,7-1-16,-3-1 0,-1 0 15,6 1-15,-2 1 0,-2-2 16,-2 0 0,-5-4-16,-5-1 0,-4 1 0,-4 1 0,-3 2 15</inkml:trace>
  <inkml:trace contextRef="#ctx0" brushRef="#br0" timeOffset="262946.3643">13903 14140 0,'0'0'0,"0"0"16,0 0-16,-16 18 0,16-18 15,-21 23-15,8-10 0,1 0 0,0-1 16,0 2-16,0 2 15,-1-2-15,-3-1 0,0 1 0,3-3 16,0 0-16</inkml:trace>
  <inkml:trace contextRef="#ctx0" brushRef="#br0" timeOffset="263129.3626">13769 14314 0,'0'0'0,"0"0"0,0 0 15,-3 19-15,3-19 0,-2 23 16,2-23-16,-2 29 0,1-13 16,0 0-16,0 1 0,0-3 15,-1-1-15,2-1 0,0-2 16,0-3-16,0-3 0,0 0 16,0 0-16,0 0 0</inkml:trace>
  <inkml:trace contextRef="#ctx0" brushRef="#br0" timeOffset="263380.09">13788 14336 0,'0'0'0,"0"0"16,0 0-16,0 0 0,27-2 0,-27 2 15,29-5-15,-29 5 0,34-5 16,-14 1-16,2 0 0,0 2 16,-1 0-16,1 1 0,0 1 15,4-2-15,0 2 0,-3 0 16,-1 3-16,-2 1 0,-4 5 0,-3 0 15,-3 1-15,-2 0 16,-2 0-16,-5 2 0,-4 1 0,0 1 16,-2 1-16,-2-1 0,-2 1 15,0-1-15,-1 0 0,2-2 16,-1-1-16,1-1 0,1-2 16,2-1-16</inkml:trace>
  <inkml:trace contextRef="#ctx0" brushRef="#br0" timeOffset="263596.0752">13948 14386 0,'0'0'0,"0"0"0,0 0 16,0 0-16,-1 26 0,1-26 16,-5 27-16,1-11 0,0 1 15,-2 1-15,0 3 0,-2 0 16,-1 1-16,-4 3 0,-2-2 15,1-2-15,2-3 0,0-4 16,1-3-16,1-4 0,1-3 0,2 1 16,0-2-16,2 0 15</inkml:trace>
  <inkml:trace contextRef="#ctx0" brushRef="#br0" timeOffset="263762.2628">13982 14595 0,'0'0'16,"0"0"-16,0 0 0,20 24 15,-11-12-15,1 1 0,1 0 16,0 1-16,1 1 0,5 3 16,0 1-16,1-1 0,0 0 0,-2-2 15,-1-2-15,-2-2 0,-1-4 16,-1-2-16,0-5 0,-2 1 16,-1-1-16,-2 0 0</inkml:trace>
  <inkml:trace contextRef="#ctx0" brushRef="#br0" timeOffset="263987.6649">14862 13997 0,'0'0'0,"0"0"0,0 0 16,11 13-16,-7-7 0,0 0 0,0 1 16,1 0-16,-1 0 0,2-2 15,-1 0-15,1-1 0,-2 0 16,1-1-16</inkml:trace>
  <inkml:trace contextRef="#ctx0" brushRef="#br0" timeOffset="264196.2288">14622 14174 0,'0'0'0,"0"0"16,0 0-16,30 6 0,-30-6 16,27 2-16,-27-2 0,36 0 15,-16 1-15,1-1 0,0 0 16,6 0-16,-1-1 0,0 1 15,-1-1-15,-4-1 0,-3 0 0,-3 0 16,-2 0-16,-2 1 0</inkml:trace>
  <inkml:trace contextRef="#ctx0" brushRef="#br0" timeOffset="264395.6101">14652 14311 0,'0'0'0,"0"0"16,0 0-16,22-3 0,-22 3 0,24 4 16,-24-4-16,35 1 0,-15-2 15,0 1-15,1 1 0,0-1 16,0 0-16,3 1 0,-1-1 16,-3 1-16,-2 0 0,-3 1 15,-2-1-15,-2-1 0</inkml:trace>
  <inkml:trace contextRef="#ctx0" brushRef="#br0" timeOffset="264639.3731">14436 14506 0,'0'0'15,"0"0"-15,0 0 0,0 0 16,37 1-16,-37-1 0,44 2 15,-17-2-15,1-2 0,5 1 0,5-2 16,7 1-16,-2 1 0,11-1 16,0 2-16,-8-2 0,-5 0 15,3 2-15,-4 4 16,-9-3-16,-7-2 0,-8 3 0,-8 2 16,-5-2-16,-5 0 0,2-2 15,-2 4-15,2-4 0</inkml:trace>
  <inkml:trace contextRef="#ctx0" brushRef="#br0" timeOffset="264845.8498">14695 14637 0,'0'0'0,"0"0"0,0 0 15,0 23-15,0-23 0,1 22 16,-1-22-16,0 32 0,0-14 0,0-1 15,1 0-15,0 0 0,1-2 16,1 4-16,1 1 16,-1-5-16,0-2 0,1-3 0,-2-1 15,0-2-15</inkml:trace>
  <inkml:trace contextRef="#ctx0" brushRef="#br0" timeOffset="265195.926">14745 14714 0,'0'0'0,"0"0"16,0 0-16,0 0 0,0 0 0,31 0 15,-31 0-15,27-2 0,-27 2 16,-974 0-16,1990 0 0,-1003 0 16,0 0-16,0 2 0,1-1 15,-1 1-15,-1 0 0,-1 2 16,-2 2-16,-3 0 0,-2 1 0,-4 1 15,-3 1-15,-1 0 16,-1 0-16,-2 1 0,-1 0 16,-1 0-16,-1-2 0,-4 2 0,-2-1 15,1-2-15,2-1 0,2-1 16,2 1-16,1-3 0,3 0 16,3-1-16,1 1 0,4-1 15,4-1-15,1 0 0,3 1 16,0-2-16,2 0 0,2 0 15,3-1-15,3 0 0,-2-1 0,-2 0 16,-3 1 0,-2 0-16</inkml:trace>
  <inkml:trace contextRef="#ctx0" brushRef="#br0" timeOffset="272596.522">2693 13887 0,'0'0'0,"0"0"15,0 0-15,0 0 0,0 0 16,0 0-16,0 0 0,-27-6 16,27 6-16,0 0 0,-31-1 15,31 1-15,-27 3 0,9 1 16,-2 0-16,-2 1 0,1-1 0,-5 1 15,-3 1-15,-8 3 16,2 2-16,-2 0 0,-4 1 16,2 1-16,4 0 0,-13 7 0,1 1 15,3 1-15,3-1 0,-8 5 16,3 2-16,4-2 0,8-1 16,0 1-16,4 2 0,3 0 15,5-1-15,0 4 0,2-1 16,8-1-16,3 1 0,8 1 15,4 2-15,4-6 16,2-3-16,7 2 0,4-2 0,4-2 16,5-1-16,9 1 15,12 1-15,-3-6 16,4-1-16,5 2 0,-4-2 0,21 5 16,9 2-16,-4-4 15,-4-4-15,29 2 0,-11-5 0,-16-4 16,-13-3-16,3-4 0,-2-5 15,0-6-15,1-4 0,-5 4 16,-2 3-16,-9-1 0,-5-2 16,1-5-16,0-3 0,-7 0 15,-5 0-15,0-4 0,1-3 16,-8-2-16,-4 1 0,-3-1 16,-4 2-16,-4-4 0,-3-3 0,-5 0 15,-3 0-15,-3 13 0,-1-4 16,-3-3-16,-1-1 0,-6 1 15,-4 1-15,0-4 16,-5-3-16,5 3 0,0 1 0,-5 4 16,-2 1-16,-4 2 0,0-2 15,-4-1-15,0-1 0,-4 3 16,-1 0-16,-9 2 0,-2 5 16,12 1-16,-2 2 0,-5 0 15,-3 1-15,3 3 0,1 2 16,-5-1-16,-3-1 0,3 4 15,1 2-15,-3 1 0,-1 1 0,0 2 16,1 2-16,-3 4 0,1 3 16,12-2-16,14-3 0,5-1 15</inkml:trace>
  <inkml:trace contextRef="#ctx0" brushRef="#br0" timeOffset="279129.1735">4359 15152 0,'0'0'0,"0"0"0,0 0 15,0 0-15,0 0 0,0 0 16,0 0-16,-1-25 0,1 25 16,0 0-16,-4-22 0,4 22 15,-5-18-15,5 18 0,-15-17 16,5 10-16,-1-1 0,0 1 15,-1 0-15,-2 2 0,1 1 16,-2 1-16,-6 2 0,1 0 16,1 1-16,-8 5 0,0 4 15,2 0-15,-1 2 0,1 5 0,0 5 16,0 0-16,6 0 0,-3 7 16,4-1-16,4-2 0,3-3 15,4-2-15,4 0 0,3-3 16,3-1-16,9-6 0,7-5 15,0-1-15,-1-1 0,4-4 16,4-3-16,0-2 0,2-2 0,4-7 16,-5-4-16,0 0 0,-3 1 15,1 1-15,1 2 0,-8-2 16,-1 1-16,-2-2 0,-4-1 16,0 3-16,-4 3 0,0 5 15,-4 2-15,0 3 0,0 1 0,-3 2 16,0 5-16,0 3 15,0 2-15,0 1 0,0 1 16,0 3-16,0 0 0,0 9 16,0 2-16,1-2 0,1-2 0,4 2 15,1 1-15,3-3 0,2-2 16,-3-3-16,-2-4 0,-1-2 16</inkml:trace>
  <inkml:trace contextRef="#ctx0" brushRef="#br0" timeOffset="279496.0157">5231 15102 0,'0'0'0,"0"0"15,0 0-15,0 0 0,0 0 16,-19-20-16,19 20 0,-16-13 0,4 8 15,-4 2-15,-2 1 16,1 1-16,-1 1 0,1 1 16,-1 3-16,2 2 0,1-1 0,-2 5 15,1 1-15,3 2 0,5-1 16,5 1-16,5 2 0,0 1 16,4 0-16,3 2 0,3 1 15,4-1-15,5-2 16,-2 1-16,-1 1 0,-3-2 0,-1-1 15,-3 3-15,-2-1 0,-7-1 16,-4-1-16,-8-1 0,-8 1 16,-1-4-16,-1-1 0,-5-2 15,-5-2-15,0-4 0,-1-2 0,8 0 16,2 0-16,5 0 0</inkml:trace>
  <inkml:trace contextRef="#ctx0" brushRef="#br0" timeOffset="279795.6027">5639 14896 0,'0'0'0,"0"0"0,0 0 15,-15 27-15,7-15 0,-3 6 0,-2 5 16,-4 7-16,2-1 0,-3 5 16,-2 6-16,-2 2 0,2-4 15,2 5-15,3-4 0,5-5 16,6-3-16,7-5 0,8-1 16,4-5-16,0-5 0,6-4 15,6-3-15,2-5 0,0-3 16,-7 0-16,-5 0 0,-3 0 0</inkml:trace>
  <inkml:trace contextRef="#ctx0" brushRef="#br0" timeOffset="279996.386">6078 15229 0,'0'0'0,"0"0"0,0 0 0,0 0 16,0 0-16,-3 24 0,3-24 15,-12 22-15,12-22 0,-11 26 0,5-9 16,0-1-16,1 0 0,0-1 16,-1 2-16,0-3 0,2 0 15,-2 0-15,3-4 0,1-3 16,1-2-16,-1-1 0,0-1 16,2 1-16</inkml:trace>
  <inkml:trace contextRef="#ctx0" brushRef="#br0" timeOffset="280158.2923">6084 14901 0,'0'0'0,"0"0"0,0 0 0,0 0 16,16 15-16,-16-15 0,0 0 15,19 23-15,-19-23 0,11 20 16,-7-11-16,0-2 0</inkml:trace>
  <inkml:trace contextRef="#ctx0" brushRef="#br0" timeOffset="280395.9843">6317 15218 0,'0'0'0,"0"0"0,0 0 16,-4 36-16,0-20 0,0 6 15,-2 2-15,-2 9 0,0 1 0,-3 4 16,1 2-16,-2 7 0,1-2 16,1-4-16,2-2 15,2-7-15,0-6 0,0 1 16,1-4-16,-1-5 0,2-5 0,-1-8 16,1-5-16,2 0 0,0 0 15,2 0-15</inkml:trace>
  <inkml:trace contextRef="#ctx0" brushRef="#br0" timeOffset="280662.5803">6228 15165 0,'0'0'16,"0"0"-16,0 0 0,22-6 0,-22 6 16,27-5-16,-27 5 0,40 3 15,-17-1-15,-1 5 0,1 0 16,2 3-16,-2 0 0,5 4 15,0 2-15,-5-1 0,-3-1 16,0 3-16,-5-1 0,-4-1 0,-4 0 16,-11-3-1,-9 2-15,0-1 0,-2-1 0,-7 0 16,-4-2-16,1 0 0,-1-1 16,1-3-16,3 0 0,3-3 15,4-2-15,3-1 0,2 0 16,2 0-16</inkml:trace>
  <inkml:trace contextRef="#ctx0" brushRef="#br0" timeOffset="281045.9292">7144 15226 0,'0'0'15,"0"0"-15,0 0 0,0 0 0,-13 22 16,13-22-16,-23 22 0,7-6 16,0 2-16,0 3 0,2 3 15,2-3-15,2 0 0,2 4 16,2-1-16,6-3 0,6-5 0,4 0 16,5-4-16,4-5 0,2-4 15,4-5-15,5-2 0,1-3 16,-1-1-16,-3-3 0,-1-3 15,-4-3-15,-2-2 0,-4-3 16,-3 0-16,-4-4 0,-5-1 0,-4-5 16,-4 1-16,-4 5 15,-3 5-15,-5 5 0,-4 3 16,-5 3-16,-4 1 0,4 5 0,2 3 16,1 1-16,2 1 0,3 3 15,1 3-15,10 1 0,3 0 16,1-1-16,-1-1 15,2-1-15</inkml:trace>
  <inkml:trace contextRef="#ctx0" brushRef="#br0" timeOffset="281329.1932">7803 14996 0,'0'0'0,"0"0"15,0 0-15,0 0 0,0 0 0,0 0 16,-15 23-16,15-23 0,-13 31 0,4-9 16,-1 5-16,-2 1 0,1 3 15,-3 9-15,3 3 16,1-4-16,2-3 0,-2 7 16,-1-1-16,3-5 0,-1-3 0,1-3 15,1-3-15,0-5 0,0-4 16,0-2-16,-2 0 0,-2-5 15,0-1-15,-5-6 0,1-4 16,2-3-16,2-3 0,2 1 16,1 0-16,3 1 0</inkml:trace>
  <inkml:trace contextRef="#ctx0" brushRef="#br0" timeOffset="281479.5941">7440 15213 0,'0'0'15,"0"0"-15,0 0 16,0 0-16,0 0 0,36-7 0,-36 7 15,43-3-15,-17 1 0,8 2 16,7 1-16,0 0 16,0 0-16,13 0 0,9 1 0,-12-1 15,-9-1-15,-8 1 0</inkml:trace>
  <inkml:trace contextRef="#ctx0" brushRef="#br0" timeOffset="285329.7142">8597 15095 0,'0'0'0,"0"0"15,0 0-15,0 0 0,0 0 0,0 0 16,0 0-16,0 0 0,0 0 0,-8 34 15,8-34-15,-5 37 16,1-16-16,-3 5 0,-2 5 16,0 1-16,-4-1 0,-4 14 15,0 3-15,-1 6 0,3-6 0,0-2 16,-1-1-16,-1 0 16,3-7-16,1-4 0,0-3 15,1-6-15,2-3 0,0-6 0,3-3 16,0-4-16,1-6 0,2-5 15,3-6-15,0 2 0,0 2 16,0 0-16</inkml:trace>
  <inkml:trace contextRef="#ctx0" brushRef="#br0" timeOffset="285614.6954">8580 15045 0,'0'0'0,"0"0"0,0 0 0,27 5 16,-14-2-16,3 1 0,1 1 0,6 3 16,2 3-16,-1 0 0,1 1 15,-2 0-15,-2-1 0,-2 3 16,-2 0 0,-4 1-16,-3 1 0,-1 4 0,-4 1 15,-5-2-15,-5-1 0,-10 0 16,-7-2-16,3-2 0,0-1 15,-10 2-15,-3-1 0,3-2 16,1 1-16,0-6 0,0-3 16,2-4-16,1-3 0,-1-4 15,6-3-15,9 1 0,6-2 0,1 1 16,0 3-16,1 1 0</inkml:trace>
  <inkml:trace contextRef="#ctx0" brushRef="#br0" timeOffset="285984.7396">8914 15290 0,'0'0'0,"0"0"0,0 0 0,28 11 15,-28-11-15,34 4 0,-15-1 16,2-2-16,1-1 0,8-2 16,1-3-16,-2-2 15,0-2-15,-1 0 0,-2-2 0,4-3 16,-5 0-16,-5-1 15,-3-1-15,-6-4 0,-5-2 16,-4 2-16,-3 4 0,-6 0 16,-7 1-16,2 4 0,-2 2 0,-6 6 15,-4 3-15,-1 4 0,1 1 16,-1 6-16,-2 6 16,2 1-16,1 3 0,-3 10 0,3 4 15,5-5-15,5-3 0,7 1 16,7 2-16,6-3 0,5-2 15,7-4-15,5-4 0,2-5 16,2-2-16,3-4 0,5-1 16,1-2-16,1-2 0,6-6 15,0-4-15,-11 2 0,-7 2 0,-8 1 16</inkml:trace>
  <inkml:trace contextRef="#ctx0" brushRef="#br0" timeOffset="286346.39">9586 15132 0,'0'0'0,"0"0"16,0 0-16,0 0 0,0 0 0,0 0 16,-17 23-16,17-23 0,-14 26 0,4-9 15,-2 3-15,-1 0 0,-1 2 16,2-1-16,1-1 16,-1 4-16,1-4 0,2-3 15,3-2-15,0-4 0,1-1 0,1-3 16,0-5-16,4-2 0,-1-6 15,2-1-15,3-3 0,1-2 16,3-3-16,6-9 16,2-6-16,3 1 15,2 0-15,0 4 0,1 3 0,6-3 16,0 3-16,-3 4 0,-4 5 16,1 4-16,0 2 15,-4 4-15,-1 2 0,-1 6 0,1 6 16,-5 0-16,-3 1 0,-4 7 15,-1 6-15,-4 0 0,-2 2 0,-2 2 16,1 1-16,-2-1 16,0-1-16,-1-2 0,2-6 15,1-4-15</inkml:trace>
  <inkml:trace contextRef="#ctx0" brushRef="#br0" timeOffset="286812.6334">8679 15736 0,'0'0'0,"0"0"0,0 0 15,0 0-15,0 0 0,-3 22 16,3-22-16,-13 31 0,3-9 16,-1 4-16,-1 4 15,0-2-15,1-2 0,-3 9 0,1 1 16,-4 4-16,0-3 0,5-5 0,3-3 16,5-4-16,3-3 0,4-5 15,4-3-15,2-4 0,2-5 16,2-2-16,4-2 0,2-6 15,3-5-15,-3 2 0,-5 1 16,-2 2-16</inkml:trace>
  <inkml:trace contextRef="#ctx0" brushRef="#br0" timeOffset="287028.9593">8407 15924 0,'0'0'0,"0"0"16,0 0-16,0 0 0,0 0 0,0 0 16,26 5-16,-26-5 0,34 3 15,-12-1-15,4-1 16,1 0-16,-1 0 0,12 0 0,3 1 16,-3-2-16,0 0 0,-6-1 15,-6 0-15,-4 1 0</inkml:trace>
  <inkml:trace contextRef="#ctx0" brushRef="#br0" timeOffset="287378.8156">8917 16040 0,'0'0'16,"0"0"-16,0 0 0,-10 27 0,5-13 15,0 3-15,-2 4 0,-1 3 16,2-2-16,3-1 0,3-3 16,3-2-16,2-1 0,5-2 15,4-3-15,3-3 0,5-5 0,1-3 16,3-2-16,0-1 0,2-2 16,4-6-16,-1-2 15,-6-3-15,-3-2 0,-4 1 0,-4-1 16,-4-1-16,-2-2 0,-5 0 15,-4-2-15,-7 4 0,-5 3 16,-4 3-16,-5 3 0,-1 2 16,-1 2-16,-4 4 0,-1 2 15,2 2-15,3 0 0,0 2 16,5 1-16,4 1 0,6 3 0,2-2 16,1-2-16,2-1 0</inkml:trace>
  <inkml:trace contextRef="#ctx0" brushRef="#br0" timeOffset="287778.9969">9397 16045 0,'0'0'0,"0"0"0,0 0 0,-5 24 15,5-24-15,-9 25 0,1-5 16,-1-1-16,1-1 0,-3 3 15,0-2-15,2-1 0,1-3 16,1-3-16,2-3 0,1-2 16,0-1-16,2-3 0,2-3 15,1-3-15,2-3 0,3-3 16,2-3-16,-1-4 0,1-3 0,1-1 16,2-1-16,1 0 0,1 0 15,2 2-15,0 0 0,5-1 16,1 2-16,-1 4 0,-2 3 15,-1 3-15,-2 2 0,2 4 16,1 3-16,-5 2 0,-1 1 16,-1 5-16,-2 4 0,-3 0 15,-1 0-15,-3 4 0,-1 3 16,-3 6-16,-3 0 0,1 0 16,-1 0-16,0-3 0,1-1 0,0-4 15,1-3-15,1-3 0</inkml:trace>
  <inkml:trace contextRef="#ctx0" brushRef="#br0" timeOffset="288312.1115">10178 16065 0,'0'0'0,"0"0"16,0 0-16,0 0 15,0 0-15,-10-27 0,10 27 0,-18-16 16,18 16-16,-26-9 0,8 7 16,-2 3-16,-1 0 0,-2 6 15,-1 3-15,-6 5 0,2 3 0,0 1 16,2 1-16,-2 5 0,6 0 16,5-3-16,6-2 0,7-3 15,5-2-15,5-1 0,4-3 16,2-2-16,2-2 0,5-5 15,5-5-15,-1-1 0,0-2 16,-1-2-16,0-3 0,0-3 16,2-5-16,-3 0 0,-3 0 15,-2-1-15,-3 0 0,-3 2 16,-2 1-16,-3 3 0,-1 1 0,0 4 16,-2 3-16,-2 3 0,0 3 15,-4 8-15,-1 3 0,1 7 16,-2 4-16,-1 10 0,-1 4 15,-1 3-15,-1 1 0,1 1 16,2 1-16,-2 4 0,1-2 0,-1-5 16,-1-2-16,-2-2 0,-2-3 15,-4-4-15,-2-2 16,0-5-16,1-5 0,-1-5 0,0-4 16,-5-7-16,-4-6 0,2-5 15,2-5-15,3-2 0,2-3 16,4-10-16,2-5 15,3 7-15,3 6 0,1 6 0</inkml:trace>
  <inkml:trace contextRef="#ctx0" brushRef="#br0" timeOffset="288762.7064">10423 15947 0,'0'0'16,"0"0"-16,0 0 0,0 0 0,-6 22 15,6-22-15,-11 26 0,11-26 16,-13 34-16,5-14 0,0 0 16,1 1-16,-1 0 0,1 4 15,4-2-15,2-1 0,2-2 16,2-3-16,3-1 0,4-4 15,3-2-15,4-4 0,1-4 16,0-2-16,0-1 0,0-3 16,2-3-16,1-4 0,1-5 0,5-8 15,-2-1-15,-3-1 16,-3-2-16,-3 2 0,0 1 0,-4 4 16,-2 3-16,-2 3 0,-2 3 15,-1 2-15,-2 2 0,-1 3 16,0 3-16,-2 2 0,-1 7 15,-3 5-15,-2 6 16,0 2-16,-2 1 0,-3 9 16,-1 5-16,2-2 0,2-1 0,1-2 15,3-3-15,0-2 0,-1 0 16,3-1-16,2-5 0,1-6 16,2-2-16,0-3 15,-1-1-15,-1-1 0</inkml:trace>
  <inkml:trace contextRef="#ctx0" brushRef="#br0" timeOffset="289128.8762">10768 16173 0,'0'0'0,"0"0"16,0 0-16,21 2 0,-21-2 15,19 3-15,-19-3 0,26 3 16,-5-3-16,-1-1 0,-1 0 15,0-1-15,0 0 0,5-3 16,-1 0-16,1-1 0,-1-1 16,-3 0-16,-3 0 0,-1-2 0,-3-2 15,-2-1-15,-2-1 0,-4-3 16,-3-2-16,-2 2 0,-3 0 16,-5 3-16,-3 2 0,-1 2 15,-1 3-15,-2 4 0,-4 3 16,-2 3-16,-1 4 0,-1 4 15,-1 4-15,0 7 0,3 0 16,5 4-16,1 4 0,6-3 16,2-1-16,2 5 0,4-3 15,5-1-15,2-3 0,10-4 16,8-4-16,1-5 0,2-6 0,-7-1 16,-5-1-16,-3-1 0</inkml:trace>
  <inkml:trace contextRef="#ctx0" brushRef="#br0" timeOffset="298663.1799">4763 15884 0,'0'0'0,"0"0"15,0 0-15,0 0 0,0 0 0,0 0 16,0 0-16,0 0 0,0 0 16,0 0-16,0 0 0,0 0 15,0 0-15,0 0 0,0 0 16,0 0-16,0 0 0,0 0 15,0 0-15,0 0 0,28 4 0,-28-4 16,0 0-16,0 0 16,32-2-16,-32 2 0,26-2 15,-11 1-15,2 1 0,1 0 16,1 1-16,0-1 0,-3 1 0,5 0 16,3 0-16,1 0 0,-2-1 15,8 0-15,1 0 0,1 2 16,0-1-16,2 2 0,3 0 15,6 0-15,-1-2 0,2 2 16,1 2-16,-4-2 0,-1-2 0,6 1 16,2 0-16,-2 0 15,1 2-15,2-2 0,4 0 16,-8-1-16,-7 0 0,11-1 0,-2 0 16,-3 0-16,-5 1 0,7 2 15,0 0-15,-5-2 16,-5-1-16,1 1 0,-1 3 0,-1-1 15,-2 2-15,1-1 16,1 0-16,1 1 16,-4 1-16,-6-2 0,-4 0 0,-5 1 15,-2 1-15,-5-3 0,0 0 16,-5-1-16,1 0 16,-2 1-16,0 0 0,-2-2 0,-1-2 15,-2-1-15,-3-2 0,1 2 16,1 0-16,1 2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1T23:47:49.545"/>
    </inkml:context>
    <inkml:brush xml:id="br0">
      <inkml:brushProperty name="width" value="0.05292" units="cm"/>
      <inkml:brushProperty name="height" value="0.05292" units="cm"/>
      <inkml:brushProperty name="color" value="#FF0000"/>
    </inkml:brush>
  </inkml:definitions>
  <inkml:trace contextRef="#ctx0" brushRef="#br0">3054 3889 0,'0'0'0,"0"0"0,0 0 0,0 0 16,22-8-16,-22 8 0,19-5 0,-19 5 16,28-3-16,-15 0 0,3 1 15,0 0-15,2-1 0,1 0 16,1 2-16,2-1 0,0 0 16,5-1-16,2-1 0,0 1 15,0 1-15,2 1 0,0 0 16,1 1-16,0-3 0,9 1 15,-4-3-15,2 2 0,-2 0 16,1-2-16,2 0 0,-1 3 0,0 1 16,6-1-16,-2 1 0,1 0 15,-2 0-15,2 2 0,2 4 16,-4-5-16,-1-3 0,3 1 16,0 1-16,0 1 0,1 0 15,5 0-15,1 0 0,-3 1 16,3 0-16,1-1 0,2 1 15,-2 1-15,-3-1 0,2 0 16,1-1-16,6-1 0,-4 0 0,3 1 16,0 2-16,-3-2 0,0 0 15,2-1-15,3 1 0,-3 1 16,0 3-16,7-3 0,0-2 16,13 0-16,-7-2 0,-5 4 15,-4 1-15,-3-1 0,-2-1 0,0 0 16,-1-1-16,-2 2 0,-1 0 15,1 0-15,2 3 16,0-4-16,-2-1 0,1 1 0,1 2 16,1-1-16,0 0 0,4-1 15,4 0-15,-6 0 0,0 1 16,0-2-16,1 1 0,-1-2 16,-3 1-16,4-2 0,3 1 15,-3 1-15,-2 1 0,3 0 16,-1 1-16,0-2 0,-3 0 0,1-2 15,0 2-15,-1 1 16,0-1-16,4-1 0,0 1 16,0-1-16,-3 0 0,1 0 0,3 4 15,-5-1-15,-1 0 0,1-1 16,1 0-16,1-4 0,-2 0 16,1 5-16,1 4 0,-4-5 0,-2-2 15,2 1-15,0 1 16,1 1-16,1 1 0,3-4 15,2 1-15,-4 0 0,-3 1 0,4 4 16,3 1-16,-3-2 0,-1-3 16,-3-1-16,0-3 0,0 4 15,0 2-15,1-2 0,1-1 16,-1 2-16,-1 2 0,3 1 16,4 0-16,-4-2 0,-3-2 15,2 0-15,1-2 0,-2 2 0,-1 2 16,4-2-16,1 0 15,-4 1-15,-2 1 0,2-2 16,2-1-16,-1 2 0,-1 1 0,0 0 16,1 0-16,1-2 0,-1-1 15,0 0-15,0 2 0,-1-1 16,-1-1-16,1 1 0,0 1 16,-1 0-16,-2 2 0,1-2 15,4-2-15,-2-2 0,0 1 16,0 1-16,0 0 0,-3 2 0,0 2 15,2 1-15,1-1 0,-2-3 16,-1-2-16,2 1 0,2 0 16,0 3-16,0 3 0,0-2 15,-1-3-15,-3 0 0,-4-2 16,3 4-16,2-1 0,-5 0 16,-2 1-16,-2-1 0,-1 1 15,-5 0-15,-6 2 0,0 0 16,-1-1-16,-7 5 0,-3 0 0,-14-5 15,-2 0-15,-1-1 0</inkml:trace>
  <inkml:trace contextRef="#ctx0" brushRef="#br0" timeOffset="9533.4971">6555 3793 0,'0'0'0,"0"0"16,0 0-16,0 0 0,0 0 15,0 0-15,0 0 0,-25 4 16,25-4-16,0 0 0,-22 0 15,22 0-15,0 0 0,-27 5 16,18-4-16,-2 1 0,0-1 0,-1 1 16,0 0-16,1 1 15,0 2-15,1-2 0,0 0 16,0 1-16,0 2 0,2-2 0,-1 3 16,2-2-16,-2 0 0,4 3 15,0 0-15,2-1 0,1 0 16,1-1-16,2-1 0,1 3 15,0-1-15,4 0 0,2 0 16,0 0-16,2 0 0,4-1 16,1 1-16,-1-2 0,1 0 0,4 0 15,6 1-15,-3-2 0,1-2 16,1-2-16,2-2 16,-3-1-16,-1 2 0,2-3 0,-2-2 15,0 0-15,-2 1 0,2-1 16,-1 0-16,-5-1 0,0-2 0,-5-2 15,0-2-15,-4 2 16,-2 2-16,-2-3 0,0 1 16,-2 1-16,-1 0 0,-4 0 15,-2 1-15,-2 0 0,-2-1 0,-3 2 16,-6 2-16,3 0 0,-1 1 16,-1 1-16,-2 1 15,0 0-15,-2 5 0,-6-1 0,2 0 16,-2 0-16,5 0 0,-5 3 15,1 2-15,1 2 0,3 1 16,0 1-16,0 2 0,1 0 16,1-1-16,3-1 0,4-3 15,3 0-15</inkml:trace>
  <inkml:trace contextRef="#ctx0" brushRef="#br0" timeOffset="18150.2606">5637 2398 0,'0'0'0,"0"0"0,0 0 0,0 0 15,0 0-15,0 0 0,0 0 16,0 0-16,0 0 0,0 0 0,0 0 16,-13 26-16,13-26 0,-19 21 15,19-21-15,-23 28 0,8-13 16,1 0-16,-1 1 0,-1-2 15,1 2-15,-4 2 0,1 0 16,4-2-16,3 0 0,2-3 16,3-3-16,0-3 0,2-2 0,6 0 15,6-2-15,-1-3 16,4-1-16,3-2 0,1-2 0,6-2 16,1-2-16,1 0 15,0-1-15,-2 1 0,-1 1 0,-3 1 16,-3 0-16,-1 4 0,-4 0 15,-2 3-15,-4 0 0,-3 4 16,-3 2 0,-10 4-16,-6 5 0,0-1 0,1-2 0,-2 3 15,-2-2-15,5 0 16,2-2-16,3-1 0,2-3 0,4-2 16,4-2-16,4-1 0,4-4 15,2-2-15,4-2 0,4 1 16,2-1-16,1-1 0,1 0 15,0 1-15,0-2 0,2 0 0,-2 1 16,-4 4-16,-2 1 16,-4 1-16,-1 1 0,-2-1 0</inkml:trace>
  <inkml:trace contextRef="#ctx0" brushRef="#br0" timeOffset="18349.6991">5331 2980 0,'0'0'0,"0"0"0,0 0 16,0 0-16,25-4 0,-25 4 16,33-11-16,-14 4 0,3-1 15,1 1-15,2-1 0,-1-2 16,2 0-16,3-3 0,1-1 16,-2 1-16,-3 0 0,2 0 15,-2 1-15,-3 2 0,-1 1 0,-3 2 16,-3 1-16,-4 2 0</inkml:trace>
  <inkml:trace contextRef="#ctx0" brushRef="#br0" timeOffset="18550.1565">5832 2533 0,'0'0'0,"0"0"0,0 0 16,0 0-16,0 0 0,31-11 15,-31 11-15,26-8 0,-10 3 0,-1 0 16,1 0-16,-1 1 16,0 0-16,0 0 0,-1 1 0,0 0 15,1 2-15,-4-1 0,0 0 16,-1 1-16</inkml:trace>
  <inkml:trace contextRef="#ctx0" brushRef="#br0" timeOffset="18733.0602">5726 2698 0,'0'0'0,"0"0"0,0 0 16,0 0-16,0 0 0,0 0 15,32-3-15,-32 3 0,32-10 0,-12 3 16,4 2-16,-1-4 0,3 1 16,-2 0-16,1 0 0,5-3 15,-1 1-15,-4 1 0,-3-1 16,-3 2-16,-4 3 0,-1-1 15</inkml:trace>
  <inkml:trace contextRef="#ctx0" brushRef="#br0" timeOffset="18949.461">5734 2823 0,'0'0'0,"0"0"15,0 0-15,0 0 0,27-2 0,-27 2 16,29-12-16,-29 12 0,40-11 0,-17 5 15,1-2-15,0 1 16,1-1-16,7-2 0,-3-1 0,-1 0 16,-3 1-16,-4 2 15,-2-2-15,-2 1 0,-6 1 16,0 0-16,-5 1 0,-1-1 0,-3 1 16,0 0-16,0 0 0,-1 3 15</inkml:trace>
  <inkml:trace contextRef="#ctx0" brushRef="#br0" timeOffset="19182.8796">5989 2420 0,'0'0'0,"0"0"0,0 0 0,0 0 16,0 0-16,-5 26 0,5-26 15,-3 31-15,-1-9 0,0 4 16,0 3-16,-1 1 0,2 3 0,0 7 15,-3-1-15,3-4 16,1-4-16,-3 6 0,2-4 16,0-2-16,-1-3 0,1-4 15,3-4-15,0-3 0,0-5 0,0-1 16,0-3-16,0-2 0</inkml:trace>
  <inkml:trace contextRef="#ctx0" brushRef="#br0" timeOffset="19691.3606">6325 2576 0,'0'0'0,"0"0"0,15-3 16,-5 2-16,2 0 0,0 2 16,0 0-16,1 2 0,-1-1 15,-1 2-15,-1 1 0,-3 0 16,1 2-16,-1 0 0,-3-1 15,-1 1-15,0 0 0,-3-1 16,-1 2-16,-3-1 0,-1-1 0,-3 1 16,-1 1-16,-2-1 0,-1-2 15,1 1-15,-2 0 0,-3 0 16,1-1-16,1-3 0,-1 1 16,2-2-16,1 0 0,0-3 15,-3-4-15,4 0 0,2-2 16,1 2-16,1-1 0,3 2 15,0 1-15,1 0 0,1 2 16,-1 1-16,-1 1 0,2 4 16,1 1-16,1 4 0,-3 3 0,1 5 15,0 4-15,2 1 16,-2 1-16,1 9 0,0 2 0,0-5 16,0-1-16,0 1 0,0-3 15,-2-3-15,1-1 0,0-5 16,-1-2-16,3-3 0,0-2 0,0-3 15,0-1-15,-3 0 16,2-2-16,-1-2 0,1-1 16,-2-2-16,1 0 0,-1-2 15,1 0-15,0-2 0,0 2 0,1-1 16,1 0-16,0 1 16,0-1-16,0 1 0</inkml:trace>
  <inkml:trace contextRef="#ctx0" brushRef="#br0" timeOffset="27116.6957">6925 2434 0,'0'0'0,"0"0"0,0 0 16,0 0-16,0 0 0,0 0 15,0 0-15,-31 13 0,31-13 16,-20 16-16,20-16 15,-26 24-15,14-12 0,-3 6 0,-2 3 16,0 3-16,0 1 0,-3 9 16,3 4-16,0-2 0,2-1 15,-1 6-15,3-1 0,4-4 16,3-2-16,2 1 0,3-6 16,2-3-16,3-2 0,4-5 0,7-2 15,0-8-15,4-4 0,3-5 16,3-5-16,-4 2 0,-4-1 0,-4 1 15</inkml:trace>
  <inkml:trace contextRef="#ctx0" brushRef="#br0" timeOffset="27583.6048">7304 2382 0,'0'0'0,"0"0"15,0 0-15,0 0 0,-7 27 0,7-27 16,-11 39-16,3-13 0,0 2 16,-2 4-16,-1 4 15,-4 10-15,2 0 0,-1 7 16,-1-1-16,2-5 0,2-5 16,-2 0-16,2-8 0,3-6 0,-1-6 15,4-6-15,0-5 0,2-4 16,0-1-16,3-6 0,-2-7 15,4-4-15,-1-4 0,4-5 16,2-7-16,2 0 0,2 0 0,4-2 16,5-1-16,1 3 0,1 3 15,9-2-15,0 2 16,0 5-16,-3 5 0,0 3 0,0 3 16,-2 7-16,0 4 0,-2 5 15,-2 4-15,-6 0 0,-4 3 16,-6 3-16,-5 1 0,-3-1 15,-4-4-15,-3 3 0,-6 2 16,0-3-16,-2 1 0,-13 4 16,-4 0-16,0-2 0,1-2 0,-2-1 15,-2 0 1,4-3-16,3-1 0,2-4 0,-1-1 0,4-4 16,3-4-16,5 1 0,4 0 15,3 0-15</inkml:trace>
  <inkml:trace contextRef="#ctx0" brushRef="#br0" timeOffset="28052.6335">7756 2682 0,'0'0'0,"0"0"0,0 0 15,0 0-15,0 0 0,0 0 0,-22 20 16,22-20-16,-21 21 0,10-7 16,0 3-16,1 1 0,1 1 15,0 2-15,1 2 0,1 2 16,0-4-16,3-3 0,3-2 15,1-1-15,3-3 0,6-4 16,5-3-16,4-4 0,-2-4 0,4-3 16,2-4-16,0 0 0,2-1 15,5-6-15,-2-3 16,-3 0-16,-2 1 0,-3-4 16,-3-2-16,-3 3 0,-3 0 0,-3 1 15,-4-1-15,-2 3 0,-2 1 16,-3 2-16,-4 4 0,-2 2 15,-2 3-15,-6 4 0,-4 3 16,0 2-16,1 2 0,-2 2 16,0 6-16,2-3 0,1 2 0,2 1 15,0 1-15,5 1 16,3-1-16,2-3 0,1-2 0,2 0 16</inkml:trace>
  <inkml:trace contextRef="#ctx0" brushRef="#br0" timeOffset="28533.5146">8176 2602 0,'0'0'0,"0"0"0,0 0 16,0 0-16,0 0 0,0 0 15,-18 27-15,18-27 0,-13 18 16,13-18-16,-21 26 0,10-12 15,1 1-15,0 2 16,1 1-16,0 1 0,3-1 0,-1 3 16,2-2-16,0-2 0,2-2 15,3-3-15,2-2 0,3-3 16,1-2-16,3-3 0,2-2 16,3-1-16,3-2 0,2-2 15,-2-4-15,2-2 0,-1-1 0,0-2 16,2-2-16,-1-1 0,0 1 15,3-5-15,-2 0 0,-3 1 16,-3 3-16,-3 2 0,-3 2 16,-1 2-16,-1 3 0,-4 3 15,-2 2-15,-2 5 0,-3 3 0,-2 2 16,-1 2-16,-1 2 0,-1 3 16,1 2-16,1 1 0,2 1 15,0 1-15,3 1 0,1-1 16,4-2-16,0-2 0,4-2 15,3-1-15,3-4 0,2-4 0,1-3 16,3-3-16,1-1 16,1-3-16,-1 1 0,-2 0 0,-4 1 15</inkml:trace>
  <inkml:trace contextRef="#ctx0" brushRef="#br0" timeOffset="28916.4956">8658 2631 0,'0'0'0,"0"0"0,0 0 16,-8 22-16,8-22 0,-11 27 15,3-10-15,0 1 0,1 0 0,-1 1 16,0-2-16,-1 2 0,3-2 16,1-3-16,0-2 0,0-3 15,2-1-15,1-4 0,0-3 16,2-1-16,-1-5 0,1 1 15,1-2-15,1-4 0,1-1 0,1-3 16,0-1-16,4-6 0,1 0 16,0 2-16,2 0 15,2 2-15,0 2 0,1 3 0,2 3 16,-2 0-16,0 1 0,2 1 16,-1 3-16,-1 3 0,1 1 15,-2 5-15,-2 5 0,0 0 16,-4 2-16,-2 0 0,-1 2 15,-3 1-15,-1 1 16,-1 0-16,-2 1 0,2 0 16,0-2-16,0 5 0,0 2 15,1-4-15,1 0 0,0 0 0,0-3 16,0-4-16</inkml:trace>
  <inkml:trace contextRef="#ctx0" brushRef="#br0" timeOffset="29433.6033">9233 2741 0,'0'0'0,"0"0"16,0 0-16,0 0 0,0 0 15,0 0-15,4-21 0,-4 21 16,0 0-16,0 0 0,-13-18 16,13 18-16,-20-10 0,9 7 0,-3 2 15,1 1-15,-2 1 0,0 1 16,-3-1-16,0 2 0,-1-1 15,0 3-15,0 1 0,-3 5 16,3 2-16,1 2 0,1 4 16,3-1-16,1 1 0,3 1 0,2-1 15,5-3-15,2-1 0,1-2 16,2-1-16,3-4 0,5-4 16,4-2-16,3-4 0,1-2 15,1-4-15,3-2 16,1 0-16,6-6 0,-1-1 0,-1-4 15,-3-2-15,-2-2 0,0-1 0,-1-1 16,0-2-16,3-3 16,-4 2-16,-2 1 0,-3 0 15,-3 4-15,-2 3 0,-2 4 16,-3 3-16,-1 5 0,-2 1 16,-1 3-16,-1 3 0,-4 4 15,-4 3-15,-2 5 0,-2 3 0,1 0 16,-2 5-16,-2 8 0,-1 6 15,1-1-15,2 2 0,1-1 16,1 1-16,2-4 0,4-4 16,1 5-16,3-2 0,2-3 0,1-2 15,4-5-15,2-3 16,-3-5-16,0-2 0,-2 0 0</inkml:trace>
  <inkml:trace contextRef="#ctx0" brushRef="#br0" timeOffset="29600.1465">9568 2789 0,'0'0'0,"0"0"0,0 0 15,0 0-15,-5 22 0,5-22 0,-14 20 16,14-20-16,-24 26 0,10-13 16,0 1-16,0-2 0,2-1 15,2-2-15,1-1 0,2-1 16</inkml:trace>
  <inkml:trace contextRef="#ctx0" brushRef="#br0" timeOffset="30100.2002">9970 2414 0,'0'0'16,"0"0"-16,0 0 0,0 0 0,-2 25 16,2-25-16,-8 38 15,1-12-15,-1 1 0,-1 3 0,1 0 16,-3 7-16,1-5 0,-1 5 16,2-6-16,0-5 0,1-6 0,1-3 15,1-4-15,1-3 16,-1-2-16,2-6 0,-1-1 15,2-1-15,0-2 0,3-4 16,3-6-16,1 0 0,2-3 0,2-2 16,1-2-16,4 2 0,1 0 15,5 1-15,2 2 16,4 0-16,-2 1 0,1 4 0,2 3 16,-3 3-16,-1 5 0,-2 4 15,-3 5-15,-1 1 0,-3-1 0,-4 2 16,-4 4-1,-1-1-15,-2 0 0,-3 1 0,-4-1 16,-2-3-16,-2-3 0,-4 1 16,-3 0-16,-1 0 0,-1 1 0,-6-3 15,-5 2-15,1-1 16,3-2-16,-2-2 0,-1-2 16,3-3-16,1-1 0,4-2 0,1-2 15,3-3-15,4-3 0,2 3 16,3 1-16,0 1 0</inkml:trace>
  <inkml:trace contextRef="#ctx0" brushRef="#br0" timeOffset="30535.2146">10462 2587 0,'0'0'0,"0"0"0,0 0 0,0 0 0,0 0 16,0 0-16,-22 27 15,22-27-15,-17 24 0,4-9 16,-1 6-16,1 0 0,1 0 0,-3 5 16,3-2-16,2-1 0,4-2 15,1-2-15,4-2 0,5-3 16,2-5-16,4-1 0,3-4 15,4-1-15,2-3 0,0-3 16,4-3-16,-4-1 0,1-1 0,4-5 16,1-2-16,-3 0 0,-2 0 15,-4-2-15,-1 1 16,-6 0-16,-2 1 0,-5-2 0,-2-1 16,-4 0-16,-4 0 0,-2 3 15,-2 4-15,-3 4 0,-2 1 16,-4 2-16,-3 3 0,1 2 15,0 3-15,1 0 0,1 2 16,3 2-16,3-1 0,2 3 16,3 0-16,5-2 0,4-1 0,0-1 15,0-2-15,0 0 0</inkml:trace>
  <inkml:trace contextRef="#ctx0" brushRef="#br0" timeOffset="31016.7345">10917 2576 0,'0'0'0,"0"0"0,0 0 16,0 0-16,0 0 0,0 0 0,-12 25 16,12-25-16,-13 20 0,13-20 15,-18 28-15,7-13 0,-2 2 16,2 2-16,0 2 0,1 0 15,2-3-15,0 4 0,2-3 16,3-1-16,2-3 0,4-2 16,5-1-16,1-4 0,2-5 0,5-3 15,5-2-15,-1-2 0,0 0 16,0-3-16,0-2 0,-2-1 16,1-1-16,7-5 0,0-2 15,-3 2-15,-3-1 0,-1-2 16,-3-3-16,-1 3 0,-4 0 15,-3 4-15,0 2 0,-2 3 16,-1 1-16,-2 5 0,-1 0 16,-2 4-16,-3 5 0,-3 3 15,-4 5-15,-1 1 0,-1-1 0,-4 7 16,2 0-16,2 3 0,2 1 16,2-2-16,2 0 0,1-1 15,3-4-15,3-2 0,2-1 16,6-6-16,3-1 0,4-3 15,2-4-15,2-2 0,1-3 16,-4 0-16,-4 2 0,-2-1 0</inkml:trace>
  <inkml:trace contextRef="#ctx0" brushRef="#br0" timeOffset="31416.5147">11462 2619 0,'0'0'0,"0"0"0,0 0 0,-6 21 16,6-21-16,-12 24 0,3-10 16,-1 4-16,0 2 0,0 0 0,0-1 15,-1 4-15,1-1 0,0-5 16,2-2-16,2-2 0,-1-2 16,3-4-16,0-2 0,2-2 15,2-3-15,0 0 0,4-5 16,-1-3-16,0 0 0,3-4 15,1-3-15,6-4 0,1 0 16,1 3-16,2-1 0,-2-1 16,1 1-16,0 2 0,1 0 15,0 3-15,2 0 0,-1 4 0,-2 2 16,1 3-16,-2 2 0,-1 2 16,-2 2-16,-2 4 0,-2 0 15,-1 3-15,-1 2 0,-3 1 16,-1 2-16,-2 0 0,-1 1 15,-1 1-15,-2 0 0,1 1 16,-1 0-16,-1 0 0,2 0 16,1-2-16,1-1 0,1-1 0,0-3 15,0-2-15,0-1 0,0-3 16</inkml:trace>
  <inkml:trace contextRef="#ctx0" brushRef="#br0" timeOffset="31966.6441">12104 2709 0,'0'0'0,"0"0"0,0 0 15,0 0-15,0 0 0,0 0 16,-2-21-16,2 21 0,0 0 0,-12-21 16,12 21-16,-20-14 0,9 9 15,-4 1-15,0 0 0,-3 3 16,-2 1-16,-1 3 0,-1 3 15,-6 3-15,-1 1 0,0 3 16,2 2-16,3 3 0,2 2 0,0 3 16,4-1-16,5 0 0,3 0 15,4-3-15,5-2 0,4-2 16,4-2-16,5-3 0,5-3 16,1-2-16,3-3 0,1-3 15,3-3-15,-1-4 0,0-2 16,-1 0-16,-1-3 0,-1 0 15,-1-3-15,0-2 0,1-1 16,-2-1-16,-3 2 0,0-4 16,-2-3-16,-2 0 0,0 0 0,-1 2 15,-1 1-15,-1 3 0,-1 0 16,-2 3-16,1 3 0,-1 1 16,-2 4-16,0-1 0,0 1 15,-2 3-15,-2 5 0,0 0 16,1 7-16,-3 3 0,-2 2 15,0 5-15,-1 6 0,-3 1 16,-1 2-16,-2 1 0,-1 0 16,0 4-16,2-3 0,1-4 0,2-1 15,2-2-15,2-2 0,-1-2 16,1-3-16,1 0 0,1-3 16,1-3-16,1 0 0,0-3 15,0-3-15,-1-2 0,2 3 16,-2-3-16</inkml:trace>
  <inkml:trace contextRef="#ctx0" brushRef="#br0" timeOffset="32199.7483">12596 2566 0,'0'0'0,"0"0"0,0 0 15,19 13-15,-11-3 0,0 3 16,0 4-16,-2 0 0,1 3 15,1 3-15,-2 1 0,0-3 16,-3-2-16,-1-2 0,-2-1 16,-3 0-16,-3-1 0,-4 1 0,-4 0 15,-6-2-15,-4 2 0,-4 0 16,-1-1-16,-2 1 0,7-2 16,4-3-16</inkml:trace>
  <inkml:trace contextRef="#ctx0" brushRef="#br0" timeOffset="37984.003">12155 2746 0,'0'0'16,"0"0"-16,0 0 0,0 0 0,0 0 0,18-15 16,-18 15-16,19-15 15,-19 15-15,22-20 0,-8 5 16,0 3-16,-1 1 0,1-1 15,3 1-15,5-5 16,1 2-16,5-4 0,2-2 16,1 3-16,0 1 0,8-2 0,-1 1 15,1 2-15,-1 0 0,1 3 16,0 0-16,0 3 0,1 1 0,6 0 16,0 2-16,-5 2 0,-1 2 15,-1 2-15,-3 0 16,-2 2-16,-3 1 0,1 3 0,0 2 15,-3-1-15,-2-1 0,-5 2 16,-2 0-16,-2 0 0,-1-2 16,-1 2-16,-3 1 0,0 0 15,1 4-15,-6-5 0,0 0 16,-1 0-16,-1 0 0,0-1 16,-1 1-16,0-1 0,-1 1 0,-2-3 15,1-1-15,-2 1 0,0 0 16,0-1-16,0 0 0,-1-2 15</inkml:trace>
  <inkml:trace contextRef="#ctx0" brushRef="#br0" timeOffset="38300.9218">13289 2396 0,'0'0'0,"0"0"16,0 0-16,0 0 0,0 0 15,0 0-15,0 0 0,28 0 16,-28 0-16,0 0 0,27 14 16,-27-14-16,20 15 0,-10-8 15,-1 0-15,0 2 0,-2 1 0,1 0 16,0 2-16,-3-1 16,0-1-16,-3-1 0,-1 2 0,-2 1 15,-2 0-15,-4 3 16,-2-1-16,-3 1 0,-1-1 0,-7 5 15,-2 0-15,-2 0 0,-1-1 16,1 0-16,0-1 0,2-2 16,3 0-16,-1-1 0,5 0 15,2-3-15,2-2 0,2-1 16</inkml:trace>
  <inkml:trace contextRef="#ctx0" brushRef="#br0" timeOffset="38816.4107">13857 2446 0,'0'0'0,"0"0"0,0 0 16,0 0-16,-7 23 0,7-23 15,-8 32-15,2-12 0,-3 3 0,-1 6 16,-2 5-16,-3 6 16,-1-2-16,1 0 0,-1 1 0,0 3 15,1-4-15,3-6 0,1-4 16,1-6-16,1-3 0,3-3 16,0-4-16,2-2 0,0-3 15,0-4-15,2-3 0,2 0 16,-1-5-16,3-3 0,4-5 15,1 0-15,3-3 0,2-2 16,3-3-16,0 1 0,2 1 0,7-4 16,5 2-16,-2 3 0,1 2 15,0 3-15,3 6 16,-2 2-16,-3 3 0,2 3 0,-5 4 16,-7 2-16,-4 4 0,-5 3 15,-2 1-15,-4 0 0,-2 1 16,-6 0-16,-4 1 0,-2 0 15,-1 1-15,-6-3 0,-4 0 16,-2-2-16,0-1 0,-7 1 16,0-1-16,3-2 0,2 0 0,2-4 15,0-3-15,4-3 0,4-1 16,4-3-16,4-6 0,4 5 16,0 0-16,2 1 0</inkml:trace>
  <inkml:trace contextRef="#ctx0" brushRef="#br0" timeOffset="39218.5101">14346 2733 0,'0'0'0,"0"0"0,0 0 16,-15 17-16,15-17 0,-18 26 15,6-6-15,1 3 0,0 0 0,-2 6 16,1 0-16,2-3 0,2-4 16,5-3-16,4-2 15,1-3-15,2-3 0,7-6 0,7-3 16,2-2-16,1-2 0,6-5 16,2-1-16,-1-3 0,-2-1 0,0-4 15,-1-3-15,-3-1 16,-3 1-16,-2-3 0,-3 0 15,-7 5-15,-1 0 0,-4-3 16,-3 1-16,-4 7 0,-2 1 0,-6 4 16,-5 1-16,-1 2 0,0 0 15,-2 4-15,-2 3 16,1 1-16,1 1 0,1 1 0,2 2 16,3 1-16,4 2 0,7-4 15,5-1-15,-1-2 0,0-1 0,0 1 16</inkml:trace>
  <inkml:trace contextRef="#ctx0" brushRef="#br0" timeOffset="39684.1103">14904 2698 0,'0'0'0,"0"0"16,0 0-16,0 0 0,-9 25 0,9-25 15,-16 25-15,5-8 16,0 0-16,-1 4 0,-2 3 16,2-1-16,1 0 0,0 4 0,1-1 15,3-5-15,1-2 0,3-2 16,2 0-16,3-3 0,3-3 16,6-2-16,5-2 0,0-6 15,2-2-15,3-3 0,3-2 16,0-1-16,1 2 0,4-10 15,1-4-15,-2-2 0,-3-1 0,2 0 16,0 0-16,-3-1 16,-3 0-16,0-4 0,-3 3 15,-4 5-15,-2 4 0,-3 4 0,-3 1 16,-2 6-16,-1 0 0,-3 4 16,-2 4-16,-2 1 0,-1 3 15,-2 3-15,-5 4 0,-1 2 16,1-1-16,-2 10 0,0 2 15,2-2-15,2-2 0,4-3 16,5-3-16,2-1 0,2-3 0,6-4 16,4-3-16,3-2 15,-1-3-15,5-3 0,3-5 16,-4 1-16,-3 3 0,-3-2 0</inkml:trace>
  <inkml:trace contextRef="#ctx0" brushRef="#br0" timeOffset="40066.3743">15512 2759 0,'0'0'15,"0"0"-15,0 0 0,-13 23 0,13-23 16,-13 24-16,3-7 0,0 2 16,0 2-16,-2 2 0,1-1 15,1-5-15,0-3 0,3 0 16,0-3-16,2-2 0,0-4 15,1-1-15,1-4 0,3 0 16,-2-2-16,4-3 0,1-3 16,1-2-16,2-1 0,5-7 15,2-2-15,1 0 0,3 1 0,0-1 16,3-1-16,-1 3 0,0 2 16,6-1-16,3 5 0,-3 1 15,-2 1-15,-1 5 0,-2 3 16,-2 3-16,-3 3 0,-2 3 15,0 5-15,-5 1 0,-1 3 0,-5 5 16,-3 2-16,-1 1 0,0 0 16,-3 0-16,1-3 15,-1 1-15,1-1 0,1 0 0,-1-2 16,2-4-16,0-1 0,1-4 16</inkml:trace>
  <inkml:trace contextRef="#ctx0" brushRef="#br0" timeOffset="40583.5379">16240 2851 0,'0'0'16,"0"0"-16,0 0 0,0 0 0,0 0 0,-6-19 16,6 19-16,0 0 15,-15-20-15,15 20 0,-21-10 16,7 7-16,-2 0 0,-3 1 15,-2 2-15,-1 1 0,-1 3 0,-7 2 16,-1 1-16,3 3 0,2 2 16,1 3-16,0 2 15,6 1-15,2-2 0,4 5 0,5 0 16,5-5-16,3-1 0,6-4 16,5-1-16,4-3 0,2-2 15,4-4-15,2-2 0,2-1 16,-1-1-16,2-2 0,2-2 15,-3-2-15,0-2 0,-1-3 16,0 0-16,-2-2 0,-2-1 0,0-4 16,1-3-16,-1 1 0,-2 0 15,2-6-15,-1-5 16,-1 4-16,-3 1 0,0 2 0,0 0 16,-2 6-16,-1 3 0,-2 4 15,-2 3-15,-3 3 0,0 1 16,-3 4-16,0 1 0,-2 2 15,0 0-15,-5 9 0,-2 3 16,-1 1-16,-1 3 0,-5 7 0,-3 5 16,-6 9-16,3 0 0,-1 1 15,0-1-15,1 3 0,3-5 16,3 0-16,2-2 0,2-2 16,1-3-16,2-6 0,2-4 15,1-5-15</inkml:trace>
  <inkml:trace contextRef="#ctx0" brushRef="#br0" timeOffset="47049.7988">14440 3461 0,'0'0'0,"0"0"0,0 0 15,0 0-15,0 0 0,0 0 0,0 0 16,0 0-16,0 0 0,0 0 16,0 0-16,0 0 0,0 0 15,0 0-15,17 13 0,-17-13 16,6 24-16,-6-24 0,8 31 15,-8-31-15,12 29 0,-5-16 16,0 0-16,0-2 0,-2-2 0,1 0 16</inkml:trace>
  <inkml:trace contextRef="#ctx0" brushRef="#br0" timeOffset="47351.9503">14522 3441 0,'0'0'0,"0"0"0,0 0 16,0 0-16,0 0 0,29-11 16,-29 11-16,27-9 0,-12 7 0,2-1 15,-1 1-15,0 1 16,-2 0-16,-1 1 0,1-2 0,-3 4 16,-2-1-16,-1 1 0,-1 3 15,-3 0-15,0 1 0,-4 1 16,-4 4-16,-1 0 0,-2 1 15,-4 1-15,-3 2 0,-3 3 16,2-1-16,0-2 0,2-3 16,2-1-16,2-3 0,3 0 0,0 0 15,3 0-15,1-1 0,3-2 16,3 1-16,4-2 0,3-1 16,3-2-16,3-2 0,-2-2 15,1 2-15,-1-1 0,1 1 16,-3-2-16,-2 2 0,-1 0 15</inkml:trace>
  <inkml:trace contextRef="#ctx0" brushRef="#br0" timeOffset="47768.5179">14764 3664 0,'0'0'0,"0"0"0,0 0 16,0 0-16,0 0 0,-12 16 0,12-16 15,0 0-15,-13 24 0,8-14 16,1 4-16,0-1 0,-1 2 15,2-1-15,1 1 0,-1-2 0,2 2 16,1-4-16,1-1 16,2-3-16,0-2 0,2-2 15,2 0-15,0-3 0,0-3 0,1 1 16,0 0-16,0-2 0,-1-1 16,-1-1-16,-2 1 0,1-1 15,-1 0-15,-3 0 0,-3-1 16,-3 0-16,0 2 0,-3 1 15,-1 0-15,-2 3 0,-2 3 0,-3 2 16,-3 2-16,-3 4 0,1 2 16,2 3-16,2 2 0,1-2 15,3 1-15,2 0 0,3-1 16,4 1-16,3-2 0,3-1 16,3-1-16,5-1 0,5 0 15,2-4-15,3-3 0,1-1 0,0-2 16,8-3-16,3 0 15,-4-3-15,0-2 0,-3-2 16,-2-2-16,0 0 0,0 0 0,-5 3 16,-3 0-16,-3 3 0</inkml:trace>
  <inkml:trace contextRef="#ctx0" brushRef="#br0" timeOffset="48053.4003">15114 3397 0,'0'0'16,"0"0"-16,0 0 0,0 0 16,0 0-16,0 0 0,0 0 0,-1 31 15,1-31-15,-8 36 16,1-6-16,1 1 0,-1 1 0,-1 8 16,1-1-16,0-1 0,1-1 15,0 3-15,0-6 0,1-4 16,0-3-16,0-3 0,-3-3 15,-1-1-15,-2-2 0,-2-1 16,-1-3-16,0-2 0,3-3 16,0-4-16,3-3 0,0-5 0,0-3 15,0-5-15,1-2 0,0 2 16,2 2-16,0 1 0</inkml:trace>
  <inkml:trace contextRef="#ctx0" brushRef="#br0" timeOffset="48175.1442">14903 3597 0,'0'0'0,"0"0"15,0 0-15,0 0 0,0 0 16,0 0-16,17-17 0,-17 17 0,0 0 16,0 0-16,25-1 15,-25 1-15,0 0 0,0 0 0,22 10 16,-18-8-16</inkml:trace>
  <inkml:trace contextRef="#ctx0" brushRef="#br0" timeOffset="48783.4371">14834 3808 0,'0'0'15,"0"0"-15,0 0 0,0 0 16,0 0-16,0 0 0,0 0 16,0 0-16,0 0 0,24 7 15,-24-7-15,23-5 0,-23 5 0,31-11 16,-31 11-16,33-18 0,-15 7 16,-1-1-16,1-1 0,-2-1 15,-1-2-15,2-1 0,-1 0 16,0 1-16,1-1 0,-3 3 15,-2 3-15,0-5 0,-1-2 0,0 3 16,-1 1-16,-1 1 0,-1 1 16,-1 2-16,-2 2 15,1 3-15,-2 3 0,-1 4 16,1 3-16,-2 3 0,0 6 0,-2 4 16,-1 3-16,-2 4 0,-3 3 15,1 6-15,-2 3 0,0 6 16,2-3-16,0-4 0,3-2 15,3-7-15,3-3 0,0 3 16,2-3-16,-1-8 0,2-5 0,2-4 16,2-2-16,2-3 0,1-3 15,3-4-15,1-3 16,-1-3-16,-2-1 0,-3 2 0,-2 2 16,5-14-16,2-12 0,0 2 15,-1 2-15,0 2 0,-3 1 16,0-2-16,-3 2 0,-2 5 15,-3 4-15,-3 3 0,-5 1 16,-2 5-16,-3 1 0,-3 4 16,-2 3-16,-3 2 0,0 3 0,-4 3 15,-2 2-15,1 2 0,0 2 16,4 1-16,2 2 0,4-2 16,1 1-16,4-1 0,1 1 15,5 0-15,4-1 0,2-1 16,4-3-16,2 0 0,3-1 15,0-1-15,0 0 0,1-2 16,-2-1-16,0-2 0,2-1 16,-2-2-16,-1-1 0,-4-1 0,-1 2 15,-1-1-15</inkml:trace>
  <inkml:trace contextRef="#ctx0" brushRef="#br0" timeOffset="48999.8536">15717 3413 0,'0'0'0,"0"0"15,0 0-15,0 0 0,0 0 16,0 0-16,0 28 0,0-28 16,-4 25-16,4-25 0,-4 32 15,2-17-15,1 1 0,0-2 16,-1 0-16,2-2 0,0-2 0,0-2 15,0 0-15,0-3 0</inkml:trace>
  <inkml:trace contextRef="#ctx0" brushRef="#br0" timeOffset="49318.4006">15714 3461 0,'0'0'0,"0"0"15,0 0-15,0 0 0,0 0 0,0 0 16,28-11-16,-28 11 0,23-8 15,-23 8-15,26-4 16,-14 4-16,0 0 0,-1 1 16,0-1-16,-1 2 0,-1-1 0,-2 0 15,1 2-15,-2 0 0,-2 1 16,-2 0-16,-2 2 0,-1 2 16,-1-1-16,-3 4 0,-1 0 15,-4 0-15,-1 0 0,-2 0 16,-2 2-16,2-2 0,1-1 15,-1-1-15,1 0 0,2-2 16,2-1-16,1-1 0,3 0 16,2-1-16,1-1 0,3 0 15,3-1-15,3 1 0,2-2 0,2 0 16,1 0-16,1-1 0,-2-1 0,1 1 16,-2-1-16,-2 1 15</inkml:trace>
  <inkml:trace contextRef="#ctx0" brushRef="#br0" timeOffset="49599.7723">15864 3720 0,'0'0'0,"0"0"0,0 0 0,-5 20 16,5-20-16,-5 19 0,2-7 15,1-1-15,0 0 0,1-1 16,1-1-16,2-3 0,1-1 0,4-3 16,2-3-16,1-2 0,1 2 15,2-3-15,1-2 0,0 1 16,0-3-16,1-1 0,-1 0 16,-3 1-16,-1 1 0,-2 2 15,-2-1-15,-4 3 0,-2 3 0,0-2 16,0 2-16,0 0 0</inkml:trace>
  <inkml:trace contextRef="#ctx0" brushRef="#br0" timeOffset="49883.1076">15698 3772 0,'0'0'0,"0"0"16,0 0-16,0 0 0,0 0 0,0 0 15,-8 33-15,8-33 0,-4 24 16,4-24-16,-8 33 16,5-15-16,1-2 0,2 1 0,1 0 15,1-2-15,1-1 0,2-3 16,1-3-16,3-2 0,2 0 16,3-3-16,4-1 0,4-4 15,-1 0-15,1-2 0,2-3 16,-1 0-16,1-2 0,-2-2 15,0-3-15,-4 3 0,-2 3 0,-3-1 16</inkml:trace>
  <inkml:trace contextRef="#ctx0" brushRef="#br0" timeOffset="50066.5081">16408 3398 0,'0'0'0,"0"0"16,0 0-16,0 0 0,0 0 0,0 0 15,0 0-15,0 0 16,0 0-16,-12 29 0,12-29 16,-16 21-16,16-21 0,-22 26 0,8-10 15,-1-1-15,-2 1 0,-1 1 16,1 0-16,-5 2 0,1 0 16,3-2-16,3-3 0,1-2 0</inkml:trace>
  <inkml:trace contextRef="#ctx0" brushRef="#br0" timeOffset="50288.3166">16043 3780 0,'0'0'0,"0"0"16,0 0-16,0 0 0,25-2 0,-25 2 16,30-3-16,-30 3 0,34-5 0,-13 3 15,3 0-15,0-2 16,-1-1-16,8-1 0,1-2 15,-2 2-15,0-1 0,-3 0 16,-2 0-16,-4 0 0,-2-1 0,1 1 16,-4 1-16,-5 2 0,-1 0 15,-1 0-15,-1 1 0,-3 1 16</inkml:trace>
  <inkml:trace contextRef="#ctx0" brushRef="#br0" timeOffset="50567.1145">16335 3630 0,'0'0'15,"0"0"-15,0 0 0,0 0 0,-4 27 16,4-27-16,-8 25 16,8-25-16,-9 32 0,4-13 0,-2 3 15,0-2-15,2 1 0,-3 2 16,0-1-16,1-4 0,-2 0 0,1-2 15,1 0-15,-1-3 16,0-2-16,-1 1 0,0-1 16,0-1-16,-2-2 0,-2-1 15,0 0-15,1-3 0,0-1 0,2-2 16,2-4-16,2 2 0,0-1 16,2 1-16</inkml:trace>
  <inkml:trace contextRef="#ctx0" brushRef="#br0" timeOffset="50766.884">16324 3836 0,'0'0'0,"0"0"15,0 0-15,13 18 0,-13-18 16,17 21-16,-7-9 0,2 0 16,2 1-16,1 0 0,0 1 15,-1-2-15,1-1 0,3 2 16,1-1-16,-1-3 0,-1 2 15,-2-4-15,-2 2 0,-2-3 16,-2-1-16,-3-1 0,0 0 0,-1-1 16</inkml:trace>
  <inkml:trace contextRef="#ctx0" brushRef="#br0" timeOffset="55650.0941">17046 2377 0,'0'0'0,"0"0"0,0 0 0,0 0 0,0 0 16,0 0-16,0 0 15,0 0-15,0 0 0,0 0 16,0 0-16,0 0 0,0 0 0,-32 18 16,12-5-16,2 0 0,-1 2 15,-5 4-15,-4 3 0,-6 10 16,3-2-16,-6 14 0,0 3 16,6-3-16,4-5 15,4 3-15,4 2 0,2-1 0,6-5 0,6-2 16,6-5-16,6-8 15,2-5-15,7-2 0,4-3 16,1-5-16,2-1 0,-6-2 0,-2-2 16,-4-1-16</inkml:trace>
  <inkml:trace contextRef="#ctx0" brushRef="#br0" timeOffset="56166.7094">17475 2420 0,'0'0'0,"0"0"0,0 0 16,-10 26-16,10-26 0,-14 35 15,2-9-15,-2 2 0,1 3 16,-5 12-16,-3 1 0,0 2 15,0 0-15,-4 5 0,-1 4 0,4-11 16,3-9-16,3-3 0,1-1 16,4-7-16,1-4 0,3-8 15,0-5-15,1-3 0,2-4 0,2-7 16,2-3-16,1-2 16,1-2-16,6-5 0,3-4 15,3-2-15,3 0 0,3-1 16,2 0-16,1 2 0,1 0 0,8 0 15,2 1-15,-4 6 16,-4 1-16,0 7 0,-2 4 16,-3 4-16,-2 1 0,-3 6 0,0 4 15,-6 3-15,-4 1 0,-6 5 16,-4 1-16,-4-3 0,-2-1 16,-4 5-16,-3 0 0,-2-1 15,-2-3-15,-8 2 0,-1-2 16,1-1-16,1-1 0,-4-3 15,-2-2-15,4-1 0,3-3 0,1-2 16,0-3-16,2-3 16,3-2-16,6-6 0,3-3 0,3 3 15,1 2-15,3 2 0</inkml:trace>
  <inkml:trace contextRef="#ctx0" brushRef="#br0" timeOffset="56633.1426">17897 2698 0,'0'0'0,"0"0"15,0 0-15,0 0 0,0 0 0,0 0 16,0 0-16,-15 23 15,15-23-15,-19 22 0,19-22 16,-23 31-16,10-14 0,-3 3 16,-2 2-16,1 1 0,2-2 0,-2 7 15,4-2-15,3-2 0,2-3 16,6-3-16,3-3 0,6-4 16,3-3-16,4-5 0,5-3 15,1-3-15,1-4 0,7-3 16,3-2-16,-3-3 0,-3-2 15,-1 0-15,0-2 0,-1 1 0,-4-1 16,2-5-16,-3-1 16,-6 4-16,-4 2 0,-4 1 0,-3 0 15,-2 3-15,-2 2 0,-3 2 16,-1 1-16,-3 4 0,-1 1 0,-3 4 16,0 1-16,-2 2 15,-2 2-15,-2 1 0,-2 2 16,1 2-16,2 2 0,2 4 15,0 0-15,3 1 0,2-2 0,2-1 16,1-3-16,2-2 0</inkml:trace>
  <inkml:trace contextRef="#ctx0" brushRef="#br0" timeOffset="57135.3312">18397 2682 0,'0'0'0,"0"0"0,0 0 16,-23 17-16,23-17 0,-18 24 0,9-9 15,-1 2-15,0 3 0,0 3 16,0 0-16,-2 6 0,2-4 0,3-1 15,1-2-15,3-1 0,2-4 16,3-3-16,2-2 0,2-2 16,2-1-16,3-3 0,3-4 15,4-2-15,3-5 0,1-1 16,0-2-16,1-3 0,1-1 16,7-6-16,-1-3 0,-2-1 0,0 0 15,-2-1-15,0 1 16,-3 2-16,-1 2 0,0-3 0,-3 1 15,-7 7-15,-3 2 0,-3 4 16,-1 2-16,-4 3 0,-1 2 16,-8 3-16,-3 2 0,0 3 15,-1 1-15,-1 5 0,-1 3 16,-3 5-16,-1 2 0,3 1 16,-1 2-16,4-1 0,3-4 15,5-2-15,3-2 0,3-2 0,5-3 16,1-2-16,3-2 15,6-2-15,3-5 0,2-1 16,2-3-16,-4 1 0,-5 0 0,-1 1 16</inkml:trace>
  <inkml:trace contextRef="#ctx0" brushRef="#br0" timeOffset="57549.4418">18953 2777 0,'0'0'0,"0"0"16,0 0-16,-4 21 0,4-21 16,-9 25-16,3-9 0,-3 2 15,0-1-15,0 1 0,0-1 16,2-1-16,-1-2 0,-1 1 16,1-4-16,2-1 0,1-2 0,2-5 15,0-1-15,-1-3 0,2-2 16,1-1-16,1-3 15,2-2-15,3-3 0,1-2 16,2-1-16,3-5 0,0 1 0,1-1 16,0 1-16,3 2 0,0-1 15,3 3-15,3 2 0,-1 0 16,-2 0-16,1 2 0,0 3 16,-3 2-16,1 3 0,-2 3 15,-1 3-15,-1 2 0,0 2 0,-3 3 16,-2 2-16,-4 1 0,-1 2 15,-3 2-15,-3 0 0,-1 1 16,-2 1-16,1 1 0,-2-2 16,-2 5-16,0 0 0,1-2 15,-1-4-15,1-3 0,3-2 16,0-2-16</inkml:trace>
  <inkml:trace contextRef="#ctx0" brushRef="#br0" timeOffset="58216.3892">19681 2823 0,'0'0'0,"0"0"16,0 0-16,0 0 0,0 0 0,0 0 16,-16-14-16,16 14 0,0 0 15,-20-15-15,20 15 0,0 0 16,-27-16-16,14 11 0,-2 1 16,-1 0-16,1 1 0,-3 2 15,-2 1-15,0 1 0,1 2 0,-9 3 16,-1 1-16,3 4 15,2 0-15,-1 3 16,1 2-16,3 0 0,2 1 0,1 4 0,2-2 16,5 1-16,5-1 0,3-5 15,6 0-15,1-3 0,3-3 16,1-2-16,5-2 0,2-2 16,3-3-16,0 0 0,2-3 15,5-3-15,-1-1 0,1-5 16,0-1-16,1-3 0,-1-1 15,-2-2-15,-1 0 0,0-3 16,2-2-16,-1-1 0,1 0 16,2-6-16,-2 1 0,-3 2 15,-4 2-15,-1 3 0,-2 1 0,-2 4 16,-1 3-16,-2 3 0,-1 3 16,-4 4-16,-2 1 0,-2 5 15,0 0-15,-1 6 0,-3 2 16,-1 5-16,0 4 0,-4 2 15,-2 2-15,-4 9 0,-2 1 0,0 1 16,2 1-16,2-2 0,2 1 16,1 3-16,2-2 15,4-7-15,2-4 0,2-2 0,2-2 16,3-5-16,3-2 0,0-1 16,0-2-16,1-1 0,0-3 15,-1 0-15,-3-1 0,0-1 16</inkml:trace>
  <inkml:trace contextRef="#ctx0" brushRef="#br0" timeOffset="58582.582">19920 2966 0,'0'0'0,"0"0"0,0 0 0,24 1 15,-24-1-15,26 2 0,-11-1 16,2-2-16,1-1 0,0-2 15,2-2-15,6-3 0,-1-1 0,-2 0 16,-1 0-16,-2 0 0,-2-1 16,-2-1-16,-2-2 15,-1 2-15,-2-1 0,-5-1 16,-3-1-16,-3 2 0,-2 1 0,-3 0 16,-4 2-16,-4 2 0,-3 3 15,-2 2-15,-2 3 0,-1 1 16,-1 4-16,-3 1 0,-1 2 15,-5 5-15,4 1 0,0 4 16,2 4-16,2 3 0,2 0 0,5-1 16,5-2-16,6-3 0,2-1 15,7-1-15,2-3 16,7 0-16,2-4 0,7-1 16,4-3-16,3-2 0,2-1 0,-6-1 15,-4 0-15,-4-1 0</inkml:trace>
  <inkml:trace contextRef="#ctx0" brushRef="#br0" timeOffset="59084.3753">20742 2796 0,'0'0'0,"0"0"0,0 0 0,0 0 16,0 0-16,0 0 0,-22-11 15,22 11-15,-27 2 0,27-2 0,-34 4 16,14 0-16,-2 1 0,-1 2 16,-1 3-16,-6 3 0,3 3 15,1 2-15,1 3 0,3-3 16,3 2-16,2 1 0,6-1 16,4-3-16,2-3 0,4 2 15,2-2-15,2-5 0,2-3 0,6-3 16,4-2-16,3-1 0,3-3 15,7-5-15,0-3 16,1-2-16,1-2 0,-2-3 16,1-3-16,-3 1 0,-1 1 0,4-10 15,1-2-15,-3-1 0,-2 2 16,-4 0-16,-1-1 16,-5 4-16,-2 3 0,-2 2 15,0 3-15,-2 4 0,-1 0 0,-1 5 16,-3 2-16,-2 4 0,-2 4 0,0 0 15,0 3-15,-2 5 16,0 3-16,-5 6 0,-2 3 16,-2 3-16,-1 2 0,-2 3 15,-3 3-15,3-2 0,1-1 0,0 1 16,-1 1-16,2 1 0,1-3 16,2 1-16,3 0 0,0-5 15,2-6-15,1-4 0</inkml:trace>
  <inkml:trace contextRef="#ctx0" brushRef="#br0" timeOffset="59850.5626">17539 3176 0,'0'0'0,"0"0"0,0 0 0,0 0 16,-8 23-16,8-23 0,-10 29 15,5-9-15,-2 1 0,-2 5 0,0 7 16,-6 7-16,0 0 0,-4 9 16,0 1-16,5-5 0,3-2 15,0-7-15,1-3 0,0-2 16,1-6-16,3-6 0,1-5 16,2-5-16,1-2 0,1-3 15,1 0-15,0-4 0,3 1 0,0-7 16,3-4-16,0-1 15,1-2-15,3-2 0,3-2 16,0 0-16,1 0 0,4-7 0,3-1 16,0 2-16,-1 3 0,3 1 15,4 1-15,-4 5 0,-2 3 0,1 3 16,-1 3-16,-3 2 16,-1 4-16,0 5 0,-1 4 15,-2 2-15,-1 2 0,-7 1 16,-3 1-16,-3-2 0,-2 0 15,-3 1-15,-5-1 0,-1-1 16,-1-1-16,-5 0 0,-4 1 0,-1-2 16,-2 0-16,-1-1 0,-1 0 15,1-3-15,-1-1 0,2-2 16,0-2-16,3-1 0,1-2 16,4-1-16,1-2 0,3-3 15,2-1-15,5 6 0,3 6 16,0-2-16,1 0 0,0-1 0</inkml:trace>
  <inkml:trace contextRef="#ctx0" brushRef="#br0" timeOffset="60249.328">17923 3542 0,'0'0'15,"0"0"-15,0 0 0,-10 25 0,10-25 16,-13 25-16,3-7 16,1 0-16,0 2 0,0 3 15,1 0-15,3-4 0,1-1 0,1-3 16,4-1-16,3-5 0,2-1 16,5-5-16,5-2 0,-1-2 15,2-1-15,0-5 0,2-1 16,0 0-16,1-2 0,0-1 15,-2-1-15,-1-3 0,-3-1 0,1-5 16,-3-1-16,-4 2 0,-1 2 16,-3-2-16,0-2 0,-3 4 15,-2 2-15,-4 3 0,0 3 16,-3 1-16,-1 2 0,-3 2 16,-3 3-16,3 2 0,-2 1 15,-1 4-15,-2 4 0,1 1 16,0-1-16,-1 4 0,0 2 15,4-1-15,2 2 0,2-4 16,3-2-16,0-2 0</inkml:trace>
  <inkml:trace contextRef="#ctx0" brushRef="#br0" timeOffset="60732.7991">18390 3472 0,'0'0'0,"0"0"0,0 0 16,0 0-16,0 0 0,0 0 16,-19 22-16,19-22 0,-16 26 0,16-26 15,-20 32-15,11-15 0,0 2 16,1 1-16,0 2 0,1-3 16,2 0-16,0 5 0,3-2 15,2-3-15,2-4 0,3-1 16,2-2-16,4-2 0,3-5 0,3-4 15,4-2-15,0-3 0,0 0 16,2-3-16,3-1 0,-2-3 16,-1-1-16,5-4 0,-3-2 15,-2 0-15,-2-1 0,0 0 16,-1 0-16,-2 0 0,-3 1 16,-2 2-16,-2 2 0,-2 3 15,-2 1-15,-2 4 0,0 1 16,-5 5-16,0 0 0,-4 4 15,-2 5-15,-2 1 0,0 1 0,-1 2 16,-1 4-16,2 1 0,0 2 16,0 3-16,2 1 0,1-3 15,2-2-15,2-3 16,2-3-16,3-2 0,3-1 0,4-5 16,4-2-16,1-1 0,0-4 15,2-3-15,1-4 0,-4 1 0,-2 1 16,-2 3-16</inkml:trace>
  <inkml:trace contextRef="#ctx0" brushRef="#br0" timeOffset="61116.7421">18965 3532 0,'0'0'0,"0"0"0,0 0 0,0 0 15,0 0-15,-12 32 0,12-32 16,-13 31-16,6-16 0,-2 1 15,0 1-15,0-1 0,1-1 16,2-2-16,-1-1 0,2-2 0,0-2 16,1-1-16,-1-1 15,2-2-15,0-1 0,3-3 0,-1-4 16,2-1-16,1-1 0,2-2 16,3-2-16,1-2 0,-1-2 15,4-5-15,2-1 0,0 1 0,1 1 16,3 0-16,1 1 15,1 1-15,0 4 0,-1 1 16,-2 2-16,0 2 0,-1 1 0,0 3 16,2 3-16,-4 4 0,-2 2 15,-1 3-15,-1 3 0,-4 0 16,0 2-16,-2 4 0,-1 2 16,-1 0-16,-1 0 0,-1 5 15,0-1-15,0-2 0,0-3 0,0 1 16,1-1-16,2-5 0,3-2 15,-2-2-15,0-1 0,-1-2 16</inkml:trace>
  <inkml:trace contextRef="#ctx0" brushRef="#br0" timeOffset="61633.1819">19627 3545 0,'0'0'0,"0"0"0,0 0 15,0 0-15,0 0 0,0 0 16,-21-16-16,21 16 0,-22-1 0,22 1 16,-31 3-16,14 1 0,-1 2 15,-1 2-15,-2 1 0,0 1 16,0 1-16,-3 7 0,1 3 16,3 0-16,4 0 0,2 0 15,3-2-15,3-2 0,0-1 0,3 2 16,4-3-16,3-4 0,4-3 15,4-4-15,3-3 16,3-2-16,0-2 0,3-3 0,1-2 16,0-2-16,-1-2 0,6-8 15,-1-3-15,-3 1 0,-2 1 16,-2-5-16,1-3 0,-2 0 16,0 0-16,4-5 0,0-2 15,-4 5-15,-2 3 0,-1 5 16,-4 4-16,0 2 0,-1 2 0,-3 4 15,0 3-15,-3 4 0,-2 4 16,-1 5-16,-1 5 0,-4 0 16,-1 3-16,-3 5 15,-2 6-15,-1 3 0,1 0 0,0 3 16,1 2-16,1-2 0,1-1 0,1 3 16,0-6-16,2-1 0,2-4 15,1-3-15,0-2 16,2-5-16,1-3 0,1-1 0,2 1 15,-1-1-15,1-2 0,-1 0 16,1-1-16,-1 0 0</inkml:trace>
  <inkml:trace contextRef="#ctx0" brushRef="#br0" timeOffset="62000.1997">19757 3681 0,'0'0'0,"0"0"16,0 0-16,0 0 0,27 1 0,-27-1 15,27 0-15,-27 0 0,30 0 16,-13 0-16,1-1 0,0 0 16,1-1-16,-2 1 0,1-1 15,-2-2-15,0-2 0,0-3 16,-1 1-16,-3-1 0,-2 2 16,-2-1-16,-3-1 0,-3 3 15,-1-1-15,-3 1 0,-2-1 16,-3 0-16,-2 2 0,-1-1 15,-2 2-15,-2-1 0,1 2 0,-3 3 16,0 3-16,-2 2 0,-1 1 16,-1 2-16,1 3 0,0 2 15,2-1-15,2 3 0,1 2 16,1 1-16,4 0 0,-2 3 16,3 0-16,3-3 0,3 0 0,3-1 15,3-1-15,2-5 0,4-1 16,6-2-16,3-1 15,1-2-15,0-1 0,0-2 0,-4 2 16,-2-2-16</inkml:trace>
  <inkml:trace contextRef="#ctx0" brushRef="#br0" timeOffset="62550.1202">20454 3644 0,'0'0'0,"0"0"15,0 0-15,0 0 0,0 0 0,0 0 16,-6-20-16,6 20 0,0 0 16,-17-16-16,7 10 0,-1 0 15,0 1-15,-4 2 0,-1 2 16,-1 0-16,2 2 0,-3 1 16,-2 2-16,1 2 0,-2 0 0,-5 5 15,2 3-15,3 2 0,2 1 16,3 1-16,3 1 0,2-1 15,2-2-15,2 2 16,4-1-16,3-5 0,2-1 0,6-3 16,3-2-16,3-4 0,3-2 0,1-2 15,3-4-15,0 1 16,0-1-16,6-5 0,-1-1 16,-3-2-16,-3 0 0,-1-2 15,0-1-15,-3-1 0,0-1 0,0-1 16,1-2-16,-3-1 0,-1 0 15,-2 1-15,-1 1 0,-1 2 16,-1 4-16,-3 2 0,0 3 16,-2 2-16,-1 3 0,-2 5 15,0 0-15,-1 3 0,-1 1 16,-5 7-16,-2 5 0,0 1 16,-1 3-16,-1 1 0,0 4 15,0 3-15,1-2 0,2-1 16,1-3-16,2-2 0,0-1 0,2-2 15,2-2-15,0-3 0,1-2 16,0-2-16,1-1 0,1-2 16,1-1-16,3-3 0,1-1 15,-2-4-15,2-2 0,-2 1 16,0 1-16,-2 0 0</inkml:trace>
  <inkml:trace contextRef="#ctx0" brushRef="#br0" timeOffset="62766.42">20820 3431 0,'0'0'0,"0"0"0,0 0 16,0 0-16,23 8 0,-23-8 15,16 15-15,-9-4 0,0 2 16,-2 4-16,0 2 0,-2 1 16,-1 1-16,1 3 0,-2 0 15,-1-1-15,0-2 0,-5-1 16,-3 0-16,-3-2 0,-2 1 0,-7 2 15,-5 2-15,-5-2 0,-4 0 16,0 0-16,6-4 0,5-2 16</inkml:trace>
  <inkml:trace contextRef="#ctx0" brushRef="#br0" timeOffset="78583.4178">2453 4411 0,'0'0'0,"0"0"0,0 0 16,0 0-16,0 0 0,0 0 0,0 0 15,0 0-15,-22-4 0,22 4 16,-24 13-16,24-13 16,-27 15-16,12-7 0,-1 1 15,0 1-15,-2 2 0,-2 3 0,-2 2 16,-5 3-16,0 1 0,0 0 15,0 2-15,0 0 0,1 1 0,-2 2 16,2-1-16,2-4 16,4-1-16,4-1 0,0-1 15,2-1-15,3-3 0,4-1 0,2 0 16,1-3-16,4-1 0,1-3 16,5-1-16,4-2 0,3-1 15,6-1-15,3-2 0,2-2 16,2 0-16,9 0 0,3 1 15,2 2-15,-2 0 0,1 0 16,1-3-16,-3 1 0,0-2 0,4 1 16,-3 1-16,-4 0 0,-3-2 15,-4 0-15,-3-2 16,-5 1-16,-4 0 0,-2 0 0,1 0 16,-4 1-16,-2 2 0,-1-4 15,-2 0-15,-1-3 0,-4-1 16,-4 2-16,1 0 0,-3-3 0,-3 0 15,-1-3-15,0 1 16,-4-2-16,0 1 0,-2-2 16,-3-1-16,-2-3 0,2 1 0,1 0 15,0 0-15,3 0 0,-1 1 16,1 4-16,1 0 0,1 4 16,1 3-16,0 2 0,3 1 15,3-1-15</inkml:trace>
  <inkml:trace contextRef="#ctx0" brushRef="#br0" timeOffset="79566.505">2832 5327 0,'0'0'0,"0"0"0,0 0 0,0 0 0,0 0 16,26-2-16,-26 2 0,22 5 16,-22-5-16,23 4 0,-6-3 15,0 0-15,2 1 0,0-2 16,6 1-16,0 0 0,0 0 0,13 0 16,4 1-16,-4-3 0,2-1 15,11 1-15,4 0 16,-4 0-16,-2 1 0,12-2 15,5 1-15,-5-1 0,-3 0 0,12-1 16,2-1-16,-6 5 0,-8 2 16,18-2-16,2-2 0,-5 0 15,-8-3-15,39 1 0,-4 3 16,-17 3-16,-13 3 0,14-3 16,7-2-16,-10 1 0,-6 2 0,8-4 15,5-3-15,-10 0 16,-8-2-16,11 5 0,11 4 15,-6-3-15,-8 0 0,12 0 16,7-1-16,-11 0 0,-7 1 0,12 2 16,10 0-16,-11-2 0,-10 0 15,15-2-15,10-2 16,-14 2-16,-8 1 0,14 1 0,11-1 16,-13 1-16,-6 0 0,11-3 15,9-3-15,-12 4 0,-9 1 0,16 0 16,12-1-16,-13-3 0,-11-1 15,15-2-15,9 1 16,-13 2-16,-9 3 0,14 0 0,10 1 16,-13 0-16,-9 0 0,14-3 15,10-3-15,-11 3 0,-10 1 0,12 0 16,7 1-16,-14-1 16,-10-1-16,17-3 0,10-1 15,-13 2-15,-10 3 0,12-2 16,8-1-16,-13 1 0,-8 2 0,13-3 15,9 1-15,-13 1 0,-9 1 16,14-4-16,7 1 16,-16 0-16,-8 1 0,8 3 0,7-1 15,-7 2-15,-5-1 0,9 2 16,7 2-16,-20-6 0,-15-2 16,5-2-16,3-1 0,-6 6 0,-3 5 15,4-3-15,3-1 16,-13-1-16,-6 1 0,3-1 15,1 2-15,-10-4 0,-9 0 0,1 6 16,-1 3-16,-10-1 0,-5-2 16,-1-3-16,0-2 0,-10 1 15,-6 1-15,-12-1 0,-6 2 16,-13-1-16,-7-2 0,7 0 16,3 1-16,4 2 0</inkml:trace>
  <inkml:trace contextRef="#ctx0" brushRef="#br0" timeOffset="89483.3427">3405 4152 0,'0'0'0,"0"0"16,0 0-16,21-4 0,-21 4 15,22-6-15,-22 6 16,38-9-16,-17 4 0,4 0 0,5 0 16,3-1-16,0-3 0,2 1 15,2 1-15,2-1 0,-3-2 0,-2 0 16,-1 0-16,-3 3 16,-5 3-16,-3 1 0,-3-2 15,-3 4-15,-2 1 0,-2 0 0,-3 0 16,-3 0-16</inkml:trace>
  <inkml:trace contextRef="#ctx0" brushRef="#br0" timeOffset="89768.6908">3730 3950 0,'0'0'0,"0"0"0,0 0 16,0 0-16,0 0 0,0 0 0,0 0 15,0 0-15,0 0 0,0 0 16,6 37-16,-3-19 0,1 0 0,-2 5 16,1 4-16,1-3 15,-1 0-15,-3 9 0,0 1 16,-2-3-16,1-3 0,-2 5 16,0 0-16,0-7 0,-1-2 0,1-3 15,-2-3-15,0-2 0,0-1 16,-5-3-16,-3 0 15,4-3-15,-3-2 0,0-2 16,-2-1-16,2-1 0,1-3 0,2 0 16,0 1-16,3-1 0</inkml:trace>
  <inkml:trace contextRef="#ctx0" brushRef="#br0" timeOffset="89886.0377">3478 4360 0,'0'0'16,"0"0"-16,0 0 0,0 0 15,0 0-15,0 0 0,0 0 16,28-10-16,-28 10 0,34-11 0,-34 11 15,40-11-15,-17 6 16,1-2-16,1 1 0,3-1 0,-4 2 16,-5 0-16</inkml:trace>
  <inkml:trace contextRef="#ctx0" brushRef="#br0" timeOffset="90116.3282">4077 4117 0,'0'0'15,"0"0"-15,0 0 0,24-8 16,-24 8-16,24-7 0,-8 2 16,-3 0-16,1 0 0,3 2 15,2-1-15,3 0 0,0 1 0,-6-1 16,0 1-16,-3 0 0,-1 0 15,-4 1-15</inkml:trace>
  <inkml:trace contextRef="#ctx0" brushRef="#br0" timeOffset="90383.4326">4226 4209 0,'0'0'0,"0"0"0,0 0 15,4 19-15,-4-19 0,6 18 0,-3-5 16,-2 1-16,1-1 0,-1 1 16,-1 2-16,1-1 0,1-1 15,0 4-15,-2-1 0,-2-4 16,-1-4-16,1 1 0,0-1 16,-1-3-16,-1-2 0,-1 1 15,0 0-15,-2-3 0,0-2 16,-1 0-16,-4 0 0,2-2 15,1-1-15,3-3 0,-1-2 0,1 0 16,1 2-16,1 0 0</inkml:trace>
  <inkml:trace contextRef="#ctx0" brushRef="#br0" timeOffset="90809.5315">4764 3769 0,'0'0'0,"0"0"15,0 0-15,0 0 0,0 0 0,0 0 16,12 23-16,-12-23 0,0 0 15,6 31-15,-6-31 0,0 30 16,-2-17-16,1 1 0,-2-1 16,1-1-16,0 0 0,-1-1 15,3-2-15,-2-2 0,0 0 16,1-2-16,0-1 0,1-2 0,0-2 16,3 2-16,5-3 15,0 0-15,2-1 0,2-2 16,4 0-16,-3 0 0,3-3 0,-1 3 15,4-2-15,4-1 0,-2-1 16,-1 2-16,0-1 0,-3 2 16,-3 2-16,-1 1 0,-2-2 15,-1 3-15,-4 1 0,-3 0 16,-3 0-16,2 0 0,-2 0 0,2 0 16</inkml:trace>
  <inkml:trace contextRef="#ctx0" brushRef="#br0" timeOffset="91167.765">4915 3761 0,'0'0'0,"0"0"15,0 0-15,0 0 0,0 0 0,3 21 16,-3-21-16,-3 23 16,3-23-16,-6 30 0,3-11 15,0 1-15,-1 0 0,2 1 16,1 1-16,1-3 0,-3-3 0,0 3 15,2-2-15,-2-2 0,1-2 16,-1-2-16,-1-1 16,-1-2-16,0 0 0,2-4 0,-4-2 15,2 1-15,-2 1 0,1-1 16,-2 1-16,4-2 0,-2 1 0,3-1 16,-1 1-16,4-3 0,3 2 15,3-2-15,1-1 16,2 0-16,2-2 0,4 1 15,4-2-15,0-1 0,-1 1 0,4-4 16,2 1-16,0 1 0,-2 0 16,-3 3-16,-4 0 0,-2 2 15,-5 0-15,0 1 0,-4-1 16,2 1-16</inkml:trace>
  <inkml:trace contextRef="#ctx0" brushRef="#br0" timeOffset="91666.1405">4868 4224 0,'0'0'0,"0"0"0,0 0 0,0 0 16,0 0-16,0 0 0,0 0 16,14 23-16,-14-23 0,0 0 15,11 19-15,-11-19 0,0 0 0,8 20 16,-4-15-16,-2 1 15,0 0-15,0-2 0,0 0 16,0 0-16,-2-2 0,0-2 0,0 3 16,0-3-16,-4 1 0,2-2 15,-1 0-15,0-1 0,-1 0 0,4-2 16,0 1-16,0-2 0,0 0 16,4-1-16,0 1 15,4 0-15,-1 2 0,4-1 16,3 2-16,-1-3 0,-1-2 0,3 3 15,2-2-15,0 3 0,0 1 16,2-1-16,-3 2 16,-3 1-16,-2 0 0,0 1 0,-3 2 15,-3-1-15,-2 1 0,-4 2 16,-4 0-16,-2 3 0,0 0 0,-6 3 16,1 1-16,-2 1 15,3-3-15,-2-1 0,1 1 16,1-2-16,3-1 0,0-1 0,4-2 15,3 0-15,2-1 0,5-3 16,3-2-16,-3 0 0,3-1 16,7-2-16,4-1 0,-4 0 15,1 0-15,-3 0 0,-2 1 16,-2 2-16</inkml:trace>
  <inkml:trace contextRef="#ctx0" brushRef="#br0" timeOffset="91929.2003">4583 4065 0,'0'0'0,"0"0"0,0 0 0,0 0 16,0 0-16,0 0 0,0 0 16,0 0-16,0 0 0,0 0 15,0 0-15,0 0 0,13 20 0,-13-20 16,0 0-16,0 0 0</inkml:trace>
  <inkml:trace contextRef="#ctx0" brushRef="#br0" timeOffset="92316.4678">4628 4206 0,'0'0'15,"0"0"-15,0 0 0,0 0 0,16 17 16,-16-17-16,0 0 0,15 26 16,-15-26-16,9 25 0,-5-11 15,-1 1-15,1-1 0,-2 3 16,1 1-16,-3-3 0,1-1 0,-2 3 16,-1-3-16,-1-1 15,-2 0-15,-1-3 0,-3-1 16,2-3-16,0 0 15,-3-1-15,-1 0 0,2-2 16,-1 0-16,2-2 0,2 0 0,1 0 16,0 0-16,4-1 0,1 0 15,3-1-15,1-1 0,5 2 16,3 1-16,0 0 0,3-1 0,2 1 16,5 1-16,5 0 0,4 3 15,-2-3-15,5 1 16,-2-1-16,3-1 0,9 0 0,1-1 15,-2-2-15,-1-3 0,1 0 16,-3-1-16,4-2 0,-3 0 16,-5 2-16,-4-1 0,-3 2 15,-6-1-15,-6 2 0,-3 1 16,-2 1-16,-6 0 0,0 0 16,-2 1-16,0 1 0</inkml:trace>
  <inkml:trace contextRef="#ctx0" brushRef="#br0" timeOffset="122284.1472">2985 5232 0,'0'0'0,"0"0"0,0 0 16,0 0-16,0 0 0,0 0 0,0 0 16,25-7-16,-25 7 0,0 0 15,25-5-15,-25 5 0,25-3 16,-9 0-16,3 2 0,3-2 15,0 1-15,3 0 0,4-1 16,-1 2-16,3-1 0,13-1 16,3-1-16,0 2 0,2-1 0,11-1 15,0-1-15,9 3 0,-1 2 16,2-2-16,-1-2 0,10 2 16,-4 1-16,-6 1 0,1-1 15,-1 1-15,-4 0 0,1 1 16,0-1-16,-5 0 0,-5-2 15,2-2-15,-7 0 0,-5 2 16,-5 2-16,10 0 0,-5 1 16,-23-1-16,-7 2 0,1-1 0,-2 1 15,-4 0-15,-1 1 0,-6-3 16,1-3-16,-5 3 0,0 0 16,-6-2-16,0 0 0,-6 1 15,-2 1-15,-3 1 0,-3 0 16,-6 0-16,-1-1 0,-5 1 15,-3 0-15,-5 1 0,-3 1 0,-10-1 16,-1 0-16,-2-1 0,-2-1 16,-11 1-16,-2-1 0,3 3 15,2-1-15,-11 2 0,2-2 16,2 0-16,5 1 0,3-3 16,-1-2-16,-23-1 0,10 3 15,13 2-15,7 2 0,8-5 16,1-4-16,8 0 0,3 2 15,5-2-15,2-2 0,5 5 16,5 6-16,12-3 0,0 0 0,0-4 16,1-4-16,2 5 0,1 2 15,3 1-15,0 0 0,3-1 16,0 0-16,3 1 0,3-2 16,1 0-16,1 1 0,4 2 15,3 3-15,6-3 0,4-1 0,4 0 16,1 0-16,4 1 0,3 0 15,4 0-15,3-1 16,11 1-16,2 0 0,-1 1 0,1-2 16,1-1-16,1 0 0,11 0 15,-1 0-15,-3 2 0,0-1 16,8 0-16,-2-1 0,-7-3 16,-2-2-16,6 1 0,0 1 15,8-2-15,-9-1 0,-11 4 16,-4 2-16,-7-2 0,-6-1 15,-4 2-15,-3 2 0,-9 2 0,-6 3 16,-14-5-16,-1-1 16,-3 0-16,-4-1 0,2 1 0,2 0 15,-1 0-15</inkml:trace>
  <inkml:trace contextRef="#ctx0" brushRef="#br0" timeOffset="126486.0954">5146 4878 0,'0'0'0,"0"0"0,0 0 0,0 0 15,0 0-15,16 15 0,-16-15 16,0 0-16,8 30 0,-8-30 16,0 30-16,0-13 0,-3 1 15,-1 1-15,-1 2 0,-1-2 16,0-1-16,-3 3 0,2-2 16,-2-2-16,1-3 0,3-2 15,1-3-15,-1-9 0,-1-9 0,2 2 16,1 1-16,-1 1 0</inkml:trace>
  <inkml:trace contextRef="#ctx0" brushRef="#br0" timeOffset="126633.5625">5197 5036 0,'0'0'0,"0"0"15,0 0-15,0 0 0,21-13 0,-21 13 16,25-9-16,-25 9 0,27-8 16,-12 5-16,1-1 15,-1 1-15,0 0 0,2 0 0,0-1 16,-2 2-16,0 0 0,1 1 15,-3 1-15,-6 0 0,-2 1 0,-2 1 16,1-1 0,-3-1-16</inkml:trace>
  <inkml:trace contextRef="#ctx0" brushRef="#br0" timeOffset="126816.1558">5187 5158 0,'0'0'0,"0"0"0,0 0 15,0 0-15,29-8 0,-29 8 16,31-6-16,-31 6 0,34-9 16,-14 5-16,-1 1 0,2-1 15,-2 1-15,3-1 0,-1 1 16,-3 2-16,-3 4 0,-4-3 0,0 1 16,-3 0-16</inkml:trace>
  <inkml:trace contextRef="#ctx0" brushRef="#br0" timeOffset="127232.6739">5076 5383 0,'0'0'15,"0"0"-15,0 0 0,0 0 16,25-5-16,-25 5 0,30-11 16,-30 11-16,36-14 0,-15 7 0,2 0 15,-1-1-15,0-1 0,6-1 16,-2-1-16,0 3 0,-1 0 15,-6 1-15,-2 1 0,-2 0 16,-3 1-16,-5 0 0,-4 2 16,-2-1-16,-1 4 0,-3-4 15,-4 2-15,0 0 0,1-1 0,-4 0 16,1-1-16,2 0 16,1 0-16,-2-2 0,0 0 15,5 3-15,-2 1 0,0 0 0,3 2 16,-4 2-16,2-1 0,1 6 15,-4 3-15,2 1 0,-1 2 16,2 5-16,-1 4 0,1 6 16,1-2-16,3 0 0,1-2 15,1-2-15,1-2 0,3-4 16,-2-1-16,2-4 0,0-1 0,4-5 16,3-4-16,2-4 0,0-3 15,-1-4-15,2-5 0,-3 3 16,-2 2-16,-2 1 0</inkml:trace>
  <inkml:trace contextRef="#ctx0" brushRef="#br0" timeOffset="127399.3335">5771 4906 0,'0'0'0,"0"0"0,0 0 15,0 0-15,0 0 0,0 0 0,-28 18 16,28-18-16,-22 17 0,22-17 15,-26 22-15,11-8 0,-1 0 16,1-1-16,0 0 0,0-1 16,3 0-16,-3 0 0,2-2 15,4-1-15</inkml:trace>
  <inkml:trace contextRef="#ctx0" brushRef="#br0" timeOffset="127604.1809">5639 5084 0,'0'0'0,"0"0"0,0 0 16,7 23-16,-5-8 0,1 3 0,-2 3 16,1 2-16,2-1 0,-1 9 15,0 0-15,1-3 0,-1-2 0,-1 1 16,2-3-16,-4-1 16,1-3-16,0-6 0,-1-2 15,-1-5-15,0-2 0,-3-2 16,-1-2-16,0 0 0,2 0 0,0-1 15</inkml:trace>
  <inkml:trace contextRef="#ctx0" brushRef="#br0" timeOffset="127789.8546">5652 5130 0,'0'0'16,"0"0"-16,0 0 0,0 0 0,0 0 15,21-10-15,-21 10 0,0 0 16,27-6-16,-27 6 0,22-1 15,-11 0-15,0-1 0,-2 3 16,-1 1-16,-1 1 0,-3-1 16,-2 2-16,-4-1 0,-1 2 15,-1-1-15,0 0 0,1-1 16,1-1-16</inkml:trace>
  <inkml:trace contextRef="#ctx0" brushRef="#br0" timeOffset="127933.5301">5517 5294 0,'0'0'0,"0"0"0,0 0 0,0 0 15,0 0-15,0 0 0,0 0 16,0 0-16,33-2 0,-33 2 16,29-9-16,-29 9 0,34-12 15,-17 6-15,4 1 0,-4 0 16,-2 2-16,-2-1 0</inkml:trace>
  <inkml:trace contextRef="#ctx0" brushRef="#br0" timeOffset="128116.2223">5506 5452 0,'0'0'0,"0"0"15,0 0-15,0 0 0,0 0 0,0 0 16,25-6-16,-25 6 0,30-5 16,-30 5-16,37-11 0,-16 4 15,1-3-15,0-1 0,1-1 16,-2 0-16,-1-2 0,2 1 15,-3 1-15,-4 2 0</inkml:trace>
  <inkml:trace contextRef="#ctx0" brushRef="#br0" timeOffset="128549.4169">5940 4964 0,'0'0'0,"0"0"16,0 0-16,0 0 0,0 0 0,2 33 16,-2-33-16,-3 29 15,1-14-15,1 0 0,-3 1 16,4-3-16,-2-2 0,1 0 0,1-2 16,0-1-16,-2-2 0,1-2 15,1-4-15,0 0 0,0 0 16,1-5-16,1-3 0,1-2 15,1-2-15,1-2 0,2 0 16,-1-2-16,1 2 0,4-4 16,1 1-16,-1 2 0,-1 1 0,1 3 15,0 2-15,-1 2 0,-1 2 16,1 2-16,-3 4 16,1 2-16,-1 1 0,-1 4 0,1 2 15,-1 1-15,-2 3 0,0 1 16,1 2-16,-1-1 0,2-1 15,-1-1-15,1-3 0,-1-1 16,3 1-16,-1-2 0,-1 1 16,1-2-16,-2-2 0,0 2 15,-2 0-15,-3 0 0,-2 0 0,0-4 16,2 0-16,-3 1 0</inkml:trace>
  <inkml:trace contextRef="#ctx0" brushRef="#br0" timeOffset="128833.4117">5922 5314 0,'0'0'0,"0"0"0,0 0 16,0 0-16,0 0 0,0 0 16,0 0-16,26-7 0,-26 7 15,24-11-15,-24 11 0,33-13 0,-16 6 16,-1 1-16,2 0 16,-3-1-16,-3 3 0,2 0 0,-5 2 15,1 1-15,0 2 0,-2 2 16,-4 3-16,2 2 0,-3 1 15,-2 2-15,-1 3 16,-1 0-16,1-1 0,-5 7 0,-2-1 16,-1 0-16,0-1 0,-3-2 15,0-1-15,-3-1 0,2-1 0,0 1 16,-1-1-16,1-1 0,0-3 16,2 0-16,1-2 0,1-2 15</inkml:trace>
  <inkml:trace contextRef="#ctx0" brushRef="#br0" timeOffset="129049.4137">5944 5351 0,'0'0'15,"0"0"-15,0 0 0,0 0 0,24 18 16,-24-18-16,21 19 16,-8-8-16,2 0 0,2 3 0,1-1 15,-1 0-15,0 2 0,5 2 16,1 0-16,-1-4 0,-1-2 15,-3-2-15,-1-2 0,-3-1 16,-2 0-16,-1-3 0,-2-3 16,-2-1-16,-2-1 0,-2-6 15,-3-3-15,0 2 0,0 1 0,0 2 16</inkml:trace>
  <inkml:trace contextRef="#ctx0" brushRef="#br0" timeOffset="129455.8891">6533 4942 0,'0'0'0,"0"0"0,0 0 0,0 0 16,7 19-16,-7-19 0,2 21 16,-1-8-16,1 0 0,-2 0 15,0 1-15,0-1 0,0-2 16,0-3-16,1-1 0,2 0 16,-2-2-16,1-2 0,0-3 15,1-1-15,2-3 0,0-1 0,3-2 16,1 0-16,1-1 0,1 0 15,2 1-15,-1 0 0,5 1 16,3-2-16,2 2 0,-1-1 16,-5 2-16,-1 0 0,1 2 15,-4-1-15,1 1 0,-3 1 16,-1 1-16,-1-2 0,-3 2 0,-3 1 16,-2 0-16,0 0 0,0 0 15,0-3-15</inkml:trace>
  <inkml:trace contextRef="#ctx0" brushRef="#br0" timeOffset="129666.6962">6694 4908 0,'0'0'0,"0"0"16,0 0-16,0 0 0,0 0 0,13 20 15,-13-20-15,6 23 0,-6-23 16,3 30-16,0-9 0,1-2 15,-2 2-15,1-2 0,1 1 16,-1-2-16,0-1 0,-1 2 16,-1-1-16,1-2 0,-1-4 0,0-1 15</inkml:trace>
  <inkml:trace contextRef="#ctx0" brushRef="#br0" timeOffset="129834.2059">6628 5271 0,'0'0'0,"0"0"0,0 0 16,0 0-16,0 0 0,20-15 0,-20 15 16,25-9-16,-25 9 0,31-10 15,-16 4-15,1 0 0,-3 0 0,3 0 16,-3 0-16,1 0 16,0 3-16,-3-2 0,-1 1 0,-3 0 15,1 0-15,-2 1 0</inkml:trace>
  <inkml:trace contextRef="#ctx0" brushRef="#br0" timeOffset="130017.0785">6740 5342 0,'0'0'0,"0"0"15,0 0-15,0 0 0,10 19 0,-10-19 16,0 0-16,8 27 0,-6-19 15,2 2-15,-2-3 0,0 1 16,0-1-16,-1 0 0,0-1 16,0-1-16</inkml:trace>
  <inkml:trace contextRef="#ctx0" brushRef="#br0" timeOffset="130283.3741">6775 5363 0,'0'0'0,"0"0"15,0 0-15,0 0 0,27-10 0,-27 10 16,24-5-16,-9 3 16,-1 1-16,0 0 0,0 0 15,-2 0-15,-1 1 0,0 1 16,0 0-16,-3 1 0,-1 2 0,0-1 16,-3 0-16,0 2 15,-2 0-15,-2-1 0,-2 1 16,-3 1-16,-1 2 0,-5-1 15,0 1-15,-3-1 0,2 0 0,-5-1 16,1-2-16,2 0 0,-3 1 16,4-2-16,2 0 0,1 0 0</inkml:trace>
  <inkml:trace contextRef="#ctx0" brushRef="#br0" timeOffset="130532.5324">6432 5161 0,'0'0'0,"0"0"0,0 0 16,0 0-16,0 0 0,0 0 0,0 0 16,23 12-16,-23-12 0,0 0 15,10 16-15,-10-16 0</inkml:trace>
  <inkml:trace contextRef="#ctx0" brushRef="#br0" timeOffset="130933.1356">6481 5294 0,'0'0'0,"0"0"0,0 0 0,0 0 15,0 0-15,0 0 0,0 0 16,0 0-16,17 26 0,-17-26 16,0 0-16,12 33 0,-12-33 0,10 26 15,-7-12-15,2 0 0,-1-2 16,-1 0-16,1 0 16,-2-2-16,0 0 0,-2 0 15,-1-2-15,-1 0 0,-2 0 0,0-1 16,-1-1-16,-1 0 0,0-1 15,0-1-15,-1-1 0,3 0 16,-3-2-16,3 1 0,-1-1 16,2 1-16,0 0 0,3-2 15,0 0-15,3 3 0,3-1 0,2 0 16,5 1-16,2 0 0,3 0 16,4 1-16,4 0 0,5-1 15,0 1-15,14-2 0,5 0 16,10 1-16,1-2 0,0-4 15,-1 0-15,6-3 0,-6 1 16,-4-2-16,-3 2 0,2-3 16,-5 0-16,-11 2 0,-4 2 15,-11 2-15,-5 1 0,-13-1 16,-6 2-16,2 0 0,-2 0 0,0 0 16</inkml:trace>
  <inkml:trace contextRef="#ctx0" brushRef="#br0" timeOffset="141118.6279">8227 3595 0,'0'0'15,"0"0"-15,0 0 0,0 0 0,0 0 16,-23-3-16,23 3 0,0 0 16,-25 15-16,25-15 0,-21 23 15,10-7-15,-1 1 0,-2 5 16,-3 5-16,-3 10 0,2 2 15,-1 3-15,0 5 0,-2 10 16,3-2-16,-2 6 0,2-3 16,2-10-16,3-8 0,-1 3 15,2-7-15,1-8 0,1-8 0,1-2 16,1-3-16,3-4 0,-1-1 16,-3-4-16,-2-1 15,3-3-15,-1 0 0,-3-6 0,-4-2 16,2-2-16,2-1 0,1 1 15,2 1-15,3 2 16</inkml:trace>
  <inkml:trace contextRef="#ctx0" brushRef="#br0" timeOffset="141249.6574">7614 4089 0,'0'0'15,"0"0"-15,0 0 0,0 0 16,0 0-16,25-22 0,-25 22 0,33-17 16,-8 6-16,3 2 0,3-1 15,10-2-15,4 0 0,-2 1 16,-2 1-16,7-2 0,-1 0 15,-4 2-15,-4 1 0,-3 1 16,-7 1-16,-7 2 0</inkml:trace>
  <inkml:trace contextRef="#ctx0" brushRef="#br0" timeOffset="141651.028">8423 3913 0,'0'0'0,"0"0"16,0 0-16,0 0 0,0 0 0,-18 25 15,18-25-15,-20 24 16,20-24-16,-22 31 0,11-8 16,2-1-16,-1-1 0,10-21 0,-7 29 0,2 0 15,2-4-15,3-5 0,3-3 16,7-4-16,5-3 0,1-2 15,5-6-15,3-5 0,-1-3 16,2-3-16,1-4 0,1-3 16,-8 0-16,0 1 0,-3-2 15,-3-2-15,-5-1 0,-5 1 0,-4-1 16,-4 1-16,-5 2 0,-2 3 16,-3 2-1,-4 2-15,0 2 0,0 2 0,-6 4 16,-2 1-16,1 3 0,2 3 0,3 0 15,2 1-15,5 3 0,3 1 16,6-1-16,4 1 0,6-2 0,7 1 16,-2-3-16,-2-1 0,-2-1 15</inkml:trace>
  <inkml:trace contextRef="#ctx0" brushRef="#br0" timeOffset="141999.7285">8907 3843 0,'0'0'0,"0"0"0,0 0 16,-6 22-16,6-22 0,-12 26 15,2-8-15,-1 3 0,0 1 0,0 1 16,-1 2-16,-1 4 0,1-3 16,2-6-16,3-2 0,-1-3 15,3-2-15,-1-3 0,3-4 16,-1-4-16,0-3 0,3-3 15,1-3-15,1-4 0,2-1 16,2-5-16,3-4 0,2 2 0,1 0 16,1 0-16,1 1 15,0 4-15,1 1 0,1 1 16,0 3-16,0 4 0,0 2 0,3 3 16,1 0-16,-1 3 0,1 1 15,0 3-15,-1 3 0,2-1 16,0 1-16,8 1 0,0 0 15,-4-3-15,-6 0 0,-2-3 16</inkml:trace>
  <inkml:trace contextRef="#ctx0" brushRef="#br0" timeOffset="142503.7051">9557 3939 0,'0'0'0,"0"0"15,0 0-15,0 0 0,0 0 0,0 0 16,0 0-16,-14-21 15,14 21-15,0 0 0,-27-16 16,27 16-16,-24-8 0,10 8 16,-2 1-16,0 2 0,-3 3 0,-2 1 15,-1 3-15,0 2 0,1 4 16,-4 6-16,2 0 16,2 2-16,2-3 0,7 0 0,2-1 15,3 1-15,5-4 0,4-3 16,5-4-16,3-6 0,3-1 15,5-6-15,4-4 0,3-1 16,-2-4-16,0-1 0,1-4 16,0-1-16,0-1 0,-3 0 15,-1 1-15,-6 4 0,-2 2 0,-2 1 16,-2 1-16,-3 3 0,0 4 16,-3 2-16,-2 1 0,-1 6 15,-2 3-15,-5 3 0,-3 5 16,1 6-16,0 4 0,0 8 15,1 1-15,0-3 0,1 0 16,0-3-16,0 0 0,2-3 0,0-2 16,1 2-16,-1-4 15,1-6-15,-1-1 0,-3-4 16,-2-2-16,-2-3 0,-1-2 0,-4-3 16,-2 1-16,3-6 0,0-1 15,-1-3-15,1 0 0,-1-1 16,2-2-16,2-2 0,4-4 15,3-1-15,3 1 0,1 3 16,1 2-16,0 2 0</inkml:trace>
  <inkml:trace contextRef="#ctx0" brushRef="#br0" timeOffset="142919.8274">9723 4067 0,'0'0'15,"0"0"-15,0 0 0,0 0 0,25 2 16,-25-2-16,22-2 16,-22 2-16,26-1 0,-10 0 0,0-2 15,0-1-15,-1-2 0,2 1 16,0 0-16,0-1 0,-2-2 0,2-3 15,-3-3-15,-2 1 16,-2 0-16,-3 0 0,-2 4 16,-2-1-16,-3 2 0,-5-2 15,-1 3-15,-4-1 0,-2 2 0,-3 4 16,0 3-16,-2 3 0,1 2 16,-5 2-16,-2 3 0,2 0 15,1 3-15,2 2 0,2 2 16,-2 5-16,3-2 0,4 2 15,3 1-15,3-2 0,3-1 16,6-3-16,3-2 0,4-3 16,4 0-16,4-4 0,6 0 15,0-3-15,3-1 0,-6-2 16,-4-1-16,-3 1 0</inkml:trace>
  <inkml:trace contextRef="#ctx0" brushRef="#br0" timeOffset="143433.0485">10863 4009 0,'0'0'0,"0"0"16,0 0-16,0 0 0,0 0 0,0 0 15,4-22-15,-4 22 0,0 0 16,-7-24-16,7 24 0,0 0 15,-21-23-15,9 17 0,-2 0 16,-2 1-16,0 2 0,-5 0 16,-3 3-16,-1 3 0,1 0 0,-8 7 15,0 3-15,1 3 0,2 1 16,-3 7-16,4 4 0,5-1 16,3-3-16,6 1 0,3 0 15,5-4-15,5-3 0,6-2 16,4-1-16,5-5 0,1-2 15,6-4-15,4-3 0,2-3 16,2-3-16,-2-4 0,1-2 16,-2-3-16,-1 2 0,4-9 15,-1-3-15,-5 3 0,-2 1 0,-4-2 16,-1-1-16,-4 3 0,-3 5 16,-3 1-16,0 4 0,-2 2 15,-1 2-15,-2 4 0,-1 2 16,0 0-16,0 7 0,-4 4 15,0 6-15,1-4 0,-1 3 0,1 2 16,1 4-16,1 3 0,2-2 16,2-2-16,3 0 15,2-4-15,4-2 0,2-2 0,5-4 16,-4-1-16,-3-1 0,-2-2 16</inkml:trace>
  <inkml:trace contextRef="#ctx0" brushRef="#br0" timeOffset="144599.6239">11212 3883 0,'0'0'0,"0"0"0,0 0 16,0 0-16,0 0 0,0 0 16,0 0-16,-10 29 0,10-29 0,-5 25 15,0-7-15,0 1 0,-1 2 16,-2 2-16,-2 2 16,1-1-16,-2-2 0,-3 6 0,1 0 15,1-3-15,0-3 0,0 0 16,1-2-16,4-7 0,2-2 15,0-3-15,2-4 0,1-1 16,-1-3-16,6-5 0,2-4 16,2-2-16,0-2 0,7-5 15,3-7-15,0 3 0,-1-2 0,9-4 16,3 1-16,-1 3 0,-2 3 16,5-4-16,-1 0 0,-6 6 15,-3 2-15,2 5 0,1 3 16,-3 1-16,-2 1 0,-1 6 15,-2 3-15,-5 3 0,-1 0 0,-3 6 16,-2 5-16,-2 0 16,-1-1-16,-3 4 0,-2 1 15,-2 1-15,0-1 0,-2 0 16,-1 2-16,0-4 0,1-2 0,3 1 16,1-1-16,2-2 0,5-1 15,3-5-15,6-4 0,-2 0 16,-2-1-16,-1-1 0</inkml:trace>
  <inkml:trace contextRef="#ctx0" brushRef="#br0" timeOffset="144866.5549">12126 3939 0,'0'0'0,"0"0"15,0 0-15,0 0 0,0 0 0,-12 27 16,12-27-16,-17 29 16,8-12-16,0 1 0,-1 2 15,0 0-15,1-1 0,-1 4 0,2-4 16,2-4-16,0-2 0,2-2 16,-1-1-16,2-3 0,1-4 15,0-3-15,-1-2 0,1-4 16,0-2-16,1 2 0,0 0 15,0 1-15</inkml:trace>
  <inkml:trace contextRef="#ctx0" brushRef="#br0" timeOffset="145007.1826">12009 3739 0,'0'0'0,"0"0"15,0 0-15,0 0 0,34 7 0,-34-7 16,29 10-16,-14-3 15,2 0-15,2 2 0,2 0 16,-3-1-16,-1-1 0,-3-1 0</inkml:trace>
  <inkml:trace contextRef="#ctx0" brushRef="#br0" timeOffset="145400.0986">12527 3831 0,'0'0'15,"0"0"-15,0 0 0,0 0 16,0 0-16,-9 32 0,9-32 16,-12 28-16,5-12 0,-4 2 15,-4 3-15,2 0 0,0 0 0,-4 4 16,0-1-16,2-2 0,2-2 16,2-4-16,2-2 0,1-2 15,2-3-15,1-4 0,2-1 16,3-4-16,0 0 0,1-4 15,4-4-15,-2 1 0,1-3 16,5-5-16,2-3 0,0 0 16,1 0-16,0 0 0,-1 1 15,-1 2-15,0 3 0,0 2 16,0 2-16,0 0 0,-1 4 0,1 1 16,1 3-16,-2 0 0,-2 2 15,3 2-15,2 4 0,-1 0 16,-1 2-16,0-1 0,1 0 15,-1 0-15,0-3 0,6 0 16,5-3-16,-4 1 0,-2-1 0,-3-1 16</inkml:trace>
  <inkml:trace contextRef="#ctx0" brushRef="#br0" timeOffset="145782.897">12929 3931 0,'0'0'16,"0"0"-16,0 0 0,0 0 16,0 0-16,-24 13 0,24-13 15,-24 15-15,24-15 0,-25 22 0,10-6 16,1 3-16,0 0 0,1 2 16,2-1-16,-1 4 0,5-1 15,5-4-15,5-4 0,2-4 16,2-1-16,4-4 0,4-1 15,3-5-15,1-1 0,1-5 16,0-3-16,-2-1 0,0 1 0,4-7 16,0-2-16,-5-2 0,-4 0 15,-3 0-15,-4-1 16,0 2-16,-2 0 0,-5 2 0,-3 0 16,-2 4-16,-2 3 0,-3 1 15,-3 1-15,-2 5 0,-1 2 16,-3 3-16,-3 1 15,3 2-15,3-1 0,1 4 0,3 4 16,2 1-16,2-1 0,4-1 16,1 1-16,2-4 0,0-1 0,0-2 15</inkml:trace>
  <inkml:trace contextRef="#ctx0" brushRef="#br0" timeOffset="146199.2081">13260 3910 0,'0'0'0,"0"0"0,0 0 0,0 0 0,-16 28 15,16-28-15,-19 30 16,8-13-16,-1 0 0,0 2 16,0 3-16,1-1 0,1-3 0,-2 2 15,1-5-15,2-2 0,1-2 0,3-3 16,-1 0-16,2-2 15,0-2-15,4-4 0,1-4 16,2-3-16,0-1 0,4-6 16,1-2-16,7-3 0,0-1 0,4-1 15,2-1-15,-1 0 16,-1 1-16,8 0 0,-1 1 16,-2 6-16,-3 3 0,-2 4 0,-1 2 15,-3 3-15,-1 2 0,-3 5 16,-2 5-16,-3 3 0,-1 3 15,-3 5-15,-2 3 0,-1-2 16,-2-1-16,0 0 0,0 1 16,0-1-16,0 1 0,2-4 15,0-3-15,0 0 0,0-1 0,2-4 16,1-1-16,0-3 0,1-1 16,-2 0-16</inkml:trace>
  <inkml:trace contextRef="#ctx0" brushRef="#br0" timeOffset="146834.1378">13921 4035 0,'0'0'0,"0"0"0,0 0 16,0 0-16,0 0 0,-11 30 0,11-30 16,-12 33-16,5-15 0,0 0 15,0 1-15,0-2 0,2-3 16,1 4-16,4-2 0,0-2 15,1-1-15,4-5 0,2-2 16,0-5-16,1-1 0,2-1 16,1-2-16,1-1 0,0-1 0,5-4 15,0-4-15,0-1 0,-1-2 16,0-1-16,-2 0 0,-2 0 16,-1 3-16,-2 0 0,-1 2 15,-2 3-15,0 2 0,-2 4 16,0 0-16,-4 3 0,1 5 15,-2 5-15,-2 3 0,0 4 16,-1 2-16,-1 2 0,1 0 16,0 0-16,2-2 0,2 0 15,1 0-15,2-4 0,0-1 0,1-4 16,3-1-16,2-3 0,2-1 16,3-4-16,5-2 0,-2-4 15,0 0-15,0-5 0,0-2 16,0 0-16,-2-1 0,3-7 15,-1-3-15,-2 3 0,-3 0 16,-3 1-16,-3-1 0,-1 5 16,-2 0-16,-2 1 0,-2 0 15,-2 3-15,-2 3 0,1 3 0,-2 3 16,1 0-16,-1 2 0,2 2 16,0-1-16,0 3 0,2 2 0,0-1 15,1-1-15,0 0 16</inkml:trace>
  <inkml:trace contextRef="#ctx0" brushRef="#br0" timeOffset="147083.6233">14582 4191 0,'0'0'0,"0"0"15,0 0-15,0 0 0,0 0 16,-13 29-16,13-29 0,-19 23 15,8-11-15,0 1 0,0 0 16,1-1-16,3 0 0,0-1 16,3-1-16,-1-2 0,1 1 0,0-3 15,1-1-15,1-3 16,2-2-16,0 0 0,0 0 0,0-3 16,2-1-16,0 0 0,-1 2 15,0-2-15</inkml:trace>
  <inkml:trace contextRef="#ctx0" brushRef="#br0" timeOffset="147242.9467">14599 4002 0,'0'0'0,"0"0"16,0 0-16,0 0 0,0 0 0,18 16 15,-18-16-15,0 0 0,19 19 16,-19-19-16,15 11 0,-7-7 15,1 0-15,-1-2 0,-1 0 16,-2 0-16</inkml:trace>
  <inkml:trace contextRef="#ctx0" brushRef="#br0" timeOffset="147550.0664">14875 4050 0,'0'0'0,"0"0"0,0 0 0,0 0 16,0 0-16,0 0 0,0 0 16,-15 28-16,15-28 0,-19 24 15,6-9-15,1 2 0,0 2 0,0-2 16,-2 0-16,2-1 0,0 1 16,-2 3-16,1-2 0,3-1 15,2-1-15,1-1 0,2 0 16,2-2-16,1-2 0,5-1 15,1 0-15,2-3 0,0-1 16,3-1-16,1-2 0,-2-3 16,0 0-16,7-2 0,0 0 15,-2 0-15,-1-1 0,-3 1 0</inkml:trace>
  <inkml:trace contextRef="#ctx0" brushRef="#br0" timeOffset="147785.1593">15267 4067 0,'0'0'16,"0"0"-16,0 0 0,0 0 0,0 0 15,-17 24-15,17-24 16,-22 32-16,8-16 0,-3 4 0,0-1 16,1 2-16,3-2 0,-2 3 15,1-1-15,2-2 0,2-1 0,3-1 16,1-1-16,2-3 15,2-2-15,2-1 0,1-2 16,2 0-16,1-3 0,3 1 16,2-2-16,-1 1 0,-2-3 0,-1 0 15,-2 0-15,0 0 0</inkml:trace>
  <inkml:trace contextRef="#ctx0" brushRef="#br0" timeOffset="156596.6493">15097 4939 0,'0'0'0,"0"0"0,0 0 15,0 0-15,0 0 0,0 0 16,0 0-16,-5 26 0,5-26 0,-7 22 16,7-22-16,-10 32 0,5-17 15,-1 0-15,-1 2 16,1-2-16,-2-1 16,1-2-16,2 1 0,-1-3 0,2-2 15,1-4-15,-1-4 0,1 0 0,1 0 16,0 0-16</inkml:trace>
  <inkml:trace contextRef="#ctx0" brushRef="#br0" timeOffset="156766.396">15121 4662 0,'0'0'0,"0"0"15,0 0-15,0 0 0,0 0 0,28 6 16,-28-6-16,20 13 0,-20-13 15,21 18-15,-9-7 0,-2-1 16,-1-1-16,-2-2 0</inkml:trace>
  <inkml:trace contextRef="#ctx0" brushRef="#br0" timeOffset="157105.0245">15533 4828 0,'0'0'0,"0"0"15,0 0-15,-15 25 0,15-25 16,-21 31-16,8-12 0,0 2 16,0 3-16,-5 6 0,1 2 15,1-4-15,0-3 0,3-3 16,2-2-16,0 0 0,3-5 0,2-4 16,-1-2-16,5-3 15,2-6-15,0 0 0,4-5 16,0 1-16,1-3 0,2-4 15,1-5-15,0-1 0,3 0 0,2-2 16,-1-2-16,0 3 0,1 0 16,0 1-16,0 2 0,3-1 15,-2 3-15,-1 6 0,0 2 16,-2 3-16,1 2 0,1 2 0,1 1 16,1 2-16,-1 2 0,1-1 15,1 0-15,-1 0 0,0 0 16,-3 0-16,-1-2 0,-2-1 15</inkml:trace>
  <inkml:trace contextRef="#ctx0" brushRef="#br0" timeOffset="157483.5074">15884 4918 0,'0'0'0,"0"0"0,0 0 15,0 0-15,0 0 0,-21 29 16,21-29-16,-22 34 0,10-11 0,0-1 16,1 1-16,2 0 0,4-2 15,1 2-15,3-4 0,6-3 16,2-3-16,4-6 0,4-4 16,0-3-16,3-4 0,2 0 15,1-3-15,-2-1 16,1-4-16,-2-5 15,-2-4-15,1-5 0,-4 4 0,-4 0 16,-3 0-16,-3 2 0,-1 0 0,-2 3 16,-1 4-16,-3-1 0,-3 2 15,-4 4-15,-5 1 16,1 2-16,1 4 0,-1 1 0,2 0 16,2 4-16,1 1 0,5 0 15,1 1-15,3 0 0,3-1 16,0 0-16,-1-2 0,0 0 15</inkml:trace>
  <inkml:trace contextRef="#ctx0" brushRef="#br0" timeOffset="157866.9537">16302 4885 0,'0'0'0,"0"0"0,0 0 15,-10 21-15,10-21 0,-13 30 16,4-9-16,0 1 0,0 2 15,1-2-15,-1 0 0,-1 3 16,1-4-16,1-3 0,3-2 16,-1-4-16,2-2 0,1-3 15,0-3-15,1-4 0,0-4 0,2 0 16,0-1-16,1-2 0,1-3 16,4-2-16,0-3 0,5-6 15,4-2-15,1-1 0,3 0 16,0 2-16,1 1 0,4-2 15,1 3-15,0 6 0,-2 2 0,-1 2 16,-2 1-16,-3 4 16,-1 4-16,-4 4 0,-1 4 15,-2 2-15,-3 4 0,-1 4 16,-3 1-16,-1 4 0,-2 2 0,-1-1 16,-1 1-16,0-1 0,0-1 15,0-1-15,-1-3 0,2 0 16,1-2-16,1-2 0,1-5 15,-1 0-15,0-3 0,0 0 16</inkml:trace>
  <inkml:trace contextRef="#ctx0" brushRef="#br0" timeOffset="158049.3221">16777 4998 0,'0'0'0,"0"0"15,0 0-15,23-7 0,-23 7 0,26-4 16,-26 4-16,29-2 0,-13 1 16,0 1-16,1-2 15,1-1-15,0-1 0,-1-1 0,-3 2 16,-1-1-16</inkml:trace>
  <inkml:trace contextRef="#ctx0" brushRef="#br0" timeOffset="158582.5356">17202 4830 0,'0'0'16,"0"0"-16,0 0 0,0 0 0,-4 22 16,4-22-16,-7 26 0,7-26 15,-12 35-15,5-16 0,0 1 16,2-1-16,-1-1 0,2 0 15,-1 0-15,3 0 0,3-4 0,3-1 16,1-4-16,3-2 0,2-2 16,0-4-16,2-3 0,4-2 15,1-1-15,-1-4 0,1-1 16,-2-2-16,0 0 0,1-3 16,1-2-16,0-1 0,1-1 0,0-1 15,-2 2-15,2-2 0,-4 3 16,-3 3-16,-2 2 15,-1 5-15,-2 1 0,-2 6 0,-2 5 16,-1 2-16,-1 1 0,-2 5 16,-1 4-16,-1 1 0,1 2 15,1 0-15,0-1 0,2 1 16,1-1-16,2-1 0,2-3 16,1-5-16,1-2 0,2-4 15,4-2-15,1-2 0,1-3 16,2 0-16,-1-3 0,0-3 15,-2-2-15,-1-1 0,0-1 16,-1-2-16,0 0 0,1-6 0,-1-3 16,-2 2-16,-1 1 0,-1 1 15,-2 0-15,0 3 0,-3 3 16,0 3-16,0 3 0,0 2 16,2 4-16,0-1 0,-1 0 15,0 2-15</inkml:trace>
  <inkml:trace contextRef="#ctx0" brushRef="#br0" timeOffset="158761.7621">17955 4854 0,'0'0'0,"0"0"0,0 0 16,-11 19-16,11-19 0,-16 25 15,6-9-15,-1 2 0,0-1 0,1 0 16,1-2-16,1 2 0,0-2 15,1-3-15,2-2 16,2-4-16,1-3 0,2-3 0,-2 3 16,2-3-16</inkml:trace>
  <inkml:trace contextRef="#ctx0" brushRef="#br0" timeOffset="158923.9282">18004 4641 0,'0'0'0,"0"0"0,0 0 16,0 0-16,0 0 0,16 18 0,-16-18 15,0 0-15,21 16 0,-21-16 16,0 0-16,17 11 0</inkml:trace>
  <inkml:trace contextRef="#ctx0" brushRef="#br0" timeOffset="159182.7162">18313 4682 0,'0'0'0,"0"0"0,0 0 16,-10 21-16,10-21 0,-18 32 16,5-11-16,-1 3 0,0 3 0,-1 1 15,2-1-15,-2 7 16,1-1-16,1 1 0,3-4 15,4-4-15,2-3 0,5-5 16,4-4-16,6-4 0,5-3 0,1-5 16,2-3-16,5-3 0,1-3 15,3-4-15,0-3 0,-4 4 16,-6 1-16,-2 3 0</inkml:trace>
  <inkml:trace contextRef="#ctx0" brushRef="#br0" timeOffset="159416.6091">18786 4668 0,'0'0'0,"0"0"0,0 0 0,0 0 15,0 0-15,-14 33 0,4-17 16,-4 3-16,-2 3 0,-1 3 16,0 3-16,-6 7 0,-1-1 0,5-2 15,1-1-15,1 3 0,5-3 16,3-5-16,4-3 15,5-5-15,4-4 0,4-1 0,3-3 16,3-3-16,3-2 0,3-1 16,2-2-16,0-2 0,-1-1 15,-4 0-15,-2 1 0,-4-1 16</inkml:trace>
  <inkml:trace contextRef="#ctx0" brushRef="#br0" timeOffset="159832.5772">18839 4986 0,'0'0'0,"0"0"15,0 0-15,0 0 0,0 0 16,32 3-16,-32-3 0,24 2 16,-24-2-16,32-1 0,-12 0 15,0-1-15,0-1 0,-1-2 16,0 0-16,-1 0 0,-2-1 0,0 1 15,-2-1-15,2-3 0,-3 1 16,-3 1-16,-4-1 0,-4 1 16,-2 1-16,-2 0 0,-1 0 15,-3 1-15,0 0 0,-4 0 16,-2-1-16,-3 3 0,1-1 0,-5 0 16,1 2-16,0 2 15,0 3-15,0 1 0,-2 3 16,0 1-16,0 2 0,1 3 15,3 1-15,0 0 0,3 0 0,2 2 16,3 2-16,3 0 0,2-1 16,4 0-16,4-1 0,6-3 15,6-1-15,7-2 0,5-2 16,3-3-16,3-2 0,2-2 16,3-2-16,-7 0 0,-6 1 0,-5-1 15</inkml:trace>
  <inkml:trace contextRef="#ctx0" brushRef="#br0" timeOffset="160332.8102">19602 4875 0,'0'0'0,"0"0"0,0 0 16,0 0-16,0 0 0,-23-9 15,23 9-15,-24-9 0,24 9 0,-29-4 16,12 3-16,-2 0 0,0 0 15,-4 2-15,0 3 16,1 2-16,0 1 0,-4 6 0,0 2 16,3 2-16,2 1 0,4 1 15,1 0-15,5-1 0,5-1 16,3 0-16,5 0 0,1-2 16,2-5-16,5-1 0,3-2 15,3-3-15,2-3 0,1-3 16,3-3-16,5-4 0,-1 0 0,0-4 15,-1-1-15,0-3 0,0-2 16,-4-4-16,-3-2 0,0-2 16,-1-1-16,4-8 0,-1 0 15,0 1-15,1 2 0,-2 4 16,-1 0-16,-3 3 0,-2 3 16,-3 4-16,-2 3 0,-1 4 15,-3 4-15,-1 2 0,-2 4 16,-1 4-16,-1 4 0,-3 5 15,-3 4-15,-3 7 0,-2 3 0,-2 6 16,-2 3-16,2-2 0,0 0 16,1 3-16,3-3 0,2-3 15,2-4-15,2 0 0,1-4 16,0 0-16,1-3 0,1 0 16,0-2-16,1-4 0,0 0 0,0-3 15,0-1-15,0-3 0</inkml:trace>
  <inkml:trace contextRef="#ctx0" brushRef="#br0" timeOffset="160950.0271">20581 4935 0,'0'0'15,"0"0"-15,0 0 0,0 0 0,2-23 16,-2 23-16,0 0 0,-4-24 16,4 24-16,-8-22 0,8 22 15,-16-21-15,5 11 0,-2-1 16,-1 2-16,-3 1 0,0 3 0,-3 2 15,-1 2-15,-8 1 0,0 4 16,1 2-16,0 4 0,1 3 16,-1 1-16,-2 7 0,4 1 15,5-2-15,4-1 0,5-1 16,5 0-16,2-1 0,4 0 16,5-1-16,6-3 0,3-4 15,1-1-15,4-5 0,1-3 16,3-1-16,3 0 0,-2-2 15,-1-4-15,-1 0 0,-2-2 0,1 0 16,1-1-16,1-1 0,1-3 16,-4-2-16,-1-2 0,-3 1 15,-1 3-15,-2 1 0,-2 2 16,-3 3-16,0 1 0,-3 0 16,1 3-16,-3 0 0,0 2 0,-2 2 15,1 6-15,-1 1 16,-1 2-16,-2 1 0,-1 1 15,-1 2-15,1 0 0,-2 1 16,2 0-16,1-1 0,0-1 0,1 0 16,1 0-16,1 0 0,2 1 15,2-3-15,0 0 16,0-1-16,1-2 0,-1 0 0,1-2 16,-2-1-16,0-1 0,-1 1 15</inkml:trace>
  <inkml:trace contextRef="#ctx0" brushRef="#br0" timeOffset="161103.2518">20786 5100 0,'0'0'0,"0"0"16,0 0-16,0 0 0,0 0 15,-5 22-15,5-22 0,-11 18 0,11-18 16,-12 17-16,12-17 0,-9 13 15</inkml:trace>
  <inkml:trace contextRef="#ctx0" brushRef="#br0" timeOffset="168016.7446">2078 6016 0,'0'0'0,"0"0"0,0 0 16,0 0-16,0 0 0,0 0 0,0 0 16,0 0-16,0 0 0,0 0 15,0 0-15,0 0 0,0 0 16,0 0-16,0 0 0,0 0 0,0 0 15,0 0-15,22 18 16,-22-18-16,0 0 0,7 25 16,-7-25-16,2 20 0,-1-9 0,1 0 15,-2 1-15,1 0 16,2 0-16,-1 1 0,1 1 0,0-2 16,1-1-16,0 0 0,2 1 15,-3 0-15,2 0 0,-1 0 16,2 1-16,-1-1 0,0 1 15,1-3-15,0-1 0,3 1 16,-2 1-16,1-1 0,0-3 0,-1 1 16,2 1-16,0-1 0,-3 1 15,2 0-15,1-2 0,0 0 16,-3-1-16,3 0 0,1-1 16,0 0-16,-1 0 0,1-1 15,2 0-15,-2-4 0,2-1 16,-1-2-16,0 1 0,0-1 15,0-1-15,2 0 0,-1-1 0,1-1 16,0-1-16,1-2 16,1 0-16,4-4 0,0 0 0,0 0 15,0 0-15,2-2 0,1-2 16,0 2-16,1 0 0,0-1 16,1-2-16,1-1 0,1 1 15,7-3-15,0 1 0,-1 3 16,0-1-16,-1 1 0,2 1 15,-2 1-15,-3 0 0,4-5 16,-1 2-16,-9 3 0,-3 4 0,-6 2 16</inkml:trace>
  <inkml:trace contextRef="#ctx0" brushRef="#br0" timeOffset="180333.5313">11177 6451 0,'0'0'0,"0"0"0,0 0 16,0 0-16,0 0 0,0 0 0,0 0 15,0 0-15,0 0 0,0 0 16,0 0-16,0 0 0,0 0 0,27-6 15,-27 6-15,0 0 16,28 1-16,-28-1 0,24 1 16,-12 0-16,0 1 0,4-1 15,0 0-15,2-1 0,1-1 0,-1 1 16,2 0-16,0 0 0,1-1 16,8 0-16,0 0 15,0 0-15,-2-1 0,0 1 0,3 0 16,0 0-16,-1 0 0,8-1 15,-2 4-15,-1-1 0,0 0 0,1-1 16,-1-1-16,-1 1 16,-1 1-16,2-1 0,4 0 15,-4 1-15,-1 0 0,9 0 16,2-1-16,-5 0 0,-2 0 0,1 1 16,3 1-16,-4 1 0,-3-1 15,4 0-15,4-1 0,-3 2 16,-4-1-16,4 2 0,2 2 15,-3-3-15,-2 0 0,11 1 16,0-1-16,-3 2 0,-3-2 16,3 3-16,2-2 0,-4-1 0,-3 1 15,4-2-15,3 0 16,-5-2-16,-5-2 0,1 2 16,-2 1-16,-4-1 0,-5 1 0,-6-1 15,-5 0-15,-4 0 0</inkml:trace>
  <inkml:trace contextRef="#ctx0" brushRef="#br0" timeOffset="181966.9084">25342 6472 0,'0'0'15,"0"0"-15,0 0 0,0 0 0,26 0 16,-26 0-16,23-1 0,-9 0 15,2 1-15,2 0 0,3-2 16,1 2-16,1-1 0,11 1 16,1 0-16,0-1 0,0 0 0,11 2 15,1 1-15,-1-2 0,1-1 16,2 0-16,3-1 16,8 1-16,-4 0 0,4 1 15,4 0-15,7-2 0,-6-3 0,2 2 16,3 1-16,2-1 0,-4 0 15,1 0-15,4-2 0,-6 2 16,-4 1-16,32-2 0,-5 3 16,-10 1-16,-8 1 0,2-1 15,2-3-15,-6 1 0,-5 0 0,3 2 16,2 1-16,-4 0 0,-2 0 16,5 1-16,4 0 15,-7-1-15,-4-1 0,7 0 0,6 0 16,-10 3-16,-6 1 0,5-1 15,4 1-15,-4-4 0,-3-4 0,-1 5 16,1 2-16,-7 1 16,-3 0-16,-2-2 0,0-4 15,-9 4-15,-3 3 0,-11-2 16,-5-1-16,-8-2 0,-5-1 0,-16 0 16,-8 0-16,-8-4 15,-5-4-15,18 6 0,3 0 0,3 2 16</inkml:trace>
  <inkml:trace contextRef="#ctx0" brushRef="#br0" timeOffset="182616.2064">25553 6592 0,'0'0'16,"0"0"-16,0 0 0,20 6 15,-20-6-15,20 2 0,-20-2 16,30 3-16,-13 0 0,2-1 0,2-1 16,0 0-16,1 0 0,8 1 15,4-1-15,-1 0 0,0 0 16,11 0-16,2 0 0,-2 1 15,-2-1-15,4 2 0,6-2 16,6 0-16,-6-1 0,8-1 16,4 0-16,5-3 0,-5 1 0,8 0 15,5-1-15,4 1 0,-9-1 16,41 1-16,-5 1 16,-14 0-16,-12-3 0,8 2 0,4 0 15,-11 3-15,-8 2 0,4-3 16,4-3-16,-10 4 0,-7 3 15,10-1-15,7 2 0,-13 0 16,-7-3-16,3-2 0,3-2 16,-11-1-16,-4 0 0,1 2 15,1 6-15,-10-2 0,-9 0 0,2-4 16,-2-1-16,-10 0 0,-7 3 16,-6 2-16,-3 0 15,-3-1-15,-4 0 0,-12-2 0,-7 0 16,2-1-16,-3-2 0,5 1 15,3 1-15,3 1 0</inkml:trace>
  <inkml:trace contextRef="#ctx0" brushRef="#br0" timeOffset="183866.222">11079 6636 0,'0'0'0,"0"0"0,0 0 16,0 0-16,0 0 0,0 0 0,0 0 16,0 0-16,0 0 0,0 0 15,0 0-15,0 0 0,0 0 16,29-5-16,-29 5 0,0 0 15,27 6-15,-27-6 0,26 1 16,-26-1-16,32 1 0,-14 0 16,1 1-16,0-2 0,2-2 0,3 2 15,2 0-15,6 0 16,-1 0-16,1-1 0,2 0 16,-1 0-16,-1 0 0,10-1 0,2 0 15,-2 1-15,-3 1 0,2 0 16,4-1-16,-4 0 0,-1 1 15,12 0-15,2 0 16,-6-2-16,-2 0 0,2-1 0,2 2 16,-4 1-16,-2 0 0,8 1 15,1-1-15,-5 0 0,-2 0 0,0 3 16,0 0-16,-3-1 0,-3 0 16,1 0-16,2 1 15,-5 0-15,0 1 0,5 1 16,0 0-16,-9-2 0,-3-1 0,2-1 15,1 0-15,-3 1 0,-1 0 16,-1-1-16,1 0 0,-1-2 16,0 0-16,-3-3 0,-1-1 15,-3 1-15,-2 0 0,-1 1 16,-1 0-16,-4-2 0,0 0 0,0 1 16,-2 1-16,-2 2 0,-3-1 15,-1 2-15,-2-1 0,0 2 16,-2 3-16,0-2 0,0-1 15,-2-1-15</inkml:trace>
  <inkml:trace contextRef="#ctx0" brushRef="#br0" timeOffset="186066.4278">15042 5421 0,'0'0'16,"0"0"-16,0 0 0,0 0 0,-24-4 16,24 4-16,-26-1 15,12 1-15,0 1 0,-3-1 0,-3-1 16,0 1-16,1 1 0,-7 0 15,1 2-15,-2 0 0,1-2 0,-2 2 16,0 3-16,-1-2 16,0 1-16,-1 1 0,-4 1 15,-3 4-15,3 3 0,-1-2 16,-3-2-16,4 2 0,1 0 0,2 3 16,2 2-16,2-1 0,0 0 15,-4 6-15,1 3 0,3 0 16,4-1-16,3 2 0,1 2 15,4-2-15,2 2 0,2-1 16,2-2-16,1 0 0,0 0 16,4 2-16,2 2 0,3 0 15,3-1-15,2-2 0,0-1 16,2-2-16,0-3 0,7 1 16,7-3-16,1 2 0,2-1 0,1 2 15,3-2-15,1-2 0,0 1 16,6-1-16,2 0 15,2-1-15,0-2 0,14 2 0,4-1 16,-6-3-16,-5-1 0,6-2 16,5-2-16,-1-1 0,1 1 15,13 0-15,2-1 0,-7-1 16,-4-1-16,35-2 0,-1-1 16,-12 2-16,-6-1 0,8-3 15,5-1-15,-6 0 0,-6 2 0,8 0 16,6 2-16,-8-4 0,-5-1 15,8-2-15,4-1 0,-6 2 16,-4 3-16,5-4 0,4-4 16,-5 6-16,-2 3 0,11-5 15,7-3-15,-9 4 0,-8 4 0,3 1 16,4 0-16,-5 0 0,-2 1 16,6-5-16,5-1 15,-10 0-15,-6 2 0,12 3 16,7 1-16,-9-2 0,-9-1 0,10 1 15,6-1-15,-9 2 0,-4 1 16,5 0-16,3-4 0,-6 4 16,-4 1-16,4-6 0,3-4 15,-5 3-15,-2 1 0,7 3 16,7 3-16,-9-2 0,-5-1 0,7-3 16,6-1-16,-6 0 0,-4 1 15,5 1-15,5 1 16,-9 0-16,-4 2 0,6 1 0,3 2 15,-5-5-15,-4-3 0,6 1 16,4 1-16,-9 4 0,-5 0 16,5-4-16,6-5 0,-7 4 15,-3 2-15,4-2 0,3 1 16,-4 2-16,-3 0 0,4-1 0,3-2 16,-6 2-16,-4 1 0,5-2 15,3-1-15,-5 1 0,-3 1 16,5-1-16,1 2 0,-7-3 15,-6 0-15,8-2 0,6 2 16,-11 0-16,-6 2 0,6-3 16,2-2-16,-7-1 0,-3 1 15,3 0-15,4 2 0,-7 2 16,-6 0-16,5-7 0,3-5 16,-11 6-16,-7 3 0,4 0 0,2 2 15,-4-7-15,-2-4 0,-1 0 16,1 0-16,-6 3 0,-2 1 15,-2-3-15,-2-1 16,-1 2-16,-1 4 0,-1-3 0,0-1 16,-10 1-16,-7-1 0,-3-2 15,-5-1-15,-1-3 0,-2 0 0,-3-1 16,-4-1-16,-2 9 0,-4-2 16,-5-3-16,-5-2 15,-1 3-15,-5 2 0,-6-3 0,-7 0 16,-2 0-16,-2 1 0,-11-5 15,-8-2-15,2 0 0,1 1 0,-21 1 16,-5 3-16,2 0 16,3 1-16,-48-7 0,2 1 15,11 4-15,10 1 0,-15 4 16,-10 2-16,10-1 0,5-1 16,-10 1-16,-6 1 0,8 1 15,6 2-15,-14 1 0,-9-1 0,11 7 16,8 6-16,-10-6 0,-7-5 15,12 3-15,9 2 0,-14 4 16,-9 1-16,10-6 0,9-4 16,-9-2-16,-6 0 0,9 2 15,6 3-15,-8 0 0,-4 2 16,8 6-16,7 2 0,-3-6 16,-2-4-16,12-2 0,8-2 0,-12 2 15,-7 3-15,11 2 0,7 0 16,-2-3-16,-3-2 0,7 2 15,7 1-15,-10-3 0,-4-2 16,11 2-16,10 0 0,-3 0 16,-1-1-16,7-1 0,5 1 0,-6 4 15,-1 1-15,6-2 16,4-1-16,-5 1 0,-1-3 16,7 5-16,6 3 0,-11-1 0,-6 1 15,9 1-15,5 1 0,-4 3 16,-4-1-16,8 1 15,3 2-15,-8 4 0,-5 3 16,7 1-16,6 2 0,-8 4 0,-5 2 16,9-4-16,6-3 0,-3 3 15,-4 2-15,9-3 0,7-4 16,6 3-16,6 4 0,14-9 16,9-3-16,8-4 0</inkml:trace>
  <inkml:trace contextRef="#ctx0" brushRef="#br0" timeOffset="186700.0316">18295 6502 0,'0'0'0,"-1001"0"0,2002 0 16,-1001 0-16,0 0 0,0 0 0,0 0 15,-21-8-15,21 8 0,0 0 16,-30 5-16,30-5 0,-24 8 0,12-3 16,0 1-16,0 1 15,0 1-15,0 0 0,1 1 16,2 1-16,1 0 0,3 1 16,1 0-16,4 0 0,3 0 0,1 1 15,1 0-15,3 0 0,2-2 16,4 4-16,2-1 0,-2 0 15,-1 1-15,0-1 0,-2-2 16,-3 0-16,-1-3 0,-4 3 16,-3 1-16,-3-1 0,-2 0 15,-4 0-15,-2-3 0,-1 0 16,1-2-16,-1-1 0,1-1 16,0-1-16,2-1 0,0-1 15,2 1-15,2-1 0</inkml:trace>
  <inkml:trace contextRef="#ctx0" brushRef="#br0" timeOffset="186982.5093">18754 6515 0,'0'0'0,"0"0"0,0 0 16,-15 17-16,15-17 0,-18 22 15,6-4-15,0 1 0,-1 1 16,1 3-16,-1 0 0,-2 6 16,1-3-16,3-2 0,3-1 15,2-2-15,3-4 16,5-3-16,5-3 0,1-2 0,5-2 0,3-1 16,4-2-16,-1-3 0,-1-2 15,4-2-15,1-1 0,-6 1 16,-2 0-16,-3 0 15</inkml:trace>
  <inkml:trace contextRef="#ctx0" brushRef="#br0" timeOffset="187183.4944">18543 6712 0,'0'0'0,"0"0"16,0 0-16,0 0 0,29-5 0,-29 5 15,31-3-15,-31 3 0,38-4 16,-17 3-16,3-1 0,-1 1 16,1 1-16,7-1 0,0 0 15,-4-1-15,-2-2 0,-6 2 0,-2 0 16,-3 0-16</inkml:trace>
  <inkml:trace contextRef="#ctx0" brushRef="#br0" timeOffset="187666.5414">19108 6457 0,'0'0'0,"0"0"15,0 0-15,0 0 0,-2 21 0,2-21 0,-8 25 16,8-25-16,-16 33 0,7-11 15,-2 1-15,0 0 0,-1 1 16,0 3-16,1-1 16,1-4-16,0-2 0,3-1 0,0-2 15,2-2-15,0-4 0,1 0 16,1-4-16,-1-1 0,2-1 0,2-5 16,-2 1-16,2-3 0,1-2 15,2-3-15,3-2 0,1 0 16,2-3-16,3 0 0,3-2 15,3-3-15,1 1 0,0 2 16,0 0-16,-2 3 0,1 2 16,-2 3-16,0 2 0,-2 2 15,-1 1-15,-1 2 0,-3 2 16,-1 4-16,-1 2 0,-3 0 0,-1-1 16,-1 3-16,-2-1 0,0 1 15,-2 2-15,1-1 0,-1-1 16,0 1-16,0-2 0,0 1 15,-2-2-15,1 1 16,0 0-16,0-1 16,3-1-16,2-3 0,0 0 0,-1-2 15,0 0-15,0-1 0</inkml:trace>
  <inkml:trace contextRef="#ctx0" brushRef="#br0" timeOffset="187794.0012">19505 6787 0,'0'0'0,"0"0"0,0 0 15,0 0-15,0 0 0,0 0 0,1 24 16,-1-24-16</inkml:trace>
  <inkml:trace contextRef="#ctx0" brushRef="#br0" timeOffset="213469.405">22798 4550 0,'0'0'0,"0"0"16,0 0-16,0 0 0,0 0 0,-15 30 15,15-30-15,-18 33 16,7-13-16,-4 4 0,-1 3 16,-3-1-16,-2 1 0,-8 7 15,0 2-15,-7 6 0,2-5 0,0 0 16,-1-3-16,-2 1 0,7-4 16,1-6-16,2-5 0,3-5 15,2-5-15,2 1 0,2 5 16,2-5-16,4-1 0,2-23 15,1-17-15,5 6 0,2 2 16,3-1-16,2 2 0,3 1 16,1 2-16,8-5 0,3 0 15,2 5-15,1 2 0,6 3 16,5 0-16,-2 3 0,0-1 0,5 4 16,4 3-16,-3 3 0,0 3 15,1 4-15,2 5 0,-4 0 16,-2 2-16,4 6 0,-3 6 15,-5-2-15,-2 1 0,-4 2 16,-1 1-16,-4-2 0,-4-3 16,-3-3-16,-1-3 0,-3 0 0,-2-1 15,-3 3-15,-3 0 16,-2-3-16,-3 0 0,-5-2 0,-4 0 16,-3-2-16,1-2 0,0-3 15,1-5-15,5 1 0,2-1 0,2 0 16</inkml:trace>
  <inkml:trace contextRef="#ctx0" brushRef="#br0" timeOffset="213683.444">22799 4924 0,'0'0'0,"0"0"16,0 0-16,0 0 0,0 0 0,0 0 16,-23 15-16,23-15 0,-27 21 15,11-4-15,-4 5 0,-1 0 16,-1 2-16,-7 6 0,-1-1 15,1-1-15,-1-1 0,-3 3 16,3-3-16,5-6 0,4-5 0,3-4 16,4-2-16,4-4 0,2-4 15,10-4-15,8-6 16,-3 3-16,-2 2 0,1-1 0</inkml:trace>
  <inkml:trace contextRef="#ctx0" brushRef="#br0" timeOffset="213916.0388">23244 4642 0,'0'0'0,"0"0"16,0 0-16,-12 24 0,12-24 0,-21 36 16,7-10-16,-4 2 0,-2 1 15,-5 8-15,0 1 0,-4 3 16,4-2-16,-1-6 0,2-6 15,3-6-15,3-5 0,5-6 16,4-3-16,4-6 0,3-4 16,4-5-16,3-4 0,1 4 0,-2 0 15,0 2-15</inkml:trace>
  <inkml:trace contextRef="#ctx0" brushRef="#br0" timeOffset="214116.2335">23141 4884 0,'0'0'0,"0"0"15,0 0-15,0 0 0,0 0 16,10 26-16,-10-26 0,3 31 15,-2-12-15,0 5 0,-1 0 16,0 2-16,-1 0 0,0 7 16,0-2-16,0-3 0,0-2 0,-1-4 15,1-2-15,1-3 0,0-2 16,0-3-16,0-3 16,0-3-16,0-2 0,0-4 15,0-5-15,0-5 0,0-5 0,0-6 16,1-4-16,-1 3 0,0 4 15,0 2-15</inkml:trace>
  <inkml:trace contextRef="#ctx0" brushRef="#br0" timeOffset="214917.2272">23317 4691 0,'0'0'0,"0"0"15,0 0-15,0 0 0,19-19 0,-9 14 16,3-1-16,0 1 16,1 1-16,0 1 0,-2 0 0,0 3 15,0 3-15,-2-2 0,-1 1 16,0 1-16,-2 1 0,-2 0 15,-3 3-15,-2 1 0,-1 0 16,-5 2-16,-1 2 0,-4 1 16,-3 1-16,-3 1 0,-2 0 15,1-3-15,2-2 0,2 0 0,1 0 16,3-1-16,3-2 0,1 0 16,3-3-16,3-2 0,4 0 15,5-2-15,4-1 0,4-1 16,4 0-16,1 0 0,1-2 15,1 0-15,1 1 0,-2 1 16,-2 1-16,-4 0 0,-1 0 16,-6 2-16,-5 1 0,-5 2 0,-5 0 15,-5 4-15,-5 2 16,-4 2-16,-7 0 0,-1 3 16,-3 2-16,-5 0 0,0-2 0,5-1 15,1-2-15,5-1 0,4-1 16,3-1-16,7-2 0,6-5 15,4-2-15,8-1 0,6 0 16,4-4-16,3 0 0,5-4 16,6-3-16,-1 5 0,0 1 0,0 1 15,-1 0-15,-2 0 0,-4 1 16,-1 2-16,-4 2 16,-9 1-16,-4 0 0,-7 5 0,-7 2 15,-5 1-15,-5 0 0,-6 5 16,-6 4-16,-3 2 0,-2 1 15,-5-1-15,-3 0 0,-1 1 16,5-3-16,6-3 0,4-1 16,6-2-16,5-1 0,7-2 15,4-4-15,7-1 0,5-2 0,9-2 16,6-2-16,4-3 0,4 1 16,7-4-16,4-2 0,7-3 15,-4 0-15,0-1 0,-1-1 16,-4 0-16,-5 1 0,-3-1 15,-6 2-15,-7 5 16,-4 3-16,-8-3 0,-5-1 16,-2 2-16,-1 1 0,-4 2 0,-3 1 15,-2 1-15,-1 0 0,0 0 16,-1 0-16,0 2 0,1 2 16,0 5-16,-2 4 0,0 4 15,-2 2-15,1 2 0,1 4 16,1 1-16,-1 1 0,2 1 15,2 1-15,1-2 0,1 0 16,0-1-16,0-1 0,1-3 0,0-2 16,0-4-16,1 0 15,1-4-15,1-1 0,2-2 0</inkml:trace>
  <inkml:trace contextRef="#ctx0" brushRef="#br0" timeOffset="215083.1738">23513 5331 0,'0'0'0,"0"0"16,0 0-16,17 21 0,-8-10 15,1 0-15,1 0 0,0-1 16,0-2-16,2 0 0,-2-3 16,-1-1-16,-2 0 0,-2-2 15</inkml:trace>
  <inkml:trace contextRef="#ctx0" brushRef="#br0" timeOffset="215549.9495">23899 4807 0,'0'0'15,"0"0"-15,0 0 0,24-1 0,-15 1 16,2 1-16,2 1 0,2 0 15,0 2-15,0-1 0,-1 1 16,2-1-16,-1 0 0,-3 2 16,-1 0-16,-3 2 0,-3-1 0,-3 2 15,-2 0-15,-2 3 0,-2 1 16,-6 3-16,-3 0 0,-2-1 16,0 0-16,-2 1 0,0 1 15,-1-2-15,0-1 0,4-3 16,1-1-16,3-2 0,2-2 15,2 0-15,1-3 0,5-2 16,0 0-16,8-1 0,2-1 16,2-2-16,1 1 0,4 1 15,3 1-15,0 1 0,1 1 0,0 2 16,0 1-16,-1 3 16,-1 1-16,0 3 0,-2 2 15,0 2-15,-3-2 0,0 5 0,-1 1 16,-6-1-16,-1 1 0,-4-1 15,-1 0-15,-5-3 0,-4-2 16,-1-2-16,-2-1 0,-2 1 16,-1-1-16,-10 4 0,-2 0 15,0-3-15,-1-1 0,6-2 16,3-1-16,4-2 0</inkml:trace>
  <inkml:trace contextRef="#ctx0" brushRef="#br0" timeOffset="215670.8545">23804 5283 0,'0'0'15,"0"0"-15,0 0 16,0 0-16,0 0 0,17-23 0,-17 23 15,32-21-15,-11 11 0,5-2 16,6 1-16,3-2 0,4 1 16,12-3-16,1 0 0,9-1 15,-2 2-15,-3 0 0,-13 5 0,-9 0 16</inkml:trace>
  <inkml:trace contextRef="#ctx0" brushRef="#br0" timeOffset="260683.6835">9739 7674 0,'0'0'0,"0"0"16,0 0-16,25 0 0,-25 0 0,27 0 16,-9-1-16,0 0 0,2 0 15,10 0-15,3 2 0,-1-1 16,0 0-16,5-1 0,5 1 16,9-1-16,-2 1 0,5 0 15,4 0-15,6-1 0,-6 0 0,17 1 16,4-2-16,-8 1 15,-4-1-15,18 3 0,5 3 16,-10-3-16,-6-1 0,42 2 0,-5-1 16,-14 1-16,-11 0 0,5-3 15,1-2-15,-7 4 0,-7 2 0,8-7 16,6-5-16,-12 4 16,-6 1-16,3 1 0,5-1 15,-13 3-15,-7-1 0,8-2 16,5-1-16,-17 2 0,-10 2 0,3 0 15,1-1-15,-12 2 0,-9 1 16,-3 0-16,0 0 0,-5-2 16,-4-2-16,-7 4 0,-4 1 15,-6 1-15,-4-1 0,2-2 16,-3 1-16,3-1 0</inkml:trace>
  <inkml:trace contextRef="#ctx0" brushRef="#br0" timeOffset="261986.5368">19791 7618 0,'0'0'0,"0"0"0,0 0 16,0 0-16,0 0 0,24 4 0,-24-4 15,0 0-15,24 3 0,-24-3 16,0 0-16,32 0 0,-20-1 16,3 2-16,4 0 0,0 1 15,0 2-15,3-2 0,2-1 16,2 0-16,2 1 0,10-1 16,4 2-16,-1-2 0,0 0 0,12 1 15,3 1-15,-1-3 16,-1 0-16,11-2 0,0 2 15,-3 0-15,-1 0 0,10-1 0,2 1 16,-8-1-16,-5 1 0,8-2 16,-1-2-16,-5 4 0,-6 2 15,-2 2-15,-2 0 0,-7-1 16,-4-2-16,0 2 0,-5 1 16,-12-1-16,-4-1 0,-3 3 15,-3 0-15,-6 0 0,-5 0 0,-6-1 16,-6-3-16,4 0 0,0 0 15,2 0-15</inkml:trace>
  <inkml:trace contextRef="#ctx0" brushRef="#br0" timeOffset="263267.312">12139 7656 0,'0'0'0,"0"0"16,0 0-16,0 0 0,0 0 0,6 22 16,-6-22-16,0 0 15,3 22-15,-3-22 0,3 21 16,-3-21-16,5 25 0,-3-12 15,0 3-15,1-3 0,1 1 16,-1 0-16,1 1 0,2-1 16,1 1-16,1-2 0,3-1 0,0 0 15,2-1-15,3 2 0,3-2 16,1 0-16,2-1 0,2-2 16,4 1-16,0-2 0,2-1 15,3 0-15,5 0 0,8 1 16,-1-3-16,4-1 0,1-1 0,1 2 15,-1 0-15,15 1 16,3-1-16,-1 1 0,-2 1 0,15-1 16,0-1-16,4 2 0,-7 0 15,17 0-15,3-1 0,16 0 16,-13 2-16,3-5 0,5-2 16,-7-1-16,-7 0 0,5 1 15,2 0-15,-5 1 0,-5 3 0,14-1 16,9 2-16,-11-6 0,-6-3 15,6 1-15,3 1 0,-7 0 16,-5-3-16,11 4 0,10 2 16,-10-1-16,-8 0 0,9-3 15,6-1-15,-10-1 0,-9 2 0,10 0 16,7 2-16,-9-1 16,-6-1-16,9 1 0,5-1 15,-9-1-15,-5 0 0,6 0 16,2 2-16,-8 2 0,-7 2 0,1-1 15,2 0-15,-7-1 16,-5-1-16,2 0 0,0-1 0,-3 3 16,-3 1-16,3 1 0,1-2 15,-7-1-15,-5-3 0,4 5 16,6 0-16,-16 0 0,-8 2 0,6 0 16,5 0-16,-6-5 15,-3-1-15,0 2 0,1 2 16,-8 1-16,-5 1 0,2-1 15,0 2-15,-5-4 0,-4 0 0,2-1 16,0-1-16,-1 0 0,-3 0 16,-3 0-16,-3-2 15,-1 1-15,-2-1 0,3-3 16,3-4-16,-7 4 0,-5 3 0,4-6 16,3-3-16,-14 4 0,1-1 0,-1-1 15,1-1-15,-1-2 16,0-1-16,-3 0 0,0-1 15,-4-1-15,-1-2 0,-4-4 0,-3-2 16,-1 4-16,-1 1 0,0 4 16,2 3-16,0 3 0</inkml:trace>
  <inkml:trace contextRef="#ctx0" brushRef="#br0" timeOffset="272664.2329">9639 6363 0,'0'0'0,"0"0"0,0 0 16,0 0-16,0 0 0,23-3 15,-23 3-15,20 4 0,-20-4 0,25 6 16,-7-1-16,-1-2 15,1 1-15,-1 1 0,-1 1 16,0 1-16,-1-1 0,-2 1 16,-1-2-16,-1 0 0,-2-1 0,-1 1 15</inkml:trace>
  <inkml:trace contextRef="#ctx0" brushRef="#br0" timeOffset="272850.4081">9417 6656 0,'0'0'0,"0"0"0,0 0 0,0 0 16,0 0-16,13 28 0,-13-28 16,16 20-16,-7-9 0,1-2 15,0 0-15,-2-1 0,1 0 0,-1-1 16,-2-2-16,0 1 0</inkml:trace>
  <inkml:trace contextRef="#ctx0" brushRef="#br0" timeOffset="273084.0392">9498 6672 0,'0'0'0,"0"0"16,0 0-16,0 0 0,0 0 0,0 0 16,23-19-16,-23 19 0,30-19 15,-8 7-15,4-1 0,4 2 16,2 0-16,10-2 0,2-2 15,-2 2-15,-2 3 0,7-2 16,-4 0-16,-6 1 0,-4 2 0,-1 3 16,-6 4-16,-9 1 0,-2 2 15,-9 1-15,-5 3 0,-4 3 16,-4 1-16,-4 4 0,-5 4 16,-3-2-16,-2 0 0,4-2 15,2-4-15,4 0 0</inkml:trace>
  <inkml:trace contextRef="#ctx0" brushRef="#br0" timeOffset="273266.7804">9608 6699 0,'0'0'0,"0"0"0,0 0 0,30-3 16,-30 3-16,27-4 0,-8 0 15,2 0-15,2-2 0,9 0 16,1-1-16,-1 1 0,0 1 0,-2 0 15,-3 0-15,2 0 0,-4 3 16,-4 0-16,-4 0 0,-4 1 16</inkml:trace>
  <inkml:trace contextRef="#ctx0" brushRef="#br0" timeOffset="273466.6925">9559 6883 0,'0'0'0,"0"0"0,0 0 16,24-11-16,-24 11 0,34-9 0,-10 0 16,2-2-16,2 0 0,11-3 15,1-1-15,0 0 0,0 1 0,4-2 16,-2 1-16,-5 2 16,-4 4-16,-4-1 0,-6 1 15,-4 2-15,-4 1 0,-3 2 16</inkml:trace>
  <inkml:trace contextRef="#ctx0" brushRef="#br0" timeOffset="273649.8605">9800 6854 0,'0'0'16,"0"0"-16,0 0 0,0 0 15,-11 22-15,11-22 0,-10 23 16,4-9-16,2 0 0,-1 1 0,1-1 15,0 0-15,-1 0 0,2-2 16,0 1-16,0-2 0,2-1 16,0-2-16,0 0 0,0-2 15</inkml:trace>
  <inkml:trace contextRef="#ctx0" brushRef="#br0" timeOffset="273902.0653">9943 6831 0,'0'0'0,"0"0"16,0 0-16,0 0 0,0 0 0,3 25 16,-3-25-16,-2 28 0,2-28 15,1 30-15,3-12 0,-1-3 16,1 0-16,2-2 0,2-2 16,-1-4-16,2-2 0,1-1 15,2-2-15,-1 0 0,0-5 0,2 0 16,2-2-16,2-4 0,1 1 15,-1-3-15,-2-2 16,-1-1-16,-2 1 0,1-3 0,-2-1 16,-2 2-16,-1 3 0,-1 1 15</inkml:trace>
  <inkml:trace contextRef="#ctx0" brushRef="#br0" timeOffset="274116.1719">10297 6639 0,'0'0'0,"0"0"0,0 0 16,24-7-16,-13 3 0,5-2 0,3 1 15,2-2-15,1-1 0,9-5 16,4 1-16,-3 0 0,-2 1 16,5-2-16,-5 1 0,-3 1 15,-5 1-15,-4 3 0,-5 1 16,-4 2-16,-5 2 0,-1 1 15,0-1-15,-1 1 0</inkml:trace>
  <inkml:trace contextRef="#ctx0" brushRef="#br0" timeOffset="274319.162">10330 6706 0,'0'0'0,"0"0"16,0 0-16,0 0 0,0 0 0,0 0 15,6 24-15,-6-24 0,2 22 16,-2-22-16,2 22 0,-2-11 16,0 0-16,0 0 0,1 0 15,-1 0-15,0-1 0,-1 0 16,0-2-16,-1-1 0,-1-3 16,1 1-16,1-1 0,0 0 15</inkml:trace>
  <inkml:trace contextRef="#ctx0" brushRef="#br0" timeOffset="274600.2207">10367 6731 0,'0'0'0,"0"0"16,0 0-16,0 0 0,23-13 0,-23 13 15,22-7-15,-9 5 0,0-1 16,0 2-16,1 2 0,-1-1 16,-1-1-16,-1 2 0,0 0 15,-1 2-15,-1-1 0,-2 2 16,0 2-16,-1 0 0,-1 1 15,-2 2-15,0 0 0,-2 1 16,-1-1-16,-3 0 0,1 1 16,0-1-16,-1 1 0,-1 0 0,1 1 15,-1-3-15,-2-2 0,0-1 16,-2 0-16,0 0 0,0-1 16,0-2-16,-1-1 0,0-2 15,0-1-15,1-1 0,2 1 0,0 0 16</inkml:trace>
  <inkml:trace contextRef="#ctx0" brushRef="#br0" timeOffset="274883.8862">10587 6494 0,'0'0'0,"0"0"16,0 0-16,23 21 0,-14-9 0,1 3 15,1 5-15,3 5 16,0-1-16,2 2 0,0 0 16,1-2-16,1 0 0,3 3 0,-2-1 15,-1-2-15,-3-2 0,2 0 16,1-1-16,-3-4 0,-2-1 0,-1-2 16,-2 0-16,0-2 15,-1-2-15,-1-2 0,-3-1 16,0-3-16,-2 0 0,-1-4 15,-2 0-15,-2-5 0,-3 2 0,0 1 16,2-2-16,0 2 0</inkml:trace>
  <inkml:trace contextRef="#ctx0" brushRef="#br0" timeOffset="275116.9596">10854 6666 0,'0'0'15,"0"0"-15,0 0 0,0 0 0,0 0 16,0 0-16,-4 29 16,4-29-16,-4 24 0,4-24 0,-8 28 15,4-12-15,-2 1 0,1-1 16,-1-1-16,1 0 0,0-2 16,0 0-16,-1-2 0,1-3 15,-2-1-15,1-1 0,-2-2 16,1-2-16,1-2 0,0 0 0,2 0 15,-1 0-15</inkml:trace>
  <inkml:trace contextRef="#ctx0" brushRef="#br0" timeOffset="275296.0874">10853 6235 0,'0'0'15,"0"0"-15,0 0 0,0 0 0,0 0 16,22 17-16,-22-17 16,18 17-16,-18-17 0,17 23 0,-7-9 15,-1-2-15,-2-1 0,0-2 16</inkml:trace>
  <inkml:trace contextRef="#ctx0" brushRef="#br0" timeOffset="284583.5314">3649 9339 0,'0'0'0,"12"0"15,6-1-15,3 0 0,2 1 0,16-1 16,16 0-16,-2-2 16,-3 1-16,23 1 0,9 2 15,0-3-15,-7-2 0,21 0 16,8 1-16,-12 0 0,-4 2 0,45-5 15,-1-1-15,-20 0 0,-14 2 16,14-2-16,8 0 16,-16 2-16,-10 1 0,15 3 0,8 0 15,-13-2-15,-8-3 0,19 2 16,12-1-16,-16 1 0,-9 1 0,14-1 16,11 2-16,-13 2 0,-11 0 15,16 0-15,10 0 16,-15-3-16,-12-1 0,19 3 0,9 2 15,-12 0-15,-9 0 0,12-1 16,9-1-16,-15 0 0,-13-1 16,17 1-16,12 2 0,-18 0 15,-10 0-15,16 1 0,11 0 16,-18-2-16,-10-1 0,15-2 16,12 0-16,-16 0 0,-9 2 0,9 2 15,6 4-15,-15-3 0,-13 0 16,12 0-16,5 1 15,-11-3-15,-9-1 0,5-1 0,4 0 16,-17 2-16,-8 1 0,1-2 16,2-3-16,-16 3 0,-10 0 0,-7-2 15,-5 0-15,-11 2 16,-9 2-16,-8-1 0,-6-1 16,-8 1-16,-5-1 0,3 1 15,3 0-15,1 0 0</inkml:trace>
  <inkml:trace contextRef="#ctx0" brushRef="#br0" timeOffset="289266.4823">7596 10542 0,'0'0'0,"0"0"15,0 0-15,0 0 0,0 0 0,0 0 16,0 0-16,0 0 16,20-20-16,-20 20 0,0 0 15,22-6-15,-22 6 0,0 0 16,32-4-16,-19 3 0,0 1 0,3 0 15,0 0-15,3 1 0,1-1 16,1 2-16,2 1 16,1-1-16,0 0 0,12 2 0,1-2 15,2 0-15,-1 1 0,13-2 16,2 0-16,-2 0 0,-3 0 0,16-1 16,3 0-16,-8 0 15,-5 0-15,15 0 0,5 0 16,-4 0-16,-4-3 0,14 2 15,4 2-15,-9-1 0,-7-1 0,41-1 16,0 0-16,-19 1 0,-12 3 16,10 0-16,8 0 15,-13 1-15,-10-2 0,9 0 0,8 0 16,-13-2-16,-8-1 0,15-2 16,11 0-16,-15 2 0,-10 1 0,11 0 15,10 1-15,-16-3 16,-10-1-16,13 1 0,9-1 15,-14 4-15,-9 3 0,8-4 0,7-1 16,-11 0-16,-6-1 0,3 1 16,5 0-16,-12-1 0,-6 1 15,2 0-15,1 4 0,-6-4 16,-5 0-16,-5 2 0,-2 1 16,-6 0-16,-5 1 0,2-1 15,0 0-15,-8 1 0,-6 1 16,-5 0-16,-4 0 0,-4 0 15,-2 0-15,-10 0 0,-6 0 16,10-2-16,2 1 0,2-2 0</inkml:trace>
  <inkml:trace contextRef="#ctx0" brushRef="#br0" timeOffset="295999.8267">9096 10793 0,'0'0'0,"0"0"16,0 0-16,0 0 0,28-5 0,-28 5 16,32-3-16,-32 3 0,45-4 15,-15 2-15,5 1 0,8-1 16,1-1-16,6-1 0,4-1 16,10-1-16,-2 2 0,8-2 15,-3 0-15,-7 1 0,-7 1 0,-1-1 16,-9 1-16,-11-1 0,-8 0 15,-7 1-15,-3 2 0,-4-1 16</inkml:trace>
  <inkml:trace contextRef="#ctx0" brushRef="#br0" timeOffset="296184.5419">9454 10663 0,'0'0'0,"0"0"0,0 0 16,8 22-16,-8-22 0,8 24 16,-2-7-16,-1 2 0,0 1 0,0 3 15,1-1-15,-1-2 16,1 1-16,-2-4 0,-1-3 16,1-2-16</inkml:trace>
  <inkml:trace contextRef="#ctx0" brushRef="#br0" timeOffset="296533.3039">9724 10558 0,'0'0'0,"0"0"0,0 0 16,0 0-16,5 27 0,-5-27 16,1 32-16,-1-12 0,-1 3 0,0 2 15,-1 0-15,0 0 0,-1-3 16,0 6-16,0-2 0,-2-3 15,0-4-15,-5-3 0,-3-3 16,-2-1-16,-1-2 0,-2-3 16,1-1-16,-3-2 0,-2-1 15,0-2-15,-1 1 0,2 0 16,1 0-16,-1 2 0,3 1 16,7-2-16,3-2 0,1 2 15,2 0-15,5 1 0,4 0 0,8-1 16,8 1-16,4-2 15,2-4-15,6 1 0,5 0 0,8-1 16,2-1-16,-2-2 0,-3-1 16,6 1-16,-3 0 0,-10 1 15,-7 2-15,-7 0 0</inkml:trace>
  <inkml:trace contextRef="#ctx0" brushRef="#br0" timeOffset="296716.8893">9577 11103 0,'0'0'0,"0"0"16,-10 14-16,3-2 0,1 2 0,-3 3 15,-1 2-15,-3 4 16,0 0-16,1-4 0,1 1 16,3-5-16,2-4 0,2-1 15,1-3-15,-1 0 0</inkml:trace>
  <inkml:trace contextRef="#ctx0" brushRef="#br0" timeOffset="296849.8631">9795 11165 0,'0'0'16,"0"0"-16,0 0 0,19 21 16,-19-21-16,13 18 0,-6-8 15,1 1-15,-1-3 0,0 1 0,-2-3 16,1 1-16</inkml:trace>
  <inkml:trace contextRef="#ctx0" brushRef="#br0" timeOffset="297083.5645">10187 10838 0,'0'0'0,"0"0"15,0 26-15,0-8 0,0 3 0,-3 13 16,0 7-16,0 8 0,0 0 16,-1 6-16,1-3 0,1-9 15,1-8-15,2-9 0,2-5 16,0-9-16,1-6 0,-1-8 16,1-8-16,-1 4 0,-1 2 0,0 0 15</inkml:trace>
  <inkml:trace contextRef="#ctx0" brushRef="#br0" timeOffset="297416.9955">10243 10794 0,'0'0'0,"0"0"15,0 0-15,0 0 0,25-6 0,-25 6 16,29-6-16,-11 2 0,0 1 0,4-1 16,3 0-16,0 1 0,1-1 15,11 1-15,-1 0 0,-2 0 16,-2 2-16,0 1 0,1 1 15,3 3-15,-4 1 0,-5 3 16,-3 3-16,-3 2 0,-3 0 16,-3 9-16,-2 7 0,-3 5 15,-3 3-15,-1 5 0,-3 4 16,0 10-16,0-1 0,-1-5 16,-1-3-16,0 1 0,0-7 0,-1-5 15,-1-3-15,0-7 0,0-5 16,-1-3-16,-1-4 0,-1-5 15,-2-2-15,-6-5 16,-4-4-16,-4-4 0,-2-3 0,-1-8 16,0-4-16,-5-2 0,-3-2 15,7 5-15,5 5 0,5 3 16</inkml:trace>
  <inkml:trace contextRef="#ctx0" brushRef="#br0" timeOffset="297566.9072">10301 10991 0,'0'0'0,"0"0"0,0 0 16,24-4-16,-24 4 0,34-7 16,-11 4-16,1 0 0,1 0 0,3 0 15,2 0-15,6-1 16,-1 1-16,-5 0 0,-4 1 0,-6 0 16</inkml:trace>
  <inkml:trace contextRef="#ctx0" brushRef="#br0" timeOffset="297866.4779">10410 11157 0,'0'0'0,"0"0"16,0 0-16,0 0 0,5 22 0,-5-22 15,0 0-15,23 20 0,-12-15 16,2-1-16,3-2 0,0-5 15,2-3-15,1 1 0,-1-1 16,3-1-16,-2 0 0,-3 0 16,-3-3-16,-4-1 0,-3-2 0,-5 0 15,-5-2-15,-3 1 0,-3 0 16,-2 3-16,-2 1 0,-3 3 16,0 3-16,-3 3 0,-1 1 15,1 1-15,1 3 0,5 0 16,3 1-16,1-1 0,2 0 0,2-1 15</inkml:trace>
  <inkml:trace contextRef="#ctx0" brushRef="#br0" timeOffset="298083.721">11345 10793 0,'0'0'16,"0"0"-16,0 0 0,0 0 0,0 0 16,-29 14-16,29-14 0,-35 22 15,19-8-15,-4 3 0,-2 1 16,0 1-16,0 1 0,-5 3 16,3-1-16,4-2 0,4-3 15,-2 0-15,4-3 0,3-2 0</inkml:trace>
  <inkml:trace contextRef="#ctx0" brushRef="#br0" timeOffset="298283.3147">11240 10964 0,'0'0'0,"0"0"0,0 0 16,2 26-16,-2-26 0,0 38 15,-1-10-15,-2 2 0,0 3 0,-1 11 16,-2 0-16,1 6 15,0-6-15,4-5 0,2-7 16,1-6-16,2-5 0,0-5 0,1-8 16,-2-2-16,-1-1 0,0-1 15</inkml:trace>
  <inkml:trace contextRef="#ctx0" brushRef="#br0" timeOffset="298450.6324">11511 10659 0,'0'0'0,"0"0"16,0 0-16,0 0 0,0 0 15,27 12-15,-27-12 0,22 12 16,-22-12-16,22 15 0,-12-6 16,-1-2-16,-1 0 0,-2-2 0</inkml:trace>
  <inkml:trace contextRef="#ctx0" brushRef="#br0" timeOffset="298635.6785">11426 10839 0,'0'0'0,"0"0"0,0 0 0,0 0 16,0 0-16,0 0 0,32 4 15,-32-4-15,28 0 0,-28 0 16,41-3-16,-20 1 0,0 0 0,2 1 15,2 0-15,-3-1 0,-1-2 16,1 0-16,-4 1 0,-1 0 16</inkml:trace>
  <inkml:trace contextRef="#ctx0" brushRef="#br0" timeOffset="298817.0861">11384 10989 0,'0'0'16,"0"0"-16,0 0 0,0 0 0,0 0 15,0 0-15,0 0 16,30 5-16,-30-5 0,34-3 0,-10 1 16,0 0-16,1 0 0,2 0 15,4 1-15,5-2 0,-1 0 16,-6 1-16,-2-2 0,-5 1 0,-3 1 16,-4 0-16</inkml:trace>
  <inkml:trace contextRef="#ctx0" brushRef="#br0" timeOffset="299000.0798">11404 11133 0,'0'0'0,"0"0"16,0 0-16,26-1 0,-26 1 0,28-4 16,-7 1-16,1 0 15,0 0-15,3-1 0,4 1 16,6-2-16,-2-1 0,-3 1 0,-2 0 15,-5 1-15,-3 1 0,-4-1 16</inkml:trace>
  <inkml:trace contextRef="#ctx0" brushRef="#br0" timeOffset="299300.7454">11491 11327 0,'0'0'0,"0"0"0,0 0 15,2 21-15,-2-21 0,7 19 0,-7-19 16,16 19-16,-3-11 16,5-2-16,4-5 0,0-1 0,0-1 15,6-5-15,-1-1 0,-2 0 16,-4-2-16,-4-1 0,-2 1 16,-4-1-16,-4-2 0,-4 0 15,-6-1-15,-3 0 0,-5 0 0,-4 4 16,-1 3-16,-4 2 0,-3 4 15,-6 2-15,0 4 0,4 0 16,3 2-16,3-3 0,4 1 16,4-2-16,4 0 0,5-2 15,2-2-15,1-3 0,-1 3 16,0-3-16</inkml:trace>
  <inkml:trace contextRef="#ctx0" brushRef="#br0" timeOffset="299517.0921">12307 10824 0,'0'0'0,"0"0"16,0 0-16,0 0 0,0 0 0,-29 26 16,13-12-16,-2 2 0,-1 2 15,-4 3-15,-3 4 16,-5 7-16,2 0 0,4 0 0,1 1 15,0-1-15,4-5 0,4-5 16,3-4-16,2-3 0</inkml:trace>
  <inkml:trace contextRef="#ctx0" brushRef="#br0" timeOffset="299717.0643">12158 11161 0,'0'0'0,"0"0"16,0 25-16,0-10 0,0 4 0,-1 9 16,-1 4-16,0-1 0,2-3 15,-1 2-15,0-3 0,1-6 16,0-3-16,1-7 0,2-3 16,1-6-16,2-4 0,-3 0 15,0 1-15,-1 0 0</inkml:trace>
  <inkml:trace contextRef="#ctx0" brushRef="#br0" timeOffset="299883.3214">12324 10907 0,'0'0'16,"0"0"-16,0 0 0,0 0 16,29-5-16,-29 5 0,29-5 15,-29 5-15,33-6 0,-13 4 0,2 0 16,0 1-16,0-1 0,3 0 15,-2 0-15,-3 0 0,-3 0 16,-4 1-16,-2 0 0,-1 0 16</inkml:trace>
  <inkml:trace contextRef="#ctx0" brushRef="#br0" timeOffset="300067.9231">12286 11148 0,'0'0'0,"0"0"0,0 0 16,28 0-16,-28 0 0,35-1 0,-13-1 16,1 0-16,2 2 0,8-2 15,0-2-15,-3 2 0,-3 0 16,-3 1-16,-2-1 0,-3 1 0,-3 0 16,-3-1-16</inkml:trace>
  <inkml:trace contextRef="#ctx0" brushRef="#br0" timeOffset="300283.6409">12474 10981 0,'0'0'0,"0"0"16,0 0-16,0 0 0,0 0 0,0 30 16,0-30-16,0 31 15,0-31-15,0 36 0,0-14 16,0-1-16,0 0 0,0-1 0,0 0 15,0 4-15,1-2 0,-1-4 16,-1-3-16,0-3 0,-1-1 16,0-2-16,1-2 0,0 0 15</inkml:trace>
  <inkml:trace contextRef="#ctx0" brushRef="#br0" timeOffset="300400.3597">12332 11357 0,'0'0'0,"0"0"0,0 0 0,0 0 15,0 0-15,0 0 16,0 0-16,0 0 0,32 11 15,-32-11-15,35 1 0,-10-1 0,3 0 16,2-1-16,0 1 0,2-1 16,-5-1-16,-4 1 0</inkml:trace>
  <inkml:trace contextRef="#ctx0" brushRef="#br0" timeOffset="307567.4296">13651 10850 0,'0'0'0,"0"0"0,0 0 15,3 19-15,-3-19 0,0 24 0,0-24 16,-4 31-16,2-15 0,0-1 16,-1 1-16,0-1 0,-1-2 0,1 3 15,0-2 1,0-4-16,1-1 0,1-2 0,0-2 16,0-2-16,1-3 0,0 0 15,0-3-15,2-3 0,3-2 0,3-4 16,5-4-16,-1-1 15,1 1-15,6-8 0,0 1 16,2 3-16,1 1 0,8 0 0,1 3 16,-2 3-16,-2 4 0,2 5 15,2 4-15,-5 1 0,-4 2 0,-3 6 16,-3 4-16,-4 2 16,-2 2-16,-4 1 0,-1 3 15,-2-1-15,-2 1 0,-4-1 16,-3 0-16,-2-3 0,1-1 0,-1-3 15,0-2-15,2-4 0,0-2 16,3-5-16,2-4 0,3-2 16,2-4-16,3-1 0,4-5 15,0-4-15,1-3 0,7-4 16,2 1-16,2 2 0,2 2 16,1 2-16,-2 2 0,-1 3 0,0 2 15,3 4-15,-2 3 16,-5 3-16,-2 3 0,-2 5 15,-3 4-15,-2 1 0,-3 0 0,-1 8 16,-2 7-16,-1-3 0,-2-2 16,0 0-16,0 0 0,0 1 15,-1-1-15,0-2 0,0 1 16,2-8-16,1-5 0,0-1 16,-1-1-16,0-1 0</inkml:trace>
  <inkml:trace contextRef="#ctx0" brushRef="#br0" timeOffset="307966.6577">14665 10781 0,'0'0'0,"0"0"0,0 0 16,-10 20-16,10-20 0,-11 25 15,3-5-15,1 1 0,-1 2 0,0 2 16,1 0-16,3-3 15,2-1-15,2-3 0,3-2 0,3-3 16,2-4-16,6-4 0,3-6 16,1-2-16,0-1 0,3-4 15,3-5-15,-1-2 0,-1 0 16,3-10-16,-1-2 0,-2 1 16,-1-1-16,-3 2 0,-2 0 15,-3 6-15,-2 2 0,-2 3 16,-4 3-16,-1 4 0,-2 3 0,-4 5 15,-4 5-15,-1 4 0,1 3 16,-1 7-16,1 6 0,0 0 16,2-2-16,0 2 0,3 1 15,1-2-15,1-2 0,5-4 16,3-4-16,2-2 0,3-5 16,4-3-16,3-5 0,-4 0 0,-2 0 15,-4 0-15</inkml:trace>
  <inkml:trace contextRef="#ctx0" brushRef="#br0" timeOffset="308187.5433">15390 10598 0,'0'0'0,"0"0"16,0 0-16,-12 27 0,12-27 0,-16 31 15,2-9-15,1 2 0,-1 3 16,-3 9-16,3 3 15,2-4-15,2-3 0,2 2 0,4-2 16,2-5-16,2-4 0,6-4 16,6-3-16,2-5 0,0-4 15,0-3-15,2-3 0,-3-4 16,-1-4-16,-2 2 0,-1 1 16,-3 0-16</inkml:trace>
  <inkml:trace contextRef="#ctx0" brushRef="#br0" timeOffset="308367.0511">15099 10826 0,'0'0'0,"0"0"0,0 0 16,27-4-16,-27 4 0,31-4 16,-9 2-16,1-3 0,0 0 0,3 0 15,3 0-15,7-1 0,1 1 16,-6 0-16,-5 1 0,-4 0 15</inkml:trace>
  <inkml:trace contextRef="#ctx0" brushRef="#br0" timeOffset="308767.1634">15663 10748 0,'0'0'16,"0"0"-16,0 0 0,0 0 0,-15 19 15,15-19-15,-14 21 0,14-21 16,-17 29-16,9-10 0,-2 3 16,1 1-16,1 0 0,-1 5 15,2-1-15,1-4 0,2-4 16,1-2-16,2-2 0,1-3 16,3-2-16,3-5 0,5-3 15,4-4-15,2-4 0,3-3 16,1-2-16,0-2 0,0-3 0,6-8 15,1-4-15,-4 1 0,-2 2 16,-3-1-16,-2 0 0,-4 3 16,-2 6-16,-1 1 0,-4 3 15,-1 4-15,-2 2 0,-2 3 16,-1 4-16,-3 7 0,1 2 0,-2 1 16,0 4-16,0 3 15,-1 1-15,2 10 0,1 2 16,1-2-16,2-1 0,2 0 15,2-2-15,4-4 0,1-2 0,7-4 16,4-4-16,-4-2 0,-2-1 0,-4-2 16</inkml:trace>
  <inkml:trace contextRef="#ctx0" brushRef="#br0" timeOffset="309183.7496">16366 10836 0,'0'0'0,"0"0"0,0 0 16,0 0-16,0 0 0,-18-11 16,18 11-16,-23-6 0,10 6 15,-1 2-15,-2 1 0,0 2 16,-1 2-16,-3 6 0,-2 1 16,-4 7-16,2 1 0,4 1 15,2-2-15,4-2 0,3 0 0,2 3 16,4-2-16,9-3 15,5-2-15,5-5 0,5-5 16,-4-4-16,2-2 0,9-7 0,5-4 16,-3 1-16,-3 0 0,-1-2 15,-1-1-15,-3-1 0,-2 1 16,-1-3-16,-2-1 0,-6 5 16,-4-1-16,-1 2 0,-1 4 15,-2 2-15,-1 1 0,0 5 16,-2 0-16,-1 6 0,0 4 0,0 3 15,-2 5-15,2 0 0,1 2 16,1 1-16,1 2 16,2 2-16,2-1 0,4-5 0,3-4 15,1-1-15,3-3 0,-4-1 16,-3-2-16,0-2 0</inkml:trace>
  <inkml:trace contextRef="#ctx0" brushRef="#br0" timeOffset="309417.4486">16876 10528 0,'0'0'0,"0"0"0,0 0 16,0 0-16,0 0 0,-7 28 16,1-8-16,-2 3 0,0 2 0,-4 4 15,-3 4-15,0 10 0,0 0 16,0 8-16,2-4 15,3-6-15,3-5 0,6-4 0,4-3 16,5-2-16,3-4 0,6-3 16,1-6-16,2-9 0,2-5 15,-3-1-15,-3 1 0,-4 0 0</inkml:trace>
  <inkml:trace contextRef="#ctx0" brushRef="#br0" timeOffset="309883.5818">17643 10756 0,'0'0'0,"0"0"16,0 0-16,-7 24 0,7-24 0,-13 26 15,3-7-15,0 2 0,0 0 16,-1 5-16,1-2 0,2-3 16,4 0-16,4-2 0,4-3 15,3-1-15,3-3 0,3-4 16,4-4-16,0-2 0,3-2 0,2-5 16,2-3-16,0 0 0,-2-1 15,5-8-15,0-4 16,-3 0-16,-2-1 0,-2 1 0,-3 0 15,-2 1-15,-3 0 0,-3 4 16,-3 4-16,-1 2 0,-2 2 16,-3 4-16,-2 2 0,-3 5 15,-1 3-15,-1 4 0,0 5 16,-1 3-16,0 3 0,0 6 16,2 2-16,4-2 0,3-2 0,4 0 15,5-2-15,2-2 16,1-4-16,3-2 0,0-4 0,3-6 15,1-3-15,-5 0 0,-1-1 16,-4 0-16</inkml:trace>
  <inkml:trace contextRef="#ctx0" brushRef="#br0" timeOffset="310234.0278">18274 10745 0,'0'0'16,"0"0"-16,0 0 0,-11 21 0,11-21 15,-16 27-15,6-8 16,-1 3-16,0 1 0,-1 4 0,1-1 16,2-3-16,1-4 0,2-3 15,0-2-15,2-4 0,0-2 16,2-4-16,2-4 0,-1-1 16,2-5-16,1-3 0,2-5 15,1-3-15,3-3 0,3-2 16,3-1-16,1 1 0,-1 2 0,5-4 15,-1 3-15,2 5 0,0 7 16,2 3-16,1 2 0,-3 3 16,-1 4-16,-3 4 0,-1 6 15,-3 0-15,-3 3 0,-3 4 16,-1 6-16,-2-1 0,-1 1 16,-3 3-16,-1 1 0,-3 0 15,0-2-15,-1 4 0,1-3 16,-1-7-16,0-5 0,1-4 15,2-2-15,0-2 0</inkml:trace>
  <inkml:trace contextRef="#ctx0" brushRef="#br0" timeOffset="310716.8485">18961 10857 0,'0'0'0,"0"0"16,0 0-16,0 0 0,0 0 0,-12-16 15,12 16-15,-20-13 0,20 13 16,-26-9-16,10 6 0,1-1 16,-1 2-16,-1 3 0,-4 4 15,0 0-15,0 1 0,-3 7 16,1 5-16,3 2 0,2 2 16,4 1-16,2 1 0,2 4 15,3-3-15,6-4 0,3-3 16,7-5-16,5-4 0,5-7 15,4-7-15,2-3 0,0-3 0,4-4 16,1-4-16,-1-1 0,-2-3 16,2-7-16,0-3 0,-3-1 15,0 2-15,-5-4 0,-4 1 16,-1-2-16,-4 1 0,-1-2 16,-3 5-16,-3 8 0,0 5 0,-3 7 15,-1 4-15,-1 5 16,0 4-16,-7 4 0,0 6 15,-1 3-15,-1 5 0,-4 8 0,-4 9 16,3 3-16,0 1 0,-3 15 16,2 5-16,1-5 0,2-2 15,1-1-15,4-6 0,1-11 16,4-8-16,1-5 0,2-4 16,1-7-16,0-5 0,0-3 0,0 0 15,-2-2-15</inkml:trace>
  <inkml:trace contextRef="#ctx0" brushRef="#br0" timeOffset="311034.0365">19076 10970 0,'0'0'0,"0"0"0,0 0 16,0 0-16,23 2 0,-23-2 16,28-4-16,-12 0 0,1-1 0,0-1 15,2-1-15,0-2 16,0 0-16,4-4 0,-1 1 15,-5 0-15,-1 0 0,-4 0 0,-2 1 16,-5 0-16,-1 0 0,-7 1 16,-3-1-16,-2 2 0,-1 1 15,-3 2-15,-1 2 0,-2 4 16,-2 2-16,-1 6 0,-2 5 16,3 2-16,0 1 0,-1 11 15,1 3-15,4 2 0,3 1 0,4-1 16,4-1-16,3-6 15,4-2-15,10-3 0,9-5 0,2-5 16,-1-5-16,9-8 0,7-6 16,-10 2-16,-7 1 0,-4 1 15</inkml:trace>
  <inkml:trace contextRef="#ctx0" brushRef="#br0" timeOffset="311317.0386">19611 10753 0,'0'0'15,"0"0"-15,0 0 0,-10 26 0,10-26 16,-15 31-16,3-6 0,0 0 16,0 0-16,-2 7 0,1-2 15,2-2-15,2-3 0,1 1 16,2-4-16,4-6 0,2-5 0,2-8 16,3-5-16,0-2 0,2-4 15,1-4-15,0-4 16,2-4-16,1-2 0,4-7 0,0-1 15,-1 3-15,0 5 0,-2 4 16,0 4-16,-2 3 0,-1 4 16,2 3-16,1 1 0,-1 3 15,-1 4-15,1 3 0,0 4 16,-1-2-16,1-2 0,-2-1 16,-2 0-16,0-2 0</inkml:trace>
  <inkml:trace contextRef="#ctx0" brushRef="#br0" timeOffset="311617.08">20226 10752 0,'0'0'0,"0"0"0,0 0 16,-33 3-16,33-3 0,-38 10 15,14 0-15,0-2 0,-1 2 0,-2 4 16,3 3-16,3-1 0,4 1 15,4 4-15,5-3 16,6-3-16,3-1 0,8 1 0,5-1 16,-2-4-16,0 1 0,3 0 15,-2 0-15,-3-1 0,-1 1 16,-4 0-16,-3 2 0,-2-3 16,-2 0-16,-4 2 0,-5-1 15,-3 0-15,0-3 0,-1 1 16,-1-1-16,2-3 0,1-1 0,2-2 15,1-1-15,2 1 0</inkml:trace>
  <inkml:trace contextRef="#ctx0" brushRef="#br0" timeOffset="311867.0963">20614 10593 0,'0'0'16,"0"0"-16,0 0 0,0 0 0,0 0 15,-9 24-15,9-24 16,-20 34-16,6-12 0,-4 6 0,-2 4 16,0 2-16,2 0 0,-3 11 15,3-1-15,1 2 0,3-6 16,4-1-16,6-7 0,3-10 16,2-4-16,3-4 0,4-4 15,2-4-15,2-1 0,2-6 16,2-3-16,-4-7 0,-3-4 0,-3 3 15,0 2-15,-2 2 0</inkml:trace>
  <inkml:trace contextRef="#ctx0" brushRef="#br0" timeOffset="312039.0684">20258 10870 0,'0'0'0,"0"0"15,0 0-15,0 0 0,29-3 0,-29 3 16,37-2-16,-14 1 0,2 0 15,4 0-15,3 0 0,10-2 16,0 1-16,3 0 0,1 1 16,6-1-16,-4 0 0,-10-1 15,-7 1-15,-6 1 0</inkml:trace>
  <inkml:trace contextRef="#ctx0" brushRef="#br0" timeOffset="312467.2917">21146 10771 0,'0'0'0,"0"0"15,0 0-15,0 0 0,0 0 0,-18-13 16,18 13-16,-21-5 0,21 5 16,-27 1-16,7 2 0,0 1 15,0 2-15,-4 4 0,-1 2 16,-7 6-16,1 3 0,2 4 0,3 1 15,-2 5-15,6-4 0,6-2 16,4-1-16,3-5 0,3-2 16,11-4-16,7-2 0,2-5 15,3-3-15,3-6 0,2-3 16,1-1-16,2 1 0,1-5 16,-1-2-16,-3-2 0,-2-2 0,1-5 15,-4 0-15,-1 1 0,-3 2 16,-3 2-16,-2 1 15,-4 3-15,-1 2 0,1 2 0,-2 3 16,-1 2-16,-1 4 0,-3 4 16,-1 2-16,1 3 0,1 4 15,-1 5-15,-1 5 0,2-1 16,0 0-16,2 5 0,2 0 16,4-4-16,0-2 0,6-4 15,4-2-15,-3-4 0,-2-1 0,-2-3 16</inkml:trace>
  <inkml:trace contextRef="#ctx0" brushRef="#br0" timeOffset="312850.7763">21368 10842 0,'0'0'0,"0"0"0,0 0 0,-14 27 0,7-14 16,-3 4-16,-2 3 15,0 0-15,1 1 0,-2 5 16,1-3-16,4-4 0,0-3 0,1-3 16,2-2-16,0-3 0,3-4 15,2-4-15,0-7 0,4-1 16,0-1-16,4-4 0,2-5 16,1-2-16,1-2 0,1-1 15,2-2-15,4-4 0,0 3 0,3 4 16,2 3-16,-2 3 15,0 4-15,-2 4 0,-2 3 16,-2 4-16,0 2 0,-4 5 0,-1 4 16,-2 0-16,-2 1 0,-2 7 15,-4 5-15,-1 1 0,-1-2 16,-1 4-16,-1 2 0,1 0 16,1-2-16,0-2 0,0-2 15,2-4-15,1-1 0,-1-5 16,0-2-16,1-1 0</inkml:trace>
  <inkml:trace contextRef="#ctx0" brushRef="#br0" timeOffset="313302.5555">22017 10912 0,'0'0'16,"0"0"-16,0 0 0,-1-19 0,1 19 15,0 0-15,-11-26 16,3 16-16,0 0 0,-5 1 0,-1 3 15,0 0-15,-1 2 0,-7 4 16,-3 5-16,1 2 0,0 2 0,0 8 16,1 5-16,2 3 15,1 0-15,3 8 0,5-1 16,4-4-16,4-3 0,5-3 16,4-3-16,6-4 0,5-3 0,3-7 15,6-3-15,0-4 16,3-2-16,6-9 0,0-6 15,-3-1-15,-4-2 0,1-6 0,0-4 16,-3-4-16,-1-2 0,2-8 16,-3-2-16,-6 6 0,-3 4 15,-3 6-15,-3 3 0,-1 5 16,-3 4-16,0 5 0,-2 2 16,-1 5-16,0 1 0,-3 7 15,-2 5-15,-2 5 0,-2 5 0,-1 3 16,-2 5-16,-3 4 0,-2 4 15,-3 12-15,1 6 16,3-4-16,3-3 0,1 3 0,3-4 16,3-7-16,3-5 0,3-4 15,3-5-15,3-5 0,3-4 0,-4-5 16,-2 0-16,1-2 0</inkml:trace>
  <inkml:trace contextRef="#ctx0" brushRef="#br0" timeOffset="313503.1531">22362 10867 0,'0'0'0,"0"0"16,0 0-16,-10 28 0,5-13 0,-3 5 16,-2 1-16,-3 8 15,1-1-15,2-3 0,1-4 16,3-3-16,1-5 0,3-3 15,3-3-15,0-5 0,1-3 0,-2 1 16,3-1-16,-3 1 0</inkml:trace>
  <inkml:trace contextRef="#ctx0" brushRef="#br0" timeOffset="313652.643">22408 10596 0,'0'0'15,"0"0"-15,0 0 0,0 0 0,23 7 16,-23-7-16,20 12 0,-20-12 16,19 12-16,-10-7 0,-1 0 15,-1-1-15</inkml:trace>
  <inkml:trace contextRef="#ctx0" brushRef="#br0" timeOffset="313983.4786">22541 10974 0,'0'0'0,"-3"6"0,-3 5 16,1 2-16,-1 0 0,-2 5 0,0 2 16,0-4-16,1-2 0,2-3 15,1-2-15,1-1 0,1-2 16,2-4-16,3-2 0,2-4 16,0-3-16,3-5 0,1-2 15,3-3-15,2-1 0,4-4 16,2-4-16,-2 3 0,0 2 0,7-2 15,2 4-15,-2 4 16,0 2-16,-2 4 0,-3 1 0,-2 4 16,-2 2-16,-2 6 0,0 4 15,-3 3-15,-3 3 0,-3 4 16,-1 5-16,-2 0 0,-2-1 16,-1 3-16,0 2 0,1-4 0,0-2 15,2-3-15,1-1 16,1-4-16,-2-2 0,0-2 0</inkml:trace>
  <inkml:trace contextRef="#ctx0" brushRef="#br0" timeOffset="314466.6137">23477 10863 0,'0'0'0,"0"0"16,0 0-16,0 0 0,0 0 0,-27-13 15,27 13-15,-34-3 0,17 3 16,-7 3-16,-3 4 16,-1 1-16,1 3 0,-11 9 0,0 5 15,4-2-15,4 1 0,0 4 16,7-1-16,6-3 0,6-3 16,9-3-16,8-2 0,5-3 0,4-3 15,5-4-15,4-2 16,0-3-16,1-2 0,2-5 15,-1-7-15,-8 0 0,0-1 0,3-3 16,-1-1-16,-4 1 0,-2 1 16,-3 1-16,-4 2 0,-1 5 15,-3 0-15,-1 3 0,0 2 16,-2 3-16,-2 7 0,-3 2 16,-3 4-16,1 3 0,1 2 0,-2 12 15,0 6-15,2 0 0,0 0 16,2-2-16,1 0 15,0-4-15,1-1 0,-1 3 0,0-2 16,-1-6-16,0-3 0,-2-5 16,0-4-16,-1-3 0,-1 0 15,-3-1-15,-2-1 0,-1-4 16,-3-1-16,0-3 0,-3-3 16,-1-4-16,-1-3 0,1-7 15,1-3-15,5 2 0,1 4 0,3 3 16</inkml:trace>
  <inkml:trace contextRef="#ctx0" brushRef="#br0" timeOffset="323133.4147">17639 11314 0,'0'0'0,"0"0"0,0 0 16,0 0-16,0 0 0,0 0 0,0 0 15,0 0-15,0 0 0,0 0 16,0 0-16,0 0 0,0 0 0,0 0 15,0 0-15,17 18 16,-17-18-16,-1 29 0,1-29 16,-4 42-16,1-18 0,-1 2 15,-2 2-15,-1 1 0,-3-1 16,-1 6-16,2-2 0,0 1 16,2-7-16,2-5 0,0-5 15,2-2-15,0-3 0,1-3 0,0-4 16,2-4-16,0 0 0,5-4 15,-1-1-15,3-4 0,1 0 16,0-3-16,2-1 0,3-2 16,1-1-16,3 1 0,3-1 15,1 1-15,1 2 0,8 0 16,2 3-16,-2 4 0,-2 2 0,-1 5 16,-3 3-16,-3 3 0,-1 2 15,-5 1-15,-1 1 16,-4 2-16,-4 0 0,-4 3 0,-3 2 15,-3 0-15,-3-1 0,-7 0 16,-5 0-16,-2-2 0,-1-2 16,-2 0-16,-1-1 0,-4-1 15,-3-1-15,0-2 0,0-1 16,-3-1-16,2-4 0,2-2 16,3-4-16,6-3 0,5-2 0,3-5 15,5-5-15,5 2 16,3-3-16,8 0 0,5-1 0,1 2 15,1 0-15,0 2 0,-5 4 16,-1 2-16</inkml:trace>
  <inkml:trace contextRef="#ctx0" brushRef="#br0" timeOffset="323534.9875">18117 11713 0,'0'0'16,"0"0"-16,0 0 0,20 4 0,-20-4 15,23 0-15,-7 0 0,0-1 16,-1-3-16,2 0 0,-1 0 16,2-4-16,2 0 0,4-2 15,0-1-15,-4 0 0,-2 1 16,-3-1-16,-2-1 0,-3 0 0,-2-1 15,-4 0-15,-3-1 0,-3 0 16,-3 1-16,-6 4 16,-4 1-16,-1 2 0,-3 0 0,-3 7 15,-3 5-15,-4 5 0,3 3 16,1 5-16,3 5 16,4 1-16,1 2 0,5 1 0,4 2 15,4 5-15,4-2 0,5-4 16,6-3-16,6-3 0,5-3 15,2-6-15,4-4 0,4-6 16,3-3-16,0-8 0,-1-5 16,-6 2-16,-7 3 0,-5 1 0</inkml:trace>
  <inkml:trace contextRef="#ctx0" brushRef="#br0" timeOffset="323934.1868">18616 11637 0,'0'0'0,"0"0"16,-6 18-16,0-4 0,-1 3 0,-1 1 15,-1 1-15,-3 5 0,1-2 16,1-1-16,1-3 0,1-2 16,2-3-16,0-4 15,2-2-15,1-5 0,3-2 0,2-2 16,1-4-16,1-1 0,2-3 15,3-2-15,2-3 0,0-3 16,0-1-16,2-1 0,1-1 16,3 3-16,1 2 0,7-2 15,-1 2-15,-2 1 0,-2 3 0,0 2 16,-2 1-16,0 6 0,0 5 16,-1 2-16,2 1 15,-3 3-15,-4 3 0,-4 5 0,-1 3 16,-5 3-16,-2 1 0,-2 3 15,-2 2-15,-2-2 0,0 2 16,-1-4-16,1-2 16,1-3-16,-1-3 0,2-1 0,1-2 15,-1-7-15,1-3 0,1 0 0,0-2 16,2-1-16</inkml:trace>
  <inkml:trace contextRef="#ctx0" brushRef="#br0" timeOffset="324283.3457">19063 11782 0,'0'0'0,"0"0"15,0 0-15,0 0 0,29 1 0,-29-1 16,30-2-16,-13 0 16,-1-1-16,1-1 0,-2-1 0,2 0 15,-1-1-15,4-4 0,-1-1 16,-3-1-16,-2 1 0,-4-1 15,-3 0-15,-2-1 0,-4 0 16,-3 0-16,-5-1 0,-1 0 16,1 0-16,-6 3 0,-2 0 15,-3 4-15,0 2 0,-1 4 16,0 3-16,0 4 0,1 3 0,-2 5 16,0 3-16,-1 9 0,3 1 15,6 4-15,5 1 0,5 0 16,7 0-16,4-2 15,4-1-15,8 1 0,4-4 0,4-5 16,3-3-16,5-7 0,5-5 0,0-8 16,1-4-16,-9 1 15,-7 2-15,-6-1 0</inkml:trace>
  <inkml:trace contextRef="#ctx0" brushRef="#br0" timeOffset="324567.0845">19893 11439 0,'0'0'0,"0"0"0,0 0 15,0 0-15,-23 18 0,23-18 16,-27 38-16,12-11 0,-1 4 0,-1 5 16,-2 3-16,-5 13 0,1 1 15,-3 8-15,3-2 0,-2 3 16,3-9-16,1 0 0,2-2 15,-2-2-15,2-9 0,4-11 16,3-6-16,2-6 0,1-3 0,1-7 16,0-3-16,-1-4 15,-1-4-15,0-10 0,0-5 16,2-3-16,1-5 0,1 2 0,0 6 16,3 3-16</inkml:trace>
  <inkml:trace contextRef="#ctx0" brushRef="#br0" timeOffset="324701.4765">19393 11701 0,'0'0'0,"0"0"16,0 0-16,27-3 0,-27 3 0,36-4 15,-13 2-15,4 0 0,1 1 16,11 0-16,2 0 0,1 1 16,1-1-16,1 1 0,-9 0 15,-6 0-15</inkml:trace>
  <inkml:trace contextRef="#ctx0" brushRef="#br0" timeOffset="324906.2565">20183 11710 0,'0'0'0,"0"0"15,0 0-15,-10 19 0,10-19 16,-12 18-16,12-18 0,-15 26 0,8-10 15,0-1 1,0 2-16,2-3 0,0-2 0,3-5 16,0-3-16,1-1 0,0 0 15,0-1-15</inkml:trace>
  <inkml:trace contextRef="#ctx0" brushRef="#br0" timeOffset="325087.3454">20230 11469 0,'0'0'0,"0"0"15,0 0-15,0 0 0,12 20 0,-12-20 16,0 0-16,21 22 0,-10-14 16,-1 0-1,-1-1-15,-1-2 0</inkml:trace>
  <inkml:trace contextRef="#ctx0" brushRef="#br0" timeOffset="325320.1858">20652 11478 0,'0'0'0,"0"0"0,0 0 0,0 0 16,-13 28-16,13-28 0,-17 33 15,7-11-15,-1-1 0,-3 4 16,0 3-16,-3 6 0,3-3 0,3 1 15,3-1-15,2 2 16,2-4-16,7-4 0,2-4 16,2-5-16,-1-3 0,3-4 0,0-3 15,1-3-15,0 0 0,0-3 16,2 0-16,-1-2 0,-1-1 16,-1 1-16,-2-1 0,-1 0 15</inkml:trace>
  <inkml:trace contextRef="#ctx0" brushRef="#br0" timeOffset="325517.3971">20383 11646 0,'0'0'0,"0"0"0,0 0 0,0 0 16,0 0-16,0 0 0,27 2 15,-27-2-15,34 0 0,-10 0 16,6 0-16,0 0 0,0 0 0,11 0 15,5 0-15,-3-2 16,-4-1-16,2 0 0,-8 0 0,-6 1 16</inkml:trace>
  <inkml:trace contextRef="#ctx0" brushRef="#br0" timeOffset="325883.7498">21211 11607 0,'0'0'0,"0"0"16,0 0-16,0 0 0,0 0 0,0 0 15,0 0-15,0 0 0,-21-14 16,21 14-16,0 0 0,-34-2 16,34 2-16,-23 2 0,11-1 15,-1 2-15,-1 2 0,0 0 16,-1 3-16,1-1 0,2-1 0,1 2 15,3 0-15,0 1 16,2 0-16,4 1 0,3 1 16,2 0-16,2 0 0,2 0 0,-1-2 15,4 5-15,0 0 0,1 0 16,0-1-16,0 1 0,-1-1 16,-2 2-16,-3 2 0,-3-3 15,-2-2-15,-4 0 0,-4 0 16,-2 0-16,-1-1 0,-6-1 15,-5-1-15,0-1 0,0-3 0,3 1 16,2-2-16,4-1 0</inkml:trace>
  <inkml:trace contextRef="#ctx0" brushRef="#br0" timeOffset="344801.8035">19710 11706 0,'0'0'0,"0"0"16,0 0-16,0 0 0,0 0 0,0 0 16,0 0-16,0 0 15,0 0-15,0 0 0,0 0 16,0 0-16,0 0 0,0 0 0,0 0 15,0 0-15,0 0 0,0 0 16,0 0-16,0 0 0,0 0 16,24-2-16,-24 2 0,0 0 15,0 0-15,0 0 0,0 0 16,0 0-16,0 0 0,0 0 16,0 0-16,0 0 0,0 0 0,0 0 15,0 0-15,0 0 0,0 0 16,0 0-16,0 0 15,0 0-15,0 0 0,0 0 0,18-16 16,-18 16-16,0 0 0,0 0 16,0 0-16,0 0 0,31 1 0,-23-1 15,2 1 1,0 0-16,-1 0 0,1-1 16,1 1-16,0-1 0,-1 0 0,1 1 15,0-1-15,0 0 0,0 0 0,0-1 16,1 0-16,-2-1 0,-2 0 15,-2 1-15,0-1 16,-2 0-16,0 1 0,-2-1 0,0 1 16,-2 1-16,2-3 0,-2 3 15</inkml:trace>
  <inkml:trace contextRef="#ctx0" brushRef="#br0" timeOffset="373702.6715">10046 14361 0,'0'0'0,"0"0"16,0 0-16,0 0 0,0 0 0,0 0 15,0 0-15,0 0 16,0 0-16,0 0 0,26 10 16,-26-10-16,0 0 0,23 9 15,-23-9-15,24 4 16,-11-1-16,0-1 0,1-1 0,3 0 15,1 1-15,2-2 0,1 0 16,2 0-16,2 0 0,8 0 16,1-1-16,1 0 0,0 1 0,3 0 15,0 0-15,10 0 0,-1 0 16,0 0-16,-2 0 0,0 0 16,1 1-16,8 1 0,-2 1 15,-1 0-15,-3 0 0,1 0 16,0 0-16,0 3 0,-1 2 0,8-1 15,-2-1-15,-4-3 16,-2 1-16,-1-1 0,1 1 16,-2 0-16,0 0 0,4 0 0,2-1 15,-1 1-15,2 1 0,6 1 16,-3-1-16,-2-1 0,-1-2 16,2 0-16,3-1 0,-2 2 15,-3 1-15,3 0 0,1 0 16,-1 2-16,-1-1 0,26 2 15,-7-1-15,-10-1 0,-7 1 16,0-3-16,0 0 0,-4 0 16,-3 1-16,14 2 15,9 0-15,-7-1 0,-5-2 0,-3-1 16,-1-1-16,-2 5 0,-1 2 16,8 0-16,8 1 15,6-1-15,4-2 0,-20 1 0,-14 0 16,19 2-16,12 0 15,-8-3-15,-7-1 0,1-1 0,4 1 16,-8 0-16,-3 0 0,14-2 16,8-1-16,-12 0 0,-7 1 15,4 0-15,3-2 0,-6 2 0,-2 0 16,7-1-16,6-1 16,-12 0-16,-10-1 0,15 1 15,11 1-15,-10-2 0,-6-2 0,4 4 16,2 2-16,-9-3 0,-7 0 15,12-1-15,9-1 0,-6 1 16,-4 0-16,4 0 0,2 0 16,-7-2-16,-6-1 0,7 0 15,7 2-15,-7 2 0,-5 0 0,8 1 16,4-2-16,-8 0 0,-6 2 16,7-2-16,7-1 15,-8 1-15,-7 1 0,11 0 16,7 0-16,-10-1 0,-9 0 0,9-2 15,5 0-15,-7-1 0,-5 1 16,8 2-16,5 0 0,-10 0 16,-6 2-16,7-2 0,5 0 15,-4-1-15,-2 0 0,4 1 16,5 2-16,-12 1 0,-9 0 0,10-2 16,8-1-16,-3 0 0,-3 2 15,3-1-15,3 1 16,-9-2-16,-6-1 0,10 5 15,4 2-15,-11-5 0,-8-2 0,9 5 16,5 3-16,-3-2 0,-2-2 0,5-2 16,2 0-16,-7 1 15,-5 1-15,6-2 0,3 1 16,-9-2-16,-5 0 0,9 0 16,7 0-16,-10-2 0,-6 1 0,8 2 15,4 1-15,-7 0 16,-4 1-16,4-3 0,4-1 0,-4 0 15,-1-1-15,4 1 16,3-1-16,-6 4 0,-3 1 0,1-3 16,1-2-16,-2 1 0,-1-2 15,4 2-15,4 0 0,-8 0 0,-5 1 16,7 0-16,5-1 16,-8 1-16,-5-1 0,6-1 15,3-1-15,-5 0 0,-4-1 0,7 4 16,6 1-16,-7-2 0,-6 0 15,6 0-15,4-1 16,-18 1-16,1 1 0,21-2 0,4 0 16,-24 2-16,-2-2 0,21 1 15,4 0-15,-24 0 0,-3 0 0,12-1 16,5 0-16,-10 1 0,-2 0 16,5 0-16,5 2 15,-5-1-15,-3-1 0,5 1 0,3 0 16,-5-1-16,-2-1 0,1 0 15,3 0-15,-3 1 0,-2-1 16,2 0-16,2 0 0,-2-1 16,0 0-16,2-1 0,-1 1 15,-3-2-15,-2-2 0,3 3 16,4 0-16,-11 2 0,-1 2 0,5-3 16,4-3-16,-4 2 0,-4 1 15,4-1-15,2 1 16,-2-2-16,-1 2 0,0-1 15,-1 0-15,0 0 0,0 1 0,1-1 16,0 0-16,-2 2 0,-5 0 0,4 2 16,1 2-16,-1-2 15,-3 0-15,-3-2 0,-2 0 16,-6 3-16,-2 1 0,-3-1 16,-3-1-16,0 0 0,-2 0 0,-1 0 15</inkml:trace>
  <inkml:trace contextRef="#ctx0" brushRef="#br0" timeOffset="381850.9823">10417 12708 0,'0'0'16,"0"0"-16,0 0 0,0 0 0,0 0 16,0 0-16,0 0 15,0 0-15,0 0 0,0 0 16,0 0-16,23 8 0,-23-8 0,0 0 15,30 8-15,-30-8 16,31 5-16,-9-4 0,3 1 0,4-1 0,1-1 16,8 0-16,1 0 15,-2-1-15,1-1 0,6 0 16,-2 2-16,-7 0 0,-4 0 16,-3 0-16,-3-2 0,-5 1 0,-4 0 15,-2 1-15,-3 0 0,-3 0 16</inkml:trace>
  <inkml:trace contextRef="#ctx0" brushRef="#br0" timeOffset="382068.2127">10541 12964 0,'0'0'0,"0"0"0,24-3 16,-8 1-16,2 0 0,5-1 15,5 0-15,7-4 0,0 1 16,4-1-16,2 0 0,5-1 16,-4 1-16,-4 1 0,-1-1 15,-6 0-15,-5 1 0,-7-1 16,-10 1-16,-4 2 0,0 0 16,-1 1-16</inkml:trace>
  <inkml:trace contextRef="#ctx0" brushRef="#br0" timeOffset="382267.091">10854 12765 0,'0'0'0,"0"0"15,0 0-15,0 0 0,0 0 16,0 0-16,1 26 0,-1-26 16,2 25-16,-2-25 0,0 32 15,-1-13-15,0 0 0,-1 4 16,-1 4-1,0 0-15,0-1 0,-3-2 0,0-3 16,-2 3-16,1-4 16,2-4-16</inkml:trace>
  <inkml:trace contextRef="#ctx0" brushRef="#br0" timeOffset="382484.0486">10627 13161 0,'0'0'0,"0"0"16,0 0-16,30-4 0,-15 2 16,5 0-16,4-1 0,8-2 15,0-1-15,2 0 0,2-1 16,5-1-16,-3 0 0,-2 2 16,0 1-16,-6 0 0,-6 0 0,-5 4 15,-4 3-15,-9-2 16,-6 0-16,0 0 0,0 0 15,0 0-15</inkml:trace>
  <inkml:trace contextRef="#ctx0" brushRef="#br0" timeOffset="382702.2131">10479 13335 0,'0'0'0,"0"0"0,0 0 0,23 0 16,-23 0-16,34-1 0,-7 1 15,2-1-15,3 0 0,15-1 16,2 0-16,-1 0 0,-3-1 16,12 0-16,1-1 0,-1 0 0,-9-1 15,-6 1-15,-4 1 16,-8 1-16,-5 2 0,-7-1 0,-7 0 16,-3-1-16,-1 2 0,-2-1 15</inkml:trace>
  <inkml:trace contextRef="#ctx0" brushRef="#br0" timeOffset="382900.8979">10738 13203 0,'0'0'16,"0"0"-16,0 0 0,0 0 0,-2 24 15,2-24-15,-5 30 0,3-12 16,0 3-16,0 1 0,-1 3 15,2-2-15,0-1 0,2 4 16,3-3-16,-1-3 0,1-4 0,0-1 16,-1-3-16,0-1 0</inkml:trace>
  <inkml:trace contextRef="#ctx0" brushRef="#br0" timeOffset="383117.4943">10973 13216 0,'0'0'0,"0"0"16,0 0-16,0 0 0,1 32 0,-1-32 15,-2 39-15,1-18 16,-2 3-16,1 3 0,1 2 16,-1 6-16,1-1 0,0-5 0,1-3 15,2 1-15,2-6 0,1-4 16,-1-4-16,-1-3 0,0-3 15,-1 0-15</inkml:trace>
  <inkml:trace contextRef="#ctx0" brushRef="#br0" timeOffset="383317.5338">11518 12912 0,'0'0'0,"0"0"0,0 0 0,37-3 16,-37 3-16,31-2 0,-14 0 15,2 1-15,1 0 0,4-2 16,-2-1-16,-3 2 0,-2-1 0,-3 2 16,-3 0-16,-1 0 0</inkml:trace>
  <inkml:trace contextRef="#ctx0" brushRef="#br0" timeOffset="383501.1753">11337 13110 0,'0'0'0,"0"0"0,0 0 16,24 5-16,-24-5 0,34 6 16,-12-6-16,5 0 0,2 0 15,2 0-15,2-2 0,8 0 0,-1-3 16,5 0-16,-1-1 15,-7-1-15,-3-3 0,-8 3 0,-4 1 16,-4 1-16</inkml:trace>
  <inkml:trace contextRef="#ctx0" brushRef="#br0" timeOffset="383734.4265">11622 12998 0,'0'0'0,"0"0"0,0 0 16,0 0-16,0 0 0,0 0 0,0 0 16,1 23-16,-1-23 0,-1 26 15,1-26 17,-5 35-32,0-16 0,0 1 0,-2-1 0,7-19 0,-8 19 0,1 0 0,-2-1 15,-1-1-15,-2 3 0,1-3 0,2-2 16,1-3-16,2-1 0</inkml:trace>
  <inkml:trace contextRef="#ctx0" brushRef="#br0" timeOffset="383901.8491">11477 13231 0,'0'0'0,"0"0"15,0 0-15,0 0 0,9 26 0,-9-26 16,7 24-16,-4-8 15,1 2-15,-1 0 0,-1 1 0,2-2 16,-1-1-16,0-3 16,-1-2-16,1-2 0,-1-1 0,0-1 15</inkml:trace>
  <inkml:trace contextRef="#ctx0" brushRef="#br0" timeOffset="384183.909">11536 13296 0,'0'0'0,"0"0"0,0 0 16,0 0-16,29-2 0,-29 2 15,24-6-15,-24 6 0,26-5 0,-11 2 16,0 2-16,1-1 0,-1 0 16,-1 2-16,2 0 0,-3 0 15,-1 0-15,-1 0 0,-1 1 16,-1 2-16,-1 1 0,-2 2 15,-1 1-15,-2 1 0,-1-1 0,-2 3 16,-1 1-16,-2 0 16,-3 0-16,0 0 0,-2 0 15,-1-1-15,0 0 0,-3-2 0,-1-2 16,2-1-16,2-1 0,1-1 16</inkml:trace>
  <inkml:trace contextRef="#ctx0" brushRef="#br0" timeOffset="384317.1135">11579 13426 0,'0'0'0,"0"0"0,0 0 15,0 0-15,0 0 0,0 0 16,0 0-16,30 7 0,-30-7 0,25 0 16,-25 0-1,41-4-15,-18 1 0,-2-1 16,-1-1-16,-4 1 0,0 0 16,-3 2-16</inkml:trace>
  <inkml:trace contextRef="#ctx0" brushRef="#br0" timeOffset="384700.8587">12092 13007 0,'0'0'15,"0"0"-15,0 0 0,0 0 0,0 0 16,-2 33-16,2-33 0,-7 37 15,4-17-15,-1 2 16,1 1-16,0-1 0,-1-1 0,2 3 16,0-1-16,1-3 0,0-1 15,2-2-15,1-2 0,0-1 16,0-1-16,4-2 0,2 1 16,-1-3-16,2 1 0,0-2 15,1-1-15,1-1 0,2-2 0,4 0 16,3-3-16,-2 1 0,0-2 15,-1 0-15,-2 0 0,-1-1 16,0 0-16,-2 0 16,0 0-16,-1-3 15,-2-1-15,-2 0 0,-1-1 0,-3-6 16,-3-5 0,0-1-16,-1-4 0,0-2 0,0 3 15,0 3-15</inkml:trace>
  <inkml:trace contextRef="#ctx0" brushRef="#br0" timeOffset="398698.8191">18547 12405 0,'0'0'0,"0"0"0,0 0 0,0 0 15,0 0-15,10-19 0,-10 19 16,0 0-16,0 0 0,0 0 16,27 2-16,-27-2 15,0 0-15,19 20 0,-19-20 0,14 21 16,-14-21-16,17 22 0,-7-11 16,-3 0-16,1-3 0,-1 0 15</inkml:trace>
  <inkml:trace contextRef="#ctx0" brushRef="#br0" timeOffset="398884.5152">18959 12397 0,'0'0'0,"0"0"0,0 0 0,0 0 16,0 0-16,0 0 0,8 23 15,-8-23-15,-6 24 0,6-24 16,-13 30-16,2-14 0,-2 0 15,-3 0-15,-1-1 0,1-2 16,3-1-16,2-2 0</inkml:trace>
  <inkml:trace contextRef="#ctx0" brushRef="#br0" timeOffset="399068.3006">18450 12690 0,'0'0'0,"0"0"0,0 0 0,0 0 15,24 6-15,-24-6 0,35 2 16,-12-2-16,4 0 0,1 0 16,2 2-16,3-2 0,3 0 0,8 0 15,-1-2-15,6 1 0,0 0 16,-7-1-16,-5-2 0,-6 0 16,-6 2-16,-5-1 0</inkml:trace>
  <inkml:trace contextRef="#ctx0" brushRef="#br0" timeOffset="399551.9239">18768 12723 0,'0'0'0,"0"0"16,0 0-16,0 0 0,-25 11 16,25-11-16,-24 12 0,10-5 15,1 1-15,-1 0 0,-2 1 16,-1-1-16,-2 0 0,0 1 15,2-1-15,-3-1 0,3 0 0,3-2 16,3 1-16,2-1 0,1-1 16,6-1-16,2-1 0,5 1 15,3-1-15,5 0 0,1-1 16,2 0-16,2-1 0,7-1 16,3 0-16,-4 0 0,-1 0 15,-2 1-15,-1-1 0,-3 1 16,-3 0-16,-3 0 0,-3 0 15,-5 2-15,-3 1 0,-7 1 16,-5 1-16,-3-1 0,-4 2 0,-4 0 16,-2 1-16,-3 0 0,-2 0 15,-5 4-15,2 1 0,2-3 16,1 0-16,5-1 0,3 1 16,3-2-16,4 1 0,7-3 15,7-1-15,3 1 0,4-2 16,2-1-16,6-1 0,1 0 15,4-1-15,7-1 16,3 0-16,-3 1 0,3-1 16,3 1-16,-2 0 0,-4-1 15,0-1-15,-6-1 0,-4-1 0,-3 1 16,-2 1-16,-2 1 0</inkml:trace>
  <inkml:trace contextRef="#ctx0" brushRef="#br0" timeOffset="399751.1724">18801 12898 0,'0'0'0,"0"0"16,0 0-16,0 0 0,0 0 0,-3 30 15,3-30-15,-1 22 0,1-22 16,0 22-16,0-8 16,1 0-16,1 0 0,2-2 15,0-2-15,-1-1 0,1-1 0,1-4 16,2-2-16,-3-4 0,-1-2 15,1 0-15,-2 0 16,0 1-16</inkml:trace>
  <inkml:trace contextRef="#ctx0" brushRef="#br0" timeOffset="400267.871">19084 12798 0,'0'0'0,"0"0"16,0 0-16,0 0 0,0 0 0,0 0 15,0 0-15,0 0 0,-30 8 16,30-8-16,-24 9 0,24-9 16,-27 13-16,13-7 0,-2 2 15,3-1-15,1-1 0,2 0 16,2-1-16,3 0 0,2 0 0,3-1 16,3 1-16,2-1 0,3-2 15,4 2-15,4-2 0,1-2 16,2 0-16,0-1 15,1 1-15,5-1 0,-1 0 0,-2 1 16,-2 0-16,-3-1 0,-4 1 16,-4 0-16,-4 0 0,-5 0 15,0 0-15,-8 2 0,-1 0 16,-2 2-16,-2 2 0,-4-1 16,-5 2-16,0-1 0,0 0 0,0 1 15,1 1-15,0 0 0,0-2 16,-1 1-16,3-1 0,7-1 15,2-3-15,5 2 16,4-1-16,5 1 0,2-1 0,4 1 16,3-1-16,5 0 0,3 0 15,2-1-15,3 3 16,-1-2-16,0 0 0,5 0 0,-1 2 16,-5-1-16,-3 1 0,-5 0 15,-2 0-15,-6-2 0,-3 0 16,-7 1-16,-6 3 0,-3 0 15,-2-1-15,-4-2 0,-2 0 16,4-1-16,2 0 0,2-1 0</inkml:trace>
  <inkml:trace contextRef="#ctx0" brushRef="#br0" timeOffset="400451.2707">18675 13048 0,'0'0'0,"0"0"16,0 0-16,0 0 0,0 0 0,0 0 15,-27 22-15,27-22 16,-19 22-16,7-9 0,-2 1 16,-2 1-16,1-1 0,1 2 15,0-1-15,2-1 0,1-3 16,0 1-16,2-2 0,3-2 0,0-1 16,1-1-16</inkml:trace>
  <inkml:trace contextRef="#ctx0" brushRef="#br0" timeOffset="400667.7765">18647 13198 0,'0'0'0,"0"0"0,0 0 15,0 0-15,21 28 0,-21-28 16,24 24-16,-9-13 0,0 0 0,5-1 16,4 1-16,1-1 0,2-1 15,9 2-15,2-1 0,-3-2 16,-2-2-16,3 0 0,-1-2 15,-4 0-15,-4-1 0,-3-1 16,-3 0-16,-5-3 0,-4-1 0,-8-2 16,-5-3-1,0 3-15,0 0 0,0 1 0</inkml:trace>
  <inkml:trace contextRef="#ctx0" brushRef="#br0" timeOffset="400833.8878">18886 13153 0,'0'0'0,"0"0"0,0 0 0,0 0 16,0 0-16,0 0 0,0 0 16,0 0-16,0 29 0,0-29 15,0 0-15,12 25 0,-12-25 16,10 16-16,-4-8 0,0-3 16,1-1-16,-1-1 0,-1 1 15,-1-2-15</inkml:trace>
  <inkml:trace contextRef="#ctx0" brushRef="#br0" timeOffset="400984.5144">19054 13164 0,'0'0'0,"0"0"0,0 0 15,0 0-15,0 0 0,-1 27 16,1-27-16,-2 23 0,2-23 0,-2 23 16,2-11-16,2-1 0,-1-2 15,2-2-15,1-1 16,2-2-16,-1-3 0,0-1 0,-1 1 15,-1-1-15</inkml:trace>
  <inkml:trace contextRef="#ctx0" brushRef="#br0" timeOffset="401234.5158">19766 12672 0,'0'0'0,"0"0"15,0 0-15,0 0 0,0 0 16,0 0-16,0 0 0,0 0 16,0 0-16,0 25 0,0-25 15,-19 22-15,19-22 0,-31 29 16,13-12-16,-1-3 0,0-2 0,-5 4 16,-1-1-16,0-2 15,3-1-15,2-2 0,3-2 16,2-2-16,3-1 0,2 1 0</inkml:trace>
  <inkml:trace contextRef="#ctx0" brushRef="#br0" timeOffset="401384.0407">19606 12903 0,'0'0'0,"0"0"16,0 0-16,0 0 0,6 23 0,-6-23 15,4 20-15,-3-11 0,0 1 16,1-2-1,1 1-15,1-2 0,2-2 0,-2 0 16,-1-1-16,1 1 0</inkml:trace>
  <inkml:trace contextRef="#ctx0" brushRef="#br0" timeOffset="401550.9306">19881 12816 0,'0'0'0,"0"0"15,0 0-15,0 0 0,2 23 16,-2-23-16,-1 23 16,1-23-16,-5 27 0,4-14 15,0-1-15,1-2 0,0-1 16,0-2-16</inkml:trace>
  <inkml:trace contextRef="#ctx0" brushRef="#br0" timeOffset="401717.679">20114 12885 0,'0'0'0,"0"0"0,0 0 15,-11 18-15,11-18 0,-16 20 16,-1-8-16,-1-1 0,-2 0 0,-5 1 16,-2 1-16,-3 2 0,5-2 15,4-2-15</inkml:trace>
  <inkml:trace contextRef="#ctx0" brushRef="#br0" timeOffset="401885.1204">19514 13000 0,'0'0'0,"0"0"16,0 0-16,0 0 0,0 0 0,0 28 15,0-28-15,-5 33 16,2-15-16,0 1 0,-2 1 15,2-1-15,-1-2 0,2-3 0,1-2 16,0-1-16,0-1 0,0-2 16</inkml:trace>
  <inkml:trace contextRef="#ctx0" brushRef="#br0" timeOffset="402236.4656">19573 13026 0,'0'0'0,"0"0"0,0 0 16,0 0-16,0 0 0,39 0 0,-39 0 15,38 2-15,-16-1 0,6 0 16,5 1 0,-1-1-16,0-1 0,8 3 0,-3 0 15,2 2-15,-6 0 0,-6 0 16,-5-1-16,-4 0 0,-5 0 16,-6 3-16,-6 1 0,-8-1 0,-6 0 15,-6 1-15,-4 0 0,-4 0 16,-4 0-16,-10 0 0,-2-1 15,3-1-15,3-1 16,4-3-16,4 0 0,7-1 16,4 0-16,4 1 0,3-1 0,5 1 15,5 0-15,6 1 16,4-1-16,7 0 0,7 0 16,-3 0-16,0-1 0,11 2 0,3 1 15,-4 0-15,-4-3 0,0-1 16,-2 0-16,-4-1 0,-4 1 15,-3-2-15</inkml:trace>
  <inkml:trace contextRef="#ctx0" brushRef="#br0" timeOffset="402467.8105">19789 13048 0,'0'0'0,"0"0"0,0 0 16,-10 24-16,10-24 0,-12 30 15,1-10-15,-1 3 0,-2 1 16,-5 9-16,0 1 0,3-2 16,0-1-16,-3 4 0,2-1 15,0-6-15,2-3 0,2-3 16,0-4-16,2-3 0,0-4 0,1-6 16,3-4-16,2-3 0,4-2 15,1 2-15,0 2 0,0-3 16</inkml:trace>
  <inkml:trace contextRef="#ctx0" brushRef="#br0" timeOffset="402700.8667">19626 13309 0,'0'0'0,"0"0"16,0 0-16,21-2 0,-21 2 16,22-3-16,-22 3 0,31-3 15,-12 1-15,2-1 0,2 1 16,-2 0-16,-2 1 0,6 0 16,-2 1-16,-2 0 0,-1 2 0,-3 0 15,0 1-15,-4 0 0,-2 0 16,-2-1-16,-2 1 0,-4 1 15,-3 1-15,-2 1 0,-3 3 16,0 2-16,-2-1 0,-4 3 16,-3 0-16,-2-1 0,0-1 0,-3-1 15,-2-4-15,1-1 16,0-1-16,2-2 0,0-2 0,4 0 16,2 0-16,1 0 0</inkml:trace>
  <inkml:trace contextRef="#ctx0" brushRef="#br0" timeOffset="402883.5895">19778 13328 0,'0'0'0,"0"0"15,17 13-15,-6-4 0,0 2 0,2 1 16,1 2-16,5 3 16,0 1-16,2 1 0,3-1 15,-2-1-15,-2-3 0,1 0 0,-4-1 16,-2-3-16,-4-2 0,-3-7 15,-4-5-15,-2-1 0,-2-3 16,0 1-16,0 2 0,0 0 16</inkml:trace>
  <inkml:trace contextRef="#ctx0" brushRef="#br0" timeOffset="403117.463">20563 12906 0,'0'0'0,"0"0"0,0 0 16,0 0-16,0 0 0,0 29 16,0-29-16,-9 21 0,9-21 0,-18 25 15,3-10-15,1-2 0,0 1 16,0-3-16,3 0 0,1-2 15</inkml:trace>
  <inkml:trace contextRef="#ctx0" brushRef="#br0" timeOffset="403287.9658">20343 13157 0,'0'0'16,"0"0"-16,0 0 0,5 21 0,-5-21 15,7 21-15,-4-5 0,-2 0 16,-1 0-16,1-1 0,0 0 16,2 2-16,0-2 0,-1-2 15,0-2-15,0-1 16</inkml:trace>
  <inkml:trace contextRef="#ctx0" brushRef="#br0" timeOffset="403520.1209">20421 13117 0,'0'0'0,"0"0"0,0 0 15,0 0-15,0 0 0,0 0 16,0 0-16,0 0 16,0 0-16,0 0 0,0 0 0,0 0 15,0 0-15,0 0 16,0 0-16,0 0 0,0 0 0,0 0 15,0 0-15,0 0 0,0 0 16,0 0-16,0 0 0,0 0 16,0 0-16,-3-23 0</inkml:trace>
  <inkml:trace contextRef="#ctx0" brushRef="#br0" timeOffset="403869.5716">20194 13156 0,'0'0'0,"0"0"0,0 0 15,0 0-15,0 0 0,36-1 16,-36 1-16,38 1 16,-16-2-16,3 1 15,4-1-15,-3-1 0,0 0 0,4 0 16,-1 2-16,-2 0 0,-2 0 0,-2-1 16,-1-1-1,-4 0-15,-3 3 0,-5-1 0,-6 0 16,-4 0-16,-3-4 0,1 1 15,0 2-15,0-1 16</inkml:trace>
  <inkml:trace contextRef="#ctx0" brushRef="#br0" timeOffset="404100.7654">20399 12953 0,'0'0'0,"0"0"15,0 0-15,0 0 0,0 0 0,0 0 16,0 0-16,0 0 0,0 0 15,11 20-15,-11-20 16,5 25-16,-5-25 0,4 34 0,-3-12 16,-1 0-16,0-1 0,0 1 15,0 2-15,-1 3 0,1-3 16,0 1-16,0-1 0,-1-4 16,-2-3-16,0 0 0,-1-2 15,-2-2-15,1-2 0,-1-2 16,2-1-16,0-2 0</inkml:trace>
  <inkml:trace contextRef="#ctx0" brushRef="#br0" timeOffset="404267.8742">20243 13356 0,'0'0'0,"0"0"0,0 0 15,0 0-15,0 0 0,0 0 16,0 0-16,0 0 0,0 0 16,33-3-16,-33 3 0,35-5 15,-35 5-15,36-7 0,-13 4 16,0-2-16,0 0 0,2-1 0,-1 0 15,6-3-15,-3 1 0,-4 0 16,-3 1-16,-3 2 0</inkml:trace>
  <inkml:trace contextRef="#ctx0" brushRef="#br0" timeOffset="404583.7151">20622 13159 0,'0'0'0,"0"0"0,0 0 16,0 0-16,0 0 0,30 0 0,-30 0 16,24-2-16,-24 2 0,30-3 15,-10 0-15,0 1 0,0 0 16,0 0-16,0-1 0,-1 1 0,2 0 16,4 0-16,-2 0 15,-2 1-15,-1 1 0,-4 1 0,-2 1 16,-1 1-16,-3 1 0,-4 1 15,-1 3-15,-3 1 0,-2 1 16,-4 1-16,-1 1 16,-3-1-16,-2 2 15,-2 1-15,0-2 0,1-1 0,1-2 16,-1-2-16,0 0 0,-1-3 16,0-2-16,0-2 0,-2-1 0,3 0 15,3 1-15,0-2 0</inkml:trace>
  <inkml:trace contextRef="#ctx0" brushRef="#br0" timeOffset="404783.7145">20849 12984 0,'0'0'0,"0"0"0,0 0 0,0 0 16,0 0-16,0 0 0,0 0 16,8 31-16,-8-31 0,-1 26 15,-1-7-15,-1 0 0,0-1 16,-2 2-16,0 3 0,-1-2 0,-1-1 15,-2 3-15,-1-4 16,1-3-16,0-4 0,1-4 0,2-5 16,0 0-16,1-1 0,0 0 15</inkml:trace>
  <inkml:trace contextRef="#ctx0" brushRef="#br0" timeOffset="405085.7679">20712 13023 0,'0'0'15,"0"0"-15,0 0 0,0 0 0,0 0 16,-1 33-16,1-33 0,-6 34 16,3-15-16,0 4 0,-1 0 15,2 0-15,1-2 0,1 6 16,3-1-16,2 0 0,0-1 16,3-3-16,2-3 0,2-1 0,4-1 15,2-2-15,4-3 16,0-1-16,1-2 0,13 1 0,3-3 15,-1-2-15,-3-2 0,2 0 16,0-2-16,3 1 16,-5-1-16,-5-1 0,-5 1 15,-5-1-15,-5 1 0,-4-2 0,-3 0 16,-6-6-16,-2-4 0,-4-4 16,-4-3-16,-3 1 0,-2 1 0,2 3 15,2 3-15,1 2 16</inkml:trace>
  <inkml:trace contextRef="#ctx0" brushRef="#br0" timeOffset="413251.0141">9791 14114 0,'0'0'0,"0"0"0,0 0 15,0 0-15,0 0 0,0 0 16,0 0-16,0 0 0,0 0 16,-18-14-16,18 14 0,0 0 0,0 0 15,-22-7-15,22 7 16,0 0-16,0 0 0,-31 1 15,19 1-15,0 0 0,1 2 0,0 1 16,0 2-16,1 1 0,1 0 0,2 1 16,-1 2-1,2 0-15,3 0 0,4 1 0,2 3 16,2 0-16,0 0 0,3 3 16,2 2-16,1 3 0,0-1 15,-1-1-15,0 0 0,0-1 16,0-1-16,-1-1 0,-3 1 15,0-1-15,-2 0 0,-3-3 16,-2-1-16,-1-1 0,-1-1 0,-5-1 16,-3-1-1,-1-1-15,-2-3 0,0 1 0,0-1 16,1 1-16,-1-1 0,2-1 16,1 1-16,2-1 15,2 2-15,0-1 0,2 1 0,1 1 16,2 3-1,2 1-15,2 0 0,2-1 0,-1 1 16,2 1-16,2 1 0,2 2 0,1 0 16,1 2-16,0-2 0,0 3 15,0 1-15,-2-1 16,-2 0-16,1 1 0,-1 1 0,0 4 16,1-2-16,-1-1 0,-1-1 15,-1 1-15,-2 0 0,-1 1 0,-1 0 16,0 0-16,1-2 0,-1 3 15,-1 2-15,-1-1 16,-1 0-16,1-1 0,0 0 16,0-2-16,-1 0 0,0 3 15,0 3-15,-1-1 16,1 0-16,0-2 0,0-4 0,0 5 16,-1 2-16,2-3 15,0-4-15,-1 4 0,0 1 16,1 1-16,0-4 0,-2 0 0,1-1 15,-1 0-15,-1 2 16,1 3-16,1 4 0,0-6 0,1-2 16,0-1-16,1-1 0,0 3 15,0 2-15,1 1 0,0 0 16,0 1-16,0 0 0,-1 8 16,-1 2-16,1-4 0,0-2 0,0 5 15,-1 1-15,-3 1 0,0 1 16,-4 3-16,-3 3 0,-1 2 15,0 0-15,1-4 0,2-11 16,3-8-16</inkml:trace>
  <inkml:trace contextRef="#ctx0" brushRef="#br0" timeOffset="439467.3066">10270 14836 0,'0'0'0,"0"0"15,0 0-15,0 0 0,0 0 16,0 0-16,-20-14 0,20 14 16,0 0-16,-21-6 0,21 6 15,-21-3-15,10 2 0,-3 1 16,-1 0-16,0 0 0,-2 2 0,-1 0 15,0 3-15,-2 0 0,0 0 16,-4 3-16,2 1 16,3 0-16,2-4 0,3 2 0,3 0 15,2 3-15,3-2 0,3 3 16,6 2-16,2-1 0,2 2 16,3-2-16,2-1 0,1 2 15,1 1-15,4 1 0,4 1 16,-1 0-16,-1-2 0,1 3 15,-3 1-15,-3-3 0,-4-1 0,-5 0 16,-2 0-16,-5 1 16,-4-1-16,-6 0 0,-4 0 15,-1-2-15,1 0 0,-7-2 16,-2-4-16,0-3 0,3-3 0,3-4 16,0-4-16,4 1 0,3 2 15,2 0-15</inkml:trace>
  <inkml:trace contextRef="#ctx0" brushRef="#br0" timeOffset="439933.8637">10606 14718 0,'0'0'0,"0"0"16,0 0-16,-5 25 0,5-25 0,-9 32 16,2-9-16,-2 2 15,0 2-15,-3 10 0,-1 0 16,-2-2-16,1-1 0,-5 3 16,1-4-16,1-1 0,2-1 0,1-5 15,3-3-15,2-4 0,2-5 16,1-3-16,2-1 15,1-4-15,0-2 0,3-7 0,3-5 16,3-1-16,5-2 0,4-3 16,1-4-16,1 0 0,-2 1 15,7-4-15,1 2 0,3 2 0,1 2 16,0 1-16,-1 2 16,-1 1-16,1 3 0,-1 3 15,0 2-15,-2 2 0,-5 1 0,-2 3 16,-4 2-16,-2 4 0,-3 0 15,-2 5-15,-3 4 0,-3-1 16,-3 0-16,-4-1 0,-2 1 16,-1 1-16,-1 3 0,1-2 15,1 1-15,2-5 0,2-3 0,0-2 16,2-2-16,0-2 16</inkml:trace>
  <inkml:trace contextRef="#ctx0" brushRef="#br0" timeOffset="440367.1343">11150 14956 0,'0'0'0,"0"0"0,0 0 16,0 0-16,-11 24 0,11-24 15,-19 27-15,7-8 0,0 2 0,0 3 16,1 3-16,-3 7 0,-1-1 15,3-3-15,2-2 0,4-3 16,1-3-16,3 3 0,3-4 16,4-5-16,1-7 0,7-6 15,7-6-15,0-2 16,0-1-16,6-4 0,2-5 0,0-2 16,-1-3-16,0-3 0,-2-3 15,0-2-15,1-2 0,2-4 16,1 4-16,-5 3 0,-3 3 0,-4 3 15,-4 1-15,-3 7 16,-3 5-16,-3 1 0,-1 5 16,-3 2-16,0 0 0,-4 5 0,-5 7 15,-2 5-15,-1 4 0,0 2 16,0 1-16,1 1 0,2 1 16,2 3-16,2 1 15,0-4-15,2-1 0,3 1 0,2-4 16,0-7-16,-1-3 0,1-2 15</inkml:trace>
  <inkml:trace contextRef="#ctx0" brushRef="#br0" timeOffset="440650.9702">11946 14845 0,'0'0'15,"0"0"-15,0 0 0,0 0 0,0 0 16,-24 13-16,24-13 0,-24 29 16,12-8-16,-2 5 0,-1 5 15,-2 1-15,1 1 0,-5 11 16,1 0-16,-1 6 0,2-5 0,1 4 16,2-6-16,4-6 0,1-5 15,1-5-15,2-4 16,0-4-16,-1-4 0,-2 0 0,-1-2 15,-2-5-15,-2-4 0,0-5 16,1-6-16,2 2 0,2 1 16,2 0-16</inkml:trace>
  <inkml:trace contextRef="#ctx0" brushRef="#br0" timeOffset="440803.2121">11480 15074 0,'0'0'0,"0"0"16,0 0-16,0 0 0,0 0 0,31-12 15,-31 12-15,36-7 0,-16 6 16,4-2-16,4 0 0,-1 2 16,2 0-16,11 0 0,3 1 15,-1 0-15,-3 0 0,2-1 16,-8 1-16,-6 0 0</inkml:trace>
  <inkml:trace contextRef="#ctx0" brushRef="#br0" timeOffset="441034.6">11982 15076 0,'0'0'16,"0"0"-16,0 0 0,0 0 16,37-1-16,-37 1 0,35 0 15,-14 1-15,3 0 0,2 0 0,1 0 16,8-1-16,-2-1 0,1 0 15,2 1-15,-4 0 0,-3-1 16,1-1-16,-5-1 0,-4 1 16,-5 1-16,-2-1 0</inkml:trace>
  <inkml:trace contextRef="#ctx0" brushRef="#br0" timeOffset="441351.8941">12434 14869 0,'0'0'0,"0"0"0,0 0 16,0 0-16,0 0 0,0 0 15,-17 18-15,17-18 0,-17 24 0,6-6 16,-1 4-16,0 3 16,-1 3-16,-1 3 0,-2 3 15,-3 7-15,2-1 0,-2 4 16,4-4-16,0-4 0,2-2 0,1-3 15,1-1-15,2-4 0,2-4 16,2-2-16,1-4 0,-1 0 16,1-2-16,0-3 0,2-3 15,-1-1-15,0-2 0,-1-2 16,0 2-16,-2-7 0,-1-1 0,-3-2 16,-2-2-16,-2-3 0,1-2 15,0-6-15,1-3 16,1 3-16,2 3 0,1 2 0</inkml:trace>
  <inkml:trace contextRef="#ctx0" brushRef="#br0" timeOffset="441684.6841">12895 14859 0,'0'0'0,"0"0"0,0 0 16,0 0-16,-13 30 0,13-30 0,-17 38 15,7-15-15,-1 2 0,-4 4 16,-1 2-16,-4 10 0,1-2 15,-2 6-15,0-4 0,5-6 16,3-5-16,-1 3 0,3-5 16,4-7-16,0-4 0,3-2 15,1-2-15,1-2 0,0-3 0,1-1 16</inkml:trace>
  <inkml:trace contextRef="#ctx0" brushRef="#br0" timeOffset="442084.5222">12811 15250 0,'0'0'15,"0"0"-15,0 0 0,0 0 0,0 0 16,32 9-16,-32-9 16,24 8-16,-24-8 0,28 5 15,-10-2-15,1-2 0,0 0 0,0-1 16,2-2-16,0 0 0,-1 1 15,6-3-15,-2 0 0,-1-1 16,-2 1-16,-2-3 0,-3-2 16,-3 0-16,-3 1 15,-4-2-15,-5-1 0,-3 0 0,-3-2 16,-1 0-16,-3 0 0,-1 2 16,-1 0-16,-5 2 0,-2 2 15,-2 3-15,-2 2 0,1 4 16,1 2-16,-1 2 0,-2 1 0,-4 5 15,3 1-15,2 4 0,3 2 16,5 2-16,3 3 0,4-1 16,5-2-16,7 0 0,5 2 15,2-5-15,2 0 0,4-1 16,3 0-16,3-2 0,2-2 0,1-4 16,-1-3-16,-5-3 0,-3 1 15,-4-1-15</inkml:trace>
  <inkml:trace contextRef="#ctx0" brushRef="#br0" timeOffset="454084.8796">14062 15254 0,'0'0'0,"0"0"0,0 0 16,0 0-16,0 0 0,0-25 0,0 25 15,0 0-15,-2-20 0,-1 13 16,0 0-16,-1-1 0,-2-2 0,-3 2 16,-2 1-16,0 2 15,0-1-15,-1 3 0,-1 2 16,-4 0-16,-2 1 0,-8 3 16,0 3-16,0 1 0,2 3 0,-3 4 15,-2 3-15,3 3 16,0 2-16,1 8 0,4 0 0,4-4 15,5-3-15,4-3 0,5-1 16,5-4-16,6-3 0,7-2 16,8-3-16,0-4 0,1-2 0,6-5 15,4-5-15,-2 1 0,-3 0 16,8-6-16,0-1 0,-3 0 16,-2-1-16,-6-3 0,-4-1 15,-4 1-15,-4 1 0,-3 3 16,-3 2-16,-2 2 0,-2 3 15,-2 4-15,-1 1 16,-2 1-16,-1 2 0,-1 5 0,-3 3 16,1 3-16,1 3 0,-1 3 15,1 0-15,3 1 0,2 1 0,2 4 16,3 2-16,2-3 0,2-1 16,-1-4-16,-3-3 0,1-3 15</inkml:trace>
  <inkml:trace contextRef="#ctx0" brushRef="#br0" timeOffset="454334.4773">14632 15170 0,'0'0'0,"0"0"0,0 0 0,0 0 16,-22 0-16,22 0 0,-26 10 15,9-2-15,-3 4 0,0 2 16,0 3-16,3 0 0,0 2 0,-2 7 16,4 1-16,3-2 0,3 0 15,3 3-15,5-3 0,5-3 16,2-4-16,10-4 0,8-4 16,0-6-16,0-2 0,-5-2 15,-3 1-15,-3-1 0</inkml:trace>
  <inkml:trace contextRef="#ctx0" brushRef="#br0" timeOffset="454668.1047">14954 15209 0,'0'0'0,"0"0"16,0 0-16,-12 23 0,12-23 15,-15 29-15,6-10 0,-2 1 16,-1 0-16,0-1 0,0 1 15,-1 3-15,2-5 0,2-2 16,1-3-16,3-4 0,0-1 0,4-4 16,1-4-16,4-2 0,1-6 15,3-5-15,1-3 0,2-4 16,1-2-16,2-2 16,4-1-16,0 2 0,2 2 15,1 1-15,-3 4 0,-3 3 0,-1 4 16,0 3-16,0 5 15,-1 2-15,-2 2 0,2 4 16,-1 3-16,-2-1 0,1 1 0,2-1 16,1-1-16,-2-2 0,-2 0 15,-1-2-15</inkml:trace>
  <inkml:trace contextRef="#ctx0" brushRef="#br0" timeOffset="455001.6759">15341 15259 0,'0'0'16,"0"0"-16,0 0 0,-18 18 0,18-18 15,-19 21-15,7-4 16,1 2-16,0 2 0,2 3 16,3 1-16,0 4 0,3-4 0,6-1 15,6-2-15,6 0 0,4-5 16,4-5-16,4-4 0,0-5 15,2-3-15,0-5 0,-1-5 16,-2-1-16,-3-2 0,3-8 16,1-5-16,-7 0 0,-4-1 0,-7 1 15,-7 2-15,-4 0 0,-5 3 16,-3-3-16,-3-1 0,-6 3 16,-5 4-16,-2 5 0,-2 3 15,5 3-15,3 3 0,3 5 16,0 2-16,6 6 0,6 1 15,0-2-15,2-2 0,-1-1 16</inkml:trace>
  <inkml:trace contextRef="#ctx0" brushRef="#br0" timeOffset="455318.3562">16015 15212 0,'0'0'15,"0"0"-15,0 0 0,-25-8 0,25 8 16,-26-3-16,10 1 0,-1 3 16,-3 3-16,-1 2 0,0 2 15,1 1-15,2 0 0,1 5 16,3-1-16,6 1 0,3 2 0,7-1 16,6-1-16,1 0 15,1 0-15,-1-1 0,0 1 0,-2-2 16,1 0-16,-4-1 0,0 0 15,-3-1-15,-2 0 0,-5 1 16,-3-1-16,-3 0 0,-3 0 16,-3-1-16,-1 0 15,3-6-15,3-4 16,2 0-16,1 1 0,2-1 16</inkml:trace>
  <inkml:trace contextRef="#ctx0" brushRef="#br0" timeOffset="455634.1961">16539 15211 0,'0'0'0,"0"0"16,0 0-16,0 0 0,0 0 0,-35-3 16,35 3-16,-39 7 15,19-2-15,-1 3 0,-1 1 16,0 1-16,1 1 0,-1 3 15,4 1-15,4 0 0,6 1 0,5 1 16,6 3-16,2-2 0,4 0 16,2 0-16,1 0 0,1-1 15,2 0-15,0 2 0,0-1 16,-5-1-16,-3-2 0,-6-1 16,-4 0-16,-3-5 0,-3 0 15,-4-1-15,-2 0 0,-5-2 16,-2-2-16,-3 0 0,1-2 15,6-5-15,2-4 0,4 2 0,2 0 16,1 3-16</inkml:trace>
  <inkml:trace contextRef="#ctx0" brushRef="#br0" timeOffset="455884.5175">17176 15179 0,'0'0'0,"0"0"16,0 0-16,0 0 0,-17 26 0,17-26 15,-28 28-15,12-8 0,-1 3 16,-1 1-16,1 0 0,-2 4 16,4-3-16,5 2 0,4-1 15,4-1-15,3-1 0,5-2 0,3-1 16,7-3-16,3-5 0,-2-5 15,1-4-15,-2-3 0,0-4 16,-4 2-16,-2-1 0,-2 1 16</inkml:trace>
  <inkml:trace contextRef="#ctx0" brushRef="#br0" timeOffset="456068.1761">16848 15254 0,'0'0'0,"0"0"0,0 0 0,0 0 16,27-7-16,-27 7 16,51-4-1,-17 1-15,4-1 0,-2 2 0,-1 1 0,11-1 16,-1-1-16,0 0 0,-8 1 16,-7-1-16</inkml:trace>
  <inkml:trace contextRef="#ctx0" brushRef="#br0" timeOffset="456500.8501">17595 15047 0,'0'0'0,"0"0"15,0 0-15,0 0 0,-9 23 0,9-23 16,-16 30-16,6-9 0,-1 3 15,-2 5-15,-4 4 0,-5 8 16,-1 1-16,1-2 0,1-1 16,0 3-16,5-6 0,1-7 15,4-3-15,2-8 0,2-2 0,1-5 16,2 0-16,1-7 0,3-4 16,3-3-16,0-6 0,5-2 15,3-1-15,3-4 0,4-5 16,3-4-16,0-1 0,2 5 15,2 2-15,-2 4 0,-1 3 16,-2 2-16,0 2 0,-3 2 16,-3 2-16,-1 3 0,-2 1 15,-2 2-15,-1 4 0,-3 4 16,-2 5-16,-1-1 0,-2 1 0,-2 6 16,0 1-16,-1 2 15,0 1-15,-2 0 0,1-1 0,-2-4 16,1-2-16,-1-4 0,0-3 15,0-2-15,2-2 0,0-1 16</inkml:trace>
  <inkml:trace contextRef="#ctx0" brushRef="#br0" timeOffset="456867.6221">17810 15458 0,'0'0'0,"0"0"0,0 0 16,23 4-16,-23-4 0,25 0 16,-11 0-16,1 0 0,1 0 0,1 0 15,2-1-15,5-3 0,1-1 16,-3-3-16,-1-3 0,-4 0 16,0-1-16,-4-1 0,-2 0 15,-2-2-15,-1-1 0,-4 0 16,-2 0-16,-2 0 0,-3 1 15,-7 2-15,-4 2 16,-2 3-16,1 4 0,-2 3 0,-1 4 16,-2 5-16,-1 4 0,-6 7 15,2 2-15,4 4 0,3 3 16,5 0-16,4-1 0,5 1 0,4 0 16,9 3-16,7-2 0,2-3 15,2-4-15,3-3 0,2-2 16,4-4-16,1-2 0,-7-2 15,-4-3-15,-5 0 0</inkml:trace>
  <inkml:trace contextRef="#ctx0" brushRef="#br0" timeOffset="458018.265">18629 15166 0,'0'0'0,"0"0"0,0 0 0,0 0 0,0 0 16,-5 34-16,0-15 0,-2 7 16,-4 5-16,-3 5 0,0 4 15,-4 13-15,2 1 0,-2 11 16,3-2-16,-1 2 0,3-5 16,2-10-16,1-7 0,3-10 15,1-8-15,2-5 0,0-5 16,1-5-16,0-5 0,-2-6 15,1-4-15,3-7 0,2-7 0,0 3 16,0 3-16,-1 3 0</inkml:trace>
  <inkml:trace contextRef="#ctx0" brushRef="#br0" timeOffset="458267.3131">18411 15315 0,'0'0'0,"0"0"16,0 0-16,0 0 0,7-25 0,-7 25 15,11-17-15,-1 8 0,3-2 16,9 2-1,8 3-15,4 4 16,4 5-16,9 2 0,-4 2 0,6 7 16,-1 3-16,-9 0 0,-4 0 0,-2 5 15,-7 3-15,-6-2 0,-7-4 16,-7 1-16,-7-2 0,-5-3 16,-3-4-16,-12 2 0,-8 0 15,0-3-15,2-2 0,-7-1 16,-4-2-16,4-3 0,3-1 15,1-7-15,0-5 0,7 2 16,5 2-16,4 2 0</inkml:trace>
  <inkml:trace contextRef="#ctx0" brushRef="#br0" timeOffset="458701.4403">19507 15383 0,'0'0'0,"0"0"16,0 0-16,0 0 0,0 0 0,9-19 15,-9 19-15,0 0 0,-10-26 16,10 26-16,-16-29 16,5 14-16,-1 1 0,-4 1 0,-5 2 15,-7 0-15,1 2 0,-5 8 16,-5 4-16,4 5 15,3 3-15,-4 7 0,2 3 0,6 3 16,5 1-16,7 1 0,5-1 16,7-2-16,4-2 0,10 2 15,8-3-15,3-6 0,4-5 16,6-7-16,6-5 0,-3 0 16,-1-3-16,-2-2 0,0 0 15,-3-6-15,-3-4 0,-2-1 16,0-1-16,-7 2 0,-2 3 0,-6 1 15,-4 3-15,-1 3 0,-2 3 16,-5 3-16,-4 2 16,0 2-16,-3 2 0,0 5 0,0 3 15,1 5-15,0 3 0,3-1 16,2 2-16,2 1 0,2 1 16,0-4-16,0-4 0,0-2 15</inkml:trace>
  <inkml:trace contextRef="#ctx0" brushRef="#br0" timeOffset="459018.0952">20045 15197 0,'0'0'0,"0"0"0,0 0 15,-29-7-15,29 7 0,-28-4 16,10 4-16,-1 1 0,-1 2 0,-4 4 15,1 4-15,4 3 0,5 0 16,5 3-16,6 2 16,5 1-16,5 0 0,1-1 15,2-1-15,2 3 0,-1 0 0,1-3 16,-1 0-16,-5-3 16,-3-2-16,-3 0 0,-2-3 0,-3-2 15,-4-1-15,-5-2 0,-5 0 16,0-2-16,0-1 0,0-3 15,-2-2-15,-1-3 0,2-3 16,4 2-16,3 1 0,2 2 16</inkml:trace>
  <inkml:trace contextRef="#ctx0" brushRef="#br0" timeOffset="459350.9105">20548 15222 0,'0'0'0,"0"0"0,0 0 16,-19-13-16,19 13 0,-29-6 0,13 3 15,-4 0-15,-2 1 0,-4 1 16,-1 2 0,-8 3-16,0 4 0,6 0 0,3 0 15,3 7-15,7 5 16,5-4-16,5-3 0,7 7 0,7 3 15,0-1-15,0-3 0,6 0 16,3 0-16,-1-2 0,-3-3 0,-2 0 16,-2-1-1,-4-3-15,-1-1 0,-11-4 16,-7-1-16,-2-1 0,0 0 0,-7-4 16,-6-2-16,1 0 15,3-1-15,2-1 0,2 0 0,4 0 16,4 2-16,2 0 0</inkml:trace>
  <inkml:trace contextRef="#ctx0" brushRef="#br0" timeOffset="459807.1454">21035 15321 0,'0'0'16,"0"0"-16,0 0 0,-9-19 0,9 19 16,-15-20-16,0 7 0,1 1 15,0 0-15,-4 2 0,-2 0 16,-7 0-16,-2 3 0,3 2 16,0 2-16,1 5 0,-1 3 0,0 6 15,-2 3-15,-1 6 0,4 3 16,7 3-16,3 1 15,7-1-15,3 0 0,10-4 16,7-2-16,3-4 0,4-2 0,4-3 16,5-3-16,5-2 0,1-3 15,-3-3-15,-2-3 0,0-5 16,0-4-16,-3-4 0,-2-3 16,-4-2-16,-2-1 0,-5 0 15,-3-2 1,-3 6-16,-2 4 0,-1 5 15,-2 2-15,-2 7 0,0 2 16,-2 5-16,-3 1 0,2 5 0,0 4 16,1 1-16,2 2 0,3 2 15,1 1-15,2-1 0,-1-1 0,-1-4 16,1-4 0,-2-2-16</inkml:trace>
  <inkml:trace contextRef="#ctx0" brushRef="#br0" timeOffset="460317.9844">21675 15322 0,'0'0'16,"0"0"-16,0 0 0,0 0 16,-7-23-16,7 23 0,-16-18 15,5 10-15,-2 1 0,-2 2 16,-4 1-16,-2 2 0,-1 2 0,-9 5 15,-1 5-15,-1 2 0,-2 0 16,-4 10-16,4 3 16,7-1-16,7-2 0,7-2 15,5-2-15,8-2 0,5 0 0,9-4 16,5-2-16,3-4 0,1-3 16,5-3-16,4-1 0,-4-3 15,-1-2-15,2-6 0,0-2 16,-3-4-16,-2-2 0,-3 2 15,-3 0-15,-5 3 0,-3 3 16,-3 3-16,0 4 0,-4 2 16,-2 3-16,0 0 0,0 0 15,-2 11-15,-5 5 0,2 2 0,-1 4 16,-3 12-16,-2 4 0,0 3 16,0 2-16,1-2 0,0-1 15,-1 3-15,0-3 0,-1-2 16,-1-3-16,-2-5 0,-1-2 15,0-6-15,-1-5 0,2-5 16,-1-2-16,1-5 0,-1-3 0,-5-8 16,-4-6-1,3-5-15,3-3 0,7-4 0,4-5 16,3 7-16,0 5 0,2 3 0</inkml:trace>
  <inkml:trace contextRef="#ctx0" brushRef="#br0" timeOffset="460667.8092">21813 15445 0,'0'0'0,"0"0"16,0 0-16,21 11 0,-11-6 0,3-1 16,3 0-16,0 1 0,1-2 15,-2 0-15,1 0 0,2-2 16,1-1-16,-1-1 0,-2-2 15,-1-3-15,-3-4 0,-2-2 16,-1-3-16,-5 0 0,-2-2 16,-3 1-16,-2 1 0,-2-1 15,0 0-15,-3 0 0,-2 1 16,-3 4-16,-4 2 0,0 2 16,-3 3-16,1 4 0,2 4 0,-2 3 15,-1 3-15,-3 5 0,3 3 16,5 3-16,2 3 0,6-2 15,3-1-15,8 0 0,3 2 16,3-1-16,3 2 0,5-4 16,8-1-16,-1-4 0,1-3 0,-4-2 15,-4-2-15,-4-2 0</inkml:trace>
  <inkml:trace contextRef="#ctx0" brushRef="#br0" timeOffset="460934.6141">22614 15027 0,'0'0'0,"0"0"16,0 0-16,0 0 0,0 0 0,0 0 15,0 0-15,-3 29 0,3-29 16,-16 34-16,4-11 0,-4 7 0,-1 3 15,-11 19-15,-3 7 16,3-3-16,1-2 0,-3 11 16,0 11-16,-2-3 0,5-14 0,4-2 15,3-4-15,5-13 0,4-9 16,2-9-16</inkml:trace>
  <inkml:trace contextRef="#ctx0" brushRef="#br0" timeOffset="464551.4766">23020 15225 0,'0'0'0,"0"0"16,0 0-16,0 0 0,0 0 0,0 0 16,0 0-16,0 0 15,0 0-15,0 0 0,-29 7 16,29-7-16,-32 15 0,12-5 16,-1 1-16,0 0 0,-1 0 15,-7 6-15,0 2 0,1 2 16,2 1-16,2-1 0,3-2 15,0 5-15,5 0 0,7 0 16,7 0-16,3-3 0,3-3 0,10-2 16,7-2-16,3-4 0,2-2 15,-4-2-15,-4 0 0,-4-2 16</inkml:trace>
  <inkml:trace contextRef="#ctx0" brushRef="#br0" timeOffset="464901.1426">23244 15423 0,'0'0'0,"0"0"15,0 0-15,0 0 0,-24 10 0,24-10 16,-18 14-16,18-14 16,-15 21-16,8-7 0,2 2 15,0 2-15,3 0 0,3-1 0,3 0 16,4-1-16,5-2 0,6 1 15,3-5-15,4-3 0,1-3 16,2-1-16,1-3 0,2-1 16,-2-2-16,-3-5 0,0-5 15,-8 0-15,-3 0 0,-10-3 16,-4-2-16,-5-2 0,-2-1 0,-5-1 16,-3-1-16,-5 2 15,-3 2-15,-1 4 0,0 3 16,2 3-16,3 3 0,-2 4 0,0 2 15,5 1-15,4 1 0,6 4 16,6 5 0,-1-2-16,0-1 0,0-2 0</inkml:trace>
  <inkml:trace contextRef="#ctx0" brushRef="#br0" timeOffset="465234.4023">23783 15382 0,'0'0'0,"0"0"15,-5 19-15,5-19 0,-12 25 0,3-7 16,-2 4-16,-3 6 0,0-2 16,3-2-16,2 0 15,2-5-15,0-2 0,1-1 0,1-4 16,2-4-16,2-3 0,1-5 15,4-2-15,2-3 0,0-1 16,3-6-16,2-4 0,0-1 16,1-2-16,0 1 0,1-1 15,-1 3-15,0 2 0,3 1 16,2 5-16,-2 2 0,1 1 0,-3 4 16,-1 2-16,0 1 0,0 1 15,-1 1-15,0 1 0,-2-1 16,-1-1-16,-2 0 0</inkml:trace>
  <inkml:trace contextRef="#ctx0" brushRef="#br0" timeOffset="465569.1782">24208 15488 0,'0'0'0,"0"0"0,0 0 16,-14 27-16,7-15 0,-1 2 0,0 4 16,0 2-16,0-1 0,1-1 15,2-1-15,-1-3 0,2-3 16,2-4-16,1-2 0,1-5 16,0 0-16,1-5 0,1-1 15,1-1-15,2-1 0,3-7 16,3-3-16,0-2 0,0 1 0,1 0 15,-1 2-15,-2 1 0,0 2 16,0 4-16,-1 2 0,0 4 16,-1 3-16,2 1 0,1 1 15,0 2-15,1 0 0,2 4 16,1 2-16,-1-2 0,-3 0 0,-2-1 16</inkml:trace>
  <inkml:trace contextRef="#ctx0" brushRef="#br0" timeOffset="465784.2006">24686 15516 0,'0'0'0,"0"0"0,0 0 15,-10 31-15,10-31 0,-11 28 0,4-12 16,-1 1-16,0 1 0,-1 5 15,1 0-15,0-5 0,1-3 0,2-4 16,1-2-16,1-1 16,1-2-16,0-1 0</inkml:trace>
  <inkml:trace contextRef="#ctx0" brushRef="#br0" timeOffset="465951.3312">24809 15159 0,'0'0'0,"0"0"0,0 0 0,10 17 15,-4-6-15,-1 4 0,-3 5 16,2-1-16,2 2 0,-1 2 16,0-4-16,-1-2 0</inkml:trace>
  <inkml:trace contextRef="#ctx0" brushRef="#br0" timeOffset="466451.113">25227 15598 0,'0'0'0,"0"0"16,0 0-16,0 0 0,0 0 0,1-26 16,-1 26-16,-6-20 0,6 20 15,-9-21-15,3 10 16,-2 0-16,-2 2 0,-1 0 15,-2 1-15,-3 2 0,0 4 0,-3 3 16,-2 2-16,-5 5 0,1 3 16,2 5-16,1 4 0,3 0 15,3 1-15,2 4 0,5 0 16,5-4-16,4-1 0,6-1 16,4-2-16,4-2 0,4-3 0,2-5 15,1-2-15,1-4 0,1-3 16,1-5-16,1-3 15,1-2-15,-2-1 0,0-5 0,-1-3 16,1-4-16,-1-3 0,4-7 16,1 0-16,-5 0 0,-3-1 15,-2 1-15,-2 1 0,0 1 16,-1 0-16,0 1 0,0 5 16,-6 10-16,-3 3 0,-1 4 15,-1 3-15,-2 4 0,-2 3 0,-3 10 16,-4 5-16,1 3 0,-2 1 15,-3 8-15,-1 5 0,-4 3 16,-2-1-16,-6 12 0,1 2 16,3-4-16,4-4 0,2 4 15,3-4-15,3-7 0,3-5 0,3-8 16,1-7-16,0-4 0,1-2 16,0-2-16</inkml:trace>
  <inkml:trace contextRef="#ctx0" brushRef="#br0" timeOffset="466804.3193">25643 15477 0,'0'0'0,"0"0"15,0 0-15,0 0 0,-15 20 0,15-20 16,-23 34-16,11-14 15,-1 2-15,2 0 16,0 2-16,5 3 0,6-3 0,4-4 16,4-2-16,4-4 0,3-3 15,5-2-15,3-2 16,3-3-16,1-3 0,3-3 16,-3-2-16,-4-8 0,-2-6 15,-4 0-15,-2 2 0,-8-10 16,-4-7-16,-8 4 15,-4 3-15,-5-1 0,-4 2 16,-4 5-16,-3 4 0,-4 4 0,-2 3 16,3 2-16,1 1 0,3 6 15,1 4-15,3 2 0,1 1 0,5-2 16,3-1-16,2-1 0</inkml:trace>
  <inkml:trace contextRef="#ctx0" brushRef="#br0" timeOffset="467134.8802">26078 15435 0,'0'0'0,"0"0"16,0 0-16,-3 23 0,3-23 15,-7 30-15,-2-6 16,-1 3-16,-1 4 15,0-3-15,1-3 0,-1 4 0,2-3 16,1-4-16,2-6 0,-1 1 16,3-3-16,2-6 0,-1-4 0,3-4 15,6-9-15,-2-3 16,0-4-16,4-6 16,7-8-16,0 4 0,1 0 0,6-1 15,3 4-15,-1 3 16,-1 5-16,5 1 0,-2 5 0,1 4 15,-2 4-15,-2 6 0,-2 4 16,-6-2-16,-3-2 0,-2-1 16</inkml:trace>
  <inkml:trace contextRef="#ctx0" brushRef="#br0" timeOffset="489417.6715">26448 15914 0,'0'0'15,"0"0"-15,3 12 0,0-6 16,-2 1-16,-1 6 0,-1 6 16,-2-2-16,0 0 0,-2 7 15,-2 0-15,-1-1 0,0-2 0,-3-1 16,-3 0-16,-1-4 0,-2-2 15,-5-5-15,-2-8 0,2-3 16,2-5-16,3 2 0,4 1 16,2 0-16</inkml:trace>
  <inkml:trace contextRef="#ctx0" brushRef="#br0" timeOffset="491305.3558">24428 15257 0,'0'0'15,"0"0"-15,0 0 16,0 0-16,0 0 0,0 0 0,0 0 0,0 0 16,0 0-16,0 0 15,0 0-15,0 0 0,0 0 16,0 0-16,0 0 0,8-22 0,-8 22 16,0 0-16,9-23 15,-9 23-15,10-19 0,-4 8 0,2-2 16,1-1-16,0-1 0,2 0 15,1 0-15,0-2 0,0-1 16,0-2-16,2-2 16,0-4-16,-1 2 0,3-3 0,0 0 15,-1 0-15,1 0 0,0-4 0,0 1 16,-2-1-16,1-2 0,-2-1 16,-1 0-16,-1 0 0,0-2 15,1 2-15,1 0 0,3-6 16,-1 1-16,0 0 0,-1 0 15,0 2-15,2 2 0,-3-1 16,-2 0-16,-1 2 0,-2 2 0,1-2 16,1-1-16,-1 2 0,-1-1 15,3-3-15,0 1 16,-2 7-16,0 1 0,1-4 0,1 0 16,-2 4-16,1 0 0,1-6 15,0 0-15,-3 8 0,0 2 0,-2 0 16,1-1-16,0 1 15,-1-1-15,0 4 0,-1-1 16,2 2-16,1 0 0,0-1 16,2-2-16,-2 1 0,-1-2 0,2 6 15,0 1-15,0 3 16,-1 0-16,-2 3 0,-1 0 16,1 0-16,-2 0 0,0 0 0,1 2 15,-2-1-15,-1 0 0,1 2 16,-2 0-16,0 3 0,0 3 15,-1 2-15,0-3 0,0 3 16,0-4-16,0 4 0,0-3 16,0 3-16,-2-1 0,-1 2 15,1 1-15,0-1 0,0 0 0,0 0 16,-1 0-16,3-1 0</inkml:trace>
  <inkml:trace contextRef="#ctx0" brushRef="#br0" timeOffset="491951.7796">25070 13314 0,'0'0'0,"0"0"16,0 0-16,0 0 0,0 0 0,0 0 15,0 0-15,0 0 16,0 0-16,0 0 0,0 0 16,0 0-16,0 0 0,0 0 15,0 0-15,0 0 0,0 0 0,0 0 16,0 0-16,21-13 0,-21 13 0,0 0 15,0 0 1,0 0-16,14-23 0,-14 23 0,0 0 16,16-20-16,-11 13 0,2 0 15,-1 0-15,2 0 0,0-1 16,-2 1-16,1 1 0,0 0 0,-1 1 16,1 0-16,-2 1 15,1-1-15,-2 1 0,1 0 0,-1 1 16,1-3-16,-2 0 0,0 2 15,1 1-15,-2 2 0,0-1 16,0 1-16,-2 1 0,2-3 0,-2 3 16,3-2-1,-3 2-15,2-3 0,-2 3 0,2 1 16,-2 2-16,0 0 0,0 0 0,0 0 16,0 1-16,0 0 15,1 1-15,0 1 0,0 2 16,-1 0-16,0 0 0,1 1 15,0 2-15,1-2 0,-1 1 0,0 0 16,0-2-16,0 1 0,0 0 0,0 0 16,1 0-16,1 1 15,-1-1-15,0 0 0,0 1 16,0-2-16,2 1 0,-2-1 16,0-2-16,0 0 0</inkml:trace>
  <inkml:trace contextRef="#ctx0" brushRef="#br0" timeOffset="500868.2281">24869 11065 0,'0'0'0,"0"0"16,0 0-16,0 0 0,0 0 0,0 0 15,4 27-15,-4-27 0,-6 26 0,1-8 16,-2 6-16,-1 1 15,-1 0-15,2 4 0,-1 1 16,-2 5-16,1-3 0,2-1 16,-1-4-16,-1 3 0,0-5 15,1-6-15,2-4 0,1-5 0,2-2 16,-1-3-16,0-3 16,1-3-16,1-3 0,2-4 15,1-2-15,2-3 0,2-1 0,0-4 16,3-1-16,1 0 0,2 2 15,3 0-15,4-3 0,1 4 16,-1 2-16,4-2 0,1 2 16,-2 4-16,-1 2 0,-1 3 15,0 1-15,-2 5 0,0 3 16,-4 2-16,-2 2 0,-1 2 16,-1 3-16,-4 1 0,-2-1 0,-2 0 15,-1 2-15,-5 3 0,-1 2 16,0-3-16,2-1 0,0-3 15,1-3-15,1-2 0</inkml:trace>
  <inkml:trace contextRef="#ctx0" brushRef="#br0" timeOffset="501084.613">25382 11312 0,'0'0'0,"0"0"16,0 0-16,0 0 0,0 0 0,-11 31 16,11-31-16,-14 31 15,6-16-15,0 3 0,0-1 16,2-1-16,0-1 0,1 1 0,0-5 16,2-3-16,1-1 0,0 0 15</inkml:trace>
  <inkml:trace contextRef="#ctx0" brushRef="#br0" timeOffset="501244.3794">25386 11094 0,'0'0'0,"0"0"15,0 0-15,0 0 0,0 0 0,20 18 16,-20-18-16,18 18 0,-18-18 15,21 18-15,-12-11 0,-2 0 16</inkml:trace>
  <inkml:trace contextRef="#ctx0" brushRef="#br0" timeOffset="501568.2221">25881 11215 0,'0'0'0,"0"0"15,0 0-15,0 0 0,0 0 16,0 0-16,-23-4 0,23 4 15,-24 3-15,24-3 0,-32 6 16,17-1-16,-1-1 0,-2 2 16,-1 2-16,1 2 0,4-2 0,2 2 15,1 1-15,1 2 16,3-1-16,7 2 0,7 1 16,3 1-16,2-1 0,2-1 0,1 2 15,1-2-15,-1 1 0,1-1 16,-1-1-16,-2 0 0,-2-2 0,-4 1 15,-4-1-15,-4 0 16,-3-1-16,-4-2 0,-3 0 16,-1-1-16,-1-1 0,-5-1 15,-4-2-15,1 0 0,1-1 16,3-7-16,0-5 0,4 1 0,2 3 16,1-1-16</inkml:trace>
  <inkml:trace contextRef="#ctx0" brushRef="#br0" timeOffset="502034.3131">26448 11064 0,'0'0'0,"0"0"16,0 0-16,-7 20 0,7-20 15,-8 25-15,0-5 0,-1 1 16,-1 4-16,-1 1 0,-2 3 16,-4 7-16,1-3 0,-4 5 15,2-4-15,4-5 0,2-4 0,1-4 16,1-1-16,1-5 16,2-2-16,2-3 0,-1-4 15,3-2-15,0-1 0,1-5 0,-1-2 16,3-3-16,2-3 0,2-5 15,4-3-15,2 1 0,2 1 16,0 0-16,1 0 0,1 2 0,2 3 16,3-2-16,-1 3 15,1 4-15,0 0 0,0 3 0,-1 2 16,-3 3-16,-2 3 0,-1 2 16,0 3-16,-1 2 0,-2 3 15,-1 0-15,-2 2 0,0-1 16,-1-1-16,0 4 0,-3-1 15,-1-1-15,-1-1 0,-2-3 16,-3 0-16,1-3 0,0-4 16,0 0-16,2-2 0,0 0 15</inkml:trace>
  <inkml:trace contextRef="#ctx0" brushRef="#br0" timeOffset="502367.4651">26653 11423 0,'0'0'0,"0"0"16,0 0-16,0 0 0,29 2 0,-29-2 16,25 1-16,-9-1 0,0 0 0,3-1 15,1 0-15,2-2 16,2-3-16,5-1 0,-3-2 0,-3 0 16,-2 0-16,-3-1 0,-3 0 15,-3-1-15,-2 0 0,-3-2 16,-4 1-16,-3 1 0,-2 0 15,-6 1-15,-4 0 0,-1 4 16,0 1-16,-3 4 0,-1 2 16,-3 4-16,-1 2 0,0 4 15,0 2-15,-1 6 0,4 1 0,3 4 16,3 1-16,3 0 0,3-3 16,5 1-16,5 1 15,7-3-15,5 0 0,6-5 16,6-1-16,3-3 0,3-4 0,-2 0 15,-7-2-15,-5-1 0</inkml:trace>
  <inkml:trace contextRef="#ctx0" brushRef="#br0" timeOffset="502802.6146">27506 11348 0,'0'0'0,"0"0"0,0 0 15,0 0-15,0 0 0,-30-16 16,30 16-16,-24-8 0,24 8 16,-28-10-16,11 6 0,-2 1 15,-2 2-15,-1 2 0,0 3 16,-1 0-16,-2 4 0,-8 5 16,-1 5-16,3 0 0,3 2 0,1 6 15,3 2 1,10-2-16,8-2 0,3-4 15,4-2-15,13-7 0,8-4 16,0-3-16,0-2 0,5-5 16,6-2-16,-3-2 0,-2-1 0,5-5 15,0-1-15,-4 0 0,-4-1 16,-2-3-16,-1 0 16,-4 1-16,-5 2 0,-4 2 0,-4 3 15,0 3-15,-2 2 0,-3 3 16,-2 0-16,-3 2 0,0 1 15,-2 6-15,0 4 0,1-1 16,2 2-16,0 3 16,2 1-16,2 1 0,2 0 0,5 3 15,4 1-15,-1-4 16,0-3-16,-1-4 0,-3-2 0,0-1 16</inkml:trace>
  <inkml:trace contextRef="#ctx0" brushRef="#br0" timeOffset="503284.1284">27905 11482 0,'0'0'0,"0"0"0,0 0 15,0 0-15,0 0 0,2-25 16,-2 25-16,-8-20 0,3 9 0,0 1 16,-1-1-16,0 2 0,-1 2 15,-3 1-15,-2 2 0,-1 0 16,-2 2-16,-1 2 0,0 2 15,-1 3-15,-1 1 0,-4 7 16,0 3-16,2 2 0,2 1 16,3 1-16,4 2 0,5-2 15,2-1-15,8 0 0,5-2 16,3-3-16,1-4 0,7-4 0,6-2 16,0-4-16,-1-3 0,4-4 15,1-5-15,0 0 16,0-1-16,-2-5 0,-3-4 0,1-7 15,-3-1-15,1-4 0,-1-1 16,-4 2-16,-4 3 0,-4 0 16,-2 2-16,-3 3 0,-1 5 15,-2 5-15,-2 4 0,0 2 16,0 2-16,-3 5 0,-2 5 16,-2 2-16,-1 2 0,-2 9 15,-1 7-15,0 1 0,0 2 0,0 4 16,1 5-16,0-2 0,1-1 15,-2 7-15,1 2 0,2-10 16,3-3-16,2-5 0,1-3 16,-1-5-16,2-3 0,0-2 15</inkml:trace>
  <inkml:trace contextRef="#ctx0" brushRef="#br0" timeOffset="503851.2992">28856 11529 0,'0'0'16,"0"0"-16,0 0 0,0 0 0,0 0 15,1-23-15,-1 23 0,-8-18 16,8 18-16,-13-21 15,3 11-15,-3 0 0,-3 1 0,-1 2 16,-3 2-16,-1 0 0,-1 1 16,-9 1-16,-1 3 0,2 2 15,3 3-15,-2 3 0,-1 3 16,-2 7-16,5 4 0,4 3 16,3 2-16,7-4 0,5 0 0,8-2 15,5 0-15,5-5 0,2-3 16,6-3-16,5-4 0,3-3 15,0-2-15,7-5 0,1-3 16,2-3-16,-1-1 0,-1-6 16,-1-6-16,-4-2 0,-4 0 15,0-1-15,0-3 0,-1-3 0,0-2 16,-1-4-16,-4 1 0,-5 5 16,-1 6-16,-4 4 0,-1 5 15,-2 2-15,-2 3 0,-2 5 16,-1 2-16,-1 2 0,0 3 15,-2 2-15,-1 6 0,-3 5 16,-1 3-16,-4 7 0,-4 4 16,0 4-16,-1 1 15,1 5-15,0 5 0,1-6 0,4-4 16,2 0-16,2-5 0,4-6 0,2-7 16,5-4-16,4-3 15,-2-3-15,-2 0 0,0-1 0</inkml:trace>
  <inkml:trace contextRef="#ctx0" brushRef="#br0" timeOffset="504167.7611">29181 11378 0,'0'0'0,"0"0"15,0 0-15,-10 19 0,10-19 0,-12 27 16,4-9-16,1 1 0,-2 2 15,1-3-15,1-1 16,0 0-16,0-3 0,2-1 16,1-5-16,2-3 15,2-5-15,0 0 0,1-5 0,0-2 16,0-5 0,3-1-16,0-1 0,2-4 0,0 0 15,0 2-15,-2 0 0,1 5 16,-1 4-16,1-1 0,2 2 0,2 3 15,1 2-15,1 2 0,0 1 16,1 4-16,0 2 0,1-1 16,1 1-16,-3-1 0,-1-1 15,-3-1-15</inkml:trace>
  <inkml:trace contextRef="#ctx0" brushRef="#br0" timeOffset="504518.338">29540 11413 0,'0'0'0,"0"0"15,0 0-15,0 0 0,-18 15 0,18-15 16,-17 18-16,7-3 0,-1 2 16,0 4-1,-1 2-15,4-1 0,4-2 0,4 1 16,3-3-16,5-3 0,3-3 15,7-5-15,4-2 16,0-4-16,0-1 0,6-1 0,1-4 16,-1-2-16,-3-3 0,-3-6 15,-2-2-15,-5-1 0,-3-1 16,-5-1-16,-4 1 0,-4 0 0,-2 1 16,-7 0-16,-4 1 0,-3 4 15,0 3-15,-5 2 0,-4 3 16,1 1-16,-1 2 0,4 3 15,3 3-15,2 1 0,4 1 16,3 0-16,1-1 0,2-2 16</inkml:trace>
  <inkml:trace contextRef="#ctx0" brushRef="#br0" timeOffset="504884.5312">29954 11420 0,'0'0'16,"0"0"-16,0 0 0,0 0 0,0 0 15,-12 28-15,12-28 0,-18 31 16,7-12-16,-1 2 16,0 2-16,3-2 0,2-2 0,2 3 15,2-3-15,4-3 0,4-4 16,5-3-16,3-5 0,1-3 15,-1-4-15,1 0 16,2-3-16,0-1 0,2-2 0,3-5 16,-3-1-16,-2-1 0,-3-3 15,-3-2-15,-2-2 16,-6 1-16,-3 0 0,-2 4 0,-2 1 16,-5 5-16,-5 2 15,0 1-15,1 1 0,0 5 0,-1 3 16,1 1-16,0 2 0,2 2 15,1 0-15,2 0 0,2-1 0,2 0 16</inkml:trace>
  <inkml:trace contextRef="#ctx0" brushRef="#br0" timeOffset="505167.87">30268 11408 0,'0'0'16,"0"0"-16,0 0 0,0 0 15,0 0-15,-4 34 0,4-34 16,-11 37-16,4-15 0,-3 6 16,-3 4-16,1 0 0,0 1 15,-3 12-15,2 0 0,-2 4 0,1-5 16,0 5-16,2-3 15,1-9-15,1-4 0,2-7 0,3-6 16,0-4-16,2-5 0,-1-4 16,-1-2-16,0-7 15,-2-7-15,2 3 0,0 1 0,1 0 16</inkml:trace>
  <inkml:trace contextRef="#ctx0" brushRef="#br0" timeOffset="505434.1208">30379 11375 0,'0'0'0,"0"0"0,19 0 15,-6 3-15,2-1 0,0 4 0,1 1 16,3 5-16,0 1 0,-3 1 16,-4 1-16,-5 0 0,-2 2 0,-5-1 15,-3 0-15,-5-1 0,-3 1 16,-4 0-16,-1 0 15,-8 0-15,-5-2 0,-2 0 16,-1-1-16,2-2 0,3-1 16,0-2-16,1-3 0,3-2 0,3-1 15,8-5-15,5-4 0,3 1 16,-1 2-16,2 1 0</inkml:trace>
  <inkml:trace contextRef="#ctx0" brushRef="#br0" timeOffset="505651.4263">30779 11440 0,'0'0'0,"0"0"0,0 0 16,-3 25-16,3-25 0,-6 31 16,-1-10-16,-1 1 0,1 2 15,-1-1-15,0-2 0,-2 4 16,0-2-16,2-3 0,0-5 15,2-4-15,3-2 0,3-9 16,1-6-16,0-2 0,0-2 0,0 0 16,1 3-16,-2 0 0</inkml:trace>
  <inkml:trace contextRef="#ctx0" brushRef="#br0" timeOffset="505801.6383">30755 11186 0,'0'0'0,"0"0"15,0 0-15,0 0 0,0 0 0,0 0 16,31 4-16,-31-4 0,23 8 16,-23-8-16,26 14 15,-14-5-15,0 2 0,-2-1 0,-1-2 16,-2-1-16</inkml:trace>
  <inkml:trace contextRef="#ctx0" brushRef="#br0" timeOffset="506150.7813">30960 11486 0,'0'0'0,"0"0"0,0 0 16,-8 24-16,8-24 0,-10 23 0,3-10 15,0 2-15,2-2 0,-1 0 16,1-2-16,1-1 0,-1-1 16,2-3-16,1 1 0,0-2 15,1-4-15,1-1 0,0-3 16,1-2-16,2-3 0,0-2 15,1-2-15,2-1 0,2-2 16,4-2-16,2 0 0,2 2 0,0 0 16,1 1-1,0 1-15,2 6 0,1 5 16,-1 1-16,-2 0 0,0 4 0,-2 2 16,0 1-16,-3 1 0,-2 4 15,-2 5-15,-1 0 0,-1-2 16,-3 3-16,-1 3 15,-1-2-15,-1-1 0,-2 2 0,-1 0 16,0-2-16,2-1 0,0-2 16,0-5-16,0 0 0</inkml:trace>
  <inkml:trace contextRef="#ctx0" brushRef="#br0" timeOffset="506655.4811">31715 11490 0,'0'0'0,"0"0"0,0 0 0,0 0 15,0 0-15,-24-10 0,24 10 16,-27-2-16,27 2 0,-33 2 16,11 1-16,-1 3 0,-2 3 0,0 3 15,0 3-15,-4 3 0,4 0 16,2-4-16,5-2 0,2 2 15,4-1-15,7 1 0,5-1 16,3-1-16,4-1 0,4-4 16,4-3-16,2-3 0,0 1 0,5-4 15,0-2-15,-2-2 16,-1-1-16,0-2 0,0 1 16,0-2-16,-1-2 0,-4 0 15,-1 1-15,-3 1 0,-2 3 0,-1 2 16,-2 0-16,-1 3 0,-2 2 15,-3 6-15,-3 3 0,1 2 16,0 3-16,-4 6 0,-2 5 16,2 1-16,0-1 0,-1 10 15,2 4-15,1-4 0,2-4 16,-2-2-16,1-2 0,0-4 16,0-3-16,1-2 0,0-3 15,-1-1-15,0-3 0,0-1 16,-2-3-16,-2-1 0,-2-2 0,-3-5 15,-6-3-15,1-3 0,0-1 0,-1-5 16,0-3-16,0-5 16,3 0-16,4 4 15,2 3-15,3 3 0</inkml:trace>
  <inkml:trace contextRef="#ctx0" brushRef="#br0" timeOffset="507634.9456">25028 12229 0,'0'0'0,"0"0"16,0 0-16,0 0 0,-8-21 0,8 21 16,0 0-16,-22-21 0,22 21 15,-20-8-15,8 6 0,-2 0 16,-1 1-16,-3 3 0,-2 1 15,-1 3-15,0 2 0,-9 5 16,0 3-16,0 1 0,2 4 16,3 1-16,1 1 0,-1 5 0,6-1 15,4-1-15,6-1 16,5-4-16,3-6 0,7-5 0,7-3 16,3-6-16,4-2 0,4-8 15,5-5 1,3-1-16,2-2 0,4-5 0,-4-1 15,-2-1-15,-1 2 0,-3-1 0,0 2 16,-6 0-16,-3-1 0,-5 6 16,-4 6-16,-2 2 0,-3 1 15,-3 7-15,-2 6 0,-3 1 16,-3 4-16,0 3 0,-2 4 16,0 4-16,1 3 0,1 0 15,2-1-15,2 2 0,3-1 16,4-1-16,5-3 0,1-2 15,1-3-15,3-5 0,0-4 0,-3-1 16,-2-1-16,-2-2 16</inkml:trace>
  <inkml:trace contextRef="#ctx0" brushRef="#br0" timeOffset="508001.239">25307 12323 0,'0'0'0,"0"0"0,-9 17 16,4-6-16,0 2 0,1 0 0,-2 3 15,0 3-15,-1 1 0,0-4 16,1 0-16,1-5 0,2-1 0,1-4 16,1-3-16,1-3 0,1-3 15,1-3-15,1-4 0,1 0 16,0-2-16,3-2 0,2-3 15,2 0-15,1-2 0,2 2 16,0 2-16,1 0 0,-1 2 16,0 1-16,1 2 0,0 2 15,1 1-15,0 3 0,2 3 16,-3 2-16,0 1 0,-3 3 16,-2 1-16,-2 3 0,-1 2 0,-1 1 15,-3 4-15,-1 0 0,-2 4 16,-1 2-16,-1 0 0,-2-1 15,0-3-15,0 0 0,-1-3 16,2-2-16</inkml:trace>
  <inkml:trace contextRef="#ctx0" brushRef="#br0" timeOffset="508484.8996">26039 12375 0,'0'0'0,"0"0"15,0 0-15,0 0 0,2-24 0,-2 24 16,0 0-16,-13-25 0,13 25 0,-18-18 16,7 11-1,-1 1-15,-1 2 0,-2 2 0,-3 2 16,-1 2-16,-1 1 0,-4 7 16,1 5-16,2-1 0,1 3 0,4 3 15,1 4 1,4-1-16,4-2 0,2 2 0,5-4 15,5-2-15,3-4 0,8-5 0,4-5 16,2-3-16,0-3 0,3-7 16,2-2-16,-1-3 0,2-2 15,-4-2-15,-3-2 0,2-6 16,-1-3-16,-2-2 0,-1-3 16,-3 0-16,1 1 0,-4 2 15,-2 2-15,-2 4 0,-3 3 0,0 4 16,-2 4-16,-2 2 0,0 4 15,-2 3-15,0 1 0,0 5 16,-3 6-16,-1 6 16,-4 5-16,0 5 0,0 3 0,-1 6 15,0 3-15,0 1 0,1-1 16,1 7-16,0-1 0,2-2 16,0-2-16,1-3 0,1-4 15,-1-4-15,2-3 0,1-5 0,0-4 16,0-3-16</inkml:trace>
  <inkml:trace contextRef="#ctx0" brushRef="#br0" timeOffset="509101.3525">26815 12290 0,'0'0'0,"0"0"0,0 0 0,0 0 16,0 0-16,-12-18 0,12 18 16,0 0-16,-21-17 0,21 17 15,-19-13-15,8 7 0,-1 2 0,-2 2 16,-2 2-16,1 2 16,0 1-16,-1 2 0,2 3 15,2 2-15,1 0 0,1 5 0,2 3 16,5 1-16,3 0 0,4 0 15,5 0-15,2-2 16,2-1-16,3 4 0,-1-1 0,-2-3 16,-1-2-16,-2-3 0,-2-1 15,-4-3-15,-1 0 0,-4-2 16,-4-1-16,-4 2 0,-5-2 0,-4 0 16,-3 1-16,0-3 0,-1 0 15,0-2-15,-1-2 0,3 1 16,4 0-16,1 0 0</inkml:trace>
  <inkml:trace contextRef="#ctx0" brushRef="#br0" timeOffset="509518.0817">27118 12086 0,'0'0'0,"0"0"15,-5 18-15,5-18 0,-11 32 16,3-11-16,-1 4 0,-3 8 16,-1 0-16,-4 5 0,0-1 15,2-3-15,3-5 0,1-2 16,0-3-16,4-5 0,0-3 16,1-5-16,2-4 15,2-3-15,2-4 0,0 0 16,2-8-16,5-4 15,4-5-15,0-2 0,-1-1 0,5-4 16,3 1-16,-2 3 0,1 4 16,3 3-16,2 5 0,-3-1 15,-1 2-15,-2 3 0,-2 4 16,-2 1-16,-1 0 0,-1 5 16,-1 4-16,-3 1 0,-1 3 0,-3 3 15,-1 2-15,-2-2 0,-1-2 16,-2 2-16,1 3 0,0-1 15,0-1-15,1-3 0,2-1 16,0-3-16,0-1 0,0-3 16</inkml:trace>
  <inkml:trace contextRef="#ctx0" brushRef="#br0" timeOffset="509884.1885">27498 12296 0,'0'0'0,"0"0"16,0 0-16,0 0 0,-11 19 0,11-19 16,-17 29-16,7-9 15,0-1-15,1 2 0,2 0 16,1 0-16,3-2 0,5 2 16,6-3-16,2-4 0,2-3 0,3-5 15,4-3-15,1-1 16,0-1-16,5-4 0,0-3 15,-3-1-15,-3-3 0,-2-3 0,-1-4 16,-3 1-16,-2 0 0,-4-3 16,-5-3-16,-1 2 0,-2 0 0,-2 1 15,-3-1-15,-1 3 16,-2 4-16,-6 1 0,-6 2 16,2 2-16,1 1 0,-1 6 0,-1 2 15,1 2-15,1 0 0,2 1 16,1 2-16,4 2 0,2 0 0,5 2 15,4 0-15,0-2 16,0-2-16,0-1 0</inkml:trace>
  <inkml:trace contextRef="#ctx0" brushRef="#br0" timeOffset="510271.0363">27892 12325 0,'0'0'0,"0"0"15,0 0-15,0 0 0,0 0 0,-13 28 16,13-28-16,-12 23 16,4-9-16,0 1 0,2 3 15,0-2-15,2 0 0,3-2 16,1 0-16,2-3 0,1 0 16,5-3-16,4-2 0,3-2 0,1-2 15,6-3-15,2-4 16,-2-1-16,-1-1 0,1-2 15,2-1-15,-3-1 0,-2-1 0,2-4 16,-3 0 0,-4-2-16,-3 0 0,-2 4 15,-1 1-15,-3 3 0,0 2 16,-2 3-16,-1 1 0,-2 4 16,0 6-16,-1 0 0,0 4 0,-1 5 15,-3 6 1,2 1-16,1 1 0,0 2 15,2 2 1,3-1-16,3-2 0,2-2 0,2-6 0,-1-3 16,-2-3-16,-2-2 0</inkml:trace>
  <inkml:trace contextRef="#ctx0" brushRef="#br0" timeOffset="510501.6367">28502 12147 0,'0'0'0,"0"0"16,0 0-16,0 0 0,0 0 0,-3 31 15,3-31-15,-9 32 0,1-12 16,-3 5-16,-2 5 16,0-1-16,-1 3 0,-2 4 0,2-1 15,-1 4-15,3-4 0,3-3 16,3-3-16,1-6 0,3-6 15,0-3-15,1-2 0,0-3 0</inkml:trace>
  <inkml:trace contextRef="#ctx0" brushRef="#br0" timeOffset="510985.3116">28826 12436 0,'0'0'16,"0"0"-16,0 0 0,0 0 15,-7-18-15,7 18 0,0 0 16,-19-20-16,8 14 0,-2 0 16,0 0-16,0 3 0,0 2 0,-3 2 15,-1 3-15,-2 3 16,-1 1-16,-3 6 0,2 2 0,2 2 16,3 0-16,4 1 0,2 1 15,4-3-15,3 1 0,5-1 16,5-2-16,4-3 0,2-3 15,2-2-15,2-3 0,2-3 16,2-3-16,6-4 0,1-2 16,-3-2-16,-2 0 0,0-7 15,1-5-15,-2-2 0,0-2 0,-3-3 16,0-2-16,0-8 0,-3-1 16,-1 3-16,-2 2 0,-2 4 15,-1 2-15,-2 6 0,-3 3 16,0 6-16,-2 4 0,-1 2 15,0 3-15,-2 5 0,0 7 16,-2 3-16,-1 3 0,-2 5 16,-1 5-16,-4 5 15,-3 6-15,-4 8 0,-2 7 16,4-7-16,2-3 0,-1 5 16,3-2-16,2-5 0,2-8 0,4-6 15,2-2-15,2-8 0,1-3 16,-1-3-16,0-2 0,-1-1 15</inkml:trace>
  <inkml:trace contextRef="#ctx0" brushRef="#br0" timeOffset="511351.7839">28986 12516 0,'0'0'16,"0"0"-16,0 0 0,0 0 0,26-1 15,-26 1-15,27-1 16,-27 1-16,28-4 0,-11 1 0,3 0 15,-1 0-15,-2-1 0,2-2 16,0 0-16,-3-1 0,0 0 16,0-3-16,-1 0 0,-4 1 15,-3 0-15,-2-2 0,-3-1 16,-3 0-16,-2 2 0,-3-1 0,-4 0 16,-2 3-16,-3 2 0,0 2 15,-2 0-15,-1 4 0,-1 4 16,0 2-16,-3 5 0,1 2 15,1 3-15,1 4 0,3 3 16,0 5-16,2-3 0,6 1 16,2-1-16,4-3 0,3-2 15,9-2-15,7-3 0,2-4 16,3-6-16,4-3 0,2 0 16,0-3-16,-1-1 0,8-8 15,1-4-15,-7 4 0,-7 1 0,-5 2 16</inkml:trace>
  <inkml:trace contextRef="#ctx0" brushRef="#br0" timeOffset="511650.8835">29517 12347 0,'0'0'0,"0"0"15,0 0-15,0 0 0,0 0 0,0 0 16,-13 24-16,13-24 16,-12 24-16,12-24 0,-15 37 15,7-18-15,0 1 0,0-1 16,2-1-16,-1-1 0,2-2 0,-1 2 15,2-4-15,-1-2 16,2-2-16,1-5 0,0-2 0,-1-2 16,1-1-16,0-4 0,1-2 15,1-3-15,0-2 0,1-2 16,0-2-16,0-4 0,1 3 16,1 1-16,-1 3 0,1 1 15,0 3-15,2 0 0,1 3 16,3 1-16,2 2 0,2 3 15,3 2-15,3 1 0,1 0 0,2 1 16,1 0-16,-3-1 0,-4 1 16,-2-2-16</inkml:trace>
  <inkml:trace contextRef="#ctx0" brushRef="#br0" timeOffset="511968.2905">30105 12388 0,'0'0'16,"0"0"-16,0 0 0,0 0 0,0 0 16,-30-9-16,30 9 15,-30 1-15,30-1 0,-32 3 16,17-1-16,0 1 0,-1 0 16,1 3-16,0 1 0,3 2 15,2 3-15,3 1 0,0 0 16,4 5-16,5 2 15,3-4-15,4 1 0,1 1 16,1 1-16,0 1 16,0 0-16,-2-3 0,-2-2 0,-4-2 15,-3-1 1,-3-3-16,-3-1 0,-5-1 0,-5-1 16,-4-1-16,-3-2 0,3 0 15,3 0-15,3-2 16</inkml:trace>
  <inkml:trace contextRef="#ctx0" brushRef="#br0" timeOffset="512571.0342">26945 13116 0,'0'0'0,"0"0"0,0 0 0,0 0 16,0 0-16,-2-26 0,2 26 16,0 0-16,-11-25 0,7 18 15,-2 0-15,1-1 0,-1 1 0,-1 0 16,0 1-16,-2 0 0,-1 1 15,-2 1-15,-2 4 0,-1-1 16,1 1-16,1 1 0,-1 1 16,2 1-16,2 0 0,-2 6 15,2 4-15,4-2 0,0-1 16,2 4-16,2 2 0,0 0 16,4-2-16,3 2 0,4 2 15,1-1-15,2-1 0,1 1 0,2 0 16,-2-1-16,-2-2 0,0 0 15,-1-2-15,-3 0 0,-1-1 16,-3-1-16,-2 0 0,-3 0 16,-2 1-16,-6-3 0,-5 0 15,-1-1-15,-3-1 16,-3-2-16,-2-2 0,3-4 0,2-4 16,0 1-16,5 1 0,2 0 0</inkml:trace>
  <inkml:trace contextRef="#ctx0" brushRef="#br0" timeOffset="512834.9651">27370 12908 0,'0'0'0,"0"0"0,0 0 0,-1 22 15,1-22-15,-7 29 0,0-7 16,0 1-16,-1 2 0,-4 8 16,-1 2-16,-2-2 0,1-1 15,0 3-15,1-2 0,4-5 0,1-4 16,2-2-16,2-2 16,2-4-16,1-3 0,-1-4 0,1 0 15,1-3-15</inkml:trace>
  <inkml:trace contextRef="#ctx0" brushRef="#br0" timeOffset="513250.8251">27613 13025 0,'0'0'0,"0"0"0,0 0 15,0 0-15,-7 27 0,7-27 0,-14 26 16,8-10-16,-1 1 0,1 2 15,0 3-15,1-1 0,-1-3 16,1 6-16,1-3 0,2-3 16,2-3-16,3-2 0,4-4 15,2-1-15,2-4 0,3-2 16,3-2-16,-1-2 0,1-2 0,0-4 16,3-1-16,0-4 0,0-2 15,0-1-15,0-2 16,2-5-16,-3 0 0,-2 2 15,-2 4-15,-2 3 0,-4 3 0,-2 0 16,-1 1-16,-3 5 0,-1 3 16,-3 6-16,-2 5 0,-2 2 15,1 1-15,-2 4 0,1 3 16,-1 0-16,1-1 0,-1 5 16,1-3-16,3-1 0,3-3 0,2-1 15,3 0-15,-1-5 16,3-3-16,2-2 0,2-4 15,2-2-15,3 0 0,-3 0 0,-2 0 16,-2-1-16</inkml:trace>
  <inkml:trace contextRef="#ctx0" brushRef="#br0" timeOffset="513851.6451">28127 13072 0,'0'0'0,"0"0"16,0 0-16,0 0 0,-5 22 15,5-22-15,-10 27 0,10-27 16,-12 34-16,4-14 0,0 3 16,0-2-16,2 0 0,-2 5 15,0-1-15,2-2 0,0-4 16,2-4-16,0-1 0,1-3 0,1-2 16,0-3-16,0-3 0,2-3 15,-2-2-15,4-3 16,0-3-16,1 0 0,0 0 0,4-8 15,2-3-15,2 0 0,2 0 16,1-2-16,2 2 0,-2 0 16,1 2-16,4-1 0,2 3 15,0 2-15,-1 3 0,0 2 16,0 2-16,-4 4 0,-1 1 16,-4 5-16,-1 4 0,-2-1 15,0 1-15,-2 3 0,-3 4 16,0-1-16,-2 2 0,0-1 0,-1 0 15,0-1-15,0 1 0,-1-2 16,0 0-16,0-2 0,0-2 16,0-1-16,1-2 0,0-1 15,0-2-15,0-3 0,2-1 16,1-2-16,2-1 0,0-4 0,2-3 16,3-2-16,1-1 0,4-5 15,2 2-15,-2 0 0,0 4 16,0 0-16,1 2 0,-1 1 15,0 3-15,0 2 0,-1 1 16,-1 2-16,-1 1 0,-2 3 16,-1 4-16,-1 1 15,0 1-15,-3 5 0,-2 2 0,0 0 16,-2 0-16,-2 1 0,-2 0 16,1 0-16,-1-1 0,2-2 15,1 0-15,0-2 0,0-3 0,0 0 16</inkml:trace>
  <inkml:trace contextRef="#ctx0" brushRef="#br0" timeOffset="514103.442">28807 13171 0,'0'0'0,"0"0"16,0 0-16,-2 19 0,2-19 0,-8 26 15,1-6-15,-2 3 0,-1 2 16,-3 10-16,-1 1 0,2-1 16,0 0-16,0 4 0,1-2 15,2-6-15,2-4 0,0 0 16,1 0-16,2-7 0,0-5 0,0-5 16,1-4-16,1-5 15,1-5-15,1-4 0,1-5 0,0 2 16,0 1-16,-1 3 0</inkml:trace>
  <inkml:trace contextRef="#ctx0" brushRef="#br0" timeOffset="514367.9075">28796 13084 0,'0'0'0,"0"0"0,0 0 0,23-5 16,-23 5-16,25-2 0,-10 3 15,2 1-15,0 2 0,1 3 16,0 3-16,-2 0 0,1 1 0,1 3 15,0 0-15,-4 1 0,-3-1 16,-3 1-16,-5-1 16,-1 1-16,-4-1 0,-4 0 15,-5 0 1,-5-1-16,-5 0 0,2-3 0,0-1 0,-4 1 16,1-1-16,2-4 0,2-1 15,3-3-15,0-1 0,7-2 16,2-2-16,2 1 0,0 1 15,2 0-15</inkml:trace>
  <inkml:trace contextRef="#ctx0" brushRef="#br0" timeOffset="514569.0735">29308 13112 0,'0'0'0,"0"0"16,0 0-16,0 0 0,-1 26 0,1-26 15,-7 30-15,7-30 0,-11 35 16,4-16-16,1 1 0,-2-1 16,0-2-16,0 4 0,-1-1 15,2-2-15,1-3 0,0-4 16,1-2-16,1-7 0,4-2 0,-2-2 16,2 2-16,-2-3 0</inkml:trace>
  <inkml:trace contextRef="#ctx0" brushRef="#br0" timeOffset="514734.5707">29320 12952 0,'0'0'0,"0"0"0,0 0 0,0 0 0,0 0 16,30 10-16,-30-10 0,20 11 15,-20-11-15,22 12 0,-11-6 16,-1-1-16,-2 0 0,0-1 15</inkml:trace>
  <inkml:trace contextRef="#ctx0" brushRef="#br0" timeOffset="515100.8009">29520 13232 0,'0'0'16,"0"0"-16,0 0 0,-12 18 0,8-8 15,0 1-15,-1 0 16,1 0-16,-1 0 0,1-3 0,1-1 15,-1 1-15,2 0 0,0-2 16,0-3-16,2-3 0,-2 0 0,2-3 16,1-1-16,1-3 15,1-1-15,2-2 0,1-1 16,2-1-16,1 1 0,1-2 16,1-1-16,3-2 0,0 2 0,1 1 15,-1 2-15,0 3 0,1 1 16,1 3-16,2 3 0,-2 2 15,0 3-15,-2 3 16,-1 2-16,0 2 0,-4 1 0,0 1 16,-1 1-16,-2 1 0,-1 1 15,-2 1-15,-2 2 0,-1-2 16,0-1-16,-1 1 0,-1 2 16,0-5-16,1-1 0,1-3 15,0-2-15,0-1 0,0-1 0,0-1 16</inkml:trace>
  <inkml:trace contextRef="#ctx0" brushRef="#br0" timeOffset="515651.3056">30200 13251 0,'0'0'0,"0"0"16,0 0-16,0 0 0,13-19 0,-13 19 15,3-14-15,-3 6 0,-1 1 16,-3-2-16,-2 1 0,-1 1 15,-3 1-15,-1 2 0,-2 3 16,-2 1-16,-3 3 0,0 2 16,-3 2-16,-4 6 0,3 0 15,1 3-15,2 1 0,2 0 16,4-3-16,3 3 0,2 0 16,4-2-16,3 0 0,2-2 15,2-1-15,4-2 0,2-3 0,4-2 16,4-3-16,0-2 0,-2-1 15,0-3-15,-2-1 0,0 0 16,1-4-16,1-2 16,0-1-16,-3 1 0,-1-1 0,2 0 15,-1 4-15,-5 2 0,-1 0 16,-2 2-16,0 1 0,-1 2 16,-1 2-16,-2 4 0,-1 4 0,-2 4 15,-3 3-15,0 4 16,-2 4-16,1-1 0,2 0 0,-1 1 15,1 3-15,-1-2 16,2 0-16,-2 4 0,1-1 16,0-2-16,1-1 0,0-3 0,-1-2 15,0-4-15,-2-1 0,-2-5 16,-3-1-16,1 0 0,1 0 16,0-4-16,-2-1 0,0-4 15,0-2-15,-3-3 0,-1-2 16,-2-2-16,0-1 0,-2-1 15,0 1-15,1 0 0,3 0 0,-3-2 16,1-1-16,3 0 0,2 0 16,2 2-16,2 3 0,2 0 15</inkml:trace>
  <inkml:trace contextRef="#ctx0" brushRef="#br0" timeOffset="515844.3964">30346 13471 0,'0'0'0,"0"0"16,0 0-16,0 0 0,0 0 0,0 0 16,0 0-16,0 0 0,0 0 15,0 0-15,0 0 16,0 0-16</inkml:trace>
  <inkml:trace contextRef="#ctx0" brushRef="#br0" timeOffset="564101.8508">25135 14412 0,'0'0'0,"0"0"16,0 0-16,0 0 0,0 0 0,23 0 15,-23 0-15,0 0 0,29-1 16,-29 1-16,24 0 16,-10 0-16,2 0 0,3 0 15,2 0-15,1-1 0,0 0 0,4 0 16,5-1-16,8 1 0,-3 0 15,5-1-15,2 1 0,10 1 16,0-1-16,2 1 0,3-2 16,8 1-16,-3-1 0,3 2 15,4 0-15,9-1 0,-2 0 0,13 1 16,-2 0-16,-8 0 0,-5 0 16,41 2-16,-4 1 0,-13-1 15,-11 0-15,5-1 0,6-2 16,-8 1-16,-5 1 0,8-2 15,4-1-15,-8 1 0,-6 2 16,10 1-16,6 1 0,-10 0 16,-6-2-16,2 5 0,1 2 15,-13-5-15,-9-4 0,-4 3 16,-3 2-16,-10 1 0,-9-1 0,-5 1 16,-7 0-16,-11-3 0,-10-1 15,-1 0-15,-2-1 0,-1 0 16</inkml:trace>
  <inkml:trace contextRef="#ctx0" brushRef="#br0" timeOffset="573688.405">26051 14618 0,'0'0'0,"0"0"0,0 0 0,0 0 0,17 16 16,-17-16-16,0 0 0,21 21 15,-21-21-15,14 12 0,-9-7 16,1-1-16,-2-1 0,1 0 16</inkml:trace>
  <inkml:trace contextRef="#ctx0" brushRef="#br0" timeOffset="573985.3132">25873 14783 0,'0'0'16,"0"0"-16,0 0 0,0 0 0,0 0 16,25 17-16,-25-17 0,21 12 15,-21-12-15,24 13 0,-12-8 16,-1 3-16,-1 1 0,-2 2 15,-3 0-15,-2 4 0,-3 3 16,-4-1-16,-1-1 0,-2 0 0,1-1 16,-2 5-16,1-1 15,2-1-15,0-3 0,4 1 16,3-1-16,5-2 0,5-1 0,4-4 16,2-3-16,5-3 0,5-2 15,3-4-15,2-3 0,10-5 16,0-3-16,-8 3 0,-6 3 15,-6 2-15</inkml:trace>
  <inkml:trace contextRef="#ctx0" brushRef="#br0" timeOffset="574201.7248">26406 14616 0,'0'0'0,"0"0"15,0 0-15,27 10 0,-27-10 16,27 8-16,-8-3 0,1-1 16,0 0-16,2-1 0,2 1 0,8 1 15,-1 0-15,1 0 16,0-1-16,-5 0 0,-2-2 0,0 0 16,-5 0-16,-4-1 0</inkml:trace>
  <inkml:trace contextRef="#ctx0" brushRef="#br0" timeOffset="574385.4508">26637 14769 0,'0'0'0,"0"0"0,0 0 16,0 0-16,0 28 0,0-28 0,0 29 16,0-12-16,1 1 0,-1 1 15,-1 0-15,-1 0 0,2-2 16,-1 5-16,0 0 0,-1-5 15,0-2-15,1-3 0,0-2 16,0-1-16</inkml:trace>
  <inkml:trace contextRef="#ctx0" brushRef="#br0" timeOffset="574527.0183">26602 14969 0,'0'0'0,"0"0"0,0 0 0,25 1 16,-25-1-16,22 2 0,-22-2 15,23 2-15,-11-1 0,2-1 16,2 0-16,-2 0 0,0-1 0,0 0 16,-3 1-16,-1-1 15</inkml:trace>
  <inkml:trace contextRef="#ctx0" brushRef="#br0" timeOffset="574735.0465">26541 14847 0,'0'0'0,"0"0"0,0 0 15,0 0-15,2 25 0,-2-25 0,0 28 16,0-13-16,0-1 0,0 2 16,1 0-16,-1 0 0,0 0 15,-1 4-15,0-3 0,1-2 16,0-2-16,0-2 0</inkml:trace>
  <inkml:trace contextRef="#ctx0" brushRef="#br0" timeOffset="574934.8488">26390 15118 0,'0'0'0,"0"0"0,0 0 15,23 4-15,-23-4 0,30 3 0,-30-3 16,38 3-16,-14-1 0,3-1 15,0 0-15,10-1 0,-1 0 0,-1 0 16,1 0-16,-3 0 16,-2 0-16,4 3 0,-2 1 15,-5-2-15,-5-2 0,-5 0 16,-2 0-16,-4 0 0</inkml:trace>
  <inkml:trace contextRef="#ctx0" brushRef="#br0" timeOffset="575184.8449">27170 14716 0,'0'0'0,"0"0"0,0 0 0,0 0 15,0 0-15,16 21 0,-16-21 16,5 25-16,-5-25 0,3 33 15,-1-10-15,-1 0 0,0 0 0,-1 4 16,0 1-16,0-4 0,0-2 16,0-3-16,0-1 15,0-2-15,0-2 0,0-3 0,0-1 16,0-2-16</inkml:trace>
  <inkml:trace contextRef="#ctx0" brushRef="#br0" timeOffset="575468.6693">27236 14777 0,'0'0'0,"0"0"15,0 0-15,21-2 0,-21 2 0,0 0 16,33-2-16,-33 2 0,25 0 16,-11 1-16,2 1 0,-1 1 15,-2-1-15,1 1 0,1 3 16,-2-1-16,0 2 0,1 3 15,0 3-15,-5 0 0,-2 2 16,1 8-16,-3 3 0,0-1 0,-2-1 16,-3 0-16,-2-1 15,0-2-15,-2-2 0,0 2 0,0-1 16,-1-2-16,0-4 0,-3-3 16,-2-3-16,1-4 0,0-1 15,2-1-15,0 0 0,2 0 16</inkml:trace>
  <inkml:trace contextRef="#ctx0" brushRef="#br0" timeOffset="575635.3225">27187 14907 0,'0'0'0,"0"0"16,0 0-16,0 0 0,0 0 0,0 0 16,28 3-16,-28-3 15,27 2-15,-27-2 0,30 3 16,-16-3-16,-1 0 0,1 2 15,1 1-15,-3 0 0,-1 0 16,-2-1-16</inkml:trace>
  <inkml:trace contextRef="#ctx0" brushRef="#br0" timeOffset="575786.125">27193 15060 0,'0'0'0,"0"0"16,0 0-16,0 0 0,29 9 0,-29-9 15,31 3-15,-12-2 16,0 0-16,5-1 0,1-1 16,-1-1-16,-1-1 0,3-1 0,-4 1 15,-4 1-15</inkml:trace>
  <inkml:trace contextRef="#ctx0" brushRef="#br0" timeOffset="576053.017">27677 14708 0,'0'0'0,"0"0"16,0 0-16,0 0 0,7 24 0,-7-24 16,2 32-16,-1-11 0,0 4 15,-1 4-15,-1 4 0,0 7 16,0 0-16,0-2 0,-1-2 15,-1 4-15,1-4 0,-1-4 16,-3-3-16,0-2 0,-3-2 16,-4-6-16,-5-3 0,3-7 15,2-2-15,1-1 0,4-1 0,1-2 16</inkml:trace>
  <inkml:trace contextRef="#ctx0" brushRef="#br0" timeOffset="576417.8893">27694 14682 0,'0'0'0,"0"0"0,0 0 0,21-6 15,-21 6-15,23-6 0,-10 4 16,0 0-16,1 1 0,-1-1 16,0 0-16,1 2 0,1 0 15,0 0-15,2 2 16,-2 0-16,-1 2 0,1 0 0,-2 2 15,1 3-15,-2 1 0,1 5 16,-2 5-16,-3 1 16,1 1-16,-2 6 0,-2 7 0,-1 0 15,-1 2-15,0 7 0,1-1 16,-2-5-16,1-2 0,-1 2 16,-1-4-16,-1-3 0,0-1 0,-1-4 15,-1-3-15,0-4 0,-1-2 16,-3-4-16,-3-2 0,-1-4 15,-2-2-15,-5-3 16,-7-3-16,-1-5 16,-1-6-16,3-4 0,2-3 0,4 3 15,4 3-15,2 4 0</inkml:trace>
  <inkml:trace contextRef="#ctx0" brushRef="#br0" timeOffset="576585.3822">27628 14893 0,'0'0'15,"0"0"-15,0 0 0,0 0 16,0 0-16,31 0 0,-31 0 16,29 0-16,-29 0 0,34 5 15,-15-3-15,1 0 0,0 3 0,0-2 16,1 0-16,-1-1 0,-1 0 16,2 0-16,-3 0 0,-3 0 15</inkml:trace>
  <inkml:trace contextRef="#ctx0" brushRef="#br0" timeOffset="576723.0094">27769 15097 0,'0'0'0,"0"0"0,0 0 0,25 0 16,-14 1-16,4 1 0,2-1 15,3 0-15,1 0 0,2 0 16,-3 0-16,-4-1 0</inkml:trace>
  <inkml:trace contextRef="#ctx0" brushRef="#br0" timeOffset="583601.662">3652 15990 0,'0'0'0,"0"0"0,0 0 0,0 0 15,0 0-15,13-17 0,-13 17 16,0 0-16,0 0 0,0 0 15,0 0-15,0 0 0,-17-16 0,17 16 16,-20-2-16,20 2 16,-33 5-16,13 0 0,-2 2 15,0 2-15,0 1 0,-5 5 0,0 1 16,2-1-16,4 0 0,4 1 16,4 1-16,6 1 0,3 1 15,6-1-15,4 0 16,1-1-16,2-1 0,7 3 0,2 0 15,1-2-15,-3-1 0,0 0 16,-3 0-16,-1-1 0,-5 1 0,-1-2 16,-5-2-16,-5-1 0,-2-1 15,-6 1-15,-5 0 16,3-3-16,1-1 0,-6 1 16,-1-3-16,-2-2 0,1-4 0,4 0 15,4 1 1,3 0-16</inkml:trace>
  <inkml:trace contextRef="#ctx0" brushRef="#br0" timeOffset="583867.7967">4033 15949 0,'0'0'0,"0"0"0,0 0 15,0 0-15,0 0 0,-9 33 0,-1-15 16,0 4-16,-2 3 0,0 3 16,-4 4-16,0 9 0,0-2 15,0-2-15,2-3 0,0 1 16,8-6-16,0-1 0,6 0 16,2-4-16,2-4 0,2-4 15,4-3-15,3-3 0,5-4 0,-1-7 16,1-6-16,-2 1 15,-4 1-15,-2 2 0</inkml:trace>
  <inkml:trace contextRef="#ctx0" brushRef="#br0" timeOffset="584068.4978">3788 16093 0,'0'0'0,"0"0"16,0 0-16,33 4 0,-33-4 0,35 2 16,-9-1-16,-1-1 15,2 1-15,12-2 0,2 0 16,-2-1-16,-4 0 0,1 1 16,-7-1-16,-4 1 0</inkml:trace>
  <inkml:trace contextRef="#ctx0" brushRef="#br0" timeOffset="584486.8446">4419 15837 0,'0'0'16,"0"0"-16,0 0 0,0 0 0,0 23 15,0-23-15,-6 26 0,1-8 0,-2 3 16,-1 5-16,-3 4 15,0 1-15,-4 2 0,-3 8 16,0-3-16,-2 3 0,3-5 0,4-4 16,1-3-16,3-7 0,1-5 15,3-2-15,1-3 16,1-4-16,1-3 0,2-5 16,2-4-16,1-3 0,4-4 0,2-2 15,2 0-15,3-3 0,-1-3 16,3 0-16,-1 1 0,4-2 15,1 3-15,2 5 0,3 2 16,1 4-16,-4 4 0,-4 4 16,1 4-16,-5 1 0,1 3 0,-4 1 15,0 2-15,-4 0 0,1 3 16,-4-1-16,-4 2 0,0 0 16,-4 0-16,1 1 0,-2 0 15,1-2-15,1-4 0,-3 6 16,2 6-16,1-9 0,0-1 15,0-3-15</inkml:trace>
  <inkml:trace contextRef="#ctx0" brushRef="#br0" timeOffset="584636.9918">4868 16440 0,'0'0'0,"0"0"15,0 0-15,0 0 0,0 0 16,0 0-16,0 0 16,0 0-16</inkml:trace>
  <inkml:trace contextRef="#ctx0" brushRef="#br0" timeOffset="584885.0906">5367 16214 0,'0'0'0,"0"0"16,0 0-16,0 0 0,-4 23 0,4-23 16,-6 25-1,6-25-15,-8 29 0,5-15 0,-1 0 16,1-2-16,-1 0 0,2-3 15,0-1 1,1-1-16,0-1 0,0-1 0</inkml:trace>
  <inkml:trace contextRef="#ctx0" brushRef="#br0" timeOffset="585056.4676">5456 15900 0,'0'0'0,"0"0"16,0 0-16,0 0 0,24 16 0,-24-16 15,20 11-15,-10-6 0,-1 0 0,0-1 16</inkml:trace>
  <inkml:trace contextRef="#ctx0" brushRef="#br0" timeOffset="585384.9797">5989 16029 0,'0'0'0,"0"0"16,0 0-16,0 0 0,0 0 0,-28-10 15,28 10-15,-32-6 0,17 5 16,-4 1-16,-2 1 0,3 1 16,-1-1-16,4 3 0,2 2 15,1 0-15,2 2 0,3 2 16,7 2-16,3-2 0,4 1 0,4 5 15,3 2-15,2 0 16,1 0-16,2-1 0,2-1 16,-5-2-16,-2 0 0,0 3 15,-5-2-15,-2-1 0,-3-3 0,-5-1 16,-7 0-16,-3-1 0,-3-2 16,0-1-16,-4-2 0,-1-1 15,-1-1-15,-3-4 0,2-1 16,5-3-16,0-1 0,6 0 15,3 0-15,2 2 0,2 1 0,0 0 16</inkml:trace>
  <inkml:trace contextRef="#ctx0" brushRef="#br0" timeOffset="585918.6698">7037 16275 0,'0'0'0,"0"0"15,0 0-15,0 0 0,8-20 16,-8 20-16,1-23 15,-2 9-15,1-2 0,-4 1 0,-1 0 16,-1 0-16,0-1 0,-5-1 16,-1 2-16,-5 3 0,-3 0 0,-2 4 15,-2 3-15,-4 4 0,-1 4 16,-1 3-16,-1 4 0,-2 7 16,4 5-16,5 2 15,4 1-15,4-4 0,3-2 0,11 1 16,8 4-1,9-4-15,6-2 0,1-5 16,-1-4-16,11-6 0,4-7 16,-4-1-16,-3 0 0,-4-6 0,1-2 15,-7-1-15,-2 2 0,1-5 16,1-3-16,-8 2 0,-3 3 16,0 4-16,-2 1 0,-2 3 15,-1 3-15,-3 4 0,0 6 16,-2 4-16,1 1 0,2 6 15,2 2-15,1 0 0,0 0 0,3 3 16,3 4-16,-1-4 0,-1-4 16,1 0-16,1-1 0,-2-4 15,-2-2-15,0-2 0</inkml:trace>
  <inkml:trace contextRef="#ctx0" brushRef="#br0" timeOffset="592934.9204">7942 16038 0,'0'0'0,"0"0"15,0 0-15,0 0 0,0 0 0,0 0 16,0 0-16,0 0 16,0 0-16,0 0 0,0 0 15,-14-25-15,14 25 0,0 0 0,-26-14 16,26 14-16,-27-5 0,12 2 16,0 1-16,-3 1 0,0 2 15,0 0-15,2 1 0,0 0 16,2-1-16,1 4 0,0 0 15,5 1-15,0 2 0,5 0 16,1 2-16,5 2 0,1 0 0,5 5 16,2 0-16,0 1 0,-1 0 15,4 2-15,5-1 16,-3-3-16,0-2 0,-2-1 0,-1-1 16,-2 1-16,-1 0 0,-3-1 15,-4 0-15,-2-2 0,-2 2 16,-6-3-16,-3 0 0,-1-2 15,-1 1-15,-2-2 0,-1-2 16,-2-2-16,0-2 0,-2-3 16,0-1-16,3-2 0,1-1 0,3-2 15,1 0-15,2 0 0,2 2 16,0 0-16</inkml:trace>
  <inkml:trace contextRef="#ctx0" brushRef="#br0" timeOffset="593302.2985">8146 16148 0,'0'0'0,"0"0"0,0 0 16,0 0-16,0 0 0,0 0 15,0 0-15,-18 27 0,18-27 16,-16 27-16,5-6 15,0 0-15,2 0 0,1-2 0,4-1 16,3 5-16,4-2 0,4-2 16,1-3-16,7-4 0,4-3 0,0-3 15,3-2-15,1-4 0,0-3 16,6-1-16,2-1 0,-2-6 16,-6-3-16,-3-3 0,-4-4 15,-2 0-15,-3 0 0,-6-2 16,-4-2-16,-7 1 0,-5 2 0,-8 4 15,-2 4-15,-2 3 16,-1 4-16,-5 4 0,-1 3 16,-4 3-16,4 1 0,5 3 15,2-1-15,5-1 0,6-1 0,0-1 16</inkml:trace>
  <inkml:trace contextRef="#ctx0" brushRef="#br0" timeOffset="593551.4565">8749 15943 0,'0'0'0,"0"0"0,0 0 15,0 0-15,-2 27 0,2-27 16,-11 38-16,3-16 0,0 2 0,-2 5 15,-2 3-15,-3 7 0,1-3 16,-2 8-16,3-1 16,2-6-16,2-4 0,1-1 0,3-2 15,0-5-15,2-3 0,0-2 16,1-4-16,-1-4 0</inkml:trace>
  <inkml:trace contextRef="#ctx0" brushRef="#br0" timeOffset="593751.8328">8919 16311 0,'0'0'0,"0"0"0,0 0 0,-1 23 16,-1-13-16,-1 3 0,1 3 15,-1 2-15,0 2 0,-1 3 16,1-2-16,1-3 0,2-4 15,0-3-15,0-1 0,0-1 16</inkml:trace>
  <inkml:trace contextRef="#ctx0" brushRef="#br0" timeOffset="593917.9831">8983 15938 0,'0'0'0,"0"0"0,0 0 16,0 0-16,20 14 0,-20-14 16,14 24-16,-14-24 0,15 32 0,-8-18 15,-1-2-15,-2-1 0</inkml:trace>
  <inkml:trace contextRef="#ctx0" brushRef="#br0" timeOffset="594401.9998">9396 16392 0,'0'0'0,"0"0"15,0 0-15,0-22 0,0 22 0,-1-23 16,1 23-16,-5-27 0,1 15 16,-2-1-16,-4 1 0,0-1 15,-1 3-15,-1 1 0,-2 2 16,0 3-16,0 4 0,-7 4 15,-2 4-15,0 6 0,0 5 0,4 2 16,2 3-16,4-2 0,3 1 16,4 4-16,8 1 15,3-6-15,4-3 0,3-4 0,2-3 16,2-2-16,-1-3 0,7-7 16,7-4-16,-5-4 15,-2-3-15,-2-3 0,-2-2 0,0-8 16,1-6-16,4-9 0,1 0 15,-4-3-15,-1-1 0,-2 0 16,-2-2-16,-2-2 0,-2 5 16,-3 7-16,-2 7 0,-2 7 15,-1 5-15,0 4 0,-1 4 16,-1 4-16,-1 4 0,-1 5 16,-1 8-16,-2 5 0,0 4 15,-5 9-15,-4 6 0,-3 9 0,2 1 16,1 0-16,0-1 0,3-4 15,3-5-15,3 5 0,1-1 16,5-8-16,1-7 0,-1-6 16,0-5-16,-1-4 0</inkml:trace>
  <inkml:trace contextRef="#ctx0" brushRef="#br0" timeOffset="594685.5834">10214 15951 0,'0'0'0,"0"0"0,0 0 16,0 0-16,4 21 0,-4-21 0,-7 34 16,-1-8-16,-2 4 0,-4 3 15,-4 3-15,-3 8 0,3-3 16,0 4-16,4-4 0,3-3 15,3-3-15,2-4 0,4-3 16,4-4-16,4-5 0,6-2 16,6-4-16,-1-3 0,1-3 0,1-7 15,1-5-15,-4 1 0,-3 0 16,-2 2-16</inkml:trace>
  <inkml:trace contextRef="#ctx0" brushRef="#br0" timeOffset="594868.1696">10026 16205 0,'0'0'0,"0"0"0,0 0 16,0 0-16,0 0 0,0 0 0,0 0 16,26 0-16,-26 0 0,37 3 15,-15-4-15,3 1 0,4 1 16,-1 0-16,2-1 0,3 1 15,-5 0-15,-5-1 0</inkml:trace>
  <inkml:trace contextRef="#ctx0" brushRef="#br0" timeOffset="595218.6667">10361 16392 0,'0'0'0,"0"0"0,0 0 0,23 1 0,-23-1 16,26-1-16,-9-1 0,1 0 16,0-1-16,3-1 15,1 0-15,5-4 0,-2 0 0,-4-2 16,-2-1-16,-4 0 0,-1 0 16,-5 0-16,-1 1 0,-3 0 15,-3 1-15,-5 0 0,-4 0 16,-4 1-16,-2 3 0,-3 2 15,0 4-15,-3 2 0,-1 3 0,-2 4 16,-1 5-16,1 1 0,2 4 16,1 6-16,4 1 0,4 0 15,3-1-15,10 0 16,9 0-16,5-3 0,4-4 16,13-2-16,5-6 0,4-5 0,3-3 15,-9 0-15,-9-2 16,-6 1-16</inkml:trace>
  <inkml:trace contextRef="#ctx0" brushRef="#br0" timeOffset="595502.0891">11082 16256 0,'0'0'16,"0"0"-16,0 0 0,-25 2 0,15-1 15,-6 2-15,-4 1 16,2 2-16,-1 1 0,-1 4 0,2 1 15,4 2-15,2 0 0,4 0 16,5 1-16,5 1 0,6 2 0,4 1 16,4 2-16,1-2 0,0-1 15,3 2-15,3-1 0,-6-2 16,-2-2-16,-4 0 0,-4-1 16,-5 0-16,-5 0 0,-7-1 15,-5 0-15,-7-3 0,-6-3 0,1-3 16,-1-1-16,6 0 0,4-1 15,4-1-15</inkml:trace>
  <inkml:trace contextRef="#ctx0" brushRef="#br0" timeOffset="595751.5032">11531 16062 0,'0'0'15,"0"0"-15,0 0 0,0 0 16,0 0-16,0 0 0,-19 32 0,7-14 16,-5 3-16,0 4 0,-2 5 15,1 1-15,2 2 0,-3 10 16,2 0-16,0 3 0,1-8 16,6 0-16,5-1 15,0-6-15,3-4 0,3-3 0,3-2 16,1-5-16,3-5 0,-3-1 15,0-3-15,-1-1 0</inkml:trace>
  <inkml:trace contextRef="#ctx0" brushRef="#br0" timeOffset="595917.9045">11183 16336 0,'0'0'0,"0"0"0,0 0 15,0 0-15,36 4 0,-36-4 16,43 1-16,-16-1 0,4-1 0,4 1 16,5 0-16,4 0 0,-6 0 15,-8 0-15</inkml:trace>
  <inkml:trace contextRef="#ctx0" brushRef="#br0" timeOffset="596417.9357">12036 16396 0,'0'0'0,"0"0"16,0 0-16,0 0 0,0 0 0,0 0 16,15-21-16,-15 21 0,0 0 15,4-24-15,-4 24 0,-2-20 0,0 10 16,-1 1-16,-2 0 15,0 1-15,-2 0 0,0 1 0,0 2 16,-4 2-16,-4 1 0,-1 3 16,-3 3-16,0 2 0,1 4 15,-9 7-15,-1 4 0,1 1 16,2 1-16,4 1 16,3 2-16,3 2 0,4-4 0,6-3 15,7-3-15,4-4 0,3-3 0,4-3 16,2-2-16,3-5 15,1-1-15,3-1 0,2-5 0,-1-4 16,-1-4-16,3-5 16,1-5-16,-1 3 0,0 1 0,-2-4 15,-4 1-15,-5 6 0,-3 6 16,-2 2-16,-4 1 0,-1 5 16,-2 3-16,-4 5 0,-4 4 15,-1 1-15,0 2 0,-2 5 16,0 4-16,2 2 0,2 2 0,2 0 15,2 0-15,4-2 16,2-2-16,3-2 0,2-1 16,1-4-16,1-3 0,-3-3 0,-1-1 15,-2-1-15</inkml:trace>
  <inkml:trace contextRef="#ctx0" brushRef="#br0" timeOffset="597002.1889">12354 16357 0,'0'0'0,"0"0"15,0 0-15,-11 28 0,6-10 16,-1 1-16,1-1 0,-3 9 16,-1 2-16,1-3 0,2-1 15,-1-3-15,2-2 0,1-3 0,2-3 16,2-4-16,1-2 0,1-5 15,2-4-15,0-5 0,2-4 16,0-1-16,2-1 0,5-6 16,6-9-16,-1 3 0,-1 1 0,2-4 15,-1 3 1,-3 3-16,-1 4 0,1 3 0,-1 2 16,-1 2-16,-1 2 0,0 4 15,2 1-15,-2 6 0,0 1 0,-3 3 16,-3 1-16,-1 1 0,-2 0 15,-1 9-15,-1 6 0,-1-5 16,-1-3-16,-2 4 0,0-2 16,-1 0-16,2-1 0,-1-2 15,-2-1-15,2-3 0,1-1 0,1-3 16,0-2-16,1-2 16,0-3-16,1-4 0,4-4 15,2-2-15,1-3 0,2-7 0,1-5 16,1 1-16,0 2 0,7-6 15,2 0-15,-3 3 0,0 4 0,-3 4 16,1 2-16,-4 2 16,-2 2-16,-1 4 0,-2 4 15,0 2-15,-1 3 0,-2 6 16,-1 5-16,-2 0 0,-1 2 0,-1 6 16,-1 5-16,0 5 0,0-2 15,1-1-15,-1-1 0,2-5 16,0-3-16,2 4 0,-1 5 15,0-5-15,0-4 0,0-4 16</inkml:trace>
  <inkml:trace contextRef="#ctx0" brushRef="#br0" timeOffset="597334.8391">12897 16498 0,'0'0'0,"0"0"0,0 0 16,0 0-16,19 18 0,-19-18 15,20 10-15,-5-7 0,2 1 16,2-1-16,1-2 0,1-1 0,0-2 16,7-3-16,1-3 15,-4-2-15,-3-2 0,-2-1 16,-3-2-16,-4 2 0,-2 1 0,-3-2 16,-4-2-16,-4 1 0,-3 1 15,-7 2-15,-5 2 16,-2 3-16,0 3 0,-10 5 0,-6 8 15,3 1-15,2 1 0,3 10 16,1 8-16,4 0 0,3 2 16,8 6-16,6-2 0,4-5 15,4-4-15,13-6 0,9-3 16,5-5-16,4-2 0,5-5 0,3-2 16,-8-1-16,-9-1 0,-6 0 15</inkml:trace>
  <inkml:trace contextRef="#ctx0" brushRef="#br0" timeOffset="597718.6614">13482 16415 0,'0'0'0,"0"0"0,0 0 16,-7 22-16,7-22 0,-7 27 15,1-10-15,1 1 0,-1 2 0,1 1 16,-1 0-16,-1-3 0,1-1 15,-1 2-15,3-3 0,1-3 16,-1-3-16,2-5 0,2-2 16,0-3-16,3-6 0,0-1 15,-1-2-15,0-2 0,1-3 0,2-7 16,1-5-16,1 2 16,1 2-16,-1 4 0,2 2 0,2 3 15,2 3-15,2 0 0,0 1 16,-1 2-16,0 2 0,0 5 15,0 3-15,-2 3 0,0 3 16,-3 4-16,1 2 0,-1 2 16,0-1-16,-2 4 15,-3 1-15,-2 0 0,-1 1 0,-1 1 16,-1-3-16,-1-2 0,-1-4 0,-1-3 16,1-4-16,1-1 0,0-1 15,1-1-15</inkml:trace>
  <inkml:trace contextRef="#ctx0" brushRef="#br0" timeOffset="597952.5731">14059 16306 0,'0'0'0,"0"0"0,0 0 15,0 0-15,-4 31 0,4-31 0,-19 36 16,7-12-16,-1 2 0,1 3 15,0 2-15,-1 6 0,1-2 16,1 4-16,4-4 0,4-5 16,1-3-16,5-4 0,2-5 15,6-5-15,5-7 0,-1-5 16,2-4-16,-3-3 0,-1-3 16,-2 2-16,-2 1 0,-2 1 0</inkml:trace>
  <inkml:trace contextRef="#ctx0" brushRef="#br0" timeOffset="598101.947">13771 16418 0,'0'0'0,"0"0"0,0 0 16,0 0-16,32 1 0,-32-1 16,45 0-16,-15-1 0,3 0 0,8-1 15,6 0-15,4-1 16,-8 1-16,-7 0 0</inkml:trace>
  <inkml:trace contextRef="#ctx0" brushRef="#br0" timeOffset="598385.3993">14883 16180 0,'0'0'0,"0"0"15,0 0-15,0 0 0,0 0 0,-3 33 16,3-33-16,-14 33 0,4-16 16,-2 4-16,-2 4 0,1 2 0,1 2 15,-2 8-15,0-1 16,3-1-16,4-1 0,0 3 16,4-5-16,3-5 0,3-4 0,8-3 15,6-3-15,0-3 0,2-3 16,2-4-16,2-3 0,0-3 15,-1-3-15,-3 1 0,-4 0 16,-2 0-16</inkml:trace>
  <inkml:trace contextRef="#ctx0" brushRef="#br0" timeOffset="598551.5517">14691 16344 0,'0'0'0,"0"0"15,0 0-15,0 0 0,0 0 0,31 3 16,-31-3-16,41 3 0,-18-1 16,7 1-16,5 0 0,-1 0 0,-1 1 15,4 0-15,-6 0 0,-5-1 16</inkml:trace>
  <inkml:trace contextRef="#ctx0" brushRef="#br0" timeOffset="598851.6286">15201 16426 0,'0'0'16,"0"0"-16,0 0 0,-25 23 0,25-23 15,-18 27-15,10-11 0,1 1 16,2 0-16,3 3 0,4-1 16,6-4-16,3-2 0,3-2 15,2-3-15,4-4 0,3-2 0,1-3 16,-1-3-16,-2-2 0,-1-2 15,1-1-15,-2-1 16,-3-5-16,-4-3 0,-5-2 0,-5-3 16,-2 2-16,-4 3 0,-3 1 15,-3 1-15,-2 2 0,0 0 16,-5 5-16,-3 3 0,3 3 16,1 3-16,3 1 0,2 3 0,3 1 15,4 1-15,0 0 16,1-2-16,1 0 0</inkml:trace>
  <inkml:trace contextRef="#ctx0" brushRef="#br0" timeOffset="599185.5033">16058 16266 0,'0'0'0,"-6"0"0,-3 0 16,-3 0-16,-2 2 0,-6 1 0,-2 2 16,3 1-16,2 3 0,3 2 15,3 3-15,3 2 0,4 1 0,4 2 16,5 3-16,6 4 0,5 0 16,0 0-16,1 0 15,-4-2-15,-3-4 0,-3 0 0,-2-2 16,-4-1-16,-2-1 0,-7-1 15,-5-2-15,-2-3 0,-3-2 0,1-4 16,-1-1-16,-1-3 16,-1-2-16,2-4 0,0-2 15,6-2-15,5-2 0,2 2 16,0 2-16,2 2 0</inkml:trace>
  <inkml:trace contextRef="#ctx0" brushRef="#br0" timeOffset="599418.5924">16507 16295 0,'0'0'0,"0"0"0,0 0 16,-14 23-16,14-23 0,-24 33 16,9-11-16,1 3 0,0 1 0,-3 8 15,2 0-15,2-3 16,4-2-16,0 2 0,4-5 0,3-4 15,2-4-15,3-2 0,4-4 16,2-3-16,2-2 0,1-3 16,3-2-16,0-6 0,-1-4 0,-2 2 15,-1-1-15,-2 2 0</inkml:trace>
  <inkml:trace contextRef="#ctx0" brushRef="#br0" timeOffset="599584.9847">16177 16438 0,'0'0'0,"0"0"0,0 0 0,0 0 15,34 4-15,-34-4 0,39 6 16,-13-3-16,3-1 0,6 1 16,3 0-16,4 1 0,-7 0 15,-5-1-15</inkml:trace>
  <inkml:trace contextRef="#ctx0" brushRef="#br0" timeOffset="600035.1858">16741 16155 0,'0'0'0,"0"0"16,0 0-16,0 0 0,0 0 0,-3 35 15,3-35-15,-10 31 16,4-12-16,-1 5 0,0 4 16,-1 2-16,-1 2 0,-2 6 15,1-1-15,-1-3 0,0 0 16,1 3-16,3-3 0,0-7 0,1-6 16,1-3-16,1-4 0,0-2 15,2-3-15,1-2 0,1-3 16,0-4-16,2-6 0,1-5 15,3-5-15,2-1 0,0 0 0,2-2 16,3-2-16,1 2 16,1-2-16,6 2 0,1 5 15,-2 2-15,0 1 0,-2 4 16,-2 3-16,-3 4 0,-2 2 0,0 5 16,2 4-16,-2 1 0,-1 0 15,-3 1-15,-1 1 0,-3-3 16,-2 2-16,-2 0 0,-1 3 15,-1 0-15,-2 0 0,1-2 16,-1-1-16,0-2 0,-1-2 16,2-2-16,1-1 0,-1-1 0</inkml:trace>
  <inkml:trace contextRef="#ctx0" brushRef="#br0" timeOffset="600203.0416">17227 16743 0,'0'0'0,"0"0"0,0 0 16,0 0-16,0 0 0,0 0 15,0 0-15,0 0 0</inkml:trace>
  <inkml:trace contextRef="#ctx0" brushRef="#br0" timeOffset="612585.1325">12007 16840 0,'0'0'0,"0"0"16,0 0-16,0 0 0,0 0 15,0 0-15,0 0 0,-27 2 16,27-2-16,-23 1 0,23-1 15,-33-3-15,18 1 0,-3 1 16,-1 2-16,-2-1 0,-1-1 0,1 0 16,0-2-16,2 2 15,0 0-15,-4 0 0,1-2 0,3 2 16,2-1-16,3 1 0,2 0 16,2 1-16</inkml:trace>
  <inkml:trace contextRef="#ctx0" brushRef="#br0" timeOffset="612835.426">12292 17051 0,'0'0'0,"0"0"16,0 0-16,0 0 0,-26-4 0,26 4 16,-34-7-16,12 3 15,-3 0-15,-5 0 0,-6-1 0,-8-1 16,1-3-16,-3 3 0,-4 2 16,-5-1-16,6-1 0,1 2 15,12 0-15,7 1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1T23:58:50.797"/>
    </inkml:context>
    <inkml:brush xml:id="br0">
      <inkml:brushProperty name="width" value="0.05292" units="cm"/>
      <inkml:brushProperty name="height" value="0.05292" units="cm"/>
      <inkml:brushProperty name="color" value="#FF0000"/>
    </inkml:brush>
  </inkml:definitions>
  <inkml:trace contextRef="#ctx0" brushRef="#br0">9390 3453 0,'0'0'0,"0"0"15,0 0-15,26-4 0,-14 3 0,6-1 16,3 0-16,10 1 16,3 2-16,8-1 15,6 1-15,-1-2 0,-3-2 0,12 3 16,12 1-16,-3 2 0,-3 0 0,10-2 16,-3-2-16,-2-3 0,-3-1 15,2 3-15,3-1 0,11 5 16,1 3-16,-2-7 0,1-4 15,31-3-15,-11 1 0,-5 2 16,-3 3-16,-3 1 0,-2-1 16,-2 1-16,0 1 0,-2-1 15,0 1-15,2-1 0,1 0 16,-2 1-16,-3 1 0,4 1 0,1 2 16,-2-2-16,-3-1 0,2 0 15,2 2-15,-1 2 0,0 0 16,2-1-16,1-3 0,-3 3 15,-3 0-15,1 2 0,1 3 16,0-4-16,3-3 0,1 5 16,3 4-16,-3-2 0,-2-1 0,2-4 15,1-2-15,-2 2 0,0 0 16,2 1-16,3 2 0,-4-2 16,-4-4-16,6-3 0,1 0 15,-3 3-15,-1 3 0,0 2 16,0 0-16,-1-1 0,-1-3 15,1 3-15,1 2 0,-4-3 16,0 1-16,3-4 0,2-3 16,-4 3-16,-3 2 0,2 0 15,1-1-15,0-1 0,-1-1 0,2 1 16,2 0-16,-6 0 0,-2 2 16,1-2-16,0-1 15,-1 0-15,0-3 0,1 6 0,-1 0 16,-1-1-16,1-1 0,0 1 15,0 1-15,-2 1 0,-1 2 16,1-3-16,2 0 0,-1 2 16,0 0-16,1 4 0,1 0 15,-5-7-15,-2-2 0,3 2 0,1 3 16,-1-1-16,-1-3 0,2 1 16,1-1-16,-3-3 0,-3-3 15,2 1-15,1 2 0,-5 1 16,0 1-16,0 3 0,3 1 15,-2-3-15,1-1 0,-2 0 16,1-3-16,-4 0 0,-2 0 16,1-1-16,1 1 0,-2 2 15,-2-1-15,2 2 0,1-1 0,-1 0 16,-1 1-16,0-1 16,0-1-16,-2 0 0,-2 0 0,0-4 15,1-2-15,-1 6 0,2 3 16,-2 0-16,1 1 0,-4 0 15,-3 1-15,2-4 0,2-4 16,-1 0-16,-2 1 0,2 2 16,1 1-16,-1 1 0,-2 2 0,-1-2 15,0 0-15,0-3 0,0 1 16,3-1-16,3 3 16,-6 0-16,-5-3 0,1 7 0,0 1 15,2-10-15,0-5 0,0 4 16,1 3-16,-2 6 0,-2 3 15,-1-3-15,-2-3 0,-1-1 16,0 0-16,4 4 0,1 5 16,-1-4-16,-4-2 0,4-1 15,3-1-15,-3-1 0,0 1 0,-1-4 16,1 0-16,-1 6 0,0 4 16,0-1-16,-1-1 15,0-1-15,0 0 0,1-1 0,3-2 16,-3 3-16,-3 1 0,3-2 15,2 0-15,-3-2 0,-2-1 16,2 4-16,-1 3 0,-17-3 16,4-1-16,5 3 0,2 0 15,-5-1-15,-1 1 0,2 1 16,1 0-16,-2-2 0,0-1 0,-5 2 16,0 1-16,-3-3 0,0 0 15,-4-1-15,-2 2 0,-6 1 16,-2 1-16,-5 1 0,-6-1 15,0-2-15,0-1 0,-1 1 16</inkml:trace>
  <inkml:trace contextRef="#ctx0" brushRef="#br0" timeOffset="2049.7348">20651 3716 0,'0'0'0,"0"0"0,0 0 15,0 0-15,0 0 0,0 0 16,6 29-16,-6-29 0,-2 26 16,-1-8-16,-1 5 0,0 0 15,-1 1-15,0 1 0,-2 3 16,-1 5-16,2-1 0,-1-1 15,2 0-15,0-3 0,2-2 0,0 2 16,0-4-16,0-5 0,1-4 16,0-3-16,-1-2 0,2-1 15</inkml:trace>
  <inkml:trace contextRef="#ctx0" brushRef="#br0" timeOffset="2316.7321">20895 3907 0,'0'0'0,"0"0"0,0 0 0,0 0 15,-3 21-15,3-21 0,-6 28 16,6-28-16,-10 36 0,4-12 15,-1 2-15,0 2 0,1-1 0,-4 11 16,-1 1-16,0-2 0,1-2 16,-1 6-16,0-2 0,1-5 15,2-3-15,2-5 0,0-1 16,1-5-16,-2-2 0,1-5 16,2 0-16,1-5 0</inkml:trace>
  <inkml:trace contextRef="#ctx0" brushRef="#br0" timeOffset="2616.4458">20946 3945 0,'0'0'0,"0"0"0,0 0 16,25-6-16,-14 4 0,1-1 15,1 1-15,1 2 0,0 0 16,5 3-16,1 1 0,-3 2 15,0 1-15,-3 1 0,-2 0 16,-2 2-16,-1-1 0,-1 0 0,-3 1 16,-2 0-16,0-1 0,-6 2 15,-3 1-15,-3 0 0,-2 1 16,-3 0-16,-4 1 0,-1 0 16,-1-1-16,-3-2 0,-1 0 15,2-1-15,1-3 0,-2 1 16,2 1-16,3-7 0,3-3 0,2 1 15,2-1-15,2 1 0</inkml:trace>
  <inkml:trace contextRef="#ctx0" brushRef="#br0" timeOffset="2883.0989">21393 3718 0,'0'0'0,"0"0"16,0 0-16,0 0 0,-1 30 0,1-30 15,-5 36-15,1-14 0,0 2 16,-5 11-16,-2 3 0,0-2 16,1-2-16,-2 7 0,0-2 15,1-6-15,2-4 0,1-3 16,1-2-16,1-2 0,3-4 0,1-3 15,0-3-15,1-1 0,0-3 16,0-1-16</inkml:trace>
  <inkml:trace contextRef="#ctx0" brushRef="#br0" timeOffset="3649.7323">21632 3852 0,'0'0'0,"0"0"16,0 0-16,0 0 0,26 0 0,-17 2 15,2 2-15,-1 1 0,1-1 16,1 3-16,1 0 0,-1 0 16,-1 0-16,2 4 0,-2 1 15,-1 2-15,-1-1 0,-3 3 16,-3 0-16,-1-1 0,-1-1 0,-2 0 15,-2 1-15,-2-2 0,1 2 16,-3-2-16,0 0 0,-2 1 16,-1-3-16,-1 0 0,-2-1 15,-1-1-15,0 0 0,-2-2 16,-2-3-16,1 0 0,1 0 0,2-3 16,-1-1-16,3-1 15,1-1-15,2-3 0,2 1 16,0-3-16,1-1 0,4 1 15,1 0-15,2 0 0,1-1 0,5 1 16,3 0-16,2 0 0,1 0 16,3 0-16,1 2 15,0 1-15,-2-1 0,4 2 0,3 0 16,-1 0-16,0 0 0,0 0 16,0-1-16,-1 3 0,-3 1 0,8-1 15,0-1-15,-2 0 16,-2 0-16,0-1 0,-1 0 15,-6 0-15,-1 1 0,5-1 16,0-1-16,-5 0 0,-1 1 0,-1-2 16,-2 1-16,-1 0 0,-2 0 15,-1-3-15,-3 0 0,-1 0 16,-2 1-16,-1-2 0,-3 1 16,0 1-16,-3 0 0,-1 2 15,-1 2-15,0 0 0,-1-2 0,-2 4 16,-3 1-16,-1 0 0,1 1 15,-1 1-15,2 3 16,1 1-16,2 2 0,0 2 0,0 1 16,1 1-16,1-2 0,2 3 15,3 2-15,1 1 0,2 0 16,2-2-16,1 1 0,2-2 16,-1-2-16,1-1 0,1-1 15,2 1-15,0 1 0,2-3 16,4-1-16,1-3 0,-1-1 0,2-3 15,1 0-15,0-1 0,-2 1 16,2-3-16,4-1 16,-3-2-16,-3 3 0,-2 0 0</inkml:trace>
  <inkml:trace contextRef="#ctx0" brushRef="#br0" timeOffset="3916.717">22371 3730 0,'0'0'0,"0"0"16,0 0-16,0 0 0,0 0 0,0 0 15,0 0-15,-2 25 16,2-25-16,-4 19 0,4-19 15,-7 32-15,7-32 0,-8 35 16,4-18-16,-1-1 0,0-1 0,0 0 16,2-1-16,0 0 0,1-2 15,-1 1-15,1-2 0,0-1 16</inkml:trace>
  <inkml:trace contextRef="#ctx0" brushRef="#br0" timeOffset="4224.1966">22720 3781 0,'0'0'0,"0"0"16,0 0-16,0 0 0,0 0 0,-4 26 15,4-26-15,-9 27 16,9-27-16,-12 31 0,5-11 15,-1 0-15,0 0 0,-1 7 16,2-1-16,-1-1 0,1 0 0,2-3 16,0-1-16,3-1 0,1-5 15,2 0-15,1-1 0,3-1 16,0-4-16,2 1 0,2-2 16,-1-2-16,1-2 0,2-1 15,3-2-15,-1-2 0,-1 0 0,-2-1 16,-1 1-16,-2 0 15</inkml:trace>
  <inkml:trace contextRef="#ctx0" brushRef="#br0" timeOffset="4484.8975">22519 4018 0,'0'0'0,"0"0"0,0 0 0,0 0 16,0 0-16,0 0 0,29-4 15,-29 4-15,25-4 0,-25 4 16,31-1-16,-14 0 0,3 0 16,0-1-16,0 0 0,-1 1 15,-2 0-15,5 0 0,0 0 16,-2 0-16,-1 0 0,-4 0 15,-1 1-15,-3 0 0</inkml:trace>
  <inkml:trace contextRef="#ctx0" brushRef="#br0" timeOffset="5034.4249">23024 3930 0,'0'0'0,"0"0"16,0 0-16,0 0 0,0 0 0,0 0 16,23-9-16,-23 9 0,0 0 15,23-3-15,-23 3 0,0 0 16,27-1-16,-20 4 0,1-2 16,0 0-16,-1 0 0,1 1 15,1 3-15,-1-1 0,-1 1 16,2 0-16,1 2 0,-2 1 0,-2-1 15,1 1-15,0 2 16,-2-1-16,1 0 0,-3 0 0,-1 0 16,-1 1-16,-1 0 0,-2 1 15,-1 2-15,-2-2 0,0 0 16,-2 0-16,0 0 0,-1-1 16,0 0-16,-1-1 0,0-1 15,0 0-15,-1-1 0,0-3 16,-1-2-16,1-1 0,1-2 0,0-1 15,0-2-15,2-1 0,0 0 0,0-2 16,2-1 0,0 1-16,2 2 0,0-1 0,1-2 15,1 2-15,1 0 0,1 0 16,1 0-16,0-1 0,1 2 0,3-1 16,2-1-16,-1 2 15,2-2-15,0 2 0,0 0 16,0 2-16,-1-1 0,2 1 0,1 0 15,0 2-15,0 0 0,0-1 16,2 2-16,-2 0 0,0 2 0,-3-2 16,0 1-16,0-1 15</inkml:trace>
  <inkml:trace contextRef="#ctx0" brushRef="#br0" timeOffset="5649.4295">23514 3880 0,'0'0'0,"0"0"15,0 0-15,0 0 0,0 0 0,0 0 16,0 0-16,0 0 0,0 0 15,0 0-15,-15 22 16,15-22-16,0 0 0,-12 25 0,12-25 16,-11 28-16,6-15 0,0 0 15,-2 1-15,2 0 0,0 0 0,2-2 16,1 1-16,0-1 16,-1-1-16,3 0 0,2 0 15,0 0-15,0-1 0,2-3 16,2-1-16,0-2 0,2-2 0,2-1 15,1-1-15,1-1 0,0-2 16,5-2-16,-1-2 16,0 1-16,-2-1 0,1-1 0,-1-1 15,0-1-15,-1-1 0,1-1 16,-1-2-16,-1 0 0,0 0 0,-1 2 16,-1 0-16,-1 0 0,-1 1 15,-1 0-15,1 1 16,-1 2-16,-2 1 0,0 0 0,-2 2 15,-1 2-15,0 0 0,-2 3 16,0 0-16,0 0 0,0 4 16,-2 1-16,-1 2 0,-2 0 15,1 2-15,-2 2 0,1 2 16,-1 0-16,2-1 0,-1 6 16,0 1-16,2-3 0,1-2 15,3 0-15,2-2 0,0-1 16,1-1-16,1-1 0,3 0 15,0-2-15,0-2 0,2-1 0,0-2 16,-1 0-16,-2 1 0,-2-2 16</inkml:trace>
  <inkml:trace contextRef="#ctx0" brushRef="#br0" timeOffset="5905.4327">24088 3814 0,'0'0'0,"0"0"0,0 0 0,0 0 15,-4 22-15,4-22 0,-11 29 16,5-10-16,-2 1 0,0 3 16,1 4-16,0-1 0,0 0 0,0 4 15,1-2-15,2-5 0,0-2 16,1 2-16,2-4 15,1-4-15,0-2 0,0-1 0,0-1 16,0-3-16,0-4 0,0 0 16,0-4-16,2 1 0,-2-1 15,0 0-15</inkml:trace>
  <inkml:trace contextRef="#ctx0" brushRef="#br0" timeOffset="6144.8269">24746 3540 0,'0'0'0,"0"0"0,0 0 15,0 0-15,23 12 0,-15-6 0,1 0 16,-2 0-16,0-1 0,-2 1 16,1-1-16,-2-2 0</inkml:trace>
  <inkml:trace contextRef="#ctx0" brushRef="#br0" timeOffset="6349.7095">24654 3707 0,'0'0'0,"0"0"0,26 0 15,-9 0-15,2-1 0,11 0 0,4 0 16,0-1-16,-1 0 0,9-2 16,0 0-16,-4 1 0,-5 2 0,3-2 15,-4-1-15,-10 1 0,-4 1 16,-4-1-16</inkml:trace>
  <inkml:trace contextRef="#ctx0" brushRef="#br0" timeOffset="6516.2084">24794 3835 0,'0'0'0,"0"0"0,0 0 16,0 0-16,-6 21 0,6-21 0,-5 20 15,5-20-15,-6 22 0,2-10 16,1 0-16,0-2 0,1-1 0,-1-1 16</inkml:trace>
  <inkml:trace contextRef="#ctx0" brushRef="#br0" timeOffset="6749.5286">24988 3825 0,'0'0'0,"8"-1"15,3 1-15,0 1 0,0 1 16,0 1-16,0 1 0,1 0 16,-2 0-16,-2 2 0,-3 0 15,-3 0-15,-4 1 0,-5 1 16,-5-1-16,-7 4 0,-2 0 16,-9 3-16,-6 2 0,1-1 15,0-2-15,-10 5 0,-2 2 16,3-2-16,1-1 0,-6 0 15,3 0-15,9-5 0,9-1 0,6-4 16</inkml:trace>
  <inkml:trace contextRef="#ctx0" brushRef="#br0" timeOffset="6949.9847">24372 4043 0,'0'0'0,"0"0"16,0 0-16,0 0 0,7 22 0,-7-22 15,6 29-15,-1-11 0,-1 0 16,1 1-16,0 2 16,1-1-16,-1-1 0,2 3 0,-1-2 15,0-3-15,-1-1 0,2-5 16,0-3-16,-2 0 0,1-2 0,-2 0 16</inkml:trace>
  <inkml:trace contextRef="#ctx0" brushRef="#br0" timeOffset="7283.2547">24584 4103 0,'0'0'16,"0"0"-16,0 0 15,30-4-15,-15 3 0,5-1 0,4-1 16,10 1-16,2 0 0,2 0 16,3-3-16,6 2 0,-1 1 0,-5 1 15,-1 1-15,-5 0 16,-3 0-16,1 1 0,-4-1 15,-6 0-15,-5 1 0,-6 1 0,-2-1 16,-3 2-16,-3-1 0,-2 4 16,-2 1-16,-2 1 0,-2 3 15,-3 2-15,-1 2 0,0 1 16,1 2-16,-3 5 0,1 3 16,1-3-16,2-1 0,0-4 15,1-1-15,0-1 0,1-3 0,-1-1 16,1 1-16,0-5 0,-2-4 15,-3 2-15,-3-1 16,-1 0-16,-2-2 0,-2-2 0,-1-1 16,3 0-16,3 0 0,1 0 15</inkml:trace>
  <inkml:trace contextRef="#ctx0" brushRef="#br0" timeOffset="7468.0048">24729 4183 0,'0'0'0,"0"0"0,0 0 16,0 0-16,0 0 0,5 24 16,-5-24-16,2 21 0,-2-21 15,0 25-15,0-10 0,0-2 16,1-1-16,1 0 0,0-2 16,1-2-16,-1-1 0,0-5 15,0-1-15,0 0 0,-2-1 0,3 1 16</inkml:trace>
  <inkml:trace contextRef="#ctx0" brushRef="#br0" timeOffset="7682.9914">24767 4243 0,'0'0'0,"0"0"15,0 0-15,0 0 0,0 0 16,31 5-16,-31-5 0,22 3 16,-22-3-16,23 5 0,-11-3 15,-2 1-15,-1 0 0,-2 2 16,-1-1-16,-3 0 0,-2 1 0,-4 1 15,-5 2-15,-2-1 0,-1-1 16,-2 2-16,-1 0 0,-2-1 16,1 0-16,-5 0 0,0-3 15,4 0-15,1-4 0,3 1 16,2-1-16,2 1 0</inkml:trace>
  <inkml:trace contextRef="#ctx0" brushRef="#br0" timeOffset="7953.3051">25476 3724 0,'0'0'0,"0"0"0,23-2 0,-8 1 0,2-2 16,11 1-16,7 0 15,-1-1-15,1 1 0,4-2 16,3-1-16,3 0 0,-4-2 0,3 0 16,-4 0-16,-6 1 0,-7 2 15,-9 0-15,-6 1 0,-7 2 16,-5 1-16,-7-2 0,-10 2 16,-1 2-16,1 1 0,2 1 15,3-2-15,2 0 0</inkml:trace>
  <inkml:trace contextRef="#ctx0" brushRef="#br0" timeOffset="8169.4304">25541 3777 0,'0'0'0,"0"0"16,0 0-16,0 0 0,0 0 0,0 0 15,-11 25-15,11-25 0,-10 26 16,4-7-16,0 3 0,-2 3 16,-1 3-16,-2 11 0,0 5 15,1-3-15,1-1 0,-1 6 16,2-3-16,0-6 0,1-6 0,2 1 15,0-4-15,2-8 0,1-4 16,0-1-16,-1-3 16,2-4-16,2-4 0,2-6 0,-1-4 15,0 1-15,-1 1 0,0 2 16</inkml:trace>
  <inkml:trace contextRef="#ctx0" brushRef="#br0" timeOffset="8383.1648">25749 3788 0,'0'0'0,"0"0"15,0 0-15,0 0 0,0 0 16,0 0-16,-3 30 0,3-30 16,-10 24-16,10-24 0,-23 26 15,9-13-15,0-2 0,0 1 16,-1 1-16,1 0 0,0-3 0,-6 3 15,0 1-15,4-4 0,2 0 16,2-4-16</inkml:trace>
  <inkml:trace contextRef="#ctx0" brushRef="#br0" timeOffset="8551.8905">25535 3985 0,'0'0'0,"0"0"0,0 0 0,0 0 16,18 22-16,-18-22 0,9 17 15,-9-17-15,8 27 0,-3-12 0,-1 0 16,1-1-16,-1-2 0,1 1 16,-1-3-16,0-1 0,0 0 15,-2-4-15,0-3 0,0 2 16,-1-2-16,0 0 0</inkml:trace>
  <inkml:trace contextRef="#ctx0" brushRef="#br0" timeOffset="8849.4992">25669 3990 0,'0'0'0,"0"0"0,0 0 16,25-5-16,-13 2 0,1 1 15,2-1-15,0 0 0,2 2 16,-1 0-16,0 0 0,-2 1 0,-1 0 16,1 1-16,0 1 15,-3 2-15,-1 0 0,-4 1 16,1 0-16,-2 2 0,0 0 0,-2 0 15,-1 1-15,-1 1 0,1-1 16,-2 2-16,-2 0 0,1-1 16,-1 1-16,-1 0 0,-2 0 15,0-1-15,-1 0 0,-1-1 16,-2 1-16,0-2 0,-1 0 16,-1 0-16,0-1 0,0-3 0,0-1 15,1 1-15,2-2 0,1 2 16</inkml:trace>
  <inkml:trace contextRef="#ctx0" brushRef="#br0" timeOffset="9033.1048">25621 4089 0,'0'0'0,"0"0"0,0 0 0,0 0 16,0 0-16,33-3 0,-33 3 15,25-1-15,-25 1 0,24 1 0,-12-3 16,0-1-16,0 2 0,-1 1 15,-1 1-15,-1 0 0,-1 2 16,-3 0-16,-2 0 0,-1 1 16,-4 0-16,1 1 0,0-2 15,0 0-15</inkml:trace>
  <inkml:trace contextRef="#ctx0" brushRef="#br0" timeOffset="9183.4557">25589 4218 0,'0'0'0,"0"0"0,0 0 16,0 0-16,0 0 0,0 0 15,0 0-15,0 0 0,0 0 0,34-4 16,-34 4-16,30-4 0,-30 4 16,31-8-16,-14 4 0,-1 0 15,2 1-15,-2 1 0,1 1 16,-3-2-16,-1 2 0,-2 0 16</inkml:trace>
  <inkml:trace contextRef="#ctx0" brushRef="#br0" timeOffset="9633.6586">25746 4220 0,'0'0'0,"0"0"0,0 0 16,0 0-16,0 0 0,0 27 0,0-27 15,-2 26-15,2-26 0,-3 26 16,2-11-16,0-1 0,0 2 15,0-3-15,1 0 0,0-3 16,0-1-16,0 0 0,0-2 16,-1-1-16,0-1 0,0-1 15,0 1-15,-3-1 0,0-1 0,-2-1 16,-1 0-16,-2 0 0,0-2 16,-1 0-16,0 0 15,0-3-15,-1-1 0,0-2 0,0-1 16,1 1-16,0 0 0,0 0 15,0-2-15,3-1 0,0 1 0,2 3 16,0-1-16,1 1 16,0 1-16,2 1 0,1-2 15,1 5-15,-2-2 0,2 2 16,-2 4-16,1-1 0,0 0 0,-2 1 16,1 3-16,-1 0 15,0 2-15,-1 1 0,1 1 0,0-1 16,-1 1-16,3-1 0,1 1 15,1-3-15,0-2 0,0-1 16,1 0-16,-1-1 0</inkml:trace>
  <inkml:trace contextRef="#ctx0" brushRef="#br0" timeOffset="9797.4434">25936 4378 0,'0'0'0,"0"0"15,0 0-15,0 0 0,0 0 0,16 17 16,-16-17-16,0 0 16,7 19-16,-7-19 0,0 0 15,-5 24-15,5-24 0,0 0 0,-11 15 16,8-11-16</inkml:trace>
  <inkml:trace contextRef="#ctx0" brushRef="#br0" timeOffset="58568.4002">3179 4578 0,'0'0'0,"0"0"0,0 0 0,0 0 16,26-8-16,-26 8 0,0 0 16,28-9-16,-17 5 0,4 0 15,1 0-15,1-1 0,1 0 0,0 0 16,4-1-16,7-2 15,0 1-15,2-1 0,4-2 16,-3 0-16,0-1 0,9 0 16,0 1-16,-1 1 0,-1 1 0,-1-1 15,2-2-15,-4 2 0,-1 3 0,5-1 16,1-2-16,-6 1 16,-4 1-16,1-1 0,2 2 15,-5 3-15,-6-1 0,-1 1 16,-1 1-16,-5 0 0,-3-1 0,-1 2 15,-1 1-15,-2 0 0,0 0 16,-5 0-16,2-1 0,-3 1 16,-1 1-16,-2-1 0,0 0 15,1 4-15,-1-4 0,-1 2 16,-1-1-16,2-1 16,-2 0-16,2 0 0</inkml:trace>
  <inkml:trace contextRef="#ctx0" brushRef="#br0" timeOffset="59557.8741">4469 4455 0,'0'0'0,"0"0"16,0 0-16,0 0 16,0 0-16,0 0 0,0 0 0,0 0 15,0 0-15,0 0 16,0 0-16,0 0 0,22-10 16,-22 10-16,0 0 0,24 0 0,-24 0 15,0 0-15,33-2 0,-33 2 16,32-2-16,-15 1 0,3 2 0,3-1 15,-1-1-15,4 1 0,-2-1 16,9 1-16,1-1 0,1-1 16,3 1-16,-1 0 15,0 1-15,8 0 0,0 0 0,-1 0 16,0-1-16,-2-1 0,1 2 16,6-2-16,-2 0 0,-3 2 15,-2 1-15,-2-1 0,-3-1 16,-1-1-16,-2 1 0,-2 1 15,-4 0-15,-2-1 0,-4 0 0,-2 0 16,-2 0-16,-2-1 0,-4 2 16,-2 0-16,-1-1 0,-3 1 15,-2 1-15,-3 1 0,-1 1 16,0-3-16,0 4 0,0-4 16</inkml:trace>
  <inkml:trace contextRef="#ctx0" brushRef="#br0" timeOffset="66736.2042">2968 5669 0,'0'0'0,"0"0"16,0 0-16,0 0 0,23-5 15,-23 5-15,0 0 0,29-1 16,-29 1-16,25 2 16,-7 0-16,-1-1 0,2 0 0,0-1 15,2 1-15,1-1 16,1-1-16,9 0 0,1-1 16,2 1-16,0 1 0,1-1 0,1-2 15,8 1-15,2 0 0,-2 1 16,1 1-16,3-6 0,1-2 0,9 1 15,-4 1-15,-1 1 16,-1 3-16,10-1 0,0 0 0,-4-1 16,-5 2-16,3 0 0,0 0 15,0 0-15,-1 0 0,9 0 16,-2 0-16,-4 0 0,-4 1 16,4-2-16,2-1 0,-5 1 15,-3 3-15,8 1 0,-4 1 16,16 1-16,-5-1 0,-4-2 0,-6-1 15,-2 0-15,-6 0 0,4 1 16,3 2-16,-6-2 0,-1 0 16,1-2-16,2 0 0,0 0 15,2 2-15,-1-2 0,3-1 16,-1 1-16,-2 2 0,4 2 16,1 3-16,-6-5 0,-6-3 0,5-1 15,4-2-15,-1 1 0,1 3 16,1-1-16,-2 0 0,0 4 15,-1 3-15,7-5 0,4-3 16,-7-2-16,-5 1 0,1 1 16,0 3-16,3-1 0,0-1 15,-1 3-15,-4 3 0,-6-4 16,-4-1-16,-1-1 0,0 1 16,-4 1-16,-3 0 0,-6 1 15,-5 0-15,-5 1 0,-4 0 0,-11 1 16,1 0-16,-3-1 15,-1-1-15,2 2 0</inkml:trace>
  <inkml:trace contextRef="#ctx0" brushRef="#br0" timeOffset="68980.5711">8004 4942 0,'0'0'0,"0"0"0,0 0 0,0 0 0,0 0 16,24 6-16,-24-6 16,0 0-16,27 13 0,-27-13 0,17 19 15,-8-9-15,-2 0 0,-1-1 16,0-2-16,-2 0 0</inkml:trace>
  <inkml:trace contextRef="#ctx0" brushRef="#br0" timeOffset="69200.0603">7967 5226 0,'0'0'0,"0"0"0,0 0 0,34-12 15,-18 7-15,7-1 0,8-1 16,8-3-16,-5 3 0,4-2 16,7-1-16,0 0 0,-3 0 0,3 1 15,-4 3-15,-8 3 16,-8 2-16,-11 1 0,-8 1 16,-2-1-16,0 1 0,-2-1 0</inkml:trace>
  <inkml:trace contextRef="#ctx0" brushRef="#br0" timeOffset="69433.5434">8249 5255 0,'0'0'16,"0"0"-16,0 0 0,0 0 0,17 15 16,-17-15-16,19 23 0,-8-7 15,1 0-15,1 1 0,-3 2 16,-1-2-16,-1-3 0,-1 5 15,-1-1-15,-4 0 0,-2-1 0,-4 0 16,-4-2-16,-2-1 16,-1-1-16,-1-1 0,-1 1 15,-2-4-15,1 0 0,2-2 16,1-1-16,2-1 0</inkml:trace>
  <inkml:trace contextRef="#ctx0" brushRef="#br0" timeOffset="69616.2865">8256 5259 0,'0'0'0,"0"0"0,0 0 16,0 0-16,0 0 0,0 0 15,0 0-15,-12 28 0,12-28 0,-21 36 16,7-11-16,1-2 0,-1 2 16,-2 4-16,-1-1 15,1-3-15,1-1 0,1-5 0,1-4 16,1-1-16,2-3 0,3-1 15</inkml:trace>
  <inkml:trace contextRef="#ctx0" brushRef="#br0" timeOffset="69883.446">8730 4828 0,'0'0'0,"0"0"0,0 0 15,0 0-15,0 0 0,-14 29 16,14-29-16,-18 31 0,10-17 0,2 2 16,3 0-16,2-1 15,2 0-15,3-3 0,4-3 16,2-2-16,2-1 0,3-2 16,4-2-16,5-2 0,-1 0 0,1-2 15,-2-2-15,-2 2 0,-3-1 16,-1 1-16,-2 0 0,-4 1 15,-4 1-15,0 0 0,-1 0 16,0 0-16</inkml:trace>
  <inkml:trace contextRef="#ctx0" brushRef="#br0" timeOffset="70066.9438">8588 5244 0,'0'0'16,"10"-2"-16,4-3 0,3 0 0,2-1 15,13-4-15,5-2 0,-1 3 16,0 0-16,8 0 0,1-1 16,-6 2-16,-6 2 0,1-1 15,-5 2-15,-7 0 0,-6 2 0,-8 0 16,-6 0-16,-1 0 0,-1 3 16,2-2-16</inkml:trace>
  <inkml:trace contextRef="#ctx0" brushRef="#br0" timeOffset="70266.842">8706 5140 0,'0'0'0,"0"0"0,0 0 0,0 0 0,0 0 16,2 30-16,-2-30 16,-1 30-16,1-30 0,0 38 0,0-16 15,0 1-15,0-2 0,0 5 16,1-1-16,0-3 0,0-6 15,1-1-15,-1-4 0,0-3 16,-1-4-16,0 0 0,0-2 16,0 0-16</inkml:trace>
  <inkml:trace contextRef="#ctx0" brushRef="#br0" timeOffset="70483.81">8865 5046 0,'0'0'16,"0"0"-16,0 0 0,0 0 15,0 0-15,8 22 0,-8-22 16,5 31-16,-3-13 0,0 6 16,0 5-16,-1 1 0,1 1 15,-1 6-15,2-2 0,0-6 0,-1-5 16,0 2-16,0-5 16,-1-3-16,0-3 0,-3-5 0,-1-3 15,-4-3-15,-1-3 0,2-1 16,0 1-16,2-1 0</inkml:trace>
  <inkml:trace contextRef="#ctx0" brushRef="#br0" timeOffset="70633.4589">8716 5343 0,'0'0'0,"0"0"0,0 0 16,0 0-16,0 0 0,0 0 0,24-7 16,-24 7-16,25-2 0,-25 2 15,27-2-15,-27 2 16,28-3-16,-16 3 0,-1 2 0,-1-1 15,-3 0-15,0 0 0,-1-1 16,-1 1-16</inkml:trace>
  <inkml:trace contextRef="#ctx0" brushRef="#br0" timeOffset="70817.2067">8698 5470 0,'0'0'0,"0"0"16,0 0-16,0 0 0,25-9 15,-25 9-15,22-3 0,-22 3 16,26-5-16,-10 2 0,-1 0 16,0 1-16,-2 0 0,-2 1 15,-1-1-15,-2 1 0,0 0 0,-1 0 16,-2 0-16,1 1 0</inkml:trace>
  <inkml:trace contextRef="#ctx0" brushRef="#br0" timeOffset="70986.2018">8671 5565 0,'0'0'0,"0"0"16,0 0-16,0 0 0,32-4 0,-32 4 15,33-8-15,-13 3 0,2-1 16,1-1-16,1 0 16,0 1-16,1 0 0,4-1 0,-1 0 15,-5 0-15,-3 1 0,-5 2 16,-2 1-16,-4 0 0,0 1 0,0 1 15</inkml:trace>
  <inkml:trace contextRef="#ctx0" brushRef="#br0" timeOffset="71150.0114">8837 5588 0,'0'0'16,"0"0"-16,0 0 0,0 0 0,0 0 16,-20 13-16,20-13 15,-14 19-15,7-8 0,1 0 0,-1 0 16,1 0-16,0 1 0,2-2 15,-1-1-15,2-1 0,1-2 16,1-2-16,1-4 0,0 2 0,0-2 16,0 2-16</inkml:trace>
  <inkml:trace contextRef="#ctx0" brushRef="#br0" timeOffset="71317.1493">8930 5601 0,'0'0'0,"0"0"0,0 0 16,0 0-16,29 10 0,-29-10 0,23 8 15,-23-8-15,23 15 0,-11-7 16,1 2-16,-1-1 0,0 1 16,-1-2-16,1 1 0,-3-1 15,-1-1-15,-1-3 0,-3 2 16,-1-3-16,-1-1 0,-1 0 16,-1-2-16,2 4 0</inkml:trace>
  <inkml:trace contextRef="#ctx0" brushRef="#br0" timeOffset="72267.0138">9703 4900 0,'0'0'0,"0"0"0,0 0 16,0 0-16,0 0 0,0 0 16,-21 16-16,21-16 0,-24 18 0,8-5 15,-3 3-15,-2 3 0,-1 1 16,-2 2-16,-1 0 0,-6 7 15,2-2-15,-1 0 0,6-5 16,4-4-16</inkml:trace>
  <inkml:trace contextRef="#ctx0" brushRef="#br0" timeOffset="72449.8369">9386 5206 0,'0'0'0,"0"0"0,0 0 0,1 26 16,1-13-16,-1 6 0,-1 5 16,0 9-16,0 1 0,0 2 15,0 0-15,0 4 0,1-5 16,1-6-16,0-4 0,0-4 16,2-6-16,-2-1 0,0-3 0,-1-3 15</inkml:trace>
  <inkml:trace contextRef="#ctx0" brushRef="#br0" timeOffset="72750.267">9483 5219 0,'0'0'0,"0"0"16,18-9-16,-7 3 0,2 1 0,0-1 16,4 0-16,4-1 15,0 1-15,-1 2 0,-2 0 0,-1 2 16,0 5-16,-2 1 0,0 4 15,-2 2-15,-4 3 0,0 6 16,-1 5-16,-1 4 0,-2 2 16,1 8-16,-1 1 0,0-1 15,-1-3-15,0 3 0,1-6 16,-1-1-16,2-1 0,-2-4 16,1-1-16,-3-4 0,-2-3 0,-4-3 15,-1-1-15,-3-6 0,-3-1 16,-2-1-16,-1-4 0,-4-1 15,-3-2-15,4 0 0,3 1 16,3-1-16</inkml:trace>
  <inkml:trace contextRef="#ctx0" brushRef="#br0" timeOffset="72933.2765">9452 5305 0,'0'0'16,"0"0"-16,0 0 0,23 5 0,-23-5 15,19 7-15,-19-7 0,21 14 16,-9-6-16,1 1 0,0 1 16,0 0-16,0-3 0,-2 0 15,-2 0-15,-1-3 0,-2-1 0,1 0 16,-1 0-16,-2-1 0</inkml:trace>
  <inkml:trace contextRef="#ctx0" brushRef="#br0" timeOffset="73149.9457">9225 5567 0,'0'0'15,"0"0"-15,0 0 0,25-7 0,-25 7 16,38-11-16,-10 3 16,2 0-16,3-1 0,14-3 0,5-1 15,-3 2-15,0 0 0,8-2 16,-2-2-16,2 2 0,-8 2 15,-5 3-15,-4 2 16,-10 4-16,-7 2 0,-5-1 0,-5 1 16,-2 0-16</inkml:trace>
  <inkml:trace contextRef="#ctx0" brushRef="#br0" timeOffset="73318.1296">9577 5535 0,'0'0'0,"0"0"16,0 0-16,0 0 0,0 0 0,23 22 16,-23-22-16,20 16 0,-20-16 15,20 15-15,-9-11 0,0-1 16,0 0-16,-1-2 0,-1 0 16,-2 0-16</inkml:trace>
  <inkml:trace contextRef="#ctx0" brushRef="#br0" timeOffset="73900.0811">10041 5123 0,'0'0'0,"0"0"15,0 0-15,-4 23 0,4-23 0,-6 28 16,3-6-16,-1-1 0,-1 3 15,1 5-15,0 0 0,2-5 16,1-4-16,1-2 0,0-5 16,0-1-16,0-2 0,0-2 15,0-3-15,1-1 0,1-3 16,2-5-16,-1-4 0,-1-1 16,0 0-16,2-8 0,-1-5 15,0 0-15,2-1 0,0 1 0,3 2 16,-1 1-16,-2 3 0,4 1 15,2 3-15,0 1 0,0 3 0,0 0 16,0 2 0,0 2-16,-1 2 0,-1 3 0,0 2 15,-2 4-15,0 0 0,0 5 16,-2 3-16,0 0 0,-1 2 0,-1 1 16,1 0-16,-2-2 15,0 2-15,0-1 0,-1 1 16,0-4-16,-1 0 0,-1-1 0,0-2 15,-1 0-15,-1-3 0,-2-1 16,0-5-16,0 0 0,1 1 0,1-2 16</inkml:trace>
  <inkml:trace contextRef="#ctx0" brushRef="#br0" timeOffset="74050.6752">10112 5320 0,'0'0'0,"0"0"0,0 0 15,0 0-15,0 0 0,0 0 0,0 26 16,0-26-16,-1 25 0,1-25 15,-6 37-15,1-17 16,-2 2-16,0 1 0,1-2 0,-1 1 16,1-2-16,-2 6 0,0-3 15,1-5-15,1-4 0,0-2 16,1-3-16,0 0 0</inkml:trace>
  <inkml:trace contextRef="#ctx0" brushRef="#br0" timeOffset="74250.4496">10084 5603 0,'0'0'0,"0"0"0,0 0 16,10 17-16,-10-17 0,12 16 15,-3-5-15,1-2 0,0 0 0,3-1 16,3-2-16,0 0 0,2-2 16,5-2-16,1-4 15,-2-1-15,-2-3 0,-1-3 16,0-2-16,-2-1 0,0 0 0,-3 3 15,-2 0-15,-2 2 0</inkml:trace>
  <inkml:trace contextRef="#ctx0" brushRef="#br0" timeOffset="74433.5753">10754 4906 0,'0'0'0,"0"0"0,0 0 0,0 0 16,0 0-16,28 16 0,-28-16 16,17 14-16,-17-14 0,14 19 15,-7-9-15,-3 1 0,-1-1 16,1-1-16,-1-2 0,-1-1 0</inkml:trace>
  <inkml:trace contextRef="#ctx0" brushRef="#br0" timeOffset="74633.703">10588 5151 0,'0'0'15,"0"0"-15,0 0 0,36-1 16,-20 1-16,6-3 0,4-1 16,4 0-16,2-2 0,9 0 15,0-2-15,5 0 0,-4-1 0,-4 1 16,0 2-16,-7 0 0,-5 1 15,-7 4-15,-7 3 0,-2-1 16,-2 1-16,-2-1 0</inkml:trace>
  <inkml:trace contextRef="#ctx0" brushRef="#br0" timeOffset="74867.0865">10640 5247 0,'0'0'0,"0"0"0,0 0 16,0 0-16,0 28 0,0-28 16,-4 38-16,2-13 0,-1 0 15,1 5-15,0 2 0,-1 7 16,2-4-16,-1 6 0,0-2 16,1-7-16,2-5 0,-1-4 15,0-5-15,-1-4 0,0-3 0,0-4 16,1-1-16,0-2 0,0 0 15,0-1-15</inkml:trace>
  <inkml:trace contextRef="#ctx0" brushRef="#br0" timeOffset="75050.5586">10903 5266 0,'0'0'0,"0"0"15,0 0-15,4 22 0,-4-22 16,2 26-16,-2-6 0,0 0 16,1 3-16,-1 2 0,0 1 15,0-4-15,0-1 0,0-3 0,0-3 16,0-2-16</inkml:trace>
  <inkml:trace contextRef="#ctx0" brushRef="#br0" timeOffset="75200.1279">10977 5425 0,'0'0'0,"0"0"0,0 0 16,20-13-16,-20 13 0,19-10 15,-7 4-15,0 2 0,1 0 16,-1 0-16,0 1 0,0 1 16,-3 1-16,-1-2 0,0 2 0,-2 0 15</inkml:trace>
  <inkml:trace contextRef="#ctx0" brushRef="#br0" timeOffset="75400.8287">10863 5635 0,'0'0'0,"0"0"15,0 0-15,0 0 0,0 0 0,8 26 16,-8-26-16,9 21 15,-6-11-15,2 1 0,0-3 0,1 1 16,-1-1-16,2-1 0,1 0 16,-2-3-16,1 1 0,-2-1 15</inkml:trace>
  <inkml:trace contextRef="#ctx0" brushRef="#br0" timeOffset="75749.8707">10968 5668 0,'0'0'0,"0"0"15,0 0-15,0 0 0,0 0 0,33-10 16,-33 10-16,29-5 16,-13 4-16,-1-2 0,0 1 15,0 1-15,-2 0 0,0-1 16,0 2-16,0 2 0,-4-1 16,0 1-16,-2 1 0,-3 3 0,-2 0 15,-2 1-15,-1 1 16,-3 1-16,-2 0 0,-2 1 0,-4 1 15,1-1-15,-1-1 0,-1 1 16,1 0-16,2-1 0,4-1 16,1-3-16,2 0 0,2 0 15,2-2-15,4-1 0,5-1 16,1-1-16,1 0 0,3-2 16,0 1-16,5-1 0,0 1 0,0-1 15,0 2-15,-4-1 0,-2 0 16,-5 1-16,-5 2 15,-2 0-15,0-1 0,0 0 0</inkml:trace>
  <inkml:trace contextRef="#ctx0" brushRef="#br0" timeOffset="76800.209">2916 5679 0,'0'0'0,"0"0"16,0 0-16,0 0 0,26-5 0,-26 5 16,27-1-16,-11 1 0,2 1 15,2 0-15,2 0 16,2-1-16,2 1 0,7 0 15,1 2-15,3-2 0,1-1 0,3 2 16,0-1-16,13 0 0,-1 0 16,5-1-16,-1-1 0,12-1 15,0-4-15,1 4 0,3 2 16,10-2-16,-3-1 0,13-1 16,-3-2-16,-4 2 0,-3 0 0,39-2 15,-6 0-15,-9 2 0,-7 1 16,1 1-16,0 2 0,-6 0 15,-6 2-15,8-1 0,5 4 16,-4-4-16,-2-1 0,4-3 16,4-3-16,-9 5 0,-4 1 15,5 1-15,4 2 0,-8-4 0,-6-4 16,6 4-16,4 2 16,-8 0-16,-5 0 0,4-2 15,4-1-15,-11-1 0,-6 2 0,-3-4 16,-2-1-16,-6 2 15,-4 1-15,2 4 16,2 1-16,-25 0 0,-12 0 0,-11-2 16,-6-3-16,-2 3 0,-3 2 0,-1-1 15,0-1-15,-1 1 0</inkml:trace>
  <inkml:trace contextRef="#ctx0" brushRef="#br0" timeOffset="87034.0116">3603 4803 0,'0'0'0,"0"0"15,0 0-15,-19-8 0,10 6 0,-4-2 16,-5 1-16,2 2 0,-3 1 15,-8 1-15,-3 0 0,-2 4 16,2-1-16,-3 5 0,-5 1 16,-6 6-16,4 1 0,-6 1 15,-1 1-15,1 3 0,4 5 16,-12 6-16,-2 2 0,5 0 0,1-1 16,-5 11-16,2 2 15,5-3-15,0-2 0,2 13 16,5 3-16,9-8 0,6-5 0,-2 19 15,7-8-15,10-6 0,5-4 16,12-4-16,10-2 0,0-21 16,4-1-16,11 0 0,6 0 15,1-6-15,4-3 0,14 2 16,7 1-16,-3-2 0,0-3 0,39 2 16,5-4-16,-16-4 15,-9-1-15,10-1 0,9 0 0,-12-1 16,-5 0-16,9-3 0,7-2 15,-15-4-15,-7-1 0,12 2 16,9 2-16,-10-3 0,-10-1 0,9 3 16,3 2-16,-7 0 15,-6-2-15,-1-2 0,0 0 16,-10 0-16,-7 0 0,3-2 16,3-2-16,-6-1 0,-6-1 0,0-4 15,1-2-15,-5 5 0,-2 4 16,0-4-16,-2-1 0,-2 3 15,-3 2-15,-2-10 0,1-5 16,-9 4-16,-1 0 0,-2-1 16,1-2-16,-8 4 0,-3 2 0,-2-5 15,-3-4-15,0 2 16,0 3-16,-6-3 0,-3 0 16,-3 1-16,-2 2 0,-3 8 0,-3-4 15,1 0-15,0-2 0,-4 0 16,-2-2-16,-4 1 0,-1 1 15,-5 0-15,-4-3 0,4 6 16,-1 0-16,-8-2 0,-8-2 16,-1 2-16,-2 1 0,-14-2 15,-5 1-15,1 2 0,1 1 0,-17 1 16,-5 4-16,-19-3 16,11 3-16,-10 5 0,-8 3 15,12 4-15,6 3 0,-9 2 0,-6-1 16,9 4-16,3 2 0,-10 6 15,-5 5-15,5 2 0,7-1 16,-2 8-16,-1 6 0,7 2 16,8 3-16,25-13 0,20-8 15,13-4-15</inkml:trace>
  <inkml:trace contextRef="#ctx0" brushRef="#br0" timeOffset="102633.4174">3474 7013 0,'0'0'0,"0"0"0,30 1 16,-16-1-16,-1 1 0,10-1 16,8-1-16,0 1 0,-2-1 15,11 2-15,8 2 0,-4-1 0,-3 0 16,13-1-16,3-1 16,-4 2-16,-1-1 0,5 2 15,5-1-15,0 2 0,-7-2 0,5 1 16,4 0-16,6-2 0,-6 1 15,6-2-15,4-3 16,-11 1-16,-9 0 0,34 1 0,-2 2 16,-10 1-16,-6 0 0,10 1 15,7 1-15,-12-5 0,-7-2 0,3-2 16,4 1-16,-8 4 0,-4 4 16,10-4-16,11-3 15,-11 2-15,-7 0 0,8-2 0,5 1 16,-6-1-16,-3 1 0,7-1 15,5 2-15,-5 1 0,-3 1 16,3-1-16,4 0 0,-3-1 16,-5 0-16,5 0 0,3-1 15,-9 2-15,-3 0 0,3 1 16,6 1-16,-6-2 0,-2-1 0,1 1 16,2 1-16,-6 2 0,-1 1 15,2-2-15,4-2 0,-4 0 16,-2 0-16,5 2 0,2 3 15,-12-3-15,-8-2 0,9-2 16,3-2-16,-3 3 0,-3 2 16,-3 1-16,3 0 0,-10 1 15,-3 1-15,3 0 0,3-3 16,-10 2-16,-6 0 0,4 2 0,2 0 16,-10-2-16,-7 0 0,-3-3 15,-2-3-15,-5 1 0,-1 0 16,-5 2-16,-3 1 0,-8-1 15,-2-1-15,0 1 0,1-2 16,1 2-16</inkml:trace>
  <inkml:trace contextRef="#ctx0" brushRef="#br0" timeOffset="103667.2869">9702 6099 0,'0'0'0,"0"0"0,0 0 16,0 0-16,0 0 0,0 0 0,24 13 15,-24-13-15,0 0 0,26 20 16,-15-10-16,0 0 0,0-1 15,-1 1-15,0 1 0,-1-2 16,-1-2-16,-2 0 0</inkml:trace>
  <inkml:trace contextRef="#ctx0" brushRef="#br0" timeOffset="103850.4168">9738 6288 0,'0'0'0,"13"-2"0,7-2 0,7 1 0,0 2 16,13-2-16,4 1 16,0 0-16,1-1 0,5-2 0,-4 1 15,-10-1-15,-5 1 0,-8 0 16,-4 1-16,-4 1 0</inkml:trace>
  <inkml:trace contextRef="#ctx0" brushRef="#br0" timeOffset="104019.2934">9650 6439 0,'0'0'0,"0"0"0,0 0 0,10 16 15,-10-16-15,9 19 0,-5-5 16,0-1-16,1 1 0,-1 0 16,-1-3-16,1-2 0</inkml:trace>
  <inkml:trace contextRef="#ctx0" brushRef="#br0" timeOffset="104250.14">9945 6426 0,'0'0'0,"8"0"16,3 0-16,0 1 0,0-1 0,3 1 15,1 0-15,-2 2 0,-1-1 0,-3 1 16,-3 2-16,-3-1 0,-4 2 16,-9 3-16,-7 3 0,-3-1 15,-2 0-15,-6 1 0,-7 2 16,-1 3-16,-3-1 0,-10 5 15,-3-1-15,2-2 0,12-4 0,8-3 16</inkml:trace>
  <inkml:trace contextRef="#ctx0" brushRef="#br0" timeOffset="104434.0092">9398 6682 0,'0'0'16,"0"0"-16,0 0 0,10 18 0,-10-18 0,9 22 15,-4-6-15,1 2 16,2 0-16,0 1 0,0 2 16,3 4-16,1-3 0,-3-2 15,1-5-15,-1-2 0,-1-5 0,-2 0 16,0-2-16,-2-1 0</inkml:trace>
  <inkml:trace contextRef="#ctx0" brushRef="#br0" timeOffset="104733.8721">9577 6743 0,'0'0'0,"0"0"0,0 0 0,26-8 16,-26 8-16,38-12 0,-10 5 15,0 2-15,2 1 0,13-1 16,4 0-16,0 1 0,-2 0 0,9 1 16,-1 0-16,1-1 0,-7 1 15,-3 2-15,-1 1 0,-7 0 16,-6 0-16,-5 1 0,-5 0 15,-5 3-15,-3 0 0,-4 4 16,-3 2-16,-2 0 0,-2 2 16,-6 6-16,-4 3 0,0 0 15,-2 1-15,-4 0 0,-4 3 16,3-1-16,0 0 0,0 1 16,0-2-16,1-5 0,0-2 0,-3-3 15,0-2-15,4-5 0,1-1 16,2-2-16,2 0 0,2-1 15</inkml:trace>
  <inkml:trace contextRef="#ctx0" brushRef="#br0" timeOffset="105100.5718">9881 6804 0,'0'0'0,"0"0"0,0 0 0,0 0 16,0 0-16,4 27 0,-4-27 15,0 21-15,0-21 0,0 24 16,0-24-16,0 23 0,0-15 16,0-1-16,0 0 0,0-4 0,0-3 15,0 0-15,2-3 16,-1-3-16,0 1 0,1-5 0,2-1 16,0 0-16,1 0 0,2 1 15,2 1-15,1 1 0,1 3 16,0-2-16,0 3 0,-1 1 15,0 3-15,-1 3 0,-1 1 16,-1 2-16,-1-2 0,-2 2 16,-2 2-16,-1-1 0,-2 1 0,-3 1 15,-4 0-15,0-1 0,-1-1 16,-4 2-16,-1-1 16,1-1-16,1-3 0,1-1 0,2-3 15,2-4-15,2-2 0,0 0 16,2 2-16,0 0 0</inkml:trace>
  <inkml:trace contextRef="#ctx0" brushRef="#br0" timeOffset="105258.4549">10708 6284 0,'0'0'0,"0"0"0,0 0 16,0 0-16,19 15 0,-19-15 15,5 18-15,-5-18 0,-1 24 0,0-12 16,0-2-16,1-2 16</inkml:trace>
  <inkml:trace contextRef="#ctx0" brushRef="#br0" timeOffset="105420.0152">10577 6439 0,'0'0'0,"0"0"16,25-4-16,-8 2 0,2 0 0,9-2 15,5 0-15,-1-1 16,0 1-16,10-1 0,0 1 16,-6 1-16,-5 1 0,-5 0 15,-4-1-15,-5 0 0,-2 2 0,-3-1 16</inkml:trace>
  <inkml:trace contextRef="#ctx0" brushRef="#br0" timeOffset="105567.3714">10657 6558 0,'0'0'16,"0"0"-16,0 0 0,0 0 16,0 0-16,-3 27 0,3-27 15,1 21-15,-1-21 0,4 20 16,-4-20-16,8 18 0,-3-9 0,-2-2 16,0 0-16,1-2 0</inkml:trace>
  <inkml:trace contextRef="#ctx0" brushRef="#br0" timeOffset="105850.2371">10896 6515 0,'0'0'0,"0"0"0,0 0 16,0 0-16,-6 25 0,6-25 16,-13 31-16,4-12 0,0 1 0,-3 2 15,-2 2-15,-5 5 0,0-1 16,2-2-16,0-1 0,1-5 15,0-4-15,-3 0 0,1-4 16,1-1-16,3-2 0,3-3 16,3-2-16,6-3 0,4-1 15,5-2-15,4-2 0,4-1 0,4 0 16,4-2-16,5-4 16,2-1-16,3-2 0,9-3 0,0-2 15,-3 2-15,-4 0 0,-2 2 16,-6 3-16,-6 3 0</inkml:trace>
  <inkml:trace contextRef="#ctx0" brushRef="#br0" timeOffset="106050.4846">11343 6121 0,'0'0'0,"0"0"0,0 0 16,0 0-16,0 0 0,0 25 15,0-25-15,-3 28 0,3-28 0,-7 36 16,3-12-16,-1-1 16,0 1-16,1-1 0,-1 1 15,0 0-15,-1-2 0,1-4 16,0-3-16,2-2 0</inkml:trace>
  <inkml:trace contextRef="#ctx0" brushRef="#br0" timeOffset="106500.2314">11226 6261 0,'0'0'0,"0"0"15,0 0-15,0 0 0,0 0 0,0 0 16,-7 28-16,7-28 0,-7 24 16,4-9-16,-1 0 0,1 2 15,1-1-15,0-1 0,1-1 16,1-2-16,0 0 0,1-2 15,1-3-15,0 1 0,0-2 0,2-3 16,0-1-16,1 0 0,1-1 16,1-1-16,0 2 15,2-2-15,0 0 0,1-3 0,0-1 16,-1 1-16,-1-1 0,2 0 16,1-1-16,0 0 0,2-3 15,0 0-15,1 0 0,0 0 16,1 0-16,1-3 0,-1-3 15,-3 4-15,-2 2 0,-1 2 16,-2 3-16,-1 2 0,-2 1 16,-1 3-16,1 2 0,-1 2 15,-1 0-15,-1 3 0,0 4 16,-1-1-16,0 1 0,2 2 0,-1 0 16,0-2-16,1 0 0,-1-3 15,0-1-15,0-3 0,0-2 0,-2-1 16,-1-1-16,-2 2 15,-2-1-15,1-1 0,0 1 16,1-2-16</inkml:trace>
  <inkml:trace contextRef="#ctx0" brushRef="#br0" timeOffset="106736.5803">11176 6585 0,'0'0'0,"0"0"16,0 0-16,0 0 0,0 0 0,33-1 15,-33 1-15,33-5 16,-33 5-16,34-5 0,-15 0 16,1 1-16,-1 0 0,0 2 15,-2 1-15,-3 0 0,-1 2 0,-1 1 16,-3 3-16,-6 0 0,-1 0 16,-7 4-16,-4 0 0,-1 2 15,-1 0-15,-7 5 0,-6 2 16,1-1-16,-1-1 0,0 1 15,4-4-15,5-3 0</inkml:trace>
  <inkml:trace contextRef="#ctx0" brushRef="#br0" timeOffset="106916.9865">11019 6738 0,'0'0'0,"0"0"0,0 0 0,0 0 16,0 0-16,11 29 0,-11-29 15,9 24-15,-4-9 0,1 0 16,1 2-16,-1-2 0,0-1 16,0-2-16,2-2 0,-1 0 0,-1-2 15,0-1-15</inkml:trace>
  <inkml:trace contextRef="#ctx0" brushRef="#br0" timeOffset="107167.3422">11072 6832 0,'0'0'0,"0"0"0,0 0 0,0 0 15,0 0-15,36-7 0,-36 7 16,41-11-16,-16 5 0,5-1 16,4-1-16,8 0 0,-1 0 0,2 1 15,1 0-15,5 1 16,-6 0-16,-6 2 0,-3 3 16,-5 0-16,-5 1 0,-4 2 0,-4 4 15,-6 1-15,-5 2 0,-5 2 16,-4 2-16,-3 1 0,-2 1 0,-6 1 15,-6 0-15,0 1 16,0-2-16,-2 1 0,-2-1 16,0-4-16,-1-3 0,1 1 15,7-3-15,2-1 0</inkml:trace>
  <inkml:trace contextRef="#ctx0" brushRef="#br0" timeOffset="107316.6363">11256 6795 0,'0'0'0,"0"0"15,0 0-15,0 0 0,0 0 0,0 0 16,3 21-16,-3-21 0,0 0 16,4 32-16,-4-32 15,3 33-15,-1-19 0,2 1 16,0-3-16,0 0 0,1-2 0,-1-1 16,-1 0-16,1-3 0</inkml:trace>
  <inkml:trace contextRef="#ctx0" brushRef="#br0" timeOffset="107500.2698">11362 6853 0,'0'0'0,"0"0"0,0 0 16,0 0-16,1 26 0,-1-26 0,0 30 16,0-14-16,1 1 0,0 1 15,1 1-15,1-3 0,-1-1 16,1 0-16,0-4 0,2-5 15,0-5-15,0 1 0,-2-1 16,0 0-16</inkml:trace>
  <inkml:trace contextRef="#ctx0" brushRef="#br0" timeOffset="107681.3522">12075 6226 0,'0'0'0,"0"0"16,0 0-16,0 0 0,0 0 0,23 7 16,-23-7-16,0 0 0,10 26 15,-10-26-15,-5 27 16,5-27-16,-8 25 0,5-15 0</inkml:trace>
  <inkml:trace contextRef="#ctx0" brushRef="#br0" timeOffset="107850.1386">11877 6432 0,'0'0'0,"0"0"0,0 0 0,31-10 16,-31 10-16,35-5 0,-10 3 15,2-2-15,0 0 0,11-1 0,0-1 16,-1 1-16,-4 0 0,4-2 16,-1 3-16,-7-1 0,-4-1 15,-6 2-15,-2 1 0,-4 0 16</inkml:trace>
  <inkml:trace contextRef="#ctx0" brushRef="#br0" timeOffset="107982.5258">12043 6471 0,'0'0'16,"0"0"-16,0 0 0,0 0 0,0 0 16,-9 23-16,9-23 0,0 0 15,2 24-15,1-15 0,1 0 16,1 0-16,-2-3 0,0 1 15</inkml:trace>
  <inkml:trace contextRef="#ctx0" brushRef="#br0" timeOffset="108269.661">12316 6470 0,'0'0'0,"0"0"0,0 0 15,0 0-15,0 0 0,-18 26 16,18-26-16,-29 24 0,12-9 0,-3 1 15,-3 2-15,-1-2 16,0-2-16,-6 2 0,2-2 16,0 0-16,2-2 0,1-3 15,3-2-15,4-1 0,2 0 0,6-1 16,5 0-16,5-5 0,5-3 16,9 0-16,5-1 0,5-3 15,2-2-15,6-1 0,5-1 16,9-1-16,-2 0 0,0 3 15,1 0-15,-1 1 0,-6-1 16,-6 0-16,-5 1 0,-6 2 16,-4 1-16,-4 0 0</inkml:trace>
  <inkml:trace contextRef="#ctx0" brushRef="#br0" timeOffset="108469.3882">12091 6718 0,'0'0'0,"0"0"16,0 0-16,1 23 0,-1-23 0,1 28 16,0-8-16,-2 4 0,-1 2 15,-1 8-15,1 0 0,-1-2 16,-3-4-16,0 0 0,-2-4 16,-1 4-16,0-5 0,1-6 15,-1-6-15,2-2 0,2-1 16,0-2-16</inkml:trace>
  <inkml:trace contextRef="#ctx0" brushRef="#br0" timeOffset="108716.8285">12710 6377 0,'0'0'0,"0"0"0,0 0 0,12 23 16,-12-23-16,6 27 0,-4-8 16,-1-1-16,-1 1 0,1 4 15,1 0-15,1-2 0,-2-2 0,0-3 16,0-4-16,0-3 0,-1-1 16,0-4-16,0-4 0,0 0 15,0 0-15,0 2 0</inkml:trace>
  <inkml:trace contextRef="#ctx0" brushRef="#br0" timeOffset="109017.1287">12759 6447 0,'0'0'0,"0"0"16,0 0-16,0 0 0,0 0 0,0 0 15,24-13-15,-24 13 0,22-6 16,-22 6-16,30-3 0,-15 1 16,1 0-16,0 1 0,1 1 15,-2 0-15,1 0 0,-2 0 16,-2 1-16,-1 2 0,-2 0 0,-4 2 15,-2 1-15,-3 1 16,-4 2-16,-2 1 0,-5 3 16,-3-1-16,-1 0 0,-7 5 15,-1 1-15,1-2 0,1 0 0,-5 2 16,1-1-16,4-3 0,5-2 16,4-3-16,4-3 0,4-1 15,7-2-15,3-2 0,5-2 16,3-2-16,1 0 0,4 0 15,3-3-15,-1 1 0,-1 1 16,1 0-16,-5-1 0,-3 2 0</inkml:trace>
  <inkml:trace contextRef="#ctx0" brushRef="#br0" timeOffset="109267.4092">12468 6849 0,'0'0'0,"0"0"16,0 0-16,0 0 0,0 0 0,4 26 15,-4-26-15,5 24 0,-5-24 0,5 28 16,-1-13-16,0-1 15,-1 0-15,1-3 0,1 0 16,-1-2-16,0-1 0,-1 0 16</inkml:trace>
  <inkml:trace contextRef="#ctx0" brushRef="#br0" timeOffset="109583.93">12608 6837 0,'0'0'0,"0"0"16,0 0-16,0 0 0,22-2 0,-22 2 16,0 0-16,25 1 15,-16 1-15,1 1 0,0 2 16,-1 1-16,-2-1 0,-1 2 0,-2 0 16,-2 0-16,0 2 0,-5 0 15,-2 2-15,-1-2 0,0-1 16,-2 1-16,0 0 0,1 0 15,0-1-15,-1-3 0,2-1 16,-1 1-16,1 1 0,2-3 16,1 0-16,1 1 0,0-2 0,2-2 15,4 4-15,0-4 16,2 1-16,1-2 0,3 1 0,1-2 16,3 1-16,-3-1 0,-1 1 15,-2 0-15</inkml:trace>
  <inkml:trace contextRef="#ctx0" brushRef="#br0" timeOffset="110052.1796">12948 6814 0,'0'0'0,"0"0"0,0 0 15,0 0-15,0 0 0,3 29 0,-3-29 16,0 29-16,0-13 0,-2 3 15,1 2-15,1-3 0,0-2 16,0-3-16,0-2 0,0-1 16,0-3-16,0-1 0,0-3 15,0-1-15,0-2 0,0 0 16,-2-4-16,1-3 0,-1 0 0,0-3 16,-1-2-16,1 0 0,1 0 15,0 0-15,1-2 0,1 2 16,1 4-16,2-1 0,1 0 15,2 4-15,0-1 0,5 2 16,2 3-16,0-1 0,2 1 0,2 2 16,0 1-16,0 0 15,-2 2-15,0 1 0,-2 2 16,-3 1-16,-2 0 0,-4 1 0,-2 2 16,-5 0-16,-2 0 0,-4 0 15,-3 2-15,-4-1 0,-3 1 16,-1-2-16,1 0 0,1-1 15,2 0-15,3-1 16,2-3-16,2-1 0,2-2 0,6-3 16,5 1-16,6-1 0,4 0 15,4 0-15,3-1 0,-3 0 16,-4 0-16,-1 0 0</inkml:trace>
  <inkml:trace contextRef="#ctx0" brushRef="#br0" timeOffset="110726.314">5232 6898 0,'0'0'0,"0"0"0,0 0 0,0 0 15,0 0-15,0 0 0,0 0 0,0 0 16,0 0-16,0 0 0</inkml:trace>
  <inkml:trace contextRef="#ctx0" brushRef="#br0" timeOffset="111133.9323">4871 5777 0,'0'0'0,"0"0"16,0 0-16,0 0 0,0 0 16,0 0-16,22 12 15,-22-12-15,0 0 0,26 21 16,-26-21-16,19 25 0,-10-13 0,-4-1 15,2-1-15,-1-3 0</inkml:trace>
  <inkml:trace contextRef="#ctx0" brushRef="#br0" timeOffset="111316.615">4776 5981 0,'0'0'0,"0"0"0,0 0 0,28-4 16,-28 4-16,35-9 0,-10 5 16,0-2-16,1 1 0,9-3 15,2 1-15,-2 1 0,0 2 0,4-2 16,-1 2-16,-7 1 0,-6-1 16,-5 2-16</inkml:trace>
  <inkml:trace contextRef="#ctx0" brushRef="#br0" timeOffset="111500.6052">4959 6047 0,'0'0'16,"0"0"-16,0 0 0,0 0 0,0 0 15,0 0-15,6 27 0,-6-27 16,2 22-16,-2-22 0,2 22 15,-1-11-15,1 0 0,-1-1 16,0-1-16,0-2 0</inkml:trace>
  <inkml:trace contextRef="#ctx0" brushRef="#br0" timeOffset="111683.2132">5193 6033 0,'0'0'0,"0"0"15,0 0-15,0 0 0,0 0 0,-3 21 16,3-21-16,-10 23 16,10-23-16,-16 27 0,4-11 15,1 0-15,1 0 0,2-3 0,-1-2 16,3-1-16</inkml:trace>
  <inkml:trace contextRef="#ctx0" brushRef="#br0" timeOffset="111833.8388">4889 6289 0,'0'0'0,"0"0"0,0 0 15,0 0-15,0 0 0,0 0 16,0 0-16,0 0 0,0 0 16,27-12-16,-27 12 0,31-10 15,-31 10-15,37-13 0,-15 8 16,0-3-16,0-1 0,10-3 0,-1-2 16,-3 2-16,-5 2 0,-3 2 15</inkml:trace>
  <inkml:trace contextRef="#ctx0" brushRef="#br0" timeOffset="112050.1694">5396 5693 0,'0'0'16,"0"0"-16,0 0 0,0 0 0,0 0 15,13 29-15,-13-29 0,8 21 16,-8-21-16,10 21 0,-4-8 16,-3-1-16,0 1 0,-1-2 15,0 0-15,-2-1 0,1-2 0,0-1 16</inkml:trace>
  <inkml:trace contextRef="#ctx0" brushRef="#br0" timeOffset="112335.3595">5305 5824 0,'0'0'0,"0"0"0,0 0 16,0 0-16,0 0 0,0 0 0,8 26 15,-8-26-15,0 0 0,0 20 16,0-20-16,0 0 0,3 19 0,-3-19 15,0 0-15,8 14 16,-4-9-16,3-3 0,0 1 16,3-2-16,3 0 0,0 0 15,2-2-15,1 0 0,-1 0 0,2-2 16,0 2-16,2 0 0,-4 0 16,2-1-16,-1 0 0,-1 1 15,-2-1-15,-2 1 0</inkml:trace>
  <inkml:trace contextRef="#ctx0" brushRef="#br0" timeOffset="112484.0555">5631 5803 0,'0'0'0,"0"0"0,0 0 15,0 0-15,0 0 0,0 0 0,0 0 16,0 0-16,0 0 0,7 24 16,-7-24-16,0 0 0,2 27 15,-2-27-15,2 23 0,-2-12 16,-1 0-16,1-1 15,0-2-15,0 0 0</inkml:trace>
  <inkml:trace contextRef="#ctx0" brushRef="#br0" timeOffset="112783.6388">5348 6040 0,'0'0'0,"0"0"0,0 0 16,0 0-16,0 0 0,0 0 15,0 0-15,26-7 0,-26 7 0,25-6 16,-25 6-16,31-7 16,-18 4-16,0 0 0,1 1 15,0-1-15,-1 0 0,-1 0 0,-1 2 16,0-1-16,-3 2 0,-2 0 16,-1 2-16,-4 1 0,-1 2 15,-3 0-15,-3 3 0,-1 1 16,0 1-16,-4 0 0,-3 1 15,1 1-15,-2 0 0,-4 3 16,0-1-16,3-1 0,0-1 0,3-1 16,3-3-16,0 0 0</inkml:trace>
  <inkml:trace contextRef="#ctx0" brushRef="#br0" timeOffset="112933.6183">5248 6216 0,'0'0'0,"0"0"0,0 0 16,0 0-16,0 0 0,21 18 16,-21-18-16,0 0 0,18 19 0,-18-19 15,14 14-15,-8-8 16,1-1-16,-1-1 0,0-1 0,-2 1 16</inkml:trace>
  <inkml:trace contextRef="#ctx0" brushRef="#br0" timeOffset="113266.7838">5370 6185 0,'0'0'0,"0"0"15,0 0-15,25-3 0,-25 3 0,29-3 16,-29 3-16,41-5 0,-19 2 16,0 0-16,3 0 0,4-1 15,0-1-15,1 2 0,2-1 16,-4 1-16,-3-1 0,-1 1 15,-4 2-15,-2 0 0,-2 0 16,-2 2-16,-1 1 0,-4 1 16,-1 1-16,-3 0 0,-4 4 15,1 1-15,-4 0 0,1 2 0,-4 2 16,-1 0-16,0-1 0,-4 1 16,0-1-16,-2-1 0,1 1 15,2-2-15,-2-1 16,1 0-16,-1 0 0,0-1 0,1-2 15,0 0-15,1 0 0,-1-4 16,0-1-16,0 0 0,3 0 0,0-1 16</inkml:trace>
  <inkml:trace contextRef="#ctx0" brushRef="#br0" timeOffset="113461.7276">5467 6259 0,'0'0'0,"0"0"15,0 0-15,0 0 0,0 0 0,0 0 16,-2 29-16,2-29 16,0 20-16,0-20 0,1 23 15,0-12-15,0 0 0,0-1 16,0-2-16,2-2 0,-1-1 0,0-1 16,-2-2-16,1-1 0,2-1 15,0 0-15,0 0 0,-2 0 16</inkml:trace>
  <inkml:trace contextRef="#ctx0" brushRef="#br0" timeOffset="113633.2032">5563 6223 0,'0'0'0,"0"0"15,0 0-15,0 0 0,0 0 0,0 0 16,0 0-16,9 29 0,-9-29 16,1 26-16,-1-26 0,0 31 15,0-15-15,0 0 0,0 0 16,0-2-16,0 1 0,-1-1 15,1-1-15,0 0 0,-2-1 0,0-1 16,1-1-16,0-3 0</inkml:trace>
  <inkml:trace contextRef="#ctx0" brushRef="#br0" timeOffset="122466.9448">3822 7803 0,'0'0'0,"0"0"0,0 0 16,0 0-16,0 0 0,0 0 0,0 0 15,0 0-15,0 0 0,0 0 16,0 0-16,0 0 0,-1 22 0,1-22 16,-15 22-16,15-22 0,-19 28 15,19-28-15,-22 28 16,10-16-16,0 1 0,1-2 16,-2 0-16,4 0 0,-1-2 0,4-1 15,-1 0-15,5-2 16,4 0-16,2-2 0,2-3 0,3-1 15,2-1-15,5-2 0,1 0 16,6-2-16,1 0 0,-2-3 16,0 0-16,0 1 0,-1 1 0,-3 2 15,-1 1-15,-4 0 0,-2 1 16,-7 0-16,-4 2 0,-6 3 16,-3 1-1,-8 5-15,-9 3 0,2-1 0,1 0 16,-7 3-16,0 0 0,-2 1 15,1 0-15,4-1 0,4-3 0,2-1 16,6-1-16,3-3 0,2-3 16,8 1-16,4 1 0,8-4 15,7-1-15,2-3 0,2-3 16,4 0-16,5-2 0,1 1 16,-3 0-16,1 1 0,-2 0 15,-3 1-15,-6 2 0,-2 0 16</inkml:trace>
  <inkml:trace contextRef="#ctx0" brushRef="#br0" timeOffset="122633.8703">3626 8273 0,'0'0'0,"0"0"16,0 0-16,0 0 0,0 0 16,0 0-16,0 0 0,0 0 0,27-5 15,-27 5-15,37-12 16,-13 5-16,1 0 0,5-4 0,3-2 15,5-3-15,-3 0 0,-5 1 16,-5 2-16,-4 4 0</inkml:trace>
  <inkml:trace contextRef="#ctx0" brushRef="#br0" timeOffset="122884.1779">4093 7888 0,'0'0'0,"0"0"16,0 0-16,0 0 0,4 25 0,-4-25 15,0 26-15,0-26 0,0 37 16,0-16-16,0 2 16,0 1-16,0 0 0,0 4 0,0-1 15,1-4-15,0-2 0,0-5 16,-1-1-16,0-3 0,0-2 15,0-4-15,0-3 0,0-1 16,0 0-16,0-2 0</inkml:trace>
  <inkml:trace contextRef="#ctx0" brushRef="#br0" timeOffset="123167.036">4125 7874 0,'0'0'0,"0"0"16,0 0-16,22-8 0,-22 8 0,21-6 15,-7 2-15,-3 1 0,3 1 16,1 1-16,0 1 0,-1 0 16,0 3-16,1 1 0,-3 2 15,1 1-15,-3 1 0,2 5 16,-2 2-16,-1 3 0,-3 3 0,0 1 16,1 2-16,-4-1 0,0-2 15,-2 1-15,2 0 0,-2-1 16,-1-1-16,0-1 0,0-1 15,0-2-15,0-1 0,-1-2 16,-2-3-16,-1 0 0,-4 0 16,0-4-16,-4-5 0,4 1 0,0 0 15,1-1-15</inkml:trace>
  <inkml:trace contextRef="#ctx0" brushRef="#br0" timeOffset="123333.7838">4098 8050 0,'0'0'0,"0"0"0,0 0 16,21-5-16,-21 5 0,25-6 16,-9 3-16,-1 0 0,1 1 15,1-1-15,4 1 0,-4 0 16,0 1-16,3 2 0,-1 0 16,-6 0-16,-1 0 0,-2 0 0</inkml:trace>
  <inkml:trace contextRef="#ctx0" brushRef="#br0" timeOffset="123483.9106">4113 8183 0,'0'0'0,"0"0"0,0 0 16,0 0-16,31-1 0,-31 1 16,27-5-16,-27 5 0,34-6 0,-16 3 15,1-1-15,0 2 0,0 0 16,-4 1-16,-2 0 0,-1 0 15</inkml:trace>
  <inkml:trace contextRef="#ctx0" brushRef="#br0" timeOffset="123684.5627">3932 8355 0,'0'0'0,"0"0"16,0 0-16,31-3 0,-31 3 15,39-5-15,-12 3 0,5-3 16,0 0-16,14-2 0,1-1 16,3 1-16,-2 2 0,11-5 15,-4-2-15,3 1 0,-6 2 0,-12 2 16,-8 2-16,-9 1 0</inkml:trace>
  <inkml:trace contextRef="#ctx0" brushRef="#br0" timeOffset="123854.5103">4666 7842 0,'0'0'16,"0"0"-16,0 0 15,0 0-15,30 15 0,-19-7 0,0 1 16,-1-2-16,-2-2 15,0 1-15</inkml:trace>
  <inkml:trace contextRef="#ctx0" brushRef="#br0" timeOffset="124034.7693">4537 8036 0,'0'0'0,"0"0"0,0 0 16,24-13-16,-24 13 0,26-13 15,-8 5-15,2-2 0,1 1 16,7-2-16,4-1 0,-3 0 0,-5 0 16,-1 3-16,-4 0 0,-3 1 15</inkml:trace>
  <inkml:trace contextRef="#ctx0" brushRef="#br0" timeOffset="124233.3709">4865 7815 0,'0'0'16,"0"0"-16,0 0 0,3 22 0,-3-22 15,0 24-15,0-24 0,0 31 16,0-15-16,3 1 16,-3 1-16,1-2 0,1-3 0,-1 1 15,1-5-15,-1-2 0,0-3 0,1 1 16</inkml:trace>
  <inkml:trace contextRef="#ctx0" brushRef="#br0" timeOffset="124367.8469">4908 7903 0,'0'0'15,"0"0"-15,0 0 0,0 0 0,27-12 16,-27 12-16,27-9 0,-11 5 16,2-1-16,2-1 0,2 2 15,0-2-15,-3 1 0,6-4 16,2-2-16,-5 1 0,-3 3 0,-4 0 15</inkml:trace>
  <inkml:trace contextRef="#ctx0" brushRef="#br0" timeOffset="124585.5893">5038 7806 0,'0'0'0,"0"0"15,0 0-15,-5 19 0,4-9 0,-3 2 16,4 4-16,0-2 0,0-3 16,4 0-16,2-1 15,1 0-15,3-2 0,5-2 0,4-3 16,0 0-16,-4 1 0,1-1 16,0-2-16,-3 1 0,-1 0 15,-2 0-15,-1-1 0,-1 2 16</inkml:trace>
  <inkml:trace contextRef="#ctx0" brushRef="#br0" timeOffset="124767.4946">4913 7991 0,'0'0'0,"0"0"15,0 0-15,0 0 0,25 13 16,-25-13-16,19 9 0,-11-4 15,1 1-15,-1-1 0,1 1 16,-3 1-16,3-3 0,-1 1 16,-1-1-16,-2-1 0</inkml:trace>
  <inkml:trace contextRef="#ctx0" brushRef="#br0" timeOffset="124967.3766">4728 8172 0,'0'0'0,"0"0"0,0 0 0,0 0 16,0 0-16,24-3 0,-24 3 16,33-5-16,-14 1 0,7 0 15,1-3-15,2 0 0,1-2 0,10 0 16,0-1-16,-1 3 0,-6 1 16,7 0-16,-3 0 0,-7 1 15,-6 0-15,-5 1 0,-5 1 16,1 1-16</inkml:trace>
  <inkml:trace contextRef="#ctx0" brushRef="#br0" timeOffset="125168.9497">4997 8173 0,'0'0'0,"0"0"0,0 0 15,0 0-15,-13 23 0,13-23 16,-15 19-16,15-19 0,-22 24 15,10-9-15,-1 1 0,2-2 16,-3 1-16,-2 3 0,-1-1 16,2-1-16,-2-3 0,5-4 15,2-3-15,2-1 0,2-1 0,1 0 16</inkml:trace>
  <inkml:trace contextRef="#ctx0" brushRef="#br0" timeOffset="125619.7336">5002 8222 0,'0'0'0,"0"0"16,0 0-16,0 0 0,0 0 0,-1 26 15,1-26-15,-5 22 0,5-22 16,-1 20-16,1-8 0,1-1 16,1-2-16,3-1 0,2 0 15,-1-3-15,3 1 0,4-3 16,3-1-16,-2-2 0,4-1 15,-3-3-15,3-2 0,-1-1 16,2-1-16,3-2 0,-2 0 16,-2 0-16,-2 0 0,-4-1 15,0-1-15,-2 0 0,-2 1 0,-2 0 16,-3 0-16,-3 2 16,-2 0-16,-3 3 0,-4 0 0,1 2 15,-2 0-15,0 4 0,0 3 16,0-1-16,0 0 0,2 4 15,1 1-15,0 0 0,1-1 0,3 3 16,3-2-16,0 1 16,3-2-16,5 0 0,3 1 15,1-2-15,3-1 0,6 3 0,2 1 16,1-3-16,-2 0 0,3-1 16,2 1-16,-3-1 0,-2 1 15,3 0-15,-2 2 0,-5-2 16,-3 0-16,-4 1 0,-7-1 15,0-1-15,0-1 0,-1 0 16</inkml:trace>
  <inkml:trace contextRef="#ctx0" brushRef="#br0" timeOffset="126750.2443">8133 7393 0,'0'0'0,"0"0"16,0 0-16,0 0 0,0 0 0,4 20 15,-4-20-15,-5 21 0,5-21 0,-10 23 16,10-23-16,-15 29 15,9-15-15,1-1 0,2-1 16,2-1-16,2-3 0,6 0 16,5-4-16,4-1 0,2-2 0,13-3 15,5-2-15,1-2 0,-2-1 16,10-3-16,1 0 16,-5 2-16,-5 1 0,-2-1 0,-7 0 15,-8 3-15,-6-2 0,-4 3 16,-5 4-16,0 0 0,-2 0 0,0 0 15</inkml:trace>
  <inkml:trace contextRef="#ctx0" brushRef="#br0" timeOffset="126934.0822">8373 7439 0,'0'0'0,"0"0"0,0 0 0,3 19 15,-3-19-15,3 23 0,-2-6 16,0 0-16,0 1 0,1 2 16,0 1-16,1 5 0,-1-2 0,-1-3 15,-1-1-15,-1-2 0,-3-1 16,2-3-16,0-3 0,0 0 16</inkml:trace>
  <inkml:trace contextRef="#ctx0" brushRef="#br0" timeOffset="127133.6357">8171 7718 0,'0'0'16,"0"0"-16,0 0 0,0 0 15,30-9-15,-30 9 0,28-7 16,-11 4-16,4 0 0,1-2 0,2 0 16,-2 1-16,0 1 0,5-1 15,0 1-15,-5 2 0,-5 2 16,-7 1-16,-6 3 0,-7-1 15,-2 2-15,0-3 0,2 1 16,0-1-16</inkml:trace>
  <inkml:trace contextRef="#ctx0" brushRef="#br0" timeOffset="127283.8042">8082 7911 0,'0'0'0,"0"0"0,0 0 16,0 0-16,0 0 0,0 0 0,36 0 15,-36 0-15,40-3 0,-13 1 16,5-2-16,1-1 0,0 1 15,12-3-15,1 0 0,-2 2 16,-1-1-16,7-1 0,-3-2 16,-7 3-16,-6 3 0,-2-1 0,-6 1 15,-7 1-15</inkml:trace>
  <inkml:trace contextRef="#ctx0" brushRef="#br0" timeOffset="127485.5599">9026 7292 0,'0'0'0,"0"0"0,0 0 15,0 0-15,0 0 0,15 15 16,-15-15-16,0 0 0,0 25 0,0-18 15</inkml:trace>
  <inkml:trace contextRef="#ctx0" brushRef="#br0" timeOffset="127667.0571">8794 7481 0,'0'0'0,"0"0"15,0 0-15,33-1 0,-33 1 0,33-3 16,-8 0-16,0-1 15,0-2-15,12-1 0,4 0 16,-4 0-16,-3 3 0,6-4 16,-1 0-16,-9 1 0,-4 2 0,-4 1 15</inkml:trace>
  <inkml:trace contextRef="#ctx0" brushRef="#br0" timeOffset="127816.4309">8962 7552 0,'0'0'0,"0"0"0,0 0 16,0 0-16,0 19 0,0-19 15,0 0-15,6 21 0,-6-21 0,0 0 16,18 18-16,-11-15 0,-2 0 0,1-1 16</inkml:trace>
  <inkml:trace contextRef="#ctx0" brushRef="#br0" timeOffset="128085.1891">9286 7532 0,'0'0'15,"0"0"-15,0 0 0,0 0 0,0 0 16,0 0-16,-24 26 0,24-26 16,-30 16-16,11-7 0,-3 3 15,-1-1-15,-2 0 0,-8 2 16,0 0-16,2 1 0,4-1 0,4-2 15,3-3-15,4-2 16,2-1-16,7-1 0,2 0 16,6-2-16,6-1 0,8-2 15,10-2-15,0-1 0,5-1 0,10-2 16,1-1-16,0 3 0,-1-2 0,3 1 16,-5 2-16,-8-1 15,-7 2-15,-4 1 0</inkml:trace>
  <inkml:trace contextRef="#ctx0" brushRef="#br0" timeOffset="128303.6041">9079 7750 0,'0'0'0,"0"0"16,0 0-16,0 0 0,0 0 15,0 34-15,0-34 0,0 31 16,0-31-16,-2 35 0,2-14 15,-4-2-15,2-1 0,-1 2 16,-1-2-16,-1 3 0,-2-3 16,1-3-16,-1-1 0,-2-3 15,-1-3-15,1-2 0,1-2 0,0-2 16,2 0-16,1 0 0</inkml:trace>
  <inkml:trace contextRef="#ctx0" brushRef="#br0" timeOffset="128783.1162">9731 7345 0,'0'0'16,"0"0"-16,0 0 0,0 0 0,0 0 15,0 0-15,-17 25 0,17-25 16,-27 20-16,12-8 0,-2 0 15,2 2-15,-1-1 0,1 0 16,1 1-16,0-1 0,3-2 0,0 3 16,3-2-16,2-2 15,3-2-15,4-2 0,2 0 16,3-1-16,1-2 0,4 0 0,4-1 16,-1 1-16,2-2 0,1 0 15,0 1-15,-3 0 0,-2 0 16,-2 1-16,-2 0 0,-4 1 15,-2-1-15,-5 4 0,-6 1 16,-2-1-16,-4 1 0,-7 4 16,-2 1-16,-1 0 0,1 1 0,0-2 15,1-1-15,-2 2 0,6-2 16,3-1-16,4-2 16,3-1-16,3-1 0,6-3 0,5-2 15,5 0-15,3-1 0,5-2 16,1-1-16,1-2 0,3 2 0,6-3 15,3 0-15,-2 1 16,-2-2-16,-2 3 0,1 2 16,-8 2-16,-4 0 0,-3 1 15,-2-1-15,-3 0 0</inkml:trace>
  <inkml:trace contextRef="#ctx0" brushRef="#br0" timeOffset="128983.5463">9426 7942 0,'0'0'16,"0"0"-16,0 0 0,0 0 0,0 0 16,0 0-16,36-10 15,-36 10-15,35-5 0,-13 0 0,3 2 16,-1-3-16,-1 0 0,4-1 16,1-1-16,7-2 0,-2 0 15,-2-1-15,-3-3 0,-3 4 16,-5 1-16,-2 2 0</inkml:trace>
  <inkml:trace contextRef="#ctx0" brushRef="#br0" timeOffset="129154.2912">9911 7625 0,'0'0'0,"0"0"0,0 0 16,0 0-16,32-3 0,-32 3 15,25-6-15,-10 3 0,-1 0 16,2-1-16,0 0 0,-1 2 16,0 1-16,-3 1 0,-1-1 15,-1 0-15</inkml:trace>
  <inkml:trace contextRef="#ctx0" brushRef="#br0" timeOffset="129384.0445">9803 7776 0,'0'0'0,"0"0"16,0 0-16,0 0 0,32-6 0,-32 6 16,39-7-16,-17 2 15,1 0-15,3-1 0,5-2 16,6-1-16,-4 0 0,-3 0 0,0 1 16,-4 1-16,-4 1 0,-1-2 15,-6 3-15,-6 1 0,-3 0 16,-4-1-16,-5-2 0,-2 3 0,-3 1 15,1-1-15,2 2 16,-1 0-16</inkml:trace>
  <inkml:trace contextRef="#ctx0" brushRef="#br0" timeOffset="129650.8259">9939 7452 0,'0'0'0,"0"0"0,0 0 0,0 0 16,0 0-16,0 0 0,0 0 15,13 27-15,-13-27 0,10 30 16,-4-8-16,1 2 0,0 4 16,0 0-16,1 0 0,2 8 0,0-3 15,2-1-15,1 0 0,4 4 16,-1-5-16,1-3 0,-1-3 16,0-2-16,-3-3 0,-1-3 15,-1-3-15,-2-3 0,-1-2 16,-3-3-16,0 0 0,-2-2 15,-1-2-15,-2-2 0,2-5 16,-2-2-16,0-2 0,0 1 16,0 1-16,0 1 0</inkml:trace>
  <inkml:trace contextRef="#ctx0" brushRef="#br0" timeOffset="129866.8888">10219 7710 0,'0'0'0,"0"0"15,0 0-15,0 0 0,0 0 0,-23 15 16,23-15-16,-26 18 0,26-18 0,-30 27 16,15-10-16,1 0 0,0-1 15,-3 4-15,-2 0 16,2-2-16,2-3 0,2 0 0,2-2 16,1-2-16,1-1 0,2-2 15,2-1-15,1-3 0,0-1 16,4-3-16,2-5 0,0 2 15,-1-1-15,0 1 0</inkml:trace>
  <inkml:trace contextRef="#ctx0" brushRef="#br0" timeOffset="130052.0876">10325 7414 0,'0'0'15,"0"0"-15,0 0 0,0 0 16,20 6-16,-20-6 0,0 0 16,24 13-16,-17-7 0,2 2 15,0 2-15,-1 0 0,-2-3 0,0 1 16,-2-2-16,1 1 0</inkml:trace>
  <inkml:trace contextRef="#ctx0" brushRef="#br0" timeOffset="136800.7549">2810 9229 0,'0'0'0,"0"0"0,0 0 15,0 0-15,0 0 0,0 0 16,29 0-16,-29 0 0,0 0 0,28 3 15,-28-3-15,27 0 16,-13 1-16,2 0 0,0 0 16,3 0-16,-3-1 0,5 0 15,5 0-15,-3 0 0,2 0 0,9 2 16,1-1-16,0 1 0,-1 0 0,11-1 16,2 0-16,-3-3 15,1 0-15,0 3 0,3 3 16,-2-1-16,-2-1 0,11 1 15,5 0-15,-6 1 0,-5-2 16,11 0-16,0 2 0,0 0 0,-3 1 16,3-4-16,4-2 15,-5 2-15,-3 1 0,14-2 16,2-2-16,-4 1 0,-5-1 0,32 1 16,-7 2-16,-15 1 0,-12 0 0,5 0 15,4 1-15,-5-2 16,-2-2-16,8 2 0,7 3 15,-12-2-15,-9 0 0,4-2 16,4 0-16,-5 0 0,-1-1 16,6-2-16,2-2 0,-11 3 0,-8 2 15,4 1-15,3-1 16,-5-2-16,-2-2 0,-1 2 0,-5 1 16,-3 2-16,-3 1 0,-5-4 15,-1-1-15,-9-2 0,-7-1 16,1 4-16,3 2 0,-1 2 15,-2 1-15,-12-2 0,-3-1 16,4-1-16,-4 1 0,0 0 16,-4-3-16,4 3 0,0 0 0,-5-1 15,-5 0-15,3-1 0,2 2 16,0-1-16</inkml:trace>
  <inkml:trace contextRef="#ctx0" brushRef="#br0" timeOffset="137484.196">7155 8576 0,'0'0'15,"0"0"-15,0 0 0,22 13 0,-22-13 16,20 9-16,-8-1 0,0 0 16,1 0-16,-2 0 0,4 1 15,-3-1-15,0-2 0,-1 1 16,-1-2-16,-2 0 0</inkml:trace>
  <inkml:trace contextRef="#ctx0" brushRef="#br0" timeOffset="137667.0597">7131 8845 0,'0'0'0,"0"0"0,0 0 0,20 2 15,-20-2-15,25 3 0,-9 0 16,1 1-16,-1-2 0,1 3 16,1 1-16,-5 0 0,0-1 0,-2 0 15</inkml:trace>
  <inkml:trace contextRef="#ctx0" brushRef="#br0" timeOffset="137833.598">7065 9148 0,'0'0'0,"0"0"0,0 0 16,31-9-16,-13 5 0,5-6 15,5-2-15,7-4 0,4 0 0,1-2 16,3-3-16,8-3 0,-6 0 16,0 1-16,-10 6 0,-8 3 15</inkml:trace>
  <inkml:trace contextRef="#ctx0" brushRef="#br0" timeOffset="138017.2976">7598 8460 0,'0'0'0,"0"0"0,0 0 15,0 0-15,0 0 0,22 18 16,-22-18-16,18 12 0,-18-12 15,23 14-15,-10-7 0,-1 0 16,-1 0-16,0-1 0,-3-1 16,0-1-16</inkml:trace>
  <inkml:trace contextRef="#ctx0" brushRef="#br0" timeOffset="138534.5416">7520 8630 0,'0'0'0,"0"0"0,0 0 16,0 0-16,26 5 0,-26-5 16,29 1-16,-29-1 0,39-1 0,-15-2 15,3 1-15,1 1 0,1-2 16,5 1-16,-1-2 16,-2 1-16,-3-1 0,-1 1 0,-2 0 15,-4 2-15,-3 1 0,-6-2 16,-2 0-16,-4 1 0,-3 1 0,-6 1 15,-2 1-15,-4 2 16,-2 2-16,-5 0 0,-7 2 16,1 0-16,1 2 0,-3 2 15,-3 1-15,-4 3 0,-1-2 0,4 5 16,3 3-16,4-3 0,2-1 16,5-3-16,3-2 0,4-2 15,3-1-15,5-1 0,4 0 16,4-5-16,3-4 0,6-2 15,5-2-15,-2-1 0,0-3 16,0-1-16,2-1 0,-1 0 0,0-1 16,-2 1-16,-1 2 15,-4-2-15,0 1 0,-4 1 0,-3 2 16,0 1-16,-1 1 0,-2 2 16,1 2-16,-1 4 0,1 0 15,-2 4-15,2 4 0,-1-1 16,1 1-16,2-1 0,1 0 15,2 0-15,-3 1 0,2 0 16,0-1-16,-1-2 0,0-3 0,-4 1 16,-1 0-16,-1-1 0,-1-1 15,0-1-15</inkml:trace>
  <inkml:trace contextRef="#ctx0" brushRef="#br0" timeOffset="138767.067">7599 8933 0,'0'0'0,"0"0"0,0 0 0,5 20 0,-5-20 16,4 18-16,-2-5 0,2 0 16,-2 2-16,1-1 0,1 2 15,1-2-15,-1-2 0,0-1 16,-1-2-16,-1-1 0,0-3 0,1 1 15,-1-3-15,-1 1 0,0-1 16,0-1-16</inkml:trace>
  <inkml:trace contextRef="#ctx0" brushRef="#br0" timeOffset="138933.5396">7786 8979 0,'0'0'0,"0"0"0,0 0 0,0 0 15,0 0-15,4 28 0,-4-28 16,0 22-16,0-22 0,-1 24 0,0-12 16,1-1-16,0-1 0,0-2 15,0-2-15,0-2 0,0-4 16,2 3-16,-2-3 0,0 2 16</inkml:trace>
  <inkml:trace contextRef="#ctx0" brushRef="#br0" timeOffset="139167.0951">7921 8963 0,'0'0'16,"0"0"-16,0 0 0,0 0 0,0 26 15,0-26-15,3 28 16,0-13-16,0 2 0,1-3 0,2 1 16,0-1-16,2-2 0,5 3 15,1-3-15,0-3 0,0-4 16,0 0-16,0-1 0,-2-2 15,-1 0-15,-1-2 0,1-1 16,-3-2-16,1 0 0,-1-2 16,1-1-16,-2 1 0,-1 1 0,-1 0 15</inkml:trace>
  <inkml:trace contextRef="#ctx0" brushRef="#br0" timeOffset="139617.9473">8693 8549 0,'0'0'0,"0"0"0,0 0 16,0 0-16,0 0 0,0 0 0,-21 19 16,21-19-16,-22 16 0,22-16 15,-22 23-15,9-11 0,0-2 16,1 0-16,0-1 0,1 0 15,2-3-15,3 2 0,1-1 16,3 1-16,2-2 0,3-2 16,4 0-16,-1 0 0,0-1 0,3-2 15,2-1-15,1 0 0,1 0 16,4 2-16,-3 1 0,-2-3 16,-1-2-16,-4 4 0,-4 1 15,-4 1-15,-2 0 0,-5 3 16,-4 0-16,0 2 0,0 2 0,-9 3 15,-4 0-15,1 0 16,2-2-16,-2 1 0,3-2 16,3 0-16,5-1 0,2-4 15,5 0-15,2-3 0,3 2 0,7-2 16,6-1-16,2-3 0,3-3 16,4-1-16,0 0 0,0-1 15,-1 2-15,8-1 0,2 2 16,-7-1-16,-2 0 0,-5 1 15,-2 0-15,-3 1 0</inkml:trace>
  <inkml:trace contextRef="#ctx0" brushRef="#br0" timeOffset="139816.8163">8416 9074 0,'0'0'0,"0"0"0,0 0 15,0 0-15,34-3 0,-34 3 16,33-8-16,-15 2 0,1-1 0,3-1 16,3 1-16,-1-2 0,1 1 15,6-4-15,1 0 16,-3 0-16,0-1 0,0 2 0,-6 2 16,-4 2-16</inkml:trace>
  <inkml:trace contextRef="#ctx0" brushRef="#br0" timeOffset="140000.5564">8844 8737 0,'0'0'0,"0"0"16,0 0-16,0 0 0,0 0 0,27 0 16,-27 0-16,26-4 0,-26 4 15,31-4-15,-14-1 0,0 1 16,-1 0-16,1 2 0,-2-1 15,-1 1-15,-3 1 0,-1 0 16,-3 0-16,1 0 0</inkml:trace>
  <inkml:trace contextRef="#ctx0" brushRef="#br0" timeOffset="140217.2254">8745 8897 0,'0'0'0,"0"0"16,0 0-16,0 0 0,0 0 0,28-5 15,-28 5-15,39-6 0,-18 0 16,4 0-16,4 0 0,-2-1 0,0 2 16,6-4-16,-1 1 15,-3 0-15,-2 1 0,-5 0 0,-3 1 16,-5-1-16,-3 0 0,-6-1 16,-5-1-16,0 2 0,0 0 0,0 2 15</inkml:trace>
  <inkml:trace contextRef="#ctx0" brushRef="#br0" timeOffset="140483.5918">8817 8557 0,'0'0'0,"0"0"0,0 0 16,0 0-16,11 21 0,-11-21 15,9 28-15,-3-8 0,-1 3 0,2 6 16,0 3-16,-1 0 15,1-2-15,3 10 0,2-1 16,1 6-16,0-4 0,2-3 16,0-1-16,0-6 0,0-3 0,0 0 15,0-5-15,-6-7 0,0-3 16,0-1-16,-1-2 0,-2-1 16,0-2-16,-1-2 0,1-4 15,0-3-15,-4-5 0,1 3 16,0 0-16,0 1 0</inkml:trace>
  <inkml:trace contextRef="#ctx0" brushRef="#br0" timeOffset="140683.5708">9163 8875 0,'0'0'0,"0"0"0,0 0 16,0 0-16,-25 10 0,25-10 15,-23 15-15,8-4 0,-3 2 0,-2 1 16,-2 4-16,-4 7 15,0 2-15,0-3 0,-2-2 16,-3 2-16,5-4 0,3-4 16,3-4-16,3-2 0,3-3 0,3-3 15,1-4-15,2 0 0,2 0 16,1 0-16</inkml:trace>
  <inkml:trace contextRef="#ctx0" brushRef="#br0" timeOffset="140850.0865">9069 8489 0,'0'0'0,"0"0"0,0 0 16,0 0-16,0 0 0,30 18 0,-30-18 16,25 18-16,-12-8 0,-1 2 15,0 3-15,-1-2 0,-2 0 0,-1-4 16</inkml:trace>
  <inkml:trace contextRef="#ctx0" brushRef="#br0" timeOffset="141021.0854">9549 9128 0,'0'0'0,"0"0"16,0 0-16,0 0 0,0 0 0,10 17 16,-10-17-16,0 0 0</inkml:trace>
  <inkml:trace contextRef="#ctx0" brushRef="#br0" timeOffset="160960.1944">10119 8630 0,'0'0'0,"0"0"0,0 0 16,0 0-16,0 0 0,11 20 16,-11-20-16,7 18 0,-7-18 0,7 20 15,-7-20-15,4 16 0</inkml:trace>
  <inkml:trace contextRef="#ctx0" brushRef="#br0" timeOffset="161283.7457">10453 8660 0,'0'0'0,"0"0"15,0 0-15,0 0 0,0 0 0,0 0 16,-28 16-16,28-16 0,-31 16 15,10-4-15,-3 1 16,-3 2-16,-1-1 0,-11 5 0,-1 2 16,2 0-16,-1-2 0,-4 4 15,6-3-15,6-4 0,7-4 16,9-2-16,10-2 0,7-1 16,8-1-16,11-7 0,10-5 15,2 0-15,2-3 0,7 0 16,5-3-16,7-1 0,-2 4 0,3-4 15,-4 1-15,-10 3 16,-7 1-16,-10 4 0,-6 0 16,-8 4-16,-5 1 0,-1 0 0,-2 1 15,0-2-15</inkml:trace>
  <inkml:trace contextRef="#ctx0" brushRef="#br0" timeOffset="161500.672">10340 8507 0,'0'0'0,"0"0"0,0 0 0,0 0 15,13 21-15,-13-21 0,5 34 16,-4-10-16,0 5 0,-1 7 16,0 6-16,-1 11 0,0-2 15,-2 10-15,0-4 0,1-7 16,1-8-16,1 2 0,0-7 15,-1-6-15,-2-6 0,1-4 16,1-5-16,0-4 0</inkml:trace>
  <inkml:trace contextRef="#ctx0" brushRef="#br0" timeOffset="161734.1223">10422 8896 0,'0'0'0,"0"0"0,0 0 16,0 0-16,0 0 0,-25 10 0,25-10 15,-33 20-15,14-8 0,0 3 16,-1 3-16,0-1 0,1-1 16,-2 4-16,2-1 0,6-4 15,4-1-15,6-4 0,5-3 16,5-3-16,4-3 0,7-2 16,6-3-16,2-3 0,2-2 15,10-4-15,5-3 0,-8 3 16,-7 3-16,-5 1 0</inkml:trace>
  <inkml:trace contextRef="#ctx0" brushRef="#br0" timeOffset="162117.4176">10573 8685 0,'0'0'0,"0"0"15,0 0-15,37-4 0,-20-1 0,4 1 16,4 0-16,-1 0 0,0 0 15,12 0-15,1-1 16,-4 2-16,-2-2 0,1 0 0,-5-1 16,-7 2-16,-3-1 0,-5 3 15,-4 1-15,-5 0 0,-2-3 16,-5-1-16,-6-3 0,0 1 16,1 1-16,-2-1 0,-2 1 15,2 0-15,1-1 0,1 0 16,0-2-16,2 0 0,0-1 0,2 4 15,0 2-15,2 1 0,-1-1 16,2 6-16,0 3 0,1 1 16,0 2-16,0 4 0,0 5 15,-3 3-15,0 1 0,0 6 16,0 3-16,1-1 0,0-2 16,-1 4-16,1-3 0,-1-5 15,-1-3-15,-1-7 0,-3-3 16,1-3-16,3 0 0,0-2 15</inkml:trace>
  <inkml:trace contextRef="#ctx0" brushRef="#br0" timeOffset="162266.9005">10585 8828 0,'0'0'0,"0"0"16,0 0-16,0 0 0,0 0 0,32-8 16,-32 8-16,28-9 0,-10 2 0,2 2 15,3-3-15,0 1 0,-1 1 16,0 0-16,1 1 15,2-1-15,-6 2 0,-4 1 0,-5-1 16,-3 2-16,0 0 0,-1 1 16</inkml:trace>
  <inkml:trace contextRef="#ctx0" brushRef="#br0" timeOffset="162584.1172">10531 8938 0,'0'0'0,"0"0"15,0 0-15,0 0 0,0 0 0,35-7 16,-14 2-16,5-2 0,5-1 15,4 0-15,4-1 16,8-2-16,0 0 0,7-2 0,-2 0 16,-7 2-16,-4 2 0,-9 1 15,-7 0-15,-7 2 0,-6 4 16,-10 0-16,-8 2 0,-4 1 16,-4 1-16,-7 3 0,-6 4 15,-1 2-15,-1 0 0,-1 4 16,-1 3-16,1 2 0,1 2 0,-2 4 15,5 1-15,5 3 0,3 1 16,5-1-16,3-2 0,2-2 16,3-2-16,2-4 0,0-1 15,5-4-15,0-1 0,2-6 16,2-3-16,0-5 0,1-4 0,-2 1 16,0 1-16,-1 0 0</inkml:trace>
  <inkml:trace contextRef="#ctx0" brushRef="#br0" timeOffset="162803.5428">10962 8944 0,'0'0'0,"0"0"0,0 0 16,0 0-16,24 11 0,-17-5 16,-1 1-16,2 1 0,0 2 0,-2 3 15,1-1-15,-2 0 0,0 0 16,-1 5-16,1-1 15,-3-1-15,-1 1 0,-2-1 0,-1 1 16,-2-2-16,1 0 0,-1 0 16,-1-1-16,0 0 0,-2 0 15,-2-1-15,-1-3 0,1-2 16,3 0-16,0-2 0</inkml:trace>
  <inkml:trace contextRef="#ctx0" brushRef="#br0" timeOffset="162941.3988">10826 9028 0,'0'0'0,"0"0"0,0 0 0,0 0 15,27 0-15,-27 0 0,26 1 16,-12 0-16,0 0 0,-2-1 16,-2 1-16,-2-1 0</inkml:trace>
  <inkml:trace contextRef="#ctx0" brushRef="#br0" timeOffset="163070.1645">10769 9169 0,'0'0'0,"0"0"0,0 0 15,0 0-15,0 0 0,36-4 16,-36 4-16,39-9 0,-15 2 0,-2 1 16,-3 1-16,-3 0 15</inkml:trace>
  <inkml:trace contextRef="#ctx0" brushRef="#br0" timeOffset="163333.8124">11630 8460 0,'0'0'0,"0"0"0,0 0 15,0 0-15,0 0 0,-23 6 16,23-6-16,-27 16 0,27-16 0,-24 22 15,12-10-15,1-2 16,0 1-16,2-2 0,2 0 0,3 0 16,2 1-16,2-3 0,2-3 15,3 0-15,2-2 0,4-1 16,3 0-16,1-1 0,-1-1 16,4 0-16,-3 0 0,-2 0 15,-2 0-15,-1-1 0</inkml:trace>
  <inkml:trace contextRef="#ctx0" brushRef="#br0" timeOffset="163473.8491">11496 8657 0,'0'0'0,"0"0"0,0 0 16,0 0-16,0 0 0,0 0 16,4 24-16,-4-24 0,0 0 0,16 14 15,-16-14-15,0 0 0,27 3 16,-27-3-16</inkml:trace>
  <inkml:trace contextRef="#ctx0" brushRef="#br0" timeOffset="163735.1145">11978 8454 0,'0'0'0,"0"0"15,0 0-15,0 0 0,0 0 0,0 0 16,-21 27-16,21-27 0,-25 19 15,12-8-15,-1 3 16,2-2-16,1 0 0,1 0 0,2 0 16,0-2-16,1-2 0,4-2 15,2 0-15,2-2 0,1-1 16,6-2-16,4-2 0,1 0 16,2 0-16,0 0 0,0-2 15,3 0-15,-1 1 0,-4-1 16,-2-1-16,-2 1 0,-2 0 0,0 0 15</inkml:trace>
  <inkml:trace contextRef="#ctx0" brushRef="#br0" timeOffset="163916.9173">11708 8720 0,'0'0'16,"0"0"-16,0 0 0,0 0 15,31-1-15,-31 1 0,33-3 16,-33 3-16,44-1 0,-20 0 15,2-2-15,-3 1 0,0 0 0,5-1 16,-3 2-16,-5-1 16,-6 1-16,-6 0 0,-6 1 0,0 0 15,-2 0-15,2 0 0</inkml:trace>
  <inkml:trace contextRef="#ctx0" brushRef="#br0" timeOffset="164216.9994">11457 8834 0,'0'0'0,"-8"3"16,-3 1-16,0-1 0,0 1 0,-3 2 15,0 2-15,3-1 16,1-1-16,5 0 0,3 0 16,4-2-16,5-2 0,7-1 0,7-2 15,1-2-15,1 0 0,2-2 16,3-2-16,-3 2 0,0-1 16,-1 0-16,-5 1 0,-5 1 15,-3 2-15,-6 1 0,-5 1 16,-4 6-16,-4 2 0,-5 3 15,-5 3-15,1 0 0,-2 3 0,-7 9 16,-2 3-16,2-1 0,1 1 16,1 6-16,4-1 0,6-4 15,3-2-15,4-4 0,3-2 16,3-4-16,2-4 0,8-5 16,6-2-16,1-4 0,1 0 0,-3-1 15,-2 1-15,-4-2 0</inkml:trace>
  <inkml:trace contextRef="#ctx0" brushRef="#br0" timeOffset="164518.141">11834 8900 0,'0'0'0,"0"0"0,0 0 16,34-3-16,-19 0 0,3 3 15,1 0-15,6 2 0,0-2 0,2 1 16,-1 1-16,-2 1 15,-5 2-15,0 1 0,-1 0 16,-3 3-16,0 0 0,-4 1 0,-3 3 16,-1 2-16,-1 2 0,-3 2 15,-2 2-15,-1 0 0,-1 1 0,-1 4 16,-2-1-16,1-2 16,0-1-16,-2-3 0,0-1 15,-2-2-15,-1-2 0,-5-3 16,-4 0-16,-2-5 0,0-1 0,-2-1 15,-2 0-15,0-4 0,0-1 16,4-2-16,4 2 0,2 0 16</inkml:trace>
  <inkml:trace contextRef="#ctx0" brushRef="#br0" timeOffset="164700.5615">11663 9029 0,'0'0'16,"0"0"-16,0 0 0,0 0 0,0 0 15,0 0-15,0 30 16,0-30-16,-1 21 0,1-21 0,0 27 16,0-14-16,0 0 0,0 0 15,1-2-15,0 0 0,0-2 16,0-3-16,0-1 0,0-1 16,1-2-16,-1 1 0</inkml:trace>
  <inkml:trace contextRef="#ctx0" brushRef="#br0" timeOffset="164933.8952">11718 9012 0,'0'0'0,"0"0"0,0 0 16,0 0-16,25-5 0,-25 5 0,24-2 15,-24 2-15,26-2 0,-26 2 16,33 0-16,-16 1 0,-2 0 16,-1 1-16,1 1 0,-3-1 15,-1 0-15,-1 3 0,-1 1 16,-2 2-16,0 2 0,-3 1 15,0 2-15,-2-1 0,-1 1 0,-1-1 16,-1 1-16,-1-1 0,-1 0 16,-2 1-16,-2 0 15,1-1-15,-1-2 0,-1 7 0,0 3 16,0-3-16,1-2 0,2-3 16</inkml:trace>
  <inkml:trace contextRef="#ctx0" brushRef="#br0" timeOffset="165083.4375">11647 9159 0,'0'0'0,"0"0"16,0 0-16,0 0 0,0 0 15,28-5-15,-28 5 0,36-5 16,-16 0-16,3-1 0,4 0 16,-2 0-16,-1 1 0,3-1 15,-4 1-15,-4 1 0</inkml:trace>
  <inkml:trace contextRef="#ctx0" brushRef="#br0" timeOffset="165216.6005">11698 9272 0,'0'0'0,"0"0"0,0 0 0,31 0 16,-31 0-16,39-6 0,-10 2 15,-3 0-15,-4 1 0,-2 0 0</inkml:trace>
  <inkml:trace contextRef="#ctx0" brushRef="#br0" timeOffset="166400.4066">12946 9144 0,'0'0'0,"0"0"0,0 0 15,0 0-15,0 0 0,0 0 16,0 0-16,0 0 0,18-24 0,-18 24 16,14-18-16,-14 18 15,16-19-15,-7 8 0,4-1 16,-1-1-16,0 1 0,0-2 15,1 0-15,0 1 0,1 2 0,2-1 16,1 0-16,-2 4 0,0 3 16,-2 5-16,-2 3 0,-2 2 15,-2 2-15,-1 7 0,-1 5 16,0 1-16,-2 2 0,3-2 16,1-1-16,2-2 0,0-2 0,3-4 15,3-4-15,4-3 0,2-2 16,2-5-16,4-3 15,4-2-15,-2-3 0,0-3 0,0-4 16,-5 3-16,-5 0 0,-4 3 16,-2 4-16,-3 0 0</inkml:trace>
  <inkml:trace contextRef="#ctx0" brushRef="#br0" timeOffset="167033.7274">14143 8937 0,'0'0'0,"0"0"16,0 0-16,-8 20 0,8-20 0,-13 28 16,6-7-16,-1 0 0,0 1 15,0 4-15,0 2 0,3-1 16,3-1-16,2-6 0,2-6 16,2-3-16,1-2 0,8-5 15,7-4-15,1-3 0,0-3 0,2-4 16,2-3-16,3-4 15,1-3-15,-2-1 0,0-4 16,-4 1-16,-2 1 0,3-5 16,1 1-16,-6 6 0,-2 3 0,-5 7 15,-2 3-15,-5 5 0,0 2 16,-4 6-16,-3 5 0,-3 4 16,0 3-16,-2 5 0,0 7 15,0-3-15,1 0 0,2-1 16,2-2-16,3-2 0,2-2 0,4-3 15,3-3-15,5-3 0,4-3 16,4-7-16,5-4 0,0-2 16,2-1-16,2-5 0,1-5 15,2-4-15,-3-1 0,-1-3 16,0-1-16,-7 0 0,-4 3 16,-5 4-16,-6 0 0,-2 4 15,-3 3-15,-6 4 0,-4 2 16,-3 3-16,-2 0 0,-1 6 15,-3 4-15,2 1 0,1 1 0,3 2 16,4 1-16,2-4 0,5-3 16,-1-1-16,0-1 0,0-1 15</inkml:trace>
  <inkml:trace contextRef="#ctx0" brushRef="#br0" timeOffset="167383.5382">15137 9031 0,'0'0'16,"0"0"-16,-13 18 0,5-7 0,0 3 0,-2 9 15,0 2-15,3 1 16,0-2-16,5-3 0,2-3 16,4-4-16,5-1 0,10-5 15,6-3-15,-2-5 0,3-2 0,7-7 16,2-3-16,-4-1 0,-5 0 15,5-4-15,-2-2 0,-6-1 16,-4-1-16,-8-2 0,-6 1 16,-5 3-16,-4 4 0,-5 2 15,-3 3-15,-2 2 0,-3 4 0,-4 1 16,-4 5-16,0-1 16,1 1-16,0 2 0,0 4 15,4-1-15,3 2 0,4 1 16,4-1-16,8-4 0,6 0 0,7-4 15,6-2-15,-2 0 0,-4 1 16,-2 0-16</inkml:trace>
  <inkml:trace contextRef="#ctx0" brushRef="#br0" timeOffset="167650.1915">15691 8981 0,'0'0'0,"0"0"15,0 0-15,0 0 0,-11 27 0,11-27 16,-17 31-16,6-13 0,-2 3 15,1-1-15,0 2 0,1-3 16,1-2-16,-1 3 0,2-3 16,2-4-16,1-3 0,2-4 15,-1-4-15,3-4 0,1-3 16,1-1-16,1-2 0,1-5 16,2 1-16,0-3 0,3-2 15,-1 2-15,2 3 0,1 2 16,2 0-16,0 3 0,1 1 0,1 2 15,2 2-15,1 1 0,2 1 16,2 1-16,1 1 0,-4 0 16,-1 0-16,-3-1 0</inkml:trace>
  <inkml:trace contextRef="#ctx0" brushRef="#br0" timeOffset="167900.0294">16099 8819 0,'0'0'0,"0"0"0,0 0 15,0 0-15,-10 30 0,10-30 0,-13 34 16,4-11-16,0 1 0,-1 4 16,1 3-16,-5 7 0,1-2 15,-1 5-15,2-4 0,2-6 16,1-3-16,2-6 0,3-5 15,2-2-15,1-2 0,3-2 16,2-5-16,1-4 0,1-2 0,0-1 16,-2 1-16,-1-1 0</inkml:trace>
  <inkml:trace contextRef="#ctx0" brushRef="#br0" timeOffset="168117.6957">16355 9003 0,'0'0'0,"0"0"0,0 0 16,0 0-16,0 0 0,0 0 0,0 0 15,-24-6-15,24 6 0,-32 6 16,11-1-16,-1 2 0,-1 0 16,-2 1-16,0 3 0,-4 3 15,4 0-15,4-1 0,3 1 16,5-1-16,4 2 0,6-1 16,4 1-16,6-1 0,4 0 15,5-1-15,4 0 0,3-2 0,2-1 16,8-5-16,2-5 15,-6 0-15,-5 0 0,-5 0 0</inkml:trace>
  <inkml:trace contextRef="#ctx0" brushRef="#br0" timeOffset="168417.4766">16847 8755 0,'0'0'0,"0"0"0,0 0 16,0 0-16,-17 21 0,17-21 0,-27 32 16,11-11-16,1 2 0,-3 8 15,-2 6-15,-4 11 0,0 1 0,-3 9 16,3-4-16,4-5 16,3-6-16,-2 4 0,3-5 15,3-6-15,2-7 0,0-4 16,0-2-16,0-4 0,0-4 15,-2-4-15,-2-1 0,1-4 0,1-4 16,1-3-16,-1-3 16,0-8-16,2-4 0,3 3 0,1 2 15,1 2-15</inkml:trace>
  <inkml:trace contextRef="#ctx0" brushRef="#br0" timeOffset="168540.772">16394 9081 0,'0'0'0,"0"0"0,0 0 16,19-12-16,-19 12 0,30-9 15,-9 3-15,3 1 0,3-1 0,9-1 16,3-2-16,-1 3 0,0 1 16,8 1-16,0-1 0,-8 2 15,-8 1-15,-6 0 0</inkml:trace>
  <inkml:trace contextRef="#ctx0" brushRef="#br0" timeOffset="168900.62">17026 8997 0,'0'0'0,"0"0"16,0 0-16,0 0 0,0 0 15,-23 26-15,11-9 0,-1 0 16,-1 1-16,0 4 0,2 3 16,2 0-16,3-4 0,1 4 15,6-4-15,2-2 0,4-2 0,6-6 16,4-4-16,4-2 0,2-3 15,9-3-15,2-4 16,-3-2-16,-1-4 0,-4-1 0,-1-2 16,-3-4-16,-2-3 0,-6-4 15,-5 1-15,-6 1 0,-2 0 16,-5 0-16,-6 4 0,1 5 16,-1 2-16,-9 4 0,-6 6 15,4 0-15,-1 1 0,-2 3 16,-4 3-16,4 3 0,2 2 0,0 4 15,4-2-15,4 2 0,3 0 16,8-3-16,6-1 0,-1-4 16,0-1-16,0-1 0</inkml:trace>
  <inkml:trace contextRef="#ctx0" brushRef="#br0" timeOffset="169200.2361">17436 9041 0,'0'0'16,"0"0"-16,0 0 0,-9 27 0,4-15 16,-1 2-16,-2 3 0,0-1 15,0 0-15,0 4 0,0-2 16,1-4-16,2-2 0,0-4 16,1-1-16,1-5 0,0-2 0,3-2 15,2-2-15,-1-3 16,1 0-16,1-4 0,2-4 15,1-2-15,3 0 0,1 2 0,1 0 16,0 3-16,0 2 0,0 1 16,1 2-16,0 2 0,1 2 15,2 3-15,0 1 0,2 4 16,0 1-16,1 0 0,0 0 16,-3-1-16,-2-2 0,-2 1 15</inkml:trace>
  <inkml:trace contextRef="#ctx0" brushRef="#br0" timeOffset="169450.6879">18063 8946 0,'0'0'0,"0"0"0,0 0 0,0 0 16,-27 9-16,27-9 0,-27 11 15,27-11-15,-38 19 0,17-5 16,-1 3-16,0 2 0,0 2 0,-5 6 15,1 0-15,5-2 0,5-2 16,2 2-16,7-2 0,3-3 16,6-3-16,3-3 0,4-3 15,1-1 1,2-3-16,6-2 0,4-3 0,-5-1 0,-2 0 0,-3 1 16</inkml:trace>
  <inkml:trace contextRef="#ctx0" brushRef="#br0" timeOffset="169817.5407">18037 9150 0,'0'0'0,"0"0"15,0 0-15,0 0 0,27 8 0,-27-8 16,26 5-16,-26-5 16,37 1-16,-15-1 0,1 0 15,1-1-15,0-2 0,9-1 16,3-1-16,-4 0 0,-4-1 0,-1 1 15,-3-4-15,-4 2 0,-2-2 16,-1-4-16,-4-2 0,-6 5 16,-4 2-16,-3 0 0,-4-2 15,-3-1-15,-2 1 0,-5 2 16,-6 3-16,0 0 0,1 1 16,-11 4-16,-2 2 0,0 4 15,1 4-15,1 5 0,2 6 16,1 1-16,3 0 0,3 8 0,6 0 15,3-2-15,5-2 0,8-1 16,8-1-16,3-2 0,3-4 16,12-2-16,7-3 0,1-3 15,2-2-15,2-1 0,3-2 16,-9-1-16,-7-2 0,-7 1 16</inkml:trace>
  <inkml:trace contextRef="#ctx0" brushRef="#br0" timeOffset="177000.5867">2990 10353 0,'0'0'0,"0"0"15,0 0-15,0 0 0,23-4 16,-23 4-16,0 0 0,28-4 16,-21 3-16,5 1 0,0-1 15,2 1-15,1-1 0,2 1 16,0 1-16,1-1 0,1 1 0,8-1 15,0 1-15,0-1 16,1 0-16,4 0 0,2 0 0,-1-1 16,1 0-16,11 1 0,4 0 15,-3 0-15,1 1 0,9 0 16,1 1-16,-2-1 0,-2 0 0,4 0 16,3 0-16,6 1 15,-3-1-15,6-1 0,2 1 16,1 0-16,-3 0 0,13-2 0,4-2 15,0 1-15,-7 1 0,30 1 16,-6 1-16,-12-2 0,-7-2 16,3 1-16,4 0 15,-11 2-15,-4 1 0,8-1 0,2-1 16,-5 0-16,-4 2 0,7-2 16,6-1-16,-9 4 0,-5-1 15,6-2-15,4-4 0,-4 3 16,-9 1-16,11 2 0,7 0 15,-11 1-15,-7-1 0,8 0 0,7 1 16,-11-4-16,-7-2 0,5 2 16,5 0-16,-14 2 0,-8 2 15,3 1-15,2 0 16,-5-1-16,-4-5 0,-5 3 0,-3-1 16,-4 0-16,-4 0 0,-7-2 15,-3 0-15,-11 1 0,-4 1 0,-8 0 16,-3-1-16,-6 3 15,-4 1-15,2-1 0,1-1 0,3 1 16</inkml:trace>
  <inkml:trace contextRef="#ctx0" brushRef="#br0" timeOffset="180350.6733">2990 11615 0,'0'0'0,"0"0"0,0 0 16,0 0-16,0 0 0,25-1 0,-25 1 16,0 0-16,21 0 0,-21 0 15,0 0-15,31-1 0,-19 1 0,4 1 16,2 0-16,0 1 16,0-2-16,0 1 0,5 0 15,2 0-15,-2-1 0,11 0 16,4 0-16,-3 0 0,0 0 0,15 1 15,0 1-15,-2-1 16,-4 0-16,13 0 0,4 0 16,-5 0-16,-3-1 0,14-1 0,4 0 15,-5 2-15,-4 0 0,14 0 16,3-1-16,-7 1 0,-6 0 0,42 1 16,-1 0-16,-13-2 15,-11 0-15,10 0 0,7 0 16,-15-3-16,-9 1 0,4 0 15,1 1-15,0-1 0,3 0 0,-1 2 16,4 2-16,-5-1 0,-1 1 16,2-3-16,3-1 0,-5 3 15,-1 1-15,3-2 0,2-2 16,-5 2-16,1 2 0,1-3 16,0 0-16,-3 2 0,-1 2 15,2-3-15,3-1 0,-7-1 0,-2-1 16,2 2-16,1 2 15,-11 1-15,-6 0 0,-2-1 16,0 0-16,-1 0 0,-1 1 0,-4-3 16,-2-1-16,-7 0 15,-5 1-15,-9 2 0,-7 0 0,-6 0 16,-3 0-16,-4 0 0,-3-1 16,-10 0-16,-4-1 0,-10 1 15,-6 2-15,14 0 16,3-2-16,3 1 0</inkml:trace>
  <inkml:trace contextRef="#ctx0" brushRef="#br0" timeOffset="185717.7068">3604 9211 0,'0'0'0,"0"0"16,0 0-16,20 8 0,-20-8 0,21 9 16,-9-1-16,-1 1 15,0 0-15,-1 0 0,2 0 16,1 1-16,-1 1 0,5 3 0,-1 0 16,0-2-16,-1 1 0,-3-3 0,-2-1 15,-1-2-15</inkml:trace>
  <inkml:trace contextRef="#ctx0" brushRef="#br0" timeOffset="185900.519">4061 9195 0,'0'0'0,"0"0"0,0 0 15,0 0-15,0 0 0,0 0 0,0 0 16,-7 29-16,7-29 0,-15 21 15,15-21-15,-31 26 0,16-12 16,-4 2-16,-1 1 0,3-2 16,2-1-16,1-3 0</inkml:trace>
  <inkml:trace contextRef="#ctx0" brushRef="#br0" timeOffset="186086.5133">3562 9452 0,'0'0'0,"0"0"0,0 0 16,0 0-16,0 0 0,0 0 15,0 0-15,35-1 0,-35 1 0,38-1 16,-16 0-16,3-1 0,1 1 16,5 0-16,1-1 0,10-2 15,-2 0-15,-1 1 0,-2-1 16,5 0-16,-2 2 0,-8 1 16,-4 1-16,-8-1 0,-5 0 0,-2 0 15,-4 1-15,-2-1 0</inkml:trace>
  <inkml:trace contextRef="#ctx0" brushRef="#br0" timeOffset="186308.7453">3597 9569 0,'0'0'0,"0"0"0,0 0 0,34 2 15,-34-2-15,39 0 0,-13 0 16,4 0-16,-1-2 0,13-1 15,3-1-15,-1 1 0,-1 0 0,8-2 16,-4 1-16,-6 3 0,-7-1 16,-1 1-16,-5-1 0,-9 0 15,-8 0-15,-7-1 0,-4-1 16,0 0-16,0 1 0,0 1 16</inkml:trace>
  <inkml:trace contextRef="#ctx0" brushRef="#br0" timeOffset="186553.3512">3894 9164 0,'0'0'0,"0"0"0,0 0 0,0 0 16,0 0-16,0 0 0,6 35 16,-6-35-16,5 39 0,-3-12 15,1 6-15,1 0 0,-1 1 16,2 8-16,2 0 0,1-5 0,1-2 15,-1 5-15,1-4 0,-2-5 16,0-4-16,-3-5 0,1-2 16,1-4-16,-2-3 0,0-2 15,-2-1-15,-1-4 0,-1-3 0,0-3 16,0 3-16,0-3 0</inkml:trace>
  <inkml:trace contextRef="#ctx0" brushRef="#br0" timeOffset="187317.3538">5682 9150 0,'0'0'0,"0"0"0,0 0 0,0 0 16,0 0-16,24-7 0,-24 7 0,23-1 16,-23 1-16,29-3 15,-13 2-15,0 1 0,0 0 0,1 1 16,2-1-16,-1 1 0,-2-1 16,-1 2-16,1-1 0,-4 2 15,1 1-15,-5-1 0,0 1 16,-4 0-16,-1 2 0,-4 2 15,-6-1-15,-3 1 0,-4 0 0,-2 1 16,-3 1-16,-6 2 0,-4-1 16,-1 0-16,2-1 0,1-2 15,3 1-15,-2-2 0,0 0 16,4-2-16,5-1 0,2-2 16,3 1-16,7-2 0,5-1 15,2 3-15,5-2 0,4-1 16,3 0-16,4 0 0,5 0 15,-1 0-15,3 0 0,1-1 0,3-1 16,5 1-16,-1 0 0,-4-1 16,-3 1-16,-4 1 0,-3-1 15,-3 1-15,-6 1 0,-4 0 16,-3 2-16,0-1 0,-3-2 16,3 3-16</inkml:trace>
  <inkml:trace contextRef="#ctx0" brushRef="#br0" timeOffset="187484.0872">5545 9432 0,'0'0'0,"0"0"0,0 0 15,0 0-15,33-6 0,-33 6 0,32-5 16,-11 2-16,2 0 0,3-1 16,0 0-16,1 1 0,-1 0 15,8 0-15,-3 1 0,-3 0 16,-4 1-16,-3 0 0,-3-1 15,-4 1-15</inkml:trace>
  <inkml:trace contextRef="#ctx0" brushRef="#br0" timeOffset="187684.8427">5550 9509 0,'0'0'0,"0"0"0,0 0 16,0 0-16,33-1 0,-33 1 15,31-1-15,-31 1 0,43-1 0,-19 1 16,1 1-16,2 0 0,1-2 16,5 1-16,2-1 15,-3-2-15,-2 0 0,-4-2 0,-2 0 16,-3 0-16,-3 1 0,-4 0 16</inkml:trace>
  <inkml:trace contextRef="#ctx0" brushRef="#br0" timeOffset="187934.2458">5916 9367 0,'0'0'0,"0"0"0,0 0 15,0 0-15,0 0 0,-6 25 16,6-25-16,-5 29 0,1-10 16,2 3-16,1 0 0,0 1 15,0 1-15,0-1 0,-1-1 16,0 5-16,2-3 0,-2-4 15,1 0-15,1-4 0,-2-2 0,1-1 16,-2-5-16,-2 0 0,0-2 16,-3-1-16,0 2 0,-1-4 15,1-1-15,-3-4 0,-2-2 16,4 1-16,0 0 0,2 1 16</inkml:trace>
  <inkml:trace contextRef="#ctx0" brushRef="#br0" timeOffset="188051.089">5686 9624 0,'0'0'0,"0"0"16,0 0-16,0 0 0,0 0 0,0 0 15,0 0-15,35 8 16,-35-8-16,32 4 0,-32-4 0,37 6 16,-15-3-16,3-2 15,1-2-15,-4 0 0,-3 1 0,-4 0 16</inkml:trace>
  <inkml:trace contextRef="#ctx0" brushRef="#br0" timeOffset="188252.3564">6480 9234 0,'0'0'0,"0"0"0,0 0 0,0 0 16,-15 23-16,15-23 0,-23 24 15,9-8-15,-1 4 0,-2-1 16,0 4-16,0-2 0,-3 0 0,-2 4 15,1-1-15,5-3 0,0-4 16,4-3-16</inkml:trace>
  <inkml:trace contextRef="#ctx0" brushRef="#br0" timeOffset="188450.3194">6455 9410 0,'0'0'0,"0"0"15,0 0-15,0 0 0,-1 26 16,1-26-16,-4 27 0,4-27 16,-7 36-16,3-18 0,2 0 15,1 0-15,0-2 0,1-2 0,1-1 16,1-3-16,1-1 0,-1-2 16,0 0-16,0-1 0</inkml:trace>
  <inkml:trace contextRef="#ctx0" brushRef="#br0" timeOffset="188684.5104">6556 9291 0,'0'0'0,"0"0"16,0 0-16,31-9 0,-15 6 16,2-1-16,4 1 0,2-1 15,0 1-15,6-2 0,3-1 16,-1 2-16,-5-1 0,-1 0 0,-3-1 15,-3 1-15,-3 2 0,-5-1 16,-2-1-16,-3-1 0,-6 1 16,-2 0-16,-6 3 0,-2-2 15,-1 1-15,3 0 0,0 0 16,2 1-16</inkml:trace>
  <inkml:trace contextRef="#ctx0" brushRef="#br0" timeOffset="188902.3912">6751 9079 0,'0'0'0,"0"0"16,0 0 0,0 0-16,9 38 0,-9-38 15,0 39-15,0-14 0,-3 4 0,-1 2 16,0 2-16,-1 12 0,-1 3 16,0 3-16,1-7 0,4-2 15,2 0-15,0-5 0,3-3 0,-3 0 16,1-4-16,-1-8 0,-1-2 15,0-6-15,-1-3 16,-1-5-16,-2-2 0,-1-4 0,-3-4 16,3 2-16,0-1 0,1 1 15</inkml:trace>
  <inkml:trace contextRef="#ctx0" brushRef="#br0" timeOffset="189134.0687">6740 9381 0,'0'0'0,"0"0"0,0 0 0,-17 14 16,17-14-16,-21 20 15,8-6-15,-3 2 0,-2 1 0,-6 6 16,-1 2-16,2-3 0,2 0 16,1-4-16,1-3 0,-3-1 15,0-1-15,6-7 0,3-1 16,7-4-16,3-2 0,4-5 15,4-3-15,0 2 0,-2 1 0,0-1 16</inkml:trace>
  <inkml:trace contextRef="#ctx0" brushRef="#br0" timeOffset="189284.0693">6713 9445 0,'0'0'0,"0"0"0,0 0 16,22-5-16,-22 5 0,22 3 16,-7-1-16,2 2 0,2 0 0,6 0 15,-2 0-15,-1 0 16,0 3-16,0-1 0,0 1 15,-2 0-15,-1-2 0,-1 1 0,-5-1 16,-3 1-16,-3 0 0,-7 0 16,-6 2-16,0-1 0,3-2 0,-1-1 15</inkml:trace>
  <inkml:trace contextRef="#ctx0" brushRef="#br0" timeOffset="189434.5145">6616 9611 0,'0'0'0,"0"0"0,0 0 16,0 0-16,25-4 0,-25 4 0,38 0 16,-15 0-16,2-1 0,3 1 15,3 1-15,5 1 0,0 0 16,-6-1-16,-5 1 0,-2-1 16</inkml:trace>
  <inkml:trace contextRef="#ctx0" brushRef="#br0" timeOffset="190401.0593">3420 10426 0,'0'0'0,"0"0"0,0 0 0,0 0 15,32-5-15,-32 5 0,35 0 16,-14 0-16,2 0 0,1-2 16,5 1-16,7-1 0,1 1 15,-2 0-15,0 1 16,0 0-16,-7-1 0,6-1 0,-5 1 15,-7-2-15,-3 0 0,-6 2 16,-1-1-16,-2 1 0</inkml:trace>
  <inkml:trace contextRef="#ctx0" brushRef="#br0" timeOffset="190583.8997">3756 10259 0,'0'0'0,"0"0"15,0 0-15,0 0 0,0 0 0,0 0 16,0 0-16,3 26 0,-3-26 16,-3 25-16,3-25 0,-4 34 15,1-16-15,1 2 0,0-1 16,0 0-16,-2-2 0,-1 3 16,-3-1-16,3-3 0,-2-3 0,4-1 15</inkml:trace>
  <inkml:trace contextRef="#ctx0" brushRef="#br0" timeOffset="190750.4213">3559 10611 0,'0'0'0,"0"0"16,0 0-16,0 0 0,0 0 15,0 0-15,0 0 0,26-1 16,-26 1-16,34-3 0,-12 0 16,0 0-16,4 0 0,-1 0 15,0-2-15,1 1 0,-1-2 16,6 1-16,-2 1 0,-4-1 0,-3-3 15,-3 3-15,-3-1 16,-3 2-16</inkml:trace>
  <inkml:trace contextRef="#ctx0" brushRef="#br0" timeOffset="190967.1472">3758 10622 0,'0'0'0,"0"0"0,0 0 15,0 0-15,-13 22 0,13-22 16,0 0-16,-12 23 0,9-16 0,-1 0 15,1-1-15,3 0 0,1 0 16,5-3-16,0-1 0,3-1 16,4 1-16,3-2 0,1-2 15,1 0-15,1 0 0,3 0 16,3-1-16,-3 0 0,0 2 0,-5-1 16,-2-2-16,-5 1 0,-1 0 15,-2 1-15,-3 0 16,1 0-16</inkml:trace>
  <inkml:trace contextRef="#ctx0" brushRef="#br0" timeOffset="191200.3703">3601 10610 0,'0'0'0,"0"0"0,0 0 15,0 0-15,0 0 0,0 0 16,-14 22-16,14-22 0,0 0 0,-11 30 15,11-30-15,-11 24 16,4-11-16,-1-1 0,1 2 0,-2-1 16,3-1-16,-3-1 0,1 0 15,1-3-15,-1 0 0,-1-3 16,4-1-16,-2-2 0,0 0 0,2 0 16,0-1-16,2 0 0</inkml:trace>
  <inkml:trace contextRef="#ctx0" brushRef="#br0" timeOffset="191383.6869">3553 10754 0,'0'0'16,"0"0"-16,0 0 0,0 0 0,23 12 16,-23-12-16,30 12 15,-13-4-15,1 0 0,4 3 0,7-1 16,5 2-16,-2-2 0,6 3 16,4-1-16,6 1 0,-2-2 15,2-4-15,-1-3 0,-3 1 16,-5-2-16,5 1 0,-3-2 15,-7-2-15,-5-3 0,-7 2 16,-4-1-16,-5 1 0</inkml:trace>
  <inkml:trace contextRef="#ctx0" brushRef="#br0" timeOffset="191700.2345">4049 10401 0,'0'0'0,"0"0"0,0 0 0,0 0 15,0 0-15,27 6 0,-27-6 16,23 4-16,-23-4 0,29 4 16,-16-1-16,2 0 0,-2 1 15,3-1-15,-1 0 0,0 1 16,-1 0-16,-3 0 0,0 2 15,-1-1-15,-5-1 0,-1 3 0,-3 1 16,-2 0-16,-5 0 0,1 1 16,-3-1-16,-2 0 0,-1 0 15,-5 3-15,-5-1 0,1 0 16,0-3-16,1-1 0,2-1 16,2 0-16,3-1 0,2-1 0</inkml:trace>
  <inkml:trace contextRef="#ctx0" brushRef="#br0" timeOffset="191854.0232">4033 10535 0,'0'0'0,"0"0"16,0 0-16,0 0 0,0 0 16,4 21-16,-4-21 0,0 0 0,-3 28 0,3-28 15,-5 27-15,3-14 0,-1-1 16,0-1-16,-1-1 0,1-2 15</inkml:trace>
  <inkml:trace contextRef="#ctx0" brushRef="#br0" timeOffset="192250.8045">3982 10732 0,'0'0'0,"0"0"0,0 0 16,0 0-16,0 0 0,0 0 15,0 0-15,7 24 0,-7-24 0,0 0 16,0 0-16,0 0 16,0 0-16,7 19 0,-7-19 0,0 0 15,0 0-15,0 0 16,21-6-16,-21 6 0,0 0 0,19-15 16,-19 15-16,20-12 0,-7 7 15,3 0-15,1 1 0,0 2 16,-1 2-16,2 0 0,-2 0 15,1 2-15,-2 0 0,2 3 16,-3-1-16,-6 0 0,0 1 0,-2 0 16,-2 0-16,-3 2 0,-1-1 15,-1 0-15,-6-1 0,2 0 16,-2 1-16,-2-3 0,-2-1 16,-3-1-16,-2 0 0,-5 0 15,1-1-15,3 0 0,1-1 0,3 0 16,2-2-16,3 0 0,0 0 15,1 2-15</inkml:trace>
  <inkml:trace contextRef="#ctx0" brushRef="#br0" timeOffset="193017.609">5509 10332 0,'0'0'0,"0"0"0,0 0 16,0 0-16,0 0 0,0 0 0,0 0 16,0 0-16,0 0 0,0 0 15,26 4-15,-26-4 0,30 3 16,-30-3-16,37 3 0,-19-2 16,2 1-16,0 1 0,0 2 15,-1-1-15,-4 0 0,3 0 0,-4 2 16,-3-3-16,-2 1 15,-7 1-15,-4 0 0,-5 0 0,-3 1 16,-2-2-16,-1 3 16,-7 0-16,1 0 0,-3-1 0,-3 1 15,2-2-15,1 0 0,1-2 16,0 0-16,2 1 0,1-2 16,1 1-16,4 0 0,3-1 15,4-1-15,6-1 0,5 3 16,0-3-16,4-1 0,3 1 0,6 0 15,3 1-15,1-1 0,1 1 16,2 0-16,1 0 16,-1-1-16,6 1 0,0 0 15,-6 1-15,-3 0 0,-3-1 0,-5 0 16,-3 0-16,-4 2 0,-6 1 16,-6 2-16,-3-2 0,-6 1 0,-4 0 15,-3-1-15,-2 1 0,-3 0 16,-6 1-16,-3 1 15,4-1-15,0 0 0,1 0 0,2-1 16,4 0-16,3-3 0,4 1 16,4-1-16,3 1 0,3 1 15,6 0-15,6 2 0,4-2 16,3-3-16,5 1 0,6 0 16,3 0-16,0-2 0,13 1 15,3-1-15,-3 2 0,0-1 0,8 0 16,1 1-16,-8-1 0,-8-1 15,-4 2-15,-5-1 16,-4-1-16,-4 0 0,-5 1 0</inkml:trace>
  <inkml:trace contextRef="#ctx0" brushRef="#br0" timeOffset="193217.2394">5465 10670 0,'0'0'0,"0"0"16,0 0-16,0 0 0,30 6 0,-30-6 16,37 3-16,-13-1 0,-1 0 15,6-1-15,3 0 0,9 0 16,-1 0-16,-2 0 0,1 0 16,2-2-16,-7 0 0,-7 0 15,-4 0-15,-4 1 0</inkml:trace>
  <inkml:trace contextRef="#ctx0" brushRef="#br0" timeOffset="193434.3429">5815 10615 0,'0'0'0,"0"0"16,0 0-16,0 0 0,4 26 0,-4-26 15,-2 27-15,2-27 0,-2 31 16,-1-15-16,3 2 15,-3-1-15,-3 0 0,0 4 0,-1-2 16,2-1-16,0-2 16,-3-2-16,-1 0 0,-3-3 15,0 0-15,-2-4 0,1-3 16,3-1-16,0 0 0,2 0 0</inkml:trace>
  <inkml:trace contextRef="#ctx0" brushRef="#br0" timeOffset="193566.8509">5524 10764 0,'0'0'0,"0"0"0,0 0 16,0 0-16,27 5 0,-27-5 0,27 7 16,-27-7-16,31 7 0,-10-3 15,3-1-15,1 0 0,-1 0 16,2-1-16,-4 0 0,-2-1 16</inkml:trace>
  <inkml:trace contextRef="#ctx0" brushRef="#br0" timeOffset="193817.8085">6403 10403 0,'0'0'0,"0"0"0,0 0 15,0 0-15,0 0 0,0 0 0,-24 12 16,24-12-16,-20 21 0,3-7 0,-1 4 15,-1 0-15,0 0 0,-6 7 16,-1 3-16,2-2 0,4-3 16,-4 1-16,4-1 15,3-5-15,3-3 0,4-4 0,4-3 16,3-4-16,3-4 0,0 0 16,0 0-16,0 2 0</inkml:trace>
  <inkml:trace contextRef="#ctx0" brushRef="#br0" timeOffset="193984.1561">6319 10546 0,'0'0'0,"0"0"0,0 0 16,0 0-16,0 0 0,0 0 0,11 22 15,-11-22-15,1 21 0,-1-21 16,0 28-16,0-28 0,0 29 0,0-13 16,0 0-16,0-2 15,0-1-15,3-1 0,0-3 16,1-2-16,1-3 0,-1-1 0,-1 0 15,1 0-15</inkml:trace>
  <inkml:trace contextRef="#ctx0" brushRef="#br0" timeOffset="194217.8091">6652 10425 0,'0'0'0,"10"0"16,2 0-16,5 1 0,-2-1 0,11 3 15,0-2-15,3 2 0,-1 0 16,5 0-16,-1-2 16,-6 0-16,-2 0 0,-4 1 0,-1 0 15,-7-2-15,-2 0 0,-7-4 16,-3-3-16,-4 2 0,-1 1 0,-1-1 16,-4-2-16,1 3 0,2-2 15,2 3-15</inkml:trace>
  <inkml:trace contextRef="#ctx0" brushRef="#br0" timeOffset="194433.6476">6809 10274 0,'0'0'0,"0"0"16,0 0-16,0 0 0,0 0 0,0 0 15,-7 21-15,7-21 0,-5 27 0,0-7 16,1 4-16,-1 2 16,1 2-16,-2 4 0,-1 4 15,-1 8-15,3-1 0,0 5 16,4-3-16,0-4 0,1-4 15,1-3-15,0 0 0,0-4 16,0-4-16,-1 1 0,-2-3 16,1-9-16,0-3 0,-4-2 15,-1-4-15,-4-4 0,1-4 0,-1-1 16,4 2-16,0 0 0</inkml:trace>
  <inkml:trace contextRef="#ctx0" brushRef="#br0" timeOffset="194634.4098">6675 10577 0,'0'0'0,"0"0"0,0 0 16,-12 19-16,12-19 0,-19 20 16,4-8-16,-1 1 0,-1 0 15,-2 0-15,2 1 0,-7 2 16,2-1-16,1-2 0,0-1 15,6-2-15,0-5 0,2 0 0,4-1 16,0 0-16</inkml:trace>
  <inkml:trace contextRef="#ctx0" brushRef="#br0" timeOffset="194802.0267">6770 10633 0,'0'0'0,"0"0"0,16 4 16,-8 1-16,3 0 0,3 1 15,1 0-15,1 0 0,-1 2 16,4 1-16,-1 0 0,-2 0 16,0 0-16,0-1 0,-5 1 15,-2 0-15,-4-2 0,-1-1 0,-1-1 16,0 0-16</inkml:trace>
  <inkml:trace contextRef="#ctx0" brushRef="#br0" timeOffset="194984.3292">6637 10807 0,'0'0'0,"0"0"0,0 0 0,28 3 16,-13-2-16,2 2 0,4 1 16,9 1-16,2 0 0,0 0 15,0-1-15,-6 1 0,-2-2 0,-6-1 16</inkml:trace>
  <inkml:trace contextRef="#ctx0" brushRef="#br0" timeOffset="214200.6787">2846 12711 0,'0'0'0,"0"0"0,0 0 16,0 0-16,0 0 0,0 0 0,0 0 15,0 0-15,0 0 0,0 0 16,0 0-16,0 0 0,0 0 16,0 0-16,0 0 0,30-2 15,-30 2-15,0 0 0,0 0 16,0 0-16,32 0 0,-32 0 16,29 3-16,-14-3 0,1-1 15,1 1-15,2 0 0,2 0 16,1 0-16,1 1 0,3 0 15,5 0-15,-1 0 0,2 0 16,6 2-16,-3 0 0,-1 0 0,11 1 16,3 0-16,-3 0 0,-2 0 15,11-2-15,0 1 0,-1 0 16,-1 2-16,2-1 0,4-1 16,2 0-16,-6 1 0,7-2 15,5 1-15,-8-1 0,-5-1 0,13 0 16,3 1-16,-6 0 0,-3 0 15,33 1-15,-1 0 16,-15-3-16,-9-2 0,7 2 0,5 0 16,-12 0-16,-8-1 0,7 1 15,7 2-15,-7-4 0,-3-3 0,6 1 16,6 0-16,-10 3 16,-8 2-16,6 0 0,4 0 15,-10-4-15,-3-1 0,8-1 16,5 1-16,-8 3 0,-5 0 0,7 1 15,4-1-15,-9-1 16,-5-2-16,9 2 0,5 1 16,-8 1-16,-5 1 0,2 2 0,4 0 15,-8-4-15,-1-1 0,1 2 16,2 2-16,-6-3 0,-6 0 16,5 0-16,3 1 0,-10-1 15,-5 0-15,-3-4 0,1-2 16,-3 3-16,-4 3 0,-1 1 15,-5 1-15,-5-1 0,-7-1 0,-3 0 16,-4 1-16,0 0 0,0 0 16,0 0-16,-2 1 0,-1-1 15,1-1-15,-8 1 0,-6 2 16,-2-2-16,-1-2 0,8 2 16,0-1-16,2 1 0</inkml:trace>
  <inkml:trace contextRef="#ctx0" brushRef="#br0" timeOffset="220539.3182">2927 13862 0,'0'0'0,"0"0"0,0 0 16,0 0-16,0 0 0,0 0 0,0 0 16,0 0-16,0 0 0,0 0 15,0 0-15,29 4 0,-29-4 16,0 0-16,32 2 0,-32-2 16,23 1-16,-8-1 0,4 1 15,2-1-15,2 0 0,5 1 16,4 0-16,5 0 0,2 0 0,6 0 15,6-1-15,7 1 0,-3 0 16,20 2-16,7-1 0,-10 0 16,-4-1-16,19 0 0,5 2 15,-9-2-15,-7 0 0,43 1 16,10-2-16,-24 0 0,-17-1 0,0 5 16,2 2-16,-15-3 15,-11-1-15,2-2 0,1-1 16,-14 3-16,-12 4 0,-1-4 15,5 1-15,-14-3 0,-8 1 0,3 0 16,3 1-16,-7-2 0,-6 0 16,-1 1-16,-3 0 0,-2-2 15,-3 0-15,-2 1 0,-2 0 16,0 0-16,-3 0 0,1 1 16,-1-1-16,0 0 0,0 0 0,0 0 15,0 0-15,0 0 0,0 0 16,0 0-16,0 0 15,0 0-15,0 0 0,0 0 0,0 0 16,0 0-16,0 0 0,0 0 16,0 0-16,0 0 0,-3 2 15,2-2-15,-2 0 0,3 0 16</inkml:trace>
  <inkml:trace contextRef="#ctx0" brushRef="#br0" timeOffset="224781.9963">5837 13251 0,'0'0'16,"10"0"-16,6 0 0,0-1 0,2 1 15,8-2-15,5 1 0,1 0 16,0-2-16,9 0 15,0 0-15,-6 0 0,-4 1 0,1-1 16,-8 0-16,-7 2 0,-5 2 16,-2 1-16,-1-2 0,-3 1 15</inkml:trace>
  <inkml:trace contextRef="#ctx0" brushRef="#br0" timeOffset="224967.5805">6030 13167 0,'0'0'0,"0"0"16,0 0-16,0 0 0,6 28 0,-6-28 15,1 31-15,-1-11 16,-1 1-16,0 3 0,0 3 16,-1-1-16,0 1 0,-1 0 15,1-3-15,1-3 0</inkml:trace>
  <inkml:trace contextRef="#ctx0" brushRef="#br0" timeOffset="225334.6264">5815 13466 0,'0'0'15,"0"0"-15,0 0 0,22-8 0,-22 8 16,35-10-16,-10 3 0,5-1 15,4-1-15,3-1 16,8-1-16,9-1 0,-6 1 0,12 0 16,-1 0-16,3 1 0,-6 2 0,-4 3 15,-5 2 1,-8 0-16,-10 2 0,-4 2 0,-6 1 16,-9 3-16,-3 2 0,-2 2 15,-7 4-15,-1 4 0,-1 2 0,-1-4 16,0 1-16,2-1 0,-1 1 15,4 1-15,4 1 16,2-2-16,2-1 0,3-1 16,1-2-16,2 0 0,2-3 0,3-2 15,2-2-15,-3-4 0,-1-2 16,-3-4-16,-2-5 0,-2 3 16,-1 0-16,-2 3 0</inkml:trace>
  <inkml:trace contextRef="#ctx0" brushRef="#br0" timeOffset="225551.2598">6459 13196 0,'0'0'0,"0"0"0,0 0 0,-12 30 15,12-30-15,-13 34 16,2-11-16,0 1 0,0 1 0,-2 5 15,0-2-15,1-3 0,0-2 0,-2 3 16,-4-2-16,3-3 16,0-3-16,-1-4 0,-1-5 15,4-1-15,2-2 0,2-1 16</inkml:trace>
  <inkml:trace contextRef="#ctx0" brushRef="#br0" timeOffset="225684.6439">6245 13440 0,'0'0'0,"0"0"0,0 0 15,17 11-15,-17-11 0,19 13 16,-19-13-16,22 15 0,-9-7 0,2 2 16,2 0-16,-2 0 0,1 0 15,-2-2-15,-1 0 0,-1 1 16,-1-2-16,-1 0 0</inkml:trace>
  <inkml:trace contextRef="#ctx0" brushRef="#br0" timeOffset="225884.7381">6002 13665 0,'0'0'0,"0"0"0,0 0 15,0 0-15,4 22 0,-4-22 16,8 18-16,-2-8 0,4 0 15,-1-3-15,4 0 16,-4-2-16,1 0 0,-3-2 0</inkml:trace>
  <inkml:trace contextRef="#ctx0" brushRef="#br0" timeOffset="226067.7415">6312 13721 0,'0'0'0,"0"0"15,0 0-15,0 0 0,6 20 16,-6-20-16,0 0 0,12 24 16,-7-17-16,0-1 0,2 0 15,2 0-15,-2-1 0,2-2 16,0-1-16,-1 0 0,-2 0 0,0-1 16</inkml:trace>
  <inkml:trace contextRef="#ctx0" brushRef="#br0" timeOffset="226210.4383">6501 13765 0,'0'0'0,"0"0"0,0 0 0,0 0 15,0 0-15,8 20 0,-8-20 16,0 0-16,6 21 0,-6-21 16,0 0-16,0 0 0,17 18 0,-13-15 15,0-1-15,-1 1 0</inkml:trace>
  <inkml:trace contextRef="#ctx0" brushRef="#br0" timeOffset="226352.0314">6716 13768 0,'0'0'0,"0"0"16,0 0-16,0 0 0,17 16 0,-17-16 16,0 0-16,20 24 0,-13-17 15,-1-1-15,0-1 0,1 0 16,-3-1-16,1 0 0</inkml:trace>
  <inkml:trace contextRef="#ctx0" brushRef="#br0" timeOffset="226600.5687">7260 13066 0,'0'0'0,"0"0"0,1 18 0,0-6 15,-1-1-15,-1 5 0,0 5 16,1 0-16,-3 0 0,2 2 16,-2-1-16,1-4 0,0-3 0,1-3 15,-1-1-15,2-3 0,0 0 16,0-3-16</inkml:trace>
  <inkml:trace contextRef="#ctx0" brushRef="#br0" timeOffset="226734.2414">7295 13226 0,'0'0'0,"0"0"16,0 0-16,0 0 0,0 0 0,27 1 16,-27-1-16,24 4 0,-24-4 15,23 2-15,-23-2 16,23 2-16,-13-1 0,-1 0 15,-2 0-15,0 0 0</inkml:trace>
  <inkml:trace contextRef="#ctx0" brushRef="#br0" timeOffset="226950.6885">7124 13393 0,'0'0'15,"0"0"-15,0 0 0,0 0 0,0 26 16,0-26-16,1 23 0,0-11 16,0-1-16,0 1 0,2 1 15,-1-1-15,1-1 0,-2-1 16,3-1-16,-1 3 0,0 2 0,-1-1 16,1-1-16,-1-2 15</inkml:trace>
  <inkml:trace contextRef="#ctx0" brushRef="#br0" timeOffset="227334.7979">7134 13447 0,'0'0'0,"0"0"16,0 0-16,0 0 0,0 0 0,0 0 15,31-7-15,-31 7 0,26-5 16,-26 5-16,32-5 0,-15 4 0,-1-1 16,3 1-16,1 0 15,-1 0-15,-2 0 0,0 2 16,-3 0-16,1 1 0,-4 1 0,0 1 15,-3 2-15,0-1 16,-1 1-16,-3 1 0,-1 1 0,-1 2 16,-2 0-16,-5 1 0,-3 0 15,0-1-15,-3-1 0,-5 3 16,0 0-16,0-1 0,0-2 16,-4-1-16,-3-3 15,1 1-15,0-1 0,3-2 16,3 1-16,3-1 0,3-1 0,4 0 15,-1 0-15,7-2 0,7 4 16,3-1-16,6 0 0,2-1 16,2 0-16,3-1 0,2 2 15,-1-1-15,-1 0 0,5-1 16,-3 2-16,0-1 0,-7 1 0,-1-1 16,-4 0-16,-2-1 0</inkml:trace>
  <inkml:trace contextRef="#ctx0" brushRef="#br0" timeOffset="227547.9113">7025 13827 0,'0'0'16,"0"0"-16,0 0 0,0 0 0,0 0 16,20 21-16,-20-21 15,0 0-15,20 17 0,-14-12 0,0 0 16,-2-1-16</inkml:trace>
  <inkml:trace contextRef="#ctx0" brushRef="#br0" timeOffset="227743.0484">7287 13795 0,'0'0'0,"0"0"16,0 0-16,0 0 0,0 0 16,11 17-16,-11-17 15,0 0-15,15 20 0,-15-20 0,0 0 16,22 11-16,-15-11 0,0 0 15,-2 0-15,1 0 0</inkml:trace>
  <inkml:trace contextRef="#ctx0" brushRef="#br0" timeOffset="227906.1163">7554 13868 0,'0'0'16,"0"0"-16,0 0 0,0 0 0,0 0 15,7 19-15,-7-19 0,0 0 16,0 0-16,8 18 16,-5-15-16,-1 0 15</inkml:trace>
  <inkml:trace contextRef="#ctx0" brushRef="#br0" timeOffset="228026.4457">7808 13881 0,'0'0'0,"0"0"15,0 0-15,21 18 0,-15-12 0,2 3 16,0 3-16,-2-2 16,0-2-16,0 0 0</inkml:trace>
  <inkml:trace contextRef="#ctx0" brushRef="#br0" timeOffset="234684.5988">2789 15166 0,'0'0'0,"0"0"15,0 0-15,0 0 0,0 0 0,0 0 16,0 0-16,24 8 0,-24-8 16,22 4-16,-22-4 15,23 6-15,-12-3 0,1-2 0,2-1 16,4 0-16,3 0 0,-2 2 16,3 1-16,1-1 15,1 0-15,8 1 0,2 0 0,5 0 16,2 0-16,4-3 0,1-1 15,6 1-15,-3 2 0,14 0 0,1-1 16,-3-3-16,-3-4 0,13 2 16,1 0-16,0 2 0,-2 0 15,19-1-15,2-1 16,-6 2-16,-9 2 0,36-1 0,-11 0 16,-6 1-16,-5-1 0,-3 2 15,-2 1-15,-9 0 0,-4-1 16,2 3-16,0 0 15,-14 2-15,-10 2 0,-3-4 0,0-1 16,-11 0-16,-4 2 0,-3-3 16,2-1-16,-12-2 0,-3 0 15,-11-1-15,-5-1 0,-8-4 16,-8-4-16,9 7 0,4 1 16,0 2-16</inkml:trace>
  <inkml:trace contextRef="#ctx0" brushRef="#br0" timeOffset="243634.4864">5712 14239 0,'0'0'15,"0"0"-15,0 0 0,0 0 0,0 0 16,0 0-16,0 0 0,0 0 16,0 0-16,0 0 15,0 0-15,0 0 0,0 0 0,0 0 16,31-1-16,-31 1 16,0 0-16,40 1 0,-17 0 15,0-1-15,1-1 0,1 1 0,2 1 16,8 0-16,1 1 0,0-1 15,-2 1-15,-2 0 0,-1 0 16,4 0-16,-5 1 0,-5 0 16,-3 1-16,-4 3 0,-4 0 15,-3 3-15,-3 0 0,-5 1 16,-3 2-16,-2 0 0,-4 1 0,0 0 16,-6 1-16,-2 0 0,1 1 15,-6 3-15,1 1 0,-3-1 16,-2-1-16,1-4 0,-4-2 15,5-1-15,3 0 0,2-3 16,5-1-16,0-1 0</inkml:trace>
  <inkml:trace contextRef="#ctx0" brushRef="#br0" timeOffset="244084.0487">5958 14333 0,'0'0'0,"0"0"16,0 0-16,-7 21 0,7-21 0,-11 19 16,4-8-16,0 3 0,-2 1 15,0 1-15,0 0 0,1 0 16,0-1-16,-2 6 16,1-1-16,1 0 0,3-1 15,0-4-15,3-3 0,4-2 16,5-3-16,3 0 0,3-3 0,4-2 15,4-3-15,-2-2 16,2 1-16,5-3 0,3 1 0,-1 0 16,-4 1-16,9-2 0,3 1 15,-6 1-15,-2 0 0,-6 3 16,-2 2-16,-4 1 0,-1 0 0,-3 5 16,-2 3-16,-4 2 15,-1 3-15,-3 0 0,-1 2 16,-2-2-16,-1-3 0,-5 7 15,-2 3-15,0 0 0,-2-3 0,-2 1 16,0 0-16,1-1 16,-1 0-16,2 0 0,0-1 15,1-2-15,1-2 0,-3-1 0,-4-1 16,-2-4-16,-2-2 0,-1-4 16,1-4-16,5 1 0,1-1 0,3 0 15</inkml:trace>
  <inkml:trace contextRef="#ctx0" brushRef="#br0" timeOffset="244250.9671">5721 14798 0,'0'0'0,"0"0"16,0 0-16,37 4 0,-20-3 0,6 0 15,4-1-15,11 0 0,0 0 16,3-2-16,1 2 0,1 0 0,-8-1 15,-6 1-15</inkml:trace>
  <inkml:trace contextRef="#ctx0" brushRef="#br0" timeOffset="244488.5968">6815 14143 0,'0'0'0,"0"0"0,0 0 16,18 12-16,-18-12 0,19 14 15,-8-4-15,1-2 0,-1-1 0,0-1 16,0 1-16,-1-2 0,0-1 15,-4 0-15</inkml:trace>
  <inkml:trace contextRef="#ctx0" brushRef="#br0" timeOffset="244701.1156">6638 14236 0,'0'0'15,"0"0"-15,0 0 0,0 0 0,0 27 16,0-27-16,-3 32 16,1-14-16,1 0 0,0-1 15,1 0-15,0-2 16,0-1-16,0-3 0,-1-2 16,1-1-16,0-2 0,0 0 15</inkml:trace>
  <inkml:trace contextRef="#ctx0" brushRef="#br0" timeOffset="245118.2684">6632 14301 0,'0'0'0,"0"0"16,0 0-16,0 0 0,16-14 0,-16 14 15,34-5 1,-11 1-16,4 1 0,5 0 0,1 1 16,10-1-16,0 1 0,10-1 15,-2 2-15,-3 1 0,-4 1 16,2 1-16,-5 1 15,-9 1-15,-6 1 0,-7-1 0,-5-1 16,-7 1-16,-5 3 16,-5 0-16,-4 0 0,-11 0 15,-8 0-15,1 0 0,-3-1 0,-5 1 16,-4 1-16,-2 0 16,-1-1-16,-5-1 0,5-1 15,-2 1-15,3 0 0,-1-2 0,3-2 16,8-2-16,7 0 0,7-1 15,5 1-15,1 0 0,5 1 0,8-1 16,8-1-16,4-1 16,2 0-16,5 0 0,5 0 0,1-1 15,4-1-15,0 0 0,-1 0 16,4 2-16,1-1 0,-7 3 16,-2 0-16,-7 0 0,-5 0 15,-5 0-15,-3 0 0,-9 3 16,-7 0-16,3 0 0,0-1 15,1 0-15</inkml:trace>
  <inkml:trace contextRef="#ctx0" brushRef="#br0" timeOffset="245300.8761">6647 14473 0,'0'0'0,"0"0"0,0 0 0,27 2 15,-27-2-15,39 2 0,-14-1 16,2-1-16,-1 0 0,9 1 15,1-1-15,-1 1 0,0-1 0,3 2 16,-5-1-16,-7-1 16,-4 0-16,-6 1 0,-6 1 15,-4-1-15,0 1 0,-2-2 0</inkml:trace>
  <inkml:trace contextRef="#ctx0" brushRef="#br0" timeOffset="245484.3806">6470 14554 0,'0'0'0,"0"0"16,0 0-16,0 0 0,36 4 0,-14-3 16,5 0-16,6 0 0,6-1 15,8-1-15,7 0 16,15-1-16,-2-1 0,11-1 16,9 1-16,-8 0 0,-8 0 0,-5-1 15,-13 1-15,-15-1 0,-13 1 16,-6 1-16,-4 0 0,-5 1 15</inkml:trace>
  <inkml:trace contextRef="#ctx0" brushRef="#br0" timeOffset="245684.0522">6821 14270 0,'0'0'0,"0"0"0,0 0 0,0 0 16,0 0-16,0 0 0,0 37 15,0-37-15,-1 36 0,1-15 16,0 4-16,1-3 16,1-1-16,2 2 0,2-3 0,3-2 15,2-4-15,2-3 0,1-4 16,-4 0-16,0-2 0,-1 0 16</inkml:trace>
  <inkml:trace contextRef="#ctx0" brushRef="#br0" timeOffset="245834.4549">7089 14300 0,'0'0'0,"0"0"16,0 0-16,-11 19 0,11-19 15,-13 24-15,5-9 0,-1 2 16,0 0-16,0 1 0,2 1 16,0-1-16,-1-1 0,1 0 15,0-2-15,1-2 0</inkml:trace>
  <inkml:trace contextRef="#ctx0" brushRef="#br0" timeOffset="246017.6603">6975 14547 0,'0'0'0,"0"0"0,0 0 0,0 0 15,0 0-15,-17 16 0,17-16 16,-27 24-16,11-9 0,-3 3 16,0-1-16,-3 3 0,-2 1 0,-6 6 15,0 0-15,2-4 0,1-2 16,-5 3-16,0-4 15,7-5-15,5-5 0,7-3 16,5-4-16,1 0 0,2 0 0,2-2 16</inkml:trace>
  <inkml:trace contextRef="#ctx0" brushRef="#br0" timeOffset="246151.1433">6953 14713 0,'0'0'16,"8"1"-16,6-1 0,2 2 15,3-1-15,12 0 0,2 1 16,-1 1-16,-1 0 0,3 0 15,-4 1-15,-4-1 0,-4-1 0,-6-1 16,-3-2-16,-5 0 0,0 1 16,-2-1-16</inkml:trace>
  <inkml:trace contextRef="#ctx0" brushRef="#br0" timeOffset="246334.6709">6880 14692 0,'0'0'0,"0"0"16,0 0-16,0 0 0,0 0 0,-11 33 16,11-33-16,-6 29 15,6-29-15,-5 30 0,2-13 16,3-1-16,-2 0 0,4-2 16,1-2-16,-2 0 0,2-2 0,-1-1 15</inkml:trace>
  <inkml:trace contextRef="#ctx0" brushRef="#br0" timeOffset="246587.3355">6984 14766 0,'0'0'15,"0"0"-15,0 0 0,0 0 16,0 0-16,35 6 0,-35-6 0,27 2 16,-27-2-16,27 1 0,-11 0 15,-3-1-15,2 1 0,-1 0 16,1 1-16,-2 0 0,-1-1 15,1 1-15,-5 0 0,1 2 16,-1 3-16,-3 0 0,-1 0 16,-3 1-16,-2 2 0,-3 1 15,-1 6-15,-1-1 0,1 1 16,-4 4-16,-1-2 0,1-2 0,1 0 16,-1-5-16,1-2 15,2-2-15,0-1 0,0-1 0</inkml:trace>
  <inkml:trace contextRef="#ctx0" brushRef="#br0" timeOffset="246785.146">7098 14807 0,'0'0'0,"0"0"0,0 0 16,0 0-16,-15 28 0,15-28 15,-16 32-15,4-12 0,2 0 0,-4 0 16,2 0-16,-3 5 0,-2-1 15,0-1-15,-2-1 0,1-5 16,1-2-16,1-5 0,2-2 16,2-2-16,2-1 0,1 0 15</inkml:trace>
  <inkml:trace contextRef="#ctx0" brushRef="#br0" timeOffset="246935.8927">7049 15070 0,'0'0'0,"0"0"0,0 0 16,21 21-16,-13-10 0,1 2 16,0 1-16,3 0 0,0-1 0,5 4 15,4 1-15,-4-2 16,-1-3-16,-1-2 0,-3-2 0,-2-1 16</inkml:trace>
  <inkml:trace contextRef="#ctx0" brushRef="#br0" timeOffset="248750.7447">7776 14336 0,'0'0'0,"0"0"15,0 0-15,0 0 0,0 0 0,0 0 16,-19-17-16,19 17 0,0 0 15,0 0-15,0 0 0,0 0 16,0 0-16,0 0 0,0 0 16,0 0-16,34 1 0,-12-1 15,2 0-15,4-2 0,3 0 0,8 0 16,2 0-16,-2 1 0,-1 1 16,3-2-16,-3 1 0,-9 0 15,-2 1-15,-5 1 0,-4-1 16,-5 0-16,-4 0 0,-2 0 15,-1 0-15,-1 0 0</inkml:trace>
  <inkml:trace contextRef="#ctx0" brushRef="#br0" timeOffset="248967.9388">8023 14206 0,'0'0'0,"0"0"16,0 0-16,0 0 0,2 30 0,-2-30 16,-6 39-16,3-17 15,0 0-15,-2 8 0,0 1 16,-2-3-16,0-3 0,2-1 16,-1-3-16,1-2 0,1-4 0,-1-1 15,2-3-15,1-2 0</inkml:trace>
  <inkml:trace contextRef="#ctx0" brushRef="#br0" timeOffset="249151.6086">7783 14630 0,'0'0'0,"0"0"0,0 0 15,-1 26-15,1-26 0,0 26 16,1-11-16,0 0 15,1 0-15,-1-1 0,0-1 0,0-2 16,0-1-16,1 1 0,-1-2 16,0-1-16</inkml:trace>
  <inkml:trace contextRef="#ctx0" brushRef="#br0" timeOffset="249534.0645">7822 14615 0,'0'0'0,"0"0"15,0 0-15,0 0 0,30-3 16,-30 3-16,27-3 0,-27 3 16,36-2-16,-16 0 15,4 1-15,-2 1 0,-1 1 0,1-1 16,1 2-16,4-1 0,-1 2 16,-5 0-16,-3 0 0,-3 2 15,-3 0-15,-4 2 0,-3 2 16,-7-1-16,-4 2 0,-2-1 15,-3 0-15,-4 2 0,-2 1 0,-5 0 16,-5 0-16,2-1 0,0-1 16,-7 2-16,-3-2 0,4-2 15,3-1-15,3-1 0,6-2 16,2-1-16,3-2 0,3 1 16,3 0-16,5-2 0,3 0 0,6 0 15,6 0-15,5-1 16,2-2-16,4 2 0,3-1 15,2 0-15,2-1 0,6 2 16,-1-2-16,-1 1 0,-2 1 0,-3-2 16,-2-1-16,-7 1 0,-2 0 15,-4 1-15</inkml:trace>
  <inkml:trace contextRef="#ctx0" brushRef="#br0" timeOffset="249767.6569">7906 14809 0,'0'0'0,"0"0"0,0 0 16,-10 25-16,5-11 0,0 2 16,-2 3-16,1 2 0,-1 0 0,-3 7 15,-1 2 1,1-2-16,0-3 0,2-3 15,2-4-15,0-4 0,2-3 16,0-2-16,0-2 0,1-1 16</inkml:trace>
  <inkml:trace contextRef="#ctx0" brushRef="#br0" timeOffset="250117.2361">8057 14864 0,'0'0'15,"0"0"-15,0 0 0,2 20 16,-2-20-16,-3 25 0,3-25 16,-5 29-16,3-16 0,1 1 0,0 1 15,0-1-15,0 1 0,0-1 16,-1 1-16,2 0 0,2 0 16,1 1-16,1 1 0,2-3 15,-1 0-15,2-2 0,1 1 16,1 0-16,4-2 0,2 0 15,5-1-15,0-1 16,-3 0-16,3-1 0,1-2 0,2-1 16,3 0-16,-1-2 15,0-2-15,-3 1 0,-2-2 0,3-3 16,-1 0-16,-1-1 0,-1-1 16,-2-1-16,-4-1 0,-3-1 15,-1-2-15,0-9 0,1-7 16,1-9-16,2-7 0,-1-1 15,-3 8-15,-2 6 0</inkml:trace>
  <inkml:trace contextRef="#ctx0" brushRef="#br0" timeOffset="267200.7276">5749 16127 0,'0'0'0,"0"0"0,0 0 0,0 0 15,0 0-15,0 0 0,-27 13 16,27-13-16,0 0 0,-34 6 15,13-6-15,0 0 0,-1 1 16,-7-1-16,-6 0 16,-5-1-16,-2 0 0,-19-1 15,-20 0-15,-4 2 16,-3 0-16,-9-1 0,9-2 0,-19 3 16,-16 2-16,17 0 0,13-1 0,-59 5 15,-6 2 1,28-1-16,14 0 0,-7-4 15,-8-2 1,12-2-16,9 0 0,42-2 0,27 0 0,-9-5 16,-1-3-16,1-2 15,6 1-15,-1-2 0,1-1 16,12 4-16,11 4 0,7 1 16</inkml:trace>
  <inkml:trace contextRef="#ctx0" brushRef="#br0" timeOffset="269234.4768">6278 15494 0,'0'0'16,"0"0"-16,0 0 0,0 0 15,0 0-15,0 0 0,0 0 16,0 0-16,16 26 0,-16-26 15,4 36-15,-3-12 0,1 3 16,-2 5-16,-2 4 0,1 9 0,0 0 16,0 1-1,1 2-15,1 5 0,0-7 0,0 2 16,2-5-16,-2-8 0,0-3 0,-1-7 16,1-3-16,-1-6 0,0-3 15,0-10-15,0-3 0,3-2 16,-3 2-16,0 0 0</inkml:trace>
  <inkml:trace contextRef="#ctx0" brushRef="#br0" timeOffset="269650.7418">6340 15511 0,'0'0'0,"0"0"16,0 0-16,0 0 0,31-4 0,-31 4 15,33 0-15,-12 1 0,1 0 16,3 1-16,2 0 0,3 0 16,2-1-16,8 1 0,2 0 15,-1 0-15,-2-2 0,6 1 16,-4 1-16,-5 0 0,-4 0 0,-2 0 16,-3-1-16,-2 2 0,-4 0 15,-4 1-15,-5 1 0,2 5 16,-6 2-16,-3 5 0,-4 1 15,-2 4-15,-2 2 0,-3 5 16,-2 3-16,2 2 0,-1 2 16,2 0-16,-2 1 15,0-3-15,3 1 0,0 2 0,0-2 16,1-1-16,0-1 0,-1-1 16,2-2-16,-1-3 0,-1-3 0,1-5 15,-3-2-15,-2-2 0,0-1 16,-2-3-16,-4-4 0,1-3 15,-3-3-15,1-5 0,0-5 16,3 1-16,2 2 0,3 1 16</inkml:trace>
  <inkml:trace contextRef="#ctx0" brushRef="#br0" timeOffset="269838.3912">6588 15618 0,'0'0'0,"0"0"16,0 0-16,0 0 0,0 0 16,-3 34-16,3-34 0,-4 34 15,4-34-15,-6 38 16,3-13-16,2-2 16,-3-1-16,4-3 0,0-3 0,-2 2 15,2-4-15,0-1 0</inkml:trace>
  <inkml:trace contextRef="#ctx0" brushRef="#br0" timeOffset="270150.6898">6536 15668 0,'0'0'0,"0"0"16,0 0-16,0 0 0,27 1 0,-27-1 15,0 0-15,33-1 16,-33 1-16,28 0 0,-11 2 15,1 0-15,-1 1 0,1 0 16,-2 0-16,-3 1 0,0 0 0,-1 1 16,0 2-16,-3-1 15,1 0-15,0 1 0,-1 0 16,-3 1-16,1-1 0,-5 1 16,0 1-16,-2 2 15,-1 1-15,0-1 0,-1 0 0,-1 1 16,-5 2-16,1-1 15,0-1-15,-6 2 0,0-2 0,1-3 16,2-3-16,0-2 16,3 0-16,0 0 0</inkml:trace>
  <inkml:trace contextRef="#ctx0" brushRef="#br0" timeOffset="270334.2372">6561 15856 0,'0'0'0,"0"0"0,0 0 15,0 0-15,0 0 0,0 0 16,0 0-16,27 2 0,-27-2 0,0 0 16,39 5-1,-39-5-15,35 2 16,-19-2-16,-2 2 0,-1-1 0,0 0 16,-2 0-16,-1 1 0,-1-1 15,0 0-15,-2 0 0</inkml:trace>
  <inkml:trace contextRef="#ctx0" brushRef="#br0" timeOffset="270545.1876">6510 16079 0,'0'0'0,"0"0"0,0 0 0,28 5 16,-16-3-16,2 0 0,4 0 15,0-1-15,3 1 0,8 0 16,1-2-16,0 2 0,-2-1 0,1 1 16,1 0-16,3 0 0,-8-1 15,-3-1-15,-4 0 0,-4 0 16</inkml:trace>
  <inkml:trace contextRef="#ctx0" brushRef="#br0" timeOffset="270934.6252">7490 15695 0,'0'0'15,"0"0"-15,0 0 0,-7 20 0,7-20 16,-8 20-16,8-20 0,-12 24 16,4-10-16,-1 0 15,-3 0-15,2 1 0,1-1 0,-1 1 16,1-1-16,3-1 0,1-2 16,5-1-16,5-2 0,0-1 15,3-2-15,5 1 0,5-1 16,7 0-16,3 0 0,4-2 15,3 0-15,-1-1 0,-1 0 0,8-1 16,-1-1-16,-4 1 0,-2-1 16,0-1-16,-5 0 15,-10-1-15,-4 0 0,-5-2 0,-3-2 16,-2 1-16,0 2 0,-2 0 16</inkml:trace>
  <inkml:trace contextRef="#ctx0" brushRef="#br0" timeOffset="271201.2682">7671 15635 0,'0'0'0,"0"0"0,0 0 16,0 0-16,0 0 0,2 34 15,-2-34-15,-10 36 0,5-15 0,-6 5 16,0 5-16,-4 3 15,0 3-15,-5 7 0,0-1 16,-4 5-16,4-6 0,-2 3 0,1-5 16,1-7-16,0-6 0,2-4 15,-3-4 1,3-6-16,4-3 0,2-7 0,2-4 16,3 1-16,2-1 0,0 0 0</inkml:trace>
  <inkml:trace contextRef="#ctx0" brushRef="#br0" timeOffset="271351.6107">7659 16240 0,'0'0'0,"9"6"0,6 3 16,-1 3-16,3 3 0,7 6 16,3 2-16,-1 1 0,-1 2 0,6 9 15,0 2 1,-6-8-16,-5-4 0,-3-5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2T00:04:38.482"/>
    </inkml:context>
    <inkml:brush xml:id="br0">
      <inkml:brushProperty name="width" value="0.05292" units="cm"/>
      <inkml:brushProperty name="height" value="0.05292" units="cm"/>
      <inkml:brushProperty name="color" value="#FF0000"/>
    </inkml:brush>
  </inkml:definitions>
  <inkml:trace contextRef="#ctx0" brushRef="#br0">2981 3101 0,'0'0'0,"0"0"16,0 0-16,0 0 0,0 0 0,0 0 15,0 0-15,0 0 0,-24 7 16,24-7-16,-20 11 16,20-11-16,-29 15 0,12-5 0,-1 0 15,-3 2-15,1 2 0,-9 5 16,-4 3-16,4-1 15,1-3-15,-3 1 0,-2 2 16,4-2-16,1-1 0,0 3 0,4-2 16,4-3-16,4-3 0,3 0 15,5-2-15,3-2 0,3 1 16,8-3-16,1-2 0,4-2 16,4 0-16,2 0 0,5-1 15,0 0-15,4 2 0,6 1 16,0 0-16,0 0 0,0 1 15,1-2-15,-1-1 0,-1 1 0,-3-2 16,-1-1-16,-2-1 16,-1-1-16,-1-1 0,-2-1 0,-4-1 15,-2 1-15,1-1 0,-5 0 16,0 0-16,-3 0 0,-3 3 16,-2-2-16,1-4 0,-2 0 15,-2 0-15,-3-4 0,-3-1 16,-4-1-16,-1-3 0,0 1 15,-3-2-15,3-1 0,-1-1 0,-1 0 16,4-1-16,2 0 0,0 2 16,-1-1-16,1 2 0,1 3 15,2 1-15,1 4 0,-3 4 16,1 1-16,1-1 0,1 1 16</inkml:trace>
  <inkml:trace contextRef="#ctx0" brushRef="#br0" timeOffset="20442.4098">8144 3641 0,'0'0'0,"0"0"16,0 0-16,0 0 0,0 0 15,0 0-15,0 0 0,0 0 16,0 0-16,26-5 0,-26 5 15,0 0-15,0 0 0,28 0 16,-28 0-16,0 0 0,23 5 16,-14-4-16,1 0 0,0-1 15,1 1-15,2 0 0,2 0 16,1 0-16,0-2 0,2 1 16,1-1-16,1 1 0,-1 1 0,3-1 15,2 0-15,4 0 0,1 0 16,2 0-16,2 1 0,-1 0 15,0-1-15,7-2 0,3 0 16,-1 0-16,-1 1 0,3-1 16,2 0-16,-2 1 0,-1 0 0,9-4 15,0-2-15,-3 2 16,-5 2-16,4 3 0,4 3 16,-4-1-16,-1-2 0,10 0 0,0 0 15,-2 0-15,-2 3 0,1-2 16,1 1-16,-3-2 0,-3-1 15,13-3-15,2-3 0,-5 6 16,-3 2-16,4 0 0,2 1 16,-2-4-16,-3-1 0,32-1 15,-3 3-15,-10 1 0,-8 2 0,4-2 16,3-1-16,-8 0 16,-4 0-16,6-1 0,6 1 0,-5 0 15,-3-2-15,2 0 0,1 0 16,-6-2-16,-5-1 0,7 3 15,6-1-15,-5 4 0,-3 1 16,6 1-16,5 0 0,-7-3 16,-3-3-16,7 2 0,4 0 15,-7 0-15,-5 1 0,6 1 16,2-1-16,-5 0 0,-3-1 0,6 2 16,3 2-16,0-2 0,-2 1 15,5-2-15,4-1 0,-10 2 16,-5 2-16,6-1 0,5 1 15,-10-1-15,-6 0 0,4-1 16,1 2-16,-2-1 0,-3 1 16,3 2-16,2 2 0,-11-3 15,-7 0-15,3-4 0,1-1 16,-7 5-16,-5 5 0,1-1 0,2 0 16,-8-6-16,-6-2 0,-4 0 15,-3 2-15,-1 1 0,-2 2 16,-6-3-16,-4-1 0,-7 0 15,-1 4-15,1-4 0,0 2 16,0-2-16</inkml:trace>
  <inkml:trace contextRef="#ctx0" brushRef="#br0" timeOffset="31233.1376">8488 3724 0,'0'0'0,"0"0"0,0 0 15,0 0-15,0 0 0,-27-7 16,27 7-16,0 0 0,-29-6 0,15 4 16,-1-2-16,-1 1 0,1 0 15,-2-2-15,1 2 16,-1-1-16,0 0 0,-4-1 16,-2 0-16,-4-1 0,3 4 0,1-3 15,1 0-15,1-1 0,0 0 16,0-1-16,0-1 15,2 0-15,3-2 0,0-2 0,2-2 16,1 0-16,1 2 0,1-1 16,2-1-16,2-3 0,2-3 0,1 1 15,2 0-15,1 1 16,0 1-16,2-1 0,2 0 16,1-2-16,1 0 0,-2-1 0,3-1 15,-1 1-15,3 1 0,0-6 16,3 1-16,0 1 0,0 3 15,1 0-15,1-3 0,2 4 16,0 2-16,3 2 0,2-1 16,2-1-16,1-2 0,2 1 15,3 1-15,3 1 0,-1 1 0,4 0 16,1-1-16,9 0 0,2 1 16,-1 0-16,3 2 0,-2-1 15,-1 2-15,5 1 0,4 1 16,5 1-16,-2 1 0,1 1 15,1 1-15,-2 1 0,0 0 16,7 3-16,-1 1 0,-7 0 16,-3 0-16,3 5 0,3 4 15,-3-4-15,-1-3 0,6 2 16,-3 1-16,-2 4 0,-2 3 0,14 4 16,-8-1-16,-6 3 0,-4 4 15,2-8-15,2-3 0,-6 3 16,-2 3-16,1 2 15,0 1-15,-3 3 0,-1 1 0,-3 0 16,-1 2-16,-7-5 0,-4 1 16,-7 3-16,-6 4 0,-12-13 15,0 1-15,-1 0 0,1 0 16,-3 4-16,-1 4 0,-4-1 16,-1 1-16,-2-1 0,-2-3 0,-2 2 15,-1-3-15,-4 3 0,-1 0 16,-4 1-16,-3 3 0,4-6 15,0-2-15,-4 2 0,-4 3 16,0 1-16,0 1 0,-11 3 16,-3 1-16,11-7 0,8-6 0,5-4 15</inkml:trace>
  <inkml:trace contextRef="#ctx0" brushRef="#br0" timeOffset="45333.5878">15271 3750 0,'0'0'0,"0"0"15,0 0-15,0 0 0,0 0 0,27 0 16,-27 0-16,0 0 16,26-11-16,-26 11 0,21-8 15,-10 4-15,1-1 0,3 1 16,1 0-16,-999 1 0,2001-1 0,-998 1 16,1-1-16,1 2 0,0-1 15,9 1-15,1 0 16,-1-2-16,0 1 0,4 0 15,4-2-15,-3 2 0,-2 0 0,8 0 16,1 1-16,-1 0 0,-1-1 0,8 2 16,2 1-16,-2-2 0,-3 2 15,0-1-15,2 1 0,-1-1 16,2 0-16,7 0 0,-1 2 16,-3-3-16,-1-2 0,0 2 15,2 2-15,0-1 0,0-1 0,11 2 16,0 2-16,-3-2 15,-4-1-15,4-4 0,1 0 16,-4 1-16,-5 4 0,27-3 0,-5-1 16,-10 5-16,-8 3 0,2-5 15,-1-3-15,-4 1 0,-3 2 16,-4 1-16,1 1 0,-4 2 16,-2-1-16,-2 0 0,-2-2 15,0 1-15,-2 1 0,-4 3 16,-2 2-16,-13-6 0,4 0 15,-1 2-15,0 2 0,-6-2 16,-4 1-16,-3-3 0</inkml:trace>
  <inkml:trace contextRef="#ctx0" brushRef="#br0" timeOffset="46566.1257">15064 3595 0,'0'0'0,"0"0"0,0 0 0,0 0 16,0 0-16,24-15 0,-24 15 0,27-7 16,-12 2-16,6 0 15,4 1-15,0 0 0,-1 0 0,10-1 16,1 1-16,2 1 16,1-1-16,11 1 0,0 0 15,0 1-15,0-1 0,1 1 0,4 0 16,8-1-16,-1 0 0,1 2 15,2 0-15,9-1 0,-3-2 16,-1 1-16,1 0 0,8-1 16,-2 2-16,1 0 0,-1 2 15,-3-2-15,-5-3 0,34 2 16,-8 2-16,-4 1 0,-5 1 0,0 1 16,-1 3-16,-7-3 0,-6-1 15,-1 2-15,-1 0 0,-3-1 16,-1 0-16,-1 2 0,-1 1 15,-6 0-15,-3-3 0,-1 3 16,0-1-16,-1 0 0,-1 3 0,-6 0 16,-3 1-16,-1-4 15,-1-4-15,-3 0 0,-2 0 16,-3 2-16,-2 1 0,-3 1 0,0-1 16,-7 3-16,-4 1 0,-9-4 15,-3-2-15,0-1 0,-1-2 16,-5 2-16,-4 1 0,2 0 15,0-1-15,2 1 0</inkml:trace>
  <inkml:trace contextRef="#ctx0" brushRef="#br0" timeOffset="47882.9199">18971 3543 0,'0'0'0,"0"0"0,0 0 16,0 0-16,28-1 0,-28 1 0,26 0 16,-26 0-16,29 3 0,-12-2 15,4-1-15,0 2 0,-1-1 16,10 1-16,4-1 0,-2 0 16,-2 1-16,4-2 0,4 1 15,7 0-15,-3 1 0,3-1 16,3 0-16,-2-1 0,-2-1 0,14 0 15,4 0-15,-6-1 0,-4 1 16,12-2-16,2 2 16,-4-1-16,-4-1 0,12 2 0,1-1 15,-8 2-15,-7 0 0,8-1 16,7 0-16,-8 1 0,-5 4 16,35-3-16,-4 1 0,-16-2 15,-12 0-15,8 2 0,4-1 16,-8 1-16,-6 1 0,8-3 15,6 0-15,-9 1 0,-5 1 0,9-1 16,7 1-16,-12 0 0,-8 2 16,12-2-16,8 2 15,-8 1-15,-4 2 0,8-4 0,5-1 16,-12-2-16,-7 0 0,11 0 16,8 0-16,-10 0 0,-8-2 15,7 1-15,6 1 0,-6 4 16,-4 4-16,7-2 0,2-2 15,-8-6-15,-7-4 0,7 0 16,5 2-16,-6 8 0,-4 4 0,8-4 16,4-3-16,-10-4 0,-8-4 15,8 5-15,7 0 16,-5 2-16,-4 0 0,5 3 0,3 1 16,-4 1-16,-3 0 15,14-3-15,8-1 0,-16-2 0,-10-1 16,0 0-16,0 1 0,2 0 15,3 0-15,-4 2 0,-1 4 16,1-4-16,2-2 0,1 0 16,-1 1-16,-2-3 0,-2 0 0,5 3 15,1 2-15,-1 0 0,0-2 16,-3-1-16,-1-2 0,0-1 16,-1 2-16,2 2 0,1 2 15,-3-2-15,-1 0 0,0-2 16,0-1-16,-3 4 0,-1 3 15,-4 1-15,-2 2 0,-3-6 16,0-3-16,-4 2 0,-2 1 16,-6-2-16,-6-2 0,0 3 15,1 3-15,-15 0 0,-1-1 0,-3 3 16,-2-1-16,0-1 0,0-1 16,-1-2-16</inkml:trace>
  <inkml:trace contextRef="#ctx0" brushRef="#br0" timeOffset="58099.9886">29263 3568 0,'0'0'16,"0"0"-16,0 0 0,0 0 15,0 0-15,0 0 0,15-20 0,-15 20 16,0 0-16,24-14 0,-12 10 16,3-1-16,1 0 0,4 1 15,2 0-15,4 1 0,1 0 16,12 1-16,2 0 0,1 2 15,3 0-15,13 0 0,4 0 16,2 0-16,1 0 0,16-1 16,4-2-16,12-1 0,-1 0 0,13-4 15,-1-1-15,-4 3 0,-4 3 16,46-2-16,-12-1 0,-17-1 16,-11-2-16,-8 3 0,-4 1 15,-11 3-15,-8-1 0,-7 5 16,-5 1-16,-13-2 0,-8 0 15,-12 2-15,-9 1 0,-9 7 16,-4 3-16,-14-12 0,-7-5 0,3-1 16,4 2-16,1 1 0</inkml:trace>
  <inkml:trace contextRef="#ctx0" brushRef="#br0" timeOffset="58382.8058">29416 3675 0,'0'0'15,"0"0"-15,0 0 0,23-3 0,-23 3 16,20 4-16,-5 1 16,2 1-16,-1 1 0,2-1 15,0-1-15,3 1 0,-2 0 0,-1 0 16,-1 1-16,-3-2 0,-2 0 0,-2-1 16</inkml:trace>
  <inkml:trace contextRef="#ctx0" brushRef="#br0" timeOffset="58582.8095">29294 3866 0,'0'0'0,"0"0"0,0 0 0,35-10 16,-18 6-16,5-1 0,4-1 15,8 0-15,1-1 0,2 3 16,0-1-16,6 0 0,-2 1 0,-6 1 15,-3-1-15,-6 0 0,-6 0 16,-2-1-16,-4 2 0,-3 1 16</inkml:trace>
  <inkml:trace contextRef="#ctx0" brushRef="#br0" timeOffset="58766.3858">29200 4056 0,'0'0'0,"0"0"0,0 0 16,36-11-16,-17 5 0,7-1 0,6-1 16,10-2-16,0 1 0,13-5 15,4 1-15,-5 1 0,-5 2 16,5-2-16,-5-2 0,-7 0 16,-5 2-16,-4 1 0,-7 2 15,-8 2-15</inkml:trace>
  <inkml:trace contextRef="#ctx0" brushRef="#br0" timeOffset="58983.7241">29554 3911 0,'0'0'0,"0"0"0,0 0 0,0 0 15,0 0-15,15 27 0,-15-27 16,9 25-16,-5-11 0,1 1 15,-1 2-15,1-1 0,-2 1 0,0 1 16,-1-1-16,-1-1 0,-1 0 16,-6 3-16,-5-2 0,1-3 15,2-2-15,2-2 0</inkml:trace>
  <inkml:trace contextRef="#ctx0" brushRef="#br0" timeOffset="59117.175">29325 4284 0,'0'0'15,"0"0"-15,0 0 0,0 0 16,0 0-16,0 0 0,0 0 15,30-9-15,-30 9 0,39-11 16,-12 3-16,2-2 0,2 0 0,3-1 16,4 0-16,10-2 0,1 0 15,-1 0-15,-8 2 0,-8 3 16</inkml:trace>
  <inkml:trace contextRef="#ctx0" brushRef="#br0" timeOffset="59316.4463">30020 3845 0,'0'0'0,"9"-4"0,4 1 16,1-1-16,2-1 0,9-1 16,5-4-16,-1 3 0,-2 0 0,7 0 15,1 0-15,-6 0 16,-1 1-16,-5 2 0,-3-1 15,-6 2-15,-3-1 0,-2 1 0,-1 1 16,-3 1-16</inkml:trace>
  <inkml:trace contextRef="#ctx0" brushRef="#br0" timeOffset="59566.8284">30138 3657 0,'0'0'15,"0"0"-15,0 0 0,0 0 0,2 28 16,-2-28-16,4 33 0,-2-11 16,-1 2-16,0 3 0,0 1 15,0 0-15,0 0 0,3 6 16,-1-3-16,0-2 0,0-3 0,2 3 16,-2-3-16,0-3 0,0-3 15,-2-6-15,-2 1 0,-2 0 16,-1-1-16,-3-1 0,-1-2 15,0-1-15,1-1 0,2-2 16</inkml:trace>
  <inkml:trace contextRef="#ctx0" brushRef="#br0" timeOffset="59716.7806">29954 4081 0,'0'0'0,"0"0"15,0 0-15,0 0 0,23-16 16,-23 16-16,32-13 0,-13 6 15,-1-1-15,3 1 0,3 0 16,-1 1-16,0-2 0,2 1 16,-4 0-16,-3 2 0</inkml:trace>
  <inkml:trace contextRef="#ctx0" brushRef="#br0" timeOffset="59916.7373">30436 3823 0,'0'0'0,"0"0"16,0 0-16,23-10 0,-23 10 16,28-13-16,-10 5 0,1 1 15,1 1-15,1-1 0,0 1 16,4-4-16,-1 3 0,-3 0 16,-2 3-16,-3-1 0,-1 2 0,-4 6 15,-1 5-15,-3-1 0,0-2 16,-1-1-16</inkml:trace>
  <inkml:trace contextRef="#ctx0" brushRef="#br0" timeOffset="60107.0042">30549 3632 0,'0'0'16,"0"0"-16,0 0 0,0 0 0,0 0 15,0 0-15,-3 28 0,3-28 16,0 25-16,0-25 0,0 31 15,0-13-15,0 1 0,0-1 16,-1 1-16,1-1 0,0-2 0,-1-1 16,0 1-16,-1-3 15,1 0-15,0-3 0</inkml:trace>
  <inkml:trace contextRef="#ctx0" brushRef="#br0" timeOffset="60283.8276">30410 3992 0,'0'0'0,"0"0"16,0 0-16,25-8 0,-11 3 15,4 0-15,1 2 0,2-4 16,1 0-16,6-1 0,1-2 16,-3 3-16,-1 0 0,-3 3 15,-1 0-15,-3 2 0,-4 0 0,-2 1 16</inkml:trace>
  <inkml:trace contextRef="#ctx0" brushRef="#br0" timeOffset="60500.4365">30407 4148 0,'0'0'15,"0"0"-15,0 0 0,23-13 16,-23 13-16,33-14 0,-12 6 0,2-1 15,2-1-15,7-2 0,1 1 16,-4 2-16,0 2 0,-1 0 16,-2 0-16,-2 2 0,-2 1 15,-1-1-15,-5-1 0,-5 3 16,-2 1-16,-2-1 0</inkml:trace>
  <inkml:trace contextRef="#ctx0" brushRef="#br0" timeOffset="60749.6067">30648 3998 0,'0'0'0,"0"0"15,0 0-15,0 0 0,0 0 16,8 23-16,-8-23 0,7 24 0,-7-24 16,5 33-16,-3-12 15,1-2-15,-2 1 0,0-1 0,0 2 16,-1-1-16,0-4 0,-1 5 15,-1 0-15,-1-4 0,1-3 16,-1 1-16,-1-1 0,-3 1 16,-1-2-16,-2-1 0,-1 0 15,-2 0-15,-1-4 0,2 0 16,2-2-16,1 1 0</inkml:trace>
  <inkml:trace contextRef="#ctx0" brushRef="#br0" timeOffset="60866.5556">30489 4293 0,'0'0'0,"0"0"0,0 0 0,0 0 16,23-6-16,-23 6 0,23-5 16,-23 5-16,27-3 0,-12 3 15,-1-1-15,-2 0 0,-1 1 0,-1-1 16</inkml:trace>
  <inkml:trace contextRef="#ctx0" brushRef="#br0" timeOffset="61150.1176">31358 3850 0,'0'0'0,"0"0"0,0 0 0,-6 21 16,6-21-16,-11 27 0,0-8 15,0 2-15,0-2 0,-7 11 16,-2 0-16,1 0 0,1-2 0,-5 4 16,1-1-16,2-5 0,2-1 15,2-4-15,-1-2 16,2-3-16,0-2 0,2-4 0,1-4 16,2 0-16,2-1 0,2-2 15</inkml:trace>
  <inkml:trace contextRef="#ctx0" brushRef="#br0" timeOffset="61333.8579">31223 4165 0,'0'0'15,"0"0"-15,0 0 0,25 12 0,-15-6 0,4 2 16,5 2-16,-1-1 16,-1-1-16,9 2 0,1 0 15,-1-1-15,-4 0 0,3 1 16,-2-1-16,-6-3 0,-2 1 0,-2 2 15,-4-1-15,-6 0 0,-6-1 16,1-1-16,0-1 16,0 0-16</inkml:trace>
  <inkml:trace contextRef="#ctx0" brushRef="#br0" timeOffset="72719.0692">29506 4595 0,'0'0'0,"0"0"16,0 0-16,0 0 0,0 0 0,-9 30 15,9-30-15,-6 27 0,6-27 16,-9 39-16,4-16 0,-1 4 15,0 0-15,-1 4 0,-2 1 16,-3 8-16,0-2 0,-3 6 16,3 0-16,-1-7 0,0-3 0,2-4 15,1-5-15,2-3 16,1-4-16,2-2 0,1-4 16,0-4-16,2-1 0,2-7 0,0 0 15,0-4-15,2 0 0,3-6 16,0-3-16,4-1 0,2-2 0,3-1 15,3-4-15,1 2 16,0 1-16,8-5 0,1 2 16,1 1-16,0 2 0,1 4 15,0 1-15,-2 5 0,0 4 0,-3 5 16,-2 4-16,-3 0 0,-4 2 16,-3 4-16,-1 6 0,-3-2 15,-2 2-15,-4 0 0,-3 0 16,0 3-16,-2 0 0,-2 0 15,-3-2-15,2-1 0,1-4 0,0 2 16,-1-2-16,2-1 0,0-1 16,1-2-16,1-2 15,0-1-15</inkml:trace>
  <inkml:trace contextRef="#ctx0" brushRef="#br0" timeOffset="73083.8558">30112 4987 0,'0'0'16,"0"0"-16,0 0 0,0 0 0,0 0 15,-23 28-15,23-28 0,-22 29 16,10-12-16,2 1 0,2 2 16,0-3-16,2 1 0,4-3 15,2-3-15,2 2 0,4-3 16,3-4-16,4-3 0,1-4 15,2-2-15,0-4 0,1-2 16,-1 0-16,1-1 0,-2-2 16,0 0-16,-4-3 0,-3-2 0,0-1 15,-2-2-15,-3 0 0,-2 1 16,-3 2-16,-4-1 0,-1 3 16,-2 0-16,-2 6 0,-2 3 15,-3 1-15,0 2 0,-2 1 16,0 3-16,3 1 0,1 3 15,0 3-15,5 4 0,6-2 16,2 0-16,0-1 0,1-2 16,0-2-16</inkml:trace>
  <inkml:trace contextRef="#ctx0" brushRef="#br0" timeOffset="73400.1592">30678 4870 0,'0'0'16,"0"0"-16,0 0 0,0 0 16,-22-2-16,22 2 0,-26-1 0,9 2 15,0 2-15,-1 1 16,-1 4-16,4-1 0,0 2 0,3 0 16,1 3-16,1 2 0,3 1 15,3-1-15,5 1 0,3 2 16,2-2-16,3 1 0,2-1 15,-1-1-15,0-1 0,-2 0 16,-3-1-16,0 0 0,-2 0 0,-5 0 16,-4-2-16,-3 0 15,-1-1-15,-2 0 0,-1-2 0,0 1 16,1-1-16,-1-3 0,-3 0 16,2-3-16,1-2 0,1 1 15,4-1-15,0 1 0</inkml:trace>
  <inkml:trace contextRef="#ctx0" brushRef="#br0" timeOffset="73684.4801">30986 4789 0,'0'0'0,"0"0"16,0 0-16,-5 20 0,5-20 0,-6 25 15,-1-5-15,-1 1 0,1 3 16,-2 0-16,-1 3 0,-3 4 16,0-3-16,1-2 0,4 0 15,-1 1-15,2-3 0,5-4 16,4 0-16,3-8 0,1-3 16,4 0-16,3 1 0,2-1 15,0-1-15,4-3 0,3-3 16,-1-2-16,-2-1 0,0 0 0,-3 0 15,-3 1-15</inkml:trace>
  <inkml:trace contextRef="#ctx0" brushRef="#br0" timeOffset="73916.7157">30820 5042 0,'0'0'0,"0"0"0,24-5 16,-9 2-16,2 1 0,9 1 0,5 1 15,-1-3-15,-1 1 0,8-3 16,0 1-16,-4 0 0,-4-2 16,-5 3-16,-4-1 0,-4 1 15,-4-1-15,-2 2 0,-3-1 16,0 2-16</inkml:trace>
  <inkml:trace contextRef="#ctx0" brushRef="#br0" timeOffset="78433.3847">2331 4433 0,'0'0'15,"0"0"-15,0 0 0,0 0 0,20-3 16,-20 3-16,0 0 15,32-2-15,-18-1 0,1 2 16,4 0-16,-3 0 0,1 0 0,4 0 16,1-1-16,3-2 15,-3 0-15,4 0 0,3 2 16,-1 1-16,-3 2 0,3-1 0,-2 0 16,2-1-16,-2-1 0,7 0 15,3 2-15,-6-1 0,-1 1 0,1-3 16,2 1-16,-3-2 15,-3 1-15,4 1 0,4 1 16,-3 0-16,-2 0 0,3 0 0,0-1 16,-2 1-16,2 1 0,4-2 15,1-1-15,-3 1 0,-2 0 16,1 1-16,2 0 0,-3 1 16,-2 0-16,5 1 0,1-1 15,-3-3-15,-4-2 0,3 2 16,3 3-16,-1-1 0,-3 0 0,1 0 15,1 0-15,0-2 0,-1 2 16,-1-1-16,1 0 0,0 2 16,-2 1-16,3 0 0,2 0 15,-3-2-15,-1-1 0,2 1 16,0 2-16,-1 0 0,-1 0 16,2-2-16,2 0 0,-2 0 15,-1 1-15,1-1 0,2 0 16,-1 1-16,0 1 0,-2-2 15,2-1-15,-2 0 0,2-1 0,5 3 16,-2 2-16,-8-1 0,1 0 16,7-1-16,2-1 0,-8 0 15,-1 0-15,1 2 0,5 0 16,-7 0-16,0 0 0,9-2 16,1-1-16,-7 0 0,0 0 0,3 1 15,2 1-15,-6 0 16,0-1-16,5-2 0,3 1 15,-11 2-15,1 0 0,5 0 16,0-1-16,-6 1 0,-2-1 0,11-1 16,2 1-16,-10-1 0,-3 1 15,11 1-15,-1-1 0,-5 1 16,0 0-16,2-1 0,1-1 16,-3 2-16,-1 0 0,4 0 15,0 1-15,-7-2 0,-1-1 0,7-2 16,1-1-16,-6 3 15,-3 5-15,4-3 0,4 2 16,-3-2-16,-2 0 0,2 0 16,1-1-16,1 1 0,0 0 0,0 0 15,1 0-15,-1 0 0,-3-1 16,0 1-16,5 0 0,-3-1 16,0 1-16,1 1 0,3-1 15,-5 0-15,0 0 0,0 0 16,4 0-16,0 3 0,-3 2 0,2-3 15,0-5-15,1 2 0,1 0 16,-1 0-16,1 0 16,-2 0-16,-2 0 0,8 0 0,-1 0 15,-5-1-15,1 4 0,6-4 16,0 1-16,-8-1 0,-1 1 16,8-2-16,2 2 0,-2 0 15,-4 2-15,4-3 0,2-1 16,-3 2-16,-4 1 0,6 1 15,3 0-15,-3 0 0,-5 0 0,4-1 16,3-2-16,-3 1 0,-3 0 16,5 0-16,2 0 15,-3 1-15,-4 2 0,5-2 0,3-1 16,-3 0-16,-3-2 0,2 2 16,2 0-16,-1 0 0,-5-1 0,6 1 15,2 1-15,-4 0 16,-3 0-16,10 1 0,1 0 15,-10-3-15,-4-2 0,8 3 0,1 2 16,-9-1-16,-2 0 0,8-1 16,1 1-16,-7-1 0,-2-1 15,0-1-15,1 2 0,-1 1 16,-2 1-16,1-1 0,0 2 16,-2-1-16,-2-2 0,3-1 15,2-1-15,-4 1 0,-4 0 0,0 0 16,2 2-16,-5-3 15,-1 0-15,2 1 0,1-2 16,-4 3-16,-1 1 0,1 0 0,2 1 16,-1-1-16,-3 0 0,3-2 15,0 0-15,-5 1 0,1-1 16,-1 1-16,1 2 0,0 1 16,2-1-16,1 0 0,-1 0 15,0 0-15,0 2 0,-1-2 16,1-2-16,-2-2 0,1 2 0,2 1 15,2 1-15,0 0 0,0 2 16,-2-3-16,2 0 16,1 0-16,1 0 0,1 0 0,0 1 15,-1 0-15,-1 2 0,2-2 16,3-1-16,-2-1 0,1 1 16,1-1-16,2 0 0,-2 1 15,0 0-15,1 0 0,2-1 16,-1 1-16,-2-1 0,4 1 15,2 0-15,-1-1 0,-1 1 0,6 0 16,0 0-16,-2 3 16,0 1-16,0-2 0,0-2 15,-1-2-15,-1 1 0,2-1 0,-1 1 16,-2 1-16,-1 2 0,2 0 16,2 0-16,-2 0 0,-1 0 15,3 2-15,2 0 0,-4-2 16,-2-1-16,3-1 0,2 0 15,-2 1-15,-1 1 0,3-1 0,1 0 16,-1 1-16,0-1 0,6 0 16,-2-1-16,0-1 0,-1 0 15,0 4-15,1 1 0,-2 0 16,-2-1-16,3 1 0,0-2 16,-2-1-16,-2 1 0,1-2 15,2 0-15,-1 2 0,1-1 16,0 1-16,2-1 0,-5 0 15,-3-2-15,2 0 0,3 0 16,-3 1-16,-1 1 0,2 1 16,2-2-16,-4 2 0,-3 0 0,-1 0 15,0 0-15,-3-2 0,0 1 0,-2-1 16,-1 0-16,-6 0 16,-3 0-16,-1 0 0,1 0 15,-3 2-15,-3 3 0,-1-3 16,-1-1-16,-4 1 0,-1 2 0,0 0 15,0-1-15,-1 0 0</inkml:trace>
  <inkml:trace contextRef="#ctx0" brushRef="#br0" timeOffset="79749.7896">10405 4332 0,'0'0'0,"0"0"15,0 0-15,20-1 0,-11 1 0,2 1 16,1 0-16,2 0 0,2 1 0,2-1 16,3 0-16,6 2 15,-2-2-15,4 0 0,2 0 16,-1 0-16,2 0 0,10 0 16,1 1-16,0-2 0,0 0 0,3 0 15,0 0-15,0 1 0,0 2 16,11-3-16,0 0 0,-1-1 15,0 1-15,9 1 0,-2 1 16,-3-2-16,-2-1 0,4 0 16,2-2-16,5 2 0,-2 2 0,-2-1 15,-3-2-15,0 2 0,-1 0 16,29 0-16,-5-1 16,-10 0-16,-5 1 0,-8-2 0,-3 0 15,-4 2-15,-2 0 0,-2 0 16,-2 1-16,-7-1 0,-4 0 15,-8 0-15,-2 2 0,1-2 16,-1 1-16,-2-1 0,-2 2 16,-16-2-16,-2-1 0,-2 3 15,-3 3-15,-4-3 0,-1-1 0,1 1 16,1-2-16,2 0 0</inkml:trace>
  <inkml:trace contextRef="#ctx0" brushRef="#br0" timeOffset="80450.1513">10521 4392 0,'0'0'15,"0"0"-15,0 0 0,0 0 16,25-3-16,-25 3 0,25-2 0,-9 3 16,-1 3-16,2-4 0,0-3 15,3 3-15,2 0 0,7 0 16,0 0-16,-2 0 0,1 0 0,3-1 15,2-1-15,-1 1 16,-1-1-16,5 2 16,6 2-16,3-2 0,-4 0 0,1-1 15,1 1-15,6-1 0,-1 0 0,-1 0 16,1 0-16,-2 2 0,-2 0 16,1-1-16,0 0 0,1-2 15,-1-1-15,7 0 0,-3 0 16,0 2-16,0-1 0,0 1 15,-2-2-15,2 3 0,-1 1 16,2-1-16,0-1 0,-3 0 16,-1-1-16,10 2 0,2 3 15,-5-5-15,-4-1 0,2 0 16,1 0-16,-4 0 0,0 0 0,-3 1 16,-1 2-16,-1-1 0,-2-1 15,-3 1-15,-1 1 0,-6 2 16,-4 0-16,0 1 0,-1-1 15,-6 0-15,-5-2 0,-5 0 16,-2 0-16,-2 0 0</inkml:trace>
  <inkml:trace contextRef="#ctx0" brushRef="#br0" timeOffset="81492.2027">11150 4118 0,'0'0'0,"0"0"16,0 0-16,0 0 0,0 0 0,0 0 15,0 0-15,0 0 0,0 0 16,0 0-16,0 0 0,6-22 16,-6 22-16,0 0 0,0 0 15,0 0-15,0 0 0,4-22 16,-4 22-16,0 0 0,0 0 0,3-24 15,-3 24-15,3-16 0,-2 5 16,0 1-16,1-1 16,0 0-16,0 0 0,0-2 15,-1-3-15,0 0 0,0 1 0,1-3 16,0-2-16,1 2 0,-1 0 0,1-8 16,1-1-16,1 2 15,-1 2-15,1-2 0,0-2 16,1 0-16,-2 0 0,2-5 15,-1-1-15,1 1 0,0 2 16,0-2-16,-2-3 16,-1 5-16,0 3 0,0-1 0,0 0 15,1 2-15,-1-2 0,-1 1 16,0-1-16,1 1 0,-1 0 0,0 0 16,0-1-16,0 2 0,-1-1 15,1 0-15,0-1 0,0 3 16,0-1-16,0-2 0,1 0 15,0 3-15,1-1 0,1-3 16,0 3-16,0 4 0,-1 0 16,2-2-16,0-1 0,1 1 15,1 1-15,-2 0 0,1 0 16,-1 1-16,2 1 0,1 1 0,1 0 16,1 1-16,0 1 0,0 0 15,-1 2-15,-1 1 0,-1 2 16,0-2-16,-1 1 0,-2-1 15,1 3-15,-2 0 0,1 1 16,-2 3-16,0 1 0,-1 2 16,0 1-16,-1 2 0,-1 2 0,0 0 15,-4 3-15,2 0 0,1-2 16,1-1-16</inkml:trace>
  <inkml:trace contextRef="#ctx0" brushRef="#br0" timeOffset="84206.6961">12097 1937 0,'0'0'0,"0"0"0,0 0 15,0 0-15,0 0 0,0 0 0,0 0 16,-9 30-16,9-30 0,-18 25 16,7-9-16,-3 3 0,1 1 0,-2 0 15,-2 1-15,-4 7 0,1 2 16,2-3-16,0-2 0,3-3 15,0-3-15,3-2 0,2-3 16,3-2-16,0-2 0,1-3 16</inkml:trace>
  <inkml:trace contextRef="#ctx0" brushRef="#br0" timeOffset="84383.6917">12188 2092 0,'0'0'0,"0"0"0,0 0 0,28-3 16,-13 2-16,0 1 0,3 0 16,-1 0-16,1 1 0,3 3 15,-1-1-15,-4 1 0,-1-1 16,-3 0-16,-2 0 0,-1-1 0</inkml:trace>
  <inkml:trace contextRef="#ctx0" brushRef="#br0" timeOffset="84551.1322">11937 2346 0,'0'0'0,"0"0"16,0 0-16,24-8 0,-24 8 0,33-11 16,-12 5-16,0-1 0,1 0 15,1 1-15,0-1 0,4 1 16,0 1-16,-5 2 0,-3-1 15,-4 1-15</inkml:trace>
  <inkml:trace contextRef="#ctx0" brushRef="#br0" timeOffset="84766.8866">11932 2476 0,'0'0'0,"0"0"0,0 0 16,26-10-16,-26 10 0,39-12 15,-16 6-15,1-1 0,2 0 16,7-3-16,-1-2 0,-5 5 16,-1 0-16,-5 4 0,-4-1 15,-4 2-15,-3-2 0,-4 2 16,-6 2-16,-1-2 0,-4 1 0,2 1 16,0-1-16,1 1 0</inkml:trace>
  <inkml:trace contextRef="#ctx0" brushRef="#br0" timeOffset="85066.553">12166 2372 0,'0'0'0,"0"0"16,0 0-16,0 0 0,0 0 16,0 0-16,0 0 0,0 0 15,5 29-15,-5-29 0,3 26 16,1-8-16,0 2 0,1 3 16,0 3-16,1-1 0,-1 2 0,1 3 15,-3 0-15,-1-7 0,-1-2 16,-2-2-16,-1-1 0,-4-2 15,-1-3-15,-1-3 0,-1-2 16,0-3-16,1-4 0,-1-2 16,-1-4-16,1-1 0,1-3 15,3 0-15,1-2 0,2 1 16,0 0-16,3 2 0,4-2 16,2-1-16,3 0 0,3 1 15,3 0-15,1 0 0,2 2 0,-1-1 16,-1 0-16,-2 2 0,-3 1 15,-1 0-15</inkml:trace>
  <inkml:trace contextRef="#ctx0" brushRef="#br0" timeOffset="85483.9898">12397 2416 0,'0'0'0,"0"0"0,20-8 15,-5 3-15,4 0 0,8-3 0,1-1 16,0 1-16,-3 1 0,-1-2 15,0 2-15,-1 1 0,-6 2 16,-2 2-16,-5 1 0,-3 2 16,0 1-16,-5 3 0,-3 3 15,-3 1-15,-3 2 0,-1 5 16,0 5-16,-2 1 0,0 2 0,-2 1 16,-2 0-16,-2 4 0,-1-1 15,3-4-15,2-4 0,1-1 16,1-5-16,0-2 0,0-4 15,-1 0-15,0-1 0,-3-3 16,-3-1-16,4-3 0,0-3 16,2-2-16,1-2 0,2-3 15,2-2-15,3-1 0,2 1 16,1 2-16,0 1 0,3 2 16,5 2-16,2 0 0,1 2 0,3 3 15,4 3-15,2 3 0,2 3 16,0-1-16,0 3 0,1 0 15,2 0-15,4 1 0,0 0 16,-5-1-16,-3-2 0,-4-2 16,-3 0-16,-4-1 0,-5 2 15,1-3-15,-2-1 0,0 0 0</inkml:trace>
  <inkml:trace contextRef="#ctx0" brushRef="#br0" timeOffset="86105.6738">12986 2367 0,'0'0'16,"0"0"-16,0 0 0,0 0 15,0 0-15,24-10 0,-24 10 0,35-11 16,-11 6-16,2-2 0,4 0 16,1 0-16,2-3 0,7-1 15,0 0-15,-5 0 0,-3 0 0,4-2 16,-4 2-16,-7 3 0,-5 2 15,-7 3-15,-6-1 16,-5 4-16,-4 0 0,-5 3 0,-4-2 16,-3 0-16,-5-1 0,4 0 15,1 0-15,3 0 0</inkml:trace>
  <inkml:trace contextRef="#ctx0" brushRef="#br0" timeOffset="86333.0585">13258 2139 0,'0'0'0,"0"0"0,0 0 15,0 0-15,0 0 0,0 0 16,0 0-16,0 0 0,-9 24 0,9-24 16,-4 31-16,3-11 0,0 4 15,1 5-15,0 4 0,1 0 16,0 0-16,1 8 0,0-1 16,3 4-16,-1-9 0,-1-4 15,1-3-15,-2-5 0,-1-3 0,-2-3 16,-1-4-16,-3-1 15,-1-3-15,-1-7 16,-1-3-16,3-1 0,-1 1 0,2 0 16</inkml:trace>
  <inkml:trace contextRef="#ctx0" brushRef="#br0" timeOffset="86516.8732">13237 2367 0,'0'0'0,"0"0"15,0 0-15,0 0 0,0 0 0,0 0 16,0 0-16,0 0 0,-21 14 15,21-14-15,-21 19 0,21-19 16,-20 26-16,9-11 0,-1 2 16,1 1-16,0 0 0,0 1 15,1-1-15,-1 3 0,1-3 0,3-3 16,2-1-16,1-3 0,2-4 16,-1-1-16,1 0 15,0-1-15</inkml:trace>
  <inkml:trace contextRef="#ctx0" brushRef="#br0" timeOffset="86699.7227">13216 2504 0,'0'0'0,"0"0"0,0 0 0,0 0 16,27 0-16,-27 0 0,24 3 15,-24-3-15,33 8 0,-15-3 16,0-2-16,1 1 0,1 1 0,-1-2 16,0 1-16,3 1 0,-3-3 15,-2 1-15,-4-1 16,-4-2-16,-5 0 0,-4 0 0,-2-1 15,-2-1-15,-4-2 0,1 2 16,2-1-16,1 1 0</inkml:trace>
  <inkml:trace contextRef="#ctx0" brushRef="#br0" timeOffset="86912.3745">12838 2265 0,'0'0'0,"0"0"15,0 0-15,0 0 0,0 0 16,0 0-16,0 0 0,0 0 16,0 0-16,17 26 0,-17-26 15,4 18-15,-4-18 0,0 0 16,7 22-16,-6-16 0</inkml:trace>
  <inkml:trace contextRef="#ctx0" brushRef="#br0" timeOffset="87317.0673">12839 2426 0,'0'0'0,"0"0"15,0 0-15,0 0 0,0 0 0,0 0 16,0 0-16,5 21 0,-5-21 0,5 19 16,-5-19-16,8 30 15,-4-12-15,2 0 0,0 2 16,0-1-16,-1-3 0,2 3 15,-1-2-15,-2-2 0,-1-2 16,-1-1-16,0 0 0,-2-5 0,-2 2 16,-1-3-16,-1 1 15,-1-2-15,0 0 0,-1-2 0,0 0 16,0 0-16,2-2 0,-1 0 16,2-1-16,1 1 0,0-1 15,4 2-15,3 1 0,3-2 16,1 1-16,3 0 0,2-1 15,2 1-15,0 1 0,5 0 16,5 1-16,8 1 0,2-3 0,3-1 16,2 2-16,5-2 0,-3 0 15,-2-1-15,-2-1 0,-3-1 16,-4-2-16,3 1 0,-2 0 16,-5-1-16,-5 1 0,-6-2 15,-2 1-15,-8 1 0,-2-2 16,-5 0-16,-4 1 0,-2-2 15,-3-1-15,4 2 0,-1 1 16,2 1-16</inkml:trace>
  <inkml:trace contextRef="#ctx0" brushRef="#br0" timeOffset="87499.6923">13650 2099 0,'0'0'0,"0"0"16,0 0-16,0 0 0,0 0 0,14 22 16,-14-22-16,5 20 0,-5-20 15,6 27-15,-2-10 16,0-3-16,-1-1 0,-1-2 0</inkml:trace>
  <inkml:trace contextRef="#ctx0" brushRef="#br0" timeOffset="88966.2943">14588 4377 0,'0'0'0,"0"0"0,0 0 0,0 0 16,0 0-16,29-7 0,-29 7 15,26-2-15,-26 2 0,29 0 16,-13-2-16,2 2 0,0 0 0,4 1 15,3 0-15,0 2 16,2-2-16,9 0 0,3 0 16,0-1-16,1-1 0,13 0 0,2 1 15,-2-1-15,0 1 0,14-1 16,2-1-16,-2 4 0,-2 0 16,14-2-16,3-4 0,-7 3 15,-6 2-15,15-1 0,2 0 16,-6 0-16,-5 2 0,42 0 15,-4-1-15,-16 1 0,-9 0 16,3-1-16,4 2 0,-8-2 0,-4-2 16,8 1-16,6 0 0,-12 3 15,-8 3-15,4-2 0,1-2 16,-9-4-16,-4-2 0,1 4 16,2 3-16,-9 2 0,-5 1 15,-4-4-15,-2-4 0,-11-1 16,-7-2-16,-7 5 0,-7 2 15,-5-4-15,-5-2 0,-10 6 16,-8 6-16,-9 3 0,-5 4 0,7-5 16,4-3-16,3-2 0</inkml:trace>
  <inkml:trace contextRef="#ctx0" brushRef="#br0" timeOffset="90500.0875">6162 4383 0,'0'0'0,"0"0"0,0 0 0,0 0 15,0 0-15,0 0 0,0 0 16,0 0-16,0 0 0,19-17 16,-19 17-16,0 0 0,0 0 0,29-6 15,-29 6-15,22 0 0,-11-1 16,1-1-16,0 1 0,2 0 15,0-1-15,3 1 16,1 1-16,1-2 0,1 2 0,1-1 16,1 0-16,2 1 0,1 1 15,9-2-15,-1 0 0,1 0 16,0 0-16,0-1 0,1-2 16,7 1-16,2 1 0,-1 0 15,2 1-15,-2 1 0,0-1 0,7-2 16,-2 2-16,2 0 0,1 0 15,-1 0-15,-1-2 0,-1 0 16,-2 1-16,10 1 0,0 0 16,-3-1-16,-1 0 0,0 0 15,1-1-15,0 2 0,1 1 0,4 0 16,-2-1-16,1-3 16,-1-2-16,-2 5 0,0 2 15,-3 2-15,1 0 0,0-2 0,2-3 16,-1 2-16,-3 1 0,1 0 15,-1-1-15,1 1 0,0 1 16,28-1-16,-3 1 0,-10-2 16,-7 0-16,0-2 0,3-1 15,-2 1-15,-1 0 0,0 1 16,-2-1-16,-4 4 0,-1 0 0,0-1 16,0-2-16,-4 1 15,-4 1-15,0 0 0,0 2 0,-3-3 16,-2 0-16,-6 1 0,-3-1 15,-4 1-15,-3-1 0,-10 3 16,3 1-16,-5-1 0,-1-1 16,-4-1-16,0-1 0,-4 3 15,-1 1-15,-5 2 0,-5 1 16,2 0-16,2-3 0,1 0 0</inkml:trace>
  <inkml:trace contextRef="#ctx0" brushRef="#br0" timeOffset="151217.1413">3072 4638 0,'0'0'0,"0"0"15,0 0-15,0 0 0,0 0 16,0 0-16,0 0 0,-25-6 16,25 6-16,-21 3 0,21-3 15,-26 7-15,26-7 0,-34 13 16,12-2-16,-1 0 0,1 1 0,-6 5 15,-1 2-15,0 1 0,1-1 16,0 0-16,2 2 0,-2 2 16,4 0-16,4-2 0,1 0 15,6-2-15,3-3 0,7 2 16,6 0-16,5-3 0,6-3 16,12-3-16,7-3 0,4 0 0,4-1 15,9-1-15,4 0 16,4-2-16,-2-1 0,10-1 0,-3-3 15,-8 0-15,-7 0 0,-7-1 16,-5-4-16,-10 1 0,-5 1 16,-6-1-16,-4-1 0,-8 0 15,-3-1-15,-10-2 0,-5-4 16,-4-1-16,-3-1 0,-4-3 16,-4-1-16,0-2 0,0 1 0,0-1 15,2-1-15,3 2 16,6 2-16,-4-2 0,8 1 15,2 7-15,1 3 0,5 2 0,0 4 16,2 5-16,2 5 0,0-3 16,2 1-16,-2-1 0</inkml:trace>
  <inkml:trace contextRef="#ctx0" brushRef="#br0" timeOffset="172033.7283">2194 12257 0,'0'0'0,"0"0"0,0 0 0,0 0 16,0 0-16,0 0 0,23-3 15,-23 3-15,0 0 0,21-7 16,-21 7-16,20-4 0,-20 4 0,22-3 16,-9 2-16,1-1 0,1 1 15,0 1-15,1-1 16,0 1-16,2-1 0,1-1 0,4 1 15,-1 0-15,-1 0 0,11 0 16,0 1-16,0 0 0,-2 0 16,11 0-16,1 0 0,-3 0 15,0 0-15,5 0 0,2 2 16,-2 0-16,-6 0 0,16-1 16,5 0-16,-7 0 0,-5 1 0,13-2 15,2 0-15,-2-2 0,-3 1 16,14 1-16,2 1 15,-12 0-15,-7 0 0,9-3 0,3-1 16,-2 0-16,-4 1 0,38-2 16,-5 1-16,-17-4 0,-14 0 0,8 2 15,3 1-15,-6 1 16,-2 1-16,4-2 0,6 1 16,-7-1-16,-6 0 0,9 0 15,7 0-15,-15 0 0,-9 1 0,7 0 16,7 2-16,-4 3 0,-3 3 15,7-5-15,3-3 16,-8-1-16,-7-1 0,7 4 0,6 1 16,-5-1-16,-7-1 0,11-1 15,5-1-15,-6 3 0,-7 1 0,10-2 16,6 1-16,-13 0 0,-8 0 16,13-4-16,5 0 15,-6 2-15,-5 1 0,8 1 0,6-1 16,-5-2-16,-5-2 0,8 6 15,5 2-15,-14-3 0,-6-3 0,7-1 16,8 2-16,-8 2 16,-4 2-16,9-2 0,10 0 15,-8 1-15,-4-1 0,7-1 16,1 2-16,-5 0 0,-5 0 0,9-1 16,6 0-16,-10 0 0,-10 1 15,16 2-15,9 1 16,-15 0-16,-8 1 0,9 2 0,7 0 15,-8-3-15,-4-3 0,10 3 16,8 2-16,-11-1 0,-7 0 0,10-1 16,8-2-16,-11 1 15,-5 1-15,8 0 0,7-2 16,-8 2-16,-5 0 0,5-2 16,5 1-16,-7 0 0,-5 1 0,7-2 15,4-1-15,-14-1 0,-9 1 16,13 0-16,8 1 15,-10-2-15,-8-1 0,10-2 0,6 0 16,-8 2-16,-7-1 0,8 1 16,5 1-16,-8 0 0,-3 0 0,10 1 15,6 1-15,-11 0 16,-9 0-16,9 0 0,6 1 16,-8 0-16,-4-1 0,12 2 15,7-2-15,-9 0 0,-7-2 0,6 0 16,4 1-16,-7 0 0,-3 1 15,8-2-15,8-1 0,-10 4 16,-6 2-16,4 0 0,4-1 16,-10-1-16,-6 1 0,9-3 15,8-2-15,-7 2 0,-4 0 0,7 0 16,4 0-16,-10 0 16,-7-1-16,7 3 0,5 2 15,-10-1-15,-4 1 0,8-1 16,7-1-16,-5 0 0,-2-1 0,8 0 15,5 0-15,-11 1 16,-8 1-16,11-3 0,6 0 16,-8-1-16,-5 1 0,8 2 0,7 0 15,-5 0-15,-5-1 0,7 0 16,5 1-16,-11 4 0,-5 3 0,8-6 16,8-8-16,-10 5 15,-5 3-15,11 3 0,9 0 16,-10-2-16,-8-2 0,11 1 0,8-1 15,-12-1-15,-8-1 0,14 2 16,9 0-16,-11 1 0,-6-2 16,7 2-16,6 2 0,-9-2 15,-4-2-15,6 1 0,4 2 16,-2 1-16,-2 0 0,9-8 16,7-5-16,-12 7 0,-9 6 0,8-1 15,6-1-15,-8 0 0,-3-1 16,10-1-16,7-2 15,-11 1-15,-6 1 0,9-3 0,6-1 16,-8 1-16,-6-1 0,11-1 16,8-1-16,-13 4 0,-10 1 15,11 0-15,7-1 16,-9 0-16,-7 0 0,12-1 16,8 2-16,-15-2 0,-10 1 0,14-1 15,10-2-15,-14 3 0,-8-2 0,9 1 16,7-1-16,-9 1 15,-6 2-15,12-1 0,7 2 16,-11-2-16,-10-2 0,12 2 0,7 1 16,-9-3-16,-9 0 0,15 0 15,11 2-15,-16-1 0,-12 0 0,12-3 16,8 0-16,-9 2 16,-7 2-16,10-3 0,6-1 15,-9 2-15,-7 1 0,12-7 0,8-3 16,-11-1-16,-8 0 0,11 7 15,7 5-15,-11 2 0,-7 2 16,6-5-16,3-3 0,-6-3 16,-6-1-16,10 5 0,6 4 15,-10-3-15,-5-1 0,9 1 16,7 1-16,-13 1 0,-11 0 0,9 1 16,6 1-16,-8 0 0,-6-1 15,8 0-15,5 0 16,-8-1-16,-8 0 0,10 0 0,4-1 15,-8 3-15,-5 1 0,10 0 16,8-2-16,-15-1 0,-8 0 16,8-1-16,5 0 15,-7-1-15,-6 0 0,9 0 0,7 0 16,-10 1-16,-5 1 0,8 0 16,7 0-16,-8-5 0,-4-2 0,6 2 15,6 3-15,-10 0 16,-7 2-16,9-2 0,7-1 15,-8 5-15,-5 3 0,10-6 0,9-2 16,-12-2-16,-7-2 0,9 4 16,4 2-16,-10 1 0,-6 0 0,8 1 15,5 0-15,-7-2 16,-7-1-16,9 4 0,8 3 16,-10-5-16,-7-2 0,10-1 15,8-3-15,-8 4 0,-5 2 0,8 2 16,6 1-16,-8-2 0,-6 0 15,9 0-15,4 0 0,-8 1 16,-7 2-16,12-1 0,6 1 16,-7 0-16,-7 2 0,9-4 15,6 0-15,-7 3 0,-7 5 0,11-2 16,6 0-16,-9-3 16,-7-2-16,8 3 0,6 1 15,-7-1-15,-4-1 0,11-2 0,5 0 16,-10 0-16,-8-1 0,15 2 15,7 1-15,-11-1 0,-7-2 16,9 0-16,7 1 0,-10 0 16,-6 1-16,10 1 0,9-2 15,-9 2-15,-8 2 0,9-1 16,7 0-16,-7-3 0,-6 0 0,7 3 16,6 5-16,-8-2 0,-5 0 15,5 2-15,5 0 16,-12-2-16,-8-2 0,12 2 0,9 3 15,-11-2-15,-6-2 0,6 1 16,5 1-16,-10-3 0,-8 0 0,5 0 16,2 2-16,-12-1 15,-7 1-15,3 0 0,2-2 16,-7-1-16,-5-2 0,-6 0 16,-4 0-16,-8-3 0,-5-1 0,-6 0 15,-5 0-15,-2-1 0</inkml:trace>
  <inkml:trace contextRef="#ctx0" brushRef="#br0" timeOffset="177534.1227">10219 7063 0,'0'0'0,"0"0"16,0 0-16,23-4 0,-23 4 0,22-2 15,-7 0-15,1 0 0,0 1 16,4-1-16,2 1 0,1 0 15,0 2-15,9-3 0,3-2 16,-1 1-16,-1 0 0,3 1 16,3-1-16,6 0 0,-2 0 15,3 1-15,3 1 0,-3 0 16,-1-1-16,12 0 0,0-3 16,-4 2-16,-2 0 0,8 0 15,-1 1-15,-2 1 0,-5 2 16,5-1-16,2-1 0,-4-1 0,-3 0 15,10 0-15,2-1 16,-6 0-16,-7-1 0,5 0 0,2-2 16,-2 4-16,-1 2 0,26-2 15,-4-2-15,-28 4 0,-3 0 0,24 0 16,1-2-16,-8 1 16,-7-2-16,1-1 0,0 0 15,-3 0-15,-2 0 0,2 3 0,2 3 16,-6 1-16,-2-1 0,0-2 15,2-2-15,-6 2 0,-5 0 16,2-2-16,1 2 0,-5-1 16,-3 0-16,-1 2 0,-1 0 15,-16 1-15,3 0 0,1-3 16,0 0-16,-3 2 0,0 1 0,-4-1 16,-1 1-16,-5 2 15,0-1-15,-2 0 0,-1-1 0,0 0 16</inkml:trace>
  <inkml:trace contextRef="#ctx0" brushRef="#br0" timeOffset="180500.4943">14852 7080 0,'0'0'0,"12"-1"0,5 1 16,2-1-16,1 0 0,12-1 16,5 1-16,10-1 0,1 2 0,12-1 15,3 1-15,-2-1 0,-3-1 16,14-1-16,0-2 15,-5 2-15,-3-1 0,12 0 0,1 2 16,-7 0-16,-6-1 0,33-1 16,-5 0-16,-9-2 0,-8-1 15,1 4-15,1-1 0,-5 4 16,-4 1-16,-1-3 0,1-4 16,-6 6-16,-3 3 0,9-3 15,6-1-15,-8-5 0,-5-4 0,8 7 16,7 2-16,-12 4 0,-9 3 15,7-2-15,4 0 16,-2-4-16,-2-3 0,3 0 0,2 0 16,-5 5-16,-4 2 0,6 0 15,6-2-15,-6 0 0,-2 2 0,1-4 16,3-2-16,-8-3 16,-3-2-16,5 3 0,2 4 15,-3 2-15,-3 3 0,3-3 16,0-4-16,-8 1 0,-6 0 0,2-5 15,2-4-15,-8 4 0,-6 4 16,-3-2-16,-1 0 0,-6 8 16,-2 6-16,-7-3 0,-6-1 15,-10-4-15,-7-2 0,3 0 16,0 0-16,2 0 0</inkml:trace>
  <inkml:trace contextRef="#ctx0" brushRef="#br0" timeOffset="191233.8979">20029 6160 0,'0'0'0,"0"0"0,0 0 16,-22-12-16,22 12 0,-18-8 16,3 5-16,0 0 0,-2 1 15,-5 4-15,-5 3 0,-7 3 16,1 1-16,-1 3 0,1 4 15,-6 7-15,0 6 0,1 6 0,0 4 16,-2 10-16,5 1 0,2 5 16,1 5-16,1 6 0,5-4 15,6-3-15,6 0 0,6 1 0,7-6 16,7-7-16,5-6 16,7-6-16,3-6 0,11-8 15,8-6-15,4-1 0,4-2 0,8-8 16,6-7-16,2-6 0,1-3 15,34-9-15,-6-2 0,-11-5 16,-7-4-16,-4-6 0,-1-3 16,-12 1-16,-8 1 0,-4-3 15,-2-2-15,-12 1 0,-8 1 16,-8-3-16,-5-3 0,-8 0 16,-4 1-16,-8 1 0,-5 1 15,-9 3-15,-5 0 0,-10 4 16,-10 0-16,-5 8 0,-3 7 0,-9 7 15,-7 7-15,0 7 0,-1 5 16,-2 9-16,-1 6 0,7 5 16,5 5-16,8 9 0,4 9 15,17-14-15,11-10 0,7-8 16</inkml:trace>
  <inkml:trace contextRef="#ctx0" brushRef="#br0" timeOffset="192133.5782">22684 6977 0,'0'0'0,"0"0"0,0 0 0,0 0 16,22-2-16,-22 2 0,26-3 16,-12 1-16,0 1 0,5 0 15,4 0-15,-1 1 0,0 1 16,9 0-16,2 0 0,1 0 0,3-1 16,2 1-16,6 0 0,10-1 15,0 0-15,4-3 0,5 0 16,11 1-16,-2 1 0,14-1 15,1 1-15,-4-3 0,-2 0 16,14 1-16,0 0 0,5 3 16,-7 2-16,28-2 0,-6-2 15,-13 2-15,-8 2 0,9 0 16,5 0-16,-6 1 0,-5 0 0,0 1 16,0 1-16,0-3 15,-1-4-15,7-1 0,5-2 0,-4 2 16,-4 3-16,4 2 0,3-1 15,-7-1-15,-5 1 0,11-1 16,8-1-16,-5-3 0,-3-1 16,0 3-16,1 2 0,0 0 15,0 0-15,3-2 0,4-1 16,-8-2-16,-5-2 0,4 2 16,3 2-16,-2 1 15,-2 0-15,31-3 0,19-1 16,-34 3-16,-24 3 0,-3-1 0,-2-1 15,2-3-15,5 0 0,0 2 16,1 3-16,-6-1 0,-4 1 0,3 0 16,2 1-16,-3-1 15,0 0-15,0 0 0,2-1 16,-4 1-16,-2 1 0,0 1 16,0-2-16,-2 1 0,-3 0 0,1 0 15,2-1-15,-4 0 0,-4 0 16,0 1-16,-1 1 0,-6-3 15,-3-1-15,-7 2 0,-2 2 16,-7-5-16,-6-4 0,-8 2 16,-4 0-16,-9 3 0,-6 0 0,-8 1 15,-6 0-15,-10-3 16,-7-2-16,4 2 0,2 1 0,2 2 16</inkml:trace>
  <inkml:trace contextRef="#ctx0" brushRef="#br0" timeOffset="193816.9736">2068 7911 0,'0'0'0,"0"0"0,0 0 16,0 0-16,0 0 0,0 0 0,0 0 16,0 0-16,6-20 0,-6 20 15,0 0-15,0 0 0,18-7 0,-18 7 16,0 0-16,29-1 16,-29 1-16,27 2 0,-27-2 15,37 4-15,-15-3 0,1 0 16,5 0-16,0-1 0,4 1 0,11-2 15,2 0-15,2 0 0,1-1 16,13-1-16,-1 1 0,-1 0 16,-3-1-16,14-1 0,-4-1 15,-2 1-15,-1 1 0,6-1 16,1 0-16,-6 0 0,-4-2 0,9 1 16,0 3-16,-5-1 15,-1-3-15,-3 2 0,1 1 16,-2 0-16,-5 2 0,23 5 0,-7 3 15,-21-2-15,-15-2 0,-12 0 16</inkml:trace>
  <inkml:trace contextRef="#ctx0" brushRef="#br0" timeOffset="213984.2819">14260 7956 0,'0'0'0,"0"0"0,0 0 16,21-3-16,-21 3 0,0 0 0,28-1 15,-28 1-15,23-4 0,-10 2 16,3 1-16,-1-1 0,2 1 0,1 0 16,4-1-16,0 2 15,0 0-15,9-1 0,1-2 16,0 2-16,1 1 0,2-1 16,1-1-16,-1 0 0,0-2 15,12 1-15,0 1 0,-2 0 0,-1-2 16,11 0-16,0 1 0,-4-1 15,0 1-15,0-1 0,1 3 16,0-1-16,-1 2 0,10-1 16,0-1-16,-4 1 0,-2 1 0,3 1 15,4 1-15,3-2 0,-5-2 16,0 0-16,1-1 0,-3 2 16,0 1-16,1 0 0,2-2 15,3 2-15,-5 0 0,18 2 16,-7 0-16,-5-2 0,-3-1 15,0 1-15,0-1 0,-5 3 16,-4 3-16,6-4 0,6-2 16,-1-1-16,0-2 0,0 0 15,1 1-15,-5 0 0,-4 3 0,7-1 16,4 0-16,-3 1 0,0 1 16,1-2-16,1 0 0,-5-1 15,-3-2-15,3 1 0,2 1 16,-2 3-16,2 2 0,0 0 15,1 1-15,-5-3 0,-1-2 16,1 1-16,3 1 0,-1 0 16,-2 0-16,4-1 0,2 0 15,-5 0-15,-4 3 0,2-2 16,2 1-16,3 2 0,1 0 16,6 0-16,5 2 0,-18-5 15,-11 0-15,2-2 0,3 0 16,3 3-16,2 0 0,-2 3 0,0 4 15,0-5-15,0-1 0,1 0 16,2-3-16,-5 1 0,1-1 16,1 1-16,2 0 0,-2 0 15,-2 1-15,0 0 0,-1 1 16,0-1-16,1 0 0,-2 2 16,1 2-16,0-8 0,-1-3 0,4 1 15,5 4-15,-5 0 0,-1 0 16,-1 0-16,-2 0 15,1 0-15,-1 0 0,-1-2 16,0-1-16,-2 0 0,1 0 0,-2 3 16,1 2-16,-3-3 0,-2 0 15,0 2-15,0 4 0,-1-3 16,-3-3-16,0 1 0,-2 1 16,1 0-16,-2 2 0,-17-2 15,0 2-15,5-3 0,4 1 0,-2-1 16,0 1-16,-5-1 0,0-2 15,-3 3-15,-1 2 0,1-1 16,-1-2-16,-3 0 0,-6 1 16,-2-1-16,-3-1 0,0-1 15,-2 2-15,2-1 0</inkml:trace>
  <inkml:trace contextRef="#ctx0" brushRef="#br0" timeOffset="227584.2984">6950 8703 0,'0'0'0,"0"0"0,0 0 16,0 0-16,0 0 0,0 0 15,22 11-15,-22-11 0,0 0 0,26 3 16,-11 1-16,-1-1 16,0 1-16,4 0 0,2-2 15,2 1-15,2 0 0,10 0 16,3-1-16,-1-2 0,2 0 0,3-1 16,6 1-16,8-2 0,-2-2 15,13-1-15,2 1 0,-3-1 16,-2 1-16,13 0 0,1-1 15,-5 2-15,-5 2 0,14-1 16,2 1-16,-9-2 0,-5 1 16,33-3-16,-4 1 0,-10 1 15,-8 1-15,4-2 0,2-1 16,-5 3-16,-2-2 0,3 1 0,4 2 16,-7 0-16,-3 0 0,8 0 15,5-2-15,-7 0 0,-3-2 16,6 2-16,4 2 0,-7 1 15,-6 1-15,6-3 0,5-2 16,-5 7-16,-5 1 0,5-4 16,4-3-16,-6 4 0,-3 3 0,8-2 15,6-3-15,-9 0 16,-6 0-16,8 1 0,5-1 16,-10 1-16,-8 1 0,8 1 0,4-2 15,-6 4-15,-6 0 0,6-1 16,5 0-16,-6-3 0,-3-1 15,4 2-15,2 2 0,-5 1 16,-4 0-16,6-2 0,4-3 16,-9 4-16,-6 2 0,6-3 15,6-2-15,-11 1 0,-6 1 0,9-1 16,6-1-16,-6 2 0,-4-1 16,5-2-16,2-2 15,-3 3-15,-3 3 0,2 1 0,3 0 16,-8-3-16,-6-2 0,7-2 15,5 1-15,-4 0 0,-1 3 0,3 1 16,2 0-16,-8 1 16,-7-3-16,5 0 0,5 0 15,-3-1-15,-4 1 0,8 0 16,6-2-16,-9 5 0,-4 1 0,4-1 16,2-1-16,-6-2 0,-5-2 15,3 7-15,3 1 0,-7 0 16,-2-2-16,3-3 0,1-1 15,-7 0-15,-4 3 0,0 1 16,-1 3-16,-4-3 0,-4-1 0,2-2 16,3-1-16,-8 0 15,-6 0-15,2 2 0,-1 1 16,-5-2-16,-2 0 0,-3-2 0,0 0 16,-10-2-16,2 0 0,1-1 15,1-1-15,-3 2 0,2-2 16,-1-1-16,1-2 0,-1 2 15,-1 0-15,1-1 0,-1-4 16,-1-1-16,2-1 0,-3 2 16,1-4-16,-1 3 0,0-1 15,0-1-15,1 0 0,-1-3 0,1-1 16,-2-1-16,0-1 16,-2 1-16,0 1 0,0 0 0,0 1 15,0 0-15,-1 1 0,-1-2 16,0 0-16,-1 0 0,-1 2 15,0 0-15,-1 3 0,0-1 16,0 1-16,0 0 0,-2-1 16,-1 2-16,1-1 0,-1 1 15,-1-1-15,0 2 0,-2 0 0,-1 0 16,0 1-16,0-1 16,0-1-16,0 3 0,-1 1 15,1 0-15,0 0 0,-2 0 0,-1-2 16,-1 3-16,-2 2 0,0 0 15,-2 0-15,2 1 0,0 0 16,-3 0-16,0 1 0,-2-1 16,-1 1-16,0 1 0,0 1 15,-1-2-15,1 1 0,-3 0 16,-2 1-16,-7-1 0,4 0 0,-4-1 16,-1 1-16,2-1 0,1 1 15,-3-1-15,-3 1 0,2 1 16,0 0-16,-11 0 0,1 1 15,3-2-15,2 1 0,-3-1 16,-2 1-16,3 2 0,2 2 16,-12-3-16,-3-1 0,7-1 0,6 1 15,-4-1-15,-4 1 16,5 0-16,3 0 0,-3 1 0,-3 0 16,1 0-16,0-2 0,-7 1 15,0 0-15,1-2 0,2 0 16,-2 2-16,-1 1 0,4 1 15,5 1-15,-8-3 0,-4-3 16,4 1-16,4-2 0,-26 0 16,4 1-16,5 3 0,4 1 0,-1-2 15,-1-3-15,9 2 16,6 0-16,-6-3 0,-5 0 16,3 3-16,1 2 0,-5-2 0,-2-1 15,7 4-15,4 2 0,-7-6 16,-5-2-16,6 1 0,4 2 15,-5-1-15,-3 0 0,5 1 16,3 1-16,-8-1 0,-6 0 16,9-1-16,4 0 0,-5 1 15,-3-2-15,6 0 0,3 3 0,-5-4 16,-6-1-16,8 3 0,5 0 16,-7-2-16,-5-1 15,3 2-15,5 1 0,-7 2 0,-3-1 16,7 0-16,6-1 0,-6 3 15,-2 0-15,2-2 0,4 0 16,-5 2-16,-3 1 0,8 0 16,5 0-16,-4 2 0,-3-1 15,2 0-15,0 0 0,0 1 16,-1-1-16,5 2 0,5 4 0,-8-6 16,-7-4-16,7 2 0,4 2 15,-2 3-15,-2 1 0,2 0 16,1 1-16,-4-2 0,-2 1 15,6-2-15,5-2 0,-7 3 16,-5 4-16,3-3 0,3-2 0,-1 4 16,-1 0-16,4 1 15,-1 0-15,1-2 0,1-2 16,1 1-16,3-3 0,-4 2 0,-2 1 16,7-2-16,4-3 0,-6 1 15,-5-1-15,8 4 0,7 0 16,-10-4-16,-1-1 0,1 0 15,4 2-15,-2-2 0,-2-1 16,5 2-16,2 1 0,-2-1 16,-1-1-16,0 1 0,0 0 15,1 0-15,2 0 0,17-1 16,-3 1-16,-19-3 0,0-1 16,21 4-16,-2 1 0,-4-1 0,-4-1 15,4-1-15,2-1 0,-5 1 16,0 0-16,2 0 0,2-1 15,4 0-15,2 0 0,4 0 16,1 2-16,-3 0 0,-2-1 16,4 0-16,3 0 0,0 1 15,1 1-15,4 0 0,1 3 0,1 0 16,-3-1-16,3 2 0,2 0 16,-2 1-16,0 0 15,1 0-15,-3 0 0,1 2 0,-1 2 16,2-1-16,-1 1 0,3-1 15,-1 3-15,0-1 0,1 1 0,0 2 16,-2 2-16,3-1 16,-1 1-16,0 1 0,0 2 15,0 0-15,0 0 0,3 1 16,-3 2-16,2-1 0,-1 0 0,2 5 16,-3 2-16,3-4 0,2-2 15,-1 1-15,2 1 0,1-1 16,0-3-16,-2 2 0,-1 0 15,0-2-15,0-3 0,2 3 16,1 1-16,0-2 0,-1-2 0,1 2 16,0-1-16,1-2 0,3 1 15,0-1-15,4-3 16,-1-3-16,2-2 0,1 1 0,2 0 16,2 0-16,1 1 0,4-2 15,3-2-15,-2 1 0,-2-3 16,7 0-16,0-2 0,-5 1 15,0 0-15,4 1 0,-1 2 16,-4-2-16,-4 0 0,-3 0 16</inkml:trace>
  <inkml:trace contextRef="#ctx0" brushRef="#br0" timeOffset="252050.845">10930 11420 0,'0'0'0,"0"0"16,0 0-16,0 0 0,0 0 0,0 0 16,0 0-16,-25 9 0,25-9 15,0 0-15,-20 17 0,20-17 16,-16 15-16,6-5 0,-2 2 15,0 1-15,0 1 0,0 2 16,1 4-16,1 0 0,2 1 0,1 6 16,4-1-16,3-2 0,3-4 15,5 1-15,4 0 0,3-7 16,1-4-16,7-4 0,6-1 16,5-2-16,-1-2 0,5-5 15,2-3-15,-1-2 0,-3-3 16,7-3-16,-1-3 0,-9 1 15,-5 1-15,-6-4 0,-4-4 16,-6 3-16,-3-2 0,-8 4 16,-5-1-16,-7 3 0,-5 2 15,-8 3-15,-7 3 0,0 2 0,-1 1 16,0 4-16,0 2 0,0 0 16,-1 1-16,1 4 15,1 1-15,6-1 0,4 0 16,4-1-16,4 0 0,3-1 0</inkml:trace>
  <inkml:trace contextRef="#ctx0" brushRef="#br0" timeOffset="252334.2955">11446 11449 0,'0'0'0,"0"0"0,0 0 16,0 0-16,0 0 0,20 12 16,-20-12-16,0 0 0,17 28 0,-17-28 15,17 33-15,-7-15 16,1 2-16,2-1 0,1 2 0,4 5 16,-2-2-16,1-2 0,-1-2 15,3-1-15,1-2 0,-1-2 16,-2-1-16,-1-3 0,-2-1 0,-2-2 15,-2-1-15,-1-4 16,-1-3-16,-2-1 0,0 0 0,-2 1 16</inkml:trace>
  <inkml:trace contextRef="#ctx0" brushRef="#br0" timeOffset="252584.3119">11750 11479 0,'0'0'16,"0"0"-16,0 0 0,0 0 0,0 0 16,0 0-16,0 0 0,0 0 15,-26 23-15,26-23 0,-24 24 16,9-11-16,-4-1 0,-2 2 16,-2 0-1,-2 1-15,-2 1 0,-5 3 0,1-2 16,5-1-16,4 1 0,0 0 15,4-2-15,8-6 0,5-2 0,0-1 16,2-1 0,0 0-16</inkml:trace>
  <inkml:trace contextRef="#ctx0" brushRef="#br0" timeOffset="253117.7544">12140 11469 0,'0'0'0,"0"0"0,0 0 15,0 0-15,0 0 0,0 0 0,0 0 16,0 0-16,-10 21 0,10-21 16,-13 21-16,13-21 0,-16 27 15,8-11-15,0 1 0,2 1 16,0 0-16,3-2 0,0 1 15,3-2-15,3-1 0,2-1 16,3-1-16,1-2 0,0-3 0,5-1 16,2-4-16,3-2 0,2-1 15,-1-4-15,0-3 0,-3 0 16,0-2-16,0-2 16,-1-4-16,0-1 0,-2 0 0,2-3 15,-1 0-15,-2 2 0,-2 2 0,-1 1 16,-1 1-1,-4 2-15,0 2 0,-2 5 0,-1 2 16,-2 3-16,0 0 0,-4 8 16,-2 3-16,1 4 0,-1 4 15,0 4-15,-2 3 16,1 1-16,1-1 0,-1 5 0,1 1 16,1 0-16,1-1 0,-1-2 15,0-1-15,-1-3 0,1-2 0,-3-2 16,-1-3-1,-4-3-15,-4-2 0,1-3 0,-1-3 16,0-2-16,-2-1 16,-1-6-16,-1 0 0,-1-7 15,-2-5-15,4 3 0,4 3 0,3 1 16</inkml:trace>
  <inkml:trace contextRef="#ctx0" brushRef="#br0" timeOffset="253800.7582">12749 11498 0,'0'0'0,"0"0"16,0 0-16,0 0 0,0 0 0,-16 28 15,16-28-15,-18 27 16,8-12-16,0 2 0,0 1 16,0 0-16,1-1 0,-2 3 15,2-2-15,2-4 0,1 0 16,1-6-16,1-2 0,2-3 0,2-3 16,0 0-16,0-4 0,2-4 15,0-1-15,3-3 0,1-3 16,4 0-16,3-1 0,4-5 15,3 0-15,-1 3 0,-2 1 16,3 3-16,2 2 0,4-1 0,-3 4 16,-2 4-1,-1 3-15,-6 6 16,-1 6-16,-3 1 0,-2 1 0,-1 5 16,-1 2-16,-2-1 0,1-1 15,-4 0-15,-2-1 0,0 0 16,-1-2-16,-2-1 0,0 1 15,-1-3-15,1-1 0,0-2 16,-1-1-16,2-4 0,0-1 0,3-2 16,0-6-16,2-1 0,1-1 15,4-3-15,1-3 16,2-1-16,1 0 0,5 0 0,4-2 16,0 1-16,1-1 0,5-1 15,2 1-15,-2 5 0,-1 1 0,1 3 16,-2 0-16,-3 3 15,-3 1-15,-3 5 0,-2 5 16,-2 1-16,-2 1 0,-2 6 0,-3 3 16,-2-1-16,-1 0 0,-1 3 15,0 2-15,-1-3 0,0 0 16,0-3-16,0 0 0,0-2 16,0-2-16,2-4 0,2-4 15,0-1-15,2-1 0,-2-1 16,1 0-16,-2 0 0</inkml:trace>
  <inkml:trace contextRef="#ctx0" brushRef="#br0" timeOffset="254118.0041">13615 11518 0,'0'0'0,"0"0"0,0 0 0,0 0 15,0 0-15,-18 26 0,18-26 16,-25 28-16,11-10 0,1 2 15,0 3-15,3-1 0,2-1 0,2 3 16,5-4-16,7-3 16,5-2-16,4-5 0,5-3 15,-1-1-15,0-2 0,7-3 0,3-3 16,-3-4-16,-3-3 0,2-4 16,0-3-16,-5-2 0,-4-1 15,-4-2-15,-3-3 0,-4 1 16,-3-1-16,-5 2 0,-5 2 15,-3 3-15,-1 3 0,-8 1 16,-5 3-16,0 3 0,3 2 0,-2 4 16,2 2-16,5 2 15,1 3-15,3-2 0,2 0 0,2-1 16</inkml:trace>
  <inkml:trace contextRef="#ctx0" brushRef="#br0" timeOffset="254469.4712">14119 11475 0,'0'0'0,"0"0"0,0 0 0,0 0 16,-3 23-16,3-23 0,-10 27 15,10-27-15,-13 33 0,4-15 16,-1 1-16,0-2 0,0 1 0,-1 2 15,1-1-15,1-2 16,2-4-16,0-2 0,2-4 16,0-2-16,2-1 0,3-4 15,0 0-15,1-4 0,2-1 0,2-2 16,-1-3-16,2-1 0,0 0 16,3-5-16,2 0 0,-1 1 15,-1 2-15,2 2 0,1 1 16,0 3-16,0 0 0,4 3 15,1 3-15,0 1 0,-2 1 0,2 2 16,0 1-16,2 2 0,1-1 16,-3 1-16,-3-2 15,-2 0-15</inkml:trace>
  <inkml:trace contextRef="#ctx0" brushRef="#br0" timeOffset="254884.2508">14602 11492 0,'0'0'16,"0"0"-16,0 0 0,0 0 0,0 0 16,-24 13-16,24-13 0,-27 22 15,12-7-15,-1 4 16,1 1-16,2-1 0,2 0 0,1 2 15,3 0-15,5-2 0,3-2 0,9-3 16,7-3-16,1 0 16,2-4-16,4-1 0,4-3 15,4-2-15,-2-1 0,1-5 16,-1-3-16,-2-3 0,-3-3 0,1-4 16,-5 0-16,-6-3 0,-4 1 15,-9-3-15,-5 2 16,-4 4-16,-2 0 0,-8 2 0,-4 2 15,0 3-15,-3-1 0,-6 1 16,0 4-16,5 1 0,3 3 0,2 4 16,1 3-16,7-2 15,2 2-15,6 1 0,4 0 16,0-1-16,0 0 0,0-2 0</inkml:trace>
  <inkml:trace contextRef="#ctx0" brushRef="#br0" timeOffset="255267.4804">15077 11459 0,'0'0'0,"0"0"16,0 0-16,0 0 0,-5 29 0,5-29 16,-11 30-16,3-12 0,-1 0 15,-1 3-15,-2 0 16,1 1-16,1-3 0,-1 4 15,1-3-15,2-4 0,2-2 0,0-3 16,3-2-16,1-4 0,2-5 16,0 0-16,0-5 0,2-1 15,1-2-15,5-5 0,2-3 16,0-2-16,1-2 0,0-1 16,0-2-16,1 3 0,1 2 0,5-1 15,1 3-15,-1 0 16,1 1-16,-2 4 0,-2 1 0,0 4 15,-3 2-15,0 4 16,0 3-16,-3 2 0,0 2 0,-3 4 16,-1 4-16,-3 2 0,-2 1 15,-1 2-15,-2 3 0,1 0 16,-1 2-16,-4 8 0,-3 1 16,3-8-16,0-5 0,3-3 15</inkml:trace>
  <inkml:trace contextRef="#ctx0" brushRef="#br0" timeOffset="256051.9713">11162 11927 0,'0'0'0,"0"0"16,0 0-16,0 0 0,25 13 0,-25-13 15,25 6-15,-10-4 0,2 0 0,5 2 16,6 0 0,1 0-16,2 1 0,12-1 0,2-2 15,13 1-15,0 0 0,2 2 16,1-1-16,12-1 0,-2-2 15,14-1-15,-2-1 16,-1 1-16,-3 0 0,13 0 0,-2 1 16,-2 0-16,0 0 0,42 1 15,-6 1-15,6-1 16,6 0-16,-27-2 0,-16 0 0,11 0 16,9 1-16,-17-1 0,-12 0 15,11 0-15,10 1 0,-10 2 16,-7 1-16,9-1 0,6 1 15,-15-1-15,-10-1 0,14-1 16,8-1-16,-15 1 0,-12 1 0,0 1 16,-1 1-16,-9 1 15,-6-2-15,0 0 0,-2-1 16,-12 2-16,-9-1 0,-11-1 16,-7-1-16,-9-1 0,-3 0 0,-7 0 15,-3 0-15,-10-2 0,-6-1 16,7 1-16,5 0 0,2 1 15</inkml:trace>
  <inkml:trace contextRef="#ctx0" brushRef="#br0" timeOffset="265001.8629">15852 11262 0,'0'0'0,"0"0"16,0 0-16,30-5 0,-17 5 0,3-1 15,1 1-15,2-1 0,1 1 16,7-1-16,2 1 0,-1 1 16,-2 1-16,-2 2 0,-2 1 15,-2 0-15,-2 1 0,-5 2 16,-3 1-16,-4 1 0,-4 1 15,-4 3-15,-4 1 0,-5 1 16,-4 2-16,-4 0 0,-3-2 16,-6 3-16,1-2 0,-2-6 15,-1-3-15,6-2 0,4-1 0,5-1 16</inkml:trace>
  <inkml:trace contextRef="#ctx0" brushRef="#br0" timeOffset="265151.276">15852 11360 0,'0'0'0,"0"0"16,0 0-16,0 0 0,0 0 0,22 20 15,-22-20-15,14 16 0,-14-16 16,12 19-16,-8-9 0,-2 0 16,-1-2-16,0 0 0,1-1 15,-1 0-15</inkml:trace>
  <inkml:trace contextRef="#ctx0" brushRef="#br0" timeOffset="265401.5177">15620 11569 0,'0'0'0,"0"0"0,23-1 16,-6 0-16,5-1 0,6 1 15,5 0-15,11 1 0,0 0 16,14 2-16,0 2 0,-3-1 15,-4-1-15,7 2 0,-3 1 16,-9 1-16,-8 0 0,-7 3 16,-4 1-16,-9-1 0,-4-1 0,-10 0 15,-6 0-15,-11 1 0,-8 2 16,-4-1-16,-2 1 0,5-3 16,5-1-16,4-3 0</inkml:trace>
  <inkml:trace contextRef="#ctx0" brushRef="#br0" timeOffset="265621.3842">16019 11532 0,'0'0'0,"0"0"0,0 0 0,0 0 16,6 26-16,-6-26 0,5 34 16,-3-13-16,0 3 0,0 4 15,1 2-15,-2-1 0,0 0 16,0 3-16,0-2 15,-1-4-15,0-3 0,-1 0 0,-1-5 16,-2-6-16,0-2 0,-3-5 16,0-5-16,-1-2 0,0-3 0,2 0 15,0 1 1,2 0-16</inkml:trace>
  <inkml:trace contextRef="#ctx0" brushRef="#br0" timeOffset="265767.4281">16008 11647 0,'0'0'0,"0"0"16,0 0-16,0 0 0,0 0 0,0 0 15,0 0-15,-15 22 16,15-22-16,-23 25 0,9-9 16,0 2-16,-1 4 0,-2 1 15,-3 0-15,-3 4 0,2 0 16,3-7-16,3-4 0,4-6 0,3-4 16,1 0-16,2-2 0,0 0 15</inkml:trace>
  <inkml:trace contextRef="#ctx0" brushRef="#br0" timeOffset="265984.6345">16624 11316 0,'0'0'0,"8"-1"0,4 0 15,3 1-15,3 1 0,7 1 16,4 0-16,1 2 0,-2-1 15,9 0-15,0 0 0,-5-2 16,-4 1-16,-7-1 0,-5 2 16,0-5-16,-1-2 0,-3 0 15,-2 1-15,-2 1 0</inkml:trace>
  <inkml:trace contextRef="#ctx0" brushRef="#br0" timeOffset="266167.4444">16553 11373 0,'0'0'0,"0"0"0,0 0 16,-9 24-16,9-24 0,-10 38 16,2-7-16,-1 3 0,-1 3 0,-1 12 15,1 2-15,0 5 0,3-6 16,1-2-16,4-7 0,2-11 16,2-6-16,1-7 0,2-5 15,-1-5-15,-1-6 0,0 1 16,-1-1-16,0 0 0</inkml:trace>
  <inkml:trace contextRef="#ctx0" brushRef="#br0" timeOffset="266368.2859">16485 11557 0,'0'0'0,"0"0"0,0 0 15,31-9-15,-15 7 0,5 0 0,6 0 16,7-3-16,1 0 0,2 0 15,-1 1-15,7-1 0,-1 1 16,-5 2-16,-1 2 0,-5 0 16,-4 0-16,-7 0 0,-8-1 15,-3 1-15,-4 1 0,0-1 16,-2 1-16,-1 0 0</inkml:trace>
  <inkml:trace contextRef="#ctx0" brushRef="#br0" timeOffset="266584.6632">16836 11405 0,'0'0'16,"0"0"-16,0 0 0,0 0 15,0 0-15,-3 33 0,3-33 0,-7 35 16,2-11-16,-2 1 16,-2 1-16,-2 0 0,-1 0 0,-3 5 15,3-3-15,1-4 16,1-3-16,1-6 0,1-2 0,0-5 15,1-1-15,1-4 0,-2-5 16,1 2-16,2-1 0,0 1 16</inkml:trace>
  <inkml:trace contextRef="#ctx0" brushRef="#br0" timeOffset="267000.7402">16719 11640 0,'0'0'16,"0"0"-16,0 0 0,0 0 0,0 0 15,2 22-15,-2-22 0,-1 32 16,1-11-16,-1 3 0,-1 4 15,-1 1-15,1 1 0,1 5 16,1-4-16,0-4 0,-1-3 16,0-5-16,0-3 0,0-5 0,1-4 15,0-7-15,0 0 16,-1-8-16,-1-1 0,1 2 16,0 1-16,1-12 0,0-9 0,0-4 15,1-1-15,4-1 0,1 10 16,0 4-16,-2 4 0,0 3 15,-3 0-15,4 1 0,4 2 16,3 2-16,4 0 0,0 0 16,2 0-16,-1 3 0,3 1 15,6-1-15,0-1 0,-2 5 0,-2 2 16,0 3-16,0 0 0,-2 1 16,-1 2-16,-3 3 0,-3 4 15,-1 0-15,0 2 0,-3 3 16,-3 4-16,-2 0 0,-4-1 15,-1 1-15,-2 0 0,1-1 16,0-1-16,-2-2 0,-3-1 16,0-2-16,2-3 0,-4-4 15,-2-2-15,-2-3 0,0-2 0,2-1 16,2 0-16,1-1 16</inkml:trace>
  <inkml:trace contextRef="#ctx0" brushRef="#br0" timeOffset="267171.5263">16757 11782 0,'0'0'0,"0"0"16,0 0-16,0 0 0,31 1 15,-31-1-15,26 2 0,-26-2 16,29 2-16,-11-2 0,2 0 16,-1 2-16,-3-2 0,1 1 0,-1-1 15,-3 0-15,-3 2 0,-2-1 16,0-1-16,-2 1 15</inkml:trace>
  <inkml:trace contextRef="#ctx0" brushRef="#br0" timeOffset="267318.3155">16788 11869 0,'0'0'16,"0"0"-16,0 0 0,0 0 16,0 0-16,0 0 0,25 7 15,-25-7-15,0 0 0,35 5 16,-35-5-16,32 4 0,-15-3 0,-1 0 15,-3-1-15,-1 0 0</inkml:trace>
  <inkml:trace contextRef="#ctx0" brushRef="#br0" timeOffset="267468.0161">16807 11960 0,'0'0'16,"0"0"-16,0 0 0,0 0 15,36 1-15,-36-1 0,47-5 0,-18 0 16,5 0-16,1-1 0,-5 2 16,-5 0-16</inkml:trace>
  <inkml:trace contextRef="#ctx0" brushRef="#br0" timeOffset="267685.1781">17635 11452 0,'0'0'0,"0"0"0,0 0 15,0 0-15,-27 21 0,27-21 16,-26 30-16,9-11 0,0 1 0,-2 2 16,-2 4-16,-3 5 0,2-1 15,3-2-15,3-3 16,2-6-16,3-6 0,0 1 0,2-3 15,3-1-15</inkml:trace>
  <inkml:trace contextRef="#ctx0" brushRef="#br0" timeOffset="267868.0515">17569 11733 0,'0'0'0,"0"0"16,0 0-16,-6 25 0,6-25 0,-5 28 15,3-11-15,-1-2 0,2 0 16,0-1-16,1-1 0,1-2 16,1-2-16,2-2 0,0-3 15,-1 0-15,1-1 0,-2 0 16</inkml:trace>
  <inkml:trace contextRef="#ctx0" brushRef="#br0" timeOffset="268034.9898">17735 11626 0,'0'0'0,"0"0"0,0 0 16,0 0-16,-3 29 0,3-29 15,-8 26-15,4-13 0,-1 0 0,2-2 16,1 0-16,1-1 0,0-2 16,3-3-16,2-3 0,0 1 15,-1-2-15,0 2 0</inkml:trace>
  <inkml:trace contextRef="#ctx0" brushRef="#br0" timeOffset="268819.7193">18127 11291 0,'0'0'16,"0"0"-16,0 0 0,0 0 0,0 0 15,0 0-15,-17 20 0,17-20 16,0 0-16,-18 28 0,18-28 15,-2 20-15,4-10 0,3-1 16,1-2-16,2 0 0,1-1 16,2-1-16,2-1 0,2-1 15,0 2-15,-1-1 0,0-1 0,-2 1 16,-1-1-16,-2 1 16,-3 1-16,0-1 0,-3 2 0,-5 3 15,-5 2-15,-2 1 0,-2 2 16,-1 1-16,0-1 0,-7 6 15,0 0-15,-4-3 16,-1-1-16,2 0 0,1 1 16,-2 0-16,2-4 0,0-3 0,0-3 15,2-7-15,3-4 16,1-1-16,1-2 0,4 1 0,3 0 16,0 0-16,2 0 0,2-2 15,3 0-15,4 2 0,1 0 0,4 2 16,2 0-16,2 2 15,3 2-15,5 1 0,3 0 0,0 1 16,0 3-16,3-2 0,0-1 16,4 4-16,-2-1 0,-5 3 15,-4-1-15,-6 3 16,-4 1-16,-6 1 0,-7 1 0,-4-1 16,-7 0-16,-2 1 0,-3 0 15,-2-1-15,-2 0 0,1 2 16,1 0-16,3 0 0,3-4 15,4 0-15,3 0 0,5-1 0,3 1 16,7 0-16,5-3 0,3 1 16,2-2-16,-1 1 0,0 0 15,-1-1-15,0-1 0,1 0 16,-2 0-16,-3-1 0,-3 0 16,-6 2-16,-3 2 0,-2 1 15,-3 1-15,0 0 0,-1 1 16,0-1-16,2-1 0,0-1 0,2 1 15,0-2-15,1 0 0,1-1 16,-1 0-16,2-2 0,0 0 16,-1 0-16,1-1 15,-2 0-15,-2 1 0,-4 1 0,-4 0 16,-1 0-16,-3 0 0,0 0 16,-3 2-16,0-2 0,-1 0 15,-4-1-15,1-2 0,4-3 16,4-2-16,7-4 0,6-3 15,4-5-15,5-5 0,-2 3 16,0 4-16,-2 1 0</inkml:trace>
  <inkml:trace contextRef="#ctx0" brushRef="#br0" timeOffset="269059.985">18637 11450 0,'0'0'0,"0"0"16,0 0-16,0 0 0,0 0 16,0 0-16,0 0 15,0 0-15,0 0 0,0 0 0,0 0 16,0 0-16,-10 22 0,10-22 16,0 0-16,7 22 0,-7-22 0,0 0 15,14 24-15,-14-24 16,6 21-16,-6-12 0,-3-1 15,1-1-15,0-1 0,0 0 0</inkml:trace>
  <inkml:trace contextRef="#ctx0" brushRef="#br0" timeOffset="269251.5412">18476 11681 0,'0'0'0,"0"0"0,0 0 16,0 0-16,11 27 0,-11-27 15,0 0-15,13 25 0,-8-14 16,0-2-16,3 0 0,0 0 0,1-1 15,-1 0-15,2-1 16,1-3-16,1 0 0,5-4 16,3-2-16,0-3 0,1 0 15,4-3-15,-2-3 0,-3 1 0,-3 2 16,-3 1-16</inkml:trace>
  <inkml:trace contextRef="#ctx0" brushRef="#br0" timeOffset="269422.276">18842 11437 0,'0'0'0,"0"0"15,0 0-15,0 0 0,31-4 0,-31 4 16,41 2-16,-16-1 0,3 1 16,3-1-16,4-1 0,8 0 15,0 0-15,-1-1 16,0 1-16,0-1 0,-8 1 15,-7-1-15</inkml:trace>
  <inkml:trace contextRef="#ctx0" brushRef="#br0" timeOffset="269635.0193">19149 11358 0,'0'0'0,"0"0"16,0 0-16,0 0 0,0 0 0,-21 28 15,21-28-15,-28 29 0,13-11 0,-3 3 16,-2 4-16,-1 1 16,0 1-16,-5 6 0,0 0 15,0 2-15,5-6 0,5-3 16,3-6-16,3-3 0,3-3 0,0-3 16</inkml:trace>
  <inkml:trace contextRef="#ctx0" brushRef="#br0" timeOffset="269786.601">19039 11680 0,'0'0'0,"0"0"15,0 0-15,-6 25 0,1-13 16,1 3-16,0 1 0,-1 2 0,1 1 16,-1 4-16,2-2 15,1-6-15,0-4 0,1-1 0,-1-2 16,1-1-16</inkml:trace>
  <inkml:trace contextRef="#ctx0" brushRef="#br0" timeOffset="270034.5921">19070 11729 0,'0'0'0,"0"0"16,0 0-16,0 0 0,25-10 0,-25 10 16,35-7-16,-14 4 0,0-1 15,2 2-15,2 0 0,1 0 16,-1 1-16,5 1 0,-4 3 15,-2 1-15,-1 1 0,-6 1 16,-1 2-16,-5 1 0,-4-1 16,-3 2-16,-4 2 0,-3 0 15,-1-1-15,-4 3 0,-3 0 16,-3 0-16,-3-2 0,1-2 0,-1-1 16,2-3-16,1-1 0,1 0 15,2-2-15,3 0 0</inkml:trace>
  <inkml:trace contextRef="#ctx0" brushRef="#br0" timeOffset="270253.2591">19193 11547 0,'0'0'0,"0"0"16,0 0-16,0 0 0,0 0 0,1 26 16,-1-26-16,4 32 0,-2-9 15,-2 3-15,0 4 0,-1 1 16,0 0-16,0 9 0,1 0 15,-1-2-15,0-2 0,0 2 16,1-4-16,0-6 0,-1-3 0,1-4 16,1-3-16,1-4 15,1-5-15,2-7 16,1-5-16,0 1 0,-2 0 0,0 1 16</inkml:trace>
  <inkml:trace contextRef="#ctx0" brushRef="#br0" timeOffset="270417.8112">19751 11501 0,'0'0'0,"0"0"16,0 0-16,0 0 0,23 13 0,-23-13 16,21 14-16,-11-6 15,0 2-15,-2-2 0,0 0 16,-1-2-16</inkml:trace>
  <inkml:trace contextRef="#ctx0" brushRef="#br0" timeOffset="270584.3995">19654 11706 0,'0'0'0,"0"0"0,0 0 15,0 0-15,19 16 0,-19-16 16,19 11-16,-19-11 0,21 11 0,-7-7 15,3 1 1,-2 0-16,0 0 0,-3 0 0,-1-1 16,-1-1-16</inkml:trace>
  <inkml:trace contextRef="#ctx0" brushRef="#br0" timeOffset="270751.3542">19648 11974 0,'0'0'0,"0"0"0,0 0 16,0 0-16,0 0 0,0 0 15,0 0-15,0 0 0,36-1 0,-36 1 16,37-11 0,-14 3-16,2-3 0,4-4 0,2-1 15,6-5-15,-1 1 0,-7 2 0,-3 4 16,-5 1-16</inkml:trace>
  <inkml:trace contextRef="#ctx0" brushRef="#br0" timeOffset="270967.9361">20065 11557 0,'0'0'16,"0"0"-16,0 0 0,0 0 15,0 0-15,0 0 0,24 5 16,-24-5-16,32 5 0,-12-3 16,2 0-16,2 0 0,2 0 0,-1 1 15,0-3-15,5 1 0,-2 0 16,-4-1-16,-1 1 15,-5 1-15,-4 0 0,-5-2 0,-5-3 16,-2 8-16,-2 5 0,0 0 16,0-3-16,0-1 0</inkml:trace>
  <inkml:trace contextRef="#ctx0" brushRef="#br0" timeOffset="271134.2071">20259 11424 0,'0'0'0,"0"0"15,0 0-15,0 0 0,0 0 0,4 26 16,-4-26-16,-1 27 0,1-27 16,-3 37-16,1-15 0,-1 0 0,0 1 15,0-1-15,-1-2 16,0 3-16,1-5 0,-1-3 16</inkml:trace>
  <inkml:trace contextRef="#ctx0" brushRef="#br0" timeOffset="271568.2345">20102 11737 0,'0'0'0,"0"0"16,0 0-16,0 0 0,0 0 0,0 0 15,34 14-15,-34-14 0,29 5 16,-29-5-16,38 4 16,-19-3-16,1-1 0,-1 1 0,-1-1 15,-3 0-15,-2 0 0,-2 1 16,-1 0-16,-2-1 0,-3 0 15,-5 0-15,-2 3 0,-5 1 16,-4 1-16,-3 3 16,-1 2-16,-2 1 0,1 1 0,-5 3 15,0 0-15,2 0 0,3-2 0,4 0 16,3 0-16,3-3 16,3-3-16,5 0 0,6-2 15,2-2-15,3-1 0,1-2 16,2-2-16,1 0 0,2-1 0,0 0 15,0-3-15,-3 2 16,-2-3-16,-1 2 0,-2 0 0,-3 0 16,-1 2-16,-1 0 0,-2 1 15,-1 2-15,-1 2 0,-2 4 16,-1 5-16,-1 2 0,0 3 16,0 4-16,0 2 0,0-1 15,1-1-15,1 1 0,0 2 16,1-1-16,1 0 0,-1 0 0,-1-3 15,0-4-15</inkml:trace>
  <inkml:trace contextRef="#ctx0" brushRef="#br0" timeOffset="288634.4463">16863 8727 0,'0'0'0,"0"0"0,22 5 16,-6-3-16,1 0 0,14 2 0,7 0 16,-1-2-16,2 1 0,13-1 15,4 2-15,-2-3 0,-2-1 16,15 2-16,5 3 0,3-1 16,-8 0-16,15-1 0,4-1 15,-8 0-15,-7-3 0,42 2 16,-4 0-16,-18-3 0,-10-1 0,10 2 15,9 1-15,-13 0 0,-8 0 16,13 1-16,9 0 16,-12-1-16,-7-1 0,10 0 15,9-2-15,-10 1 0,-5 1 0,12 1 16,9 0-16,-11 0 0,-9-2 0,16 2 16,12 0-16,-17-2 15,-11-1-15,13-1 0,10-1 16,-13 4-16,-7 2 0,12-2 15,12-2-15,-14 2 0,-7 2 0,10-3 16,8-1-16,-16 0 0,-9 0 16,17 3-16,9 2 15,-12 0-15,-11 2 0,11-4 0,7 0 16,-11-2-16,-9-1 0,12 0 16,9 2-16,-10 0 0,-8 2 15,9-1-15,7-1 0,-15 3 16,-8 0-16,12 0 0,9 0 15,-14-4-15,-10 0 0,11 2 0,5 2 16,-9 1-16,-6-1 0,11 0 16,6 1-16,-10-1 0,-7 1 15,9-1-15,6 2 16,-12-3-16,-9-2 0,11-2 0,6-1 16,-10 0-16,-9 1 0,12 1 15,8 0-15,-8-2 0,-5 0 0,5 1 16,4 2-16,-11-1 0,-7 4 15,7-5-15,6 1 16,-15 0-16,-8 2 0,2-2 0,2-1 16,-16 5-16,-10 5 0,-8-2 15,-5 0-15,-9-5 0,-8-2 16,-3 1-16,-1 1 0,-2-1 16</inkml:trace>
  <inkml:trace contextRef="#ctx0" brushRef="#br0" timeOffset="289184.5637">20403 8226 0,'0'0'0,"0"16"0,0 2 16,0-4-16,0 2 0,0 11 0,1 13 16,0-1-16,1 2 0,-2 3 15,0-2-15,0-4 0,0-5 0,-2-4 16,1-3-16,0-5 0,0-3 16,-1-5-16,-1-5 0,-2-1 15,0-1-15,-2-6 0,0-4 16,0-1-16,-1-2 0,1 1 15,2 1-15,0 1 0</inkml:trace>
  <inkml:trace contextRef="#ctx0" brushRef="#br0" timeOffset="290485.1027">20404 7942 0,'0'0'0,"0"0"0,0 0 0,30-8 16,-14 4-16,6 1 0,5-2 16,11 0-16,1 0 0,9 0 0,6-1 15,13 0-15,0 1 0,23-2 16,5 1-16,11-1 0,-6 1 16,22-3-16,5 0 0,40-4 15,-18 1-15,-2 3 0,-1 3 16,-12-2-16,-11-2 0,13 3 15,9 3-15,-15 3 0,-11 2 16,14 2-16,9 1 0,-13-2 16,-8-2-16,9-5 0,6-1 15,-11 1-15,-7 1 0,1 8 0,1 5 16,-12-2-16,-8-1 0,5 1 16,3 0-16,-13-3 0,-8-1 15,-1-1-15,1-1 0,-10 3 16,-6 0-16,1 0 0,2 0 15,-11-2-15,-7 0 0,2 5 16,0 1-16,-3-2 0,-2 0 16,1 0-16,-1 2 0,-7-2 0,-4 1 15,-1 5-15,-1 5 16,-4-3-16,-1 0 0,3-4 0,2-2 16,-8 3-16,-5 1 0,-4 3 15,-3 3-15,-3-1 0,-4-1 16,-1 0-16,0-3 0,-5 4 15,-3 1-15,1 3 0,-2 1 16,0-9-16,2 2 0,-2 5 16,-1 2-16,0-4 0,0 0 0,0 7 15,-1 3-15,-1-1 0,0 2 16,1 2-16,1-1 16,-2 0-16,-1 0 0,2-1 0,2 1 15,1-2-15,0-1 0,-3-1 16,-1 0-16,0-4 0,0-2 15,0-4-15,0 1 0,-2-1 16,0-2-16,-4 0 0,-2-1 16,0-2-16,-2-3 0,-1-4 15,-1-2-15,-3-1 0,0 0 0,-7 0 16,-5 0-16,0-3 0,-2 1 16,-5-2-16,-5-1 0,2 0 15,-1 0-15,-11 1 0,-3 1 16,-2 0-16,0-1 0,-12-1 15,0 0-15,4-1 0,5 1 0,-14-1 16,-2-2-16,4 5 0,1 4 16,-4-5-16,-4-3 15,-28 2-15,13 0 0,0-2 16,1-3-16,9 1 0,8 0 0,-10 4 16,-8 3-16,9-2 0,6 2 15,-7-1-15,-5 2 0,9-1 16,9-2-16,-7 0 0,-4 3 15,7 0-15,6 0 0,-10 2 16,-7-2-16,5 2 0,7 2 0,-9-3 16,-5-3-16,6 2 15,5 1-15,-5 0 0,-5 2 16,6 0-16,7 3 0,-9 1 0,-4 0 16,11-1-16,9-2 0,-6 0 15,-3 1-15,6 0 0,1-2 16,-3-1-16,-4 1 0,3 1 15,4 0-15,-6 3 0,-3 2 16,8-2-16,8-4 0,-3-2 16,-2-1-16,5 1 0,4 2 15,-4 1-15,-3-1 0,11 1 0,9-2 16,-2-4-16,-3-3 0,6-2 16,5 0-16,-2-3 0,0-4 15,7 4-15,5 1 0,-2-5 16,-1-6-16,7 3 0,4 2 15,3 0-15,3-1 0,3-3 16,2-1-16,1-5 0,2-3 16,2 10-16,0-5 0,0-6 15,0-4-15,2-1 0,1 1 0,1-4 16,1-3-16,0 2 0,-1 2 16,4-3-16,1-4 0,1 5 15,0 2-15,2 0 0,0 0 16,-2 6-16,1 4 0,1 1 15,0 1-15,0 5 0,0 2 0,-3 3 16,1 2-16,-2 3 0,-2 2 16,-2 7-16,-1 6 15,0-1-15,0-1 0,1-2 0</inkml:trace>
  <inkml:trace contextRef="#ctx0" brushRef="#br0" timeOffset="310017.8734">2172 9504 0,'0'0'0,"0"0"16,0 0-16,0 0 0,0 0 0,-9-18 16,9 18-16,0 0 15,0 0-15,0 0 0,0 0 16,0 0-16,0 0 0,0 0 15,0 0-15,15-13 0,-15 13 0,0 0 16,36-1-16,-36 1 0,34 0 16,-34 0-16,45 3 15,-20-3-15,3-1 0,9 0 0,8-1 16,-4 0-16,4 1 0,11-1 16,4 1-16,-3 0 0,-7-1 0,18 1 15,3-2-15,6 3 16,-5 2-16,4-1 0,0 1 15,3-1-15,-10-1 0,36 4 16,-4 1-16,-15 3 0,-10 1 0,8-9 16,5-5-16,-10 4 0,-7 1 15,10 4-15,8 0 0,-9-3 16,-11-2-16,15-3 0,7-2 16,-10 2-16,-7 2 0,12 2 15,9 2-15,-15-4 0,-9 0 0,7-1 16,6-1-16,-12 2 0,-7 1 15,3-2-15,4-4 16,-16 3-16,-7 2 0,-3 1 0,-2 0 16,-9 0-16,-5 1 0,-6-2 15,0-2-15,-9 3 0,-4 1 16,-9 4-16,-6 1 0,-6 0 16,-5-1-16,4-2 0,3 0 15,3-1-15</inkml:trace>
  <inkml:trace contextRef="#ctx0" brushRef="#br0" timeOffset="313351.4821">2526 8408 0,'0'0'0,"0"0"0,0 0 0,22 0 16,-22 0-16,0 0 0,23 6 0,-23-6 16,22 10-16,-9-5 0,3 2 15,-2-1-15,0 0 0,1 0 16,-2 1-16,-1-1 0,-2-1 15,-1 1-15,-3-1 0,1 0 16,0-1-16,-4-1 0</inkml:trace>
  <inkml:trace contextRef="#ctx0" brushRef="#br0" timeOffset="313518.3055">2268 8597 0,'0'0'0,"0"0"0,0 0 16,0 0-16,2 27 0,-2-27 16,3 23-16,1-10 0,-1 3 0,0 0 15,0-1-15,1-1 0,-2-2 16,1-1-16,1-3 16,-1 0-16,0-3 0,-1 1 0</inkml:trace>
  <inkml:trace contextRef="#ctx0" brushRef="#br0" timeOffset="313751.3724">2286 8658 0,'0'0'0,"0"0"0,0 0 16,28-15-16,-28 15 0,41-14 15,-11 6-15,4 0 0,1 1 0,16-3 16,2 0-16,13 0 0,-3 3 16,-3 1-16,1 0 0,2 1 15,-10 0-15,-6 2 0,-3 0 16,-5 2-16,-7 2 0,-14 1 15,-8 0-15,-10 3 0,-7 3 0,-9 2 16,-6 3-16,-5-1 16,-5 2-16,-7-2 0,-4 0 15,1 2-15,-2-1 0,10-3 0,7-2 16,6-2-16</inkml:trace>
  <inkml:trace contextRef="#ctx0" brushRef="#br0" timeOffset="313901.5911">2451 8688 0,'0'0'15,"0"0"-15,0 0 0,0 0 16,0 0-16,0 0 0,0 0 15,0 0-15,0 0 0,0 0 16,0 0-16,0 0 0,3 21 0,-3-21 16,12 26-16,-12-26 0,17 33 15,-7-16-15,1-1 16,-1 0-16,-2-3 0,2 0 0,0 0 16,0 0-16,-1-2 0,0-2 15</inkml:trace>
  <inkml:trace contextRef="#ctx0" brushRef="#br0" timeOffset="314151.6429">2581 8764 0,'0'0'0,"8"-3"16,5-1-16,2 0 0,2-1 0,8 0 16,3 1-16,0-2 0,1 0 15,0 0-15,-1 2 0,6 0 16,-5-1-16,-2 4 0,-3 2 15,-5 2-15,-1 1 0,-4 0 16,-2 3-16,-6 1 0,-6 3 0,-2-1 16,-2 2-16,-5-1 15,0 0-15,-2 1 0,-1 1 16,-5-1-16,0 0 0,-6-1 0,1-1 16,3-1-16,3-3 0,3-1 15</inkml:trace>
  <inkml:trace contextRef="#ctx0" brushRef="#br0" timeOffset="314287.0227">2542 8845 0,'0'0'0,"0"0"16,0 0-16,0 0 0,0 0 0,0 0 15,34-1-15,-34 1 16,38-1-16,-12 0 16,6 0-16,-1-1 0,-3 0 0,5 1 15,-2 0-15,-6 0 0,-5 0 0,-2 1 16</inkml:trace>
  <inkml:trace contextRef="#ctx0" brushRef="#br0" timeOffset="314468.7272">2549 8994 0,'0'0'0,"0"0"0,0 0 15,31-8-15,-31 8 0,40-13 16,-14 5-16,3 0 0,0 0 0,11-3 15,1 1-15,-6-1 16,-1 0-16,-1-1 0,-5 3 0,-6 0 16</inkml:trace>
  <inkml:trace contextRef="#ctx0" brushRef="#br0" timeOffset="314684.6363">2769 8699 0,'0'0'0,"0"0"0,0 0 16,7 21-16,-7-21 0,9 31 15,-6-10-15,1 1 0,2 2 16,-1 3-16,2 4 16,-2 4-16,0-3 0,1 2 0,0-3 15,1-7-15,-3-4 0,1-4 16,-1-2-16,-1-6 0,1-5 0,-2 0 15,-2-3-15,3 3 0</inkml:trace>
  <inkml:trace contextRef="#ctx0" brushRef="#br0" timeOffset="314844.7906">3420 8400 0,'0'0'0,"0"0"15,0 0-15,0 0 0,28 7 0,-28-7 16,19 14-16,-12-4 0,-3 2 16,0-2-16,-1 0 0,1-2 15</inkml:trace>
  <inkml:trace contextRef="#ctx0" brushRef="#br0" timeOffset="315118.6766">3243 8643 0,'0'0'0,"0"0"16,0 0-16,31-8 0,-31 8 0,40-12 16,-16 7-16,2-1 0,-1 1 15,9-2-15,-2 0 0,-3 2 16,-3-2-16,-3 4 0,-2 1 16,-5 1-16,-5 0 0,-5 5 15,-6 1-15,-5 5 0,-2 3 0,-6 1 16,-6 1-16,1 3 0,-5 3 15,-4 5-15,0 3 0,-1-3 16,-2-3-16,4 1 16,1-2-16,2 0 0,4-3 0,3-2 15,4-1-15,0-5 0,3-2 16,2-1-16</inkml:trace>
  <inkml:trace contextRef="#ctx0" brushRef="#br0" timeOffset="315284.6946">3445 8836 0,'0'0'16,"0"0"-16,0 0 0,0 0 0,16 17 15,-16-17-15,0 0 0,11 25 16,-11-25-16,8 15 16,-3-7-16,-1-2 0,1 1 0,-2-3 15,0 0-15,-1 0 0</inkml:trace>
  <inkml:trace contextRef="#ctx0" brushRef="#br0" timeOffset="315436.4642">3502 8781 0,'0'0'16,"0"0"-16,0 0 0,0 0 16,13 22-16,-13-22 0,10 17 15,-10-17-15,12 18 0,-8-11 16,2 0-16,-2-1 0,1 0 0,1 0 15,-2-2-15,2 0 0</inkml:trace>
  <inkml:trace contextRef="#ctx0" brushRef="#br0" timeOffset="315851.8115">3724 8504 0,'0'0'0,"0"0"16,0 0-16,0 0 0,0 0 16,6 28-16,-6-28 0,3 24 15,-3-24-15,1 27 0,-1-13 16,2 0-16,-2-1 0,1-1 16,1 0-16,-2-3 0,2-2 0,0-1 15,-2-1-15,0-5 0,3 1 16,-1-1-16,2-2 0,0-5 15,2-1-15,-2-2 0,4-3 16,-2 2-16,1-1 0,0 1 16,1 1-16,2 0 0,-1 0 15,1 2-15,0 1 0,0 3 0,0 1 16,1 0-16,-1 2 16,-1 1-16,0 1 0,1 4 0,0 3 15,-1 0-15,-1 3 0,-4 2 16,0 1-16,-4 0 0,0-1 15,0 2-15,-4 0 0,0 0 16,-1 1-16,-1-2 0,-1 0 16,-3-3-16,1-1 0,1-3 15,1-1-15,1 0 0</inkml:trace>
  <inkml:trace contextRef="#ctx0" brushRef="#br0" timeOffset="316035.7989">3797 8668 0,'0'0'0,"0"0"0,0 0 15,0 0-15,0 0 0,15 25 16,-15-25-16,4 27 0,-4-27 16,0 36-16,0-16 0,-2 0 0,0-1 15,-1 0-15,0-1 16,-1-1-16,1-1 0,0 0 0,-1-2 16,2-3-16,2-2 0,-2-4 15,1 1-15,1-2 0</inkml:trace>
  <inkml:trace contextRef="#ctx0" brushRef="#br0" timeOffset="316268.3279">3857 8870 0,'0'0'0,"0"0"16,0 0-16,0 0 0,0 0 0,0 0 15,11 20-15,-11-20 16,0 0-16,15 21 0,-15-21 16,21 16-16,-9-10 0,1 0 0,4-3 15,0-2-15,2-1 0,1-1 16,2-1-16,-2-1 0,1-1 0,4-2 15,-3-2-15,-3 2 16,-4-1-16,0 0 0,-1-1 16,-4-1-16,-1 0 0,-3-1 15,-1-1-15,-2-1 0,-1 1 0,-4-1 16,-1 0-16,-5 1 0,-3 2 16,3 0-16,-1 3 0,3-1 15</inkml:trace>
  <inkml:trace contextRef="#ctx0" brushRef="#br0" timeOffset="319717.7273">16254 9627 0,'0'0'0,"0"0"16,0 0-16,29-5 0,-17 4 0,6 2 16,5 1-16,6-1 0,0-1 15,6 0-15,6-1 16,-1 1-16,1 0 0,15 0 0,6 0 16,9 1-16,-4-1 0,21 0 15,5-1-15,-11-2 0,-5 0 16,21 0-16,8 0 0,28-1 15,-19 0-15,9-2 0,6-3 16,-15 5-16,-9 0 0,17 1 16,12 1-16,-16 1 0,-12 0 0,13-2 15,9 0-15,-19-1 16,-13 1-16,10 0 0,7-1 16,-19 2-16,-13 2 0,2-2 0,1-2 15,-16-1-15,-9 0 0,-16 3 16,-10 2-16,-7-2 0,-6-1 0,-21 3 15,-15-3-15,-7-4 16,-4-4-16,7 4 0,6 2 16,4 1-16</inkml:trace>
  <inkml:trace contextRef="#ctx0" brushRef="#br0" timeOffset="320151.2639">17317 8504 0,'0'0'0,"0"0"15,0 0-15,0 0 0,0 0 0,-1 22 16,1-22-16,-4 19 16,4-19-16,-8 23 0,8-23 15,-11 28-15,7-16 0,0 0 0,3-1 16,1-1-16,3-1 0,2-1 15,4-2-15,4-1 0,5-2 16,5-4-16,4-2 0,12-2 16,2-2-16,4-3 0,4-1 15,6-1-15,-3 0 0,6-2 16,-3 0-16,-10 2 0,-6 2 0,-10 2 16,-9 4-16,-4-1 0,-4 1 0,-2 2 15</inkml:trace>
  <inkml:trace contextRef="#ctx0" brushRef="#br0" timeOffset="320368.2321">17590 8457 0,'0'0'0,"0"0"0,0 0 0,0 0 15,-2 24-15,2-24 0,-11 28 16,3-9-16,-2 3 0,0 3 15,-1 3-15,-1 0 0,0 0 16,-5 7-16,-1 2 0,2-5 16,1-2-16,-1 3 0,3-3 15,1-9-15,1-4 0,2-4 16,2-2-16,2-2 0</inkml:trace>
  <inkml:trace contextRef="#ctx0" brushRef="#br0" timeOffset="320617.8092">17498 8804 0,'0'0'0,"0"0"0,18-10 15,-6 5-15,2-1 0,3-2 16,2 0-16,4-1 0,0 1 16,1 0-16,0-1 0,-2 2 15,-2 1-15,-3 2 0,-3 1 16,-2 1-16,-1 1 0,-3 5 0,-2 3 16,-4 4-16,-3 2 0,-6 3 15,-4 2-15,-1 0 0,-1 2 16,-2-1-16,1 1 0,-4 0 15,2 0-15,-2-5 0,-2 1 16,3-4-16,0-2 0,3-3 16,1-4-16,2-2 0,1-4 0,2 2 15,1-1-15,2 1 0</inkml:trace>
  <inkml:trace contextRef="#ctx0" brushRef="#br0" timeOffset="320768.231">17658 8811 0,'0'0'0,"0"0"16,0 0-16,0 0 0,20 19 15,-20-19-15,23 23 0,-10-8 16,1-1-16,-1 2 0,1 0 16,4 1-16,0-2 0,2 0 15,0-1-15,-2-1 0,-3-2 0,-2-6 16,0-3-16,-5-2 16,-1-2-16,-1 0 0,-1 1 15,-1 0-15</inkml:trace>
  <inkml:trace contextRef="#ctx0" brushRef="#br0" timeOffset="320942.0987">17758 8380 0,'0'0'0,"0"0"16,0 0-16,0 0 15,0 0-15,29 12 0,-29-12 0,20 17 16,-20-17-16,21 23 0,-9-8 15,-1-2-15,-2-2 0,-1-1 16</inkml:trace>
  <inkml:trace contextRef="#ctx0" brushRef="#br0" timeOffset="321118.4232">18126 8513 0,'0'0'0,"0"0"0,0 0 0,0 0 0,23 1 0,-23-1 16,23 2-16,-23-2 16,27-1-16,-13 1 0,-1 1 15,-1-1-15,-1 0 0,-2 0 0,-1 0 16,-1 0-16</inkml:trace>
  <inkml:trace contextRef="#ctx0" brushRef="#br0" timeOffset="321284.865">18043 8686 0,'0'0'0,"0"0"15,0 0-15,29-7 0,-29 7 0,26-7 16,-8 2-16,1 1 16,1-1-16,5-3 0,-3 1 0,-4 0 15,-1 2-15,-4 0 0</inkml:trace>
  <inkml:trace contextRef="#ctx0" brushRef="#br0" timeOffset="321570.2779">18141 8612 0,'0'0'0,"0"0"15,0 0-15,0 0 0,4 21 0,-4-21 16,4 24-16,-4-24 0,1 30 15,-2-12-15,0 2 0,-1-2 16,0-1-16,-1 1 0,0-2 16,-2-1-16,0-2 0,-3-2 15,-1-3-15,1-2 0,1-1 0,0-1 16,2-3-16,1 0 0,2 0 16,4-2-16,4-3 0,2 0 15,1-2-15,6 0 0,4-3 16,-1-1-16,2 1 0,8-5 15,-1-1-15,-4 2 0,-3 3 0,-3 1 16</inkml:trace>
  <inkml:trace contextRef="#ctx0" brushRef="#br0" timeOffset="321957.0165">18422 8482 0,'0'0'0,"0"0"16,0 0-16,-2 23 0,2-23 0,-2 23 16,-1-9-16,1-1 0,0 0 15,0 1-15,0-1 16,-1-1-16,1-2 0,1-1 0,1 0 16,0-5-16,1-2 0,1-3 15,2-2-15,-1-1 0,1 1 16,2-5-16,1-5 0,-1 0 15,2-1-15,4-4 0,2 1 16,1 2-16,-1 0 0,0 3 16,1 2-16,-2 3 0,0 2 0,-1 3 15,-1 3-15,-1 1 0,-1 2 16,-1 3-16,-3 2 16,0 1-16,-2 1 0,-1 3 0,0 0 15,0 0-15,-2-1 0,-2 0 16,0 1-16,0-2 0,-1-1 15,-3-2-15,-2-1 0,1-2 16,-2 0-16,1-2 0,2-1 16,0 0-16</inkml:trace>
  <inkml:trace contextRef="#ctx0" brushRef="#br0" timeOffset="322118.3144">18510 8620 0,'0'0'0,"0"0"0,0 0 0,0 0 15,0 0-15,0 0 0,-5 28 16,5-28-16,-5 22 0,5-22 15,-7 34-15,2-17 0,1 1 0,-1 0 16,1 1-16,1-1 0,-1 0 16,1 1-16,1-4 15,0-1-15,1-3 0,-1-2 16</inkml:trace>
  <inkml:trace contextRef="#ctx0" brushRef="#br0" timeOffset="322318.7182">18522 8828 0,'0'0'0,"0"0"15,0 0-15,0 0 0,0 0 0,0 0 16,0 0-16,9 25 0,-9-25 16,18 15-16,-18-15 0,25 13 0,-7-7 15,4-3-15,3-1 16,2-1-16,0-2 0,9-1 16,-1-2-16,-4-1 0,-4-1 0,-2 0 15,-3 0-15,-5-1 0,-2-2 16,-7-2-16,-3-2 0,-7 1 15,-5-2-15,1 5 0,2-1 16,0 3-16</inkml:trace>
  <inkml:trace contextRef="#ctx0" brushRef="#br0" timeOffset="329135.3224">26016 9620 0,'0'0'0,"0"0"0,0 0 0,0 0 15,24 0-15,-24 0 0,23 0 0,-6 0 16,2 0-16,2 0 0,1-1 15,10 1-15,2 0 0,3 1 16,3 0-16,1 0 0,2-1 16,13 2-16,3-1 0,2 1 15,1 1-15,13-1 0,-1 1 16,9-2-16,-2 1 0,2-3 16,1-1-16,11-1 0,-3-1 0,33 1 15,-11 2-15,-10-2 0,-7 0 16,-6 2-16,-3 1 0,-7-1 15,-7 0-15,-6 2 0,-4 0 16,-7 0-16,-3-1 0,-12 0 16,-6 0-16,-8 2 0,-4 0 15,-10 1-15,-7-2 0,-10-1 16,-7 0-16,4-1 0,1 1 0,2 0 16</inkml:trace>
  <inkml:trace contextRef="#ctx0" brushRef="#br0" timeOffset="329834.8155">26078 9666 0,'0'0'0,"0"0"0,0 0 16,22 0-16,-22 0 0,17-1 0,-2-1 16,0 2-16,3 2 0,3-1 15,2 0-15,8-1 0,2 1 16,3-2-16,3 0 0,10 0 16,2 2-16,1 0 0,1 0 15,2-2-15,1-2 0,11-1 0,2 1 16,9 0-16,-2 0 0,-2 3 15,0 2-15,8-5 0,-2-3 16,-4 4-16,-1-1 0,27 0 16,-9 0-16,-7 1 0,-4 1 15,-6 0-15,-5-1 0,-8-1 16,-7 0-16,-3 0 0,-1 1 16,-2 0-16,-2 0 0,-9 1 0,-7 0 15,-7 0-15,-5 0 0,-3 0 16,-4 0-16,-5-1 0,-5-1 15,-6 1-15,-2-3 0,2 3 16,1 0-16,2 2 0</inkml:trace>
  <inkml:trace contextRef="#ctx0" brushRef="#br0" timeOffset="330335.5">26438 8414 0,'0'0'16,"0"0"-16,0 0 0,0 0 0,0 0 15,0 0-15,27 10 0,-27-10 0,0 0 16,23 18-16,-23-18 0,15 16 15,-15-16-15,12 17 0,-6-11 16,-2 0-16</inkml:trace>
  <inkml:trace contextRef="#ctx0" brushRef="#br0" timeOffset="330501.7578">26317 8699 0,'0'0'16,"0"0"-16,0 0 0,0 0 0,0 0 15,0 0-15,29-11 0,-29 11 16,25-10-16,-25 10 0,33-13 16,-14 6-16,-1-1 0,1-2 15,0-1-15,-3 1 0,-1 1 16,-3 2-16</inkml:trace>
  <inkml:trace contextRef="#ctx0" brushRef="#br0" timeOffset="330702.2803">26698 8339 0,'0'0'0,"0"0"0,0 0 15,0 0-15,0 0 0,-1 29 16,1-29-16,-5 32 0,1-12 16,1 1-16,0 2 0,-1-1 15,1 0-15,1 5 0,0-2 16,2-6-16,1-2 0,0-5 0,1-2 15,-1-3-15,0-1 0,0-1 16</inkml:trace>
  <inkml:trace contextRef="#ctx0" brushRef="#br0" timeOffset="331134.5669">27035 8242 0,'0'0'0,"0"0"0,0 0 15,0 0-15,0 0 0,-19 19 16,19-19-16,-18 16 0,18-16 0,-15 18 16,9-7-16,4-1 0,2-1 15,2-1-15,3-2 0,1-2 16,2 2-16,0-3 0,1 1 16,-1 0-16,1-1 0,-1-1 15,-2 0-15,0 0 0,-2 1 0,-1 0 16,-3 2-16,-3 1 0,0 3 15,-4 0-15,0 4 0,-4-1 16,-4 2-16,0 0 0,-2 1 16,-2 2-16,0 0 0,-1-3 15,-1-2-15,2-5 0,2-2 16,1-2-16,3 0 0,1-2 16,2-1-16,0 0 0,0-1 15,2 1-15,2-3 0,1 0 16,2-1-16,1 1 0,1 0 0,1 3 15,1-2-15,3 1 0,3 1 16,2 0-16,1 1 16,0-1-16,-1 1 0,2 1 0,2 0 15,-2 0-15,-1 1 0,-3 0 16,1 1-16,-1-3 0,-2 2 16,0-2-16</inkml:trace>
  <inkml:trace contextRef="#ctx0" brushRef="#br0" timeOffset="331335.4176">26591 8695 0,'0'0'0,"0"0"0,0 0 16,39-4-16,-20 2 0,4 1 16,4 0-16,10-1 0,-1 0 0,2-1 15,0-1-15,4 2 16,-4-2-16,-6 1 0,-4 1 0,-6 1 15,-4 1-15,-7-1 0,-6-3 16,1 1-16,-2 0 0,0 1 16</inkml:trace>
  <inkml:trace contextRef="#ctx0" brushRef="#br0" timeOffset="331535.3901">26828 8558 0,'0'0'0,"0"0"15,0 0-15,0 0 0,-6 30 0,6-30 16,-10 26-16,4-7 0,0 4 16,-2 1-16,0 2 0,1 0 15,-2-3-15,-1 5 0,2-4 16,0-3-16,2-5 0,0-6 16,1-6-16,0-1 0,2 0 0,0 0 15</inkml:trace>
  <inkml:trace contextRef="#ctx0" brushRef="#br0" timeOffset="331669.1097">26853 8774 0,'0'0'0,"0"0"16,0 0-16,0 0 0,10 20 15,-10-20-15,7 19 0,-7-19 16,12 22-16,-4-11 0,0 1 16,1-1-16,2-2 0,1-1 15,0-4-15,-1 0 0,-1 1 0,-1-2 16</inkml:trace>
  <inkml:trace contextRef="#ctx0" brushRef="#br0" timeOffset="331871.7679">27211 8563 0,'0'0'15,"0"0"-15,0 0 0,32-3 16,-16-1-16,3 1 0,1 1 15,2 0-15,1-1 0,6-1 0,-2 1 16,-1 0-16,-3 1 0,-2 0 16,-1 1-16,-5-2 0,-3 1 15,-4 0-15,-5 0 0,1 1 16,-1 0-16,-1-1 0</inkml:trace>
  <inkml:trace contextRef="#ctx0" brushRef="#br0" timeOffset="332091.1085">27422 8376 0,'0'0'0,"0"0"15,0 0-15,0 0 0,5 28 16,-5-28-16,-1 33 0,-1-10 16,-2 3-16,1 6 0,0 3 15,-3 8-15,1-1 0,0-4 16,2-4-16,0 2 0,-1-4 0,2-6 15,0-4-15,1-5 0,0-6 16,-1-5-16,-1-6 16,1 1-16,2-1 0,-2 1 0</inkml:trace>
  <inkml:trace contextRef="#ctx0" brushRef="#br0" timeOffset="332285.0815">27394 8560 0,'0'0'0,"0"0"15,0 0-15,0 0 0,-11 31 0,11-31 16,-16 31-16,7-11 0,-2 2 16,-2 1-16,-1 1 0,-4 4 15,1-3-15,1-3 0,3-3 16,1-4-16,1-3 0,1-4 16,2-5-16,2-1 0,0-1 15,2-1-15,-1 0 0,2 0 0</inkml:trace>
  <inkml:trace contextRef="#ctx0" brushRef="#br0" timeOffset="332435.4555">27398 8668 0,'0'0'0,"0"0"0,0 0 15,0 0-15,22 19 0,-22-19 16,14 21-16,-8-9 0,1 0 16,1 0-16,0 1 0,1-2 15,0 0-15,0-4 0,1-1 16,-2-2-16,-1 1 0,0-2 0</inkml:trace>
  <inkml:trace contextRef="#ctx0" brushRef="#br0" timeOffset="332601.4569">27648 8504 0,'0'0'0,"0"0"16,0 0-16,25-1 0,-11 1 15,3-3-15,1 1 0,1-1 0,0 0 16,5 0-16,2 1 0,-4 0 16,-3-1-16,-2 2 0,-3-1 15,-2 1-15</inkml:trace>
  <inkml:trace contextRef="#ctx0" brushRef="#br0" timeOffset="332818.32">27765 8531 0,'0'0'0,"0"0"16,0 0-16,0 0 0,-15 21 0,15-21 15,-14 27-15,5-11 0,-1 1 16,-2 2-16,-1 3 0,-5 5 16,0 0-16,3-2 0,1-5 15,1-2-15,4-3 0,1-3 16,2-2-16,2-3 0,2-3 0,-1 0 15,1-1-15,1 1 0</inkml:trace>
  <inkml:trace contextRef="#ctx0" brushRef="#br0" timeOffset="333001.283">27807 8643 0,'0'0'0,"0"0"15,0 0-15,0 0 0,1 27 0,-1-27 16,-5 34-16,1-14 0,-2 2 15,1 0-15,-1 1 16,-2 5-16,1 0 0,0-4 0,0-4 16,3-2-16,1-3 0,0-4 15,1-2-15,1-2 0,1-3 16,0-2-16,0 1 0,0-1 16</inkml:trace>
  <inkml:trace contextRef="#ctx0" brushRef="#br0" timeOffset="333168.835">27907 8679 0,'0'0'0,"0"0"0,0 0 15,21 7-15,-13-5 0,2 2 16,0 0-16,0 1 0,1 0 16,0 0-16,0 0 0,1-1 15,0 0-15,-1-1 0,-1-1 16,-1 1-16</inkml:trace>
  <inkml:trace contextRef="#ctx0" brushRef="#br0" timeOffset="339084.7533">26197 8379 0,'0'0'0,"0"0"16,0 0-16,0 0 0,-10-23 0,4 13 16,-1-4-16,-1 0 15,0 1-15,0-3 0,0-2 16,-3-6-16,1-2 0,-3 0 16,0-4-16,0 3 0,0-3 0,-5-7 15,-1-2-15,2 0 16,0 4-16,-2-15 0,2-2 15,1 4-15,2 5 0,-1-10 0,-2-6 16,-1-4-16,3 5 0,-4-14 16,3-3-16,-1 8 0,3 6 15,-5-40-15,4 2 0,3 13 16,2 11-16,-1-4 0,-1-3 16,0 6-16,1 4 0,-5-8 15,-5-5-15,3 8 0,3 4 0,2-4 16,1-1-16,3 6 0,2 4 15,1-6-15,-2-4 16,0 8-16,0 6 0,0-4 0,-1-2 16,2 9-16,2 4 0,-2-1 15,0-3-15,4 8 0,1 4 0,5-4 16,4-3-16,0 8 16,1 6-16,-2 1 0,-3 1 15,0 8-15,1 7 0,-4 4 0,-1 4 16,-1 6-16,1 4 0,-2 0 15,-1 0-15,0 4 0,2-1 16,1 2-16</inkml:trace>
  <inkml:trace contextRef="#ctx0" brushRef="#br0" timeOffset="339787.873">25404 4422 0,'0'0'15,"0"0"-15,-4 24 0,1-13 0,1 2 16,-3 8-16,-2 4 0,-1-2 16,0-1-16,0 1 0,1-2 15,1-2-15,0-1 0,1-1 16,1-4-16,2-7 0,0-5 16,4-2-16,4-3 0,0-2 0,2-3 15,3-6-15,1-5 16,1-1-16,2-2 0,8-11 0,4-5 15,0 2-15,-2 3 0,7-2 16,0 2-16,-3 7 0,-2 5 16,-2 4-16,-3 3 0,-5 4 15,-1 5-15,-4 6 0,-2 4 16,-4 7-16,-1 5 0,-4 2 16,-1 5-16,-2 5 0,-2 4 0,-2 4 15,-2 0-15,0-5 0,1-4 16,-2-1-16,0-1 15,1-6-15,2-4 0,0-2 0,3-4 16,-2-1-16,2-3 0,3-5 16,-2-8-16,4-2 0,1-4 15,6-4-15,4-4 0,1-3 0,-1-4 16,3-3-16,4-2 16,2 4-16,1 2 0,4-1 15,-2 2-15,-3 8 0,-2 3 0,-1 5 16,0 3-16,-4 7 0,-1 3 15,0 6-15,-2 4 0,-3-1 16,-2 3-16,-3 7 0,-4 7 16,-1 1-16,-1-1 0,0 8 15,-1-2-15,-2-3 0,0-2 16,-1-1-16,2-3 0,0-3 0,0-4 16,1-1-16,1-1 15,2-16-15,0-11 0,0 4 0,0 0 16,0 2-16</inkml:trace>
  <inkml:trace contextRef="#ctx0" brushRef="#br0" timeOffset="340134.9669">26196 4520 0,'0'0'0,"0"0"0,0 0 16,0 0-16,24 6 0,-24-6 15,26 4-15,-10-3 0,0-2 0,2-2 16,2 0-16,0-2 0,1-1 15,4-4-15,-1-2 0,-2-1 16,-2-1-16,-3-1 0,-3-1 16,-3 0-16,-2 1 0,-5-1 15,-3 1-15,-3 1 0,-3 1 0,-5 1 16,-5 3-16,0 2 16,-2 4-16,-4 4 0,-3 2 15,-5 6-15,2 1 0,0 6 0,2 4 16,1 3-16,0 3 0,3 6 15,7 1-15,6-1 0,3-3 16,8-1-16,6-1 0,5-7 16,2-4-16,11-4 0,7-1 15,2-2-15,0 0 0,7-7 16,4-4-16,-11 1 0,-7 0 0,-7-1 16</inkml:trace>
  <inkml:trace contextRef="#ctx0" brushRef="#br0" timeOffset="340685.5345">27085 4449 0,'0'0'0,"0"0"0,0 0 16,0 0-16,0 0 0,0 0 16,-6-22-16,6 22 0,0 0 0,-18-16 15,10 10-15,-1 1 0,0 0 16,-4-1-16,-1 1 15,0 1-15,-1-2 0,1 4 0,-1 1 16,0 0-16,1 1 0,-3 1 16,-1 2-16,-1 4 0,0 1 15,-3 8-15,2 3 0,3 2 16,0 1-16,4 2 0,2 2 16,3-2-16,3-2 0,4 1 15,5 1-15,5-6 0,3-3 0,7-4 16,5-3-16,1-4 0,3-3 15,2-5-15,3-4 0,-1-3 16,-3-2-16,6-5 0,-2-1 16,-5-1-16,-2-1 0,-6-5 15,-4-4-15,-3-3 0,-2 0 16,-2-3-16,-1-3 0,-3 4 16,1 2-16,-1-4 0,1 2 15,-2 6-15,1 5 0,-1 6 16,2 4-16,-4 4 0,-1 2 0,-1 5 15,0 3-15,-1 6 0,0 2 16,-3 5-16,0 6 0,-3 2 16,0 1-16,-5 6 0,-4 4 15,2 1-15,1 1 0,-3 7 16,3 2-16,3-5 0,2-5 0,2 1 16,0-1-16,1-4 0,0-3 15,4-5-15,3-3 0,1-3 16,-2-4-16,0-1 0</inkml:trace>
  <inkml:trace contextRef="#ctx0" brushRef="#br0" timeOffset="341268.5758">27636 4492 0,'0'0'16,"0"0"-16,0 0 0,0 0 0,0 0 16,-2-23-16,2 23 0,0 0 15,-12-24-15,12 24 0,-12-18 16,4 9-16,1 2 0,-1-1 0,0 0 15,0 1-15,0 1 0,-3-1 16,-3 2-16,0 2 0,-2 2 16,-1 3-16,0 3 0,1 2 15,-1 0-15,-2 7 0,0 1 16,1 4-16,2 2 0,2 2 16,3 0-16,3 1 0,1-1 0,2 3 15,5-2-15,4-2 0,2-4 16,5-4-16,5-4 0,3-5 15,2-1-15,1-3 0,1-3 16,-1-2-16,0-2 0,1-3 16,1-2-16,-2-2 0,0-1 15,-3-2-15,-1-2 0,-4-3 16,-2 1-16,-2 0 0,-2 1 16,-2 3-16,-1 1 0,-2 3 15,-1 3-15,1 1 0,-1 2 0,-1 3 16,-1 3-16,-1 5 0,-1 1 15,-2 4-15,0 4 0,1 0 16,-1 2-16,1 2 0,1 2 16,1-1-16,1-1 0,1-1 15,1 0-15,1-2 0,1-2 0,0-3 16,1-1-16,0-2 16,-1-2-16,0 1 0</inkml:trace>
  <inkml:trace contextRef="#ctx0" brushRef="#br0" timeOffset="341551.8105">28141 4094 0,'0'0'0,"0"0"15,0 0-15,0 0 0,-5 28 0,-2-9 16,-3 4-16,-2 6 0,-1 3 16,-5 17-16,2 5 0,3-4 15,2-4-15,1 5 0,2-6 16,4-1-16,2-8 0,7-4 16,3-5-16,3-7 0,2-4 0,8-8 15,4-3-15,0-4 16,1-2-16,-6 1 0,-5-1 0,-3 1 15</inkml:trace>
  <inkml:trace contextRef="#ctx0" brushRef="#br0" timeOffset="354979.064">28291 4567 0,'0'0'16,"0"0"-16,0 0 0,0 0 0,0 0 15,0 0-15,0 0 0,0 0 0,18 15 16,-18-15-16,0 0 16,3 18-16,-3-18 0,-1 23 0,1-23 15,-3 29-15,0-14 0,-1 0 16,1 1-16,0-1 0,-1 0 15,1-1-15,0 1 0,2-3 16,1 0-16,1-1 0,1-3 16,0-1-16,0-3 0,1 0 15,-1-2-15,0 2 0</inkml:trace>
  <inkml:trace contextRef="#ctx0" brushRef="#br0" timeOffset="355184.9354">28307 4368 0,'0'0'0,"0"0"16,0 0-16,0 0 0,0 0 0,0 0 16,0 0-16,22 13 0,-22-13 15,0 0-15,26 19 0,-26-19 16,21 20-16,-12-12 0,-1 0 15,-2-1-15</inkml:trace>
  <inkml:trace contextRef="#ctx0" brushRef="#br0" timeOffset="355519.4684">28671 4430 0,'0'0'0,"0"0"0,0 0 16,0 0-16,-30 1 0,30-1 16,-32 9-16,15-3 0,1 0 15,-3 2-15,-2 3 0,2-1 16,3 1-16,-1 4 0,4 1 16,3-1-16,4 2 0,4-1 15,6 2-15,1-3 0,3-2 0,2 0 16,1-4-16,2 2 0,1 0 15,1 1-15,0-1 0,-3 0 16,-2-1-16,-2-2 0,-2 0 16,-5 1-16,-4-1 0,-2 0 15,-4-1-15,-2 0 0,-1 1 0,-1 0 16,-2 0-16,0-3 0,-1 0 16,3-1-16,2 0 15,1-2-15</inkml:trace>
  <inkml:trace contextRef="#ctx0" brushRef="#br0" timeOffset="355818.8816">29030 4402 0,'0'0'0,"0"0"0,0 0 15,0 0-15,-7 26 0,7-26 16,-15 31-16,4-11 0,-2 1 16,-2 2-16,0 1 0,-3 5 15,3-2-15,2 0 0,3-2 16,2-2-16,4-1 0,6-1 16,6-2-16,3-5 0,2-3 0,3-3 15,4-4-15,1 1 0,1-1 16,1-4-16,2-3 15,-5 0-15,-1-2 0,-3 0 0,-4 2 16,-2 1-16</inkml:trace>
  <inkml:trace contextRef="#ctx0" brushRef="#br0" timeOffset="356051.7313">28862 4589 0,'0'0'0,"0"0"0,0 0 0,28-2 15,-16 1-15,4 0 0,1 0 16,2-1-16,2 1 0,8-2 16,0 0-16,1 0 0,-1 1 0,-1 0 15,1 2-15,-5 0 0,-3 0 16,-3 0-16</inkml:trace>
  <inkml:trace contextRef="#ctx0" brushRef="#br0" timeOffset="403769.5284">20861 4002 0,'0'0'0,"0"0"0,0 0 16,0 0-16,0 0 0,0-20 0,0 20 16,0 0-16,0 0 0,-8-22 15,8 22-15,0 0 0,-15-20 0,7 13 16,-1 0-16,-1 2 15,0 1-15,-2 1 0,-1 1 16,-1 2-16,-1 2 0,-2 2 16,-3 2-16,1 1 0,1-1 0,-7 6 15,-1 2-15,0 2 0,3 0 16,1 5-16,2 4 16,0 7-16,4-2 0,1 0 0,4 1 15,4-3-15,1-2 0,6-2 16,6-6-16,0-4 0,3-3 0,7-5 15,3-4-15,2-3 16,0-4-16,5-5 0,2-3 16,-2-2-16,-4 0 0,5-7 0,1-5 15,-4 3-15,-3-1 0,0-1 16,0 1-16,-5 2 0,-1 2 16,-4 5-16,-1 5 0,-3 2 15,-1 1-15,-3 3 0,-1 2 16,-2 3-16,0 0 0,-1 2 15,-2 8-15,-1 1 0,-1 4 0,-1 5 16,-2 6-16,1 0 16,3 0-16,2-1 0,2 0 15,1-2-15,1-4 0,5-2 16,3 0-16,1-4 0,0-2 0,-3-2 16,0-3-16,-1 0 0</inkml:trace>
  <inkml:trace contextRef="#ctx0" brushRef="#br0" timeOffset="404102.6019">21313 3978 0,'0'0'0,"0"0"15,0 0-15,-7 22 0,3-9 0,-2 4 16,0 5-16,-2 0 0,0 1 15,-1 4-15,2-1 16,0-4-16,2-3 0,-1-4 16,2-3-16,0-2 0,1-3 0,1-2 15,2-5-15,-2 2 0,2-2 16,2-8-16,2-2 16,2-2-16,-1-2 0,3-2 0,1-2 15,0 4-15,0 3 0,1-1 16,0 1-16,-1 1 0,0 1 15,0 4-15,0 1 0,-1 3 16,1 2-16,1 0 0,1 2 16,-1 0-16,-1 2 0,-1-1 0,-2-2 15,0 1-15</inkml:trace>
  <inkml:trace contextRef="#ctx0" brushRef="#br0" timeOffset="404569.0479">21689 3984 0,'0'0'0,"0"0"0,0 0 16,0 0-16,0 0 0,-15 23 16,15-23-16,-14 24 0,6-9 15,0 3-15,-2 4 0,1-2 16,0 1-16,-1 4 0,2-3 15,2-3-15,1-2 0,4-3 16,2-2-16,3-2 0,0-1 0,5-5 16,4-2-16,0-3 0,1-1 15,0-4-15,0 0 16,2-4-16,0-1 0,2-5 0,2-5 16,-2-1-16,0-1 0,3-5 15,-1 0-15,-1 4 0,-3 2 16,-2 4-16,-3 3 0,-2 3 15,-2 4-15,-2 1 0,-1 4 16,-4 3-16,1 2 0,-3 3 16,-3 5-16,0 2 0,-1 1 0,-2 8 15,-1 4-15,0 2 0,1 0 16,-1 4-16,1-1 0,3-6 16,1-2-16,2-4 0,4-3 15,1-2-15,1-4 0,4-3 16,3-3-16,2-4 0,3-1 15,-3 0-15,-3 0 0,-1 0 0</inkml:trace>
  <inkml:trace contextRef="#ctx0" brushRef="#br0" timeOffset="404974.6902">22110 3989 0,'0'0'0,"0"0"0,0 0 0,-10 16 15,10-16-15,-11 22 0,4-4 16,1 2-16,-1 0 0,-1 1 16,1 1-16,-3 4 0,2-3 0,1-2 15,2-3-15,0-3 0,1-1 16,1-6-16,-1-2 0,1-4 16,1 0-16,1-5 0,1-2 15,1-4-15,2-1 0,4-6 16,3-4-16,0-1 0,1-1 0,3 1 15,3 0-15,-1 0 16,1 2-16,0 0 0,-1 2 16,-2 3-16,0 2 0,1 2 15,-1 5-15,-2 2 0,-1 1 0,-2 6 16,0 4-16,-1 1 0,-1 4 16,-3 3-16,-4 5 0,0 1 15,-2-1-15,0 6 0,0-1 16,-1-4-16,-1-3 0,1-2 15,0-3-15,-2 0 0,1-2 16,1-2-16,0-4 0,2-4 16,1-2-16,-2 0 0,2 0 15,0 0-15</inkml:trace>
  <inkml:trace contextRef="#ctx0" brushRef="#br0" timeOffset="405385.4579">22500 3945 0,'0'0'0,"0"0"16,0 0-16,0 0 0,0 0 0,0 0 16,-4 30-16,4-30 0,-10 32 15,3-11-15,-2 3 16,1 1-16,-1-2 0,-3 5 0,1-3 16,2-4-16,1-3 0,1-4 15,3-2-15,0-3 0,0-2 16,2-3-16,2-4 0,0 0 15,-1-6-15,4-2 0,3-4 16,0-1-16,1-2 0,4-8 16,3-2-16,0 3 0,-1 1 0,2 1 15,3 0-15,2-1 0,-2 3 16,0 4-16,0 2 0,-3 2 16,1 1-16,-4 4 0,-1 3 15,-3 3-15,-2 4 0,0 5 16,-2 3-16,-1 3 0,0 0 15,-2 4-15,-1 5 0,-1 4 16,-2 0-16,0-5 0,0-2 16,-1-3-16,2-1 0,0-3 15,-1-1-15,-1-3 0,2-1 0,-2-2 16,-2-2-16,3-3 0,0 1 16,0-2-16</inkml:trace>
  <inkml:trace contextRef="#ctx0" brushRef="#br0" timeOffset="405769.081">22701 4112 0,'0'0'0,"0"0"15,0 0-15,0 0 0,0 0 16,34 1-16,-34-1 0,23 2 16,-23-2-16,23 0 0,-10 0 15,2-1-15,0-1 0,0-2 16,-1 0-16,-1-1 0,-1-1 0,-1 0 15,0-1-15,-1 0 16,-1-1-16,-2-1 0,-3-4 16,-2 1-16,-1 0 0,-2 1 15,-2 1-15,-1 1 0,-3 0 0,-4 0 16,-1 2-16,0 4 0,1 4 16,-3 3-16,-1 1 0,1 2 15,-1 0-15,1 7 0,0 4 16,0 1-16,3 1 0,3 4 15,1 2-15,4-2 0,2-3 0,5 3 16,4-1-16,2-7 16,2-2-16,5-4 0,4-3 15,1-3-15,2 0 0,0-5 0,1-2 16,-3-3-16,-3-2 0,-4 2 16,-3 1-16,-2 1 0</inkml:trace>
  <inkml:trace contextRef="#ctx0" brushRef="#br0" timeOffset="406102.2494">23173 3925 0,'0'0'0,"0"0"0,0 0 0,0 0 16,0 0-16,-10 24 0,10-24 16,-10 28-16,3-10 0,-1 5 15,0 2-15,-1-1 0,2 0 16,-2 2-16,2-4 0,0-2 15,2-4-15,0-2 0,1-2 16,0-3-16,2-2 0,0-5 16,0-2-16,2 0 0,-2-5 0,2-2 15,0-2-15,1-4 0,1-1 16,3-8-16,3-2 16,0 1-16,-2 1 0,2 2 0,0 2 15,-2 4-15,1 0 0,-1 5 16,-1-1-16,2 4 0,-1 1 0,3 3 15,1 4-15,1 1 16,0 1-16,1 4 0,0 1 0,-1 0 16,-1-1-16,-1 1 15,-1-4-15,-3 1 0</inkml:trace>
  <inkml:trace contextRef="#ctx0" brushRef="#br0" timeOffset="406335.9829">23363 4143 0,'0'0'0,"0"0"0,0 0 15,0 0-15,0 0 0,31-4 16,-31 4-16,26-4 0,-26 4 15,28-3-15,-11 2 0,0 0 16,1 2-16,-3-1 0,-1 0 16,-2 0-16</inkml:trace>
  <inkml:trace contextRef="#ctx0" brushRef="#br0" timeOffset="406819.3688">23809 4000 0,'0'0'0,"0"0"0,0 0 0,0 0 16,-12 20-16,12-20 0,-16 27 15,6-11-15,0-1 0,0 4 16,2 0-16,-1 3 0,2-3 0,3-3 15,2-1-15,2-4 16,2-1-16,3-2 0,5-2 16,0-2-16,1-3 0,2-4 15,2-2-15,-1-1 0,0-1 0,3-5 16,1-3-16,-2-2 0,0 2 16,1-6-16,0 0 0,-2 1 15,-2 0-15,-1 1 0,-1 1 16,-2 2-16,-2 4 0,-2 3 15,0 4-15,-3 0 0,-1 3 0,-1 2 16,-2 7-16,0-2 16,-2 4-16,0 4 0,-1 4 15,-1 2-15,2 2 0,-2 4 0,1 3 16,0 2-16,2-2 0,3-5 16,2-3-16,1-3 0,2-3 15,4-4-15,4-5 0,0-2 16,1-3-16,3-5 0,1-3 15,-4 2-15,-2 0 0,-2 3 16</inkml:trace>
  <inkml:trace contextRef="#ctx0" brushRef="#br0" timeOffset="407040.3885">24296 3961 0,'0'0'0,"0"0"16,0 0-16,0 0 0,0 0 0,0 0 15,0 0-15,0 0 0,0 0 16,-12 24-16,12-24 0,-18 28 0,7-11 15,-1 6-15,-2 5 16,1 1-16,0 0 0,-2 11 0,0 1 16,1-3-16,2-1 0,-2 4 15,2-2-15,3-7 0,1-3 16,3-6-16,0-3 16,1-4-16,1-3 0,0-3 0,1-3 15,1-5-15,1-2 0,-2-3 16,2 3-16,0 0 0</inkml:trace>
  <inkml:trace contextRef="#ctx0" brushRef="#br0" timeOffset="407286.3818">24287 3982 0,'0'0'0,"0"0"0,0 0 16,28-5-16,-14 2 0,3 3 15,0 1-15,1 2 0,0-2 16,5 3-16,0 4 0,-2 2 15,-2 1-15,-5 1 0,-2 2 16,-3-2-16,-3 0 0,-4-1 16,-5 1-16,-2 0 0,-4 0 0,-5 0 15,-5-2-15,-3 0 0,-2-1 16,-11 2-16,-2-2 0,1-2 16,0 0-16,4 0 0,3 2 15,4-3-15,5-1 0,4 0 16</inkml:trace>
  <inkml:trace contextRef="#ctx0" brushRef="#br0" timeOffset="410252.7053">21540 4668 0,'0'0'16,"0"0"-16,0 0 0,0 0 0,0 0 16,0 0-16,0 0 0,0 0 15,0 0-15,0 0 0,-6 27 16,6-27-16,-4 29 0,4-29 16,-8 35-16,3-14 0,-1-2 0,0 2 15,-2-2-15,0 1 16,0-2-16,-1 3 0,0-3 0,1-2 15,1-2-15,2-2 16,0-2-16,1-4 0,1-4 0,1-2 16,2 0-16,1-6 0,3-1 15,3-4-15,1-1 0,2-3 16,1-3-16,5-6 0,1-4 16,0 4-16,0 0 0,5-2 15,1 2-15,-2 1 0,-1 0 0,-3 4 16,0 4-16,-2 2 0,-2 2 15,1 3-15,-1 2 0,1 2 16,1 2-16,-3 3 0,1 1 16,-1 3-16,-1 2 0,-1 1 15,0 2-15,-1-1 0,-2 4 16,0-4-16,-1 0 0,-1-2 16</inkml:trace>
  <inkml:trace contextRef="#ctx0" brushRef="#br0" timeOffset="410671.9588">21742 4892 0,'0'0'0,"0"0"0,0 0 16,0 0-16,0 0 0,24 6 0,-24-6 15,23 1-15,-23-1 0,26-3 16,-9 2-16,1-1 0,0 0 15,1-1-15,1-4 0,-1 1 16,-2 1-16,5-5 0,-1 0 16,-3-2-16,-3 0 0,0 0 15,-1-2-15,-4 2 0,-2 1 0,-3 0 16,0 0-16,-4 1 16,-1-1-16,-4 1 0,-2 3 0,-1 1 15,0 3-15,-6 2 0,-2 1 16,-2 2-16,0 3 0,-2 4 15,-1 3-15,0 1 0,2 0 0,-2 3 16,0 3-16,-1 2 16,2 0-16,4 2 0,2 0 15,4-1-15,3-4 0,6 1 16,5-1-16,2-1 0,3 1 0,6-5 16,2-1-16,3-1 0,1-2 15,4-4-15,2-3 0,-4 0 16,-6 0-16,-2-1 0</inkml:trace>
  <inkml:trace contextRef="#ctx0" brushRef="#br0" timeOffset="410937.6529">22477 4755 0,'0'0'0,"0"0"15,0 0-15,0 0 0,0 0 16,0 0-16,-25-5 0,25 5 15,-21 7-15,21-7 0,-23 16 16,23-16-16,-24 20 0,11-6 16,-2 3-16,1 1 0,3-1 15,0 5-15,4 2 0,1-5 0,3 0 16,3-2-16,2 0 16,4-4-16,1-1 0,5-4 15,4-1-15,-1-3 0,2-2 0,0-2 16,3-3-16,-2-1 15,-1-1-15,-3 1 0,-2 1 0,-2-1 16</inkml:trace>
  <inkml:trace contextRef="#ctx0" brushRef="#br0" timeOffset="411152.3613">22686 4805 0,'0'0'15,"0"0"-15,0 0 0,0 0 0,0 0 16,0 0-16,0 0 0,-8 31 15,8-31-15,-8 27 0,1-11 16,2 0-16,-1 0 0,1-2 16,0 1-16,2-3 0,1 0 15,0-2-15,1-3 0,1-1 16,1-2-16,1-2 0,1-3 16,0-2-16,1-2 0,-1-1 0,-1 3 15,0-2-15</inkml:trace>
  <inkml:trace contextRef="#ctx0" brushRef="#br0" timeOffset="411302.4204">22640 4586 0,'0'0'16,"0"0"-16,0 0 0,0 0 16,0 0-16,24 16 0,-24-16 0,26 13 15,-26-13-15,27 20 0,-11-6 16,-3-2-16,-2-1 0,-1-2 15</inkml:trace>
  <inkml:trace contextRef="#ctx0" brushRef="#br0" timeOffset="411685.4984">22985 4756 0,'0'0'15,"0"0"-15,0 0 0,0 0 0,0 0 16,-1 24-16,1-24 15,-5 28-15,5-28 0,-10 38 16,2-12-16,0 1 0,-1-1 0,-3 12 16,-1 3-16,1-4 15,1-5-15,0 7 0,0-1 16,3-8-16,2-4 0,0-4 0,2-1 16,0-4-16,2-4 0,0-3 15,1-3-15,0-4 0,1-3 0,-3 0 16,2-6-16,0 2 0,1 0 15,0 2-15</inkml:trace>
  <inkml:trace contextRef="#ctx0" brushRef="#br0" timeOffset="411952.6943">22874 4846 0,'0'0'16,"0"0"-16,0 0 0,11-21 0,-11 21 16,18-18-16,-5 9 15,2 3-15,2 0 0,1 2 16,2 3-16,0 1 0,1 2 0,2 3 15,-1 2-15,-2 1 0,0 2 16,-2 0-16,-3 2 0,-3-1 16,-2 0-16,-3 2 0,-4-2 15,-4 2-15,-2 0 0,-4 0 0,-3-1 16,-3 1-16,-5 0 0,-1-2 16,0-1-16,0 0 0,0 0 15,3-3-15,0 0 16,3-3-16,2 0 0,4-5 15,4-3-15,3-3 0,3-2 0,0 1 16,-1 1-16,-1 1 0</inkml:trace>
  <inkml:trace contextRef="#ctx0" brushRef="#br0" timeOffset="412185.7248">23446 4718 0,'0'0'0,"0"0"15,0 0-15,0 0 0,0 0 16,-4 24-16,4-24 0,-9 27 16,2-10-16,-2 2 0,-1 0 15,1 1-15,-1-2 0,1-2 16,1 1-16,-1 1 0,2-3 0,1-2 16,2-3-16,0-3 0,2-1 15,0-2-15,0-3 0,-1-1 16,1-1-16,0 0 0,0 0 15,2 1-15</inkml:trace>
  <inkml:trace contextRef="#ctx0" brushRef="#br0" timeOffset="412369.3566">23402 4536 0,'0'0'15,"0"0"-15,0 0 0,0 0 0,0 0 16,27 2-16,-27-2 15,0 0-15,29 14 0,-29-14 0,26 14 16,-14-4-16,-1 2 0,0-1 16,0 1-16,-1 1 0,-2-1 15,0 0-15,-1-4 0,-2 0 0</inkml:trace>
  <inkml:trace contextRef="#ctx0" brushRef="#br0" timeOffset="412770.7715">23561 4929 0,'0'0'0,"0"0"15,0 0-15,0 0 0,0 0 0,25 10 16,-25-10-16,0 0 16,29 2-16,-29-2 0,28-2 0,-11-2 15,1 0-15,-1-3 0,1-1 16,-1-1-16,1 2 0,-1-2 15,-2 0-15,3-3 0,-3-2 16,-3 2-16,-3-1 0,-3-1 16,-3 2-16,-3 1 0,-2 1 15,-3 1-15,-1 2 0,-4 3 16,-3 3-16,-3 2 0,-3 2 0,1 4 16,-2 1-16,1 3 0,0 2 15,2 2-15,-1 2 0,3 1 16,0 1-16,2 4 0,3-1 15,6-2-15,5-2 0,3-2 16,3-3-16,4-1 0,3 0 16,5-2-16,4-2 0,1-2 15,2-2-15,-1-4 0,0-2 16,2 0-16,2-1 0,-4-3 16,-2-3-16,-4 1 0,-4 3 0,-3 0 15</inkml:trace>
  <inkml:trace contextRef="#ctx0" brushRef="#br0" timeOffset="413202.3812">24105 4776 0,'0'0'15,"0"0"-15,0 0 0,0 0 16,0 0-16,0 0 0,-15 23 16,15-23-16,-17 24 0,6-8 15,0 2-15,0 0 0,1 0 0,2-1 16,0 0-16,1-4 0,2-1 15,-1-1-15,2-1 0,0-4 16,1 1-16,1-4 0,1 0 16,1 0-16,0-3 0,3 0 15,0-5-15,2-3 0,1-4 0,1 0 16,1-3-16,1 1 16,-1-1-16,5-4 0,-1 2 15,-1 0-15,-1 2 0,-2 3 16,0 1-16,1 3 0,0 3 0,1 1 15,0 1-15,0 3 0,-2 1 16,1 2-16,0 3 0,-2 1 16,-2 3-16,0 2 0,-3 1 15,-1 2-15,-1 1 0,-1 1 16,-1-1-16,-1-1 0,1-1 0,0 1 16,0 0-16,0 0 0,-1 0 15,1-2-15,0-1 0,1-1 16,0-2-16,1-3 0,0-3 15,2-5-15,1-5 0,-1 1 16,1 2-16,-1 0 0</inkml:trace>
  <inkml:trace contextRef="#ctx0" brushRef="#br0" timeOffset="413469.325">24562 4595 0,'0'0'15,"0"0"-15,0 0 0,0 0 0,0 0 16,0 0-16,-9 30 0,9-30 16,-16 32-16,7-10 0,-2 4 15,-2 0-15,1 2 0,-2 6 16,1-3-16,3-1 0,2-4 0,3-1 16,1-3-16,2-2 0,2-1 15,2-4-15,3-1 0,2-4 16,2-1-16,2-5 0,2-2 15,2-1-15,0-2 0,0-4 16,-1-4-16,-2 2 0,-2 0 0,-1 2 16</inkml:trace>
  <inkml:trace contextRef="#ctx0" brushRef="#br0" timeOffset="413702.8329">24298 4831 0,'0'0'0,"0"0"16,0 0-16,0 0 0,0 0 0,33-4 15,-33 4-15,34-4 16,-34 4-16,41-2 0,-16 1 16,-2-1-16,0-1 0,5-1 0,1-1 15,-2 2-15,-3-2 0,-2 2 16,-3 0-16,-4-1 0,-2 2 15,-5 1-15,-5-1 0,0 1 16,-1 0-16,-2 1 0</inkml:trace>
  <inkml:trace contextRef="#ctx0" brushRef="#br0" timeOffset="414385.7569">21561 5339 0,'0'0'0,"0"0"15,0 0-15,0 0 0,23-8 16,-23 8-16,25 1 0,-25-1 15,31 1-15,-11 1 0,3 2 16,0-1-16,2 0 0,12 1 16,5-1-16,0-1 0,-1 0 0,16 0 15,5 0-15,-3-2 0,-1-1 16,17 0-16,4 1 16,6-1-16,-8 0 0,17-1 0,2 0 15,-11 1-15,-8 1 0,42-2 16,-2-2-16,-16 2 0,-9 3 15,5-3-15,4-2 0,-12-1 16,-7-1-16,10 2 0,11 2 16,-16-3-16,-10-1 0,10 5 15,8 3-15,-12-3 0,-9 0 0,7-3 16,5-1-16,-14 4 0,-10 1 16,1 0-16,0 0 0,-10 0 15,-9-1-15,-2 1 0,-1 1 16,-13-1-16,-8 1 0,-6 0 15,-4 1-15,-5-2 0,-2-1 0,-3 1 16,-3-3-16,1 3 0,0 0 16,-8-1-16,-7-1 15,-1 1-15,-4 1 0,-6 3 16,-6-1-16,7 1 0,8-2 0,4 0 16</inkml:trace>
  <inkml:trace contextRef="#ctx0" brushRef="#br0" timeOffset="556190.8933">1953 5517 0,'0'0'0,"0"0"0,0 0 16,0 0-16,24-18 0,-24 18 0,28-13 15,-10 8-15,-2 0 0,3-1 16,3-1-16,0 0 0,0 1 15,5-1-15,-2 1 0,-3 3 16,-1 0-16,-2 3 0,-1 3 16,-3-1-16,-1 0 0,-6 5 0,-2 1 15,-3 2-15,-3 1 0,-6 6 16,-5 2-16,-1 0 0,-1 2 16,-9 6-16,-3 3 15,-3-2-15,3-2 0,-3 0 0,-1 1 16,0-2-16,3-4 0,4-3 15,5-1-15,3-3 0,4-3 16,4-4-16,3-4 16,3-3-16,6 0 0,7-5 0,3-3 15,4-3-15,2-3 0,6-4 16,9-3-16,-2-1 0,3-3 0,6 0 16,1 1-16,-3 2 0,-3 0 15,-2 5-15,-1 4 0,-1 2 16,0 3-16,-10 8 0,-3 6 15,-9 1-15,-1 2 0,-5 5 16,-4 4-16,-3 3 0,-3 3 16,-10 4-16,-8 2 0,-1 0 15,-1-2-15,-6 2 0,-4-1 16,3-6-16,-1-2 0,-1-1 16,4-5-16,-1-4 0,-2-4 0,2-7 15,1-6-15,6-2 0,5-3 16,2-8-16,-1-4 0,6 4 15,2 4-15,1 4 0</inkml:trace>
  <inkml:trace contextRef="#ctx0" brushRef="#br0" timeOffset="556437.7597">2210 5283 0,'0'0'0,"0"0"16,0 0-16,0 0 0,-5 28 15,5-28-15,0 40 0,2-13 16,-2 3-16,3 5 0,3 4 16,0 14-16,-1 1 0,3 11 15,-2-2-15,1 8 0,-1-8 0,0-8 16,1-7-16,-3-11 0,2-8 16,-3-3-16,2-5 15,-1-9-15,-3-4 0,1-9 0,1-7 16,-2 1-16,2 3 0,-3 0 15</inkml:trace>
  <inkml:trace contextRef="#ctx0" brushRef="#br0" timeOffset="556592.3674">2410 5274 0,'0'0'0,"0"0"0,0 0 15,0 0-15,0 0 0,0 0 16,24 20-16,-24-20 0,22 16 0,-22-16 16,19 13-16,-19-13 0</inkml:trace>
  <inkml:trace contextRef="#ctx0" brushRef="#br0" timeOffset="557061.045">2737 5256 0,'0'0'0,"0"0"0,0 0 15,0 0-15,-3 23 0,3-23 16,-5 28-16,1-11 0,1 0 0,0-1 16,-1 0-16,1-1 0,0-4 15,0-1-15,1-3 0,2-4 16,1-1-16,3-3 0,-1-2 15,1-3-15,3-1 0,2-1 16,3-4-16,0 1 0,5 0 16,5-2-16,1 0 0,-2 2 0,-2 3 15,3 2-15,0 1 16,-4 2-16,2 0 0,-1 2 0,-3 1 16,-1 4-16,-4 2 0,-2 1 15,-4 4-15,-4 2 0,-2 1 16,-7 3-16,-3 2 0,-3-1 15,1-1-15,-7 6 0,-5 2 16,0-4-16,3-1 0,3-3 16,0-3-16,6-3 0,0-1 15,3-2-15,5-1 0,2-2 0,3-2 16,6-2-16,10-2 16,-1 0-16,1-2 0,3-1 0,0 0 15,3-3-15,-2 0 0,4-2 16,-4 1-16,-2 2 0,-4 1 15,-3 1-15</inkml:trace>
  <inkml:trace contextRef="#ctx0" brushRef="#br0" timeOffset="557437.2462">2829 5540 0,'0'0'0,"0"0"0,0 0 15,0 0-15,0 0 0,-11 32 0,11-32 16,-10 29-16,5-13 0,0 1 16,-2-1-16,4 1 0,-2 1 0,0 0 15,3-3-15,-1-5 0,3-4 16,1-4-16,3 0 0,3-2 16,3-1-16,2-2 0,4-3 15,6 0-15,-3 0 0,3 1 16,-2 1-16,2 2 0,0 0 15,-1 3-15,-1 2 0,-4 1 16,-1 2-16,-2 4 0,-3 1 16,-1 1-16,-3 0 0,0 2 15,-5 2-15,-1 1 0,-1-1 0,-5 0 16,-2 1-16,-2-2 0,0 1 16,-7 4-16,-2 1 15,1-3-15,0-3 0,-2 1 0,-4 1 16,2-4-16,1-5 0,6 0 15,-1-2-15,6-2 0</inkml:trace>
  <inkml:trace contextRef="#ctx0" brushRef="#br0" timeOffset="557553.3929">2661 5927 0,'0'0'0,"0"0"16,0 0-16,0 0 0,22-6 0,-22 6 16,40-12-16,-16 5 0,2 0 15,2 0-15,4 1 0,8 1 16,-5 0-16,-3 1 0,-6 2 15,-4-2-15</inkml:trace>
  <inkml:trace contextRef="#ctx0" brushRef="#br0" timeOffset="558055.2772">2741 6262 0,'0'0'16,"-9"2"-16,-4 0 0,-3 2 0,-3 0 16,-11 1-16,-9 2 15,-2 1-15,-1 0 0,-15-1 16,-6-2-16,4-2 0,5-2 0,-16-8 16,2-4-16,-3-7 0,5 0 15,5-8-15,2-8 0,2-5 16,9 0-16,7-3 0,6-4 15,10-1-15,6-2 0,0-27 16,7-1-16,11 8 0,2 5 16,15-3-16,9 0 0,6 10 15,5 5-15,10-6 0,7-4 16,-2 4-16,0 2 0,13 7 16,7 4-16,0 15 0,-2 9 0,6 14 15,1 9-15,-3 1 0,-3 0 16,0 19-16,3 12 0,-11 3 15,-8 3-15,0 13 0,3 10 16,-7-2-16,-8 0 0,-2 4 16,-1 5-16,-4-9 0,-2-4 0,-1 0 15,0 0-15,-9-3 16,-5-4-16,-11 0 0,-7 1 0,-7-6 16,-3-2-16,-17 2 0,-9 4 15,-10-6-15,-6-7 0,-21 7 16,-14 5-16,27-15 0,19-11 0,12-7 15</inkml:trace>
  <inkml:trace contextRef="#ctx0" brushRef="#br0" timeOffset="599787.3316">29671 9483 0,'0'0'0,"0"0"0,0 0 15,0 0-15,0 0 0,0 0 0,0 0 16,0 0-16,0 0 0,0 0 16,0 0-16,0 0 0,0 0 15,24-7-15,-24 7 0,0 0 16,23 5-16,-23-5 0,0 0 16,31 0-16,-31 0 0,26 2 0,-9 1 15,-1 0-15,1 0 0,3-1 16,1 0-16,1 1 0,1-2 15,9 1-15,1 0 16,0 1-16,0-2 0,2 2 0,4 0 16,6-2-16,-2 1 0,2-1 15,4 3-15,-4-1 0,-3 0 0,11-1 16,1 0-16,-7 0 16,-4-1-16,11 1 0,3 0 15,-10 0-15,-7-1 0,3 1 16,3 1-16,-4-1 0,-5 0 0,3 1 15,1 1-15,-5-2 0,-3 0 16,-1 0-16,0 2 0,-5-1 16,-4 0-16,0-3 0,0-3 15,-2 4-15,-1 1 0,-4 2 16,-2 3-16,-4-5 0,-2 0 0,-2 1 16,-2 2-16,-4-1 0,-2-1 15,1 0-15,0-1 0,1-2 16</inkml:trace>
  <inkml:trace contextRef="#ctx0" brushRef="#br0" timeOffset="602706.8481">2090 10303 0,'0'0'0,"0"0"15,0 0-15,0 0 0,0 0 0,0 0 16,0 0-16,0 0 0,28 7 16,-28-7-16,0 0 0,28 7 15,-28-7-15,29 5 0,-13-3 16,3 0-16,1 0 0,4 0 16,0 1-16,3-2 0,4 0 0,8-1 15,1-2-15,5 1 16,0 2-16,14-1 0,-1 1 15,1 0-15,1 1 0,9 0 16,1-2-16,-1 1 0,2 2 0,11-2 16,-1 0-16,-4-1 0,-2-1 15,10 0-15,-3 1 0,10-3 16,-7 0-16,20 1 0,-11 0 16,-12-2-16,-6 0 0,-3-2 15,-6 2-15,-4 0 0,-6 1 0,-7 2 16,-5 1-16,-6 1 15,-5 0-15,-10 1 0,-5 2 0,-8-2 16,-2 0-16,-4-1 0</inkml:trace>
  <inkml:trace contextRef="#ctx0" brushRef="#br0" timeOffset="606803.6682">25180 10478 0,'0'0'0,"0"0"0,0 0 16,0 0-16,22-3 0,-22 3 15,0 0-15,28 3 0,-17-3 0,2 0 16,4 0-16,-1 1 0,2 0 16,2 0-16,1 1 0,1-2 15,1 0-15,9 2 0,2-1 16,0-1-16,0 0 0,5 1 16,3-1-16,7 0 0,0-2 0,2 2 15,3-2-15,8 1 16,0 2-16,2-1 0,1 0 15,6-1-15,-6-1 0,3-1 0,3 0 16,6 0-16,-4 1 0,3 1 16,3 1-16,-5-1 0,-4 1 0,36-2 15,-4 2-15,-15 2 16,-10 1-16,6-5 0,3-4 16,-9 4-16,-5 2 0,1 1 15,3 1-15,-7-1 0,-7-1 0,2-2 16,-1 1-16,-5 1 15,-6 1-15,-3 2 0,0 1 0,-7 2 16,-5 2-16,-3-6 0,-1-6 16,-6-1-16,-5 1 0,-5 3 15,-2 2-15,-6-2 0,-4-1 0,-2 1 16,-3 1-16,-1-4 16,0 2-16,-4 0 0,-5-1 15,-2 3-15,-4 0 0,6 0 16,3 0-16,0 0 0</inkml:trace>
  <inkml:trace contextRef="#ctx0" brushRef="#br0" timeOffset="609665.9633">24628 9504 0,'0'0'0,"0"0"0,0 0 16,0 0-16,0 0 0,31 2 15,-31-2-15,23 2 0,-23-2 0,24 4 16,-11 1-16,0-1 0,-1 1 16,-1 2-16,-1 1 15,-2 0-15,0 0 0,-1-3 0,-2 2 16,0-2-16</inkml:trace>
  <inkml:trace contextRef="#ctx0" brushRef="#br0" timeOffset="609820.4082">24540 9784 0,'0'0'15,"0"0"-15,0 0 0,0 0 16,0 0-16,0 0 0,0 0 16,29-4-16,-29 4 0,37-10 15,-13 2-15,3-1 0,0-2 0,3-1 16,2-1-16,6-4 0,-1 1 15,0-1-15,-7 4 0,-6 2 16</inkml:trace>
  <inkml:trace contextRef="#ctx0" brushRef="#br0" timeOffset="610206.0002">24896 9472 0,'0'0'0,"0"0"0,0 0 15,0 0-15,0 0 0,28-7 0,-28 7 16,32-3-16,-32 3 0,39-4 16,-18 3-16,1-2 0,1 1 15,0 0-15,0 1 0,3 1 16,-4 0-16,-5 0 0,-2 0 16,-3 1-16,-3 1 0,-6 3 15,-5 1-15,-4 0 0,-2 2 0,-9 4 16,-3 0-16,-2 0 0,-2 1 15,-3 1-15,-1-1 0,-4 2 16,3-2-16,4-1 0,3-1 16,4-3-16,4-1 0,6-2 15,6-2-15,5-1 0,5 0 16,6-4-16,7 0 0,2-1 16,3-2-16,10-3 0,5-1 15,-5 0-15,-3 1 0,5-3 16,-3 2-16,-4 1 0,-4 0 0,-6 3 15,-5 2-15,-8-2 0,-6 2 16,-1 1-16,0 0 0,-1 2 16</inkml:trace>
  <inkml:trace contextRef="#ctx0" brushRef="#br0" timeOffset="610439.139">25091 9313 0,'0'0'0,"0"0"16,0 0-16,0 0 0,4 23 16,-4-23-16,3 32 0,-2-10 15,-1 4-15,0 3 0,-1 5 16,-2 9-16,1-1 0,0-2 16,-1 0-16,-2 1 0,1-6 0,-3-5 15,1-5-15,-2-4 16,-1-4-16,0-4 0,0-2 15,3-3-15,0 0 0,2-4 0</inkml:trace>
  <inkml:trace contextRef="#ctx0" brushRef="#br0" timeOffset="610589.5139">25179 9764 0,'0'0'16,"0"0"-16,0 0 0,20 8 15,-20-8-15,16 7 0,-6-2 16,0 1-16,1 0 0,1-1 0,3 1 15,-2-1-15,0 0 0,-1-2 16,1-2-16,-2 0 0,-2-1 16,0 2-16</inkml:trace>
  <inkml:trace contextRef="#ctx0" brushRef="#br0" timeOffset="610787.6535">25447 9561 0,'0'0'0,"0"0"16,0 0-16,0 0 0,0 0 0,0 0 16,0 0-16,3 27 0,-3-27 15,0 0-15,-3 30 0,3-30 16,-7 27-16,4-13 0,-1 0 16,0-1-16,1-2 0,0-1 15,1-1-15,-1-1 0</inkml:trace>
  <inkml:trace contextRef="#ctx0" brushRef="#br0" timeOffset="611004.0027">25531 9716 0,'0'0'0,"0"0"0,0 0 16,0 0-16,21 12 0,-21-12 16,17 12-16,-17-12 0,24 13 0,-10-6 15,3 1-15,1-4 16,-1 0-16,1-2 0,2-2 0,0-1 15,0 0-15,2-1 0,-1-1 16,-3 0-16,-3-3 0,-3 0 16,-3-4-16,-2 1 0,-4 0 15,-4-2-15,-5-3 0,2 2 16,-1 3-16,2 0 0</inkml:trace>
  <inkml:trace contextRef="#ctx0" brushRef="#br0" timeOffset="611180.1165">25645 9474 0,'0'0'16,"0"0"-16,0 0 0,0 0 16,11 23-16,-11-23 0,11 18 15,-4-10-15,0-1 0,0-1 0,0 0 16,0-1-16,-2-1 0,0 1 15</inkml:trace>
  <inkml:trace contextRef="#ctx0" brushRef="#br0" timeOffset="611339.4616">25810 9383 0,'0'0'0,"0"0"0,0 0 16,0 0-16,16 18 0,-16-18 0,15 16 15,-15-16-15,15 21 0,-7-7 16,1 3-16,-2-2 0,0-3 16,-2-1-16</inkml:trace>
  <inkml:trace contextRef="#ctx0" brushRef="#br0" timeOffset="616441.6978">25960 10497 0,'0'0'0,"0"0"16,0 0-16,-7 23 0,7-23 0,-7 30 15,1-10-15,-2 3 16,0 0-16,-4 11 0,-1 0 16,0 1-16,0-1 0,-3 9 15,1 0-15,1-4 0,2-7 0,-1 8 16,2-1-16,1-4 0,2-5 15,3-7-15,1-4 16,0-4-16</inkml:trace>
  <inkml:trace contextRef="#ctx0" brushRef="#br0" timeOffset="617003.579">26114 11441 0,'0'0'0,"0"0"0,0 0 15,0 0-15,0 0 0,0 0 16,0 0-16,3-19 0,-3 19 16,0 0-16,-10-24 0,10 24 0,-11-17 15,11 17-15,-14-19 16,4 9-16,-1-2 0,-3 1 0,-4-1 15,0 3-15,1 3 0,-3 1 16,-3 1-16,-6 1 0,1 4 16,0 4-16,1 3 0,3 3 15,1 3-15,-2 9 0,2 4 16,5 1-16,5 1 0,6 0 16,7 2-16,3-5 0,4-6 15,8-5-15,7-4 0,3-6 16,0-4-16,8-7 0,1-5 0,1-4 15,-1-2-15,-3-3 0,-3-4 16,0-3-16,-2-4 0,1-1 16,0-2-16,-1-7 0,-5 1 15,-5 1-15,-2 1 0,-4 8 16,-3 5-16,-4 3 0,-3 3 16,-3 3-16,-3 3 0,-1 6 15,-2 3-15,-1 3 0,-2 3 0,-1 8 16,-2 4-16,3 3 0,1 6 15,-1 4-15,0 7 0,-2 9 16,0 1-16,1-2 0,0-1 16,6-4-16,6-4 0,3 5 15,4-3-15,-1-10 0,1-8 0,-3-6 16,1-3-16,-2-2 16</inkml:trace>
  <inkml:trace contextRef="#ctx0" brushRef="#br0" timeOffset="617320.9396">26233 11356 0,'0'0'0,"0"0"16,0 0-16,0 0 0,0 0 0,0 0 15,21 15-15,-21-15 16,25 7-16,-25-7 0,35 0 16,-18-2-16,1 1 0,1-2 15,0 0-15,0-2 0,-1-1 0,-2-2 16,-1-1-16,-1-4 0,-2 0 15,-5-2-15,-4 0 16,-4-1-16,-3 3 0,-5 1 0,-3 2 16,-3 4-16,0 4 0,-4 4 15,-3 5-15,0 4 0,-1 4 16,-1 8-16,4 3 0,4 0 16,4 1-16,4-1 0,4 1 15,6-1-15,5-2 0,7-3 16,6-1-16,4-4 0,5-4 0,-3-1 15,-5-3-15,-4 0 0</inkml:trace>
  <inkml:trace contextRef="#ctx0" brushRef="#br0" timeOffset="617570.9918">26962 11114 0,'0'0'0,"0"0"15,0 0-15,0 0 0,-22 28 0,11-12 16,-1 7-16,-5 3 0,-2 4 16,-5 11-16,0 0 0,3 0 15,3-3-15,1 4 0,3-6 16,6-7-16,2-6 0,7-4 16,6-5-16,6-4 0,6-2 0,2-7 15,1-3-15,2-5 16,2-3-16,1-7 0,-1-2 0,0 0 15,-6 5-15,-5 2 0</inkml:trace>
  <inkml:trace contextRef="#ctx0" brushRef="#br0" timeOffset="617737.6943">26696 11326 0,'0'0'16,"0"0"-16,0 0 0,27-2 15,-27 2-15,39-1 0,-13 0 0,2-1 16,3 1-16,12-1 0,1 0 16,-6 1-16,-6 0 0,-6 0 15</inkml:trace>
  <inkml:trace contextRef="#ctx0" brushRef="#br0" timeOffset="618087.7769">26967 11460 0,'0'0'0,"0"0"0,0 0 0,25 0 16,-25 0-16,30-2 15,-6 0-15,-1-1 0,1-2 0,9 0 16,2 0-16,0-1 0,-2-1 16,-1-1-16,-2-1 0,2-2 15,-5 3-15,-7-2 0,-6-1 16,-5 0-16,-4 1 0,-5 0 15,-3 1-15,-2 3 0,-4 1 0,-5 2 16,-1 1-16,-4 4 0,-2 2 16,0 4-16,0 3 0,-3 7 15,1 5-15,3 0 0,3 3 16,4 1-16,6 2 0,5-1 16,4-2-16,4-3 0,5-5 0,8-5 15,6-4-15,5-2 16,3-6-16,11-5 0,4-5 15,-2-7-15,2-5 0,-7 3 16,-9 4-16,-8 3 0</inkml:trace>
  <inkml:trace contextRef="#ctx0" brushRef="#br0" timeOffset="618337.6021">27694 11291 0,'0'0'0,"0"0"0,0 0 0,0 0 15,-10 21-15,10-21 0,-12 25 16,12-25-16,-16 34 0,6-13 15,-1 1-15,3 0 0,0-2 0,-1 4 16,2-3-16,1-4 16,0-2-16,3-3 0,1-2 15,2-4-15,2-5 0,1-2 16,3-4-16,-2-1 0,2-4 0,3-4 16,2-1-16,-2 1 0,1-1 15,-1 3-15,1 1 0,0 2 16,0 2-16,2 1 0,1 0 15,1 2-15,0 2 0,1 2 16,1 1-16,-3 0 0,-2 0 0,-1 0 16</inkml:trace>
  <inkml:trace contextRef="#ctx0" brushRef="#br0" timeOffset="618886.8575">28113 11379 0,'0'0'16,"0"0"-16,0 0 0,-10 23 0,10-23 16,-16 27-16,6-8 15,1 0-15,0 0 0,-3 5 16,1-4-16,1-3 0,2-2 0,1-4 16,3-1-16,0-3 0,0-3 15,4-4-15,0-4 0,2-4 16,2-3-16,3-3 15,4-2-15,7-3 16,5-3-16,-1 2 0,-1 5 0,7-2 16,2 2-16,-4 4 0,-3 3 15,-2 5-15,-1 3 0,-3 3 16,-4 2-16,-1 4 0,-2 4 16,-2 1-16,-3 0 0,-2 5 15,0 3-15,-2-3 0,-1 0 0,-1 0 16,-2-1-16,0-5 0,-1-4 15,-2-1-15,-2 0 0,2-1 16,-1-4-16,1-1 0,0-5 16,3 1-16,-1-3 0,7-6 15,3-6-15,2-2 0,1 1 0,5-2 16,6 2-16,0 1 16,2 1-16,7 1 0,0 2 15,0 2-15,-3 2 0,-1 3 16,-2 1-16,-3 4 0,-3 2 0,-5 4 15,-3 2-15,-3 3 0,-3 2 16,-5 3-16,-6 3 0,-1 0 16,-1 2-16,0-1 0,-1-1 15,3-1-15,0-5 0,1-2 16,2-1-16,0-3 0,1-1 0,1 0 16</inkml:trace>
  <inkml:trace contextRef="#ctx0" brushRef="#br0" timeOffset="619054.0866">28839 11460 0,'0'0'0,"0"0"15,0 0-15,0 0 0,0 0 0,-2 34 16,2-34-16,-11 34 16,3-16-16,0 1 0,-2 3 15,1-1-15,1-2 0,-1 2 0,2-2 16,0-4-16</inkml:trace>
  <inkml:trace contextRef="#ctx0" brushRef="#br0" timeOffset="619221.0716">28877 11222 0,'0'0'16,"0"0"-16,0 0 0,0 0 0,23 18 15,-23-18-15,18 18 0,-10-7 16,0 0-16,-1-2 0,-1-1 16,0-1-16</inkml:trace>
  <inkml:trace contextRef="#ctx0" brushRef="#br0" timeOffset="619570.8437">29131 11467 0,'0'0'0,"0"0"15,0 0-15,-7 23 0,7-23 16,-15 25-16,3-10 0,0 1 16,0 0-16,0 0 0,1-2 15,-2 2-15,2-2 0,1-1 16,2-4-16,1-3 0,2-3 0,3-4 16,1-2-16,2-2 15,1 0-15,4-6 0,4-3 16,2-2-16,2 1 0,3-4 15,2 2-15,2 0 0,1 2 0,7 0 16,1 2-16,-4 3 0,-2 1 16,-1 6-16,-1 4 0,-2 1 15,-2 1-15,-2 7 16,-1 5-16,-5 4 0,-4 2 16,-5 3-16,-4-1 0,-2 2 0,-2 2 15,-1-2-15,1-2 16,-1-2-16,-1-2 15,4-5-15,2-3 0,1-2 0,1-2 16,0-2-16</inkml:trace>
  <inkml:trace contextRef="#ctx0" brushRef="#br0" timeOffset="619987.4985">29861 11539 0,'0'0'0,"0"0"15,0 0-15,0 0 0,0 0 0,0 0 16,0 0-16,-21-17 0,21 17 16,-22-1-16,22 1 0,-33 5 15,13 2-15,-1 2 0,-1 2 16,-1 1-16,-1 3 0,-6 5 16,2 2-16,4 0 15,5-1-15,1 2 0,6-4 0,7-3 16,6-2-16,9-4 15,7-3-15,3-6 16,5-4-16,4-2 0,-3-2 0,1-4 16,-1-3-16,-3-1 0,-2 1 0,2-6 15,-1-2-15,-4 4 16,-4 2-16,-1 3 0,-4 3 16,-3 4-16,-3 1 0,-1 3 15,-2 2-15,0 7 0,-1 2 0,-2 4 16,-1 4-16,0-2 0,1 1 15,0 6-15,2 1 0,0-4 16,1-2-16,4-1 0,4 2 16,-1-5-16,2-5 0,-1 0 15,-3-2-15,1-2 0</inkml:trace>
  <inkml:trace contextRef="#ctx0" brushRef="#br0" timeOffset="620237.7456">30268 11420 0,'0'0'0,"0"0"0,0 0 16,-18 24-16,18-24 0,-25 32 0,7-9 16,1 3-16,-2 2 0,-3 8 15,0-2-15,5 0 0,5-3 16,5 2-16,5-5 0,5-3 15,2-5-15,5-4 0,3-4 16,5-4-16,3-3 0,0-4 16,0-5-16,-1-4 0,-2-4 0,-2 2 15,-4 2-15,-2 3 0</inkml:trace>
  <inkml:trace contextRef="#ctx0" brushRef="#br0" timeOffset="620387.3602">30033 11584 0,'0'0'0,"0"0"0,0 0 0,29 1 16,-29-1-16,36 2 15,-10 0-15,2 0 0,4 0 0,9 1 16,0 1-16,-7-1 0,-4-1 16,-6 0-16</inkml:trace>
  <inkml:trace contextRef="#ctx0" brushRef="#br0" timeOffset="620572.4409">30493 11695 0,'0'0'16,"0"0"-16,0 0 0,-13 21 0,7-12 15,1 3-15,-1 2 0,1 0 16,-1 0-16,1 3 0,1-2 15,2-5-15,1-5 0,0 0 0,1-1 16,0-1-16</inkml:trace>
  <inkml:trace contextRef="#ctx0" brushRef="#br0" timeOffset="620714.3577">30634 11387 0,'0'0'0,"0"0"15,0 0-15,0 0 0,23 10 0,-23-10 16,16 13-16,-16-13 0,0 0 16,17 16-16</inkml:trace>
  <inkml:trace contextRef="#ctx0" brushRef="#br0" timeOffset="621003.9393">30696 11638 0,'0'0'15,"0"0"-15,0 0 0,-12 22 16,12-22-16,-11 24 0,5-9 0,2 1 16,2 1-16,4-3 0,3 1 15,5-2-15,3-1 0,7 0 16,3-3-16,1-3 0,0-2 16,-2-4-16,-1-4 0,-4-1 15,-1 0-15,-4-4 0,-2-2 16,-3-1-16,-4-3 0,-3-2 15,-5-2-15,-1 2 0,-3 1 0,-5-3 16,-4 1-16,2 3 0,0 2 16,1 2-16,-1 3 0,3 2 15,3 2-15,2 1 0,3 2 16,0-1-16,2 1 0,0 0 16</inkml:trace>
  <inkml:trace contextRef="#ctx0" brushRef="#br0" timeOffset="621370.1728">31208 11623 0,'0'0'0,"0"0"16,0 0-16,-17 25 0,17-25 16,-20 27-16,8-12 0,0 2 15,-1-1-15,-2 4 0,3-2 16,2-2-16,1-3 0,3-2 15,1-4-15,3-4 0,2-3 0,1-4 16,2-1-16,1 0 0,0 0 16,5-7-16,4-4 15,2-2-15,0-2 0,3 1 0,0 1 16,3 1-16,1 2 0,4 0 16,-3 5-16,0 4 0,-1 5 15,-2 6 1,-2 4-16,-5 10 0,-3 5 15,-4-1-15,-1-2 0,-4 6 0,-3 2 16,-3 2-16,-1-1 16,-2 0-16,-2 0 0,3-4 0,3-4 15,0-1-15,0-5 0,1-3 16</inkml:trace>
  <inkml:trace contextRef="#ctx0" brushRef="#br0" timeOffset="621482.6654">31767 11809 0,'0'0'0,"-2"-1"15,2 1-15,-2-1 0</inkml:trace>
  <inkml:trace contextRef="#ctx0" brushRef="#br0" timeOffset="621853.9082">28868 10443 0,'0'0'0,"0"0"0,0 0 16,41 4-16,-23-1 0,11 0 15,8 1-15,14-2 0,4 0 0,27-2 16,11 0-16,17-4 16,-1-2-16,34-3 0,29-4 15,51-2-15,-27 5 0,2 5 16,0 1-16,-22 6 0,-13 5 0,-8 0 15,-3 0-15,-32-4 0,-22-3 16,-16-3-16,-13-2 16,-20 5-16,-15 2 0,-11 0 0,-7 0 15,-5-1-15</inkml:trace>
  <inkml:trace contextRef="#ctx0" brushRef="#br0" timeOffset="661887.82">30119 9546 0,'0'0'0,"0"0"15,0 0-15,0 0 0,0 0 0,-26-14 16,13 11-16,-3-1 0,0 0 0,-4 0 15,-3-3-15,-3 1 0,0 2 16,-13-2-16,-3 2 16,0 0-16,1 0 0,-15 2 0,-1 3 15,-1 0-15,-1 2 0,-10 1 16,1 1-16,3 3 0,3 2 16,-11 4-16,2 2 0,1 1 15,-1 0-15,-6 7 0,3 2 16,4 2-16,2 1 0,-25 17 15,7 1-15,11-6 0,7-4 0,13 2 16,10 0-16,6-3 16,6-3-16,8 3 0,5 1 0,7-5 15,5-2-15,5 1 16,4-1-16,6-1 0,3-1 0,7-4 16,6-4-16,-3-8 0,6 3 15,3 0-15,4 2 0,7-3 16,4-3-16,5-2 0,5 1 15,1-1-15,1-1 0,4-2 16,1-1-16,1-2 0,1 0 0,33 2 16,-4-2-16,-2 0 0,-3 0 15,0-2-15,0 1 0,-1 0 16,0 2-16,2-4 0,3-3 16,-3 0-16,-1-2 0,6 4 15,4 1-15,-6-3 0,-4 0 16,5 0-16,2 1 0,-1-3 15,-3-1-15,2-2 0,1-2 16,-5 0-16,-2-1 0,-2 0 0,-2-1 16,-3-1-16,-5-3 0,-5 1 15,-5 0-15,-8 0 0,-4 1 16,-1-6-16,-2-1 0,-8 2 16,-7 0-16,-6-3 15,-4-4-15,-6 3 0,-6 2 0,-8-6 16,-3-2-16,-2 1 0,-1 1 15,-5-1-15,-2 0 0,-9-1 16,-7-2-16,-2 2 0,-2 2 16,1-3-16,0 0 0,4 9 15,-7-5-15,2 3 0,-2 0 0,-6-1 16,-5-2-16,-4 2 0,-3 0 16,-26-11-16,4 5 0,0 5 15,2 4-15,-5 2 0,-3 2 16,-3 3-16,0 1 0,-7 3 15,-4 1-15,-3 4 0,-3 3 0,-4 9 16,-3 5-16,3 3 0,3-1 16,-7 4-16,-3 2 0,-2 4 15,-2 3-15,2 5 0,0 5 16,34-12-16,24-8 0,17-5 16</inkml:trace>
  <inkml:trace contextRef="#ctx0" brushRef="#br0" timeOffset="690571.2329">2693 11170 0,'0'0'0,"0"0"0,0 0 0,0 0 15,0 0-15,-22-10 0,22 10 16,0 0-16,0 0 0,-22-9 15,19 6-15,1 1 0,1 0 0,-2 0 16,2-1-16,1-1 0,1 2 16,3 1-16,1 2 0,2-1 15,3-1-15,2 2 0,0 1 16,1-1-16,3 2 0,2-1 16,4 1-16,2-1 0,0 0 15,11-1-15,0 0 0,3 0 16,0 1-16,3-1 0,3 0 15,13 2-15,-3-2 0,2 0 0,2-2 16,11 3-16,-2 1 0,1 0 16,-1-1-16,13-1 0,-2 1 15,10-1-15,-2 1 0,-1-4 16,-3-2-16,30 0 0,-9 3 16,-7-1-16,-5 0 0,0 0 15,-1 2-15,-3-1 0,-2-1 16,1-1-16,0-1 0,-1 3 15,-3 2-15,3 0 0,0 0 16,0-2-16,0 0 0,4 0 16,3-1-16,-5-1 0,-2 0 0,5 1 15,2 5-15,-6-1 0,-1-1 16,3-1-16,4-1 0,-2-2 16,-4-4-16,3 3 0,3-1 15,-3 7-15,1 4 0,2-7 16,-1-3-16,-1 0 0,-6 0 15,7 1-15,4 0 0,-4 1 16,0 0-16,0 2 0,5-1 16,-6 0-16,-4-1 0,5 1 0,2-1 15,-1-1-15,-2 1 0,0-2 16,0-2-16,-4 1 0,-3 0 16,3 4-16,3 1 15,-3-2-15,-3-3 0,3 1 0,3 0 16,-3 2-16,-3 2 0,-2-1 15,1 0-15,-2-4 0,0-1 16,1 4-16,3 3 0,-5 1 16,-2-1-16,1-1 0,1 0 0,-2 1 15,-1 1-15,2-2 0,1-2 16,-2-1-16,-1 1 0,1-1 16,2 2-16,0 1 0,-1 1 15,1-1-15,0 0 0,-4 0 16,-3 3-16,5-1 0,3 1 15,0-1-15,-1-2 0,-2 1 16,0 3-16,-1-3 0,-1-1 0,4-1 16,1-2-16,-6 1 0,-6-1 15,4 5-15,1 3 0,2-3 16,2-2-16,2-2 0,2-2 16,-7 2-16,-5 1 0,3 0 15,1-1-15,0 1 0,1 1 16,1 0-16,1 0 0,0-1 15,0-2-15,2 1 0,0 1 16,-4 0-16,-5-2 0,3 0 0,2 0 16,0 2-16,-1 3 0,1-1 15,0 0-15,-4-3 0,-4-5 16,2 3-16,3 0 0,-1 1 16,1 1-16,-1 0 0,2 2 15,-4-1-15,-1-2 0,-1 1 16,-1-1-16,-7 1 0,-4 1 0,4-3 15,0 0-15,-1-1 0,-2 1 16,-2 4-16,-2 4 16,1-2-16,1-4 0,-8-1 15,-4-2-15,-5 1 0,-3 1 0,-3 2 16,-2 1-16,-8 3 0,-2 2 16,-5-2-16,-2-2 0,-2-1 15,-2-2-15,-8 4 0,-3 2 16,-1-1-16,-3 1 0,2-1 15,1-1-15,2-1 0</inkml:trace>
  <inkml:trace contextRef="#ctx0" brushRef="#br0" timeOffset="695421.5699">19971 11268 0,'0'0'0,"0"0"16,0 0-16,0 0 0,0 0 0,0 0 15,0 0-15,0 0 16,24-11-16,-24 11 0,0 0 16,31-6-16,-31 6 0,24-4 15,-24 4-15,34-5 0,-17 5 0,3-3 16,2 2-16,1 0 0,1-1 15,12 2-15,1-1 0,1 0 16,-2 1-16,14-1 16,2 1-16,-2-1 0,0 0 0,6 0 15,5 0-15,8-1 0,-3 1 0,17-3 16,3 1-16,-7 2 16,-5 0-16,20 2 0,5 0 15,0 1-15,-12 0 0,35-1 16,-4-1-16,-14-1 0,-9 0 15,11 0-15,8 1 0,-21-2 0,-11-1 16,8 2-16,7 1 0,-6 0 16,-4-2-16,10 0 0,8-1 15,-14 1-15,-8 2 0,4-2 16,3-1-16,-9 2 0,-6 0 16,0 0-16,0 1 0,-9-4 15,-6 0-15,-4 5 0,-6 5 16,-7-2-16,-4 2 0,-3-4 0,1-3 15,-11 2-15,-5 1 0,-4 0 16,-4-2-16,-2 2 0,-1-1 16,-6-2-16,-4-2 0,0 3 15,-2-1-15,2 1 0,0 0 16,2 0-16,-2 0 0,-4 0 16,-7 1-16,1-2 0,-1-2 0,-6-1 15,-4-2-15,5 0 0,3 2 16,3 2-16</inkml:trace>
  <inkml:trace contextRef="#ctx0" brushRef="#br0" timeOffset="734607.0695">26506 11161 0,'0'0'0,"0"0"15,0 0-15,0 0 0,0 0 0,0 0 16,0 0-16,0 0 0,0 0 0,0 0 16,0 0-16,0 0 0,0 0 15,0 0-15,0 0 16,24 14-16,-24-14 0,27 1 16,-5 1-16,-22-2 0,42 3 0,-15-2 15,3 2-15,12-2 0,4 0 16,2 1-16,5-2 0,14 0 15,2-3-15,15 0 0,4 1 16,-2 2-16,0 2 0,19 0 16,3-2-16,9-3 0,-6-1 15,45 0-15,-13 2 0,-14 3 0,-11 3 16,-3-2-16,-1 0 16,-7 3-16,-6 1 0,-1-5 15,-1-2-15,-8 0 0,-5 1 0,-9 3 16,-5 4-16,-8-4 0,-7-1 15,-14-1-15,-11-1 0,-11-4 16,-8-2-16,-12-2 0,-8 1 16,-9-2-16,-6-1 0,8 4 0,4 0 15,2 3-15</inkml:trace>
  <inkml:trace contextRef="#ctx0" brushRef="#br0" timeOffset="734971.9192">26728 10141 0,'0'0'0,"0"0"0,0 0 0,0 0 0,0 0 15,0 0-15,-3 26 16,3-26-16,-5 26 0,2-5 0,-1 4 16,-1 0-16,0 1 0,-1 5 15,1 3-15,-1 7 0,2-2 16,-1 6-16,2-6 0,2-5 15,1-7-15,2-6 0,3-5 16,-1-4-16,0-5 0,0-1 16,-1-1-16,-1-1 0</inkml:trace>
  <inkml:trace contextRef="#ctx0" brushRef="#br0" timeOffset="735289.6614">26904 10138 0,'0'0'0,"11"-3"16,7 0-16,1-2 0,1 2 0,13 0 16,4 3-16,11-3 15,-2 1-15,2-2 0,3-1 16,5 4-16,-4 3 0,-8 2 16,-5 2-16,-7 1 0,-5 1 0,-1 9 15,-6 5-15,-8-2 0,-4 1 16,-4 8-16,-4 7 0,-2 1 15,-3 0-15,0 5 0,-2 3 16,1 2-16,0-5 0,-1-2 16,2-4-16,-2-6 0,2-7 0,-3-2 15,0-3-15,-2-3 16,-2-4-16,-2-3 0,-3-3 16,3-4-16,0-1 0,-4-6 0,-3-2 15,6 1-15,3 2 0,2 2 16</inkml:trace>
  <inkml:trace contextRef="#ctx0" brushRef="#br0" timeOffset="735439.8225">26965 10267 0,'0'0'0,"0"0"16,23-8-16,-7 3 0,1 0 0,4 0 15,5 1-15,7-2 0,-1 1 16,1 0-16,1 2 0,0 0 15,-6-1-15,-5 2 0</inkml:trace>
  <inkml:trace contextRef="#ctx0" brushRef="#br0" timeOffset="735740.0003">27010 10407 0,'0'0'0,"0"0"16,0 0-16,-9 24 0,9-24 15,-3 24-15,3-8 0,2-2 16,3-1-16,3-4 0,3-2 16,3-2-16,3-2 0,9-1 15,3-6-15,-3-1 0,-1 0 16,-2-4-16,1-1 0,-5 0 0,-2-1 16,-4-4-16,-5 0 0,-7-1 15,-4 2-15,-6 0 0,-5 4 16,-5 2-16,-3 4 0,-4 4 15,-1 3-15,3 2 0,2-1 16,3 2-16,2 1 0,6-2 16,5-1-16,6-1 0,6-3 15,0 0-15,-2 0 0,0 0 0</inkml:trace>
  <inkml:trace contextRef="#ctx0" brushRef="#br0" timeOffset="735915.34">27858 9917 0,'0'0'16,"0"0"-16,0 0 0,0 0 0,0 0 16,5 27-16,-5-27 15,-3 25-15,3-25 0,-4 26 0,2-15 16,1-2-16</inkml:trace>
  <inkml:trace contextRef="#ctx0" brushRef="#br0" timeOffset="736088.3148">27633 10087 0,'0'0'0,"0"0"0,0 0 16,0 0-16,34-3 0,-34 3 0,43-3 15,-16 1-15,3-1 0,2-2 16,3 1-16,8-1 0,-1 2 0,4-2 15,-4 1-15,-8 0 16,-6-2-16,-6 2 0,-4 1 16,-2 1-16</inkml:trace>
  <inkml:trace contextRef="#ctx0" brushRef="#br0" timeOffset="736221.5554">27845 10094 0,'0'0'15,"0"0"-15,0 0 0,0 0 0,0 0 16,-14 27-16,14-27 0,-9 24 15,9-24-15,-6 24 0,5-12 16,1-1-16,0-1 0,0-1 0,0-1 16,0-2-16</inkml:trace>
  <inkml:trace contextRef="#ctx0" brushRef="#br0" timeOffset="736488.2639">28134 10101 0,'0'0'0,"0"0"0,0 0 0,0 0 16,-29 15-16,29-15 0,-40 18 16,16-7-16,-1 0 0,-5 1 15,-2-1-15,-8 4 0,3 1 0,-5 0 16,4 0-16,8-5 0,5-3 16,7-2-16,4-2 15,9-1-15,5-3 0,12-4 0,10-2 16,4 1-16,4 0 0,13-2 15,5-2-15,-3 2 0,-1-1 16,7 0-16,-3 0 0,-8 4 0,-7 4 16,-3-1-16,-8 1 15,-6 0-15</inkml:trace>
  <inkml:trace contextRef="#ctx0" brushRef="#br0" timeOffset="736654.9237">27853 10330 0,'0'0'0,"0"0"0,0 0 16,0 0-16,0 0 0,-5 27 15,5-27-15,-2 18 0,2-18 0,-1 20 16,1-8-16,1-3 0,0-1 16,0-2-16,0 0 0,0-1 15</inkml:trace>
  <inkml:trace contextRef="#ctx0" brushRef="#br0" timeOffset="736874.1463">27955 10298 0,'0'0'15,"0"0"-15,0 0 0,23-4 0,-23 4 16,22 0-16,-6 1 16,-1 1-16,0 1 0,3 1 0,0 0 15,-3 2-15,0-1 0,-4 2 16,-1 1-16,-4 1 0,0-1 0,-4 2 15,-3 1-15,-2 0 16,-3 0-16,-3 0 0,-3 1 16,0-1-16,0 0 0,-1-1 15,-1-2-15,0-1 0,0-2 0,2-2 16,1 0-16,2 0 0</inkml:trace>
  <inkml:trace contextRef="#ctx0" brushRef="#br0" timeOffset="737038.4424">27804 10419 0,'0'0'0,"0"0"0,0 0 16,0 0-16,0 0 0,0 0 16,33 3-16,-33-3 0,29 2 15,-29-2-15,37-2 0,-18 0 0,0-1 16,1 2-16,1 1 16,-3-1-16,0 0 0,1 0 0,-3 0 15,-3 0-15</inkml:trace>
  <inkml:trace contextRef="#ctx0" brushRef="#br0" timeOffset="737188.648">27836 10509 0,'0'0'16,"0"0"-16,0 0 0,0 0 16,30 0-16,-30 0 0,34-2 15,-13 0-15,1 2 0,2-1 16,2 1-16,2-3 0,-2 0 0,-5 1 15,-4-1-15,-1 0 0</inkml:trace>
  <inkml:trace contextRef="#ctx0" brushRef="#br0" timeOffset="737356.2882">27815 10582 0,'0'0'0,"0"0"16,0 0-16,-10 17 0,10-17 15,0 0-15,-14 24 0,8-16 16,1 0-16,-1 0 0,2-1 16,2-1-16,1-2 0,-1 0 15,1 0-15,0-1 0</inkml:trace>
  <inkml:trace contextRef="#ctx0" brushRef="#br0" timeOffset="737571.9153">27866 10610 0,'0'0'0,"0"0"15,0 0-15,0 0 0,0 0 16,19 22-16,-19-22 0,16 17 16,-16-17-16,21 15 0,-7-7 0,3 0 15,2-2-15,2-1 16,2-1-16,0-1 0,-1-1 0,7-1 16,-1-2-16,-2-1 0,-3 0 15,-2-1-15,-3 1 0,-3-3 16,-3 0-16,-4-2 0,-4 0 15,-1-1-15,1 2 0,-2 2 0</inkml:trace>
  <inkml:trace contextRef="#ctx0" brushRef="#br0" timeOffset="737718.7806">28135 10522 0,'0'0'0,"0"0"0,0 0 16,0 0-16,0 0 0,9 21 15,-9-21-15,0 0 0,11 17 16,-11-17-16,0 0 0,19 11 16,-13-9-16,-2 0 0</inkml:trace>
  <inkml:trace contextRef="#ctx0" brushRef="#br0" timeOffset="737848.2096">28373 10499 0,'0'0'0,"0"0"0,0 0 0,0 0 16,4 20-16,-4-20 0,-1 20 16,1-20-16,0 0 0,-3 25 15</inkml:trace>
  <inkml:trace contextRef="#ctx0" brushRef="#br0" timeOffset="811656.5355">7780 13767 0,'0'0'15,"0"0"-15,0 0 0,0 0 0,0 0 16,0 0-1,0 0-15,0 0 0,0 0 0,0 0 16,0 0-16,0 0 0,0 0 16,0 0-16,26-5 0,-26 5 15,0 0-15,0 0 0,0 0 16,32 2-16,-32-2 0,0 0 0,27 0 16,-17-2-16,0 1 0,1 0 15,1 1-15,1-1 0,-998 1 16,2001-1-16,-998-1 0,-1 0 15,0 0-15,-1 1 0,2 0 16,1 0-16,2 0 0,0 0 16,0 1-16,4 0 0,-2 1 0,0 0 15,1 0-15,3-1 16,2-1-16,-2 1 0,0 1 16,-1-1-16,1-1 0,0 0 0,2 0 15,4 0-15,-1 1 0,0-2 16,1 0-16,-1 0 0,0 1 15,-4-1-15,2 2 0,1 0 16,1-1-16,-1 1 0,0 0 16,0 0-16,0 0 0,1 0 15,1-2-15,-1 1 0,-3 2 0,10 1 16,0-1-16,-4-1 0,-2-3 16,0 1-16,0 0 0,1 1 15,0 0-15,-1 1 0,1 0 16,-1-1-16,0 0 0,-1 0 15,-1 1-15,2 0 0,1 0 16,0 1-16,-1 0 0,-2 1 16,-2 0-16,3 0 0,2-2 15,-2 0-15,-1 0 0,-1 0 16,2 0-16,1 1 0,3 1 0,-3-2 16,0-2-16,1 4 0,1-1 15,-2 0-15,-2 0 0,-1-1 16,0-2-16,3 2 0,1 0 15,-2 0-15,-1 0 0,2 0 16,1-1-16,-1-1 0,-2 1 0,1 0 16,1 0-16,0 0 0,-2 1 15,-3-1-15,-3-1 16,-3 1-16,-2 1 0,-4-1 16,-2-1-16,-4 1 0,-3 1 0,-1-1 15</inkml:trace>
  <inkml:trace contextRef="#ctx0" brushRef="#br0" timeOffset="819189.0818">10403 13746 0,'0'0'0,"0"0"0,0 0 0,0 0 16,0 0-16,0 0 0,0 0 15,0 0-15,0 0 0,0 0 16,0 0-16,0 0 0,0 0 0,24 3 15,-24-3 1,0 0-16,0 0 0,26-1 0,-26 1 16,0 0-16,24 2 0,-24-2 0,0 0 15,26 0-15,-15 1 0,3 0 16,3-1-16,0 0 0,-1 0 16,1 0-16,-1 1 0,2 0 15,-1 1-15,3 0 0,1-1 16,0 0-16,-1 0 0,8 2 15,0-2-15,1 0 0,1 0 0,-2 0 16,0 0-16,-1 0 16,2 0-16,1-1 0,1 0 15,4 1 1,-2 1-16,1-1 0,2 1 0,-3-1 0,-3 0 0,0 0 16,0-1-16,1 1 0,1 0 15,-1 0-15,-1 0 0,0 1 16,2-1-16,0 0 0,0 0 15,-1 0-15,-2 0 0,8 1 16,2-1-16,-4 1 0,-2-1 0,3-1 16,0-1-16,-1 1 0,-1 0 15,-1 0-15,-1 1 16,3-1-16,0 0 0,-1 0 16,-2 1-16,1-1 0,1 0 0,0 0 15,1 0-15,-2 0 0,-2-1 16,3 0-16,2-1 0,-2 2 15,-2-1-15,4 1 0,0-2 16,-2 1-16,-1 1 0,0 0 16,3-2-16,-2 0 0,0-1 0,0 2 15,-1-1-15,0 1 0,0 0 16,-1 0-16,-1-1 0,0 1 16,1 1-16,1-1 0,0 0 15,-3 0-15,-3 1 0,4 0 16,3-1-16,-2 0 0,-2-1 15,0 1-15,-1 2 0,2-2 16,0-1-16,-1 0 0,-1 1 16,0 0-16,-1 2 0,2-1 0,2-1 15,-1-1-15,-2 0 0,1 0 16,2 0-16,-2 0 0,-1 1 16,-1 0-16,1 2 0,1-1 15,1 0-15,-1-1 0,-1 0 16,1 0-16,0-1 0,2 1 15,1-1-15,-2 0 0,-3 0 0,3-2 16,3 0-16,-2 0 0,-1 0 16,2 1-16,3 2 15,-3-1-15,-1-2 0,-1 2 0,-3 0 16,4-1-16,3 1 0,0 1 16,-1 1-16,0 0 0,1 0 15,1 0-15,-1 0 0,-1 0 16,-1 2-16,3-2 0,2-1 15,-3 0-15,-2 1 0,3 0 16,2 1-16,-1 1 0,-3 1 16,8-2-16,2-1 0,-5 1 15,-2 1-15,0-1 0,3-1 0,-1 0 16,-1 0-16,2 0 0,1 1 16,-1 1-16,0 1 0,2-1 15,2 0-15,-3-1 0,-4 1 16,4 0-16,1 1 0,-2-1 15,-3 0-15,3-2 0,2 0 16,-4 0-16,0 3 0,2-2 16,1-1-16,-2 1 0,-1 0 0,-1 0 15,0-1-15,2 1 0,1 0 16,-1-1-16,2 0 0,-2 0 16,-1-1-16,-1 0 0,-2 1 15,3-1-15,1 0 0,-2-1 16,-3-1-16,1 5 0,0 0 15,2 0-15,-1-1 0,2-1 16,-1-1-16,1 1 0,-1 1 16,1-3-16,-1-1 0,-1 0 0,1 2 15,-2 1-15,0-1 0,2 0 16,0 1-16,-2-1 0,-3 1 16,5-1-16,1 0 0,-2 0 15,-3 1-15,3-1 0,3 1 16,-3-1-16,-1 0 0,3 0 15,0 0-15,-1-1 0,-2 1 0,-1 1 16,0 3-16,3-2 0,3 0 16,-1-1-16,2-1 0,-1 1 15,-1 1-15,1 1 0,1 0 16,-1 0-16,-1-2 0,0 1 16,-1 0-16,2-1 0,1-1 15,1 1-15,1 0 0,-1 2 16,-1-1-16,3 0 15,2 1-15,-2-2 0,-2 0 0,9 1 16,0 1-16,-9 0 16,-1 3-16,10-4 0,1-1 0,-7 0 15,-4 2-15,3-1 0,2-1 16,-1 1-16,-1 2 0,2-3 16,0-2-16,-1 1 0,-1 1 0,1-2 15,2 0-15,-1 2 0,1 2 16,-1 1-16,-2 2 0,3-4 15,3-2-15,0 1 0,1 2 16,-5-2-16,0-2 0,0 1 16,1 1-16,-3 1 0,-1-1 15,4 0-15,2-2 0,-1 2 16,-3-1-16,1 1 0,3 1 16,-4 1-16,-2 1 0,2-3 15,0-2-15,-1 2 0,-2 4 0,0-4 16,-1-1-16,0 1 0,0-2 15,-2 1-15,1-2 0,-5 3 16,-2 2-16,2-2 0,0 0 16,-3-1-16,-2 1 0,-1 2 15,1 1-15,-6-2 0,1-1 16,-2-1-16,-1-1 0,-3 4 16,-4 2-16,-2-3 0,-1 2 15,-4-1-15,-2-1 0,-4 2 16,-3-1-16,-5-1 0,-3 0 0,2-1 15,1 1-15,2-1 0</inkml:trace>
  <inkml:trace contextRef="#ctx0" brushRef="#br0" timeOffset="823138.8125">12349 12643 0,'0'0'0,"0"0"0,0 0 0,30-4 15,-30 4-15,36-4 0,-9 2 16,0 0-16,-1 1 0,12-1 15,1 0-15,-2-1 0,-3 0 0,7-1 16,-2 2-16,-2 0 0,-4 2 16,-7-3-16,-5-2 15,-3 1-15,-4 0 0,-3 2 16</inkml:trace>
  <inkml:trace contextRef="#ctx0" brushRef="#br0" timeOffset="823297.428">12470 12821 0,'0'0'0,"0"0"15,0 0-15,2 21 0,-2-21 0,0 0 16,6 25-16,-3-17 0,2-1 16,1-1-16,-1-1 0,1-4 15,-1-2-15,0-1 16,-1 1-16,0 1 0</inkml:trace>
  <inkml:trace contextRef="#ctx0" brushRef="#br0" timeOffset="823472.8023">12512 12790 0,'0'0'0,"0"0"0,0 0 15,0 0-15,30 1 0,-30-1 16,26 1-16,-26-1 0,30 2 0,-13 1 16,2-1-1,-1 1-15,-2 0 0,-1 1 0,-2 0 0,-2 0 16,-2 1-16,-4-1 0,-1 1 15,-6 2-15,-3 0 0,-5 2 16,-3 3 0,1-3-16,1 0 0,2-2 0</inkml:trace>
  <inkml:trace contextRef="#ctx0" brushRef="#br0" timeOffset="823622.2795">12391 12912 0,'0'0'0,"0"0"0,0 0 16,0 0-16,0 0 0,18 18 0,-18-18 16,0 0-16,21 24 0,-11-16 15,2-1-15,-1 0 0,-2-1 0,-1-1 16</inkml:trace>
  <inkml:trace contextRef="#ctx0" brushRef="#br0" timeOffset="823905.6032">12898 12963 0,'0'0'0,"0"0"16,0 0-16,0 0 0,0 0 0,0 0 16,-29 8-16,29-8 0,-28 7 15,9-3-15,-6 1 0,1 0 16,-1-1-16,-5 3 0,-3 1 16,-7 3-16,4 0 0,1 0 15,1-1-15,-1 0 0,7-2 16,8-1-16,9-1 0,6-1 15,4-1-15,7 1 0,5 1 0,7-1 16,7 2-16,4-3 16,6 0-16,6-1 0,0-2 15,0 2-15,-1-1 0,3-2 16,-5-2-16,-7-6 0,-4-2 16,-9-2-16,-4-1 0,-4 3 0,-3 2 15,0 1-15</inkml:trace>
  <inkml:trace contextRef="#ctx0" brushRef="#br0" timeOffset="824305.6474">12115 12746 0,'0'0'0,"0"0"0,0 0 16,4 28-16,-4-28 0,5 27 0,-2-9 15,0 2-15,1 1 0,0 1 16,2-3-16,0 5 0,1-2 16,-2-3-16,1-3 0,-3-2 15,-1-2-15,-2-3 0,-2-1 16,0-3-16,-1-1 0,-1-2 16,0-4-16,-2 1 0,1 0 0,-2-1 15,0 0 1,0 0-16,1 1 0,3-1 0,3 2 15,0 4-15,3 2 0,5 4 16,3 2-16,5 1 0,2 1 16,10 3-16,3-1 0,3 1 15,2-2-15,15 7 0,4 0 0,-1-4 16,-1-5-16,8-3 0,-4-3 16,-1-3-16,-1-1 0,2-6 15,-9-5-15,-11 3 0,-10 0 16,-6 2-16</inkml:trace>
  <inkml:trace contextRef="#ctx0" brushRef="#br0" timeOffset="824505.3023">13339 12566 0,'0'0'16,"0"0"-16,0 0 0,0 0 0,0 0 15,0 0-15,-12 21 0,12-21 16,0 0-16,-26 24 0,26-24 16,-30 21-16,14-12 0,-2-1 15,1 0-15,-1-3 0,0-1 0,3 1 16,2-3-16,2 0 0</inkml:trace>
  <inkml:trace contextRef="#ctx0" brushRef="#br0" timeOffset="824705.2894">13032 12690 0,'0'0'0,"0"0"15,0 0-15,0 0 0,0 0 16,0 0-16,12 23 0,-12-23 16,4 21-16,-4-21 15,2 28-15,0-13 0,0-1 16,2-2-16,-1-1 0,1-3 16,1-1-16,-1-1 0,0 0 0,1-1 15,-1 0-15,1-2 0,-1 0 16,1-3-16,-1-2 15,0 0-15,2-3 0,-2 2 0,1 0 16,-2 0-16</inkml:trace>
  <inkml:trace contextRef="#ctx0" brushRef="#br0" timeOffset="824956.4989">13264 12675 0,'0'0'0,"0"0"15,0 0-15,0 0 0,0 0 0,0 0 16,0 0-16,10 28 0,-10-28 16,0 0-16,13 22 0,-13-22 15,11 14-15,-5-9 0,2 1 16,-1-1-16,-2-1 0,1 1 16,-2 0-16,1-2 0,-2 0 0,-1-1 15,0 0-15,-2-2 16,3 2-16,-3-2 0,0 0 15,-4 2-15,1-2 0,1 0 0,0 0 16,-1 0-16</inkml:trace>
  <inkml:trace contextRef="#ctx0" brushRef="#br0" timeOffset="825321.9566">13433 12589 0,'0'0'0,"0"0"15,0 0-15,0 0 0,0 0 0,0 0 16,0 0-16,0 0 16,26 4-16,-26-4 0,35-3 15,-15 0-15,0-1 0,4 2 16,4 0-16,-3 1 0,-2 1 0,5 0 15,-3 0-15,-3 2 0,-2 1 16,-5 1-16,-4 2 0,-4 1 16,-4 2-16,-5 3 0,-3 2 15,-4 2-15,-4 1 0,-4-2 16,-2-1-16,2 0 0,0 0 0,-6 2 16,-2-2-16,1-4 15,3-2-15,3-4 0,1-3 16,3-3-16,1-3 0,3 2 0,1-1 15,2 2-15</inkml:trace>
  <inkml:trace contextRef="#ctx0" brushRef="#br0" timeOffset="825449.3606">13524 12628 0,'0'0'0,"0"0"0,0 0 16,0 0-16,0 0 0,0 0 16,0 0-16,-6 27 0,6-27 0,-11 19 15,11-19-15,-16 27 0,7-12 16,-3 1-16,-3-1 15,1-1-15,0-3 0,2-1 0,1-2 16,2 0-16</inkml:trace>
  <inkml:trace contextRef="#ctx0" brushRef="#br0" timeOffset="825638.9144">13152 12872 0,'0'0'0,"0"0"15,0 0-15,6 19 0,-6-19 0,3 23 16,-2-8-16,0 1 0,0 2 16,1 0-16,0 2 0,0-1 15,0-2-15,3 1 0,0-4 16,1-2-16,-2-2 0,-1-2 16</inkml:trace>
  <inkml:trace contextRef="#ctx0" brushRef="#br0" timeOffset="825955.9073">13253 12861 0,'0'0'0,"0"0"15,0 0-15,26-3 0,-26 3 0,32-1 16,-12 1-16,2 0 0,1 0 0,9 0 16,1 0-16,-2 0 15,-1 0-15,1 1 0,1-1 16,-4 1-16,-1 2 0,0 1 15,-5-1-15,-3 0 0,-3 1 0,-4 3 16,-4 3 0,-4 3-16,-3 6 0,-2-3 15,-1-1-15,-5 8 0,-4 3 16,1-2-16,1 0 0,0-1 16,1-3-16,0-2 0,0-2 0,2-3 15,-1-1-15,0-3 16,2 0-16,-3-7 0,0-2 15,1-1-15,-2 1 0,1 0 0,1 0 16,2 0-16</inkml:trace>
  <inkml:trace contextRef="#ctx0" brushRef="#br0" timeOffset="826145.7434">13218 13023 0,'0'0'0,"0"0"15,0 0-15,0 0 0,0 0 0,0 0 16,26-3-16,-26 3 0,33-3 15,-11 1-15,2-1 16,2 1-16,0 0 0,2-1 0,-1-1 16,4 0-16,-3 0 0,-3 1 15,-2 0-15,-3 2 0,-4 1 16,-3 0-16,-6 1 0,-2-1 0,-5 0 16,0 0-16,0 0 0,0 0 15</inkml:trace>
  <inkml:trace contextRef="#ctx0" brushRef="#br0" timeOffset="826355.9016">13422 12894 0,'0'0'0,"0"0"0,0 0 15,0 0-15,0 0 0,0 0 16,0 0-16,7 25 0,-7-25 0,0 0 16,1 34-16,-1-34 15,0 29-15,0-11 0,-1 2 16,0-2-16,0-1 0,1-1 15,0-3-15,0 0 0,0 1 0,0-2 16,0-1-16,-1-3 0,-1-3 16,-1 0-16,1-1 15,1-1-15</inkml:trace>
  <inkml:trace contextRef="#ctx0" brushRef="#br0" timeOffset="826493.7662">13290 13162 0,'0'0'15,"0"0"-15,0 0 0,0 0 16,0 0-16,0 0 0,0 0 15,32 4-15,-32-4 0,35-1 16,-11 0-16,1 0 0,1 0 16,1-3-16,-1 1 0,7-1 15,-1 1-15,-4 1 0,-5 1 16,-3-1-16</inkml:trace>
  <inkml:trace contextRef="#ctx0" brushRef="#br0" timeOffset="872639.1273">15945 13796 0,'0'0'0,"0"0"16,0 0-16,0 0 0,0 0 0,0 0 15,0 0-15,0 0 0,0 0 16,0 0-16,0 0 0,0 0 15,0 0-15,0 0 0,26 10 16,-26-10-16,0 0 0,28 10 16,-28-10-16,32 9 0,-12-5 0,2 1 15,2-2-15,2 1 16,3-1-16,10 2 0,2 0 16,-1-1-16,2 1 0,12 1 15,4 2-15,-4-4 0,-3-2 0,16-1 16,1 1-16,-1-1 0,-2 2 15,15-2-15,1 1 0,-5-2 16,-3-2-16,14 1 0,1-2 16,-8 1-16,-7 0 0,41-1 15,-6 2-15,-12-2 0,-9 0 0,7-1 16,4 0-16,-12 1 0,-8-1 16,6-1-16,5-1 15,-5 0-15,-5 1 0,6 4 0,4 2 16,-6 0-16,-2-1 0,4 0 15,3-1-15,-7 2 0,-3 0 0,4 0 16,5-1-16,-5 0 16,-5 0-16,5 2 0,2 3 15,-4-1-15,-2 1 0,5-2 16,2-2-16,-6 2 0,-4-1 0,5 1 16,2 1-16,-3-3 0,-4-3 15,3 3-15,2 3 16,-8-1-16,-6 0 0,8-2 0,5-3 15,-11 1-15,-10-1 0,6 0 16,3 0-16,-4 1 0,-3 1 0,-12 0 16,-6 0-16,-8-1 15,-5-1-15,-14-2 0,-8 0 16,-3 0-16,0 1 0,-2 1 16</inkml:trace>
  <inkml:trace contextRef="#ctx0" brushRef="#br0" timeOffset="877358.5013">18477 12547 0,'0'0'0,"0"0"16,0 0-16,0 0 0,0 0 0,0 0 15,21-4-15,-21 4 0,0 0 16,0 0-16,0 0 16,0 0-16,0 23 0,0-23 15,-22 28-15,7-11 0,-4 2 0,-6 8 16,-3 2-16,-2 0 0,-1-2 15,-5 4-15,2-3 0,3-3 16,3-1-16,4-6 0,3-4 16,5-2-16,1-3 0,4-1 15</inkml:trace>
  <inkml:trace contextRef="#ctx0" brushRef="#br0" timeOffset="877489.4678">18444 12718 0,'0'0'0,"0"0"16,20-1-16,-5 2 0,4 0 0,11 2 15,3 3-15,0-2 0,0 1 0,11 4 16,1 0-16,-4 0 16,-3-1-16,-3-1 0,-7-2 15,-7-1-15</inkml:trace>
  <inkml:trace contextRef="#ctx0" brushRef="#br0" timeOffset="877889.4505">18650 12861 0,'0'0'16,"0"0"-16,0 0 0,-27 15 15,11-8-15,-1 3 0,-2 0 16,-4 3-16,1-1 0,0 0 16,1 0-16,3-2 0,2-1 0,5 1 15,4 0-15,6-1 0,4-1 16,7 0-16,7-1 15,4-1-15,4-1 0,2-2 0,3 0 16,7-2-16,0-2 0,-2-1 16,-2-2-1,-2-1-15,-3 0 0,-4-2 0,-6 0 16,-9 0-16,-4-3 0,-3 1 0,-2 1 16,-2-1-16,-2 0 0,-1 2 15,1 0-15,1 3 0,-1 2 16,2 4-16,1 4 0,1 1 15,1 3-15,2 2 0,2 1 16,0 4-16,2 3 0,1 2 16,0 0-16,2 0 0,0 2 0,2 2 15,1-2-15,-2-4 0,-2-3 16,-1-4-16,-1-2 0,-2-1 16</inkml:trace>
  <inkml:trace contextRef="#ctx0" brushRef="#br0" timeOffset="878159.2072">19315 12599 0,'0'0'0,"0"0"0,0 0 0,0 0 15,0 0-15,0 0 0,0 0 16,-14 18-16,14-18 0,0 0 0,-16 27 15,16-27-15,-5 20 0,5-20 16,9 21-16,1-12 0,3 0 16,4-3-16,4 0 0,4-3 15,2 0-15,13-2 16,3 1 0,-2-4-16,-2-1 0,-7-1 0,-4 1 0,-1-2 15,-5 2-15,-4 0 0</inkml:trace>
  <inkml:trace contextRef="#ctx0" brushRef="#br0" timeOffset="878339.8478">19543 12566 0,'0'0'0,"0"0"0,0 0 16,0 0-16,0 25 0,0-25 15,-5 27-15,0-11 0,0 4 0,-2 2 16,0 2-16,-2-1 0,0-2 15,-2 5-15,0-2 16,2-4-16,1-2 0,2-4 0</inkml:trace>
  <inkml:trace contextRef="#ctx0" brushRef="#br0" timeOffset="878489.5312">19285 12867 0,'0'0'0,"0"0"0,0 0 15,0 0-15,38 0 0,-38 0 0,47 0 16,-18 0-16,2-1 0,4 0 15,4 0 1,10 0-16,1 3 0,5-1 0,-5-1 16,-9 1-16,-5-1 0,-3 0 15,-8 0-15,-5 0 16</inkml:trace>
  <inkml:trace contextRef="#ctx0" brushRef="#br0" timeOffset="878789.8715">19411 13037 0,'0'0'0,"0"0"15,0 0-15,-3 18 0,3-18 0,0 0 16,2 29-16,1-21 0,2 0 16,2-2-16,4 0 0,4-3 15,2-1-15,1-5 0,0-2 16,3-1-16,-2-1 0,-1-2 15,-1-1-15,-4-1 0,-3 2 16,-7-4-16,-4-1 0,-2-1 16,-3 1-16,-6 0 0,-5 2 15,-1 3-15,-2 2 0,-5 2 16,-1 4-16,3 2 0,3 2 0,5 3 16,4 2-16,6 0 15,6-2-15,-1-2 0,0 0 0,0-1 16</inkml:trace>
  <inkml:trace contextRef="#ctx0" brushRef="#br0" timeOffset="879023.0929">19939 12810 0,'0'0'0,"0"0"0,0 0 0,0 0 15,25-7-15,-25 7 0,38-6 16,-16 2-16,1 2 0,4-1 16,2-1-16,9 2 0,-2-1 0,0 2 15,-2-1-15,-5-1 0,-3 1 16,-2-1-16,-5 0 16,-4 0-16,-3 1 0,-2 0 0</inkml:trace>
  <inkml:trace contextRef="#ctx0" brushRef="#br0" timeOffset="879239.2494">20278 12548 0,'0'0'16,"0"0"-16,0 0 0,0 0 0,3 22 16,-3-22-16,-5 31 15,2-8-15,-1 3 0,-1 8 16,0 4-16,-3 12 0,0-1 0,3-1 15,0 1-15,1 1 0,1-10 0,1 2 16,0-5-16,0-10 16,0-8-16,-1-8 0,-3-7 15,2-1-15,0 0 0,2 0 0</inkml:trace>
  <inkml:trace contextRef="#ctx0" brushRef="#br0" timeOffset="879422.7221">20208 12829 0,'0'0'0,"0"0"0,0 0 16,-25 19-16,25-19 0,-22 23 15,10-8-15,-2 0 0,0 2 0,-6 6 16,-2 2-16,1 0 0,1-2 16,3-1-16,1-1 0,1-2 15,3-6-15,2-3 16,2-1-16,1-2 0</inkml:trace>
  <inkml:trace contextRef="#ctx0" brushRef="#br0" timeOffset="879572.6714">20285 12950 0,'0'0'0,"0"0"0,0 0 16,20 13-16,-20-13 0,17 15 15,-9-9-15,1 2 0,0 1 0,-1-2 16,0-4-1,-2 1-15,1-1 0,-2 0 0</inkml:trace>
  <inkml:trace contextRef="#ctx0" brushRef="#br0" timeOffset="879741.1971">20591 12575 0,'0'0'0,"0"0"15,0 0-15,0 0 0,4 23 0,-4-23 16,1 22-16,-1-22 16,1 24-16,-1-24 0,4 27 15,-2-16-15,0-2 0,0 0 16</inkml:trace>
  <inkml:trace contextRef="#ctx0" brushRef="#br0" timeOffset="880005.6193">20939 12645 0,'0'0'0,"0"0"0,0 0 16,0 0-16,0 0 0,-20 20 15,20-20-15,-27 14 0,8-4 0,-2 1 16,-2 0-16,-1 0 0,-2 0 16,-5 3-16,2-1 15,3-1-15,4-2 0,4-1 16,5 0-16,3-2 0,4 0 0,6-1 15,5 0-15,6-3 0,4 0 16,2-1-16,3 2 0,2-2 16,1 0-16,0 0 15,-1-1-15,-3 0 0,-2 1 0,-1 0 16,-2-1-16,-3 1 0</inkml:trace>
  <inkml:trace contextRef="#ctx0" brushRef="#br0" timeOffset="880206.2367">20569 12958 0,'0'0'0,"0"0"16,0 0-16,35 2 0,-17-1 0,2-2 16,4 0-16,6 0 0,2 1 15,-3 0-15,-1 0 0,-4 0 16,-2 1-16,-1 0 0,-6-1 15,-5 0-15,-1 0 0,-1 0 0</inkml:trace>
  <inkml:trace contextRef="#ctx0" brushRef="#br0" timeOffset="880355.9302">20562 13115 0,'0'0'0,"0"0"0,26 0 16,-7 1-16,3 1 0,5-1 15,5-1-15,11 0 0,2 0 0,8 2 16,-1-1-16,-3 3 16,0 0-16,-3 1 0,-11-1 0,-7-2 15</inkml:trace>
  <inkml:trace contextRef="#ctx0" brushRef="#br0" timeOffset="881656.1343">15936 13790 0,'0'0'0,"0"0"16,0 0-16,25-3 0,-25 3 0,25-1 15,-8 1-15,5 1 0,4-1 16,12 2-16,6-1 0,4 0 16,4 1-16,14-1 0,2-2 15,16 1-15,1 0 0,4 1 16,5 3-16,13-2 0,-3-1 0,18 3 16,-2 2-16,40-1 15,-19 0-15,-17-1 0,-9 0 16,-12 1-16,-10-2 0,-6 1 0,-2 0 15,-11-1-15,-8 0 0,-15-2 16,-11-1-16,-13 0 0,-7 2 16,-7-1-16,-5 1 0,-8-2 15,-3 4-15,-12-7 0,-7-1 16,-5-1-16,-4-1 0,6 3 16,-8-2-16,-4 0 0,-1 0 0,-11 1 15,-5-2-15,-3-1 0,-4-1 16,-7 2-16,-7 0 15,-16 2-15,0 2 0,-39-1 0,1 1 16,6 1-16,5 2 0,0-1 16,2-1-16,4 9 0,5 8 15,2-1-15,1 0 0,8 1 16,6-1-16,5 1 0,4 4 16,15-3-16,11 0 0,14-4 15,10-2-15,14-5 0,9-3 0,8-3 16,7 0-16,12-4 0,11-1 15,21-3-15,16-2 16,8-2-16,6-2 0,11-1 0,8-1 16,3 1-16,0 2 0,6 3 15,5 2-15,5 0 0,4 3 16,1 1-16,2 2 0,-1-2 16,-3 0-16,-1 5 0,-1 3 15,-1-3-15,-1-2 0,-10-1 16,-5 0-16,-14 1 0,-8 2 0,-8 2 15,-4 0-15,-19-4 0,-13-2 16,-8 5-16,-8 2 0,-8-2 16,-4-2-16,-9 0 0,-4 3 15,-8-8-15,-4-2 0,-10 3 16,-6 0-16,-12 3 0,-9 1 16,-8-2-16,-7 1 0,2 4 15,1 4-15,-13-5 0,-9-2 16,-4 2-16,-2 1 0,-5 1 15,-3 1-15,2 1 0,1 0 0,-3 3 16,-2 1-16,3 4 0,0 2 16,5-3-16,-1-2 0,17-4 15,14-1-15,11-1 0,8-2 16,12 0-16,10 1 0,9-3 16,8 0-16,7-1 0,2-1 15,14 0-15,10-2 16,16-2-16,9-1 0,21-4 0,13-3 15,4-1-15,3 0 0,6 2 16,5 1-16,1 3 0,1 3 0,7-2 16,4 1-16,-10 3 0,-7 3 15,-6 2-15,-6-1 16,-12 5-16,-9 4 0,-23-4 16,-16-3-16,-7 0 0,-6-2 0,-6 0 15</inkml:trace>
  <inkml:trace contextRef="#ctx0" brushRef="#br0" timeOffset="892672.9097">18066 12909 0,'0'0'0,"0"0"0,0 0 16,0 0-16,0 0 0,0 0 15,4 25-15,-4-25 0,0 0 0,8 31 16,-8-31-16,9 30 0,-5-11 15,1 3-15,-1 2 0,1 3 16,-1 1-16,2 14 16,-1 4-16,1-2 0,-1-3 0,1 15 15,-1 2-15,2 9 0,-1-5 16,4 5-16,3 3 0,0-6 16,-1-6-16,2 8 0,1 6 15,-1-9-15,-2-6 0,-3-16 16,-3-12-16,-1-8 0</inkml:trace>
  <inkml:trace contextRef="#ctx0" brushRef="#br0" timeOffset="899139.2207">22172 13828 0,'0'0'0,"0"0"16,0 0-16,0 0 0,0 0 15,0 0-15,0 0 0,0 0 16,0 0-16,0 0 0,30-6 16,-30 6-16,0 0 0,40-1 15,-23 1-15,3 0 0,2 1 16,3 2-16,5-1 15,3 0-15,3-1 0,15 0 0,2 0 16,13 0-16,-1 1 0,14-1 16,1 0-16,0-2 0,2-2 0,15 0 15,1 2-15,8-2 0,-7 1 16,42-3-16,-11-2 0,-15 5 16,-9 3-16,-5-3 0,-3 0 15,-6 0-15,-4-1 0,1 2 16,2 1-16,-9-1 0,-5 0 0,-5 1 15,-2 1-15,-8 1 0,-3 4 16,-15-6-16,-8-2 16,-8-2-16,-7 1 0,-6 0 0,-3 1 15,-12 2-15,-6-3 0,-13 2 16,-5 1-16,6 0 0,6 0 16,4 0-16</inkml:trace>
  <inkml:trace contextRef="#ctx0" brushRef="#br0" timeOffset="899589.8559">22263 13851 0,'0'0'0,"0"0"0,0 0 0,29-3 16,-29 3-16,28-2 0,-3 1 16,0 1-16,1 1 0,15 0 0,6 0 15,2 1-15,3-1 0,19 0 16,4 0-16,13 0 0,-3-1 15,22 0-15,3 1 0,8-1 16,-9 1-16,52-1 0,-9-1 16,-22 0-16,-14-2 0,4 6 15,4 4-15,-15-5 0,-8-4 16,-6 2-16,-4 1 0,-11 4 16,-9 3-16,-9-1 0,-8 0 15,-11-5-15,-9-1 0,-12-1 16,-8 0-16,-10 1 0,-4-1 0,-18-4 15,-9-4-15,-8 0 16,-5 1-16,12 3 0,10 0 16,4 2-16</inkml:trace>
  <inkml:trace contextRef="#ctx0" brushRef="#br0" timeOffset="900006.9083">22473 13861 0,'0'0'0,"16"-3"0,3 0 15,-2 1-15,3 0 0,14 0 0,8 0 16,14 1-16,1-1 0,20 1 16,6-1-16,-2 0 0,0 2 15,19-1-15,16 0 0,-8 1 16,-7-1-16,55 4 0,-6 2 16,-22-1-16,-16-1 0,2 2 15,-1 1-15,-16 2 0,-10 3 0,3-5 16,1-2-16,-18-1 0,-13-1 15,-7 0-15,-4 3 0,-11-3 16,-7 0-16,-17-2 16,-12 0-16,-10-4 0,-5-2 0,-16-2 15,-9-4-15,11 5 0,8 2 16,7 2-16</inkml:trace>
  <inkml:trace contextRef="#ctx0" brushRef="#br0" timeOffset="900422.7719">22182 13812 0,'0'0'0,"0"0"16,23-5-16,-23 5 0,29-5 16,-5 3-16,3 0 0,10 0 15,-1 0-15,7-1 0,5 1 16,14 0-16,1-1 0,20 2 16,5 0-16,-2 0 0,-2 0 15,21 0-15,19 1 16,-9 1-16,-6 3 0,56-1 15,-6 0-15,-7 0 16,-3 2-16,-39 3 0,-25 3 0,-2-1 16,-1 1-16,-14-5 0,-11-2 15,-3 2-15,-2-1 0,-9-1 16,-7-1-16,-7-1 0,-5-1 16,-8-2-16,-7-2 0,-13-6 15,-9-4-15,4 4 0,3 2 0,2 2 16</inkml:trace>
  <inkml:trace contextRef="#ctx0" brushRef="#br0" timeOffset="900873.643">22175 13808 0,'0'0'0,"0"0"15,0 0-15,23-3 0,-23 3 0,30-3 16,-9 2-16,3 0 0,4 1 15,13-1-15,7 0 0,-1 1 16,2-1-16,19 0 0,6 0 16,11-1-16,-4 0 0,21 0 15,2 1-15,-6 0 0,-5 0 16,46 0-16,8 1 0,-20-1 0,-14 0 16,5 0-16,2-1 15,-17 2-15,-14 0 0,3 3 16,3 1-16,-12 3 0,-8 1 0,-10-3 15,-7-4-15,-8 1 0,-4 2 0,-11 0 16,-7-1-16,-9-3 16,-8-3-16,-7 1 0,-8 0 15,-2-1-15,-3 0 0,3 1 16,2 1-16,2-1 0</inkml:trace>
  <inkml:trace contextRef="#ctx0" brushRef="#br0" timeOffset="901339.8568">22344 13811 0,'0'0'0,"0"0"0,0 0 0,24-4 16,-24 4-16,32-2 0,-8 0 16,4 1-16,2 0 0,16-1 15,2 1-15,5-1 0,3 0 0,18-1 16,2 1-16,16-1 0,-2 0 15,16 1-15,-2 1 0,8 0 16,-6 0-16,45 2 0,-9 2 16,-16 0-16,-11 2 0,-6-4 15,-3-1-15,-11 2 0,-5 3 16,-6 2-16,-4 1 0,-9 0 16,-9-2-16,-6 1 0,-6-2 15,-6-1-15,-4-1 0,-8-1 16,-6 1-16,-9-3 0,-7 0 0,-5-1 15,-1 0-15,-8-2 16,-3-2-16,2 1 0,2 2 0,1 1 16</inkml:trace>
  <inkml:trace contextRef="#ctx0" brushRef="#br0" timeOffset="901822.8991">22400 13836 0,'0'0'0,"0"0"16,0 0-16,0 0 0,31 3 0,-31-3 16,26-1-16,-7 0 0,3 1 15,4 0-15,4 2 16,3-3-16,4-1 0,18 0 0,6 0 15,14-1-15,0 2 0,21-1 16,6-1-16,7 1 0,-8 0 16,22-1-16,1 1 0,34 1 15,-24 2-15,-9 3 0,-5 3 16,-14-3-16,-9 1 0,-1 2 16,-1 3-16,-18-3 15,-13-1-15,-4 0 0,-1 0 0,-13 0 0,-9-2 16,-9-3-16,-5 1 0,-12-4 15,-7 1-15,-2-1 0,0 2 16,-2 0-16</inkml:trace>
  <inkml:trace contextRef="#ctx0" brushRef="#br0" timeOffset="908382.3701">23621 12606 0,'0'0'0,"0"0"0,0 0 0,0 0 16,0 0-16,0 0 16,-1-21-16,1 21 0,0 0 0,0 0 15,0 0-15,0 0 16,-10-22-16,10 22 0,0 0 0,0 0 16</inkml:trace>
  <inkml:trace contextRef="#ctx0" brushRef="#br0" timeOffset="908789.8582">23653 12518 0,'0'0'0,"0"0"0,0 0 0,0 0 15,0 0-15,0 0 16,0 0-16,0 0 0,0 0 0,0 0 15,0 0-15,0 0 0,0 0 16,-14 19-16,14-19 16,-20 15-16,20-15 0,-27 18 0,11-8 15,0 1-15,-1 2 0,-2-1 16,-1-1-16,2-1 0,-1 0 0,-2 1 16,2 0-1,4-2-15,2-2 16,2-2-16</inkml:trace>
  <inkml:trace contextRef="#ctx0" brushRef="#br0" timeOffset="908972.8317">23583 12627 0,'0'0'0,"0"0"0,0 0 16,0 0-16,4 30 16,-6-11-16,-1 8 0,-2 0 0,0 0 15,-3 12-15,-1-1 0,0 4 16,1 3-16,-2 3 0,2-6 15,2-6-15,2-7 0,2-6 16,1-5-16,2-6 0,2-6 0,0-1 16,0 0-16,-1-2 0</inkml:trace>
  <inkml:trace contextRef="#ctx0" brushRef="#br0" timeOffset="909289.3717">23663 12709 0,'0'0'16,"0"0"-16,0 0 0,0 0 0,0 0 15,23-2-15,-23 2 0,24-2 16,-24 2-16,27 0 16,-11 1-16,-1 0 0,0 0 0,2 2 15,-1-1-15,-1 0 16,-3 2-16,-2 1 0,-4 0 0,-3 2 16,-4 1-16,-5 2 0,-3 0 15,-2 1-15,-2 0 0,-7 2 16,-2-1-16,1-1 0,2-1 15,3-2-15,3 0 0,2-1 0,2-1 16,2-1-16,3-2 0,5 0 16,4-2-16,6 1 15,5-1-15,1 0 0,2 0 0,2 0 16,2 2-16,0-3 0,2 0 16,-4-2-16,-3 2 0,-1-1 15,-4 1-15,-2 0 0</inkml:trace>
  <inkml:trace contextRef="#ctx0" brushRef="#br0" timeOffset="909623.4193">23689 12980 0,'0'0'0,"0"0"0,0 0 15,30 4-15,-30-4 0,26 3 16,-12-1-16,2 0 0,0-1 0,0 0 15,-1 2 1,-3-1-16,-3 0 0,-2 1 0,-3-1 16,-6 3-16,-5 1 15,-2 0-15,0 0 0,-5 0 0,-5 1 16,-5 1-16,1-2 0,2 0 16,2-1-16,3 1 0,1-1 15,4-2-15,4 1 0,1 1 16,4 0-16,4 1 0,6-1 15,4-1-15,3-1 0,4 0 16,3-1-16,3 2 0,0 0 0,4 0 16,-2-1-16,-4-6 15,-3-1-15,-3 0 0,-4 1 0,-2 1 16</inkml:trace>
  <inkml:trace contextRef="#ctx0" brushRef="#br0" timeOffset="909905.7923">23299 12786 0,'0'0'15,"0"0"-15,0 0 0,0 0 0,0 0 16,0 0-16,-16 19 0,16-19 16,-11 25-16,11-25 0,-9 37 15,8-17-15,2-1 0,2 3 16,4 1-16,4 7 15,3 0-15,9-2 0,7-3 16,2-3-16,1-2 0,12 1 0,4-2 16,9 0-16,1-2 0,3-2 15,2-3-15,2-2 0,-8-4 16,-3-3-16,-3-2 0,-12 0 16,-11-1-16,-6 1 0</inkml:trace>
  <inkml:trace contextRef="#ctx0" brushRef="#br0" timeOffset="910089.4319">24178 12664 0,'0'0'16,"0"0"-16,0 0 0,0 0 15,0 0-15,2 33 0,-2-33 16,-3 36-16,1-17 0,1-2 15,-2-3-15,2 0 0,0-2 16,0-3-16,0 0 0,0-2 16</inkml:trace>
  <inkml:trace contextRef="#ctx0" brushRef="#br0" timeOffset="910639.9374">24173 12702 0,'0'0'0,"0"0"0,0 0 15,0 0-15,26-1 0,-26 1 16,23 0-16,-23 0 0,27 3 0,-27-3 15,28 4-15,-16 0 16,-1 0-16,-2 2 0,-1 0 16,-4-1-16,-3 3 0,-4-1 15,-3 3-15,-4 0 0,-5 0 0,-1-1 16,-4 0-16,-4 0 0,-1 0 16,1-1-16,1 0 15,4-1-15,4-3 0,4 1 16,4-1-16,7-4 0,10-4 15,0-1-15,2 2 0,5 1 16,3 2-16,-3-1 0,0 0 0,-4 2 16,-2 3-16,-1 0 0,-2 2 15,-8 6-15,-6 5 16,-4 2-16,-3 1 0,0 3 0,-2 2 16,1 3-16,2-1 0,4-4 15,4-1-15,4-5 0,4-5 16,9-2-16,8-5 0,4-5 15,1-4-15,4-5 16,2-2-16,-6 1 0,-4-1 0,-1-3 16,-5 1-16,-9-2 0,-5 0 15,-10 1-15,-6 1 0,-5 4 16,-3 2-16,-8 5 0,-5 4 16,-2 3-16,1 4 0,-9 6 15,0 5 1,8 4-16,8 3 0,10-2 0,6-3 15,11 1-15,11 0 0,4-7 16,7-3-16,10-2 0,7 0 16,0-4-16,-2-3 0,16-2 15,5-4-15,-9-3 0,-6-4 0,-11 3 16,-7 1-16,-6 2 0</inkml:trace>
  <inkml:trace contextRef="#ctx0" brushRef="#br0" timeOffset="910806.5858">24743 12590 0,'0'0'0,"0"0"16,0 0-16,0 0 0,0 0 0,17 17 16,-17-17-16,9 19 0,-9-19 15,9 21-15,-9-21 0,9 22 16,-6-13-16,0-2 0</inkml:trace>
  <inkml:trace contextRef="#ctx0" brushRef="#br0" timeOffset="910973.1633">24603 12689 0,'0'0'0,"0"0"0,0 0 15,0 0-15,0 0 0,-2 24 0,2-24 16,-2 26-16,2-26 0,-1 27 15,1-14-15,0-1 0,1-1 16,0-3-16,0-2 0,1-1 16,-1-1-16,0 0 0</inkml:trace>
  <inkml:trace contextRef="#ctx0" brushRef="#br0" timeOffset="911290.0791">24702 12754 0,'0'0'16,"0"0"-16,0 0 0,0 0 0,24-4 15,-24 4-15,29-2 0,-11 2 16,3 0-16,0 1 0,-1 0 15,0 2-15,-1-1 0,4 2 16,-1 1-16,-3 0 0,-4-1 16,-4 2-16,-4 1 0,-5 0 15,-4 1-15,-9 1 16,-7 0-16,-7 1 16,-7-1-16,2-2 0,1-2 0,-7 2 15,-2-1-15,5 0 16,4-1-16,3-1 0,5-2 15,5 0-15,5 0 0,5-2 0,6 0 16,5-2-16,2-2 0,7 2 16,4 1-16,2-1 0,2 2 0,10-1 15,5 1 1,-4-1-16,-2 1 0,-4-1 0,-3 0 16,-4 2-16,-4 0 0,-3-1 15,-2 1-15,-2-1 0</inkml:trace>
  <inkml:trace contextRef="#ctx0" brushRef="#br0" timeOffset="911455.9351">24566 13007 0,'0'0'16,"0"0"-16,0 0 0,29 0 16,-29 0-16,45-2 15,-15 1-15,1-1 0,1 0 0,11-1 16,1 0-16,6 1 0,-3-1 0,-5 1 15,-4 1 1,-7 0-16,-6 0 0,-5 0 0</inkml:trace>
  <inkml:trace contextRef="#ctx0" brushRef="#br0" timeOffset="911773.3881">24885 13011 0,'0'0'0,"0"0"15,0 0-15,0 25 0,0-25 0,-1 30 16,0-9-16,-1-1 0,1 1 16,-1 2-16,0-1 0,-1-3 15,-1 0-15,1-4 0,0-1 16,-4-3-16,-1-3 0,0-2 16,-1-3-16,0-2 0,0-2 15,0-3-15,0-3 0,1-2 16,0-2-16,1 0 0,3-1 15,2 0-15,2 0 0,2 1 16,2 1-16,5 2 0,4 0 0,6 2 16,4 2-16,3 4 0,0 2 15,4 0-15,2 1 0,5 2 16,0 1-16,-8-2 16,-4 0-16,-5 0 0</inkml:trace>
  <inkml:trace contextRef="#ctx0" brushRef="#br0" timeOffset="915773.1516">2090 14654 0,'0'0'0,"0"0"16,0 0-16,0 0 0,0 0 15,0 0-15,0 0 0,0 0 16,0 0-16,0 0 0,0 0 15,23 6-15,-23-6 0,0 0 16,31 4-16,-31-4 0,31 3 0,-12-1 16,3 1-16,1 0 15,2-1-15,6-2 0,7 0 16,7-1-16,1 1 0,15 0 16,5-1-16,0-1 0,-4 1 0,18 1 15,4 1-15,7-1 0,-9-1 16,16 1-16,1 0 0,-9 0 15,-7 0-15,42 3 0,-1-1 16,-20 2-16,-14-1 0,13 0 16,8 0-16,-17-2 0,-5-1 0,9 0 15,9 1-15,-15 0 0,-7 0 16,13 0-16,9-2 16,-11 2-16,-9 1 0,14-1 0,9 1 15,-12-2-15,-8-1 0,12 0 16,8-1-16,-15 0 0,-7 1 15,11-2-15,10 1 0,-10 0 16,-12 1-16,12 0 0,8 0 16,-16 0-16,-10 1 0,6-4 15,5-1-15,-7 0 0,-5 1 0,4-1 16,3 0-16,-9 3 0,-4 3 16,4-5-16,5-3 15,-12 2-15,-7 1 0,5 3 0,3 1 16,-8 0-16,-10-1 0,6 2 15,4 0-15,-11-1 0,-6-1 0,-2 1 16,-2 2-16,-7-1 16,-10-2-16,-3 2 0,-3 1 15,-10 2-15,-7 0 0,-14-4 16,-10-2-16,7 0 0,4 1 0,4 1 16</inkml:trace>
  <inkml:trace contextRef="#ctx0" brushRef="#br0" timeOffset="918856.4359">9336 14523 0,'0'0'0,"0"0"16,0 0-16,0 0 0,0 0 0,0 0 16,25-7-16,-25 7 0,0 0 15,32-4-15,-17 3 16,2 1-16,1 0 0,2 0 0,4 0 15,0 0-15,0 1 0,14 2 16,1 1-16,2-3 0,0 1 16,5-1-16,4 3 0,7 1 15,-4-1-15,14 1 0,3-1 16,-4 1-16,-2-1 0,14 1 0,3-1 16,-5-1-16,-2 1 0,15 2 15,2 1-15,-6 1 0,-5 1 16,40-2-16,-7-4 0,-9 1 15,-8 0-15,4 1 0,4 2 16,-7-1-16,-3 0 0,7 0 16,7-2-16,-13 3 0,-9 0 0,10-1 15,5-1-15,2-1 16,0-2-16,5 4 0,4 0 16,-17 1-16,-12 1 0,14-3 0,9-3 15,2 0-15,1-1 0,-2 4 16,0 2-16,-12-3 0,-7-3 0,13 4 15,9 2-15,-8-2 16,-5-2-16,7 1 0,4-2 16,-9 0-16,-5-1 0,8 1 15,7 0-15,-9 2 0,-6-1 0,5-1 16,4 0-16,-11-1 0,-9 0 16,10 0-16,9 1 15,-11-1-15,-5 1 0,4-4 0,2-2 16,-5 1-16,-5 3 0,7 0 15,5 0-15,-8 0 0,-6-1 0,7-1 16,6 1-16,-9 2 16,-6 1-16,9-2 0,8 0 15,-6-2-15,-3-2 0,5 3 16,1 2-16,-8 0 0,-6-1 0,9 2 16,8-1-16,-11 1 0,-7-1 15,8 0-15,6 1 16,-9-3-16,-4 0 0,8-1 0,5 1 15,-8 2-15,-6 0 0,5 1 16,5-2-16,-4-1 0,-3-2 0,3 2 16,4 3-16,-5-1 0,-4 0 15,4 0-15,3-1 16,-6-1-16,-4 0 0,6 0 16,3 0-16,-5 2 0,-5 0 0,6-2 15,4-3-15,-7 0 0,-4-1 16,5 1-16,5 1 0,-9 1 15,-7 0-15,11-2 0,8-2 16,-3 1-16,-3 1 0,6 1 16,4 2-16,-19 1 0,-11 2 0,17-1 15,12-2-15,3 0 16,2 0-16,1-2 0,4 2 16,-16 2-16,-8 3 0,4-2 15,1 0-15,-2 1 0,-1 1 0,-3-2 16,-1 0-16,-9-3 0,-6-1 15,-8 0-15,-6-1 0,-14-2 16,-10-1-16,-12-3 0,-10 0 16,1 3-16,1 2 0,0 1 0</inkml:trace>
  <inkml:trace contextRef="#ctx0" brushRef="#br0" timeOffset="920474.2142">15172 14679 0,'0'0'0,"0"0"15,0 0-15,0 0 0,0 0 0,0 0 16,29 7-16,-29-7 16,24 5-16,-24-5 0,39 4 15,-16-2-15,1 0 0,7-1 16,4 0-16,12-1 0,2 1 0,17-2 16,6-1-16,-1 0 0,1 0 15,19 0-15,2 0 16,10 0-16,-7-1 0,21 1 15,3 2-15,30 1 0,-24 0 0,-1-2 16,-2 0-16,-1 0 0,-3 1 16,-6 0-16,-2 0 0,-20 0 0,-11-1 15,7 1-15,6 1 16,-12 2-16,-8 1 0,-2 0 16,0 0-16,-11-2 0,-7 0 0,2 0 15,2-1-15,-15-1 0,-10-1 16,-7-1-16,-4 2 0,-1-1 15,-2 1-15,-9 0 0,-7 1 16,-5-1-16,-3-1 0,-14-3 16,-9-2-16,10 3 0,1 0 15,-14-1-15,-9-1 0,0 1 16,-1 0-16,-6 0 0,-6 1 16,-3 0-16,-1 0 0,-7 1 15,-6 0-15,4 1 0,1 1 0,-41 1 16,1 0-16,12-1 0,8-2 15,-4 4-15,-5 6 0,6-1 16,4 1-16,-8-2 0,-5 0 16,13-5-16,8-3 0,-3 4 15,-3 3-15,0-1 0,2-2 16,3-2-16,1-1 0,11-1 0,6 1 0,2 1 16,2 3-16,3-4 15,2-3-15,-5 0 0,-2-2 16,13-1-16,9 1 0,-4 2 15,-7 1-15,9 0 0,4-1 0,-1 1 16,1 1-16,5 1 16,4 1-16,6 0 0,6-1 15,5 1-15,4 1 0,2-1 0,2 0 16,0 0-16,2 0 0,2 1 16,3 2-16,7-2 15,6 1-15,3 0 0,5 0 0,0-1 16,-1-2-16,9 3 0,7 1 15,4 0-15,1-1 0,17-1 16,6-1-16,-2 3 0,-1-2 0,19 2 16,5-1-16,11 2 15,6 1-15,44-1 16,-16-3-16,-29 4 0,-19 1 0,10-3 16,7-3-16,-2 0 0,-3 0 0,18 4 15,14 3 1,-21 0-16,-13 0 0,-12-1 0,-6 0 15,-7-3-15,-5-1 0,-7-1 16,-5-1-16,-6 1 0,-4 0 0,-11-4 16,-10-3-16,-9 1 15,-6 1-15,-5 2 0,-2 4 0,-4-2 16,-3 3-16,-6-4 16,-7-1-16,-2 2 0,0 0 0,-2-3 15,-7-1-15,-2 1 0,-3 1 16,-12 1-16,-10 2 15,-5-2-15,-9-2 0,-6 1 16,6 1-16,-51 0 0,-4 1 16,22 0-16,14 0 0,-21 2 15,-15 2-15,18 0 0,13 2 0,-16-4 16,-10 1-16,12 1 0,9 0 16,-10 1-16,-6 2 15,14-2-15,12 1 0,-3 0 0,-2 0 16,15 0-16,10 1 0,0-5 15,-2-2-15,16-1 0,10 0 0,9-2 16,7-1-16,4 1 16,2 1-16,7-3 0,7-2 15,2 3-15,4 0 0,4 2 16,4 1-16,6-4 0,5-2 0,12 0 16,8 1-16,-12 5 0,2-2 15,18 0-15,11 1 0,-3 0 16,-2-1-16,47 1 0,7 1 15,-9 0-15,-7 2 0,15-1 16,11 1-16,-13 0 0,-8 0 0,11-2 16,7-2-16,-12 4 0,-11 1 15,14 1-15,8 1 16,-17 3-16,-11-1 0,2 0 16,1-2-16,-12 0 0,-9-1 0,-6 0 15,-6 1-15,-7-1 0,-5-2 16,-11-2-16,-9-3 15,-9 1-15,-5 0 0,-6 3 0,-2 0 16,-7 4-16,-3-1 0,4 0 16,1-2-16,2 1 0</inkml:trace>
  <inkml:trace contextRef="#ctx0" brushRef="#br0" timeOffset="930873.1168">6221 15494 0,'0'0'15,"0"0"-15,27 0 0,-14 0 0,-1 0 16,12 0-16,7-1 16,0 0-16,-2 0 0,11 1 15,4 0-15,-3 1 0,-2 0 0,9 0 16,3 0-16,-4 0 15,-2-1-15,-1 3 0,2 2 0,-2-3 16,-2-2-16,8 2 16,-3 1-16,-3-1 0,0 3 0,0-4 15,0 2-15,0 0 0,2 2 16,-4-2-16,-1-1 0,4 0 16,0 1-16,-2-1 0,-2 0 15,2 2-15,1 0 0,0-1 0,-1 1 16,1-4-16,2 0 0,5 2 15,-3 3-15,-1-1 0,-1 0 16,1-2-16,2-2 0,-4 2 16,-2 2-16,5-3 0,-1-1 15,-3-1-15,-2 0 0,4 2 16,4 1-16,-5 0 0,-2-1 0,2 0 16,2 1-16,-2-1 0,-2-2 15,3 2-15,-1 1 16,2 0-16,-1 1 0,-1-3 15,0-1-15,3 1 0,1 1 0,1 0 16,-2-1-16,2-1 0,-2 1 16,4 0-16,1 2 0,-2-1 15,-3 1-15,4-3 0,3 0 16,1 0-16,-1 0 0,23-1 16,-9-1-16,-5 0 0,-2 2 0,0 1 15,1 2-15,-6-2 0,-3-1 16,0 0-16,1-1 0,2 4 15,2 4-15,-1-5 0,2-4 16,-5 3-16,-3 0 0,5 0 16,6-1-16,-2 1 0,-2-1 15,1 2-15,-1 0 0,-1 0 0,-3 1 16,3 0-16,3 1 16,-3 0-16,-1 1 0,-1-2 0,-1-2 15,2 1-15,3-1 0,1 3 16,3-2-16,-5 1 0,-4 0 15,1-1-15,1 0 0,2-1 16,1 0-16,-1 0 0,-1 2 16,-3-1-16,-1 0 0,3 0 15,1 0-15,-1 2 0,1 1 16,-1-3-16,0-1 0,-1 1 0,-2 1 16,4 0-16,5 0 15,-6-2-15,-3 0 0,-1 0 16,0 1-16,2-1 0,4 0 0,0 1 15,1 1-15,-5-2 0,-3-1 16,6 0-16,5 0 0,-3 0 16,0-1-16,-2 0 0,1 0 15,-3 1-15,-1 0 0,6 2 16,3 0-16,-4-2 0,-1-2 0,0 1 16,2 1-16,-3 0 0,-1 0 15,1 0-15,3 0 0,-4 1 16,-3 0-16,0-4 0,0-3 15,3 1-15,3 1 0,-5 4 16,-3 3-16,-2-6 0,-2-3 16,7 1-16,5 1 0,-3 3 15,-1 3-15,-4-4 0,-3-1 16,3-2-16,5-1 0,-3 1 16,-1 0-16,-3 3 0,1 2 0,6-2 15,5-3-15,-7 2 0,-4 2 16,2-2-16,1 2 15,3-1-15,3-1 0,-5 2 0,-3 2 16,-3-3-16,0-1 0,6 2 16,6 0-16,-6 1 0,-3 0 15,-1-4-15,1 0 0,2-1 16,4 0-16,-1 5 0,0 3 16,1 1-16,-1 0 0,1-1 15,2-2-15,-1 0 0,1 0 0,-3 0 16,-2 1-16,-3-1 0,-3-1 15,8 1-15,5 1 0,-4 0 16,-3 1-16,-2-1 0,-1 1 16,5-2-16,4-2 0,0 1 15,0 1-15,-6 0 0,-4 2 0,5 0 16,4 0-16,1-1 0,0 0 16,1 3-16,1 3 15,-4-4-15,0-3 0,0 2 16,2 0-16,0 3 0,0 1 0,2-2 15,1 0-15,-5-2 0,-3 0 16,2 1-16,4 2 0,3-1 16,2-1-16,-3-1 0,-1 1 15,-2 2-15,-3 2 0,2-3 16,0-3-16,3 0 0,1 0 0,1 0 16,2 2-16,-2-5 15,-2-2-15,-3 4 0,-3 3 0,2-3 16,0-3-16,2 0 15,0 0-15,-1 1 0,-2 0 0,0 0 16,-1-3-16,3 1 0,0 0 0,0 2 16,-2 2-16,-3-2 15,-3-2-15,5-1 0,4 0 16,-1 1-16,-1 1 0,1-3 16,0 0-16,-5 1 0,-2 3 0,6 0 15,3 0-15,-6-1 0,-3 0 16,3 0-16,2 2 0,1-2 15,-1-1-15,1 0 0,0 0 16,3 2-16,1 2 0,-3 0 16,0 1-16,-1-3 0,1-1 15,2 1-15,1 0 0,-5 2 16,-1 1-16,2-2 0,3-2 16,-2 2-16,0-1 0,-2 3 15,2 0-15,-4 0 0,-1-1 0,1 1 16,2-1-16,-2 0 0,-1 0 15,3 0-15,2 0 0,-5 0 16,-3 0-16,5 0 0,4-1 16,-5 0-16,-3-1 0,-1 1 15,0-1-15,-1-2 0,1-3 16,3 0-16,4-1 0,-10 5 16,-6 3-16,1 0 0,1-1 15,-2 0-15,-2-1 0,1 2 16,1-1-16,-3 2 0,-3 1 0,-1-2 15,-3 1-15,1 2 0,2 2 16,-4 1-16,-1 1 0,-13-6 16,3 1-16,1-3 0,0 0 15,-6 0-15,-5 0 0,-2 0 16</inkml:trace>
  <inkml:trace contextRef="#ctx0" brushRef="#br0" timeOffset="934257.0534">6220 15572 0,'0'0'0,"0"0"0,0 0 16,23-4-16,-23 4 0,21-3 0,-9 2 16,5-1-16,-2 1 0,5-1 15,3-2-15,1 1 0,4 1 16,7-2-16,4 1 15,1 0-15,-1 2 0,15-1 0,5-1 16,-3 2-16,1 0 0,17 1 16,2-1-16,-2 1 0,-2 0 15,16-2-15,2-1 0,5 1 16,-8 2-16,41 1 0,-5 1 16,-15-2-16,-10-2 0,4 3 15,5 1-15,-10 1 0,-9-2 0,6 3 16,2 1-16,-8-4 0,-5-3 15,7-1-15,6 0 0,-4 1 16,-3 1-16,6 1 0,3 1 16,-8-2-16,-4-2 0,10 1 15,7 1-15,-7-1 0,-6-1 0,5 2 16,3 0-16,-7-2 16,-3 0-16,8 0 0,6 2 0,-10 5 15,-6 3-15,18-4 16,14-3-16,-21 0 0,-12-1 0,17 0 15,11 1-15,-8-1 16,-5-2-16,-4 5 0,-3 3 16,4-2-16,3 0 0,-1 1 0,-1 0 15,-1 1-15,0 0 0,4-1 16,2 0-16,0 0 0,-1 0 16,1 1-16,-1-1 0,1 1 15,-2 2-15,6-1 0,5 1 16,-4-2-16,-2 0 0,2 1 15,2 4-15,-2-2 0,-2-1 16,5 5-16,4 1 0,-6-6 0,-3-2 16,4 2-16,2 4 15,-2-1-15,-3 0 0,2-4 0,1-2 16,-5 3-16,-4 0 0,3-1 16,3-1-16,-5-2 0,-1-2 15,0-2-15,1-2 0,-3 3 16,-3 2-16,3-2 0,3-2 15,-5 1-15,-4 1 0,2 0 0,0 0 16,-4 0-16,-3 0 0,4-2 16,1 0-16,-1-3 0,-3-1 15,3 2-15,1 2 0,-3-1 16,-4-1-16,3 0 0,3 0 16,-4-1-16,-2 0 0,2 1 15,1-1-15,-3-1 0,-1 0 0,3-1 16,3-1-16,-3 2 0,-1 1 15,-2-1-15,0 1 0,-1 0 16,-1 1-16,8-2 0,5-1 16,-6 2-16,-3 1 0,2-2 15,2-2-15,-3 0 0,-1-1 16,-2 0-16,0-1 0,-1 0 16,0-1-16,0 1 15,2-2-15,-3 4 0,-1 1 0,1 0 16,3 1-16,0 2 0,0 0 15,4-2-15,1-1 0,-4 0 16,-3 2-16,2 1 0,3 2 16,-2-3-16,-2-2 0,2 1 15,3-1-15,-5 6 0,-3 1 0,7 0 16,2-1-16,-2-1 0,0 1 16,-3-1-16,0 1 0,-2 2 15,-2 2-15,4-1 0,3-2 16,-2-1-16,-1 0 0,3 2 15,1 1-15,-2-1 0,-2-1 0,1 2 16,1 1-16,-2-2 0,0-1 16,0-1-16,2-2 0,-7 3 15,-3 3-15,8-2 0,7 0 16,-5 0-16,-2-2 0,1 3 16,0 2-16,-3 0 0,-3-1 0,4-4 15,2-2-15,-8 7 16,-4 4-16,0-1 0,0-1 15,-2-1-15,-3-1 0,1 1 0,0 1 16,-6-2-16,-5-2 16,2-1-16,1 0 0,-5 0 0,-2 1 15,-3 0-15,-1 0 0,-5-1 16,0 1-16,-4 3 16,-1 2-16,-5-2 0,-2 1 0,-4-4 15,-2-1-15,-7-2 0,-3-2 16,-4 4-16,-2 2 0,-4-3 15,-2-1-15,-3 2 0,-1 4 16,-3-5-16,-4 1 0,3-3 16,0-3-16,-4 5 0,-2 3 0,-1 0 15,-1-1-15,0 2 0,-1 0 16,-1 1-16,-3 2 0,-4-1 16,-1 1-16,-3 1 0,-3-1 15,-2 1-15,-4 1 0,-4-3 16,-4 0-16,-3-1 0,-2 0 0,-12 1 15,-3-1-15,0-2 0,-2-3 16,-12 3-16,1-1 0,0 0 16,0 0-16,-14-2 0,-1-2 15,3 2-15,2 0 0,-41-2 16,8 1-16,7-4 0,6-3 16,-1 4-16,-2 2 0,3 0 15,5 1-15,-4-2 0,-3-1 16,1 2-16,-1 1 0,-3-3 15,-4-2-15,5-2 0,5 1 0,-10-1 16,-3 0-16,1 4 16,2 2-16,1-2 0,0-2 15,6 1-15,1 0 0,-6 3 0,-5 2 16,5-3-16,2-1 0,-5-2 16,-6-2-16,6 5 0,2 4 15,1-1-15,-1 1 16,2-6-16,2-2 0,0 1 0,-1 2 15,1 1-15,1 1 0,-6 2 16,-1 0-16,5-3 0,6-2 0,-7 1 16,-4 2-16,5 1 0,3 2 15,-3-4-15,-1 0 0,1-1 16,3 2-16,-8 0 0,-5 2 16,6 0-16,6 0 0,-8 1 15,-3 0-15,5-1 0,3-1 0,-2 0 16,-2 0-16,4 4 0,1 2 15,-5-1-15,-4 1 16,5-3-16,2 0 0,-6 2 0,-4 3 16,2-2-16,2-2 0,-1 0 15,-3 0-15,4 1 16,4 2-16,-3 0 0,-1 2 0,3 0 16,2-1-16,-1-1 0,2-1 15,-1 0-15,0-1 0,-2 1 16,0 2-16,6-2 0,6-3 0,-3 4 15,0 2-15,-4 0 0,-1 1 16,1-4-16,1-4 0,3-1 16,3 1-16,-4 1 0,-3 0 15,5-1-15,2-2 0,1 3 16,4 3-16,-4-2 0,1-1 16,-3-2-16,-2 0 0,5 1 15,2-1-15,-4 1 0,-3 1 16,6 0-16,4 1 0,-8-1 15,-2-1-15,2-2 0,3-1 0,-2 4 16,-1 3-16,4 1 0,1-1 16,-2-2-16,-2-2 0,7 1 15,2 0-15,-5-1 0,-2 0 16,7-1-16,4 1 0,-5 1 16,-2 0-16,3-1 0,0 1 0,1 0 15,0-1-15,0 2 16,2-1-16,-1-3 0,-2-3 15,4 0-15,2 1 0,1 1 16,-2 3-16,1-3 0,0 0 0,-4-2 16,-3-2-16,8 1 0,7 0 15,-6 3-15,-3 0 0,0-1 16,3-1-16,-3 0 0,-3-2 16,3 3-16,3 1 0,-3-1 15,0 0-15,3 0 0,5 1 0,-6-3 16,-2-1-16,1 2 0,0 1 15,1 1-15,1 2 16,1 1-16,1 0 0,0-1 0,-2 0 16,2 2-16,0 1 0,-4 1 15,-2-1-15,0-1 0,-1-4 16,27 2-16,20-1 0,13 1 16</inkml:trace>
  <inkml:trace contextRef="#ctx0" brushRef="#br0" timeOffset="953106.9928">2168 16268 0,'0'0'0,"0"0"0,0 0 0,0 0 16,0 0-16,0 0 0,0 0 15,0 0-15,0 0 0,0 0 16,0 0-16,0 0 0,0 0 16,0 0-16,32 0 0,-32 0 0,0 0 15,30 4-15,-30-4 0,31 3 16,-12-2-16,3 0 16,0 1-16,1-1 0,5 0 0,7 0 15,5 0-15,-2 0 0,3 0 16,3 0-16,1-1 0,9 0 15,-3 0-15,4 0 0,4 2 16,6-2-16,-8-2 0,2 3 16,3 1-16,7-1 0,-3-1 0,0-1 15,3 1-15,-8-1 16,-5 1-16,10 0 0,3-2 0,-4 2 16,-1-1-16,29 2 0,-4 2 15,-17 0-15,-11 0 0,3 0 16,2 0-16,-3-1 0,-4 0 15,4-2-15,5-1 0,-9-1 16,-5 1-16,7 4 0,4 2 16,2-2-16,-1 1 0,0-3 15,2 0-15,-9 1 0,-4-1 0,9-2 16,7-1-16,-8 2 0,-2 2 16,5-1-16,4-1 0,-5 2 15,-7 0-15,4 0 0,-2 1 16,-3-3-16,-4 0 0,11-1 15,9-1-15,-11 2 0,-2 2 16,4 2-16,3 0 0,-7-3 16,-5-3-16,5 1 0,4 0 15,-3 1-15,-1 3 0,2-3 16,3-1-16,-5-2 0,-5 0 0,7 3 16,4 3-16,-4-2 0,-2 1 15,1-2-15,2-3 0,-6 3 16,-4 3-16,9-2 0,5 1 15,-3-1-15,-2 0 0,2-2 16,0-1-16,-6-2 0,-3-3 16,6 6-16,4 5 0,-3 1 15,-2 0-15,5-3 0,5-2 16,-10-1-16,-3 0 0,3 1 0,4 0 16,-1 1-16,0 1 0,2-1 15,2-1-15,-8 2 0,-6 0 16,8 0-16,7 0 15,-2-6-15,-1-3 0,3 4 0,4 2 16,-11 2-16,-4 1 0,4 0 16,4 0-16,-4-2 0,-4-1 15,8-1-15,6-1 0,-7 2 0,-3 1 16,0-1-16,1 1 16,-3 2-16,-2 3 0,6-5 0,4-4 15,-3 1-15,-2 0 0,3 2 16,2 2-16,-9 1 0,-6 0 15,7-3-15,5-5 0,-1 1 16,0-2-16,3 5 0,3 2 16,-11 0-16,-6 0 0,5-1 15,5-1-15,1 0 0,0-1 16,1-1-16,1 1 0,-8-1 16,-5 0-16,6 1 0,6-1 0,-1 2 15,0-1-15,1 1 0,2-2 16,-7 2-16,-8 1 0,7-1 15,3 0-15,0-1 0,0 1 0,-1 0 16,0 1-16,-7 1 16,-4 0-16,10 0 0,5 0 15,-6-1-15,-3 0 0,4 3 0,1 1 16,-2-3-16,-3-2 0,5 0 16,4-2-16,-6 3 0,-8 0 15,6 0-15,2 0 0,0 1 16,2 0-16,13-1 15,9 0-15,-10 0 0,-8 1 16,-8 0-16,-5 0 0,2 1 0,0-1 16,2 1-16,2 1 0,-3-2 15,-3 0-15,3-3 0,1-1 16,-2 3-16,-1 2 0,-3 2 16,0 0-16,3-2 0,2-1 0,1 0 15,0-2-15,-8 2 0,-4 2 16,5-1-16,4 0 15,-6-1-15,-3 0 0,3 2 0,2 0 16,-8-2-16,-3-2 0,4 0 16,3 0-16,-5 2 0,-2 1 15,2 0-15,2-1 0,-3-1 16,-2-1-16,-11 2 0,7 1 16,-2 1-16,-1-1 0,6-1 15,5-2-15,-4-1 0,-3-1 0,4 2 16,1 0-16,0-1 0,-2 0 15,3 1-15,-1 1 16,-1 0-16,-2-3 0,2 3 0,3 3 16,-3-4-16,-3-2 0,-5 2 15,1 0-15,2 1 0,2-1 16,-1-1-16,-1 1 0,3-1 16,0 0-16,0-1 0,-1 0 15,1 1-15,0 0 0,1 2 16,1-1-16,-3 0 0,-3 0 15,6 0-15,6 1 0,-8 1 16,-5 1-16,9-3 16,6-1-16,-1 4 0,0 4 15,-3-5-15,-4-2 0,3 4 16,1 2-16,-3-3 0,-1-2 0,-2 0 16,-2-1-16,2 2 0,2 1 15,-1 0-15,1-1 0,-3 0 16,-1 2-16,3 0 0,3-2 15,-3 2-15,-2 1 0,4 0 16,2 0-16,-4-3 0,-2 0 0,4 2 16,1 1-16,-2 0 0,-3 1 15,2-1-15,3 0 16,-3 1-16,-1-1 0,3 0 0,2 0 16,-3-3-16,-2-1 0,1 0 15,0 2-15,0-1 0,2-2 16,-2 1-16,1 1 0,-1-2 15,0 0-15,-1 1 0,-2 0 16,2-1-16,1 0 0,0-2 16,-2 0-16,-1 1 0,-1 1 0,3 1 15,2 1-15,-4 1 16,-3 0-16,6-1 0,1-1 0,-3 0 16,-2 1-16,3 1 0,1 0 15,-1 1-15,-1 0 0,4-1 16,2 0-16,-2 2 0,1 0 15,-1 0-15,2 1 0,-1-2 16,-1 0-16,1 0 0,-1 0 16,1-1-16,-2 0 0,2 0 15,1 0-15,-3 0 0,0-1 0,0 0 16,1 0-16,0 0 0,1 0 16,-2 0-16,0-1 0,1-1 15,1-1-15,-1 2 0,1 1 16,0 1-16,-2 0 0,2 0 15,-1 1-15,2-2 0,2 0 0,-1 1 16,-1 0-16,2-1 16,2 1-16,-3-1 0,-1-1 15,2 2-15,2 1 0,0-2 0,-1 0 16,0-1-16,0-1 0,1 3 16,0 1-16,0-2 0,-1 0 15,8-1-15,0-1 0,-4 1 16,-2 0-16,5 1 0,3 1 15,-6 0-15,-4 1 0,2-3 16,4-1-16,-2 2 0,0 0 0,-1-1 16,0-2-16,0 2 0,1 1 15,-1-1-15,0-1 0,5-1 16,2-1-16,-4 1 16,-4 0-16,2 2 0,2-1 0,2 1 15,5-2-15,-6 3 0,-1 1 16,2-2-16,1 0 0,-1-1 15,-1 0-15,19-4 0,-8-1 16,-4 2-16,-2 2 0,-5 3 16,-5 1-16,-12-3 0,5-3 0,0 1 15,1-1-15,-4 3 0,2 0 16,0 2-16,2 1 0,0-3 16,3 1-16,-3-2 0,-3-1 15,3 3-15,2 1 0,-3 2 16,0 1-16,2-4 0,2-1 15,-1-4-15,-1-1 0,2 1 16,1 2-16,-4 1 0,-1 0 16,0 0-16,1-1 0,1 2 15,-1 0-15,2 1 0,0 0 0,0 0 16,0 1-16,2 0 0,2 2 16,-2 0-16,-1 0 0,0 1 15,-1 3-15,-1-3 0,0-3 16,-1 5-16,1 0 0,0 4 15,0 0-15,0-2 0,2-3 16,-3-1-16,-3-1 0,3 1 16,0 1-16,-1 1 0,-2-1 15,-2 0-15,4-1 0,-2-2 16,0-1-16,0 3 0,2 1 0,-2-1 16,0 0-16,1-4 0,-1-2 15,0 2-15,2 1 0,-4 2 16,-1 2-16,2-3 0,2-3 15,-3 0-15,-1 1 0,1 1 16,2-1-16,-3-1 0,-1 0 0,-2-1 16,1 0-16,1 2 0,0 1 15,-2-1-15,-1 0 16,-1 0-16,1 1 0,1-1 0,1-1 16,-8 1-16,-1-2 0,1 3 15,1 0-15,2 1 0,0-1 16,1 0-16,-2 0 0,0 0 15,-1 2-15,3-2 0,1-2 16,-3 2-16,-1 2 0,0-2 16,1 0-16,0 0 0,0 0 0,1 0 15,0 0-15,-2 0 0,1-2 16,0 1-16,0 0 0,-3 1 16,3 0-16,-2 0 15,0-2-15,2 2 0,2-1 0,0 0 16,1-1-16,-3 2 0,0 0 15,1 0-15,2 0 0,0-1 16,1 1-16,0 0 0,0 1 16,1-1-16,0 0 0,3 1 15,-1 2-15,0-1 0,0-1 0,0 2 16,1-1-16,-3 1 0,-3 2 16,3-1-16,2-1 0,-1 1 15,0-1-15,1 2 0,1 1 16,0-1-16,0 1 0,0-2 15,0-1-15,1-1 0,0 2 0,1 0 16,0 0-16,0 0 16,1-1-16,1 0 0,-1 0 15,1 2-15,-2-1 0,2 1 16,3-1-16,-1-1 0,-1-1 0,9 0 16,0 1-16,-3-1 0,-2-1 15,1 1-15,2 0 0,0-1 16,1 0-16,-1-1 0,0 0 15,0 1-15,-1 2 0,1-4 16,2-3-16,1 4 0,2 3 16,6-1-16,-2-1 0,-3-1 15,-2-3-15,2 2 0,1 0 16,-4 2-16,-2 0 0,1 1 0,4 0 16,-4 1-16,0-1 0,-2 0 15,-2 0-15,-2 1 0,-3 0 16,1-1-16,0-1 0,-8 0 15,-5-1-15,-4-2 0,-4-2 16,-4-4-16,-4-2 0,-3 2 16,-1 2-16,-2 1 0</inkml:trace>
  <inkml:trace contextRef="#ctx0" brushRef="#br0" timeOffset="954107.0909">28053 15480 0,'0'0'15,"0"0"-15,0 0 0,33 2 0,-33-2 16,33 1-16,-7-1 0,0 1 16,3-1-16,18 0 15,11-1-15,1-2 0,3 0 0,27-4 16,29-5-1,6-2-15,5 0 0,3 3 16,0 2-16,54-4 0,-9-1 16,-30 1-16,-23 1 0,11 2 0,6-1 15,-22 7-15,-17 3 0,7-6 16,5-5-16,-15 1 0,-11-1 16,3 4-16,0 3 0,-9-1 15,-7 0-15,-1-1 0,-1 0 16,-17 0-16,-11 0 0,0 2 15,1-1-15,-10 3 0,-8-1 0,-8-2 16,-4-1-16,-2 5 0,-1 5 16,-4-2-16,-3 0 15,-4-2-15,-2 1 0,-4 1 0,-2 5 16,-1-4-16,1-2 0,-2 3 16,-3 3-16,1-5 0,-1-3 15,-5 6-15,-1 5 0,-1 0 16,-1-1-16,-7-1 0,-5-3 15,-4 4-15,-4 1 0,-18 1 16,-8-2-16,3-2 0,5-2 0,-27-2 16,-11-1-16,7 0 0,4-2 15,-58-5-15,-1-3 16,18 0-16,14-1 0,-15 3 0,-10 2 16,14 3-16,9 1 0,-19 0 15,-10 1-15,15 0 0,13 2 16,-10 2-16,-6 2 0,19 1 15,12 0-15,-8 3 0,-7 1 16,23 0-16,12 0 0,8-1 16,3 1-16,15 0 0,12 1 0,14-2 15,12 0-15,7-1 0,7 0 16,10-1-16,8-2 16,14-2-16,10-1 0,32-4 0,20-1 15,1-4-15,-1 1 0,30 1 16,22 1-16,-14-3 0,-8-1 0,36 0 15,24-1-15,-20 4 16,-13 4-16,24 3 0,18 2 16,-25 1-16,-18-2 0,11 6 15,9 4-15,-29-3 0,-19-1 0,-6-1 16,-4 0-16,-22-2 0,-17-2 16,-14-3-16,-12-3 15,-18 1-15,-14 0 0,-17-7 16,-12-5-16,-13-6 0,-11-3 0,-23 1 15,-16 1-15,-8 6 0,-5 5 16,-15 1-16,-9 3 0,-8 4 16,-5 2-16,39-1 0,29 0 15,19 0-15</inkml:trace>
  <inkml:trace contextRef="#ctx0" brushRef="#br0" timeOffset="956175.8769">30290 16372 0,'0'0'0,"0"0"16,0 0-16,-22 0 0,22 0 0,-25-3 15,5-1-15,-3 0 0,-3-1 16,-3-1-16,-4 0 16,-12-4-16,1 0 0,-13-2 0,-3 1 15,4 1-15,2 0 0,-14-5 16,-3-3-16,2 3 0,2 1 0,-14-2 15,1 1-15,-3-1 16,9 1-16,-1 5 0,-1 2 16,-2 2-16,7 1 0,-20 2 15,5 1-15,7 0 0,8 0 0,-2 2 16,-1 0-16,8 0 0,6-1 16,-3 6-16,-4 2 0,5 1 15,0-1-15,-7-1 0,-4-2 16,3 0-16,4 0 0,-12 1 15,-8-1-15,12 1 0,9-2 16,-8 4-16,-5 0 0,4-1 16,6-1-16,-12-2 0,-7 0 15,6 2-15,2 2 0,-8-3 16,-8-2-16,10 0 0,8 0 0,-9-1 16,-6 1-16,6-1 0,4 0 15,-4 1-15,-2-1 0,5-1 16,6 0-16,-8-2 0,-5-1 15,4 0-15,2 2 0,-6-2 16,-6 0-16,10 0 0,5 2 0,-11 2 16,-10 1-16,11-4 0,5-2 15,-16 0-15,-10-2 16,9 2-16,7-1 0,-18-1 16,-14 0-16,16 4 0,11 4 15,7-2-15,5 2 0,1-5 16,0-2-16,-5 3 0,-3 3 15,-2 1-15,-2 2 0,-3-4 16,-2-2-16,6-1 0,3 0 0,-2 3 16,-2 4-16,-1-1 0,1-1 15,-5 1-15,-2 0 0,5 2 16,3 0-16,-3 3 0,1 0 16,-1-1-16,3-1 0,-11-2 15,-8-1-15,14-2 0,12-1 16,-7 2-16,-5 0 0,5 1 15,4 1-15,-1-1 0,-2 0 16,2-1-16,1-1 0,-2 0 0,-2 0 16,1 1-16,1-1 0,-5 0 15,0-1-15,3-2 0,2 0 16,-2 2-16,0 2 0,0 0 16,1-1-16,-6 1 0,-3 0 15,3-3-15,2-1 0,2 4 16,0 3-16,1-1 0,2 0 0,-7-2 15,-7 0-15,8 3 0,4 4 16,-2 0-16,0 1 16,2-4-16,0-2 0,-1 0 15,-2-1-15,-2 6 0,-1 4 0,0-1 16,2-1-16,8-3 0,6-2 16,-5 1-16,-3 1 0,1-1 15,2-3-15,0 5 0,-2 3 16,6-1-16,5 0 0,2-4 15,0-2-15,1 0 0,2 0 0,-14 2 16,-9 2 0,2-7-16,4-2 0,23 0 0,17 2 15,-22-4-15,-15-1 16,10 2-16,8 2 0,3-2 0,4 0 16,-5 0-16,-3 0 0,-8 0 15,-5 1-15,10 0 16,9 1-16,-3-1 0,0-2 15,-1 0-15,-1 3 0,-7-2 16,-5 0-16,12 0 0,7-1 0,0 2 16,0 0-16,-3 1 0,0 0 15,-3-1-15,-2-1 0,2 2 16,1 0-16,0 2 0,-1-1 16,3 3-16,1-1 0,-4-3 15,-2-3-15,2 0 0,1 1 0,-14-1 16,-9 0-1,14 2-15,12 2 0,0-2 0,0 0 16,-1 1-16,-3 0 0,-7 0 16,-3 2-16,14-2 0,8-2 0,-3 1 15,-3-1-15,0 2 0,-2 1 16,-14 0-16,-11-1 16,4-1-16,3-2 0,25 2 15,17 2-15,-21 3 0,-14 3 16,8-7-16,6-6 0,-6 2 15,-3 1-15,-3 4 0,-2 3 16,3-3-16,0-2 0,13-2 16,8 1-16,-16 4 0,-11 2 15,8 0-15,7 0 0,-9-2 0,-6-3 16,11 1-16,8 1 0,-9-1 16,-6-1-16,7 1 0,5-1 15,-8-1-15,-8-1 0,14 0 16,8-1-16,-13 1 0,-9 1 15,11-4-15,9-4 0,-10 2 16,-7-1-16,6 4 0,5 3 0,-8 2 16,-1 2-16,2-3 0,4-2 15,-6-1-15,-2-2 16,6 1-16,4 0 0,-9 2 0,-6 2 16,9 2-16,5-1 0,-7 2 15,-6 2-15,9-2 0,6 0 16,-9-2-16,-6-2 0,11 1 15,7 3-15,-10-2 0,-10 1 16,15 0-16,13 1 0,-15-3 16,-7-1-16,9-2 0,6 1 0,-6 0 15,-3 1-15,7 0 0,3 0 16,-7-2-16,-7-2 16,8 1-16,2 2 0,-6-2 0,-2-1 15,10 0-15,7 1 0,-13 0 16,-11 0-16,16 0 0,9 1 0,-14-1 15,-9-1-15,13-1 0,11-1 16,-10 8-16,-9 6 16,8-4-16,7-1 0,-10-1 15,-6 0-15,13 0 0,9 1 0,-12 0 16,-4 1-16,7-3 0,6-1 16,-3-1-16,-3 1 0,8 4 15,3 2-15,-9 1 0,-6-1 16,14-1-16,9-2 0,-9 0 15,-3 0-15,6 0 0,6-1 0,-7 3 16,-5 3-16,4 0 0,3 0 16,-2 3-16,-4 1 15,10-2-15,9-2 0,-9 2 16,-4-1-16,10-2 0,7-1 0,-9 2 16,-7 1-16,13-5 0,4-4 0,-4-3 15,-3 0-15,13 1 16,8 0-16,8 2 0</inkml:trace>
  <inkml:trace contextRef="#ctx0" brushRef="#br0" timeOffset="967307.3331">28068 15402 0,'0'0'0,"0"0"16,0 0-16,0 0 0,0 0 0,0 0 16,0 0-16,1-25 0,-1 25 15,0 0-15,0 0 0,0 0 16,0 0-16,26-15 0,-26 15 16,23-5-16,-23 5 0,33-6 15,-8 4-15,4 1 0,6 1 16,6-2-16,8 0 0,18 1 15,5-1-15,27-1 0,26-1 16,14 2-16,-8-1 0,26 1 16,3 1-16,53 1 0,-24 0 15,-15 1-15,-10 0 0,-38 3 0,-26 2 16,3-1-16,1-1 0,-16-1 16,-10 1-16,-10-1 0,-5-1 15,-15 1-15,-7 0 0,-9 1 16,-5 0-16,-13-2 0,-6-4 0,-8 2 15,-4-3-15,-8 3 16,-5 2-16,-18-5 0,-10-4 16,4 0-16,4 0 0,-19 0 0,-13 3 15,-9 3-15,-7 2 16,-17-2-16,-13-1 0,18 0 0,12 0 16,-15 1-16,-10 2 0,0 0 15,3 1-15,-2 1 0,-1 1 16,11 4-16,8-1 0,23 0 15,14-2-15,21-1 0,15-1 0,14-3 16,8-2-16,15 2 16,10 1-16,24 3 0,17 0 0,10 2 15,4 1-15,25 4 0,14 2 16,-6-4-16,-5-3 0,18 8 16,13 4-16,-20-3 0,-12-2 0,-9-1 15,-7-1-15,-30-3 16,-21-2-16,-13-3 0</inkml:trace>
  <inkml:trace contextRef="#ctx0" brushRef="#br0" timeOffset="967608.29">28470 14402 0,'0'0'0,"0"0"0,0 0 0,0 0 16,0 0-16,28 5 0,-28-5 15,25 12-15,-25-12 0,27 14 16,-11-4-16,-1-1 0,1 0 0,-1 1 16,1 0-16,-2-1 0,-2-2 0,-1 0 15</inkml:trace>
  <inkml:trace contextRef="#ctx0" brushRef="#br0" timeOffset="967790.0512">28343 14575 0,'0'0'0,"0"0"15,0 0-15,30 12 0,-17-6 0,2 1 16,0 1-16,1 0 0,2 3 0,5 1 16,2-2-16,-6-1 15,-2-2-15,-3 0 0</inkml:trace>
  <inkml:trace contextRef="#ctx0" brushRef="#br0" timeOffset="967940.4977">28159 14770 0,'0'0'0,"0"0"0,0 0 16,0 0-16,28 1 0,-7-3 16,5-3-16,6 2 0,4-1 0,5 0 15,4-1-15,15-3 16,2 0-16,-1-1 0,-10 2 15,-10 1-15</inkml:trace>
  <inkml:trace contextRef="#ctx0" brushRef="#br0" timeOffset="968125.1809">28829 14204 0,'0'0'15,"0"0"-15,0 0 0,15 15 16,-15-15-16,15 17 0,-3-3 16,0 0-16,1 0 0,2 2 15,0-2-15,-1-2 0,-3-1 0,-3-2 16</inkml:trace>
  <inkml:trace contextRef="#ctx0" brushRef="#br0" timeOffset="968289.9665">29190 14232 0,'0'0'15,"0"0"-15,0 0 0,0 0 0,0 0 16,-19 23-16,19-23 16,-24 20-16,7-10 0,3-1 0,2-2 15,1 0-15</inkml:trace>
  <inkml:trace contextRef="#ctx0" brushRef="#br0" timeOffset="969023.9468">28861 14400 0,'0'0'0,"0"0"0,27 1 0,-8 0 16,1 1-16,14 0 16,4 0-16,1 0 0,0 1 0,9-1 15,-3-1 1,-6 1-16,-6-2 0,-8 1 15,-5 0-15,-9-1 16,-11 0-16,-8 3 0,-6 0 0,-11 0 16,-10 0-1,-7-1-15,-5 1 0,5 0 0,5 2 16,-10 2-16,1 2 0,7-3 16,6 0-16,6 0 0,7 1 15,9-3-15,3 1 0,8 1 16,6 1-16,7 0 0,6 0 15,8-4-15,9-3 0,-1 0 16,-1 1-16,3 2 0,3 1 16,-6-1-16,-3 1 0,2-1 0,-2-2 15,-13 1-15,-6 0 0,-5 0 16,-5-1-16,-8 2 0,-6 0 16,-7 3-16,-6 0 0,-3 1 15,-1-1-15,-15 2 0,-6 1 16,5-1-16,3-1 0,-9 5 15,0 2-15,10-2 0,6-1 0,9-2 16,6-2-16,6-1 0,4 0 16,11-2-16,7 1 15,6-1-15,6-3 0,8 1 16,8-2-16,-1-1 0,0 0 0,4 0 16,3-1-16,-4 1 0,-1 1 15,1-1-15,-2 1 0,-10-2 16,-5 1-16,-4 1 0,-5-1 15,-5 1-15,-1 1 0,-4-1 16,-2 0-16,-3 2 0,-3-1 0,-1 0 16,-3 0-16,-2 1 0,-2 0 15,-6 1-15,-5 2 16,1-3-16,1-1 0,-6 2 0,-5 3 16,3 0-16,2 0 0,1 2 15,-1 1-15,3 0 0,2 1 16,1-2-16,5-1 0,5-1 15,5 0-15,9 1 0,7 2 16,4-1-16,1-2 0,8 0 16,5 1-16,2-1 0,-1-1 0,5-2 15,5 0-15,-3-2 0,-2 0 16,3-3-16,-3-1 0,-8 0 16,-4 1-16,-4 0 0</inkml:trace>
  <inkml:trace contextRef="#ctx0" brushRef="#br0" timeOffset="969174.0483">29301 14588 0,'0'0'16,"0"0"-16,0 0 0,0 0 0,0 0 15,0 0-15,0 0 0,0 0 16,-3 31-16,3-31 16,-6 24-16,6-24 0,-3 21 0,3-12 15,1-1-15,0-1 0,0-1 0,1-1 16</inkml:trace>
  <inkml:trace contextRef="#ctx0" brushRef="#br0" timeOffset="969673.48">29568 14487 0,'0'0'0,"0"0"0,0 0 0,-29 11 16,17-5-16,-2 1 0,-2 0 15,0 0-15,-1 0 0,0 3 16,2 2-16,3-1 0,3 0 0,7 1 16,4 0-16,5 0 15,3 1-15,2-2 0,4 1 16,0-3-16,1 0 0,-1-2 0,1 0 16,-4-1-16,-2-1 0,-2 0 15,-3-1-15,-5-2 0,-4 1 16,-6-1-16,-5 1 0,-1 0 15,-1 1-15,-5-1 0,-3 2 16,1-1-16,1-1 0,2-1 16,3 1-16,4 1 0,2 0 0,3 1 15,4-1-15,4 1 0,3 1 16,7-2-16,6 1 0,-1 0 16,1-1-16,-1 2 0,0-1 15,-1 2-15,-2-2 0,-2 1 16,-3 0-16,-2-1 0,-3 2 15,-4-1-15,-4 0 0,0 0 0,-2 0 16,-3 0-16,-2 0 16,-1 2-16,1 1 0,2-2 0,2 0 15,4-2-15,2 1 0,4-1 16,3 0-16,4-3 0,3-2 16,1-3-16,2-3 0,4 0 15,2 0-15,-3 0 0,-2 2 16,-3-1-16</inkml:trace>
  <inkml:trace contextRef="#ctx0" brushRef="#br0" timeOffset="969856.1182">30056 14116 0,'0'0'15,"0"0"-15,0 0 0,0 0 0,0 0 16,3 30-16,-3-30 16,-5 25-16,5-25 0,-6 23 0,3-13 15,1-2-15</inkml:trace>
  <inkml:trace contextRef="#ctx0" brushRef="#br0" timeOffset="970109.181">30286 14268 0,'0'0'0,"0"0"16,0 0-16,-22 5 0,22-5 0,-31 9 15,8-4-15,-2 1 16,0 0-16,-6 2 16,1 0-16,6 1 0,4-1 0,5 0 15,4 1-15,5 0 0,6-1 16,9 1-16,8 0 15,8 0-15,8 0 0,-2 0 0,-3-2 16,7 0-16,1-2 16,-4-3-16,-4-1 0,-3-1 15,-5 0-15,-5 0 0</inkml:trace>
  <inkml:trace contextRef="#ctx0" brushRef="#br0" timeOffset="970289.9677">29801 14450 0,'0'0'16,"0"0"-16,0 0 0,0 0 16,32 9-16,-32-9 0,38 7 0,-14-2 15,3 0-15,3 1 0,3 1 16,10-1-16,-1 0 0,0 0 16,-2 0-16,2 0 15,-7-2-15,-6-1 0,-6 0 0,-4 0 16</inkml:trace>
  <inkml:trace contextRef="#ctx0" brushRef="#br0" timeOffset="970473.4497">29764 14558 0,'0'0'0,"0"0"0,0 0 0,36 7 15,-16-3-15,7 0 0,4 1 16,12 1-16,2 1 0,5 0 15,3 0-15,6 2 0,-4-1 0,5 0 16,-6-2-16,-12-1 16,-9-1-16,-8-1 0</inkml:trace>
  <inkml:trace contextRef="#ctx0" brushRef="#br0" timeOffset="970741.719">30158 14487 0,'0'0'0,"0"0"0,0 0 16,-27 19-16,13-11 0,-2 2 15,-3 2-15,-4 4 0,2 0 0,1 2 16,2 1-16,4-1 0,3-1 16,5 0-16,6-2 0,6 1 15,5-2-15,8 0 0,6-1 16,10 1-16,3-2 0,-1 1 15,2-2-15,-3-1 0,-1-2 16,1 2-16,-7-1 0,-8-3 16,-6-3-16,-12-2 0,-7-2 0,0 1 15,2-1-15,0 0 0</inkml:trace>
  <inkml:trace contextRef="#ctx0" brushRef="#br0" timeOffset="970923.5304">29902 14803 0,'0'0'0,"0"0"16,0 0-16,0 0 0,0 0 0,11 27 16,-11-27-16,4 18 0,-4-18 15,5 23-15,-4-10 16,1 0-16,0-1 0,1 0 16,-1-1-16,0 0 0,1-4 0,0 1 15,-1-2-15,0 0 0</inkml:trace>
  <inkml:trace contextRef="#ctx0" brushRef="#br0" timeOffset="971106.9848">30127 14936 0,'0'0'0,"0"0"0,-1 20 16,0-6-16,0 3 0,0 8 15,-2 6 1,1 2-16,1 2 0,0 4 0,0-5 0,1 4 15,0-5-15,-1-6 0,0-5 16,-3-5-16,-1-4 16,-5-3-16,-4-3 0,3-2 0,1 0 15,2-2-15</inkml:trace>
  <inkml:trace contextRef="#ctx0" brushRef="#br0" timeOffset="1.00752E6">29453 16297 0,'0'0'0,"0"0"0,0 0 16,0 0-16,0 0 0,0 0 0,0 0 15,-24-12-15,24 12 0,-25-8 16,25 8-16,-33-8 0,13 4 15,-3 1-15,-3-1 0,-1 1 16,-3 0-16,-10 1 0,0 0 16,-5 1-16,-1 0 0,-12 1 15,-1 1-15,3 1 0,1 1 0,-12 2 16,-2 0-16,1 1 16,-2 1-16,-7-2 0,3 1 0,4 0 15,2 1-15,-12-1 0,3-3 16,2 1-16,1 0 0,-31-2 15,8 0-15,9-4 0,8-4 16,0 3-16,3 2 0,6-1 16,3 0-16,-2-1 0,-4 2 15,5-1-15,7 1 0,-3 3 16,-3 1-16,3-3 0,1-2 0,-2 1 16,-1 2-16,4 3 0,5 2 15,-5 0-15,-2-2 0,2-1 16,1-1-16,-3 3 0,-1 2 15,4-4-15,4-3 0,-1 0 16,1 2-16,0 3 0,-1 2 16,-5 2-16,-3 1 0,6-4 15,5-2-15,-3-2 0,-2 0 16,5 1-16,2 0 0,-1 0 16,-2-1-16,6-2 0,2 0 0,-15-1 15,-11-1-15,8 3 16,6 1-16,8-2 0,5-1 15,-2-3-15,-1-3 0,-5 2 0,-3 1 16,0 4-16,2 3 0,2-6 16,2-2-16,-2-1 0,-1-1 15,-2 0-15,0 1 0,5-2 16,3 0-16,-4-1 0,-2-1 16,1 0-16,1 0 0,0 5 15,1 3-15,0-2 0,1-3 0,-2 2 16,-2 0-16,5 1 0,5-1 15,-7 2-15,-4 0 16,2 0-16,2 2 0,1-6 0,0-3 16,-3 3-16,-2 5 0,-1 0 15,1 4-15,6-2 0,6-3 16,-8-1-16,-5-2 0,1 4 16,3 2-16,4 0 0,0-1 15,-3-1-15,-3-1 0,-1 0 16,-1 0-16,6 2 0,5-1 0,-8 1 15,-5-2-15,0 2 0,-3-1 16,6-2-16,4 0 0,-1 2 16,0 0-16,-8 4 0,-3 2 15,5-4-15,6-3 0,-6 3 16,-4 1-16,1 2 0,1 0 16,-4-1-16,-1 1 0,-1 3 15,2 0-15,-1 3 0,0 1 16,3-6-16,1-2 0,-4 2 15,-4 1-15,1-1 0,-1-1 0,-3 3 16,-3 0-16,0 0 0,0 1 16,-3-4-16,1-2 15,0 2-15,0 1 0,0 1 0,-2 0 16,0 0-16,-1 2 0,-3-2 16,-1 0-16,2-2 0,-1-1 0,-10 0 15,-5 1-15,1 1 0,2 1 16,-7-2-16,-7-2 15,2-2-15,0-1 0,-9 1 0,-6 2 16,2 2-16,4 2 0,-10-1 16,-6-1-16,2 2 0,0 1 15,-17 2-15,-15 2 0,11 1 16,7 1-16,45-3 0,32-5 16,21 0-16</inkml:trace>
  <inkml:trace contextRef="#ctx0" brushRef="#br0" timeOffset="1.04977E6">31460 17165 0,'0'0'0,"0"0"0,0 0 15,0 0-15,-23-17 0,23 17 0,-23-12 16,23 12-16,-37-16 0,15 7 16,-2 0-16,-3 1 0,0 0 0,-15-2 15,-4 1-15,-1-1 16,2 0-16,-14-3 0,-3 2 0,-11 1 15,3 3-15,-4-2 0,-3-2 16,-7 2-16,5 2 0,-15-2 16,-2-3-16,8 5 0,6 2 0,-42 1 15,8 3-15,13-1 16,9-1-16,0 6 0,-2 4 16,6-4-16,7-2 0,-8-1 15,-3-1-15,11 2 0,5 3 0,-5 1 16,-4 1-16,8-1 0,7 0 15,-7-1-15,-1 0 0,3-1 16,2 0-16,-3 0 0,-1 2 16,5 0-16,5 1 0,-6-1 15,-5-2-15,10 0 0,6 0 0,1 1 16,1-2-16,4-1 16,2 1-16,-7-1 0,-4 0 15,8 1-15,6 1 0,-5-1 0,-4 1 16,0-4-16,0-2 15,1 3-15,1 1 0,17 1 0,12 0 16,-4 0-16,-2-1 0,5-2 16,2 0-16,10 1 0,7 2 15,4 1-15,2-1 0,10 4 16,4 3-16,-2-6 16,-2-1-16,-1 0 0</inkml:trace>
  <inkml:trace contextRef="#ctx0" brushRef="#br0" timeOffset="1.05177E6">31300 17977 0,'0'0'0,"0"0"16,0 0-16,0 0 0,-28-1 16,28 1-16,-30 0 0,11 0 15,-1 0-15,-5 0 0,-6 0 16,-8 0-16,3 0 0,-7 1 16,-6 2-16,-9-2 0,2-2 0,-18 1 15,-5-1-15,9 2 0,5 2 16,-19-3-16,-3-1 15,8 3-15,5 2 0,-39 2 0,-10 2 16,19-2-16,14-2 0,-9 3 16,-6 0-16,17-2 0,12-3 15,-16 3-15,-9 2 0,12-2 16,10-1-16,-12-1 0,-9-1 16,10-1-16,6-1 0,-8 3 15,-7 3-15,12 2 0,8 2 0,-14-3 16,-8-2-16,13-1 0,7-2 15,-12 3-15,-11 3 0,15-4 16,9-2-16,-12-1 0,-10-2 16,12 1-16,6-1 0,-9 1 15,-5 0-15,10 1 0,9-1 0,-12 0 16,-7 0-16,10 0 16,5 2-16,-12 0 0,-7-1 15,13-3-15,8-1 0,-10-2 0,-10 0 16,13 3-16,8 2 0,-7-2 15,-6 0-15,8-3 0,5 0 16,-12-2-16,-6-1 16,12 1-16,10 0 0,-13 0 0,-10-2 15,11 4-15,7 1 0,-15 0 16,-11-2-16,14 1 0,12-2 16,-16-2-16,-9-2 0,8 3 0,6 1 15,-17 0-15,-12 0 16,11 1-16,8 2 0,-10-1 0,-6 1 15,11 0-15,8 0 0,-16-5 16,-10-2-16,13 2 0,8 2 16,-16 5-16,-11 3 0,15-1 15,11-1-15,-14-2 0,-9-3 16,15 2-16,9 1 0,-16 3 16,-11 2-16,15 0 0,11 0 0,-14 3 15,-10 1-15,18-3 0,12-2 16,-16 3-16,-8 4 15,13-3-15,10-2 0,-15 0 0,-9-1 16,15 0-16,10 0 0,-14 1 16,-8 0-16,14 1 0,10 2 0,-18-2 15,-12 1-15,16 0 16,10 0-16,-12-4 0,-8-3 16,15 3-16,10 1 0,-15 4 15,-10 3-15,14-5 0,11-3 0,-17 0 16,-9 1-16,14 1 15,9 1-15,-14 1 0,-9 1 16,15-4-16,11-1 0,-9-1 0,-7-1 16,10-3-16,7-2 0,-16 4 15,-11 4-15,15-2 0,10 0 16,-13-4-16,-8-2 0,15 4 16,12 2-16,-15 1 0,-9 0 15,14-2-15,8-2 0,-16 2 0,-11-1 16,16 4-16,11 2 0,-4-1 15,-3 1-15,9-2 0,6 0 16,-16-1-16,-10 2 0,18-1 16,14 1-16,-10 2 0,-8 2 15,9-5-15,5-2 0,-9 1 16,-5 0-16,12 0 0,8 2 0,-10-3 16,-8 0-16,8 0 0,7 3 15,-8-2-15,-5-1 16,9 0-16,7 0 0,-13-1 0,-10-2 15,17 1-15,10 1 0,-12 1 16,-9-1-16,7 0 0,5 0 16,-12-1-16,-7 1 0,15-1 15,10-2-15,-14 0 0,-9-2 16,12 1-16,7 2 0,-8-3 16,-6 1-16,11-2 0,5 1 0,-8-2 15,-6-2-15,7 3 16,4 3-16,-8 0 0,-6 0 0,12 0 15,8 1-15,-8-4 0,-6-2 16,9 1-16,6 1 0,-10 0 16,-10 0-16,14 4 0,10 3 0,-12 0 15,-6-1-15,9-2 16,5 0-16,-10 1 0,-6 2 16,11 0-16,9 1 0,-15 1 15,-10-1-15,14-2 0,7 0 0,-13 3 16,-9 2-16,13 0 0,11 2 15,-10-4-15,-12-3 16,17 3-16,12 0 0,-12 4 0,-8 3 16,9-3-16,4 0 0,-5-2 15,-5 1-15,6-1 0,7-1 0,-6 0 16,-5 0-16,10-1 0,5 0 16,-10-1-16,-6 1 15,11 0-15,8-1 0,-11 0 16,-6 0-16,6 1 0,8-1 0,-12-1 15,-10-1-15,11 1 0,6 1 16,-11 1-16,-10 0 16,13-1-16,7 0 0,-16 3 0,-11 2 15,13-1-15,8-1 0,-8 1 16,-6 1-16,9-2 0,8-1 0,-10 1 16,-6 1-16,13 0 15,9 0-15,-7-2 0,-5 0 16,11-3-16,6-3 0,-10 5 0,-6 5 15,7 0-15,5 0 0,-8-2 16,-3-2-16,6-2 0,6 1 0,-11-2 16,-7 2-16,14-3 15,11-2-15,-13 2 0,-8 0 16,10 0-16,5 2 0,-11 3 16,-9 4-16,15-4 0,9-1 0,-5-2 15,-6 1-15,5-1 0,-1 0 16,-2 3-16,0 2 15,10-4-15,12-3 0,-12 6 0,-4 3 16,5 2-16,2 2 0,0-2 16,0 0-16,9-3 0,4-3 0,-3 2 15,-4 1 1,11-2-16,8-2 0,10 0 0,7-2 16,5 0-16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2T00:23:35.074"/>
    </inkml:context>
    <inkml:brush xml:id="br0">
      <inkml:brushProperty name="width" value="0.05292" units="cm"/>
      <inkml:brushProperty name="height" value="0.05292" units="cm"/>
      <inkml:brushProperty name="color" value="#FF0000"/>
    </inkml:brush>
  </inkml:definitions>
  <inkml:trace contextRef="#ctx0" brushRef="#br0">2893 10737 0,'0'0'0,"0"0"0,0 0 0,0 0 0,-26 8 15,26-8-15,-22 10 0,9-1 16,1 0-16,-5 2 0,-1 1 16,-3 4-16,1 2 0,-8 6 15,3 2-15,3 1 0,2 2 0,-4 4 16,2-3-16,6-2 16,6-2-16,7-1 0,5 0 15,3-2-15,6 0 0,5-3 0,10-3 16,2-1-16,4-1 0,5-1 15,5-1-15,11 0 0,1-2 16,0 0-16,0-1 0,8 3 16,-4 0-16,1-9 0,2-6 15,-7 0-15,-4-1 0,4-5 16,-7-3-16,-6-3 0,-5-1 0,-2-6 16,1-5-16,-8 1 0,0 1 15,-3-3-15,-4-3 0,-5 1 16,-3-3-16,-2-8 0,-3-1 15,-2 9-15,-4 2 0,-2 1 16,-1-3-16,-7 5 0,-4 2 0,-7 4 16,-7 2-16,0 2 15,1 4-15,-7 1 0,-8 1 16,0 3-16,2 2 0,-5 2 16,0 3-16,-2 2 0,1 2 0,-2 1 15,3 0-15,1 3 0,3 3 16,-5 3-16,5 1 0,9-2 15,5-1-15,10-2 0,-1-1 16,5 0-16,-1 1 0,4-1 16,3-3-16,2 0 0,1 0 0,1 0 15,2 0-15,0-3 16,0 2-16,0-4 0,0 3 16,0-3-16,3 2 0,-3-2 15,0 0-15,0 0 0,0 0 0,0 0 16,0 0-16,-1 1 0,-5-1 15,0 0-15,-6-2 0,2 1 16,1 0-16,2 0 0</inkml:trace>
  <inkml:trace contextRef="#ctx0" brushRef="#br0" timeOffset="2833.9093">9882 11464 0,'0'0'16,"0"0"-16,0 0 0,0 0 15,0 0-15,0 0 0,0 0 16,-4-24-16,4 24 0,0 0 16,0 0-16,-15-12 0,15 12 0,0 0 15,-25-7-15,25 7 0,-17-4 16,7 2-16,-1 2 0,0 0 16,0 2-16,-4 0 0,-1 0 15,-1-1-15,1 1 0,-2 1 16,-1 1-16,2 1 0,0 0 0,-5 5 15,-1 3-15,0-4 0,1 1 16,0 3-16,0 1 16,2 1-16,2-1 0,-1 3 15,1 1-15,0-1 0,2-3 0,-1 7 16,-1 0-16,5-2 0,2-2 16,3 1-16,3-1 0,3 0 15,2-1-15,4 0 0,4 1 16,0-4-16,-2 0 0,3-1 15,2 2-15,0-4 0,1-2 0,9 4 16,4 0-16,-1-3 16,-2-3-16,5 0 0,6-2 15,-2-2-15,-1 0 0,4-3 16,4-1-16,-3-1 0,-2 0 0,9-3 16,2 0-16,-6-1 0,-2-1 15,0 0-15,2-1 0,-3-1 16,-2 1-16,4-1 0,-1 2 15,-10 1-15,-3 2 0,8-3 16,2 0-16,-7 1 0,-3 0 0,-2-1 16,-2 1-16,-2-3 0,-1-1 15,1-2-15,1-1 0,-3 2 16,-1 2-16,-2-2 0,-2-2 16,-3 3-16,0 0 0,-3-1 15,-1-3-15,-2 3 0,-1 0 0,-5 0 16,-1 0-16,-2 0 0,0 1 15,-2-1-15,-2-3 16,1 3-16,1 0 0,-3 1 16,-3 0-16,-1 0 0,-2 0 0,-1 0 15,-2 1-15,3 1 0,3 2 16,-4 0-16,-1 1 0,-1 0 16,0 0-16,-1 1 0,-1 1 15,0-1-15,2 1 0,-2 3 16,-1 1-16,1 0 0,-1 0 15,3 1-15,1 1 0,-1 0 16,0 4-16,0-3 0,0 0 16,1 1-16,1 1 0,3 2 15,-1 0-15,2-2 0,0-1 0,1 0 16,-2 0-16,3 1 0,-1 1 16,3-3-16,1-1 0,4 1 15,-1 0-15,1-1 0,1 0 16,0 0-16,2-1 0,0 0 15,1 1-15,0-1 0,-1 0 0,2 0 16,2-1-16,-2 0 0,2 0 16,0 0-16,0 0 15,-2 2-15,2-2 0,0 0 0,0 0 16,-2 0-16,2 0 0,-4 2 16,1 0-16,0 0 0,-2 1 0,2 0 15,0 0-15,-1-2 0</inkml:trace>
  <inkml:trace contextRef="#ctx0" brushRef="#br0" timeOffset="4050.3342">9990 12008 0,'0'0'0,"0"0"0,0 0 15,0 0-15,0 0 0,-19-14 0,19 14 16,0 0-16,-26-10 0,15 5 16,-1 1-16,-1 0 0,0-2 0,-4 3 15,-2 2-15,1 0 0,-2-2 16,-3 2-16,-4 1 15,-6 0-15,1 1 0,-1 2 0,0 1 16,0 3-16,0 0 0,-5 5 16,4 1-16,1 0 0,0 3 0,2 0 15,1 4-15,5-3 16,2 1-16,3 2 0,2 2 16,1 0-16,4-3 0,4 0 0,1 2 15,2-1-15,2 0 0,2 0 16,1-1-16,2-1 0,2 0 15,4 0-15,-1 0 0,4-1 16,2 0-16,4 0 0,2 0 16,-1-4-16,2-1 0,2 0 15,2-1-15,1 0 0,4-1 16,-2-2-16,2 0 0,2-2 16,2 0-16,0-1 0,-2-2 0,0-1 15,0 0-15,7-1 0,2 2 16,-5-3-16,-3-1 0,2-1 15,2 0-15,-3-1 0,-1-1 16,-1-3-16,0 0 0,1-1 16,0 0-16,-2-4 0,0-2 15,-1-2-15,-1 0 0,1 2 16,-1 2-16,-3-2 0,0 1 0,-6-2 16,-1 0-16,-3-1 0,-1 0 15,-2-1-15,-1 1 0,-2 0 16,-2 2-16,-2 2 0,-1-1 15,-2 1-15,-2 0 0,-2-1 16,-1-1-16,-3 0 0,-1-1 16,-3 0-16,-2-2 0,-3 3 15,-2 4-15,-1 0 16,0 1-16,1-1 0,-1 1 0,-2 0 16,-2 1-16,-1 1 0,-1 1 0,3-1 15,1 2-15,-2-1 0,0 1 16,-2-1-16,-2 0 15,4 2-15,2 2 0,1-1 0,1 0 16,1 1-16,0 0 0,0 0 16,3 2-16,1-1 0,2 0 15,1 0-15,0 0 16,4 0-16,0 0 0,2 0 0,0 1 16,1 0-16,1 0 0,-1 0 15,1 0-15,1 0 16,2 0-16,-2-1 0,2 1 0,-1-2 15,-2 1-15,3 1 16,-2 0-16,2 0 0,0 0 16,-2 1-16,2-1 0,-3-1 15,0 2-15,0 0 0,0 0 0,1 0 16,-1-1-16,1 1 0</inkml:trace>
  <inkml:trace contextRef="#ctx0" brushRef="#br0" timeOffset="6103.6712">3244 12703 0,'0'0'0,"0"0"16,0 0-16,0 0 0,0 0 0,0 0 15,0 0-15,-9-17 0,9 17 0,0 0 16,0 0-16,-20-12 15,20 12-15,0 0 0,-26-10 16,15 7-16,1 0 0,-1 2 16,-1 0-1,0 1-15,-1 1 0,-3-1 0,-2 1 16,1 0-16,-2 1 0,2 1 0,0-1 16,1 3-16,-3-2 0,-3 2 15,-2 1-15,1 2 0,0 0 0,1 3 16,-2 1-1,-1 3-15,-2 1 16,2 1-16,1-3 0,-3 5 0,3 1 16,4 0-16,1 1 0,2-1 0,2 1 15,0-3-15,2 0 0,4 0 16,3 0 0,5-1-16,2 1 0,3-1 0,1 1 15,1-1-15,0-2 0,4-1 16,6-1-16,6 1 15,3-2-15,-3 1 0,0-2 0,5-3 16,4-1-16,-4 0 16,0 0-16,5 2 0,2-2 15,-7-1-15,5 0 0,6-3 0,0-2 16,0-1-16,-5-1 0,0-4 16,0-4-16,1 3 0,-2 1 0,2-1 15,1-2-15,-6-2 16,-1-2-16,2-3 0,1-1 15,-4 1-15,-2 0 0,1-4 16,-1-1-16,-6 5 0,-1 3 0,-1-5 16,2-3-16,-4 1 0,0 2 15,-1-1-15,-3 0 0,0 2 16,-3 2-16,0-4 0,-2-1 16,-1 2-16,-3-1 0,-1 2 15,-2 0-15,1 3 0,-2-1 0,-3 1 16,-1 0-16,-2 1 0,0 1 15,-3-2-15,0 2 16,-1-1-16,2-1 0,-2 2 16,-1 0-16,1 0 0,-2 2 15,-4 0-15,-3-1 0,1 3 0,3 0 16,-4 1-16,1 0 16,-2 1-16,1 2 0,-2 1 0,-2 1 15,3 1-15,1-1 0,-1 2 16,-1 2-16,-2 0 0,3 0 15,0 0-15,0 0 16,2 0-16,4 0 0,-3-1 16,2 2-16,0 0 0,0-1 0,3 0 15,1-1-15,3 1 0,0 0 0,0 0 16,2 0-16,4-1 0,-3 0 16,4 0-16,-1-2 0,0 1 15,3 0-15,-2 3 0,1-1 16,1 0-16,-3 0 0,2-1 15,1 0-15,1-2 16</inkml:trace>
  <inkml:trace contextRef="#ctx0" brushRef="#br0" timeOffset="9187.3402">24944 13233 0,'0'0'16,"0"0"-16,0 0 0,0 0 16,0 0-16,0 0 0,0 0 0,0 0 15,0 0-15,0 0 16,-28-9-16,28 9 0,0 0 0,-26 1 16,26-1-16,-24 1 0,24-1 15,-29 4-15,13-2 16,-2 0-16,1 0 0,-2 2 0,-1 3 15,1-1-15,2 2 0,-5 2 16,-1-1-16,4 1 16,0-1-16,-1 0 0,0 1 0,1 1 15,3 3-15,2 0 0,0 2 16,3-2-16,1 0 0,3 0 16,0 1-16,3 1 0,0-1 15,3 1-15,2 1 0,4 0 0,1 1 16,4-1-16,4-2 0,0 0 15,1-1-15,4 1 0,3 0 16,8 2-16,2-2 0,2-2 16,2-1-16,0 0 0,-1 0 15,1-2-15,1 1 0,7-3 16,0-1-16,-1-1 0,-1 0 16,-1-2-16,-1 0 0,0 0 15,-1 0-15,-1-1 0,1-2 0,-3-1 16,-2 1-16,2-3 0,-1-2 15,-1-2-15,-1 1 0,-3 0 16,-4 1-16,2-3 16,0 0-16,-3-1 0,-1-2 0,-3 0 15,-1 0-15,-4-1 0,-1-1 0,-2-1 16,-1-1-16,-1 1 16,-1 0-16,-3 0 0,-3-1 15,-2 0-15,-1 1 0,-1-1 16,-1 0-16,-1 1 0,-2-1 0,-2 0 15,0-2-15,-3 1 0,-1 0 16,-2 1-16,-2-1 16,0 1-16,-2-1 0,-1 1 15,-1 1-15,1 0 0,-1 0 0,-1 0 16,-2 2-16,1 2 16,-3 0-16,1 1 0,1 0 15,1-1-15,-1 1 0,-3 1 0,-1 1 16,1-1-16,1 1 0,-2 1 15,1 1 1,-1 0-16,-2 0 0,4 0 0,2 1 16,3 1-16,0 1 0,1 0 15,3 1-15,0 0 0,-1 0 16,3 0-16,1 0 0,1 0 16,1 1-16,3-1 0,0 1 0,1-1 15,-1 1-15,2-1 0,1-1 0,3 1 16,0 0-16,0 0 15,-3 1-15,3-1 0,0 0 16,0 0-16,0 0 0,0 0 16,0 0-16,0 0 0,0 0 0,-2 1 15,0 0-15,2-1 0,0 0 16,0 0-16,0 0 0,-2 2 16,-2-2-16,2 1 0,0-1 15,0 0-15</inkml:trace>
  <inkml:trace contextRef="#ctx0" brushRef="#br0" timeOffset="11635.9019">9590 13772 0,'0'0'0,"0"0"0,0 0 0,0 0 0,0 0 15,0 0-15,0 0 16,0 0-16,0 0 0,0 0 16,0 0-16,-24 5 0,24-5 0,0 0 15,-25 10-15,25-10 0,-25 10 16,25-10-16,-25 15 0,13-5 15,0-1-15,0 2 0,0 2 16,-1-1-16,2 0 0,-1 1 16,1 0-16,0 2 0,0 0 15,-1 5-15,1 0 0,2-2 0,3-2 16,1 1-16,3 3 16,2-2-16,2-2 0,4 2 0,1 2 15,1-4-15,0 0 0,3-1 16,3-1-16,3-2 0,3 0 0,2 0 15,3 0-15,1 0 16,4-3-16,5 2 0,2-2 16,-1-2-16,1-2 0,0 0 15,3-1-15,4-3 0,-3-2 0,1-3 16,-1-1 0,-3 0-16,-3-1 0,3-2 0,0-3 15,-5 2-15,-4 2 0,3-3 0,-2 0 16,-6-2-16,-1-1 0,-2 0 15,0 1-15,-2-2 0,-3 0 16,-1-3-16,-3 0 16,-1 1-16,-1 1 0,-1-5 0,-2-1 15,0 3-15,-2 2 0,0 0 16,-1 3-16,-3 2 0,0 1 0,-2-3 16,-2-1-16,0-1 15,-1 1-15,-1 0 0,-2 2 16,-2-1-16,0-1 0,-5 3 0,-2 1 15,-2-1-15,-1-1 0,0 2 16,-1 2-16,-1-1 0,-1 1 16,-3 0-16,-2 0 0,2 3 15,0 0-15,-2 0 0,-2 0 0,0-1 16,2 2-16,0 0 16,3 0-16,-2 3 0,-2 2 0,1-2 15,0-1-15,3 2 0,3 1 16,0 0-16,0 1 15,0 1-15,-1 0 0,1 1 0,1-1 16,3 0-16,0-1 0,3 1 16,2 1-16,1-1 0,2 1 15,2-2-15,2 0 0,-3 1 16,1 0-16,3-1 0,2-1 16,-1 0-16,1 0 0,0 1 0,2-2 15,-2 3-15,0-2 0,2-1 16,-3 0-16,3 0 0,-2-1 15,2 1-15,0 0 0,-2 1 16,2-1-16,-3 1 0,1 1 16,-1-1-16,2 1 0,1-2 15</inkml:trace>
  <inkml:trace contextRef="#ctx0" brushRef="#br0" timeOffset="13409.08">3060 14528 0,'0'0'0,"0"0"16,0 0-16,0 0 0,0 0 0,0 0 16,0 0-16,0 0 15,0 0-15,-16-17 0,16 17 16,0 0-16,0 0 0,-22-6 0,22 6 16,0 0-16,-22-2 0,13 2 15,0 1-15,1 0 0,0 1 16,-2 2-16,-2 1 0,-1 1 15,2-1-15,-3 3 0,1-1 16,0 2-16,0 2 0,0-1 16,1 2-16,-1 2 0,1 0 0,-4 4 15,3 0-15,1-1 16,-1 0-16,1 2 0,-1 2 16,4-2-16,-1-1 0,3-1 0,4 0 15,-1-1-15,0 0 0,3-1 16,4 2-16,-1-1 0,2 0 15,2-1-15,-1 1 0,0-1 0,1-2 16,4-2-16,0-2 16,2-1-16,3 0 0,2-3 15,1-1-15,-1 0 0,-2-1 0,4 0 16,0-1-16,3 0 0,1 0 16,1-2-16,2-1 0,-1 0 15,1 0-15,11-3 0,-2-2 16,-3 0-16,-4-1 0,1-1 15,3-2-15,2 1 0,-3-2 16,1-1-16,-1-1 0,-2 2 16,-3 0-16,5-1 0,-4 1 15,-3-3-15,-2-1 0,-2-1 16,-2-1-16,-3-1 0,-2 1 0,-1 4 16,-2 0-16,-1-2 15,1-3-15,-2-1 0,-1-1 16,-3 0-16,-4 1 0,0 1 15,0 2-15,-4-1 0,-1-1 0,-1 1 16,0 0-16,-2 1 0,0 1 16,1 1-16,-3 0 0,-1 1 15,-1 1-15,-3 1 0,-2 1 16,-1 2-16,0 0 0,2 2 16,0 0-16,1 1 0,2 1 0,-6 1 15,0 1-15,4 0 0,-2 0 16,1 2-16,0 1 0,-1 1 15,1 0-15,2 0 0,-4 1 16,2 0-16,-1-1 0,2 1 16,-1 2-16,1 0 0,2 0 15,-1 1-15,2 0 0,-1 0 16,2 1-16,0 0 0,0 1 16,0 0-16,2-1 0,-1 1 15,-1-1-15,1 1 0,3-1 0,-5-1 16,5-1-16,-2 1 0,0-2 15,1 2 1,0-1-16,1-2 16,0 1-16,2-1 0,2 0 0,-3-2 15,3 0-15,-1 1 0,3 0 0,-2 0 16,1-1-16,1 1 0,1-2 16,-4 1-16,2 0 15,2-1-15,-2 0 0,2 0 0,-1 0 16,1 0-16,0 2 0,0-2 15,-3 1-15,3-1 0,0 0 0,1 2 16,-1-2-16,0 0 0,-1 4 16,1-1-16,0-3 15,0 0-15,0 0 0,0 7 0,0-7 16,0 0-16</inkml:trace>
  <inkml:trace contextRef="#ctx0" brushRef="#br0" timeOffset="15472.1257">9612 15058 0,'0'0'0,"0"0"0,0 0 15,0 0-15,0 0 0,0 0 16,0 0-16,0 0 0,-24-11 0,24 11 16,0 0-16,0 0 0,0 0 15,-22-6-15,22 6 16,0 0-16,0 0 0,-23-1 0,23 1 15,-18 3-15,9-3 0,-1 2 16,-1 1-16,0 2 0,-1-1 0,1 1 16,0 2-16,-2 0 15,-1 3-15,-1 1 0,0-1 0,1 1 16,0 1-16,0 3 16,0 3-16,-3 6 0,4-2 15,2 0-15,3-1 0,0-2 16,3 0-16,3-1 0,1 1 0,3 2 15,2-2-15,6-1 0,2-2 16,4 1-16,0-1 0,4-2 16,2-1-16,7 0 0,2-2 15,2 1-15,3 0 0,1-2 16,-1-2-16,0-2 0,1-3 16,7-1-16,-1 0 0,0-1 15,-1-1-15,0-1 0,-2-2 16,-2-2-16,-3-4 0,0 1 15,2 0-15,-4-4 0,-2-1 16,-3-1-16,-1 0 0,-3-3 16,-1 0-16,-1-2 0,-1 0 0,-3-1 15,-3-2-15,-3 0 0,-2-2 16,-2 1-16,-2 2 16,-5-2-16,-3 1 0,-4 3 15,-1 1-15,-4-2 0,-4 0 16,-1 2-16,2 2 0,-3 1 15,-3-1-15,1 4 0,1 2 0,-5-1 16,-4 0-16,2 1 0,3 1 16,-4 2-16,-5 0 15,2 2-15,3 1 0,0 3 16,1 2-16,2-2 0,1-1 0,-3 1 16,-4 3-16,5-1 0,3 0 0,1 0 15,0 0-15,5 1 16,-1 1-16,-2 0 0,1 1 15,4-1-15,0 0 0,1-1 16,0 0-16,1-1 0,2-1 0,2 2 16,-1-1-16,2 1 15,2-1-15,0-1 0,0 1 16,1 1-16,0 0 0,-1 0 16,1-2-16,1 1 0,0 0 0,-1 0 15,1 0-15,0 0 0,0 1 16,0-2-16,2 0 0,-3 1 15,1 0-15,0 0 0,2-1 16,-2 1-16,2-1 0,-2 0 16,2 0-16,-3 1 0,3-1 0,0 0 15,0 0-15,0 0 0,0 0 16,0 0-16,0 0 0,0 0 16,0 0-16,0 0 0,0 0 15,0 0-15,0 0 0,0 0 16,-4 3-16,4-3 0,0 0 0,-3 5 15</inkml:trace>
  <inkml:trace contextRef="#ctx0" brushRef="#br0" timeOffset="19999.7039">2912 15681 0,'0'0'16,"0"0"-16,0 0 0,0 0 16,0 0-16,0 0 0,0 0 15,-29 3-15,29-3 0,-22 8 0,22-8 16,-26 14-16,14-5 0,-3 0 16,-2 1-1,0 2-15,-1 1 0,0 3 0,2 2 16,-5 4-16,3-2 0,3 1 0,3 2 15,0-1-15,3 2 0,1-1 16,3 2-16,1-2 0,3 0 0,4 7 16,1 0-16,2-1 0,3-3 15,6-2-15,3-4 0,1-3 16,0-1-16,5-4 0,2-1 16,2-1-16,1-2 0,2-3 15,2-3-15,1-3 0,0-1 16,8-3-16,2-1 0,-3-5 15,-4-4-15,-1-5 0,-7-3 16,2 2-16,0 2 0,-2-5 16,2-4-16,-9 3 0,-3 2 0,0-2 15,-6 1-15,-4 2 0,-2-2 16,-4-3-16,-1-1 0,-4 3 16,-1 4-16,-4-3 15,-5-4-15,-1 2 0,-3 2 0,0 3 16,-3 4-16,0 2 0,1 3 15,-3 1-15,-2 1 0,-2 2 16,0 1-16,2 2 0,-1 1 16,-2 2-16,0 2 0,-2 1 15,2 1-15,0 0 0,5 1 0,3 2 16,1 2-16,4-1 16,-1 0-16,3 0 0,-2 0 0,4 0 15,-4-2-15,4 3 0,0 0 16,2 1-16,4 1 0,-1-2 15,1 1-15,1-1 0,1-1 16,1-1-16</inkml:trace>
  <inkml:trace contextRef="#ctx0" brushRef="#br0" timeOffset="29766.957">1799 13789 0,'0'0'0,"0"0"16,0 0-16,0 0 0,0 0 0,0 0 15,0 0-15,30-4 0,-30 4 16,24-1-16,-24 1 0,31-2 15,-14 0-15,5-1 0,3-3 16,0 1-16,1 0 0,9-2 16,1 0-16,0 0 0,-4 1 0,-2 0 15,-1 0-15,9-2 0,-3 2 16,-3 0-16,-1 2 0,-6 2 16,0 1-16,1-1 0,-4 1 15,-2-1-15,-2 2 0,-5 1 16,-2 1-16,-4-2 0,0 0 0,-3 1 15,-1 2-15,-3-3 16,-6 3-16,3-1 0,-1-1 0,3 0 16</inkml:trace>
  <inkml:trace contextRef="#ctx0" brushRef="#br0" timeOffset="30866.7872">1863 13863 0,'0'0'0,"0"0"0,0 0 15,0 0-15,0 0 0,0 0 16,0 0-16,28 1 0,-28-1 15,18-3-15,-18 3 0,32-7 16,-10 3-16,0-2 0,5-1 0,0-1 16,2 1-16,9-2 0,0 2 15,0-2-15,-1-2 0,7-1 16,-5 3-16,-2-2 0,-4 2 16,1 0-16,-6 0 0,-5 1 15,-2 1-15,-4 0 0,-4 1 16,-2 1-16,-4 2 0,-7-2 15,-6-2-15,1 4 0,-3 2 0,-5 1 16,-3 2 0,-6 0-16,-2-2 0,-10 2 15,-3 0-15,-3 3 16,-4 1-16,3 0 0,5 1 0,-8 0 16,0 1-16,3 1 0,7-1 15,1 0-15,-1 0 16,6-2-16,5-1 0,7-2 0,1-1 15,6 0-15,2-1 0,7-1 16,3-1-16,4 0 0,5-1 0,3-2 16,4-1-16,6-2 0,4-1 15,3 1-15,2 1 16,2-2-16,1 0 0,5 0 16,-1 0-16,0 0 0,-4-1 0,-4 2 15,-4 2-15,-5 1 0,-5 1 16,-4-1-16,-2 0 0,-6 1 15,-1 2-15,-6 1 0,0 0 16,-8 2-16,-6 0 0,-5 2 16,-7 1-16,-4 3 0,-2 2 0,-6 3 15,-1 2-15,0-1 0,-1-1 16,-6 0-16,4-1 0,8-2 16,2 2-16,6-3 0,5-1 15,7-2-15,2-2 0,5-1 16,2 0-16,8-3 0,6-2 15,6-1-15,5-1 0,5-1 16,4-2-16,5-2 0,5-2 16,-1-1-16,-1 0 0,4-1 15,-3 2-15,-2-1 0,-1-1 0,-5 3 16,-8 3-16,-6 3 16,-4 2-16,-4 0 0,-2-1 0,-10 3 15,-6 2-15,-5 1 0,-7 1 16,-7 4-16,-3 3 0,-4 2 15,-3 2-15,-8 2 0,3 0 0,5-1 16,5-2-16,9-2 0,5 0 16,2-7-16,5-2 15,6-3-15,5-2 0,8 0 16,6-4-16,4 1 0,8-1 0,5-1 16,7-1-16,-2-2 0,2 0 15,8 1-15,0 0 0,-4 0 16,-5 0-16,-6 1 0,-7 2 15,-5 1-15,-4 2 0,-4 0 16,-4 0-16,-5 3 0,-3 0 0,-13 5 16,-6 2-16,-6 1 0,-7 1 15,0 2-15,-6 2 0,1 0 16,-2-1-16,-2 2 16,6-3-16,6-2 0,7-3 0,6 0 15,7-3-15,5 0 0,5-3 16,13-3-16,11-3 0,0-1 15,4 0-15,-4 0 0,-4 3 0,-4-1 16</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2025/9/2</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2025/9/2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2025/9/2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2025/9/2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2025/9/2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2025/9/2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2025/9/2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2025/9/2</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2025/9/2</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7.emf"/><Relationship Id="rId4" Type="http://schemas.openxmlformats.org/officeDocument/2006/relationships/customXml" Target="../ink/ink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8.emf"/><Relationship Id="rId4" Type="http://schemas.openxmlformats.org/officeDocument/2006/relationships/customXml" Target="../ink/ink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9.emf"/><Relationship Id="rId4" Type="http://schemas.openxmlformats.org/officeDocument/2006/relationships/customXml" Target="../ink/ink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0.emf"/><Relationship Id="rId4" Type="http://schemas.openxmlformats.org/officeDocument/2006/relationships/customXml" Target="../ink/ink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4.emf"/><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5.emf"/><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6.emf"/><Relationship Id="rId4"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选必</a:t>
            </a:r>
            <a:r>
              <a:rPr lang="en-US" altLang="zh-CN">
                <a:solidFill>
                  <a:srgbClr val="FF0000"/>
                </a:solidFill>
              </a:rPr>
              <a:t>4U3</a:t>
            </a:r>
            <a:r>
              <a:rPr lang="zh-CN" altLang="en-US">
                <a:solidFill>
                  <a:srgbClr val="FF0000"/>
                </a:solidFill>
              </a:rPr>
              <a:t>单词</a:t>
            </a:r>
            <a:r>
              <a:rPr lang="en-US" altLang="zh-CN">
                <a:solidFill>
                  <a:srgbClr val="FF0000"/>
                </a:solidFill>
              </a:rPr>
              <a:t>2</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6240"/>
            <a:ext cx="10968990" cy="5853430"/>
          </a:xfrm>
          <a:ln>
            <a:solidFill>
              <a:schemeClr val="accent1"/>
            </a:solidFill>
          </a:ln>
        </p:spPr>
        <p:txBody>
          <a:bodyPr>
            <a:noAutofit/>
          </a:bodyPr>
          <a:lstStyle/>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8. bond </a:t>
            </a:r>
            <a:r>
              <a:rPr lang="zh-CN" altLang="en-US" sz="2400">
                <a:solidFill>
                  <a:schemeClr val="tx1"/>
                </a:solidFill>
                <a:latin typeface="Times New Roman" panose="02020603050405020304" charset="0"/>
                <a:cs typeface="Times New Roman" panose="02020603050405020304" charset="0"/>
              </a:rPr>
              <a:t>纽带；形成关系</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    bond / bind / bend / band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    </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forge a bond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读续</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25</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分短语</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    Had Mr. Smith not nipped the conflict between them in the bud, there would have been a withered instead of forged bond.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  </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be in a bind</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处于困境</a:t>
            </a:r>
          </a:p>
          <a:p>
            <a:pPr marL="0" indent="0" algn="just">
              <a:spcAft>
                <a:spcPts val="0"/>
              </a:spcAft>
              <a:buNone/>
            </a:pPr>
            <a:r>
              <a:rPr lang="zh-CN" altLang="en-US" sz="2400">
                <a:solidFill>
                  <a:schemeClr val="tx1"/>
                </a:solidFill>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   But for the mutual trust that bound them, they would have been stuck in a bind.</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   </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bend down</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弯腰</a:t>
            </a:r>
          </a:p>
          <a:p>
            <a:pPr marL="0" indent="0" algn="just">
              <a:spcAft>
                <a:spcPts val="0"/>
              </a:spcAft>
              <a:buNone/>
            </a:pPr>
            <a:r>
              <a:rPr lang="zh-CN" altLang="en-US" sz="2400">
                <a:solidFill>
                  <a:schemeClr val="tx1"/>
                </a:solidFill>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   He bent down to ruffle the boy’s hair affectionately, a testament to their closer bond.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98760" y="855720"/>
              <a:ext cx="10719000" cy="5283000"/>
            </p14:xfrm>
          </p:contentPart>
        </mc:Choice>
        <mc:Fallback>
          <p:pic>
            <p:nvPicPr>
              <p:cNvPr id="2" name="墨迹 1"/>
              <p:cNvPicPr/>
              <p:nvPr/>
            </p:nvPicPr>
            <p:blipFill>
              <a:blip r:embed="rId5"/>
              <a:stretch>
                <a:fillRect/>
              </a:stretch>
            </p:blipFill>
            <p:spPr>
              <a:xfrm>
                <a:off x="689400" y="846360"/>
                <a:ext cx="10737720" cy="53017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1955"/>
            <a:ext cx="10968990" cy="5847715"/>
          </a:xfrm>
          <a:ln>
            <a:solidFill>
              <a:schemeClr val="accent1"/>
            </a:solidFill>
          </a:ln>
        </p:spPr>
        <p:txBody>
          <a:bodyPr>
            <a:normAutofit fontScale="77500" lnSpcReduction="10000"/>
          </a:bodyPr>
          <a:lstStyle/>
          <a:p>
            <a:pPr marL="0" indent="0" algn="just">
              <a:spcAft>
                <a:spcPts val="0"/>
              </a:spcAft>
              <a:buNone/>
            </a:pPr>
            <a:r>
              <a:rPr lang="en-US" altLang="zh-CN" sz="2665">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9. laptop</a:t>
            </a:r>
            <a:r>
              <a:rPr lang="zh-CN" altLang="en-US" sz="2665">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笔记本电脑（放在大腿上面的</a:t>
            </a:r>
            <a:r>
              <a:rPr lang="en-US" altLang="zh-CN" sz="2665">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bottleneck</a:t>
            </a:r>
            <a:r>
              <a:rPr lang="zh-CN" altLang="en-US" sz="3000">
                <a:solidFill>
                  <a:schemeClr val="tx1"/>
                </a:solidFill>
                <a:latin typeface="Times New Roman" panose="02020603050405020304" charset="0"/>
                <a:cs typeface="Times New Roman" panose="02020603050405020304" charset="0"/>
              </a:rPr>
              <a:t>瓶颈（</a:t>
            </a:r>
            <a:r>
              <a:rPr lang="en-US" altLang="zh-CN" sz="3000">
                <a:solidFill>
                  <a:schemeClr val="tx1"/>
                </a:solidFill>
                <a:latin typeface="Times New Roman" panose="02020603050405020304" charset="0"/>
                <a:cs typeface="Times New Roman" panose="02020603050405020304" charset="0"/>
              </a:rPr>
              <a:t>My English has hit a bottleneck / plateau.)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platform</a:t>
            </a:r>
            <a:r>
              <a:rPr lang="zh-CN" altLang="en-US" sz="3000">
                <a:solidFill>
                  <a:schemeClr val="tx1"/>
                </a:solidFill>
                <a:latin typeface="Times New Roman" panose="02020603050405020304" charset="0"/>
                <a:cs typeface="Times New Roman" panose="02020603050405020304" charset="0"/>
              </a:rPr>
              <a:t>平台</a:t>
            </a:r>
          </a:p>
          <a:p>
            <a:pPr marL="0" indent="0" algn="just">
              <a:spcAft>
                <a:spcPts val="0"/>
              </a:spcAft>
              <a:buNone/>
            </a:pPr>
            <a:r>
              <a:rPr lang="zh-CN" altLang="en-US" sz="3000">
                <a:solidFill>
                  <a:schemeClr val="tx1"/>
                </a:solidFill>
                <a:latin typeface="Times New Roman" panose="02020603050405020304" charset="0"/>
                <a:cs typeface="Times New Roman" panose="02020603050405020304" charset="0"/>
              </a:rPr>
              <a:t> </a:t>
            </a:r>
            <a:r>
              <a:rPr lang="en-US" altLang="zh-CN" sz="3000">
                <a:solidFill>
                  <a:schemeClr val="tx1"/>
                </a:solidFill>
                <a:latin typeface="Times New Roman" panose="02020603050405020304" charset="0"/>
                <a:cs typeface="Times New Roman" panose="02020603050405020304" charset="0"/>
              </a:rPr>
              <a:t>   flagship store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high-end products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assembly line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streamline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semiconductor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superconductor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supply chain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hotspot</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mosaic </a:t>
            </a:r>
          </a:p>
          <a:p>
            <a:pPr marL="0" indent="0">
              <a:buNone/>
            </a:pPr>
            <a:r>
              <a:rPr lang="en-US" altLang="zh-CN" sz="3000">
                <a:solidFill>
                  <a:schemeClr val="tx1"/>
                </a:solidFill>
                <a:latin typeface="Times New Roman" panose="02020603050405020304" charset="0"/>
                <a:cs typeface="Times New Roman" panose="02020603050405020304" charset="0"/>
              </a:rPr>
              <a:t>    backfire</a:t>
            </a:r>
            <a:endParaRPr lang="zh-CN" altLang="en-US" sz="3000">
              <a:solidFill>
                <a:schemeClr val="tx1"/>
              </a:solidFill>
              <a:latin typeface="Times New Roman" panose="02020603050405020304" charset="0"/>
              <a:cs typeface="Times New Roman" panose="02020603050405020304" charset="0"/>
            </a:endParaRPr>
          </a:p>
          <a:p>
            <a:pPr marL="0" indent="0">
              <a:buNone/>
            </a:pPr>
            <a:r>
              <a:rPr lang="en-US" altLang="zh-CN"/>
              <a:t>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874080" y="1220760"/>
              <a:ext cx="8489880" cy="4727520"/>
            </p14:xfrm>
          </p:contentPart>
        </mc:Choice>
        <mc:Fallback>
          <p:pic>
            <p:nvPicPr>
              <p:cNvPr id="2" name="墨迹 1"/>
              <p:cNvPicPr/>
              <p:nvPr/>
            </p:nvPicPr>
            <p:blipFill>
              <a:blip r:embed="rId5"/>
              <a:stretch>
                <a:fillRect/>
              </a:stretch>
            </p:blipFill>
            <p:spPr>
              <a:xfrm>
                <a:off x="864720" y="1211400"/>
                <a:ext cx="8508600" cy="47462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34645"/>
            <a:ext cx="10968990" cy="5915025"/>
          </a:xfrm>
          <a:ln>
            <a:solidFill>
              <a:schemeClr val="accent1"/>
            </a:solidFill>
          </a:ln>
        </p:spPr>
        <p:txBody>
          <a:bodyPr>
            <a:noAutofit/>
          </a:bodyPr>
          <a:lstStyle/>
          <a:p>
            <a:pPr marL="0" indent="0" algn="just">
              <a:lnSpc>
                <a:spcPts val="2400"/>
              </a:lnSpc>
              <a:spcAft>
                <a:spcPts val="0"/>
              </a:spcAft>
              <a:buNone/>
            </a:pPr>
            <a:r>
              <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10. coverage</a:t>
            </a:r>
            <a:r>
              <a:rPr lang="zh-CN" altLang="en-US"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新闻报道；覆盖</a:t>
            </a:r>
          </a:p>
          <a:p>
            <a:pPr marL="0" indent="0" algn="just">
              <a:lnSpc>
                <a:spcPts val="2400"/>
              </a:lnSpc>
              <a:spcAft>
                <a:spcPts val="0"/>
              </a:spcAft>
              <a:buNone/>
            </a:pPr>
            <a:r>
              <a:rPr lang="en-US" altLang="zh-CN" sz="2300">
                <a:solidFill>
                  <a:schemeClr val="tx1"/>
                </a:solidFill>
                <a:latin typeface="Times New Roman" panose="02020603050405020304" charset="0"/>
                <a:cs typeface="Times New Roman" panose="02020603050405020304" charset="0"/>
              </a:rPr>
              <a:t>      </a:t>
            </a:r>
            <a:r>
              <a:rPr lang="zh-CN" altLang="en-US" sz="2300">
                <a:solidFill>
                  <a:schemeClr val="tx1"/>
                </a:solidFill>
                <a:latin typeface="Times New Roman" panose="02020603050405020304" charset="0"/>
                <a:cs typeface="Times New Roman" panose="02020603050405020304" charset="0"/>
              </a:rPr>
              <a:t>翻译：</a:t>
            </a:r>
          </a:p>
          <a:p>
            <a:pPr marL="0" indent="0" algn="just">
              <a:lnSpc>
                <a:spcPts val="2400"/>
              </a:lnSpc>
              <a:spcAft>
                <a:spcPts val="0"/>
              </a:spcAft>
              <a:buNone/>
            </a:pPr>
            <a:r>
              <a:rPr lang="zh-CN" altLang="en-US" sz="2300">
                <a:solidFill>
                  <a:schemeClr val="tx1"/>
                </a:solidFill>
                <a:latin typeface="Times New Roman" panose="02020603050405020304" charset="0"/>
                <a:cs typeface="Times New Roman" panose="02020603050405020304" charset="0"/>
              </a:rPr>
              <a:t> </a:t>
            </a:r>
            <a:r>
              <a:rPr lang="en-US" altLang="zh-CN" sz="2300">
                <a:solidFill>
                  <a:schemeClr val="tx1"/>
                </a:solidFill>
                <a:latin typeface="Times New Roman" panose="02020603050405020304" charset="0"/>
                <a:cs typeface="Times New Roman" panose="02020603050405020304" charset="0"/>
              </a:rPr>
              <a:t>     Yesterday's press conference featured breathless coverage as the anchor delivered a rapid-fire account to journalists.</a:t>
            </a:r>
          </a:p>
          <a:p>
            <a:pPr marL="0" indent="0" algn="just">
              <a:lnSpc>
                <a:spcPts val="2400"/>
              </a:lnSpc>
              <a:spcAft>
                <a:spcPts val="0"/>
              </a:spcAft>
              <a:buNone/>
            </a:pPr>
            <a:r>
              <a:rPr lang="en-US" altLang="zh-CN" sz="2300">
                <a:solidFill>
                  <a:schemeClr val="tx1"/>
                </a:solidFill>
                <a:latin typeface="Times New Roman" panose="02020603050405020304" charset="0"/>
                <a:cs typeface="Times New Roman" panose="02020603050405020304" charset="0"/>
              </a:rPr>
              <a:t>      (2024</a:t>
            </a:r>
            <a:r>
              <a:rPr lang="zh-CN" altLang="en-US" sz="2300">
                <a:solidFill>
                  <a:schemeClr val="tx1"/>
                </a:solidFill>
                <a:latin typeface="Times New Roman" panose="02020603050405020304" charset="0"/>
                <a:cs typeface="Times New Roman" panose="02020603050405020304" charset="0"/>
              </a:rPr>
              <a:t>届深圳一模：鹦鹉被偷了还是退休了？）</a:t>
            </a:r>
          </a:p>
          <a:p>
            <a:pPr marL="0" indent="0" algn="just">
              <a:lnSpc>
                <a:spcPts val="2400"/>
              </a:lnSpc>
              <a:spcAft>
                <a:spcPts val="0"/>
              </a:spcAft>
              <a:buNone/>
            </a:pPr>
            <a:r>
              <a:rPr lang="en-US" altLang="zh-CN" sz="2300">
                <a:solidFill>
                  <a:schemeClr val="tx1"/>
                </a:solidFill>
                <a:latin typeface="Times New Roman" panose="02020603050405020304" charset="0"/>
                <a:cs typeface="Times New Roman" panose="02020603050405020304" charset="0"/>
              </a:rPr>
              <a:t>     </a:t>
            </a:r>
            <a:r>
              <a:rPr lang="en-US" altLang="zh-CN" sz="2300"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To my surprise, Ashley insisted on reporting the “Deerfield Stole Perry” story.</a:t>
            </a:r>
            <a:r>
              <a:rPr lang="en-US" altLang="zh-CN" sz="2300">
                <a:solidFill>
                  <a:schemeClr val="tx1"/>
                </a:solidFill>
                <a:latin typeface="Times New Roman" panose="02020603050405020304" charset="0"/>
                <a:cs typeface="Times New Roman" panose="02020603050405020304" charset="0"/>
              </a:rPr>
              <a:t> Ashley's eyes gleamed with ambition as she defended the fabricated story. "This will be our most explosive coverage yet," she declared. The newsroom's silence was deafening, thick with ethical tension. That night, I scrutinized the photo and ultimately uncovered “Perry” was a trophy's curved handle. When I presented the evidence at dawn, Ashley's resolve wavered. "The truth matters more than clicks," I urged. Grudgingly, she assented to my way of coverage.  </a:t>
            </a:r>
          </a:p>
          <a:p>
            <a:pPr marL="0" indent="457200" algn="just">
              <a:lnSpc>
                <a:spcPts val="2400"/>
              </a:lnSpc>
              <a:spcAft>
                <a:spcPts val="0"/>
              </a:spcAft>
              <a:buNone/>
            </a:pPr>
            <a:r>
              <a:rPr lang="en-US" altLang="zh-CN" sz="2300"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On Thursday, the paper came out with the headline “Bye-Bye, Perry” on the front page.</a:t>
            </a:r>
            <a:r>
              <a:rPr lang="en-US" altLang="zh-CN" sz="2300">
                <a:solidFill>
                  <a:schemeClr val="tx1"/>
                </a:solidFill>
                <a:latin typeface="Times New Roman" panose="02020603050405020304" charset="0"/>
                <a:cs typeface="Times New Roman" panose="02020603050405020304" charset="0"/>
              </a:rPr>
              <a:t> Students lingered at bulletin boards, tracing their fingers over photos of Perry, their laughter mingling with tears. As you could easily imagine, our circulation numbers blossomed like spring flowers</a:t>
            </a:r>
            <a:r>
              <a:rPr lang="en-US" altLang="zh-CN" sz="2300">
                <a:solidFill>
                  <a:schemeClr val="tx1"/>
                </a:solidFill>
                <a:latin typeface="Times New Roman" panose="02020603050405020304" charset="0"/>
                <a:ea typeface="宋体" panose="02010600030101010101" pitchFamily="2" charset="-122"/>
                <a:cs typeface="Times New Roman" panose="02020603050405020304" charset="0"/>
              </a:rPr>
              <a:t>－</a:t>
            </a:r>
            <a:r>
              <a:rPr lang="en-US" altLang="zh-CN" sz="2300">
                <a:solidFill>
                  <a:schemeClr val="tx1"/>
                </a:solidFill>
                <a:latin typeface="Times New Roman" panose="02020603050405020304" charset="0"/>
                <a:cs typeface="Times New Roman" panose="02020603050405020304" charset="0"/>
              </a:rPr>
              <a:t>nourished not by the fertilizer of sensationalism, but by the sunlight of authenticity. As dusk gilded Perry's vacant perch, the realization crystallized: No viral story could ever tip the scales of journalism when integrity stands on the other side.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92920" y="697320"/>
              <a:ext cx="10915200" cy="5852160"/>
            </p14:xfrm>
          </p:contentPart>
        </mc:Choice>
        <mc:Fallback>
          <p:pic>
            <p:nvPicPr>
              <p:cNvPr id="2" name="墨迹 1"/>
              <p:cNvPicPr/>
              <p:nvPr/>
            </p:nvPicPr>
            <p:blipFill>
              <a:blip r:embed="rId5"/>
              <a:stretch>
                <a:fillRect/>
              </a:stretch>
            </p:blipFill>
            <p:spPr>
              <a:xfrm>
                <a:off x="583560" y="687960"/>
                <a:ext cx="10933920" cy="58708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5605"/>
            <a:ext cx="10968990" cy="5854065"/>
          </a:xfrm>
          <a:ln>
            <a:solidFill>
              <a:schemeClr val="accent1"/>
            </a:solidFill>
          </a:ln>
        </p:spPr>
        <p:txBody>
          <a:bodyPr>
            <a:noAutofit/>
          </a:bodyPr>
          <a:lstStyle/>
          <a:p>
            <a:pPr marL="0" indent="457200" algn="just">
              <a:lnSpc>
                <a:spcPts val="1700"/>
              </a:lnSpc>
              <a:spcAft>
                <a:spcPts val="0"/>
              </a:spcAft>
              <a:buNone/>
            </a:pPr>
            <a:r>
              <a:rPr lang="en-US" altLang="zh-CN" sz="2000">
                <a:solidFill>
                  <a:schemeClr val="tx1"/>
                </a:solidFill>
                <a:latin typeface="Times New Roman" panose="02020603050405020304" charset="0"/>
                <a:cs typeface="Times New Roman" panose="02020603050405020304" charset="0"/>
              </a:rPr>
              <a:t>The art room's windows trembled as construction equipment roared outside. Our beloved century-old oak tree, its trunk bearing generations of carved memories, faced forthcoming </a:t>
            </a:r>
            <a:r>
              <a:rPr lang="en-US" altLang="zh-CN" sz="2000" u="sng">
                <a:solidFill>
                  <a:srgbClr val="FF0000"/>
                </a:solidFill>
                <a:latin typeface="Times New Roman" panose="02020603050405020304" charset="0"/>
                <a:cs typeface="Times New Roman" panose="02020603050405020304" charset="0"/>
              </a:rPr>
              <a:t>   1   </a:t>
            </a:r>
            <a:r>
              <a:rPr lang="en-US" altLang="zh-CN" sz="2000">
                <a:solidFill>
                  <a:schemeClr val="tx1"/>
                </a:solidFill>
                <a:latin typeface="Times New Roman" panose="02020603050405020304" charset="0"/>
                <a:cs typeface="Times New Roman" panose="02020603050405020304" charset="0"/>
              </a:rPr>
              <a:t>. Mia, our yearbook photographer, studied the architect's </a:t>
            </a:r>
            <a:r>
              <a:rPr lang="en-US" altLang="zh-CN" sz="2000" u="sng">
                <a:solidFill>
                  <a:srgbClr val="FF0000"/>
                </a:solidFill>
                <a:latin typeface="Times New Roman" panose="02020603050405020304" charset="0"/>
                <a:cs typeface="Times New Roman" panose="02020603050405020304" charset="0"/>
              </a:rPr>
              <a:t>   2   </a:t>
            </a:r>
            <a:r>
              <a:rPr lang="en-US" altLang="zh-CN" sz="2000">
                <a:solidFill>
                  <a:schemeClr val="tx1"/>
                </a:solidFill>
                <a:latin typeface="Times New Roman" panose="02020603050405020304" charset="0"/>
                <a:cs typeface="Times New Roman" panose="02020603050405020304" charset="0"/>
              </a:rPr>
              <a:t> drawings of the planned parking structure, her fingers tightening around her camera. "There has to be an alternative," she </a:t>
            </a:r>
            <a:r>
              <a:rPr lang="en-US" altLang="zh-CN" sz="2000" u="sng">
                <a:solidFill>
                  <a:srgbClr val="FF0000"/>
                </a:solidFill>
                <a:latin typeface="Times New Roman" panose="02020603050405020304" charset="0"/>
                <a:cs typeface="Times New Roman" panose="02020603050405020304" charset="0"/>
              </a:rPr>
              <a:t>   3   </a:t>
            </a:r>
            <a:r>
              <a:rPr lang="en-US" altLang="zh-CN" sz="2000">
                <a:solidFill>
                  <a:schemeClr val="tx1"/>
                </a:solidFill>
                <a:latin typeface="Times New Roman" panose="02020603050405020304" charset="0"/>
                <a:cs typeface="Times New Roman" panose="02020603050405020304" charset="0"/>
              </a:rPr>
              <a:t>, her voice could barely be heard over the noise.</a:t>
            </a:r>
          </a:p>
          <a:p>
            <a:pPr marL="0" indent="457200" algn="just">
              <a:lnSpc>
                <a:spcPts val="1700"/>
              </a:lnSpc>
              <a:spcAft>
                <a:spcPts val="0"/>
              </a:spcAft>
              <a:buNone/>
            </a:pPr>
            <a:r>
              <a:rPr lang="en-US" altLang="zh-CN" sz="2000">
                <a:solidFill>
                  <a:schemeClr val="tx1"/>
                </a:solidFill>
                <a:latin typeface="Times New Roman" panose="02020603050405020304" charset="0"/>
                <a:cs typeface="Times New Roman" panose="02020603050405020304" charset="0"/>
              </a:rPr>
              <a:t>During lunch break, I discovered Mia </a:t>
            </a:r>
            <a:r>
              <a:rPr lang="en-US" altLang="zh-CN" sz="2000" u="sng">
                <a:solidFill>
                  <a:srgbClr val="FF0000"/>
                </a:solidFill>
                <a:latin typeface="Times New Roman" panose="02020603050405020304" charset="0"/>
                <a:cs typeface="Times New Roman" panose="02020603050405020304" charset="0"/>
              </a:rPr>
              <a:t>  4  </a:t>
            </a:r>
            <a:r>
              <a:rPr lang="en-US" altLang="zh-CN" sz="2000">
                <a:solidFill>
                  <a:schemeClr val="tx1"/>
                </a:solidFill>
                <a:latin typeface="Times New Roman" panose="02020603050405020304" charset="0"/>
                <a:cs typeface="Times New Roman" panose="02020603050405020304" charset="0"/>
              </a:rPr>
              <a:t> construction plans with the head groundskeeper. "The root system is compromising underground utilities," Mr. Delgado explained. Mia's shutter clicked methodically, documenting each </a:t>
            </a:r>
            <a:r>
              <a:rPr lang="en-US" altLang="zh-CN" sz="2000" u="sng">
                <a:solidFill>
                  <a:srgbClr val="FF0000"/>
                </a:solidFill>
                <a:latin typeface="Times New Roman" panose="02020603050405020304" charset="0"/>
                <a:cs typeface="Times New Roman" panose="02020603050405020304" charset="0"/>
              </a:rPr>
              <a:t>   5   </a:t>
            </a:r>
            <a:r>
              <a:rPr lang="en-US" altLang="zh-CN" sz="2000">
                <a:solidFill>
                  <a:schemeClr val="tx1"/>
                </a:solidFill>
                <a:latin typeface="Times New Roman" panose="02020603050405020304" charset="0"/>
                <a:cs typeface="Times New Roman" panose="02020603050405020304" charset="0"/>
              </a:rPr>
              <a:t> with professional precision.</a:t>
            </a:r>
          </a:p>
          <a:p>
            <a:pPr marL="0" indent="457200" algn="just">
              <a:lnSpc>
                <a:spcPts val="1700"/>
              </a:lnSpc>
              <a:spcAft>
                <a:spcPts val="0"/>
              </a:spcAft>
              <a:buNone/>
            </a:pPr>
            <a:r>
              <a:rPr lang="en-US" altLang="zh-CN" sz="2000">
                <a:solidFill>
                  <a:schemeClr val="tx1"/>
                </a:solidFill>
                <a:latin typeface="Times New Roman" panose="02020603050405020304" charset="0"/>
                <a:cs typeface="Times New Roman" panose="02020603050405020304" charset="0"/>
              </a:rPr>
              <a:t>When the school paper arrived next morning, Mia's </a:t>
            </a:r>
            <a:r>
              <a:rPr lang="en-US" altLang="zh-CN" sz="2000" u="sng">
                <a:solidFill>
                  <a:srgbClr val="FF0000"/>
                </a:solidFill>
                <a:latin typeface="Times New Roman" panose="02020603050405020304" charset="0"/>
                <a:cs typeface="Times New Roman" panose="02020603050405020304" charset="0"/>
              </a:rPr>
              <a:t>   6   </a:t>
            </a:r>
            <a:r>
              <a:rPr lang="en-US" altLang="zh-CN" sz="2000">
                <a:solidFill>
                  <a:schemeClr val="tx1"/>
                </a:solidFill>
                <a:latin typeface="Times New Roman" panose="02020603050405020304" charset="0"/>
                <a:cs typeface="Times New Roman" panose="02020603050405020304" charset="0"/>
              </a:rPr>
              <a:t> dominated the front page: intimate portraits of the tree's weathered bark, students laughing beneath its </a:t>
            </a:r>
            <a:r>
              <a:rPr lang="en-US" altLang="zh-CN" sz="2000" u="sng">
                <a:solidFill>
                  <a:srgbClr val="FF0000"/>
                </a:solidFill>
                <a:latin typeface="Times New Roman" panose="02020603050405020304" charset="0"/>
                <a:cs typeface="Times New Roman" panose="02020603050405020304" charset="0"/>
              </a:rPr>
              <a:t>   7 </a:t>
            </a:r>
            <a:r>
              <a:rPr lang="en-US" altLang="zh-CN" sz="2000" u="sng">
                <a:solidFill>
                  <a:schemeClr val="tx1"/>
                </a:solidFill>
                <a:latin typeface="Times New Roman" panose="02020603050405020304" charset="0"/>
                <a:cs typeface="Times New Roman" panose="02020603050405020304" charset="0"/>
              </a:rPr>
              <a:t>  </a:t>
            </a:r>
            <a:r>
              <a:rPr lang="en-US" altLang="zh-CN" sz="2000">
                <a:solidFill>
                  <a:schemeClr val="tx1"/>
                </a:solidFill>
                <a:latin typeface="Times New Roman" panose="02020603050405020304" charset="0"/>
                <a:cs typeface="Times New Roman" panose="02020603050405020304" charset="0"/>
              </a:rPr>
              <a:t> canopy, and close-ups of historical carvings. The </a:t>
            </a:r>
            <a:r>
              <a:rPr lang="en-US" altLang="zh-CN" sz="2000" u="sng">
                <a:solidFill>
                  <a:srgbClr val="FF0000"/>
                </a:solidFill>
                <a:latin typeface="Times New Roman" panose="02020603050405020304" charset="0"/>
                <a:cs typeface="Times New Roman" panose="02020603050405020304" charset="0"/>
              </a:rPr>
              <a:t>   8  </a:t>
            </a:r>
            <a:r>
              <a:rPr lang="en-US" altLang="zh-CN" sz="2000">
                <a:solidFill>
                  <a:schemeClr val="tx1"/>
                </a:solidFill>
                <a:latin typeface="Times New Roman" panose="02020603050405020304" charset="0"/>
                <a:cs typeface="Times New Roman" panose="02020603050405020304" charset="0"/>
              </a:rPr>
              <a:t> ignited campus-wide concern: By midday, colorful ribbons decorated the ancient trunk like jewelry, while a student-organized petition (</a:t>
            </a:r>
            <a:r>
              <a:rPr lang="zh-CN" altLang="en-US" sz="2000">
                <a:solidFill>
                  <a:schemeClr val="tx1"/>
                </a:solidFill>
                <a:latin typeface="Times New Roman" panose="02020603050405020304" charset="0"/>
                <a:cs typeface="Times New Roman" panose="02020603050405020304" charset="0"/>
              </a:rPr>
              <a:t>请愿书</a:t>
            </a:r>
            <a:r>
              <a:rPr lang="en-US" altLang="zh-CN" sz="2000">
                <a:solidFill>
                  <a:schemeClr val="tx1"/>
                </a:solidFill>
                <a:latin typeface="Times New Roman" panose="02020603050405020304" charset="0"/>
                <a:cs typeface="Times New Roman" panose="02020603050405020304" charset="0"/>
              </a:rPr>
              <a:t>) </a:t>
            </a:r>
            <a:r>
              <a:rPr lang="en-US" altLang="zh-CN" sz="2000" u="sng">
                <a:solidFill>
                  <a:srgbClr val="FF0000"/>
                </a:solidFill>
                <a:latin typeface="Times New Roman" panose="02020603050405020304" charset="0"/>
                <a:cs typeface="Times New Roman" panose="02020603050405020304" charset="0"/>
              </a:rPr>
              <a:t>  9   </a:t>
            </a:r>
            <a:r>
              <a:rPr lang="en-US" altLang="zh-CN" sz="2000">
                <a:solidFill>
                  <a:schemeClr val="tx1"/>
                </a:solidFill>
                <a:latin typeface="Times New Roman" panose="02020603050405020304" charset="0"/>
                <a:cs typeface="Times New Roman" panose="02020603050405020304" charset="0"/>
              </a:rPr>
              <a:t> over 600 signatures.</a:t>
            </a:r>
          </a:p>
          <a:p>
            <a:pPr marL="0" indent="0" algn="just">
              <a:lnSpc>
                <a:spcPts val="1700"/>
              </a:lnSpc>
              <a:spcAft>
                <a:spcPts val="0"/>
              </a:spcAft>
              <a:buNone/>
            </a:pPr>
            <a:endParaRPr lang="en-US" altLang="zh-CN" sz="2000">
              <a:solidFill>
                <a:schemeClr val="tx1"/>
              </a:solidFill>
              <a:latin typeface="Times New Roman" panose="02020603050405020304" charset="0"/>
              <a:cs typeface="Times New Roman" panose="02020603050405020304" charset="0"/>
            </a:endParaRP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 removal 		B. restoration 		C. decoration 		D. transplantation</a:t>
            </a: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 vague 		B. technical 		C. abstract 		D. faded</a:t>
            </a: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3. A. declared 		B. murmured 		C. protested 		D. joked</a:t>
            </a: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 A. reviewing 	B. altering 		C. deserting 		D. concealing</a:t>
            </a: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5. A. flaw 		B. moment 		C. measurement 	D. angle</a:t>
            </a: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6. A. editorial 		B. coverage 		C. advertisement 	D. fiction</a:t>
            </a: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7. A. sprawling 	B. bare 		C. artificial 		D. flowering</a:t>
            </a: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8. A. rumor 		B. feature 		C. debate 		D. policy</a:t>
            </a: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9. A. collected 	B. rejected 		C. lost 			D. ignored</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47640" y="3845520"/>
              <a:ext cx="8631360" cy="2008080"/>
            </p14:xfrm>
          </p:contentPart>
        </mc:Choice>
        <mc:Fallback>
          <p:pic>
            <p:nvPicPr>
              <p:cNvPr id="2" name="墨迹 1"/>
              <p:cNvPicPr/>
              <p:nvPr/>
            </p:nvPicPr>
            <p:blipFill>
              <a:blip r:embed="rId5"/>
              <a:stretch>
                <a:fillRect/>
              </a:stretch>
            </p:blipFill>
            <p:spPr>
              <a:xfrm>
                <a:off x="638280" y="3836160"/>
                <a:ext cx="8650080" cy="20268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0525"/>
            <a:ext cx="10968990" cy="5859145"/>
          </a:xfrm>
          <a:ln>
            <a:solidFill>
              <a:schemeClr val="accent1"/>
            </a:solidFill>
          </a:ln>
        </p:spPr>
        <p:txBody>
          <a:bodyPr>
            <a:noAutofit/>
          </a:bodyPr>
          <a:lstStyle/>
          <a:p>
            <a:pPr marL="0" indent="0" algn="just">
              <a:lnSpc>
                <a:spcPts val="260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11. applaud</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鼓掌；称赞</a:t>
            </a:r>
          </a:p>
          <a:p>
            <a:pPr marL="0" indent="0" algn="just">
              <a:lnSpc>
                <a:spcPts val="260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applause</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鼓掌</a:t>
            </a:r>
          </a:p>
          <a:p>
            <a:pPr marL="0" indent="0" algn="just">
              <a:lnSpc>
                <a:spcPts val="2600"/>
              </a:lnSpc>
              <a:spcAft>
                <a:spcPts val="0"/>
              </a:spcAft>
              <a:buNone/>
            </a:pPr>
            <a:r>
              <a:rPr lang="en-US" altLang="zh-CN" sz="2400">
                <a:solidFill>
                  <a:schemeClr val="tx1"/>
                </a:solidFill>
                <a:latin typeface="Times New Roman" panose="02020603050405020304" charset="0"/>
                <a:cs typeface="Times New Roman" panose="02020603050405020304" charset="0"/>
              </a:rPr>
              <a:t>     By the early 20th century, the tomato </a:t>
            </a:r>
            <a:r>
              <a:rPr lang="en-US" altLang="zh-CN" sz="2400" u="sng">
                <a:solidFill>
                  <a:schemeClr val="tx1"/>
                </a:solidFill>
                <a:latin typeface="Times New Roman" panose="02020603050405020304" charset="0"/>
                <a:cs typeface="Times New Roman" panose="02020603050405020304" charset="0"/>
              </a:rPr>
              <a:t>    56     </a:t>
            </a:r>
            <a:r>
              <a:rPr lang="en-US" altLang="zh-CN" sz="2400">
                <a:solidFill>
                  <a:schemeClr val="tx1"/>
                </a:solidFill>
                <a:latin typeface="Times New Roman" panose="02020603050405020304" charset="0"/>
                <a:cs typeface="Times New Roman" panose="02020603050405020304" charset="0"/>
              </a:rPr>
              <a:t> (break) free of its role as a Western-only food and entered other Chinese restaurants and homes, leading to its eventual </a:t>
            </a:r>
            <a:r>
              <a:rPr lang="en-US" altLang="zh-CN" sz="2400" u="sng">
                <a:solidFill>
                  <a:schemeClr val="tx1"/>
                </a:solidFill>
                <a:latin typeface="Times New Roman" panose="02020603050405020304" charset="0"/>
                <a:cs typeface="Times New Roman" panose="02020603050405020304" charset="0"/>
              </a:rPr>
              <a:t>   57    </a:t>
            </a:r>
            <a:r>
              <a:rPr lang="en-US" altLang="zh-CN" sz="2400">
                <a:solidFill>
                  <a:schemeClr val="tx1"/>
                </a:solidFill>
                <a:latin typeface="Times New Roman" panose="02020603050405020304" charset="0"/>
                <a:cs typeface="Times New Roman" panose="02020603050405020304" charset="0"/>
              </a:rPr>
              <a:t> (marry) with scrambled eggs in the 1940s. </a:t>
            </a:r>
          </a:p>
          <a:p>
            <a:pPr marL="0" indent="457200" algn="just">
              <a:lnSpc>
                <a:spcPts val="2600"/>
              </a:lnSpc>
              <a:spcAft>
                <a:spcPts val="0"/>
              </a:spcAft>
              <a:buNone/>
            </a:pPr>
            <a:r>
              <a:rPr lang="en-US" altLang="zh-CN" sz="2400">
                <a:solidFill>
                  <a:schemeClr val="tx1"/>
                </a:solidFill>
                <a:latin typeface="Times New Roman" panose="02020603050405020304" charset="0"/>
                <a:cs typeface="Times New Roman" panose="02020603050405020304" charset="0"/>
              </a:rPr>
              <a:t>Turn to Chinese entertainment and tomato-and-egg is used as a standard </a:t>
            </a:r>
            <a:r>
              <a:rPr lang="en-US" altLang="zh-CN" sz="2400" u="sng">
                <a:solidFill>
                  <a:schemeClr val="tx1"/>
                </a:solidFill>
                <a:latin typeface="Times New Roman" panose="02020603050405020304" charset="0"/>
                <a:cs typeface="Times New Roman" panose="02020603050405020304" charset="0"/>
              </a:rPr>
              <a:t>    58    </a:t>
            </a:r>
            <a:r>
              <a:rPr lang="en-US" altLang="zh-CN" sz="2400">
                <a:solidFill>
                  <a:schemeClr val="tx1"/>
                </a:solidFill>
                <a:latin typeface="Times New Roman" panose="02020603050405020304" charset="0"/>
                <a:cs typeface="Times New Roman" panose="02020603050405020304" charset="0"/>
              </a:rPr>
              <a:t> which celebrities' readiness for committed relationships is evaluated. It’s almost a rite of passage at this point: famous actors like Jin Dong, who passed his tomato-and-egg test to enthusiastic applause, and Huang Xiaoming, who bombed </a:t>
            </a:r>
            <a:r>
              <a:rPr lang="en-US" altLang="zh-CN" sz="2400" u="sng">
                <a:solidFill>
                  <a:schemeClr val="tx1"/>
                </a:solidFill>
                <a:latin typeface="Times New Roman" panose="02020603050405020304" charset="0"/>
                <a:cs typeface="Times New Roman" panose="02020603050405020304" charset="0"/>
              </a:rPr>
              <a:t>   59   </a:t>
            </a:r>
            <a:r>
              <a:rPr lang="en-US" altLang="zh-CN" sz="2400">
                <a:solidFill>
                  <a:schemeClr val="tx1"/>
                </a:solidFill>
                <a:latin typeface="Times New Roman" panose="02020603050405020304" charset="0"/>
                <a:cs typeface="Times New Roman" panose="02020603050405020304" charset="0"/>
              </a:rPr>
              <a:t> (he) on an episode of </a:t>
            </a:r>
            <a:r>
              <a:rPr lang="en-US" altLang="zh-CN" sz="2400" i="1">
                <a:solidFill>
                  <a:schemeClr val="tx1"/>
                </a:solidFill>
                <a:latin typeface="Times New Roman" panose="02020603050405020304" charset="0"/>
                <a:cs typeface="Times New Roman" panose="02020603050405020304" charset="0"/>
              </a:rPr>
              <a:t>Chinese Restaurant</a:t>
            </a:r>
            <a:r>
              <a:rPr lang="en-US" altLang="zh-CN" sz="2400">
                <a:solidFill>
                  <a:schemeClr val="tx1"/>
                </a:solidFill>
                <a:latin typeface="Times New Roman" panose="02020603050405020304" charset="0"/>
                <a:cs typeface="Times New Roman" panose="02020603050405020304" charset="0"/>
              </a:rPr>
              <a:t> to much criticism online, are expected to be able to whip up a passable version of tomato-and-egg at a moment’s notice. </a:t>
            </a:r>
          </a:p>
          <a:p>
            <a:pPr marL="0" indent="0" algn="just">
              <a:lnSpc>
                <a:spcPts val="2600"/>
              </a:lnSpc>
              <a:spcAft>
                <a:spcPts val="0"/>
              </a:spcAft>
              <a:buNone/>
            </a:pPr>
            <a:endParaRPr lang="zh-CN" altLang="en-US" sz="2400">
              <a:solidFill>
                <a:schemeClr val="tx1"/>
              </a:solidFill>
              <a:latin typeface="黑体" panose="02010609060101010101" charset="-122"/>
              <a:ea typeface="黑体" panose="02010609060101010101" charset="-122"/>
              <a:cs typeface="黑体" panose="02010609060101010101" charset="-122"/>
            </a:endParaRPr>
          </a:p>
          <a:p>
            <a:pPr marL="0" indent="457200" algn="just">
              <a:lnSpc>
                <a:spcPts val="2600"/>
              </a:lnSpc>
              <a:spcAft>
                <a:spcPts val="0"/>
              </a:spcAft>
              <a:buNone/>
            </a:pPr>
            <a:r>
              <a:rPr lang="en-US" altLang="zh-CN" sz="2400">
                <a:solidFill>
                  <a:schemeClr val="tx1"/>
                </a:solidFill>
                <a:latin typeface="黑体" panose="02010609060101010101" charset="-122"/>
                <a:ea typeface="黑体" panose="02010609060101010101" charset="-122"/>
                <a:cs typeface="黑体" panose="02010609060101010101" charset="-122"/>
              </a:rPr>
              <a:t> </a:t>
            </a:r>
            <a:r>
              <a:rPr lang="zh-CN" altLang="en-US" sz="2400">
                <a:solidFill>
                  <a:schemeClr val="tx1"/>
                </a:solidFill>
                <a:latin typeface="黑体" panose="02010609060101010101" charset="-122"/>
                <a:ea typeface="黑体" panose="02010609060101010101" charset="-122"/>
                <a:cs typeface="黑体" panose="02010609060101010101" charset="-122"/>
              </a:rPr>
              <a:t>在中国娱乐圈，番茄炒蛋已成为衡量明星是否适合婚姻生活的标杆。这道家常菜俨然成了明星们的</a:t>
            </a:r>
            <a:r>
              <a:rPr lang="en-US" altLang="zh-CN" sz="2400">
                <a:solidFill>
                  <a:schemeClr val="tx1"/>
                </a:solidFill>
                <a:latin typeface="黑体" panose="02010609060101010101" charset="-122"/>
                <a:ea typeface="黑体" panose="02010609060101010101" charset="-122"/>
                <a:cs typeface="黑体" panose="02010609060101010101" charset="-122"/>
              </a:rPr>
              <a:t>"</a:t>
            </a:r>
            <a:r>
              <a:rPr lang="zh-CN" altLang="en-US" sz="2400">
                <a:solidFill>
                  <a:schemeClr val="tx1"/>
                </a:solidFill>
                <a:latin typeface="黑体" panose="02010609060101010101" charset="-122"/>
                <a:ea typeface="黑体" panose="02010609060101010101" charset="-122"/>
                <a:cs typeface="黑体" panose="02010609060101010101" charset="-122"/>
              </a:rPr>
              <a:t>成人礼</a:t>
            </a:r>
            <a:r>
              <a:rPr lang="en-US" altLang="zh-CN" sz="2400">
                <a:solidFill>
                  <a:schemeClr val="tx1"/>
                </a:solidFill>
                <a:latin typeface="黑体" panose="02010609060101010101" charset="-122"/>
                <a:ea typeface="黑体" panose="02010609060101010101" charset="-122"/>
                <a:cs typeface="黑体" panose="02010609060101010101" charset="-122"/>
              </a:rPr>
              <a:t>"</a:t>
            </a:r>
            <a:r>
              <a:rPr lang="zh-CN" altLang="en-US" sz="2400">
                <a:solidFill>
                  <a:schemeClr val="tx1"/>
                </a:solidFill>
                <a:latin typeface="黑体" panose="02010609060101010101" charset="-122"/>
                <a:ea typeface="黑体" panose="02010609060101010101" charset="-122"/>
                <a:cs typeface="黑体" panose="02010609060101010101" charset="-122"/>
              </a:rPr>
              <a:t>：当红演员靳东曾完美通过番茄炒蛋测试，赢得满堂喝彩；而黄晓明在《中餐厅》里搞砸这道菜时，立刻引发网络群嘲。人们默认明星必须能随时端出一盘像样的番茄炒蛋。</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7825"/>
            <a:ext cx="10968990" cy="5871845"/>
          </a:xfrm>
          <a:ln>
            <a:solidFill>
              <a:schemeClr val="accent1"/>
            </a:solidFill>
          </a:ln>
        </p:spPr>
        <p:txBody>
          <a:bodyPr/>
          <a:lstStyle/>
          <a:p>
            <a:pPr marL="0" indent="0" algn="just">
              <a:buNone/>
            </a:pPr>
            <a:r>
              <a:rPr lang="en-US" altLang="zh-CN" sz="2800">
                <a:solidFill>
                  <a:schemeClr val="tx1"/>
                </a:solidFill>
                <a:latin typeface="Times New Roman" panose="02020603050405020304" charset="0"/>
                <a:cs typeface="Times New Roman" panose="02020603050405020304" charset="0"/>
              </a:rPr>
              <a:t>12. a manned capsule=a crewed capsule</a:t>
            </a:r>
            <a:r>
              <a:rPr lang="zh-CN" altLang="en-US" sz="2800">
                <a:solidFill>
                  <a:schemeClr val="tx1"/>
                </a:solidFill>
                <a:latin typeface="Times New Roman" panose="02020603050405020304" charset="0"/>
                <a:cs typeface="Times New Roman" panose="02020603050405020304" charset="0"/>
              </a:rPr>
              <a:t>载人舱</a:t>
            </a:r>
          </a:p>
          <a:p>
            <a:pPr marL="0" indent="0" algn="just">
              <a:buNone/>
            </a:pPr>
            <a:r>
              <a:rPr lang="en-US" altLang="zh-CN" sz="2800">
                <a:solidFill>
                  <a:schemeClr val="tx1"/>
                </a:solidFill>
                <a:latin typeface="Times New Roman" panose="02020603050405020304" charset="0"/>
                <a:cs typeface="Times New Roman" panose="02020603050405020304" charset="0"/>
              </a:rPr>
              <a:t>      manned</a:t>
            </a:r>
            <a:r>
              <a:rPr lang="zh-CN" altLang="en-US" sz="2800">
                <a:solidFill>
                  <a:schemeClr val="tx1"/>
                </a:solidFill>
                <a:latin typeface="Times New Roman" panose="02020603050405020304" charset="0"/>
                <a:cs typeface="Times New Roman" panose="02020603050405020304" charset="0"/>
              </a:rPr>
              <a:t>可理解为</a:t>
            </a:r>
            <a:r>
              <a:rPr lang="en-US" altLang="zh-CN" sz="2800">
                <a:solidFill>
                  <a:schemeClr val="tx1"/>
                </a:solidFill>
                <a:latin typeface="Times New Roman" panose="02020603050405020304" charset="0"/>
                <a:cs typeface="Times New Roman" panose="02020603050405020304" charset="0"/>
              </a:rPr>
              <a:t>a.,</a:t>
            </a:r>
            <a:r>
              <a:rPr lang="zh-CN" altLang="en-US" sz="2800">
                <a:solidFill>
                  <a:schemeClr val="tx1"/>
                </a:solidFill>
                <a:latin typeface="Times New Roman" panose="02020603050405020304" charset="0"/>
                <a:cs typeface="Times New Roman" panose="02020603050405020304" charset="0"/>
              </a:rPr>
              <a:t>也可理解为被动语态</a:t>
            </a:r>
          </a:p>
          <a:p>
            <a:pPr marL="0" indent="0" algn="just">
              <a:buNone/>
            </a:pPr>
            <a:r>
              <a:rPr lang="en-US" altLang="zh-CN" sz="2800">
                <a:solidFill>
                  <a:schemeClr val="tx1"/>
                </a:solidFill>
                <a:latin typeface="Times New Roman" panose="02020603050405020304" charset="0"/>
                <a:cs typeface="Times New Roman" panose="02020603050405020304" charset="0"/>
              </a:rPr>
              <a:t>      </a:t>
            </a:r>
            <a:r>
              <a:rPr lang="zh-CN" altLang="en-US" sz="2800">
                <a:solidFill>
                  <a:schemeClr val="tx1"/>
                </a:solidFill>
                <a:latin typeface="Times New Roman" panose="02020603050405020304" charset="0"/>
                <a:cs typeface="Times New Roman" panose="02020603050405020304" charset="0"/>
              </a:rPr>
              <a:t>类似：</a:t>
            </a:r>
            <a:r>
              <a:rPr lang="en-US" altLang="zh-CN" sz="2800">
                <a:solidFill>
                  <a:schemeClr val="tx1"/>
                </a:solidFill>
                <a:latin typeface="Times New Roman" panose="02020603050405020304" charset="0"/>
                <a:cs typeface="Times New Roman" panose="02020603050405020304" charset="0"/>
              </a:rPr>
              <a:t>canned apples, steamed fish, marketed strategy, engineered vehicles, dried tea, the clocked car (</a:t>
            </a:r>
            <a:r>
              <a:rPr lang="zh-CN" altLang="en-US" sz="2800">
                <a:solidFill>
                  <a:schemeClr val="tx1"/>
                </a:solidFill>
                <a:latin typeface="Times New Roman" panose="02020603050405020304" charset="0"/>
                <a:cs typeface="Times New Roman" panose="02020603050405020304" charset="0"/>
              </a:rPr>
              <a:t>被改过里程数的汽车</a:t>
            </a:r>
            <a:r>
              <a:rPr lang="en-US" altLang="zh-CN" sz="2800">
                <a:solidFill>
                  <a:schemeClr val="tx1"/>
                </a:solidFill>
                <a:latin typeface="Times New Roman" panose="02020603050405020304" charset="0"/>
                <a:cs typeface="Times New Roman" panose="02020603050405020304" charset="0"/>
              </a:rPr>
              <a:t>), the measured bridge, a penned poem, a frequented bar, taxed income ... </a:t>
            </a:r>
          </a:p>
          <a:p>
            <a:pPr marL="0" indent="0">
              <a:buNone/>
            </a:pPr>
            <a:r>
              <a:rPr lang="en-US" altLang="zh-CN"/>
              <a:t>      </a:t>
            </a:r>
          </a:p>
          <a:p>
            <a:pPr marL="0" indent="0">
              <a:buNone/>
            </a:pPr>
            <a:r>
              <a:rPr lang="en-US" altLang="zh-CN"/>
              <a:t>       </a:t>
            </a:r>
          </a:p>
          <a:p>
            <a:pPr marL="0" indent="0">
              <a:buNone/>
            </a:pPr>
            <a:r>
              <a:rPr lang="en-US" altLang="zh-CN"/>
              <a: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6405"/>
            <a:ext cx="10968990" cy="5803265"/>
          </a:xfrm>
          <a:ln>
            <a:solidFill>
              <a:schemeClr val="accent1"/>
            </a:solidFill>
          </a:ln>
        </p:spPr>
        <p:txBody>
          <a:bodyPr/>
          <a:lstStyle/>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13. opponent</a:t>
            </a:r>
            <a:r>
              <a:rPr lang="zh-CN" altLang="en-US" sz="2400">
                <a:solidFill>
                  <a:schemeClr val="tx1"/>
                </a:solidFill>
                <a:latin typeface="Times New Roman" panose="02020603050405020304" charset="0"/>
                <a:cs typeface="Times New Roman" panose="02020603050405020304" charset="0"/>
              </a:rPr>
              <a:t>反对者；竞争者</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proponent</a:t>
            </a:r>
            <a:r>
              <a:rPr lang="zh-CN" altLang="en-US" sz="2400">
                <a:solidFill>
                  <a:schemeClr val="tx1"/>
                </a:solidFill>
                <a:latin typeface="Times New Roman" panose="02020603050405020304" charset="0"/>
                <a:cs typeface="Times New Roman" panose="02020603050405020304" charset="0"/>
              </a:rPr>
              <a:t>支持者</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a:t>
            </a:r>
            <a:r>
              <a:rPr lang="zh-CN" altLang="en-US" sz="2400" b="1" u="sng">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关于纸书和电子书的争论</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Proponents</a:t>
            </a:r>
            <a:r>
              <a:rPr lang="en-US" altLang="zh-CN" sz="2400">
                <a:solidFill>
                  <a:schemeClr val="tx1"/>
                </a:solidFill>
                <a:latin typeface="Times New Roman" panose="02020603050405020304" charset="0"/>
                <a:cs typeface="Times New Roman" panose="02020603050405020304" charset="0"/>
              </a:rPr>
              <a:t> of prints argue that prints’ superiority lies in delivering a multi-sensory reading experience. The crisp texture of pages beneath fingertips, the fragrance of ink, and the rustle of turning pages create a tactile intimacy no e-readers can replicate. Print media isn’t obsolete; it’s an antidote to digital fatigue. </a:t>
            </a:r>
            <a:r>
              <a:rPr lang="en-US" altLang="zh-CN" sz="2400">
                <a:solidFill>
                  <a:schemeClr val="tx1"/>
                </a:solidFill>
                <a:latin typeface="Times New Roman" panose="02020603050405020304" charset="0"/>
                <a:cs typeface="Times New Roman" panose="02020603050405020304" charset="0"/>
                <a:sym typeface="+mn-ea"/>
              </a:rPr>
              <a:t>Paper books will evolve rather than vanish, transforming from mass commodities to cherished artifacts, like fountain pens or mechanical watches. </a:t>
            </a:r>
            <a:endParaRPr lang="en-US" altLang="zh-CN" sz="2400">
              <a:solidFill>
                <a:schemeClr val="tx1"/>
              </a:solidFill>
              <a:latin typeface="Times New Roman" panose="02020603050405020304" charset="0"/>
              <a:cs typeface="Times New Roman" panose="02020603050405020304" charset="0"/>
            </a:endParaRP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1475"/>
            <a:ext cx="10968990" cy="5878195"/>
          </a:xfrm>
          <a:ln>
            <a:solidFill>
              <a:schemeClr val="accent1"/>
            </a:solidFill>
          </a:ln>
        </p:spPr>
        <p:txBody>
          <a:bodyPr/>
          <a:lstStyle/>
          <a:p>
            <a:pPr marL="0" indent="0">
              <a:buNone/>
            </a:pPr>
            <a:r>
              <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14. log / leg / lag </a:t>
            </a:r>
          </a:p>
          <a:p>
            <a:pPr marL="0" indent="0">
              <a:buNone/>
            </a:pPr>
            <a:r>
              <a:rPr lang="en-US" altLang="zh-CN" sz="2800">
                <a:solidFill>
                  <a:schemeClr val="tx1"/>
                </a:solidFill>
                <a:latin typeface="Times New Roman" panose="02020603050405020304" charset="0"/>
                <a:cs typeface="Times New Roman" panose="02020603050405020304" charset="0"/>
              </a:rPr>
              <a:t>      log in / on to the Internet</a:t>
            </a:r>
            <a:r>
              <a:rPr lang="zh-CN" altLang="en-US" sz="2800">
                <a:solidFill>
                  <a:schemeClr val="tx1"/>
                </a:solidFill>
                <a:latin typeface="Times New Roman" panose="02020603050405020304" charset="0"/>
                <a:cs typeface="Times New Roman" panose="02020603050405020304" charset="0"/>
              </a:rPr>
              <a:t>登录网络</a:t>
            </a:r>
          </a:p>
          <a:p>
            <a:pPr marL="0" indent="0">
              <a:buNone/>
            </a:pPr>
            <a:r>
              <a:rPr lang="en-US" altLang="zh-CN" sz="2800">
                <a:solidFill>
                  <a:schemeClr val="tx1"/>
                </a:solidFill>
                <a:latin typeface="Times New Roman" panose="02020603050405020304" charset="0"/>
                <a:cs typeface="Times New Roman" panose="02020603050405020304" charset="0"/>
              </a:rPr>
              <a:t>      the final leg of the tournament</a:t>
            </a:r>
            <a:r>
              <a:rPr lang="zh-CN" altLang="en-US" sz="2800">
                <a:solidFill>
                  <a:schemeClr val="tx1"/>
                </a:solidFill>
                <a:latin typeface="Times New Roman" panose="02020603050405020304" charset="0"/>
                <a:cs typeface="Times New Roman" panose="02020603050405020304" charset="0"/>
              </a:rPr>
              <a:t>锦标赛的最后一个赛段</a:t>
            </a:r>
          </a:p>
          <a:p>
            <a:pPr marL="0" indent="0">
              <a:buNone/>
            </a:pPr>
            <a:r>
              <a:rPr lang="en-US" altLang="zh-CN" sz="2800">
                <a:solidFill>
                  <a:schemeClr val="tx1"/>
                </a:solidFill>
                <a:latin typeface="Times New Roman" panose="02020603050405020304" charset="0"/>
                <a:cs typeface="Times New Roman" panose="02020603050405020304" charset="0"/>
              </a:rPr>
              <a:t>      jet lag, lag behind</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7825"/>
            <a:ext cx="10968990" cy="5871845"/>
          </a:xfrm>
          <a:ln>
            <a:solidFill>
              <a:schemeClr val="accent1"/>
            </a:solidFill>
          </a:ln>
        </p:spPr>
        <p:txBody>
          <a:bodyPr>
            <a:noAutofit/>
          </a:bodyPr>
          <a:lstStyle/>
          <a:p>
            <a:pPr marL="0" indent="0" algn="just">
              <a:lnSpc>
                <a:spcPts val="3360"/>
              </a:lnSpc>
              <a:spcAft>
                <a:spcPts val="0"/>
              </a:spcAft>
              <a:buNone/>
            </a:pPr>
            <a:r>
              <a:rPr lang="en-US" altLang="zh-CN"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15. arrest</a:t>
            </a:r>
            <a:r>
              <a:rPr lang="zh-CN" altLang="en-US"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逮捕；阻止；抑制；吸引</a:t>
            </a:r>
          </a:p>
          <a:p>
            <a:pPr marL="0" indent="0" algn="just">
              <a:lnSpc>
                <a:spcPts val="3360"/>
              </a:lnSpc>
              <a:spcAft>
                <a:spcPts val="0"/>
              </a:spcAft>
              <a:buNone/>
            </a:pPr>
            <a:r>
              <a:rPr lang="en-US" altLang="zh-CN" sz="2800">
                <a:solidFill>
                  <a:schemeClr val="tx1"/>
                </a:solidFill>
                <a:latin typeface="Times New Roman" panose="02020603050405020304" charset="0"/>
                <a:cs typeface="Times New Roman" panose="02020603050405020304" charset="0"/>
              </a:rPr>
              <a:t>      The aroma of cooked meat drifted out of the kitchen and arrested my footsteps, so I just stopped in my tracks and inhaled crazily.</a:t>
            </a:r>
          </a:p>
          <a:p>
            <a:pPr marL="0" indent="0" algn="just">
              <a:lnSpc>
                <a:spcPts val="3360"/>
              </a:lnSpc>
              <a:spcAft>
                <a:spcPts val="0"/>
              </a:spcAft>
              <a:buNone/>
            </a:pPr>
            <a:r>
              <a:rPr lang="en-US" altLang="zh-CN" sz="2800">
                <a:solidFill>
                  <a:schemeClr val="tx1"/>
                </a:solidFill>
                <a:latin typeface="Times New Roman" panose="02020603050405020304" charset="0"/>
                <a:cs typeface="Times New Roman" panose="02020603050405020304" charset="0"/>
              </a:rPr>
              <a:t>      The aroma of sizzling meat wafting from the kitchen froze me mid-step. I stood motionless, drinking in the scent with deep, hungry breaths.</a:t>
            </a:r>
          </a:p>
          <a:p>
            <a:pPr marL="0" indent="0" algn="just">
              <a:lnSpc>
                <a:spcPts val="3360"/>
              </a:lnSpc>
              <a:spcAft>
                <a:spcPts val="0"/>
              </a:spcAft>
              <a:buNone/>
            </a:pPr>
            <a:r>
              <a:rPr lang="en-US" altLang="zh-CN" sz="2800">
                <a:solidFill>
                  <a:schemeClr val="tx1"/>
                </a:solidFill>
                <a:latin typeface="Times New Roman" panose="02020603050405020304" charset="0"/>
                <a:cs typeface="Times New Roman" panose="02020603050405020304" charset="0"/>
              </a:rPr>
              <a:t>      The scent of searing meat spilled from the kitchen, rooting me to the spot. I inhaled, slow and deliberate, as if the very air could be devoured.</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3550"/>
            <a:ext cx="10968990" cy="5786120"/>
          </a:xfrm>
          <a:ln>
            <a:solidFill>
              <a:schemeClr val="accent1"/>
            </a:solidFill>
          </a:ln>
        </p:spPr>
        <p:txBody>
          <a:bodyPr/>
          <a:lstStyle/>
          <a:p>
            <a:pPr marL="0" indent="0" algn="just">
              <a:buNone/>
            </a:pPr>
            <a:r>
              <a:rPr lang="en-US" altLang="zh-CN" sz="2400">
                <a:solidFill>
                  <a:schemeClr val="tx1"/>
                </a:solidFill>
                <a:latin typeface="Times New Roman" panose="02020603050405020304" charset="0"/>
                <a:cs typeface="Times New Roman" panose="02020603050405020304" charset="0"/>
              </a:rPr>
              <a:t>6. withdraw</a:t>
            </a:r>
            <a:r>
              <a:rPr lang="zh-CN" altLang="en-US" sz="2400">
                <a:solidFill>
                  <a:schemeClr val="tx1"/>
                </a:solidFill>
                <a:latin typeface="Times New Roman" panose="02020603050405020304" charset="0"/>
                <a:cs typeface="Times New Roman" panose="02020603050405020304" charset="0"/>
              </a:rPr>
              <a:t>撤回</a:t>
            </a:r>
          </a:p>
          <a:p>
            <a:pPr marL="0" indent="0" algn="just">
              <a:buNone/>
            </a:pPr>
            <a:r>
              <a:rPr lang="en-US" altLang="zh-CN" sz="2400">
                <a:solidFill>
                  <a:schemeClr val="tx1"/>
                </a:solidFill>
                <a:latin typeface="Times New Roman" panose="02020603050405020304" charset="0"/>
                <a:cs typeface="Times New Roman" panose="02020603050405020304" charset="0"/>
              </a:rPr>
              <a:t>    withdrawn</a:t>
            </a:r>
            <a:r>
              <a:rPr lang="zh-CN" altLang="en-US" sz="2400">
                <a:solidFill>
                  <a:schemeClr val="tx1"/>
                </a:solidFill>
                <a:latin typeface="Times New Roman" panose="02020603050405020304" charset="0"/>
                <a:cs typeface="Times New Roman" panose="02020603050405020304" charset="0"/>
              </a:rPr>
              <a:t>内向的</a:t>
            </a:r>
          </a:p>
          <a:p>
            <a:pPr marL="0" indent="0" algn="just">
              <a:buNone/>
            </a:pPr>
            <a:r>
              <a:rPr lang="en-US" altLang="zh-CN" sz="2400">
                <a:solidFill>
                  <a:schemeClr val="tx1"/>
                </a:solidFill>
                <a:latin typeface="Times New Roman" panose="02020603050405020304" charset="0"/>
                <a:cs typeface="Times New Roman" panose="02020603050405020304" charset="0"/>
              </a:rPr>
              <a:t>    withdrawal</a:t>
            </a:r>
            <a:r>
              <a:rPr lang="zh-CN" altLang="en-US" sz="2400">
                <a:solidFill>
                  <a:schemeClr val="tx1"/>
                </a:solidFill>
                <a:latin typeface="Times New Roman" panose="02020603050405020304" charset="0"/>
                <a:cs typeface="Times New Roman" panose="02020603050405020304" charset="0"/>
              </a:rPr>
              <a:t>撤回</a:t>
            </a:r>
          </a:p>
          <a:p>
            <a:pPr marL="0" indent="0" algn="just">
              <a:buNone/>
            </a:pPr>
            <a:r>
              <a:rPr lang="en-US" altLang="zh-CN" sz="2400">
                <a:solidFill>
                  <a:schemeClr val="tx1"/>
                </a:solidFill>
                <a:latin typeface="Times New Roman" panose="02020603050405020304" charset="0"/>
                <a:cs typeface="Times New Roman" panose="02020603050405020304" charset="0"/>
              </a:rPr>
              <a:t>   </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翻译：</a:t>
            </a:r>
          </a:p>
          <a:p>
            <a:pPr marL="0" indent="0" algn="just">
              <a:buNone/>
            </a:pPr>
            <a:r>
              <a:rPr lang="en-US" altLang="zh-CN" sz="2400">
                <a:solidFill>
                  <a:schemeClr val="tx1"/>
                </a:solidFill>
                <a:latin typeface="Times New Roman" panose="02020603050405020304" charset="0"/>
                <a:cs typeface="Times New Roman" panose="02020603050405020304" charset="0"/>
              </a:rPr>
              <a:t>    I accidentally posted spoilers, so I quickly deleted it, but someone screenshot it. Now I wish I could recall it like an email!</a:t>
            </a:r>
          </a:p>
          <a:p>
            <a:pPr marL="0" indent="0" algn="just">
              <a:buNone/>
            </a:pPr>
            <a:r>
              <a:rPr lang="en-US" altLang="zh-CN" sz="2400">
                <a:solidFill>
                  <a:schemeClr val="tx1"/>
                </a:solidFill>
                <a:latin typeface="Times New Roman" panose="02020603050405020304" charset="0"/>
                <a:cs typeface="Times New Roman" panose="02020603050405020304" charset="0"/>
              </a:rPr>
              <a:t>  </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读续</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p>
          <a:p>
            <a:pPr marL="0" indent="0" algn="just">
              <a:buNone/>
            </a:pPr>
            <a:r>
              <a:rPr lang="en-US" altLang="zh-CN" sz="2400">
                <a:solidFill>
                  <a:schemeClr val="tx1"/>
                </a:solidFill>
                <a:latin typeface="Times New Roman" panose="02020603050405020304" charset="0"/>
                <a:cs typeface="Times New Roman" panose="02020603050405020304" charset="0"/>
              </a:rPr>
              <a:t>   Despite recognizing the gravity of our one-month communication breakdown, I was reluctant to swallow my pride and initiate contact. My hand hovered over the door and then withdrew.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6725"/>
            <a:ext cx="10968990" cy="5782945"/>
          </a:xfrm>
        </p:spPr>
        <p:txBody>
          <a:bodyPr/>
          <a:lstStyle/>
          <a:p>
            <a:pPr marL="0" indent="0">
              <a:buNone/>
            </a:pPr>
            <a:endParaRPr lang="zh-CN" altLang="en-US"/>
          </a:p>
        </p:txBody>
      </p:sp>
      <p:pic>
        <p:nvPicPr>
          <p:cNvPr id="4" name="图片 3" descr="Screenshot_20250901_083118_com.xingin.xhs_edit_81"/>
          <p:cNvPicPr>
            <a:picLocks noChangeAspect="1"/>
          </p:cNvPicPr>
          <p:nvPr/>
        </p:nvPicPr>
        <p:blipFill>
          <a:blip r:embed="rId4"/>
          <a:stretch>
            <a:fillRect/>
          </a:stretch>
        </p:blipFill>
        <p:spPr>
          <a:xfrm>
            <a:off x="0" y="193040"/>
            <a:ext cx="12049125" cy="666559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9745"/>
            <a:ext cx="10968990" cy="5749925"/>
          </a:xfrm>
        </p:spPr>
        <p:txBody>
          <a:bodyPr/>
          <a:lstStyle/>
          <a:p>
            <a:pPr marL="0" indent="0">
              <a:buNone/>
            </a:pPr>
            <a:endParaRPr lang="zh-CN" altLang="en-US"/>
          </a:p>
        </p:txBody>
      </p:sp>
      <p:pic>
        <p:nvPicPr>
          <p:cNvPr id="4" name="图片 3" descr="Camera_XHS_1756606351683"/>
          <p:cNvPicPr>
            <a:picLocks noChangeAspect="1"/>
          </p:cNvPicPr>
          <p:nvPr/>
        </p:nvPicPr>
        <p:blipFill>
          <a:blip r:embed="rId4"/>
          <a:stretch>
            <a:fillRect/>
          </a:stretch>
        </p:blipFill>
        <p:spPr>
          <a:xfrm>
            <a:off x="-635" y="0"/>
            <a:ext cx="6096635" cy="6858000"/>
          </a:xfrm>
          <a:prstGeom prst="rect">
            <a:avLst/>
          </a:prstGeom>
        </p:spPr>
      </p:pic>
      <p:pic>
        <p:nvPicPr>
          <p:cNvPr id="5" name="图片 4" descr="Camera_XHS_1756606368765"/>
          <p:cNvPicPr>
            <a:picLocks noChangeAspect="1"/>
          </p:cNvPicPr>
          <p:nvPr/>
        </p:nvPicPr>
        <p:blipFill>
          <a:blip r:embed="rId5"/>
          <a:stretch>
            <a:fillRect/>
          </a:stretch>
        </p:blipFill>
        <p:spPr>
          <a:xfrm>
            <a:off x="6096000" y="0"/>
            <a:ext cx="6096635" cy="685863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7190"/>
            <a:ext cx="10968990" cy="5872480"/>
          </a:xfrm>
          <a:ln>
            <a:solidFill>
              <a:schemeClr val="accent1"/>
            </a:solidFill>
          </a:ln>
        </p:spPr>
        <p:txBody>
          <a:bodyPr>
            <a:noAutofit/>
          </a:bodyPr>
          <a:lstStyle/>
          <a:p>
            <a:pPr marL="0" indent="0" algn="just">
              <a:lnSpc>
                <a:spcPts val="288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7. channel</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航道；海峡；频道；贯注（一词多义）</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p>
          <a:p>
            <a:pPr marL="0" indent="0" algn="just">
              <a:lnSpc>
                <a:spcPts val="288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He channels his aggression into sport.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a:t>
            </a:r>
            <a:r>
              <a:rPr lang="zh-CN" altLang="en-US" sz="2400" b="1">
                <a:solidFill>
                  <a:srgbClr val="FF0000"/>
                </a:solidFill>
                <a:latin typeface="Times New Roman" panose="02020603050405020304" charset="0"/>
                <a:cs typeface="Times New Roman" panose="02020603050405020304" charset="0"/>
              </a:rPr>
              <a:t>比较独特的一词多义</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shrink</a:t>
            </a:r>
            <a:r>
              <a:rPr lang="zh-CN" altLang="en-US" sz="2400">
                <a:solidFill>
                  <a:schemeClr val="tx1"/>
                </a:solidFill>
                <a:latin typeface="Times New Roman" panose="02020603050405020304" charset="0"/>
                <a:cs typeface="Times New Roman" panose="02020603050405020304" charset="0"/>
              </a:rPr>
              <a:t>心理医生、精神医生（</a:t>
            </a:r>
            <a:r>
              <a:rPr lang="en-US" altLang="zh-CN" sz="2400">
                <a:solidFill>
                  <a:schemeClr val="tx1"/>
                </a:solidFill>
                <a:latin typeface="Times New Roman" panose="02020603050405020304" charset="0"/>
                <a:cs typeface="Times New Roman" panose="02020603050405020304" charset="0"/>
              </a:rPr>
              <a:t>spin doctor</a:t>
            </a:r>
            <a:r>
              <a:rPr lang="zh-CN" altLang="en-US" sz="2400">
                <a:solidFill>
                  <a:schemeClr val="tx1"/>
                </a:solidFill>
                <a:latin typeface="Times New Roman" panose="02020603050405020304" charset="0"/>
                <a:cs typeface="Times New Roman" panose="02020603050405020304" charset="0"/>
              </a:rPr>
              <a:t>公关高手</a:t>
            </a:r>
            <a:r>
              <a:rPr lang="en-US" altLang="zh-CN" sz="2400">
                <a:solidFill>
                  <a:schemeClr val="tx1"/>
                </a:solidFill>
                <a:latin typeface="Times New Roman" panose="02020603050405020304" charset="0"/>
                <a:cs typeface="Times New Roman" panose="02020603050405020304" charset="0"/>
              </a:rPr>
              <a:t>)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family dynamics</a:t>
            </a:r>
            <a:r>
              <a:rPr lang="zh-CN" altLang="en-US" sz="2400">
                <a:solidFill>
                  <a:schemeClr val="tx1"/>
                </a:solidFill>
                <a:latin typeface="Times New Roman" panose="02020603050405020304" charset="0"/>
                <a:cs typeface="Times New Roman" panose="02020603050405020304" charset="0"/>
              </a:rPr>
              <a:t>家庭互动关系</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score a great deal</a:t>
            </a:r>
            <a:r>
              <a:rPr lang="zh-CN" altLang="en-US" sz="2400">
                <a:solidFill>
                  <a:schemeClr val="tx1"/>
                </a:solidFill>
                <a:latin typeface="Times New Roman" panose="02020603050405020304" charset="0"/>
                <a:cs typeface="Times New Roman" panose="02020603050405020304" charset="0"/>
              </a:rPr>
              <a:t>抢到好物</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keep up the fiction</a:t>
            </a:r>
            <a:r>
              <a:rPr lang="zh-CN" altLang="en-US" sz="2400">
                <a:solidFill>
                  <a:schemeClr val="tx1"/>
                </a:solidFill>
                <a:latin typeface="Times New Roman" panose="02020603050405020304" charset="0"/>
                <a:cs typeface="Times New Roman" panose="02020603050405020304" charset="0"/>
              </a:rPr>
              <a:t>维持假象</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a prescription for success</a:t>
            </a:r>
            <a:r>
              <a:rPr lang="zh-CN" altLang="en-US" sz="2400">
                <a:solidFill>
                  <a:schemeClr val="tx1"/>
                </a:solidFill>
                <a:latin typeface="Times New Roman" panose="02020603050405020304" charset="0"/>
                <a:cs typeface="Times New Roman" panose="02020603050405020304" charset="0"/>
              </a:rPr>
              <a:t>成功秘诀</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form a protective ring</a:t>
            </a:r>
            <a:r>
              <a:rPr lang="zh-CN" altLang="en-US" sz="2400">
                <a:solidFill>
                  <a:schemeClr val="tx1"/>
                </a:solidFill>
                <a:latin typeface="Times New Roman" panose="02020603050405020304" charset="0"/>
                <a:cs typeface="Times New Roman" panose="02020603050405020304" charset="0"/>
              </a:rPr>
              <a:t>形成防护圈</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leave no thread of evidence behind</a:t>
            </a:r>
            <a:r>
              <a:rPr lang="zh-CN" altLang="en-US" sz="2400">
                <a:solidFill>
                  <a:schemeClr val="tx1"/>
                </a:solidFill>
                <a:latin typeface="Times New Roman" panose="02020603050405020304" charset="0"/>
                <a:cs typeface="Times New Roman" panose="02020603050405020304" charset="0"/>
              </a:rPr>
              <a:t>蛛丝马迹</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emotion cloud his judgement</a:t>
            </a:r>
            <a:r>
              <a:rPr lang="zh-CN" altLang="en-US" sz="2400">
                <a:solidFill>
                  <a:schemeClr val="tx1"/>
                </a:solidFill>
                <a:latin typeface="Times New Roman" panose="02020603050405020304" charset="0"/>
                <a:cs typeface="Times New Roman" panose="02020603050405020304" charset="0"/>
              </a:rPr>
              <a:t>情绪干扰判断</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the footprint of the house</a:t>
            </a:r>
            <a:r>
              <a:rPr lang="zh-CN" altLang="en-US" sz="2400">
                <a:solidFill>
                  <a:schemeClr val="tx1"/>
                </a:solidFill>
                <a:latin typeface="Times New Roman" panose="02020603050405020304" charset="0"/>
                <a:cs typeface="Times New Roman" panose="02020603050405020304" charset="0"/>
              </a:rPr>
              <a:t>房屋占地面积</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key in the password</a:t>
            </a:r>
            <a:r>
              <a:rPr lang="zh-CN" altLang="en-US" sz="2400">
                <a:solidFill>
                  <a:schemeClr val="tx1"/>
                </a:solidFill>
                <a:latin typeface="Times New Roman" panose="02020603050405020304" charset="0"/>
                <a:cs typeface="Times New Roman" panose="02020603050405020304" charset="0"/>
              </a:rPr>
              <a:t>输入密码</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champion a cause</a:t>
            </a:r>
            <a:r>
              <a:rPr lang="zh-CN" altLang="en-US" sz="2400">
                <a:solidFill>
                  <a:schemeClr val="tx1"/>
                </a:solidFill>
                <a:latin typeface="Times New Roman" panose="02020603050405020304" charset="0"/>
                <a:cs typeface="Times New Roman" panose="02020603050405020304" charset="0"/>
              </a:rPr>
              <a:t>支持一项事业</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walk with deliberate steps</a:t>
            </a:r>
            <a:r>
              <a:rPr lang="zh-CN" altLang="en-US" sz="2400">
                <a:solidFill>
                  <a:schemeClr val="tx1"/>
                </a:solidFill>
                <a:latin typeface="Times New Roman" panose="02020603050405020304" charset="0"/>
                <a:cs typeface="Times New Roman" panose="02020603050405020304" charset="0"/>
              </a:rPr>
              <a:t>从容不迫地走</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372600" y="3701880"/>
              <a:ext cx="360" cy="360"/>
            </p14:xfrm>
          </p:contentPart>
        </mc:Choice>
        <mc:Fallback>
          <p:pic>
            <p:nvPicPr>
              <p:cNvPr id="2" name="墨迹 1"/>
              <p:cNvPicPr/>
              <p:nvPr/>
            </p:nvPicPr>
            <p:blipFill>
              <a:blip r:embed="rId5"/>
              <a:stretch>
                <a:fillRect/>
              </a:stretch>
            </p:blipFill>
            <p:spPr>
              <a:xfrm>
                <a:off x="363240" y="3692520"/>
                <a:ext cx="19080" cy="19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 calcmode="lin" valueType="num">
                                      <p:cBhvr additive="base">
                                        <p:cTn id="4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 calcmode="lin" valueType="num">
                                      <p:cBhvr additive="base">
                                        <p:cTn id="5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39725"/>
            <a:ext cx="10968990" cy="5909945"/>
          </a:xfrm>
          <a:ln>
            <a:solidFill>
              <a:schemeClr val="accent1"/>
            </a:solidFill>
          </a:ln>
        </p:spPr>
        <p:txBody>
          <a:bodyPr>
            <a:normAutofit/>
          </a:bodyPr>
          <a:lstStyle/>
          <a:p>
            <a:pPr marL="0" indent="0" algn="just">
              <a:lnSpc>
                <a:spcPts val="28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必</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3U1</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课文</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p>
          <a:p>
            <a:pPr marL="0" indent="0" algn="just">
              <a:lnSpc>
                <a:spcPts val="2800"/>
              </a:lnSpc>
              <a:spcAft>
                <a:spcPts val="0"/>
              </a:spcAft>
              <a:buNone/>
            </a:pPr>
            <a:r>
              <a:rPr lang="en-US" sz="2400">
                <a:solidFill>
                  <a:schemeClr val="tx1"/>
                </a:solidFill>
                <a:latin typeface="Times New Roman" panose="02020603050405020304" charset="0"/>
                <a:cs typeface="Times New Roman" panose="02020603050405020304" charset="0"/>
                <a:sym typeface="+mn-ea"/>
              </a:rPr>
              <a:t>chair a meeting</a:t>
            </a:r>
            <a:r>
              <a:rPr lang="zh-CN" altLang="en-US" sz="2400">
                <a:solidFill>
                  <a:schemeClr val="tx1"/>
                </a:solidFill>
                <a:latin typeface="Times New Roman" panose="02020603050405020304" charset="0"/>
                <a:cs typeface="Times New Roman" panose="02020603050405020304" charset="0"/>
                <a:sym typeface="+mn-ea"/>
              </a:rPr>
              <a:t>主持会议</a:t>
            </a:r>
            <a:endParaRPr lang="en-US" sz="2400">
              <a:solidFill>
                <a:schemeClr val="tx1"/>
              </a:solidFill>
              <a:latin typeface="Times New Roman" panose="02020603050405020304" charset="0"/>
              <a:cs typeface="Times New Roman" panose="02020603050405020304" charset="0"/>
              <a:sym typeface="+mn-ea"/>
            </a:endParaRPr>
          </a:p>
          <a:p>
            <a:pPr marL="0" indent="0" algn="just">
              <a:lnSpc>
                <a:spcPts val="2800"/>
              </a:lnSpc>
              <a:spcAft>
                <a:spcPts val="0"/>
              </a:spcAft>
              <a:buNone/>
            </a:pPr>
            <a:r>
              <a:rPr lang="en-US" sz="2400">
                <a:solidFill>
                  <a:schemeClr val="tx1"/>
                </a:solidFill>
                <a:latin typeface="Times New Roman" panose="02020603050405020304" charset="0"/>
                <a:cs typeface="Times New Roman" panose="02020603050405020304" charset="0"/>
                <a:sym typeface="+mn-ea"/>
              </a:rPr>
              <a:t>deposit valuables</a:t>
            </a:r>
            <a:r>
              <a:rPr lang="zh-CN" altLang="en-US" sz="2400">
                <a:solidFill>
                  <a:schemeClr val="tx1"/>
                </a:solidFill>
                <a:latin typeface="Times New Roman" panose="02020603050405020304" charset="0"/>
                <a:cs typeface="Times New Roman" panose="02020603050405020304" charset="0"/>
                <a:sym typeface="+mn-ea"/>
              </a:rPr>
              <a:t>存放贵重物品</a:t>
            </a:r>
            <a:endParaRPr lang="en-US" sz="2400">
              <a:solidFill>
                <a:schemeClr val="tx1"/>
              </a:solidFill>
              <a:latin typeface="Times New Roman" panose="02020603050405020304" charset="0"/>
              <a:cs typeface="Times New Roman" panose="02020603050405020304" charset="0"/>
              <a:sym typeface="+mn-ea"/>
            </a:endParaRPr>
          </a:p>
          <a:p>
            <a:pPr marL="0" indent="0" algn="just">
              <a:lnSpc>
                <a:spcPts val="2800"/>
              </a:lnSpc>
              <a:spcAft>
                <a:spcPts val="0"/>
              </a:spcAft>
              <a:buNone/>
            </a:pPr>
            <a:r>
              <a:rPr lang="en-US" sz="2400">
                <a:solidFill>
                  <a:schemeClr val="tx1"/>
                </a:solidFill>
                <a:latin typeface="Times New Roman" panose="02020603050405020304" charset="0"/>
                <a:cs typeface="Times New Roman" panose="02020603050405020304" charset="0"/>
                <a:sym typeface="+mn-ea"/>
              </a:rPr>
              <a:t>exercise rights</a:t>
            </a:r>
            <a:r>
              <a:rPr lang="zh-CN" altLang="en-US" sz="2400">
                <a:solidFill>
                  <a:schemeClr val="tx1"/>
                </a:solidFill>
                <a:latin typeface="Times New Roman" panose="02020603050405020304" charset="0"/>
                <a:cs typeface="Times New Roman" panose="02020603050405020304" charset="0"/>
                <a:sym typeface="+mn-ea"/>
              </a:rPr>
              <a:t>行使权利</a:t>
            </a:r>
            <a:endParaRPr lang="en-US" sz="2400">
              <a:solidFill>
                <a:schemeClr val="tx1"/>
              </a:solidFill>
              <a:latin typeface="Times New Roman" panose="02020603050405020304" charset="0"/>
              <a:cs typeface="Times New Roman" panose="02020603050405020304" charset="0"/>
              <a:sym typeface="+mn-ea"/>
            </a:endParaRPr>
          </a:p>
          <a:p>
            <a:pPr marL="0" indent="0" algn="just">
              <a:lnSpc>
                <a:spcPts val="2800"/>
              </a:lnSpc>
              <a:spcAft>
                <a:spcPts val="0"/>
              </a:spcAft>
              <a:buNone/>
            </a:pPr>
            <a:r>
              <a:rPr lang="en-US" sz="2400">
                <a:solidFill>
                  <a:schemeClr val="tx1"/>
                </a:solidFill>
                <a:latin typeface="Times New Roman" panose="02020603050405020304" charset="0"/>
                <a:cs typeface="Times New Roman" panose="02020603050405020304" charset="0"/>
                <a:sym typeface="+mn-ea"/>
              </a:rPr>
              <a:t>fan an emotion</a:t>
            </a:r>
            <a:r>
              <a:rPr lang="zh-CN" altLang="en-US" sz="2400">
                <a:solidFill>
                  <a:schemeClr val="tx1"/>
                </a:solidFill>
                <a:latin typeface="Times New Roman" panose="02020603050405020304" charset="0"/>
                <a:cs typeface="Times New Roman" panose="02020603050405020304" charset="0"/>
                <a:sym typeface="+mn-ea"/>
              </a:rPr>
              <a:t>激起一种情绪</a:t>
            </a:r>
            <a:endParaRPr lang="en-US" sz="2400">
              <a:solidFill>
                <a:schemeClr val="tx1"/>
              </a:solidFill>
              <a:latin typeface="Times New Roman" panose="02020603050405020304" charset="0"/>
              <a:cs typeface="Times New Roman" panose="02020603050405020304" charset="0"/>
              <a:sym typeface="+mn-ea"/>
            </a:endParaRPr>
          </a:p>
          <a:p>
            <a:pPr marL="0" indent="0" algn="just">
              <a:lnSpc>
                <a:spcPts val="2800"/>
              </a:lnSpc>
              <a:spcAft>
                <a:spcPts val="0"/>
              </a:spcAft>
              <a:buNone/>
            </a:pPr>
            <a:r>
              <a:rPr lang="en-US" sz="2400">
                <a:solidFill>
                  <a:schemeClr val="tx1"/>
                </a:solidFill>
                <a:latin typeface="Times New Roman" panose="02020603050405020304" charset="0"/>
                <a:cs typeface="Times New Roman" panose="02020603050405020304" charset="0"/>
                <a:sym typeface="+mn-ea"/>
              </a:rPr>
              <a:t>have a fast</a:t>
            </a:r>
            <a:r>
              <a:rPr lang="zh-CN" altLang="en-US" sz="2400">
                <a:solidFill>
                  <a:schemeClr val="tx1"/>
                </a:solidFill>
                <a:latin typeface="Times New Roman" panose="02020603050405020304" charset="0"/>
                <a:cs typeface="Times New Roman" panose="02020603050405020304" charset="0"/>
                <a:sym typeface="+mn-ea"/>
              </a:rPr>
              <a:t>斋戒</a:t>
            </a:r>
            <a:r>
              <a:rPr lang="en-US" sz="2400">
                <a:solidFill>
                  <a:schemeClr val="tx1"/>
                </a:solidFill>
                <a:latin typeface="Times New Roman" panose="02020603050405020304" charset="0"/>
                <a:cs typeface="Times New Roman" panose="02020603050405020304" charset="0"/>
                <a:sym typeface="+mn-ea"/>
              </a:rPr>
              <a:t> </a:t>
            </a:r>
            <a:r>
              <a:rPr lang="en-US" altLang="zh-CN" sz="2400">
                <a:solidFill>
                  <a:schemeClr val="tx1"/>
                </a:solidFill>
                <a:latin typeface="Times New Roman" panose="02020603050405020304" charset="0"/>
                <a:cs typeface="Times New Roman" panose="02020603050405020304" charset="0"/>
                <a:sym typeface="+mn-ea"/>
              </a:rPr>
              <a:t>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选必</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1U1</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单词</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p>
          <a:p>
            <a:pPr marL="0" indent="0" algn="just">
              <a:lnSpc>
                <a:spcPts val="2800"/>
              </a:lnSpc>
              <a:spcAft>
                <a:spcPts val="0"/>
              </a:spcAft>
              <a:buNone/>
            </a:pPr>
            <a:r>
              <a:rPr lang="en-US" altLang="zh-CN" sz="2400">
                <a:solidFill>
                  <a:schemeClr val="tx1"/>
                </a:solidFill>
                <a:latin typeface="Times New Roman" panose="02020603050405020304" charset="0"/>
                <a:cs typeface="Times New Roman" panose="02020603050405020304" charset="0"/>
                <a:sym typeface="Wingdings 2" panose="05020102010507070707" charset="0"/>
              </a:rPr>
              <a:t>the sheep pen </a:t>
            </a:r>
            <a:r>
              <a:rPr lang="zh-CN" altLang="en-US" sz="2400">
                <a:solidFill>
                  <a:schemeClr val="tx1"/>
                </a:solidFill>
                <a:latin typeface="Times New Roman" panose="02020603050405020304" charset="0"/>
                <a:cs typeface="Times New Roman" panose="02020603050405020304" charset="0"/>
                <a:sym typeface="Wingdings 2" panose="05020102010507070707" charset="0"/>
              </a:rPr>
              <a:t>羊圈</a:t>
            </a:r>
            <a:r>
              <a:rPr lang="en-US" altLang="zh-CN" sz="2400">
                <a:solidFill>
                  <a:schemeClr val="tx1"/>
                </a:solidFill>
                <a:latin typeface="Times New Roman" panose="02020603050405020304" charset="0"/>
                <a:cs typeface="Times New Roman" panose="02020603050405020304" charset="0"/>
                <a:sym typeface="Wingdings 2" panose="05020102010507070707" charset="0"/>
              </a:rPr>
              <a:t> </a:t>
            </a:r>
          </a:p>
          <a:p>
            <a:pPr marL="0" indent="0" algn="just">
              <a:lnSpc>
                <a:spcPts val="2800"/>
              </a:lnSpc>
              <a:spcAft>
                <a:spcPts val="0"/>
              </a:spcAft>
              <a:buNone/>
            </a:pPr>
            <a:r>
              <a:rPr lang="en-US" altLang="zh-CN" sz="2400">
                <a:solidFill>
                  <a:schemeClr val="tx1"/>
                </a:solidFill>
                <a:latin typeface="Times New Roman" panose="02020603050405020304" charset="0"/>
                <a:cs typeface="Times New Roman" panose="02020603050405020304" charset="0"/>
                <a:sym typeface="Wingdings 2" panose="05020102010507070707" charset="0"/>
              </a:rPr>
              <a:t>a curious phenemenon</a:t>
            </a:r>
            <a:r>
              <a:rPr lang="zh-CN" altLang="en-US" sz="2400">
                <a:solidFill>
                  <a:schemeClr val="tx1"/>
                </a:solidFill>
                <a:latin typeface="Times New Roman" panose="02020603050405020304" charset="0"/>
                <a:cs typeface="Times New Roman" panose="02020603050405020304" charset="0"/>
                <a:sym typeface="Wingdings 2" panose="05020102010507070707" charset="0"/>
              </a:rPr>
              <a:t>奇怪的现象</a:t>
            </a:r>
            <a:endParaRPr lang="en-US" altLang="zh-CN" sz="2400">
              <a:solidFill>
                <a:schemeClr val="tx1"/>
              </a:solidFill>
              <a:latin typeface="Times New Roman" panose="02020603050405020304" charset="0"/>
              <a:cs typeface="Times New Roman" panose="02020603050405020304" charset="0"/>
              <a:sym typeface="Wingdings 2" panose="05020102010507070707" charset="0"/>
            </a:endParaRPr>
          </a:p>
          <a:p>
            <a:pPr marL="0" indent="0" algn="just">
              <a:lnSpc>
                <a:spcPts val="2800"/>
              </a:lnSpc>
              <a:spcAft>
                <a:spcPts val="0"/>
              </a:spcAft>
              <a:buNone/>
            </a:pPr>
            <a:r>
              <a:rPr lang="en-US" altLang="zh-CN" sz="2400">
                <a:solidFill>
                  <a:schemeClr val="tx1"/>
                </a:solidFill>
                <a:latin typeface="Times New Roman" panose="02020603050405020304" charset="0"/>
                <a:cs typeface="Times New Roman" panose="02020603050405020304" charset="0"/>
                <a:sym typeface="Wingdings 2" panose="05020102010507070707" charset="0"/>
              </a:rPr>
              <a:t>a twist in the story</a:t>
            </a:r>
            <a:r>
              <a:rPr lang="zh-CN" altLang="en-US" sz="2400">
                <a:solidFill>
                  <a:schemeClr val="tx1"/>
                </a:solidFill>
                <a:latin typeface="Times New Roman" panose="02020603050405020304" charset="0"/>
                <a:cs typeface="Times New Roman" panose="02020603050405020304" charset="0"/>
                <a:sym typeface="Wingdings 2" panose="05020102010507070707" charset="0"/>
              </a:rPr>
              <a:t>故事中的转折</a:t>
            </a:r>
            <a:endParaRPr lang="en-US" altLang="zh-CN" sz="2400">
              <a:solidFill>
                <a:schemeClr val="tx1"/>
              </a:solidFill>
              <a:latin typeface="Times New Roman" panose="02020603050405020304" charset="0"/>
              <a:cs typeface="Times New Roman" panose="02020603050405020304" charset="0"/>
              <a:sym typeface="Wingdings 2" panose="05020102010507070707" charset="0"/>
            </a:endParaRPr>
          </a:p>
          <a:p>
            <a:pPr marL="0" indent="0" algn="just">
              <a:lnSpc>
                <a:spcPts val="2800"/>
              </a:lnSpc>
              <a:spcAft>
                <a:spcPts val="0"/>
              </a:spcAft>
              <a:buNone/>
            </a:pPr>
            <a:r>
              <a:rPr lang="en-US" altLang="zh-CN" sz="2400">
                <a:solidFill>
                  <a:schemeClr val="tx1"/>
                </a:solidFill>
                <a:latin typeface="Times New Roman" panose="02020603050405020304" charset="0"/>
                <a:cs typeface="Times New Roman" panose="02020603050405020304" charset="0"/>
                <a:sym typeface="Wingdings 2" panose="05020102010507070707" charset="0"/>
              </a:rPr>
              <a:t>in a constant squeeze</a:t>
            </a:r>
            <a:r>
              <a:rPr lang="zh-CN" altLang="en-US" sz="2400">
                <a:solidFill>
                  <a:schemeClr val="tx1"/>
                </a:solidFill>
                <a:latin typeface="Times New Roman" panose="02020603050405020304" charset="0"/>
                <a:cs typeface="Times New Roman" panose="02020603050405020304" charset="0"/>
                <a:sym typeface="Wingdings 2" panose="05020102010507070707" charset="0"/>
              </a:rPr>
              <a:t>经常的拮据</a:t>
            </a:r>
            <a:endParaRPr lang="en-US" altLang="zh-CN" sz="2400">
              <a:solidFill>
                <a:schemeClr val="tx1"/>
              </a:solidFill>
              <a:latin typeface="Times New Roman" panose="02020603050405020304" charset="0"/>
              <a:cs typeface="Times New Roman" panose="02020603050405020304" charset="0"/>
              <a:sym typeface="Wingdings 2" panose="05020102010507070707" charset="0"/>
            </a:endParaRPr>
          </a:p>
          <a:p>
            <a:pPr marL="0" indent="0" algn="just">
              <a:lnSpc>
                <a:spcPts val="2800"/>
              </a:lnSpc>
              <a:spcAft>
                <a:spcPts val="0"/>
              </a:spcAft>
              <a:buNone/>
            </a:pPr>
            <a:r>
              <a:rPr lang="en-US" sz="2400">
                <a:solidFill>
                  <a:schemeClr val="tx1"/>
                </a:solidFill>
                <a:latin typeface="Times New Roman" panose="02020603050405020304" charset="0"/>
                <a:cs typeface="Times New Roman" panose="02020603050405020304" charset="0"/>
                <a:sym typeface="Wingdings 2" panose="05020102010507070707" charset="0"/>
              </a:rPr>
              <a:t>the patient in the theater</a:t>
            </a:r>
            <a:r>
              <a:rPr lang="zh-CN" altLang="en-US" sz="2400">
                <a:solidFill>
                  <a:schemeClr val="tx1"/>
                </a:solidFill>
                <a:latin typeface="Times New Roman" panose="02020603050405020304" charset="0"/>
                <a:cs typeface="Times New Roman" panose="02020603050405020304" charset="0"/>
                <a:sym typeface="Wingdings 2" panose="05020102010507070707" charset="0"/>
              </a:rPr>
              <a:t>手术室中的病人</a:t>
            </a:r>
          </a:p>
          <a:p>
            <a:pPr marL="0" indent="0" algn="just">
              <a:lnSpc>
                <a:spcPts val="2800"/>
              </a:lnSpc>
              <a:spcAft>
                <a:spcPts val="0"/>
              </a:spcAft>
              <a:buNone/>
            </a:pPr>
            <a:r>
              <a:rPr lang="en-US" sz="2400">
                <a:solidFill>
                  <a:schemeClr val="tx1"/>
                </a:solidFill>
                <a:latin typeface="Times New Roman" panose="02020603050405020304" charset="0"/>
                <a:cs typeface="Times New Roman" panose="02020603050405020304" charset="0"/>
                <a:sym typeface="Wingdings 2" panose="05020102010507070707" charset="0"/>
              </a:rPr>
              <a:t>a spell of boredom </a:t>
            </a:r>
            <a:r>
              <a:rPr lang="zh-CN" altLang="en-US" sz="2400">
                <a:solidFill>
                  <a:schemeClr val="tx1"/>
                </a:solidFill>
                <a:latin typeface="Times New Roman" panose="02020603050405020304" charset="0"/>
                <a:cs typeface="Times New Roman" panose="02020603050405020304" charset="0"/>
                <a:sym typeface="Wingdings 2" panose="05020102010507070707" charset="0"/>
              </a:rPr>
              <a:t>无聊的时候</a:t>
            </a:r>
            <a:endParaRPr lang="en-US" sz="2400">
              <a:solidFill>
                <a:schemeClr val="tx1"/>
              </a:solidFill>
              <a:latin typeface="Times New Roman" panose="02020603050405020304" charset="0"/>
              <a:cs typeface="Times New Roman" panose="02020603050405020304" charset="0"/>
              <a:sym typeface="Wingdings 2" panose="05020102010507070707" charset="0"/>
            </a:endParaRPr>
          </a:p>
          <a:p>
            <a:pPr marL="0" indent="0" algn="just">
              <a:lnSpc>
                <a:spcPts val="2800"/>
              </a:lnSpc>
              <a:spcAft>
                <a:spcPts val="0"/>
              </a:spcAft>
              <a:buNone/>
            </a:pPr>
            <a:r>
              <a:rPr lang="en-US" sz="2400">
                <a:solidFill>
                  <a:schemeClr val="tx1"/>
                </a:solidFill>
                <a:latin typeface="Times New Roman" panose="02020603050405020304" charset="0"/>
                <a:cs typeface="Times New Roman" panose="02020603050405020304" charset="0"/>
              </a:rPr>
              <a:t>adopt a road </a:t>
            </a:r>
            <a:r>
              <a:rPr lang="zh-CN" altLang="en-US" sz="2400">
                <a:solidFill>
                  <a:schemeClr val="tx1"/>
                </a:solidFill>
                <a:latin typeface="Times New Roman" panose="02020603050405020304" charset="0"/>
                <a:cs typeface="Times New Roman" panose="02020603050405020304" charset="0"/>
              </a:rPr>
              <a:t>领养一条路（负责这条路的维护、卫生等）</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6085"/>
            <a:ext cx="10968990" cy="5823585"/>
          </a:xfrm>
          <a:ln>
            <a:solidFill>
              <a:schemeClr val="accent1"/>
            </a:solidFill>
          </a:ln>
        </p:spPr>
        <p:txBody>
          <a:bodyPr>
            <a:noAutofit/>
          </a:bodyPr>
          <a:lstStyle/>
          <a:p>
            <a:pPr marL="0" indent="0" algn="just">
              <a:lnSpc>
                <a:spcPts val="2100"/>
              </a:lnSpc>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选必</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1U5</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课文</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check the balance </a:t>
            </a:r>
            <a:r>
              <a:rPr lang="zh-CN" altLang="en-US" sz="2300">
                <a:solidFill>
                  <a:schemeClr val="tx1"/>
                </a:solidFill>
                <a:latin typeface="Times New Roman" panose="02020603050405020304" charset="0"/>
                <a:cs typeface="Times New Roman" panose="02020603050405020304" charset="0"/>
              </a:rPr>
              <a:t>检查账户余额</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at short notice </a:t>
            </a:r>
            <a:r>
              <a:rPr lang="zh-CN" altLang="en-US" sz="2300">
                <a:solidFill>
                  <a:schemeClr val="tx1"/>
                </a:solidFill>
                <a:latin typeface="Times New Roman" panose="02020603050405020304" charset="0"/>
                <a:cs typeface="Times New Roman" panose="02020603050405020304" charset="0"/>
              </a:rPr>
              <a:t>仓促通知之下</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dust the strawberries with sugar</a:t>
            </a:r>
            <a:r>
              <a:rPr lang="zh-CN" altLang="en-US" sz="2300">
                <a:solidFill>
                  <a:schemeClr val="tx1"/>
                </a:solidFill>
                <a:latin typeface="Times New Roman" panose="02020603050405020304" charset="0"/>
                <a:cs typeface="Times New Roman" panose="02020603050405020304" charset="0"/>
              </a:rPr>
              <a:t>往草莓上撒糖</a:t>
            </a:r>
            <a:r>
              <a:rPr lang="en-US" altLang="zh-CN" sz="2300">
                <a:solidFill>
                  <a:schemeClr val="tx1"/>
                </a:solidFill>
                <a:latin typeface="Times New Roman" panose="02020603050405020304" charset="0"/>
                <a:cs typeface="Times New Roman" panose="02020603050405020304" charset="0"/>
              </a:rPr>
              <a:t> </a:t>
            </a: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a purple solution </a:t>
            </a:r>
            <a:r>
              <a:rPr lang="zh-CN" altLang="en-US" sz="2300">
                <a:solidFill>
                  <a:schemeClr val="tx1"/>
                </a:solidFill>
                <a:latin typeface="Times New Roman" panose="02020603050405020304" charset="0"/>
                <a:cs typeface="Times New Roman" panose="02020603050405020304" charset="0"/>
              </a:rPr>
              <a:t>一个蓝色的溶液</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some frames of a movie</a:t>
            </a:r>
            <a:r>
              <a:rPr lang="zh-CN" altLang="en-US" sz="2300">
                <a:solidFill>
                  <a:schemeClr val="tx1"/>
                </a:solidFill>
                <a:latin typeface="Times New Roman" panose="02020603050405020304" charset="0"/>
                <a:cs typeface="Times New Roman" panose="02020603050405020304" charset="0"/>
              </a:rPr>
              <a:t>一个电影的帧数</a:t>
            </a:r>
            <a:r>
              <a:rPr lang="en-US" altLang="zh-CN" sz="2300">
                <a:solidFill>
                  <a:schemeClr val="tx1"/>
                </a:solidFill>
                <a:latin typeface="Times New Roman" panose="02020603050405020304" charset="0"/>
                <a:cs typeface="Times New Roman" panose="02020603050405020304" charset="0"/>
              </a:rPr>
              <a:t> </a:t>
            </a: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high resolution TV </a:t>
            </a:r>
            <a:r>
              <a:rPr lang="zh-CN" altLang="en-US" sz="2300">
                <a:solidFill>
                  <a:schemeClr val="tx1"/>
                </a:solidFill>
                <a:latin typeface="Times New Roman" panose="02020603050405020304" charset="0"/>
                <a:cs typeface="Times New Roman" panose="02020603050405020304" charset="0"/>
              </a:rPr>
              <a:t>高清晰电视</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coin a new term</a:t>
            </a:r>
            <a:r>
              <a:rPr lang="zh-CN" altLang="en-US" sz="2300">
                <a:solidFill>
                  <a:schemeClr val="tx1"/>
                </a:solidFill>
                <a:latin typeface="Times New Roman" panose="02020603050405020304" charset="0"/>
                <a:cs typeface="Times New Roman" panose="02020603050405020304" charset="0"/>
              </a:rPr>
              <a:t>创造新术语</a:t>
            </a:r>
            <a:r>
              <a:rPr lang="en-US" altLang="zh-CN" sz="2300">
                <a:solidFill>
                  <a:schemeClr val="tx1"/>
                </a:solidFill>
                <a:latin typeface="Times New Roman" panose="02020603050405020304" charset="0"/>
                <a:cs typeface="Times New Roman" panose="02020603050405020304" charset="0"/>
              </a:rPr>
              <a:t> </a:t>
            </a:r>
          </a:p>
          <a:p>
            <a:pPr marL="0" indent="0" algn="just">
              <a:lnSpc>
                <a:spcPts val="2100"/>
              </a:lnSpc>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选必</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2U1</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课文</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an air of tension </a:t>
            </a:r>
            <a:r>
              <a:rPr lang="zh-CN" altLang="en-US" sz="2300">
                <a:solidFill>
                  <a:schemeClr val="tx1"/>
                </a:solidFill>
                <a:latin typeface="Times New Roman" panose="02020603050405020304" charset="0"/>
                <a:cs typeface="Times New Roman" panose="02020603050405020304" charset="0"/>
              </a:rPr>
              <a:t>紧张的氛围</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in dramatic fashion </a:t>
            </a:r>
            <a:r>
              <a:rPr lang="zh-CN" altLang="en-US" sz="2300">
                <a:solidFill>
                  <a:schemeClr val="tx1"/>
                </a:solidFill>
                <a:latin typeface="Times New Roman" panose="02020603050405020304" charset="0"/>
                <a:cs typeface="Times New Roman" panose="02020603050405020304" charset="0"/>
              </a:rPr>
              <a:t>戏剧化的方式</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try the case </a:t>
            </a:r>
            <a:r>
              <a:rPr lang="zh-CN" altLang="en-US" sz="2300">
                <a:solidFill>
                  <a:schemeClr val="tx1"/>
                </a:solidFill>
                <a:latin typeface="Times New Roman" panose="02020603050405020304" charset="0"/>
                <a:cs typeface="Times New Roman" panose="02020603050405020304" charset="0"/>
              </a:rPr>
              <a:t>审案子</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fetch a lot of money</a:t>
            </a:r>
            <a:r>
              <a:rPr lang="zh-CN" altLang="en-US" sz="2300">
                <a:solidFill>
                  <a:schemeClr val="tx1"/>
                </a:solidFill>
                <a:latin typeface="Times New Roman" panose="02020603050405020304" charset="0"/>
                <a:cs typeface="Times New Roman" panose="02020603050405020304" charset="0"/>
              </a:rPr>
              <a:t>赚钱</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a work of scholarship </a:t>
            </a:r>
            <a:r>
              <a:rPr lang="zh-CN" altLang="en-US" sz="2300">
                <a:solidFill>
                  <a:schemeClr val="tx1"/>
                </a:solidFill>
                <a:latin typeface="Times New Roman" panose="02020603050405020304" charset="0"/>
                <a:cs typeface="Times New Roman" panose="02020603050405020304" charset="0"/>
              </a:rPr>
              <a:t>学术作品</a:t>
            </a:r>
            <a:endParaRPr lang="en-US" altLang="zh-CN" sz="2300">
              <a:solidFill>
                <a:schemeClr val="tx1"/>
              </a:solidFill>
              <a:latin typeface="Times New Roman" panose="02020603050405020304" charset="0"/>
              <a:cs typeface="Times New Roman" panose="02020603050405020304" charset="0"/>
            </a:endParaRPr>
          </a:p>
          <a:p>
            <a:pPr marL="0" indent="0" algn="just">
              <a:buNone/>
            </a:pPr>
            <a:endParaRPr lang="en-US" altLang="zh-CN" sz="20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80480" y="1988280"/>
              <a:ext cx="4203720" cy="442800"/>
            </p14:xfrm>
          </p:contentPart>
        </mc:Choice>
        <mc:Fallback>
          <p:pic>
            <p:nvPicPr>
              <p:cNvPr id="2" name="墨迹 1"/>
              <p:cNvPicPr/>
              <p:nvPr/>
            </p:nvPicPr>
            <p:blipFill>
              <a:blip r:embed="rId5"/>
              <a:stretch>
                <a:fillRect/>
              </a:stretch>
            </p:blipFill>
            <p:spPr>
              <a:xfrm>
                <a:off x="771120" y="1978920"/>
                <a:ext cx="4222440" cy="4615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0525"/>
            <a:ext cx="10968990" cy="5859145"/>
          </a:xfrm>
          <a:ln>
            <a:solidFill>
              <a:schemeClr val="accent1"/>
            </a:solidFill>
          </a:ln>
        </p:spPr>
        <p:txBody>
          <a:bodyPr>
            <a:noAutofit/>
          </a:bodyPr>
          <a:lstStyle/>
          <a:p>
            <a:pPr marL="0" indent="0">
              <a:lnSpc>
                <a:spcPts val="2880"/>
              </a:lnSpc>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选必</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2U2</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课文</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t>
            </a:r>
          </a:p>
          <a:p>
            <a:pPr marL="0" indent="0">
              <a:lnSpc>
                <a:spcPts val="2880"/>
              </a:lnSpc>
              <a:buNone/>
            </a:pPr>
            <a:r>
              <a:rPr lang="en-US" altLang="zh-CN" sz="2400">
                <a:solidFill>
                  <a:schemeClr val="tx1"/>
                </a:solidFill>
                <a:latin typeface="Times New Roman" panose="02020603050405020304" charset="0"/>
                <a:cs typeface="Times New Roman" panose="02020603050405020304" charset="0"/>
              </a:rPr>
              <a:t>read feeds </a:t>
            </a:r>
            <a:r>
              <a:rPr lang="zh-CN" altLang="en-US" sz="2400">
                <a:solidFill>
                  <a:schemeClr val="tx1"/>
                </a:solidFill>
                <a:latin typeface="Times New Roman" panose="02020603050405020304" charset="0"/>
                <a:cs typeface="Times New Roman" panose="02020603050405020304" charset="0"/>
              </a:rPr>
              <a:t>读推送</a:t>
            </a:r>
            <a:endParaRPr lang="en-US" altLang="zh-CN" sz="2400">
              <a:solidFill>
                <a:schemeClr val="tx1"/>
              </a:solidFill>
              <a:latin typeface="Times New Roman" panose="02020603050405020304" charset="0"/>
              <a:cs typeface="Times New Roman" panose="02020603050405020304" charset="0"/>
            </a:endParaRPr>
          </a:p>
          <a:p>
            <a:pPr marL="0" indent="0">
              <a:lnSpc>
                <a:spcPts val="2880"/>
              </a:lnSpc>
              <a:buNone/>
            </a:pPr>
            <a:r>
              <a:rPr lang="en-US" altLang="zh-CN" sz="2400">
                <a:solidFill>
                  <a:schemeClr val="tx1"/>
                </a:solidFill>
                <a:latin typeface="Times New Roman" panose="02020603050405020304" charset="0"/>
                <a:cs typeface="Times New Roman" panose="02020603050405020304" charset="0"/>
              </a:rPr>
              <a:t>place an emergency call </a:t>
            </a:r>
            <a:r>
              <a:rPr lang="zh-CN" altLang="en-US" sz="2400">
                <a:solidFill>
                  <a:schemeClr val="tx1"/>
                </a:solidFill>
                <a:latin typeface="Times New Roman" panose="02020603050405020304" charset="0"/>
                <a:cs typeface="Times New Roman" panose="02020603050405020304" charset="0"/>
              </a:rPr>
              <a:t>打紧急电话</a:t>
            </a:r>
            <a:endParaRPr lang="en-US" altLang="zh-CN" sz="2400">
              <a:solidFill>
                <a:schemeClr val="tx1"/>
              </a:solidFill>
              <a:latin typeface="Times New Roman" panose="02020603050405020304" charset="0"/>
              <a:cs typeface="Times New Roman" panose="02020603050405020304" charset="0"/>
            </a:endParaRPr>
          </a:p>
          <a:p>
            <a:pPr marL="0" indent="0">
              <a:lnSpc>
                <a:spcPts val="2880"/>
              </a:lnSpc>
              <a:buNone/>
            </a:pPr>
            <a:r>
              <a:rPr lang="en-US" altLang="zh-CN" sz="2400">
                <a:solidFill>
                  <a:schemeClr val="tx1"/>
                </a:solidFill>
                <a:latin typeface="Times New Roman" panose="02020603050405020304" charset="0"/>
                <a:cs typeface="Times New Roman" panose="02020603050405020304" charset="0"/>
              </a:rPr>
              <a:t>celebrate their heroic action </a:t>
            </a:r>
            <a:r>
              <a:rPr lang="zh-CN" altLang="en-US" sz="2400">
                <a:solidFill>
                  <a:schemeClr val="tx1"/>
                </a:solidFill>
                <a:latin typeface="Times New Roman" panose="02020603050405020304" charset="0"/>
                <a:cs typeface="Times New Roman" panose="02020603050405020304" charset="0"/>
              </a:rPr>
              <a:t>赞美英勇行为</a:t>
            </a:r>
            <a:endParaRPr lang="en-US" altLang="zh-CN" sz="2400">
              <a:solidFill>
                <a:schemeClr val="tx1"/>
              </a:solidFill>
              <a:latin typeface="Times New Roman" panose="02020603050405020304" charset="0"/>
              <a:cs typeface="Times New Roman" panose="02020603050405020304" charset="0"/>
            </a:endParaRPr>
          </a:p>
          <a:p>
            <a:pPr marL="0" indent="0">
              <a:lnSpc>
                <a:spcPts val="2880"/>
              </a:lnSpc>
              <a:buNone/>
            </a:pPr>
            <a:r>
              <a:rPr lang="en-US" altLang="zh-CN" sz="2400">
                <a:solidFill>
                  <a:schemeClr val="tx1"/>
                </a:solidFill>
                <a:latin typeface="Times New Roman" panose="02020603050405020304" charset="0"/>
                <a:cs typeface="Times New Roman" panose="02020603050405020304" charset="0"/>
              </a:rPr>
              <a:t>spread throws over the sofa</a:t>
            </a:r>
            <a:r>
              <a:rPr lang="zh-CN" altLang="en-US" sz="2400">
                <a:solidFill>
                  <a:schemeClr val="tx1"/>
                </a:solidFill>
                <a:latin typeface="Times New Roman" panose="02020603050405020304" charset="0"/>
                <a:cs typeface="Times New Roman" panose="02020603050405020304" charset="0"/>
              </a:rPr>
              <a:t>往沙发上套沙发套</a:t>
            </a:r>
            <a:endParaRPr lang="en-US" altLang="zh-CN" sz="2400">
              <a:solidFill>
                <a:schemeClr val="tx1"/>
              </a:solidFill>
              <a:latin typeface="Times New Roman" panose="02020603050405020304" charset="0"/>
              <a:cs typeface="Times New Roman" panose="02020603050405020304" charset="0"/>
            </a:endParaRPr>
          </a:p>
          <a:p>
            <a:pPr marL="0" indent="0">
              <a:lnSpc>
                <a:spcPts val="2880"/>
              </a:lnSpc>
              <a:buNone/>
            </a:pPr>
            <a:r>
              <a:rPr lang="en-US" altLang="zh-CN" sz="2400">
                <a:solidFill>
                  <a:schemeClr val="tx1"/>
                </a:solidFill>
                <a:latin typeface="Times New Roman" panose="02020603050405020304" charset="0"/>
                <a:cs typeface="Times New Roman" panose="02020603050405020304" charset="0"/>
              </a:rPr>
              <a:t>relate stories to children </a:t>
            </a:r>
            <a:r>
              <a:rPr lang="zh-CN" altLang="en-US" sz="2400">
                <a:solidFill>
                  <a:schemeClr val="tx1"/>
                </a:solidFill>
                <a:latin typeface="Times New Roman" panose="02020603050405020304" charset="0"/>
                <a:cs typeface="Times New Roman" panose="02020603050405020304" charset="0"/>
              </a:rPr>
              <a:t>给孩子们讲故事</a:t>
            </a:r>
            <a:endParaRPr lang="en-US" altLang="zh-CN" sz="2400">
              <a:solidFill>
                <a:schemeClr val="tx1"/>
              </a:solidFill>
              <a:latin typeface="Times New Roman" panose="02020603050405020304" charset="0"/>
              <a:cs typeface="Times New Roman" panose="02020603050405020304" charset="0"/>
            </a:endParaRPr>
          </a:p>
          <a:p>
            <a:pPr marL="0" indent="0">
              <a:lnSpc>
                <a:spcPts val="2880"/>
              </a:lnSpc>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选必</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2U3</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课文</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p>
          <a:p>
            <a:pPr marL="0" indent="0">
              <a:lnSpc>
                <a:spcPts val="2880"/>
              </a:lnSpc>
              <a:buNone/>
            </a:pPr>
            <a:r>
              <a:rPr lang="en-US" altLang="zh-CN" sz="2400">
                <a:solidFill>
                  <a:schemeClr val="tx1"/>
                </a:solidFill>
                <a:latin typeface="Times New Roman" panose="02020603050405020304" charset="0"/>
                <a:cs typeface="Times New Roman" panose="02020603050405020304" charset="0"/>
              </a:rPr>
              <a:t>have a different take / stand </a:t>
            </a:r>
            <a:r>
              <a:rPr lang="zh-CN" altLang="en-US" sz="2400">
                <a:solidFill>
                  <a:schemeClr val="tx1"/>
                </a:solidFill>
                <a:latin typeface="Times New Roman" panose="02020603050405020304" charset="0"/>
                <a:cs typeface="Times New Roman" panose="02020603050405020304" charset="0"/>
              </a:rPr>
              <a:t>有不同的立场</a:t>
            </a:r>
            <a:endParaRPr lang="en-US" altLang="zh-CN" sz="2400">
              <a:solidFill>
                <a:schemeClr val="tx1"/>
              </a:solidFill>
              <a:latin typeface="Times New Roman" panose="02020603050405020304" charset="0"/>
              <a:cs typeface="Times New Roman" panose="02020603050405020304" charset="0"/>
            </a:endParaRPr>
          </a:p>
          <a:p>
            <a:pPr marL="0" indent="0">
              <a:lnSpc>
                <a:spcPts val="2880"/>
              </a:lnSpc>
              <a:buNone/>
            </a:pPr>
            <a:r>
              <a:rPr lang="en-US" altLang="zh-CN" sz="2400">
                <a:solidFill>
                  <a:schemeClr val="tx1"/>
                </a:solidFill>
                <a:latin typeface="Times New Roman" panose="02020603050405020304" charset="0"/>
                <a:cs typeface="Times New Roman" panose="02020603050405020304" charset="0"/>
              </a:rPr>
              <a:t>field many complaints every day </a:t>
            </a:r>
            <a:r>
              <a:rPr lang="zh-CN" altLang="en-US" sz="2400">
                <a:solidFill>
                  <a:schemeClr val="tx1"/>
                </a:solidFill>
                <a:latin typeface="Times New Roman" panose="02020603050405020304" charset="0"/>
                <a:cs typeface="Times New Roman" panose="02020603050405020304" charset="0"/>
              </a:rPr>
              <a:t>解决投诉</a:t>
            </a:r>
            <a:endParaRPr lang="en-US" altLang="zh-CN" sz="2400">
              <a:solidFill>
                <a:schemeClr val="tx1"/>
              </a:solidFill>
              <a:latin typeface="Times New Roman" panose="02020603050405020304" charset="0"/>
              <a:cs typeface="Times New Roman" panose="02020603050405020304" charset="0"/>
            </a:endParaRPr>
          </a:p>
          <a:p>
            <a:pPr marL="0" indent="0">
              <a:lnSpc>
                <a:spcPts val="2880"/>
              </a:lnSpc>
              <a:buNone/>
            </a:pPr>
            <a:r>
              <a:rPr lang="en-US" altLang="zh-CN" sz="2400">
                <a:solidFill>
                  <a:schemeClr val="tx1"/>
                </a:solidFill>
                <a:latin typeface="Times New Roman" panose="02020603050405020304" charset="0"/>
                <a:cs typeface="Times New Roman" panose="02020603050405020304" charset="0"/>
              </a:rPr>
              <a:t>have a fierce row</a:t>
            </a:r>
            <a:r>
              <a:rPr lang="zh-CN" altLang="en-US" sz="2400">
                <a:solidFill>
                  <a:schemeClr val="tx1"/>
                </a:solidFill>
                <a:latin typeface="Times New Roman" panose="02020603050405020304" charset="0"/>
                <a:cs typeface="Times New Roman" panose="02020603050405020304" charset="0"/>
              </a:rPr>
              <a:t>激烈争吵</a:t>
            </a:r>
            <a:r>
              <a:rPr lang="en-US" altLang="zh-CN" sz="2400">
                <a:solidFill>
                  <a:schemeClr val="tx1"/>
                </a:solidFill>
                <a:latin typeface="Times New Roman" panose="02020603050405020304" charset="0"/>
                <a:cs typeface="Times New Roman" panose="02020603050405020304" charset="0"/>
              </a:rPr>
              <a:t> </a:t>
            </a:r>
          </a:p>
          <a:p>
            <a:pPr marL="0" indent="0">
              <a:lnSpc>
                <a:spcPts val="2880"/>
              </a:lnSpc>
              <a:buNone/>
            </a:pPr>
            <a:endParaRPr lang="en-US" altLang="zh-CN" sz="2400">
              <a:solidFill>
                <a:schemeClr val="tx1"/>
              </a:solidFill>
              <a:latin typeface="Times New Roman" panose="02020603050405020304" charset="0"/>
              <a:cs typeface="Times New Roman" panose="02020603050405020304" charset="0"/>
            </a:endParaRPr>
          </a:p>
          <a:p>
            <a:pPr marL="0" indent="0">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6240"/>
            <a:ext cx="10968990" cy="5853430"/>
          </a:xfrm>
          <a:ln>
            <a:solidFill>
              <a:schemeClr val="accent1"/>
            </a:solidFill>
          </a:ln>
        </p:spPr>
        <p:txBody>
          <a:bodyPr/>
          <a:lstStyle/>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选必</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2U4</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单词</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3)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exhaust</a:t>
            </a:r>
            <a:r>
              <a:rPr lang="zh-CN" altLang="en-US" sz="2400">
                <a:solidFill>
                  <a:schemeClr val="tx1"/>
                </a:solidFill>
                <a:latin typeface="Times New Roman" panose="02020603050405020304" charset="0"/>
                <a:cs typeface="Times New Roman" panose="02020603050405020304" charset="0"/>
                <a:sym typeface="+mn-ea"/>
              </a:rPr>
              <a:t>废气</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adopt</a:t>
            </a:r>
            <a:r>
              <a:rPr lang="zh-CN" altLang="en-US" sz="2400">
                <a:solidFill>
                  <a:schemeClr val="tx1"/>
                </a:solidFill>
                <a:latin typeface="Times New Roman" panose="02020603050405020304" charset="0"/>
                <a:cs typeface="Times New Roman" panose="02020603050405020304" charset="0"/>
                <a:sym typeface="+mn-ea"/>
              </a:rPr>
              <a:t>采用（某种举止、说话方式</a:t>
            </a:r>
            <a:r>
              <a:rPr lang="en-US" altLang="zh-CN" sz="2400">
                <a:solidFill>
                  <a:schemeClr val="tx1"/>
                </a:solidFill>
                <a:latin typeface="Times New Roman" panose="02020603050405020304" charset="0"/>
                <a:cs typeface="Times New Roman" panose="02020603050405020304" charset="0"/>
                <a:sym typeface="+mn-ea"/>
              </a:rPr>
              <a:t>)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adopt an accent, adopt an air of confidence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resource</a:t>
            </a:r>
            <a:r>
              <a:rPr lang="zh-CN" altLang="en-US" sz="2400">
                <a:solidFill>
                  <a:schemeClr val="tx1"/>
                </a:solidFill>
                <a:latin typeface="Times New Roman" panose="02020603050405020304" charset="0"/>
                <a:cs typeface="Times New Roman" panose="02020603050405020304" charset="0"/>
                <a:sym typeface="+mn-ea"/>
              </a:rPr>
              <a:t>机敏</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station</a:t>
            </a:r>
            <a:r>
              <a:rPr lang="zh-CN" altLang="en-US" sz="2400">
                <a:solidFill>
                  <a:schemeClr val="tx1"/>
                </a:solidFill>
                <a:latin typeface="Times New Roman" panose="02020603050405020304" charset="0"/>
                <a:cs typeface="Times New Roman" panose="02020603050405020304" charset="0"/>
                <a:sym typeface="+mn-ea"/>
              </a:rPr>
              <a:t>安置、驻扎</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source</a:t>
            </a:r>
            <a:r>
              <a:rPr lang="zh-CN" altLang="en-US" sz="2400">
                <a:solidFill>
                  <a:schemeClr val="tx1"/>
                </a:solidFill>
                <a:latin typeface="Times New Roman" panose="02020603050405020304" charset="0"/>
                <a:cs typeface="Times New Roman" panose="02020603050405020304" charset="0"/>
                <a:sym typeface="+mn-ea"/>
              </a:rPr>
              <a:t>从</a:t>
            </a:r>
            <a:r>
              <a:rPr lang="en-US" altLang="zh-CN" sz="2400">
                <a:solidFill>
                  <a:schemeClr val="tx1"/>
                </a:solidFill>
                <a:latin typeface="Times New Roman" panose="02020603050405020304" charset="0"/>
                <a:cs typeface="Times New Roman" panose="02020603050405020304" charset="0"/>
                <a:sym typeface="+mn-ea"/>
              </a:rPr>
              <a:t>...</a:t>
            </a:r>
            <a:r>
              <a:rPr lang="zh-CN" altLang="en-US" sz="2400">
                <a:solidFill>
                  <a:schemeClr val="tx1"/>
                </a:solidFill>
                <a:latin typeface="Times New Roman" panose="02020603050405020304" charset="0"/>
                <a:cs typeface="Times New Roman" panose="02020603050405020304" charset="0"/>
                <a:sym typeface="+mn-ea"/>
              </a:rPr>
              <a:t>获取</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appreciate</a:t>
            </a:r>
            <a:r>
              <a:rPr lang="zh-CN" altLang="en-US" sz="2400">
                <a:solidFill>
                  <a:schemeClr val="tx1"/>
                </a:solidFill>
                <a:latin typeface="Times New Roman" panose="02020603050405020304" charset="0"/>
                <a:cs typeface="Times New Roman" panose="02020603050405020304" charset="0"/>
                <a:sym typeface="+mn-ea"/>
              </a:rPr>
              <a:t>升值</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let</a:t>
            </a:r>
            <a:r>
              <a:rPr lang="zh-CN" altLang="en-US" sz="2400">
                <a:solidFill>
                  <a:schemeClr val="tx1"/>
                </a:solidFill>
                <a:latin typeface="Times New Roman" panose="02020603050405020304" charset="0"/>
                <a:cs typeface="Times New Roman" panose="02020603050405020304" charset="0"/>
                <a:sym typeface="+mn-ea"/>
              </a:rPr>
              <a:t>出租</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industry</a:t>
            </a:r>
            <a:r>
              <a:rPr lang="zh-CN" altLang="en-US" sz="2400">
                <a:solidFill>
                  <a:schemeClr val="tx1"/>
                </a:solidFill>
                <a:latin typeface="Times New Roman" panose="02020603050405020304" charset="0"/>
                <a:cs typeface="Times New Roman" panose="02020603050405020304" charset="0"/>
                <a:sym typeface="+mn-ea"/>
              </a:rPr>
              <a:t>勤奋</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rocket</a:t>
            </a:r>
            <a:r>
              <a:rPr lang="zh-CN" altLang="en-US" sz="2400">
                <a:solidFill>
                  <a:schemeClr val="tx1"/>
                </a:solidFill>
                <a:latin typeface="Times New Roman" panose="02020603050405020304" charset="0"/>
                <a:cs typeface="Times New Roman" panose="02020603050405020304" charset="0"/>
                <a:sym typeface="+mn-ea"/>
              </a:rPr>
              <a:t>迅速移动</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project</a:t>
            </a:r>
            <a:r>
              <a:rPr lang="zh-CN" altLang="en-US" sz="2400">
                <a:solidFill>
                  <a:schemeClr val="tx1"/>
                </a:solidFill>
                <a:latin typeface="Times New Roman" panose="02020603050405020304" charset="0"/>
                <a:cs typeface="Times New Roman" panose="02020603050405020304" charset="0"/>
                <a:sym typeface="+mn-ea"/>
              </a:rPr>
              <a:t>突出、伸出</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slip</a:t>
            </a:r>
            <a:r>
              <a:rPr lang="zh-CN" altLang="en-US" sz="2400">
                <a:solidFill>
                  <a:schemeClr val="tx1"/>
                </a:solidFill>
                <a:latin typeface="Times New Roman" panose="02020603050405020304" charset="0"/>
                <a:cs typeface="Times New Roman" panose="02020603050405020304" charset="0"/>
                <a:sym typeface="+mn-ea"/>
              </a:rPr>
              <a:t>小错误；纸条</a:t>
            </a:r>
            <a:endParaRPr lang="zh-CN" altLang="en-US" sz="2400">
              <a:solidFill>
                <a:schemeClr val="tx1"/>
              </a:solidFill>
              <a:latin typeface="Times New Roman" panose="02020603050405020304" charset="0"/>
              <a:cs typeface="Times New Roman" panose="02020603050405020304" charset="0"/>
            </a:endParaRPr>
          </a:p>
          <a:p>
            <a:pPr marL="0" indent="0" algn="just">
              <a:buNone/>
            </a:pPr>
            <a:endParaRPr lang="zh-CN" altLang="en-US" sz="24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19200" y="2045160"/>
              <a:ext cx="10942920" cy="3958920"/>
            </p14:xfrm>
          </p:contentPart>
        </mc:Choice>
        <mc:Fallback>
          <p:pic>
            <p:nvPicPr>
              <p:cNvPr id="2" name="墨迹 1"/>
              <p:cNvPicPr/>
              <p:nvPr/>
            </p:nvPicPr>
            <p:blipFill>
              <a:blip r:embed="rId5"/>
              <a:stretch>
                <a:fillRect/>
              </a:stretch>
            </p:blipFill>
            <p:spPr>
              <a:xfrm>
                <a:off x="609840" y="2035800"/>
                <a:ext cx="10961640" cy="39776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1643</Words>
  <Application>Microsoft Office PowerPoint</Application>
  <PresentationFormat>宽屏</PresentationFormat>
  <Paragraphs>140</Paragraphs>
  <Slides>18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黑体</vt:lpstr>
      <vt:lpstr>宋体</vt:lpstr>
      <vt:lpstr>微软雅黑</vt:lpstr>
      <vt:lpstr>Arial</vt:lpstr>
      <vt:lpstr>Times New Roman</vt:lpstr>
      <vt:lpstr>Wingdings</vt:lpstr>
      <vt:lpstr>Wingdings 2</vt:lpstr>
      <vt:lpstr>WPS</vt:lpstr>
      <vt:lpstr>选必4U3单词2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225</cp:revision>
  <dcterms:created xsi:type="dcterms:W3CDTF">2019-06-19T02:08:00Z</dcterms:created>
  <dcterms:modified xsi:type="dcterms:W3CDTF">2025-09-02T00:25:49Z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7A181655D8C844A4A9956BB740D6C6E4_11</vt:lpwstr>
  </property>
</Properties>
</file>