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ink/ink3.xml" ContentType="application/inkml+xml"/>
  <Override PartName="/ppt/tags/tag71.xml" ContentType="application/vnd.openxmlformats-officedocument.presentationml.tags+xml"/>
  <Override PartName="/ppt/tags/tag72.xml" ContentType="application/vnd.openxmlformats-officedocument.presentationml.tags+xml"/>
  <Override PartName="/ppt/ink/ink4.xml" ContentType="application/inkml+xml"/>
  <Override PartName="/ppt/tags/tag73.xml" ContentType="application/vnd.openxmlformats-officedocument.presentationml.tags+xml"/>
  <Override PartName="/ppt/tags/tag74.xml" ContentType="application/vnd.openxmlformats-officedocument.presentationml.tags+xml"/>
  <Override PartName="/ppt/ink/ink5.xml" ContentType="application/inkml+xml"/>
  <Override PartName="/ppt/tags/tag75.xml" ContentType="application/vnd.openxmlformats-officedocument.presentationml.tags+xml"/>
  <Override PartName="/ppt/tags/tag76.xml" ContentType="application/vnd.openxmlformats-officedocument.presentationml.tags+xml"/>
  <Override PartName="/ppt/ink/ink6.xml" ContentType="application/inkml+xml"/>
  <Override PartName="/ppt/tags/tag77.xml" ContentType="application/vnd.openxmlformats-officedocument.presentationml.tags+xml"/>
  <Override PartName="/ppt/tags/tag78.xml" ContentType="application/vnd.openxmlformats-officedocument.presentationml.tags+xml"/>
  <Override PartName="/ppt/ink/ink7.xml" ContentType="application/inkml+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3" r:id="rId4"/>
    <p:sldId id="274"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7" d="100"/>
          <a:sy n="37" d="100"/>
        </p:scale>
        <p:origin x="460" y="30"/>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01:35:02.369"/>
    </inkml:context>
    <inkml:brush xml:id="br0">
      <inkml:brushProperty name="width" value="0.05292" units="cm"/>
      <inkml:brushProperty name="height" value="0.05292" units="cm"/>
      <inkml:brushProperty name="color" value="#FF0000"/>
    </inkml:brush>
  </inkml:definitions>
  <inkml:trace contextRef="#ctx0" brushRef="#br0">6032 4785 0,'0'0'0,"0"0"0,0 0 16,0 0-16,-24-8 0,24 8 15,-25-3-15,7 2 0,2-2 0,-3 1 16,-1 0-16,-2 0 0,0-1 15,-9 1-15,0-1 16,2 0-16,0 0 0,-10-1 0,2-2 16,-1 3-16,6 1 0,-6-1 15,-2 1-15,2-2 0,1-1 0,-10 0 16,-3-3-16,6 3 16,3 3-16,-5-1 0,-3 0 15,-1-2-15,0-2 0,-14 2 16,-2 1-16,7 1 0,6 0 0,-17 4 15,-4 5-15,5-3 0,3-2 16,-32 5-16,7 2 16,15 2-16,11 1 0,-9-1 0,-5-2 15,8 2-15,8 0 0,-8 5 16,-5 6-16,8 1 0,4 1 0,-7 1 16,-7 2-16,11-4 15,10-4-15,-4 7 0,-2 6 16,6-2-16,7-1 0,-7-1 15,0-2-15,11 4 0,9 2 0,-9 1 16,-6 2-16,9-5 16,6-1-16,-8 13 0,-8 9 15,16-5-15,10-4 0,-5-3 0,-4-2 16,2 6-16,0 4 0,5 1 16,4 1-16,5-6 0,5-1 15,0-9-15,2-3 0,7 3 16,3 2-16,8 0 0,1 0 15,2-5-15,1-1 0,10-1 16,4-1-16,-2-6 0,-6-5 0,-4-7 16,4 1-16,3 0 0,4 1 15,2 3-15,0 3 0,-1-3 16,4 1-16,9-2 0,1-2 16,1-2-16,1-2 0,4-1 15,3 0-15,0 0 0,1-1 0,7 3 16,0 2-16,-1-4 15,-2-1-15,3-1 0,2 1 16,2-2-16,-3 1 0,3 2 0,3-1 16,-4-1-16,3-2 0,28 2 15,-2-1-15,-8-1 0,-5-2 16,-4 3-16,1 2 0,-4-1 16,-3-3-16,2 2 0,3 2 15,2-1-15,-1 1 0,4 2 16,0 0-16,-1-5 0,-2-2 0,3 1 15,3 2-15,-4-7 0,-1-4 16,1 2-16,0 1 16,-2 4-16,-2 3 0,5-3 0,3-2 15,-2 2-15,-2 1 0,4-1 16,0-1-16,-1 0 0,0 0 16,0 2-16,3 0 0,-9 2 15,-1 1-15,0-2 0,1-1 16,-5-1-16,-4-1 0,5 3 15,3 0-15,-2 3 0,1-1 16,-1 0-16,3 2 0,-6-3 0,-1 0 16,3 0-16,-1-1 0,-1 2 15,-3 1-15,5-3 0,4-2 16,-2 1-16,-1 0 0,1-3 16,0 0-16,-1 2 0,-3 2 15,4-2-15,2-2 0,-3 1 16,-2 0-16,5-2 0,1-2 15,-3 3-15,-2 2 0,-1-5 0,4-3 16,-10 0-16,-4 0 0,3 0 16,3 1-16,-2-2 0,0-1 15,-3-3-15,-1 0 0,0 2 16,0-1-16,0-1 0,1 0 16,-8-3-16,-4 0 0,6 0 15,4 1-15,-7-2 0,-4-1 0,0 1 16,0 0-16,-4-1 15,-2-1-15,0-2 0,3 0 16,-5 3-16,-3 4 0,-3-6 0,1-4 16,-1 2-16,-2 1 0,-4-2 15,-2-2-15,-5 3 0,-1 3 16,-6 8-16,2-3 0,-1-2 16,0-2-16,-4-1 0,-1-2 15,-3 4-15,-1 0 0,-3 1 16,-3-1-16,-1-1 0,-1 1 0,-3-2 15,-3 0-15,3 1 0,1-1 16,-4 1-16,-2 1 0,-5 0 16,-4-1-16,0 0 0,-1-1 15,-2 2-15,-1 1 0,0 0 16,-2-1-16,-2 1 0,1 0 16,-10-3-16,1 2 0,1-3 15,3-3-15,-4 7 0,-1 4 16,0-1-16,-3 1 0,0-1 15,-2-2-15,2 3 0,0 0 0,-1 2 16,-1 0-16,-5 0 0,1-1 16,1 0-16,2-1 0,1 3 15,3 1-15,-2-1 0,-1-1 16,3 2-16,1 1 0,-3 0 16,0-1-16,2 0 0,2 0 15,-2-1-15,-2 0 0,2 3 16,2 2-16,-4-2 0,0-1 15,2 1-15,2 1 0,-2 3 0,-3 3 16,-1-1-16,1-2 0,-1 1 16,1 0-16,1 0 0,0-1 15,0 0-15,-2 0 0,1 2 16,2 1-16,0-1 0,0-1 16,1 2-16,0 1 0,-2-1 15,1 0-15,1 0 0,1 0 16,-8 2-16,-5 0 15,10 0-15,8-1 0,-24-4 0,2-4 16,24 9-16,-1 2 0,-8 1 16,-2-1-16,5-2 0,1-2 0,-3 0 15,-1 1-15,2 0 16,-1-1-16,-4 0 0,-1 0 0,-2 0 16,-1-1-16,-27 1 0,4 0 15,21 0-15,-4 0 0,-25 1 16,1 3-16,1 1 0,2 0 0,-11 3 15,-6 2-15,0 4 16,1 4-16,-11 9 0,-6 7 0,4-3 16,3 1-16,33-12 0,24-5 15,13-4-15</inkml:trace>
  <inkml:trace contextRef="#ctx0" brushRef="#br0" timeOffset="16616.6947">10102 4706 0,'0'0'0,"0"0"15,0 0-15,0 0 0,0 0 0,0 0 16,0 0-16,12 20 0,-12-20 16,0 0-16,-2 33 15,2-33-15,-2 29 0,0-11 0,0 3 16,1 0-16,0-2 0,1 0 16,1 0-16,1 3 0,2-2 0,0-3 15,2-2-15,0-3 16,3-3-16,2-5 0,2-4 15,2-2-15,-1-3 0,2-4 16,3-3-16,1-3 0,1-1 0,0-4 16,1 0-16,3-8 0,0 0 15,-2 0-15,-1 0 0,-2 3 16,-2 5-16,-3 2 0,-3 4 16,-3 3-16,-2 4 0,-2 4 15,-3 3-15,-2 3 0,-1 6 0,-2 3 16,-3 5-16,2 3 15,-1 2-15,1 5 0,2-1 0,2-2 16,3-2-16,1-4 16,3-2-16,1-4 0,0-3 0,2-4 15,3-4-15,1-4 0,1-1 16,4-2-16,1-2 0,-1-2 16,-2-2-16,-1-3 0,-3-2 15,0-2-15,-1-2 0,-1-2 16,-2-1-16,-1 1 0,-2 2 0,0 3 15,-3 2-15,-1 2 16,1 3-16,-3 11 0,-1 7 16,-1-2-16,1 0 0,0-2 0</inkml:trace>
  <inkml:trace contextRef="#ctx0" brushRef="#br0" timeOffset="16783.171">10867 4788 0,'0'0'16,"0"0"-16,0 0 0,-6 27 16,3-14-16,0 4 0,-2 1 0,1 0 15,-2 2-15,0 3 0,0 1 16,1-3-16,0-2 0,2-3 16,0-2-16,1-1 0</inkml:trace>
  <inkml:trace contextRef="#ctx0" brushRef="#br0" timeOffset="16938.3834">11006 4460 0,'0'0'0,"0"0"0,0 0 16,0 0-16,0 0 0,0 0 15,0 0-15,0 0 0,14 26 0,-14-26 16,0 0-16,10 21 0</inkml:trace>
  <inkml:trace contextRef="#ctx0" brushRef="#br0" timeOffset="17182.7625">11360 4576 0,'0'0'0,"0"0"16,-7 20-16,0-4 0,-1 3 0,-8 13 15,-1 6-15,-1 0 0,0 1 16,1 6-16,2-4 0,5-5 16,4-5-16,4-2 0,5-7 15,4-6-15,2-7 0,5-6 16,4-4-16,1-2 0,0-4 16,2-3-16,1-2 0,-3 2 15,-4 1-15,-3 1 0</inkml:trace>
  <inkml:trace contextRef="#ctx0" brushRef="#br0" timeOffset="17349.4634">11042 4811 0,'0'0'0,"0"0"0,0 0 0,0 0 16,0 0-16,0 0 0,0 0 15,34 0-15,-34 0 0,37-7 16,-13 3-16,1 0 0,2 0 0,1-1 15,3 0-15,8-1 0,-2-2 16,-5 3-16,-5 0 0,-5 0 16</inkml:trace>
  <inkml:trace contextRef="#ctx0" brushRef="#br0" timeOffset="17750.0829">11786 4513 0,'0'0'0,"0"0"16,0 0-16,-24 26 0,12-10 0,-5 7 15,-2 9-15,-7 11 0,1 1 16,-4 9-16,4 0 0,3-7 16,3-7-16,1 3 0,4-3 15,3-11-15,2-9 0,3-4 16,1-7-16,3-4 0,2-4 0,0-8 15,2-3-15,3-6 16,1-4-16,5-6 0,4-2 16,0 1-16,2 1 0,2-3 15,0 2-15,-2 5 0,-2 5 0,3 0 16,1 2-16,-1 6 0,1 6 16,-1 3-16,-2 3 0,-5 4 15,-1 1-15,-2 4 0,-2 3 16,-1 1-16,-3 3 0,-3 2 15,-3 2-15,-2 0 0,-1 2 0,-1-2 16,-3 0-16,0-1 0,1 0 16,1-2-16,1 1 15,3-4-15,0-2 0,1-4 0</inkml:trace>
  <inkml:trace contextRef="#ctx0" brushRef="#br0" timeOffset="30249.5516">12281 4792 0,'0'0'0,"0"0"0,0 0 16,0 0-16,0 0 0,-6-24 16,4 19-16,-3-2 0,0 0 0,-3 0 15,-1 0-15,-1 1 0,0 2 16,-1 2-16,-1-1 0,-1 4 16,-3 2-16,-2 3 0,-3 3 15,-6 4-15,2 1 0,-2 3 16,0 4-16,0 2 0,2 4 0,-1 5 15,4-1-15,5-2 0,4-2 16,5-4-16,5-3 16,5-3-16,5-4 0,5-5 0,4-5 15,5-6-15,2-5 0,4-5 16,3-3-16,-2-3 0,1-1 16,6-7-16,0-1 0,-3 0 15,-3-1-15,-1-2 0,-3-1 16,-2-1-16,-2 1 0,2-4 15,0 1-15,-4 6 0,-2 5 0,-5 5 16,-3 4-16,-4 2 0,0 2 16,-3 5-16,0 5 0,-4 4 15,-3 0-15,-2 6 0,-5 2 16,-2 6-16,1 2 0,-1 6 16,-2 6-16,1 1 0,1 1 15,-2 6-15,2 0 0,3-3 16,3-4-16,5-4 0,3-3 15,3-5-15,3-3 0,2-6 0,3-4 16,5-7-16,4-5 0,-2 1 16,4-2-16,-4 3 0,-4-1 15,-3 1-15</inkml:trace>
  <inkml:trace contextRef="#ctx0" brushRef="#br0" timeOffset="30536.6093">12689 4679 0,'0'0'0,"0"0"15,0 0-15,0 0 0,-11 26 16,11-26-16,-15 29 0,4-11 0,-2 5 16,-2 1-16,-1 2 15,0-1-15,2-1 0,0 4 0,1-5 16,5-3-16,1-4 0,3-7 16,3-5-16,4-4 0,3-1 15,4-5-15,3-4 0,-1-4 16,0-4-16,2-1 0,3-5 15,4-2-15,-2 3 0,0 0 16,-1 1-16,-3 4 0,-2 4 0,0 1 16,-2 5-16,-1 3 0,-2 4 15,1 3-15,0 2 16,-1 2-16,-1 2 0,3 3 0,1 2 16,-1-4-16,-1 1 0,-2-3 15</inkml:trace>
  <inkml:trace contextRef="#ctx0" brushRef="#br0" timeOffset="30966.5469">13289 4749 0,'0'0'0,"0"0"0,0 0 0,0 0 16,0 0-16,0 0 0,0 0 15,-20-14-15,20 14 0,-24-4 16,24 4-16,-33 0 0,14 3 0,-3 1 15,-2 4-15,0 0 0,-1 3 16,-7 4-16,1 3 16,3 1-16,1 2 0,5 0 0,4-1 15,1 3-15,6-3 0,9-1 16,5-2-16,6-6 0,3-5 16,7-5-16,6-3 0,2-4 15,1-3-15,3-3 0,1-3 16,-1 0-16,-2-3 0,0-2 15,-2 2-15,-5-1 0,-2-1 16,-6 2-16,-2 1 0,-4 6 0,-4 2 16,-3 5-16,-1-1 15,-2 6-15,-1 5 0,-4 3 0,0 3 16,-2 4-16,0 4 0,-1 3 16,0 5-16,3-3 0,3-2 15,4-2-15,3-3 0,3-2 16,3-4-16,2-4 0,2-6 15,5-2-15,4-3 0,-5 0 16,-2 1-16,-3 0 0</inkml:trace>
  <inkml:trace contextRef="#ctx0" brushRef="#br0" timeOffset="31433.5363">13605 4718 0,'0'0'16,"0"0"-16,0 0 0,-7 25 15,7-25-15,-11 32 0,2-13 16,1 1-16,2-1 0,1-1 16,2 1-16,0 1 0,-1-1 0,5-3 15,4-1-15,0-6 16,3-3-16,2-5 0,2-2 0,2-5 16,3-1-16,1-3 0,0-3 15,0-4-15,0-2 0,0-2 16,2-2-16,2-2 0,-2 2 15,-2 3-15,-3 5 0,-3 4 0,-2 3 16,-2 5-16,-3 1 16,-4 7-16,-3 4 0,-1 6 15,-3 8-15,0 2 0,-1 2 0,1 7 16,1-1-16,4-2 0,2-4 16,4-3-16,1-5 0,5-5 15,2-5-15,4-8 0,2-4 16,2-5-16,2-3 0,2-6 15,3-5-15,-4-4 0,-2-4 16,3-10-16,0-5 0,-4 4 0,-3 3 16,-1 2-16,-4 2 15,-2 2-15,-5 7 0,-5 4 0,-3 5 16,-3 9-16,-1 5 0,-2 6 16,-1 4-16,5 1 0,4 1 15,0-4-15,0 0 0,0-2 16</inkml:trace>
  <inkml:trace contextRef="#ctx0" brushRef="#br0" timeOffset="31950.0684">15071 4753 0,'0'0'0,"0"0"0,0 0 15,0 0-15,-3-23 0,3 23 16,0 0-16,-22-20 0,10 16 0,-3-1 15,-3 0-15,-2 4 0,-1 1 16,-10 3-16,-4 4 0,1 1 16,0 3-16,-7 7 0,1 6 15,7 1-15,5 0 0,4 3 16,6 3-16,1 2 0,6-3 16,9-5-16,7-2 0,7-5 15,3-5-15,9-7 0,8-8 16,1-2-16,3-2 0,2-6 15,3-6-15,-5 1 0,-3 1 16,3-5-16,-5-4 0,-6 1 0,-4 0 16,-5 3-16,-1 2 15,-5 4-15,-3 3 0,-2 3 0,-3 4 16,-2 2-16,-2 4 0,-4 6 16,0 7-16,-1 0 0,0 4 15,1 6-15,-2 3 0,4 3 16,3-3-16,-1-3 0,1-5 15,0-5-15</inkml:trace>
  <inkml:trace contextRef="#ctx0" brushRef="#br0" timeOffset="32185.1917">15798 4685 0,'0'0'0,"0"0"15,0 0-15,0 0 0,0 0 0,0 0 16,-26 32-16,14-12 0,-2 3 16,-4 10-16,-5 9 0,-4 11 15,3-1-15,-7 12 0,0 3 16,0 1-16,6-9 0,4-8 16,3-6-16,4-11 0,3-8 15,2-5-15,4-8 0,1-5 16,1-2-16,1 0 0</inkml:trace>
  <inkml:trace contextRef="#ctx0" brushRef="#br0" timeOffset="32450.3744">15657 4742 0,'0'0'0,"8"-4"0,4-3 16,5 0-16,1 2 0,11-3 15,2 2-15,2 1 0,0 2 0,6 4 16,-4 2-16,-4 4 0,-4 3 15,-6 2-15,-4 4 0,-7-1 16,-5 1-16,-5 2 0,-4 0 16,-8 0-16,-6 0 0,-4 3 15,-5 1-15,-1-3 0,-4-2 16,-3 1-16,1-4 0,8 0 16,5-4-16,6-5 0,4-4 15,7-4-15,6-3 16,1 2-16,-2 1 0,0-1 15</inkml:trace>
  <inkml:trace contextRef="#ctx0" brushRef="#br0" timeOffset="32767.8993">16423 4677 0,'0'0'0,"0"0"0,0 0 0,0 0 15,-18 21-15,18-21 0,-24 33 16,9-10-16,-3 3 0,3 1 15,1 2-15,-1 6 0,5-6 16,6-4-16,4-3 0,5-5 16,5-3-16,5-6 0,2-7 15,4-2-15,2-3 0,5-5 16,0-6-16,-2 0 0,-1 0 0,0-5 16,-2-2-16,-4 0 0,-4-1 15,-1-5-15,-4 1 0,-4 4 16,-5 1-16,-4 5 0,-3 2 15,-3 7-15,-3 3 0,-3 2 16,-3 3-16,0 2 0,0 3 16,0 0-16,1 1 0,3 4 15,1 4-15,4-1 0,4 0 16,0-1-16,2-4 0,1-1 0</inkml:trace>
  <inkml:trace contextRef="#ctx0" brushRef="#br0" timeOffset="33083.037">16998 4613 0,'0'0'0,"0"0"0,0 0 16,-30 8-16,30-8 0,-34 18 0,15-8 15,1 2-15,3 4 0,-3 5 16,3 4-16,4-5 0,4 0 15,4-2-15,3 0 0,3-1 16,3 0-16,0-2 0,2-1 16,-2-1-16,-1 1 0,-2-2 15,0 0-15,-4-1 0,-3-1 0,-1 1 16,-4-3-16,-2 3 0,-2 1 16,-4-1-16,-2 1 15,2-2-15,0-2 0,3-2 16,1-3-16,3-4 0,3-4 0,2 1 15,-1 1-15,2-1 0</inkml:trace>
  <inkml:trace contextRef="#ctx0" brushRef="#br0" timeOffset="33333.7551">17434 4599 0,'0'0'0,"0"0"15,0 0-15,0 0 0,-18 29 0,5-12 16,-2 6-16,-4 4 0,-2 3 16,-5 10-16,2-1 0,4-5 15,3-2-15,3 3 0,5-5 16,6-4-16,4-3 0,8-7 16,5-3-16,1-3 0,2-5 0,2-1 15,2-4-15,0-3 0,0-2 16,-2-3-16,-1 1 0,-4 1 15,-2 0-15,-2 2 0</inkml:trace>
  <inkml:trace contextRef="#ctx0" brushRef="#br0" timeOffset="33516.5762">17176 4823 0,'0'0'0,"0"0"16,0 0-16,0 0 0,0 0 15,28-2-15,-28 2 0,38-4 16,-14 1-16,3-2 0,4 1 16,2-1-16,2 1 0,9 0 15,1 0-15,-8 1 0,-5-1 0,-5 3 16</inkml:trace>
  <inkml:trace contextRef="#ctx0" brushRef="#br0" timeOffset="37733.8183">10209 5320 0,'0'0'0,"0"0"0,0 0 16,0 0-16,0 0 0,0 0 0,4-18 15,-4 18-15,0 0 0,0 0 16,0 0-16,19-18 0,-19 18 0,0 0 16,29-10-16,-17 8 15,1 1 1,6 0-16,4-2 0,1 2 0,0-1 0,9 1 15,2-2-15,0 2 0,1-1 16,5 2-16,3-1 0,8 0 16,-1-1-16,3 1 0,2-1 15,11 4-15,-1-1 0,0-1 16,2-4-16,9 2 0,-3 0 0,1 3 16,0 2-16,10 1 0,-3-2 15,5-1-15,3-2 16,31 0-16,-14 1 0,-5 2 0,-1 1 15,-4-3-15,-1-2 0,2 2 16,2 0-16,-6 2 0,-4-1 16,2 3-16,1 0 0,-4 0 15,-5-1-15,1-2 0,1-1 16,-5 1-16,-5 0 0,-2 3 16,-1-1-16,-7 0 0,-6-2 0,-8 2 15,-7 1-15,-7-1 16,-4 1-16,-10-1 0,-5 2 0,-9-3 15,-7-1-15,-13 3 0,-10 2 16,7-2-16,3 0 0,4-3 16</inkml:trace>
  <inkml:trace contextRef="#ctx0" brushRef="#br0" timeOffset="55400.9362">10513 5764 0,'0'0'0,"0"0"16,0 0-16,0 0 0,12-17 0,-12 17 15,0 0-15,0 0 0,0 0 16,0 0-16,0 0 0,0 0 16,0 0-16,0 0 0,17 14 15,-17-14-15,-4 23 0,4-23 16,-7 33-16,1-12 0,1 0 0,-2 4 15,-1 1-15,-2 5 16,-1-5-16,1-1 0,2-4 16,0-1-16,2-4 0,2-3 0,1-3 15,0-2-15,1-3 0,2-5 16,4-3-16,0-4 0,3-4 16,0-4-16,3-7 0,0 1 15,0 0-15,1-3 0,2-1 16,6-2-16,1 3 0,1 2 15,0 0-15,-2 4 0,-3 2 0,3 5 16,1 3-16,1 1 0,0 1 16,1 4-16,1 3 0,-2 2 15,-3 2-15,1 2 0,0 1 16,-5-1-16,-2-1 0,-2-2 16</inkml:trace>
  <inkml:trace contextRef="#ctx0" brushRef="#br0" timeOffset="55817.4035">10920 5963 0,'0'0'0,"0"0"15,0 0-15,0 0 0,0 0 0,30 5 16,-30-5-16,21 3 0,-21-3 15,27 0-15,-9 0 16,-1-1-16,1-3 0,1 1 16,1-1-16,-2-1 0,0-1 0,1 0 15,1-3-15,2-2 0,-3-1 16,-2 0-16,-3 0 0,-2 0 16,-3 0-16,-4 1 0,-5-1 15,-4 1-15,-2 0 0,-4 1 16,-3 5-16,-3 3 0,0 3 0,-6 2 15,-4 3-15,2 4 16,0 4-16,-6 5 0,-1 3 0,5 1 16,2 0-16,6 2 0,2 0 15,6 0-15,6 0 0,8-1 16,9-1-16,1-5 0,3-2 16,12-4-16,8-2 0,0-8 15,1-3-15,3-2 0,3 2 16,-8 0-16,-9 0 0,-6 0 15</inkml:trace>
  <inkml:trace contextRef="#ctx0" brushRef="#br0" timeOffset="56202.9422">11965 5834 0,'0'0'0,"0"0"0,0 0 16,0 0-16,0 0 0,0 0 15,-20-11-15,20 11 0,0 0 16,-27-12-16,14 7 0,1 3 15,-1 1-15,-3 0 0,-4 1 16,0 1-16,-1 2 0,-1 3 16,-1 2-16,-7 3 0,1 1 0,3 4 15,2 3-15,3 0 0,3 0 16,3 7-16,4 0 0,6-1 16,6-4-16,9 0 0,7-2 15,5-2-15,5-3 0,6-2 16,6-1-16,2-3 0,2-3 15,-2 1-15,-10-2 0,-5-1 0</inkml:trace>
  <inkml:trace contextRef="#ctx0" brushRef="#br0" timeOffset="56633.1857">12540 5915 0,'0'0'0,"0"0"15,0 0-15,0 0 0,0 0 0,0 0 16,0 0-16,-22-20 15,22 20-15,0 0 0,-24-16 0,24 16 16,-24-9-16,7 6 0,-1-1 16,-1 3-16,0 1 0,-3 2 15,-3 3-15,0 0 0,2 3 16,-5 5-16,0 2 0,3 1 16,0 1-16,-1 5 0,3 1 15,5 0-15,5-3 0,7 0 16,8-2-16,2-3 0,4-2 0,7-4 15,6-4-15,4-3 0,3-3 16,4-4-16,4-3 16,-1-2-16,-2-1 0,4-6 0,-1-3 15,-5 2-15,-2 0 0,-5 2 16,-3 2-16,-5 0 0,-5 2 16,-2 4-16,-2 0 0,-1 3 15,-3 2-15,-3 3 0,-2 5 16,0 3-16,-2 3 0,0 4 15,-2 4-15,2-2 0,1 1 0,4 0 16,3 0-16,3-1 0,2-2 16,2-1-16,1-3 0,1-4 15,1-4-15,-2 0 0,-3-2 16,-1 0-16</inkml:trace>
  <inkml:trace contextRef="#ctx0" brushRef="#br0" timeOffset="56900.8631">13032 5666 0,'0'0'0,"0"0"0,0 0 0,0 0 16,0 0-16,-17 26 0,17-26 16,-21 33-16,8-13 0,-2 6 15,-3 3-15,1 1 0,0 2 16,-2 8-16,4-3 0,0 3 0,2-4 15,6-5-15,2-2 16,6-5-16,5-2 0,6-5 0,6-5 16,-1-3-16,2-4 0,5-5 15,5-4-15,-1-4 0,-2-3 0,-4 2 16,-4 2-16,-4 1 16</inkml:trace>
  <inkml:trace contextRef="#ctx0" brushRef="#br0" timeOffset="57117.1116">13548 5706 0,'0'0'0,"0"0"0,0 0 15,0 0-15,-19 21 0,19-21 16,-26 35-16,8-12 0,-3 2 16,0 4-16,0 3 0,-2 7 15,3-4-15,1 5 0,3-3 16,5-3-16,3-5 0,11-5 15,5-5-15,7-4 0,2-2 0,7-5 16,4-5-16,2 6 0,1 6 16,-2-1-16,-6-4 0,-6-2 15</inkml:trace>
  <inkml:trace contextRef="#ctx0" brushRef="#br0" timeOffset="62737.0879">14290 5636 0,'0'0'15,"13"-1"-15,3 0 0,2-2 0,0 3 0,10 0 16,9 1-16,0-1 15,-2-1-15,1 1 0,1 1 16,-4 1-16,-4-1 0,-2 0 16,-4 1-16,-4 2 0,-4 2 0,-3-2 15,-2 1-15,-3 1 0,-3 4 16,-4-1-16,-3 4 0,-3 0 16,-1 3-16,-5-3 0,-6 0 15,-1 0-15,-2-2 0,1 0 16,2-1-16,-1 0 0,-1-1 0,0-1 15,-1-3-15,3-2 16,1-1-16,4-5 0,2-4 0,2 1 16,2 1-16,2 0 0</inkml:trace>
  <inkml:trace contextRef="#ctx0" brushRef="#br0" timeOffset="62884.4533">14474 5623 0,'0'0'0,"0"0"0,0 0 16,0 0-16,0 0 0,-13 27 15,13-27-15,-15 30 0,6-12 0,-3 2 16,-4 3-16,0-1 16,-2 3-16,-3 5 0,1 1 0,3-3 15,0 0-15,3-5 0,2-3 16,2-3-16</inkml:trace>
  <inkml:trace contextRef="#ctx0" brushRef="#br0" timeOffset="63133.8422">14227 6058 0,'0'0'0,"0"0"15,0 0-15,6 23 0,-6-23 0,3 19 16,-3-19-16,2 28 0,-2-28 15,2 31-15,0-14 16,-1-1-16,0-3 0,0 0 16,1 0-16,0-3 0,0-2 0,1-1 15,-2 0-15,0-2 0</inkml:trace>
  <inkml:trace contextRef="#ctx0" brushRef="#br0" timeOffset="63433.9908">14272 6090 0,'0'0'0,"0"0"0,0 0 16,0 0-16,29-9 0,-29 9 15,28-7-15,-12 3 0,2 0 0,2-1 16,2 1-16,0 0 0,-1 0 16,5-2-16,0 2 0,-1-1 15,-1 2-15,-1 0 0,-2 2 16,-2-1-16,-4 2 0,0 2 15,-2 0-15,-2 3 0,-2 0 16,-1 1-16,-3 1 0,-1 0 0,0 0 16,-4 1-16,-1 3 15,-3 0-15,0 0 0,-4 1 0,-2 1 16,-1 0-16,0-1 0,0 1 16,0-1-16,0 2 0,0 0 0,2-3 15,2-1-15,0-2 16</inkml:trace>
  <inkml:trace contextRef="#ctx0" brushRef="#br0" timeOffset="63633.3286">14293 6269 0,'0'0'0,"0"0"16,0 0-16,0 0 0,0 0 0,0 0 16,0 0-16,28 2 15,-28-2-15,24-2 0,-24 2 16,32-2-16,-14 1 0,2-1 15,2 0-15,-1 0 0,-2-1 0,2 0 16,1 0-16,5-1 0,-2 0 16,-2 0-16,-2 1 0,-2 0 15,-2-1-15,-3 2 0,-3-1 16,-1 2-16</inkml:trace>
  <inkml:trace contextRef="#ctx0" brushRef="#br0" timeOffset="63917.1399">15084 5745 0,'0'0'0,"0"0"0,0 0 15,0 0-15,0 0 0,8 31 0,-8-31 16,-2 35-16,1-14 0,0 5 15,-1 3-15,0-1 0,0 0 0,-1 5 16,1 0-16,0-3 16,0-2-16,0-4 0,1-3 15,-1-2-15,2-3 0,-1-3 0,0-1 16,1-3-16,0-3 0,0 0 16,0-2-16,0-1 0</inkml:trace>
  <inkml:trace contextRef="#ctx0" brushRef="#br0" timeOffset="64300.8365">15164 5728 0,'0'0'0,"0"0"16,0 0-16,22-6 0,-22 6 16,28-6-16,-9 1 0,2 1 15,3 0-15,2 0 0,4 1 16,8-2-16,-2-1 0,1-1 15,2 0-15,5 0 0,-3 2 16,-2 3-16,-2 2 0,-3 0 16,-3 1-16,-3 2 0,-3 4 15,-4 1-15,-3 3 0,-3 4 16,-3 2-16,-3 5 0,-2 3 0,-3 4 16,-2 5-16,-3 3 15,-1 4-15,-5 4 0,-2-3 0,-1-5 16,1-2-16,-2-4 0,0-3 15,1-1-15,1-4 0,0-3 16,0-2-16,1 0 0,1-3 0,-1-1 16,0-2-16,2-3 15,-1-4-15,2 0 0,-2-3 16,0-1-16,0-2 0,-3-4 16,-2-5-16,1-1 0,-1-1 0,3 2 15,1 1-15,1 2 0</inkml:trace>
  <inkml:trace contextRef="#ctx0" brushRef="#br0" timeOffset="64518.2548">15290 5893 0,'0'0'0,"0"0"0,0 0 0,0 0 16,0 0-16,6 29 0,-6-29 15,3 26-15,-3-26 16,1 30-16,0-14 0,0-1 16,0-3-16,0 0 0,-1-2 0,1 0 15,2-1-15,-2-3 0,-1-3 16,0-1-16,0 0 0,0-2 0</inkml:trace>
  <inkml:trace contextRef="#ctx0" brushRef="#br0" timeOffset="64800.8792">15314 5918 0,'0'0'0,"0"0"0,0 0 0,0 0 16,0 0-16,0 0 0,30-10 15,-30 10-15,21-6 0,-21 6 16,24-6-16,-11 3 0,2 2 0,-1-1 16,0 1-16,0 0 0,-2 1 15,-1 1-15,0 1 0,-1 2 16,-1 1-16,-3 2 0,0 0 15,-2 0-15,1 2 0,-3 2 16,0 0-16,-1 1 0,-1-1 16,0 1-16,-1 0 0,0-2 15,0 1-15,-1-2 0,-1 1 16,0-2-16,-1 1 0,-3 1 16,-1-2-16,1 0 0,-1 1 0,1-1 15,2-1-15,0-2 0</inkml:trace>
  <inkml:trace contextRef="#ctx0" brushRef="#br0" timeOffset="65018.3611">15292 6111 0,'0'0'0,"0"0"16,0 0-16,0 0 0,0 0 0,0 0 16,31-1-16,-31 1 0,0 0 15,35-3-15,-35 3 0,29-3 16,-14 2-16,1 0 0,0-2 15,-1 1-15,-2 0 0,-1-1 16,-1 0-16,-1 0 0,-1 2 16,-3 0-16,0 1 0,-2 1 15,-1 1-15,-3-2 0,-5 4 16,2-3-16,1 0 0,-1 1 0</inkml:trace>
  <inkml:trace contextRef="#ctx0" brushRef="#br0" timeOffset="65250.2012">15233 6261 0,'0'0'0,"0"0"0,0 0 16,0 0-16,0 0 0,22-11 0,-22 11 15,25-5-15,-25 5 0,30-5 16,-14 3-16,1-2 0,1 2 0,0-1 15,3 1-15,-1-1 0,-1 2 16,-2-1-16,0 1 16,3-1-16,-1 2 0,-4-1 0,-2 1 15,-2-1-15</inkml:trace>
  <inkml:trace contextRef="#ctx0" brushRef="#br0" timeOffset="69934.3439">10549 6565 0,'0'0'0,"0"0"0,0 0 0,0 0 0,0 0 16,0 0-16,2 25 15,-2-25-15,-5 25 0,5-25 0,-10 39 16,4-19-16,-2 0 0,0 1 16,0 2-16,1-2 15,-2 0-15,-1 2 0,1 0 16,3-4-16,0-3 0,2-3 0,0-3 16,3-2-16,2-5 0,3-3 15,0-5-15,0 0 0,1-3 16,3-4-16,1-3 0,2-3 15,2-1-15,-1-1 0,1 0 16,1 1-16,1 1 0,0 2 16,1 0-16,1-2 0,0 4 0,-2 1 15,1 3-15,-1 3 16,2 2-16,-4 2 0,1 2 16,0 3-16,2 2 0,-2 3 0,1 2 15,-3 0-15,-2-2 0,-2-2 16</inkml:trace>
  <inkml:trace contextRef="#ctx0" brushRef="#br0" timeOffset="70313.3662">10892 6813 0,'0'0'0,"0"0"0,0 0 16,0 0-16,28 6 0,-28-6 15,24 3-15,-11-1 0,2-1 0,1-2 16,3-1-16,0 0 0,1 0 16,4-5-16,-2 0 0,0-1 15,-1-3-15,-2-1 0,-2-2 16,-1 1-16,-3 1 0,-3-1 16,-1-2-16,-4 1 0,-3 0 15,-3 2-15,-2 1 0,-3 1 0,-1 2 16,-7 3-16,-3 2 15,-2 3-15,-1 3 0,-2 4 0,-1 6 16,1 0-16,0 1 0,-6 7 16,1 1-16,5-1 0,4-1 15,6 1-15,5 1 0,5-1 16,3-1-16,7-1 0,6 0 16,3-4-16,2-1 0,6-1 15,6-1-15,1-2 0,1-5 0,-2 1 16,-7-3-16,-5 1 0</inkml:trace>
  <inkml:trace contextRef="#ctx0" brushRef="#br0" timeOffset="70634.2287">11887 6706 0,'0'0'0,"0"0"0,0 0 15,0 0-15,0 0 0,-8-20 0,8 20 16,0 0-16,-19-15 0,10 10 16,-2 0-16,-1 1 0,0 1 15,-3 3-15,-3 1 16,2 2-16,0 1 0,-2 2 0,-1 3 16,-7 4-16,2 2 0,1 3 15,1 2-15,3-1 0,4-2 0,-1 6 16,4 1-16,3-1 15,3-1-15,6 0 0,5-1 16,7-4-16,6-4 0,7 2 0,6-2 16,2-3-16,1-2 0,-6-2 15,-6 0-15,-4-2 0</inkml:trace>
  <inkml:trace contextRef="#ctx0" brushRef="#br0" timeOffset="71051.2718">12463 6843 0,'0'0'0,"0"0"0,0 0 15,0 0-15,0 0 0,6-17 16,-6 17-16,0 0 0,0 0 0,-18-24 16,18 24-16,-26-12 0,10 6 15,-2 2-15,-3 2 0,-3 1 16,1 2-16,-5 2 0,0 4 16,2 1-16,0-1 0,2 4 15,1 1-15,2 1 0,3 2 0,1 3 16,2 3-16,6-4 0,4 0 15,7-1-15,7 1 16,2-5-16,2-2 0,5-3 16,4-6-16,2-1 0,3-1 0,1-5 15,2-3-15,-1-2 0,-1 0 16,-1-3-16,-2-4 0,-3 2 16,-2-1-16,0-2 0,-2 3 15,-6 2-15,-2 4 0,-3 2 16,-1 2-16,-2 1 0,0 0 15,-4 5-15,0 0 0,-3 4 0,1 3 16,0 4-16,0 2 0,0 2 16,-1 2-16,2 1 0,1 0 15,1-1-15,3 0 0,1-2 16,3-1-16,3-3 16,1-3-16,3-5 0,4-3 15,-3 0-15,-3 0 0,-2 0 0</inkml:trace>
  <inkml:trace contextRef="#ctx0" brushRef="#br0" timeOffset="71301.3233">12974 6585 0,'0'0'0,"0"0"0,0 0 15,0 0-15,-8 24 0,8-24 16,-13 31-16,2-10 0,-2 3 15,-1 2-15,1 3 0,1 1 16,1 1-16,0 4 0,2-4 16,2-2-16,4-3 0,3 2 15,5-5-15,4-5 0,6-5 0,1-3 16,4-3-16,2-5 0,4-3 16,2-4-16,3-4 0,-6 1 15,-5 3-15,-3 0 0</inkml:trace>
  <inkml:trace contextRef="#ctx0" brushRef="#br0" timeOffset="71518.2091">13587 6536 0,'0'0'0,"0"0"0,0 0 0,0 0 16,0 0-16,-25 26 0,25-26 15,-27 37-15,13-11 0,-3 1 16,0 2-16,-1 6 0,2 0 15,3-1-15,2 0 0,2 2 0,4-3 16,5-5-16,4-5 16,4-1-16,3-4 0,8-5 15,5-3-15,1-3 0,1-2 0,-7-1 16,-2-2-16,-4 0 0</inkml:trace>
  <inkml:trace contextRef="#ctx0" brushRef="#br0" timeOffset="72135.5771">14563 6916 0,'0'0'0,"0"0"0,0 0 0,0 0 15,0 0-15,5-23 0,-5 23 16,0 0-16,-3-22 0,-1 14 15,-1-3-15,-2-1 0,1 0 0,-4-1 16,-3 1-16,1 0 0,0 0 16,-4-3-16,-1 4 0,-2 3 15,1 4-15,-4 1 0,-3-1 16,2 4-16,1 4 0,-3 1 16,-4 4-16,3 3 0,1 3 15,-2 6-15,3 5 0,5-2 16,3 1-16,5-1 0,4-1 15,2-2-15,4-1 0,9-2 16,6-3-16,4-3 0,3-3 0,6-5 16,5-3-16,-1-2 0,0-5 15,5-2-15,1-4 0,-3-1 16,-2 0-16,-2-4 0,-2-2 16,-3-1-16,-5 1 0,-5 0 15,-2 0-15,-4 2 0,-3 4 16,-3 4-16,-1 2 0,-2 4 0,0 3 15,0 0-15,-4 2 0,1 5 16,1 3-16,1 6 16,0 5-16,2 0 0,2 1 0,7 1 15,6 2-15,-4-4 0,-2-4 0,-1-3 16</inkml:trace>
  <inkml:trace contextRef="#ctx0" brushRef="#br0" timeOffset="100134.8197">15551 6931 0,'0'0'0,"0"0"0,0 0 15,0 0-15,0 0 0,0 0 0,0 0 16,0 0-16,4-27 0,-4 27 16,0 0-16,-7-19 0,7 19 0,0 0 15,-19-25-15,10 18 16,-1-1-16,-1 1 0,0 0 0,-1 0 16,0 0-16,-1 1 0,-1 3 15,-3 2-15,-2 2 0,1 2 16,-1 1-16,0 2 0,0 0 15,-6 7-15,-1 3 0,1 2 16,3 1-16,2 2 0,3 3 16,1-1-16,3 0 0,2 6 15,3-2-15,4-3 0,4-6 0,5-3 16,5-3-16,4-1 16,1-4-16,6-5 0,3-6 0,3-4 15,1-5-15,3-2 0,1-2 16,1-2-16,0-2 0,4-8 15,-4-4-15,-5 2 0,-2 1 0,-3-1 16,-1 0-16,-3 2 16,-4 1-16,-4 2 0,-3 3 15,-3 1-15,-1 3 0,-3 4 16,-2 2-16,-1 5 0,-1 0 0,0 5 16,-1 0-16,-1 5 0,0 2 15,-2 6-15,2 5 0,-2 1 16,-1 5-16,1 2 0,0 4 15,0 1-15,2 1 0,-1 2 16,2 0-16,-1-2 0,2-3 16,0-1-16,1-3 0,-1-4 15,2-3-15,0-1 0,0-4 0,1-2 16</inkml:trace>
  <inkml:trace contextRef="#ctx0" brushRef="#br0" timeOffset="100500.8301">15706 6974 0,'0'0'0,"0"0"0,0 0 15,0 0-15,26 3 0,-26-3 16,27-2-16,-27 2 0,28-2 0,-13-1 16,0 1-16,0-2 0,2 1 15,-1-3-15,2 0 0,-1-2 16,-2 0-16,-1-1 0,0 0 15,-1-2-15,-2-1 0,-2-1 16,-4-1-16,-3 3 0,-2 2 16,-3 3-16,-3-1 0,-4 3 15,-3 1-15,-3 2 0,-2 4 16,-2 1-16,0 3 0,-3 3 16,1 2-16,3 5 0,0 3 0,0 7 15,4 0-15,4 1 0,2 0 16,5-1-16,6-1 0,5-5 15,5-3-15,6-2 0,5-3 16,5-3-16,3-3 0,4-6 16,4-4-16,-2-2 0,-8 2 0,-6 1 15</inkml:trace>
  <inkml:trace contextRef="#ctx0" brushRef="#br0" timeOffset="100801.1409">16668 6600 0,'0'0'0,"0"0"0,0 0 16,0 0-16,0 0 0,-29-7 15,29 7-15,-25 6 0,25-6 0,-33 16 16,14-2-16,-2 4 16,-2 5-16,-7 14 0,1 9 0,1 0 15,3 2-15,-4 7 16,3-4-16,0 5 0,7-7 0,4-7 15,2-3-15,1-6 0,1-4 16,1 0-16,1-3 0,2-10 16,2 0-16,-2-1 0,1-2 15,-2-1-15,0-1 0,-1-6 16,-1-4-16,-1-4 0,-2-4 0,2-6 16,1-3-16,2 3 0,2 3 15,1 2-15</inkml:trace>
  <inkml:trace contextRef="#ctx0" brushRef="#br0" timeOffset="100985.633">16171 6912 0,'0'0'0,"0"0"0,0 0 16,20-8-16,-20 8 0,28-7 0,-9 3 16,-1 0-16,-1 1 0,5-1 15,3 1-15,6 0 0,-1-1 16,1 0-16,-1 0 0,0 0 15,-1 0-15,-2 1 0,-2 0 16,2 1-16,-4 1 0,-4 1 16,-4-1-16,-3 1 0</inkml:trace>
  <inkml:trace contextRef="#ctx0" brushRef="#br0" timeOffset="101350.605">16520 7038 0,'0'0'15,"0"0"-15,0 0 0,0 0 16,0 0-16,35 1 0,-35-1 16,27-5-16,-27 5 0,32-5 0,-14 5 15,0-2-15,2-1 0,0-2 16,0-3-16,-1 0 0,-1 0 16,5-5-16,-3 0 15,-1 0-15,-2 1 0,-4 0 0,-3-2 16,-4 1-16,-2 2 0,-3 0 15,-3 2-15,-3 2 0,0 1 16,-5 2-16,-3 0 0,-4 3 16,-2-1-16,0 6 0,-2 3 15,0 3-15,0 4 0,-1 1 16,0 3-16,-3 4 0,4 0 0,4 2 16,3 1-16,5 0 0,2-3 15,6-3-15,4-1 0,7-3 16,6-3-16,2 1 0,5-1 15,5-4-15,4-4 0,-6-1 16,-5-1-16,-3-1 0</inkml:trace>
  <inkml:trace contextRef="#ctx0" brushRef="#br0" timeOffset="101618.5167">17308 6877 0,'0'0'0,"0"0"0,0 0 16,0 0-16,-27-1 0,27 1 16,-28 5-16,28-5 0,-35 9 0,15 1 15,-1 4-15,2-2 0,-1 0 16,-3 4-16,2 2 16,2 1-16,1 1 0,5 0 0,4-1 15,5-2-15,4-2 0,4-1 16,5-1-16,4-1 0,5-1 0,3-5 15,3-1-15,8-4 16,2-1-16,3-5 0,0-1 16,-7 1-16,-6 1 0,-4 1 15</inkml:trace>
  <inkml:trace contextRef="#ctx0" brushRef="#br0" timeOffset="101851.8937">17714 6701 0,'0'0'0,"0"0"0,0 0 16,0 0-16,0 0 0,-16 24 16,16-24-16,-19 32 0,6-10 0,-3 5 15,0 4-15,-1 0 16,2-1-16,-2 7 0,4-2 0,1 3 16,2-7-16,3-5 0,4-3 15,3-5-15,3-3 0,6-4 16,4-5-16,1-2 0,0-4 15,3-3-15,0-3 0,7-4 16,2-2-16,-5 3 0,-5 0 16,-2 3-16</inkml:trace>
  <inkml:trace contextRef="#ctx0" brushRef="#br0" timeOffset="102052.1261">17462 6965 0,'0'0'16,"0"0"-16,0 0 0,0 0 0,0 0 16,25-3-16,-25 3 15,33-5-15,-13 2 0,2 0 0,2-1 16,2-1-16,1 1 0,1-1 16,-1-1-16,4 0 0,-5-1 15,-4 3-15</inkml:trace>
  <inkml:trace contextRef="#ctx0" brushRef="#br0" timeOffset="102251.6444">17983 6981 0,'0'0'0,"0"0"0,0 0 0,0 0 15,-11 26-15,11-26 0,-14 24 16,6-9-16,-1 0 0,2 1 15,-1 0-15,2-2 0,2-1 16,1-4-16,2-1 0,1-2 16,1-4-16,0 0 0,-1-2 0,2 3 15</inkml:trace>
  <inkml:trace contextRef="#ctx0" brushRef="#br0" timeOffset="102390.7407">18029 6731 0,'0'0'0,"0"0"0,0 0 16,0 0-16,0 0 0,0 0 15,14 19-15,-14-19 0,0 0 0,4 29 16,-4-29-16,0 0 0</inkml:trace>
  <inkml:trace contextRef="#ctx0" brushRef="#br0" timeOffset="102684.4468">18159 6967 0,'0'0'0,"0"0"0,0 0 0,1 28 15,-2-14-15,0 2 0,-2 2 16,2 2-16,1-2 0,0 5 16,1-4-16,2-2 0,-1-2 15,1-6-15,1-2 0,2-4 16,2-2-16,0-3 0,4-5 15,-1-2-15,1-2 0,0-4 16,0-6-16,0 0 0,0-1 0,4-2 16,0 0-16,3-5 0,-1 2 15,-3 4-15,-2 3 0,-1 3 16,-2 2-16,-2 4 0,-1 1 16,-2 3-16,-2 1 0,-3 6 15,0 0-15,-1 2 0,1-2 16,-1 3-16</inkml:trace>
  <inkml:trace contextRef="#ctx0" brushRef="#br0" timeOffset="103083.8973">18462 7051 0,'0'0'15,"0"0"-15,0 0 0,0 0 16,23 6-16,-23-6 0,22 2 15,-22-2-15,26-2 0,-11-1 16,-1 0-16,0-1 0,1-3 0,0 2 16,2-1-16,-3-1 0,0-1 15,-1-2-15,-2-2 0,1-1 16,-2-1-16,-4 2 0,-1-1 16,-4 0-16,-2 0 0,-4 2 15,-2-2-15,-2 2 0,-1 3 16,-1 2-16,-2 1 0,-3 3 15,0 3-15,-2 3 0,-1 3 16,2 4-16,-1 2 0,1 3 16,2 2-16,1 4 0,0 1 0,1 6 15,3 0-15,6-2 0,4-2 16,3-2-16,3 0 0,5-5 16,4-2-16,6-4 0,4-4 15,4-1-15,3-3 0,1-3 16,1-3-16,-2 1 0,-6 0 0,-7 0 15</inkml:trace>
  <inkml:trace contextRef="#ctx0" brushRef="#br0" timeOffset="103500.8343">19744 6867 0,'0'0'0,"0"0"0,0 0 0,0 0 15,0 0-15,0 0 0,-22-15 16,22 15-16,-22-3 0,22 3 16,-28-4-16,13 2 0,-2 2 15,-4 2-15,-3 2 0,0 1 0,0 4 16,-8 4-16,-1 4 16,3 0-16,3 2 0,3 3 15,1 2-15,0 4 0,4-2 0,6-2 16,4 0-16,3 1 0,4-3 15,8-1-15,4-1 0,6-3 16,5-3-16,3-3 0,5-1 16,-6-4-16,-4 0 0,-4-1 15</inkml:trace>
  <inkml:trace contextRef="#ctx0" brushRef="#br0" timeOffset="104017.8295">20131 6917 0,'0'0'0,"0"0"0,0 0 15,0 0-15,0 0 0,0 0 16,-8-20-16,8 20 0,0 0 0,0 0 16,-21-14-16,21 14 0,0 0 15,-31 2-15,17 2 0,-1 1 16,-1 0-16,-1 5 15,-2 1-15,0 1 0,0 2 0,-5 7 16,-1 1-16,3 0 0,3 1 0,2-2 16,4 1-16,0 4 15,3-4-15,6 0 0,2-1 16,5-4-16,2-2 0,8-6 16,6-1-16,1-5 0,2-3 15,2-5-15,3-1 0,-3-4 0,-1-4 16,0 0-16,-1-2 0,-1-1 15,-2-3-15,-1 1 0,-2-2 16,-3 2-16,-1-1 0,-4 4 16,0 2-16,-2 4 0,-2 2 0,-1 2 15,-1 1-15,-2 5 16,0 0-16,-1 2 0,-3 2 16,0 3-16,-1 4 0,1 4 15,-2 3-15,2 1 0,1-1 0,0 0 16,2 0-16,1-1 0,1 0 15,4 0-15,1-1 0,1-5 16,2-2-16,2-2 0,3-1 16,0-4-16,1-3 0,4-4 15,1-4-15,-2 3 0,-2 0 0,-3 1 16</inkml:trace>
  <inkml:trace contextRef="#ctx0" brushRef="#br0" timeOffset="104336.308">20513 6840 0,'0'0'0,"0"0"0,0 0 0,0 0 16,0 0-16,-17 21 0,17-21 15,-22 32-15,11-15 0,-1 6 16,-2 5-16,1 0 0,0-2 16,0 8-16,2-2 0,2-3 0,1-4 15,2 2-15,2-6 16,2-5-16,1-4 0,2-5 0,1-3 15,2-2-15,0-2 0,1-5 16,2-5-16,1 0 0,0-4 16,0-3-16,3-4 0,0 2 15,-1 1-15,4-3 0,-1 3 16,-1 2-16,-2 1 0,-2 2 16,-3 3-16,-1 1 0,1 2 0,0 2 15,2 2-15,0 2 0,0 2 16,2 2-16,2 0 0,2 2 15,2 1-15,-3-1 0,-1 0 16,-2-2-16</inkml:trace>
  <inkml:trace contextRef="#ctx0" brushRef="#br0" timeOffset="136818.229">4393 9429 0,'0'0'0,"0"0"0,0 0 16,0 0-16,0 0 0,0 0 16,26-2-16,-26 2 0,0 0 0,25 1 15,-25-1-15,22 1 0,-12-1 16,2 2-16,0-1 15,1-1-15,1 0 0,1 0 0,2 0 16,-1 0-16,2 0 0,-2 1 16,5-1-16,-2 0 0,-1 0 15,8 0-15,3 0 16,-1 0-16,-2-2 0,2 0 0,3 0 16,-1 1-16,-2 2 0,8-2 15,2-1-15,-3 0 0,-2 1 0,0-1 16,3 0-16,-1 0 0,-2 2 15,7-2-15,1-1 16,-2 0-16,-3 2 0,3-1 0,-2-1 16,-2 1-16,0 0 0,1-1 15,4 1-15,-5 0 0,-4 0 0,10 1 16,2 1-16,-10-1 0,-3-1 16,9 1-16,5 0 15,-5 0-15,-7-2 0,2 1 0,1 1 16,-1 0-16,2 1 0,-1-2 15,1 1-15,-1 0 0,-2 1 16,-1 1-16,2 0 0,-2-1 16,-1-3-16,2 1 0,2-1 15,-2 0-15,-4 3 0,3-1 16,3 1-16,-4-2 0,-2-1 0,1 2 16,6 3-16,-4 0 15,0-1-15,0 0 0,1-1 16,-1-1-16,-4 0 0,4 1 15,2 1-15,-4-1 0,-2 0 0,3-1 16,2-1-16,-4 2 0,-1-1 16,3 1-16,3 0 0,-6 0 15,-1 0-15,6-3 0,-1-2 16,-5 4-16,0 2 0,7 2 16,-2 0-16,-4-3 0,1-1 15,7-2-15,2 0 0,-11 0 0,-2 3 16,10 1-16,2 1 15,-8-4-15,-2 1 0,9 1 16,1 1-16,-7 1 0,-1-1 0,6-1 16,2-1-16,-3 2 0,0 0 15,1-2-15,2-2 0,-3 2 16,-2 1-16,3 1 0,0 1 16,-3-2-16,-2-2 0,5 5 15,4 0-15,-6-1 0,-6-3 0,7 1 16,5 1-16,-6 2 0,-3 2 15,3-2-15,2-3 16,-4 0-16,-2-2 0,1 1 0,4 1 16,-5 0-16,-1-1 0,3 0 15,3-1-15,-3 2 0,-3 1 0,4 1 16,3 0-16,-5 0 16,-2-2-16,4 0 0,2 0 15,-7 1-15,-2 0 0,7 1 16,1-2-16,-4 2 0,-3 1 0,7 0 15,0-2-15,-8-1 0,-3-1 16,9 2-16,3 0 0,-8 2 16,-2 0-16,3 0 0,2-2 15,-2-1-15,0-1 0,1-1 16,2 1-16,-1 1 0,-1 1 0,2-2 16,2 0-16,-3 1 0,-3 0 15,4 0-15,3 1 16,-1 0-16,-1 1 0,0-1 15,1-2-15,-1 0 0,-1-1 0,6 2 16,-1 2-16,-6-2 0,-2-1 16,8 0-16,3-1 0,-9 0 15,-3 1-15,8 0 0,2 1 16,-8 0-16,-1 0 0,7 0 16,1 0-16,-7 0 0,-2 0 0,7 0 15,2-1-15,-7 0 16,0 0-16,6-1 0,1 2 15,-8 0-15,-3 0 0,9 0 0,3 0 16,-7 0-16,-3-1 0,9 1 16,1 1-16,-7-1 0,-3 0 15,7 0-15,0 0 0,-5 0 16,-1 0-16,6 0 0,0-1 16,-7 1-16,-3 0 0,6 1 15,4-1-15,-4 0 0,-1 0 0,2 0 16,1 2-16,0-1 0,-2 0 15,8 0-15,0 1 16,-7-2-16,0-1 0,6 1 0,0 1 16,-7 1-16,-2 0 0,9 0 15,3 0-15,-11-2 0,-1-1 0,8 2 16,4 1-16,-10 1 0,-1-3 16,7 3-16,2 1 15,-8 0-15,0-1 0,8 1 16,2-1-16,-3-2 0,-1-1 0,1 1 15,3 1-15,-5-2 0,-3 1 16,4 0-16,3 2 0,-1-1 16,-3 0-16,2 0 0,3 1 15,-5-1-15,-3 2 0,5-2 16,6 1-16,-5-1 0,-5 0 0,4 1 16,4-2-16,-5 2 15,-2-1-15,6-1 0,4-2 16,-7 1-16,-4 1 0,4-1 0,3 0 15,-3 1-15,-1 2 0,1-2 16,3 0-16,-4 0 0,-2 0 16,2-1-16,2-1 0,-3-2 15,-1-3-15,1 6 0,1 2 16,-2-1-16,-1-1 0,4-3 16,1 0-16,-4 2 0,-3 2 0,3-1 15,3-1-15,-3 1 16,-3-1-16,3 1 0,4 0 15,-5 0-15,-3 0 0,2 0 0,2 1 16,-2-2-16,-1-1 0,1 1 16,0 0-16,-3 0 0,-1 0 0,4 1 15,3 1-15,-4-1 16,-5 0-16,4-1 0,2 0 16,-6 1-16,-2 1 0,6 1 15,-1 0-15,-4 0 0,-1 0 0,2 2 16,4 1-16,-4-4 15,-2-4 1,3 2-16,1 0 0,-2-1 0,0 0 0,0 1 0,0 1 16,-1 0-16,-3 0 0,3-4 15,2-1-15,0-1 0,-3 1 0,0-3 16,1 1-16,-2 0 16,-2 1-16,1-4 0,1-1 15,-2 3-15,-1-1 0,2-2 16,1-3-16,-4 2 0,1-2 0,3-4 15,0 1-15,-5 3 0,-1 2 16,4-3-16,0-2 16,-2-2-16,-2 0 0,2-1 0,1-3 15,-7 7-15,-1-1 0,2-7 16,0 0-16,-2 1 0,-1 0 0,-2-1 16,-3-2-16,-1 3 15,-2 4-15,-1-5 0,-1-3 16,-1 2-16,-2 1 0,-1-1 15,0-1-15,-3 2 0,-1 2 0,-5-1 16,-4-2-16,-1 3 0,0 3 16,-4-4-16,-3-4 0,2 4 15,2 0-15,-6 1 0,-4 0 16,3 1-16,0 0 0,-7-4 16,-4-1-16,9 5 0,0 0 0,-10 0 15,-2 0-15,4 3 16,2 2-16,-4-1 0,-5-1 15,5-1-15,0 0 0,-11 0 0,-3 2 16,6 3-16,5 1 0,-4 1 16,-1 0-16,3 1 0,2 0 0,-2 2 15,-2 1-15,3-1 16,1 0-16,-5 0 0,-5 0 16,7 3-16,7 1 0,-30-1 15,-1 1-15,34 1 0,2 1 16,-14 0-16,-7 1 0,10 2 0,2 0 15,-25 1-15,6 0 16,4 1-16,5 0 0,1 2 0,1 0 16,5 3-16,7 1 0,-5 1 15,-3-2-15,5 0 0,4-1 0,-1 4 16,0 2-16,2-3 16,3 0-16,-5 4 0,-2 4 15,18-8-15,0-1 0,-17 12 16,0 0-16,18-7 0,-1-1 0,-6 0 15,-3 1-15,6 1 0,2-1 16,-5 2-16,-7-1 0,7 3 16,2 0-16,0 0 15,-1 0-15,2 1 0,0-1 0,-1 5 16,-2 5-16,8-4 0,2-1 16,-5 4-16,-1 1 0,5-7 15,1-1-15,-2 6 0,0 4 16,7-6-16,2 0 0,1 5 15,1 5-15,0-3 0,1-3 0,1 2 16,1 2-16,0-3 0,1-1 16,3 3-16,2 4 0,1-2 15,1-1-15,2 1 0,4 1 16,0-5-16,-2-4 0,3 4 16,1 4-16,3-6 0,1-3 0,8 4 15,6 5-15,-3-1 16,0-1-16,-6-7 0,-5-7 15,-3-3-15</inkml:trace>
  <inkml:trace contextRef="#ctx0" brushRef="#br0" timeOffset="140952.2099">11331 7611 0,'0'0'15,"8"0"-15,4-1 0,2-1 0,3 1 16,8 1-16,4 0 15,2 0-15,1-1 0,6 2 0,0 3 16,-2-1-16,-1 3 0,-3 0 16,-2 2-16,-6 0 0,-4 2 15,-3 1-15,-4 3 0,-4-1 16,-4 0-16,-6 3 0,-5 4 16,-7 0-16,-4 2 0,-6 1 15,-5 2-15,-2-2 0,-1-2 0,-6 3 16,-1 0-16,3-4 0,2-3 15,2-3-15,3-1 0,6-3 16,4-2-16,7-4 0,3-1 16,8-3-16,3 1 0,11-4 15,6-2-15,2-1 0,1-2 0,7-1 16,6-2-16,-1 0 16,-1 1-16,8-2 0,1 1 15,-5 0-15,-5 1 0,-5 1 16,-2-1-16,-6 2 0,-5 2 0,-3 0 15</inkml:trace>
  <inkml:trace contextRef="#ctx0" brushRef="#br0" timeOffset="141168.6183">11416 7860 0,'0'0'0,"0"0"15,0 0-15,0 0 0,0 0 0,-9 34 16,6-13-16,0 4 0,-1 2 16,1 8-16,1 5 0,-1 11 15,1-1-15,0 11 0,1 0 16,-2-12-16,-1-7 0,1-7 16,2-12-16,0-5 0,0-4 0,0-3 15</inkml:trace>
  <inkml:trace contextRef="#ctx0" brushRef="#br0" timeOffset="141353.4825">11339 8240 0,'0'0'0,"0"0"0,0 0 0,0 0 16,33-9-16,-33 9 0,41-14 16,-16 6-16,3 0 0,0 0 15,2 0-15,9-5 0,-2 1 16,5 0-16,-5 4 0,-5 0 0,-5 2 15,-5 2-15,-3 1 16,-5-1-16,-3 0 0,-2 0 0,-3 1 16,0 1-16</inkml:trace>
  <inkml:trace contextRef="#ctx0" brushRef="#br0" timeOffset="141518.1255">11664 8044 0,'0'0'0,"0"0"0,0 0 0,0 0 0,0 0 16,0 26-16,0-26 0,0 29 16,0-29-16,0 34 0,0-11 15,0-3-15,1 0 0,-1-2 16,0-4-16,0 0 0</inkml:trace>
  <inkml:trace contextRef="#ctx0" brushRef="#br0" timeOffset="141835.2424">11639 8334 0,'0'0'0,"0"0"0,0 0 15,-6 18-15,6-18 0,0 0 0,-4 28 16,2-18-16,0 0 0,1-2 16,1-1-16,0-2 0,1-1 0,-1-4 15,4 1-15,-1-4 16,0-2-16,2-3 0,0-1 15,3-1-15,2 0 0,2-1 16,2 0-16,1 2 0,-1 0 0,3 0 16,-2 3-16,-2 3 0,-2 3 15,-1 2-15,-1 3 0,-2 1 16,-2 2-16,0 1 0,-3 1 16,-1-1-16,-1 1 0,-2 1 15,-2 0-15,-2-3 0,-3 0 16,-2-3-16,-1-4 0,1-2 15,0-4-15,2 0 0,1 2 0,2 0 16</inkml:trace>
  <inkml:trace contextRef="#ctx0" brushRef="#br0" timeOffset="142018.4349">11998 7884 0,'0'0'31,"0"0"-31,0 0 0,7 20 0,-7-20 0,4 26 0,-2-9 0,0-1 16,1-1-16,1-1 0,2-2 15,-2-1-15,0-2 0,0-1 16</inkml:trace>
  <inkml:trace contextRef="#ctx0" brushRef="#br0" timeOffset="142285.6611">12184 7651 0,'0'0'0,"0"0"15,0 0-15,0 0 0,6 30 16,-5-9-16,0 5 0,0 5 16,-1 3-16,1 4 0,1 0 15,1 10-15,-1-4 0,0 5 16,0-5-16,1-8 0,-2-6 0,-1-3 15,-1-2-15,-2-4 0,-1-4 16,-3-3-16,-2-3 0,-2-3 16,-2-1-16,-3-3 0,-4-4 15,-1-4-15,1-3 0,3-4 16,4-5-16,3-3 0,3-3 16,1 4-16,2 3 0,-1 4 0</inkml:trace>
  <inkml:trace contextRef="#ctx0" brushRef="#br0" timeOffset="142520.7503">12685 7625 0,'0'0'0,"0"0"0,0 0 15,0 0-15,0 0 0,0 0 0,26-5 16,-26 5-16,27-7 0,-27 7 16,38-10-16,-17 4 0,0 2 15,1-1-15,1 0 0,0 0 16,-1 1-16,2 0 0,-4 0 0,-4 1 16</inkml:trace>
  <inkml:trace contextRef="#ctx0" brushRef="#br0" timeOffset="142735.0014">12676 7813 0,'0'0'0,"0"0"0,0 0 0,33-17 0,-17 10 16,5 0-16,5-1 15,8-6-15,0 0 0,3-1 16,1 1-16,4-1 0,-5 3 0,-7 0 15,-2-1-15,-5 4 0,-3 0 16,-3 2-16,-4 1 0,-2 1 16</inkml:trace>
  <inkml:trace contextRef="#ctx0" brushRef="#br0" timeOffset="142919.1689">12916 7667 0,'0'0'0,"0"0"0,0 0 16,0 0-16,7 28 0,-7-28 0,2 35 16,-2-13-16,0 1 0,1 1 15,0 2-15,1 6 0,-1-1 0,0-5 16,0-4-16,0-2 16,0-5-16,-1-1 0,0-4 15,0-1-15</inkml:trace>
  <inkml:trace contextRef="#ctx0" brushRef="#br0" timeOffset="143101.6468">12892 7817 0,'0'0'0,"0"0"16,0 0-16,0 0 0,-20 22 0,20-22 16,-18 24-16,18-24 0,-20 30 15,9-13-15,-3 1 0,1-1 16,0-1-16,-2 1 0,0-3 15,4-2-15,2-3 0,2-2 16,0-1-16,2 0 0</inkml:trace>
  <inkml:trace contextRef="#ctx0" brushRef="#br0" timeOffset="143236.6869">13114 7818 0,'0'0'0,"6"-1"16,4 1-16,1 0 0,1 0 0,5 3 15,1 0-15,-3 1 0,-1 0 16,-3 0-16,-2 3 0,-1-2 16,-1 0-16,-2-1 0</inkml:trace>
  <inkml:trace contextRef="#ctx0" brushRef="#br0" timeOffset="143668.8091">12898 8104 0,'0'0'0,"0"0"0,0 0 0,22-7 15,-22 7-15,23-9 0,-7 3 16,2 0-16,1 1 0,0-1 16,-1 1-16,4-1 0,-1-1 0,-1 2 15,-2 0-15,-2 2 16,-1 2-16,-4 1 0,-4 3 15,-4 1-15,-5 1 0,-2 4 0,-3 1 16,0 2-16,-2 2 0,-2-1 16,-1-1-16,1 1 0,0-1 0,2-1 15,1-3-15,4 1 16,2-2-16,4-1 0,3 0 16,2-1-16,1-1 0,2 0 15,2-1-15,2 1 0,3-3 0,-1 1 16,2-1-16,-3 2 0,-2 1 15,-2 0-15,-1 1 0,-2-1 16,-1 1-16,-4 1 0,-2 0 16,-3 2-16,-4 2 0,-4-1 15,-3 0-15,0 1 0,0-1 0,-2 0 16,-1 1-16,-1-3 0,1 0 16,1-1-16,3-1 15,2-1-15</inkml:trace>
  <inkml:trace contextRef="#ctx0" brushRef="#br0" timeOffset="143868.1918">12964 8136 0,'0'0'0,"0"0"16,0 0-16,0 0 0,0 0 0,-1 36 16,1-36-16,-5 37 15,3-15-15,-1 0 0,-1 0 0,1-1 16,0 0-16,-3 2 0,1-1 15,0-4-15,2-2 0,0-4 16,1-1-16,-1-5 0,1-3 16,1-1-16,1-2 0,-2 3 0</inkml:trace>
  <inkml:trace contextRef="#ctx0" brushRef="#br0" timeOffset="144063.7189">12500 7929 0,'0'0'0,"0"0"16,0 0-16,0 0 0,0 0 0,0 0 15,0 0-15,0 0 0,0 0 0,0 0 16,0 0-16,0 0 0</inkml:trace>
  <inkml:trace contextRef="#ctx0" brushRef="#br0" timeOffset="144419.7876">12588 8076 0,'0'0'0,"0"0"16,0 0-16,0 0 0,8 32 16,-8-32-16,4 37 0,-2-15 0,0-1 15,-1 2-15,1 0 0,-1 0 16,-1-1-16,0 4 0,0-2 15,-1-2-15,-1-4 0,-1-1 16,-2 0-16,-3-2 0,-2-3 16,-1-2-16,-1-1 0,0-1 15,1-1-15,0-3 0,0 0 16,1-1-16,2-2 0,1-1 16,2 0-16,2 0 0,0-1 0,6 0 15,1 2-15,6-1 0,4 1 16,6 1-16,3-1 0,11 2 15,4 0-15,7 0 0,7-1 16,14 1-16,4-3 0,12-1 16,0-2-16,-7-2 0,-6-1 15,5-4-15,-8-4 0,0 1 0,-7 1 16,-14 4-16,-9 0 16,-12 1-16,-10-2 0,-3 4 0,-3 1 15,-3 1-15</inkml:trace>
  <inkml:trace contextRef="#ctx0" brushRef="#br0" timeOffset="157702.6311">16056 7713 0,'0'0'0,"0"0"0,0 0 0,0 0 16,0 0-16,0 0 0,0 0 0,0 0 15,0 0-15,19 14 0,-19-14 16,-3 25-16,3-25 0,-15 38 15,3-12-15,-2 3 0,-4 3 16,-4 11-16,1 2 0,4-3 16,2-3-16,1 3 0,3-4 15,4-4-15,3-4 0,6 0 16,5-7-16,3-8 0,4-3 0,2-3 16,3-3-16,1-3 15,1-3-15,2-5 0,1-3 0,-4 1 16,-3 3-16,-4-1 0</inkml:trace>
  <inkml:trace contextRef="#ctx0" brushRef="#br0" timeOffset="157901.715">15888 8049 0,'0'0'0,"0"0"0,0 0 15,26-2-15,-26 2 0,31-2 0,-10 0 16,1-1-16,1 1 0,8-1 16,2 0-16,-2-1 0,-1 2 15,0 0-15,1-1 0,-4 2 0,-5-1 16,-3 1-16</inkml:trace>
  <inkml:trace contextRef="#ctx0" brushRef="#br0" timeOffset="158219.003">16571 7986 0,'0'0'0,"0"0"0,0 0 16,-1 24-16,1-24 0,-4 28 0,-2-11 15,1 2-15,-1 2 0,1-2 16,-1-2-16,0 3 0,2-3 0,0-3 15,-1-1-15,2-5 0,1-2 16,1-2-16,1-4 16,0 0-16,0-5 0,1-3 0,1-3 15,0-2-15,1-1 0,2-6 16,1 1-16,2 2 0,0 2 16,1 3-16,1 1 0,0 3 15,1 2-15,0 2 0,2 2 16,-1 3-16,0 3 0,0 0 15,0 2-15,-2-2 0,-1 1 0,-2-2 16</inkml:trace>
  <inkml:trace contextRef="#ctx0" brushRef="#br0" timeOffset="158685.3762">17259 8028 0,'0'0'0,"0"0"16,0 0-16,0 0 0,0 0 0,0 0 16,0 0-16,-11-24 0,11 24 0,0 0 15,-19-22-15,19 22 0,-17-16 16,6 9-16,-2 1 16,0 1-16,-1 0 0,-3 3 0,-1 0 15,-2 3-15,-1 4 0,-1 1 16,0 4-16,-7 5 15,0 2-15,2 10 16,0 8-16,6-7 0,5-4 0,2 2 16,6-1-16,3-3 0,4-2 0,7-4 15,6-3-15,4-5 0,7-7 16,1-2-16,1-4 16,2-2-16,0-4 0,0-2 0,-2-2 15,1-7-15,-2 0 0,-3-1 16,-3 1-16,-2 4 0,-4 4 15,-4 3-15,-3 0 0,-2 3 16,0 4-16,-3 1 0,0 3 16,-5 1-16,1 2 0,-1 2 0,1 5 15,1 3-15,-1 3 0,2 3 16,0 1-16,2 3 0,0-1 16,4-1-16,3-4 0,4-4 15,2 0-15,-2-4 0,-2 0 16,-1-3-16</inkml:trace>
  <inkml:trace contextRef="#ctx0" brushRef="#br0" timeOffset="158854.054">17583 8070 0,'0'0'0,"0"0"0,0 0 0,-8 22 16,8-22-16,-12 26 0,5-9 15,-1 0-15,0 0 0,2-1 16,-1-1-16,-1 2 0,3-3 16,-1-3-16</inkml:trace>
  <inkml:trace contextRef="#ctx0" brushRef="#br0" timeOffset="159022.0275">17496 7735 0,'0'0'0,"0"0"16,0 0-16,0 0 0,0 0 0,0 0 15,18 18-15,-18-18 0,17 19 16,-17-19-16,17 17 0,-11-10 16</inkml:trace>
  <inkml:trace contextRef="#ctx0" brushRef="#br0" timeOffset="159302.4349">17984 7657 0,'0'0'0,"0"0"0,0 0 0,-6 24 15,6-24-15,-13 33 0,-1-8 16,0 5-16,-3 5 0,-3 13 15,-1 3-15,-5 9 0,1-3 0,2 0 16,5-8-16,4-8 0,3-9 16,5-5-16,5-4 0,4-4 15,4-5-15,3-4 0,2-5 16,5-4-16,2-3 0,0-5 16,3-3-16,-4 2 0,-4 2 0,-2 1 15</inkml:trace>
  <inkml:trace contextRef="#ctx0" brushRef="#br0" timeOffset="159719.1117">18068 8165 0,'0'0'0,"0"0"0,0 0 0,0 0 0,0 0 0,31-1 15,-31 1-15,25-3 16,-11 2-16,2-1 0,2-3 16,-2-1-16,0 1 0,-1 1 15,1-2-15,-2-1 0,-1 0 0,3-1 16,-3-1-16,-2 1 0,-2 0 16,-5-2-16,-3 0 15,-1 2-15,-1 2 0,-1 0 16,-2-1-16,-2 1 0,-1 2 15,-5 2-15,-3 2 0,-1 1 16,2 0-16,-5 3 0,2 3 0,-1 1 16,2 3-16,-1 4 0,0 2 15,2 1-15,2 3 0,3-2 16,3 1-16,5 3 0,5 0 0,4-5 16,3-3-16,3-1 15,4-2-15,5-3 0,3-5 16,-1 2-16,-1-3 0,3-4 0,0-1 15,-5-1-15,-3 0 0,-4 2 16</inkml:trace>
  <inkml:trace contextRef="#ctx0" brushRef="#br0" timeOffset="160051.9464">18667 7939 0,'0'0'0,"0"0"0,0 0 15,0 0-15,0 0 0,-11 26 0,11-26 16,-10 31-16,3-11 0,0 3 16,-1 2-16,0-1 0,2-1 15,-2 4-15,2-3 0,1-3 16,0-3-16,2-2 0,0-5 16,1 0-16,-1-2 0,1-3 15,1-3-15,1-3 0,1-2 0,1-5 16,2-2-16,0-4 0,2-4 15,2-6-15,3 1 16,2 0-16,1 1 0,1 3 0,1 3 16,-1 1-16,1 3 0,-1 3 15,0 3-15,2 1 0,1 3 16,2 3-16,2 4 0,-2 1 16,0 1-16,1 2 0,-4-3 15,-4-1-15</inkml:trace>
  <inkml:trace contextRef="#ctx0" brushRef="#br0" timeOffset="173335.8716">19349 7640 0,'0'0'15,"0"0"-15,0 0 0,0 0 0,27-2 16,-27 2-16,24-3 0,-24 3 15,30 1-15,-13-2 0,3-1 16,-1 1-16,-1 1 0,-1-1 16,1 1-16,-2 1 0,0 0 15,3 1-15,-3 1 0,-2 0 16,-1 1-16,-3 2 0,-3 1 16,-2 0-16,-2 1 0,-4 2 15,-4 3-15,-1 0 0,-2-1 0,-6 8 16,-4 3-16,-1-2 0,0 0 15,1-4-15,4-2 0,1-3 16</inkml:trace>
  <inkml:trace contextRef="#ctx0" brushRef="#br0" timeOffset="173501.9856">19376 7813 0,'0'0'0,"0"0"0,0 0 0,25 3 15,-25-3-15,24 6 0,-10-2 16,-1 2-16,0-2 0,-1 3 16,-1 0-16,-2-2 0,-1 1 0,-1-2 15</inkml:trace>
  <inkml:trace contextRef="#ctx0" brushRef="#br0" timeOffset="173752.3786">19285 8047 0,'0'0'0,"0"0"0,25-4 16,-25 4-16,37-8 0,-12 2 15,6-1-15,10-2 0,0-1 16,7-1-16,0 1 0,-4 0 16,-2 2-16,4 1 0,-4 2 15,-7 3-15,-6 2 0,-8 3 0,-6 1 16,-6 2-16,-4 2 0,-12 2 15,-6 2-15,-3 0 0,-1 0 16,-4 2-16,-2-2 0,-2-2 16,0-3-16,2-2 0,4 1 15,5-2-15</inkml:trace>
  <inkml:trace contextRef="#ctx0" brushRef="#br0" timeOffset="173935.8345">19509 8016 0,'0'0'16,"0"0"-16,0 0 0,0 0 0,2 31 15,-2-31-15,1 35 0,-1-15 16,0 2-16,0 1 0,0 2 16,0 7-16,2-2 0,-2-3 15,-2-2-15,1-4 0,1-3 0,0-7 16,1-3-16,-2-2 0,-1-3 16,0-4-16,1-4 15,0 2-15,0 0 0,0 1 0</inkml:trace>
  <inkml:trace contextRef="#ctx0" brushRef="#br0" timeOffset="174107.1005">19888 7718 0,'0'0'0,"9"-4"0,6 0 16,2 0-16,3-1 0,9 0 0,3-1 15,7-2-15,1 1 0,-1 0 16,-1-1-16,-3 0 0,-1-1 15,1 4-15,-4 2 0,-8 1 16,-7-2-16,-2 1 0,-4 1 16,-3 1-16</inkml:trace>
  <inkml:trace contextRef="#ctx0" brushRef="#br0" timeOffset="174268.6915">20143 7724 0,'0'0'0,"0"0"0,0 0 0,0 0 15,-14 21-15,14-21 0,-12 24 16,12-24-16,-19 34 0,7-16 16,-3 1-16,0 1 0,0-1 0,-3 2 15,2-3-15,3-3 16,2-1-16,1-3 0</inkml:trace>
  <inkml:trace contextRef="#ctx0" brushRef="#br0" timeOffset="174669.127">19938 7933 0,'0'0'0,"0"0"0,0 0 0,-2 24 15,2-24-15,-2 28 0,2-11 16,0 1-16,0 2 0,0 0 0,0-4 16,1 4-16,0-3 0,1-5 15,2-4-15,1-3 0,-2-3 16,0-4-16,0-5 0,-2 2 15,0-1-15,2-4 0,0-3 16,1 0-16,0-1 0,1 0 16,-1 2-16,1 0 0,3 2 0,2 2 15,2-2-15,1 1 0,2 1 16,2-1-16,6-1 16,0 1-16,1 2 15,1 1-15,1-1 0,-4 3 0,-2 0 16,0 0-16,-1 1 0,-3 0 15,-3 1-15,-4 2 0,-4 1 16,0 4-16,-3 3 0,-2 5 0,-2 1 16,-3 3-16,0 0 0,-2 4 15,0 1-15,1 1 0,-1 0 16,0 2-16,-1-2 0,-1-4 16,0-4-16,3-3 0,0-2 15,2-1-15</inkml:trace>
  <inkml:trace contextRef="#ctx0" brushRef="#br0" timeOffset="174835.7224">20134 8057 0,'0'0'0,"0"0"0,0 0 0,0 0 16,0 0-16,0 0 0,0 0 16,-1 36-16,1-36 0,-8 35 15,4-16-15,-2 2 0,1 0 0,-2 1 16,0 0-16,-2-1 15,0-4-15,-1 4 0,1-6 0,2 0 16</inkml:trace>
  <inkml:trace contextRef="#ctx0" brushRef="#br0" timeOffset="174985.4126">20131 8260 0,'0'0'15,"0"0"-15,0 0 0,22 11 16,-22-11-16,20 18 0,-10-8 15,1 1-15,1 0 0,1-1 16,3 0-16,-2-1 0,0-4 0,2 2 16,-3-2-16,-2-1 0</inkml:trace>
  <inkml:trace contextRef="#ctx0" brushRef="#br0" timeOffset="175286.0734">20722 7665 0,'0'0'0,"0"0"0,0 0 0,0 0 15,0 0-15,0 0 0,-9 25 16,9-25-16,-14 29 0,14-29 16,-18 33-16,10-17 0,2-1 0,4-1 15,3-3-15,2-1 0,4 0 16,1-4-16,3-4 0,5-3 15,1-1-15,8-3 0,0-1 16,-1 0-16,1-1 0,-1 1 16,0-1-16,-2 1 0,-2 2 15,-5-1-15,-4 1 0,-3-1 16,-3 1-16,-2 0 0,0 1 16,-1 0-16</inkml:trace>
  <inkml:trace contextRef="#ctx0" brushRef="#br0" timeOffset="175468.8439">20811 7667 0,'0'0'0,"0"0"15,0 0-15,0 0 0,0 0 16,-3 31-16,3-31 0,2 32 0,0-12 16,-1 4-16,0 1 0,1 1 15,0-1-15,0 5 16,1-3-16,1-5 0,-1-5 0,-1-4 15,0-2-15,0-1 0</inkml:trace>
  <inkml:trace contextRef="#ctx0" brushRef="#br0" timeOffset="175635.73">20615 8082 0,'0'0'16,"0"0"-16,0 0 0,32-3 0,-32 3 15,34-5-15,-10-1 0,1 1 16,-1-1-16,9-2 0,2-1 16,-2 1-16,-2 1 0,2-1 15,-4 4-15,-6-1 0,-4 1 0,-4 2 16</inkml:trace>
  <inkml:trace contextRef="#ctx0" brushRef="#br0" timeOffset="175820.8353">20742 8242 0,'0'0'0,"0"0"16,0 0-16,0 0 0,10 24 0,-10-24 16,10 23-16,-5-11 0,2 0 15,-1-1-15,1-1 0,-3-2 16,0-1-16,-1-2 0,0 0 15,-1-1-15</inkml:trace>
  <inkml:trace contextRef="#ctx0" brushRef="#br0" timeOffset="176086.0308">20730 8261 0,'0'0'16,"0"0"-16,0 0 0,0 0 0,0 0 16,0 0-16,28-7 0,-28 7 15,32-8-15,-11 4 0,2 0 16,2 1-16,-1-1 0,0 1 15,-1 0-15,5 0 0,-4 3 0,-2 0 16,-2 3-16,-4-2 16,-2 1-16,-7 3 0,-3 2 15,-4 3-15,-2 0 0,-4 4 16,-3 1-16,-4 1 0,-4-1 0,0-1 16,-2 1-16,2-2 0,2 0 15,-3-3-15,2-7 0,2-3 16,1-2-16,6 1 0,0-1 15,2 1-15</inkml:trace>
  <inkml:trace contextRef="#ctx0" brushRef="#br0" timeOffset="176336.2625">21409 7700 0,'0'0'0,"0"0"15,0 0-15,15 19 0,-15-19 0,13 29 16,-6-5-16,-2 3 16,1 1-16,1 9 0,-2 1 15,1-1-15,-2 0 0,2 4 16,0-2-16,0-7 0,-1-6 0,1-4 16,-2-2-16,-1-5 0,0-3 15,-2-3-15,-2-3 16,-2-3-16,-1-1 0,1-1 0,0 1 15,1-1-15</inkml:trace>
  <inkml:trace contextRef="#ctx0" brushRef="#br0" timeOffset="176536.2374">21582 7906 0,'0'0'0,"0"0"0,20-6 15,-7 2-15,0 2 0,5 0 0,2 0 16,6-2-16,2 0 0,-1 0 15,2 0-15,-2 1 0,0-2 16,3 1-16,-3-1 0,-4-1 16,-3 0-16,-4 0 0,-3 1 15,-7-2-15,-1 0 0,-6-1 16,-6 1-16,2 0 0,0 2 0,1 0 16</inkml:trace>
  <inkml:trace contextRef="#ctx0" brushRef="#br0" timeOffset="176685.8518">21685 7675 0,'0'0'0,"0"0"0,0 0 16,0 0-16,0 0 0,0 0 15,5 25-15,-5-25 0,2 24 0,-2-24 16,4 36-16,-2-15 0,-1 1 16,0 1-16,0 2 15,0 2-15,0-4 0,-1-4 0</inkml:trace>
  <inkml:trace contextRef="#ctx0" brushRef="#br0" timeOffset="176935.8082">21596 8090 0,'0'0'0,"0"0"0,0 0 16,21-4-16,-21 4 0,24-4 0,-8 1 15,1 0-15,2 1 0,1 0 16,0-3-16,-3 2 0,-1-1 15,2 1-15,-3 0 0,-2 2 16,-1 1-16,-2 2 0,-1 1 16,-3 3-16,-2 3 0,-2 3 15,-2 4-15,0 1 0,-1 3 0,-2 5 16,-3 1-16,1 0 16,-1-2-16,-1-1 0,-2-2 0,-2 2 15,-1-2-15,2-4 0,2-4 16,1-2-16</inkml:trace>
  <inkml:trace contextRef="#ctx0" brushRef="#br0" timeOffset="191369.4216">2314 10801 0,'0'0'0,"0"0"16,0 0-16,0 0 0,22-7 0,-22 7 16,23-4-16,-11 3 15,0 1-15,5-1 0,3-1 16,1 1-16,1-1 0,0 1 0,3 0 16,6-1-16,1 1 0,3-1 15,1-2-15,1 3 0,-3-1 16,14 2-16,2 0 0,-2-2 15,-3-1-15,11-1 0,4 1 16,-6 1-16,-3 1 0,3 0 16,5-1-16,5 0 0,-1 0 0,1-1 15,4 1-15,-4 0 16,-1 1-16,12-1 0,4-2 0,-8 0 16,-5-1-16,38 2 0,-6 4 15,-13-4-15,-6-4 0,3 0 16,5 0-16,-10 3 0,-7 2 15,10-1-15,4 0 0,-8 2 16,-7 1-16,8 0 0,5-1 16,-9 0-16,-6 0 0,7 1 15,3 0-15,-5-2 0,-7 0 0,5 0 16,5 1-16,-3 4 0,-3-1 16,3-2-16,4-1 15,-11 1-15,-3 3 0,4-1 0,3 0 16,-5-5-16,-6-1 0,3 0 15,3 1-15,-3 3 0,-3 3 16,-4 0-16,-2-1 0,-5 0 0,-7-2 16,-11 1-16,-9-1 15,-7 0-15</inkml:trace>
  <inkml:trace contextRef="#ctx0" brushRef="#br0" timeOffset="198918.7934">2791 11046 0,'0'0'16,"0"0"-16,0 0 0,0 0 0,0 0 16,0 0-16,0 0 0,0 0 15,-24-14-15,24 14 0,0 0 16,-22-9-16,22 9 0,-20-6 15,8 4-15,-1-1 0,0 1 16,-2 1-16,2 0 0,-2 2 16,1 0-16,-1 3 0,2 0 15,-2 1-15,4 1 0,1 2 16,2 2-16,1 1 0,2 2 0,5-1 16,3 1-16,3 3 0,3 1 15,3-2-15,2 2 0,2 0 16,2-1-16,1 0 0,-3 0 15,0-2-15,-3-1 0,0 0 16,-2-1-16,-7-3 0,0 0 16,-8 0-16,-3 1 0,-5-2 15,-4-2-15,0 0 0,-3-1 16,-2-2-16,1-2 0,-4-2 0,2 0 16,3-1-16,5 1 0,2-1 15</inkml:trace>
  <inkml:trace contextRef="#ctx0" brushRef="#br0" timeOffset="199219.006">3304 11000 0,'0'0'0,"0"0"0,0 0 15,0 0-15,-22 10 0,22-10 16,-29 17-16,11-8 0,-2 1 0,1 4 16,-3 0-16,1 2 0,0 2 15,-1 5-15,1 0 16,4 0-16,5-1 0,2-2 0,7-1 16,4-1-16,5-1 0,6 0 15,4-4-15,3-4 0,3-2 16,7-2-16,5-5 0,-2-1 15,-1 1-15,-6-1 0,-4 1 16,-3-1-16</inkml:trace>
  <inkml:trace contextRef="#ctx0" brushRef="#br0" timeOffset="199569.4271">3624 11014 0,'0'0'0,"0"0"0,0 0 15,-7 23-15,7-23 0,-10 30 16,4-11-16,-1 2 0,0 1 0,-4 6 16,1 0-16,2-4 15,0-3-15,1-2 0,1-2 16,1-3-16,2 0 0,2-5 0,-2-2 16,3-5-16,0-2 0,0-5 15,3-4-15,0-2 0,0-2 16,3-4-16,1-5 0,-1 1 15,1-3-15,2 3 0,1 0 16,-1 5-16,4 2 0,0 0 16,2 3-16,1 1 0,-3 1 15,-1 6-15,0 0 0,1 3 0,3 1 16,-1 3-16,4 1 16,-1 1-16,-1 0 0,2 0 0,-1 0 15,-1-1-15,2 0 0,-2-1 16,-2-1-16,-3 0 0</inkml:trace>
  <inkml:trace contextRef="#ctx0" brushRef="#br0" timeOffset="199936.2337">3873 11257 0,'0'0'0,"0"0"0,0 0 0,0 0 15,21 5-15,-21-5 0,25 1 16,-9-2-16,0 0 0,3-2 16,0-2-16,0-1 0,1 1 0,6-4 15,0-1-15,-5 1 16,0-2-16,-6-1 0,-1 0 16,-2-1-16,-4 0 0,-3 0 0,-2-1 15,-3 3-15,-1 1 0,-9 2 16,-4 2-16,1 2 0,-4 2 15,2 4-15,-4 3 0,0 3 16,-1 0-16,-4 6 0,0 3 16,4 1-16,5 0 0,3 4 15,4 0-15,2 1 0,6-4 0,6 2 16,5-1-16,3-2 0,2-2 16,1-2-16,4-5 0,-2 0 15,-6-4-15,-1 1 0</inkml:trace>
  <inkml:trace contextRef="#ctx0" brushRef="#br0" timeOffset="200303.6026">4236 11291 0,'0'0'0,"0"0"0,0 0 15,0 0-15,0 0 0,30 6 16,-30-6-16,26 3 0,-26-3 15,28 0-15,-10-1 0,1-1 16,0 0-16,-1-3 0,3-1 16,-4 0-16,-1-1 0,5-4 15,-2-1-15,-6-1 0,-1 0 0,-2-1 16,-1-1-16,-2-1 0,-4 0 16,-5 3-16,-1 4 15,-2 0-15,-4 1 0,-3 2 0,-4 2 16,-1 3-16,2 2 0,-4 4 15,1 3-15,1 3 0,1 3 0,-2 3 16,1 2-16,-1 6 16,3-1-16,7-1 0,6 1 15,4-3-15,1-1 0,7-1 16,3-2-16,0-3 0,3-2 0,9-3 16,3-3-16,-2-1 15,0-2-15,-5-1 0,-2 0 0,-6 0 16</inkml:trace>
  <inkml:trace contextRef="#ctx0" brushRef="#br0" timeOffset="200686.5301">4828 11136 0,'0'0'0,"0"0"15,0 0-15,-19 28 0,11-13 16,-1 3-16,-1 2 0,-3 6 15,1-1-15,2 0 0,0-3 16,2-1-16,2-1 0,-2 0 16,3-4-16,1-7 0,1-1 0,3-6 15,0-4-15,0-3 0,1-2 16,5-5-16,0-4 0,3-2 16,2-2-16,3-4 0,3-3 15,3-4-15,-3 3 0,2 3 16,1 1-16,-1 5 0,-2 3 15,3 3-15,-1 3 0,-2 3 16,-1 3-16,-2 4 0,0 5 16,-4 2-16,-2 2 0,-1 6 15,-1 4-15,-2 1 0,-2 3 0,-1 2 16,-1 2-16,-1-3 0,1-1 16,-2 2-16,1 2 0,1-6 15,-2-4-15,1-3 0,1-3 16,0-2-16</inkml:trace>
  <inkml:trace contextRef="#ctx0" brushRef="#br0" timeOffset="201036.5689">5595 11102 0,'0'0'0,"0"0"16,0 0-16,0 0 0,0 0 15,-23-9-15,23 9 0,-28-6 16,28 6-16,-32 0 0,11 2 16,3 1-16,0 1 0,2 1 0,0 2 15,4 0-15,0 1 0,2 4 16,4 2-16,3 2 0,2 1 16,4 1-16,7 1 15,0 0-15,5-1 0,-1-2 0,0 1 16,-1-2-16,-2-1 0,0 2 15,-1-2-15,-5-4 0,-2 0 16,-4-3-16,-5-1 0,-4-1 16,-3 0-16,-4 0 0,-4-3 15,-1-1-15,-1-3 0,-2-3 16,-4-2-16,2 0 0,5 1 0,3 2 16</inkml:trace>
  <inkml:trace contextRef="#ctx0" brushRef="#br0" timeOffset="201469.7098">5877 10840 0,'0'0'0,"0"0"0,0 0 0,0 0 15,0 0-15,6 35 0,-11-14 16,0 2-16,-2 1 0,1 7 15,-6 3-15,-1 9 0,0 0 0,-3 6 16,0-5-16,2-5 16,3-6-16,-1-3 0,3-2 15,1-5-15,3-5 0,0-4 0,3-3 16,-1-2-16,-1-3 0,2-6 16,1-4-16,1-1 0,1-3 15,5-5-15,2-5 0,3-2 16,2 1-16,3-7 0,2 1 15,-2 3-15,3 3 0,4 3 16,4 2-16,-3 1 0,-2 0 16,1 3-16,1 2 0,1 3 15,-1 2-15,-1 5 0,-1 1 16,-3 2-16,-6 2 0,-1 4 16,-3 3-16,-2 5 0,-4 1 0,-3 0 15,-3-1-15,-1 0 0,0 0 16,-1 0-16,2 2 0,-2-2 15,1-3-15,1-3 0,1-2 16,0-2-16</inkml:trace>
  <inkml:trace contextRef="#ctx0" brushRef="#br0" timeOffset="201852.6445">6436 11153 0,'0'0'0,"0"0"16,0 0-16,0 0 0,0 0 0,-22 19 16,22-19-16,-23 32 15,13-15-15,-1 4 0,1-1 16,2 0-16,3-4 0,2 6 16,1-1-16,8-3 0,5-2 0,3-5 15,5-4-15,-1-2 0,0-2 16,2-2-16,4-3 0,0-2 15,-2-4-15,2-5 0,-2-2 16,-3-1-16,-3 0 0,-6-2 16,-1-5-16,-3 2 0,-3 0 0,-5 3 15,-4 1-15,-4 0 16,-2 2-16,-6 2 0,-4 2 0,1 3 16,0 3-16,-1 1 0,1 2 15,-1 2-15,4 1 0,2 3 16,3 0-16,3 0 0,3 1 15,6-3-15,6 1 0,-2-3 16,-1 1-16,1 0 0</inkml:trace>
  <inkml:trace contextRef="#ctx0" brushRef="#br0" timeOffset="202202.9118">6845 11185 0,'0'0'0,"0"0"0,0 0 31,0 0-31,0 0 0,-14 18 0,14-18 0,-19 26 16,19-26-16,-24 33 0,9-15 0,3 0 0,2-2 0,5 0 15,3 0-15,3 2 0,3-2 16,7-4-16,2-3 16,4-1-16,2-2 0,2-4 0,2-4 15,-1-2-15,-1-2 0,5-5 16,2-1-16,-6-1 0,0-2 0,-4-3 15,-3-2-15,-4 1 16,-3 0-16,-6 1 0,-5 0 16,-3 3-16,-2 2 0,-4 3 15,-5 2-15,-1 2 0,-2 2 0,-1 3 16,0 2-16,3 2 16,0 0-16,2 3 0,4 0 0,1 2 15,4-1-15,3 1 0,5-2 16,1 0-16,-1-1 0,0-2 15</inkml:trace>
  <inkml:trace contextRef="#ctx0" brushRef="#br0" timeOffset="202502.7415">7431 11037 0,'0'0'0,"0"0"0,0 0 0,0 0 16,0 0-16,0 0 0,-15 28 16,15-28-16,-21 28 0,8-7 15,-1 6-15,0-1 0,-1 0 0,-3 8 16,1 0-16,2-2 16,4-2-16,4 4 0,2-2 0,5-6 15,2-3-15,4-4 0,3-3 16,1-3-16,1-3 0,5-2 15,5-4-15,-1-4 0,0-2 16,1-4-16,1-2 0,-3-2 0,1 1 16,-5 2-16,-2 1 15,-3 1-15</inkml:trace>
  <inkml:trace contextRef="#ctx0" brushRef="#br0" timeOffset="202719.4747">7192 11223 0,'0'0'0,"0"0"15,0 0-15,26-2 0,-26 2 0,27 0 16,-7 2-16,2 0 0,1-1 16,5 1-16,2-1 15,7 2-15,-2-1 0,-1 0 0,-1-1 16,1 0-16,-4 1 0,-3 0 15,-2-1-15,-4 0 0,-4 0 0,-4 0 16</inkml:trace>
  <inkml:trace contextRef="#ctx0" brushRef="#br0" timeOffset="203135.9181">8235 11153 0,'0'0'16,"0"0"-16,0 0 0,0 0 0,0 0 16,0 0-16,10 22 0,-10-22 15,-1 23-15,1-23 0,-6 33 16,1-16-16,2 1 0,0-1 15,3 1-15,-3-2 0,2-1 16,1-2-16,1-1 0,2-1 16,0-3-16,1-1 0,1-2 15,-1-1-15,2 0 0,0-6 0,2-2 16,1-1-16,1-1 0,2-5 16,2-3-16,4-5 0,-1-1 0,-2-1 15,-1-1-15,-2 4 16,0 0-16,-1 1 0,-1 2 15,-2 0-15,-1 2 0,-1 1 16,-3 2-16,1 1 0,-2 3 0,-2 0 16,-1 3-16,0 1 15,1 2-15,-1-4 0,1 4 16,0-2-16</inkml:trace>
  <inkml:trace contextRef="#ctx0" brushRef="#br0" timeOffset="203453.2998">8772 10944 0,'0'0'0,"0"0"0,0 0 0,0 0 16,-2 25-16,2-25 0,-11 31 15,2-11-15,-2 3 0,-3 5 16,-3 4-16,2-1 0,1 0 15,-2 8-15,3-3 0,1 3 16,2-6-16,2-4 0,4-2 16,3-6-16,2-2 0,4-3 15,4-1-15,3-4 0,4-3 16,2-5-16,4-5 0,3-3 0,-2-3 16,1-1-16,0-2 0,-3 0 15,-2-1-15,-5-1 0,-3-2 16,-2 3-16,-1 2 0,-3 2 15</inkml:trace>
  <inkml:trace contextRef="#ctx0" brushRef="#br0" timeOffset="203653.0663">8602 11203 0,'0'0'0,"0"0"16,0 0-16,26-2 0,-26 2 0,28-4 15,-11 5-15,1-1 16,0-1-16,3 0 0,2-1 16,5 0-16,-1-1 0,-3 0 15,-1 0-15,-2 1 0,-1 1 0,-4 0 16,-3 0-16,-2 1 0</inkml:trace>
  <inkml:trace contextRef="#ctx0" brushRef="#br0" timeOffset="203825.2792">9025 11581 0,'0'0'0,"0"0"0,0 0 0,0 0 16,0 0-16,0 0 0,0 0 15,6 19-15</inkml:trace>
  <inkml:trace contextRef="#ctx0" brushRef="#br0" timeOffset="218503.3786">13922 14255 0,'0'0'0,"10"0"0,6 1 0,2 0 15,2 0-15,16 2 16,10 0-16,13 0 0,-1 1 0,20 0 15,3 0-15,-2 0 16,0-1-16,21 1 0,19 1 16,-11-2-16,-6-1 0,38 0 0,-16 3 15,-4 0-15,-1-1 0,-5 0 16,-3 1-16,-5 1 0,-3 2 0,0-2 16,1 1-16,-9-4 15,-7-1-15,-3-1 0,-4 2 16,-8-3-16,-6 0 0,-7 1 15,-5 2-15,-4 1 0,-3 1 0,-6-11 16,-3-10-16,-7 4 0,-4 3 16,-2 3-16,-4 1 0,-3-2 15,-3-3-15,-5-2 0,-2 0 16,-6 3-16,-3 1 0,4 2 16,1 0-16,-2 5 0,1 1 0,-2 1 15,-2-1-15,0 0 0,-2 0 16,0 0-16,-1-1 15,3 1-15,3 1 0,-3-1 0,0 0 16,-2 4-16,2-1 0,0-1 16,0-2-16,0 4 0,0-4 15,0 2-15,0-2 0,0 0 16,2 3-16,-2-3 0,0 4 16,0-4-16,-3 1 0,3-1 15,0 0-15,-2 0 0,2 0 0,0 0 16,-1 3-16,1-3 0,0 0 15,2-3-15,-2 3 0,2-1 16,-2 1-16,2 3 0,-1-1 16,-1-2-16,-4-3 0,2 1 15,0-1-15,2 3 0</inkml:trace>
  <inkml:trace contextRef="#ctx0" brushRef="#br0" timeOffset="228159.7612">14961 12953 0,'0'0'0,"0"0"16,0 0-16,0 0 0,0 0 0,0 0 15,0 0-15,10 25 0,-10-25 16,-1 20-16,1-20 0,0 32 16,-2-13-16,-1 2 0,-1 1 15,1 1-15,1-1 0,0 6 16,0-2-16,0-2 0,1-2 0,1 0 15,1-1-15,1-1 16,-1-3-16,0-2 0,1-2 16,-1-2-16,-1-2 0,-1-3 0,1-6 15,-3 0-15,0-5 0,1-2 16,0-3-16,0 1 0,0 2 16,-1 0-16</inkml:trace>
  <inkml:trace contextRef="#ctx0" brushRef="#br0" timeOffset="228452.9374">14911 12887 0,'0'0'0,"0"0"15,0 0-15,0 0 0,0 0 0,0 0 16,0 0-16,0 0 0,0 0 0,0 0 15,-9 28-15,9-28 16,0 0-16,-17 26 0,17-26 16,-14 20-16,6-9 0,-2-1 15,-2 1-15,1-1 16,0-2-16,1 0 0,2-2 0,-1 0 16,1-1-16,1-4 0,2-1 15,0-1-15,2-2 0,0 0 16,1 2-16,-1-1 0</inkml:trace>
  <inkml:trace contextRef="#ctx0" brushRef="#br0" timeOffset="228571.554">15011 13019 0,'0'0'0,"0"0"16,13 12-16,-3-1 0,1 2 16,4 3-16,2 0 0,5 8 15,0 1-15,3 2 16,1 2-16,2 1 0,-6-6 0,-5-5 15</inkml:trace>
  <inkml:trace contextRef="#ctx0" brushRef="#br0" timeOffset="229704.6679">14163 12206 0,'0'0'0,"0"0"0,0 0 16,0 0-16,16-13 0,-16 13 15,0 0-15,13-25 0,-9 15 16,0-1-16,-2-2 0,-1 1 0,0 0 16,-2 0-16,-1 0 0,-2-1 15,0 0-15,-4 1 16,-2 1-16,0 2 0,-1 2 0,-1 2 15,-2 3-15,-6 2 0,-1 2 16,-2 6-16,-1 3 0,1 2 16,1 3-16,0 4 0,0 5 15,-3 5-15,3-1 0,6 0 16,4 0-16,5-2 0,5-1 16,5-6-16,6-3 0,1-2 0,1-5 15,6-2-15,8-4 16,-2-3-16,0-4 0,0-2 0,0-5 15,-1-1-15,0 0 0,6-7 16,0-3-16,-5 0 0,-3-1 16,-5 1-16,-3 3 0,-2 3 15,-3 4-15,-2 3 0,0 2 16,-3 4-16,-2 2 0,-1 6 16,-3 6-16,-1 3 0,-2 3 0,-3 8 15,-2 7-15,0 1 0,0 2 16,0 4-16,0 5 15,0 4-15,2-5 0,2-5 0,2-4 16,2-4-16,1-4 0,-2 3 16,1-6-16,-2-6 0,1-2 15,-4-3-15,-3-2 16,-2-5-16,-3-3 0,-2-4 0,-2-5 16,5-3-16,-1-3 0,1-8 15,-2-7-15,5-3 16,4-1-16,0 0 0,3 8 0,0 5 15</inkml:trace>
  <inkml:trace contextRef="#ctx0" brushRef="#br0" timeOffset="230103.4267">14592 12102 0,'0'0'0,"0"0"0,0 0 0,-8 23 16,8-23-16,-12 30 0,2-8 16,-2 0-16,-2 2 0,-4 5 0,3 1 15,2-4-15,2-2 0,3-2 16,1-1-1,3-4-15,1-2 0,1-6 16,5-4-16,0-5 0,2-4 0,3-5 16,3-4-16,1-3 0,0-3 15,4-8-15,-1-1 0,0 2 0,-1 0 16,-2 3-16,-2 3 0,-1 5 16,-1 3-16,-1 2 0,0 3 15,-2 1-15,1 1 0,2 4 16,0 4-16,1 1 0,1 2 15,0 1-15,0 2 0,0 1 16,0-1-16,-1-1 0,-2-1 16,-1-1-16</inkml:trace>
  <inkml:trace contextRef="#ctx0" brushRef="#br0" timeOffset="230602.7958">15172 12273 0,'0'0'0,"0"0"0,0 0 16,0 0-16,0 0 0,0 0 0,0 0 15,0 0-15,14-20 0,-14 20 0,0 0 16,0 0-16,-15-20 0,15 20 15,-21-7-15,21 7 0,-25-3 16,25 3-16,-35 3 0,17 0 16,-1 1-16,-1 3 0,0 4 15,-4 3-15,1 2 0,2 1 16,2 1-16,5-2 0,3-1 0,4-2 16,5-1-16,3 0 0,2-2 15,8-1-15,6-3 16,3-3-16,2-2 0,7-4 15,1-3-15,-1-3 0,-2-1 16,-4-4-16,-1-3 0,-5 2 16,-2 0-16,-4 3 0,-2 3 15,-3 3-15,-1 1 0,-5 5 16,0 0-16,-3 8 0,0 0 0,0 3 16,-1 2-16,1 2 0,1 0 15,1 3-15,1 0 0,2 1 16,2 0-16,4 1 0,1-2 15,1-3-15,2-3 0,-3-3 16,-1-1-16,-2-1 0</inkml:trace>
  <inkml:trace contextRef="#ctx0" brushRef="#br0" timeOffset="230969.7855">15486 12180 0,'0'0'16,"0"0"-16,0 0 0,0 0 16,0 0-16,2 26 0,-2-26 0,-7 26 15,7-26-15,-12 33 0,5-13 16,0-1-16,1 1 0,0 2 16,2-1-16,1 5 0,1-2 0,4-4 15,1-2-15,1-3 0,2-4 16,1-3-16,2-3 0,1-2 15,0-3-15,0-4 16,0-5-16,1-3 0,0-4 0,2-4 16,4-3-16,-1-1 0,1-1 15,2-7-15,-2 1 0,-1 2 16,-2 3-16,-2 2 0,-1 1 16,-1 3-16,-2 2 0,-2 3 15,0 3-15,-2 3 16,1 3-16,-3 3 0,-2 3 0,2 1 15,-1 2-15,0-1 0,-1-2 16,0 4-16</inkml:trace>
  <inkml:trace contextRef="#ctx0" brushRef="#br0" timeOffset="231403.5233">15712 12393 0,'0'0'0,"0"0"0,0 0 15,0 0-15,31-1 0,-31 1 16,28-2-16,-14 0 0,0 0 0,2-1 16,1 0-16,2 0 15,0-1-15,0 0 0,-1 0 16,3-3-16,-1 1 0,-2 0 15,-2-1-15,0 1 0,-2-1 0,-1-1 16,-2-3-16,-2 1 16,-2 1-16,-3 1 0,-2 0 0,-2-1 15,-1-1-15,-3 1 16,-2 2-16,0 2 0,-4 0 0,-7 1 16,-1 3-16,-2 2 15,0 4-15,-1 2 0,0 2 0,0 3 0,0 1 16,1 4-16,2 1 15,-1 3-15,6 1 0,6 1 16,7 4-16,5-2 0,5 0 0,6-2 16,4 0-16,5-4 0,5-1 15,2-2-15,2-4 0,7-2 16,-1-5-16,-8-1 0,-6-1 16,-6-1-16</inkml:trace>
  <inkml:trace contextRef="#ctx0" brushRef="#br0" timeOffset="252158.4868">17454 12224 0,'0'0'0,"0"0"0,0 0 16,0 0-16,0 0 0,0 0 0,13-16 16,-13 16-16,0 0 0,0 0 15,5-19-15,-5 19 16,-1-9-16,-3 4 0,-1-1 0,-3 1 16,-2-1-16,-3 2 15,-2-1 1,-4 2-16,-2 1 0,0 2 0,0 0 0,-9 5 15,-3 1 1,3 3-16,3 0 0,1 1 0,3-2 16,3 2-16,4 2 0,3 5 15,5 4-15,9-1 16,7 2-16,-1-2 0,2-1 0,9 5 16,4 2-16,-2-3 15,-1-2-15,-3-1 0,0-1 16,-4-2-16,-2-2 0,-3 3 0,-3-1 15,-3-5-15,-2-1 0,-8-4 16,-6-1-16,1-2 0,0-1 16,-3 1-16,-1-1 15,-3-3-15,-1-3 0,2 0 0,2 0 16,5 0-16,4-1 0,1 1 16,2 1-16,1 0 0</inkml:trace>
  <inkml:trace contextRef="#ctx0" brushRef="#br0" timeOffset="252520.7931">17488 12446 0,'0'0'0,"0"0"16,0 0-16,27 9 0,-12-6 0,1 0 15,-1-2-15,4 0 0,2-1 16,0-1-16,-1 0 0,5-5 15,-1-1-15,-2-1 0,-2 0 0,-3-1 16,-2 0-16,-3 0 0,-3-2 16,-2-1-16,-3-3 0,-3 2 15,-1 0-15,-5 4 0,-5 2 16,-4 1-16,-1 0 0,-2 4 16,1 4-16,-2 3 0,1 2 0,-2 3 15,-1 3-15,4 1 0,0 2 16,3 5-16,4 3 0,6-1 15,5 0-15,6-2 16,5-3-16,2-1 0,3-2 0,7-4 16,5-1-16,1-6 0,0-3 0,-3 1 15,-4-1-15,-7 0 16</inkml:trace>
  <inkml:trace contextRef="#ctx0" brushRef="#br0" timeOffset="252853.5443">18198 12284 0,'0'0'0,"0"0"0,0 0 0,0 0 15,0 0-15,-13 24 16,13-24-16,-11 29 0,6-9 0,0 1 16,1 4-16,0-3 0,1 0 15,1-1-15,1-2 0,1 2 16,2-3-16,1-2 0,2-1 15,1-5-15,3-2 0,1-4 16,0-2-16,0-4 0,1-2 0,0-5 16,0-4-16,0-4 0,0-3 15,0-2-15,0 0 0,0-2 16,0 1-16,2-4 0,-1 4 16,-2 2-16,-1 2 0,-1 4 15,-1 3-15,-2 0 0,1 0 0,-2 4 16,0 1-1,1 2-15,-1 1 0,0 1 0,-1 0 16,-1 1-16</inkml:trace>
  <inkml:trace contextRef="#ctx0" brushRef="#br0" timeOffset="253269.7656">18479 12473 0,'0'0'0,"0"0"0,0 0 0,0 0 0,0 0 0,0 0 16,0 0-16,30 8 0,-30-8 15,22 0-15,-22 0 0,29-3 16,-15 1-16,3 0 0,2-2 16,0 0-16,2-1 0,-1-2 15,0 0-15,0-1 0,-1 1 0,4-4 16,-1 0-16,-3-1 0,-3 0 15,-4 1-15,-2-3 0,-4 2 16,-3 0-16,-6 0 16,-5 0-16,-3 2 0,-2 0 15,-3 3-15,-1 2 0,-2 3 0,-2 2 16,0 6 0,-1 4-16,1 7 0,1 7 15,0 2-15,5 0 0,6-2 0,6 1 16,4-1-16,3-3 0,5-1 15,3-4-15,7 1 0,4-2 16,2-3-16,2-3 0,2-1 16,1-2-16,6-4 0,-3-2 15,-6-2-15,-2-4 0,-7 2 16,-3 1-16,-4 1 0</inkml:trace>
  <inkml:trace contextRef="#ctx0" brushRef="#br0" timeOffset="253619.9639">19134 12257 0,'0'0'0,"0"0"0,0 0 0,0 0 15,0 0-15,0 0 0,-12 33 16,12-33-16,-10 32 0,4-11 0,-2 2 16,0 2-16,0 0 0,1-4 15,-1 0-15,0 1 0,3-2 16,0-4-16,2-2 15,0-4-15,-1 0 0,2-5 0,1-1 16,1-4-16,-2-2 0,2-4 16,2-2-16,1-4 0,2-1 0,2-9 15,1 0-15,1-1 16,0 1-16,1 1 0,0 3 16,0-1-16,1 2 0,1 2 15,2 4-15,-1 2 0,0 2 0,-1 4 16,-1 2-16,0 0 0,0-1 15,-1 4-15,0 1 16,0 3-16,1 3 0,0 1 0,1-3 16,-2 0-16,-2-1 0,0-1 15</inkml:trace>
  <inkml:trace contextRef="#ctx0" brushRef="#br0" timeOffset="254052.9332">19323 12415 0,'0'0'0,"0"0"16,0 0-16,0 0 0,21 13 0,-21-13 16,20 11-16,-8-6 15,2 0-15,3-1 16,0-2-16,3-2 15,1-1-15,-2-1 0,-2-1 0,4-2 16,-1-3-16,-2 1 0,-3-1 16,-1-4-16,-5-2 0,-1-1 15,-2 1-15,-4-2 0,-3 1 16,-3 0-16,0 3 0,-4 1 16,0 3-16,-5 0 0,-1 2 0,-2 3 15,-2 3-15,1 2 0,1 3 16,-1 3-16,0 5 0,0 2 15,2 2-15,-3 9 0,4 3 16,3 0-16,3 0 0,7-1 16,6-1-16,4-4 0,2 0 15,5-3-15,2-3 0,4-1 16,4-4-16,0 0 0,1-2 16,4-2-16,-3-3 0,-6-1 0,-4 0 15,-5-2-15</inkml:trace>
  <inkml:trace contextRef="#ctx0" brushRef="#br0" timeOffset="254286.017">19786 12480 0,'0'0'0,"0"0"15,0 0-15,0 0 0,0 0 16,0 0-16,36 1 16,-36-1-16,31 0 0,-31 0 15,42-3-15,-19 2 0,1 0 0,7-1 16,6-1 0,-5 0-16,-5 0 0,-3 2 15</inkml:trace>
  <inkml:trace contextRef="#ctx0" brushRef="#br0" timeOffset="260569.5971">20881 12336 0,'0'0'0,"0"0"16,0 0-16,0 0 0,0 0 15,0 0-15,5-22 0,-5 22 16,-1-13-16,-1 6 15,-3-1-15,-3 0 0,-5-1 16,0 2-16,-1-1 0,-3 2 16,-1 1-16,-3 2 0,-2 3 0,-7 0 15,2 3-15,1 1 16,0 2-16,3 1 0,1 1 16,2 2-16,2 0 0,1 5 0,4 2 15,4-2-15,4 0 0,7 4 16,6 3-1,2-2-15,2 1 0,5 1 0,0 0 16,2-1-16,-1-2 0,-1-1 0,-3-1 16,-3-1-16,-3-1 0,-5-1 15,-3 0-15,-5-1 0,-3-2 16,-2-1-16,-2-4 0,-1-2 16,-3-2-16,-4-1 0,-3 0 15,2-1-15,2 1 0,4 0 16,2 0-16,3-1 0</inkml:trace>
  <inkml:trace contextRef="#ctx0" brushRef="#br0" timeOffset="260903.1098">20862 12530 0,'0'0'0,"0"0"15,20 1-15,-6 0 0,4 1 16,5 0-16,1 1 0,1-3 15,2 0-15,-1-3 0,2-1 0,-4-2 16,-2-1-16,2-2 0,-3-1 16,-3-1-16,-3-3 0,-3 0 15,-5-1-15,-2-1 0,-3 0 0,-3 0 16,-1 0-16,-4 5 16,-2 1-16,-3 3 0,-4 3 15,-2 1-15,0 3 0,0 2 16,2 4-16,-2 5 0,1 3 0,-3 7 15,1 3-15,4 2 0,2 2 16,4-3-16,5 0 0,5-3 16,3-1-16,5-1 0,4-2 15,3-3-15,5-3 0,3-5 16,1-3-16,-4-1 0,-4 0 16,-4-2-16</inkml:trace>
  <inkml:trace contextRef="#ctx0" brushRef="#br0" timeOffset="261203.3058">21533 12383 0,'0'0'16,"0"0"-16,0 0 0,-2 25 16,2-25-16,-4 32 0,0-11 15,2-2-15,1 3 0,1 4 16,2-4-16,0-1 0,2-3 15,-1-2-15,0-2 0,2-3 16,-1-2-16,3-4 0,1-3 16,0-4-16,1-5 0,1-2 0,1-4 15,1-3-15,1-2 0,0-2 16,-1-2-16,0 1 0,1-1 16,2-4-16,2 2 0,-2 1 15,0 4-15,-1 1 0,-1 2 16,-2 1-16,-1 0 0,-2 4 0,-1 2 15,-2 1-15</inkml:trace>
  <inkml:trace contextRef="#ctx0" brushRef="#br0" timeOffset="261570.4944">21889 12554 0,'0'0'15,"0"0"-15,0 0 0,0 0 0,27 1 16,-27-1-16,24-2 0,-24 2 16,30-5-16,-13 1 0,4 0 15,0-3-15,0-2 0,0-1 16,0-1-16,5-3 0,-2-1 0,-2 1 16,-2-2-16,-4 0 0,-1 0 15,-4 1-15,-4 0 16,-3 1-16,-3 1 0,-6 2 0,-4 2 15,-2 1-15,-3 3 0,-6 4 16,-4 5-16,1 3 16,0 2-16,-5 6 0,2 4 0,3 1 15,3 3-15,5 3 16,7-1-16,4-1 0,5-2 0,5 2 16,4-1-16,1-3 0,3-1 15,9-2-15,6-5 0,-3-2 16,0-2-16,-6-2 0,-5-2 0,-3 0 15</inkml:trace>
  <inkml:trace contextRef="#ctx0" brushRef="#br0" timeOffset="261903.94">22532 12315 0,'0'0'0,"0"0"15,0 0-15,0 0 0,-4 29 0,4-29 16,-8 27-16,1-8 0,-1 2 16,-3 4-16,-2 2 0,2 0 15,0-2-15,0 3 0,2-3 16,2-4-16,-1-5 0,3-3 16,1-4-16,2-5 0,2-4 0,-1-3 15,3-3-15,0-4 0,2-2 16,1-3-16,2-5 0,0 1 15,2 1-15,0 0 0,0 2 16,0 2-16,0 3 0,3 2 16,2 0-16,1 3 0,2 1 15,1 3-15,0 2 0,0 1 16,0 0-16,-3 0 0,-3-1 0,-1 1 16</inkml:trace>
  <inkml:trace contextRef="#ctx0" brushRef="#br0" timeOffset="262136.2253">22886 12487 0,'0'0'0,"0"0"0,0 0 16,-7 23-16,7-23 0,-8 21 15,2-8-15,2 1 0,-1-1 16,1 1-16,0-1 0,1-1 16,1-1-16,0-2 0,0-1 15,0-2-15,1 0 0,0 0 0</inkml:trace>
  <inkml:trace contextRef="#ctx0" brushRef="#br0" timeOffset="262287.6438">22861 12232 0,'0'0'0,"0"0"15,0 0-15,0 0 0,25 11 0,-25-11 16,21 17-16,-21-17 0,22 19 16,-12-12-16,-1 0 0,-2-1 15</inkml:trace>
  <inkml:trace contextRef="#ctx0" brushRef="#br0" timeOffset="262559.3159">23355 12264 0,'0'0'0,"0"0"15,0 0-15,0 0 0,-8 22 0,8-22 16,-15 30-16,6-11 0,-4 2 15,-1 3-15,-1 3 0,-4 3 16,2-2-16,4-2 16,2-1-16,3-2 0,3-3 0,3 2 15,4-3-15,2-5 0,4-2 0,2-4 16,3-2 0,2-2-16,0-2 15,-1-4-15,0-5 0,-1 1 0,-2 1 16,-2 1-16</inkml:trace>
  <inkml:trace contextRef="#ctx0" brushRef="#br0" timeOffset="262753.0535">23119 12433 0,'0'0'0,"0"0"0,0 0 0,0 0 16,24-3-16,-24 3 15,34 0-15,-12-1 0,2 0 16,3-1-16,1 2 16,1-1-16,-1-1 0,1 0 15,-3 0-15,-5 0 0</inkml:trace>
  <inkml:trace contextRef="#ctx0" brushRef="#br0" timeOffset="263219.9489">23750 12386 0,'0'0'0,"0"0"16,0 0-16,0 0 0,0 0 0,0 0 16,-13 32-16,13-32 15,-16 28-15,6-11 0,0 1 0,1 2 16,1 1-16,2 0 0,0 0 15,1 2-15,0-1 0,4-3 16,2-3-16,5-2 0,2 0 0,6-3 16,2-4-16,1-2 0,-1-4 15,3-3-15,2-1 16,-1-4-16,0-4 0,3-6 16,-1-2-16,-3-2 0,-3-1 0,-2 1 15,-1-1-15,-3 4 0,-3 1 16,0 4-16,-2 3 0,-1 3 15,-1 1-15,-1 4 0,-2 2 16,1 5-16,-1 3 0,-2 8 16,0 5-16,-3 2 0,0 5 0,1 5 15,0 3-15,1 8 0,0-1 16,-1-3-16,1-1 16,0 1-16,-2-3 0,-2-5 15,-3-4-15,-4-4 0,-1-2 16,-10-5-16,-7-5 0,-10-4 0,-9-5 15,11 0-15,9 0 0,7-2 16</inkml:trace>
  <inkml:trace contextRef="#ctx0" brushRef="#br0" timeOffset="267819.8939">12656 15355 0,'0'0'0,"0"0"16,0 0-16,0 0 0,0 0 0,0 0 15,-23 8-15,23-8 0,0 0 0,-35 6 16,35-6-16,-34 4 0,15-1 16,-4-1-16,-4 2 15,1-2-15,-2 1 0,-11 0 0,-4 0 16,0-1-16,0 0 0,-15 1 16,-2 1-16,1 0 0,3 1 15,-16-1-15,-2-1 0,3-1 16,2-1-16,-14 2 0,-2 1 15,-1-1-15,10-2 0,-8 2 16,-7 1-16,-25-4 0,15-2 0,1 6 16,-1 3-16,10-3 0,8-1 15,-12 1-15,-9-1 16,13 2-16,11 2 0,3-4 0,3-2 16,1 1-16,0-1 0,3 1 15,2 0-15,7-2 0,7 0 16,-5-1-16,1 1 0,8 1 15,10 0-15,3 1 0,2-2 16,7-1-16,6-1 0,9 1 16,7 1-16,2-1 0,2-1 0,2 2 15,2 1-15,0-1 0,2-1 16,1 0-16,4-1 0,1 2 16,3 1-16,0 0 0,4 1 15,-2 1-15,1 0 0,-4-1 16,-2 0-16,-2-1 0</inkml:trace>
  <inkml:trace contextRef="#ctx0" brushRef="#br0" timeOffset="273972.0833">9387 13947 0,'0'0'16,"0"0"-16,0 0 0,0 0 16,0 0-16,0 0 0,0 0 15,32 4-15,-32-4 0,41 9 16,-12-4-16,-2-1 0,1 0 0,13 0 16,4 0-16,0-2 0,-1 0 15,11 0-15,2 0 0,-6 0 16,-1 1-16,5-1 0,-4-2 15,-10 1-15,-8 0 0,-7-1 16,-5 1-16,-5 0 0</inkml:trace>
  <inkml:trace contextRef="#ctx0" brushRef="#br0" timeOffset="274172.1295">9927 14108 0,'0'0'0,"0"0"15,0 0-15,0 0 0,0 0 0,-17 28 16,17-28-16,-18 30 16,6-13-16,-3 4 0,-5 5 0,0 1 15,-1-1-15,-9 9 16,-3 2-16,-3 2 0,4-6 0,5-4 16,5-5-16,5-4 15,2-5-15,3-2 0</inkml:trace>
  <inkml:trace contextRef="#ctx0" brushRef="#br0" timeOffset="274353.1532">9998 14233 0,'0'0'16,"0"0"-16,0 0 0,0 0 0,8 21 16,-8-21-16,-5 33 15,0-11-15,-3 4 0,-2 10 0,-1 3 16,1-4-16,2-2 0,1 4 15,3-5-15,2-7 0,4-5 16,-1-5-16,0-2 0,-1-4 0</inkml:trace>
  <inkml:trace contextRef="#ctx0" brushRef="#br0" timeOffset="274501.339">10172 14270 0,'0'0'15,"0"0"-15,0 0 0,0 0 16,10 23-16,-10-23 0,7 23 16,-7-23-16,10 24 0,-6-14 15,1-1-15,-2-2 0</inkml:trace>
  <inkml:trace contextRef="#ctx0" brushRef="#br0" timeOffset="274770.5981">10634 14032 0,'0'0'15,"0"0"-15,0 0 0,-21 22 0,21-22 16,-23 26-16,9-5 0,-3 0 16,1-1-16,-4 4 0,2 1 15,5-2-15,3-4 0,5 4 16,6-4-16,3-6 0,3-1 0,4-3 15,4-2-15,4-1 16,3-2-16,6-3 0,-1-3 16,2 0-16,-1-1 0,0-1 15,-3-1-15,-4 0 0,-4 1 0,-3 2 16</inkml:trace>
  <inkml:trace contextRef="#ctx0" brushRef="#br0" timeOffset="274953.9754">10705 14157 0,'0'0'0,"0"0"15,0 0-15,-7 32 0,7-32 0,-9 40 16,1-11-16,-2 2 0,-1 0 16,-3 10-16,1-3 0,-1 4 0,2-4 15,2-6-15,2-4 16,0 2-16,2 3 0,0-7 0,2-4 15,1-5-15</inkml:trace>
  <inkml:trace contextRef="#ctx0" brushRef="#br0" timeOffset="275114.9842">10995 14073 0,'0'0'0,"9"0"0,2-2 0,3 0 15,3 2-15,5 0 16,1-1-16,0 0 0,0 1 0,0 0 16,-4 0-16,-4 0 0</inkml:trace>
  <inkml:trace contextRef="#ctx0" brushRef="#br0" timeOffset="275303.5763">11187 13919 0,'0'0'0,"0"0"16,0 0-16,0 0 0,0 0 0,-6 33 15,6-33-15,-8 35 0,3-16 16,-3 2-16,0 2 16,0-1-16,-2-1 0,-1 2 0,2-3 15,1-3-15</inkml:trace>
  <inkml:trace contextRef="#ctx0" brushRef="#br0" timeOffset="275470.5355">10953 14140 0,'0'0'0,"0"0"16,0 0-16,24 1 0,-24-1 16,31 1-16,-10-1 0,0 1 15,0 0-15,1 1 0,2 0 16,5 1-16,-3-1 0,-3 2 15,-2-2-15,-3 0 0,-3 1 0,-1-2 16</inkml:trace>
  <inkml:trace contextRef="#ctx0" brushRef="#br0" timeOffset="275627.0802">10857 14238 0,'0'0'0,"0"0"16,0 0-16,29 0 0,-29 0 0,38 2 15,-14 0-15,3-1 16,2 0-16,3 0 0,3 0 16,7 0-16,-3 0 0,-5-1 15,-7 1-15,-4 0 0</inkml:trace>
  <inkml:trace contextRef="#ctx0" brushRef="#br0" timeOffset="275820.1967">11020 14394 0,'0'0'16,"0"0"-16,0 0 0,-8 37 15,3-17-15,1-2 0,-1 0 0,0 8 16,-1 4-16,1-5 0,1-3 16,2-5-16,1-4 15,1-1-15,1-4 0,0-1 0,0-2 16,0 0-16</inkml:trace>
  <inkml:trace contextRef="#ctx0" brushRef="#br0" timeOffset="276053.5706">11157 14365 0,'0'0'0,"0"0"0,0 0 16,0 0-16,26-3 0,-26 3 15,27 6-15,-13-1 0,-1 0 0,1 2 16,-2 1-16,-1 2 0,-1 2 15,1 5-15,-1 2 0,-3-1 16,-1 0-16,-3 1 0,-1-2 16,-1 1-16,-1 1 0,-2 0 15,-1 0-15,-1-3 0,-1-3 16,-3-1-16,-2-1 0,1-3 16,-2-2-16,2-1 0,1-1 15,1-1-15</inkml:trace>
  <inkml:trace contextRef="#ctx0" brushRef="#br0" timeOffset="276186.3202">11063 14474 0,'0'0'15,"0"0"-15,0 0 0,0 0 16,35-2-16,-35 2 0,30-1 16,-30 1-16,32-1 0,-14 1 15,2-1-15,-4 1 0,0-1 0,-3 1 16</inkml:trace>
  <inkml:trace contextRef="#ctx0" brushRef="#br0" timeOffset="276337.2284">11096 14592 0,'0'0'0,"0"0"0,0 0 15,28-1-15,-28 1 0,31-4 16,-10 1-16,3-1 0,3-3 0,3 0 15,-4 2 1,-6 0-16</inkml:trace>
  <inkml:trace contextRef="#ctx0" brushRef="#br0" timeOffset="276570.4719">11778 14002 0,'0'0'0,"0"0"0,0 0 0,26-2 15,-12 2-15,4 0 0,3 1 16,3 0-16,3 1 0,8-2 16,0 1-16,-2 1 0,-2-1 0,6-1 15,-3 0-15,-7-1 16,-4 1-16,-4 0 0</inkml:trace>
  <inkml:trace contextRef="#ctx0" brushRef="#br0" timeOffset="276770.0543">11584 14199 0,'0'0'0,"-5"10"0,-2 8 16,0 2-16,-1 5 0,-2 11 15,1 3-15,-1 7 0,3-2 0,0-3 16,2-3-16,-1 1 0,2-6 16,0-7-16,2-5 0,1-7 15,1-5-15,0-3 16,0-2-16,0 0 0</inkml:trace>
  <inkml:trace contextRef="#ctx0" brushRef="#br0" timeOffset="276953.6444">12069 14016 0,'0'0'0,"0"0"16,0 0-16,0 0 0,0 0 0,-3 18 16,3-18-16,-16 18 0,16-18 15,-23 21-15,7-9 16,0-3-16,-2-2 0,3 0 0,0-1 15,3-1-15</inkml:trace>
  <inkml:trace contextRef="#ctx0" brushRef="#br0" timeOffset="277120.4466">11806 14122 0,'0'0'15,"0"0"-15,0 0 0,0 0 0,8 27 16,-8-27-16,7 27 0,-4-11 15,0 1-15,0 1 0,1-1 16,-1 0-16,1-1 0,0-2 16,-1-2-16,0-1 0</inkml:trace>
  <inkml:trace contextRef="#ctx0" brushRef="#br0" timeOffset="277370.3831">11976 14158 0,'0'0'0,"0"0"16,0 0-16,24-1 0,-24 1 0,28 0 16,-13 1-16,0 0 15,-1 2-15,0-1 0,2 0 16,-2 1-16,-1 0 0,2 4 16,-3 1-16,-5-2 0,-1 1 0,-4 0 15,-2 0-15,-2 1 0,-1 1 16,-2 1-16,-1 0 0,-3 0 15,-2 0-15,-5 2 0,-1-4 16,0 8-16,2 4 0,1-3 16,3-2-16,3-3 0</inkml:trace>
  <inkml:trace contextRef="#ctx0" brushRef="#br0" timeOffset="277523.4495">11861 14230 0,'0'0'16,"0"0"-16,0 0 0,0 0 0,0 0 15,36 1-15,-36-1 0,26 2 16,-26-2-16,31 3 0,-13 0 16,-1-1-16,2 0 0,-3 0 15,1 1-15,-4 0 0,-1 0 16,-2 0-16,-1-1 0,-1 0 0</inkml:trace>
  <inkml:trace contextRef="#ctx0" brushRef="#br0" timeOffset="277687.2697">11862 14339 0,'0'0'0,"0"0"0,0 0 15,0 0-15,31 4 0,-31-4 16,31 1-16,-13 0 0,1-1 16,0 1-16,3 0 15,-2-1-15,-1 1 0,1 1 0,-2-2 16,-4 1-16</inkml:trace>
  <inkml:trace contextRef="#ctx0" brushRef="#br0" timeOffset="277920.6052">11996 14392 0,'0'0'0,"0"0"15,0 0-15,0 0 0,0 0 0,11 29 16,-11-29-16,3 23 0,-3-23 15,2 27-15,-1-14 0,1 0 0,-1-2 16,-1 0-16,-1-1 16,-1-2-16,0 0 0,-1-1 0,0 0 15,-2-3-15,0-2 0,-3-1 16,-1 0-16,-1-1 0,0-1 16,2 1-16,0-1 15,1 1-15</inkml:trace>
  <inkml:trace contextRef="#ctx0" brushRef="#br0" timeOffset="278029.8538">11847 14443 0,'0'0'16,"0"0"-16,0 0 16,0 0-16,0 0 0,0 0 15,-4 25-15,4-25 0,0 0 16,-9 25-16,9-25 0,0 0 16,-8 19-16,6-13 0</inkml:trace>
  <inkml:trace contextRef="#ctx0" brushRef="#br0" timeOffset="278177.8603">12157 14522 0,'0'0'15,"0"0"-15,0 0 0,19 9 16,-19-9-16,0 0 0,23 11 0,-16-7 16,0 0-16,-1 0 0,-1-1 15,-1-1-15</inkml:trace>
  <inkml:trace contextRef="#ctx0" brushRef="#br0" timeOffset="278371.5121">11813 14617 0,'0'0'15,"0"0"-15,0 0 0,0 0 0,0 0 16,0 0-16,0 0 0,-2 30 15,2-30-15,0 0 0,-4 20 16,4-20-16,0 0 0,0 0 16,-5 19-16,5-19 0,0 0 0,0 0 15</inkml:trace>
  <inkml:trace contextRef="#ctx0" brushRef="#br0" timeOffset="278553.8059">11955 14680 0,'0'0'0,"0"0"16,0 0-16,0 0 0,19 13 0,-19-13 16,22 8-16,-7-5 15,3 1-15,0 0 0,-1 0 16,1-2-16,-1-1 0,8-1 16,0-1-16,-3-1 0,-2 0 0,-3 0 15,-3 1-15,-3 0 0</inkml:trace>
  <inkml:trace contextRef="#ctx0" brushRef="#br0" timeOffset="278699.0858">12150 14564 0,'0'0'16,"0"0"-16,0 0 0,0 0 0,0 0 15,0 0-15,0 0 16,16 22-16,-16-22 0,0 0 0,0 0 15,18 15-15</inkml:trace>
  <inkml:trace contextRef="#ctx0" brushRef="#br0" timeOffset="278832.4814">12441 14552 0,'0'0'15,"0"0"-15,0 0 0,0 0 0,0 0 16,17 20-16,-17-20 0,0 0 15,11 20-15,-8-15 0</inkml:trace>
  <inkml:trace contextRef="#ctx0" brushRef="#br0" timeOffset="280038.7513">13870 15310 0,'0'0'0,"0"0"16,0 0-16,0 0 0,25-1 0,-25 1 15,35 3-15,-35-3 16,41 2-16,-12 0 0,5 2 16,10-1-16,2 0 0,18 1 15,6 1-15,-2-1 0,-1 0 0,25 2 16,10 0-16,8 1 0,-8-1 16,62 2-16,17-3 15,-26 1-15,-21 1 0,18-1 0,12-1 16,-18-1-16,-10 0 0,19-1 15,14-1-15,-20-3 0,-15-1 0,32-2 16,20-2-16,-23 2 16,-16 1-16,21-5 0,18-2 15,-19 3-15,-11 1 0,19-1 16,14-2-16,-24 3 0,-15 2 0,13 1 16,9 1-16,-22-1 0,-16-1 15,10 1-15,5 1 16,-22 2-16,-13 2 0,5-2 0,5-1 15,-18 1-15,-9 0 0,6-2 16,5 1-16,-16 1 0,-12 2 0,3 0 16,2 0-16,-14-3 15,-8-3-15,-6 2 0,-3 1 16,-5-2-16,-3 0 0,-3 1 0,-1 0 16,-5-1-16,-4-2 0,-4 0 15,0-1-15,-9 1 0,-6 1 16,-2 1-16,-1-1 0,0 3 15,-1 2-15,-4-5 0,-4-3 16,-2 5-16,-2 3 0,0-3 16,-1-1-16,3 3 0,0 0 0,0 0 15,-2 0-15,2 0 0,0 0 16,0 0-16,-5 6 16,1-3-16,1-1 0,1 1 0</inkml:trace>
  <inkml:trace contextRef="#ctx0" brushRef="#br0" timeOffset="290147.7905">17505 13800 0,'0'0'0,"0"0"0,0 0 0,0 0 16,24 14-16,-24-14 0,25 19 16,-25-19-16,24 20 0,-13-8 15,0 0-15,-1 0 0,-2-2 0,0-1 16,-1-1-16,-1-1 16</inkml:trace>
  <inkml:trace contextRef="#ctx0" brushRef="#br0" timeOffset="290370.8075">17435 14110 0,'0'0'0,"0"0"16,19 1-16,-5-1 0,3 0 0,9 0 15,5 2-15,5-1 0,2 1 16,11 0-16,0-2 0,-2 1 15,-2-1-15,2-1 0,-4-1 16,-10 1-16,-6 0 0,-6 0 16,-5 1-16,-3-1 0</inkml:trace>
  <inkml:trace contextRef="#ctx0" brushRef="#br0" timeOffset="290591.8465">17627 14191 0,'0'0'0,"0"0"16,0 0-16,16 17 0,-16-17 16,20 22-16,-6-5 0,-1 0 15,1 1-15,0-1 0,-1 0 0,1 3 16,-1-1-16,-2 0 0,-1-2 16,-3 1-16,-3-2 0,-3-1 15,-2 0-15,-4-2 0,-6 1 16,-3-3-16,-4-2 0,-1-2 15,0-2-15,4-1 0,2 0 0,2-1 16</inkml:trace>
  <inkml:trace contextRef="#ctx0" brushRef="#br0" timeOffset="290770.3248">17672 14155 0,'0'0'0,"0"0"16,0 0-16,0 0 0,-7 27 15,7-27-15,-21 33 0,6-14 16,-1 3-16,-2 1 0,1 2 16,-5 5-16,0-1 0,1-6 15,2-4-15,3-2 0,3-3 0,2-3 16,1-1-16,2-1 0</inkml:trace>
  <inkml:trace contextRef="#ctx0" brushRef="#br0" timeOffset="291038.7911">18295 13979 0,'0'0'15,"0"0"-15,0 0 0,0 0 16,0 0-16,0 0 0,0 0 0,-13 29 16,13-29-16,-27 17 0,27-17 15,-32 21-15,17-12 0,2-1 16,2 0-16,1-3 15,2 1-15,4 0 0,3 0 0,4 0 16,6-2-16,4 0 0,6-1 16,3 0-16,3-1 0,8 1 15,0 0-15,1 1 0,-2 0 0,5-3 16,-2-2-16,-6 1 0,-6 0 16,-4-1-16</inkml:trace>
  <inkml:trace contextRef="#ctx0" brushRef="#br0" timeOffset="291206.3499">18370 14234 0,'0'0'0,"0"0"15,0 0-15,-11 18 0,11-18 0,-12 24 16,4-6-16,0 0 16,-1-1-16,-4 8 0,-3 1 15,0-3-15,-3-1 0,0-3 0,0-2 16,1-3-16,0-3 0,0 0 15,4-1-15,2-3 0</inkml:trace>
  <inkml:trace contextRef="#ctx0" brushRef="#br0" timeOffset="291386.9514">18160 14351 0,'0'0'0,"0"0"0,0 0 0,17 19 16,-17-19-16,21 20 15,-9-6-15,1-1 0,-1 1 0,6 3 16,4 1-16,3-3 16,0-2-16,-1-5 0,1-4 0,-6-1 15,-2 0-15,-3-1 0</inkml:trace>
  <inkml:trace contextRef="#ctx0" brushRef="#br0" timeOffset="291569.9737">18793 14123 0,'0'0'0,"0"0"0,23-2 15,-23 2-15,32 1 0,-11 0 16,3 1-16,8 0 0,1 0 16,0-1-16,0-1 0,-1 3 0,-2 1 15,2 1-15,-5-2 0,-5 0 16,-3-1-16,-3 0 0</inkml:trace>
  <inkml:trace contextRef="#ctx0" brushRef="#br0" timeOffset="291769.9612">18996 14141 0,'0'0'0,"0"0"0,0 0 15,0 0-15,-4 33 0,1-15 0,-2 4 16,1 3-16,-2 1 0,1 6 15,-2 5-15,0 8 16,-1-3-16,-1 6 0,1-3 16,2-8-16,1-6 0,1-7 0,1-5 15,-1-5-15,1-4 0,1-2 16,0-1-16,0-2 0</inkml:trace>
  <inkml:trace contextRef="#ctx0" brushRef="#br0" timeOffset="291920.7738">19014 14314 0,'0'0'0,"0"0"16,0 0-16,25 5 0,-25-5 0,23 9 15,-11-3-15,3 0 0,3 0 16,0 0-16,2-3 0,-3 1 16,-3-1-16,-1-1 0</inkml:trace>
  <inkml:trace contextRef="#ctx0" brushRef="#br0" timeOffset="292137.7502">19846 14041 0,'0'0'0,"0"0"0,0 0 16,0 0-16,0 0 0,-15 20 0,15-20 15,-20 11-15,20-11 0,-30 14 16,11-4-16,-2-1 0,0 1 16,-2 0-16,-3-1 0,-2 2 15,3-1-15,5-2 0</inkml:trace>
  <inkml:trace contextRef="#ctx0" brushRef="#br0" timeOffset="292303.7166">19581 14267 0,'0'0'0,"0"0"16,0 22-16,-1-6 0,-2 3 0,-3 11 15,-3 5 1,-1 1-16,-1-1 0,0 5 0,1-4 16,1-6-16,2-4 0,1-6 0,2-3 15,-1-4-15</inkml:trace>
  <inkml:trace contextRef="#ctx0" brushRef="#br0" timeOffset="292571.7196">19594 14269 0,'0'0'16,"0"0"-16,0 0 0,26-5 16,-26 5-16,32-5 0,-14 2 15,2 2-15,2 0 0,1-1 16,1 1-16,5 1 0,-4 0 0,0 3 15,-3 0-15,-1 4 0,-1 3 16,-4 4-16,-4 3 0,-3 2 16,-5 1-16,-2 4 0,-5 2 15,0 0-15,-1 2 0,-3 5 16,0 0-16,0-3 16,-2-2-16,-1-3 0,-1-3 0,0-5 15,-1-2-15,-4-8 16,-1-4-16,2-2 0,4 1 15,2-1-15</inkml:trace>
  <inkml:trace contextRef="#ctx0" brushRef="#br0" timeOffset="292753.7191">19641 14371 0,'0'0'0,"0"0"16,0 0-16,30 3 0,-18-2 0,3 1 15,2 1-15,2-1 0,1 0 16,5 2-16,-1 0 16,-3-1-16,-2-1 0,-3-1 0,-3 1 15,-2-1-15</inkml:trace>
  <inkml:trace contextRef="#ctx0" brushRef="#br0" timeOffset="292920.7231">19633 14504 0,'0'0'0,"0"0"0,0 0 0,26 3 15,-26-3-15,25 2 0,-9 0 16,0-1-16,3-1 0,0 0 16,1-2-16,1 0 0,-4 1 0,-1 0 15</inkml:trace>
  <inkml:trace contextRef="#ctx0" brushRef="#br0" timeOffset="293070.7238">19560 14618 0,'0'0'0,"0"0"16,0 0-16,0 0 0,30 11 16,-30-11-16,36 5 0,-15-3 0,2-2 15,5-2-15,3 0 0,2-1 16,-6 0-16,-4 0 15</inkml:trace>
  <inkml:trace contextRef="#ctx0" brushRef="#br0" timeOffset="293286.9115">20354 13814 0,'0'0'0,"0"0"0,0 0 0,0 0 16,0 0-16,0 0 0,18 26 15,-18-26-15,7 22 0,-7-22 0,7 24 16,-5-12-16,0-2 0,-1 0 16,0-2-16,0-1 0</inkml:trace>
  <inkml:trace contextRef="#ctx0" brushRef="#br0" timeOffset="293604.3258">20756 13894 0,'0'0'0,"0"0"0,0 0 0,0 0 0,0 0 16,0 0-16,-18 21 15,18-21-15,-29 9 0,8-3 0,-2 0 16,-4 2-16,-3 0 0,-1-1 15,-1-1-15,-8 2 0,0 1 16,-4-2-16,4-3 0,7 0 16,4 0-16,6-1 0,6 0 15,6 0-15,6-1 0,13 2 16,8 1-16,3-1 0,1-1 16,14 2-16,8-1 0,2-1 0,3 1 15,5 0-15,-1 1 0,-2-1 16,-3 0-16,-2-2 0,-8-1 15,-12 0-15,-10-1 0,-4 0 16,-2 0-16,-3 0 0</inkml:trace>
  <inkml:trace contextRef="#ctx0" brushRef="#br0" timeOffset="293770.1212">20236 14126 0,'0'0'0,"0"0"0,0 0 15,2 19-15,-2-19 0,2 23 16,-2-23-16,2 27 0,-1-11 0,0 0 16,1 2-16,0-2 0,1-2 0,0-2 15,2-1-15,-1-2 16,0-1-16,-1-1 0</inkml:trace>
  <inkml:trace contextRef="#ctx0" brushRef="#br0" timeOffset="294037.2272">20343 14164 0,'0'0'0,"0"0"16,0 0-16,29 1 0,-12-1 0,3-1 15,3 1-15,10 0 0,2 2 16,1 0-16,-1 0 0,0 0 16,-1 1-16,5 2 0,-5 1 15,-5-1-15,-5-1 0,-4 3 16,-5 1-16,-4 0 0,-4 1 0,-6 3 15,-4 3-15,-6 0 0,-5 2 16,-1 1-16,1 0 0,-3-3 16,1 0-16,-3-5 0,-2-1 15,0-1-15,0-2 0,2-1 16,3-2-16,-2-4 0,1-1 16,2 0-16,4 0 0,2 1 0</inkml:trace>
  <inkml:trace contextRef="#ctx0" brushRef="#br0" timeOffset="294203.6136">20415 14050 0,'0'0'0,"0"0"15,0 0-15,0 0 0,0 0 0,6 25 16,-6-25-16,-1 26 16,1-26-16,-2 32 0,0-13 15,1 0-15,-1-1 0,0 0 0,0 0 16,1-3-16,0-1 0,-1-3 15</inkml:trace>
  <inkml:trace contextRef="#ctx0" brushRef="#br0" timeOffset="294503.6513">20601 14080 0,'0'0'0,"0"0"0,0 0 16,0 0-16,0 0 0,-6 22 0,6-22 15,-10 23-15,10-23 0,-16 29 16,3-13-16,0-2 0,-1 0 16,1-1-16,-1 1 0,2-3 15,1-1-15,-1 1 0,2-3 16,4-1-16,0-2 0,2 1 16,0-3-16,6 0 0,2-1 0,6-1 15,4 0-15,2 0 0,0-1 16,4 2-16,3 0 15,5 1-15,-2 0 0,-2-2 0,-3 1 16,-3 2-16,-4-1 0,-5-1 16,-3 0-16,-2-1 0,0 0 15,0-1-15</inkml:trace>
  <inkml:trace contextRef="#ctx0" brushRef="#br0" timeOffset="294703.4914">20232 14393 0,'0'0'0,"0"0"0,0 0 0,0 0 16,26 4-16,-26-4 0,33 1 16,-33-1-16,45 3 0,-19-2 15,3 0-15,0 0 0,-1 0 0,10 0 16,-1 1-16,-4-1 0,-3 0 16,-6 0-16,-3 0 15,-4 1-15,-3 0 0,-5-1 0,-4 0 16,-2 0-16,0-1 0,-1 1 15</inkml:trace>
  <inkml:trace contextRef="#ctx0" brushRef="#br0" timeOffset="294888.785">20208 14501 0,'0'0'16,"0"0"-16,0 0 0,0 0 15,0 0-15,25 5 0,-25-5 0,40 4 16,-16-1-16,5-1 0,3-1 15,3 2-15,2 0 0,8 0 16,-1-1-16,8 1 0,-4 1 16,-5-2-16,-4-1 0,-8-2 15,-7 0-15,-4 0 0,-4-1 16,-2 2-16</inkml:trace>
  <inkml:trace contextRef="#ctx0" brushRef="#br0" timeOffset="295142.1139">20613 14390 0,'0'0'0,"0"0"0,0 0 0,0 0 16,-1 30-16,1-30 0,-3 34 15,2-12-15,0 3 0,0 2 16,0 1-16,-1 7 0,0-3 0,-1-1 16,0-1-16,0-1 0,-1-2 15,0 2-15,0-4 0,-1-3 16,1-4-16,-3-4 15,-1-1-15,-4-3 16,-3-4-16,-3-3 0,0-4 0,0-1 16,2 0-16,1-7 0,0-3 0,-5-7 15,-1-3-15,4 4 16,4 3-16,2 4 0</inkml:trace>
  <inkml:trace contextRef="#ctx0" brushRef="#br0" timeOffset="295253.5779">20362 14698 0,'0'0'0,"0"0"16,0 0-16,0 0 0,26 6 15,-26-6-15,30 7 16,-14-4-16,2 1 0,-1-2 0,1 0 16,-3-1-16,-1 0 0,-2 0 15</inkml:trace>
  <inkml:trace contextRef="#ctx0" brushRef="#br0" timeOffset="295416.3741">21173 15117 0,'0'0'0,"0"0"0,0 0 0,0 0 16,0 0-16,0 0 0,0 0 15,0 0-15</inkml:trace>
  <inkml:trace contextRef="#ctx0" brushRef="#br0" timeOffset="300604.178">23931 15448 0,'0'0'16,"0"0"-16,0 0 0,23 2 0,-23-2 15,31 3-15,-7-2 0,4-2 16,3 0-16,14 0 0,6 0 15,12-1-15,1 0 0,18-1 16,5 0-16,-1 1 0,-1 1 0,20 4 16,3 3-16,8-1 15,-8 1-15,57 0 0,-5-2 16,-26 1-16,-16 2 0,-2 1 16,-2 1-16,-17-2 0,-11-2 0,-6-2 15,-1-2-15,-22 3 16,-13 2-16,-20-9 0,-14-5 0,-19-6 15,-14-6-15,8 7 0,4 4 16,3 2-16</inkml:trace>
  <inkml:trace contextRef="#ctx0" brushRef="#br0" timeOffset="301937.8245">24174 13879 0,'0'0'0,"0"0"15,0 0-15,0 0 0,0 0 0,-5 28 16,5-28-16,0 0 0,-12 25 16,12-25-16,-11 20 15,3-8-15,0 2 16,-1-1-16,1 0 0,1-2 0,3-2 15,2 0-15,3-1 0,3 0 16,3-1-16,5-1 0,6 0 16,3-1-16,2-2 0,11 1 15,5-1-15,0-1 0,2-1 0,6 0 16,-2-2-16,-7 1 0,-5 0 16,-4-2-1,-5-3-15,-4 2 0,-4 0 16,-2 1-16</inkml:trace>
  <inkml:trace contextRef="#ctx0" brushRef="#br0" timeOffset="302123.2944">24468 13889 0,'0'0'16,"0"0"-16,0 0 0,0 0 0,0 0 16,0 0-16,-9 24 0,9-24 15,-10 29-15,0-9 0,-4 3 16,-1 2-16,-2 2 0,-2 3 15,-2 4-15,-5 6 0,-1-2 0,-3 3 16,0-3-16,6-7 16,4-6-16,4-5 15</inkml:trace>
  <inkml:trace contextRef="#ctx0" brushRef="#br0" timeOffset="302357.5184">24373 14247 0,'0'0'0,"0"0"0,0 0 16,31-2-16,-18 1 0,3 1 16,1 0-16,5 1 0,-1-1 0,-3 0 15,-1 2-15,-4 0 0,-2 1 16,-3 3-16,-3 2 0,-3 3 16,-3 4-16,-5 1 0,-7 0 15,0 1-15,-1 2 0,-2 0 16,1 0-16,-2-2 0,0-2 0,-6 3 15,-2-2-15,4-6 16,2-4-16,3 0 0,3-2 16,2 0-16</inkml:trace>
  <inkml:trace contextRef="#ctx0" brushRef="#br0" timeOffset="302537.3266">24363 14351 0,'0'0'0,"0"0"0,0 0 16,26 19-16,-26-19 0,22 20 15,-8-7-15,3 0 0,0 1 0,5 3 16,0 2-16,-2-3 0,0-2 16,-1-2-16,-1-3 0,-1-3 15,0-2-15,-4-2 0,-3-4 16,-1 1-16,-2 0 0,0-1 16</inkml:trace>
  <inkml:trace contextRef="#ctx0" brushRef="#br0" timeOffset="302682.4418">24603 13843 0,'0'0'0,"0"0"16,0 0-16,0 0 0,0 0 16,0 0-16,0 0 0,14 26 15,-14-26-15,11 21 0,-11-21 16,0 0-16</inkml:trace>
  <inkml:trace contextRef="#ctx0" brushRef="#br0" timeOffset="303020.904">25037 13983 0,'0'0'0,"0"0"0,0 0 15,0 0-15,0 0 0,0 0 0,-6 24 16,6-24-16,-11 22 0,11-22 16,-16 22-16,7-10 15,1 0-15,1 0 0,0-1 0,1-1 16,1-2-16,2 1 0,-1-1 16,3 0-16,2-2 0,4 0 15,2-1-15,4 0 0,3-1 0,0-1 16,1-1-16,3-1 0,2-1 15,4 1-15,-1 0 0,-1-1 16,-2-2-16,-2 1 0,-3 0 16,-1-1-16,-3-1 0,-4 1 15,-1-1-15,-4 0 0,-2 0 16,0 3-16,0-3 0,0 3 0</inkml:trace>
  <inkml:trace contextRef="#ctx0" brushRef="#br0" timeOffset="303453.5541">24879 13954 0,'0'0'0,"0"0"0,0 0 0,20 8 16,-20-8-16,25 8 0,-5-3 15,2 0-15,3 1 0,3-2 16,4 0-16,7 0 0,-3 0 0,5-1 16,-4 0-16,-5-2 0,-3 1 15,-6-1-15,-4 1 16,-4-1-16</inkml:trace>
  <inkml:trace contextRef="#ctx0" brushRef="#br0" timeOffset="303625.2402">25138 13818 0,'0'0'0,"0"0"0,0 0 15,0 0-15,0 0 0,5 29 0,-5-29 16,-4 27-16,4-27 0,-6 35 15,0-10 1,1 1-16,-1 0 0,-3 5 0,1-1 0,0-4 16,1-5-16,2-2 15</inkml:trace>
  <inkml:trace contextRef="#ctx0" brushRef="#br0" timeOffset="303787.9926">24948 14176 0,'0'0'16,"0"0"-16,0 0 0,28 4 16,-28-4-16,33 3 0,-14 0 15,2-1-15,1 1 0,7-1 16,-1-2-16,-2 1 0,-2 0 0,-4 0 16,-4 0-16,-1 0 0</inkml:trace>
  <inkml:trace contextRef="#ctx0" brushRef="#br0" timeOffset="304004.0021">25092 14270 0,'0'0'0,"0"0"0,0 0 16,-11 20-16,11-20 0,-12 19 16,12-19-16,-12 19 0,7-10 0,2-1 15,1 0-15,3-1 0,2-1 16,3-1-16,0 0 31,2-1-31,1-2 0,2-1 0,3 0 0,-1-1 0,1-2 0,-2 0 16,0-1-16,-2 1 0,-1 0 15,-2 0-15</inkml:trace>
  <inkml:trace contextRef="#ctx0" brushRef="#br0" timeOffset="304186.7213">24928 14240 0,'0'0'16,"0"0"-16,0 0 0,0 0 15,-4 26-15,4-26 0,-5 25 16,1-11-16,-1 1 0,-2-1 16,0 1-16,-1 0 0,0 0 0,2-3 15,0 0-15,1-2 0</inkml:trace>
  <inkml:trace contextRef="#ctx0" brushRef="#br0" timeOffset="304353.9828">24969 14414 0,'0'0'0,"0"0"16,0 0-16,24 20 0,-24-20 0,26 21 16,-13-6-16,3 0 0,2 1 15,7 5-15,1 1 0,0-1 16,-1 0-16,0-2 0,1-2 15,2-2-15,0-3 0,-6-3 16,-4-1-16,-4-2 0</inkml:trace>
  <inkml:trace contextRef="#ctx0" brushRef="#br0" timeOffset="304654.1116">25428 14151 0,'0'0'0,"0"0"0,0 0 0,0 0 16,0 0-16,28 3 0,-28-3 15,0 0-15,24 10 0,-18-3 16,-3 0-16,-2 1 0,-1 0 0,-4 2 16,-3 0-16,-1 1 0,-1 1 15,0 2-15,-3 3 0,0-1 16,0-1-16,-3 3 0,2-2 15,2-2-15,3-1 0,5 0 16,4 0-16,3-1 0,4-1 0,3-2 16,3-1-16,3 0 15,2-2-15,1-2 0,1-2 16,-1-2-16,0-2 0,-3 1 0,-3 0 16,-3 0-16</inkml:trace>
  <inkml:trace contextRef="#ctx0" brushRef="#br0" timeOffset="304821.0415">25759 14544 0,'0'0'0,"0"0"16,0 0-16,0 0 0,0 0 0,14 19 16,-14-19-16,0 0 0,17 19 15,-12-13 1,0-1-16,-1-1 0</inkml:trace>
  <inkml:trace contextRef="#ctx0" brushRef="#br0" timeOffset="305037.6179">26079 14068 0,'0'0'0,"0"0"15,0 0-15,31 4 0,-31-4 0,34 3 16,-12-1-16,2 1 16,3-1-16,7 2 0,0 0 0,-1 0 15,-1 2-15,-2-2 0,-3 0 16,-1 1-16,-7-2 0,-3 0 16,-3 0-16,-3-2 0</inkml:trace>
  <inkml:trace contextRef="#ctx0" brushRef="#br0" timeOffset="305253.7363">25910 14312 0,'0'0'0,"0"0"16,0 0-16,35 3 0,-35-3 16,46 3-16,-13 1 0,2-1 15,3-1-15,16 3 16,5-1-16,6 1 0,-7 0 0,6 2 15,-6 0-15,-12-2 16,-9-2-16,-7-3 0,-11 0 16,-7 0-16,-2 0 0,-2 0 0</inkml:trace>
  <inkml:trace contextRef="#ctx0" brushRef="#br0" timeOffset="305420.9274">26231 14233 0,'0'0'0,"0"0"0,0 0 0,0 0 16,-8 23-16,8-23 0,-10 32 16,5-13-16,-2 1 0,2 0 15,-1-1-15,1 1 0,-2 1 16,1 1-16,3-3 0,1-3 16,1-5-16,0 0 0,0-3 15,1 0-15</inkml:trace>
  <inkml:trace contextRef="#ctx0" brushRef="#br0" timeOffset="305620.388">26384 14239 0,'0'0'0,"0"0"16,0 0-16,3 26 0,-3-26 16,0 36-16,0-11 0,-1 1 15,0 2-15,-1 7 0,-1 0 16,0 0-16,1 0 0,0 4 15,1-5-15,0-7 0,0-3 0,0-5 16,1-3-16,1-6 0,0-7 16,0-1-16,-1-2 0,1 4 15</inkml:trace>
  <inkml:trace contextRef="#ctx0" brushRef="#br0" timeOffset="305886.9032">26867 14105 0,'0'0'0,"0"0"16,0 0-16,0 0 0,0 0 15,-6 25-15,6-25 0,-16 25 16,16-25-16,-23 34 0,12-12 16,2 0-16,1 0 0,3 0 15,1-1-15,3 6 0,3 0 0,4-2 16,4 0-16,1-2 15,1-1-15,0-1 0,0-2 16,-1-2-16,0-1 0,3-1 0,-2-3 16,-3-4-16,-2-1 0,-1-1 15</inkml:trace>
  <inkml:trace contextRef="#ctx0" brushRef="#br0" timeOffset="306070.443">26884 14270 0,'0'0'16,"0"0"-16,0 0 0,-3 22 0,3-22 16,-5 28-16,0-9 15,1-1-15,-2 0 0,1 2 16,-2 0-16,-1 4 0,0-4 0,-1-1 16,-1-3-16,0-4 0,0-3 0,1-1 15,3-1-15,0-1 16</inkml:trace>
  <inkml:trace contextRef="#ctx0" brushRef="#br0" timeOffset="306220.8119">26594 14254 0,'0'0'0,"0"0"16,0 0-16,24 4 0,-24-4 0,26 6 15,-26-6-15,36 3 0,-15-1 16,2-2-16,2 0 0,1-2 15,2-1-15,2 0 0,-5 0 16,-4 1-16</inkml:trace>
  <inkml:trace contextRef="#ctx0" brushRef="#br0" timeOffset="306504.5719">27455 14077 0,'0'0'0,"0"0"0,0 0 15,0 0-15,-29 7 0,29-7 16,-36 9 0,15-1-16,-1 0 0,2 0 0,3 0 15,3 0-15,2 2 16,-2 4-16,5-2 0,5-1 0,5 0 16,3 0-16,1-2 0,5 2 15,3 0-15,-1 0 16,-1-3-16,-1 1 0,-1-1 0,-2 0 15,-2-1-15,-4 2 0,-4-1 16,-6 0-16,-4 0 0,-3 0 16,-4-1-16,3 0 0,3-2 0,2-1 15</inkml:trace>
  <inkml:trace contextRef="#ctx0" brushRef="#br0" timeOffset="306670.6073">26988 14350 0,'0'0'0,"0"0"16,0 0-16,9 21 0,-9-21 16,8 24-16,-5-6 15,-1-1-15,1 1 0,0-1 0,0-2 16,0 2-16,0-2 0,-1-2 16,0-2-16,-1-3 15</inkml:trace>
  <inkml:trace contextRef="#ctx0" brushRef="#br0" timeOffset="306970.6533">27053 14427 0,'0'0'15,"0"0"-15,0 0 0,0 0 0,32-3 16,-32 3 0,38 5-16,-17-1 0,1 2 0,0-1 15,-1 0-15,-1 1 0,-3 0 0,3 2 16,-3-1-16,-4 0 0,-3 1 15,-5 1-15,-4-1 16,-4 0-16,-5-1 0,-4 0 16,-4 0-16,-2-2 0,-1 0 0,-2-1 15,-1 0-15,2-1 16,3 1-16,2-1 0,3 1 16,2-2-16,3 0 0,5 1 0,5 2 15,2 0-15,3 1 0,2 0 16,3 0-16,3-1 0,1 1 15,3-1-15,1 1 0,-3-2 16,-3 0-16,-3-1 0</inkml:trace>
  <inkml:trace contextRef="#ctx0" brushRef="#br0" timeOffset="315253.9035">4229 16808 0,'0'0'0,"0"0"15,0 0-15,0 0 0,0 0 0,0 0 16,32 5-16,-32-5 0,23 2 15,-23-2-15,31 0 0,-12 0 16,3-2-16,3 2 0,3-1 16,4 0-16,0 0 0,18 0 15,4 0-15,13 0 0,-1 0 16,4 0-16,6 2 0,15 0 16,-6 1-16,22 1 0,4 1 15,6 0-15,-10 2 0,56 1 0,-6-1 16,-22-1-16,-15 0 0,-11 1 15,-3 1-15,-17-1 0,-9 0 0,-3 1 16,-2 0-16,-19-2 16,-13-3-16,-13 0 0,-9-1 15,-8 0-15</inkml:trace>
  <inkml:trace contextRef="#ctx0" brushRef="#br0" timeOffset="316987.725">4659 15158 0,'0'0'0,"0"0"0,0 0 16,0 0-16,0 0 0,0 0 16,0 0-16,0 0 0,0 0 0,0 0 15,0 0-15,22 22 0,-22-22 16,0 29-16,-3-6 16,-1 0-16,-1 3 0,0 1 15,1 2-15,0 6 0,-2-2 0,2-2 16,-1-1-16,4 0 0,-1-5 15,2-8-15,2-5 0,-2-3 16,0-3-16,0-1 0</inkml:trace>
  <inkml:trace contextRef="#ctx0" brushRef="#br0" timeOffset="317254.0171">4788 15155 0,'0'0'0,"0"0"15,0 0-15,21-5 0,-21 5 16,18-5-16,-6 3 0,1 0 16,2 1-16,2 1 0,2 2 15,-3 0-15,0 1 0,3 2 16,0 0-16,-1 1 0,1 2 0,-5 4 16,0 5-16,-3 1 15,-3 1-15,-1 4 0,-6 3 0,-1 0 16,-1 0-16,-2 5 0,0-3 15,0-2-15,-2-2 0,1-1 16,-1 0-16,0-4 0,1-1 16,-6-4-16,-1-1 0,2-4 15,1 0-15,1-3 0</inkml:trace>
  <inkml:trace contextRef="#ctx0" brushRef="#br0" timeOffset="317453.7084">4726 15287 0,'0'0'0,"0"0"16,0 0-16,0 0 0,28 8 0,-28-8 15,28 5-15,-28-5 0,30 5 16,-10-1 0,3-1-16,-1 0 0,0 0 0,-5 0 15,-2-1-15,1 0 0,-4-1 16,-2 1-16</inkml:trace>
  <inkml:trace contextRef="#ctx0" brushRef="#br0" timeOffset="317620.1556">4732 15423 0,'0'0'16,"0"0"-16,0 0 0,0 0 0,29 9 15,-29-9-15,30 5 0,-30-5 16,37 7-16,-16-4 0,1 0 15,-4-1-15,1 0 0,-1-1 16,-1-1-16,2 1 0,-3 0 0,-3-1 16</inkml:trace>
  <inkml:trace contextRef="#ctx0" brushRef="#br0" timeOffset="318070.5594">4459 15478 0,'0'0'0,"0"0"0,0 0 15,0 0-15,32 4 0,-32-4 16,41 3-16,-15-1 0,-1-1 0,9 1 16,8-1-1,11 1-15,-1 0 0,8 2 0,-2 1 16,-5-1-16,-4-1 0,-1 1 15,-13 0-15,-6 1 0,-7 1 16,-6-3-16,-4 0 0,-8 1 16,-8 1-16,-6 1 0,-5 2 15,-4-1-15,-1 3 16,-5-2-16,-4-1 0,-8 2 0,0-2 16,-1-2-16,-1 1 0,1-1 15,1 0-15,7-1 0,2 0 0,2-1 16,4 1-16,5-2 15,2 1-15,7-2 0,1 0 0,8 1 16,8 0-16,3 1 0,6 1 16,6-2-16,7 1 0,-1-1 15,2-2-15,2 2 0,1 2 16,3 3-16,-4 2 0,-6-4 16,-2 0-16,-8-1 0,-4 2 15,-6 0-15,-5 1 0,-1-3 16,0 0-16,-1-1 0</inkml:trace>
  <inkml:trace contextRef="#ctx0" brushRef="#br0" timeOffset="318254.5286">4741 15727 0,'0'0'0,"0"0"15,0 0-15,0 0 0,-13 20 0,13-20 16,-15 21-16,15-21 0,-22 27 15,10-12-15,-1 1 16,-1-2-16,0 0 0,3-3 0,0-1 16,3-2-16,-1-1 0,3 0 15</inkml:trace>
  <inkml:trace contextRef="#ctx0" brushRef="#br0" timeOffset="318422.3396">4814 15942 0,'0'0'0,"0"0"16,0 0-16,19 16 0,-10-11 0,2 2 16,1 2-16,2-1 0,3 0 15,3 1-15,1-2 0,-2 0 16,0-3-16,1-1 0,1-3 16,-4-3-16,-2-4 0,-2 1 15,-2 1-15,-1 1 0</inkml:trace>
  <inkml:trace contextRef="#ctx0" brushRef="#br0" timeOffset="318576.1246">4991 15827 0,'0'0'0,"0"0"16,0 0-16,0 0 0,0 0 15,5 20-15,-5-20 0,0 0 0,7 19 16,-7-19-16,0 0 15,8 14-15</inkml:trace>
  <inkml:trace contextRef="#ctx0" brushRef="#br0" timeOffset="318738.0877">5153 15816 0,'0'0'0,"0"0"0,0 0 16,2 18-16,-2-18 0,3 20 15,-3-20-15,5 19 0,-5-19 0,5 13 16,-3-7-16,2-1 0</inkml:trace>
  <inkml:trace contextRef="#ctx0" brushRef="#br0" timeOffset="318922.0211">5525 15332 0,'0'0'0,"0"0"15,0 0-15,0 0 0,17 20 0,-17-20 16,0 0-16,18 23 0,-18-23 0,12 18 16,-6-7-16,-1-3 0,0 0 15,0-1-15</inkml:trace>
  <inkml:trace contextRef="#ctx0" brushRef="#br0" timeOffset="319106.2683">5383 15476 0,'0'0'0,"0"0"0,0 0 15,0 0-15,0 0 0,25 17 16,-25-17-16,19 16 0,-19-16 0,26 16 15,-10-7 1,2 0-16,-2 0 0,0-2 0,-3 0 16,-1-1-16</inkml:trace>
  <inkml:trace contextRef="#ctx0" brushRef="#br0" timeOffset="319270.4081">5346 15813 0,'0'0'0,"0"0"0,0 0 0,0 0 15,0 0-15,0 0 0,0 0 16,0 0-16,34 12 0,-34-12 16,41-6-16,-16 1 0,3-2 15,-4 1-15,-3 2 16,-2-2-16</inkml:trace>
  <inkml:trace contextRef="#ctx0" brushRef="#br0" timeOffset="319470.3969">5964 15266 0,'0'0'0,"0"0"16,0 0-16,0 0 0,-21 22 0,21-22 16,-24 23-16,12-9 15,-2 3-15,-2 0 0,-1 1 16,-2 0-16,1-1 0,-4 5 15,0-1-15,4-2 0,1-3 0,2-2 16,3-3-16,2-1 0</inkml:trace>
  <inkml:trace contextRef="#ctx0" brushRef="#br0" timeOffset="319638.6883">5832 15480 0,'0'0'0,"0"0"15,0 0-15,0 0 0,5 18 16,-5-18-16,0 0 16,9 27-16,-5-19 0,-1 0 15,0-1 1,-2-1-16</inkml:trace>
  <inkml:trace contextRef="#ctx0" brushRef="#br0" timeOffset="319820.7561">6000 15370 0,'0'0'0,"0"0"15,0 0-15,0 0 0,2 25 16,-2-25-16,0 0 0,0 29 0,0-19 16,0-1-1,1-1-15,1 0 0,-2-2 0,1 0 16</inkml:trace>
  <inkml:trace contextRef="#ctx0" brushRef="#br0" timeOffset="319987.1706">6224 15302 0,'0'0'0,"0"0"0,0 0 0,0 0 15,0 0-15,-14 30 16,14-30-1,-26 33-15,6-13 0,1 0 0,1 0 0,-5 3 16,0-2-16,3-3 16,5-2-16,1-4 0</inkml:trace>
  <inkml:trace contextRef="#ctx0" brushRef="#br0" timeOffset="320437.6026">5856 15552 0,'0'0'16,"0"0"-16,0 0 0,29 4 16,-29-4-16,26 5 0,-14-3 0,2 0 15,0 0-15,0 0 0,1 1 16,-1 0-16,0 1 0,-2 0 16,0 0-16,-5 1 0,0 0 0,-4-1 15,-3 2-15,-2-1 16,-2 0-16,-3 1 0,-1 0 15,-1-1-15,-1-1 0,1 1 0,-2-1 16,2 0-16,-1-1 0,3 1 16,2 0-16,1 1 0,4 0 15,0-1-15,4 2 0,0 1 16,2 1-16,-1 0 0,2 0 16,0 1-16,2-1 0,0 0 15,0 1-15,1 0 0,-2 2 16,1 5-16,2 2 15,-6-3-15,-2 0 0,-1 1 0,-1-2 16,-3-2-16,-2 0 0,-1-2 16,2-1-16,-5-2 0,1 0 15,-2-1-15,-1-2 0,-3-1 16,-6-1-16,1-1 0,1 1 0,-2-4 16,-3-1-16,3-2 15,-2-1-15,5 2 0,2 0 0,1 0 16</inkml:trace>
  <inkml:trace contextRef="#ctx0" brushRef="#br0" timeOffset="320570.962">5695 15788 0,'0'0'0,"0"0"16,0 0-16,0 0 0,0 0 16,0 0-16,0 0 0,29 1 15,-29-1-15,35 2 0,-7 0 16,-3-1-16,2 0 0,6 1 16,5 1-16,10-2 0,-4 0 0,10 0 15,0 0-15,-10-1 0,-7 1 16,-8-1-16</inkml:trace>
  <inkml:trace contextRef="#ctx0" brushRef="#br0" timeOffset="323171.0476">14723 16650 0,'0'0'0,"0"0"16,0 0-16,0 0 0,23 3 15,-23-3-15,26 1 0,-10 0 16,1 0-16,4 2 0,4 0 16,3 0-16,2 1 0,11 0 15,5 2-15,2-1 0,3 0 0,15 1 16,3-1-16,14 4 0,-1 2 15,15 2-15,1-1 0,-2-2 16,-3-3-16,16 5 0,-3 1 16,42 2-16,-13-3 0,-3-5 15,-2-4-15,-11 1 0,-9-1 0,11-1 16,6-3-16,-11 0 16,-8-1-16,-1 0 0,0 1 15,-7-1-15,-3 1 0,9-3 0,6-2 16,-10 2-16,-6 0 0,-2 6 15,-3 2-15,-5 1 0,-3-1 16,0 2-16,-2-1 0,-5 3 16,-3 0-16,-1 1 0,-1 2 15,-9-2-15,-7-1 0,-7 2 16,-6 0-16,-7-3 0,-3-1 0,-10-2 16,-8-2-16,-4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01:41:31.207"/>
    </inkml:context>
    <inkml:brush xml:id="br0">
      <inkml:brushProperty name="width" value="0.05292" units="cm"/>
      <inkml:brushProperty name="height" value="0.05292" units="cm"/>
      <inkml:brushProperty name="color" value="#FF0000"/>
    </inkml:brush>
  </inkml:definitions>
  <inkml:trace contextRef="#ctx0" brushRef="#br0">5992 6360 0,'0'0'0,"0"0"0,0 0 0,0 0 0,0 0 16,-22-19-16,22 19 0,-19-10 15,19 10-15,-24-10 0,12 5 16,-2-2-16,1 0 0,-3 0 16,-2 1-16,-1-1 0,-1 3 0,2-1 15,-3 2-15,-6-3 0,-1 1 16,-1-1-16,-1 3 0,0 0 15,2 0-15,-4 2 0,-1 0 16,-7 0-16,3 1 0,-3 2 16,0 1-16,-1 1 0,3-1 15,-3 1-15,-2 3 0,-4 0 16,5 0-16,-2 1 0,-1 3 16,2 1-16,4 2 0,-2-1 15,-3 0-15,3 1 0,6-2 0,-8 5 16,1 1-16,3-1 0,2 1 15,-4 3-15,3 3 0,0-2 16,6-1-16,-2-1 0,2-1 16,0-1-16,-2 0 0,2 2 15,3 1-15,4 1 0,-1 0 0,2-2 16,-1 1-16,2-1 0,1 0 16,3 1-16,3-3 0,1 1 15,3-1-15,0 1 0,1 1 16,4-2-16,0 0 0,2 2 15,2-1-15,-3-1 0,2-3 16,0 2-16,2 1 0,2-1 16,0-1-16,1-2 0,4 0 15,-1-1-15,2 2 0,-2-1 16,4 0-16,0-1 0,0 0 0,4 2 16,3-1-16,2 0 0,2-1 15,-2-1-15,-1 1 0,5-1 16,1 0-16,0 0 0,4 0 15,-3-2-15,-1 0 0,2-3 16,1 1-16,2 0 0,2 2 16,-2-1-16,1-1 0,0 0 15,2-1-15,1 0 0,0 0 16,1 1-16,-1-1 0,8 2 16,2-4-16,-2 1 0,-3-2 0,5 1 15,0 0-15,-2-1 0,-1-2 16,2 3-16,1 2 0,0-5 15,1-3-15,8 3 0,-3 3 16,1-3-16,-4 0 0,3-3 16,-2 0-16,2-1 0,-2 2 15,0-3-15,0 0 0,2 0 16,0-1-16,-2 1 0,0 0 16,1 1-16,0-1 0,6 1 15,-3 0-15,0-2 0,-1 0 0,2-2 16,-1 0-16,-1 0 0,-2 2 15,3-5-15,1-1 0,-4 1 16,-4 3-16,3 1 0,2-2 16,-2-4-16,-2-3 0,1 5 15,-2 4-15,-1-2 0,-1-2 0,2-3 16,-2-2-16,-1-1 0,-1 0 16,-4-1-16,1 0 0,-2-1 15,-2 2-15,0-2 0,1 0 16,-2-2-16,-2-2 0,-2 0 15,-2-2-15,-5 6 0,-1 0 16,1-1-16,0-1 0,-2 0 16,0-2-16,-4 0 0,-1-1 15,-2 0-15,-3 1 0,-4-2 16,0 1-16,0 3 0,-3-2 0,-4 1 16,-1 1-16,-2-1 15,1-3-15,-5 2 0,-4-1 0,0 2 16,-1-2-16,-1 0 0,-3-2 15,-2 1-15,-3 1 0,-2 1 16,0 1-16,-4 0 0,-2 3 16,-4-1-16,-3 1 0,-1-1 15,-2 1-15,-11-2 0,-3-2 16,-2 4-16,0-1 0,-3 3 16,-5 2-16,-8-2 0,2 3 0,-8 2 15,-4 2-15,-42 5 0,9 5 16,-2 6-16,-2 2 0,38-2 15,28-4-15,15 0 0</inkml:trace>
  <inkml:trace contextRef="#ctx0" brushRef="#br0" timeOffset="3900.0629">6000 7382 0,'0'0'0,"0"0"0,0 0 0,0 0 0,0 0 16,-24-12-16,24 12 15,-25-10-15,25 10 0,-32-12 16,12 6-16,-1 1 0,-1 0 0,-4 1 16,-1-2-16,-8-1 0,-2 1 15,-4 2-15,-1 2 0,-11 1 16,3 2-16,-3-1 0,-2 1 15,-6 2-15,2 1 0,-3 1 16,-2 0-16,3 2 0,1 2 0,-13 3 16,0 1-16,5 0 15,7 0-15,-14 7 0,-1 4 16,9 1-16,7-1 0,-23 16 0,9-2 16,17-1-16,12-1 0,-2-4 15,4-3-15,6-1 0,4-1 16,6 6-16,5 3 0,6-2 15,7-2-15,-1-1 0,2 1 16,6-4-16,3-2 0,5 1 16,0 0-16,1-14 0,3 1 0,6 1 15,6 3-15,5-1 0,3-1 16,7 1-16,4-1 0,-4-1 16,5 0-16,15-4 0,4-5 15,1 0-15,-2 0 0,10 1 16,8 1-16,-4-3 0,1-2 15,43-1-15,-1-2 0,-14-1 16,-11-1-16,5 2 0,6-1 16,-10-2-16,-5-3 0,10 2 15,7 0-15,-10 1 0,-7 0 0,4-6 16,3-2-16,-9 2 0,-6-1 16,6 0-16,4-1 15,-14-2-15,-7 0 0,3-3 0,1 1 16,-13-2-16,-8 0 0,1-4 15,2-4-15,-13 3 0,-9 1 0,-4-4 16,-4-1-16,-4 0 0,-6 0 16,-8-4-16,-6-2 15,-4-1-15,-5 1 0,-12-3 16,-8-1-16,-6 2 0,-4 4 0,-10-6 16,-4-4-16,-8 3 0,-3 1 0,-13 0 15,-9 0-15,1 7 16,3 5-16,-17-1 0,-14 1 15,5 3-15,2 2 0,-20 9 16,-12 5-16,8 8 0,5 3 0,40-1 16,24-3-16,20 0 0</inkml:trace>
  <inkml:trace contextRef="#ctx0" brushRef="#br0" timeOffset="7566.7934">4258 8490 0,'0'0'0,"0"0"16,0 0-16,18 11 0,-18-11 0,0 0 15,22 17-15,-12-9 0,-1 0 16,1 2-16,1 2 0,1 0 15,3 1-15,1-1 0,0 2 16,6 2-16,-4-1 0,2 1 16,0 0-16,1 0 0,-2-2 0,-1 1 15,5-2-15,-6-1 16,1 1-16,-3-3 0,-4-1 16,0-2-16</inkml:trace>
  <inkml:trace contextRef="#ctx0" brushRef="#br0" timeOffset="8000.1397">4303 9354 0,'0'0'0,"0"0"0,0 0 16,0 0-16,0 0 0,21 6 15,-21-6-15,0 0 0,16 16 0,-16-16 16,17 16-16,-8-9 0,0 2 16,2 1-16,3 1 0,1 2 15,-1-2-15,-1 3 0,2 3 16,1 0-16,-1 0 0,4 2 15,-6-3-15,-1-3 0</inkml:trace>
  <inkml:trace contextRef="#ctx0" brushRef="#br0" timeOffset="9266.9828">4214 10303 0,'0'0'0,"0"0"16,0 0-16,0 0 0,6 22 0,-6-22 15,13 17-15,-13-17 0,18 20 0,-6-7 16,5 1-16,-1 0 15,5 1-15,11 4 0,7 1 16,2-2-16,0 0 0,21 7 16,9 2-16,11 2 0,0-3 0,25 2 15,4-2-15,8-2 0,-10-6 16,60 4-16,-5-4 16,-27-4-16,-19 1 0,4-6 0,5-3 15,-18-4-15,-10-4 0,3-7 16,5-5-16,-19-5 0,-12-2 0,6-2 15,-1 1-15,-11 1 16,-9-2-16,-10-8 0,-2-5 16,-13 0-16,-5-2 0,-15-6 0,-7-5 15,-12 8-15,-6 3 0,-14-7 16,-10-3-16,-2 5 0,-3 4 16,-22-4-16,-17-3 15,2 6-15,-2 4 0,-22 4 0,-17 4 16,6 6-16,6 3 0,-28 2 15,-17 1-15,16 7 0,10 4 0,-25 9 16,-14 5-16,20 5 16,10 1-16,-13 6 0,-11 4 15,26 2-15,15 0 0,-6 17 16,0 11-16,24-10 0,20-7 0,19 5 16,12 4-16,15-3 0,13-5 15,24 2-15,20-1 16,13-10-16,12-8 0,34 6 0,25 5 15,-1 0-15,1 1 0,-37-11 16,-22-7-16,-16-5 0</inkml:trace>
  <inkml:trace contextRef="#ctx0" brushRef="#br0" timeOffset="12633.4099">7789 10182 0,'0'0'0,"0"0"0,0 0 16,0 0-16,0 0 0,16-15 16,-16 15-16,0 0 0,17-17 0,-17 17 15,0 0-15,15-23 0,-10 14 16,0-1-16,-1-2 0,-1-1 15,0-1-15,-2 1 0,-1 0 16,-1 1-16,-1-1 0,-2 1 16,-3-1-16,-1 1 0,1 0 15,-3 2-15,-3 1 0,-2 3 0,-1 3 16,-11 2-16,-1 4 16,1 3-16,0-1 0,0 6 0,-2 5 15,-3 5-15,5 2 0,5 3 16,3 3-16,5-2 15,3 0-15,4 2 0,6-1 0,4-9 16,5-4-16,10-1 0,6-4 16,-2-8-16,1-3 0,12-7 15,4-4-15,-2-4 0,0-2 16,-1-3-16,0-3 0,-2-2 0,-5 0 16,4-9-16,-1-3 0,-5 5 15,-4 3-15,-2 0 0,-2-2 16,-5 8-16,-3 3 0,-3 3 15,-3 4-15,1 2 0,-1 3 16,-5 5-16,0 2 0,-3 2 16,0 2-16,-4 6 0,-2 3 15,-2 4-15,-1 1 0,-1 8 16,-2 6-16,2 2 0,1 4 0,-6 7 16,2 0-16,1-4 0,1-3 15,4-1-15,3 0 0,2-6 16,4-4-16,4-4 0,4-2 15,0-4-15,-4-3 0,0-3 16</inkml:trace>
  <inkml:trace contextRef="#ctx0" brushRef="#br0" timeOffset="12817.4306">8298 10083 0,'0'0'0,"0"0"15,0 0-15,0 0 0,-11 30 0,11-30 16,-15 27-16,6-10 16,0 0-16,0 1 0,-1 1 15,2-2-15,0-2 0,0 1 0,1-3 16,2 0-16</inkml:trace>
  <inkml:trace contextRef="#ctx0" brushRef="#br0" timeOffset="12967.0549">8294 9843 0,'0'0'0,"0"0"0,0 0 16,0 0-16,22 13 0,-22-13 16,22 16-16,-22-16 0,24 25 0,-13-14 15,-2-1-15,0-1 0</inkml:trace>
  <inkml:trace contextRef="#ctx0" brushRef="#br0" timeOffset="13266.7715">8866 9965 0,'0'0'0,"0"0"0,0 0 16,-30 0-16,30 0 0,-37 6 0,9-3 15,2 2-15,-3 0 0,-6 3 16,-2 1-16,4 1 0,5 0 15,0 1-15,4-1 0,7 1 16,7 0-16,10 0 0,7 1 16,4 0-16,3-1 0,5 1 15,3 2-15,0-1 0,-1 0 0,-1 1 16,-1 3-16,-3-4 0,-5-4 16,-3 1-16,-5-1 0,-5 1 15,-3 0-15,-6 1 0,-4-1 16,-1-2-16,-2-3 0,-3 1 15,-2 0-15,1-2 0,2-1 0,3-1 16,4 0-16,2-1 0</inkml:trace>
  <inkml:trace contextRef="#ctx0" brushRef="#br0" timeOffset="13516.9955">9176 10014 0,'0'0'0,"0"0"0,0 0 16,0 0-16,-10 25 0,10-25 0,-21 39 15,8-13-15,-2 1 0,-8 15 16,-3 6-16,1-2 0,3-2 16,-4 12-16,-3 9 0,6-10 15,3-7-15,0-5 0,4-8 16,2-8-16,1-6 0,4-8 15,0-7-15,2-4 0,0-3 16,2 0-16,2 1 0,0-1 0</inkml:trace>
  <inkml:trace contextRef="#ctx0" brushRef="#br0" timeOffset="13782.8037">9099 10009 0,'0'0'0,"11"-1"0,6-1 15,2-1-15,1 0 0,11 3 16,3 1-16,6 6 0,-3 2 0,-2 3 16,-2 3-16,-5 0 0,-6-2 15,0 7-15,-4 1 16,-8-1-16,-6-3 0,-8-3 0,-7-1 16,-3 0-16,-1-2 0,-7 0 15,-7 0-15,1-1 0,-2-2 0,-9 1 16,-1-1-16,5-3 15,3-1-15,5-2 0,2-2 16,7-5-16,2-2 0,4 0 0,2 3 16,2-1-16</inkml:trace>
  <inkml:trace contextRef="#ctx0" brushRef="#br0" timeOffset="14132.4822">9773 10012 0,'0'0'0,"0"0"16,0 0-16,0 0 0,0 0 0,0 0 16,-14 32-16,14-32 0,-22 28 15,8-11-15,-3 4 16,3 0-16,2-1 0,2 2 0,3-2 16,3 4-16,4-4 0,6-4 15,6-3-15,4-4 0,3-3 16,3-5-16,4-5 0,-1 0 15,1-4-15,6-4 0,0-2 16,-5-3-16,-2-2 0,-7-2 16,-3-2-16,-5-1 0,-5 0 0,-8 0 15,-8 0-15,-3 8 0,0 0 16,-12 1-16,-7 2 0,1 5 16,1 2-16,2 5 15,3 3-15,1 2 0,4 2 0,6 3 16,4 3-16,5 1 0,4-2 0,0-3 15,1-2-15,0-1 0</inkml:trace>
  <inkml:trace contextRef="#ctx0" brushRef="#br0" timeOffset="14450.2442">10558 9993 0,'0'0'0,"0"0"0,0 0 0,0 0 15,-17-15-15,17 15 0,-29-7 16,11 5-16,0 0 0,-3 2 16,-1 0-16,-1 2 0,0 0 0,-4 3 15,1 3-15,5 1 0,4 2 16,4 3-16,3 0 0,4 2 16,5 0-16,4 1 0,5 2 15,1 0-15,1 0 0,3 4 16,0-3-16,-2-1 0,-2-2 15,-2-2-15,-3 0 0,-1-2 16,-1-2-16,-5-1 0,-2-2 16,-3-1-16,-3-2 0,-2-1 0,-3-2 15,1-1-15,0-2 0,-2-2 16,-1 0-16,2-2 0,-1-3 16,4 2-16,2 0 0,1 1 15</inkml:trace>
  <inkml:trace contextRef="#ctx0" brushRef="#br0" timeOffset="14801.4603">10715 10164 0,'0'0'0,"0"0"0,0 0 15,27 0-15,-27 0 0,26-1 16,-9 0-16,0 1 0,1-2 0,5-2 15,1-2-15,-2 1 16,-1-2-16,-1 0 0,-2-3 16,-2-1-16,-3 1 0,-3-2 15,-3-2-15,-3-1 0,-2 0 0,-6 2 16,-5 0-16,-4 2 0,-4 1 16,-10 3-16,-6 2 0,1 4 15,1 2-15,-2 6 0,0 5 16,3 2-16,3 0 0,1 11 15,3 4-15,9-1 0,6-2 0,11 0 16,10 0-16,5-4 16,3-1-16,12-3 0,9-2 15,-1-3-15,-1-2 0,-3-1 0,-10-2 16,-6-2-16</inkml:trace>
  <inkml:trace contextRef="#ctx0" brushRef="#br0" timeOffset="19350.0733">11663 10024 0,'0'0'0,"0"0"16,0 0-16,0 0 0,0 0 0,0 0 16,0 0-16,0 0 15,0 0-15,0 0 0,0 0 16,-29 18-16,29-18 0,-24 16 15,24-16-15,-31 24 0,17-9 0,-2 4 16,2 1-16,1 1 0,2-1 16,1 7-16,3 0 15,5-4-15,4-3 0,8-6 0,8-3 16,1-3-16,1 0 0,14-5 16,4-5-16,-3-3 0,-2-2 15,5-5-15,-3-3 0,-5 0 16,-5 0-16,-5-3 0,-4-4 15,-8 4-15,-3 1 0,-11 0 16,-6-1-16,-2 2 0,-2 2 0,-8 3 16,-8 3-16,4 2 0,2 3 15,-2 3-15,-2 3 16,4 1-16,4 0 0,9 0 0,5 1 16,8-5-16,5 1 0,-2-1 15,-1 0-15,1 0 0</inkml:trace>
  <inkml:trace contextRef="#ctx0" brushRef="#br0" timeOffset="19616.889">12549 9895 0,'0'0'0,"0"0"15,0 0-15,0 0 0,0 0 0,-25-6 16,25 6-16,-29 1 0,29-1 15,-41 10-15,17 0 0,-1 3 16,-1 2-16,-8 12 0,-1 7 16,0 3-16,1 3 0,-5 10 15,5 3-15,0 0 16,5-7-16,3 3 0,5-7 0,4-6 0,4-5 16,1-4-16,1-1 0,1-9 15,0-2-15,-5-6 0,-3-4 16,0-3-16,0-1 0,5-1 15,2 1-15,2-1 0</inkml:trace>
  <inkml:trace contextRef="#ctx0" brushRef="#br0" timeOffset="19749.4303">12181 10132 0,'0'0'0,"13"-3"15,7 0-15,7 0 0,-1 2 0,13 0 16,4-2-16,8 2 0,2 1 15,-12 0-15,-9 0 0,-7 0 16</inkml:trace>
  <inkml:trace contextRef="#ctx0" brushRef="#br0" timeOffset="23378.8526">11997 10103 0,'0'0'0,"0"0"0,0 0 15,0 0-15,0 0 0,0 0 16,0 0-16,0 0 0,0 0 0,0 0 15,0 0-15,0 0 16,0 0-16,0 0 0,0 0 16,0 0-16,0 0 0,0 0 15,0 0-15,0 0 0,14 19 0,-14-19 16,26 7-16,-26-7 0,26 8 16,-26-8-16,33 9 0,-14-6 15,0 0-15,0 1 0,4 1 16,-3-1-16,0 0 0,8 2 15,1-2-15,-5 0 0,-4-1 0,-4 0 16</inkml:trace>
  <inkml:trace contextRef="#ctx0" brushRef="#br0" timeOffset="23849.9563">13421 9814 0,'0'0'0,"0"0"16,0 0-16,0 0 0,0 0 0,-18 19 15,18-19-15,-27 23 0,13-11 0,-3 2 16,-3 4-1,1 0-15,-1 0 0,-5 4 0,2 0 16,5-5-16,1-3 0,4-1 0,2-2 16,2-3-16,1-2 0,6-1 15,4-2-15,5-3 0,4-3 16,3 0-16,4 0 0,-1-2 16,2 1-16,2 1 0,2 0 15,-2 3-15,-1 0 0,2 4 16,-3 3-16,-7 1 0,-3 1 0,-4 6 15,-4 4-15,-5 2 0,-6 1 16,-6 9-16,-5 2 16,0-1-16,0-1 0,-10 0 15,-4-4-15,3-5 0,3-3 0,-2-4 16,-2-1-16,3-4 16,4-1-16,3-7 0,4-3 0,5-4 15,3-3-15,2 0 0,2 3 16,2 1-16</inkml:trace>
  <inkml:trace contextRef="#ctx0" brushRef="#br0" timeOffset="24033.2375">13118 10139 0,'0'0'0,"0"0"0,0 0 15,0 0-15,27 18 0,-27-18 0,33 20 16,-12-7-16,2 3 0,5 1 16,6 2-16,9 4 0,1 0 0,13 3 15,1-2-15,-5-4 16,-4-3-16,7-2 0,-2-4 15,-7-2-15,-6-4 0,-2-3 16,-9-6-16,-11-4 0,-3-1 0,-4 1 16,-2 3-16,-2 0 0</inkml:trace>
  <inkml:trace contextRef="#ctx0" brushRef="#br0" timeOffset="24217.0267">13738 9902 0,'0'0'16,"0"0"-16,0 0 0,0 0 0,-15 33 16,8-15-16,-3 5 15,0 3-15,0 1 0,-3 9 0,-1 3 16,3-3-16,0-2 0,0 0 16,4-6-16,-1-5 0,1-5 15,2-3-15,0-4 16,2 0-16</inkml:trace>
  <inkml:trace contextRef="#ctx0" brushRef="#br0" timeOffset="24350.2539">13761 10060 0,'0'0'16,"0"0"-16,0 0 0,0 0 0,18 17 16,-18-17-16,19 13 0,-7-5 15,2 0-15,-3-2 0,-1 0 16,-2-2-16</inkml:trace>
  <inkml:trace contextRef="#ctx0" brushRef="#br0" timeOffset="24516.2594">14160 9911 0,'0'0'0,"0"0"15,0 0-15,22 2 0,-22-2 0,24 2 16,-24-2-16,34 3 0,-16 0 0,0 0 15,-1 2-15,0 0 16,-3-1-16,3 1 0,-4 1 0,-2-3 16</inkml:trace>
  <inkml:trace contextRef="#ctx0" brushRef="#br0" timeOffset="24700.3058">13938 10117 0,'0'0'0,"0"0"15,0 0-15,29 1 0,-29-1 0,39-3 16,-13 0-16,2 0 16,0 0-16,12 0 0,2-3 0,-2 2 15,-4 0-15,6-2 0,-4 0 16,-7 1-16,-5 1 0,-5 0 16</inkml:trace>
  <inkml:trace contextRef="#ctx0" brushRef="#br0" timeOffset="24933.0338">14240 10031 0,'0'0'0,"0"0"15,0 0-15,-7 25 0,7-25 0,-13 29 16,1-7-16,4 2 0,0 0 16,-2 7-16,1 0 0,3-4 15,0-2-15,3 0 0,1-5 16,2-7-16,2-3 0,4-2 15,5-3-15,0-5 0,0-3 0,4-6 16,0-5-16,3-4 16,2-2-16,5-12 0,0-5 15,-4 5-15,-3 8 0,-4 3 0</inkml:trace>
  <inkml:trace contextRef="#ctx0" brushRef="#br0" timeOffset="25066.46">14633 9818 0,'0'0'0,"0"0"16,0 0-16,0 0 0,0 0 0,0 0 15,-10 32-15,10-32 16,-12 33-16,4-11 0,-1 6 16,1-3-16,-1-1 0,0 4 15,2-2-15,3-6 0,2-4 0,-1-1 16,2-3-16,0-1 0</inkml:trace>
  <inkml:trace contextRef="#ctx0" brushRef="#br0" timeOffset="25335.4275">14694 9810 0,'0'0'0,"0"0"0,0 0 15,0 0-15,24-1 0,-24 1 0,25 3 16,-9-1-16,-1-2 0,2 3 16,-1 1-16,1 0 0,-1 0 15,6 3-15,-1-2 0,-3 1 16,-3 0-16,-3-1 0,-3 2 15,-2 0-15,-2 2 0,-2 2 16,-5-1-16,0 0 0,-2 1 0,-4 5 16,-1 4-16,-1 0 0,-1-2 15,-1 3-15,-1 0 0,0-4 16,0-2-16,-1-2 0,0-3 16,1-3-16,0-2 0,1-1 15,4-2-15,0 2 0</inkml:trace>
  <inkml:trace contextRef="#ctx0" brushRef="#br0" timeOffset="25649.4346">14576 9976 0,'0'0'0,"0"0"0,0 0 15,0 0-15,0 0 0,22-4 0,-22 4 16,31-2-16,-31 2 0,38-2 16,-15 2-16,0 0 0,1 0 15,2 0-15,-2 2 0,-4 0 16,-3 1-16,-6 2 0,-5 0 15,-6 1-15,-5 0 0,-10 3 16,-5 0-16,-5 0 0,-2 0 0,-3 1 16,-3-1-16,-6 1 0,3 0 15,5-1-15,5-2 0,6-2 16,4 1-16,11-1 0,7-1 16,7-1-16,4 0 0,11-2 15,9 0-15,2-1 0,-1 1 16,2-2-16,4 0 0,1 1 15,-5 1-15,-5-2 0,-5-4 16,-5 2-16,-3 0 0,-5 0 0,-3 1 16,-2 0-16</inkml:trace>
  <inkml:trace contextRef="#ctx0" brushRef="#br0" timeOffset="25849.4359">14766 9922 0,'0'0'15,"0"0"-15,0 0 0,0 0 16,0 0-16,7 23 0,-7-23 16,-1 29-16,-1-11 0,-2 4 15,0 4-15,0 2 0,-1 1 0,-2 10 16,1 0-16,0-6 0,1-5 16,-3 1-16,-1-5 0,2-5 15,0-5-15,1-2 0,2-2 16,1-2-16</inkml:trace>
  <inkml:trace contextRef="#ctx0" brushRef="#br0" timeOffset="26149.7004">14536 10251 0,'0'0'0,"0"0"0,0 0 15,0 0-15,0 0 0,32-7 0,-32 7 16,37 2-16,-17-2 0,2 1 16,3 1-16,-1-1 0,0 1 15,4 4-15,-3 1 0,-3 0 16,-3 1-16,-5 0 0,-4 1 15,-4 0-15,-5 1 0,-8 2 16,-7 0-16,-3-1 0,-2-1 0,-6 0 16,-6-3-16,-5 2 15,2-1-15,-1-2 0,1-1 16,6-1-16,2-2 0,4 0 0,6-1 16,8 1-16,4 1 0,10-1 15,10 0-15,5-1 0,3 2 16,8-2-16,6-1 0,3 0 15,2-1-15,10-1 0,1 0 16,-12 0-16,-9 1 0,-8 0 0</inkml:trace>
  <inkml:trace contextRef="#ctx0" brushRef="#br0" timeOffset="26289.937">15143 10431 0,'0'0'0,"0"0"0,0 0 15,0 0-15,0 0 0,14 21 16,-14-21-16,0 0 0,18 22 16,-18-22-16,0 0 0,18 16 0,-14-12 15,1 0-15</inkml:trace>
  <inkml:trace contextRef="#ctx0" brushRef="#br0" timeOffset="26466.9053">15562 9814 0,'0'0'0,"0"0"16,0 0-16,29 3 0,-29-3 0,25 10 16,-10-1-16,-2 1 0,1 0 15,2 1-15,-4-1 0,-1-2 16</inkml:trace>
  <inkml:trace contextRef="#ctx0" brushRef="#br0" timeOffset="27077.6432">15499 10139 0,'0'0'0,"0"0"0,0 0 0,-8 22 15,8-22-15,-9 28 0,2-10 16,1 1-16,-1 2 0,-1 1 15,2-1-15,0-3 0,3-2 0,0-2 16,0-2-16,2-3 16,0-1-16,1-4 0,0-4 15,3 0-15,2-5 0,1-3 16,3-3-16,0-3 0,1-1 0,4-7 16,3-2-16,1 2 0,1 1 15,7-1-15,0 4 0,-3 3 16,-3 4-16,-1 5 0,-1 4 15,-3 3-15,-1 1 0,-3 5 16,-2 3-16,-2 1 0,-4 3 0,-2 3 16,-2 3-16,-1 1 0,-1-3 15,-2-1-15,0 0 16,-1-4-16,2-3 0,-3-1 0,1-3 16,-1-3-16,0 0 0,0-6 15,-1-1-15,1-4 0,2-2 0,4-7 16,3-7-16,2-3 15,3-3-15,6-11 0,4-5 16,2 1-16,3 3 0,8-7 16,1 4-16,-2 6 0,-2 3 0,5 2 15,0 4-15,-5 7 0,-4 7 16,-5 4-16,-4 4 0,-3 7 16,-2 5-16,-5 4 0,-1 4 15,-1 6-15,-2 4 0,-6 12 16,-4 11-16,-1 5 0,-1 3 0,-2 5 15,-2 5-15,0 4 16,1-4-16,2 5 0,2-5 16,2-11-16,2-7 0,-1 10 15,1-10-15,4-22 0,0-2 16,-2-5-16,0-5 0,-3-4 0,-2-7 16,3 0-16,3 1 0,1-1 15</inkml:trace>
  <inkml:trace contextRef="#ctx0" brushRef="#br0" timeOffset="27383.3807">15841 10035 0,'0'0'0,"0"0"0,17-4 16,-5 2-16,1 1 0,3-1 16,0 2-16,4 1 0,-2 1 15,-2 1-15,-2 2 0,-4 2 16,-2 0-16,-6 3 0,-3 1 15,-4 0-15,-5 0 0,-6 2 16,-2 1-16,-2-2 0,-1-1 16,-2 1-16,-3 0 0,1 1 0,4-4 15,4 1-15,5-3 0,6 1 16,3-1-16,11 0 0,9-1 16,0-1-16,4-2 0,11 0 15,5-5-15,-1 4 0,0-1 16,4-1-16,2-5 0,2-1 15,-5 1-15,-8 0 0,-7 1 16,-5 1-16</inkml:trace>
  <inkml:trace contextRef="#ctx0" brushRef="#br0" timeOffset="27549.5024">16352 10003 0,'0'0'15,"0"0"-15,0 0 0,0 0 0,0 0 16,23 19-16,-23-19 0,19 20 16,-19-20-16,21 20 15,-12-7-15,0-3 0,-1-1 0,-1 0 16</inkml:trace>
  <inkml:trace contextRef="#ctx0" brushRef="#br0" timeOffset="27733.9975">16208 10362 0,'0'0'0,"0"0"16,0 0-16,0 0 0,27-5 0,-27 5 15,32-11-15,-12 4 0,2 0 16,2-3-16,2 0 0,1-1 16,0-1-16,9-6 0,-1-4 15,-4 1-15,-2 0 0,-1 1 16,-5 4-16,-4 2 0</inkml:trace>
  <inkml:trace contextRef="#ctx0" brushRef="#br0" timeOffset="28083.4338">16647 9923 0,'0'0'16,"0"0"-16,0 0 0,0 0 16,0 0-16,23-5 0,-23 5 0,28 1 15,-28-1-15,36 3 0,-15 0 16,1 1-16,1 1 0,1-2 15,-1 2-15,3 0 0,-3 2 0,-4 1 16,-4-2-16,-2 1 16,-3 0-16,-9 1 0,-7-1 15,-6 2-15,-6-1 0,-7 0 16,-7 2-16,-2-2 0,-1-1 0,-11 2 16,1 2-16,5-1 0,5 1 15,1-1-15,8-2 0,5-2 16,5 0-16,10-1 0,6 1 15,8-3-15,8-1 0,7-2 16,6-1-16,6 0 0,6-2 0,2 1 16,2 0-16,5-2 0,-4-1 15,-1-1-15,-2 0 0,1-2 16,-5 2-16,-8-3 16,-6-1-16,-6 3 0,-5 1 0,-4 2 15</inkml:trace>
  <inkml:trace contextRef="#ctx0" brushRef="#br0" timeOffset="28317.0451">16765 9756 0,'0'0'0,"0"0"16,0 0-16,0 0 0,0 0 0,0 0 16,8 27-16,-8-27 0,4 31 15,-5-10-15,-1 1 0,-2 4 16,-2 2-16,-2 5 0,-1 4 15,-2 8-15,0-3 0,-3 7 16,0-4-16,1-7 0,-1-6 0,-1-4 16,-3-6-16,-1-3 15,1-2-15,0-5 0,0-4 16,4-1-16,3-2 0,2 0 0</inkml:trace>
  <inkml:trace contextRef="#ctx0" brushRef="#br0" timeOffset="28466.9741">16796 10272 0,'0'0'16,"8"6"-16,2 5 0,3 1 0,2 2 16,7 6-16,0 2 0,0 3 15,0 0-15,7 7 0,-1-2 16,-3-2-16,-2-1 0,5 0 16,-1-2-16,-5-6 0,-4-3 15,-5-4-15</inkml:trace>
  <inkml:trace contextRef="#ctx0" brushRef="#br0" timeOffset="33385.3565">6003 10670 0,'0'0'0,"0"0"16,0 0-16,-23-10 0,23 10 15,-32-7-15,9 4 0,-4-1 16,-2-1-16,-15 1 0,-4 3 15,-3 0-15,-1-1 0,-18 3 16,-10 2-16,-8 3 0,5 1 0,-19 5 16,-4 2-16,-4 3 0,8-1 15,-36 17-15,14 7 16,18-4-16,14-2 0,7 6 0,8 3 16,20-1-16,13-1 0,3 1 15,6-1-15,13-2 0,9-2 16,15 1-16,10 2 0,14-5 15,8-2-15,19 1 0,11 1 16,4-5-16,3-3 0,18-1 0,16-1 16,4-8-16,4-8 15,23-5-15,16-2 0,-16-1 0,-13-1 16,19-3-16,12-1 0,-7-1 16,-2-4-16,17-3 15,15-3-15,-36 0 0,-24 0 0,-5-1 16,-5-2-16,-10-3 0,-6-1 0,-14-3 15,-8-2-15,-14-4 0,-9-2 16,-15-3-16,-11-1 0,-15-1 16,-9 2-16,-19-1 0,-13-1 15,-10-2-15,-6-1 0,-19-1 16,-12 0-16,-12 6 0,-7 4 16,-18 4-16,-11 2 0,-1 5 15,1 2-15,-16 5 0,-6 2 16,1 5-16,-1 2 0,-11 11 15,-5 6-15,4 3 0,4 1 0,51-7 16,34-1-16,24-2 0</inkml:trace>
  <inkml:trace contextRef="#ctx0" brushRef="#br0" timeOffset="36099.8073">7772 10994 0,'0'0'0,"0"0"16,-10 26-16,5-12 0,-3 3 0,-3 7 15,-2 6-15,-4 12 16,-1 3-16,-3 12 0,0 1 16,1-7-16,2-4 0,-2 1 0,2-7 15,1-12-15,3-7 0,3-5 16,2-4 0,3-2-16</inkml:trace>
  <inkml:trace contextRef="#ctx0" brushRef="#br0" timeOffset="36333.7532">7689 10919 0,'0'0'0,"12"-1"16,6-3-16,6 4 0,2 0 0,10 4 16,1 0-16,8 4 0,-1 2 15,-5 1-15,-5 3 0,1 4 16,-5 0-16,-9 2 0,-5 1 15,-10-2-15,-6 0 0,-6-2 16,-8 0-16,-4-2 0,-6-1 16,-11 3-16,-6-1 0,0 0 0,0-3 15,-2-2-15,-1-1 16,4-6-16,2-3 0,4-7 16,7-8-16,8 4 0,4 2 0,4 2 15</inkml:trace>
  <inkml:trace contextRef="#ctx0" brushRef="#br0" timeOffset="36633.7231">8318 10864 0,'0'0'0,"0"0"16,0 0-16,3 26 0,-3-26 0,-7 34 16,0-12-16,-1 2 0,-1 3 15,0-1-15,-1 0 0,-3 4 16,4-4-16,-4-5 0,4-3 15,-1-4-15,2-1 0,2-5 16,2-4-16,2-2 0,2-5 16,4-4-16,2-3 0,2-3 0,4-3 15,1-2-15,3 0 16,3 1-16,2 1 0,4-1 0,1 0 16,-1 6-16,-1 3 0,3 2 15,-1 2-15,0 4 0,-2 0 16,-1 2-16,0 2 0,-4 0 15,-3-1-15,-5-1 0</inkml:trace>
  <inkml:trace contextRef="#ctx0" brushRef="#br0" timeOffset="36950.5095">8772 10976 0,'0'0'0,"0"0"0,0 0 15,0 0-15,-24 24 0,24-24 16,-29 30-16,15-11 0,1 3 16,3-1-16,3 2 0,4 3 0,6-3 15,6-5-15,5-3 16,6-5-16,7-3 0,0-7 16,5-3-16,7-4 0,-2-1 0,-3-3 15,-2-3-15,-1-4 0,-6-2 16,-9-2-16,-5-3 0,-6 0 15,-7 1-15,-9 1 0,-6 1 16,-5 1-16,-4 3 0,-5 5 16,-4 4-16,1 3 0,1 3 0,2 2 15,2 1-15,4 2 0,2 3 16,5-2-16,5 0 0,2-1 16</inkml:trace>
  <inkml:trace contextRef="#ctx0" brushRef="#br0" timeOffset="37167.0861">9269 10954 0,'0'0'16,"-3"10"-16,-3 6 0,-4 4 0,-4 4 16,-5 10-16,-4 5 0,-2 9 15,2 0-15,1-1 0,-2-1 16,-2 1-16,2-7 0,3-6 15,3-4-15,4-7 0,2-5 16,1-7-16,2-6 0,1-6 16,3-5-16,2 3 15,-1 0-15,2 1 0</inkml:trace>
  <inkml:trace contextRef="#ctx0" brushRef="#br0" timeOffset="37389.4742">9275 10847 0,'0'0'15,"10"-1"-15,5 1 0,3 1 16,1 1-16,7 3 0,2 3 16,-2 3-16,0 1 0,-4 4 15,-1 2-15,-1 4 0,-1-1 0,-9-1 16,-3-2-16,-5 1 0,-2 1 16,-7-1-16,-5 0 0,-7-3 15,-4-2-15,-4-2 0,-4-2 16,0-2-16,0 0 0,4-3 15,-1-2-15,3-2 0,4-2 16,4 1-16,4-1 0,3 0 16</inkml:trace>
  <inkml:trace contextRef="#ctx0" brushRef="#br0" timeOffset="37733.2794">9910 10928 0,'0'0'15,"0"0"-15,0 0 0,-12 20 16,12-20-16,-23 31 0,4-9 16,1 2-16,1 1 0,-2 8 15,3-1-15,5-4 0,4-3 0,5-3 16,6-3-16,8-7 0,8-5 16,2-5-16,3-4 0,4-4 15,3-2-15,-1-5 0,-1-1 16,-1-3-16,0-3 0,-1-7 15,-6-1-15,-7 2 0,-6 2 16,-8 1-16,-5 4 0,-6 1 16,-5 2-16,-6 5 0,-6 2 15,-3 2-15,-2 2 0,-1 5 0,0 4 16,3 2-16,3-1 0,3 4 16,5 2-16,6-1 0,7 1 15,9-3-15,8-1 0,-4-3 16,-2 0-16,0-1 0</inkml:trace>
  <inkml:trace contextRef="#ctx0" brushRef="#br0" timeOffset="38017.0594">10605 10897 0,'0'0'0,"0"0"0,0 0 16,0 0-16,-24-11 0,24 11 15,-37-4-15,14 5 0,-2 3 16,0 2-16,-2 0 0,-7 3 15,5 2-15,3 2 0,5 2 16,7 1-16,4 1 0,7 0 16,5 1-16,4-1 0,2-2 15,3 5-15,0-1 0,-1-1 16,-1-3-16,-3-1 0,-3-1 0,-2-1 16,-2 1-16,-3-2 0,-3-1 15,-4-1-15,-3 0 0,-4-1 16,-2 0-16,1-2 0,2-3 15,0-2-15,1-3 0,2 1 16,3 0-16,2-1 0</inkml:trace>
  <inkml:trace contextRef="#ctx0" brushRef="#br0" timeOffset="38316.5635">10595 11120 0,'0'0'0,"0"0"0,22-1 16,-7 0-16,3 0 0,2 0 15,3 0-15,4 0 0,0-2 16,-1-3-16,2 2 0,-2-3 16,0 1-16,1-2 0,-4 2 15,-4-4-15,-5-1 0,-5 0 16,-4-3-16,-8 2 0,-3-1 0,-5-1 16,-5 1-16,-2 3 0,-4 2 15,-8 0-15,-2 5 0,0 3 16,0 4-16,1 5 0,0 3 15,4 3-15,2 3 0,5 9 16,7 2-16,8-4 0,5-2 16,12 0-16,10 2 0,9-5 15,6-1-15,7-3 0,6 0 16,-11-5-16,-10-2 0,-6-1 0</inkml:trace>
  <inkml:trace contextRef="#ctx0" brushRef="#br0" timeOffset="46233.2585">11502 10640 0,'0'0'16,"0"0"-16,0 0 0,22-8 0,-22 8 0,26-6 16,-9 4-16,1 0 15,0 1-15,3-2 0,2 2 16,6-1-16,-2 1 0,-1 0 15,2 0-15,-4 3 0,-1 0 0,-2 1 16,-1 2-16,-4 2 0,0 2 16,-5 2-16,-3 1 0,-4 1 15,-2 2-15,-5 2 0,-4 2 16,-1 1-16,0-2 0,-6 7 16,0 0-16,0-3 0,-1-2 15,-1-5-15,-2-5 0,4-1 0,2-2 16,2-1-16</inkml:trace>
  <inkml:trace contextRef="#ctx0" brushRef="#br0" timeOffset="46399.9764">11499 10804 0,'0'0'0,"0"0"16,0 0-16,35-8 0,-17 5 0,6 0 15,6-1-15,8-1 0,1 1 0,2-1 16,2 0-16,4 0 0,-5 1 15,-5 1-15,-3 1 16,0 0-16,-9 4 0,-5-2 0,-5 1 16,-3-1-16</inkml:trace>
  <inkml:trace contextRef="#ctx0" brushRef="#br0" timeOffset="46557.268">11502 10897 0,'0'0'0,"11"-1"0,7-1 0,1 1 16,3-1-16,13-3 0,4 1 16,2 0-16,1 0 0,9-1 15,-3 1-15,2-1 0,-8 0 0,-9 1 16,-8 2-16,-5-1 0</inkml:trace>
  <inkml:trace contextRef="#ctx0" brushRef="#br0" timeOffset="46799.6854">11706 10536 0,'0'0'0,"0"0"16,0 0-16,5 23 0,-5-23 0,2 34 15,-4-8-15,0 5 16,-1 2-16,-2 17 0,1 5 15,1-5-15,1-2 0,-1 6 16,1 3-16,0-8 0,0-8 0,0-6 16,-2-3-16,1-6 15,-1-3-15,0-6 0,1-3 0,1-4 16</inkml:trace>
  <inkml:trace contextRef="#ctx0" brushRef="#br0" timeOffset="46935.7949">11525 11122 0,'0'0'0,"0"0"0,0 0 16,29-3-16,-29 3 0,31-5 0,-12 3 16,4-1-16,1 1 0,1-1 15,0 2-15,7-1 0,-1-1 16,-5 1-16,-4 0 0,-4 1 16</inkml:trace>
  <inkml:trace contextRef="#ctx0" brushRef="#br0" timeOffset="47100.2948">11542 11179 0,'0'0'0,"0"0"16,0 0-16,0 0 0,0 0 15,36-3-15,-36 3 0,40-1 16,-15-1-16,5 2 16,4 0-16,-2-1 0,-2 0 0,3-1 15,-6 1-15,-3 0 0</inkml:trace>
  <inkml:trace contextRef="#ctx0" brushRef="#br0" timeOffset="47484.0375">11294 10862 0,'0'0'15,"0"0"-15,0 0 0,0 0 0,0 0 16,18 25-16,-18-25 16,18 31-16,-18-31 0,21 33 15,-9-12-15,-1-1 0,-1 0 0,0 4 16,-1-2-16,-4-2 0,0-1 16,-6-2-16,-5 0 0,-1-2 15,-1-3-15,-2-1 0,-1-1 16,0-2-16,-2 1 0,1-4 15,0 1-15,2-1 0,3 0 0,2-1 16,3 0-16,3 0 0,5 3 16,4 0-16,5 1 0,9 2 15,5-1-15,7 0 0,7-1 16,5 1-16,2-2 0,17 2 16,2-1-16,11-2 15,-2-1-15,-5-7 0,-1-5 16,-7-1-16,-16 4 0,-13-1 0</inkml:trace>
  <inkml:trace contextRef="#ctx0" brushRef="#br0" timeOffset="47667.0449">12354 10721 0,'0'0'0,"0"0"15,0 0-15,0 0 0,31 18 0,-31-18 16,21 16-16,-21-16 0,20 21 16,-12-12-16,-1-1 0,0-1 15</inkml:trace>
  <inkml:trace contextRef="#ctx0" brushRef="#br0" timeOffset="47934.4577">12211 10955 0,'0'0'0,"0"0"16,0 0-16,0 0 0,0 0 0,30 3 16,-30-3-16,23 6 0,-23-6 15,30 10-15,-13-4 0,0 1 16,-3 1-16,-2 4 0,-3 3 16,-4 2-16,-2 0 0,-3 2 15,-4 2-15,1 5 0,-1-1 16,-1-1-16,1-1 0,1-3 15,0-5-15,4 0 0,3-2 16,5-4-16,4-3 0,4-6 16,4-5-16,5-6 0,2-5 0,2 1 15,-6 1-15,-5 3 16</inkml:trace>
  <inkml:trace contextRef="#ctx0" brushRef="#br0" timeOffset="48067.2467">12874 10687 0,'0'0'16,"0"0"-16,0 0 0,0 0 0,8 27 15,-8-27-15,5 26 0,-5-26 16,4 31-16,-2-18 0,-1-1 16,0-2-16</inkml:trace>
  <inkml:trace contextRef="#ctx0" brushRef="#br0" timeOffset="48299.811">13207 10765 0,'0'0'0,"0"0"0,-6 22 16,-1-2-16,-2 5 0,-2 5 0,-1 4 15,-6 9-15,-3-3 0,-4 8 16,2-3-16,1-7 0,1-5 15,-5 0-15,-3-5 0,-1-6 16,-1-6-16,3-5 0,1-6 16,1-9-16,-1-8 0,6 2 0,5 4 15,4-1-15</inkml:trace>
  <inkml:trace contextRef="#ctx0" brushRef="#br0" timeOffset="48449.9299">12781 10952 0,'0'0'0,"0"0"0,0 0 16,21 10-16,-21-10 0,27 14 15,-8-2-15,3 1 0,2 4 16,4 0-16,3 1 0,12 4 16,3-1-16,11 2 0,2-3 15,-6-2-15,-3-3 0,7 0 0,-3-2 16,-7-6-16,-4-6 0,-10 0 16,-7-1-16,-7 1 0</inkml:trace>
  <inkml:trace contextRef="#ctx0" brushRef="#br0" timeOffset="49551.3403">14692 11064 0,'0'0'16,"0"0"-16,0 0 0,6-21 15,-4 13-15,-1-3 0,-1-2 0,0-1 16,-1-1-16,-2-3 16,-3 3-16,-2 0 0,-5 2 0,-3 3 15,-4 4-15,-1 3 0,-1 2 16,-3 4-16,-4 5 0,-1 3 16,-1 3-16,-6 8 0,-1 4 15,6 0-15,5 1 0,0 4 16,6 0-16,7-5 0,6-4 0,11-2 15,7-3-15,6-6 0,6-6 16,7-4-16,6-4 16,1-4-16,3-3 0,0-2 0,-1-1 15,-1-3-15,-1-2 0,-1-5 16,-4-3-16,-7 3 0,-5 4 0,-6 1 16,-4 3-16,-4 4 0,-3 2 15,-2 6-15,0 3 16,-2 0-16,-2 3 0,0 6 15,-1 4-15,1 4 0,1 5 0,1 2 16,0 4-16,5-2 0,0-1 16,8 0-16,7-2 15,3-5-15,3-6 0,-1-1 0,-5-1 16,-5-4-16</inkml:trace>
  <inkml:trace contextRef="#ctx0" brushRef="#br0" timeOffset="50133.2063">15385 10974 0,'0'0'0,"0"0"0,-10 22 15,2-6-15,0 1 0,-4 7 0,-1 1 16,1-1-16,1-2 0,1-2 15,1-3-15,0 1 0,3-4 16,2-6-16,2-4 0,2-4 16,0-2-16,5-4 0,2-2 15,3-5-15,2-3 0,3-3 16,0-3-16,3-1 0,1 1 0,7-5 16,4 3-16,-2 4 0,-1 3 15,-1 3-15,0 6 0,-2 3 16,-1 3-16,-3 3 0,-2 4 15,-3 6-15,-3 1 0,-3 6 16,-2 4-16,-5 0 0,-2 1 0,-3-1 16,-2-1-16,0-2 15,-2-4-15,-1-1 0,1-3 16,-2-2-16,1-3 0,0-3 0,1-2 16,1-3-16,2-1 0,3-3 15,2-4-15,3-4 0,5-3 16,4-4-16,4-2 0,7-5 15,2 2-15,4 0 0,2 2 16,0 4-16,-1 3 0,6 2 16,1 5-16,-5 4 0,-3 4 15,-5 5-15,-3 4 0,-5 5 0,-4 5 16,-4 2-16,-4 2 0,-1 2 16,-4 0-16,-3 2 15,0 0-15,-2-2 0,-4-1 0,1-2 16,2 0-16,1-5 0,2-5 15,0-3-15,1-2 0,0 1 16</inkml:trace>
  <inkml:trace contextRef="#ctx0" brushRef="#br0" timeOffset="50450.8818">16376 10954 0,'0'0'0,"0"0"0,0 0 0,0 0 15,-18 27-15,18-27 0,-25 34 16,12-13-16,-1 3 0,6-1 16,1 0-16,5 4 0,4-3 0,6-5 15,5-4-15,6-5 0,4-4 16,2-5-16,2-4 0,2-2 16,-1-2-16,-2-5 0,1-4 15,-6-3-15,-5-3 0,-7-2 16,-5-2-16,-7-1 0,-3 0 15,-7-1-15,-4 4 0,-4 4 16,-3 4-16,-2 7 0,1 5 16,2 7-16,3 4 0,4 4 15,2 6-15,8 2 0,5 1 0,5 1 16,5 2-16,-3-5 0,0-3 16,-2-4-16</inkml:trace>
  <inkml:trace contextRef="#ctx0" brushRef="#br0" timeOffset="50883.9417">17172 10976 0,'0'0'0,"0"0"16,0 0-16,-11-23 0,0 14 0,-5-1 16,-2 0-16,-3 4 0,-2 1 15,-8 2-15,-1 3 0,1 5 16,1 6-16,0 4 0,2 3 15,-4 5-15,2 2 0,7 2 16,5 1-16,7-2 0,7-3 16,8-4-16,8-2 0,4-2 0,2-3 15,9-7-15,6-6 16,6-2-16,-1-1 0,2-9 0,1-6 16,-5-5-16,-2-2 0,-2-3 15,-1-6-15,0-8 0,-5-1 16,-5-1-16,-3 1 0,-5 6 15,-3 7-15,-3 5 0,-3 5 16,-1 6-16,0 4 0,-2 3 16,0 4-16,-1 4 0,-3 4 15,-3 6-15,-1 6 0,0 3 0,-3 4 16,-1 8-16,-1 6 0,-4 8 16,1 0-16,3-2 0,2-1 15,3-7-15,2-5 0,1 0 16,2-3-16,1-9 0,1-1 15,2-7-15,0-4 0,1-1 16,-1-1-16,-1 0 0</inkml:trace>
  <inkml:trace contextRef="#ctx0" brushRef="#br0" timeOffset="51186.8325">17331 11058 0,'0'0'0,"0"0"0,0 0 0,0 0 15,24 3-15,-24-3 0,26 3 16,-26-3-16,32-2 0,-12 1 15,3 0-15,0-2 0,1-1 16,-1 0-16,-1-1 0,5-4 0,0-2 16,-5-1-16,-2-2 15,-6-1-15,-3-1 0,-5-1 0,-4 2 16,-3 1-16,-4 3 0,-2 1 16,-4 2-16,-4 5 0,-2 1 15,-2 7-15,0 4 0,0 5 16,2 3-16,-2 9 0,2 1 15,5 2-15,4 1 0,5-2 16,7-3-16,7-2 0,6-1 0,13-3 16,8-4-16,5-6 0,5-5 15,5-3-15,4-4 16,-12 1-16,-9 0 0,-9 1 0</inkml:trace>
  <inkml:trace contextRef="#ctx0" brushRef="#br0" timeOffset="51450.4719">18264 10867 0,'0'0'16,"0"0"-16,0 0 0,-26-3 16,12 3-16,-4 1 0,-3 1 0,0 1 15,0 1-15,-3 5 0,4 4 16,4 1-16,3 2 0,8 0 16,5 0-16,5 0 0,6-1 15,2 0-15,-1 1 0,0 0 16,0 1-16,0 2 0,-3-2 15,-4-3-15,-3-2 0,-5-1 16,-2-1-16,-6 2 0,-5 0 0,-1-2 16,-4-4-16,1 0 0,0 0 15,-3-2-15,0-2 0,5-4 16,4-3-16,3 1 0,2 0 16,1 1-16</inkml:trace>
  <inkml:trace contextRef="#ctx0" brushRef="#br0" timeOffset="51700.2792">18724 10778 0,'0'0'0,"0"0"16,0 0-16,0 0 0,-4 27 0,4-27 16,-22 40-16,5-14 0,-4 4 15,-6 9-15,-2 1 0,5-2 16,2 0-16,1 2 0,5-6 15,5-4-15,4-5 0,4-7 16,4-3-16,8-2 0,7-2 16,2-5-16,3-3 0,1-3 15,2-4-15,1-4 0,3-4 16,-4-1-16,-3-2 0,-5 3 0,-2 3 16,-3 2-16</inkml:trace>
  <inkml:trace contextRef="#ctx0" brushRef="#br0" timeOffset="51850.8967">18464 11017 0,'0'0'0,"0"0"0,0 0 15,22-7-15,-22 7 0,41-5 16,-14 4-16,4-2 0,2 1 0,14 0 16,2 0-16,1 1 0,-1 1 15,2-1-15,-9 1 0,-9 0 16</inkml:trace>
  <inkml:trace contextRef="#ctx0" brushRef="#br0" timeOffset="52104.0432">19684 10947 0,'0'0'0,"0"0"15,0 0-15,0 0 0,-13 25 0,13-25 16,-20 36-16,7-11 0,-1 4 16,-5 7-16,-3 6 0,-4 12 15,0-1-15,-2 15 0,0 0 16,-1 1-16,4-11 0,0-4 16,4-11-16,2-11 0,2-10 0,2-10 15,-1-8-15,7-1 16,1-1-16,2 0 0</inkml:trace>
  <inkml:trace contextRef="#ctx0" brushRef="#br0" timeOffset="52367.4174">19562 10891 0,'0'0'0,"12"-2"0,7-2 0,1 0 15,2 1-15,14 1 0,15 2 16,-4 4-16,0 5 0,3 6 15,-2 5-15,-11 0 0,-6 1 0,-6 6 16,-7-1-16,-10-5 0,-6 0 16,-12-2-16,-9 2 0,-2-4 15,-1-1-15,-10-1 0,-6 1 16,1-4-16,3-1 0,-5-1 16,0-3-16,6-3 0,5-2 15,10-5-15,5-5 0,5 1 16,1 2-16,2 3 0</inkml:trace>
  <inkml:trace contextRef="#ctx0" brushRef="#br0" timeOffset="52649.8779">20347 10853 0,'0'0'0,"0"0"0,0 0 0,-1 26 15,1-26-15,-9 32 0,-1-10 16,0 0-16,0 1 0,-2 5 15,1-1-15,2-4 0,2-3 0,-1 0 16,1-4-16,2-7 0,0-2 16,1-4-16,0-2 15,0-4-15,1-5 0,1-3 16,2-5-16,1 0 0,1-1 0,2-2 16,2-4-16,1 4 0,0 2 0,5 0 15,4 4-15,-3 2 16,0 3-16,2 5 0,0 4 15,-2 2-15,1 2 0,3 4 16,3 2-16,2 0 0,0-1 0,1 1 16,-4-3-16,-4-1 0</inkml:trace>
  <inkml:trace contextRef="#ctx0" brushRef="#br0" timeOffset="52966.7956">20734 10948 0,'0'0'16,"0"0"-16,0 0 0,-15 21 16,15-21-16,-17 25 0,7-7 0,1 2 15,2 0-15,3 6 0,5 0 16,5-2-16,3-4 0,7-4 16,7-3-16,5-4 0,3-3 15,11-4-15,2-6 0,-7 0 16,-5-4-16,0-5 0,-4-2 15,-8-2-15,-7-2 0,-8-3 0,-7-4 16,-8 2-16,-5 0 0,-8 5 16,-7 2-16,-4 3 0,-3 3 15,-1 3-15,-2 3 0,5 5 16,2 3-16,2 5 0,5 4 16,12-2-16,9 0 0,1-5 15,1 0-15,1-2 0</inkml:trace>
  <inkml:trace contextRef="#ctx0" brushRef="#br0" timeOffset="53183.5193">21388 10966 0,'0'0'0,"0"0"0,0 0 15,-15 31-15,7-13 0,-6 6 16,-3 8-16,-6 10 0,1 2 0,-7 10 15,-1 1-15,-2 3 0,5-7 16,1 0-16,6-9 16,7-12-16,3-7 0,2-12 0,3-9 15,2-4-15,-1-6 0,2 3 16,0 1-16,1 0 0</inkml:trace>
  <inkml:trace contextRef="#ctx0" brushRef="#br0" timeOffset="53417.3191">21423 10871 0,'0'0'0,"14"-1"16,9 0-1,6 5-15,5 3 0,7 4 0,-3 1 16,2 6-16,-3 2 0,-6-1 16,-6-2-16,-5 5 0,-10-1 15,-8 1-15,-6-3 0,-9-1 16,-5-2-16,-2-4 0,-4-2 0,-13-1 15,-5-3-15,0-1 0,2 0 16,2-3-16,4 0 16,5-3-16,4-1 0,3 0 0,5 1 15,5 0-15</inkml:trace>
  <inkml:trace contextRef="#ctx0" brushRef="#br0" timeOffset="53734.6913">21940 10898 0,'0'0'0,"0"0"16,0 0-16,-15 24 0,15-24 0,-18 32 15,7-8-15,1-2 0,0 0 16,2 6-16,5 0 0,4-4 16,5-3-16,8-4 0,8-5 15,2-3-15,3-2 0,8-6 16,4-4-16,-5-2 0,-4-1 15,-3-6-15,0-5 0,-3-4 0,-6 0 16,-11-3-16,-8-2 16,-3 2-16,-4 1 0,-11 3 0,-8 2 15,-2 2-15,0 4 0,-5 3 16,-3 4-16,4 2 0,3 2 16,6 5-16,3 4 0,7 1 15,6 1-15,11 2 0,10 1 16,-3-4-16,-2-1 0,-3-2 0</inkml:trace>
  <inkml:trace contextRef="#ctx0" brushRef="#br0" timeOffset="54019.3361">22727 10839 0,'0'0'15,"0"0"-15,0 0 0,-30-7 16,14 5-16,-6 1 0,-6 1 15,-7 1-15,0 2 0,3 3 0,2 2 16,1 3-16,7 0 0,10 5 16,8 1-16,6 1 0,7 0 15,4-1-15,5-1 0,0 2 16,2 0-16,-2 0 0,-2 0 16,-2-3-16,-3-1 0,-7 0 15,-5 1-15,-5-3 0,-2 0 0,-6-3 16,-2-2-16,-2-1 0,1-2 15,-4-1-15,-4 0 16,4-5-16,3 0 0,2 0 0,4 1 16,2 0-16</inkml:trace>
  <inkml:trace contextRef="#ctx0" brushRef="#br0" timeOffset="54499.6705">23309 10989 0,'0'0'0,"0"0"0,0 0 15,0 0-15,0 0 0,0 0 16,-6-27-16,6 27 0,-20-16 16,20 16-16,-34-17 0,13 9 15,-2 0-15,-5 3 0,-2 1 16,-8 2-16,1 2 0,1 4 15,1 4-15,-3 4 0,5 4 16,6 2-16,2 1 0,8 0 0,4-1 16,9 0-16,5 0 0,8-2 15,5-1-15,8-3 0,6-2 16,1-3-16,0-4 0,10-3 16,0-3-16,-4-3 0,-2-3 15,-2-3-15,-3-4 0,-3 0 16,-4-2-16,-5-1 0,-3 0 15,-3 0-15,-2 1 0,-2 2 0,-2 4 16,-1 3-16,1 4 0,-3 2 16,-1 3-16,-1 6 0,-2 4 15,1 3-15,0 4 0,1 1 16,1 1-16,0 2 0,1 3 16,1-4-16,1-2 0,2-2 15,0-1-15,1-3 0,-1 0 16,1-6-16,1-4 0,-3-1 0,-1 0 15,1 0-15</inkml:trace>
  <inkml:trace contextRef="#ctx0" brushRef="#br0" timeOffset="54767.0067">23676 10700 0,'0'0'15,"0"0"-15,0 0 0,-11 24 16,11-24-16,-16 33 0,0-5 16,1 2-16,-2 2 0,-1 11 0,1 2 15,1 3-15,4-6 0,2 2 16,5-5-16,3-7 0,2-7 16,8-4-16,5-6 0,1-2 15,2-5-15,1-8 0,4-6 16,1-3-16,0-2 0,6-10 15,1-5-15,-6 6 0,-6 4 0,-2 4 16</inkml:trace>
  <inkml:trace contextRef="#ctx0" brushRef="#br0" timeOffset="55019.1378">24199 10527 0,'0'0'0,"0"0"15,0 0-15,0 0 0,0 0 0,1 23 16,-1-23-16,-9 19 0,4-10 15,-1 0-15,1 3 16,-1-3-16,2-2 0,1 0 0,-1-1 16,1-1-16</inkml:trace>
  <inkml:trace contextRef="#ctx0" brushRef="#br0" timeOffset="55184.1433">24458 10585 0,'0'0'0,"0"0"0,0 0 16,0 22-16,-1-11 0,-3 6 0,-4 4 15,-5 8-15,-4 1 0,3-5 16,2-4-16,2-3 0</inkml:trace>
  <inkml:trace contextRef="#ctx0" brushRef="#br0" timeOffset="55933.7442">14115 10578 0,'0'0'0,"0"0"0,0 0 16,0 0-16,0 0 0,15 22 0,-15-22 16,6 25-16,-6-25 0,10 27 15,-4-11-15,1-1 0,-1-1 16,0-1-16,0-3 0,-2-1 16</inkml:trace>
  <inkml:trace contextRef="#ctx0" brushRef="#br0" timeOffset="56100.2267">14257 10562 0,'0'0'0,"0"0"16,0 0-16,0 0 0,2 25 0,-2-25 16,0 37-16,0-12 15,1 2-15,0-3 0,-1-3 16,0-3-16</inkml:trace>
  <inkml:trace contextRef="#ctx0" brushRef="#br0" timeOffset="89900.5896">14427 11498 0,'0'0'0,"0"0"0,0 0 16,0 0-16,0 0 0,15-13 15,-15 13-15,0 0 0,29-6 16,-29 6-16,26-3 0,-11 2 16,0-1-16,4 2 0,2 1 15,1 1-15,1-1 0,10-2 16,3-1-16,4 2 0,3 2 15,11-2-15,0 0 0,2 0 16,3-2-16,11 1 0,0 1 16,0-1-16,1 0 0,13-2 15,0 2-15,-7-1 0,-5 1 0,14-2 16,-1 0-16,5 1 0,-8 1 16,27 1-16,-4 3 0,-9-1 15,-5 0-15,0 0 0,2-1 16,-3 0-16,-1-1 0,23 2 15,13 1 1,10-3-16,6-3 0,-31 1 0,-22 0 16,7 3-16,4 2 0,4-4 15,3-2-15,18-1 16,13 1-16,-21 3 0,-15 3 0,8-3 16,7 0-16,-1 0 0,0 0 0,10-2 15,7-2-15,-7 6 16,-7 3-16,8-4 0,6-1 15,-3-1-15,-1 0 0,5-2 16,5 0-16,-8-1 0,-5 0 0,6 2 16,5 1-16,-9 0 0,-5-1 15,3 8-15,4 5 0,-5-7 16,-4-3-16,6 2 0,4-1 16,-2-2-16,-2-1 0,6 0 15,3 0-15,-12 2 0,-10 2 0,8 0 16,5-1-16,-11 1 0,-8-1 15,-4 0-15,0 1 16,-17-3-16,-11-3 0,-23 2 16,-16 0-16,-12 0 0</inkml:trace>
  <inkml:trace contextRef="#ctx0" brushRef="#br0" timeOffset="91751.1139">13775 10508 0,'0'0'0,"0"0"0,0 0 0,0 0 0,0 0 16,0 0-16,0 0 15,21 16-15,-21-16 0,16 20 0,-16-20 16,15 36-16,-7-14 0,-1 6 15,0 5-15,0 12 0,-3 1 16,-2 5-16,-1 5 0,-2 9 16,-2-2-16,-4 8 0,-3-2 15,3-9-15,1-5 0,2 4 16,1-6-16,0-10 0,2-7 0,0-5 16,1-1-16,-1-4 0,0-6 15,0-7-15,0-6 16,1-7-16,1-4 0,-1 1 0,0 3 15,0-3-15</inkml:trace>
  <inkml:trace contextRef="#ctx0" brushRef="#br0" timeOffset="92938.0631">13694 10578 0,'0'0'0,"0"0"0,0 0 15,0 0-15,0 0 0,0 0 16,0 0-16,26-4 0,-26 4 0,22 1 16,-22-1-16,37 2 15,-18-1-15,8-1 0,4 0 16,2-1-16,1 0 0,14-2 15,6-1-15,10 1 0,-2-1 0,15 0 16,4 1-16,-7 1 0,-6-2 0,20 1 16,6 0-1,-1 2-15,-12 0 0,46-1 0,-3 0 16,-18-1-16,-11 0 0,7 1 16,3 0-16,-10 1 0,-7 0 0,13-2 15,9 2-15,-16 0 0,-12 1 16,19 2-16,11 2 15,-13-2-15,-9-2 0,10 0 16,9-1-16,-6-1 0,-5 1 0,9 3 16,6 5-16,-10-4 0,-6-3 15,5-3-15,6 0 0,-6-2 16,-5-2-16,8 7 0,5 3 16,-10 0-16,-6-1 0,7-4 15,6-2-15,-10 3 0,-5 3 0,6 2 16,5-2-16,-11-1 0,-8-2 15,6 1-15,6 2 16,-7-1-16,-5 1 0,10 1 0,5 1 16,-7 2-16,-6 0 0,7-3 15,7-4-15,-8-2 0,-5 0 16,5 4-16,4 2 0,-10 0 16,-7-2-16,8-1 0,6 0 15,-7 2-15,-6 2 0,5-3 16,3-2-16,-6 2 0,-6 1 0,7-5 15,4-3-15,-7 5 0,-3 4 16,5-2-16,4 1 16,-6-4-16,-2-2 0,5-3 0,6-1 15,-8 4-15,-3 1 0,5 3 16,3 1-16,-5-6 0,-5-5 16,4 0-16,3-2 0,-6 2 15,-5 5-15,2-3 0,-1-1 16,-6 2-16,-7 0 0,4 0 0,1 0 15,-9 1-15,-4 1 0,1-3 16,2-1-16,-4 1 0,-3 1 16,5-2-16,4 0 0,-6-1 15,-2-1-15,-2 2 0,0 0 16,-3 2-16,-1 2 0,-1-1 16,-2 2-16,-2 0 0,-3 0 15,-1 1-15,-2 0 0,-6 3 16,-8 3-16,6 0 0,1 1 15,-5 4-15,-4 3 0,0 4 0,-1 1 16,-8-4-16,-1 2 0,2 4 16,1 3-16,-1 1 0,-1 2 15,2 3-15,1 3 0,1 0 16,1 1-16,-1 5 0,1 3 16,1-2-16,-1-1 0,0 7 15,-1 5-15,-1-3 0,-1-3 0,2 11 16,2 2-16,0-9 0,0-4 15,3 0-15,1 2 0,-4-4 16,-5-4-16,1-3 0,1-4 16,-2-1-16,-3-1 0,-1-3 15,-2-2-15,-5-5 0,-3-1 16,-4 0-16,-2-1 0,-2-5 16,-1-3-16,-2-3 0,-3-3 15,-2-1-15,-5 0 0,-12-3 16,-11-4-16,1 0 0,1-2 0,-21 0 15,-11 2-15,1-1 16,-1 0-16,-21 3 0,-6 4 0,13-1 16,12 0-16,-44 6 0,9 4 15,20 4-15,13 4 0,27-5 16,17-4-16,13-2 0</inkml:trace>
  <inkml:trace contextRef="#ctx0" brushRef="#br0" timeOffset="114793.8974">25088 10531 0,'0'0'0,"0"0"16,0 0-16,0 0 0,0 0 0,0 0 15,8 23-15,-8-23 0,5 25 16,-5-25-16,1 34 0,-1-14 15,0 1-15,0 1 0,0 2 16,0-2-16,1-1 0,0 1 16,0-2-16,1-6 0,1-3 0,-2-3 15,0-1-15,0 0 0</inkml:trace>
  <inkml:trace contextRef="#ctx0" brushRef="#br0" timeOffset="115067.4498">25116 10576 0,'0'0'0,"0"0"0,0 0 0,0 0 16,0 0-16,16-16 0,-16 16 16,25-10-16,-25 10 0,35-10 15,-12 6-15,2-2 0,0 3 0,9 0 16,2 0-16,-2 1 16,0 2-16,-3 2 0,-1 1 0,2 0 15,-3 0-15,-2 4 0,-2 1 16,-4 1-16,-3 1 0,-7 1 15,-6 4-15,-4 1 0,-2 0 16,-5-1-16,-5 1 0,-4 0 16,-2-1-16,-7 1 0,-3 2 15,-1-3-15,2-1 0,-4-1 16,-2-2-16,7-2 0,4-1 0,4-2 16</inkml:trace>
  <inkml:trace contextRef="#ctx0" brushRef="#br0" timeOffset="115233.8246">25109 10693 0,'0'0'0,"0"0"0,0 0 0,22-6 0,-22 6 15,28-5-15,-9 2 16,1-1-16,0 0 0,2 0 16,2 1-16,6-1 0,-3-1 0,-1 3 15,-3 1-15,-4 0 0,-3 0 16,-3 0-16,-2 1 0,-1-2 15</inkml:trace>
  <inkml:trace contextRef="#ctx0" brushRef="#br0" timeOffset="115388.698">25136 10807 0,'0'0'16,"0"0"-16,0 0 0,31 3 0,-31-3 15,35-1-15,-9 0 0,1-1 16,3-3-16,11 0 0,2-2 15,-4-2-15,-2 0 0,0-2 16,-7 3-16,-6 1 0</inkml:trace>
  <inkml:trace contextRef="#ctx0" brushRef="#br0" timeOffset="115801.2468">25125 10924 0,'0'0'0,"0"0"0,0 0 16,-20 19-16,10-12 0,-2 2 16,-3 0-16,0 1 0,1 0 15,-2 2-15,1-2 0,3-1 16,3 0-16,4-2 0,4-2 16,4 0-16,5-1 0,7-3 0,7-1 15,5-2-15,2-2 0,6 0 16,4 0-16,9-2 0,-2 2 15,2 0-15,2 2 0,2 0 16,-7 0-16,-4 2 0,-4 1 16,-2 3-16,-5 2 0,-4 3 15,-4 1-15,-5 2 0,-3 1 0,-4 1 16,-4 4-16,-1-1 16,-3-1-16,-4 2 0,-5 3 15,-1-2-15,-1 1 0,-4 1 0,-1-1 16,3-4-16,0 0 0,-7 1 15,-2 1-15,3-7 0,-3 1 16,-5-1-16,-2-2 0,5-2 16,0-1-16,-6-4 0,0-3 15,9 0-15,4 1 0,1-2 16</inkml:trace>
  <inkml:trace contextRef="#ctx0" brushRef="#br0" timeOffset="115950.3069">25195 11146 0,'0'0'0,"0"0"16,0 0-1,0 0-15,0 0 0,0 0 0,0 0 0,0 0 16,0 0-16,0 0 0,0 0 16,-5 31-16,5-31 0,-12 33 15,5-14-15,1-1 0,-1-1 0,2-2 16,0-1-16,1-3 16,1-1-16,-1-1 0</inkml:trace>
  <inkml:trace contextRef="#ctx0" brushRef="#br0" timeOffset="116100.7169">25385 11162 0,'0'0'0,"0"0"16,0 0-16,0 0 0,0 0 15,10 24-15,-10-24 0,-8 34 16,0-12-16,-4 0 0,-3 3 16,2 0-16,1 1 0,-4 5 15,2-1-15,2-4 0,2-4 0,1-4 16</inkml:trace>
  <inkml:trace contextRef="#ctx0" brushRef="#br0" timeOffset="116583.9354">26228 10797 0,'0'0'0,"0"0"0,23 3 0,-8 0 16,2-1-16,4 3 0,0 2 15,-2 0-15,1 1 0,0 1 16,-1 2-16,-4 0 0,-1-1 0,-6 2 16,-3 1-16,-5 0 0,-5 0 15,-5-1-15,-4 1 0,-2-1 16,-4-1-16,-6 3 0,0 0 15,2-2-15,3 0 0,3-4 16,3-1-16,2-1 0,5-1 0,5-1 16,6-1-16,3 0 15,4 0-15,7 0 0,5-1 16,-1 2-16,0-1 0,6 4 16,3 1-16,-4 0 0,-1 2 0,-4 1 15,-3 2-15,-2-2 0,-4 1 16,-3 2-16,-4 2 0,-3-1 15,-3 1-15,-5 0 0,-5 1 16,-2-1-16,-2-2 0,0 1 16,-1-1-16,0 0 0,-1-2 15,-3-1-15,-2-1 0,0-1 16,0-2-16,1-2 0,1-2 16,3-3-16,0 0 0,4-1 0,2 1 15,2 0-15</inkml:trace>
  <inkml:trace contextRef="#ctx0" brushRef="#br0" timeOffset="116734.4975">26042 11222 0,'0'0'0,"0"0"0,0 0 0,0 0 15,0 0-15,38-8 0,-16 5 16,4-1-16,5 0 0,3 0 0,4-1 16,11-2-16,1 1 0,14-4 15,1-1-15,-4 2 0,-4 1 16,-3 1-16,-11 1 0,-10 1 15</inkml:trace>
  <inkml:trace contextRef="#ctx0" brushRef="#br0" timeOffset="117033.9875">27019 10834 0,'0'0'0,"0"0"0,25-5 0,-7 2 16,3 1-16,10 0 0,3 1 16,-1-2-16,-1 2 0,10-2 15,1 0-15,-3 2 0,-3-1 0,0 4 16,-8 3-16,-9-2 16,-3 1-16,-4-1 0,-3 1 0,-5 1 15,-2 0-15,-10 6 0,-7 3 16,-5 3-16,-3 1 0,-7 2 15,-5 1-15,0 1 0,0 2 16,-13 4-16,-1-3 0,10-4 16,9-6-16,5-3 0</inkml:trace>
  <inkml:trace contextRef="#ctx0" brushRef="#br0" timeOffset="117184.2504">26972 11103 0,'0'0'0,"0"0"0,0 0 0,9 18 16,-9-18-16,8 20 0,-3-3 16,-1 1-16,1 3 0,-1 0 15,0 1-15,1-3 0,-1-2 0,2 3 16,-2-4-16,-1-3 0</inkml:trace>
  <inkml:trace contextRef="#ctx0" brushRef="#br0" timeOffset="117440.4399">27159 11121 0,'0'0'0,"10"-2"0,5-3 15,4 2-15,3-2 0,15 1 16,6-1-16,1 2 0,2 2 0,12 0 16,1 1-16,5 2 0,-8 1 15,0 3-15,-8 1 0,-11 1 16,-7 2-16,-8-1 15,-5 1-15,-9 1 0,-2 2 0,-7 3 16,-6 2-16,-4 2 0,-4-2 0,-6 0 16,-5 1-16,2-2 15,0-2-15,-3-3 0,-2-2 16,6-2-16,5-2 0,4-1 0</inkml:trace>
  <inkml:trace contextRef="#ctx0" brushRef="#br0" timeOffset="117617.7242">27305 11146 0,'0'0'0,"0"0"0,0 0 15,0 0-15,0 0 0,0 0 16,-5 24-16,5-24 0,-6 32 0,1-12 16,1 4-16,-1 0 15,1 1-15,2-3 0,2-2 0,0 1 16,0-3-16,0-2 0</inkml:trace>
  <inkml:trace contextRef="#ctx0" brushRef="#br0" timeOffset="117767.0067">27450 11171 0,'0'0'15,"0"0"-15,0 0 0,5 36 0,-5-17 16,0 6-16,-2 8 0,-1 7 15,0 1-15,2 6 0,2-5 16,0-7-16,0-7 0,0-5 16</inkml:trace>
  <inkml:trace contextRef="#ctx0" brushRef="#br0" timeOffset="118087.0033">28514 10531 0,'0'0'16,"0"0"-16,0 0 0,0 0 0,0 0 16,0 0-16,-39 11 15,39-11-15,-43 15 0,19-5 0,-3 1 16,1 0-16,3-1 0,-2 2 15,4-2-15,4-2 0,4 0 16,9-1-16,7 0 0,5-2 16,4-1-16,7-2 0,5-1 15,1-1-15,3 0 0,7-1 16,1 0-16,-1 0 0,-3 0 0,-6 0 16,-4-1-16,-4 0 0,-4 1 15,-2 0-15</inkml:trace>
  <inkml:trace contextRef="#ctx0" brushRef="#br0" timeOffset="118251.157">28232 10804 0,'0'0'0,"0"0"0,0 0 15,25 10-15,-15-6 0,0 2 0,1 0 16,0 3-16,1-1 0,-2 0 15,-1-1-15,-1-2 0</inkml:trace>
  <inkml:trace contextRef="#ctx0" brushRef="#br0" timeOffset="118517.0086">28188 11000 0,'0'0'0,"0"0"0,0 0 15,37-3-15,-20 0 0,1 2 16,3 0-16,1-1 0,3 1 0,6-1 16,-2-2-16,-1 2 15,-3 1-15,-2 2 0,-1 3 16,-4-2-16,-4 1 0,-3 6 0,-2 3 16,-5 0-16,-4 1 0,-5 1 15,-3 2-15,2-1 0,-1 0 16,-3 1-16,-1-3 0,1-3 15,-1-1-15,-1 0 0,2-2 16,3-1-16</inkml:trace>
  <inkml:trace contextRef="#ctx0" brushRef="#br0" timeOffset="118684.0007">28256 11073 0,'0'0'0,"0"0"15,0 0-15,28-5 0,-28 5 0,26 0 16,-8 1-16,-1-1 0,1 0 0,3 2 16,-1-1-16,-4 1 15,-2-1-15,-3 0 0,-1 0 16,-2 0-16</inkml:trace>
  <inkml:trace contextRef="#ctx0" brushRef="#br0" timeOffset="118833.7697">28148 11261 0,'0'0'0,"0"0"16,0 0-16,25-6 0,-25 6 0,32-9 15,-12 3-15,1-1 16,1 0-16,2 0 0,3 0 16,3 0-16,-5 0 0,-3 1 0,-3 1 15,-4 1-15</inkml:trace>
  <inkml:trace contextRef="#ctx0" brushRef="#br0" timeOffset="119267.2409">28126 11200 0,'0'0'0,"0"0"15,-9 22-15,3-6 0,-1 2 16,-1 9-16,1 2 0,0 0 15,1-2-15,4 4 0,3-2 16,5-4-16,3-3 0,4-5 16,3-4-16,4-4 0,2-5 0,6-3 15,4-3-15,1-4 16,1 0-16,2-5 0,3-1 16,6-4-16,-2-1 0,-1-2 15,0 0-15,-7 4 0,-5 2 0,-3 1 16,-8 2-16,-7 4 0,-2 1 15,-6 2-15,-4 3 0,-6 0 16,-2 5-16,-7-2 0,-9 0 16,0 1-16,-1 1 0,-3-1 15,-4 3-15,2-2 0,2-1 0,1 3 16,5-1-16,4-1 16,5 0-16,5 0 0,4 3 0,7 0 15,6 1-15,8 4 16,9 2-16,6-2 0,5 0 15,11 0-15,7 2 0,4 1 0,-4 0 16,-6-1-16,-13-4 0,-8-2 16</inkml:trace>
  <inkml:trace contextRef="#ctx0" brushRef="#br0" timeOffset="130515.9545">4359 11868 0,'0'0'0,"0"0"0,0 0 16,0 0-16,22 10 0,-22-10 15,19 12-15,-7-4 0,1-1 16,-1 0-16,-2-1 0,-2-1 16</inkml:trace>
  <inkml:trace contextRef="#ctx0" brushRef="#br0" timeOffset="130818.736">4393 12656 0,'0'0'0,"0"0"0,0 0 0,0 0 16,23 16-16,-23-16 0,19 18 15,-7-7-15,-2 2 0,0-3 16,-1-1-16,0 0 0</inkml:trace>
  <inkml:trace contextRef="#ctx0" brushRef="#br0" timeOffset="131276.6011">4371 13556 0,'0'0'0,"0"0"15,0 0-15,13 16 0,-13-16 16,16 15-16,-6-7 0,0-2 0,-1 0 16,-1-1-16</inkml:trace>
  <inkml:trace contextRef="#ctx0" brushRef="#br0" timeOffset="131928.3521">4227 14272 0,'0'0'0,"0"0"16,0 0-16,24 14 0,-24-14 16,25 18-16,-10-5 0,0 0 15,1 1-15,1 1 0,-2-2 16,-3-3-16</inkml:trace>
  <inkml:trace contextRef="#ctx0" brushRef="#br0" timeOffset="132653.5352">5678 13936 0,'0'0'15,"0"0"-15,0 0 0,0 0 0,-26-7 16,26 7-16,-44-7 16,14 4-16,-3-1 0,-18 1 0,-9 2 15,-1 1-15,1 3 0,-27 2 16,-24 5-16,10 3 0,8 4 0,-22 12 15,-17 10-15,-19 16 16,33-7-16,18 1 0,11 0 16,23-4-16,16-2 0,25 7 15,18 7-15,15-10 0,13-5 0,35-4 16,23-5-16,2-2 0,3-4 16,34-1-16,23 0 15,-8-2-15,-4-2 0,25-3 0,21-1 16,-27-3-16,-15-2 0,16 2 15,8 2-15,-21-8 0,-16-3 0,7-5 16,5-2-16,-23-2 16,-15 0-16,-3-9 0,1-5 15,-22-5-15,-10-3 0,-13-10 16,-6-6-16,-18-2 0,-9 0 0,-21-10 16,-12-8-16,-9 1 0,-9 3 15,-31-14-15,-22-7 16,-1 10-16,-2 9 0,-29-2 0,-20-1 15,6 9-15,7 6 0,-27 10 16,-20 6-16,25 11 0,17 6 16,42 4-16,29 4 0,19 1 15</inkml:trace>
  <inkml:trace contextRef="#ctx0" brushRef="#br0" timeOffset="133233.7097">7548 13952 0,'0'0'0,"0"0"16,0 0-16,0 0 0,0 0 0,7 31 15,-7-31-15,-8 35 0,2-14 0,-4 8 16,-2 6-16,0 2 16,-1 0-16,-2 12 0,-4 9 15,5-10-15,1-7 0,2-3 16,4-9-16,3-8 0,1-6 0,6-9 16,1-10-16,2-5 0,-1-4 15,2-7-15,0-7 16,2-2-16,2-3 0,7-12 0,3-5 15,-1 6-15,0 5 0,-3 3 16,-1 1-16,0 2 0,-4 5 16,5 6-16,2 4 0,-1 9 15,4 5-15,2 2 0,-1 1 16,2 4-16,3 2 0,0 3 16,2 2-16,-2 1 0,-2 1 0,-5-3 15,-6-2 1,-2-2-16</inkml:trace>
  <inkml:trace contextRef="#ctx0" brushRef="#br0" timeOffset="133567.3963">7890 14163 0,'0'0'0,"0"0"0,0 0 16,20 8-16,-20-8 0,24 5 0,-6-2 15,2-1-15,1-1 0,4-1 16,4-2-16,8-2 0,-1-1 16,-1-3-16,1-3 0,4-1 15,-4-1-15,-6-3 16,-6-4-16,-8 1 16,-9-3-16,-7 4 0,-5 1 0,-12 7 15,-7 7-15,-2 5 0,-2 2 16,-1 8-16,0 7 0,-3 4 15,0 2-15,6 3 0,4 4 16,7-2-16,5-2 0,12 2 16,10-1-16,6-9 0,2-2 15,11-5-15,3-2 0,4-6 16,2-4-16,-3 0 0,-11 0 16,-6-1-16</inkml:trace>
  <inkml:trace contextRef="#ctx0" brushRef="#br0" timeOffset="133836.1909">8651 14016 0,'0'0'0,"-1"8"0,-4 4 16,1 4-16,0 5 0,-2 6 16,3 2-16,0 0 0,1-1 0,2 2 15,2-2-15,1-2 0,-1-3 16,4-5-16,1-4 0,2-6 15,2-5-15,1-6 0,1-6 16,-2-3-16,2-2 0,3-8 16,3-6-16,4-1 0,2 0 15,0-2-15,-3 1 0,2-5 16,-2 2-16,-2 7 0,-3 5 16,-1 3-16,-3 3 0,-2 3 15,-3 3-15,-2 2 0</inkml:trace>
  <inkml:trace contextRef="#ctx0" brushRef="#br0" timeOffset="134167.0464">9073 14191 0,'0'0'0,"8"2"16,3 0-16,3 1 0,4-1 0,1-2 15,3 0-15,7-3 16,3-2-16,-2-3 0,-1-1 0,3-4 15,-3 0-15,-6-2 16,-5-2-16,-5 0 0,-6-4 0,-5 1 16,-4-2-16,-3 3 0,-3 2 0,-10 4 15,-6 1 1,0 5-16,1 3 0,-2 5 0,0 6 16,-1 7-16,-1 4 0,0 11 15,3 6 1,12-3-16,6 0 0,4 0 0,3-6 15,14 1-15,10 0 16,7-4-16,5-4 0,11-4 16,4-4-16,-13-4 0,-11-1 0,-6-1 15</inkml:trace>
  <inkml:trace contextRef="#ctx0" brushRef="#br0" timeOffset="134483.8923">9870 14001 0,'0'0'0,"0"0"16,0 0-16,-6 26 0,6-26 0,-15 32 15,4-8-15,-1-1 16,0 1-16,-1 5 0,1 0 16,1-3-16,2-5 0,0 1 0,1-5 15,4-6-15,0-2 0,0-6 16,2-6-16,1-2 0,1-4 15,4-7-15,4-6 0,3-2 16,2-2-16,5-7 0,1 0 16,-3 8-16,0 5 0,0 1 15,2 2-15,-1 4 0,2 4 0,1 5 16,1 5-16,-1 2 16,-1 3-16,2 2 0,3 3 0,-1 0 15,1-1-15,-5-2 0,-4-2 16,-1 0-16</inkml:trace>
  <inkml:trace contextRef="#ctx0" brushRef="#br0" timeOffset="134767.7332">10590 13923 0,'0'0'16,"0"0"-16,0 0 0,-24-7 15,24 7-15,-32-3 0,8 2 16,-3 3-16,-1 0 0,-8 4 0,2 2 15,5 1-15,5 1 0,1 5 16,5 2-16,9 2 0,4 0 16,10 2-16,7-1 0,2 1 15,3 1-15,1-2 0,3 0 16,-3-2-16,-2-3 0,-5 0 16,-4-2-1,-9 0-15,-8-1 0,-1 0 0,0-1 16,-9-3-16,-8-3 15,3-1-15,1-1 0,2-3 0,2-2 16,3 0-16,4 0 0,2 1 16</inkml:trace>
  <inkml:trace contextRef="#ctx0" brushRef="#br0" timeOffset="135101.2921">10659 14121 0,'0'0'0,"0"0"0,18 1 0,-4 0 16,2 1-16,8 0 0,4 0 16,2-1-16,1-1 0,2-3 15,1-1-15,3-1 0,-3 0 16,-4-3-16,-2 0 0,-6-2 16,-3-1-16,-8-3 15,-7-2-15,-3-1 0,-3 0 0,-6 3 16,-3 1-16,-8 3 0,-5 3 0,-6 4 15,-3 4 1,-1 3-16,-1 3 0,-4 7 0,3 6 16,6 2-16,6 2 0,6 0 15,6 2-15,8 0 0,4 0 0,14-1 16,11-2-16,10 0 0,5-1 16,9-3-16,5-2 15,-7-2-15,-10-3 0,-11-3 0</inkml:trace>
  <inkml:trace contextRef="#ctx0" brushRef="#br0" timeOffset="138319.6522">11469 13980 0,'0'0'0,"0"0"0,0 0 15,0 0-15,0 0 0,29-4 16,-29 4-16,34-5 0,-14 1 16,3 1-16,3 0 0,1 1 0,0-2 15,11 1-15,1 2 16,-1-2-16,-2 1 0,2-3 16,-9 3-16,-4 0 0</inkml:trace>
  <inkml:trace contextRef="#ctx0" brushRef="#br0" timeOffset="138818.09">12521 13400 0,'0'0'0,"0"0"16,0 0-16,0 0 0,4 21 0,-4-21 15,1 29-15,-2-9 16,0 2-16,-2 8 0,-3 5 0,1 2 16,-1 2-16,-1 16 15,1 3-15,-2 6 0,2-5 0,-1 10 16,1-1-16,1-3 0,-1-13 15,3-5-15,1-3 0,1-6 16,1-2-16,0-10 0,0-6 16,0-6-16,0-4 0,0-10 15,-2-5-15,-1-7 0,0-4 0,1 3 16,0 3 0,-1 2-16</inkml:trace>
  <inkml:trace contextRef="#ctx0" brushRef="#br0" timeOffset="139268.5755">12532 13519 0,'0'0'0,"0"0"0,0 0 15,31-14-15,-18 9 0,4-1 16,5 1-16,7-1 0,0 1 0,3 3 16,2 2-16,-1 1 0,-1 2 15,7 3-15,-3 2 0,-3 3 16,-2 2-16,-4 2 0,-1 3 15,-6-1-15,-4 0 0,-5 2 16,-5 1-16,-7 2 0,-5 3 16,-5-2-16,-3-2 0,-2 0 15,0-3-15,-6 1 0,-5 1 16,-5 1-16,1-2 0,-3-2 16,-3-1-16,1-2 0,3-3 0,-1-2 15,0-4 1,3-1-16,2-1 0,5-1 0,3-3 15,4 0-15,2 0 0,5-1 16,3 1-16,3-1 0,3 0 0,5 1 16,3-1-16,5 4 0,3 3 15,1 2-15,4 2 16,2 4-16,2 4 0,5 5 0,2 3 16,4 4-16,3 3 0,12 8 15,4 3-15,2 1 0,-1 1 16,13 6-16,3-2 0,9 4 15,-2-3-15,28 17 0,-12-6 16,-30-18-16,-20-14 0,-13-9 16</inkml:trace>
  <inkml:trace contextRef="#ctx0" brushRef="#br0" timeOffset="144850.9915">12309 12944 0,'0'0'0,"0"0"0,0 0 16,0 0-16,0 0 0,5 26 0,-5-26 16,0 30-16,-1-8 0,-1 6 15,0 4-15,-1 3 0,-2 2 16,-4 21-16,-2 10 0,-3 13 15,-1-3-15,-3 16 0,1 0 16,3 4-16,3-10 0,3 8 16,4-4-16,2 11 0,1-23 15,5-8-15,4-8 0,-1-15 16,1-10-16,-1-8 0,-1-6 16,-2-10-16,-3-6 0,-6-13 0,-2-8 15,3 6-15,2 2 0,0 1 16</inkml:trace>
  <inkml:trace contextRef="#ctx0" brushRef="#br0" timeOffset="145367.2411">12451 13028 0,'0'0'0,"13"-1"0,4 0 16,1 1-16,1 1 0,17 0 0,7-1 15,2-1-15,1 0 0,20-2 16,20 0-16,-6 2 0,-5 1 0,14 1 15,1 0-15,-1 0 16,-13-1-16,27 5 0,-9 2 16,-20-1-16,-12-3 0,-13 4 15,-7 2-15,-8 4 0,-5 1 0,-3 8 16,0 7-16,-8 0 0,-4-1 16,-5 6-16,-4 4 15,-4-15-15,-1 4 0,-3 35 0,-4 11 16,3-30-16,-2 1 0,-6 43 15,-1 6-15,4-13 0,4-9 16,0 4-16,0 3 0,2-12 0,2-8 16,-4 10-16,-4 6 15,4-13-15,1-9 0,2 4 16,0 3-16,-3-5 0,-1-3 0,-4-10 16,-2-8-16,2-5 0,0-4 15,-2-1-15,-3 0 16,6-8-16,2-4 0,2-4 0</inkml:trace>
  <inkml:trace contextRef="#ctx0" brushRef="#br0" timeOffset="145667.3442">12125 14532 0,'0'0'15,"0"0"-15,0 0 0,0 0 16,32 7-16,-32-7 0,47 4 16,-14-3-16,5 1 0,21 2 0,10-2 15,6 1-15,6 0 0,27 2 16,25 2-16,3 3 0,-16 2 15,46 0-15,4-3 0,-28-2 16,-19 0-16,-21-2 0,-16-1 16,-28-2-16,-17 0 0,-14-1 0</inkml:trace>
  <inkml:trace contextRef="#ctx0" brushRef="#br0" timeOffset="163787.0092">5682 16830 0,'0'0'15,"0"0"-15,0 0 0,0 0 16,0 0-16,17 14 0,-17-14 0,0 0 16,0 0-16,0 0 0,5 21 15,-5-21-15</inkml:trace>
  <inkml:trace contextRef="#ctx0" brushRef="#br0" timeOffset="164193.4897">5839 17674 0,'0'0'0,"0"0"0,0 0 16,0 0-16,0 0 0,0 0 0,0 0 16,0 0-16</inkml:trace>
  <inkml:trace contextRef="#ctx0" brushRef="#br0" timeOffset="164967.7189">5771 17315 0,'0'0'0,"0"0"0,0 0 0,0 0 16,-3-27-16,3 27 0,-10-22 15,10 22-15,-19-22 0,2 12 16,-6 0-16,-9 1 0,-9 0 15,-21-2-15,-4 2 16,-13 0-16,1 3 0,-16 4 0,-5 5 16,-16 8-16,0 6 0,-26 14 15,-1 10-15,-20 16 16,38-7-16,36-5 0,22-3 0,15 1 16,8 2-16,19 0 0,12 0 15,15-2-15,12 0 0,17-6 16,14-4-16,8-2 0,5-1 15,19-1-15,14 1 0,-1-10 16,4-6-16,8-6 0,4-3 16,3-3-16,4-1 0,13-6 15,12-2-15,-17 0 0,-12 2 0,1-10 16,-3-5-16,-1-4 0,-1-3 16,-9 1-16,-5 0 0,-20-4 15,-12-4-15,-11-2 0,-7-2 16,-14 1-16,-12-1 0,-14-5 15,-11-4-15,-19-4 0,-12-3 0,-17 3 16,-13 2-16,-9 3 16,-8 1-16,-9 7 0,-5 4 15,1 9-15,4 6 0,-5 3 0,-2 4 16,21 8-16,17 8 0,19-2 16,15 0-16,9-1 15</inkml:trace>
  <inkml:trace contextRef="#ctx0" brushRef="#br0" timeOffset="165702.0705">7234 17405 0,'0'0'0,"0"0"0,0 0 15,0 0-15,0 0 0,0 0 16,0 0-16,0 0 0,0 0 0,-5-22 16,5 22-16,0 0 0,-13-22 15,13 22-15,-17-27 16,8 12-16,0 1 0,-1 1 0,1 0 15,-6 1-15,0 1 0,-6 5 16,-7 4 0,1 7-16,-2 5 15,-4 4-15,4 2 0,-2 11 0,5 5 16,6 1-16,6 0 0,4-1 16,7-1-16,5 1 0,5-4 0,8-6 15,6-5-15,1-5 0,1-3 16,6-8-16,3-6 0,-3-4 15,-3-2-15,0-7 0,3-5 16,0-7-16,-2-5 0,4-13 16,-6-3-16,-2 3 0,-1 4 15,-3 0-15,-2-2 0,-2 7 0,-2 4 16,-2 5-16,-2 9 16,-3 7-16,-2 5 0,0 4 0,-3 1 15,-1 4-15,-1 3 0,-3 12 16,-1 9-16,-3 5 0,-1 4 15,-3 3-15,2 2 0,0-2 0,2-2 16,1 10-16,-1 1 16,3-3-16,0-3 0,1-4 15,0-4-15,0-4 0,1-5 0,-1-7 16,1-4-16,1-3 0,0-2 16,-1-1-16</inkml:trace>
  <inkml:trace contextRef="#ctx0" brushRef="#br0" timeOffset="166034.2417">7435 17384 0,'0'0'15,"0"0"-15,0 0 0,0 0 0,29 7 16,-29-7-16,32 6 0,-32-6 16,36 7-16,-13-5 15,5-1-15,-1-1 0,-4-1 0,8-2 16,-1-2-16,-1-1 0,0 0 15,-5-2-15,-2 0 0,-4-1 16,-2-1-16,-5-1 0,-5-4 16,-4 2-16,-6-2 0,-5 2 15,-4 2-15,-4 4 0,-4 2 0,-9 6 16,-2 6-16,1 3 16,0 3-16,1 3 0,3 2 0,4 3 15,3 2-15,5 5 16,8-1-16,7-1 0,4-3 0,6 2 15,4-1-15,5-1 0,1-2 16,8-2-16,4-3 0,-7-3 0,-5-3 16,-5-2-16</inkml:trace>
  <inkml:trace contextRef="#ctx0" brushRef="#br0" timeOffset="166434.3962">8147 17301 0,'0'0'16,"0"0"-16,0 0 0,-14 28 15,7-14-15,-2 4 0,-2 1 0,-2 7 16,1 1-16,-2-1 16,2 0-16,1-5 0,1-4 15,0 2-15,1-3 0,2-4 0,3-1 16,2-8-16,-1-6 0,3-4 15,2-4-15,3-4 0,4-2 16,3-4-16,2-5 0,9-7 16,6-3-1,-1 6-15,-2 3 0,-3 5 16,-3 4-16,4 2 0,1 6 0,-6 4 16,0 3-16,1 4 0,1 4 15,-3 1-15,-4 1 0,-2 6 16,-1 2-16,-2 3 0,-2 2 0,-3 3 15,-2 1-15,-1 0 16,-2-1-16,-3 4 0,-4 0 16,1-7-16,0-1 0,-4 0 15,-1-1-15,2-6 0,1-3 16,1-1-16,3-2 0,0-1 0</inkml:trace>
  <inkml:trace contextRef="#ctx0" brushRef="#br0" timeOffset="166867.96">8730 17231 0,'0'0'0,"0"0"0,0 0 0,0 0 16,-2 32-16,2-32 0,-14 35 15,3-13-15,-1 4 0,2 3 16,2 3-1,2-3-15,4-4 0,3 4 0,5-3 16,4 0-16,2-3 0,0-5 16,1-4-16,4-5 0,3-3 0,1-7 15,1-5-15,-1-7 0,-2-5 16,-1-4-16,1-3 0,0-1 16,-1-1-16,-2 2 0,-4 0 15,0 1-15,-2 4 16,-5 7-16,0 2 0,-2 3 15,-1 1-15,-1 4 0,-1 3 0,-2 13 16,-2 9-16,1 2 0,-1 2 16,5 16-16,5 6 15,-2 1-15,1-1 0,0 10 0,1 0 16,-2-1-16,-2-9 0,-5 3 16,-5 3-16,-4-10 0,-3-8 15,-16-4-15,-9-10 0,1-10 16,-4-6-16,6 0 0,11-3 15,7 0-15</inkml:trace>
  <inkml:trace contextRef="#ctx0" brushRef="#br0" timeOffset="171267.6117">9412 16858 0,'0'0'0,"0"0"0,0 0 16,32 10-16,-32-10 0,36 9 16,-10-3-16,3 2 0,2-1 0,14 3 15,4 1-15,11 0 0,1-1 16,-4-1-16,-3-1 0,4 1 15,-8-1-15,-10-2 0,-9-1 16,-7-1-16</inkml:trace>
  <inkml:trace contextRef="#ctx0" brushRef="#br0" timeOffset="171484.3645">9885 16994 0,'0'0'0,"0"0"0,0 0 16,0 0-16,0 0 0,-9 28 0,9-28 16,-17 27-16,5-11 0,-3 2 15,-3 2-15,0-1 16,1-2-16,-9 6 0,-1 1 0,2-2 16,0-1-16,2-3 15,2-2-15,2-3 0,3-3 0,-1 0 16,4-2-16,2-1 0</inkml:trace>
  <inkml:trace contextRef="#ctx0" brushRef="#br0" timeOffset="171652.8178">9853 17214 0,'0'0'0,"0"0"0,-1 24 16,1-24-16,-5 34 0,1-13 15,-2 5-15,-2 3 0,2-1 0,-1-4 16,2-2-16,0-4 16,1-3-16,1-3 0</inkml:trace>
  <inkml:trace contextRef="#ctx0" brushRef="#br0" timeOffset="171817.9724">10053 17261 0,'0'0'0,"0"0"16,0 0-16,12 19 0,-12-19 16,16 17-16,-7-9 0,-1 3 0,1 3 15,-3 1-15,-3 1 0,-1-3 16,1 0-16,-1-3 0</inkml:trace>
  <inkml:trace contextRef="#ctx0" brushRef="#br0" timeOffset="172001.6414">9721 17592 0,'0'0'0,"0"0"0,0 0 0,0 25 16,0-25-16,0 26 0,0-9 15,0 0-15,-1 0 0,1-1 16,1 0-16,2-1 0,-1-3 0,0-2 15,0-2-15,-1-1 0</inkml:trace>
  <inkml:trace contextRef="#ctx0" brushRef="#br0" timeOffset="172301.3554">9792 17607 0,'0'0'0,"0"0"0,0 0 16,22 5-16,-22-5 0,21 4 15,-21-4-15,28 6 0,-12-3 0,1 1 16,0 0-16,0 1 0,-2 1 16,-2 1-16,0-2 0,-3 2 15,-2 0-15,-1 0 0,-3 0 16,-4 2-16,-3 0 0,-5 0 16,-3-1-16,-1-1 0,0 0 0,-3 2 15,1-1-15,2-1 0,1-1 16,4 0-16,1-1 0,3 2 15,2 2-15,4-1 0,5-1 16,3-3-16,4-1 0,9-2 16,4-2-16,-5 1 0,-3 0 15,-4 0-15</inkml:trace>
  <inkml:trace contextRef="#ctx0" brushRef="#br0" timeOffset="172490.5091">10531 17212 0,'0'0'16,"0"0"-16,0 0 0,0 0 0,0 0 16,20 23-16,-20-23 0,9 17 15,-9-17-15,8 19 0,-8-19 16,6 19-16,-4-12 0,0 0 15</inkml:trace>
  <inkml:trace contextRef="#ctx0" brushRef="#br0" timeOffset="172767.5223">10334 17386 0,'0'0'0,"0"0"0,0 0 16,0 0-16,27 11 0,-27-11 0,29 13 15,-14-7-15,0-2 0,0 2 16,-2 1-16,-2 0 0,-1 0 0,-2 2 16,-3 1-16,-3 1 15,-3 1-15,-4 3 0,-5 3 16,-1-3-16,-1 0 0,-2 3 0,2 0 16,2-2-16,2 0 0,2-2 15,4 1-15,4 0 0,5-1 16,6-3-16,7-2 0,3-5 15,3-2-15,7-7 0,5-3 16,-1-1-16,-6 2 0,-5 1 16</inkml:trace>
  <inkml:trace contextRef="#ctx0" brushRef="#br0" timeOffset="173000.9434">11147 17115 0,'0'0'0,"0"0"0,0 0 0,0 0 16,-10 28-16,10-28 0,-20 38 16,7-12-16,0 3 0,-7 9 15,-7 10 1,-3 7-16,2-5 0,-3 9 0,4-3 16,-5 3-16,1-9 0,-3 0 0,0-9 15,7-9-15,4-8 0,5-10 16,4-7-16,5-3 0,1-1 15,3-1-15</inkml:trace>
  <inkml:trace contextRef="#ctx0" brushRef="#br0" timeOffset="173184.4031">11001 17547 0,'0'0'0,"0"0"0,0 0 15,18 24-15,-9-14 0,3 5 16,5 2-16,3 7 0,0-1 15,7 1-15,4 0 0,0 1 16,-1-2-16,9 4 0,1-2 16,-4-5-16,-3-3 0,2-4 15,-4-6-15,-6-2 0,-6-1 0,-3-1 16</inkml:trace>
  <inkml:trace contextRef="#ctx0" brushRef="#br0" timeOffset="180134.984">8019 8314 0,'0'0'0,"0"0"0,0 0 15,0 0-15,0 0 0,-6 27 0,6-27 16,-11 29-16,11-29 0,-16 41 16,6-12-16,-2 5 0,-3 0 0,-7 18 15,-3 6-15,-4 9 16,0-5-16,-6 13 0,1 0 0,0-12 16,6-8-16,1-2 0,6-10 15,3-8-15,3-8 0,0-10 16,4-9-16,4-10 0,2-5 15,0 1-15,2 2 0,2 2 0</inkml:trace>
  <inkml:trace contextRef="#ctx0" brushRef="#br0" timeOffset="180384.4855">7940 8315 0,'0'0'0,"8"-4"0,3-2 16,2 2-16,2 0 0,10 2 15,0 0-15,1 3 0,1 2 0,4 6 16,-2 5-16,-3 0 16,-3 1-16,-2 4 0,-2 4 0,-6 0 15,-5 1-15,-5-2 16,-3-1-16,-3-1 0,-2 1 0,-8 2 16,-8-1-16,-1 0 0,-1-2 15,-15 3-15,-4-1 0,3-2 16,2-4-16,0-1 0,-2-2 15,6-5-15,5-5 0,2 0 16,6-1-16,6 0 0</inkml:trace>
  <inkml:trace contextRef="#ctx0" brushRef="#br0" timeOffset="180702.1577">8586 8254 0,'0'0'0,"0"0"15,0 0-15,0 0 0,5 30 0,-5-30 16,-1 36-16,-2-14 16,-1 4-16,-4 1 0,-3 2 15,-5 4-15,2-2 0,0-5 16,2-2-16,-4-1 0,4-6 0,1-5 16,2-5-16,4-4 0,1-5 15,4-5-15,5-4 0,4-4 16,3-1-16,3-6 0,4-2 15,4-4-15,0 2 0,3 3 16,0 4-16,-2 4 0,-1 3 16,4 2-16,-2 2 0,-3 3 0,-1 4 15,5 3-15,0 5 16,-7 0-16,-2 2 0,-2-3 0,-4-1 16,-2 0-16</inkml:trace>
  <inkml:trace contextRef="#ctx0" brushRef="#br0" timeOffset="181105.2063">9166 8374 0,'0'0'0,"0"0"0,0 0 15,0 0-15,0 0 0,0 0 16,0 0-16,-24 14 0,24-14 0,-21 21 16,8-4-16,1 3 0,0-1 15,2 3-15,1 2 16,4-2-16,3-2 0,4 1 0,3-4 16,7-4-16,0-2 0,7-8 15,7-6-15,-1-4 0,1-1 16,8-7-16,-2-2 0,-5-1 15,-4-1-15,-2-8 0,-5-3 16,-6 2-16,-4 3 0,-9 1 16,-8 2-16,-4 3 0,-4 4 0,-4 8 15,-4 5-15,0 4 0,-1 4 16,1 6-16,0 4 0,6 2 16,5 4-16,6 0 15,4 1-15,7-2 0,5-3 0,-2-5 16,-1-3-16,0-2 0</inkml:trace>
  <inkml:trace contextRef="#ctx0" brushRef="#br0" timeOffset="181320.7488">9648 8329 0,'0'0'0,"0"0"0,0 0 16,-17 38-16,8-17 0,-5 16 15,-3 10-15,0 2 0,-2 0 0,-5 14 16,-1 2-16,0 2 16,4-6-16,1-1 0,5-11 15,2-10-15,3-8 0,2-11 16,3-7-16,1-9 0,4-4 0,-1-2 16,1 2-16,0 0 0</inkml:trace>
  <inkml:trace contextRef="#ctx0" brushRef="#br0" timeOffset="181551.2625">9767 8267 0,'0'0'0,"10"0"0,4 1 16,1 1-16,1-1 0,7 5 0,1 4 16,-2 2-16,-1 3 0,0 6 15,-4 2-15,-6-1 0,-5 0 16,-9 1-16,-8 0 0,-3 0 15,-3 1-15,-8-3 0,-7-1 16,0-1-16,1 0 0,-10 2 16,-1-3-16,6-3 0,5-4 0,7-1 15,5-3-15,5-2 0</inkml:trace>
  <inkml:trace contextRef="#ctx0" brushRef="#br0" timeOffset="181868.6813">10223 8305 0,'0'0'0,"0"0"0,0 0 0,-13 21 0,13-21 15,-21 30-15,3-7 16,1 1-16,0 2 0,-2 8 0,4-1 16,4-5-16,3-6 0,6 0 15,5-6-15,8-4 0,6-5 0,6-6 16,6-4-16,0-3 15,1-3-15,-1-3 0,-2-5 16,-1-3-16,-3-1 0,0-7 16,-3 0-16,-6 3 0,-4 1 0,-8 1 15,-4-1-15,-3 5 0,-3 4 16,-8 3-16,-7 4 16,-2 3-16,-3 3 0,-2 6 15,-4 4-15,6 1 0,2 0 0,6 5 16,2 4-16,4-3 0,3-4 0,2-3 15</inkml:trace>
  <inkml:trace contextRef="#ctx0" brushRef="#br0" timeOffset="182168.3027">10924 8248 0,'0'0'0,"0"0"0,0 0 0,-31 9 15,31-9-15,-39 13 0,13-2 16,0 0-16,-2 0 0,-5 6 16,2 1-16,6-2 0,3 1 0,2 3 15,6-1-15,6-3 0,5 0 16,5-2-16,5 0 0,1-2 16,2-2-16,-2-1 0,-1 0 15,-3 1-15,-1-1 0,-3 0 16,-3 0-16,-2 1 0,-4 1 0,-3 0 15,-4 3-15,1-1 0,0-2 16,2 1-16,0-2 16,2 0-16,1-2 0,2-2 0</inkml:trace>
  <inkml:trace contextRef="#ctx0" brushRef="#br0" timeOffset="182484.401">10978 8475 0,'0'0'0,"0"0"0,20-4 16,-6 1-16,3 2 0,6-2 16,1-2-16,2 1 0,-1-1 0,2 0 15,0-2-15,-3-2 0,-2 1 16,0-4-16,-3-1 0,-4-1 16,-6 0-16,-5 0 0,-5-1 15,-6 0-15,-4 2 0,-7 2 16,-5 3-16,-2 2 0,-4 3 15,-1 5-15,0 5 0,0 4 0,1 3 16,-4 9-16,1 5 16,6 1-16,2 2 0,11 1 15,9 1-15,6-4 0,6-2 0,9-4 16,10-3-16,6-4 0,4-2 16,19-5-16,6-7 0,-3-2 15,-5-3-15,-13 2 0,-10-2 16,-8 2-16</inkml:trace>
  <inkml:trace contextRef="#ctx0" brushRef="#br0" timeOffset="183020.7188">11835 8283 0,'0'0'0,"0"0"0,0 0 15,0 0-15,-8 28 0,8-28 16,-16 34-16,5-12 0,-3 1 15,1 0-15,-1 1 0,-3 3 16,3-3-16,2-3 0,1-3 16,2-3-16,1-2 0,3-4 15,0-2-15,2-5 0,3-2 0,2-9 16,6-2-16,4-3 0,5-3 16,4-5-16,4-4 15,2-1-15,4 0 0,7-2 0,-2 2 16,3 2-16,-5 6 0,-3 4 15,-4 5-15,-3 3 0,-4 3 16,-3 6-16,-4 7 0,-3 3 0,-2 3 16,-6 5-16,-4 6 15,-3 1-15,-1 0 0,-5 5 0,-2-2 16,0-4-16,2-4 16,0-4-16,0 0 0,3-4 0,1-2 15,1-4-15,2-4 0,2-4 16,0-5-16,4-5 0,2-5 15,7-1-15,5-5 0,4-4 16,4-4-16,1 0 0,2 2 16,8-2-16,1 3 0,-4 4 15,-3 1-15,-1 7 0,-1 4 16,-4 3-16,-3 2 0,-1 4 16,-2 3-16,-3 6 0,-4 4 0,-6 7 15,-5 6-15,-5-2 0,-2 3 16,-6 9-16,-2 2 0,1-3 15,3-3-15,1-3 0,1-2 16,3-6-16,0-4 0,2-3 16,0-2-16,2-3 0</inkml:trace>
  <inkml:trace contextRef="#ctx0" brushRef="#br0" timeOffset="183368.3329">12580 8460 0,'0'0'15,"0"0"-15,0 0 0,0 0 16,23 0-16,-23 0 0,26 1 16,-26-1-16,34-2 0,-13-1 15,2-2-15,0 0 0,1-1 0,6-5 16,0-3-16,-4-1 0,-3-1 16,-3-1-16,-2-3 15,-3 4-15,-1 1 0,-4-4 0,-6 0 16,-4 5-16,-3 0 0,-11 6 15,-7 1-15,3 4 0,-2 3 0,-11 6 16,-5 6-16,4 5 16,2 3-16,3 5 0,3 4 15,2 4-15,4-3 0,9 1 16,5-1-16,4-6 0,4-3 0,10-5 16,9-2-16,4-4 0,0-2 15,11-4-15,7-3 0,-2-3 16,-1-4-16,-5 2 0,-9 0 15,-7 2-15</inkml:trace>
  <inkml:trace contextRef="#ctx0" brushRef="#br0" timeOffset="183751.6153">13295 8288 0,'0'0'0,"0"0"16,0 0-16,0 0 0,-8 24 0,8-24 15,-16 28-15,5-10 0,-2 3 0,-1 0 16,-1 0-16,2-1 16,1-2-16,-1 1 0,2-3 15,1-3-15,2-2 0,3-4 0,0-5 16,3-4-16,2-2 0,7-9 16,4-3-16,3-2 0,1-2 15,5-4-15,3-5 0,7-4 16,0 4-16,-1 4 0,-2 4 15,-2 2-15,-3 5 0,4 2 16,2 6-16,-6 2 0,-5 5 0,0 5 16,-2 4-16,-4 2 15,-1 3-15,-4 5 0,-4 4 0,-3 1 16,-3 0-16,0 1 0,-3 1 16,1-5-16,0-2 0,-1 2 15,-2-2-15,0-5 0,1-3 16,2-5-16,-1-4 0,3-3 15,-1-1-15,2-1 0,1 1 16,-1 0-16</inkml:trace>
  <inkml:trace contextRef="#ctx0" brushRef="#br0" timeOffset="183984.3623">14013 8060 0,'0'0'0,"0"0"15,0 0-15,-11 25 0,11-25 0,-20 37 16,5-8-16,-8 10 0,-1 2 0,-4 10 16,4-2-16,5-8 15,5-4-15,4 2 0,7-5 16,5-5-16,4-5 0,12-6 0,7-5 16,3-3-16,2-3 0,1-7 15,1-4-15,-4-1 0,-1-1 16,-6 1-16,-5 2 0,-4-1 15</inkml:trace>
  <inkml:trace contextRef="#ctx0" brushRef="#br0" timeOffset="184151.0995">13755 8281 0,'0'0'0,"0"0"0,22-4 0,-5 1 16,2 1-16,5 0 0,6 0 15,9 0-15,2 0 0,15-2 16,4 0-16,-12 1 0,-8-1 0,-8 2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01:44:54.192"/>
    </inkml:context>
    <inkml:brush xml:id="br0">
      <inkml:brushProperty name="width" value="0.05292" units="cm"/>
      <inkml:brushProperty name="height" value="0.05292" units="cm"/>
      <inkml:brushProperty name="color" value="#FF0000"/>
    </inkml:brush>
  </inkml:definitions>
  <inkml:trace contextRef="#ctx0" brushRef="#br0">6364 9544 0,'0'0'0,"0"0"0,0 0 0,0 0 16,0 0-16,0 0 0,29 2 16,-29-2-16,0 0 0,28 1 15,-28-1-15,0 0 0,31 0 0,-19 0 16,3 0-16,-2 0 0,3 2 16,0-2-16,1 1 0,0-1 15,1 1-15,2 0 0,2 1 16,0 0-16,0-2 0,8 1 15,0-1-15,1 0 0,-1 1 0,0-1 16,0-1-16,1 1 16,1-1-16,9 1 0,-4-2 15,2 2-15,-3 2 0,3-2 0,-1 0 16,0-2-16,0 2 0,6-1 16,4-1-16,-6 1 0,-2 0 15,2-1-15,1-1 0,-3 2 16,-1 1-16,1 1 0,3 1 15,-2-2-15,-2 0 0,8 2 16,1 2-16,-5-3 0,-4-2 0,3 2 16,2 3-16,-2-4 0,-1-1 15,-1-1-15,2 0 0,-3 1 16,0 0-16,3 0 0,2 0 16,-3 0-16,-2 1 0,3-1 15,2-1-15,-3 2 0,-2 2 0,1-4 16,2 0-16,-2 1 15,-1 1-15,1-1 0,2-2 16,-2 2-16,-3 2 0,4-1 0,2-1 16,-2 1-16,-2 1 0,3-2 15,1 0-15,-3 1 0,0 0 16,3 0-16,2 0 0,-2 1 16,-1 0-16,7-2 15,-1 0-15,1 0 0,0 1 0,1 2 16,1 1-16,-3 0 0,1 1 15,0-4-15,1 0 0,-4 0 16,-2 1-16,5 1 0,1 0 16,-2 1-16,-4 1 0,4-2 15,4-1-15,-3 0 0,-3-2 0,3 1 16,0 1-16,1-1 0,0-1 16,2 1-16,1-1 0,-1 1 15,0 2-15,24 1 0,-4 1 16,-11-2-16,-4 1 0,0-3 15,2 0-15,-2 1 0,-3 0 0,0 1 16,1 1-16,-2-3 0,-3-1 16,2 1-16,1 1 0,-3 3 15,-3 2-15,7-3 16,6-3-16,-3 2 0,-1 0 0,-1 1 16,-1 2-16,2-2 15,-1-1-15,6 1 0,7-1 0,-8 1 16,-2 0-16,0-3 0,2-1 15,-2 4-15,-1 1 0,2 0 16,1 0-16,-2-4 0,-3-1 0,0-1 16,-1 1-16,-3-2 0,-2 0 15,-2-1-15,-3 1 0,-2 1 16,0 0-16,-6 2 16,-2 0-16,-6-3 0,-5-2 0,-3 2 15,-4 0-15,-11 0 0,-2-2 16,-2 2-16,0 1 0,-1 2 0</inkml:trace>
  <inkml:trace contextRef="#ctx0" brushRef="#br0" timeOffset="13567.1607">12738 8111 0,'0'0'0,"0"0"16,0 0-16,0 0 0,0 0 0,0 0 15,0 0-15,0 0 0,0 0 16,0 0-16,0 0 16,24 12-16,-24-12 0,6 20 0,-6-20 15,4 32-15,-4-32 0,2 32 16,-1-13-16,0-1 0,0-1 16,-1 1-16,0 1 0,0 3 15,0-3-15,0 0 0,0-1 16,-1-2-16,0-4 0,-1-1 15,0 0-15,-1-1 0,-2-2 0,-1-2 16,-3-1-16,3-2 0,1 2 16,0-3-16,2 0 15,0 1-15</inkml:trace>
  <inkml:trace contextRef="#ctx0" brushRef="#br0" timeOffset="14050.0959">12883 8079 0,'0'0'0,"0"0"15,0 0-15,0 0 0,21-5 0,-21 5 16,20-3-16,-9 0 0,1 2 0,5-2 16,3-1-16,-2 1 15,1 1-15,10-2 0,3 0 16,-2 1-16,-2 1 0,2-2 15,1 2-15,-1-1 0,-1-1 0,6 2 16,-2 0-16,-3 1 0,-1 0 16,1 3-16,2 0 15,-5 0-15,-1 1 0,-4 3 16,-2 1-16,-3-1 0,-1 0 0,-3 1 16,-1 1-16,-1 3 0,-2 1 15,0 4-15,-1 2 0,-3 0 16,-1 2-16,0 0 0,-1 2 15,-1 0-15,0 1 0,0-1 16,-2 1-16,1 0 0,0-2 0,0 3 16,-1 0-16,0-1 15,0 0-15,-1-2 0,-1-1 16,-1-1-16,2-2 0,-2-2 16,-1 0-16,-1-2 0,1 0 0,-1-1 15,1-2-15,-1-2 0,0-2 16,-3-2-16,-2-1 0,-3-2 15,-2 0-15,-3-2 0,-1-2 16,1-2-16,0-2 0,4 1 16,1 2-16,2-1 0</inkml:trace>
  <inkml:trace contextRef="#ctx0" brushRef="#br0" timeOffset="14333.1553">12966 8191 0,'0'0'0,"0"0"0,0 0 0,0 0 15,0 0-15,0 0 0,31-10 16,-31 10-16,23-2 0,-23 2 15,28-5-15,-13 2 0,2 0 0,0-2 16,2 1-16,-1 2 16,-1 1-16,0-2 0,-1 1 15,-1-2-15,-2 2 0,-2 2 0,-2 1 16,-2 0-16,1 0 0,-1 0 16</inkml:trace>
  <inkml:trace contextRef="#ctx0" brushRef="#br0" timeOffset="14550.2253">12969 8275 0,'0'0'0,"0"0"16,0 0-16,0 0 0,29-4 0,-29 4 16,26-4-16,-26 4 15,29-3-15,-12 1 0,1 1 16,1 0-16,1-2 0,0 2 15,0 0-15,2-1 0,-2 0 0,-3 0 16,0-1-16,-3 2 0,-2-1 16,-1 1-16,-2 1 0,-1 0 15</inkml:trace>
  <inkml:trace contextRef="#ctx0" brushRef="#br0" timeOffset="14783.7916">13131 8207 0,'0'0'0,"0"0"15,0 0-15,0 0 0,0 0 0,0 0 16,5 22-16,-5-22 0,0 0 16,3 21-16,-3-21 0,0 0 15,1 31-15,-1-31 0,0 22 16,-1-12-16,1 0 0,-1 1 15,0 0-15,0-2 0,-1 1 0,-1-1 16,2-1-16,0-2 0</inkml:trace>
  <inkml:trace contextRef="#ctx0" brushRef="#br0" timeOffset="14966.5373">12991 8417 0,'0'0'15,"0"0"-15,0 0 0,0 0 0,0 0 16,32-10-16,-32 10 16,25-5-16,-13 3 0,1-1 0,1 1 15,2-2-15,-1 2 0,2 0 16,0 0-16,0 0 0,-2 0 0,-1 0 16,-2 1-16,-2-1 0</inkml:trace>
  <inkml:trace contextRef="#ctx0" brushRef="#br0" timeOffset="15150.1498">13364 8354 0,'0'0'0,"0"0"0,0 0 0,0 0 16,0 0-16,0 0 0,12 24 15,-12-24-15,0 0 0,2 21 16,-2-21-16,0 0 0,-6 26 15,0-16-15,1-1 0,-1 0 0,2-2 16,-1-1-16</inkml:trace>
  <inkml:trace contextRef="#ctx0" brushRef="#br0" timeOffset="15439.394">12923 8526 0,'0'0'0,"0"0"0,0 0 15,0 0-15,24-4 0,-24 4 0,26 0 16,-11 0-16,2 0 0,0 0 16,2 0-16,2 1 0,1 0 15,8-1-15,0-1 0,-3 0 16,1 0-16,-1-2 0,3 1 15,-4 0-15,0 0 0,0 1 16,-4 0-16,-6 1 0,-2 0 0,-3 3 16,-2 0-16,-4 1 0,0-2 15,-2-1-15,0 1 0,0-1 16</inkml:trace>
  <inkml:trace contextRef="#ctx0" brushRef="#br0" timeOffset="15934.8971">13970 8550 0,'0'0'16,"0"0"-16,0 0 0,0 0 0,0 0 16,0 0-16,0 0 0,0 0 15,0 0-15,0 0 0,0 0 16,-25 8-16,25-8 0,0 0 15,0 0-15,-15 21 0,15-21 0,0 0 16,0 0-16,-7 24 0,7-24 16,0 0-16,5 18 15,-5-18-15,0 0 0,24 12 0,-24-12 16,25 5-16,-11-3 0,1-1 16,-1-2-16,0-1 0,0-1 15,0-1-15,1-2 0,-3 1 16,-2-1-16,-2-1 0,-1-1 15,-3 0-15,-2 1 0,-3 1 16,-3 0-16,-2 1 0,-1 1 16,-4 4-16,-4 2 0,-4 1 0,2 0 15,1-1-15,3 0 0,2-1 16</inkml:trace>
  <inkml:trace contextRef="#ctx0" brushRef="#br0" timeOffset="21167.0633">9556 9117 0,'0'0'0,"0"0"16,0 0-16,0 0 0,23 4 0,-23-4 16,30 7-16,-12-3 0,1 2 15,7 3-15,4 2 0,0 4 16,4 2-16,12 8 0,3 2 16,11 7-16,-2 1 0,15 11 15,1 3-15,3 7 0,-7-3 16,9 9-16,-1-1 0,-8-5 0,-7-6 15,22 27-15,-11-3 16,-23-24-16,-16-15 0,-10-12 0</inkml:trace>
  <inkml:trace contextRef="#ctx0" brushRef="#br0" timeOffset="26691.4841">21993 12875 0,'0'0'0,"0"0"0,0 0 15,0 0-15,0 0 0,0 0 16,26 1-16,-26-1 0,27 4 0,-27-4 16,42 6-16,-16-3 15,4 1-15,8-1 0,4-2 16,17 2-16,0-2 0,26 2 15,8 0-15,17-1 0,-2 0 0,30-2 16,8 0-16,9 1 0,-9-1 16,74 0-16,-7 0 15,-27 2-15,-18 0 0,11 0 0,9-1 16,-17-1-16,-13 0 0,9 6 16,5 4-16,-21-8 0,-14-6 0,2 1 15,2-1-15,-19 2 16,-12-1-16,-2-1 0,-1 1 15,-14 2-15,-10 2 0,-15-1 0,-9-2 16,-14-2-16,-10-2 0,-15 1 16,-9 1-16,-11 4 0,-5 3 15,1-1-15,2 0 0,-1-1 16</inkml:trace>
  <inkml:trace contextRef="#ctx0" brushRef="#br0" timeOffset="47733.9005">17808 13040 0,'0'7'0,"1"21"0,1 11 0,2 11 15,0 8-15,6 16 0,5 15 16,10 30-16,0-14 0,-1-16 16,-1-12-16,-3-7 0,-1-5 0,-6-20 15,-4-14-15,-2-10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01:46:05.610"/>
    </inkml:context>
    <inkml:brush xml:id="br0">
      <inkml:brushProperty name="width" value="0.05292" units="cm"/>
      <inkml:brushProperty name="height" value="0.05292" units="cm"/>
      <inkml:brushProperty name="color" value="#FF0000"/>
    </inkml:brush>
  </inkml:definitions>
  <inkml:trace contextRef="#ctx0" brushRef="#br0">2984 3217 0,'0'0'0,"0"0"16,0 0-16,0 0 0,0 0 15,22 2-15,-22-2 0,0 0 16,35 1-16,-35-1 15,33 0-15,-16 0 0,0 1 0,2 0 16,0 0-16,2 0 0,-1 0 16,8 1-16,0 2 0,-2-2 15,0-1-15,4 2 0,-1-2 16,0 2-16,2 1 0,-2-3 16,2-1-16,5 2 0,4 1 0,-3-1 15,0 1-15,0 0 0,2-1 16,0-1-16,0 0 0,2 0 15,1 1-15,6-1 0,1-2 16,-1 2-16,2 3 0,1-2 16,2 0-16,1 0 0,-5-1 15,3-1-15,2 1 0,-3-2 0,-2 0 16,3-1-16,1 1 0,1 1 16,0 0-16,6-1 0,-1-1 15,-4 1-15,0 1 0,3-1 16,1 0-16,-5 0 0,0 1 0,3-1 15,0 1-15,7 0 0,0 0 16,20-3-16,-7 1 16,-7 2-16,-2 1 0,-5-1 15,1 0-15,3-2 0,1-3 16,-2 2-16,0 2 0,-5-1 16,-4-2-16,2 4 0,-1 3 15,3-2-15,0-1 0,0 0 0,2 1 16,-5-2-16,1-2 0,-1 5 15,5 1-15,0-1 0,1-2 16,0 1-16,3-1 0,-4 1 16,-4-1-16,3 0 0,0-1 15,1 3-15,1 3 0,2 3 0,2 1 16,-4-7-16,-2-5 0,3 0 16,3 1-16,-3-1 0,-1 0 15,0 1-15,2 4 0,2-2 16,1 0-16,0 2 0,1 1 15,-5-2-15,-3-1 0,4 1 16,2 3-16,-2-4 0,-2-2 0,1 1 16,3-2-16,-2 3 0,-1 1 15,2 0-15,1-1 0,-6 0 16,-3 0-16,-1 0 0,-1 0 16,4 1-16,1 3 0,-1-7 15,0-1-15,-6 2 0,-3 3 16,2 4-16,2 3 15,0-3-15,1-2 0,-4-5 0,-5-6 16,4 2-16,2 3 0,-1 5 16,1 3-16,-2-1 0,-2 0 15,6-3-15,3-1 0,-5 0 16,-4-1-16,1-1 0,4 1 16,-3 0-16,2-1 0,-1 4 0,0 3 15,-2-4-15,-1-1 0,3 3 16,2 4-16,-4-10 0,-1-4 15,1 3-15,1 6 0,-1 2 16,1 4-16,0-11 0,1-3 16,-1 1-16,0 3 0,1 6 15,1 1-15,-6-2 0,-3-3 0,6 1 16,3 2-16,-2-4 0,-4-1 16,3 4-16,1 2 0,-3-1 15,0 0-15,-1-5 0,1-3 16,-2 6-16,1 5 0,-1-2 15,1-2-15,-1-4 0,-1-2 0,2 4 16,-1 4-16,-1 0 0,-1-1 16,1-2-16,1-2 0,-2 2 15,0 2-15,2-2 16,1-1-16,-1-1 0,-3-1 0,1 2 16,0 0-16,-14 2 15,4 0-15,5 1 0,2 0 16,-2 1-16,3-2 0,1 1 0,1-1 15,0 2-15,-1-1 0,4-1 16,1 0-16,0 1 0,-1 0 16,6 1-16,-1-1 0,-6-3 15,-1-2-15,23 1 0,-3 0 16,-5 3-16,-4 2 0,0-2 0,-1 1 16,-2-3-16,-1-2 0,1 1 15,2 1-15,-5 4 0,-4 0 16,5-2-16,3-5 0,-3 2 15,-2 1-15,-3 4 0,0 2 16,1-6-16,0-2 0,1 0 16,1 1-16,0 2 0,0 2 0,-2-2 15,2 1-15,-4-1 0,-1 1 16,4-1-16,2 1 0,-3 1 16,-1 0-16,3-1 0,2-1 15,-4-2-15,0-1 0,-3 5 16,0 2-16,5 0 0,3-1 15,1 0-15,1 1 0,-4 2 16,-4 2-16,4-5 0,2-4 16,-2 3-16,1 1 0,2 0 15,4 1-15,-3 4 0,0 1 16,2 1-16,3 1 0,-5-2 16,-2-1-16,2 2 0,1 0 15,-3-1-15,-2-2 0,-4 4 0,-3 3 16,-2-5-16,-1-2 0,-6-1 15,-3 1-15,-8-4 0,-5 1 16,-11 2-16,-8 3 0,-2-6 16,1-1-16,1-3 0</inkml:trace>
  <inkml:trace contextRef="#ctx0" brushRef="#br0" timeOffset="1582.6666">15788 945 0,'0'0'0,"0"0"0,0 0 15,-24-8-15,15 5 0,-6 1 16,-7-3-16,0 2 0,0 0 0,-15-2 16,-5 0-16,2 0 0,-1 3 0,-17 0 15,-3 1-15,-7-1 16,7 4-16,-15 1 0,-3 4 16,10 3-16,6 2 0,-15 3 15,-4 2-15,14-2 0,7 1 0,-36 12 16,0 1-16,17-4 0,11-2 15,-2 4-15,-2 7 0,17-6 16,12-4-16,-4 10 0,-2 6 16,9-5-16,5-4 0,0 7 15,-1 4-15,6-6 0,5-3 0,5 10 16,4 6-16,4-6 16,3-8-16,4 8 0,4 4 15,1-8-15,1-6 0,8 2 16,4 1-16,0-3 0,1-5 15,9 3-15,8 1 0,2-10 16,3-8-16,10 5 0,7 3 16,-9-1-16,-7-3 0,13 2 15,8 0-15,-5-8 0,-4-7 0,10-2 16,7-1-16,-2-1 0,-3 2 16,13-2-16,8 0 0,-7-2 15,-5-3-15,13-4 0,8-5 16,-9-1-16,-8 1 0,10-7 15,6-4-15,-11 6 0,-9 4 0,4-2 16,3-4-16,-18 3 16,-10 2-16,9-5 0,8-4 15,-10 3-15,-7 3 0,-5-2 0,-4-2 16,3-4-16,2-1 0,-1-4 16,-1-4-16,-1-2 0,0 1 15,-3 0-15,0 0 0,-7 0 16,-4-2-16,-3 3 0,-1 1 15,-5 5-15,-2 0 0,-7 1 16,-5-1-16,-6 5 0,-5 4 0,-5 1 16,-5 0-16,-8 4 0,-7 2 15,6 6-15,-7-1 16,-7 2-16,-4 2 0,-10 2 16,-8 0-16,-5 4 0,-4 3 0,-6 7 15,-5 5-15,-32 11 0,12 0 0,33-9 16,20-6-16,16-3 15</inkml:trace>
  <inkml:trace contextRef="#ctx0" brushRef="#br0" timeOffset="2082.7448">14274 1967 0,'0'0'0,"0"0"0,0 0 16,0 0-16,0 0 0,0 0 15,0 0-15,-23 2 0,23-2 0,0 0 16,-26 9-16,26-9 0,-25 9 16,10-2-16,0 0 0,-2 2 15,1 1-15,-5 2 0,-3-1 16,2 1-16,1-1 0,-10 6 16,-5 0-16,5-1 0,1 1 0,-9 3 15,1 3-15,2-3 16,4-1-16,-4 4 0,2-1 15,8-5-15,3-1 0,-5 3 0,-1 0 16,4-4-16,3-1 0,-1-2 16,3 0-16,2-1 0,2-1 15,2-3-15,1 1 0,3-2 16,1-1-16,1-1 0,1-1 16,-1-1-16,1 0 0,2-3 15,2-1-15,0 0 0,1 1 0,0 0 16</inkml:trace>
  <inkml:trace contextRef="#ctx0" brushRef="#br0" timeOffset="2466.3342">13397 2251 0,'0'0'0,"0"0"0,0 0 15,0 0-15,0 0 0,0 0 16,0 0-16,0 0 0,-11 22 0,11-22 15,0 0-15,-15 25 0,15-25 16,-11 19-16,5-8 0,2 0 16,-1-1-16,0 1 0,-1 1 15,2-2-15,-1 2 0,2-1 16,1 0-16,0-1 0,-1 0 16,2 0-16,1 0 0,0-2 15,0-2-15,4 1 0,2-2 16,3 1-16,1 0 0,2-4 15,3 0-15,0-1 0,1-1 0,5 0 16,3 0-16,3-2 0,-2 0 16,3-1-16,1-2 0,-3 3 15,-2-1-15,-2 1 0,-2-1 16,-3 2-16,-3-1 0,-2 2 16,-1 1-16,-3 0 0,-2 1 15,-8 1-15,-5 3 0,-3 1 0,-2 2 16,1-2-16,2-1 0,1 0 15</inkml:trace>
  <inkml:trace contextRef="#ctx0" brushRef="#br0" timeOffset="30499.9831">4289 4250 0,'0'0'0,"0"0"0,0 0 0,-19-3 16,19 3-16,-22-5 0,6 1 16,-1-1-16,-2 1 0,-2-1 15,-4 1-15,-8-2 0,-1 2 16,-3 1-16,-5 1 0,-1 2 16,1 0-16,-17 6 0,-2 4 15,-8 1-15,2 0 0,-2 3 16,-3 3-16,-2 4 0,9 2 0,-12 11 15,-1 3-15,7 2 0,9 1 0,-26 19 16,16-2-16,13-3 16,9-1-16,9 5 0,7 3 15,6-9-15,5-8 0,5 5 16,5 2-16,5-1 0,3-1 16,14 0-16,7 1 0,8-4 15,5-4-15,10 1 0,6 2 16,2-5-16,3-5 0,13-1 0,9-1 15,-1-10-15,1-7 0,9-3 16,10-1-16,-8-3 0,-2-2 16,16-6-16,11-4 0,-8-7 15,-7-5-15,11-4 0,9-3 16,-14-3-16,-5-3 0,7-10 16,6-3-16,-17 1 0,-10 1 15,3-3-15,2-4 0,-9 1 0,-6 1 16,-2-7-16,-3-3 0,-9 8 15,-5 7-15,-4-3 0,0-1 16,-12 0-16,-8 0 0,-6-5 16,-2-3-16,-11 5 0,-6 2 15,-15-2-15,-10-1 0,-7 5 16,-5 4-16,-13-5 0,-12-6 16,-4 10-16,-2 8 0,-20 4 15,-10 4-15,2 4 0,0 4 0,-23 6 16,-19 5-16,10 8 0,4 6 15,-21 15-15,-15 11 0,10 0 16,5 2-16,46-13 0,30-8 16,21-5-16</inkml:trace>
  <inkml:trace contextRef="#ctx0" brushRef="#br0" timeOffset="62399.8898">5520 5354 0,'0'0'15,"0"0"-15,23-2 0,-12 1 0,2 1 16,6 0-16,4 1 0,3-2 15,1 0-15,16 1 0,6 1 16,10 1-16,1-1 0,7 2 16,7 1-16,13 1 0,-2-3 15,23 1-15,5 0 0,10 0 0,-9-2 16,58 0-16,-8-2 16,-18-4-16,-9 0 0,4 0 0,5 2 15,-13-3-15,-8 1 0,10-1 16,10 1-16,-13 5 0,-8 2 15,-2-1-15,-3-1 0,-14 0 16,-11 1-16,-10 3 0,-8 4 16,-21 6-16,-13 7 0,-13-8 0,-9-4 15,-6-2-15</inkml:trace>
  <inkml:trace contextRef="#ctx0" brushRef="#br0" timeOffset="70684.1762">12790 4071 0,'0'0'0,"0"0"0,0 0 0,0 0 16,-13-24-16,13 24 0,-24-11 15,9 7-15,-1 1 0,-5 1 16,-5 2-16,-1 1 0,0 1 0,-14 6 16,-5 3-16,0 3 0,-2 2 15,-11 11-15,-1 6 0,-6 8 16,5-1-16,-5 18 16,5 8-16,9-4 0,4-2 0,4 12 15,8 3-15,2 25 0,14-13 16,15-3-16,11-2 0,9-11 15,7-7-15,21-7 0,16-5 16,5-10-16,3-9 0,24-6 16,17-4-16,-6-9 0,-5-6 0,13-9 15,10-6-15,-4-7 0,-4-5 16,13-10-16,7-6 0,-8-4 16,-8-1-16,-2-8 0,0-5 15,-14-5-15,-8-3 0,-2-6 16,-1-4-16,-16 9 0,-11 8 15,-16-6-15,-9-2 0,-20 6 16,-12 4-16,-37-8 0,-26-8 16,-19 9-16,-13 8 0,-35-2 15,-25 0-15,4 13 0,0 8 0,-35 15 16,-24 9-16,10 12 0,5 12 16,60-6-16,41-2 0,27-4 15</inkml:trace>
  <inkml:trace contextRef="#ctx0" brushRef="#br0" timeOffset="102818.6313">4533 4922 0,'0'0'0,"0"0"16,0 0-16,0 0 0,0 0 0,25-6 16,-25 6-16,23-8 0,-8 5 15,2-3-15,1-2 0,4 2 16,6 1-16,1-4 0,5-2 16,11-6-16,2-2 0,18-5 15,5-1-15,2-2 0,1 2 16,22-8-16,3-1 0,15-1 15,-4 0-15,22-5 0,1 0 16,44-14-16,-21 6 0,3 3 16,3 1-16,-6 6 0,-7 6 0,7-2 15,4 1-15,-4 4 0,-4 5 16,8 6-16,8 6 16,-5 6-16,-2 5 0,7-1 0,9-2 15,-10 9-15,-6 5 0,9 9 16,5 6-16,-11 4 0,-7 3 0,-2 1 15,0 2-15,-10 0 16,-9-2-16,-7 1 0,-5-1 16,-9-2-16,-7 0 0,-6 2 15,-4 4-15,-11-6 0,-7-3 0,-4-1 16,-3-1-16,-15-3 0,-14-3 16,-9 6-16,-6 3 0,-8-10 15,-6-5-15,-6-5 0</inkml:trace>
  <inkml:trace contextRef="#ctx0" brushRef="#br0" timeOffset="103834.6995">9928 5403 0,'0'0'0,"0"0"15,0 0-15,25 0 0,-25 0 0,32 1 16,-6-1-16,5-1 16,5 0-16,20-2 0,9 0 0,18-2 15,0-2-15,30 0 0,9 0 16,14-2-16,-7 0 0,67 1 15,18 4-15,-27 0 0,-17 0 0,5-4 16,5 0-16,-19 4 16,-12 2-16,3 2 0,3 3 15,-20-2-15,-15 1 0,-7 0 0,-5 3 16,-24-1-16,-14 0 0,-13-6 16,-9-2-16,-20 3 0,-11 1 15,-13 0-15,-8 0 0,-12-1 16,-8-1-16,-19-8 0,-14-6 15,-3 6-15,0 3 0,-25 4 16,-17 3-16,0-2 0,-2-1 0,-17-3 16,-14-4-16,10 1 0,5 1 15,-18 5-15,-13 1 16,8 4-16,6 0 0,-13 0 0,-9-1 16,18 3-16,12 2 0,-8 4 15,-3 2-15,20-1 0,13-4 0,7 0 16,4 1-16,19 0 15,14 1-15,18-6 0,12-4 16,13-2-16,9-3 0,12 3 16,8-1-16,10-5 0,8-6 15,29 3-15,20 1 0,2 1 16,3 2-16,25-3 0,17 1 0,1 5 16,-2 4-16,25 2 0,15 0 15,-9 2-15,-6 1 0,17 4 16,12 4-16,-17-1 0,-11 0 0,6 1 15,5 3-15,-18 2 16,-12 2-16,-6 1 0,-2-2 16,-24-3-16,-16-1 0,-18-10 0,-12-6 15,-19 2-15,-12 3 0,-20-3 16,-16 3-16,-11-5 0,-10-4 16,-27-7-16,-19-2 0,-6-2 15,-2 1-15,-23-1 0,-15 0 16,-1-2-16,0-2 0,-25 12 15,-18 6-15,11 3 0,7 1 0,-21 2 16,-16 0-16,16 2 0,9 2 16,-13 6-16,-8 4 15,26 2-15,17 3 0,14 0 0,9 0 16,31-4-16,24-5 0,21-4 16,15-5-16,13-5 0,12-4 15,18-2-15,13-1 0,14-5 16,8 0-16,31-3 0,23 0 15,1 1-15,4 0 0,23-5 16,17-5-16,-3 6 0,-2 2 0,22 4 16,16 2-16,-12 4 0,-8 3 15,15 8-15,12 6 0,-19-1 16,-12 0-16,2 10 0,3 9 16,-28-4-16,-18-2 0,-23 3 15,-15 0-15,-23-7 0,-16-6 0,-12-5 16</inkml:trace>
  <inkml:trace contextRef="#ctx0" brushRef="#br0" timeOffset="160851.7611">3289 6359 0,'0'0'16,"0"0"-16,0 0 0,22 0 0,-22 0 15,0 0-15,36 2 16,-22-2-16,4 0 0,2 2 0,4 1 15,1-2-15,-1 0 0,10 0 16,1 0-16,3-1 0,-3-1 16,12 0-16,3 2 0,-3-4 15,-3-2-15,14 4 0,-1 2 16,-1-1-16,-2-1 0,2-1 16,5 0-16,2-1 0,-4 1 0,3 0 15,1 0-15,-3 0 16,-1 0-16,7 2 0,2 0 15,-6-2-15,-1 0 0,28-2 0,-4-1 16,-10 2-16,-5 1 0,-1 1 16,4 1-16,-9-4 0,-6 0 15,6 2-15,6 5 0,-6 0 16,-2-1-16,7-3 0,2-4 16,-8-1-16,-8 0 0,7 4 15,3 1-15,-3 1 0,-4 1 0,4-2 16,3-2-16,-12 0 0,-6-1 15,6 1-15,4 0 16,-1 2-16,-1 1 0,4 0 0,6 1 16,-12-2-16,-5-1 0,8 0 15,6 0-15,-9 2 0,-5 1 0,5-1 16,2-1-16,-2 0 16,-1-2-16,4 1 0,3-1 0,-8-2 15,-3-2-15,6 3 16,3 3-16,-6 2 0,-4 0 0,4-2 15,3-2-15,-1 2 0,0 1 16,0-4-16,1-1 0,-2 9 16,-2 5-16,4-3 0,5-4 15,-12-7-15,-4-2 0,9 3 16,4 3-16,-5-1 0,-4 0 0,3 3 16,1 2-16,-1 0 15,0 1-15,4-1 0,3-1 16,-5-2-16,-3-2 0,4 5 0,2 2 15,-5-1-15,-2-1 0,3 0 16,3-2-16,-3 1 0,0 2 16,2-1-16,3 1 0,-3 1 15,-3 0-15,5-2 0,4-2 16,-3 0-16,-5 0 0,4-1 16,4-2-16,-2 2 0,1 1 0,4 0 15,6 1-15,-10 0 16,-5-1-16,7 1 0,4 1 15,-3-2-15,-1-3 0,5 3 0,4 1 16,-5 0-16,-4 0 0,4 1 16,2 0-16,-3 1 0,-2 0 15,7 1-15,3-1 0,-6-4 16,-4-2-16,6 2 0,5 2 16,-8 3-16,-5 1 0,9-1 15,4-1-15,-1-2 0,-2-1 0,5 4 16,3 3-16,-5-7 0,-2-4 15,7 0-15,7 1 0,-9 6 16,-7 4-16,9-4 0,7-2 16,-9-2-16,-5-1 0,5 2 15,1 0-15,-1-4 0,0-2 16,4 0-16,2-1 0,-9 2 16,-6 1-16,1 1 0,3 4 15,-11 0-15,-6 3 0,-5-5 16,-5-3-16,-10 7 0,-8 4 0,-7-1 15,-6-4-15,-3 0 0</inkml:trace>
  <inkml:trace contextRef="#ctx0" brushRef="#br0" timeOffset="162302.7137">7967 5257 0,'0'0'15,"0"0"-15,0 0 0,-21-15 0,12 10 16,-7 0-16,-4 1 15,-3 0-15,-2-1 0,-17 1 16,-8 0-16,3 2 0,2 0 0,-14 1 16,-4 1-16,-10 2 0,1 0 15,-12 4-15,1 2 0,3-1 16,1 1-16,-12 6 0,3 0 16,5 1-16,5 2 0,-33 7 15,9 1-15,14-3 0,9 1 16,3 5-16,2 1 0,3-3 15,4-3-15,1-2 0,-3-2 16,15 2-16,9 0 0,2 4 16,1 1-16,5-1 0,3-1 0,5 4 15,4 4-15,1-7 0,2-3 16,4 0-16,2 0 0,4 2 16,4 0-16,4 4 0,5 2 15,0-14-15,1 2 0,2 3 16,-1 2-16,7 3 0,6 3 0,2-1 15,1-2-15,0-2 16,2-2-16,4 3 0,4 0 0,4-3 16,2-1-16,7 0 0,4 2 15,-1-4-15,2-3 0,9 4 16,6-2-16,0-1 0,1-2 16,3-4-16,4 0 0,7 0 15,-1 0-15,32 3 0,-3-4 16,-7-2-16,-3-3 0,-5-3 15,1-3-15,-5 1 0,-4 2 0,2 3 16,2 2-16,-2-4 0,-1-1 16,-1-4-16,3-2 0,-3-3 15,1-2-15,7 2 0,2 1 16,-3 1-16,-3-1 0,-4 0 16,3-1-16,-9 2 0,-2 1 15,0-3-15,1-1 0,-5-2 16,-2-2-16,-2 0 0,0 0 15,-6-4-15,-6-2 0,-2-2 16,0-1-16,-4 1 0,-3 2 0,-2-1 16,-1 2-16,-1-7 0,-2-5 15,-7-1-15,-4-3 0,-7 8 16,-5 2-16,0-6 0,-1-4 16,-5-1-16,-3 1 0,-7 0 15,-3 3-15,-2 0 0,-2 0 0,-1-1 16,-2-2-16,-5 0 15,0-1-15,2 15 0,-5-4 16,-3-2-16,-1-1 0,-4-2 16,-4-1-16,-6 2 0,-3 1 0,-5-4 15,-3-1-15,-3 4 0,-3 0 16,-6 2-16,-4 1 0,-30-10 16,5 4-16,-2 8 0,1 6 15,2-1-15,2 0 0,-4 5 16,-4 5-16,2 1 0,-1 3 0,-7-2 15,-5-1-15,4 8 16,-3 2-16,4 9 0,0 2 0,4-4 16,3-3-16,-6 2 0,-1 3 15,3 5-15,2 5 0,-1 1 16,1 3-16,30-8 0,19-7 16,14-3-16</inkml:trace>
  <inkml:trace contextRef="#ctx0" brushRef="#br0" timeOffset="163268.8677">9456 5910 0,'0'0'0,"0"0"0,0 0 0,22 16 16,-22-16-16,0 0 0,27 18 0,-15-10 15,3 0-15,2 3 0,4 3 16,3 0-16,0-1 0,10 4 16,2 0-16,2-1 0,-1 1 15,13 3-15,1 0 0,2-1 16,1 0-16,12 2 0,1-1 16,-2-2-16,-2-1 0,13-1 15,0-2-15,-2 0 0,-1-1 0,14 0 16,2-3-16,-3 1 0,-3-1 15,40-1-15,-6-2 0,-12-3 16,-8-2-16,5-2 0,3 0 16,-6 0-16,-4 2 0,2-1 15,1 0-15,-4-1 0,-3-1 16,6 1-16,6-1 0,-7 0 16,-5 0-16,5-2 0,4 0 15,-6-1-15,-2-1 0,2 1 0,0 2 16,-4-1-16,-3 2 0,4-1 15,3-1-15,-4 1 0,-1-1 16,4 0-16,4-1 0,-8-1 16,-8 0-16,3-2 0,2-1 15,-5 0-15,-1 1 0,-2 1 16,0 1-16,-3-5 0,-2-4 0,0 2 16,0 2-16,-6 0 0,-3 2 15,-1-4-15,-3-3 16,-6 0-16,-3 1 0,-6 1 0,-3 2 15,-11 1-15,-7 1 0,-6-2 16,-4-1-16,-4 2 0,-1 0 16,-3 4-16,-2 1 0,-1 2 15</inkml:trace>
  <inkml:trace contextRef="#ctx0" brushRef="#br0" timeOffset="163712.9163">15848 5807 0,'0'0'16,"0"0"-16,0 0 0,-16 23 15,16-23-15,-18 23 0,6-7 0,-2 3 16,1 2-16,-1 2 0,-1 2 16,-4 7-16,-1 0 0,2-2 15,3-3-15,0-1 0,4-5 16,2-5-16,3-3 0,0-1 15</inkml:trace>
  <inkml:trace contextRef="#ctx0" brushRef="#br0" timeOffset="163861.3376">15918 5482 0,'0'0'0,"0"0"16,0 0-16,0 0 0,25 0 0,-25 0 15,20 4-15,-20-4 0,0 0 16,23 6-16</inkml:trace>
  <inkml:trace contextRef="#ctx0" brushRef="#br0" timeOffset="164242.8716">16055 5872 0,'0'0'0,"-2"8"0,-1 2 16,-1 4-16,0 2 0,-4 7 16,0 4-16,-1-4 0,-3 0 0,3-3 15,-1 0-15,-1-2 0,2-2 16,1-6-16,0-3 0,4-5 16,1-1-16,0-4 0,3-5 15,4-2-15,2-5 0,4-3 16,2 0-16,1-5 0,0-1 0,6-7 15,3 1-15,0 3 0,1 1 16,0 6-16,-1 5 16,-2 1-16,-1 2 0,-2 3 0,1 6 15,-4 2-15,-2 2 0,-3 7 16,-3 3-16,-5 5 0,-2 2 16,-4 4-16,0 3 0,-1 0 15,1 1-15,0-3 0,1-2 16,1 1-16,0-3 0,2-2 15,1-1-15,2-4 0,4-1 0,-2-4 16,0-1-16,-2-1 0</inkml:trace>
  <inkml:trace contextRef="#ctx0" brushRef="#br0" timeOffset="164502.0449">16733 5563 0,'0'0'15,"0"0"-15,0 0 0,0 0 0,0 0 16,-4 31-16,4-31 0,-21 47 16,2-15-16,-2 4 0,-2 7 15,-5 11-15,3-2 0,-1 6 16,4-7-16,3-1 0,6-10 16,4-8-16,4-8 0,8-8 15,3-4-15,6-7 0,4-4 16,0-7-16,3-4 0,1-4 15,2-6-15,-1-2 0,0-1 0,3-11 16,-2-3-16,-4 8 0,-5 5 16,-2 6-16</inkml:trace>
  <inkml:trace contextRef="#ctx0" brushRef="#br0" timeOffset="164671.2638">16405 5831 0,'0'0'15,"0"0"-15,0 0 0,0 0 16,29-6-16,-29 6 0,39-6 0,-15 1 16,3 1-16,1-1 0,3 1 15,7-1-15,-2 2 0,0-1 16,-1 1-16,-6 1 0,-4 0 16,-4 1-16</inkml:trace>
  <inkml:trace contextRef="#ctx0" brushRef="#br0" timeOffset="165068.9241">16852 5993 0,'0'0'0,"0"0"0,0 0 0,29 0 16,-29 0-16,36-4 0,-13 0 15,2 0-15,0-3 0,6-1 16,0-2-16,-1 3 0,-2 1 0,0-1 15,-2-3-15,-2-1 0,-2-1 16,1-2-16,-6 1 16,-6 3-16,-2-3 0,-3 3 0,-4 0 15,-4 1-15,-4-1 0,-5 2 16,-3 2-16,-3 1 0,-2 4 16,-3 6-16,-3 2 0,-6 7 15,0 1-15,0 3 0,1 3 16,1 4-16,2 4 0,0 4 15,4-1-15,7-2 0,7 0 0,5-2 16,4-1-16,6-4 0,3-1 16,7-7-16,4-4 0,5-2 15,4-2-15,4-5 0,2-4 16,0-2-16,1-3 0,-2-3 16,0-5-16,-3-1 0,-1 0 15,-7 2-15,-6 4 0,-2 2 0</inkml:trace>
  <inkml:trace contextRef="#ctx0" brushRef="#br0" timeOffset="165374.6436">17569 5822 0,'0'0'0,"0"0"16,0 0-16,0 0 0,-21 21 16,21-21-16,-18 34 0,8-13 15,-2 2-15,1 2 0,0 0 16,-2 6-16,1-4 0,1-4 15,2-3-15,1-3 0,2-3 0,0-3 16,3-3-16,1-3 0,2-5 16,2-2-16,2-8 0,2-2 15,-1-1-15,2-6 0,1-3 16,-1 0-16,1 1 0,-1 1 16,-1 4-16,3-4 0,-1 5 15,1 1-15,-1 4 0,1 4 16,1 1-16,3 3 0,3 2 15,-1 0-15,0 1 0,0 2 16,2 1-16,-3-1 0,-3-1 0,-1 1 16</inkml:trace>
  <inkml:trace contextRef="#ctx0" brushRef="#br0" timeOffset="165635.7761">17990 5845 0,'0'0'0,"0"0"15,0 0-15,0 0 0,-13 29 0,13-29 16,-21 39-16,6-14 16,0 2-16,-6 9 0,0 3 15,1-1-15,2 1 0,-6 4 16,2-1-16,4-8 0,1-4 0,2 1 15,2-3-15,4-6 0,1-6 16,2-7-16,2-1 0,-1-4 16,1-6-16,1 2 0,1 0 15,-1 0-15</inkml:trace>
  <inkml:trace contextRef="#ctx0" brushRef="#br0" timeOffset="165902.1344">17937 5863 0,'0'0'0,"0"0"0,15-7 16,-4 2-16,3 0 0,7 0 0,3 2 16,0 0-16,-1 2 0,3 3 15,-1 4-15,-1 0 0,-2 2 16,1 3-16,-3 0 0,-3 0 16,-4-1-16,-3 2 0,-3 2 15,-4 0-15,-3 1 0,-8 1 0,-5 0 16,0-3-16,-2-1 0,-9 4 15,-4-1-15,0 0 0,-1 0 16,2-2-16,0-1 0,3-3 16,1-4-16,1-3 0,3-6 15,7 2-15,2-1 0,2 2 16</inkml:trace>
  <inkml:trace contextRef="#ctx0" brushRef="#br0" timeOffset="166169.2596">18701 5511 0,'0'0'0,"0"0"16,0 0-16,0 0 0,-5 22 0,5-22 15,-16 32-15,5-9 0,-2 2 16,-5 5-16,-4 4 0,-3 9 15,2-1-15,-4 9 0,3-1 16,5-6-16,4-6 0,2 3 16,3-5-16,3-7 0,3-3 15,2-8-15,5-4 0,-2-3 0,0-3 16,0 0-16</inkml:trace>
  <inkml:trace contextRef="#ctx0" brushRef="#br0" timeOffset="166652.1764">19132 5915 0,'0'0'0,"0"0"0,0 0 0,0 0 0,0 0 16,0 0-16,19-16 15,-19 16-15,0 0 0,0 0 0,1-20 16,-1 20-16,0 0 0,-13-15 15,5 11-15,-2 2 0,-1 0 16,-3 0-16,-4 2 0,0 3 16,2-1-16,-5 5 0,-2 0 15,-7 6-15,0 0 0,3 6 16,0 4-16,4-1 0,2 0 0,0 2 16,5-5-16,4-1 15,4 0-15,5-2 0,4-3 16,2 0-16,4-4 0,10-5 0,9-6 15,-2-2-15,-1 0 0,3-4 16,4-2-16,-1-2 0,-2-3 16,0-2-16,-2-2 0,-1 0 15,-1-1-15,0 1 0,-2 1 16,-5 2-16,-2 4 0,-3 2 16,-3 3-16,-2 3 0,-2 2 0,-4 2 15,-2 2-15,-2 2 0,-2 0 16,0 6-16,1 4 15,-1 1-15,1 2 0,-1 1 0,1-1 16,2-2-16,0-2 0,3 3 16,4 1-16,1-6 0,4-3 15,-1-1-15,-3-1 0,1-1 0</inkml:trace>
  <inkml:trace contextRef="#ctx0" brushRef="#br0" timeOffset="167136.1657">19551 5857 0,'0'0'0,"0"0"0,0 0 0,0 0 16,-13 24-16,13-24 0,-16 29 15,6-11-15,1 0 0,-1 0 16,1 0-16,1-1 0,3-2 0,-1 4 15,3-3-15,3-2 0,2 0 16,6-4-16,4-2 0,2-4 16,2-1-16,1-5 0,3-2 15,1-2-15,0-2 0,2-5 16,1-4-16,4-3 0,-4 1 0,1 0 16,2 0-16,-2 1 0,-2 0 15,-4 3-15,-3 1 16,-3 3-16,-2 2 0,-2 4 15,-4 1-15,0 3 0,-2 1 0,-5 7 16,-5 4-16,-3 5 0,-3 5 16,-7 11-16,-3 6 0,2-1 15,1 0-15,-3 8 0,0 0 16,4-5-16,3-5 0,2-4 16,3-4-16,1-5 0,2-3 0,1-3 15,1-4-15,2-3 0,1-2 16,-2-2-16,0-3 15,-1-3-15,-1 0 0,-7-6 0,-3-4 16,-1-4-16,0-4 0,4 4 16,2 2-16,2 3 0</inkml:trace>
  <inkml:trace contextRef="#ctx0" brushRef="#br0" timeOffset="175108.2451">16923 5173 0,'0'0'0,"0"0"15,0 0-15,0 0 0,-18-13 0,18 13 16,0 0-16,-26-14 0,14 10 16,-3 0-16,-1-2 15,-1 3-15,-1-1 0,-1 2 0,-5 1 16,-6 0-16,-2 2 15,-1 1-15,-1 3 0,0 0 16,0 2-16,-10 3 0,-2 1 0,2 0 16,2-2-16,-1 4 0,-1 1 15,-6 3-15,4-1 0,1 7 16,0 4-16,2-1 0,2 0 16,-7 8-16,4 1 0,1 0 0,2-2 15,2 6-15,0 2 16,3-2-16,1-2 0,-2 11 0,1 1 15,6-5-15,4-2 0,3 5 16,1 3-16,3-3 0,3-2 16,-3 15-16,6-10 0,6-8 15,6-5-15,8-1 0,6-1 16,-3-15-16,2 0 0,4-1 16,1-2-16,2-1 0,2-1 0,5 2 15,6 3-15,-5-6 16,-1 1-16,8 2 0,6 1 15,-2-4-15,-2-5 0,13 3 0,2 1 16,-4-5-16,-5-3 0,6 0 16,6 1-16,-3-3 0,-3-2 0,5-2 15,2-2-15,-3 1 16,-2 1-16,8-3 0,2 0 16,-12-3-16,0 0 0,27-7 15,-3-3-15,-9 2 0,-5-1 0,5 0 16,7 1-16,-11-1 0,-6-1 15,0 1-15,0 3 0,-8 0 16,-4-3-16,4-2 0,3 0 16,-9-7-16,-4-2 0,2 0 15,4-1-15,-8 3 0,-7 1 16,-3-4-16,-4-2 0,-3 2 0,-2 1 16,2-6-16,-1-4 15,-9 14-15,-1-4 0,-2-7 16,1-6-16,-5 5 0,-2 2 0,-3-5 15,-4-3-15,0 0 0,-1 0 16,-3-4-16,-4-2 0,1 0 16,2-1-16,-16-20 0,-3 10 15,13 27-15,-2 2 0,-18-17 16,-1 4-16,1 10 0,2 7 0,-2 3 16,-2 0-16,3 7 15,3 6-15,-4 8 0,-3 5 16,16 1-16,0 0 0,-6 8 15,-1 6-15,13-8 0,6-4 0,5-1 16</inkml:trace>
  <inkml:trace contextRef="#ctx0" brushRef="#br0" timeOffset="175669.8257">17479 5400 0,'0'0'0,"0"0"16,0 0-16,0 0 0,0 0 0,0 0 16,0 0-16,0 0 15,27-3-15,-27 3 0,0 0 0,0 0 16,0 0-16,25 0 0,-25 0 15,0 0-15,23-1 0,-23 1 16,19-5-16,-8 2 0,0-1 16,4-1-16,1 0 0,3 0 15,2-1-15,1-2 0,2-2 16,1 0-16,2 0 0,10-3 16,4 0-16,0 0 0,0 0 15,12-1-15,1 2 0,-2 2 0,-1 2 16,13-2-16,2-1 15,-4 2-15,-2 2 0,12 1 0,1 2 16,-2 2-16,-3 1 0,13-3 16,-1 0-16,-5 3 0,-4 2 15,38 7-15,-3 4 0,-14-3 16,-7-1-16,6 3 0,3 2 16,-12 1-16,-8 0 0,8 4 15,7 2-15,-9-4 0,-5 0 0,1 7 16,1 4-16,-5-3 0,-4 0 15,3 1-15,2 1 0,-8-2 16,-4-3-16,0 1 0,-1 2 16,-11-8-16,-6-2 0,-5 6 15,-3 6-15,-7 2 0,-6 1 16,-7-8-16,-4-8 0,-3-3 0</inkml:trace>
  <inkml:trace contextRef="#ctx0" brushRef="#br0" timeOffset="178102.5165">21403 5543 0,'0'0'0,"0"0"15,0 0-15,0 0 0,0 0 16,-16 17-16,16-17 0,-16 20 16,16-20-16,-21 36 0,6-14 15,-1 1-15,1 0 0,-4 8 16,0 0-16,3-4 0,0-3 16,3-4-16,3-2 0,3-4 15,0-2-15,4-4 0,3-3 0,0 0 16,0 0-16,0-3 0</inkml:trace>
  <inkml:trace contextRef="#ctx0" brushRef="#br0" timeOffset="178224.6824">21506 5314 0,'0'0'15,"0"0"-15,0 0 0,0 0 0,27 4 16,-27-4-16,28 12 0,-15-6 15,-2 0-15,-1-2 0</inkml:trace>
  <inkml:trace contextRef="#ctx0" brushRef="#br0" timeOffset="178552.8754">21721 5653 0,'0'0'16,"0"0"-16,0 0 0,-15 26 0,9-14 15,-4 3-15,-2 4 0,0-2 16,-1 0-16,-2 2 0,1-2 16,2-3-16,1-4 0,3-4 15,1-3-15,4-4 0,2-6 0,4-3 16,5-5-16,3-1 16,2-2-16,2-4 0,3-2 15,2 1-15,2 4 0,7-5 0,0 3 16,-1 3-16,-3 3 0,-3 6 15,-2 6-15,-3 2 0,-3 4 0,-1 8 16,-1 7-16,-4 3 16,-3 1-16,-4 3 0,-3 3 15,0-2-15,2-1 0,0 3 16,2-1-16,1-7 0,1-3 0,0-3 16,-2-4-16,0-1 0</inkml:trace>
  <inkml:trace contextRef="#ctx0" brushRef="#br0" timeOffset="178802.4765">22499 5341 0,'0'0'0,"0"0"16,0 0-16,-21 27 0,9-11 0,-3 9 15,-4 8-15,-5 12 0,-2 1 16,-1 10-16,1-2 15,6-8-15,5-4 0,4-3 0,8-9 16,4-7-16,4-6 0,6-8 16,5-7-16,1-6 0,2-4 15,2-4-15,2-5 0,-1-3 0,-1-2 16,-4 4-16,-4 4 16,-3 4-16</inkml:trace>
  <inkml:trace contextRef="#ctx0" brushRef="#br0" timeOffset="178954.1418">22241 5566 0,'0'0'0,"0"0"0,0 0 16,30 0-16,-30 0 0,30-3 16,-9 2-16,-1 0 0,3 0 0,0 0 15,1 1-15,2-2 0,-4 2 16,-3 0-16</inkml:trace>
  <inkml:trace contextRef="#ctx0" brushRef="#br0" timeOffset="179304.4864">22546 5732 0,'0'0'0,"0"0"0,0 0 16,29-6-16,-29 6 0,32-6 0,-12 2 15,0-2-15,0-1 0,4-4 16,0-1-16,-3 0 0,-1 0 16,-2-2-16,-2 0 0,-2 0 15,-1 1-15,-4-3 0,-1 1 16,-3 1-16,-4 2 0,-2 2 16,-3 1-16,-1 4 0,-3 0 0,-5 3 15,-6 4-15,0 3 16,1 2-16,-1 4 0,-1 3 0,1 2 15,2 2-15,-2 9 0,3 2 16,5-1-16,5-1 0,5-3 16,4-1-16,3-4 0,1-1 15,5-5-15,5-3 0,3-2 16,3-3-16,2-6 0,4-4 16,-6 0-16,-4 2 0,-4 0 0</inkml:trace>
  <inkml:trace contextRef="#ctx0" brushRef="#br0" timeOffset="179603.0344">23172 5475 0,'0'0'0,"0"0"0,0 0 16,0 0-16,-7 24 0,7-24 16,-14 36-16,3-11 0,-2 1 0,1 4 15,-1 2-15,0 6 16,2-6-16,1-4 0,2-4 0,-1 0 15,2-6-15,2-6 0,4-6 16,1-6-16,0-3 0,0-6 16,0-3-16,2-3 0,2-3 15,0-5-15,2-4 0,-1-5 16,-1 4-16,2 3 0,-1 6 16,0 3-16,-1 4 0,1 2 15,0 2-15,2 6 0,2 2 0,-2 3 16,2 3-16,1 0 0,1 1 15,-1 0-15,-2-3 0,-2 1 16</inkml:trace>
  <inkml:trace contextRef="#ctx0" brushRef="#br0" timeOffset="179802.6945">23296 5727 0,'0'0'0,"0"0"15,0 0-15,29-7 0,-29 7 0,35-6 16,-11 2-16,4 1 0,2 1 0,2 0 16,-5-1-16,-4 1 0</inkml:trace>
  <inkml:trace contextRef="#ctx0" brushRef="#br0" timeOffset="181019.1423">24299 5495 0,'0'0'15,"0"0"-15,25-3 0,-9 0 0,2 0 16,8-1-16,4 1 15,0 0-15,0 1 0,5-2 0,-1 1 16,-6 1-16,-5 0 0,-5-1 16</inkml:trace>
  <inkml:trace contextRef="#ctx0" brushRef="#br0" timeOffset="181275.1923">25255 5163 0,'0'0'0,"0"0"0,0 0 0,0 0 15,-31 21-15,14-9 0,-5 2 16,-3 2-16,0 0 0,-7 6 16,0 1-16,5 0 0,2-3 0,2 2 15,5-3-15,7-2 0,6-4 16,8-2-16,7-2 0,4-3 15,5-2-15,10 0 0,5-2 16,-1-1-16,0 0 0,4-1 16,1 0-16,-3 1 0,-1 0 15,-4 0-15,-5 0 0,-6 1 0</inkml:trace>
  <inkml:trace contextRef="#ctx0" brushRef="#br0" timeOffset="181453.1639">25049 5775 0,'0'0'0,"0"0"15,0 0-15,-3 27 0,3-27 0,-1 27 16,1-11-16,0 1 16,0 1-16,1 3 0,0-1 15,1-3-15,0-2 0,0-4 0,1-1 16,-2-1-16</inkml:trace>
  <inkml:trace contextRef="#ctx0" brushRef="#br0" timeOffset="181703.0485">25834 5367 0,'0'0'0,"10"-3"15,4-1-15,4-2 0,2 3 0,8-3 16,4 0-16,0 1 0,1 1 16,6-1-16,0 0 0,-5-2 15,-3 3-15,1-1 0,-5 2 16,-8 2-16,-4 0 0,-7 1 16,-8 0-16,-4 0 0,-4 0 0,1-1 15,3 1-15,-1 0 0</inkml:trace>
  <inkml:trace contextRef="#ctx0" brushRef="#br0" timeOffset="182052.8933">25788 5216 0,'0'0'16,"0"0"-16,0 0 0,0 0 0,-12 21 15,12-21-15,-10 23 16,10-23-16,-14 36 0,7-15 0,-3 3 15,2-2-15,1 0 0,2 4 16,3-1-16,2-5 0,2-2 0,5-5 16,4-1-16,2-4 15,3-3-15,4-3 0,3-3 16,2-2-16,0 0 0,7-1 16,1-3-16,-4 4 0,-5 3 15,-1 3-15,-2 3 0,-3 2 0,-4 2 16,-4 3-16,-4 4 0,-2 1 15,-3 5-15,-3 3 0,-4 3 16,-2 0-16,-1 0 0,-6 0 16,-2 0-16,-1-2 0,1-4 15,-5 1-15,-1-3 0,-1-5 0,-1-3 16,5-3-16,4-3 16,4-1-16</inkml:trace>
  <inkml:trace contextRef="#ctx0" brushRef="#br0" timeOffset="182193.3484">25591 5763 0,'0'0'0,"0"0"0,0 0 0,31-8 15,-31 8-15,40-10 0,-12 3 16,1-2-16,2 1 0,13-4 16,4-1-16,-2 1 0,0-1 0,2 1 15,-10 2-15,-7 2 0</inkml:trace>
  <inkml:trace contextRef="#ctx0" brushRef="#br0" timeOffset="182369.4075">26646 5261 0,'0'0'0,"0"0"15,0 0-15,0 0 0,-6 25 0,6-25 16,-9 31-16,4-12 0,-1 0 15,1 4-15,-1 1 0,2-2 16,0-3-16,0 3 0,1-4 16,-1-3-16</inkml:trace>
  <inkml:trace contextRef="#ctx0" brushRef="#br0" timeOffset="182675.2171">26626 5307 0,'0'0'0,"0"0"15,0 0-15,29-4 0,-15 1 16,2 2-16,3-2 0,1 2 16,0 0-16,3 1 0,-4 1 15,-1 0-15,-2 2 0,-5 1 16,-4 2-16,-2 0 0,-4 3 16,-8 2-16,-6 4 0,-1 1 0,-3 0 15,-1 0-15,-1-1 16,1-1-16,3 0 0,-2 1 0,4-2 15,3-3-15,2-2 0,9-1 16,7-2-16,2-2 0,3-2 16,6-2-16,3-1 0,1 0 15,0 1-15,6 0 0,1-1 16,-5-1-16,-3-2 0,-4 0 16,-4 2-16,-2 0 0</inkml:trace>
  <inkml:trace contextRef="#ctx0" brushRef="#br0" timeOffset="183002.4333">26444 5768 0,'0'0'0,"0"0"16,0 0-16,0 0 0,32 0 0,-32 0 16,39-5-16,-14 1 0,0-1 15,5 0-15,4 0 16,8-3-16,-4 1 0,1 3 0,-1-1 15,4 0-15,-4 0 0,-6 4 16,-5 2-16,-5 2 0,-4 1 16,-4 6-16,-1 2 0,-5 3 15,-2 1-15,-5 2 0,-3 0 16,-4 1-16,-3-1 0,-2 0 16,-2 1-16,1-2 0,0-1 0,0-3 15,0-1-15,0-3 0,-2-1 16,-1-4-16,-3-2 15,0-3-15,-1-3 0,1-2 0,2-2 16,2 0-16,3 2 0,3 2 16</inkml:trace>
  <inkml:trace contextRef="#ctx0" brushRef="#br0" timeOffset="183186.5369">26860 5534 0,'0'0'16,"0"0"-16,0 0 0,-17 27 0,17-27 15,-23 34-15,7-5 16,-2 3-16,0 3 0,-6 10 0,-1 3 16,-2 4-16,2-6 0,1-1 15,4-8-15,6-9 0,3-7 0,3-6 16,4-5-16,2-7 16,2-3-16,0 0 0,0 0 0,0 0 15</inkml:trace>
  <inkml:trace contextRef="#ctx0" brushRef="#br0" timeOffset="183386.5857">27247 5671 0,'0'0'0,"0"0"0,20-6 16,-7 4-16,1-1 0,3 1 0,5 0 15,7-2-15,1 2 0,-2-1 16,0-1-16,-2 2 0,1 1 16,-1-1-16,-4 2 0,-4-1 15</inkml:trace>
  <inkml:trace contextRef="#ctx0" brushRef="#br0" timeOffset="183702.6455">28223 5293 0,'0'0'0,"0"0"16,0 0-16,0 0 0,0 0 0,-22 21 16,22-21-16,-32 26 15,14-12-15,1 4 0,-1 1 16,2-2-16,0-2 0,1 1 0,3-1 15,3-1-15,4-1 0,8-2 16,5-3-16,4 1 0,4-3 16,5-3-16,4 0 0,2-2 15,0-1-15,7 0 0,1-2 16,-6 0-16,-1 1 0,-3 1 16,-2 1-16,-4 1 0,-3-1 0,-3 0 15,-2 0-15,-2 0 0</inkml:trace>
  <inkml:trace contextRef="#ctx0" brushRef="#br0" timeOffset="183895.3436">28150 5699 0,'0'0'0,"0"0"0,0 0 16,-3 22-16,3-22 0,-7 30 15,2-8-15,0 0 0,2 0 0,-2 6 16,-2 0-16,1-4 0,2-3 15,0 0-15,-1 0 0,1-2 16,1-3-16,-2 1 0,0 0 16,-3-2-16,-1-2 0,1-1 15,2-3-15,0-1 0</inkml:trace>
  <inkml:trace contextRef="#ctx0" brushRef="#br0" timeOffset="186669.3639">21388 6411 0,'0'0'0,"0"0"16,0 0-16,0 0 0,0 0 0,0 0 15,0 0-15,0 0 0,0 0 16,0 0-16,0 0 16,2 27-16,-2-27 0,-4 22 15,4-22-15,-10 33 0,2-14 0,-2 0 16,-3 2-16,1-1 0,1 0 0,-4 5 15,2-2-15,1-3 16,2-2-16,1-3 0,1-2 16,3-3-16,1-1 0,-1-2 15,2 0-15,-1-2 0</inkml:trace>
  <inkml:trace contextRef="#ctx0" brushRef="#br0" timeOffset="186811.1637">21476 6184 0,'0'0'15,"0"0"-15,0 0 0,0 0 0,23 5 16,-23-5-16,21 7 16,-21-7-16,25 14 0,-14-8 15,-1 0-15,-1-2 0</inkml:trace>
  <inkml:trace contextRef="#ctx0" brushRef="#br0" timeOffset="187186.2061">21723 6497 0,'0'0'0,"0"0"16,0 0-16,-7 26 0,4-14 0,-4 5 15,-1 3-15,-1 0 0,-1 2 16,-3 2-16,-2-1 0,2-2 15,1-3-15,2-3 0,2-1 16,3-4-16,0-3 0,2-4 16,3-3-16,0-3 0,3-2 0,5-4 15,2-4-15,1-3 16,1-1-16,2-4 0,4-2 16,1 1-16,2 2 0,5-2 15,2 0-15,-3 4 0,-2 2 0,0 6 16,-1 1-16,-1 7 0,-2 2 15,-2 5-15,-3 2 0,-3 2 16,-1 3-16,-5 6 0,-3 7 16,-4 0-16,-2-1 0,0 0 15,0 0-15,1-2 0,1-3 0,2 1 16,2-1-16,1-3 0,1-2 16,-1-3-16,-1-2 0,0-2 15</inkml:trace>
  <inkml:trace contextRef="#ctx0" brushRef="#br0" timeOffset="187436.2315">22499 6273 0,'0'0'0,"0"0"15,0 0-15,-10 22 0,10-22 0,-16 33 16,1-8-16,1 1 0,0 1 15,-4 11-15,1 3 0,3-4 16,2-1-16,1 3 0,3-4 16,5-8-16,2-5 0,5-4 15,5-3-15,2-4 0,2-2 0,5-4 16,4-4-16,-2-2 0,-3-2 16,-2 1-16,-3-1 15,-2 1-15</inkml:trace>
  <inkml:trace contextRef="#ctx0" brushRef="#br0" timeOffset="187619.8205">22224 6502 0,'0'0'0,"0"0"0,0 0 0,0 0 0,30 3 15,-30-3-15,37-4 16,-14 2-16,2-2 0,3 1 0,0 1 15,2 1-15,0 1 0,2-1 16,-5 1-16,-3 0 0</inkml:trace>
  <inkml:trace contextRef="#ctx0" brushRef="#br0" timeOffset="187969.8023">22923 6445 0,'0'0'0,"0"0"0,0 0 0,-12 17 16,12-17-16,-14 23 0,4-5 15,0 1-15,0 2 0,0 0 16,0 1-16,-1 0 0,1-3 0,2-2 16,1-2-16,1-3 0,2-2 15,2-3-15,0-1 16,2-6-16,-3 1 0,5-4 0,1-2 15,0-4-15,2-2 0,2-9 16,3-1-16,1-1 0,1 2 16,4 1-16,3 2 0,-3 2 15,0 2-15,2-1 0,1 2 16,-1 3-16,-1 3 0,3 2 16,1 4-16,-4 1 0,-1 1 0,5 4 15,0 2-15,0 1 0,0-1 16,-5-2-16,-2-1 0,-3-1 15</inkml:trace>
  <inkml:trace contextRef="#ctx0" brushRef="#br0" timeOffset="188452.44">23560 6520 0,'0'0'0,"0"0"0,0 0 15,0 0-15,0 0 0,0 0 16,-3-24-16,3 24 0,0 0 0,-11-20 16,11 20-16,-15-14 15,7 8-15,-2 0 0,-3 3 16,-1 0-16,-2 2 0,0 1 16,-3 1-16,0 2 0,2 2 0,-10 5 15,-1 1-15,1 2 0,2 1 16,2 4-16,2 4 0,3-1 15,3 0-15,-1 5 0,5-1 16,3-4-16,4-3 0,7-3 16,6 0-16,3-4 0,4-2 0,5-6 15,4-3-15,-1-3 16,0-2-16,4-1 0,3-3 16,-4-1-16,-1-1 0,2-8 15,-1-3-15,-4 3 0,-2 2 0,-4 0 16,-4 1-16,-3 1 0,-3 1 15,-2 4-15,-2 2 16,-1 3-16,1 1 0,-3 4 0,-3-1 16,1 4-16,0 1 0,-2 4 15,-2 3-15,0 2 0,2 2 16,0 2-16,-1 1 0,3-1 0,2 0 16,1 3-16,1 0 15,2-3-15,-1 0 0,-1-4 0,0-3 16,1-1-16</inkml:trace>
  <inkml:trace contextRef="#ctx0" brushRef="#br0" timeOffset="188686.0334">23805 6561 0,'0'0'0,"0"0"16,0 0-16,0 0 0,0 0 0,0 0 16,32 2-16,-32-2 0,30 0 15,-30 0-15,43-3 16,-19 2-16,2-1 0,2-1 0,4-1 16,3 0-16,-7-1 0,-3 2 15</inkml:trace>
  <inkml:trace contextRef="#ctx0" brushRef="#br0" timeOffset="193387.4468">24654 6533 0,'0'0'0,"0"0"0,0 0 15,0 0-15,27 2 0,-27-2 16,24 0-16,-9 0 0,1 0 0,5 1 16,3 2-16,0-2 0,0-1 15,7-1-15,3 0 16,-4-1-16,-1 1 0,4-2 0,-1 1 15,-3 0-15,-3-1 0,-5 2 16,-3-1-16,-4 1 0</inkml:trace>
  <inkml:trace contextRef="#ctx0" brushRef="#br0" timeOffset="193686.3258">25729 6273 0,'0'0'0,"0"0"16,0 0-16,0 0 0,0 0 0,0 0 15,0 0-15,0 0 0,0 0 16,-17 17-16,17-17 16,-31 18-16,31-18 0,-33 20 0,13-9 15,0 0-15,1 0 0,-3-1 16,3-2-16,4 0 15,2-2-15,6 1 0,5-1 0,4-1 16,5 0-16,7-4 0,6-1 16,2-2-16,3 0 0,4-1 15,2-1-15,1 1 0,0-1 0,6 1 16,1 3-16,-6 0 0,-4-1 16,-3 1-16,-5-1 15,-4 1-15</inkml:trace>
  <inkml:trace contextRef="#ctx0" brushRef="#br0" timeOffset="193903.4344">25736 6613 0,'0'0'0,"0"0"15,0 0-15,0 0 0,3 24 0,-3-24 16,-1 28-16,1-28 0,0 32 0,-1-12 15,0 1-15,0 1 16,0 2-16,0 3 0,-1-1 16,1-3-16,0-4 0,0-2 15,0-3-15,0-2 0</inkml:trace>
  <inkml:trace contextRef="#ctx0" brushRef="#br0" timeOffset="194152.8161">26565 6347 0,'0'0'0,"0"0"15,0 0-15,0 0 0,0 0 0,0 0 16,-17 23-16,17-23 0,-24 19 0,24-19 15,-33 26-15,14-12 16,-1 1-16,0-2 0,-3 2 16,-3 2-16,2 0 0,4-3 15,2-2-15,4-2 0</inkml:trace>
  <inkml:trace contextRef="#ctx0" brushRef="#br0" timeOffset="194303.2874">26361 6600 0,'0'0'0,"0"0"0,0 0 0,3 27 16,-3-27-16,2 25 0,0-6 15,-1-1-15,-1 0 0,0 4 16,1-1-16,0-4 0,0 0 0,0-4 16,0-2-16,0-1 0</inkml:trace>
  <inkml:trace contextRef="#ctx0" brushRef="#br0" timeOffset="194552.5593">26546 6569 0,'0'0'16,"0"0"-16,16-6 0,-5 5 0,2 2 16,1 0-16,2-1 0,2 0 15,0 0-15,0 3 0,-1-1 16,0 1-16,-2 2 0,-2 0 15,-1 3-15,-4 1 0,0 2 16,-5 1-16,-4 2 0,0 0 16,-1 3-16,-1 1 0,-3 3 15,1-2-15,-1-1 0,-1 0 16,1 0-16,-2-2 0,0-3 0,2-1 16,0-3-16,2 0 0</inkml:trace>
  <inkml:trace contextRef="#ctx0" brushRef="#br0" timeOffset="194702.79">26454 6730 0,'0'0'16,"0"0"-16,0 0 0,24-8 16,-24 8-16,22-5 0,-8 2 15,1 1-15,0 2 0,-2-1 0,-2 1 16,-1 0-16</inkml:trace>
  <inkml:trace contextRef="#ctx0" brushRef="#br0" timeOffset="194853.9582">26433 6852 0,'0'0'0,"0"0"16,0 0-16,0 0 0,33 0 15,-33 0-15,34-3 0,-12 2 16,2-2-16,-3 1 0,-2 0 15,-3 0-15</inkml:trace>
  <inkml:trace contextRef="#ctx0" brushRef="#br0" timeOffset="195253.1935">27170 6353 0,'0'0'0,"0"0"0,0 0 15,0 0-15,-22 11 0,22-11 0,-29 17 16,12-6-16,-2 0 0,-3 2 16,-1 2-16,2-1 0,2 0 15,-1 1-15,4 1 0,3-4 16,3-1-16,6-3 0,7-4 16,4 0-16,6-3 0,6-1 0,5-1 15,2-3-15,1-1 0,6 0 16,2 2-16,-4 2 0,-4 1 15,-2 2-15,0 0 0,-5 3 16,-4 2-16,-5 5 0,-4 7 16,-5 1-16,-2 2 0,-6 2 15,-4-1-15,-1 1 0,0-2 0,-1 0 16,0 1-16,-1-5 0,-1-1 16,-4 1-16,1-3 0,3-3 15,0-1-15,-2-1 0,0-1 16,0 0-16,1 0 0,-3-3 15,0-2-15,-2-3 16,0-2-16,3 0 0,4 0 0,2 0 0</inkml:trace>
  <inkml:trace contextRef="#ctx0" brushRef="#br0" timeOffset="195369.1973">26869 6725 0,'0'0'0,"0"0"15,0 0-15,0 0 0,0 0 0,32-2 16,-32 2-16,30-5 0,-30 5 15,32-1-15,-13 1 0,-3 0 16,-1 0-16,-3 0 0</inkml:trace>
  <inkml:trace contextRef="#ctx0" brushRef="#br0" timeOffset="195585.9423">27672 6512 0,'0'0'0,"0"0"0,0 0 0,0 0 16,0 0-16,2 34 0,-4-13 15,-3 1-15,0 2 0,-3 3 16,-2 5-16,-1 6 0,2-3 0,-1 4 16,3-3-16,0-6 15,1-4-15,1-5 0,1-4 16,0-3-16</inkml:trace>
  <inkml:trace contextRef="#ctx0" brushRef="#br0" timeOffset="195920.0223">27608 6567 0,'0'0'0,"0"0"0,0 0 15,33-7-15,-15 4 0,4-2 0,4-1 16,4 1-16,4-1 0,10-1 15,1-1-15,8 2 0,-2 4 16,-5-2-16,-2 0 0,4 2 16,-5 2-16,-7 4 0,-3 3 15,-5 2-15,-6 1 0,-6 10 16,-2 5-16,-6 2 0,-1 0 0,-6 4 16,-3 3-16,-6-2 0,-3-1 15,-2-2-15,0 1 0,-2-5 16,0-1-16,1-3 0,0-3 15,-1-3-15,-2-3 0,-1-5 16,-3-4-16,1-1 0,0-4 0,1-3 16,2-5-16,5-2 15,0-4-15,4 3 0,1 3 16,2 1-16</inkml:trace>
  <inkml:trace contextRef="#ctx0" brushRef="#br0" timeOffset="196086.128">28068 6337 0,'0'0'0,"0"0"16,0 0-16,-13 33 0,6-15 15,-4 7-15,-4 5 0,0 4 16,-2 2-16,-5 12 0,0-1 16,-1 5-16,3-5 0,0-1 15,4-8-15,3-14 0,2-9 0,3-3 16,1-2-16,2-4 0</inkml:trace>
  <inkml:trace contextRef="#ctx0" brushRef="#br0" timeOffset="196221.9127">28047 6684 0,'0'0'0,"0"0"0,0 0 15,19 15-15,-19-15 0,21 15 16,-10-6-16,0 0 0,2-1 0,-2-2 15,-3 0-15,0-1 0</inkml:trace>
  <inkml:trace contextRef="#ctx0" brushRef="#br0" timeOffset="196420.0142">28750 6164 0,'0'0'16,"0"0"-16,0 0 0,0 0 0,0 0 16,0 0-16,12 25 0,-12-25 15,-14 26-15,1-9 0,-4 4 16,3-3-16,2-3 0,1 0 0</inkml:trace>
  <inkml:trace contextRef="#ctx0" brushRef="#br0" timeOffset="196553.4504">28416 6444 0,'0'0'0,"0"0"15,0 0-15,22-7 0,-22 7 0,31-8 16,-7 4-16,3-1 16,1-1-16,3 0 0,3 1 15,8-2-15,-1 2 0,7 0 16,-2 1-16,-8 0 0,-5-3 0,-6 2 16,-5 2-16,-5-1 0</inkml:trace>
  <inkml:trace contextRef="#ctx0" brushRef="#br0" timeOffset="196712.872">28639 6518 0,'0'0'0,"0"0"16,0 0-16,0 0 0,0 0 0,4 25 15,-4-25-15,3 18 0,-3-18 16,5 24-16,-4-16 0,0 1 15</inkml:trace>
  <inkml:trace contextRef="#ctx0" brushRef="#br0" timeOffset="196972.6507">28916 6429 0,'0'0'0,"0"0"15,0 0-15,0 0 0,-22 14 0,22-14 16,-27 18-16,9-7 0,-2 2 15,-2 2-15,-1 0 0,-1 1 16,-1 0-16,-6 2 0,2 1 16,6-5-16,4-2 0,4-2 15,3-2-15,3-1 0,3 0 0,8-3 16,7 0-16,6-2 16,2-5-16,6 0 0,4 1 15,0-2-15,1 0 0,6-2 0,0 1 16,-3 2-16,-3 2 0,-6 0 15,-3 1-15,-4-1 0</inkml:trace>
  <inkml:trace contextRef="#ctx0" brushRef="#br0" timeOffset="197153.2698">28661 6780 0,'0'0'0,"0"0"16,0 0-16,0 0 0,0 0 15,0 29-15,0-29 0,1 20 0,-1-20 16,2 25-16,-1-13 16,0-1-16,0-2 0,0-1 15,2-2-15,-1 0 0,-1-2 0,0 0 16</inkml:trace>
  <inkml:trace contextRef="#ctx0" brushRef="#br0" timeOffset="197352.8864">28747 6768 0,'0'0'15,"0"0"-15,0 0 0,26-4 0,-15 4 16,2 0-16,3 0 0,0 1 16,2 2-16,2 0 0,-1 1 15,-3 1-15,-2 0 0,-3 1 16,-2 1-16,-2-1 0,-4 1 0,-4 2 16,-4 0-16,-3-1 0,-2 0 15,-5 2-15,-2 1 0,-1-2 16,1 0-16,1-1 0,3-3 15,2 1-15</inkml:trace>
  <inkml:trace contextRef="#ctx0" brushRef="#br0" timeOffset="197786.1989">29187 6482 0,'0'0'0,"9"-4"15,6-1-15,0 3 0,1 2 16,6 0-16,2 1 0,0 1 15,-1 1-15,-2 3 0,-2 1 16,-3 2-16,-3 2 0,-3 0 16,-4 2-16,-1 0 0,-3 2 0,-5 1 15,-5 2-15,-3-3 0,-2 0 16,-1-2-16,0 0 0,-4 1 16,1-1-16,-3-2 0,-1-1 15,0-4-15,1-2 0,3-3 16,0-1-16,3-4 0,2-3 15,1 0-15,2-3 0,2 2 16,2 0-16,0 2 0,1 0 16,0 0-16,2 0 0,1 2 15,0 2-15,0 4 0,1 4 0,0 4 16,1 5-16,-1 2 0,0 5 16,1 4-16,0 3 0,-1 3 15,0 1-15,1 8 0,0 0 16,-1-1-16,-1-3 0,0-4 15,0-1-15,-1 2 0,0-1 16,-2-3-16,1-1 0,-2-3 16,-2-4-16,-3-3 0,-2-4 15,1-5-15,-2-2 0,2-1 16,2-3-16,2 0 0</inkml:trace>
  <inkml:trace contextRef="#ctx0" brushRef="#br0" timeOffset="199249.3448">21724 7433 0,'0'0'0,"0"0"0,0 0 16,0 0-16,0 0 0,0 0 0,0 0 16,-14 18-16,14-18 0,-19 25 15,6-6-15,-2 0 0,1 0 16,0 3-16,-1 0 0,2 1 15,1 0-15,-2 3 0,0-3 16,5-4-16,1-3 0,1-3 16,2-2-16,0-2 0</inkml:trace>
  <inkml:trace contextRef="#ctx0" brushRef="#br0" timeOffset="199420.0466">21858 7178 0,'0'0'0,"0"0"0,0 0 0,29-5 15,-16 5-15,4 0 0,1 1 16,-3 0-16,-1 1 0,-2-2 0</inkml:trace>
  <inkml:trace contextRef="#ctx0" brushRef="#br0" timeOffset="199786.055">22121 7528 0,'0'0'15,"0"0"-15,-9 20 0,2-7 0,1 2 16,-4 5-16,0 4 16,1-4-16,1 0 0,1-3 0,0-3 15,2-3-15,0-1 0,3-4 16,2-4-16,2-3 0,1-4 0,5-3 15,3-3-15,1-4 16,2-2-16,1-4 0,3-1 16,-1-3-16,2 1 0,8-4 15,1 2-15,-1 5 0,-3 2 0,0 3 16,-1 5-16,-1 2 0,-1 3 16,-2 6-16,-2 3 0,-4 2 15,-3 3-15,-5 8 0,-1 5 16,-3 2-16,-2 1 0,-3 1 15,0 4-15,-2 0 0,1-1 16,0 3-16,2-4 0,2-3 16,1-4-16,4-7 0,3-4 15,-3-3-15,0-1 0,-1-1 0</inkml:trace>
  <inkml:trace contextRef="#ctx0" brushRef="#br0" timeOffset="200019.6929">22970 7285 0,'0'0'0,"0"0"0,-10 18 16,1-4-16,-3 1 0,-6 15 0,-2 8 16,2 1-16,1-1 0,-1 9 15,3-1-15,2-3 0,3-7 16,8-7-16,6-5 0,2-5 15,1-3-15,7-7 0,5-6 16,1-2-16,2-2 0,-1-3 16,1-6-16,-2-1 0,-2-2 0,-5 4 15,-2 2-15,-2 1 0</inkml:trace>
  <inkml:trace contextRef="#ctx0" brushRef="#br0" timeOffset="200203.2794">22747 7507 0,'0'0'16,"0"0"-16,0 0 0,27-4 0,-27 4 15,30-4-15,-5-2 16,-1 2-16,0 0 0,5 0 16,3 1-16,5-2 0,-3 1 0,1-1 15,-8 2-15,-5 0 0</inkml:trace>
  <inkml:trace contextRef="#ctx0" brushRef="#br0" timeOffset="200553.8888">23209 7679 0,'0'0'0,"0"0"0,20-4 0,-20 4 16,25-6-16,-7 1 0,4 1 15,5-5-15,1 0 0,2-2 16,1-3-16,-3 2 0,-1 0 0,3-5 16,-3-1-16,-5 2 15,-3 1-15,-6 1 0,-3 1 16,-3-1-16,-4 2 0,-6 2 0,-6 3 16,-4 2-16,-4 0 0,-3 7 15,-2 5-15,-2 0 0,-3 3 0,1 7 16,1 6-16,4 1 15,2 2-15,0 3 0,5 1 16,3-5-16,3-1 0,7-3 16,4-3-16,5-4 0,3-2 0,10-5 15,9-2-15,-3-4 0,2-1 16,10-3-16,3-4 16,-9 3-16,-8 0 0,-5 1 0</inkml:trace>
  <inkml:trace contextRef="#ctx0" brushRef="#br0" timeOffset="200853.1244">23948 7433 0,'0'0'0,"0"0"0,0 0 16,0 0-16,-14 25 0,14-25 16,-17 32-16,6-12 0,-1-1 0,1 4 15,0 1-15,1-3 0,1 0 16,0 0-16,1-3 15,2-4-15,0-2 0,2-4 0,2-4 16,2-4-16,0 0 0,4-10 16,1-4-16,4-2 0,2-1 0,1-4 15,1-2-15,-2 3 16,0 2-16,2 1 0,-1 4 16,0 2-16,0 3 0,4 3 0,0 3 15,-1 3-15,0 2 0,2 3 16,0 2-16,1 0 0,-1 1 15,1-1-15,-4-1 0,-1-1 16</inkml:trace>
  <inkml:trace contextRef="#ctx0" brushRef="#br0" timeOffset="201070.4687">24475 7461 0,'0'0'0,"0"0"15,0 0-15,-8 27 0,8-27 16,-12 40-16,1-9 0,-2 2 16,-2 1-16,-5 14 0,-1 3 15,-3 10-15,2-3 0,-4 4 16,0-6-16,5-10 0,4-7 0,-1-3 16,4-8-16,4-10 0,2-6 0,3-5 15,0-1-15,2-2 16</inkml:trace>
  <inkml:trace contextRef="#ctx0" brushRef="#br0" timeOffset="201322.1755">24429 7442 0,'0'0'0,"8"-3"0,3-2 0,2 2 15,3 0-15,6 2 0,1 2 16,-1 1-16,-1 3 0,-1 3 15,-1 5-15,-4-1 0,-3 1 16,-1 5-16,-3 2 0,-5-2 16,-3-1-16,-4 0 0,-4 2 15,-2-1-15,0-1 0,-6 1 16,-5 2-16,0-2 0,-1-1 0,0 2 16,0-1-16,0-3 0,1-1 15,3-4-15,4-2 0,3-1 16</inkml:trace>
  <inkml:trace contextRef="#ctx0" brushRef="#br0" timeOffset="201653.4951">24802 7611 0,'0'0'16,"0"0"-16,20-3 0,-20 3 0,30-3 16,-13 1-16,3 1 0,7-2 15,0 0-15,-1-1 16,-2-5-16,-2 2 0,-2-1 0,-4 0 15,0-2-15,-4 0 0,-2 0 16,-5-1-16,-4-1 0,-2 1 16,-1-2-16,-5 2 0,-4 2 15,-1 0-15,-2 2 0,-2 4 0,0 2 16,-1 3-16,2 3 0,0 3 16,-1 4-16,2 4 15,1 4-15,-1 6 0,4 2 16,3 0-16,2 1 0,6-3 0,5-1 15,2-3-15,0-1 0,8-3 16,4-1-16,3-6 0,3-3 16,10-5-16,2-4 0,-8 0 0,-7 0 15,-4 1-15</inkml:trace>
  <inkml:trace contextRef="#ctx0" brushRef="#br0" timeOffset="201970.0716">25472 7431 0,'0'0'16,"0"0"-16,0 0 0,-12 25 16,12-25-16,-13 32 0,3-10 15,-1 1-15,-1 1 0,-5 7 0,1 1 16,3-5-16,2-1 0,1-1 16,2-5-16,1-6 0,3-6 15,3-2-15,1-6 16,3-3-16,0-4 0,3-7 0,2-4 15,-1 0-15,1 3 0,2-9 16,1-3-16,0 2 0,0 3 0,-1 4 16,-1 2-16,2 3 15,0 0-15,4 7 0,3 3 16,0 3-16,-1 3 0,4 1 16,3 3-16,3 2 0,2 1 0,3 0 15,2 1-15,-7-2 0,-5-2 0,-4 0 31</inkml:trace>
  <inkml:trace contextRef="#ctx0" brushRef="#br0" timeOffset="202236.2878">26239 7412 0,'0'0'0,"0"0"0,0 0 16,0 0-16,0 0 0,-29-2 0,9 4 15,-2 3-15,-1 1 0,-4 2 16,0 2-16,1 2 0,3 2 15,-2 4-15,3 0 0,4-1 16,4-2-16,3 2 0,4-2 16,5-4-16,3 0 0,4-1 15,2 1-15,2-3 0,1 1 0,-1 0 16,0 0-16,-4 0 16,-3 1-16,-4 0 0,-4 0 0,-3 2 15,-2-1-15,-1 1 0,0 1 16,-2-2-16,1 0 0,0-4 15,0-3-15,2 1 0,2-3 0,1 2 16</inkml:trace>
  <inkml:trace contextRef="#ctx0" brushRef="#br0" timeOffset="202569.3489">26338 7510 0,'0'0'0,"0"0"15,0 0-15,0 0 0,-18 25 0,18-25 16,-17 31-16,8-12 0,0 1 16,2 0-16,3 1 0,2-2 15,2-2-15,6 1 0,7-3 16,3-3-16,2-4 0,6-5 16,4-4-16,0-4 0,-1-2 0,3-4 15,-1-1-15,-4-2 0,-3-1 16,-6-1-16,-5-1 0,-4 1 15,-4-1-15,-5-1 0,-5-1 16,-3 4-16,-3 0 0,-7 6 16,-5 4-16,0 1 0,3 6 0,0 0 15,1 2-15,3 1 16,2-1-16,6 3 0,6 2 16,5-3-16,4-1 0,0-1 0,-1-1 15,0 0-15</inkml:trace>
  <inkml:trace contextRef="#ctx0" brushRef="#br0" timeOffset="202922.1589">26869 7498 0,'0'0'16,"0"0"-16,0 0 0,-9 24 16,9-24-16,-13 31 0,2-12 15,0 2-15,-1 0 0,-1 5 16,1 1-16,1-4 0,2-6 0,1-3 15,1-3-15,2-1 0,-1-3 16,2-4-16,1-3 0,2-4 16,1-2-16,3-4 0,4-3 15,0-2-15,2 0 0,4-5 16,4-2-16,-1 0 0,0-1 0,7-2 31,2 2-31,1 4 0,-1 2 0,-1 5 0,2 2 0,-4 2 16,-1 3-16,-2 7 0,2 2 15,-3 4-15,-4 4 0,-3 4 16,-2 2-16,-3 2 0,-2 0 16,-2 1-16,-1 0 0,-3 1 15,-2 1-15,-2-2 0,1-1 16,0 0-16,3-1 0,0-3 0,1-3 16,0-3-16</inkml:trace>
  <inkml:trace contextRef="#ctx0" brushRef="#br0" timeOffset="203353.6775">27696 7533 0,'0'0'0,"0"0"0,0 0 16,0 0-16,0 0 0,-3-20 0,3 20 15,0 0-15,-32-13 0,16 11 16,-1 2-16,-3 3 0,-2 3 15,-9 5-15,-1 6 0,2-2 16,4 3-16,1 2 0,3 3 16,-2 5-16,3-3 0,8-3 15,5-2-15,5-1 0,4-1 0,8-3 16,5-6-16,5-4 16,2-5-16,2-2 0,2-3 15,2-1-15,0-4 0,1-2 0,0-4 16,-1-2-16,-4 2 0,-2-2 15,-2-1-15,-4 2 0,-2 2 0,-5 3 16,0 3-16,-4 4 16,-1-1-16,-3 6 0,1 3 15,-2 2-15,-3 3 0,2 2 16,-1 4-16,1 2 0,-1 2 0,1 3 16,1 2-16,1-2 0,1-1 15,4-1-15,1-2 16,3-2-16,3-2 0,-3-2 0,-1-4 15,-2 0-15</inkml:trace>
  <inkml:trace contextRef="#ctx0" brushRef="#br0" timeOffset="203603.6927">28332 7292 0,'0'0'0,"0"0"0,0 0 0,0 0 15,-4 24-15,4-24 0,-20 31 16,7-7-16,-2 2 0,0 6 16,-1 4-16,-1 10 0,2-2 15,1 3-15,4-6 0,4-4 0,3-4 16,6-5-16,3-4 16,4-3-16,2-5 0,6-7 0,5-2 15,1-4-15,2-4 0,2-4 16,4-3-16,-6 1 0,-5 2 0,-5 0 15</inkml:trace>
  <inkml:trace contextRef="#ctx0" brushRef="#br0" timeOffset="203986.9606">28983 7500 0,'0'0'0,"0"0"0,-1001 0 15,1999 24-15,-998-24 0,-4 29 16,0-10-16,-2 3 0,-2 1 0,-2 7 16,1 3-16,0-5 0,1-3 15,1-3-15,2-5 16,0-2-16,1-3 0,2-3 0,1-3 15,1-4-15,0-2 0,2-6 16,-1-2-16,-1-4 0,0 0 0,2-6 16,3-4-16,-1-1 15,0 3-15,2-1 0,1 1 16,-1 1-16,1-1 0,1 1 0,-1 5 16,2 3-16,2 6 0,0 3 15,3 2-15,1 2 0,-1 2 16,2 3-16,0 2 0,0 0 15,-1 0-15,0-1 0,-2 0 16,-4-3-16</inkml:trace>
  <inkml:trace contextRef="#ctx0" brushRef="#br0" timeOffset="204469.6179">29169 7681 0,'0'0'0,"0"0"0,0 0 0,0 0 15,0 0-15,0 0 0,31 7 16,-31-7-16,24 4 0,-9-3 16,3-1-16,1 0 0,1 0 0,2-2 15,1-2-15,-1-1 0,0 1 16,6-7-16,0 0 16,-2 0-16,-4 1 0,-4-3 15,-1-3-15,-4 2 0,-3 0 0,-1-4 16,-5-1-16,-5 6 0,-3 1 15,-5 3-15,-3 0 0,1 3 16,0 1-16,-7 6 0,-3 7 16,4-1-16,-1 4 0,-4 7 15,0 4-15,4 1 0,4-1 0,4 4 16,3 1-16,4-2 0,3-6 16,12 5-16,9 1 15,1-6-15,0-4 0,7-7 16,9-6-16,-1-1 0,-10 2 0,-5-3 15</inkml:trace>
  <inkml:trace contextRef="#ctx0" brushRef="#br0" timeOffset="204736.1514">30019 7253 0,'0'0'16,"0"0"-16,0 0 0,-10 30 15,3-15-15,-3 7 0,-2 7 16,-4 10-16,-2 2 0,-5 12 0,0 4 16,4-6-16,4-3 0,0 2 15,4-7-15,4-7 0,2-6 16,5-5-16,4-5 15,3-5-15,4-4 0,-2-1 0,-2-3 16,-2-2-16</inkml:trace>
  <inkml:trace contextRef="#ctx0" brushRef="#br0" timeOffset="205153.4492">30272 7480 0,'0'0'0,"0"0"0,0 0 0,0 0 16,0 0-16,0 0 0,0 0 16,-29-5-16,29 5 0,-25 8 15,25-8-15,-30 18 0,14-8 16,-1 4-16,-2 3 0,1 1 0,3 0 16,-2 6-16,4-1 15,3-1-15,3-1 0,5-2 0,4-2 16,4-3-16,3-5 0,2-1 15,3-5-15,2-1 0,1-2 16,2-5-16,1-6 0,2-3 16,-3 1-16,-4-3 0,-2-1 15,-1 0-15,0 0 0,-2 1 16,-2-1-16,-2 5 0,-2 1 0,-1 3 16,0 0-16,-1 4 0,-2 4 15,0 0-15,-1 6 16,0 1-16,-1 2 0,1 3 0,1 4 15,0 0-15,0-1 0,3 2 16,1 1-16,0-2 0,2-1 16,4-3-16,4-3 0,-3-1 0,-1-2 15,-1-1-15</inkml:trace>
  <inkml:trace contextRef="#ctx0" brushRef="#br0" timeOffset="205402.809">30749 7308 0,'0'0'0,"0"0"0,0 0 0,-11 24 16,11-24-16,-20 32 0,4-7 16,1 3-16,-2 2 0,-5 12 0,-1 2 15,0 4-15,4-8 0,6-5 16,4-2-16,3-3 0,4-6 15,5-7-15,5-7 0,0-4 16,2-3-16,2-3 0,3-2 16,-1-1-16,2-3 0,-4 2 15,-2 0-15,-3 2 0</inkml:trace>
  <inkml:trace contextRef="#ctx0" brushRef="#br0" timeOffset="205569.7866">30498 7530 0,'0'0'0,"0"0"0,0 0 15,35-3-15,-20 1 0,4 1 16,3 1-16,5-3 0,1 1 0,0-2 16,0 0-16,-4 1 0,-3 1 15,-3-1-15</inkml:trace>
  <inkml:trace contextRef="#ctx0" brushRef="#br0" timeOffset="205752.7845">30916 7590 0,'0'0'0,"0"0"16,0 0-16,-11 25 0,11-25 0,-14 27 15,3-9-15,0 0 0,0 0 16,-1 5-16,1 0 15,1-4-15,1-2 0,2-3 0,2-4 16,0-5-16,2-1 0,1-1 16,0 0-16,0 0 0</inkml:trace>
  <inkml:trace contextRef="#ctx0" brushRef="#br0" timeOffset="205894.5895">30936 7321 0,'0'0'0,"0"0"16,0 0-16,0 0 0,23 8 0,-23-8 16,19 13-16,-19-13 15,0 0-15,23 17 0</inkml:trace>
  <inkml:trace contextRef="#ctx0" brushRef="#br0" timeOffset="206206.0351">31072 7566 0,'0'0'0,"0"0"0,0 0 0,0 0 16,-8 32-16,8-32 0,-7 30 15,5-15-15,1 0 0,2-1 16,3-1-16,1-2 0,3-1 0,4-5 16,4-2-16,2-3 15,1-3-15,5-4 0,0-1 16,-3-3-16,-2-1 0,-4 0 0,-1 0 15,-4-2-15,-3 0 16,-6-1-16,-5 1 0,-2-1 0,-1 2 16,-6 2-16,-5 1 0,-5 2 15,-1 1-15,-2 6 0,0 4 16,1 2-16,3-1 0,4 2 16,1 3-16,5-2 0,4 2 0,8-2 15,7 0-15,-2-1 0,0-1 0,-2-1 16</inkml:trace>
  <inkml:trace contextRef="#ctx0" brushRef="#br0" timeOffset="206570.0723">31455 7522 0,'0'0'0,"0"0"0,0 0 0,-11 23 0,11-23 15,-11 27-15,4-10 16,-2 1-16,-1-1 0,-2 5 0,0-1 15,1-5-15,0-1 0,3-3 16,1-2-16,1-3 0,-1-2 16,2-4-16,1-2 0,4-2 15,2-2-15,3-6 0,0-3 16,4-5-16,1 1 0,3-4 16,4-1-16,-1 2 0,1 2 0,4-2 15,0 2-15,-1 4 0,-3 4 16,-1 4-16,-2 3 15,-1 4-15,-1 2 0,-3 5 0,-1 5 16,-5-1-16,-1 2 0,0 3 16,-2 4-16,-2-2 0,1 3 15,-2 3-15,-1 1 0,1-1 16,2-2-16,2-2 0,2-3 16,1-8-16,3-3 0,-2-1 0,0-1 15,-2-1-15</inkml:trace>
  <inkml:trace contextRef="#ctx0" brushRef="#br0" timeOffset="206837.0639">31946 7456 0,'0'0'0,"0"0"0,0 0 16,0 0-16,0 0 0,-31-5 0,31 5 16,-33 6-16,33-6 0,-31 15 15,16-5-15,2 1 0,0 2 16,5 1-16,1 2 0,3 0 15,1-2-15,7 5 0,5 0 16,-1-2-16,1-2 0,0-1 16,0-1-16,-3-1 0,0 0 0,-4 0 15,-3-1-15,-6-1 16,-4-1-16,-2 0 0,-3 0 16,-2-1-16,-1 1 0,-2-3 0,-2-2 15,1-2-15,1-3 0,0 1 16,4 0-16,2 0 0</inkml:trace>
  <inkml:trace contextRef="#ctx0" brushRef="#br0" timeOffset="207237.1139">32086 7298 0,'0'0'0,"0"0"0,0 0 16,-2 24-16,2-24 0,-9 34 15,1-8-15,-2 0 0,-3 5 0,-6 9 16,0 2-16,-2 5 16,3-5-16,3-6 0,2-3 15,2-6-15,3-5 0,0-1 16,2-3-16,2-7 0,1-2 16,2-3-16,2-3 0,3-6 0,3-2 15,1-5-15,3-3 16,3-3-16,2-2 0,6-5 0,1-1 15,-2 2-15,-1 2 0,1 2 16,1 4-16,-2 1 0,-1 3 0,-4 2 16,-2 3-16,-1 2 15,-3 4-15,0 4 0,-2 3 16,-3 2-16,-2 1 0,-3 4 0,-3 3 16,0-1-16,-3 0 0,-4 6 15,-2-1-15,3-2 0,2 0 16,3-2-16,1-2 0,2-3 15,0-2-15,1-3 0</inkml:trace>
  <inkml:trace contextRef="#ctx0" brushRef="#br0" timeOffset="207420.781">32369 7560 0,'0'0'0,"0"0"16,0 0-16,0 0 0,0 0 15,-10 29-15,10-29 0,-13 29 16,13-29-16,-15 32 0,5-13 16,1-2-16,1 0 0,3-2 15,2-4-15,0-3 0,2-5 16,1 2-16,0-3 0,0 1 0</inkml:trace>
  <inkml:trace contextRef="#ctx0" brushRef="#br0" timeOffset="207569.8994">32311 7365 0,'0'0'0,"0"0"0,0 0 0,23 3 16,-23-3-16,25 6 0,-25-6 16,34 10-16,-18-3 0,-2-1 15,-1 0-15,-2-2 0</inkml:trace>
  <inkml:trace contextRef="#ctx0" brushRef="#br0" timeOffset="207769.9777">32535 7685 0,'0'0'16,"0"0"-16,-6 22 0,1-4 16,-3 6-16,-4 10 0,-1 5 15,-2-1-15,0-2 0,-2 6 16,3-2-16,2-4 0,1-6 0,1-2 15,2-9-15,2-4 0,-1-3 16,0-9-16,1-6 0,0 2 16,2-1-16,-1 1 0</inkml:trace>
  <inkml:trace contextRef="#ctx0" brushRef="#br0" timeOffset="207953.5787">32634 7496 0,'0'0'0,"10"0"0,4 1 16,4 2-16,2 3 0,4 2 0,-1 3 16,-3 1-16,-4 1 0,1 8 15,-5 2-15,-5-3 0,-5-1 16,-8 1-16,-5 0 0,-5-2 16,-5-2-16,-9-1 0,-6 1 15,-3 1-15,-2 2 0,3-1 16,8-5-16,7-2 0</inkml:trace>
  <inkml:trace contextRef="#ctx0" brushRef="#br0" timeOffset="213203.5965">21842 8375 0,'0'0'0,"0"0"15,0 0-15,-3 21 0,3-21 0,-9 25 16,1-8-16,0-1 16,1 2-16,-2-1 0,-1 0 15,-1 2-15,0-2 0,2-3 16,1-4-16,3-3 0,0-2 0,2-2 16,0-1-16,1 1 0</inkml:trace>
  <inkml:trace contextRef="#ctx0" brushRef="#br0" timeOffset="213353.4584">21888 8028 0,'0'0'16,"0"0"-16,0 0 0,0 0 0,31 1 16,-31-1-16,27 6 0,-27-6 15,32 10-15,-14-5 0,3 1 16,-3-1-16,-3 0 0,0 0 15</inkml:trace>
  <inkml:trace contextRef="#ctx0" brushRef="#br0" timeOffset="213705.7394">22337 8414 0,'0'0'0,"0"0"0,0 0 0,-7 28 16,7-28-16,-8 25 0,0-9 15,-1-1-15,0-1 0,-2 2 16,1 0-16,2-4 0,3-3 16,3-4-16,2-5 0,2 3 15,2-4-15,3-4 0,2-2 16,1-2-16,0-1 0,5-5 0,4-3 16,1 0-16,1 0 0,0 0 15,1 2-15,-1 3 0,0 2 16,5 1-16,0 5 0,-2 1 15,-5 1-15,0 7 0,-1 1 16,-5 5-16,-2 3 0,-3 6 16,-3 4-16,-1 0 0,-3-1 15,-2 3-15,-3 2 0,0-4 16,-1-2-16,1-2 0,0 2 16,0-4-16,2 0 0,2-6 0,3-3 15,3-4-15,1-4 0,-2 0 16,0 0-16,-2 0 0</inkml:trace>
  <inkml:trace contextRef="#ctx0" brushRef="#br0" timeOffset="213936.3968">23192 8167 0,'0'0'0,"0"0"15,0 0-15,-8 22 0,8-22 0,-14 31 16,1-6-16,-1 2 15,0 5-15,-5 10 0,0 2 16,4-5-16,2-1 0,4 3 16,4-4-16,5-7 0,3-4 15,11-3-15,7-4 0,-4-8 0,2-4 16,4-2-16,3-3 16,-2-5-16,-2-2 0,-1-1 0,-5 1 15,-2 2-15</inkml:trace>
  <inkml:trace contextRef="#ctx0" brushRef="#br0" timeOffset="214105.0647">22938 8389 0,'0'0'0,"0"0"16,22-3-16,-6 1 0,3 0 0,4 1 15,5 1-15,9-1 0,2 0 16,13 0-16,2 1 0,-6-2 15,-4 1-15,-2-1 0,-10 0 16,-6 1-16</inkml:trace>
  <inkml:trace contextRef="#ctx0" brushRef="#br0" timeOffset="214442.0866">23649 8396 0,'0'0'0,"0"0"0,0 0 0,-10 29 16,3-14-16,-1 3 0,-2 2 16,-4 6-16,1-2 0,1-2 15,1 1-15,2-5 0,1-3 0,2-2 16,0-3-16,2-3 0,2-3 16,2-4-16,2-5 15,1-2-15,2-3 0,1-5 0,3-3 16,1-1-16,1-1 0,0-3 15,1-1-15,1-1 0,0 5 16,1 4-16,0 4 0,3 3 16,-1 2-16,2 5 0,1 3 15,-1 3-15,0 3 0,1 4 16,1 2-16,-1 2 0,1 1 16,3-3-16,3-3 0,-5-1 0,-5-2 15,-2-1-15</inkml:trace>
  <inkml:trace contextRef="#ctx0" brushRef="#br0" timeOffset="214820.2916">24322 8386 0,'0'0'0,"0"0"0,0 0 16,0 0-16,0 0 0,0 0 16,0 0-16,-25-12 0,25 12 0,-27-1 15,7 3-15,0 2 0,0 0 16,-4 5-16,-3 5 15,1 2-15,1 3 0,-7 6 0,1 1 16,4-2-16,5-1 0,1 4 16,7-2-16,5-5 0,5-2 0,6-2 15,7-3-15,4-4 16,3-4-16,6-5 0,6-4 16,1-3-16,-2-3 0,3-3 0,2-5 15,-4 2-15,-4 1 0,1-7 16,-2-1-16,-4 3 0,-3 1 0,-5 4 15,-4 2-15,-1 3 16,-2 3-16,-4 7 0,0 0 16,-3 8-16,-2 2 0,1 4 15,-1 3-15,0 2 0,2 2 0,1 1 16,1 2-16,2 0 0,1-1 16,9-5-16,6-2 15,-2-4-15,-3-2 0,-2-2 0</inkml:trace>
  <inkml:trace contextRef="#ctx0" brushRef="#br0" timeOffset="215069.7456">24772 8410 0,'0'0'0,"0"0"0,-6 23 0,-1-5 16,-2 5-16,-5 6 0,-4 6 15,-4 15-15,0 0 0,-8 17 16,-2 1-16,-1 5 0,5-8 16,2-2-16,8-10 0,3-13 15,5-10-15,3-8 0,1-6 16,2-8-16,0-4 0,2-11 0,1-5 16,0-6-16,0-4 0,0 4 15,1 4-15,0 4 0</inkml:trace>
  <inkml:trace contextRef="#ctx0" brushRef="#br0" timeOffset="215287.176">24663 8396 0,'0'0'0,"9"-3"0,4 0 15,2 0-15,0 1 0,9 1 0,5 1 16,0 3-16,-2 2 0,5 4 16,-2 2-16,-5 1 0,-3 2 15,-3 2-15,-4 4 0,-4-2 16,-3-2-16,-7 2 0,-6 1 15,-3-1-15,-2 0 0,-9 1 16,-6 1-16,0-2 0,-2 0 0,-1 0 16,-2-2-16,-4 3 0,2-2 15,6-5-15,8-2 0,2-2 16</inkml:trace>
  <inkml:trace contextRef="#ctx0" brushRef="#br0" timeOffset="215620.028">25147 8551 0,'0'0'0,"0"0"16,0 0-16,31 6 0,-19-3 0,4-2 15,2 1-15,2-2 0,1 0 16,8-3-16,-1-1 16,0-1-16,0 0 0,-2-3 0,-1-3 15,1-2-15,-5 2 0,-7-3 16,-4 0-16,-6 0 0,-3 1 15,-6 1-15,-6 1 0,0 6 16,0 3-16,-7 3 0,-3 4 16,-2 4-16,-1 3 0,0 7 0,-1 6 15,4 0-15,4 1 0,1 3 16,3 3-16,2 3 0,6-3 16,6-2-16,5-3 0,6-5 15,6-2-15,11-9 0,9-6 16,5-5-16,2-4 0,3-8 15,0-5-15,3-5 0,-5 1 16,-10 4-16,-10 5 0,-6 3 0</inkml:trace>
  <inkml:trace contextRef="#ctx0" brushRef="#br0" timeOffset="215887.0093">25939 8421 0,'0'0'0,"0"0"0,0 0 15,0 0-15,-9 25 0,9-25 16,-10 31-16,3-13 0,0 2 0,-2 1 15,-1 1-15,1 1 16,1-1-16,-2 4 0,2-4 16,1-3-16,1-3 0,2-4 15,1-4-15,2-1 0,1-5 0,3-3 16,1-6-16,3-3 0,1-4 16,2-3-16,1-3 0,1-1 15,0-1-15,3 2 0,2 3 16,4 0-16,-1 2 0,1 3 15,1 3-15,-1 2 0,1 2 16,3 4-16,4 4 0,-2 1 0,1 1 16,-6 0-16,-5-1 15,-2-2-15</inkml:trace>
  <inkml:trace contextRef="#ctx0" brushRef="#br0" timeOffset="216153.8331">26609 8381 0,'0'0'0,"0"0"16,-22 4-16,4 1 0,-2 0 0,-10 3 16,-5 5-16,2 1 15,1 1-15,-2 4 0,4 1 0,7 0 16,6-1-16,7-1 0,8-1 16,6-2-16,5-3 0,4-1 15,2-1-15,0-1 0,-2 0 0,-2 0 16,-1 0-16,-3-1 15,-2 0-15,-5 1 0,-4 2 16,-4 1-16,-3 2 0,-7 0 16,-4 1-16,0-2 0,1 2 0,4-4 15,2-2-15,4-1 0</inkml:trace>
  <inkml:trace contextRef="#ctx0" brushRef="#br0" timeOffset="216503.3779">26837 8470 0,'0'0'0,"0"0"15,0 0-15,0 0 0,-26 23 0,26-23 16,-23 32-16,12-13 0,1 1 16,2 1-16,1 1 0,2 3 15,3-1-15,5-4 0,6-1 16,5-4-16,4-5 0,4-4 15,4-5-15,1-1 0,-1-1 16,4-5-16,-3-3 0,-3-2 0,-6 0 16,-2-4-16,-4-5 15,-5 1-15,-5-1 0,-6 1 16,-4 2-16,-6 0 0,-3 1 0,-6 3 16,-4 2-16,-2 2 0,-1 3 15,-7 5-15,3 3 0,5 2 16,6 0-16,7 2 0,4 3 15,6-3-15,7-1 0,8-2 16,6-1-16,-2 0 0,-4-1 0,-1-1 16</inkml:trace>
  <inkml:trace contextRef="#ctx0" brushRef="#br0" timeOffset="216839.0311">27359 8477 0,'0'0'0,"0"0"0,0 0 0,-10 23 15,10-23-15,-16 29 0,3-8 16,-1 1-16,-1-1 0,-1 7 16,0-1-16,3-1 0,2-4 0,1-2 15,3-4-15,0-4 0,3-1 16,1-8-16,3-3 16,1-6-16,3 0 0,3-3 0,4-2 15,2-4-15,1-2 0,2-3 16,3-4-16,5-1 0,1 3 0,1 1 15,3 2-15,-4 2 0,-2 3 16,1 3-16,-1 4 16,-2 4-16,-3 4 0,1 5 0,0 4 15,-4 1-15,-3 0 0,-3 6 16,-2 5-16,-3 0 0,-2 2 16,-3 1-16,-4 2 0,-2 0 15,1-1-15,-1 0 0,1-4 16,3-9-16,0-1 0,1-3 15</inkml:trace>
  <inkml:trace contextRef="#ctx0" brushRef="#br0" timeOffset="217253.5499">28177 8510 0,'0'0'0,"0"0"16,0 0-16,0 0 0,0 0 0,-28-3 15,28 3-15,-37 7 16,16-1-16,-5 2 0,-2 3 16,-1 3-16,1 1 0,-6 8 15,2 3-15,4-2 0,2 0 0,4 5 16,7-1-16,7-4 16,6-5-16,6-5 0,6-3 15,6-6-15,4-4 0,4-5 0,3-4 16,0-2-16,-2-1 0,7-4 15,0-1-15,-5-1 0,-5-2 16,-4-2-16,-2-4 0,-4 5 16,-3 4-16,-3 5 0,-1 4 15,-2 2-15,-1 3 0,-2 2 16,-1 3-16,-1 5 0,0 3 0,0 4 16,-2 6-16,1 0 0,0 3 15,2 2-15,2 1 0,1-4 16,1-1-16,3-4 0,1-3 15,3-3-15,2-4 0,5-4 16,3-5-16,-4-1 0,-2 2 0,-3-1 16</inkml:trace>
  <inkml:trace contextRef="#ctx0" brushRef="#br0" timeOffset="217486.8726">28635 8345 0,'0'0'16,"0"0"-16,0 0 0,-7 26 16,7-26-16,-18 37 0,3-7 15,0 2-15,1 1 0,-3 8 0,3-2 16,0 4-16,4-4 0,2-6 16,4-6-16,3-5 0,3-5 15,7-3-15,6-3 0,4-3 16,3-1-16,3-7 0,3-5 15,-2-5-15,0-3 0,-3 1 16,-5 3-16,-3 1 0</inkml:trace>
  <inkml:trace contextRef="#ctx0" brushRef="#br0" timeOffset="217958.8337">29488 8729 0,'0'0'16,"0"0"-16,0 0 0,38 4 0,-21-3 15,6 1-15,7 1 16,8 0-16,2-2 0,16 0 0,7 0 16,-4-1-16,-1-1 0,18 0 15,5-2-15,7 2 0,-7 1 0,16-1 16,3-1-16,-12 1 15,-10-1-15,33-2 0,-8 3 16,-20 2-16,-10 3 0,-4-3 16,-4 0-16,-16-1 0,-10-1 0,-7 0 15,-5 0-15,-5 1 0,-4 1 16,-8-1-16,-5 0 16,-2 0-16,-3 3 0,-6-3 0,-3 0 15,-1-1-15,-1 1 0,5 0 16,0 0-16,3 0 0</inkml:trace>
  <inkml:trace contextRef="#ctx0" brushRef="#br0" timeOffset="218119.5762">31593 8957 0,'0'0'0,"0"0"0,0 0 16,0 0-16,0 0 0,-12 21 16</inkml:trace>
  <inkml:trace contextRef="#ctx0" brushRef="#br0" timeOffset="229520.1161">4435 6354 0,'0'0'16,"0"0"-16,0 0 0,0 0 0,0 0 16,-25-12-16,25 12 15,-20-7-15,8 2 0,-5 0 0,2 0 16,-3 2-16,2 0 0,-5 0 16,-4 0-16,-8 1 0,0 0 15,-3 1-15,-4 1 0,1 3 16,0 0-16,-15 2 0,-1 1 15,0 0-15,-2 2 0,-12 3 16,-2 1-16,5 3 0,3 4 0,-11 5 16,0 4-16,-6 2 0,8 0 15,0 1-15,2 0 16,-12 15-16,13-3 0,8-1 0,4 1 16,13-9-16,12-5 0,5 6 15,4 5-15,2-6 0,4-2 0,11 3 16,6-1-16,3-4 15,0-4-15,3-1 0,4 0 16,2-10-16,2 1 0,7 2 16,1 3-16,4-2 0,5 1 0,4-1 15,2-3-15,5 0 0,0 0 16,4-3-16,1 0 0,-1-2 16,0 0-16,9-3 0,7-1 15,-5 1-15,-3-1 0,12 0 16,2-1-16,12 1 0,-10 1 0,2-2 15,2 1-15,-8 0 0,-5-2 16,1-2-16,2-3 16,-7-3-16,-1-2 0,2-2 15,1-2-15,-8 4 0,-4 0 0,5-1 16,6 1-16,-6-6 0,-4-4 16,-2 0-16,-2-2 0,0 5 15,0 2-15,-4-7 0,0-4 16,-6 2-16,1 1 0,-2-7 15,1-1-15,-6 3 0,-3 3 16,1-4-16,3-4 0,-5 4 0,-5 1 16,-3-1-16,-2 2 15,-6 6-15,-2-3 0,4-3 0,3-4 16,-6 5-16,0 2 0,1-2 16,0-3-16,-3 5 0,-2-2 15,-1-1-15,-2-1 0,0 1 0,4 1 16,-7-2-16,0-3 15,-2 4-15,-2 2 0,0-2 16,0 0-16,-1 0 0,0 0 16,-5 0-16,-2 1 0,-1 1 0,-3 3 15,-3-1-15,-3 1 16,0 3-16,-1 0 0,-8 1 0,-5-2 16,-1 4-16,-2 2 0,-11 3 15,-3 2-15,1 3 0,-1 2 16,-5 4-16,-5 2 0,-1 2 15,5 0-15,-18 8 0,1 3 16,4 3-16,8 0 0,-40 15 0,5 1 16,33-12-16,21-8 0,15-7 15</inkml:trace>
  <inkml:trace contextRef="#ctx0" brushRef="#br0" timeOffset="230153.3072">2290 6138 0,'0'0'0,"0"0"0,0 0 15,0 0-15,0 0 0,-1 25 0,1-25 16,-4 23-16,4-23 0,-8 36 15,-1-15-15,-1-1 0,0 1 0,-3 8 16,-3 1-16,1-3 16,2-4-16,1-2 0,5-3 15,0-4-15,2-1 0,-2-4 0</inkml:trace>
  <inkml:trace contextRef="#ctx0" brushRef="#br0" timeOffset="230336.7672">2554 6139 0,'0'0'16,"0"0"-16,0 0 0,0 0 0,-14 27 15,14-27-15,-23 37 0,10-15 16,-5 4-16,-8 11 0,-3 4 16,0-2-16,2 0 0,-8 7 15,2-2-15,0 0 0,7-8 0,7-8 16,3-6-16,3-5 0</inkml:trace>
  <inkml:trace contextRef="#ctx0" brushRef="#br0" timeOffset="230537.5434">2463 6444 0,'0'0'0,"0"0"0,0 0 15,3 23-15,-3-10 0,-2 8 16,1 5-16,-2 1 0,0 1 0,-1 11 15,-4 2-15,4 3 16,-2-5-16,2-7 0,1-6 16,-3-4-16,3-5 0,-1-9 15,-2-4-15,0-2 0,2-1 0,2 1 16</inkml:trace>
  <inkml:trace contextRef="#ctx0" brushRef="#br0" timeOffset="230704.4801">2595 6098 0,'0'0'0,"0"0"16,0 0-16,0 0 0,0 0 0,0 0 15,0 0-15,11 27 0,-11-27 16,6 27-16,-6-8 0,2 1 16,-2-1-16,1-2 0,1 0 15,-2-2-15,1-3 0,1-1 16</inkml:trace>
  <inkml:trace contextRef="#ctx0" brushRef="#br0" timeOffset="230953.5055">2693 6061 0,'0'0'0,"0"0"0,0 0 16,26-14-16,-16 9 0,5-1 15,1 1-15,2 1 0,-1-1 16,5 0-16,-2 1 0,-2 1 15,0 2-15,-4 2 0,2 2 16,-4 2-16,0 2 0,-4 4 16,-2 3-16,-1-1 0,-2 2 0,-3 2 15,-3 1-15,-1 1 16,2-2-16,-3 2 0,0 0 16,-4 0-16,1 0 0,-7 3 0,0-1 15,1-4-15,3-4 0,2-2 16</inkml:trace>
  <inkml:trace contextRef="#ctx0" brushRef="#br0" timeOffset="231120.4099">2618 6223 0,'0'0'0,"0"0"16,0 0-16,25-6 0,-25 6 16,26-7-16,-26 7 0,36-11 15,-16 5-15,0 1 0,1 1 16,-2 1-16,-3 0 0,3 2 15,-7 2-15,-1 2 0,-2-2 0,0-1 16</inkml:trace>
  <inkml:trace contextRef="#ctx0" brushRef="#br0" timeOffset="231270.2675">2620 6324 0,'0'0'0,"0"0"16,0 0-16,27-13 0,-13 9 0,0-2 15,2 0-15,2 0 16,-2-2-16,4 1 0,1 3 0,-2 1 16,-5 3-16,0 0 0,-4 0 15,-1 0-15</inkml:trace>
  <inkml:trace contextRef="#ctx0" brushRef="#br0" timeOffset="231443.0365">2555 6478 0,'0'0'16,"0"0"-16,22-8 0,-7 2 0,1-1 16,4-1-16,2 0 15,9-2-15,0-1 0,1 1 0,2 0 16,1-1-16,-6 3 0,-6 3 16,-4 0-16,-4 3 0,-2-1 15,-4 1-15</inkml:trace>
  <inkml:trace contextRef="#ctx0" brushRef="#br0" timeOffset="231587.4427">2532 6606 0,'0'0'0,"0"0"0,0 0 0,30-17 16,-15 8-16,6-2 0,5-1 16,7-4-16,3 3 0,3-1 15,2 0-15,1-1 0,-3 3 16,-9 1-16,-5 3 0,-4 0 0</inkml:trace>
  <inkml:trace contextRef="#ctx0" brushRef="#br0" timeOffset="231803.1898">2848 6499 0,'0'0'0,"0"0"16,0 0-16,6 26 0,-2-13 0,-4 3 15,1 4-15,1 1 16,-2 0-16,1 6 0,1-2 16,-2 0-16,-2-3 0,-1-1 15,-2-3-15,-1-3 0,-2-2 0,0 0 16,-3-1-16,1-5 0,0-1 16,4-1-16,-1-1 0,0-1 0</inkml:trace>
  <inkml:trace contextRef="#ctx0" brushRef="#br0" timeOffset="231922.0022">2656 6719 0,'0'0'0,"0"0"0,0 0 0,0 0 16,0 0-16,0 0 0,0 0 16,0 0-16,26-7 0,-26 7 15,28 0-15,-28 0 0,35-6 16,-17 3-16,-5 1 0,-1 0 16</inkml:trace>
  <inkml:trace contextRef="#ctx0" brushRef="#br0" timeOffset="232421.2882">3139 6154 0,'0'0'0,"0"0"0,0 0 0,0 0 15,25-4-15,-25 4 0,23-1 16,-23 1-16,28-1 0,-13 0 15,-1 0-15,1 0 0,-1 1 0,-2 0 16,-1 0-16,-1 1 16,-2-1-16,-3 2 0,-5 3 0,0 0 15,-3 3-15,-3 1 0,-4 2 16,-3 0-16,0 2 0,-8 5 16,-2 4-16,1-4 0,1-1 15,5-2-15,2-1 0,2 0 16,2 0-16,2-4 0,1-4 15,4 0-15,3-1 0,3-3 16,7-2-16,2-1 0,4-3 0,3-1 16,0-2-16,0 0 0,3-2 15,-3 0-15,0-2 0,0 0 16,-6 0-16,5-2 0,-4 1 16,-2 2-16,-3 0 0,-2 4 15,-2 0-15,-1 2 0,-1 1 16,0 0-16,1 2 0,-1 2 0,-1 3 15,1 1-15,1 1 16,-1 1-16,-2-1 0,2 4 16,1 2-16,-1 1 0,0 1 0,2 3 15,-5 1-15,1-3 0,1-2 16,-2-3-16</inkml:trace>
  <inkml:trace contextRef="#ctx0" brushRef="#br0" timeOffset="232570.4678">3032 6565 0,'0'0'0,"0"0"15,0 0-15,0 0 0,31-16 0,-31 16 16,35-14-16,-16 7 0,3-1 16,0 0-16,1 0 0,-2 3 15,-1-2-15,-5 3 0</inkml:trace>
  <inkml:trace contextRef="#ctx0" brushRef="#br0" timeOffset="232837.3213">3256 6452 0,'0'0'0,"0"0"15,0 0-15,-7 20 0,7-20 0,-9 23 16,2-5-16,-1 0 0,-2 1 0,0-1 15,-1-1-15,3-2 16,-1 1-16,0 0 0,3-3 16,1-2-16,0-3 0,5-2 0,0-4 15,5-3-15,5-3 0,0 1 16,3-2-16,5 0 0,1-2 16,10-3-16,-1-2 0,1 0 15,-1-1-15,0 0 0,-5 3 16,-4 1-16</inkml:trace>
  <inkml:trace contextRef="#ctx0" brushRef="#br0" timeOffset="232986.7822">3609 6253 0,'0'0'0,"0"0"16,0 0-16,0 0 0,0 0 15,0 0-15,0 25 0,0-25 16,0 0-16,-2 29 0,2-29 15,2 22-15,-2-22 0,0 0 16,7 18-16,-6-13 0</inkml:trace>
  <inkml:trace contextRef="#ctx0" brushRef="#br0" timeOffset="233237.2783">3868 6113 0,'0'0'0,"0"0"15,0 0-15,-2 22 0,2-22 0,-6 35 16,0-7-16,0 2 0,-2 2 16,-1 8-16,2-1 15,0-2-15,2-5 0,2 3 0,-3-5 16,2-6-16,1-3 0,-1-5 16,2-4-16,-3-2 0,0-2 15,-1-5-15,-3-2 0,-3-1 16,-4 0-16,-4-1 0,-5-2 15,-4-1-15,1-2 0,-4 1 0,8 2 16,4-1-16</inkml:trace>
  <inkml:trace contextRef="#ctx0" brushRef="#br0" timeOffset="234054.3704">8800 6286 0,'0'0'0,"0"0"16,0 0-16,-32 8 0,16-2 0,-9 4 15,-5 2-15,-4 2 0,-4-2 16,-12 11-16,-1 8 0,2 1 16,1 4-16,-9 11 0,1 1 15,-2 12-15,8-2 0,5 4 16,7 3-16,4 3 0,7-7 0,14-4 16,11-2-16,17 16 0,8-10 15,18-12-15,12-6 0,7-8 16,8-6-16,16-6 0,11-4 15,2-10-15,3-4 0,9-4 16,6-3-16,-8-4 0,-6-1 0,-1-3 16,1 0-16,-11-6 15,-5-7-15,-9-6 0,-5-5 16,-10-2-16,-4-2 0,-7-8 16,-2-7-16,-13-4 0,-7-4 0,-6-2 15,-5-4-15,-8-1 0,-7 0 16,-13-2-16,-9-3 0,-5 9 15,-4 7-15,-14 3 0,-10 2 16,-9 11-16,-8 7 0,-10 6 16,-10 5-16,0 11 0,-3 6 0,-10 12 15,-9 7-15,-3 12 0,-4 6 16,0 18-16,-1 13 0,38-20 16,26-13-16,17-9 0</inkml:trace>
  <inkml:trace contextRef="#ctx0" brushRef="#br0" timeOffset="238892.3811">9767 7001 0,'0'0'16,"0"0"-16,0 0 0,0 0 0,0 0 15,28 13-15,-28-13 0,19 11 16,-19-11-16,22 16 0,-9-6 15,3 0-15,1 3 0,3-1 16,2 1-16,3 1 0,2 0 0,11 5 16,2-1-16,2-1 0,1 1 15,14-2-15,1 0 0,-1-4 16,-1-2-16,15-1 0,3-1 16,9-1-16,-5-2 0,6 0 15,3-2-15,9 0 0,-4 0 0,45-1 16,-8 2-16,-10-4 15,-7-4-15,1 2 0,0-2 16,1 2-16,-1 0 0,6-4 16,4-1-16,-5 0 0,-3-2 0,3-2 15,2 0-15,-9-1 0,-5-1 16,4 2-16,4 1 0,-9-2 16,-7-1-16,-4 1 0,-1 2 15,-10-1-15,-8-1 0,-3 1 16,-1-1-16,-11 2 0,-9 0 0,-8 3 15,-5 1-15,-13-1 16,-6 1-16,-8 6 0,-4 6 16,-7-6-16,-2-4 0,1 2 0,1 2 15,-2-2-15</inkml:trace>
  <inkml:trace contextRef="#ctx0" brushRef="#br0" timeOffset="239422.8663">14570 6622 0,'0'0'0,"0"0"15,0 0-15,0 0 0,-10 21 16,10-21-16,-22 23 0,8-8 16,-2 0-16,1 4 0,-2 4 15,3-1-15,1 2 0,-2 1 16,4 0-16,4-6 0,2-3 15,8-3-15,4-5 0,5-2 0,5-5 16,6-3-16,6-4 16,1 1-16,0-1 0,7-2 0,-2-2 15,-4 2-15,-2 0 0,-1 2 16,-2 2-16,-10 1 0,-2 0 0,-3 2 16</inkml:trace>
  <inkml:trace contextRef="#ctx0" brushRef="#br0" timeOffset="239620.4244">14687 6788 0,'0'0'0,"0"0"16,0 0-16,-4 32 0,1-16 0,0 5 16,-1 6-16,-3 7 0,-1 1 15,2 1-15,-1 2 0,-1 4 16,0-3-16,-1-4 0,-1-5 15,0-4-15,0-4 0,1-4 16,2-4-16,2-2 0</inkml:trace>
  <inkml:trace contextRef="#ctx0" brushRef="#br0" timeOffset="239722.8227">14393 7196 0,'0'0'0,"0"0"0,0 0 16,0 0-16,0 0 0,26-15 15,-6 8-15,3-2 0,2-2 0,6-1 16,3-3-16,4 1 15,-6 0-15,-6 3 0</inkml:trace>
  <inkml:trace contextRef="#ctx0" brushRef="#br0" timeOffset="240073.3863">15204 6628 0,'0'0'15,"0"0"-15,0 0 0,0 0 16,-18 17-16,18-17 0,-26 25 15,10-10-15,0 4 0,-2 1 16,-2 2-16,-3 4 0,3-1 0,5-4 16,3-2-16,3-4 0,4-3 15,7-6-15,7-2 0,4-4 16,3-3-16,6-2 0,6-2 16,1-2-16,0 1 0,10 1 15,0 0-15,-4 4 0,-3 3 16,2 4-16,-3 5 0,-5 2 15,-4 4-15,-8 7 0,-7 9 16,-3-3-16,-4 0 0,-4 1 0,-2 1 16,-1-4-16,-1-3 0,0-1 15,-2-4-15,-2-1 0,-2-3 16,-6 1-16,-5-1 0,2-4 16,0-2-16,-4-3 0,-2 0 15,5-1-15,6-2 0,3 1 16</inkml:trace>
  <inkml:trace contextRef="#ctx0" brushRef="#br0" timeOffset="240254.3062">15056 6990 0,'0'0'0,"0"0"0,0 0 16,0 0-16,-2 24 0,2-24 15,-9 28-15,9-28 0,-13 35 0,3-16 16,-2 1-16,0-1 15,1-1-15,-2 2 0,2-4 16,2-3-16,1-2 0,1-2 0</inkml:trace>
  <inkml:trace contextRef="#ctx0" brushRef="#br0" timeOffset="240420.3236">15212 6956 0,'0'0'0,"0"0"16,0 0-16,0 0 0,-4 32 0,4-32 15,-13 37-15,4-14 16,-1 3-16,-2 2 0,-2 2 16,-4 6-16,1 0 0,-8 6 0,0-3 15,3-7-15,2-5 0,5-6 16,2-3-16,3-4 0</inkml:trace>
  <inkml:trace contextRef="#ctx0" brushRef="#br0" timeOffset="240643.1926">15796 6700 0,'0'0'0,"0"0"0,0 0 15,0 0-15,19 23 0,-19-23 16,9 27-16,-6-13 0,-1 2 0,0 1 15,1 3-15,-2-1 0,1-1 16,-1 4-16,0-4 16,-1-3-16,-1-4 0,0-2 0,0 0 15,0-3-15</inkml:trace>
  <inkml:trace contextRef="#ctx0" brushRef="#br0" timeOffset="241004.4228">15871 6728 0,'0'0'16,"0"0"-16,0 0 0,24-10 0,-11 9 16,4-1-16,2 0 0,0 0 15,0 0-15,7-1 0,0 1 16,-3 2-16,-2 2 0,-2 2 16,-2-1-16,-3 2 0,-2 1 15,-3 2-15,-4 3 16,-2 0-16,-3 3 0,-6 0 0,-5 2 15,-2 0-15,-3 1 0,-1 0 16,-3 2-16,-6 1 0,0-2 0,0-1 16,-1-3-16,3-3 0,3-2 15,0-2-15,1-2 16,4-1-16,2-2 0,6-2 0,3-2 16,4 0-16,3-1 0,4 0 15,3-1-15,3 0 0,3 0 0,5-1 16,4 0-16,0 2 15,1-2-15,4 2 0,2 0 16,-3 3-16,-3 3 0,-5-2 0,-3 0 16,-4-1-16</inkml:trace>
  <inkml:trace contextRef="#ctx0" brushRef="#br0" timeOffset="241203.4579">15677 7103 0,'0'0'0,"0"0"0,0 0 15,0 0-15,3 25 0,-3-25 16,2 25-16,-2-25 0,5 32 16,-3-15-16,0 0 0,2-1 15,-1-2-15,-1-2 0,0-1 16,1-1-16</inkml:trace>
  <inkml:trace contextRef="#ctx0" brushRef="#br0" timeOffset="241553.5009">15781 7085 0,'0'0'0,"0"0"16,0 0-16,28-8 0,-18 7 15,2-1-15,2 0 0,0 0 16,1 1-16,5 1 0,0 1 15,-2 0-15,-3 0 0,-2 3 16,-1 0-16,-2 2 0,-2 0 0,-2 2 16,-3 5-16,-2-2 0,-2 1 15,-6 1-15,-4 2 0,-1-1 16,-1-1-16,-1 0 0,-3 0 16,0-2-16,1-3 0,-1 1 15,1-4-15,0-2 0,3-2 16,2-1-16,1-1 0,4 1 15,1-1-15,5 1 0,5-2 16,1 1-16,4-1 0,3 2 0,4-1 16,1 1-16,1-1 0,2-1 15,3 0-15,-2 1 0,0 0 16,5-1-16,2 0 0,-6 0 16,-4 1-16,-4 0 0</inkml:trace>
  <inkml:trace contextRef="#ctx0" brushRef="#br0" timeOffset="241753.5659">16187 7077 0,'0'0'0,"0"0"16,0 0-16,0 0 0,0 0 16,0 30-16,0-30 0,-2 28 15,2-28-15,-1 33 0,1-13 16,0-3-16,0 0 0,0 0 15,0-2-15,1-2 0,0-3 0,-1-1 16,0-5-16,0 0 0,0-1 16,0-1-16</inkml:trace>
  <inkml:trace contextRef="#ctx0" brushRef="#br0" timeOffset="242123.26">16184 7123 0,'0'0'0,"0"0"0,0 0 15,0 0-15,0 0 0,0 0 16,18-18-16,-18 18 0,0 0 0,28-8 15,-12 7-15,-1 0 16,0-1-16,-1 2 0,0 0 16,-1 1-16,1 0 0,-2 1 0,0 1 15,-2 1-15,-1 1 0,-3 1 16,-1 0-16,-2 0 0,-1 2 16,-3 1-16,-2 0 0,-2 1 15,0 0-15,-4 1 0,-3-1 16,0 0-16,0-1 0,-3 2 15,1-2-15,2-1 0,2-2 16,2-1-16,2 0 0,0-2 0,2 0 16,2-1-16,0 2 15,4-2-15,1-1 0,5 1 0,3-4 16,0 1-16,0 1 0,1-1 16,2-1-16,0 1 0,1 0 0,4 0 15,-2 1-15,-1-1 16,-2-1-16,-1 1 0,-1 1 15,-2 0-15,-1 1 0,-5-2 16,-1 0-16,-1 1 0,0-1 0,0 1 16</inkml:trace>
  <inkml:trace contextRef="#ctx0" brushRef="#br0" timeOffset="242303.0037">16872 7349 0,'0'0'0,"0"0"0,0 0 0,0 0 0,0 0 16,0 0-16,0 0 0,0 0 16,-30 14-16,30-14 0</inkml:trace>
  <inkml:trace contextRef="#ctx0" brushRef="#br0" timeOffset="244921.4757">3041 7704 0,'0'0'0,"0"0"0,0 0 0,0 0 15,0 0-15,0 0 0,9-16 16,-9 16-16,0 0 0,0 0 15,0 0-15,20-10 0,-20 10 0,0 0 16,0 0-16,0 0 0,21-11 16,-21 11-16,0 0 15,20 3-15,-11 0 0,-1 2 0,0 0 16,2 2-16,1 0 0,-1 4 16,4 2-16,1-2 0,0 0 0,2 2 15,3 1 1,1-1-16,1 1 0,9 6 0,2 0 15,-1 0-15,-1 0 0,9 4 16,-1-1-16,-3 1 0,0-2 0,-7-1 16,0 1-16,-3-3 0,0-2 15,-1 4-15,-5-2 16,-5-1-16,-2-1 0,-6-5 0,0-1 16,-2-2-16</inkml:trace>
  <inkml:trace contextRef="#ctx0" brushRef="#br0" timeOffset="246203.666">5471 8493 0,'0'0'0,"0"0"0,0 0 16,-6-19-16,6 19 0,-13-18 16,0 9-16,0-2 0,1 0 15,-7 1-15,-5-1 0,-5-1 0,1 2 16,-7 0-16,-5-1 15,0 3-15,-1 2 0,-16 2 16,-6 3-16,-6 1 0,0 2 0,-3 4 16,-6 2-16,-6 4 0,4 0 15,-11 4-15,0 1 0,9 4 16,4 0-16,-32 16 16,9 1-16,16-7 0,13-5 0,5 4 15,4 3-15,9 0 0,4-1 0,5 7 16,1 5-16,9-5 15,6-6-15,7 6 0,3 4 16,13-8-16,3-3 0,7 1 0,5 2 16,7-5-16,9-4 0,4 6 15,7 2-15,4-9 0,7-8 16,4 1-16,9 2 0,-4-3 16,-2-1-16,12 3 0,5 2 15,1-3-15,-2 1 0,11-2 16,2-2-16,-2-3 0,-4-1 0,10 2 15,4 3-15,-4-7 16,-6-3-16,10-3 0,6-2 16,-9 3-16,-3 0 0,7 1 0,9-2 15,-10 1-15,-7-2 16,12-2-16,9-2 0,-11 2 0,-2 1 16,3-2-16,3-2 0,-9-4 15,-4-1-15,8 4 0,5 3 16,-9-3-16,-6-3 0,2 2 15,2 2-15,-8-3 0,-4-2 16,5-2-16,2-1 0,-8 0 16,-7-1-16,6-1 0,4-1 15,-7 1-15,-5 1 0,1-1 0,1-2 16,-2 2-16,-2 1 0,2-3 16,3 0-16,-9 1 0,-6 4 15,-3-4-15,0-4 0,-9-1 16,-5 0-16,1 1 0,-1 2 15,-7 0-15,-5-1 0,-5-7 16,-4-5-16,-6 5 0,-4 1 0,-1-2 16,-4 0-16,-2 0 0,-2 0 15,-8 1-15,-8 1 0,3-2 16,0-1-16,1 8 0,-8-5 16,-1 1-16,-1 3 0,-11-4 15,-2-3-15,-2 2 0,0 1 16,-10 0-16,-6 0 0,2 2 0,1 3 15,-34-13-15,0 0 16,11 1-16,7 2 0,-10 2 16,-3 4-16,7 1 0,6-1 0,-10 1 15,-9 2-15,6 5 0,3 4 16,-10-1-16,-6 1 0,8 5 16,6 3-16,-7-2 0,-5 0 15,6-2-15,3 0 0,-6 1 16,-5 1-16,5 3 0,5 4 15,-7-2-15,-3 0 0,5 5 0,7 4 16,3-1-16,-2-1 16,15 1-16,10-1 0,-1 0 0,2 1 15,9-1-15,12 0 0,3 1 16,2 2-16,4 1 0,3 2 16,1 5-16,2 5 0,8-7 15,3-5-15,1-4 0</inkml:trace>
  <inkml:trace contextRef="#ctx0" brushRef="#br0" timeOffset="250134.5784">8325 8382 0,'0'0'0,"0"0"15,0 0-15,-7 31 0,3-19 0,-1 0 16,0 0-16,0 0 0,2-2 16,-3 2-16,3-2 0,1-5 15,1 0-15,1-5 0,3-2 16,3 0-16,2-2 0,5-3 15,2-3-15,2-1 0,0-1 16,11-3-16,2 2 0,-2-1 0,-1 0 16,5 0-16,-4 2 15,0 3-15,-3 2 0,-4 5 0,-3 3 16,-5 3-16,-2 3 0,-8 4 16,-5 3-16,-3 4 0,-4 3 15,-4 3-15,-5 4 0,-2-1 16,-1-1-16,-3 0 0,-1 0 15,-3 3-15,3-4 0,-4-1 16,-3-2-16,3-4 0,3-3 0,5-3 16,4-2-16,4-4 15</inkml:trace>
  <inkml:trace contextRef="#ctx0" brushRef="#br0" timeOffset="250371.1555">8438 8531 0,'0'0'0,"0"0"16,26 5-16,-10 1 0,3 2 0,12 5 15,6 0-15,2 2 0,-1 0 16,13 1-16,1 0 0,-3-1 16,-1 0-16,5 2 0,-4-3 15,-7-2-15,-5-1 0,1-2 16,-4-4-16,-10-2 0,-5 0 15,-5-8-15,-4-3 0,-3 1 0,-1 2 16,-2 2-16</inkml:trace>
  <inkml:trace contextRef="#ctx0" brushRef="#br0" timeOffset="250570.9898">8978 8204 0,'0'0'0,"0"0"15,0 0-15,0 0 0,0 0 0,-16 30 16,9-11-16,1 2 0,-1 3 16,-1 4-16,1 6 15,-3 6-15,0-2 0,-1 3 0,2-3 16,-2-5-16,2-7 0,1-5 16,3-5-16,0-3 0,1-3 0,1-1 15</inkml:trace>
  <inkml:trace contextRef="#ctx0" brushRef="#br0" timeOffset="250689.4238">8956 8382 0,'0'0'0,"0"0"16,0 0-16,0 0 0,0 0 15,23 4-15,-23-4 0,20 11 16,-20-11-16,19 16 0,-10-5 16,1-2-16,1 2 0,-1-2 15,-1-1-15,-2-1 0</inkml:trace>
  <inkml:trace contextRef="#ctx0" brushRef="#br0" timeOffset="250872.9132">9553 8092 0,'0'0'0,"0"0"0,0 0 0,0 0 16,0 0-16,0 0 0,13 28 15,-13-28-15,1 22 0,-1-22 16,-5 27-16,1-15 0,2-2 0,0-1 16</inkml:trace>
  <inkml:trace contextRef="#ctx0" brushRef="#br0" timeOffset="251041.3536">9257 8338 0,'0'0'0,"0"0"15,0 0-15,0 0 0,0 0 0,0 0 16,32 3-16,-32-3 15,42-5-15,-13 0 0,5-2 16,2 1-16,3 1 0,11-2 16,0 0-16,7 1 0,-6 2 0,-5 1 15,-6-1-15,-8 0 16,-6-1-16,-2 2 0,-5-1 0,-4 2 16</inkml:trace>
  <inkml:trace contextRef="#ctx0" brushRef="#br0" timeOffset="251271.1557">9662 8421 0,'0'0'0,"0"0"15,13 11-15,-5-4 0,-2 3 0,2 2 16,2 5-16,1 4 0,0 0 0,-2 1 16,0 3-16,-3-3 15,0-2-15,-2 4 0,-1 0 16,-3-7-16,0-3 0,-6 1 15,-3-2-15,0-4 0,-1-2 16,-5-4-16,-4-2 0,-1-2 0,2-3 16,-2-1-16,4 1 0,3 1 15</inkml:trace>
  <inkml:trace contextRef="#ctx0" brushRef="#br0" timeOffset="251395.5309">9623 8380 0,'0'0'0,"0"0"0,0 0 0,0 0 16,0 0-16,0 0 0,0 0 15,-13 23-15,13-23 0,-24 29 16,3-8-16,-1 4 0,0 2 16,-11 10-16,-3 2 0,7-6 0,3-5 15,4-5-15</inkml:trace>
  <inkml:trace contextRef="#ctx0" brushRef="#br0" timeOffset="262604.8722">10686 8164 0,'0'0'0,"0"0"0,0 0 16,0 0-16,0 0 0,0 0 16,5 27-16,-5-27 0,-2 27 0,0-7 15,-2 4-15,-2 0 0,0 2 16,-3 0-16,-1-1 0,-2 4 16,0-1-16,1-5 0,0-2 15,1-4-15,1-2 0,0-4 16,0-3-16,2-2 0,0-4 15,0-4-15,1-6 0,1-2 0,3-3 16,2-3-16,1-5 16,2 0-16,3 0 0,3 0 0,2-1 15,4 0-15,2 4 0,0 1 16,2 2-16,-1 3 0,-1 2 16,6 4-16,2 4 0,-2 1 15,-1 0-15,1 4 0,0 3 16,1 0-16,-2 2 0,-5-2 15,-2-2-15,-3 0 0</inkml:trace>
  <inkml:trace contextRef="#ctx0" brushRef="#br0" timeOffset="262987.8827">11006 8418 0,'0'0'0,"0"0"0,0 0 0,22 3 16,-22-3-16,23 1 0,-6 1 16,0-1-16,2 0 0,2-1 0,2 0 15,6-2-15,-1-1 0,1-3 16,0-1-16,-3-1 0,0 0 16,1-4-16,-3-3 0,-5 0 15,-6-2-15,-5 0 0,-5 1 16,-3 1-16,-4 0 0,-5-1 15,-3 1-15,-2 3 0,-2 3 0,-7 5 16,-6 1-16,1 5 0,0 1 16,-3 7-16,-3 6 15,3 0-15,3 4 0,-2 9 0,4 3 16,7-1-16,3 2 0,8-1 16,6-2-16,3-3 0,4-3 0,10-3 15,8-2-15,3-7 16,2-2-16,9-8 0,7-3 15,-10 0-15,-8-1 0,-5 1 0</inkml:trace>
  <inkml:trace contextRef="#ctx0" brushRef="#br0" timeOffset="263220.863">11912 8243 0,'0'0'0,"0"0"0,0 0 16,0 0-16,0 0 0,-35 2 15,35-2-15,-38 14 0,15-5 0,-2 4 16,-3 2-16,-5 6 0,3 1 16,4 1-16,2 1 0,1 5 15,5-2-15,9-3 0,7-1 16,7-6-16,7-3 0,8-2 16,7-4-16,1-1 0,2-3 0,5-4 15,4-1-15,4-5 16,-4-3-16,-8 3 0,-7 1 0,-5 1 15</inkml:trace>
  <inkml:trace contextRef="#ctx0" brushRef="#br0" timeOffset="263387.7">12176 8369 0,'0'0'0,"0"0"16,0 0-16,0 0 0,0 0 0,0 0 16,0 0-16,-7 23 15,7-23-15,-8 27 0,3-8 16,-1-2-16,1-1 0,-2 1 15,-1 0-15,1-1 0,0-3 0,1-3 16,2-4-16,0-1 0,0 0 16,1-1-16</inkml:trace>
  <inkml:trace contextRef="#ctx0" brushRef="#br0" timeOffset="263521.3481">12194 8161 0,'0'0'15,"0"0"-15,0 0 0,21 8 0,-21-8 16,20 11-16,-20-11 0,24 17 16,-12-7-16,-1-3 0,-2 0 15,-1 0-15</inkml:trace>
  <inkml:trace contextRef="#ctx0" brushRef="#br0" timeOffset="263738.0318">12503 8354 0,'0'0'0,"0"0"16,0 0-16,-7 32 0,3-15 0,-4 6 15,-2 6-15,-5 10 0,-3 0 16,-5 16-16,-2 4 0,2-3 16,1-5-16,-4 2 0,1-6 15,4-8-15,2-5 0,1-4 16,5-6-16,2-8 0,2-5 0,4-8 15,2-6-15,-1 1 0,2 0 16,0 1-16</inkml:trace>
  <inkml:trace contextRef="#ctx0" brushRef="#br0" timeOffset="263987.809">12553 8281 0,'0'0'0,"8"-2"15,5 1-15,-1 1 0,0 1 0,5 5 16,3 4-16,-1 2 0,-1 3 16,-4 1-16,-1 0 0,-3 0 15,-1 0-15,-4 4 0,-3-2 16,-6-4-16,-3-1 0,-8 2 16,-2-2-16,-3 0 0,-2-2 0,-5 0 15,-3 1-15,3-2 16,3 0-16,-2-3 0,1-2 15,4-2-15,3-3 0,4 0 0,2 0 16,2 0-16</inkml:trace>
  <inkml:trace contextRef="#ctx0" brushRef="#br0" timeOffset="264320.9636">12841 8465 0,'0'0'0,"0"0"15,0 0-15,28 5 0,-16-3 0,5 0 16,2-1-16,4-1 0,0 0 16,9-3-16,1-1 0,-1-3 15,-1-1-15,5-5 16,-2-1-16,-4 1 0,-4 0 0,-4-2 16,-2-2-16,-7-1 0,-4 0 0,-5 1 15,-5 1-15,-5 3 16,-3 2-16,-8 6 0,-10 1 15,1 5-15,-2 4 0,-3 6 16,-3 5-16,3 3 0,2 3 0,1 8 16,4 3-16,5-1 0,6-2 15,7-1-15,6-2 0,6-3 16,4-4-16,10-1 0,10-2 16,2-6-16,2-3 0,-6-2 15,-7 0-15,-5-2 0</inkml:trace>
  <inkml:trace contextRef="#ctx0" brushRef="#br0" timeOffset="264971.2386">12469 9224 0,'0'0'0,"0"0"0,-23 5 16,6-1-16,-2-2 0,-14 2 0,-8-1 16,-5-2-16,-5-1 0,-18 1 15,-7 1-15,-13-2 0,2-3 16,-24-4-16,-4-1 0,-7-1 0,12 1 15,-51-9-15,10-2 16,21-1-16,14 1 0,2-8 0,0-4 16,16-3-16,12 2 0,6-7 15,6-3-15,11 4 0,9 4 16,2-16-16,3-9 0,14 4 16,10 1-16,11-7 0,11-5 15,6 2-15,6 4 0,24-8 16,18-5-16,3 3 0,3 2 0,25-10 15,16-3-15,2 8 16,2 9-16,28-1 0,19 1 16,-7 10-16,-3 5 0,21 8 15,15 6-15,-6 11 0,-6 10 0,17 8 16,11 7-16,-21 12 0,-14 8 0,6 16 16,3 7-16,-19 5 15,-15 2-15,-10 12 0,-6 10 16,-20-2-16,-14 0 0,-7 8 15,-6 7-15,-22-8 0,-17-5 16,-14 10-16,-12 7 0,-9-12 0,-6-7 16,-20 0-16,-14 1 0,-5-9 15,-3-5-15,-15 0 0,-13 2 16,3-9-16,0-4 0,-21-3 16,-12-2-16,5-6 0,4-4 0,-21-5 15,-15-2-15,4-3 16,4-1-16,41-7 0,28-4 15,20-3-15</inkml:trace>
  <inkml:trace contextRef="#ctx0" brushRef="#br0" timeOffset="269554.4288">17615 9176 0,'0'0'0,"0"0"0,0 0 15,0 0-15,0 0 0,0 0 0,0 0 16,0 0-16,21-16 0,-21 16 16,0 0-16,14-22 0,-14 22 15,13-21-15,-13 21 0,15-27 16,-7 15-16,-3-2 0,0-1 16,-2-1-16,0 1 0,-2-1 15,-2 0-15,-1 1 0,-2-1 16,-4-4-16,-1 2 0,-2 1 15,-2 2-15,-6 0 0,-4 3 16,0 1-16,0 3 0,-4 3 0,-2 4 16,1 3-16,0 3 0,-6 5 15,1 5-15,3 5 0,3 3 16,4 0-16,4 0 0,4 2 16,6 3-16,2 0 0,6-5 15,6-5-15,5-2 0,7-6 16,4-3-16,3-6 0,4-3 0,1-6 15,3-2-15,-2-5 0,-1-3 16,2-3-16,1-2 16,-5-2-16,-3 0 0,2-5 0,-1-2 15,-1 0-15,-1 0 0,2-5 16,-2 0-16,-5 6 0,-4 4 16,-4 4-16,-4 4 0,0 5 15,-2 4-15,-1 6 0,-3 4 16,-3 3-16,0 5 0,-3 4 15,-2 2-15,-3 7 0,-1 3 0,-3 8 16,1 4-16,0 8 0,1-2 16,3 4-16,2 3 15,1-5-15,3-7 0,0 1 0,2-4 16,1-9-16,1-6 0,0-5 16,0-4-16,0-2 0</inkml:trace>
  <inkml:trace contextRef="#ctx0" brushRef="#br0" timeOffset="269873.4499">17854 9041 0,'0'0'0,"0"0"16,0 0-16,37-1 0,-23 1 0,5-1 16,3-2-16,6 0 15,1-1-15,1-1 0,2-2 16,-2 0-16,-2-1 0,3-5 15,-3-1-15,-6-1 0,-3 1 0,-6-2 16,-3 0-16,-5 1 0,-4 3 16,-6 1-16,-7 0 0,-3 4 15,-2 2-15,-6 6 0,-5 5 16,2 4-16,-1 3 0,2 5 16,-1 5-16,3 2 0,2 2 0,1 11 15,6 2-15,5-5 0,5-4 16,8-3-16,6 0 15,8-9-15,5-4 0,11-8 0,9-2 16,-10-3-16,-7 0 0,-7 0 16</inkml:trace>
  <inkml:trace contextRef="#ctx0" brushRef="#br0" timeOffset="270160.8177">18852 8894 0,'0'0'0,"0"0"0,0 0 16,-29-4-16,29 4 0,-32 0 0,8 1 16,-1 1-16,-3 2 0,-7 3 15,-1 4-15,5 0 0,4 1 16,1 3-16,5 0 0,7 1 16,4 0-16,9 1 0,6 2 15,6-1-15,4 0 0,4-3 16,3-2-16,0 0 0,0 0 0,-2-1 15,-2-1-15,-5-1 0,-3-1 16,-8 1-16,-5 1 16,-5-1-16,-3 1 0,-4 1 0,-4 0 15,-2-2-15,-2 0 0,4-2 16,4-2-16,3 0 0</inkml:trace>
  <inkml:trace contextRef="#ctx0" brushRef="#br0" timeOffset="270437.4197">19310 8930 0,'0'0'0,"0"0"0,0 0 16,0 0-16,0 0 0,-20-6 16,20 6-16,-30 2 0,10 0 0,-4 4 15,-5 3-15,1 2 0,0 2 16,-6 9-16,1 4 15,4 0-15,4 0 0,3 3 0,7 0 16,8-5-16,4-4 0,12-1 16,9-4-16,4-4 0,3-3 15,8-4-15,7-2 0,4-3 16,-1-2-16,0-4 0,0-3 16,-10 2-16,-6 2 0,-6 1 15</inkml:trace>
  <inkml:trace contextRef="#ctx0" brushRef="#br0" timeOffset="270723.3173">19611 9043 0,'0'0'0,"0"0"0,0 0 16,-6 22-16,6-22 0,-10 27 16,1-8-16,-1 0 0,-1 0 0,0 4 15,3-1-15,1-4 16,2-3-16,2-3 0,1-2 15,2-5-15,1-2 0,2-6 0,2-4 16,0-2-16,1-3 0,0-3 16,1-3-16,1 0 0,-1-1 0,1 1 15,1 0-15,-1 2 16,1 1-16,-1 4 0,2 2 16,4 3-16,1-1 0,3 2 15,1 0-15,1 3 0,1 3 16,3 0-16,3 0 0,-1 1 0,-4-1 15,-4-1-15</inkml:trace>
  <inkml:trace contextRef="#ctx0" brushRef="#br0" timeOffset="270921.5163">20153 9101 0,'0'0'0,"0"0"0,0 0 15,0 0-15,-7 28 0,7-28 0,-12 28 16,6-13-16,-2 2 0,0-1 16,0-2-16,1 0 0,0-2 0,1-2 15,0-2-15,2-1 16,-1-1-16,2-1 0</inkml:trace>
  <inkml:trace contextRef="#ctx0" brushRef="#br0" timeOffset="271071.1453">20248 8745 0,'0'0'0,"0"0"0,0 0 16,25 9-16,-15-6 0,2 3 16,3 1-16,-2-1 0,0 1 15,1-1-15,-2 0 0,-2-1 0</inkml:trace>
  <inkml:trace contextRef="#ctx0" brushRef="#br0" timeOffset="271504.3863">20572 8761 0,'0'0'0,"0"0"0,0 0 0,-3 31 15,-1-16-15,-3 7 0,-4 5 16,-4 9-16,1 3 0,-4 9 15,0 1-15,2-5 0,3-4 0,-1 1 16,0-5-16,3-8 0,1-6 16,3-5-16,0-5 0,0-2 15,2-5-15,0-4 0,1-4 16,2-5-16,2-3 0,3-6 16,4-4-16,3-3 0,2 0 0,4-2 15,5 1-15,1 1 16,0 4-16,9 0 0,2 6 15,0 5-15,0 1 0,-3 6 0,-2 4 16,-4 3-16,-1 2 0,-3 5 16,-3 5-16,-4 2 0,-3 2 15,-8 0-15,-4 1 0,-4-1 16,-1-1-16,-4-3 0,-3-3 16,-1-1-16,-2-1 0,-8-2 15,-6-2-15,0-1 0,0 0 0,-2-1 16,-1-3-16,5 0 15,5 0-15,2-4 0,3-4 0,4 1 16,4 1-16,2 0 0</inkml:trace>
  <inkml:trace contextRef="#ctx0" brushRef="#br0" timeOffset="271840.4179">20895 9195 0,'0'0'0,"0"0"0,0 0 0,0 0 16,31 1-16,-31-1 0,31-3 15,-14 0-15,2-1 0,2 0 16,2 0-16,4-2 0,-2 0 16,-1-1-16,-1-1 0,-2-1 15,-3 0-15,-3 0 0,-2-3 16,-4 1-16,-2 2 0,-4-2 15,-4 0-15,-2 2 0,-3 1 0,-7 1 16,-7 1-16,-1 1 0,-1 2 16,-3 4-16,-5 5 0,-4 4 15,2 4-15,3 6 0,4 5 16,4 2-16,5 1 0,3 5 16,9 1-16,6-3 0,6-3 0,13-3 15,11-2-15,3-4 0,4-5 16,-9-3-16,-7-2 0,-5-2 15</inkml:trace>
  <inkml:trace contextRef="#ctx0" brushRef="#br0" timeOffset="277420.6527">21873 9186 0,'0'0'0,"0"0"0,0 0 16,32-4-16,-18 3 0,3-1 16,1 0-16,2 1 0,2 2 15,7 0-15,1 2 0,-1-1 16,2 1-16,-5 0 0,-4 0 16,-5-2-16</inkml:trace>
  <inkml:trace contextRef="#ctx0" brushRef="#br0" timeOffset="277955.3953">23004 9200 0,'0'0'0,"0"0"0,0 0 15,0 0-15,0 0 0,-6-18 0,6 18 16,0 0-16,-21-21 0,9 13 16,-2 1-16,-1-1 0,-1 1 15,-1 1-15,-3 0 0,-2 1 16,0 1-16,-6 3 0,2 3 16,1 2-16,2 5 0,1 2 15,0 3-15,3 2 0,3 1 16,0 9-16,5 5 0,5-1 0,2 0 15,8-3-15,5-1 16,3-6-16,2-3 0,9-7 0,8-8 16,1-4-16,1-5 0,8-9 15,2-5-15,-5-2 0,-2-2 16,6-9-16,-1-4 0,-5 0 16,-6-1-16,-3 1 0,-2 0 15,-1 2-15,-3 3 0,-3 1 16,-3 2-16,-7 11 0,-2 5 0,-5 6 15,-3 5-15,-4 4 0,-2 4 16,-4 4-16,-1 6 16,-1 4-16,-2 2 0,-2 9 0,-3 7 15,0 1-15,0 0 0,1 8 16,2 1-16,5-7 0,3-4 16,3-5-16,2-1 0,2-8 0,1-5 15,-1-5-15</inkml:trace>
  <inkml:trace contextRef="#ctx0" brushRef="#br0" timeOffset="278254.9715">23288 9324 0,'0'0'0,"0"0"16,0 0-16,28 0 0,-15 2 0,4-2 15,1 0-15,6 0 16,-1-1-16,2-2 0,3 1 15,-4-3-15,-1 1 0,-3-3 0,-2-3 16,-4 0-16,-2-1 0,-2-2 16,-3-1-16,-5 3 0,-3 0 15,-6 1-15,-4 1 0,-3 2 16,-2 2-16,-6 5 0,-4 3 16,-6 5-16,2 2 0,2 5 15,3 5-15,4 0 0,4 3 0,2 7 16,6 2-16,7-4 15,5-3-15,13-3 0,10-2 16,5-6-16,2-3 0,-7-3 0,-7-1 16,-3-3-16</inkml:trace>
  <inkml:trace contextRef="#ctx0" brushRef="#br0" timeOffset="278539.3519">24166 9193 0,'0'0'0,"0"0"0,-20 4 16,5-1-16,-3 0 0,-8 4 0,-3 2 15,1 2-15,2 1 0,-2 4 16,5 0-16,7 1 0,5 2 16,9-1-16,9 0 0,2-3 15,3 0-15,6-1 0,4 1 16,-2-2-16,-2-2 0,-1 0 15,-3 0-15,-4-2 0,-2-1 0,-10 0 16,-7 1-16,-4-1 0,-4 0 16,-4-1-16,-4 2 15,-3-3-15,-2 1 0,6-2 0,5-1 16,4-1-16</inkml:trace>
  <inkml:trace contextRef="#ctx0" brushRef="#br0" timeOffset="278804.5836">24799 9203 0,'0'0'0,"0"0"16,0 0-16,0 0 0,-29-3 0,29 3 16,-43 8-16,17-1 15,-3 1-15,0 4 0,0 3 16,-6 4-16,3 3 0,0 7 15,7 0-15,7-1 0,7-4 0,10 0 16,8-1-16,8-4 0,7-5 16,9-4-16,7-4 0,0-1 15,1-1-15,12-7 0,3-6 16,-8-1-16,-6-1 0,-4 0 16,-10 3-16,-6 2 0</inkml:trace>
  <inkml:trace contextRef="#ctx0" brushRef="#br0" timeOffset="279088.3925">25048 9254 0,'0'0'16,"0"0"-16,0 0 0,-7 19 0,7-19 15,-10 21-15,3-4 0,-2 0 16,0 1-16,0 0 0,1-1 16,0 3-16,0-1 0,1-4 15,3-4-15,0-1 0,0-3 0,3-5 16,1-2-16,1-4 0,1 0 15,3-6-15,1-4 0,2-2 16,2-1-16,4-5 0,2-2 16,-2 2-16,-1 1 0,1 3 15,-1 4-15,3-1 0,1 4 16,1 3-16,-1 1 0,-1 4 16,-1 2-16,1 3 0,-2 2 15,0 1-15,1 1 0,-3 0 0,-1-1 16,-3-2-16</inkml:trace>
  <inkml:trace contextRef="#ctx0" brushRef="#br0" timeOffset="279272.1929">25494 9307 0,'0'0'0,"0"0"15,0 0-15,0 0 0,-10 31 0,10-31 16,-13 34-16,6-13 0,-2 2 15,-1 0-15,-1 0 0,-4 3 16,1-5-16,2-4 0,2-2 16,2-4-16,2-1 0,0-2 15</inkml:trace>
  <inkml:trace contextRef="#ctx0" brushRef="#br0" timeOffset="279409.496">25466 9053 0,'0'0'0,"0"0"0,0 0 0,28 3 16,-28-3-16,28 11 0,-13-3 15,1 1-15,-1-1 0,0 0 16,-3-1-16,-1-2 0</inkml:trace>
  <inkml:trace contextRef="#ctx0" brushRef="#br0" timeOffset="279622.0136">25806 9306 0,'0'0'0,"0"0"0,0 0 0,-5 33 15,0-14-15,0 4 0,-2 4 16,-4 10-16,0 0 0,-4 3 16,-3 2-16,-4 6 0,0-4 0,0 3 15,3-6-15,4-6 0,2-8 16,-2-8-16,1-6 15,2-5-15,1-3 0,3-1 0,2-1 16,1-1-16</inkml:trace>
  <inkml:trace contextRef="#ctx0" brushRef="#br0" timeOffset="279854.9354">25803 9292 0,'0'0'0,"11"-1"0,6 0 16,3 0-16,4 1 0,9 2 15,1 2-15,7 4 0,-3 1 0,-2 4 16,-4 4-16,-7 0 0,-4 0 16,-7-1-16,-5 0 0,-7-1 15,-5-1-15,-7-4 0,-5-2 16,-3 1-16,-1 0 0,-7 0 16,-6-1-16,1-3 0,1 0 0,-4-2 15,2 0-15,6-5 0,4-2 16,4-1-16,5 2 0,2 1 15</inkml:trace>
  <inkml:trace contextRef="#ctx0" brushRef="#br0" timeOffset="280071.4494">26564 9163 0,'0'0'0,"0"0"0,0 0 16,-10 26-16,10-26 0,-20 36 15,3-10-15,2 1 0,0 1 0,-3 6 16,4 0-16,3-3 0,2-3 16,4 0-16,5-5 0,5-3 15,4-3-15,3-5 0,3-5 16,1-4-16,-1-2 0,0-2 16,1-3-16,-2-3 0,-2-3 0,-2 3 15,-2 1-15,-1 1 0</inkml:trace>
  <inkml:trace contextRef="#ctx0" brushRef="#br0" timeOffset="280221.2868">26317 9340 0,'0'0'0,"0"0"16,0 0-16,29-4 0,-29 4 16,37-3-16,-12 2 0,3 1 0,2 1 15,9-1-15,2 2 16,-1-1-16,-2-1 0,2 2 0,-8-1 15,-5 0-15</inkml:trace>
  <inkml:trace contextRef="#ctx0" brushRef="#br0" timeOffset="280404.2898">26914 9371 0,'0'0'15,"0"0"-15,0 0 0,-10 24 16,5-10-16,-3 1 0,-2 1 0,-1 1 15,0 1-15,-3 4 0,0-2 16,3-3-16,3-2 0,3-5 16,4-5-16,1 0 0,0 0 15,0-3-15</inkml:trace>
  <inkml:trace contextRef="#ctx0" brushRef="#br0" timeOffset="280533.6434">26992 9114 0,'0'0'0,"0"0"0,0 0 16,23 8-16,-23-8 0,24 15 15,-11-5-15,-2-2 0,-1 0 0,-1-2 16</inkml:trace>
  <inkml:trace contextRef="#ctx0" brushRef="#br0" timeOffset="280840.8174">27143 9384 0,'0'0'0,"0"0"0,0 0 15,-17 20-15,17-20 0,-18 24 16,8-7-16,2 1 0,0 1 16,4-1-16,1 0 0,6 1 15,3-2-15,8-4 0,6-4 16,3 0-16,3-4 0,0-2 15,2-3-15,2-1 0,-5-2 0,-4-5 16,-3-5-16,-5-3 0,-3 0 16,-6-2-16,-3 1 0,-5-1 15,-5 2-15,-8-1 0,-5 0 16,-1 3-16,-1 4 0,-1 2 16,-2 2-16,3 3 0,2 0 0,3 3 15,4 3-15,6-1 16,6 2-16,-1-1 0,2 0 0,0-2 15</inkml:trace>
  <inkml:trace contextRef="#ctx0" brushRef="#br0" timeOffset="281187.7843">27696 9369 0,'0'0'0,"0"0"15,0 0-15,-4 24 0,4-24 0,-11 26 16,0-7-16,0 0 0,-2 0 16,-1 5-16,1-3 0,2-2 15,2-5-15,1-1 0,2-4 16,1 0-16,2-3 0,3-6 16,3-1-16,3-4 0,0-4 0,5-4 15,4-3-15,-1 0 0,0 0 16,6-4-16,5-3 15,4-4-15,1 4 0,3 4 0,4 1 16,-4 4-16,-3 3 0,4 4 16,-5 4-16,-3 6 0,-4 3 15,-5 9-15,-2 6 0,-8 3 16,-4 1-16,-10 9 0,-6 8 16,2-9-16,2-8 0,2-5 0</inkml:trace>
  <inkml:trace contextRef="#ctx0" brushRef="#br0" timeOffset="284472.2869">17508 9611 0,'0'0'16,"0"0"-16,0 0 0,0 0 15,0 0-15,0 0 0,0 0 16,0 0-16,0 0 0,-9 32 15,9-32-15,-15 31 0,5-12 0,-2 3 16,-2 3-16,0-1 16,2-1-16,-1 7 0,1-3 0,2-2 15,1-1-15,0-3 0,3-3 16,1-8-16,2-1 0,3-9 16,0 0-16,2-8 0,1 1 0,0 1 15,-1 1-15,-1 2 16</inkml:trace>
  <inkml:trace contextRef="#ctx0" brushRef="#br0" timeOffset="284588.354">17530 9461 0,'0'0'15,"0"0"-15,0 0 0,0 0 16,20-6-16,-20 6 0,23 1 16,-23-1-16,27 4 0,-10 0 15,4 4-15,-1-1 0,0 3 0,1 0 16,-3-3-16,-3 0 0</inkml:trace>
  <inkml:trace contextRef="#ctx0" brushRef="#br0" timeOffset="284921.1498">17896 9719 0,'0'0'0,"0"0"16,-12 17-16,4-6 0,0 0 0,-3 6 15,-3 5-15,-2 2 16,0-2-16,1 0 0,1-2 15,0-4-15,3-1 0,0-3 16,4-4-16,3-4 0,4-4 0,5-3 16,3-5-16,2-3 0,1-2 0,6-5 15,4-1-15,1-1 16,1-2-16,10-5 0,4-1 16,-4 4-16,-4 5 0,8-1 15,-1 5-15,-1 6 0,-1 4 0,-6 8 16,-2 2-16,-7 7 0,-1 1 15,-6 6-15,-4 4 16,-4 2-16,-1-2 0,-10 6 16,-6 2-16,2-3 0,1-1 0,0-1 15,1 0-15,2-9 0,4-6 0,0-1 16,1-5-16,-1 1 16</inkml:trace>
  <inkml:trace contextRef="#ctx0" brushRef="#br0" timeOffset="285221.8826">18905 9656 0,'0'0'0,"0"0"0,0 0 0,0 0 16,-25-7-16,25 7 0,-39 0 16,16 1-16,-2 0 0,-2 3 15,-2 3-15,-5 3 0,2 0 0,5 2 16,2 1-16,6 1 0,3-2 15,8 4-15,10-1 16,3 0-16,4-1 0,5 2 0,5 0 16,1-3-16,1-2 0,-3 0 15,1 0-15,-4-3 0,-3 0 16,-7 1-16,-4 1 0,-2-1 16,-2 0-16,-10-1 0,-8-2 15,-1 1-15,-1 0 0,-4-1 16,-2 0-16,6-1 0,4-2 0,4 0 15</inkml:trace>
  <inkml:trace contextRef="#ctx0" brushRef="#br0" timeOffset="285488.2563">19303 9619 0,'0'0'0,"0"0"15,0 0-15,0 0 0,-26 12 0,26-12 16,-39 19-16,16-7 0,-1 3 16,-2 4-16,0 4 0,-4 4 15,6-1-15,1 6 0,6-1 16,6-6-16,5-3 0,11-4 16,8-3-16,3-2 0,0-4 0,9-2 15,8-2-15,-1-3 16,-1-3-16,11-2 0,2-3 15,-9 2-15,-8 1 0,-6 0 0</inkml:trace>
  <inkml:trace contextRef="#ctx0" brushRef="#br0" timeOffset="285788.3301">19657 9735 0,'0'0'16,"0"0"-16,0 0 0,-14 25 0,7-13 15,-1 4-15,-2 4 16,0 0-16,0 0 0,-1 2 0,1-2 16,3-2-16,0-3 0,3-4 15,0-3-15,2-3 0,1-1 0,1-4 16,2-8-16,2 1 16,-1-1-16,1-5 0,2-5 15,-1 2-15,2-3 0,1 2 16,2 0-16,1 2 0,1 2 0,5-2 15,3 2-15,-4 5 16,-1 1-16,8 2 0,3 3 16,-2 2-16,0 2 0,2 2 0,0 1 15,-4 1-15,-4-3 0,-4 0 16</inkml:trace>
  <inkml:trace contextRef="#ctx0" brushRef="#br0" timeOffset="285971.404">20100 9849 0,'0'0'16,"0"0"-16,0 0 15,0 0-15,0 0 0,-4 27 0,4-27 16,-8 24-16,8-24 0,-11 27 16,5-10-16,1 0 0,-1-2 0,2-2 15,1-4-15,-1 0 16,1-2-16,1 0 0</inkml:trace>
  <inkml:trace contextRef="#ctx0" brushRef="#br0" timeOffset="286114.0782">20140 9583 0,'0'0'0,"0"0"0,0 0 16,21 6-16,-21-6 0,0 0 0,27 14 15,-17-8-15,0 0 0,-1-2 16,-1 1-16,-2-2 0</inkml:trace>
  <inkml:trace contextRef="#ctx0" brushRef="#br0" timeOffset="286571.6121">20466 9532 0,'0'0'0,"0"0"16,0 0-16,-5 25 0,5-25 0,-9 26 16,1-3-16,-1 2 0,-1 1 15,-5 11-15,-3 1 0,2-2 16,1-3-16,-1 5 0,1-2 16,3-5-16,1-5 0,2-5 15,2-3-15,0-4 0,3-3 16,-1-5-16,1-4 0,1-3 15,0-3-15,2-4 0,1-4 16,3-3-16,1 0 0,5-5 0,4 1 16,1-2-16,1 3 0,3-2 15,2 2-15,0 5 0,1 2 16,3 3-16,3 5 0,-4 1 0,-2 0 16,0 4-16,-1 2 15,-2 3-15,1 1 0,-3 4 16,-4 1-16,-6 1 0,-2 0 0,-6 1 15,-3-1-15,-2 1 0,0 0 16,-5-1-16,-5-1 16,-2 0-16,-2 0 0,-4-4 0,-3-2 15,1 0-15,-1 0 0,0-3 16,-2 0-16,6-3 0,3-1 16,4-5-16,5-3 0,2 0 0,1 2 15,3 1-15</inkml:trace>
  <inkml:trace contextRef="#ctx0" brushRef="#br0" timeOffset="286905.8935">20705 9890 0,'0'0'0,"0"0"15,0 0-15,0 0 0,21 8 16,-21-8-16,20 7 0,-7-4 16,2 1-16,-1-1 0,1 0 15,2 0-15,1-2 0,1-2 16,3-2-16,5-1 0,-3-2 0,-2-2 15,-2 0-15,-3-3 0,-3-1 16,-2-1-16,-2-1 0,-2 0 16,-3-2-16,-1 4 0,-4 2 15,-3 4-15,-2 3 0,-6 1 16,-6 1-16,1 4 0,-2 2 0,0 6 16,1 3-16,-1 1 15,1 2-15,-1 7 0,4 1 16,3-1-16,3 0 0,7 0 15,4-1-15,3-2 0,1-3 0,6-2 16,6-1-16,2-3 0,2-2 16,2-4-16,0-3 0,-5-1 15,-4 1-15,-2-2 0</inkml:trace>
  <inkml:trace contextRef="#ctx0" brushRef="#br0" timeOffset="287088.4711">21417 9987 0,'0'0'0,"0"0"0,0 0 0,29-4 16,-29 4-16,31-2 0,-9 1 16,1 0-16,1-2 0,10 2 15,1 1-15,-1-2 0,-1-2 16,1 2-16,-6-2 0,-6 2 0</inkml:trace>
  <inkml:trace contextRef="#ctx0" brushRef="#br0" timeOffset="303455.6868">22175 9905 0,'0'0'15,"0"0"-15,0 0 0,0 0 0,0 0 16,0 0-16,0 0 15,-1 25-15,1-25 0,-8 26 0,8-26 16,-15 35-16,5-17 0,-1 3 16,-1 2-16,-1 0 0,2-2 15,-2 5-15,2 0 0,2-6 16,2-2-16,2-5 0,3-5 16,0 1-16,0-4 0,0 1 15</inkml:trace>
  <inkml:trace contextRef="#ctx0" brushRef="#br0" timeOffset="303582.3117">22290 9769 0,'0'0'0,"0"0"0,0 0 16,0 0-16,0 0 0,0 0 16,0 0-16,0 0 0,26 10 15,-26-10-15,20 11 0,-20-11 0,0 0 16,24 14-16</inkml:trace>
  <inkml:trace contextRef="#ctx0" brushRef="#br0" timeOffset="303924.948">22486 10017 0,'0'0'0,"-5"9"15,-1 5-15,-3 1 0,-1 2 0,-4 7 16,-1 2-16,2-2 0,2-2 15,0 0-15,2-3 16,2-4-16,1-4 0,2-5 0,1-4 16,3-2-16,0-6 0,5-3 15,4-6-15,1-2 0,2-1 16,2-4-16,3-3 0,1-5 16,1 4-16,0 2 0,1 4 15,-1 6-15,1 1 0,1 5 16,0 4-16,-3 4 0,-3 3 0,-1 6 15,-2 6-15,-4-1 0,-1 3 16,-3 4-16,-1 3 0,-1 0 16,-1 0-16,1-1 0,0 1 15,1-2-15,-1-3 0,8-6 16,5-4-16,-3-2 0,-2-2 0,-1 0 16</inkml:trace>
  <inkml:trace contextRef="#ctx0" brushRef="#br0" timeOffset="304205.598">23405 9926 0,'0'0'0,"0"0"15,0 0-15,0 0 0,-30-3 0,30 3 16,-41 3-16,16 3 16,0 1-16,-3 3 0,-1 3 15,-6 3-15,5-1 0,0 7 16,7 0-16,7-1 0,7-3 0,12-1 15,7-2-15,2 1 0,1-1 16,5-3-16,4-1 16,-4 1-16,-1-1 0,-4 0 0,-2 0 15,-6-3-15,-5 0 0,-8 2 16,-7 3-16,-1-2 0,-3 0 16,-5-1-16,-6 1 0,6-3 0,4-1 15,5-1-15</inkml:trace>
  <inkml:trace contextRef="#ctx0" brushRef="#br0" timeOffset="304461.1185">23889 9965 0,'0'0'15,"0"0"-15,0 0 0,0 0 0,0 0 16,-24-3-16,24 3 0,-43 12 15,18-5-15,-6 5 16,-5 4-16,3 1 0,3 0 0,-9 9 16,-6 10-16,9-5 0,8-3 0,7 4 15,10-3-15,8-4 16,5-5-16,15-3 0,13-3 16,1-6-16,1-3 0,8-5 15,6-4-15,-2 0 0,-1-1 0,-4 2 16,-11 0-16,-6 1 0</inkml:trace>
  <inkml:trace contextRef="#ctx0" brushRef="#br0" timeOffset="304755.577">24209 10031 0,'0'0'0,"0"0"0,0 0 15,0 0-15,-15 25 0,15-25 0,-18 30 16,7-12-16,0 0 0,-1 1 15,0 2-15,-3 0 0,3-1 0,3-4 16,3-3-16,-1-2 16,2-4-16,0-3 0,2-4 15,2-3-15,2-1 0,3-6 16,4-3-16,0-2 0,-1-2 0,2-1 16,2-1-16,0 1 15,1 3-15,4-1 0,1 2 16,-1 2-16,-1 2 0,1 4 15,0 2-15,0 4 0,0 1 0,1 3 16,-1 0-16,-5-1 0,-1 1 16,-1-2-16</inkml:trace>
  <inkml:trace contextRef="#ctx0" brushRef="#br0" timeOffset="304939.657">24623 10097 0,'0'0'0,"0"0"0,0 0 16,0 0-16,-7 31 0,7-31 16,-19 33-16,9-16 0,0 2 0,0 2 15,0 0-15,-1 2 0,1-2 16,3-5-16,1-3 16,1-5-16,0-5 0,1 0 0,0-1 15,1 0-15</inkml:trace>
  <inkml:trace contextRef="#ctx0" brushRef="#br0" timeOffset="305088.4236">24609 9864 0,'0'0'0,"0"0"0,0 0 16,0 0-16,23 5 0,-23-5 16,26 10-16,-26-10 0,28 13 0,-11-5 15,2 3-15,-3-3 0,-2 1 16,0-2-16</inkml:trace>
  <inkml:trace contextRef="#ctx0" brushRef="#br0" timeOffset="305272.468">25006 10140 0,'0'0'0,"-4"10"15,-5 5-15,-1 4 0,-1 2 0,-7 15 16,-4 8-16,-3 8 0,-1 0 15,-1 9-15,2-1 0,2-10 16,5-8-16,0-2 0,3-8 16,1-10-16,3-7 0,4-4 15,0-3-15,3-1 0</inkml:trace>
  <inkml:trace contextRef="#ctx0" brushRef="#br0" timeOffset="305521.5799">25068 10032 0,'0'0'0,"11"-1"16,4 1-16,3 0 0,1 2 0,7 4 15,6 4-15,-1 2 16,-1 2-16,-3 1 0,-1 1 16,-5 1-16,-5 0 0,-7 5 15,-9 1-15,-6-5 0,-5-2 0,-7 0 16,-9 0-16,-3 1 0,-2-2 15,-8 3-15,-3-2 0,2-4 16,2-2-16,3-3 0,2-2 16,7 0-16,6-3 0,6 1 15</inkml:trace>
  <inkml:trace contextRef="#ctx0" brushRef="#br0" timeOffset="305771.4711">25852 9985 0,'0'0'0,"0"0"0,-13 22 15,4-8-15,-2 1 0,-9 10 16,-5 7-16,3-4 0,3 1 0,-1 4 16,3 1-16,6-7 0,3-3 15,7 0-15,8-2 16,2-9-16,2-1 0,5-3 0,5-3 15,1-4-15,0-2 0,2-5 16,1-1-16,-4-3 0,-4-3 16,1 0-16,-5 3 0,-3 2 15</inkml:trace>
  <inkml:trace contextRef="#ctx0" brushRef="#br0" timeOffset="305922.1866">25570 10150 0,'0'0'0,"0"0"16,24-1-16,-8-1 0,3 1 0,13-1 16,5 1-16,2 1 0,1 0 15,10 0-15,3 1 0,-10 0 0,-7 0 16,-8-1-16</inkml:trace>
  <inkml:trace contextRef="#ctx0" brushRef="#br0" timeOffset="306104.8844">26273 10192 0,'0'0'0,"0"0"15,0 0-15,-11 18 0,11-18 0,-12 22 16,3-5-16,0 1 16,-1 0-16,-2 4 0,0-1 15,2-2-15,2-4 0,2-4 16,1-5-16,1 0 0,0-1 0,2-1 15</inkml:trace>
  <inkml:trace contextRef="#ctx0" brushRef="#br0" timeOffset="306250.42">26381 9897 0,'0'0'0,"0"0"16,0 0-16,0 0 0,0 0 15,24 16-15,-24-16 0,19 18 16,-8-9-16,-1 0 0,-1-2 16,-2 0-16</inkml:trace>
  <inkml:trace contextRef="#ctx0" brushRef="#br0" timeOffset="306555.694">26519 10252 0,'0'0'0,"0"0"15,-17 18-15,6-6 0,0 2 16,-2 6-16,2 2 0,2-1 16,3-1-16,9 1 0,5-4 15,8-5-15,4-4 0,6-5 16,7-4-16,-1-3 0,-1-2 16,1-3-16,0 0 0,-2-2 0,-4-2 15,0-7-15,-7-4 16,-4 0-16,-4 2 0,-10-1 0,-9-2 15,-4 5-15,-3 1 0,-7 4 16,-5 3-16,-3 3 0,-2 3 16,-1 5-16,0 2 0,5 3 15,2-1-15,7 4 0,5 3 16,8-1-16,4-1 0,1 0 0,0-4 16,0 0-16</inkml:trace>
  <inkml:trace contextRef="#ctx0" brushRef="#br0" timeOffset="306922.4257">27087 10200 0,'0'0'0,"0"0"0,0 0 16,-15 29-16,8-14 0,-3 5 0,-3 4 15,-3 6-15,0 0 0,3-3 16,1-1-16,-1 1 0,2-6 15,3-5-15,2-3 0,2-4 16,2-2-16,4-5 0,4-6 16,-1-2-16,1-2 0,1-8 15,4-4-15,0-2 0,1-2 0,7-5 16,3-1-16,0 4 16,1 3-16,0 2 0,-3 2 15,3 4-15,-1 3 0,4 2 0,2 4 16,-9 4-16,0 3 0,-1 3 15,-2 3-15,-2 2 0,-3 2 16,-3 8-16,-1 6 0,-3 1 16,-1 1-16,-4 4 0,-3 5 15,-1-5-15,-2 0 0,0-2 0,2-6 16,2-6-16</inkml:trace>
  <inkml:trace contextRef="#ctx0" brushRef="#br0" timeOffset="314488.6363">28891 10187 0,'0'0'0,"0"0"16,0 0-16,0 0 0,0 0 0,0 0 15,10-19-15,-10 19 16,0 0-16,0 0 0,0 0 16,-11-22-16,11 22 0,-18-10 0,18 10 15,-23-4-15,9 1 0,-5 1 16,-3 1-16,0 1 0,0 3 15,-9 1-15,-2 1 0,2 3 16,1 2-16,1 5 0,-1 3 16,-3 5-16,4 1 0,4 5 15,3 5-15,4-3 0,4-1 16,6 5-16,7-1 0,6-8 16,5-2-16,8-4 0,5-2 15,5-5-15,1-2 0,6-6 0,2-5 16,2 0-16,0-2 0,2-2 15,1 0-15,-9 0 0,-7 1 0,-7 1 16</inkml:trace>
  <inkml:trace contextRef="#ctx0" brushRef="#br0" timeOffset="314908.3339">29323 10262 0,'0'0'0,"0"0"0,0 0 16,0 0-16,0 0 0,-11-21 0,11 21 15,0 0-15,-25-15 0,25 15 16,-29-5-16,13 5 0,-1 1 16,-4 2-16,-3 2 0,1 1 0,0 2 15,-8 9-15,1 3 16,2 0-16,3-1 0,-1 6 16,5 1-16,4-4 0,5-1 15,7-2-15,5-2 0,3-3 16,3-1-16,7-5 0,3-6 0,4-1 15,2-3-15,3-3 0,4-4 16,-3-2-16,1 0 0,0-5 16,2-3-16,-3 0 0,-4-1 15,0-1-15,-4-1 0,-3 3 16,-5 2-16,-3 6 0,-1 4 16,-4 3-16,-2 1 0,-2 6 15,-3 2-15,0 4 0,-2 2 0,-2 6 16,0 3-16,0 2 0,1 1 15,3-1-15,1 3 0,3-4 16,3-1-16,4 0 0,3-1 16,1-6-16,1-6 0,4-2 15,4-3-15,-4 0 0,-3-1 0,-2 0 16</inkml:trace>
  <inkml:trace contextRef="#ctx0" brushRef="#br0" timeOffset="315222.6659">29708 10224 0,'0'0'0,"0"0"16,0 0-16,0 0 0,0 0 0,-19 28 15,9-10-15,-1 0 16,0 2-16,-1 1 0,-1 3 16,0-2-16,1 0 0,-2 2 15,3-4-15,1-4 0,3-2 0,1-3 16,3-4-16,3-4 0,3-3 15,3-6-15,0-3 16,2-3-16,0-1 0,1-6 0,2-2 16,0 1-16,1 0 0,1-2 15,-1 2-15,-1 7 0,-1 4 16,1 2-16,2 4 0,-2 1 16,0 0-16,1 4 0,1 3 15,-1 1-15,1 1 0,2 0 0,3 2 16,-4-2-16,-1 0 0,-4-2 15</inkml:trace>
  <inkml:trace contextRef="#ctx0" brushRef="#br0" timeOffset="315544.2884">30152 10260 0,'0'0'0,"0"0"15,0 0-15,-10 22 0,10-22 0,-12 29 16,3-8-16,0 1 0,-2 2 16,-1 5-16,5-1 0,-1-5 0,0-1 15,5-4-15,2-4 16,2 0-16,2-4 0,3-4 16,2-4-16,0-2 0,1-2 15,3-4-15,5-5 0,-1-2 0,2 1 16,1-5-16,0-2 15,-1-1-15,0 2 0,3-4 0,-2 1 16,-3 3-16,0 2 0,-4 2 16,-3 0-16,-2 4 0,0 2 15,-5 0-15,-2 1 0,-1 5 16,1 2-16,0 0 0,-1 2 16,1-2-16</inkml:trace>
  <inkml:trace contextRef="#ctx0" brushRef="#br0" timeOffset="315755.8174">30631 10337 0,'0'0'16,"0"0"-16,0 0 0,-8 19 0,8-19 16,-12 24-16,2-8 15,-1 0-15,-1 1 0,0 0 16,1 1-16,-1 3 0,2-5 0,2-3 15,2-1-15,2-6 0,2-2 0,0-1 16,1-1-16,1-2 0</inkml:trace>
  <inkml:trace contextRef="#ctx0" brushRef="#br0" timeOffset="315886.6323">30599 10074 0,'0'0'0,"0"0"0,0 0 0,0 0 16,33 7-16,-33-7 0,29 15 16,-16-7-16,-1-2 0,-2 0 15</inkml:trace>
  <inkml:trace contextRef="#ctx0" brushRef="#br0" timeOffset="316238.81">30851 10393 0,'0'0'0,"0"0"0,-9 17 16,3-7-16,-2 1 0,-1 4 16,0 3-16,-2 3 0,2-2 0,-1-2 15,0-3-15,2-3 16,1-2-16,2-2 0,0-3 16,3-3-16,2-1 0,0-5 15,5-3-15,0-3 0,2-3 0,4-1 16,3-3-16,3-2 0,0 1 15,2-2-15,0 0 0,3-1 16,0 2-16,-1 3 0,0 3 16,-1 2-16,-2 5 0,0 3 15,-3 2-15,0 4 0,-2 2 16,-2 6-16,-2 6 0,-1 0 0,-2 2 16,-1 2-16,-3 3 15,-2 2-15,-1 0 0,-2 3 0,0 2 16,0-2-16,0-1 0,0-4 15,2-3-15,0-3 0,1-4 0,0-3 16</inkml:trace>
  <inkml:trace contextRef="#ctx0" brushRef="#br0" timeOffset="316705.6591">31547 10389 0,'0'0'0,"0"0"0,0 0 15,0 0-15,0 0 0,-14-20 16,14 20-16,-25-7 0,25 7 16,-33 0-16,11 4 0,-2 2 15,-1 1-15,-11 8 0,0 3 16,2 2-16,2 1 0,1 6 16,7 0-16,5-4 0,6 0 0,9-7 15,9-1-15,4-4 0,4-3 16,8-4-16,6-5 0,1-1 15,-1-2-15,2-3 0,0-4 16,2-4-16,-4 2 0,-1-5 16,-3-4-16,-3 2 0,-4 4 15,-3-1-15,-3 0 0,-3 3 16,-2 2-16,0 5 0,-2 1 16,-3 6-16,-2 2 0,-4 6 15,-1 6-15,-2 4 0,-1 5 0,-2 10 16,-2 8-16,0 0 0,1-1 15,-1 10-15,0 1 16,2-5-16,1-4 0,-3 5 0,-3-4 16,2-11-16,1-7 0,-4-3 15,-3 0-15,2-4 0,2-3 16,-9-4-16,-4-4 0,6-6 16,3-2-16,4-9 0,1-4 0,8-7 15,4-3-15,1 4 16,1 5-16,-1 3 0</inkml:trace>
  <inkml:trace contextRef="#ctx0" brushRef="#br0" timeOffset="317022.5152">32064 10391 0,'0'0'0,"0"0"0,0 0 16,0 0-16,0 0 0,-15-20 0,15 20 15,-31-7-15,13 6 0,-3 2 16,-2 2-16,0 1 0,1 0 16,-6 4-16,4 1 0,3 0 15,3 2-15,5 1 0,3 1 16,5 2-16,2-2 0,7 2 16,5 1-16,1-3 0,1 0 0,0 0 15,-1-1-15,-2 1 16,0-2-16,-2 0 0,-3-1 0,-2-1 15,-3 0-15,-7-2 0,-5 1 16,-3-1-16,-1 0 0,-5 1 16,-4-1-16,4-1 0,4-1 0,2 0 15</inkml:trace>
  <inkml:trace contextRef="#ctx0" brushRef="#br0" timeOffset="320789.1122">2715 10665 0,'0'0'0,"0"0"0,0 0 0,0 0 16,0 0-16,0 0 0,0 0 16,0 0-16,0 0 0,0 0 0,23 9 15,-23-9-15,0 0 0,0 0 16,0 0-16,0 0 0,0 0 15,25 13-15,-25-13 0,0 0 16,0 0-16,22 13 0,-15-9 16,2 1-16,1 0 0,0 0 15,1 1-15,-1-1 0,-1 0 0,1 0 16,2 3-16,-2-2 0,0 0 16,2-1-16,3-1 0,-1 3 15,-2-1-15,1 1 16,2 2-16,-1-1 0,-2 0 0,1-1 15,0 0-15,2 0 0,-2 2 16,2 0-16,0 0 0,-1 0 16,1 0-16,3 4 0,1-1 15,-2 1-15,-1 0 0,-2-1 16,2-1-16,1 0 0,0-1 0,-2-2 16,1 2-16,-2 1 0,0-1 15,-1-2-15,1 2 16,-2 0-16,0-2 0,-1 2 0,0-1 15,-1 0-15,-1-1 0,1 1 16,-2 0-16,2-1 0,1-2 16,0-1-16,-3 1 0,1-2 15,0 2-15,-3-3 0,3 0 16,-2 0-16,1 0 0,-2 1 16,2 2-16,-4-2 0,2-1 0,-1-1 15,2-1-15,-3 1 0,2 0 16,-1 0-16,2 1 0,0 0 15,-1 0-15,-1 0 0,0 1 16,1-1-16,0-1 0,-2 1 16,0 0-16,0 0 0,0 0 15,-4-1-15,1 0 0,-1 1 16,0-3-16,0 3 0</inkml:trace>
  <inkml:trace contextRef="#ctx0" brushRef="#br0" timeOffset="321939.8938">2840 11669 0,'0'0'16,"0"0"-16,0 0 0,0 0 0,0 0 15,0 0-15,0 0 16,0 0-16,0 0 0,0 0 0,0 0 15,0 0-15,0 0 0,0 0 16,0 0-16,0 0 0,0 0 16,0 0-16,0 0 0,0 0 15,27 7-15,-27-7 0,0 0 16,22 12-16,-22-12 0,0 0 0,24 13 16,-13-6-16,-1 0 0,2 0 15,1-1-15,2 1 0,-1-2 16,-2 2-16,1 0 15,0 0-15,2 1 0,1 2 0,3 0 16,-3-1-16,2 1 0,2 2 16,2 1-16,-3 0 0,-1 0 0,1-2 15,-1 0-15,0-1 16,1 1-16,2 1 0,-1-1 16,-1 0-16,-3 1 0,2-1 0,-3-1 15,0-1-15,0 0 0,1 0 16,0 0-16,2-1 0,-3 0 15,2 1-15,-4 0 0,0-2 16,-2 0-16,0 0 0,0-1 16,0 1-16,0 1 0,0 0 15,1 0-15,1-1 0,-4 0 16,4-1-16,-5 0 0,2 0 0,0 2 16,-1-2-16,1 2 0,-3-2 15,1-1-15,-1 0 16,1 0-16,-3-2 0,1 1 0,0 0 15,-1 0-15,0 0 0,1 0 16,0-1-16,-2 0 0,1 0 16,2-2-16,-4 1 0,2-1 15,-2 1-15,1 0 0,0 0 16,-4-2-16,0 3 0,0-3 0,-3 4 16,3-4-16,-2 2 15</inkml:trace>
  <inkml:trace contextRef="#ctx0" brushRef="#br0" timeOffset="322789.5843">2886 12594 0,'0'0'0,"0"0"16,0 0-16,0 0 0,0 0 15,0 0-15,0 0 0,0 0 0,0 0 16,0 0-16,0 0 0,0 0 15,0 0-15,0 0 16,0 0-16,0 0 0,22 7 0,-22-7 16,0 0-1,0 0-15,17 17 0,-17-17 0,0 0 16,24 18-16,-24-18 0,19 16 16,-9-8-16,2 1 0,1 2 0,0 0 15,0 1-15,2 1 0,1 0 16,1 2-16,2 0 15,-1 1-15,0-1 0,5 5 0,1 0 16,0 1-16,-1 0 0,1 0 16,1 0-16,3 4 0,-3-1 15,1-1-15,-1 0 16,4 2-16,0 2 0,-2-4 16,-5 0-16,-1-1 0,0 0 15,-2-2-15,0-1 0,6 1 16,0-1-16,-6-7 0,-4-1 0,3 1 15,-3-1-15,-5-3 0,-1-2 16,-2-2-16,-2 1 0,-2 0 16,1-2-16,-8-2 0,-5-4 15,2 2-15,1 1 0,3-2 16</inkml:trace>
  <inkml:trace contextRef="#ctx0" brushRef="#br0" timeOffset="324571.9912">3089 13671 0,'0'0'16,"0"0"-16,0 0 0,12 16 0,-12-16 15,16 17-15,-16-17 0,18 22 16,-8-11-16,2 2 0,-1 2 16,2 0-16,-1 2 0,4 4 15,1 0-15,4 1 0,1-1 16,0 2-16,0 4 0,-2-4 0,1-2 15,4 5-15,1-1 16,2-1-16,-3-2 0,-1 2 0,0 1 16,-2-4-16,-3-2 0,7 3 15,2 0-15,-9-6 0,0-3 16,0 3-16,-4-1 16,-3-4-16,-4 0 0,-1-3 0,-2-1 15,1-1-15</inkml:trace>
  <inkml:trace contextRef="#ctx0" brushRef="#br0" timeOffset="325608.0333">3139 14427 0,'0'0'16,"0"0"-16,0 0 0,0 0 16,0 0-16,15 16 0,-15-16 15,0 0-15,17 16 0,-17-16 16,15 16-16,-8-8 0,0 2 0,4 0 15,3 1-15,1 2 0,1 3 16,0 1-16,3 2 0,6 6 16,-2 0-16,6 4 0,4 2 15,-1-2-15,-3-1 0,11 13 16,5 4-16,3 6 0,-2-2 16,3-1-16,0-1 0,-4-4 0,-10-3 15,7 5-15,4 5 0,-12-12 16,-8-7-16,-16-11 0,-14-7 15,1-5-15,3-1 0,-2-3 16</inkml:trace>
  <inkml:trace contextRef="#ctx0" brushRef="#br0" timeOffset="327639.2804">8230 15353 0,'0'0'0,"0"0"16,0 0-16,0 0 0,0 0 0,0 0 16,0 0-16,-24-17 0,24 17 0,-21-5 15,21 5-15,-28-3 16,9 2-16,-2 2 0,-4 1 0,-4 1 16,-4 2-1,-3 3-15,-5 1 0,-9 4 0,3-1 16,-11 5-16,0 2 0,-7 3 0,5 1 15,-2 1-15,0 3 0,-3 4 16,8-1-16,3 2 0,3 0 16,6 1-16,3 1 0,-1 7 15,5 2-15,7-2 0,3-2 16,10 2-16,4 3 16,6-4-16,5-2 0,10 7 0,8 5 15,6-5-15,5-4 0,9 2 16,6 0-16,4-2 0,3-1 0,39 20 15,6-2-15,-2-14 0,0-8 16,11 5-16,10 2 0,-2-3 16,0-1-16,6 1 0,3 1 15,0-7-15,-1-6 0,1-2 16,2-2-16,2-1 0,-1 0 16,4-4-16,2-2 0,-12-6 0,-6-3 15,16-1-15,14 1 16,-25-5-16,-18-4 0,-4-3 15,-4-4-15,-2-2 0,0-1 0,24-14 16,17-8 0,-15-2-16,-11-2 15,-34 6-15,-24 3 0,8-10 0,6-7 16,-5-2-16,-1-1 0,-10-1 16,-8 1-16,-10 2 0,-5 4 0,1-8 15,1-5-15,-9 6 16,-7 7-16,-8-10 0,-6-8 0,-3 4 15,-1 3-15,-6 3 16,-4 3-16,-7 1 0,-5 4 0,-10-4 16,-7-3-16,-1 5 0,-2 6 15,-13-5-15,-8-3 0,1 6 16,0 2-16,-12 6 0,-9 5 16,-1-1-16,0 3 0,-16 0 15,-11 0-15,12 8 0,6 6 0,-17 2 16,-11 1-16,10 3 0,8 2 15,-14 6-15,-11 3 0,-16 5 16,-8 4-16,-2-5 16,0-3-16,52-3 0,36-1 0,25-1 15</inkml:trace>
  <inkml:trace contextRef="#ctx0" brushRef="#br0" timeOffset="336973.0928">19553 15427 0,'0'0'0,"0"0"0,0 0 16,11-19-16,-11 19 0,5-15 0,-3 6 16,0 0-16,0-3 0,-2 1 15,-1 0-15,-2 0 0,-3 1 0,-2 1 16,-5 1-16,-1 3 0,-1 2 16,-10 5-16,-2 3 15,-2 2-15,-1 4 0,2 3 16,0 4-16,-2 6 0,6 0 0,3 1 15,5 0-15,5-1 0,5-3 16,7-1-16,6-2 0,6-2 16,6-2-16,5-7 0,5-4 15,3-7-15,2-3 0,7-7 16,-1-3-16,1-4 0,0-3 0,-3-5 16,-2-6-16,-2-6 0,-5-1 15,-4 1-15,-2 0 0,-2 2 16,-1 1-16,-7 3 0,-4 2 15,-2 8-15,-2 7 0,-3 3 16,-2 5-16,0 2 0,0 4 0,-2 2 16,-1 4-16,-4 6 15,-3 5-15,2 6 0,-2 6 16,-1 5-16,0 5 0,-6 10 16,-2 2-16,3-1 0,1-1 0,1 3 15,2-5-15,2-4 0,2-5 16,3-7-16,0-8 0,2-4 15</inkml:trace>
  <inkml:trace contextRef="#ctx0" brushRef="#br0" timeOffset="337305.9157">19852 15493 0,'0'0'16,"0"0"-16,0 0 0,22 2 0,-22-2 15,30 0-15,-10 0 0,0 0 16,-1-1-16,1 0 0,1-2 16,6-4-16,-1-1 0,-1-3 15,0-1-15,-5-3 0,-3-1 16,-4-1-16,-2-1 0,-4 1 16,-5 1-16,-6 2 0,-6 2 15,-2 3-15,-4 2 0,-2 5 16,-6 6-16,-4 5 0,-1 3 0,3 7 15,1 6-15,4 2 16,4 3-16,4 10 0,6 3 16,7-6-16,4-3 0,16-3 15,12-1-15,3-7 0,4-3 16,10-7-16,2-8 0,-12-2 0,-10-1 16,-7 0-16</inkml:trace>
  <inkml:trace contextRef="#ctx0" brushRef="#br0" timeOffset="337506.032">20704 15154 0,'0'0'0,"0"0"16,0 0-16,-17 32 0,6-13 15,-2 6-15,-1 5 0,-5 13 16,-1 3-16,-5 12 0,-1 1 15,-1 5-15,4-7 0,7-10 16,5-4-16,1-5 0,2-10 0,2-7 16</inkml:trace>
  <inkml:trace contextRef="#ctx0" brushRef="#br0" timeOffset="337673.0168">20940 15582 0,'0'0'0,"0"0"16,0 0-16,-4 22 0,4-22 16,-8 27-16,2-9 0,1 0 15,-2 1-15,0 0 0,-2 0 16,1-2-16,1-3 0,2 0 16</inkml:trace>
  <inkml:trace contextRef="#ctx0" brushRef="#br0" timeOffset="337856.3709">20957 15224 0,'0'0'0,"0"0"16,0 0-16,18 16 0,-18-16 16,21 18-16,-9-7 0,5-1 15,3 0-15,-2-1 16,-3-2-16,-2 0 15</inkml:trace>
  <inkml:trace contextRef="#ctx0" brushRef="#br0" timeOffset="338222.9489">21422 15205 0,'0'0'15,"0"0"-15,-7 28 0,2-7 0,-1 1 16,-5 17-16,-2 8 0,-7 9 15,-3 0-15,-2 7 0,2-2 16,5-12-16,5-9 0,2-3 16,3-9-16,2-7 0,2-6 0,1-5 15,0-6-15,1-5 0,-1-5 16,3-12-16,1-7 16,1 2-16,2-2 0,7-11 0,5-4 15,-2 9-15,-1 7 0,2 9 16,3 4-16,2 2 0,0 4 15,8 5-15,6 4 0,-5 3 16,-4 2-16,4 4 0,2 4 16,-6-2-16,-4-3 0,-4 2 15,-4 0-15,-3 1 0,-1 0 0,-7 2 16,-4 3-16,-7-3 0,-6-2 16,-4-1-16,-6 0 0,1-4 15,-4-1-15,-7-2 16,0-1-16,7-3 0,6 0 0,5-1 15</inkml:trace>
  <inkml:trace contextRef="#ctx0" brushRef="#br0" timeOffset="338555.4335">21674 15650 0,'0'0'16,"0"0"-16,20 3 0,-5 1 0,2 0 15,10 1-15,2 1 16,1-2-16,-1 0 0,5-2 0,-2-1 15,-1-4-15,-2-1 0,-2-3 16,-2 0-16,-1-2 0,-3 0 16,-4-5-16,-1-1 0,-6-3 15,-5 1-15,-6 1 0,-5 2 16,-1 2-16,-3 4 0,-2 4 16,-4 5-16,-3 5 0,-1 5 0,-5 4 15,-1 6-15,3 3 0,2 4 16,3 1-16,4 2 0,2 2 15,5-2-15,10 1 16,7 3-16,6-8 0,2-5 0,8-6 16,4-5-16,5-6 0,5-6 15,6-12-15,6-8 16,-12 4-16,-9 4 16,-6 2-16</inkml:trace>
  <inkml:trace contextRef="#ctx0" brushRef="#br0" timeOffset="338808.8671">22432 15566 0,'0'0'0,"0"0"16,0 0-16,-11 25 0,11-25 16,-15 25-16,7-2 15,-1-1-15,1 0 0,-2 6 0,0 2 16,1-5-16,2-1 0,0-4 16,2-3-16,-1-4 0,3-2 0,1-4 15,-1-3-15,3-4 0,5-4 16,-1-7-16,3-7 15,2-3-15,0-3 0,6 1 0,4 0 16,2 1-16,-2 6 0,0 1 16,-1 2-16,2 5 0,2 3 0,2 5 15,2 5-15,-3 3 16,-2 0-16,3 6 0,0 3 16,-4-4-16,-4-2 0,-3-2 15</inkml:trace>
  <inkml:trace contextRef="#ctx0" brushRef="#br0" timeOffset="339206.1282">23143 15720 0,'0'0'0,"0"0"16,0 0-16,0 0 0,-23-12 0,23 12 15,-28-8-15,28 8 0,-36-7 16,12 8-16,-6 2 15,0 3-15,1 1 0,-7 5 16,1 2-16,5-2 0,5 0 0,0 4 16,7 1-16,8 1 0,6 1 15,13-2 1,8 0-16,8-6 0,7-5 16,-3-3-16,-4-3 0,7-8 0,0-6 15,-2 0-15,-2-1 0,0-6 16,-2-6-16,-6 3 0,-3 1 15,-3 1-15,-3 3 0,-3 8 16,-3 4-16,-2 4 0,-3 3 16,-2 4-16,0 4 0,-3 7 15,-4 7-15,1 1 0,3 4 0,0 3 16,3 4-16,0 2 16,1-3-16,4-1 0,4-2 15,2-6-15,0-6 0,-1-4 16,-2-3-16,-2-3 0</inkml:trace>
  <inkml:trace contextRef="#ctx0" brushRef="#br0" timeOffset="339455.4294">23546 15473 0,'0'0'0,"0"0"0,0 0 16,0 0-16,0 0 0,-1 30 15,1-30-15,-21 39 0,7-15 0,-3 3 16,-1 2-16,-4 9 0,2 0 0,3 0 16,4 0-1,3 0-15,5-7 0,7-4 0,6-2 16,3-5-16,3-3 0,1-7 16,2-5-16,2-5 0,2-2 15,-4 0-15,-2 1 0,-4 0 16</inkml:trace>
  <inkml:trace contextRef="#ctx0" brushRef="#br0" timeOffset="339608.4365">23232 15650 0,'0'0'0,"0"0"0,0 0 16,37 0-16,-15 0 0,3 0 15,4 1-15,1 1 0,5 1 16,10 0-16,0 2 0,7-2 15,-4-2-15,-8-1 0,-8 0 16,-6 0-16</inkml:trace>
  <inkml:trace contextRef="#ctx0" brushRef="#br0" timeOffset="339790.013">23807 15772 0,'0'0'0,"-3"9"0,-1 4 16,-2 3-16,1 1 0,-4 6 0,0 0 16,2-2-16,-1-2 0,0 1 15,1-4-15,3-6 0,2-4 0,1-2 16,0 0-16,0-1 0</inkml:trace>
  <inkml:trace contextRef="#ctx0" brushRef="#br0" timeOffset="339938.9698">23928 15371 0,'0'0'0,"0"0"15,0 0-15,21 19 0,-21-19 16,23 23-16,-8-10 0,1 2 16,0 3-16,2 2 0,-3-4 15,-1-2-15</inkml:trace>
  <inkml:trace contextRef="#ctx0" brushRef="#br0" timeOffset="340256.1489">24022 15802 0,'0'0'0,"0"0"16,-16 13-16,6-1 0,-1 3 0,-2 5 15,1 1-15,3 0 0,5-1 16,6 1-16,5 0 0,8-1 15,5-2-15,7 0 0,5-4 16,1-5-16,1-2 0,-2-7 16,-1-4-16,-3-7 0,-4-5 0,-1-5 15,-4-2-15,-7-3 0,-5-5 16,-7 2-16,-4 2 0,-6 2 16,-3 0-16,-8 2 0,-4 1 15,1 5-15,1 3 0,-3 7 16,0 3-16,3 3 0,3 0 15,3 5-15,4 4 0,5-1 16,6 1-16,0-2 0,1-2 16,0 0-16</inkml:trace>
  <inkml:trace contextRef="#ctx0" brushRef="#br0" timeOffset="340605.761">24557 15800 0,'0'0'0,"-4"8"0,-3 4 15,-2 2-15,0 2 0,-7 6 0,0 2 16,-2 2-16,-1 2 0,-1 2 16,3-5-16,2-3 0,3-2 0,2-5 15,3-3-15,2-3 16,3-2-16,4-3 0,5-3 15,1-5-15,3-4 0,1-6 16,2-5-16,5-2 0,3 0 0,8-8 16,2-4-1,-4 6-15,-1 5 0,2 1 0,0 6 16,-2 6-16,-2 5 0,-2 6 16,-1 3-16,-1 8 0,0 5 0,-3 3 15,-3 3-15,-4 5 0,-4 3 16,-7 7-16,-7 6 0,3-10 15,0-8-15,1-6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01:52:11.117"/>
    </inkml:context>
    <inkml:brush xml:id="br0">
      <inkml:brushProperty name="width" value="0.05292" units="cm"/>
      <inkml:brushProperty name="height" value="0.05292" units="cm"/>
      <inkml:brushProperty name="color" value="#FF0000"/>
    </inkml:brush>
  </inkml:definitions>
  <inkml:trace contextRef="#ctx0" brushRef="#br0">2697 2269 0,'0'0'0,"0"0"0,18-5 0,-3 1 16,2 1-16,10-1 0,6-1 15,0 2-15,3 0 0,12-1 16,2 1-16,-1-1 0,0 0 0,14 2 15,1 0-15,-4-2 0,-6-2 16,15 1-16,4 4 16,-6-3-16,-4 2 0,19-3 15,3 0-15,-9 6 0,-10 5 0,42-6 16,-1-4-16,-15-1 0,-9 0 0,9 1 16,5 1-16,-12 2 15,-9 1-15,15-3 0,11-1 16,-13 3-16,-9 0 0,13-2 15,7 0-15,-7 1 0,-5 4 0,12-3 16,8 0-16,-13 0 0,-11 0 16,15 2-16,9 1 0,-12-1 15,-9-2 1,20 2-16,12 0 0,-20 0 0,-13 2 0,-7-2 16,-3 1-16,-2-1 0,2-2 0,-6 3 15,-2 1-15,-11 1 16,-6-3-16,-6 0 0,-4 0 15,-12 7-15,-7 2 0,-6-1 16,-6-3-16,-3-1 0,-2-3 0,-2 1 16</inkml:trace>
  <inkml:trace contextRef="#ctx0" brushRef="#br0" timeOffset="999.3946">2592 8211 0,'0'0'15,"0"0"-15,0 0 0,22-3 0,-22 3 16,20-4-16,-5 3 0,2 1 16,-1-1-16,5 0 0,5-1 15,2 0-15,1 1 0,5-2 16,1 2-16,1-1 0,-2 1 0,13-1 16,6 0-16,-6-1 0,-2 2 15,12-4-15,6 1 16,-6-1-16,-4-1 0,16-1 15,8 0-15,-14 0 0,-3-1 0,13-3 16,3-2-16,-6 4 0,-3 1 0,37-1 16,0 0-16,-13 1 15,-9 0-15,6 0 0,4 1 16,-13 0-16,-5 1 0,10 0 16,7 1-16,-11 1 0,-7-2 0,11 3 15,7 2-15,-4-1 16,-1-1-16,21 2 0,15 1 15,-23-3-15,-15 0 0,5 4 16,3 5-16,3-6 0,3-4 16,-2 4-16,1 3 0,-1-1 15,0 0-15,6 1 0,6 2 16,-2-2-16,-5-1 0,-1-1 16,-2-1-16,-3-1 0,-3 0 0,5 2 15,5 0-15,-14 1 0,-8 0 16,-6-1-16,-2-1 0,-9 0 15,-6 1-15,-16 4 0,-11 3 16,-13 1-16,-8 1 0,-3-4 16,-2-2-16,-1-1 0</inkml:trace>
  <inkml:trace contextRef="#ctx0" brushRef="#br0" timeOffset="6100.137">2277 3078 0,'0'0'16,"0"0"-16,0 0 0,0 0 0,0 0 0,26-3 15,-26 3-15,24 0 16,-24 0-16,28 0 0,-14 0 16,4-1-16,-3-2 0,5 2 15,3 0-15,-1 0 0,-1 1 0,10 0 16,1 0-16,0-1 15,-1 1-15,4 0 0,3 0 16,4-1-16,-2-2 0,4 2 16,1 1-16,-4 0 0,0 0 0,9 0 15,4 0-15,-7 0 0,-2 2 0,13-2 16,1-1-16,-6 0 16,-8 1-16,6 1 0,3 2 15,-3-3-15,-2-2 0,12 0 16,2 0-16,-7-1 0,-2 3 0,6-1 15,3 1-15,-6 0 0,-9 0 16,35-4-16,-1 0 0,-13 2 16,-8 2-16,8-1 0,6-1 15,-9 0-15,-8 1 0,6-2 16,4-2-16,-5 2 0,-7 2 16,11 5-16,5 4 0,-8-6 15,-6-2-15,10-1 0,5 0 16,-9 3-16,-5 1 0,10 0 15,8-2-15,-10 1 0,-8 0 0,8-2 16,8-1-16,-9-1 0,-6-2 16,9 4-16,6 2 0,-8-4 15,-8 0-15,11 0 0,5 2 16,-8 2-16,-5-1 0,5 0 16,4 1-16,-7-4 0,-5-2 0,7 3 15,5 1-15,-11 0 16,-5 1-16,8-1 0,4-1 15,-9 1-15,-8 0 0,11 1 16,3 1-16,-7-1 0,-6-1 0,3 1 16,2 2-16,-6-1 15,-9 2-15,6 0 0,7-1 0,-11-2 16,-3-1-16,1 3 0,0 1 16,-7-1-16,-7-1 0,2 0 15,2-1-15,-5 0 0,-2 2 0,-3-1 16,-4 1-16,-4 0 0,-3 2 15,-2-3-15,2-1 16,-2 0-16,-1-1 0,1 0 0,1 0 16,-3 0-16,0-1 0,-2 2 15,-1 2-15,1 2 0,-2 0 16,0 0-16,-1-2 16,0 1-16,0-3 0,1 2 0,-2-3 15,2 3-15,-2-3 0,1 3 16,-1-1-16,1 0 0,-1-2 0,2 3 15,-2-3-15,0 0 16,0 0-16,1 3 0,-1-3 16,2 3-16,-2-3 0,0 0 0,0 0 15,0 0-15,3 1 0,-3-1 16,0 0-16,-3 0 0,3 0 0,0 0 16,0 0-16,-1-2 15,-1 1-15,-2-2 0,-3 2 16,-2-1-16,1 2 0,0 0 0,1 0 15,1 0-15</inkml:trace>
  <inkml:trace contextRef="#ctx0" brushRef="#br0" timeOffset="6750.1007">6891 2896 0,'0'0'0,"0"0"16,0 0-16,0 0 0,0 0 15,0 0-15,0 0 0,0 0 16,0 0-16,-11 27 0,11-27 15,0 0-15,-21 25 0,21-25 16,-20 23-16,7-11 0,-2 1 0,-2 3 16,0 3-16,0-2 0,1-2 15,-5 6-15,0 1 0,1-2 16,1 1-16,0-1 0,1 0 16,0-1-16,3-1 0,0 1 15,2-2-15,1-3 0,1-1 16,1-2-16,1-1 0,0 0 15,1 0-15,0-1 0,-1-1 16,1-3-16,3 0 0,-2-1 16,2-1-16,0-1 0</inkml:trace>
  <inkml:trace contextRef="#ctx0" brushRef="#br0" timeOffset="7050.0942">6442 3020 0,'0'0'0,"0"0"0,0 0 16,0 0-16,0 0 0,0 0 0,23 19 16,-23-19-16,0 0 0,25 20 15,-25-20-15,30 20 0,-16-9 0,5-1 16,2-1-16,1 1 0,1-2 15,8 4-15,1 2 16,-1-2-16,-1-1 0,0 1 0,2 0 16,3 2-16,-6-3 0,-1 2 15,0-2-15,-5 0 0,-2 1 16,-4 0-16,-2 2 0,-4-4 16,-3-2-16,0-1 0</inkml:trace>
  <inkml:trace contextRef="#ctx0" brushRef="#br0" timeOffset="8104.1577">2744 4099 0,'0'0'0,"0"0"15,0 0-15,0 0 0,25-5 0,-25 5 16,27-1-16,-10 3 0,2-1 16,3 0-16,0-2 15,1 0-15,2 1 0,8-2 0,1 2 16,0 0-16,1 2 0,11-2 16,0 0-16,-1 0 0,1 1 15,2-1-15,2-1 0,8-2 16,-4-3-16,4 4 0,4 2 15,-4 0-15,0 0 0,11-3 16,-2-2-16,-4 0 0,-3 1 0,13 0 16,3 0-16,-7 1 0,-2 0 15,36-2-15,-6 0 0,-12 3 16,-10 0-16,4 1 0,3-1 16,-4 1-16,-3-2 0,0 0 15,0-1-15,-6 3 0,1 4 0,6-3 16,5-3-16,-8 2 15,-7-2-15,8 2 0,8 0 16,-13 1-16,-5 0 0,9 1 0,5 0 16,-5-2-16,-7-1 0,7-1 15,3 1-15,-3 1 0,-7 2 16,7 0-16,4 0 0,-4-2 16,-4 0-16,8 1 0,6 2 15,-11 1-15,-5-1 0,6 0 16,3 0-16,-8-1 0,-4 2 0,5-6 15,4-2-15,-3 4 16,-6 1-16,-3 3 0,-1 4 0,-4-4 16,-3-2-16,5-1 0,5 2 15,-13 1-15,-9 3 0,2-3 16,2-3-16,-10 0 0,-3-1 16,0 2-16,1 0 0,-5 1 15,-5-1-15,-4 1 0,-3-2 16,-4-1-16,-2-2 0,0 3 15,0 2-15,-6-1 0,1 0 0,-2-1 16,1 1-16,-4-1 0,2-1 16,-2 1-16,1 3 0,-1-3 15,0 0-15,0 0 0,0 0 16,0 0-16,0 0 0,0 2 16,0-2-16,0 0 0,0 0 0,-1-2 15,1 2-15,-2-2 16,2 2-16,-3 3 0,1-3 0,0-1 15,0 1-15,-1 0 0,1 0 16,0 0-16</inkml:trace>
  <inkml:trace contextRef="#ctx0" brushRef="#br0" timeOffset="10950.1262">2573 4098 0,'0'0'16,"0"0"-16,0 0 0,0 0 15,0 0-15,0 0 0,0 0 16,0 0-16,0 0 0,25 4 0,-25-4 15,29-2-15,-29 2 0,41 0 16,-15-1-16,3 0 0,2 0 16,15 0-16,6 0 15,-1-1-15,-1 0 0,22-2 16,5 2-16,10-2 0,-6 2 0,21-1 16,3-2-16,2-2 0,-12-1 15,40 0-15,-10 5 0,-25 0 16,-15 0-16,-4-1 0,-3-1 15,-18-1-15,-13 1 0,-6-2 16,-3 0-16,-9 4 0,-7 3 0,-10 0 16,-5 0-16,-7 0 0,-4-1 15,-21 0-15,-11-3 0,13 3 16,-3-1-16,-16 1 0,-9 1 16,0 0-16,2 0 0,-17 1 15,-10 3-15,7-1 0,5-1 0,-47 1 16,-2-2-16,15 1 15,13 1-15,-12 0 0,-5 0 16,18 0-16,10 1 0,-11 1 16,-5 1-16,14-4 0,10-2 0,-9 2 15,-4 2-15,14-4 0,13-1 0,-2 8 16,1 6-16,11-10 16,6-5-16,1-3 0,-1 0 15,9 4-15,5 2 0,8-1 16,8 0-16,4 0 0,2 0 0,4-1 15,-1-1-15,11-1 0,1-2 16,8 4-16,9-1 16,-1 0-16,3 0 0,14-3 0,10-1 15,-2 3-15,0 2 0,18-2 16,10-3-16,-5 2 0,0-1 0,44-4 16,1 1-16,-23 5 0,-13 2 15,7 1-15,3 1 16,-13-2-16,-9 1 0,0-2 0,4-3 15,-16 3-15,-9 1 0,-5 0 16,1 0-16,-13 2 0,-9 0 16,-8 2-16,-10 1 0,-5-3 15,-6-1-15,-2 0 0,-3 0 16,-5 0-16,-4 2 0,-12-3 16,-12-1-16,3-1 0,1 0 0,-17 1 15,-10 1-15,0 3 16,1 0-16,-20-2 0,-9-1 15,-15 2-15,12 3 0,-6-1 0,-8-2 16,16 2-16,9 0 0,-11 1 16,-9 3-16,18 1 0,9-1 0,-7 0 15,-4-2-15,14 1 16,9 2-16,-1 3 0,2 3 16,14-9-16,6-7 0,5-2 15,4-3-15,7 3 0,6 2 0,11 4 16,6 3-16,1-6 0,-1-3 15,2-1-15,2-1 0,8 3 16,5 2-16,3-1 0,8-2 16,-3 2-16,-1 1 0,9 0 15,8 1-15,-4-3 0,-1 0 0,10 2 16,8 1-16,0 0 16,-3 0-16,17-1 0,3 0 15,-6 0-15,-3 1 0,38 0 16,3 1-16,-16-3 0,-9-2 0,3 0 15,1 2-15,-7 1 0,-6 1 16,6 0-16,4 0 0,-14-2 16,-8 1-16,4-1 0,1 1 15,-10-1-15,-5 1 0,-6 0 16,-2-2-16,-9 1 0,-5 1 0,0 0 16,-3 0-16,-6 1 15,-4 0-15,-7 1 0,-3-1 16,-1 0-16,-2-1 0,-4 1 0,-5 1 15,-1 0-15,-3 0 0,-6-2 16,-5 0-16,0 0 0,-2 1 16,-10-2-16,-10 1 0,2-1 15,0 2-15,-16-1 0,-10 1 16,3 1-16,6 4 0,-16-2 16,-4 0-16,9 1 0,2 1 0,-34 0 15,6-4-15,16 1 16,12 2-16,-4 0 0,-1 1 15,13 0-15,13 3 0,-5 4 16,-3 5-16,13-9 0,4-6 0,6 0 16,1 0-16,11 3 0,5 0 0,7-6 15,2-6-15,3 5 16,2 3-16,5-4 0,1-3 16,0 6-16,0 0 0,7 3 15,-1-4-15,3 1 0,-1-2 0,6 4 16,8-1-16,2-1 15,3-1-15,6-4 0,8-1 16,0 2-16,0 3 0,7-1 0,10 0 16,4-2-16,-2 0 0,8-3 15,8-2-15,0 3 0,-6 2 0,31-1 16,-4 2-16,-16 0 16,-12-2-16,6 3 0,-1 0 15,-6 2-15,-5 1 0,1-1 16,3-1-16,-12 2 0,-7 2 0,3-4 15,6-3-15,-15 1 0,-8 3 16,5-2-16,4 1 0,-12-1 16,-4 1-16,-3 2 0,-2 2 15,-5-1-15,-3-4 0,-6 1 16,-5-1-16,-3 2 0,-1-3 0,-9 4 16,-8 3-16,7-1 0,4 0 15,0-1-15</inkml:trace>
  <inkml:trace contextRef="#ctx0" brushRef="#br0" timeOffset="11900.4025">8931 3284 0,'0'0'16,"0"0"-16,0 0 0,28-7 15,-28 7-15,30-3 0,-8 2 0,4-1 16,2-2-16,6 0 0,3 0 16,13-2-16,0 2 0,15-3 15,0-1-15,-3-1 0,-2 1 16,6 0-16,-5 2 0,-11-1 15,-7 2-15,-2-4 0,-7 2 16,-10 2-16,-6 1 0,-10 4 16,-7 3-16,-8-3 0,-6-2 0,4 1 15,2 1-15,0-1 0</inkml:trace>
  <inkml:trace contextRef="#ctx0" brushRef="#br0" timeOffset="12116.79">9422 3079 0,'0'0'0,"0"0"0,0 0 16,0 0-16,0 0 0,-20 13 0,20-13 15,-33 31-15,13-9 0,-6 4 16,-3 6-16,-11 11 0,0 5 16,-10 13-16,-1 0 0,-3 5 15,5-7-15,2-2 0,7-11 16,11-9-16,6-6 0,10-9 15,7-5-15,3-11 0,3-6 0,2-1 16,-2 1-16,0 0 0</inkml:trace>
  <inkml:trace contextRef="#ctx0" brushRef="#br0" timeOffset="12299.6271">9203 3416 0,'0'0'0,"0"0"0,0 0 15,0 0-15,0 0 0,6 25 16,-6-25-16,-5 34 0,0-9 0,-3 4 15,0 4-15,1 2 16,0 4-16,-1 9 0,2-2 16,0 5-16,3-5 0,2-7 15,1-6-15,3-5 0,3-6 0,1-10 16,3-7-16,-2-3 0,-1 2 16,-2-2-16</inkml:trace>
  <inkml:trace contextRef="#ctx0" brushRef="#br0" timeOffset="12666.7962">9488 3412 0,'0'0'0,"0"0"16,0 0-16,26-12 0,-14 8 0,2 1 15,1 1-15,0 2 0,2 0 16,-2 3-16,1 2 0,0 3 16,-1 2-16,-6 4 0,-4 1 15,-5 2-15,-4 1 0,-6 1 16,-6 1-16,-1 1 0,-2 0 15,-8 3-15,0-3 0,3-2 16,2-2-16,4-5 0,5-2 16,5-2-16,5-3 0,6-2 0,7-2 15,6-2-15,5-2 0,6 1 16,5 1-16,-2 0 0,-2 2 16,-2 2-16,-2 4 0,-5 1 15,-4 1-15,-2 4 0,-3 3 16,-5 1-16,-7-1 0,-2 2 15,-4 0-15,-6 3 0,-6 0 0,-2 3 16,-2 1-16,-3-4 0,0-2 16,-4-1-16,3-4 0,3-3 15,2-4-15,5-7 0,3-6 16,4 2-16,2 0 0,1 1 16</inkml:trace>
  <inkml:trace contextRef="#ctx0" brushRef="#br0" timeOffset="12783.2894">9404 3787 0,'0'0'0,"0"0"16,0 0-16,0 0 0,0 0 15,15-14-15,-15 14 0,22-10 16,-22 10-16,37-13 0,-14 5 0,3 0 16,3 1-16,3 0 0,2 0 15,9 0-15,-1 1 0,0 1 16,-8 1-16,-5 0 0</inkml:trace>
  <inkml:trace contextRef="#ctx0" brushRef="#br0" timeOffset="12943.7265">10057 3854 0,'0'0'0,"0"0"0,0 0 0,0 0 15,0 28-15,0-28 0,0 0 16,1 23-16,0-17 0,1 0 16,1-1-16,1-3 0,0-4 15,-1 1-15,1 0 0,-1-1 16</inkml:trace>
  <inkml:trace contextRef="#ctx0" brushRef="#br0" timeOffset="13102.1099">10485 3244 0,'0'0'0,"0"0"15,0 0-15,0 0 0,18 17 0,-18-17 16,6 23-16,-5-7 15,-1 2-15,0-1 0,0-4 0,0-1 16</inkml:trace>
  <inkml:trace contextRef="#ctx0" brushRef="#br0" timeOffset="13283.5328">10394 3529 0,'0'0'0,"0"0"16,25-7-16,-4 2 0,4-1 0,2 0 15,4-1-15,10-2 0,1 0 16,6-3-16,-3 3 16,-5 0-16,-6 3 0,-5 1 15,-6 3-15,-6 0 0,-8 2 0,0-1 16,-2 1-16,-2-1 0</inkml:trace>
  <inkml:trace contextRef="#ctx0" brushRef="#br0" timeOffset="13499.6496">10661 3596 0,'0'0'0,"0"0"16,0 0-16,0 0 0,18 24 0,-18-24 15,13 26-15,-8-9 0,0 0 16,-3 2-16,-2 2 0,0 0 16,-1 1-16,-4 5 0,-1-3 15,-4-1-15,-2-3 0,-2-1 16,-1-1-16,1-3 0,-1-3 0,3-5 15,1-3-15,1-6 16,2-4-16,2 0 0,0 3 0,2-1 16</inkml:trace>
  <inkml:trace contextRef="#ctx0" brushRef="#br0" timeOffset="13684.1769">10749 3535 0,'0'0'0,"0"0"15,0 0-15,0 0 0,0 0 16,0 0-16,0 0 0,-17 31 15,17-31-15,-25 33 0,5-11 16,0 2-16,-1 3 0,-6 6 16,-1 1-16,3-4 0,2-1 0,1 0 15,4-6-15,4-8 0,4-5 16,8-8-16,6-4 0,-1 1 16,0 0-16,-1-1 0</inkml:trace>
  <inkml:trace contextRef="#ctx0" brushRef="#br0" timeOffset="13950.0014">11198 3267 0,'0'0'0,"0"0"0,0 0 0,0 0 16,0 0-16,0 0 0,-17 32 16,17-32-16,-31 31 0,13-10 15,-2 4-15,-1-1 0,-1 3 16,-3 1-16,4-3 0,6-5 15,4-2-15,5-5 0,6-4 16,7-4-16,4-7 0,8-1 16,5-5-16,4 0 0,1-2 0,9-1 15,1 0-15,-4 1 0,-2 1 16,2 2-16,-4 2 0,-8 0 16,-4 3-16,-7 1 0,-5 0 15,-3-1-15,-1 1 0,0 1 16</inkml:trace>
  <inkml:trace contextRef="#ctx0" brushRef="#br0" timeOffset="14135.0868">11253 3579 0,'0'0'0,"0"0"0,0 0 15,0 0-15,0 0 0,-1 25 16,1-25-16,-9 30 0,2-11 16,0 2-16,-2 3 0,-1 0 15,-1 0-15,-7 5 0,-1-2 16,0-2-16,-2-4 0,2-1 15,0-2-15,0-2 0,1-5 0,-2 0 16,2-3-16,5-8 16,1-4-16,2 1 0,2 1 15,2 1-15</inkml:trace>
  <inkml:trace contextRef="#ctx0" brushRef="#br0" timeOffset="14299.5731">11001 3742 0,'0'0'0,"0"0"0,0 0 15,0 0-15,0 0 0,0 0 16,27 14-16,-27-14 0,27 14 0,-27-14 15,34 23-15,-15-10 16,3-1-16,2 0 0,1-1 16,7 3-16,-1-1 0,-1 0 0,-2-1 15,-2-2-15,-2-1 0,-3 1 16,-4 0-16,-1-2 0,-3 0 16,-2-3-16</inkml:trace>
  <inkml:trace contextRef="#ctx0" brushRef="#br0" timeOffset="15249.9992">5269 4105 0,'0'0'0,"0"0"15,0 0-15,0 0 0,0 0 16,0 0-16,0 0 0,0 0 16,22-18-16,-22 18 0,0 0 15,25-9-15,-25 9 0,25-4 16,-8 1-16,-1 2 0,2-1 0,4 0 16,1 0-16,2 1 15,0 0-15,12-4 0,1-1 16,0 2-16,1 0 0,14-1 15,4-1-15,-7 1 0,-4-1 0,14 1 16,4 1-16,-6 1 0,-4 1 16,13 0-16,3-1 0,-7 2 15,-4 0-15,13 0 0,3 2 16,-9-1-16,-6 1 0,37 1 16,1 3-16,-20-2 0,-10 0 0,6 0 15,3-1-15,-8 2 0,-8 1 16,9-1-16,5 1 15,-9-1-15,-5 1 0,5-1 0,4 2 16,-7-4-16,-4 0 0,6 3 16,4 3-16,-6-3 0,-6 2 0,3-4 15,0 0-15,-8-1 16,-5 0-16,-2-2 0,0-1 16,-8-1-16,-8-2 0,-5 3 15,-3 3-15,-7 0 0,-6-2 0,-3-2 16,-3 1-16,-2 1 15,-3-2-15,-4 1 0,-4 0 16,-2 2-16,-5 0 0,5 1 0,3-1 16,3-1-16</inkml:trace>
  <inkml:trace contextRef="#ctx0" brushRef="#br0" timeOffset="15950.1159">5167 4138 0,'0'0'0,"0"0"0,0 0 0,0 0 15,0 0-15,0 0 0,0 0 16,-9-18-16,9 18 0,0 0 16,0 0-16,0 0 0,12-21 15,-12 21-15,0 0 0,27-12 0,-15 10 16,4-2-16,2 0 15,2 1-15,1-1 0,4 0 16,4 0-16,9-3 0,0 0 0,3 1 16,4-1-16,11-1 0,-2-1 15,6 0-15,-1 0 0,9-1 16,-4 1-16,11 1 0,-2 1 16,-2 0-16,-4 0 0,10 1 15,0 3-15,-9 0 0,-5 2 16,3-4-16,3-1 0,23 1 0,-12 3 15,1 3-15,-2 4 16,-9-4-16,-10-3 0,4-1 0,1 0 16,-9 1-16,-4 2 0,4 2 15,3 1-15,-7 1 0,-5 0 16,2-2-16,1-1 0,-2 4 16,-3 0-16,2-1 0,4-1 15,-1-1-15,-1 1 0,-1-2 16,0 2-16,-4-3 0,-2 1 0,0-1 15,2-1-15,-5 0 0,-6-1 16,3 2-16,1 3 16,-4-3-16,-4 0 0,0-1 0,0-1 15,-18 2-15,-1 2 0,-1-1 16,-3 0-16,-1 0 0,-2 0 16,-2 3-16,-1 3 0,-6-2 15,-3-2-15,1 0 0,2 0 0,2-1 16</inkml:trace>
  <inkml:trace contextRef="#ctx0" brushRef="#br0" timeOffset="18811.8529">11880 3318 0,'0'0'0,"0"0"0,0 0 0,0 0 15,0 0-15,11 29 0,-11-29 16,9 22-16,-5-10 0,1 1 0,-1-2 16,1 3-16,-1-1 0,-1-1 15,1-1-15,-2-2 0</inkml:trace>
  <inkml:trace contextRef="#ctx0" brushRef="#br0" timeOffset="19134.1402">11996 3289 0,'0'0'0,"0"0"0,0 0 0,32-5 16,-32 5-16,38-4 0,-13 3 15,1 1-15,2 0 0,6 0 16,-1 0-16,-2 1 0,-3 2 15,-2 1-15,-4 0 0,-6-1 16,-5 1-16,-7-2 0,-6 1 16,-5 2-16,-3 3 0,-8-1 15,-6 0-15,-2 2 0,-3 0 0,-7 2 16,-2-1-16,5-2 0,4 1 16,7-2-16,5 0 0,2-2 15,4-1-15,5 0 0,3-3 16,8 0-16,5 1 0,6-4 15,6-3-15,3 1 0,0 1 16,1-2-16,2 1 0,-3-1 0,-3-2 16,-3 2-16,-4 2 15,-3-1-15</inkml:trace>
  <inkml:trace contextRef="#ctx0" brushRef="#br0" timeOffset="19324.907">12157 3117 0,'0'0'15,"0"0"-15,0 0 0,0 0 16,0 0-16,0 0 0,0 0 16,0 0-16,0 0 0,-2 24 0,2-24 15,-5 29-15,2-10 0,-2 5 16,-1 0-16,-1 1 0,0 2 16,-3 5-16,1-1 0,1-2 15,0-1-15,3-5 0,-1-3 16,2-5-16</inkml:trace>
  <inkml:trace contextRef="#ctx0" brushRef="#br0" timeOffset="19484.2753">11798 3575 0,'0'0'15,"0"0"-15,0 0 0,0 0 0,0 0 16,0 0-16,0 0 0,36-11 16,-36 11-16,49-9 0,-17 0 15,3 3-15,1 0 0,11 0 16,2-1-16,-4 0 0,-2 2 15,1-3-15,-9 3 0,-6 0 0</inkml:trace>
  <inkml:trace contextRef="#ctx0" brushRef="#br0" timeOffset="19784.3234">12152 3599 0,'0'0'0,"0"0"0,0 0 16,0 0-16,-18 21 0,18-21 15,-19 21-15,10-10 0,1-1 0,2-1 16,1 1-16,3-3 16,1 1-16,3-2 0,3-2 0,1-3 15,2-2-15,3-4 0,3-1 16,4-2-16,2 1 0,6-6 16,1 0-16,-2 1 0,2 2 15,-2 2-15,-1-1 0,-3 4 16,-2 4-16,-2 2 0,-3 2 15,-9 2-15,-3 4 0,-6 3 16,-7 4-16,-1 2 0,-1 3 0,-6 2 16,-1-1-16,-1-4 0,0-1 15,5-3-15,2-3 16,3-2-16</inkml:trace>
  <inkml:trace contextRef="#ctx0" brushRef="#br0" timeOffset="19933.3215">12246 3677 0,'0'0'0,"0"0"0,0 0 16,0 0-16,0 0 0,-18 23 16,18-23-16,-18 25 0,6-7 0,-3 3 15,-1 1-15,-1 0 0,0 1 16,-6 5-16,3 0 0,2-3 16,2-4-16,3-3 0,2-2 15,2-3-15</inkml:trace>
  <inkml:trace contextRef="#ctx0" brushRef="#br0" timeOffset="20076.444">12199 3902 0,'0'0'0,"0"0"0,0 0 16,15 15-16,-15-15 0,16 18 0,-8-5 16,1 0-16,0-1 0,2-1 15,2-2-15,-2-1 0,-1-1 16,-1-1-16</inkml:trace>
  <inkml:trace contextRef="#ctx0" brushRef="#br0" timeOffset="20383.5706">13098 3203 0,'0'0'0,"0"0"16,0 0-16,0 0 0,-31 12 0,14-3 15,-5 5-15,-4 1 0,-3 2 16,-3 2-16,-4 2 0,-6 7 16,4 0-16,-1 3 0,8-3 15,8-5-15,6-4 0,10-4 16,8-5-16,10-2 0,8-5 0,10-2 16,7-4-16,4 0 15,3-3-15,7-1 0,0-1 16,-4 2-16,-2 1 0,4-1 0,-6-1 15,-9 2-15,-7 3 0,-8 0 16,-8 0-16,-7 2 0,-3 0 16,-1 2-16,1-2 0,0 0 15</inkml:trace>
  <inkml:trace contextRef="#ctx0" brushRef="#br0" timeOffset="20583.5306">13083 3415 0,'0'0'15,"0"0"-15,0 0 0,0 0 0,-6 33 16,2-13-16,-2 6 0,1 3 16,-2 3-16,1 2 0,0 2 15,0 10-15,0-3 0,-1 6 16,2-4-16,1-7 0,0-3 0,1-6 16,0-4-16,-1-7 15,3-4-15,0-4 0,0-2 0,0-1 16</inkml:trace>
  <inkml:trace contextRef="#ctx0" brushRef="#br0" timeOffset="21317.1286">12894 3687 0,'0'0'0,"0"0"16,0 0-16,0 0 0,0 0 0,0 0 15,-24 13-15,24-13 0,-19 16 16,19-16-16,-17 21 0,8-9 15,1 0-15,3-3 16,1 0-16,3-4 0,1-5 0,5-2 16,3-2-16,5-5 0,3-1 15,4-1-15,3-3 0,9-3 16,1 2-16,0 2 0,0 4 16,5 0-16,-3 2 0,-5 2 15,-5 3-15,-5 4 0,-5 2 0,-6 3 16,-4 0-16,-9 4 0,-4 1 15,-6 2-15,-1 2 0,-4-3 16,-2 0-16,-3-2 0,-4 1 16,3-2-16,1 0 0,3-2 15,2-1-15,4-1 0,1-2 0,3-4 16,4-3-16,3 0 16,6-3-16,2 0 0,5-2 15,0 2-15,2-1 0,3 1 16,2 0-16,2 1 0,1 1 0,-3 2 15,1 2-15,-3 0 0,-1 1 16,-1 2-16,-4-1 0,-3 4 16,-4 2-16,-4 3 0,-5 3 15,-5 0-15,-5 2 0,-3 1 16,-2 2-16,-8 2 0,-2-2 0,1-1 16,2-1-16,4-3 0,3-2 15,3-2-15,3-2 16,4-1-16,3-3 0,6-1 15,4-3-15,2-1 0,6-7 0,4 1 16,5-3-16,3 0 0,1-1 16,6 0-16,-1 1 0,0 0 15,2 3-15,-3 0 0,-1 0 16,-6 4-16,-3 1 0,-4 2 16,-4 1-16,-6 3 0,-5 3 0,-9 2 15,-6 2-15,1 0 16,-1 3-16,-9 4 0,-3 1 15,4 1-15,0-2 0,5-2 0,2 2 16,5-1-16,2-3 0,5-1 16,5-3-16,6-1 0,6-4 15,7-4-15,8-3 0,5-3 16,4-4-16,5 0 0,1-4 16,4 2-16,4-1 0,-4 1 15,-9 3-15,-8 1 0</inkml:trace>
  <inkml:trace contextRef="#ctx0" brushRef="#br0" timeOffset="21582.9095">13810 3477 0,'0'0'0,"0"0"0,0 0 15,-19 21-15,19-21 0,-30 31 16,10-13-16,1 3 0,2 1 0,-3 6 15,2 0-15,5-4 16,3-5-16,6-1 0,4-2 0,7-4 16,8-4-16,5-2 0,5-6 15,10-3-15,4-2 0,-1-3 16,1-1-16,-3 1 0,-2-1 0,2-2 16,-6 0-16,-7 2 15,-5 1-15,-4-1 0,-6-1 16,-1 3-16,-1 0 0,-2 2 15</inkml:trace>
  <inkml:trace contextRef="#ctx0" brushRef="#br0" timeOffset="21749.83">13976 3589 0,'0'0'0,"0"0"15,0 0-15,0 0 0,0 0 0,2 25 16,-2-25-16,-3 28 16,-2-10-16,1 5 0,-2 4 15,0 2-15,-1 1 0,-2 9 16,1 0-16,-2-5 0,-1-4 0,-4 4 15,2-2-15,1-9 0,0-6 16,2-4-16,2-2 0,2-2 16</inkml:trace>
  <inkml:trace contextRef="#ctx0" brushRef="#br0" timeOffset="21866.2744">13754 3989 0,'0'0'0,"0"0"16,0 0-16,2-20 0,-2 20 0,0 0 16,7-19-16,-7 19 15,0 0-15,30-19 0,-11 10 16,3 1-16,2 0 0,3-2 0,3 0 15,8-5-15,-1 2 0,-5 2 16,-5 1-16,-5 1 0</inkml:trace>
  <inkml:trace contextRef="#ctx0" brushRef="#br0" timeOffset="22216.9571">14462 3510 0,'0'0'0,"0"0"0,0 0 15,-21 22-15,11-11 0,-1 3 0,-2 2 16,1 0-16,1 2 0,2 3 16,6 0-16,5-5 0,4-3 15,7-2-15,3-4 0,6-2 16,4-3-16,1-3 0,4-2 16,5-2-16,-1 0 0,-5-1 15,-2 0-15,-5 3 0,-2 2 0,-3 4 16,-4 2-16,-2 2 0,-3 4 15,-4 4-15,-2 5 0,-4 4 16,-3 3-16,0 4 0,-2 3 16,0-2-16,-2 0 0,-1-3 15,0-4-15,-3 2 0,0-2 16,0-6-16,1-2 0,-1-4 16,-1-4-16,-1-2 0,-1-4 15,-2-2-15,0-1 0,-3-3 0,-1-5 16,3 3-16,4 0 0,3 1 15</inkml:trace>
  <inkml:trace contextRef="#ctx0" brushRef="#br0" timeOffset="22383.394">14297 3839 0,'0'0'16,"0"0"-16,0 0 0,-12 23 15,12-23-15,-15 24 0,5-7 16,-2 2-16,-2 0 0,1 2 0,-1-1 15,0 4-15,3-2 0,3-7 16,4-2-16,3-7 0,4-4 16,-1-1-16,1 0 0,-1 0 15</inkml:trace>
  <inkml:trace contextRef="#ctx0" brushRef="#br0" timeOffset="22550.9004">14433 3817 0,'0'0'0,"0"0"16,0 0-16,0 0 0,0 0 0,-5 32 15,5-32-15,-8 38 0,3-15 16,-3 2-16,0 6 0,-2-2 16,-1 3-16,0 4 0,2-2 15,3-5-15,1-5 0,3 0 16,3-7-16,3-10 0,1-7 0,1 1 16,-2-1-16,-1 1 0</inkml:trace>
  <inkml:trace contextRef="#ctx0" brushRef="#br0" timeOffset="22751.1418">15073 3534 0,'0'0'0,"0"0"16,0 0-16,0 0 0,11 27 15,-11-27-15,1 30 0,-2-9 0,-1 1 16,-1 1-16,0 4 0,1-1 15,1-2-15,1 2 0,1-6 16,-1-3-16,0-2 0,0-3 16</inkml:trace>
  <inkml:trace contextRef="#ctx0" brushRef="#br0" timeOffset="23049.9294">15148 3606 0,'0'0'16,"0"0"-16,0 0 15,0 0-15,39-8 0,-39 8 16,38-3-16,-18 3 0,0 0 16,-2 0-16,0 1 0,2 2 15,-2 5-15,-4-1 0,-3 2 0,-6 0 16,-4 4-16,-2-1 0,-2 1 16,-9 1-16,-8 2 15,1-2-15,1 0 0,-11 3 16,-3 0-16,3-1 0,4-3 0,1-1 15,5-1-15,7-4 0,3-1 0,9-2 16,8 1-16,2-3 16,2 1-16,7-5 0,6-2 15,-2 0-15,-1 1 0,2 0 16,1 1-16,-6 0 0,-2 2 0,-2-1 16,-2 1-16,-4-1 0</inkml:trace>
  <inkml:trace contextRef="#ctx0" brushRef="#br0" timeOffset="23504.1074">14966 4053 0,'0'0'0,"0"0"16,0 0-16,-3 25 0,0-14 0,1 3 15,0 3-15,1-3 0,0 1 16,0 0-16,0-1 0,-1-3 15,0-2-15,-1-4 0,-1-3 16,0-2-16,1 0 0,0-5 16,-1-3-16,1 0 0,0-1 15,0-3-15,1-1 0,0-2 16,1 0-16,1 1 0,1 1 16,3 2-16,3 0 0,4 2 15,5 0-15,0 1 0,2 0 0,2 2 16,2 2-16,-3 0 0,0 2 15,-1 2-15,-3 2 16,-1 2-16,-3-1 0,-6 2 0,-5 1 16,-4 2-16,-3 1 0,-4 3 15,-3 4-15,-2-2 0,-1-1 0,-2-1 16,0 0-16,-2 1 16,4 0-16,3-3 0,4-2 15,3-1-15,2-3 0,5-4 16,5 2-16,3-3 0,5-1 0,2-1 15,4-1-15,0 1 0,0-3 16,2 3-16,1-2 0,0 1 16,-3 1-16,-5 0 0</inkml:trace>
  <inkml:trace contextRef="#ctx0" brushRef="#br0" timeOffset="23951.2696">15261 3977 0,'0'0'0,"0"0"16,0 0-16,3 18 0,-3-18 0,1 23 16,-1-23-16,-1 34 15,-1-16-15,1 1 0,0 1 16,1-1-16,0-2 0,0 1 16,0-4-16,1-3 0,2-3 0,-1-3 15,0-3-15,-2-2 0,2-3 16,-1-4-16,0-1 15,0-3-15,1-1 0,0-4 0,0 0 16,1 0-16,3-1 0,0 1 16,3 1-16,1 2 0,2 2 15,3 3-15,0-1 0,0 3 16,1 0-16,2 3 0,1 1 16,0 2-16,-1 0 0,-3 4 15,-2 2-15,-2 0 0,-2 1 0,-4 1 16,-4 2-16,-6 3 0,-3 0 15,-6 1-15,-3 4 0,-2-2 16,0 0-16,-7 2 0,-2-2 16,4-2-16,2-2 0,4-5 15,4-1-15,3 0 0,3 0 16,9-2-16,8-1 0,3-3 16,4-1-16,12-1 0,8-1 15,-1 0-15,1-1 0,-6 0 16,-6 2-16,-5 0 0</inkml:trace>
  <inkml:trace contextRef="#ctx0" brushRef="#br0" timeOffset="24063.2366">16239 4177 0,'0'0'16,"0"0"-16,0 0 0,-27 6 0,27-6 15,0 0-15</inkml:trace>
  <inkml:trace contextRef="#ctx0" brushRef="#br0" timeOffset="24849.7904">2608 5132 0,'0'0'0,"0"0"15,22 0-15,-6-1 0,3-1 0,16-2 16,9 0-16,3 1 0,1 1 15,19-1-15,8 0 16,13-1-16,-5 0 0,21-2 16,12-2-16,6 1 0,0 1 0,39-4 15,-25 0-15,-9-1 0,-3-1 16,-8 3-16,-6 2 0,-12-2 16,-6-1-16,-9 2 0,-2 3 15,-13 3-15,-8 6 0,-5-2 16,-1 0-16,-19-1 0,-10 0 0,-8-1 15</inkml:trace>
  <inkml:trace contextRef="#ctx0" brushRef="#br0" timeOffset="25234.2245">7863 4364 0,'0'0'0,"0"0"16,0 0-16,0 0 0,0 0 16,0 0-16,-14 20 0,14-20 0,-16 23 15,16-23-15,-27 33 0,11-16 16,-2-1-16,2 2 0,-3 1 15,-2 6-15,2-3 0,5-2 16,0-3-16,3-2 0</inkml:trace>
  <inkml:trace contextRef="#ctx0" brushRef="#br0" timeOffset="25433.5981">7993 4420 0,'0'0'0,"0"0"15,0 0-15,0 0 0,0 0 0,-19 22 16,19-22-16,-23 22 16,6-7-16,0 1 0,-4 0 15,-1 3-15,-1 0 0,-6 6 16,-2-1-16,3 0 0,3-2 0,0 0 16,4-4-16,4-3 0</inkml:trace>
  <inkml:trace contextRef="#ctx0" brushRef="#br0" timeOffset="25616.6074">7851 4668 0,'0'0'16,"0"0"-16,0 0 0,0 23 0,0-23 16,-3 29-16,2-8 15,-3 1-15,-1 2 0,0 5 0,-1 0 16,2-2-16,1-3 0,0-2 15,3-3-15,2-5 0,1-4 16,0-2-16,-2-1 0,0-1 16</inkml:trace>
  <inkml:trace contextRef="#ctx0" brushRef="#br0" timeOffset="25800.3052">8081 4500 0,'0'0'0,"0"0"15,0 0-15,0 0 0,21-15 0,-9 10 16,6 0-16,-3 1 0,2 1 16,0 1-16,3 0 0,-1 2 15,0 2-15,4 1 0,-1 1 16,-3 1-16,-3 1 0,-3-2 16,-2 0-16,-1 0 0</inkml:trace>
  <inkml:trace contextRef="#ctx0" brushRef="#br0" timeOffset="25967.0577">8001 4688 0,'0'0'0,"0"0"0,0 0 15,27-6-15,-27 6 0,38-10 16,-11 2-16,3 0 0,2 0 0,10-2 16,0 2-16,-2-1 0,0-1 15,6 2-15,-6 1 0,-6 5 16,-5 3-16,-6-1 15,-3 1-15,-6-1 0</inkml:trace>
  <inkml:trace contextRef="#ctx0" brushRef="#br0" timeOffset="26167.2026">8400 4700 0,'0'0'15,"0"0"-15,0 0 0,0 0 16,8 28-16,-8-28 0,3 37 0,-3-17 15,-1-1-15,-2-1 0,0 1 16,-1-1-16,-3-2 0,-3 3 16,-2-2-16,0-4 0,0-1 15,0-1-15,-1-3 0,2-4 16,3-1-16,1-1 0,-1 1 16,3-2-16</inkml:trace>
  <inkml:trace contextRef="#ctx0" brushRef="#br0" timeOffset="26383.9631">8885 4478 0,'0'0'16,"0"0"-16,0 0 0,0 0 16,0 0-16,-10 31 0,10-31 0,-20 33 15,8-11-15,-1 2 0,-2 2 16,0 0-16,-2 0 0,-4 4 15,4-5-15,0-1 0,4-3 16,4-1-16,6-6 0,1-4 16,-1-2-16,2 0 0</inkml:trace>
  <inkml:trace contextRef="#ctx0" brushRef="#br0" timeOffset="26583.6067">8901 4670 0,'0'0'16,"0"0"-16,0 0 0,0 0 0,0 28 15,0-28-15,-3 27 0,1-9 16,0 3-16,-3 2 0,-2 3 16,2-1-16,-1 0 0,1 4 15,4-2-15,-1-5 16,4-3-16,0-8 0,5-6 16,-1-4-16,1-4 0,1 5 0,0 3 15,0 0-15,-2-2 0,-1 1 16</inkml:trace>
  <inkml:trace contextRef="#ctx0" brushRef="#br0" timeOffset="26718.6115">9111 4528 0,'0'0'0,"0"0"15,0 0-15,24-8 0,-24 8 0,33-11 16,-11 4-16,0 1 0,1 1 16,-1 2-16,0 0 0,5 0 15,-2 2-15,-2 1 0,-1 1 16,-4 1-16,-4-1 0,-2 0 15,0 0-15,-4 0 0</inkml:trace>
  <inkml:trace contextRef="#ctx0" brushRef="#br0" timeOffset="27166.6345">9224 4657 0,'0'0'0,"0"0"0,0 0 15,0 0-15,0 25 0,0-25 16,0 0-16,0 27 0,0-27 15,0 0-15,4 19 0,-3-15 16,-1 0-16,0-4 0,0 0 16,0 0-16,1-6 0,-1 1 15,0-1-15,1-2 0,0 2 0,2-3 16,3-2-16,1 3 0,3-1 16,5 0-16,1 0 0,2 1 15,1 0-15,1 2 0,0 1 16,6-1-16,-3 2 0,-2 2 15,-1 2-15,-4 0 0,-1 2 16,-4 2-16,-4 2 0,-4 2 16,-6 0-16,-4 3 0,-5 1 15,-4 0-15,-2 2 0,-2-1 16,-5 0-16,1-1 0,1 0 0,-1 2 16,3-2-16,4-1 0,4-3 15,3-2-15,3-1 0,7-5 16,5 1-16,6-1 0,4 0 15,4-2-15,2-2 0,2 0 16,1-1-16,5-1 0,0 0 16,-4 3-16,-1-1 0,-3 1 0,-2 0 15,-3-4-15,-1-2 16,-4 2-16,-2 2 0,-2 1 0</inkml:trace>
  <inkml:trace contextRef="#ctx0" brushRef="#br0" timeOffset="27418.2237">9376 4405 0,'0'0'0,"0"0"16,0 0-16,0 0 0,0 0 0,0 0 16,4 27-16,-4-27 0,-3 35 15,2-11-15,0 4 0,-1 5 16,0 1-16,-3 12 0,1-1 15,0-2-15,-2-2 0,0 4 16,-1-7-16,-1-3 0,0-2 0,-3-2 16,-3-1-16,0-4 0,-2-1 15,0-5-15,-1-2 16,-3-5-16,-2-4 0,5-1 0,2-1 16,3-3-16</inkml:trace>
  <inkml:trace contextRef="#ctx0" brushRef="#br0" timeOffset="27566.8857">9151 4900 0,'0'0'16,"0"0"-16,0 0 16,0 0-16,32 3 0,-32-3 15,30 10-15,-30-10 0,38 17 0,-18-6 16,-1 3-16,3-2 0,2 0 16,6 4-16,1-4 0,-4-1 15,-5-1-15,-3-3 0</inkml:trace>
  <inkml:trace contextRef="#ctx0" brushRef="#br0" timeOffset="27816.5022">10032 4641 0,'0'0'0,"0"0"0,19-7 16,-6 4-16,3-2 0,6 0 15,2 0-15,1 0 0,2 0 0,-1 1 16,1 0-16,0 0 0,-2 1 16,-6 1-16,-1 2 15,-4 0-15,-3 0 0,-4 2 0,-3 0 16,-1 0-16,-3-2 0,-4 1 16,-3 1-16,0-2 0,2 0 15,0 1-15</inkml:trace>
  <inkml:trace contextRef="#ctx0" brushRef="#br0" timeOffset="28042.0725">10226 4378 0,'0'0'0,"0"0"0,0 0 16,0 0-16,-4 29 0,2-9 15,-2 5-15,-1 3 0,-2 2 0,0 6 16,-1 3-16,-1 10 15,1-2-15,-2 8 0,1-4 16,0-5-16,2-4 0,0 1 16,2-6-16,1-8 0,0-5 0,1-5 15,0-3-15,-1-6 0,1-3 16,1 0-16,0-2 0,0-1 16</inkml:trace>
  <inkml:trace contextRef="#ctx0" brushRef="#br0" timeOffset="28217.2275">10262 4674 0,'0'0'0,"0"0"0,0 0 16,0 0-16,0 0 0,0 0 0,0 0 15,-25 23-15,25-23 0,-28 27 16,10-10-16,-1 0 0,2 1 0,-2 0 16,0 2-16,-5 3 15,0 1-15,3-4 0,2-2 16,5-5-16,3-4 15,2 0-15,1-2 0,2-1 0</inkml:trace>
  <inkml:trace contextRef="#ctx0" brushRef="#br0" timeOffset="28366.9336">10222 4734 0,'0'0'0,"0"0"16,0 0-16,0 0 0,23 18 15,-23-18-15,19 21 0,-10-8 16,0 0-16,-1 1 0,1 0 15,-1 1-15,0-2 0,-2-1 16,0-1-16,-1-3 0</inkml:trace>
  <inkml:trace contextRef="#ctx0" brushRef="#br0" timeOffset="28649.8162">10423 4711 0,'0'0'0,"0"0"15,0 0-15,0 0 0,22-11 0,-22 11 16,22-11-16,-22 11 0,25-11 15,-11 6-15,1 1 16,-2 2-16,0-1 0,-1 2 16,-1 1-16,-2 0 0,-1 1 0,-4 4 15,-3 3-15,-2 3 0,-2 1 16,-3 4-16,0 2 0,-2 1 16,0 4-16,-4 4 0,-1-2 15,-1-1-15,-2-2 0,-1 3 16,1-3-16,1-3 0,0-3 0,2-5 15,1-3-15,2-5 0,0-2 16,0 1-16,0-2 0,2-4 16,0-5-16,1 2 0,2 1 15,0 0-15</inkml:trace>
  <inkml:trace contextRef="#ctx0" brushRef="#br0" timeOffset="28800.1223">10459 4753 0,'0'0'0,"0"0"0,0 0 16,0 0-16,20 15 0,-20-15 0,16 25 15,-7-10-15,0 3 0,0 0 16,1 1-16,0 0 0,0 1 16,4 3-16,0 0 15,1-3-15,0-4 0,-1-3 0,0-1 16,-1-4-16,0-2 0,-2-2 16,-2 1-16,-1-2 0</inkml:trace>
  <inkml:trace contextRef="#ctx0" brushRef="#br0" timeOffset="29150.5654">10954 4725 0,'0'0'0,"0"0"16,0 0-16,22-9 0,-22 9 16,30-9-16,-9 5 0,2 1 15,1-1-15,2 1 0,1 1 16,8-1-16,1-1 0,-3 0 15,-2 1-15,-3-1 0,0 1 0,2 1 16,-4 2-16,-4 0 0,-4 1 16,-3 3-16,-3 2 0,-5 3 15,-3 3-15,-3 4 0,-3 4 16,-2 2-16,-3 0 0,-3 5 16,-1 0-16,0-2 0,0-2 15,1-3-15,3-4 0,0-2 16,0-3-16,0-1 0,-2-3 15,-1-2-15,0 0 0,-1-4 0,-1-1 16,1-2-16,0-4 0,1-2 16,1-4-16,0-1 0,1-4 15,2 4-15,0 2 0,2 0 16</inkml:trace>
  <inkml:trace contextRef="#ctx0" brushRef="#br0" timeOffset="29350.3263">11312 4508 0,'0'0'16,"0"0"-16,0 0 0,0 0 15,0 0-15,0 0 0,0 0 16,0 0-16,5 34 0,-10-16 0,-1 4 16,-4 3-16,-2 4 0,-2 2 15,1 2-15,-3 8 0,0-2 16,-3 3-16,1-3 16,1-7-16,2-4 0,2-4 0,2-6 15,2-2-15,2-3 0,0-2 16,3-3-16,2 1 0,3-2 15,-1-2-15,0 0 0,0-1 0</inkml:trace>
  <inkml:trace contextRef="#ctx0" brushRef="#br0" timeOffset="34867.0748">12514 4581 0,'0'0'15,"0"0"-15,0 0 0,0 0 0,0 0 16,0 0-16,-22 2 15,22-2-15,-22 8 0,22-8 0,-34 16 16,15-5-16,0 3 0,-5 3 16,-5 2-16,-4 6 0,2 0 0,-4 9 15,3 2-15,2-3 16,4-3-16,6 0 0,6-1 16,6-5-16,6-3 0,7 0 15,7-4-15,5-6 0,5-2 0,11-9 16,6-7-16,-10 1 15,-5 3-15,-6-1 16</inkml:trace>
  <inkml:trace contextRef="#ctx0" brushRef="#br0" timeOffset="35199.8273">12698 4742 0,'0'0'15,"0"0"-15,0 0 0,0 0 16,-16 18-16,16-18 0,-15 25 15,15-25-15,-15 35 0,7-14 16,1 2-16,2-1 0,2-1 0,0 3 16,5 0-16,2-5 0,3-4 15,4-5-15,4-5 16,3-3-16,2-4 0,-1-5 0,1-4 16,0-1-16,-1-2 0,1-3 15,-3-1-15,-2-1 0,-4 2 16,-4-4-16,-2 1 0,-5 0 15,-2 3-15,-5 1 0,-3 2 16,-2 3-16,-2 5 0,-4 2 16,-3 4-16,-1 3 0,-1 2 0,2 5 15,2 3-15,3-4 16,1-1-16,4 1 0,2 2 0,5-3 16,4 0-16,5-11 15,4-8-15,-2 3 0,-2 1 0,0 1 16</inkml:trace>
  <inkml:trace contextRef="#ctx0" brushRef="#br0" timeOffset="35536.2679">13086 4743 0,'0'0'0,"0"0"16,0 0-16,0 0 0,-10 27 16,10-27-16,-14 30 0,5-12 15,-1 2-15,1 2 0,1-2 16,0-1-16,1-2 0,-1-1 15,2-1-15,0-3 0,1-3 0,2-4 16,0-4-16,3-1 0,-1-6 16,5-2-16,1-2 15,2-1-15,0-3 0,4-4 0,2-3 16,-1 1-16,1-1 0,-1 3 16,-1 1-16,0 5 0,0 2 15,-1 4-15,0 2 0,-1 3 16,0 2-16,-1 6 0,1 2 15,-3 4-15,-3 2 0,-1 4 16,-2 1-16,1-1 0,0 0 0,2 0 16,0 1-16,1 2 0,2-3 15,2-3-15,0-5 0,-1-2 16,-1-3-16,-2 0 0</inkml:trace>
  <inkml:trace contextRef="#ctx0" brushRef="#br0" timeOffset="35788.6374">13623 4552 0,'0'0'0,"0"0"0,0 0 16,-10 20-16,10-20 0,-19 34 16,6-10-16,-1 3 0,-2 5 15,-2 9-15,1 0 0,3-2 16,3-1-16,0 0 0,3-3 15,4-6-15,0-4 0,5-5 16,3-5-16,2-4 0,4-4 0,2-4 16,3-5-16,-2-2 15,0-3-15,-2-1 0,-1 0 16,-2-1-16,-2 3 0,0 1 0</inkml:trace>
  <inkml:trace contextRef="#ctx0" brushRef="#br0" timeOffset="35933.1963">13416 4785 0,'0'0'0,"0"0"16,0 0-16,0 0 0,0 0 0,0 0 15,0 0-15,34-11 0,-34 11 16,35-6-16,-15 4 0,2 0 16,2-1-16,-3 2 0,-3-1 15,-3 1-15</inkml:trace>
  <inkml:trace contextRef="#ctx0" brushRef="#br0" timeOffset="36267.1969">13838 4771 0,'0'0'0,"0"0"0,0 0 0,-11 27 15,11-27-15,-13 30 0,6-12 16,1 0-16,-1 1 0,1-2 15,1 0-15,-2 1 0,2-1 0,0-6 16,2-3-16,1-3 16,1-2-16,1-3 0,0 0 15,3-3-15,-1 0 0,3-6 16,-1 0-16,2-3 0,0 0 0,1-5 16,-1-1-16,1 2 0,0 0 15,-1 2-15,0 1 0,2 3 16,0 4-16,2-1 0,1 1 15,1 2-15,1 2 0,1 2 16,2 1-16,2 1 0,1 2 0,-2 2 16,1 2-16,-4-1 15,-1-2-15,-4-1 0</inkml:trace>
  <inkml:trace contextRef="#ctx0" brushRef="#br0" timeOffset="36600.6842">14175 4834 0,'0'0'0,"0"0"16,0 0-16,0 0 0,-13 23 0,13-23 15,-14 27-15,7-11 0,2 0 16,0-1-16,3 1 0,2-2 16,2 0-16,4-4 0,4-3 15,2-2-15,3-3 0,4-3 16,3-4-16,6-3 0,-2-6 0,-3 2 15,-2-1-15,-3-1 16,-3 1-16,-1-4 0,-5 3 16,-3-2-16,-5 1 0,-5 0 15,-6-1-15,-1 4 0,-4 1 0,-6 2 16,-2 4-16,-2 2 0,-2 0 16,1 4-16,1 2 0,4 2 15,3 2-15,5 0 0,3 0 16,4-2-16,3 1 0,1 0 15,0-3-15,1-1 0</inkml:trace>
  <inkml:trace contextRef="#ctx0" brushRef="#br0" timeOffset="36833.2958">14707 4578 0,'0'0'0,"0"0"0,0 0 0,-8 24 0,8-24 16,-15 28-16,4-8 0,0 4 16,-2 4-16,-1 10 0,1 2 15,2-5-15,1-2 0,1 2 16,4-2-16,1-9 0,3-6 16,6-2-16,3-5 0,6-3 15,4-1-15,3-4 0,1-3 16,-3 0-16,-5 0 0,-1 0 0</inkml:trace>
  <inkml:trace contextRef="#ctx0" brushRef="#br0" timeOffset="37250.7459">15466 4791 0,'0'0'0,"0"0"0,0 0 0,0 0 16,0 0-16,0 0 0,0 0 15,-14 26-15,14-26 0,-16 24 16,16-24-16,-20 31 0,10-15 0,1-2 16,1 2-16,2-3 0,0 1 15,5-3-15,3-3 16,2-1-16,1-1 0,7-4 15,7-4-15,-1-1 0,-2-3 0,5-2 16,-1-2-16,0 0 0,0-1 16,-1-4-16,-3 0 0,-4-1 15,-3-2-15,-5 1 0,-4-3 16,-4 2-16,-4 1 0,-2 1 16,-2 3-16,-3 2 0,-4 3 15,-3 4-15,-2 2 0,-1 4 0,1 3 16,2 2-1,2 4-15,4 1 0,2 3 0,8-2 0,5-1 16,0-1-16,-1-3 0,1 0 16</inkml:trace>
  <inkml:trace contextRef="#ctx0" brushRef="#br0" timeOffset="37550.0926">15863 4693 0,'0'0'0,"0"0"0,0 0 0,0 0 16,0 0-16,-3 36 0,-1-18 16,-2 2-16,-1 2 0,1 3 15,-1 0-15,2-1 0,1-2 0,3 3 16,2-4-16,3-3 0,0-2 16,3-6-16,0-5 15,3-1-15,2-2 0,2-6 16,1-2-16,-1-2 0,1-2 0,-1 0 15,0-1-15,0-2 0,-2-3 16,-1-1-16,-1-2 0,1-3 16,-2 0-16,-2 3 0,-1 1 15,-1 4-15,0 3 0,-2 3 16,-1 0-16,-1 4 0,0 0 0,1 0 16,-2 2-16,0-2 0</inkml:trace>
  <inkml:trace contextRef="#ctx0" brushRef="#br0" timeOffset="37933.4294">16117 4941 0,'0'0'0,"0"0"0,0 0 16,22 2-16,-22-2 0,23 0 16,-5-1-16,0 0 0,2 0 0,1-3 15,1-1-15,5-3 0,-2-1 16,0 0-16,1-2 0,-3 0 15,-2-1-15,-3-3 0,-3-2 16,-3 0-16,-2 0 0,-4 0 16,-3 0-16,-3 3 0,-2 2 15,-5 1-15,-4 2 0,-2 2 16,-2 2-16,-3 5 0,-4 5 16,0 1-16,0 2 0,-5 8 15,2 4-15,2 3 0,2 0 0,2 2 16,3 3-16,4-1 0,4-1 15,2 2-15,4-2 0,4-5 16,4-3-16,3-6 0,6-2 16,2-2-16,3-2 0,2-2 15,1-3-15,2-1 0,0-1 0,0-3 16,0-2-16,-3-2 0,-1 0 16,-5 1-16,-3 2 15,-2 1-15</inkml:trace>
  <inkml:trace contextRef="#ctx0" brushRef="#br0" timeOffset="38250.1315">16718 4742 0,'0'0'15,"0"0"-15,0 0 0,0 0 16,0 0-16,-7 28 0,7-28 16,-9 27-16,4-9 0,-2 3 15,-1 5-15,2-3 0,-1 1 0,1 2 16,0-2-16,2-4 0,0-2 15,1-2-15,1-4 0,1-2 16,1-1-16,0-7 0,1-4 16,-1-3-16,0-2 0,0-6 15,0 0-15,0-4 16,0-2-16,1-2 0,1 0 16,1 1-16,1 2 0,0 2 0,2 1 15,0 2-15,2 2 0,4 3 16,5 3-16,1 0 0,3 2 15,3 4-15,0 4 0,1 1 16,2 1-16,-1 1 0,-4-1 16,-4-3-16</inkml:trace>
  <inkml:trace contextRef="#ctx0" brushRef="#br0" timeOffset="48295.0437">18108 4632 0,'0'0'16,"0"0"-16,0 0 0,0 0 16,0 0-16,-19-11 0,19 11 15,0 0-15,-30-4 0,18 5 0,0 1 16,-1 0-16,-1 1 0,-4 2 15,-2-1-15,1 3 0,1 0 16,-7 2-16,1 2 16,2 2-16,1 1 0,1 0 0,2 1 15,3-2-15,4 0 0,6 0 16,5 0-16,3-1 0,2-1 0,4 0 16,3 0-1,4-1-15,1-2 0,3 1 0,1-2 16,-2 0-16,-2-1 0,0 4 15,-2 0-15,-3-2 0,-4 2 16,-3-2-16,-4 1 0,-2-1 16,-1 0-16,-3 0 0,-1 0 15,-4-2-15,-2 1 0,-2-1 0,1-1 16,1 0-16,1-2 0,1 0 16,2-1-16,2 1 0</inkml:trace>
  <inkml:trace contextRef="#ctx0" brushRef="#br0" timeOffset="48700.4724">18411 4655 0,'0'0'0,"0"0"15,0 0-15,0 0 0,-10 20 0,10-20 16,-13 26-16,13-26 0,-18 35 15,8-14-15,0 2 16,2-1-16,-1-1 0,0 5 16,3-3-16,3-3 0,2-3 0,3-5 15,4-3-15,5-5 0,4-6 16,5-2-16,3-6 0,0 1 16,2 0-16,6-8 0,-1-4 15,-3 2-15,-3-1 0,-2-3 0,-2 0 16,-2 3-16,-3 1 15,-2 1-15,-3 3 0,-4 5 16,-2 0-16,-4 7 0,-2 5 16,-2 2-16,-3-1 0,-2 8 0,-2 6 15,1-2-15,-1 1 0,-1 8 16,0-1-16,2 2 0,2-1 16,5 1-16,4-1 0,1-3 0,2-5 15,-1-2-15,-1-4 0,0-2 16</inkml:trace>
  <inkml:trace contextRef="#ctx0" brushRef="#br0" timeOffset="48934.183">18965 4657 0,'0'0'0,"0"0"0,0 0 15,0 0-15,0 0 0,0 0 0,-5 24 16,5-24-16,-11 30 0,0-6 15,-3 4-15,-2 3 16,1 2-16,-6 15 0,1 5 16,1-5-16,1-4 0,-2 6 15,3-7-15,1-2 0,1-9 0,4-9 16,4-7-16,0-6 0,1-7 0,3 1 16,0-3-16,1 1 15</inkml:trace>
  <inkml:trace contextRef="#ctx0" brushRef="#br0" timeOffset="49167.4617">18924 4646 0,'0'0'0,"0"0"15,0 0-15,21-6 0,-11 5 0,2 1 16,3 5-16,-1-1 16,1 0-16,0 5 0,-2 2 15,-3 3-15,-2 2 0,-5 2 0,-4 0 16,-3 1-16,-4-1 0,-4 0 15,-3-1-15,-1 0 0,1-1 16,-7 2-16,-4-1 0,3-2 16,2-2-16,4-5 0,2-1 15,4-3-15,2-1 0,3-1 16,0-1-16,2 0 0</inkml:trace>
  <inkml:trace contextRef="#ctx0" brushRef="#br0" timeOffset="49500.9863">19208 4809 0,'0'0'0,"0"0"0,0 0 15,27 0-15,-27 0 0,30-4 0,-7 2 16,0-2-16,0 0 0,8-3 16,0 0-16,-3-1 0,0-4 15,0 0-15,-3 1 0,-7-1 16,-3-1-16,-6-1 0,-4-1 15,-6 4-15,-4 1 0,-7 2 0,-3 1 16,-1 0-16,-1 4 0,-11 3 16,-4 3-16,2 5 0,1 2 15,0 5-15,2 6 0,-1 0 16,1 1-16,-1 10 0,5 3 16,5-4-16,5 0 0,7-2 15,6-1-15,7-4 0,4-4 0,7-7 16,4-3-16,3-3 15,4-5-15,4-4 0,3-5 0,-7 2 16,-7 1-16,-4 1 16</inkml:trace>
  <inkml:trace contextRef="#ctx0" brushRef="#br0" timeOffset="50067.129">19737 4655 0,'0'0'15,"0"0"-15,0 0 0,0 0 16,0 0-16,-8 26 0,8-26 0,-15 30 16,7-12-16,-1 2 0,-2 4 15,-1-2-15,3 0 0,-4 5 16,2-1-16,3-6 0,0-3 16,1-3-16,2-3 0,0-3 15,2-2-15,3-6 0,0 0 16,2-5-16,2-2 0,1-4 15,2-6-15,0 0 0,2-2 0,2-2 16,2-2-16,1 2 0,0 1 16,1 0-16,-1 3 0,-2 3 15,0 3-15,3 4 0,3 4 16,-4 4-16,0 2 0,-1 3 16,0 1-16,-2-1 0,-1-1 0,-2 0 15</inkml:trace>
  <inkml:trace contextRef="#ctx0" brushRef="#br0" timeOffset="50455.4565">20088 4651 0,'0'0'16,"0"0"-16,0 0 0,0 0 16,0 0-16,0 0 0,0 0 0,-12 29 15,12-29-15,-9 32 0,3-10 16,2 0-16,0-1 0,1 1 16,2 0-16,1-2 0,0-4 0,3 1 15,0-2-15,1-4 16,2-4-16,0-2 0,2-5 15,0-3-15,1 0 0,1-3 0,1-2 16,1-2-16,2-1 0,0-5 16,1-4-16,-1 2 0,-1-1 0,2-2 15,0-1-15,0 2 16,0 3-16,0 0 0,-2 2 16,-2 4-16,-2 4 0,-3 2 15,-3 2-15,-1 3 0,-1 2 0,-1-2 16,3 4-16,-3-4 0</inkml:trace>
  <inkml:trace contextRef="#ctx0" brushRef="#br0" timeOffset="50634.1784">20488 4710 0,'0'0'0,"0"0"0,0 0 15,0 0-15,-16 29 0,16-29 16,-17 32-16,9-12 0,1-2 0,1 1 15,1 1-15,0-5 16,2-1-16,1-2 0,-1-3 0,2-5 16,0 1-16,0-1 0</inkml:trace>
  <inkml:trace contextRef="#ctx0" brushRef="#br0" timeOffset="50775.574">20511 4496 0,'0'0'16,"0"0"-16,0 0 0,0 0 0,0 0 16,22 13-16,-22-13 0,15 18 15,-15-18-15,16 19 0,-9-12 16,-2 0-16</inkml:trace>
  <inkml:trace contextRef="#ctx0" brushRef="#br0" timeOffset="51068.1649">20905 4576 0,'0'0'16,"0"0"-16,0 0 0,0 0 0,0 0 0,-20 13 15,20-13 1,-24 16-16,24-16 0,-27 21 0,15-8 16,1 1-16,1 1 0,4 0 15,1 2-15,3-1 0,2-1 0,6 4 16,3-1-16,1-1 15,0-2-15,-2-1 0,-1-3 16,-2-1-16,-2 0 0,-1 0 0,-4 0 16,-3-1-16,-3 0 0,-4-1 15,-3-1-15,-1 1 0,1 3 0,-3-3 16,-2-1-16,0-1 16,2-2-16,1-3 0,3-2 15,2 0-15,2 0 0,1 1 0</inkml:trace>
  <inkml:trace contextRef="#ctx0" brushRef="#br0" timeOffset="51267.6997">21067 4757 0,'0'0'0,"0"0"15,0 0-15,-7 25 0,3-13 0,-3 3 16,-2 3-16,1 0 0,-2 0 15,-1 3-15,0-3 16,2-3-16,2-3 0,4-3 16,3-2-16,0-2 0,0 1 0,0-3 15</inkml:trace>
  <inkml:trace contextRef="#ctx0" brushRef="#br0" timeOffset="51405.4675">21178 4530 0,'0'0'0,"0"0"0,0 0 0,0 0 16,0 0-16,0 0 0,0 0 15,25 19-15,-25-19 0,0 0 16,14 21-16,-14-21 0</inkml:trace>
  <inkml:trace contextRef="#ctx0" brushRef="#br0" timeOffset="51734.2793">21325 4736 0,'0'0'15,"0"0"-15,0 0 0,-13 19 0,13-19 16,-18 25-16,7-9 0,0 3 0,1 1 16,2-1-16,2-1 15,0 2-15,3-3 0,6-3 16,6-3-16,3-4 0,5-2 0,3-5 15,4-4-15,-1 0 16,0-2-16,6-5 0,-2-1 16,-5-1-16,-3 1 0,-5-2 0,-4-2 15,-3-1-15,-4 2 0,-4-2 16,-4 1-16,-5 2 0,-2 3 0,-5 1 16,-3 2-16,-2 3 15,-2 3-15,-3 3 0,0 2 16,4 2-16,3-1 0,6 2 15,3 1-15,6-2 0,5 0 0,0 0 16,0-3-16,0 2 0</inkml:trace>
  <inkml:trace contextRef="#ctx0" brushRef="#br0" timeOffset="52084.1339">21832 4697 0,'0'0'15,"0"0"-15,0 0 0,-10 23 0,10-23 16,-16 26-16,3-8 16,1 1-16,1 1 0,-2 4 0,2-1 15,1-2-15,2-3 0,2-5 16,0-3-16,2-4 0,2-2 16,2-4-16,0 0 0,4-6 15,0-4-15,4-1 0,3-4 16,2-1-16,2-2 0,2-2 15,4-2-15,1 2 0,2 2 0,4-2 16,2 3-16,-5 2 0,-3 3 16,-1 6-16,-1 2 15,-2 2-15,-3 2 0,-4 7 0,-3 5 16,-4 4-16,-4 4 0,-3 5 16,-5 7-16,-2 0 0,-1 1 0,-6 12 15,-3 2-15,5-10 16,2-8-16,5-6 0</inkml:trace>
  <inkml:trace contextRef="#ctx0" brushRef="#br0" timeOffset="54435.4924">1993 6079 0,'0'0'0,"0"0"16,0 0-16,0 0 0,0 0 0,0 0 16,0 0-16,30-9 0,-30 9 15,0 0-15,29-9 0,-29 9 16,23-9-16,-8 6 0,1-1 16,0 1-16,5 2 0,-1 0 15,4-3-15,-1 2 0,3-1 16,9 0-16,5 2 0,-2-1 0,0 1 15,14-1-15,0 0 16,-1-1-16,-1 0 0,14 2 0,2 0 16,-2 0-16,-4-3 0,18 2 15,-1-1-15,-4 0 0,-4 0 16,15-1-16,2 0 0,-8 1 16,-2 1-16,39-2 0,-5 2 15,-12 0-15,-6 1 0,4 0 0,6 0 16,-10 0-16,-6-2 15,8 0-15,8-2 0,-7 2 16,-4 0-16,10 4 0,7 1 16,-10 1-16,-7-2 0,12-2 0,9-2 15,-9 0-15,-4-1 0,6 4 16,5 3-16,-6-3 0,-4-1 16,9-1-16,5 4 0,-15-5 15,-6-2-15,4 6 0,5 4 16,-6 0-16,-5-1 0,3 2 0,1 0 15,-15-4-15,-7-1 0,-3-1 16,-2 1-16,-10 0 0,-6 0 16,-7 0-16,-4 0 0,-9 1 15,-5-1-15,-10 1 0,-6 3 16,-6-3-16,-5-2 0,-26 3 16,-11 4-16,11-2 0,8 0 0,6-3 15</inkml:trace>
  <inkml:trace contextRef="#ctx0" brushRef="#br0" timeOffset="61167.244">2596 6185 0,'0'0'0,"0"0"16,0 0-16,0 0 0,-20-9 15,20 9-15,-21-8 16,21 8-16,-25-8 0,12 4 0,-4 1 16,2-1-16,-3 1 0,1-1 15,-5 1-15,0 0 0,-1-1 16,-5 0-16,-5 0 0,3-2 16,1-1-16,1 0 0,-3-1 0,2-3 15,2 0-15,-5-3 0,3-1 16,0-1-16,5 0 15,1-4-15,2-2 0,1-2 16,1 1-16,-1-3 0,2-2 0,-1 3 16,6-1-16,-3-4 0,4-2 15,2 3-15,0 1 0,5-3 16,3-3-16,4 2 0,1 1 16,7-1-16,4 1 0,0 0 0,1 2 15,5-2-15,4-5 16,3 4-16,3 2 0,11-6 15,3 1-15,-2 6 0,2 2 0,4 2 16,6-2-16,-7 4 0,-1 4 0,15 1 16,3 4-16,-4 3 15,-4 1-15,6 7 0,4 3 16,-1 3-16,-7 3 0,20 13 16,-3 6-16,-16 2 0,-10 2 0,-3 9 15,-3 6-15,-10-8 0,-7-3 16,-6 10-16,-5 7 0,-6-7 15,-1-4-15,-9 4 0,-10 2 16,0-4-16,-1-2 0,-5 2 16,-5 3-16,-9-7 0,-7-3 0,-13 3 15,-9 1-15,3-2 16,-1-4-16,19-10 0,14-6 16,5-6-16</inkml:trace>
  <inkml:trace contextRef="#ctx0" brushRef="#br0" timeOffset="65600.485">7972 5286 0,'0'0'0,"0"0"16,0 0-16,0 0 0,25-1 0,-25 1 15,22 1-15,-22-1 0,25 6 16,-25-6-16,27 8 0,-14-1 16,-1 0-16,-2 2 0,-1 1 15,-3 1-15,-4 1 0,-3 2 16,-3 0-16,0 1 0,-3 3 0,1 1 15,0-3-15,1-3 0</inkml:trace>
  <inkml:trace contextRef="#ctx0" brushRef="#br0" timeOffset="65968.9767">7853 5595 0,'0'0'16,"0"0"-16,0 0 0,0 0 15,26-7-15,-26 7 0,29-9 16,-11 7-16,0-1 0,2 1 15,-2 0-15,-1 0 0,0 2 16,-3 0-16,-2 2 0,-1 0 0,-2 1 16,-2 1-16,-4 1 0,-4 2 15,-3 3-15,-4 1 0,-5 4 16,-5 4-16,-1 0 0,1 1 16,-1-1-16,2-3 0,2-2 15,3-3-15,2-2 0,2-2 16,1-2-16,7-5 0,3 1 15,3-5-15,4-2 0,3 0 16,5 0-16,-1 2 0,-1-1 0,1 2 16,-2 2-16,-2 1 0,0 2 15,-5 3-15,0 1 0,-4 4 16,-2 2-16,-6 2 0,-2 1 16,-3 1-16,-1 0 0,-3-2 15,1 0-15,2-3 0,1-2 0,3-3 16,2-3-16,1-1 15,0 0-15,1 0 0</inkml:trace>
  <inkml:trace contextRef="#ctx0" brushRef="#br0" timeOffset="66184.7816">8341 5375 0,'0'0'0,"0"0"16,0 0-16,0 0 0,0 0 0,0 0 15,0 0-15,0 0 0,7 26 16,-7-26-16,-5 37 15,0-10-15,-1 3 0,0 6 0,-2 3 16,0 10-16,2 1 0,-1 4 16,3-5-16,-1-9 0,3-7 15,0 0-15,0-7 0,2-6 16,1-7-16,1-9 0,1-7 16,-1 1-16,1 1 0,0 0 15</inkml:trace>
  <inkml:trace contextRef="#ctx0" brushRef="#br0" timeOffset="66367.2882">8605 5456 0,'0'0'0,"0"0"0,0 0 0,32-8 16,-15 3-16,4 0 0,3-1 15,2 2-15,1 0 0,9-3 16,-1 0-16,-2 0 0,-1 1 0,2-1 15,-4-1-15,-6 3 0,-5-2 16,-4 3-16,-1 0 0,-4 1 16</inkml:trace>
  <inkml:trace contextRef="#ctx0" brushRef="#br0" timeOffset="66684.6987">8839 5325 0,'0'0'0,"0"0"0,0 0 16,0 0-16,0 0 0,-2 27 0,2-27 16,-5 30-16,5-30 0,-8 38 15,4-15-15,-1 0 0,0-1 16,-1-1-16,1 1 0,-2 1 16,2 0-16,-2-6 0,0-2 15,1-3-15,0 1 0,2-6 16,-1-2-16,3-2 0,1 0 0,1-3 15,1 2-15,5-2 0,1-2 16,6-1-16,3 0 0,0-2 16,1-1-16,9 0 0,2-2 15,0 1-15,-1-1 0,-2 0 16,-2 0-16,-5 2 0,1 1 0,-2 1 16,-4 1-16,-2-1 0</inkml:trace>
  <inkml:trace contextRef="#ctx0" brushRef="#br0" timeOffset="66869.3522">8912 5635 0,'0'0'0,"0"0"16,0 0-16,0 0 0,-10 23 0,10-23 15,-8 21-15,8-21 0,-7 20 16,4-12-16,1 0 0,4 0 16,1 0-16,-1-2 0,1-1 15,3-3-15,1-1 0,1-1 16,2-1-16,1-1 0,1-3 15,-1 1-15,0-1 0,-1 1 0,-1-2 16,-1 3-16,-1-1 0,-2 1 16</inkml:trace>
  <inkml:trace contextRef="#ctx0" brushRef="#br0" timeOffset="67067.1948">8745 5729 0,'0'0'0,"0"0"16,0 0-16,0 0 0,0 0 16,-6 28-16,6-28 0,-6 31 15,6-31-15,-14 32 0,5-17 16,1 1-16,-1 0 0,0-2 16,1 1-16,1-3 0,0-3 0,1 0 15,1-2-15,1-1 0</inkml:trace>
  <inkml:trace contextRef="#ctx0" brushRef="#br0" timeOffset="67267.1053">8742 5849 0,'0'0'0,"0"0"0,0 0 15,25 4-15,-25-4 0,31 8 16,-12-2-16,1-1 0,3 2 16,4-1-16,2-1 0,7 1 0,1-1 15,0 0-15,-1-1 16,5-1-16,-4-2 0,-2-1 15,-3 0-15,-3-1 0,-1-1 0,-4-1 16,-6-1-16,-5-2 0,-4-1 16,-1 1-16,-4 0 0,0 2 15</inkml:trace>
  <inkml:trace contextRef="#ctx0" brushRef="#br0" timeOffset="67850.8252">9226 5435 0,'0'0'0,"0"0"0,0 0 0,0 0 16,0 0-16,0 0 0,0 0 0,0 0 16,28 12-16,-28-12 0,0 0 15,22 14-15,-22-14 0,0 0 16,17 18-16,-17-18 0,0 0 15,-3 23-15,-1-15 0,-2 3 16,0-1-16,-2 0 0,-1 0 16,-1 0-16,-2 1 0,1-1 15,0 1-15,2-2 0,2-1 0,1 0 16,3-3-16,1-1 0,2-4 16,3 1-16,4-4 15,1 0-15,2-1 16,4 0-16,2 1 0,0 1 0,-2 0 15,1 2-15,-1 0 0,-6 3 16,-2 3-16,-6 1 0,-5 4 0,-2 2 16,-3 1-16,-1 3 15,-1 0-15,0-2 0,-1 0 0,0-1 16,0 1-16,3-5 0,2-1 16,3-1-16,1-1 15,4-3-15,4-1 0,2-2 0,4-2 16,4-1-16,2-1 0,3-2 15,1-2-15,0 0 0,-1-1 0,1-2 16,0-1-16,-2-2 16,-2 1-16,4-2 0,0 0 15,-5 1-15,-1 0 0,-3-1 16,-3 3-16,-2 2 0,-2 0 0,-4-1 16,-2 0-16,-1 1 0,-2 0 15,0 4-15,-3 2 0,2 3 16,-1 0-16,1 1 0,1-1 15,1 2-15</inkml:trace>
  <inkml:trace contextRef="#ctx0" brushRef="#br0" timeOffset="73851.0936">10330 5611 0,'0'0'0,"0"0"15,0 0-15,0 0 0,0 0 0,0 0 16,0 0-16,-3-23 0,3 23 16,0 0-16,-15-22 0,9 15 15,-1 0-15,-2 1 0,-2 2 16,0 0-16,0 0 0,-2 2 16,-2 1-16,-1 1 0,0 2 0,-2 1 15,-1 3-15,2 1 0,0 1 16,-7 7-16,-3 4 0,3 2 15,1 1-15,-1 7 0,2 3 16,4-3-16,4-2 16,6-1-16,5-1 0,4-5 0,2-6 15,8-3-15,6-1 0,0-8 16,2-4-16,4-6 0,5-3 16,-3-2-16,-1-1 0,-2-2 15,-1-2-15,2-5 0,-2 0 0,-2 1 16,-1 4-16,-5 0 0,-2 2 15,-2 5-15,-1 4 0,-3 2 16,-2 1-16,0 3 0,-3 1 16,0 6-16,-4 0 0,0 5 15,-2 3-15,2 2 0,0 2 16,1 2-16,2-1 0,0 1 16,1-1-16,5 3 0,2-3 0,3-4 15,2-3-15,4-7 16,1-6-16,-2 0 0,-3 1 0,-2-1 15</inkml:trace>
  <inkml:trace contextRef="#ctx0" brushRef="#br0" timeOffset="74150.5998">10688 5577 0,'0'0'0,"0"0"0,0 0 16,-10 25-16,10-25 0,-11 29 0,4-10 15,-2 1-15,-1 1 0,-2 2 16,1-1-16,2-3 0,1-3 16,1-3-16,0-3 0,1-3 15,2-1-15,2-6 0,1-3 16,0-4-16,1-1 0,3-4 16,3-4-16,3 0 0,1-1 0,0 0 15,1 1-15,0 2 0,0 3 16,1 2-16,2 1 0,0 3 15,1 3-15,2-1 0,2 3 16,-2 4-16,0 3 0,-2 8 16,1 7-16,-3-4 0,-2-2 15,-2-4-15</inkml:trace>
  <inkml:trace contextRef="#ctx0" brushRef="#br0" timeOffset="74517.6662">11171 5586 0,'0'0'0,"0"0"15,0 0-15,0 0 0,0 0 0,-23 25 16,23-25-16,-23 28 16,10-11-16,1 2 0,1 2 15,1-1-15,2 0 0,0 4 16,4-1-16,3-5 0,4-2 0,7-4 15,5-3-15,1-6 0,0-3 16,4-2-16,2-5 0,0-2 16,0-3-16,4-5 0,-2 0 15,-2 0-15,-1-1 0,-3-2 16,-4-2-16,-3 3 0,-3 1 0,-5 3 16,-4 1-16,-1 1 0,-2 2 15,-3 3-15,-4 1 0,-5 3 16,-2 2-16,-1 3 0,-2 2 15,1 3-15,1 1 0,-1 3 16,-1 2-16,4 0 0,2 0 16,4-1-16,2-4 0,2 0 0</inkml:trace>
  <inkml:trace contextRef="#ctx0" brushRef="#br0" timeOffset="74951.3772">11676 5574 0,'0'0'0,"0"0"0,0 0 0,0 0 16,0 0-16,-21 16 0,21-16 0,-24 22 16,11-7-16,-1 0 0,1 2 15,1 2-15,1 1 0,-1 5 16,2-1-16,2-3 0,3-1 15,3-3-15,2-1 0,3-3 16,2-2-16,8-4 0,4-1 16,1-4-16,-1-4 0,6-3 15,3-3-15,0-2 0,0 0 0,6-6 16,0-5-16,-1 0 16,-3-1-16,0-1 0,-2-2 15,1 1-15,-5 2 0,-6 5 0,-2 3 16,-5 3-16,-2 2 0,-2 3 15,-2 2-15,-3 4 0,1-2 16,-4 7-16,-3 5 0,-1 0 16,0 4-16,-3 4 0,-2 1 15,1 3-15,0-1 0,2 6 16,3-1-16,4-3 0,2-2 0,6-2 16,5-4-16,1-6 0,1-3 15,-2-1-15,-2-2 0,-1 0 16</inkml:trace>
  <inkml:trace contextRef="#ctx0" brushRef="#br0" timeOffset="75319.473">12486 5506 0,'0'0'15,"0"0"-15,0 0 0,0 0 0,0 0 16,0 0-16,-30-4 0,30 4 15,-32 1-15,14 2 0,-1 1 16,0 1-16,1 1 0,-1 0 16,0 2-16,-2 2 0,4 1 0,3 1 15,3 2-15,4 0 16,1 0-16,6 1 0,5 3 16,0-2-16,2 0 0,2-2 0,0 2 15,0-2-15,0 0 0,-2-2 16,-1-1-16,0 0 0,-2 0 15,-2 0-15,-2 0 0,0-2 16,-1-2-16,-2 1 0,-2 0 16,-2-1-16,-2-1 0,-2-4 15,-1-1-15,1-1 0,0-1 0,1-1 16,0 0-16,2-2 0,2-2 16,2-2-16,4-3 15,0 3-15,0 1 0,0 0 0</inkml:trace>
  <inkml:trace contextRef="#ctx0" brushRef="#br0" timeOffset="75768.2225">12601 5760 0,'0'0'0,"0"0"16,0 0-16,0 0 0,0 0 0,23-6 16,-23 6-16,20-5 15,-20 5-15,27-7 0,-11 1 16,0 1-16,-1-1 0,1-2 16,2 0-16,0 1 0,-2-2 0,5-3 15,-1 0-15,-2 1 0,-3 0 16,-2-1-16,-2 1 0,-2 0 15,-3 0-15,-4 1 0,-2 1 16,-3 0-16,-4 2 0,-4 1 16,-4 1-16,-1 3 0,0 1 0,-5 4 15,-5 3-15,2 2 0,0 0 16,-2 4-16,0 5 16,-5 5-16,4 1 0,2 1 0,4 2 15,7-2-15,3-1 0,8 4 16,6-2-16,4-7 0,3-2 15,5-3-15,4-2 0,3-3 16,2-2-16,6-2 0,1-4 16,-7 0-16,-4 0 0,-5 0 15</inkml:trace>
  <inkml:trace contextRef="#ctx0" brushRef="#br0" timeOffset="79284.0786">13573 5578 0,'0'0'15,"0"0"-15,0 0 0,0 0 0,0 0 16,0 0-16,0 0 0,10 29 15,-10-29-15,-2 28 0,-2-6 16,-1-2-16,1 0 0,0 0 16,-2 1-16,-1 3 0,2-2 15,3-3-15,2-4 0,2-2 16,1-2-16,3-7 0,1-4 16,1-1-16,1-2 0,2-5 0,3-4 15,2 0-15,1-2 0,3-5 16,1-7-16,-1 3 0,-1 1 15,4-3-15,0 0 0,-3 4 16,-2 2-16,-3 3 0,-1 2 16,-4 3-16,-2 1 0,-5 2 15,-2 2-15,0 1 0,-1 2 0,0-1 16</inkml:trace>
  <inkml:trace contextRef="#ctx0" brushRef="#br0" timeOffset="79568.1796">14289 5407 0,'0'0'0,"0"0"0,0 0 16,-12 18-16,12-18 0,-18 25 0,4-4 15,0 2-15,-2 1 0,-3 10 16,2 3-16,1-5 0,4-2 15,1 4-15,5-4 0,2-3 16,3-5-16,6-3 0,3-5 16,4-1-16,4-3 0,0-6 15,2-4-15,0-1 0,-1 0 0,3-3 16,2 0-16,-4-3 0,-3 0 16,-3-1-16,-2 4 0,-2-1 15</inkml:trace>
  <inkml:trace contextRef="#ctx0" brushRef="#br0" timeOffset="79769.3273">14044 5675 0,'0'0'16,"0"0"-16,0 0 0,26-6 0,-26 6 15,28-5-15,-7 4 0,-1-3 16,0 1-16,7-1 0,4 0 15,-2 1-15,0-1 0,-2 1 16,0 0-16,-3 2 0,-2-2 16,3 2-16,-2 0 0,-7 1 0,-3-1 15,-2 1-15</inkml:trace>
  <inkml:trace contextRef="#ctx0" brushRef="#br0" timeOffset="79927.9515">14692 5887 0,'0'0'0,"0"0"0,0 0 16,0 0-16,-22 14 0,22-14 0</inkml:trace>
  <inkml:trace contextRef="#ctx0" brushRef="#br0" timeOffset="81237.2427">2102 6951 0,'0'0'0,"0"0"0,0 0 0,0 0 15,0 0-15,19-9 0,-19 9 16,25-8-16,-8 5 16,2 0-16,3 1 0,0 0 0,0 1 0,3 1 15,1 0-15,11 0 16,-1 1-16,5 0 0,3 1 15,10 0-15,-1 1 0,5-1 16,1 2-16,12-1 0,0 0 0,0-1 16,3-1-16,8-1 0,-2-2 15,15 2-15,-1 0 0,-2 1 16,-1 0-16,42-1 0,-10 0 16,-9-3-16,-8-2 0,1 4 15,-1 2-15,1-4 0,-2 0 0,2 2 16,1 2-16,-8-1 0,-4 0 15,1 3-15,-2 1 0,-4 2 16,-3 1-16,-1-4 0,-1 0 16,-8-1-16,-5-1 0,-7 1 15,-3 2-15,-6 0 0,-6 1 16,-7-5-16,-5-2 0,-8 2 16,-5 3-16,-5-3 0,-3-4 15,-7 0-15,-7 1 0,-2 1 16,-3 5-16,-7 0 0,-4 1 0,-13 0 15,-8-2-15,18-2 16,6 1-16,2-1 0</inkml:trace>
  <inkml:trace contextRef="#ctx0" brushRef="#br0" timeOffset="92126.9934">6748 6104 0,'0'0'0,"0"0"0,0 0 16,0 0-16,25 9 0,-25-9 15,0 0-15,23 17 0,-15-11 16,1 0-16,0 0 0,-1 0 16,-2-1-16,0-1 0</inkml:trace>
  <inkml:trace contextRef="#ctx0" brushRef="#br0" timeOffset="92334.5143">6515 6288 0,'0'0'0,"0"0"0,0 0 16,38-9-16,-17 5 0,4 0 15,5-1-15,10-1 0,1 0 0,0 1 16,4-1-16,5-2 16,-1 2-16,-4-1 0,-1-2 0,1 0 15,-4 0-15,-11 2 0,-6 2 16,-5 1-16</inkml:trace>
  <inkml:trace contextRef="#ctx0" brushRef="#br0" timeOffset="92523.4541">6961 6235 0,'0'0'16,"0"0"-16,0 0 0,0 0 0,0 0 15,-5 26-15,5-26 16,-6 21-16,6-21 0,-17 29 0,9-12 15,-6 0-15,2-1 0,-3 2 16,-2 0-16,0-1 0,0-3 0,-5 3 16,0-1-16,4-5 15,4-4-15,0 0 0,3-1 16,2-1-16</inkml:trace>
  <inkml:trace contextRef="#ctx0" brushRef="#br0" timeOffset="92718.2884">6772 6358 0,'0'0'0,"0"0"0,0 0 16,22 1-16,-22-1 0,28 5 16,-7-1-16,1 0 0,0 0 15,9 2-15,2 0 0,-2-1 16,-3 0-16,3 0 0,1-1 16,-3-1-16,-4 1 0,2-1 0,-5 0 15,-6 1-15,-2 1 0,-4-1 16,-2-1-16,-1-1 0</inkml:trace>
  <inkml:trace contextRef="#ctx0" brushRef="#br0" timeOffset="92902.5212">6750 6629 0,'0'0'15,"0"0"-15,0 0 0,22-7 0,-22 7 16,29-9-16,-8 2 0,0 0 15,0 1-15,2 1 0,2-2 16,6 0-16,-1 0 0,-2 0 16,-5 0-16,-1 2 0,-1 0 15,-4 2-15,-2 1 0,-3-2 0</inkml:trace>
  <inkml:trace contextRef="#ctx0" brushRef="#br0" timeOffset="93084.6769">6980 6596 0,'0'0'0,"0"0"0,0 0 16,0 0-16,-8 21 0,8-21 15,0 0-15,-18 25 0,18-25 0,-16 23 16,6-10-16,-3 1 16,0-2-16,-2 2 0,2-1 0,-3-1 15,0-1-15,-2 0 0,5-1 16,0-1-16</inkml:trace>
  <inkml:trace contextRef="#ctx0" brushRef="#br0" timeOffset="93234.3173">6588 6796 0,'0'0'0,"0"0"16,0 0-16,0 0 0,0 0 0,0 0 16,23 21-16,-23-21 0,0 0 15,22 27-15,-22-27 0,20 21 16,-10-10-16,1-1 0,0 0 15,-1-2-15,-1-2 0,0 0 16,-4 0-16,1-3 0</inkml:trace>
  <inkml:trace contextRef="#ctx0" brushRef="#br0" timeOffset="93518.0573">6749 6831 0,'0'0'0,"0"0"16,0 0-16,0 0 0,0 0 0,0 0 15,37-12-15,-37 12 0,35-15 16,-11 8-16,5 0 0,-1-1 15,3 0-15,11-1 0,-1 0 16,-2 2-16,-1 0 0,8 1 16,-5 2-16,-5 1 0,-4 3 15,-2 0-15,-3 1 0,-3 0 0,-5 1 16,-6 3-16,-1 1 16,-6 2-16,-2 2 0,-7 3 0,-4 2 15,-4 1-15,0-1 0,-3 2 16,-3 0-16,-3-1 0,-2-2 15,-2-1-15,-3-1 0,-1-1 16,2-3-16,-2-1 0,0-3 16,6-1-16,4 0 0,4 0 15</inkml:trace>
  <inkml:trace contextRef="#ctx0" brushRef="#br0" timeOffset="93668.9352">6840 6813 0,'0'0'15,"0"0"-15,0 0 0,0 0 16,0 0-16,0 0 0,0 0 0,0 0 15,0 0-15,0 0 0,15 28 16,-15-28-16,11 24 0,-11-24 16,11 29-16,-6-13 0,0-3 15,-1-1-15,1-2 0,-2-1 16,0-1-16,1-2 0</inkml:trace>
  <inkml:trace contextRef="#ctx0" brushRef="#br0" timeOffset="93852.9482">6990 6806 0,'0'0'16,"0"0"-16,0 0 0,0 0 15,12 24-15,-12-24 0,6 26 16,-2-11-16,-2 2 0,0 1 16,1 1-16,-2-2 0,2-2 15,-2-1-15,1-3 0,0-2 16,0-2-16,1-4 0,-3-3 0,2 0 15,-2 0-15,2 0 16</inkml:trace>
  <inkml:trace contextRef="#ctx0" brushRef="#br0" timeOffset="94101.997">7517 6490 0,'0'0'0,"0"0"0,0 0 16,29-6-16,-29 6 0,36-5 15,-10 2-15,2-1 0,-3-2 0,11-1 16,3-2-16,-4 2 0,-3 0 16,1-1-16,-2-2 0,-6 2 15,-2 3-15,-9 2 0,-4 1 16,-5 1-16,1 1 0,-2-1 15</inkml:trace>
  <inkml:trace contextRef="#ctx0" brushRef="#br0" timeOffset="94285.7846">7428 6779 0,'0'0'0,"0"0"15,0 0-15,32-17 0,-16 11 0,1-1 16,1-1-16,8-3 0,0 1 15,0-1-15,4-1 0,-3 2 16,-3 0-16,2 0 0,-3 1 16,-3 1-16,-3 1 0,-5 1 15,-2 3-15,-8 0 0,-2 3 0,0-3 16,0 3-16,0-2 0</inkml:trace>
  <inkml:trace contextRef="#ctx0" brushRef="#br0" timeOffset="94501.9187">7475 6617 0,'0'0'0,"0"0"16,0 0-16,0 0 0,0 0 0,1 28 15,-1-28-15,3 28 0,-3-28 16,2 37-16,-1-17 0,2 0 16,-1-2-16,1-1 0,0 0 15,-2-3-15,2-1 0,1 0 16,1-2-16,-1-6 0,1-2 15,0-3-15,0-3 0,0 0 16,-1 1-16,-1-1 0</inkml:trace>
  <inkml:trace contextRef="#ctx0" brushRef="#br0" timeOffset="94685.1674">7600 6616 0,'0'0'0,"0"0"0,0 0 15,0 0-15,0 0 0,11 28 0,-11-28 16,10 28-16,-10-28 0,9 34 15,-3-16-15,-3 1 0,1 1 16,1-1-16,0-1 0,1 0 16,-1-1-16,1 0 0,-2-4 15,2-3-15,-3-3 0,-3-7 16,0 0-16,0-6 0,0-1 0,0 2 16,0 0-16,0 1 0</inkml:trace>
  <inkml:trace contextRef="#ctx0" brushRef="#br0" timeOffset="94968.4386">7748 6381 0,'0'0'0,"0"0"15,0 0-15,0 0 0,0 0 0,0 0 16,0 0-16,18 23 0,-18-23 16,9 41-16,-3-12 0,1 3 15,0 2-15,6 10 16,1-2-16,-2-3 0,1-2 0,3 3 15,-1-2-15,2-5 0,-4-6 16,1-1-16,1-3 0,-2-3 16,1-6-16,-4-1 0,-1 0 15,0-5-15,0 0 0,-3-2 16,-1 0-16,-2-4 0,0-1 16,-1-2-16,1-4 0,-2-2 15,-1-1-15,0-7 0,0-3 0,0 3 16,0 2-16,0 3 0</inkml:trace>
  <inkml:trace contextRef="#ctx0" brushRef="#br0" timeOffset="95188.0079">8107 6549 0,'0'0'0,"0"0"0,0 0 15,0 0-15,-13 25 0,13-25 0,-21 28 16,8-11-16,-1 3 0,-1 3 15,0 1-15,1 1 0,-2-1 16,-3 5-16,-3-1 0,4-3 16,0-3-16,-2 2 0,4-4 15,0-3-15,4-3 0,3-7 16,2-3-16,1-5 0,2-2 0,4-8 16,3-3-16,0 2 0,-1 1 15,1 3-15</inkml:trace>
  <inkml:trace contextRef="#ctx0" brushRef="#br0" timeOffset="95340.5298">8112 6262 0,'0'0'0,"0"0"16,0 0-16,0 0 0,0 0 0,0 0 15,24 16-15,-24-16 0,0 0 16,14 25-16,-14-25 0,0 0 15</inkml:trace>
  <inkml:trace contextRef="#ctx0" brushRef="#br0" timeOffset="99895.0806">9132 6413 0,'0'0'0,"0"0"15,0 0-15,-6 22 0,6-22 0,-10 29 16,4-7-16,-2 2 15,0 0-15,-3 10 0,-1 1 16,1-2-16,1-3 0,1 3 16,4-4-16,3-7 0,2-5 0,0-4 15,0-2-15,0-2 0</inkml:trace>
  <inkml:trace contextRef="#ctx0" brushRef="#br0" timeOffset="100118.0734">9605 6223 0,'0'0'0,"0"0"0,0 0 16,0 0-16,0 0 0,0 0 0,4 24 15,-4-24-15,-7 37 0,1-11 16,-3 6-16,-1 2 0,0 3 16,-3 10-16,-1 1 0,-1 4 15,2-6-15,2-7 0,2-3 16,1-8-16,2-7 0,-4 0 15,1-4-15,0-6 0,-1-3 0,3 0 16,0-3-16,1-1 0</inkml:trace>
  <inkml:trace contextRef="#ctx0" brushRef="#br0" timeOffset="100267.872">9108 6660 0,'0'0'0,"0"0"0,24-11 15,-8 4-15,3 0 0,5-1 16,5-2-16,7-1 0,1 0 0,7 0 16,0-1-16,-9 4 0,-6 2 15,-5 0-15</inkml:trace>
  <inkml:trace contextRef="#ctx0" brushRef="#br0" timeOffset="100601.1563">9718 6702 0,'0'0'15,"8"-2"-15,3 1 0,2-2 0,3 1 16,7-4-16,4 0 0,2-2 16,1 0-16,4-5 0,-1-4 15,-5 1-15,-4-1 0,-2 1 16,-2 0-16,-5-1 0,-3 2 15,-7 0-15,-8 3 0,-2 1 16,-3 3-16,-9 4 0,-10 3 16,0 4-16,-2 3 0,-3 5 15,-1 3-15,2 3 0,3 0 0,1 7 16,5 1-16,5 1 0,6-1 16,8 0-16,5-2 0,7-3 15,4-3-15,15-6 0,8-3 16,5-4-16,2-1 0,-9-1 15,-7-1-15,-7 0 0</inkml:trace>
  <inkml:trace contextRef="#ctx0" brushRef="#br0" timeOffset="100901.9567">11248 6274 0,'0'0'0,"0"0"16,0 0-16,-22 0 0,22 0 0,-31 10 16,6 1-16,-1 1 0,-2 2 15,-9 10-15,-3 1 16,5 2-16,2 0 0,-6 15 0,3 6 16,1 6-16,9-5 0,5-4 15,6-4-15,4-6 0,2-9 16,1 2-16,2-4 0,1-6 15,1-4-15,-4 1 0,-2-1 16,-2-2-16,-1-1 0,-8 0 16,-7 0-16,5-5 0,0 0 0,1-1 15,4-1-15,5-1 0</inkml:trace>
  <inkml:trace contextRef="#ctx0" brushRef="#br0" timeOffset="101018.6299">10498 6689 0,'0'0'0,"0"0"16,0 0-16,28-18 0,-12 9 0,6 0 15,5-1-15,11-4 16,0 2-16,12-2 0,2-1 16,-4 3-16,-2 1 0,-4 0 0,-7 3 15,-9 2-15</inkml:trace>
  <inkml:trace contextRef="#ctx0" brushRef="#br0" timeOffset="101468.7129">11499 6597 0,'0'0'0,"0"0"16,0 0-16,0 0 0,0 0 0,0 0 15,0 0-15,0 0 0,0 0 16,-11-26-16,11 26 0,-18-11 16,18 11-16,-24-10 0,9 6 15,0 0-15,0 2 0,-3 1 16,-2 1-16,0 3 0,0 1 0,-1 7 15,-1 2-15,-4 7 16,1 1-16,1 1 0,3 1 16,4-1-16,2-1 0,3 2 15,5-2-15,6-4 0,6-3 0,7-7 16,7-6-16,2-2 0,1-2 16,3-5-16,4-3 0,-3-2 15,0 0-15,0-3 0,2-1 16,0-5-16,-3-1 0,-5 4 15,-4 3-15,-4 4 0,-3 3 16,-2 3-16,-3 3 0,-2 3 16,-1 5-16,-1 3 0,-2 6 15,-1 2-15,-2 1 0,3 4 16,1 2-16,2-2 0,1-1 0,4-2 16,2-2-16,4-3 0,5-2 15,5-7-15,4-8 0,-5 1 16,-5 1-16,-2 0 0</inkml:trace>
  <inkml:trace contextRef="#ctx0" brushRef="#br0" timeOffset="101717.9904">11998 6533 0,'0'0'0,"0"0"0,0 0 16,0 0-16,0 0 0,0 0 0,-33-3 16,33 3-16,-33 9 0,13-1 15,-1 4-15,0 1 0,1 1 16,-2 3-16,4-2 0,4 1 15,7-1-15,4-1 0,7-1 16,1-2-16,2-2 0,2-1 16,1 0-16,-1 1 0,1 0 0,-2 0 15,-1-1-15,-3 1 0,-2 0 16,-3 0-16,-2 2 0,-1-1 16,-2-2-16,-2 0 0,-1 0 15,-2-1-15,-2 1 0,3-3 16,3-2-16,1 0 0,1 0 15,0-2-15</inkml:trace>
  <inkml:trace contextRef="#ctx0" brushRef="#br0" timeOffset="101967.7571">12308 6395 0,'0'0'0,"0"0"0,0 0 16,0 0-16,-3 25 0,3-25 15,-20 36-15,5-13 0,0 5 0,-1 1 16,1 2-16,-1 6 16,0-1-16,2 3 0,3-5 15,3-6-15,4-5 0,2-2 16,5-3-16,3-7 0,3-3 0,5-3 16,5-3-16,0-1 0,-1-2 15,-3-4-15,-1-4 0,1-2 16,-1-2-16,-3 3 0,-2 1 15,-1 2-15</inkml:trace>
  <inkml:trace contextRef="#ctx0" brushRef="#br0" timeOffset="102118.4982">12039 6662 0,'0'0'0,"0"0"0,0 0 0,0 0 15,25-1-15,-25 1 0,39-6 16,-15 3-16,2-1 0,5 0 15,5-1-15,9 0 0,-1-1 0,-7 2 16,-6-1-16,-4 2 0</inkml:trace>
  <inkml:trace contextRef="#ctx0" brushRef="#br0" timeOffset="102436.5593">12914 6518 0,'0'0'0,"0"0"0,0 0 16,-24 0-16,24 0 0,-29 4 0,8-1 16,0 3-16,-1 1 0,1 0 15,0 1-15,-3 3 0,1 0 0,3 1 16,1 0-16,5 0 0,3 1 16,6-1-16,5-1 0,3 2 15,2-1-15,6-1 0,6-1 16,-1-1-16,2-1 0,-1-1 15,-1 3-15,0-3 0,-2 1 16,1 0-16,-2-2 0,-6 0 16,-1 0-16,-6 0 0,-4 1 15,-2 0-15,-3 1 0,-6 0 16,-6 3-16,-1-1 0,1-1 0,-3-3 16,0-1-16,0 0 0,4 0 0,5-1 15</inkml:trace>
  <inkml:trace contextRef="#ctx0" brushRef="#br0" timeOffset="103018.2809">13462 6659 0,'0'0'0,"0"0"15,0 0-15,0 0 0,29 6 0,-29-6 16,28 5-16,-28-5 0,34 4 16,-16-4-16,4 0 0,0-1 15,-1-1-15,6-4 0,-1-2 16,-2 0-16,0-1 0,-5-1 15,-2-2-15,-4 0 0,-3 2 16,-4-2-16,-3-2 0,-4 2 16,-4 2-16,-1 4 0,-3 3 15,-3 0-15,-2 1 0,-4 6 16,-3 3-16,2 2 0,2 5 0,-3 8 16,1 5-16,4-1 0,1-2 15,7 1-15,2-1 16,4-2-16,3-4 0,7-3 0,7-2 15,2-4-15,4-1 0,8-7 16,7-6-16,-1-4 0,0-1 16,6-7-16,-1-2 0,-9 5 0,-7 2 15,-5 3-15</inkml:trace>
  <inkml:trace contextRef="#ctx0" brushRef="#br0" timeOffset="103551.1634">14104 6561 0,'0'0'0,"0"0"0,0 0 16,-6 26-16,6-26 0,-5 30 16,3-11-16,-1 1 0,1 2 0,1 3 15,1-3-15,1-1 0,1-3 16,3-2-16,1-1 0,3-7 16,1-2-16,3-2 0,4-4 15,-1-4-15,0-3 0,0-4 16,1-3-16,-2-3 0,1 0 15,0-7-15,0-2 0,-2 3 16,0 2-16,-3 4 0,-2 3 16,-2 1-16,-2 3 0,-1 4 15,-2 5-15,-2 1 0,0 2 0,1 4 16,2 1-16,2 4 0,0 0 16,4-1-16,2-2 0,4-1 15,5 0-15,3-3 0,5-2 16,1-3-16,2-1 0,6-3 15,2-2-15,-5 1 0,-3-2 0,-3-1 16,-1-2-16,-3-1 16,-2 0-16,-4-1 0,-4 0 15,-5 1-15,-6-1 0,-4 2 16,-4 1-16,-4 4 0,-3 1 0,-7 5 16,-4 5-16,-3 1 0,0 3 15,-1 4-15,0 6 0,-1 3 16,1 1-16,-2 9 0,5 2 15,4-2-15,5-2 0,6-2 16,5-1-16,6-5 0,2-4 16,10-5-16,7-3 0,6-5 15,2-3-15,5-5 0,3-2 16,2-5-16,1-1 0,-8 3 16,-7 1-16,-5 2 0</inkml:trace>
  <inkml:trace contextRef="#ctx0" brushRef="#br0" timeOffset="103835.4409">15058 6509 0,'0'0'0,"0"0"0,0 0 15,-15 21-15,15-21 0,-18 29 0,6-11 16,0 2-16,0 0 0,1 2 16,1 2-16,-1 1 0,2-3 15,2-4-15,1-2 0,2-3 16,0-3-16,2-6 0,2-4 15,-1-3-15,1-4 0,2-4 16,1-5-16,2 0 0,0-2 0,2-1 16,2-1-16,-1 4 15,-1 2-15,1 2 0,0 1 16,1 5-16,-1 2 0,2 3 0,1 3 16,1 1-16,2 2 0,1 1 15,3 0-15,0 1 0,2 0 16,-3-1-16,-3-1 0,-2-2 0</inkml:trace>
  <inkml:trace contextRef="#ctx0" brushRef="#br0" timeOffset="104251.874">15417 6520 0,'0'0'0,"0"0"0,0 0 15,0 0-15,-11 22 0,11-22 16,-18 29-16,6-10 0,-1 1 15,0 4-15,-1 1 0,3-1 16,2-4-16,2 2 0,2-2 16,5-2-16,5-2 0,5-8 15,4-4-15,4-5 0,3-3 0,2-5 16,3-5-16,4-5 0,-1-1 16,0-3-16,2-1 0,-3-1 15,-4-2-15,0 1 0,-4 4 16,-5 6-16,-4 4 0,-6 9 15,-4 4-15,-3 6 0,-2 6 0,-7 6 16,-5 6-16,1 6 16,-2 2-16,2 6 0,-1 3 15,-1 8-15,-1 0 0,4-6 0,3-2 16,-4-1-16,1-6 0,2-7 16,2-6-16,2-5 0,0-4 15,1-5-15,-1-1 0,-2-4 16,0-1-16,-4-2 0,-3-2 15,2-4-15,-2-1 0,2-7 16,1-1-16,1 1 0,4 4 0,1 1 16</inkml:trace>
  <inkml:trace contextRef="#ctx0" brushRef="#br0" timeOffset="104851.2991">16240 6567 0,'0'0'0,"0"0"16,0 0-16,-10 22 0,10-22 0,-10 27 16,3-9-16,-2 1 0,0-1 15,-4 4-15,-3-2 0,3-1 16,2-1-16,2-4 0,2-1 15,1-4-15,1-2 0,4-4 16,3-3-16,3-3 0,4-2 0,1-4 16,2-5-16,2 0 0,2-2 15,4-4-15,5-3 16,4-2-16,-3 3 0,0 2 0,-1 2 16,-2 6-16,-1 2 0,1 1 15,-2 2-15,-5 5 0,-4 3 0,-2 5 16,-3 5-16,-1 2 15,-3 4-15,-2 2 0,-2 2 16,-1-2-16,-1-1 0,-5 0 16,-2 0-16,1-1 0,2-2 0,-1-3 15,0-2-15,3-1 0,-1-2 16,2-2-16,-1-2 16,3-2-16,2-1 0,3-9 0,4-2 15,2-1-15,1 0 0,3-4 16,2-2-16,3 0 0,1 0 15,6-3-15,3 2 0,-3 0 16,-1 2-16,-2 4 0,-1 4 16,-1 4-16,-1 7 0,-1 3 15,-1 2-15,-5 2 0,-3-1 0,-3 7 16,-3 5-16,-3-1 0,-2 0 16,-4 3-16,-1 3 0,1-3 15,2-1-15,-2-3 0,1 0 16,0-2-16,2-4 15,0-3-15,0 0 0,1-3 16</inkml:trace>
  <inkml:trace contextRef="#ctx0" brushRef="#br0" timeOffset="105201.5509">17108 6575 0,'0'0'16,"0"0"-16,0 0 0,0 0 15,-21 31-15,21-31 0,-25 30 16,11-11-16,1 1 0,1 1 16,0 0-16,0 4 0,3-2 0,5-4 15,5-5-15,4-2 0,4-2 16,6-4-16,5-6 0,1-2 16,0-2-16,0-5 0,0-2 15,2-5-15,-2 0 0,-2-2 16,-3-1-16,-5-1 0,-3-1 15,-6 2-15,-3-2 0,-4 3 16,-3 2-16,-4 4 0,-3 4 16,-4 0-16,-2 4 0,-2 1 15,-2 3-15,2 5 0,2 4 0,4-1 16,3 3-16,5-3 0,2 1 16,6-1-16,5 0 0,0 0 15,-2-3-15,0 0 0</inkml:trace>
  <inkml:trace contextRef="#ctx0" brushRef="#br0" timeOffset="105568.2851">17494 6626 0,'0'0'0,"0"0"16,0 0-16,-8 29 0,1-16 15,-1 4-15,-4 1 0,-1 2 16,0 1-16,-2 3 0,0-4 15,3-4-15,2-2 0,2-3 16,1 0-16,1-4 0,2-2 0,1-5 16,2-3-16,3-4 0,2-3 15,5-3-15,3-3 0,3-1 16,0-1-16,3-3 0,1 2 16,2 0-16,1 0 0,5-1 15,-1 2-15,-3 4 0,-2 5 16,-1 5-16,-1 3 0,-2 2 15,-3 3-15,-2 3 0,-1 2 16,-3 3-16,-3 3 0,-3 3 16,-3 2-16,-1-2 0,-1 0 0,-2 0 15,1 0-15,0 0 0,-1-1 16,1 0-16,-1-2 0,2-1 16,2-5-16,0-2 0,0-1 15,1-1-15</inkml:trace>
  <inkml:trace contextRef="#ctx0" brushRef="#br0" timeOffset="105801.6477">18080 6530 0,'0'0'0,"0"0"0,0 0 0,0 0 15,-13 31-15,13-31 0,-19 35 16,8-14-16,0 4 0,1-2 15,0 0-15,-1 4 0,2-2 16,3-3-16,3-4 0,4-2 16,2-3-16,5-2 0,3-4 15,4-2-15,4-1 0,-1-4 0,-2-4 16,1 0-16,-1-2 0,-2 1 16,-3 1-16,-2 0 0</inkml:trace>
  <inkml:trace contextRef="#ctx0" brushRef="#br0" timeOffset="105985.3358">17841 6675 0,'0'0'16,"0"0"-16,0 0 0,23-2 0,-23 2 16,34-3-16,-12 1 0,4 0 15,1 0-15,3-1 0,2 1 16,8-2-16,-2 1 0,-2 0 15,-4 0-15,1 1 0,-7 1 0,-4-2 16</inkml:trace>
  <inkml:trace contextRef="#ctx0" brushRef="#br0" timeOffset="106418.3875">18501 6404 0,'0'0'16,"0"0"-16,0 0 0,0 0 0,-6 23 15,6-23-15,-10 34 0,1-12 16,-1 3-16,-4 3 0,-3 3 16,-4 5-16,2 0 0,1-3 15,2-3-15,0 3 0,3-5 0,1-5 16,2-5-16,2-2 0,1-2 15,2-5-15,0 0 0,3-5 16,1-1-16,1-3 0,4-5 16,2-2-16,1-2 0,4-4 15,3-4-15,3 1 0,0 1 16,2 0-16,1 0 0,-2 3 16,1 0-16,4 0 0,-1 0 15,-2 3-15,-2 5 0,-3 3 16,-1 2-16,-6 2 0,-1 1 0,-3 2 15,-1 1-15,-2 2 0,-1 1 16,-2 0-16,-3 1 0,0 2 16,-1 0-16,-1 0 0,1 0 15,-2-1-15,0 2 0,3-4 16,-1-2-16,2 0 0</inkml:trace>
  <inkml:trace contextRef="#ctx0" brushRef="#br0" timeOffset="106586.2731">18785 6861 0,'0'0'0,"0"0"16,0 0-16,0 0 0,0 0 0,0 0 15,-20 15-15,20-15 16,0 0-16,-28 12 0</inkml:trace>
  <inkml:trace contextRef="#ctx0" brushRef="#br0" timeOffset="119468.6451">2053 9046 0,'0'0'0,"0"0"0,0 0 16,0 0-16,0 0 0,0 0 0,0 0 15,0 0-15,24-3 0,-24 3 16,0 0-16,0 0 0,22-2 0,-22 2 16,0 0-16,22-1 0,-22 1 15,17-4-15,-7 4 16,2 0-16,-2 0 0,2 2 0,1-1 16,2-1-16,-1 1 0,3-1 15,2 1-15,1-2 0,0 0 16,2 0-16,2-2 0,7 1 15,1 2-15,0-1 0,3 1 16,-1-1-16,0-1 0,8 1 16,0-2-16,1 2 0,-2 2 0,3-1 15,1 1-15,0 0 0,0-1 16,8 1-16,-1 2 16,2-3-16,-2-1 0,4-1 0,4 0 15,6 2-15,-6 3 0,4-5 16,-2-3-16,1 0 0,-1-1 15,11 3-15,0 3 0,-1-1 16,0-1-16,32 1 0,-10 0 16,-11 0-16,-8 1 0,-3-1 15,-2-1-15,2 2 0,0-2 0,3 4 16,4 0-16,-2-2 0,1-1 16,-1 0-16,-1-2 0,-1 3 15,0 0-15,4 0 0,5 0 16,-4-1-16,1-1 0,4 0 15,3 0-15,-6 3 0,-1 1 16,5 0-16,1 0 0,-1-2 16,-2 0-16,1 0 0,1-1 15,-6 0-15,-3 0 0,3 1 16,0 1-16,-5 0 0,-3 0 0,1 2 16,2-2-16,-9 0 0,-2 2 15,-4-2-15,-1 0 0,-10-1 16,-5 0-16,-4 0 0,-2 1 15,-5 3-15,-3 3 0,-5-8 16,-5-4-16,-7 4 0,-3 2 16,1-1-16,0-1 0,-2 1 15,-3 0-15,-4-1 0,2 1 16,-4 0-16,0 0 0,-4-2 16,4 2-16,-2 3 0,2-3 0,0 0 15,0 0-15,0 0 0,0 0 16,0 0-16,0 0 0,0 0 15,-2 0-15,2 0 0,-2 0 16,2 0-16,0 0 0,0 0 16,0 0-16,0 0 0,0 0 15,0 0-15,0 0 0,0 0 16,0 2-16,0-2 0,0 0 0,0 0 16,-2 1-16,-2-1 0,-1-1 15,0 1-15,-2 1 0,1-1 16,2 0-16,-1 0 0</inkml:trace>
  <inkml:trace contextRef="#ctx0" brushRef="#br0" timeOffset="125368.7625">7889 8110 0,'0'0'0,"0"0"0,0 0 0,0 0 15,22 14-15,-22-14 0,16 21 16,-9-8-16,2 0 0,0 2 15,1 2-15,-1-3 0,-2-2 0,1-1 16</inkml:trace>
  <inkml:trace contextRef="#ctx0" brushRef="#br0" timeOffset="125685.7494">8386 8147 0,'0'0'0,"0"0"0,0 0 15,0 0-15,0 0 0,0 0 16,0 0-16,-16 25 0,16-25 16,-30 18-16,9-5 0,-2 1 15,-2 1-15,-7 2 0,-4 1 16,-6 3-16,3-2 0,-6 3 16,2-1-16,5-4 0,4-3 0,7-3 15,7-2-15,7-1 0,8-2 16,8-3-16,8-2 0,8-3 15,6-2-15,9 0 0,7-2 16,1 0-16,0 0 0,10-1 16,2 1-16,-8-1 0,-4 3 15,0-1-15,-6 1 0,-9 4 16,-11 3-16,-11 1 0,-11 1 0,2-1 16,1-2-16,0 1 0</inkml:trace>
  <inkml:trace contextRef="#ctx0" brushRef="#br0" timeOffset="125835.3565">7842 8654 0,'0'0'16,"0"0"-16,0 0 0,0 0 15,34 0-15,-34 0 0,45-9 16,-16 2-16,3 0 0,3 0 0,5 0 16,9-2-16,-1 1 0,6-2 15,-4-1-15,-7 4 0,-5 0 0,-3 0 16,-7 2-16,-7 2 15</inkml:trace>
  <inkml:trace contextRef="#ctx0" brushRef="#br0" timeOffset="126018.4472">7884 8833 0,'0'0'0,"0"0"15,0 0-15,28-5 0,-28 5 0,44-9 16,-13 3-16,2-2 0,4 0 15,12-4-15,2 0 0,7-3 16,-2 3-16,-6 2 0,-2 3 16,-4-1-16,-8 1 0,-7 1 15,-7 3-15,-4-1 0</inkml:trace>
  <inkml:trace contextRef="#ctx0" brushRef="#br0" timeOffset="126218.3541">8206 8490 0,'0'0'0,"0"0"16,0 0-16,0 0 0,5 31 15,-5-31-15,2 40 0,-2-13 16,0 2-16,0 2 0,0 3 16,1 8-16,2-2 0,0 3 15,1-7-15,2-8 0,-1-9 0,0-2 16,-2-4-16,0-2 0</inkml:trace>
  <inkml:trace contextRef="#ctx0" brushRef="#br0" timeOffset="126435.2021">8901 8361 0,'0'0'0,"0"0"0,0 0 15,4 24-15,-4-24 0,-2 36 0,0-7 16,-1 2-16,-3 2 0,-1 14 16,-2 0-16,1-3 0,0-4 0,1 1 15,0-4-15,2-10 16,0-3-16,2-6 0,1-6 16,-1-6-16,1-6 0,2 0 0,-2 0 15,2 0-15</inkml:trace>
  <inkml:trace contextRef="#ctx0" brushRef="#br0" timeOffset="126787.567">9118 8229 0,'0'0'0,"10"-2"16,6-3-16,1 1 0,2-1 0,11-3 15,3 0-15,9-1 0,0 1 16,0 0-16,0-1 0,3 2 15,-3 2-15,-2 3 0,0 4 16,-7-3-16,-4 0 0,-3 5 16,-1 4-16,-4 5 0,-2 3 0,-2 8 15,-2 4-15,-6 2 16,-4 3-16,-3 11 0,-2 9 16,-1-1-16,-2-1 0,0 8 0,-1 0 15,-1-8-15,1-8 0,-3 3 16,1-4-16,0-5 0,2-4 15,-1-2-15,1-3 0,0-8 16,-1-3-16,-1-4 0,-2-3 16,-2 0-16,-1-1 0,-6-3 15,-3-1-15,3-6 0,-1-4 0,5 2 16,2 1-16,2 1 0</inkml:trace>
  <inkml:trace contextRef="#ctx0" brushRef="#br0" timeOffset="126956.6868">9189 8369 0,'0'0'0,"0"0"0,0 0 16,0 0-16,0 0 0,0 0 0,20 22 15,-20-22-15,0 0 0,13 19 16,-13-19-16,0 0 0</inkml:trace>
  <inkml:trace contextRef="#ctx0" brushRef="#br0" timeOffset="127236.4224">9510 8266 0,'0'0'0,"0"0"0,0 0 0,0 0 15,0 0-15,0 0 0,-29 22 16,29-22-16,-26 20 0,6-6 15,-6 0-15,2 2 0,0 0 0,-9 5 16,-2-2-16,2-2 16,2-1-16,0 1 0,5-3 15,5-3-15,5-1 0,6-4 16,5-2-16,7-4 0,5-2 0,8-1 16,5-2-16,5-1 0,5 1 15,7-5-15,3-1 0,0 3 16,-2 2-16,5-2 0,-4 2 15,-6-2-15,-5-1 0,-5 2 16,-6 1-16,-4 1 0</inkml:trace>
  <inkml:trace contextRef="#ctx0" brushRef="#br0" timeOffset="127419.1977">9111 8599 0,'0'0'15,"0"0"-15,0 0 0,33-6 0,-33 6 0,36-7 16,-9 0-16,1 0 16,1 0-16,11-1 0,2 1 15,4-4-15,-5 1 0,-8 3 16,-6 0-16,-5 2 0</inkml:trace>
  <inkml:trace contextRef="#ctx0" brushRef="#br0" timeOffset="127635.9661">9297 8295 0,'0'0'16,"0"0"-16,0 0 0,0 0 0,1 30 16,-1-30-16,-9 42 15,3-17-15,-1 4 0,-3 13 0,0 1 16,-2 0-16,-1-4 0,-5 5 15,1-2-15,1-9 0,2-3 16,-3 0-16,2-4 0,3-6 16,3-4-16,1-4 0</inkml:trace>
  <inkml:trace contextRef="#ctx0" brushRef="#br0" timeOffset="127785.8057">9353 8624 0,'0'0'0,"0"0"0,17 0 0,-7 1 16,1 0-16,2 2 0,2-1 16,5 2-16,-1 0 0,-2 0 15,-3 2-15,-2-1 0,-2-1 0,-2-1 16,-2 0-16,0 0 0</inkml:trace>
  <inkml:trace contextRef="#ctx0" brushRef="#br0" timeOffset="128001.791">9320 8732 0,'0'0'0,"0"0"0,0 0 0,26 0 16,-26 0-16,19 0 0,-7 1 16,0 2-16,-1 0 0,0 1 0,-2-1 15,1 1-15,-3 1 0,-3 1 16,-1-2-16,-3 3 0,-1-2 15,-4 1-15,-1 0 0,-1-1 16,0 0-16,2-1 0,-1-1 16,2 0-16</inkml:trace>
  <inkml:trace contextRef="#ctx0" brushRef="#br0" timeOffset="128169.6072">9245 8819 0,'0'0'0,"0"0"15,0 0-15,0 0 0,0 0 16,7 23-16,-7-23 0,0 0 15,19 21-15,-19-21 0,25 13 16,-11-7-16,1-1 0,1-2 16,2 0-16,-2 0 0,1-2 15,-2-1-15,1-1 0,-3-1 16,-1 2-16,-2-1 0</inkml:trace>
  <inkml:trace contextRef="#ctx0" brushRef="#br0" timeOffset="128319.0196">9137 9003 0,'0'0'0,"0"0"15,0 0-15,0 0 0,38 0 0,-38 0 16,46-2-16,-19 1 0,2 0 16,3-1-16,3 1 0,4 0 15,-7 0-15,-4 0 0</inkml:trace>
  <inkml:trace contextRef="#ctx0" brushRef="#br0" timeOffset="134302.2849">5753 8451 0,'0'0'0,"0"0"0,0 0 16,15-16-16,-15 16 0,14-17 16,-5 5-16,1-2 0,2 1 15,9-4-15,1-1 0,0 0 16,-1 2-16,6-4 0,2 0 16,2 1-16,2 1 0,13-1 15,3 0-15,0 0 0,-1 1 0,14 0 16,3 2-16,0 4 0,-3 1 15,15 9-15,2 7 0,-5-1 16,-4 1-16,10 6 0,0 5 16,-11 2-16,-7 3 0,23 14 15,-12 0-15,-13-1 0,-10 0 0,-4 7 16,-4 4-16,-11 1 0,-8 0 16,-3 1-16,-4 3 15,-6-7-15,-3-3 0,-13 5 0,-7 7 16,-2-7-16,-2-3 0,-12 0 15,-4 3-15,-3-6 0,-3-3 16,-7 3-16,-7 4 0,6-9 16,3-6-16,-13-5 0,-8-4 15,0 0-15,-1 0 0,-8-4 16,-5-3-16,3-8 0,2-5 0,-10-7 16,-11-6-16,10-1 0,7-4 15,-5-5-15,-1-5 0,10 1 16,9 0-16,4-7 0,4-5 15,6 4-15,7 1 0,12-3 16,8-2-16,7 0 0,5 1 16,9-3-16,5-3 0,5 8 0,2 5 15,7-4-15,6-3 16,-7 13-16,-5 8 0,-2 4 0</inkml:trace>
  <inkml:trace contextRef="#ctx0" brushRef="#br0" timeOffset="138085.6715">10494 8419 0,'0'0'0,"14"-4"16,2-1-16,-1 2 0,3 0 0,10-1 16,3 0-16,2 1 0,1 0 15,10-1-15,0 3 0,-4 0 16,-3 2-16,3 1 0,-6 2 16,-5-2-16,-6 1 0,-4-2 15,-5 1-15,-3-1 0</inkml:trace>
  <inkml:trace contextRef="#ctx0" brushRef="#br0" timeOffset="138239.3182">10754 8522 0,'0'0'0,"0"0"0,0 0 16,-19 23-16,11-11 0,-3 6 0,-3 7 15,-5 6-15,0 1 0,3 3 16,0 0-16,2 5 0,4-5 15,5-5-15,5-5 0,0-5 0,0-3 16,0-3-16</inkml:trace>
  <inkml:trace contextRef="#ctx0" brushRef="#br0" timeOffset="138637.8355">11206 8247 0,'0'0'0,"0"0"0,0 0 0,0 0 16,0 0-16,-6 31 0,6-31 15,-18 44-15,4-17 0,-3 5 16,-1 4-16,-4 7 0,1 0 0,-1 4 16,2-1-16,2-7 0,3-5 15,-2 0-15,3-8 0,4-8 16,2-3-16,3-6 0,0-5 15,5-4-15,0 0 0,6-11 16,0-3-16,2 0 0,1 0 0,6-7 16,3-1-16,2 2 15,2 2-15,1 2 0,1 1 16,-1 2-16,-1 2 0,0 5 0,2 4 16,-3 2-16,-2 1 0,-2 5 15,-3 4-15,-3 2 0,-2 2 16,-3 4-16,-3 4 0,-2-1 15,-1 0-15,-1-2 0,-1 1 16,0-4-16,-2 1 0,0-3 16,-1-3-16,1-2 0,1-1 0,1-3 15</inkml:trace>
  <inkml:trace contextRef="#ctx0" brushRef="#br0" timeOffset="138919.2108">11457 8697 0,'0'0'0,"0"0"0,0 0 15,23-1-15,-23 1 0,29-2 16,-10 1-16,1 0 0,0 0 0,9-3 16,2-2-16,-3 0 15,0-1-15,-5-3 0,-2-2 0,-5-1 16,-1 0-16,-3-5 0,-4-3 16,-6 4-16,-3 3 0,-10 3 15,-8 3-15,-1 3 0,0 5 16,-4 5-16,-4 3 0,2 3 15,1 2-15,3 5 0,2 4 16,5 1-16,4 1 0,5 7 16,6 2-16,5-5 0,7-3 0,14-3 15,10-5-15,-7-4 0,-7-2 16,-4-3-16</inkml:trace>
  <inkml:trace contextRef="#ctx0" brushRef="#br0" timeOffset="139218.7053">12741 8453 0,'0'0'0,"0"0"15,0 0-15,0 0 0,-24-8 0,24 8 16,-39 3-16,15 0 0,-1 3 16,-4 3-16,-1 1 0,-5 3 15,3-1-15,6 3 0,3 0 16,3 1-16,5 0 0,9 0 15,7 0-15,3-4 0,4 2 16,3 1-16,1-1 0,-2-1 16,-1-2-16,-4 0 0,-3 0 15,-3 0-15,-2 2 0,-7-2 16,-6 1-16,-3 1 0,-2 1 0,-7 0 16,-1-2-16,1-2 0,2-3 15,7-5-15,7-3 16,2 0-16,2 0 0,1 0 0</inkml:trace>
  <inkml:trace contextRef="#ctx0" brushRef="#br0" timeOffset="139585.4842">13117 8251 0,'0'0'0,"0"0"0,-9 23 16,0-8-16,-2 1 0,-6 17 15,-4 7-15,-1 3 0,0 2 0,-7 11 16,-2 1-16,0-1 16,5-8-16,2-4 0,5-10 15,5-7-15,2-8 0,5-6 0,1-4 16,3-7-16,1-3 0,6-10 16,5-7-16,2-1 0,2-2 0,7-6 15,4-3-15,8-3 16,1 4-16,2 1 0,0 2 15,-3 5-15,-2 4 0,3 2 16,-2 4-16,-6 5 0,-4 5 0,-6 4 16,-3 1-16,-4 3 0,-2 2 15,-6 5-15,-5 5 16,-3 1-16,0 2 0,-3 1 0,-2 2 16,2-1-16,0-1 0,2 0 15,-1-1-15,2-2 0,1-2 16,3-4-16,1-3 0,-1-3 15</inkml:trace>
  <inkml:trace contextRef="#ctx0" brushRef="#br0" timeOffset="139888.0915">13343 8704 0,'0'0'0,"0"0"16,0 0-16,34 0 0,-18-1 15,2-1-15,4 0 0,7-2 16,0-1-16,3 0 0,3-4 15,-4 1-15,-2-1 0,0-5 16,-3-2-16,-6 0 0,-4 1 16,-5-1-16,-4-1 0,-6 3 0,-3 1 15,-9 3-15,-7 2 16,-2 2-16,-2 2 0,-6 7 0,-3 5 16,1 2-16,2 0 0,0 7 15,-1 5-15,0 4 0,6-2 16,8 3-16,5 1 0,6-2 15,7 2-15,7-6 0,6-4 16,7-4-16,5-3 0,9-3 16,8-3-16,-9-3 0,-9 1 0,-6 0 15</inkml:trace>
  <inkml:trace contextRef="#ctx0" brushRef="#br0" timeOffset="140285.4745">13878 8733 0,'0'0'0,"0"0"0,0 0 0,0 0 15,32-1-15,-32 1 0,32-3 16,-15 0-16,1-1 0,2-1 15,2-2-15,5-3 0,0-1 0,-2-2 16,-1-3-16,-4 1 0,-3-1 16,-2-3-16,-3 0 15,-5 2-15,-5 3 0,-8 0 0,-8 2 16,-1 4-16,-2 3 0,-7 6 16,-7 5-16,3 2 0,0 3 15,1 7-15,-1 7 0,5-1 16,2 1-16,1 8 0,5 2 15,8-4-15,7-4 0,8-3 16,6-2-16,4-7 0,3-2 0,9-7 16,9-4-16,0-2 0,0-1 15,-3-1-15,-10 1 16,-6 1-16</inkml:trace>
  <inkml:trace contextRef="#ctx0" brushRef="#br0" timeOffset="140503.7074">14568 8552 0,'0'0'0,"0"0"0,0 0 15,0 0-15,-16 27 0,5-9 0,-4 9 16,1 2-16,-1 3 0,-3 14 16,-1 4-16,-1 1 0,0 2 15,-3 5-15,-2 6 0,6-11 16,6-10-16,1-4 0,3-9 15,3-10-15,3-7 0,2-8 16,1-7-16,0-6 0,0-6 0,0 6 16,0 1-16,0 1 0</inkml:trace>
  <inkml:trace contextRef="#ctx0" brushRef="#br0" timeOffset="140735.9">14518 8550 0,'0'0'0,"9"-3"0,5 0 0,3 0 15,3 1-15,8 1 0,4 1 16,0 3-16,0 2 0,5 5 16,-4 2-16,-7 1 0,-4 2 0,-5 0 15,-5 0-15,-5 0 0,-4-2 16,-9 2-16,-6 1 0,-5-3 16,-3 0-16,-9 2 0,-5 1 15,0-3-15,0-1 0,-9 0 16,-1-2-16,6-2 0,6-1 15,8-2-15,5-1 0,4 0 0</inkml:trace>
  <inkml:trace contextRef="#ctx0" brushRef="#br0" timeOffset="141235.8798">15398 8545 0,'0'0'0,"0"0"0,0 0 0,-8 28 0,8-28 16,-12 34-16,3-12 15,2-1-15,-1 0 0,0 5 0,4-2 16,1-3-16,1-5 0,5-3 16,3-5-16,3-2 0,1-3 15,4-6-15,4-4 0,1-1 16,1-4-16,4-4 0,-1-4 15,-1-2-15,0 0 0,0 0 16,1-2-16,-4 6 0,-4 1 0,-2 5 16,-4 2-16,0 5 0,-1 3 15,-2 6-15,-3 3 16,-2 4-16,-2 2 0,-1 7 0,-2 4 16,3 0-16,1 0 0,4-1 15,1 2-15,2-7 0,0-3 16,3-3-16,1-5 0,4-2 15,1-3-15,4-4 0,4-6 16,-2-3-16,-2-2 0,1-4 16,0-2-16,0-3 0,0 0 15,-2-3-15,-2-3 0,-1 4 0,-4 3 16,-2-4-16,-4 4 0,-2 3 16,-3 6-16,-4 3 0,-5 4 15,0 4-15,-1 2 0,2 5 16,-1 3-16,2 1 0,3 0 0,0-1 15,1-2-15,-1-1 16</inkml:trace>
  <inkml:trace contextRef="#ctx0" brushRef="#br0" timeOffset="141619.5165">16527 8535 0,'0'0'0,"0"0"15,0 0-15,0 0 0,0 0 16,-22-9-16,22 9 0,-35 1 16,15 3-16,-4 1 0,-3 3 15,1 2-15,-1 3 0,-9 6 16,-2 2-16,4 2 0,3-1 0,1 6 16,7-1-16,8-3 0,5-5 15,9-1-15,7-3 0,4-5 16,5-3-16,7-6 0,6-3 15,0-5-15,0-1 0,5-5 16,0-3-16,-1 0 0,-3 3 0,-1-8 16,-3-3-16,-5 2 15,-4 2-15,-4 5 0,-3 3 16,-3 4-16,-1 3 0,-2 3 0,-2 6 16,-1 2-16,-1 4 0,-1 4 15,-2 4-15,2 1 0,1 1 16,3 3-16,3 3 0,2-5 15,3-3-15,8-4 0,5-4 16,-4-3-16,-4-1 0,-3-1 0</inkml:trace>
  <inkml:trace contextRef="#ctx0" brushRef="#br0" timeOffset="141903.584">17171 8511 0,'0'0'0,"0"0"16,0 0-16,0 0 0,-28-1 0,28 1 15,-41 6-15,17-1 16,-1 0-16,-1 3 0,0-2 16,-4 5-16,5 0 0,4 2 15,4 1-15,5-2 0,5-2 0,7 0 16,7-1-16,5 0 0,5 2 16,3 0-16,3 0 0,-3-1 15,-3 1-15,1 2 0,-4-1 16,-4 1-16,-4-1 0,-7 1 15,-7 2-15,-4-3 0,-4-2 16,-4 0-16,-7-1 0,3-1 16,1 0-16,-1-3 0,2 1 15,7-13-15,5-7 0,2 2 0,2 3 16,0 1-16</inkml:trace>
  <inkml:trace contextRef="#ctx0" brushRef="#br0" timeOffset="142169.1889">17807 8554 0,'0'0'0,"0"0"0,0 0 16,0 0-16,-7 35 0,1-16 15,-4 8-15,-2 3 0,-2 4 16,-4 13-16,-1 3 0,0 0 15,0 0-15,-4 5 0,-2 6 16,4-14-16,4-8 0,4-8 16,2-5-16,3-6 0,3-5 0,-1-8 15,1-5-15,1-5 0,0-4 16,2 2-16,1 2 0,0-1 16</inkml:trace>
  <inkml:trace contextRef="#ctx0" brushRef="#br0" timeOffset="142419.3588">17832 8562 0,'0'0'16,"10"-1"-16,6-2 0,-1 2 0,2 1 15,5 3-15,1 0 16,1 2-16,0 2 0,3 4 0,-4 4 16,-5 1-16,-5-1 0,-5 2 15,-6 0-15,-3-1 0,-4 0 0,-6 0 16,-6 1-16,-3-1 15,-2 1-15,-6-1 0,-4-2 16,2-2-16,3-1 0,-8-2 16,-1-3-16,8-1 0,4-1 0,9-6 15,5-5-15,3 4 0,2-1 16,1 1-16</inkml:trace>
  <inkml:trace contextRef="#ctx0" brushRef="#br0" timeOffset="142735.802">18141 8692 0,'0'0'0,"0"0"0,0 0 0,33-2 16,-19 2-16,4 0 0,3-1 16,8 0-16,0 0 0,1-1 15,1-2-15,-2-1 0,-1-1 0,7-3 16,-2 1-16,-7-2 0,-4 2 16,-4-5-16,-5 0 0,-4 0 15,-4 0-15,-7 1 0,-6 1 16,-3 1-16,-1 2 0,-4 3 15,-4 3-15,-3 1 0,-3 2 0,-1 6 16,-2 5-16,2 4 16,1 2-16,2 4 0,0 3 0,4-1 15,3 0-15,6 6 16,7 0-16,5-3 0,5-4 0,8-4 16,6-2-16,5-6 0,4-3 15,7-5-15,7-4 0,0-1 16,-1-2-16,3-5 0,4-7 15,-2-2-15,-6-1 0,-10 4 16,-8 5-16,-7 2 0</inkml:trace>
  <inkml:trace contextRef="#ctx0" brushRef="#br0" timeOffset="143103.7264">18925 8553 0,'0'0'0,"0"0"0,0 0 16,-10 19-16,10-19 0,-16 23 15,5-6-15,0 2 0,0 0 0,-2 7 16,0-1-16,2-2 16,2-3-16,1-4 0,2-3 15,0-1-15,1-1 0,0-3 0,2-4 16,1-1-16,2-3 0,0-8 16,3-2-16,2-2 0,0-4 0,5-3 15,4-3-15,2 1 16,0-3-16,3 3 0,2-1 15,3 0-15,-1 4 0,2 4 16,-1 4-16,-3 1 0,-2 2 0,-4 5 16,-1 5-16,-3 3 0,-2 4 15,-3 5-15,-3 4 16,-1 3-16,-1 0 0,-2 3 0,-1 3 16,0-4-16,0-1 0,-1-3 15,1-3-15,0-4 0,0-1 16,0-3-16,0-1 0,2-3 15,3-1-15,-3-4 0,2 3 16,-2-3-16</inkml:trace>
  <inkml:trace contextRef="#ctx0" brushRef="#br0" timeOffset="143487.9271">19423 8601 0,'0'0'0,"0"0"0,-9 19 15,3-6-15,-2 4 0,-6 9 16,-4 4-16,1-3 0,2 0 0,-3 2 16,3-1-16,2-6 15,2-3-15,3-6 0,1-3 16,3-4-16,2-4 0,2-4 0,2-4 16,1-4-16,2-2 0,4-5 15,4-5-15,2 1 0,3-3 16,6-7-16,3 0 0,-1 3 15,0 3-15,5 0 0,-1 1 16,-6 6-16,-3 4 0,-2 4 16,-1 3-16,-3 3 0,-2 4 0,-3 4 15,0 2-15,-2 4 0,-3 3 16,-3 3-16,-5 6 0,0 0 16,0 4-16,-2 1 0,0 1 15,-1-3-15,2-1 0,-2 0 16,0 0-16,0-4 0,1-1 15,0-4-15,2-1 0,1-4 0,0-2 16,0-1-16</inkml:trace>
  <inkml:trace contextRef="#ctx0" brushRef="#br0" timeOffset="143787.4938">19777 8752 0,'0'0'0,"0"0"16,0 0-16,23 5 0,-23-5 0,24 4 15,-24-4-15,31-1 0,-13-1 16,1 0-16,2-1 0,-2-2 16,1 0-16,3-5 0,-2-1 15,-3-1-15,-3 1 0,-2-3 0,-5-4 16,-1 2-16,-4 0 0,-4 2 16,-4 0-16,-6 2 0,-4 3 15,-2 4-15,-4 3 0,0 3 16,0 1-16,-7 10 0,0 6 15,2 0-15,4 0 0,6 5 16,4 3-16,4-1 0,3 1 0,12 4 16,10 0-16,2-6 15,4-3-15,11-4 0,9-1 16,-10-4-16,-7-2 0,-6-3 0</inkml:trace>
  <inkml:trace contextRef="#ctx0" brushRef="#br0" timeOffset="144219.4534">20549 8667 0,'0'0'15,"0"0"-15,0 0 0,0 0 0,0 0 16,-26-14-16,26 14 16,-27-3-16,27 3 0,-30 1 0,11 4 15,-2-1-15,-1 1 0,0 5 16,-1 2-16,-4 7 0,1 2 0,4 1 15,2 0-15,4-2 16,3 0-16,4 1 0,7-2 16,4-3-16,3-4 0,7-2 15,7-5-15,2-2 0,1-6 0,2-3 16,2-6-16,-1-1 0,0-3 16,1-6-16,0-3 0,-4-2 15,-2-1-15,2-9 0,-1-4 16,0 5-16,0 3 0,-1 2 15,-2 2-15,-4 7 0,-2 4 16,-1 5-16,-2 7 0,-1 4 0,-1 2 16,-1 8-16,-2 8 15,-3 1-15,-2 3 0,-4 7 0,-4 5 16,0 2-16,-1 0 0,-2 10 16,1 1-16,2-6 0,3-4 15,2 2-15,4-2 0,4-8 16,1-5-16,-1-5 0,0-4 15,-2-4-15</inkml:trace>
  <inkml:trace contextRef="#ctx0" brushRef="#br0" timeOffset="144519.0432">21369 8422 0,'0'0'0,"0"0"0,0 0 15,-17 20-15,17-20 0,-24 26 0,7-6 16,-4 1-16,-3 3 0,-5 11 16,-1 4-16,3-1 0,4-2 15,0 7-15,6-2 0,3-4 16,5-6-16,7 3 0,8-5 15,6-7-15,6-4 0,6-6 16,6-4-16,2-4 0,3-1 0,-8 0 16,-6-2-16,-4 0 0</inkml:trace>
  <inkml:trace contextRef="#ctx0" brushRef="#br0" timeOffset="144919.45">21728 8614 0,'0'0'0,"0"0"0,0 0 15,0 0-15,-17 28 0,17-28 0,-23 34 16,8-12-16,0 0 0,1 1 16,0-2-16,1 4 0,2-2 15,4-4-15,4-3 0,5-2 16,4-3-16,6-7 0,6-4 15,1-2-15,3-3 0,4-4 16,2-2-16,4-5 0,-2 0 0,1-4 16,0-2-16,-5 2 0,-1 2 15,-2-4-15,-4-1 0,-5 5 16,-3 3-16,-4 6 0,-4 5 16,-3 4-16,-2 1 0,-7 6 15,-4 5-15,-1 4 0,1 5 16,1 3-16,1 3 15,2-3-15,3 0 0,1-1 0,3 1 16,2-3-16,2-3 0,6-3 16,4-3-16,3-3 0,4-4 0,2-6 15,1-7-15,-1-2 0,-2-1 16,-4 1-16,-1 3 0,-5 1 16</inkml:trace>
  <inkml:trace contextRef="#ctx0" brushRef="#br0" timeOffset="145119.4767">22316 8656 0,'0'0'16,"0"0"-16,0 0 0,-10 26 0,10-26 15,-15 43-15,1-11 16,1 4-16,0 2 0,-7 16 0,-3 3 16,-2 7-16,1-3 0,-1 5 15,3-5-15,1-4 0,5-10 16,2-9-16,3-9 0,2-6 0,2-6 15,1-10-15,2-7 16,1 0-16,0 0 0,1 0 16</inkml:trace>
  <inkml:trace contextRef="#ctx0" brushRef="#br0" timeOffset="145370.3382">22306 8656 0,'0'0'0,"10"-2"0,2 2 0,2 0 16,3 0-16,5 3 0,1 1 16,-2 2-16,-2-1 0,1 4 15,-3 2-15,-2 3 0,-4 1 0,-6 1 16,-5 1-16,-2-1 0,-2-2 16,-8 2-16,-7 1 0,-2-2 15,-2 0-15,-3-1 0,-1 1 16,1-1-16,2-3 0,2-2 15,0-2-15,4-3 0,4 0 0,3-2 16,1-1-16,2 1 0</inkml:trace>
  <inkml:trace contextRef="#ctx0" brushRef="#br0" timeOffset="145602.7575">22851 8456 0,'0'0'0,"0"0"0,0 0 0,23 25 16,-12-13-16,-1 5 0,0 5 16,-3-1-16,-1 2 0,-1 9 0,-1 2 15,-4-2-15,-4-3 0,-7 6 16,-5 0-16,-1-3 0,0-1 16,-8 0-16,-5-4 0,-7 4 15,2-6-15,-4 1 0,-1 1 16,2-4-16,5-3 0,3-2 15,8-4-15,6-4 0</inkml:trace>
  <inkml:trace contextRef="#ctx0" brushRef="#br0" timeOffset="145728.267">23112 8985 0,'0'0'0,"0"0"0,0 0 15,0 0-15,0 0 0,0 0 16</inkml:trace>
  <inkml:trace contextRef="#ctx0" brushRef="#br0" timeOffset="146611.3243">20848 8265 0,'0'0'0,"0"0"0,0 0 0,0 0 15,0 0-15,0 0 0,0 0 16,0 0-16,0 0 0,0 0 15,-20 28-15,20-28 0,-17 21 16,17-21-16,-17 29 0,8-12 16,1 2-16,-1 0 0,1 2 15,1 0-15,0 2 0,-2 4 16,0 1-16,2-2 0,-1-2 0,0 0 16,1-1-16,-2-2 0,0 0 15,0-2-15,1 0 0,1 0 16,-1-2-16,1-3 0,2-1 15,0-1-15,3-4 0,0-1 16,0-2-16,0 1 0</inkml:trace>
  <inkml:trace contextRef="#ctx0" brushRef="#br0" timeOffset="146968.7084">20789 8327 0,'0'0'0,"0"0"0,0 0 16,0 0-16,0 0 0,0 0 0,0 0 15,0 0-15,0 0 0,-22 23 16,22-23-16,-11 25 0,4-8 0,0 3 15,-2 1-15,-2 1 16,0 0-16,-5 6 0,1 1 16,1-2-16,0-2 0,1 2 15,1-1-15,1 0 0,1-2 0,-1 4 16,0-2-16,2-5 0,1-4 16,3-2-16,1-1 0,1-6 15,1 0-15,1-1 0,1 0 16,0-3-16,1-1 0,-1-3 15,0 3-15,0-3 0</inkml:trace>
  <inkml:trace contextRef="#ctx0" brushRef="#br0" timeOffset="147202.9633">20720 8570 0,'0'0'0,"0"0"0,0 0 16,0 0-16,0 0 0,0 0 15,-21 24-15,21-24 0,-16 26 0,7-10 16,0 5-16,-1-1 0,0 1 16,0-1-16,0 0 0,-2 5 15,0-2-15,2-3 0,1-4 16,2-2-16</inkml:trace>
  <inkml:trace contextRef="#ctx0" brushRef="#br0" timeOffset="151669.7063">2694 10054 0,'0'0'0,"0"0"0,0 0 0,0 0 16,0 0-16,0 0 0,0 0 15,0 0-15,0 0 0,0 0 16,0 0-16,0 0 0,28-8 0,-28 8 16,34 0-16,-34 0 0,42 2 15,-14-1-15,7 0 16,2 0-16,5-1 0,19 0 0,7 0 16,15-1-16,-2-1 0,21-3 15,5-1-15,11-2 0,-7-1 16,21-2-16,16-1 0,13-2 15,-22 2-15,-6 5 0,0 5 16,-19 0-16,-10 0 0,-8 1 16,-2 1-16,-16 1 0,-10 2 0,-13-1 15,-7-1-15,-16 3 0,-7 2 16,-6-1-16,-8-3 0,-2 0 16</inkml:trace>
  <inkml:trace contextRef="#ctx0" brushRef="#br0" timeOffset="154852.552">10902 9159 0,'0'0'0,"0"0"0,0 0 0,0 0 0,0 0 15,0 0-15,32-2 16,-32 2-16,33-3 0,-11 0 16,4 1-16,0-2 0,3 0 0,2 0 15,3-1-15,8-2 0,0 1 16,7-3-16,-2 0 16,-9 1-16,-5 2 0,-5 2 0,-6 2 15,-6 1-15,-5 1 0,-2-1 16,-1 1-16,-2 0 0</inkml:trace>
  <inkml:trace contextRef="#ctx0" brushRef="#br0" timeOffset="155019.9007">11237 9013 0,'0'0'0,"0"0"15,0 0-15,0 0 0,-10 27 0,10-27 16,-12 31-16,5-10 15,-2 1-15,-3 2 0,-4 3 16,-4 7-16,2 0 0,0-2 16,3-2-16,-1 3 0,3-6 0,3-5 15,1-4-15,3-3 0</inkml:trace>
  <inkml:trace contextRef="#ctx0" brushRef="#br0" timeOffset="155175.0641">11211 9267 0,'0'0'0,"0"0"16,0 0-16,0 0 0,19 15 0,-19-15 16,0 0-16,22 24 0,-15-15 15,1 3-15,0 0 16,0-2-16,-2-2 0,1-1 0,-2-2 16,0 1-16</inkml:trace>
  <inkml:trace contextRef="#ctx0" brushRef="#br0" timeOffset="155385.4764">10844 9488 0,'0'0'0,"0"0"0,0 0 0,27-5 16,-27 5-16,43-5 0,-10 3 15,4 1-15,2 0 0,18-1 16,3-2-16,10-3 0,-5-1 15,10 0-15,-4 3 0,-12 0 16,-11 2-16,-5 0 0,-10 2 16,-8-1-16,-7 2 0,-4-1 0</inkml:trace>
  <inkml:trace contextRef="#ctx0" brushRef="#br0" timeOffset="155555.3684">10991 9618 0,'0'0'0,"0"0"16,0 0-16,0 0 0,-4 24 0,4-24 15,0 23-15,0-23 0,1 22 16,1-13-16,1-2 0,-1 0 16,0-3-16,-1 1 0</inkml:trace>
  <inkml:trace contextRef="#ctx0" brushRef="#br0" timeOffset="155718.9249">11022 9649 0,'0'0'15,"0"0"-15,0 0 0,0 0 16,0 0-16,26-6 0,-26 6 16,26 0-16,-26 0 0,24 4 0,-13-1 15,-1 1-15,0 0 0,-2 1 16,-2 1-16,-2 0 0,-1 2 16,-4-1-16,-2 3 0,-4-2 15,-2 1-15,-2-1 0,-2-1 16,1 0-16,0-3 0,-1 2 15,2-2-15,2 0 0</inkml:trace>
  <inkml:trace contextRef="#ctx0" brushRef="#br0" timeOffset="155952.75">11371 9535 0,'0'0'0,"0"0"0,0 0 0,-1 32 16,-3-16-16,0 8 0,0 5 15,-3 7-15,0 2 0,1-2 16,-1 1-16,-1 2 0,1-6 0,-1-5 16,0-4-16,-1-4 0,-1-3 15,-2-3-15,-3-2 16,-1-3-16,1-2 0,-4-2 16,-3-3-16,1-2 0,1-2 0,1-5 15,-1-4-15,4 2 0,3 2 0,3 1 16</inkml:trace>
  <inkml:trace contextRef="#ctx0" brushRef="#br0" timeOffset="156402.5831">11902 9422 0,'0'0'15,"0"0"-15,0 0 0,0 0 16,8 20-16,-8-20 0,-5 21 16,5-21-16,-9 27 0,3-13 0,0 1 15,3-2-15,1-2 0,2 0 16,2-2-16,4-1 0,1 0 16,4-2-16,4-3 0,-1 0 15,2-1-15,6-2 0,3-2 16,-3-2-16,-2-2 0,-4-1 15,0-2-15,-4 1 0,-2-2 0,-2-1 16,-3-1-16,-2 0 0,-2 2 16,-1-2-16,-2 0 15,0 1-15,0 2 0,-3 3 0,0 2 16,-2 3-16,0 2 0,-2 5 16,0 5-16,0 3 0,1 4 15,0 7-15,-1 7 0,0 0 16,0 0-16,-1 11 0,0 2 15,0-4-15,0-4 0,-2 6 16,-1-1-16,4-8 0,4-7 0,0-4 16,2-5-16,3-6 0,3-5 15,0-3-15,-1 1 0,0-3 16</inkml:trace>
  <inkml:trace contextRef="#ctx0" brushRef="#br0" timeOffset="156669.6252">12359 9364 0,'0'0'0,"0"0"0,0 0 15,25-6-15,-14 4 0,0 1 0,0 1 16,0 1-16,0-1 0,-1 2 16,0 0-16,-1 1 0,0 0 15,-3 2-15,-1 2 0,-4 2 16,-1 0-16,-4 3 0,-1 4 15,-2-2-15,-2-1 0,-8 5 16,-4 3-16,1-2 0,1 0 0,-7-1 16,-4-1-16,2-2 15,3 0-15,0-4 0,-1-1 16,4-3-16,1-1 0,5-1 0,1-1 16,4-1-16</inkml:trace>
  <inkml:trace contextRef="#ctx0" brushRef="#br0" timeOffset="156819.2149">12168 9508 0,'0'0'0,"0"0"15,0 0-15,23 3 0,-23-3 16,37 7-16,-16-4 0,5 4 0,2-1 16,8 3-16,-3 1 0,2-1 15,3 3-15,2 0 0,-4 0 16,-2 0-16,-2 0 16,-6 0-16,-3-2 0,-4-1 0,-3-4 15,-4 1-15</inkml:trace>
  <inkml:trace contextRef="#ctx0" brushRef="#br0" timeOffset="157002.8466">12162 9792 0,'0'0'0,"0"0"0,0 0 16,28-3-16,-28 3 0,31-3 15,-13 2-15,3 1 0,1 0 16,2-2-16,1 1 0,5-1 15,-2 0-15,0 1 0,-2 2 16,-2-3-16,-3 0 0,-4-1 0,-2 2 16,-3-1-16</inkml:trace>
  <inkml:trace contextRef="#ctx0" brushRef="#br0" timeOffset="157153.2372">12360 9679 0,'0'0'0,"0"0"0,0 0 15,0 0-15,0 0 0,3 24 16,-3-24-16,-2 25 0,2-25 16,-1 33-16,-2-12 0,1-3 0,0-1 15,0-3-15,0-1 0,1-2 16</inkml:trace>
  <inkml:trace contextRef="#ctx0" brushRef="#br0" timeOffset="157320.0732">12155 9953 0,'0'0'16,"0"0"-16,0 0 0,0 0 16,0 0-16,34-2 0,-34 2 0,37-2 15,-15-1-15,4 1 0,3 0 16,3 0-16,3-1 0,10-1 16,1-2-16,-7 2 0,-6-1 0,-6 2 15</inkml:trace>
  <inkml:trace contextRef="#ctx0" brushRef="#br0" timeOffset="157519.5873">13083 9454 0,'0'0'0,"0"0"0,0 0 16,0 0-16,0 0 0,-23 25 15,23-25-15,-28 26 0,13-12 0,-4 2 16,-3 2-16,0 0 0,0-2 16,-2 2-16,4-3 0,3-2 15</inkml:trace>
  <inkml:trace contextRef="#ctx0" brushRef="#br0" timeOffset="157703.0055">12791 9726 0,'0'0'0,"0"0"0,0 0 16,4 22-16,-4-22 0,1 24 0,-1-6 15,0 0-15,1 0 0,0 6 16,1 0-16,-1-2 0,0-2 16,1-4-16,1-4 15,-1-12-15,1-10 0,-1 1 0,-1 2 16,0 1-16</inkml:trace>
  <inkml:trace contextRef="#ctx0" brushRef="#br0" timeOffset="157969.4602">12846 9714 0,'0'0'0,"0"0"16,0 0-16,0 0 0,26-9 0,-26 9 16,27-5-16,-12 2 0,1 1 0,1 2 15,2 0-15,-1 2 16,-1 0-16,4 1 0,-2 2 15,-2 0-15,-3 1 0,-2 2 16,-2 2-16,-1 0 0,-3 2 0,-1 1 16,-3 2-16,-1 0 0,-1-1 15,-1 0-15,-1 1 16,-2-2-16,0 0 0,-4-1 0,-3-1 16,0-3-16,0-1 0,-1-1 15,-2-1-15,1 0 0,0-1 0,3-1 16,2 0-16,0-1 15</inkml:trace>
  <inkml:trace contextRef="#ctx0" brushRef="#br0" timeOffset="158102.8786">12796 9817 0,'0'0'0,"0"0"15,0 0-15,0 0 0,0 0 16,0 0-16,0 0 0,33-4 16,-33 4-16,33-2 0,-33 2 15,40 0-15,-21 0 0,1 0 16,1-1-16,-3 1 0,0-1 0,1 0 15,-4 0-15,-2 0 16</inkml:trace>
  <inkml:trace contextRef="#ctx0" brushRef="#br0" timeOffset="158253.3119">12808 9955 0,'0'0'0,"0"0"15,0 0-15,0 0 0,0 0 0,30-1 16,-30 1-16,32 0 15,-32 0-15,39-3 0,-16 1 16,0-1-16,0-1 0,-2 1 16,-3 0-16,-3 1 0</inkml:trace>
  <inkml:trace contextRef="#ctx0" brushRef="#br0" timeOffset="158686.5707">13441 9501 0,'0'0'16,"0"0"-16,0 0 0,0 0 0,0 0 15,-14 28-15,14-28 16,-26 25-16,26-25 0,-26 28 0,12-11 16,0-1-16,2-2 0,-1 3 15,2-2-15,2-2 0,2-2 0,3-5 16,4-3-16,2-1 15,3-2-15,4-1 0,4-2 16,1 0-16,1-2 0,8-1 16,3 0-16,0 1 0,-1 0 0,4 1 15,-3 3-15,-4 1 0,-4 3 16,-3 4-16,-2 5 0,-3 3 16,-2 1-16,-4 7 0,-2 6 15,-4-2-15,0-1 0,-2-1 16,-3 1-16,1-3 0,-1-1 0,-3 2 15,-2-1-15,2-6 16,0-2-16,-1-2 0,-2-2 16,1-1-16,0-1 0,-6-2 0,-4 0 15,0-3-15,0 0 0,0-4 16,1-4-16,3 2 0,4 0 16,3 1-16</inkml:trace>
  <inkml:trace contextRef="#ctx0" brushRef="#br0" timeOffset="158770.9824">13298 9846 0,'0'0'0,"0"0"0,0 0 16,35 0-16,-35 0 0,35 2 0,-13 0 16,2 2-16,-1-1 0,2 1 15,-4 0-15,-3-1 0</inkml:trace>
  <inkml:trace contextRef="#ctx0" brushRef="#br0" timeOffset="163003.1044">14608 9604 0,'0'0'0,"0"0"15,0 0-15,0 0 0,-25-2 0,25 2 16,-34 1-16,14-1 0,0 1 16,-2 2-16,-1 0 0,-4 2 15,1 0-15,4 1 0,4 0 16,1 2-16,4 0 0,5 2 15,6 1-15,2 2 0,1-2 0,7 3 16,5 3-16,0 0 0,1 0 16,7 5-16,3-1 15,-2-1-15,-1-3 0,-3-1 0,0-1 16,-4-1-16,-3-2 0,-4 0 16,-4-1-16,-3-1 0,-2-3 15,-9 1-15,-8 1 0,1-4 16,-1 0-16,-4-3 0,-5 1 15,2-1-15,0-1 0,3-4 16,2-2-16,5 0 0,1 1 0,4 2 16</inkml:trace>
  <inkml:trace contextRef="#ctx0" brushRef="#br0" timeOffset="163269.6649">15049 9503 0,'0'0'0,"0"0"16,0 0-16,-3 23 0,3-23 0,-13 31 15,1-7-15,-2 3 0,-2 2 16,-6 11-16,-1 2 0,2-3 16,2-4-16,4 4 0,6-5 15,5-6-15,5-5 0,4-5 16,4-4-16,3-6 0,3-3 15,2-4-15,4-2 0,-2-3 16,-1-1-16,-3-2 0,0-3 16,-2 3-16,-4 1 0,0 1 0</inkml:trace>
  <inkml:trace contextRef="#ctx0" brushRef="#br0" timeOffset="163427.2441">14809 9732 0,'0'0'16,"0"0"-16,0 0 0,25 1 0,-25-1 16,27-1-16,-27 1 15,42-1-15,-19 1 0,5-1 0,3 0 16,7 0-16,-1-2 0,-7 2 16,-3-1-16,-5 1 0</inkml:trace>
  <inkml:trace contextRef="#ctx0" brushRef="#br0" timeOffset="163736.7571">15412 9642 0,'0'0'0,"0"0"0,0 0 16,-6 18-16,6-18 0,-11 27 0,3-7 16,-1 1-16,-1 0 0,-2 4 15,-1 1-15,-3 5 0,3-3 16,2-4-16,2-2 0,2-5 15,1-5-15,3-3 0,2-5 16,1-4-16,0 0 0,5-8 16,2-2-16,2-2 0,1-4 0,1-3 15,1-1-15,0-1 0,0 0 16,3-3-16,1 0 0,-3 6 16,-1 3-16,0 4 0,-1 1 15,0 4-15,2 4 0,-1 3 16,1 1-16,-3 3 0,0 1 15,2 2-15,2 3 0,-3-2 16,-1-2-16,-1-1 0</inkml:trace>
  <inkml:trace contextRef="#ctx0" brushRef="#br0" timeOffset="164185.9656">16035 9712 0,'0'0'16,"0"0"-16,0 0 0,0 0 16,0 0-16,0 0 0,-11-17 15,11 17-15,0 0 0,-28-11 0,28 11 16,-31-3-16,15 3 0,-4 2 16,-4 1-16,0 4 0,1 1 0,-9 8 15,0 2-15,2 1 16,2 1-16,0 6 0,4 2 15,5-3-15,5-4 0,7 0 16,6-3-16,3-3 0,4-2 0,7-5 16,8-6-16,2-2 0,2-4 15,5-4-15,3-4 16,-2 0-16,-1 0 0,5-9 0,-1-4 16,-4 3-16,-4-1 0,-3-1 15,-2-1-15,-5 5 0,-5 5 0,-3 4 16,-4 4-16,-4 1 15,-3 5-15,-3 5 0,-3 5 16,2 3-16,-1 2 0,-2 5 16,-1 2-16,0 1 0,1-1 0,3 1 15,4 0-15,3-2 0,3-4 16,6 0-16,4-4 0,1-8 16,0-3-16,-2 0 0,-3-1 15,-1 1-15</inkml:trace>
  <inkml:trace contextRef="#ctx0" brushRef="#br0" timeOffset="164553.1963">16406 9675 0,'0'0'16,"0"0"-16,0 0 0,0 0 0,-12 30 16,12-30-16,-16 31 0,5-13 15,-1 0-15,-1 3 0,-2 1 16,0 3-16,2-1 0,1-6 15,-1-1-15,4-5 0,1-2 0,1-5 16,3-2-16,2-2 0,2-1 16,1-7-16,3-3 15,3-2-15,2-1 0,3-4 0,3-1 16,1-2-16,0 2 0,8-4 16,4 0-16,-3 3 0,0 0 0,-2 6 15,-1 4-15,-4 2 16,-1 3-16,0 3 0,-1 3 15,-4 1-15,-2 3 0,-4 3 16,-5 5-16,-1 4 0,-1 1 0,-3 4 16,0 4-16,0-5 15,-1-2-15,3 1 0,2 1 16,2-3-16,1-3 0,1-3 0,-2-3 16,0-1-16</inkml:trace>
  <inkml:trace contextRef="#ctx0" brushRef="#br0" timeOffset="165019.9115">17192 9692 0,'0'0'0,"0"0"0,0 0 16,0 0-16,0 0 0,-17-13 16,17 13-16,-30 2 0,11 1 0,-8 5 15,-5 3-15,0 2 16,0 1-16,-9 10 0,1 5 15,-3 3-15,6-2 0,4 3 16,10-4-16,7-3 0,6-5 0,12-6 16,11-6-16,2-5 0,3-3 15,6-5-15,7-5 0,-2 1 16,-2-1-16,2-3 0,0-3 16,-5-1-16,-3-2 0,2-3 15,2-1-15,-4 1 0,-3 2 0,-5 3 16,-3 3-16,-2 3 15,-1 2-15,-3 6 0,-1 4 16,-2 3-16,-1 2 0,-5 11 16,-5 7-16,-2 2 0,-1 2 0,-4 9 15,-3 7-15,-1 7 0,4-3 16,-4 4-16,1-6 0,3-7 16,4-7-16,-1-4 15,-1-2-15,2-8 0,2-3 0,-3-7 16,-3-2-16,2-2 0,0-2 0,-2-4 15,-4-6-15,0 0 16,1-1-16,1-7 0,2-4 16,4-1-16,3-1 0,2 5 0,1 3 15,2 3-15</inkml:trace>
  <inkml:trace contextRef="#ctx0" brushRef="#br0" timeOffset="165387.1391">17319 9878 0,'0'0'0,"0"0"16,0 0-16,0 0 0,0 0 0,26 6 16,-26-6-16,26 3 0,-11-2 15,1-2-15,2 0 0,1-2 16,2-1-16,1-2 0,0-2 15,3-3-15,-3-1 0,-2 0 16,-2 0-16,-4 1 0,-3-2 0,-2 0 16,-4-1-16,-1 0 0,-3 2 15,-6 3-15,-5 3 0,-2 3 16,-2 3-16,-3 5 0,-1 6 16,-1 1-16,0 1 0,-4 9 15,0 3-15,4 1 0,4-1 16,6 2-16,6-1 0,4-1 15,4 0-15,5-1 0,4-4 16,5-2-16,4-3 0,10-1 16,4-5-16,-9 0 0,-5-4 0,-6-1 15</inkml:trace>
  <inkml:trace contextRef="#ctx0" brushRef="#br0" timeOffset="165524.6534">18112 10124 0,'0'0'16,"0"0"-16,0 0 0,-17 21 15,17-21-15,-27 22 0,16-14 0,2 0 16</inkml:trace>
  <inkml:trace contextRef="#ctx0" brushRef="#br0" timeOffset="169209.4176">18670 9725 0,'0'0'0,"0"0"0,0 0 16,0 0-16,0 0 0,0 0 16,0 0-16,0 0 0,0 0 15,0 0-15,0 0 16,0 0-16,0 0 0,-29 7 0,29-7 15,-18 16-15,18-16 0,-22 22 16,8-7-16,1 0 0,1 0 0,1 3 16,1 3-16,-1 3 0,2 1 15,6-2-15,5 2 16,4-5-16,1-1 0,7-6 0,3-4 16,3-2-16,1-4 0,9-5 15,2-4-15,-2 0 0,-3-1 0,3-4 16,1-3-16,-4 0 15,-1 1-15,-1-8 0,-4-2 16,-6 1-16,-4 0 0,-6 2 16,-5 0-16,-5 2 0,-2 1 0,-10 1 15,-7 0-15,0 5 0,-1 3 16,-3 4-16,-4 2 0,4 2 16,3 0-16,2 4 0,2 3 15,3 1-15,5 1 0,2-2 16,2-2-16,2-1 0</inkml:trace>
  <inkml:trace contextRef="#ctx0" brushRef="#br0" timeOffset="169729.5192">19432 9800 0,'0'0'0,"0"0"16,0 0-16,0 0 0,-22-6 0,22 6 16,-29-4-16,14 3 0,-2-1 15,-3 1-15,-3 0 0,0 2 16,0 2-16,-5 4 0,2 1 15,1 3-15,0 2 0,2 2 16,1 2-16,6 2 0,2 1 0,7 2 16,7-2-16,4-3 15,3-3-15,7-5 0,7-4 0,2-5 16,2-3-16,5-5 0,3-4 16,0 0-16,0-2 0,6-6 15,-1-3-15,-5-1 0,-3 1 16,-1-3-16,-1-3 0,-5 1 15,-4 0-15,-2-1 0,-2 4 16,-6 6-16,-1 4 0,-2 3 16,-2 3-16,-2 3 0,-1 1 0,-3 6 15,-2 4-15,-4 4 0,-2 2 16,-4 5-16,-3 7 0,1-1 16,-1 3-16,2 3 0,0 4 15,3-1-15,1-1 0,2 3 16,4-4-16,3-6 0,2-6 15,0-4-15,0-2 0,0-3 16</inkml:trace>
  <inkml:trace contextRef="#ctx0" brushRef="#br0" timeOffset="170203.3354">20078 9854 0,'0'0'0,"0"0"15,0 0-15,0 0 0,-10-18 0,10 18 16,-21-12-16,21 12 0,-30-9 16,12 6-16,-3 3 0,-2 0 15,-2 2-15,-7 2 0,1 4 16,2 1-16,1 0 0,3 3 16,2 2-16,3 1 0,3 1 0,4 5 15,6-1-15,5-3 16,2-2-16,8-2 0,5-2 15,5-3-15,3-4 0,4-4 16,4-3-16,-2-4 0,2-1 0,2-3 16,2-2-16,-3-1 0,-4-2 15,4-7-15,-1-2 0,-3 0 16,-1 0-16,-3-3 0,-1-3 16,-3 1-16,-1 2 0,-4 2 15,-1 1-15,-3 4 0,-2 3 16,-1 4-16,-2 3 0,-1 4 15,-1 2-15,-2 5 0,-5 3 16,0 4-16,-4 2 0,-4 8 16,-4 6-16,0 3 0,-1-1 0,1 5 15,2 4-15,2-3 0,2 0 16,2 4-16,3-1 0,4-4 16,3-3-16,4-2 0,2-2 15,0-7-15,-1-2 0,-2-3 16</inkml:trace>
  <inkml:trace contextRef="#ctx0" brushRef="#br0" timeOffset="170305.306">20485 10088 0,'0'0'0,"0"0"16,0 0-16,-31 15 0,11-7 16,20-8-16,-33 14 0,20-7 15</inkml:trace>
  <inkml:trace contextRef="#ctx0" brushRef="#br0" timeOffset="172936.0619">20921 9592 0,'0'0'0,"0"0"16,0 0-16,0 0 0,0 0 0,0 0 15,0 0-15,0 0 0,0 0 16,-3 24-16,3-24 0,-3 28 16,3-28-16,-5 38 0,3-14 15,0-2-15,1 1 0,1-3 16,1 0-16,1 4 0,1-1 0,3-4 15,2-1-15,-1-4 0,1-2 16,2-3-16,2-5 16,-1-1-16,0-1 0,0-3 0,-1-3 15,0 0-15,-1 0 0,1-5 16,1-3-16,-1-1 0,0 0 0,0 1 16,1 1-16,-3 0 15,1 1-15,-1 4 0,-2 1 16,-1 1-16,1 2 0,-1 2 15,1 2-15,-2 1 0,0 2 16,1 2-16,-2 4 0,0-2 0,1 0 16,0 3-16,2 1 0,-1 0 15,1-2-15,-1-1 0,1 0 16,-1-1-16,0-3 0,0 0 16,2-3-16,-3-1 0,1-2 0,-1-2 15,0-1-15,1-2 16,0-1-16,0-3 0,-1-2 15,2 1-15,-1-1 0,1-5 16,-1 0-16,0 2 0,-1 3 0,0 0 16,0 4-16,-1 0 0,0 3 15,2 2-15,0 4 16,1 0-16,0-1 0,3 3 0,1 1 16,2 0-16,1 0 0,8 3 15,5-2-15,-1 0 0,2-1 0,2-3 16,6-2-16,-5-1 15,-2-1-15,7-2 0,1-2 16,-6 1-16,-2 0 0,-4-5 16,-2-2-16,-5 0 0,-3 0 0,-5-3 15,-4-3-15,-2 3 0,-2 1 16,-8 0-16,-4 1 0,-1 4 16,-1 5-16,-4 2 0,-3 2 15,1 3-15,-2 1 0,-4 7 16,0 5-16,3 2 0,3 0 0,2 5 15,1 3-15,4-2 0,2-1 16,6 4-16,5-2 16,3-1-16,3-1 0,8-3 0,8-1 15,1-5-15,-1-5 0,4-2 16,5-3-16,-2-3 0,-1-1 16,-7 0-16,-5 0 0,-3 0 15</inkml:trace>
  <inkml:trace contextRef="#ctx0" brushRef="#br0" timeOffset="173269.9388">22163 9667 0,'0'0'0,"0"0"0,0 0 16,0 0-16,0 0 0,-11 28 16,11-28-16,-16 34 0,5-14 0,0 3 15,-1 3-15,1 0 16,1-3-16,-2 7 0,1 0 15,1-5-15,2-4 0,1-1 16,2-6-16,2-5 0,1-2 0,2-7 16,0 0-16,3-6 0,0 1 15,2-5-15,1-5 0,1-2 16,1-4-16,3 0 0,2-2 16,-2 3-16,0 0 0,1 0 15,-1 2-15,-1 3 0,-2 3 0,0 2 16,-1 4-16,1 3 15,1 3-15,1 2 0,3 3 16,1 0-16,1 1 0,1 1 16,2 1-16,-3-1 0,-2 0 0,-2-3 15</inkml:trace>
  <inkml:trace contextRef="#ctx0" brushRef="#br0" timeOffset="173920.257">21959 9712 0,'0'0'16,"0"0"-16,0 0 0,0 0 0,0 0 15,0 0-15,-13 25 0,13-25 16,-11 20-16,11-20 0,-16 33 16,8-15-16,2-1 0,-1 0 15,2 2-15,0-1 0,1-1 0,-2 4 16,1-1-16,0-2 15,2-2-15,-1-3 0,-2-1 16,1-4-16,-1-1 0,1-4 16,0-3-16,2-1 0,0-2 0,0-4 15,2-3-15,1-1 0,1-1 16,1-1-16,-1 2 0,0 1 16</inkml:trace>
  <inkml:trace contextRef="#ctx0" brushRef="#br0" timeOffset="174055.3646">22015 9458 0,'0'0'0,"0"0"0,0 0 16,0 0-16,0 0 0,0 0 0,0 0 15,0 0-15,17 27 0,-17-27 16,11 25-16,-11-25 0,13 30 0,-8-18 16,0-1-16,-1 0 15</inkml:trace>
  <inkml:trace contextRef="#ctx0" brushRef="#br0" timeOffset="174686.1807">22657 9957 0,'0'0'0,"0"0"0,0 0 16,0 0-16,0 0 0,0 0 0,0 0 15,0 0-15,7-25 0,-7 25 16,0 0-16,0-27 0,0 27 0,-2-22 16,2 22-16,-5-25 15,1 15-15,0-1 0,-2-1 16,0 1-16,-2 0 0,-1 2 15,-1 2-15,0 2 0,1 2 0,-3 3 16,0 2-16,0 2 0,-1 3 16,-7 8-16,-2 4 15,2 1-15,3 0 0,1 1 0,4 4 16,2-2-16,2-2 0,4 3 16,5-4-16,5-1 0,1-3 0,5-5 15,5-3-15,0-4 16,-1-3-16,6-5 0,3-4 15,-1-3-15,-1-3 0,-1-1 16,0-5-16,-1 0 0,-1-3 0,5-8 16,2-3-16,-5 3 0,-3 3 15,-2-3-15,-2 0 16,-3 4-16,-2 3 0,-2 3 0,-1 3 16,-3 4-16,1 2 0,-2 3 15,-1 3-15,-1 1 0,-1 3 0,-2 6 16,-1 4-16,-2 5 15,-1 4-15,-5 8 0,-4 5 16,1 1-16,-1 0 0,0 0 0,2-1 16,0 4-16,2-2 0,2-2 15,2-1-15,2-4 0,1-5 16,3-2-16,1-2 0,0-1 16,1-3-16,1-3 0,-1-1 15,-1-3-15</inkml:trace>
  <inkml:trace contextRef="#ctx0" brushRef="#br0" timeOffset="174834.4188">23136 10157 0,'0'0'0,"0"0"15,0 0-15,-20 25 0,20-25 0,-25 24 16,15-15-16,1 0 0</inkml:trace>
  <inkml:trace contextRef="#ctx0" brushRef="#br0" timeOffset="175572.1642">23588 9919 0,'0'0'0,"0"0"0,0 0 0,0 0 16,0 0-16,0 0 0,0 0 15,0 0-15,0 0 0,22 18 16,-22-18-16,0 0 0,30 6 0,-30-6 16,32 2-16,-15-1 0,-1-1 15,2-3-15,-1-1 0,0-1 16,-1-2-16,0-1 0,-2-1 16,-2-1-16,-1 0 0,-2-2 15,-3-2-15,-4 1 0,-3 3 16,-6 1-16,-4 3 0,-2 1 15,-1 3-15,-6 4 0,-6 4 16,1 3-16,1 1 0,0 4 0,-2 3 16,0 5-16,4-2 0,4 4 15,6 2-15,5-2 0,6-2 0,9-1 16,6-2-16,4-3 16,3-2-16,7-2 0,8-3 15,-3 0-15,-8-2 0,-5-2 0</inkml:trace>
  <inkml:trace contextRef="#ctx0" brushRef="#br0" timeOffset="175819.9436">24422 9798 0,'0'0'0,"0"0"0,0 0 0,0 0 15,0 0-15,-22-5 0,22 5 16,-31 5-16,31-5 0,-42 13 15,14 0-15,1 0 0,-1 1 0,-6 8 16,0 2-16,4 2 0,4-2 16,1 5-16,7-1 15,6-4-15,4-4 0,9 0 0,8-1 16,4-3-16,3-4 0,9-3 16,5-4-16,-6 0 0,-4-2 0,-4 0 15</inkml:trace>
  <inkml:trace contextRef="#ctx0" brushRef="#br0" timeOffset="176069.9219">24823 9783 0,'0'0'0,"0"0"0,0 0 16,0 0-16,0 0 0,0 0 15,0 0-15,-35 13 0,35-13 0,-37 20 16,14-4-16,0 1 0,0 1 15,-6 8-15,2 2 16,4-3-16,3-1 0,1 3 16,6-3-16,5-3 0,4-1 0,9-4 15,8-2-15,3-3 0,0-3 16,5-2-16,3-5 0,0-1 16,-2-3-16,-5-1 0,-2 2 15,-3 0-15</inkml:trace>
  <inkml:trace contextRef="#ctx0" brushRef="#br0" timeOffset="176419.9296">24726 9984 0,'0'0'15,"0"0"-15,0 0 16,0 0-16,0 0 0,25 6 0,-25-6 16,29 3-16,-29-3 0,37 3 15,-14-5-15,0 1 0,0 0 16,2-1-16,2-3 0,2-1 15,-1-1-15,-2-1 0,0 1 0,-5-1 16,-5-3-16,-2 0 0,-5-1 16,-3 0-16,-5-1 0,-5 1 15,-5 0-15,-3 3 0,-4 1 0,-4 4 16,-3 2-16,-2 2 16,-2 1-16,-7 5 0,0 5 15,3 0-15,4 2 0,1 6 16,4 4-16,5 2 0,2 2 0,5 4 15,7-2-15,6-3 0,5-3 16,11-3-16,9-1 0,4-3 16,3-5-16,5-4 0,6-5 15,-3-1-15,-1-3 0,-5 2 16,-8 0-16,-8-1 0</inkml:trace>
  <inkml:trace contextRef="#ctx0" brushRef="#br0" timeOffset="176804.1112">25423 9881 0,'0'0'0,"0"0"15,0 0-15,-12 17 0,12-17 16,-19 23-16,5-5 0,-1 0 16,1 3-16,0-2 0,-1 1 15,-1 2-15,0-2 0,4-3 16,1-3-16,2-3 0,2-2 0,2-5 15,3-3-15,2-1 0,1-7 16,3 0-16,3-4 16,2-3-16,2-2 0,4-4 0,5-1 15,0 1-15,0 2 0,9-5 16,4 2-16,-4 3 0,0 5 16,-4 2-16,-3 2 0,-2 5 0,-2 1 15,-2 6-15,0 5 16,-5 1-16,-2 2 0,-4 4 15,-3 7-15,-3 2 0,-3 2 0,-2 2 16,0 1-16,-2-1 0,0-3 16,1 2-16,0-4 0,2-6 15,0-4-15,3-4 0,2-2 16,0-2-16,0 0 0,0-1 16</inkml:trace>
  <inkml:trace contextRef="#ctx0" brushRef="#br0" timeOffset="177036.8637">26106 9750 0,'0'0'0,"0"0"16,0 0-16,0 0 0,-20 25 0,6-8 16,-7 8-16,0 1 15,-1 2-15,-7 11 0,1 1 16,4-3-16,3-3 0,3 4 15,7-4-15,5-6 0,6-4 16,5-6-16,3-3 0,2-3 0,2-2 16,5-5-16,4-2 0,0-3 15,-1-1-15,-5 0 0,-1 0 16,-3 0-16</inkml:trace>
  <inkml:trace contextRef="#ctx0" brushRef="#br0" timeOffset="177202.6743">25793 9968 0,'0'0'0,"0"0"15,0 0-15,0 0 0,28-6 0,-28 6 16,34-6-16,-13 4 0,2 0 0,3 0 16,4 1-16,8-2 15,-1 1-15,-5 1 0,-5 0 0,-5 0 16</inkml:trace>
  <inkml:trace contextRef="#ctx0" brushRef="#br0" timeOffset="177522.2892">26334 9902 0,'0'0'0,"0"0"0,0 0 15,0 0-15,-8 27 0,8-27 16,-16 28-16,6-11 0,-1 1 15,0 1-15,-1 1 0,1-1 0,1-2 16,-1 2-16,1-2 0,3-5 16,0-2-16,1-3 0,3-4 15,0-3-15,1-1 0,2-4 16,1-2-16,1-2 0,2 0 16,3-7-16,1-3 0,0 2 0,2 1 15,2 0-15,3 3 16,-1 0-16,0 4 0,1 0 15,0 2-15,1 2 0,0 2 16,2 0-16,2 2 0,0 2 0,-1 1 16,1 0-16,0-1 0,-3 0 15,-3 0-15,-2 1 0</inkml:trace>
  <inkml:trace contextRef="#ctx0" brushRef="#br0" timeOffset="177738.4795">26709 10010 0,'0'0'0,"0"0"0,0 0 15,-15 27-15,6-14 0,-2 1 16,-2 3-16,1 0 0,1 1 16,-1 1-16,1-1 0,2-2 15,1-3-15,1-2 0,2-3 16,0-5-16,3-1 0,2-2 15,-1-5-15,1-1 0,-1-2 0,0 0 16,1 1-16,0 1 0</inkml:trace>
  <inkml:trace contextRef="#ctx0" brushRef="#br0" timeOffset="177871.4816">26640 9712 0,'0'0'15,"0"0"-15,0 0 0,0 0 0,0 0 16,26 8-16,-26-8 0,23 15 15,-9-6-15,1 3 0,3 2 16,-3-2-16,-2-2 0,-2-1 16</inkml:trace>
  <inkml:trace contextRef="#ctx0" brushRef="#br0" timeOffset="178139.6228">27277 9913 0,'0'0'0,"0"0"0,0 0 16,0 0-16,0 0 0,0 0 16,-26-6-16,26 6 0,-31 1 0,11 1 15,-3 2-15,-3 4 0,0 1 16,-3 4-16,0 4 0,-6 5 16,4 1-16,2 4 0,7 0 15,5-5-15,6-1 0,8-3 16,5-3-16,6-2 0,3-2 0,7-2 15,8 0-15,1-3 0,3 0 16,2-4-16,0-2 0,-1-1 16,-2 0-16,-2-2 0,-6 2 15,-4 0-15</inkml:trace>
  <inkml:trace contextRef="#ctx0" brushRef="#br0" timeOffset="184070.3101">21025 10380 0,'0'0'0,"0"0"0,21 2 16,-4-1-16,1 1 0,15 0 0,7 0 15,4 1-15,4-1 0,20-1 16,9-1-16,11-2 0,-4 0 16,17 0-16,1 1 0,4 0 15,-9 1-15,33-1 0,-16 0 16,-26 4-16,-20 3 0,-5 1 16,-5 0-16,-9-4 0,-7-3 0,-14 0 15,-8 0-15,-7 0 0</inkml:trace>
  <inkml:trace contextRef="#ctx0" brushRef="#br0" timeOffset="184887.1925">23066 9615 0,'0'0'0,"0"0"0,0 0 15,0 0-15,0 0 0,22-12 16,-22 12-16,0 0 0,23-16 0,-23 16 15,22-13-15,-8 6 0,2-1 16,2-2-16,4 0 0,2-1 16,1-2-16,15-7 0,6-2 15,-1-1-15,0 2 0,16-9 16,3-2-16,8-3 0,-6 2 16,13-3-16,2 1 0,-13 3 15,-10 4-15,9 0 0,-5 5 16,-11 5-16,-9 5 0,7-2 15,-13 5-15,-18 2 0,-3-1 0,-4 4 16,-3 0-16,-3 2 0</inkml:trace>
  <inkml:trace contextRef="#ctx0" brushRef="#br0" timeOffset="185483.3184">24767 8771 0,'0'0'16,"0"0"-16,0 0 0,0 31 0,0-18 15,-1 5-15,0 5 16,-1-3-16,1 0 0,1 6 0,1 0 16,2-3-16,-1-4 0,3-4 15,2-4-15,3-3 0,1-4 16,2-4-16,2-5 0,-1-3 16,0-2-16,1-2 0,0-5 15,0 0-15,1-2 0,5-8 16,1-4-16,-2 2 0,-2 1 0,-1 4 15,-2 4-15,-2 3 16,-4 2-16,-1 5 0,-1 3 0,-3 3 16,1 5-16,-3 6 0,0 6 15,-1 2-15,-1 4 0,-1 4 16,0 4-16,0 0 0,0 1 0,2-2 16,2-1-16,0-3 15,1-2-15,1-4 0,3 0 16,0-5-16,-1-4 0,4-2 15,4-3-15,-1-5 0,0-2 0,2-4 16,-1-4-16,2-2 0,-1-3 16,0-3-16,-1-4 0,0 0 15,-1-1-15,0-1 0,1-2 16,-3 2-16,-2 4 0,-1-4 16,0 3-16,-1 4 0,-2 5 0,-2 0 15,-1 1-15,1 4 16,-1 2-16,-1 2 0,-2 4 15,0 2-15,0 0 0,0 0 16,0 0-16,1 2 0</inkml:trace>
  <inkml:trace contextRef="#ctx0" brushRef="#br0" timeOffset="185836.6393">25487 8898 0,'0'0'0,"0"0"0,0 0 16,22 2-16,-22-2 0,22 0 0,-8-1 16,3 0-16,0 0 0,3-3 15,1 0-15,3-2 0,-1 0 16,0-2-16,-3-3 0,0 0 16,-1-1-16,-5-1 0,-4-2 15,-2 0-15,-2 0 0,-6 1 16,-4 1-16,-1 2 0,-3 1 0,-6 3 15,-7 3-15,-1 4 0,-1 2 16,-9 9-16,-3 5 16,2 5-16,2 2 0,4 3 0,3 3 15,2 2-15,5-2 0,7 0 16,7-1-16,5-3 0,6-2 0,9-2 16,9-2-16,2-5 15,4-3-15,5-4 0,4-5 16,-9 0-16,-7-1 0,-5 0 0</inkml:trace>
  <inkml:trace contextRef="#ctx0" brushRef="#br0" timeOffset="186036.2987">26226 8863 0,'0'0'15,"0"0"-15,0 0 0,-9 22 16,9-22-16,-15 24 0,4-8 15,0 1-15,0 2 0,-2 7 16,0 1-16,1-3 0,2-3 0,2-4 16,1-4-16,2-5 0,1-3 0,1 0 15,1-3-15,0 1 16</inkml:trace>
  <inkml:trace contextRef="#ctx0" brushRef="#br0" timeOffset="186178.1322">26232 8585 0,'0'0'15,"0"0"-15,0 0 0,22 12 0,-22-12 16,20 17-16,-8-5 0,-1-1 16,-2-1-16,-1-3 0</inkml:trace>
  <inkml:trace contextRef="#ctx0" brushRef="#br0" timeOffset="186669.7568">26536 8778 0,'0'0'0,"0"0"16,0 0-16,0 0 0,0 0 0,0 0 15,-7 26-15,7-26 16,-12 24-16,3-8 0,-4 5 15,1-1-15,0-1 0,1 3 0,1 1 16,-1 2-16,1-2 0,3-5 16,0-2-16,1-3 0,2-1 15,2-5-15,2-3 0,2-4 16,1-2-16,4-5 0,2-4 16,1-2-16,0-3 0,2-2 15,1-4-15,0 1 0,0-1 16,2-2-16,-3 2 0,-2 6 15,0 6-15,1 1 0,1 2 16,-1 3-16,0 2 0,2 2 0,3 1 16,-2 3-16,0 1 0,2 1 15,-1 0-15,-2 0 0,-2-2 16,-1-1-16</inkml:trace>
  <inkml:trace contextRef="#ctx0" brushRef="#br0" timeOffset="187203.1285">27129 8963 0,'0'0'0,"0"0"0,0 0 0,0 0 15,0 0-15,0 0 0,10-20 16,-10 20-16,0 0 0,-3-24 15,-1 14-15,-1 1 0,0 1 0,-2-1 16,-1 1-16,1 1 0,-1-2 16,-2 3-16,-2 2 15,-3 2-15,-1 1 0,-2 2 0,-2 4 16,1 1-16,-1 3 0,-8 5 16,1 5-16,1 2 0,4 0 0,0 5 15,5 0-15,4-2 16,6-2-16,7-2 0,5-1 0,5-5 15,3-3-15,7-3 0,6-3 16,0-3-16,3-5 0,-1-5 16,1-4-16,-1-3 0,-2-2 15,5-5-15,0-3 0,-6-2 16,-4-3-16,-1-2 0,0-2 16,-3 2-16,-1 1 0,-3 1 15,-1 1-15,-1 6 0,-2 6 16,-2 2-16,-2 4 0,0 2 0,-2 2 15,-2 5-15,-1 2 16,-2 3-16,-3 1 0,-3 9 0,-6 8 16,1 1-16,0 3 0,-5 3 15,-2 3-15,2-1 0,1-1 16,-2 6-16,3-1 0,2-3 16,1-2-16,3-5 0,3-2 15,3-4-15,3-5 0,0-2 16,0-3-16,1-2 0</inkml:trace>
  <inkml:trace contextRef="#ctx0" brushRef="#br0" timeOffset="187537.5547">27551 8917 0,'0'0'0,"0"0"0,0 0 0,0 0 0,-16 19 15,16-19-15,-21 24 0,8-8 16,0 2-16,1 1 0,1 0 16,3-1-16,1-1 0,5 2 15,5-1-15,6-2 0,3-4 16,5-3-16,4-4 0,2-3 16,2-3-16,2-3 0,0-1 15,5-4-15,-2-1 0,-1-3 16,-3-3-16,-4-2 0,-3-2 15,-5-1-15,-3 0 0,-5-2 0,-5 1 16,-9 0-16,-7 3 16,-3 9-16,-3 4 0,-10 5 0,-8 4 15,1 1-15,9-3 0,6 1 16</inkml:trace>
  <inkml:trace contextRef="#ctx0" brushRef="#br0" timeOffset="188109.3897">25073 9327 0,'0'0'0,"0"0"0,0 0 16,0 0-16,0 0 0,0 0 0,0 0 16,0 0-16,0 0 0,0 0 15,27 15-15,-27-15 0,26 4 16,-26-4-16,41 1 0,-17-1 16,2 1-16,4-1 0,6 0 15,10 0-15,-1-1 0,20 0 16,7-1-16,-3 0 0,-1 0 0,21-1 15,7-1-15,4 1 0,-9 0 16,24 1-16,8 0 16,28 1-16,-24 0 0,5 1 0,5 1 15,-24 1-15,-15 0 0,6 3 16,4 2-16,-17-1 0,-12 1 0,3-4 16,3-3-16,-16 2 15,-12 0-15,-3-1 0,-1-2 16,-16 3-16,-8 2 0,-11-7 15,-7-4-15,-4 3 0,-1 2 0,-3 0 16</inkml:trace>
  <inkml:trace contextRef="#ctx0" brushRef="#br0" timeOffset="219970.2146">1955 11181 0,'0'0'0,"0"0"0,0 0 0,0 0 15,0 0-15,0 0 0,0 0 16,28-6-16,-28 6 0,0 0 16,34-2-16,-20 1 0,0 1 15,0-1-15,5 1 0,0 0 16,2 0-16,-1 0 0,2-1 0,1 1 15,2-1-15,9 1 0,2 0 16,3-1-16,2-1 0,10 0 16,3 0-16,0 1 0,-1-2 15,14 3-15,1 0 0,5-3 16,0-1-16,10-1 16,5-1-16,3 1 0,-7 2 0,35 0 15,5 0-15,-8-1 0,-2-1 0,3 1 16,1-1-16,-2 4 15,-3 0-15,4 1 0,3-1 16,0 1-16,2 0 0,9 3 16,3 1-16,-1-3 0,-3-1 15,5 1-15,6 1 0,-1-2 0,2-1 16,5 2-16,9 1 0,-4-1 16,-1 1-16,8-3 0,4 0 15,-3-1-15,-3 0 0,10 1 16,5 0-16,-9-1 0,-4 1 0,5 2 15,6 2-15,-15-2 16,-6 0-16,-7 2 0,-4 2 16,-11 0-16,-7-3 0,-8 1 0,-3 0 15,-19 2-15,-11 3 0,-10-4 16,-9-1-16,-11-2 0,-7 1 16,-9 0-16,-6 1 0,-6 3 15,-4 0-15,-3 0 0,-2-1 16,-3-1-16,-2 0 0,-2-3 15,1 1-15,-2-1 0,1-1 0,-2 0 16,-3 0-16,2 3 0,-2 2 16,0-5-16,0 0 15,0 0-15,0 4 0,0-4 0,1-3 16,-1 3-16,0 0 0,0-2 16,0 2-16,0 0 0,-3 0 15,-2 0-15,-1 0 0,0-1 16,2 0-16,1 1 0</inkml:trace>
  <inkml:trace contextRef="#ctx0" brushRef="#br0" timeOffset="226947.9384">9545 10686 0,'0'0'0,"0"0"0,0 0 16,12 22-16,-12-22 0,16 28 15,-6-7-15,-1 1 0,1-1 16,0 1-16,0 1 0,2 1 16,-1-4-16,-2-6 0,-2-3 15,-2-3-15,1 0 0,-2-2 0</inkml:trace>
  <inkml:trace contextRef="#ctx0" brushRef="#br0" timeOffset="227253.8448">9575 10708 0,'0'0'16,"0"0"-16,26-4 0,-6 3 0,2-1 15,13 1-15,7-1 0,4-1 16,1 0-16,16-3 0,3 1 15,6 0-15,-7 1 0,5-1 16,-5 1-16,-10-2 0,-7 1 0,-4 4 16,-3 3-16,-10-1 15,-7 0-15,-7 1 0,-4 3 16,-6 2-16,-3 3 0,-10 3 16,-6 3-16,-3 5 0,-4 5 15,-2 3-15,-2 4 0,-3 0 0,0 0 16,-6 3-16,0-4 0,5-7 15,4-6-15,-3 0 0,-3-1 16,8-4-16,6-3 0,3-3 16</inkml:trace>
  <inkml:trace contextRef="#ctx0" brushRef="#br0" timeOffset="227470.7764">9620 10947 0,'0'0'0,"0"0"0,0 0 0,31-7 16,-31 7-16,35-8 0,-8 2 16,0-1-16,3 0 0,11-2 15,1 2-15,0 0 0,-1-1 0,8-2 16,-4 0-16,-6 1 16,-5 2-16,-2-1 0,-7 1 0,-9 0 15,-6 0-15,-7-2 0,-5-1 16,-1 2-16,2 1 0,0 2 15</inkml:trace>
  <inkml:trace contextRef="#ctx0" brushRef="#br0" timeOffset="227645.6828">9822 10547 0,'0'0'0,"0"0"0,0 0 16,0 0-16,0 0 0,0 0 0,-1 36 15,1-36-15,-3 39 0,2-12 16,-1 5-16,1 1 0,0 1 15,1 6-15,1-3 0,1-5 16,2-4-16,1-2 0,1-6 16,-1-5-16,1-3 0,-2-2 15,-1-2-15,1-2 0</inkml:trace>
  <inkml:trace contextRef="#ctx0" brushRef="#br0" timeOffset="227987.8723">10055 10445 0,'0'0'0,"0"0"0,0 0 0,0 0 16,0 0-16,9 33 0,-9-33 15,0 40-15,-1-15 0,-1 6 16,0 6-16,-2 9 0,1-2 16,0-2-16,0 0 0,-2 0 15,1-7-15,-2-6 0,-1-5 0,-2-4 16,-1-2-16,-5-4 0,-3-3 15,2-2-15,4-3 0,-5-2 16,-4-2-16,0-1 0,0 0 16,2 2-16,2 1 0,4-1 15,2 0-15,3-1 0,3 0 16,4 3-16,4 1 0,6-3 16,5 0-16,6-1 0,3-1 0,7-2 15,4 0-15,11-5 0,3-1 16,4 1-16,3 0 15,4-1-15,-4-2 0,-6 2 0,-13 2 16,-8 1-16</inkml:trace>
  <inkml:trace contextRef="#ctx0" brushRef="#br0" timeOffset="233497.0565">10828 10692 0,'0'0'0,"0"0"0,0 0 0,0 0 15,0 0-15,28-12 0,-28 12 16,35-10-16,-17 5 0,4-1 16,3 0-16,1-1 0,-2 0 0,7-2 15,0 2-15,-5 1 0,-2 0 16,-2 2-16,-2 1 15,-3 1-15,-3 0 0,-5-1 0,-5 0 16,1 1-16,-2-1 0,0 0 16</inkml:trace>
  <inkml:trace contextRef="#ctx0" brushRef="#br0" timeOffset="233837.5007">11054 10485 0,'0'0'0,"0"0"0,0 0 16,5 26-16,-5-26 0,4 36 0,-3-8 16,-1 4-16,0 3 0,0 15 15,0 2-15,-1 5 0,0-7 16,-1 1-16,1-6 0,-3-6 16,0-6-16,-1-5 0,-1-6 15,-1-4-15,1-4 0,-4-6 0,-3-3 16,-1-6-16,0-4 0,-1-8 15,-2-7-15,3 0 0,1-2 16,0-1-16,1-2 0,2 2 16,2 2-16,-1 2 0,2 6 15,4 5-15,1 1 0,3 0 16,2-1-16,7-2 0,6 1 0,8-4 16,4-2-16,4-3 0,4-2 15,3 1-15,5-1 0,-2 1 16,-9 4-16,-7 3 0</inkml:trace>
  <inkml:trace contextRef="#ctx0" brushRef="#br0" timeOffset="234006.0167">11694 10460 0,'0'0'0,"0"0"16,0 0-16,0 0 0,0 0 0,-18 17 15,18-17-15,-25 22 0,8-10 16,-2 4-16,0 2 0,-3 1 15,-3-1-15,-6 2 0,1 0 16,1-6-16,1-1 0,1-1 16,5-2-16,4-2 0</inkml:trace>
  <inkml:trace contextRef="#ctx0" brushRef="#br0" timeOffset="234171.2481">11345 10654 0,'0'0'0,"0"0"0,0 0 16,0 0-16,0 0 0,15 28 0,-15-28 15,7 32-15,-4-11 0,-1 2 16,-1 5-16,-1 0 0,0-1 0,0 5 16,0-4-16,0-4 15,0-2-15,-2-4 0,-2-5 16,2-4-16,0-3 0,0 0 16</inkml:trace>
  <inkml:trace contextRef="#ctx0" brushRef="#br0" timeOffset="234353.9155">11453 10786 0,'0'0'0,"0"0"16,18-7-16,-5 3 0,3-1 0,7-1 15,3-1-15,1 0 16,0 0-16,2 0 0,1-1 16,2 1-16,-4 1 0,-2 1 15,-2 2-15,-4-1 0,-4 2 0,-3 0 16,-4 0-16,-3 2 0,-4 2 15,-2-2-15,2 1 0,-2-1 16</inkml:trace>
  <inkml:trace contextRef="#ctx0" brushRef="#br0" timeOffset="234643.0504">11675 10813 0,'0'0'0,"0"0"0,0 0 15,7 24-15,-7-24 0,4 28 0,-2-8 16,0-1-16,1-1 0,0 7 16,0 2-16,1-4 0,-1 1 0,0-1 15,1-2-15,-1-1 16,-1-3-16,0-1 0,0 2 16,1-3-16,-1 0 0,-1-3 15,0-1-15,0-1 0,0-1 0,0-2 16,0 0-16,1-2 0,-1-1 15,-1-1-15,0 0 0,0-1 16,0 1-16,0-3 0,0 0 16,0 0-16,0 0 0,-3-2 15,3 2-15,-1-2 0</inkml:trace>
  <inkml:trace contextRef="#ctx0" brushRef="#br0" timeOffset="241805.3772">2001 12027 0,'0'0'0,"0"0"16,0 0-16,0 0 0,0 0 0,0 0 15,0 0-15,0 0 0,0 0 16,29-13-16,-29 13 16,19-2-16,-19 2 0,25 0 15,-25 0-15,33 1 0,-12 1 0,1 0 16,3-1-16,4 0 0,-1 1 15,14 0-15,5-1 0,0 1 16,0 1-16,16 0 0,3-2 16,-1 0-16,1 1 0,15 1 15,0-1-15,12 0 0,-5-1 16,11 0-16,5-1 16,3 2-16,-15 3 0,38 0 0,-12 0 15,-5-2-15,-2-2 0,-1-2 16,0-4-16,-8 1 0,-7 2 0,15 0 15,4 1 1,2 2-16,0 1 0,-4-3 0,-2-2 16,-5-1-16,-1 0 0,5 3 0,6 1 15,-6 0-15,-3 0 0,3-1 16,3-2-16,-3 6 0,-3 0 16,1-2-16,1-2 0,-2-1 15,0-2-15,4 2 0,4 0 16,-6 4-16,-2 2 0,3-4 15,0-4-15,-1-2 0,-1 0 16,1 6-16,3 3 0,-5 0 16,0 0-16,1-1 0,5 0 0,-7-2 15,-5-1-15,3-1 0,3 1 16,0 4-16,-1 2 0,2 1 16,0 2-16,-8-5 0,-5-2 15,12 1-15,8 0 16,-14 2-16,-8 3 0,-2-2 0,-3-3 15,-8 0-15,-6 2 0,0-2 16,0 0 0,-3 0-16,1-1 0,-21 3 0,-11-1 0,-15-1 15,-8-1-15,-9-3 16,-4 0-16,-1 0 0,-2 2 16,2-1-16</inkml:trace>
  <inkml:trace contextRef="#ctx0" brushRef="#br0" timeOffset="259454.629">10651 11416 0,'0'0'0,"0"0"16,0 0-16,0 0 0,0 0 0,0 0 15,24-6-15,-24 6 0,29-1 16,-29 1-16,43-2 0,-18 0 15,3 1-15,1 0 0,3-2 16,10 0-16,-1 0 0,1-1 16,1 1-16,5 0 0,-3 0 0,-6 1 15,-3-2-15,-8 2 16,-6 2-16,-5 0 0,-6 2 16,-2-1-16,-2 1 0,0-2 0</inkml:trace>
  <inkml:trace contextRef="#ctx0" brushRef="#br0" timeOffset="259671.392">10801 11547 0,'0'0'0,"0"0"0,0 0 15,14 21-15,-14-21 0,11 25 0,-5-7 16,-1 2-16,0 1 0,0 8 15,-1 2-15,0 0 0,-2-2 16,-1-3-16,-2-1 0,0-2 16,-1-1-16,-4 0 0,-2-2 15,-1-5-15,-1-4 0,3-3 16,1-1-16,1-1 0</inkml:trace>
  <inkml:trace contextRef="#ctx0" brushRef="#br0" timeOffset="259855.055">10912 11736 0,'0'0'0,"10"-2"0,4 0 16,3-1-16,2 0 0,8-2 15,5-2-15,-1 0 0,0 3 0,6-3 16,0 2-16,-5 0 16,-4 0-16,-3 2 0,-4 1 0,-5-1 15,-3 0-15,-4 0 16,-3-1-16,-4 0 0,-2-1 0,0 1 15,0 2-15,0 0 0</inkml:trace>
  <inkml:trace contextRef="#ctx0" brushRef="#br0" timeOffset="260189.6706">11160 11528 0,'0'0'16,"0"0"-16,0 0 0,0 0 0,0 0 15,3 24-15,-3-24 0,4 30 16,-2-11-16,0 3 0,0 5 15,-1-1-15,1-1 0,-1 8 16,0 0-16,0-4 0,0-3 16,0-1-16,0-3 0,-1-2 15,-1-1-15,-3-2 0,-3-4 16,-2-1-16,-2-2 0,-2-4 0,-2-1 16,0-2-16,1 1 0,1-2 15,2 1-15,1-2 0,2 1 16,3-1-16,0-1 0,3 2 15,2-2-15,4 2 0,7 1 16,1-3-16,4-1 0,8-1 16,4 0-16,-1-1 0,1 1 0,-1-2 15,2 2-15,5 0 16,-1 2-16,-2-1 0,-1-1 16,-6 0-16,-3 0 0,-4 0 0,-4 0 15,-2 1-15</inkml:trace>
  <inkml:trace contextRef="#ctx0" brushRef="#br0" timeOffset="260355.3583">11408 11775 0,'0'0'0,"0"0"16,0 0-16,0 0 0,0 0 0,27 17 15,-27-17-15,13 17 0,-13-17 16,13 21-16,-6-10 0,-2-3 15,0 1-15,-1-3 0</inkml:trace>
  <inkml:trace contextRef="#ctx0" brushRef="#br0" timeOffset="260721.9398">11727 11714 0,'0'0'0,"0"0"15,0 0-15,33 0 0,-19 0 0,5 1 16,4 0-16,5 0 0,-1 0 0,2 0 16,2 0-16,-1-2 0,-2-1 15,4 2-15,-4 1 16,-4 0-16,-2 2 0,-3 0 16,-4 2-16,-2 1 0,-2 2 0,-4 2 15,-2 3-15,-4 4 0,-2 2 16,-2 6-16,-1 1 0,-3 7 15,1-2-15,-4 0 0,-3 0 16,0-3-16,2-2 0,-2 1 16,0-3-16,3-7 0,1-3 0,0-2 15,-1-3-15,0-5 16,1-1-16,-2-6 0,0-2 0,-3-5 16,-1-2-16,-1-8 0,1-6 15,3-6-15,2-1 0,1 5 16,3 7-16,0 2 0</inkml:trace>
  <inkml:trace contextRef="#ctx0" brushRef="#br0" timeOffset="260929.6288">11909 11502 0,'0'0'0,"0"0"15,0 0-15,0 0 0,0 0 0,0 0 16,0 0-16,0 0 0,16 23 16,-16-23-16,5 32 0,-5-13 15,0 1-15,-1 3 0,-2 1 16,1 0-16,0-1 0,0 6 15,0-2-15,-2 0 0,0-3 0,-2-1 16,1-2-16,-1-1 16,1-2-16,-3 1 0,0-1 15,1-1-15,-1 0 0,-1 1 16,-1-1-16,0-1 0,0 0 0,3-3 16,0-2-16,1-1 0</inkml:trace>
  <inkml:trace contextRef="#ctx0" brushRef="#br0" timeOffset="262771.5295">1787 11370 0,'0'0'0,"0"0"0,0 0 16,0 0-16,0 0 0,0 0 0,0 0 15,0 0-15,0 0 0,0 0 16,0 0-16,0 0 0,-22 19 0,22-19 16,0 0-16,-32 19 15,32-19-15,-25 14 0,9-6 16,1 2-16,-2 2 0,1 1 16,-2 1-16,2-1 0,-3-1 0,0 5 15,-1 1-15,5-3 0,3-2 16,2 0-16,3 1 0,2-1 15,1-1-15,6-1 0,5-1 16,4 1-16,3 0 0,5-1 16,3 1-16,4-2 0,2-1 0,4 0 15,2-4-15,-2 0 0,-2-2 16,0-1-16,-1-1 0,-6 0 16,-2-1-16,-5-2 0,0-1 15,-6-1-15,-2-1 0,-1-4 16,-3-3-16,-5-2 0,-2 0 15,-7-6-15,-2-1 0,-3-1 16,-4-1-16,2 1 0,-4 2 16,3 2-16,0 1 0,2 3 15,2 4-15,4 1 0</inkml:trace>
  <inkml:trace contextRef="#ctx0" brushRef="#br0" timeOffset="268154.8681">2045 13088 0,'0'0'0,"0"0"0,0 0 16,0 0-16,0 0 0,0 0 0,0 0 16,0 0-16,0 0 0,0 0 15,23-5-15,-23 5 0,0 0 16,28 3-16,-28-3 0,32 1 15,-17-1-15,5-1 0,0-1 16,4 0-16,4 0 0,0 0 16,4 1-16,10-3 0,4 0 15,2-1-15,4-1 0,6 1 16,-4 0-16,12-1 0,4 2 16,0 0-16,2 2 0,17-1 15,1 0-15,-12 2 0,-9 1 0,13 0 16,1 0-16,30 1 0,-10-1 15,-1 0-15,1 0 16,-9-1-16,-3-1 0,2 3 0,1 3 16,-2 0-16,-3 2 0,6-5 15,4-6-15,-6 8 0,-2 5 0,16-1 16,7-1 0,-8-5-16,-6-2 0,1 1 0,3 3 15,-4-3-15,2-2 0,4 1 16,4 0-16,-8 1 0,-6 1 0,1-1 15,1-1-15,4-1 0,1-1 16,9 1-16,5 0 0,-5 1 16,-2 3-16,3-1 0,-3 0 15,-15-2-15,-11-1 0,4 0 16,3-1-16,6 1 0,4 0 0,13 3 16,8 2-1,-10 1-15,-8 0 0,-2-5 0,0-2 16,-3 4-16,-2 3 0,8 1 15,5-1-15,17-1 16,9-3-16,-30 0 0,-22 0 0,12 0 16,9 0-16,-8-2 15,-6-1-15,4 3 0,2 3 16,-17-1-16,-10 0 0,15 0 0,10 1 16,-16-2-16,-11 2 0,5 3 15,3 3-15,-11-6 0,-6-3 0,1-2 16,4 0-1,-12 1-15,-9 2 0,-12 1 0,-8 0 16,-6-1-16,-4-1 0,-7-1 16,-3-2-16,-7 0 0,-2 0 0,1 1 15,3 1-15,0 0 0</inkml:trace>
  <inkml:trace contextRef="#ctx0" brushRef="#br0" timeOffset="270021.6938">9881 12081 0,'0'0'0,"0"0"15,0 0-15,0 0 0,-13-17 0,13 17 16,-16-16-16,3 8 15,0-2-15,-1 3 0,-2 0 16,-1 2-16,-2-2 0,-10 0 16,-1-1-16,-4 2 0,0 1 15,-3 4-15,-4 3 0,0 2 16,-1 0-16,-12 6 0,-1 3 0,-5 2 16,3 1-16,0 6 0,-1 4 15,-4 5-15,7 2 0,-2 0 16,1 3-16,0 5 0,7 0 15,4-1-15,3-1 0,9-4 16,7-2-16,1 6 0,7 0 16,6-8-16,3-1 0,5-1 15,4 0-15,3-4 0,2-1 0,11 3 16,6 2-16,3-4 0,2-1 16,2-4-16,7 1 0,1-5 15,2-1-15,17 2 16,7 0-16,-3-1 0,-1-3 0,8-2 15,7 0-15,-3-1 0,-3 0 16,44 0-16,0-3 0,-20-2 16,-10-1-16,9 2 0,8 1 15,-13-1-15,-8 0 0,4 0 16,6-2-16,-11-1 0,-7-2 0,9 1 16,5-1-16,-9-6 0,-6-1 0,4-1 15,3 3-15,-10 1 16,-7 2-16,4-3 0,1-1 15,-8 1-15,-5-2 0,-2-1 16,-2-1-16,-5-6 0,-5-4 16,0-1-16,-2 0 0,-9 3 15,-4 1-15,-2 0 0,-2-1 16,0-4-16,0-2 0,-6-2 0,-5-1 16,-7 0-16,-4-1 15,-3 10-15,-2-1 0,-4-2 0,-2-1 16,-2-3-16,0-2 0,0 3 15,-2 0-15,-6-2 0,-6-3 16,6 6-16,-1 2 0,-6-2 16,-5-1-16,1 0 0,2 0 0,-13-3 15,-6-1-15,6 3 0,4 4 16,-8-4-16,-4 2 16,0-2-16,1 1 0,-34-10 0,2 4 15,7 7-15,5 3 0,-4 3 16,-1 0-16,-1 2 0,2 2 15,-22 6-15,-15 4 0,8 3 16,6 3-16,-12 7 0,-8 4 16,37-4-16,27-4 0,17-3 15</inkml:trace>
  <inkml:trace contextRef="#ctx0" brushRef="#br0" timeOffset="271038.8705">11954 12346 0,'0'0'0,"0"0"16,0 0-16,0 0 0,0 0 0,10-18 15,-10 18-15,0 0 0,22-12 16,-22 12-16,35-8 16,-15 5-16,0 1 0,3 1 0,3 0 15,6 0-15,-2-1 0,-1 4 16,0 1-16,-4 1 0,-3 0 0,-2 3 15,-3 0-15,-4 1 16,-6 2-16,-7 0 0,-5 1 16,-3 0-16,-2 0 0,-9 0 15,-6 1-15,-1 0 0,-2 0 16,-8 2-16,-3 0 0,5-1 0,3-2 16,-2 0-16,3-1 0,7-2 15,4-3-15,7-1 16,6-1-16,6-3 0,5-1 0,9-2 15,8-1-15,3-2 0,1 1 16,6-1-16,3 0 0,0 0 16,-3-1-16,3-1 0,-2 0 15,-7 3-15,-6-1 0,-4 2 16</inkml:trace>
  <inkml:trace contextRef="#ctx0" brushRef="#br0" timeOffset="271237.9349">11947 12361 0,'0'0'0,"0"0"15,0 0-15,0 0 0,5 25 0,-5-25 16,1 43-16,-2-17 0,-1 4 16,-4 4-16,-2 6 15,-2 10-15,0-1 0,1 6 0,0-6 16,1-7-16,1-6 0,2-3 15,0-7-15,2-6 0</inkml:trace>
  <inkml:trace contextRef="#ctx0" brushRef="#br0" timeOffset="271390.4797">12087 12666 0,'0'0'0,"14"-2"0,5 0 0,2 1 15,3 1-15,5 0 0,2 0 16,7 0-16,-2 0 0,-4-2 16,-3 1-16,-6 0 0,-4 0 0,-4 1 15</inkml:trace>
  <inkml:trace contextRef="#ctx0" brushRef="#br0" timeOffset="271805.3963">12139 12557 0,'0'0'15,"0"0"-15,0 0 0,-2 28 16,2-28-16,-4 35 0,1-17 0,1 3 16,0 5-16,0-4 0,0-3 15,-1 3-15,1-2 0,-1-4 16,-1 0-16,-1-4 0,-2 1 15,1-6-15,-1-2 0,1-3 16,-1-2-16,1-2 0,2-3 0,3-4 16,2-4-16,3 0 0,4-2 15,2 4-15,1 3 16,1 2-16,1 3 0,5 1 16,3 0-16,-1 2 0,-1 2 0,-3 1 15,0 2-15,-4 1 0,-1 0 16,-2 2-16,-2 1 0,-1 0 15,-2-2-15,-3 2 0,-2-2 16,-3 1-16,-3 0 0,-4-1 16,-2 2-16,0-4 0,-1-1 0,2-3 15,1-3-15,1-2 0,2 0 16,0-1-16,2 2 0,1 0 16</inkml:trace>
  <inkml:trace contextRef="#ctx0" brushRef="#br0" timeOffset="271980.3955">12556 12436 0,'0'0'0,"0"0"15,0 0-15,0 0 0,-1 27 0,1-27 16,-6 24-16,6-24 16,-9 29-16,5-14 0,0-2 0,0 0 15,1-4-15,1-1 0,1-2 16,1-6-16,0 0 0,2-1 15,-2 1-15,0-2 0</inkml:trace>
  <inkml:trace contextRef="#ctx0" brushRef="#br0" timeOffset="272221.5094">12707 12282 0,'0'0'0,"0"0"0,0 0 16,0 0-16,0 0 0,14 15 0,-14-15 15,8 26-15,-6-6 0,-2 6 16,-2 5-16,-1 2 0,-2 2 15,0 10-15,-1 0 0,2-5 16,-1-2-16,-1 4 0,-1-4 16,1-6-16,0-4 0,-1-4 15,0-4-15,-3-3 0,-1-4 0,-6-2 16,-4-3-16,1-4 0,1-4 16,1-8-16,4-7 0,3-5 15,3-5-15,1 4 16,2 5-16,0 2 0</inkml:trace>
  <inkml:trace contextRef="#ctx0" brushRef="#br0" timeOffset="272438.4749">12978 12378 0,'0'0'0,"0"0"0,23-3 0,-7 0 16,1 2-16,4 1 0,4 2 16,4 0-16,0 0 0,-3 0 15,-1 0-15,-4 0 0,-2 1 0,2 1 16,-3 1-16,-8 0 0,-3 2 15,-6 0-15,-5 0 16,-2 1-16,-5 2 0,-6-2 0,-3 1 16,-1 0-16,0 0 0,-1-1 15,-1 0-15,-3-2 0,0-2 16,6-4-16,2-4 0,4-2 16,3-5-16,2 4 0,2 0 15,2 2-15</inkml:trace>
  <inkml:trace contextRef="#ctx0" brushRef="#br0" timeOffset="272606.1719">13054 12463 0,'0'0'0,"0"0"0,0 0 16,-8 35-16,2-14 0,-3 7 15,-1 7-15,0 1 0,1 0 0,-2 8 16,-1 6-16,2-5 0,1-5 16,1 0-16,1-7 0,3-7 15,0-6-15,2-7 0,1-3 16,1-10-16,2-3 0,0 0 15,0 0-15,-1 1 0</inkml:trace>
  <inkml:trace contextRef="#ctx0" brushRef="#br0" timeOffset="272751.1685">13587 12231 0,'0'0'0,"0"0"0,0 0 15,0 0-15,21 19 0,-21-19 16,13 16-16,-8-8 0,1-1 0,-2-1 16</inkml:trace>
  <inkml:trace contextRef="#ctx0" brushRef="#br0" timeOffset="272937.9121">13446 12404 0,'0'0'0,"0"0"0,0 0 16,-7 25-16,3-9 0,-2 0 16,-1 1-16,1-1 0,-2 0 15,0 0-15,2-2 16,1-4-16,3-3 0,2-4 16,3-4-16,0 1 0,-3 0 0,2 0 15</inkml:trace>
  <inkml:trace contextRef="#ctx0" brushRef="#br0" timeOffset="273138.1885">13449 12403 0,'0'0'0,"0"0"0,0 0 0,0 0 16,26-3-16,-26 3 0,31 0 15,-31 0-15,35 1 0,-15 2 16,2-1-16,0 0 0,-1 1 0,4 0 16,-3 0-16,-4 1 0,-2 1 15,-4 2 1,-2 1-16,-7 4 15,-4 3-15,-4-3 0,-4 0 0,-6-1 16,-3-2-16,-1-2 0,0 0 16,4-2-16,2 0 0,2-1 0</inkml:trace>
  <inkml:trace contextRef="#ctx0" brushRef="#br0" timeOffset="273288.0692">13319 12555 0,'0'0'0,"0"0"0,0 0 15,33 2-15,-33-2 0,35 1 0,-12-1 16,2 1-16,-1 1 0,8 0 16,0 0-16,0 1 0,1-1 0,-5 0 15,-1 0-15,-1 0 16,-4 0-16,-4-1 0</inkml:trace>
  <inkml:trace contextRef="#ctx0" brushRef="#br0" timeOffset="273471.9826">13290 12705 0,'0'0'0,"0"0"15,0 0-15,32 2 0,-32-2 16,41 0-16,-15 0 0,3 0 16,1 1-16,13-1 0,3 0 15,-2-1-15,-3 0 0,1 0 16,-8 0-16,-6 1 0</inkml:trace>
  <inkml:trace contextRef="#ctx0" brushRef="#br0" timeOffset="273654.7466">13491 12752 0,'0'0'0,"0"0"15,0 0-15,-16 24 0,16-24 0,-14 25 16,6-9-1,-2 0-15,-1 2 0,-2 3 0,2 0 16,1-4-16,2-3 0,2-2 16,0-3-16,4-2 0,2-2 15,0-1-15,0-1 0,0-1 16</inkml:trace>
  <inkml:trace contextRef="#ctx0" brushRef="#br0" timeOffset="273872.1405">13640 12766 0,'0'0'0,"0"0"0,0 0 0,0 0 16,-5 23-16,5-23 0,-5 26 16,5-26-16,-5 32 0,3-14 15,1-1-15,1-2 0,2 0 0,4 1 16,1-2-16,3 0 0,2-1 16,5 0-16,2-2 15,1-4-15,-1 0 0,2-3 0,1-1 16,-2-3-16,0-2 0,-3 1 15,-3 0-15,-3 0 16</inkml:trace>
  <inkml:trace contextRef="#ctx0" brushRef="#br0" timeOffset="274008.1261">14182 13054 0,'0'0'0,"0"0"0,0 0 15,0 0-15,15 17 0,-15-17 16,0 0-16,0 0 0,18 19 0,-18-19 16,0 0-16,0 0 0</inkml:trace>
  <inkml:trace contextRef="#ctx0" brushRef="#br0" timeOffset="274222.2357">14608 12495 0,'0'0'0,"0"0"0,23 2 16,-23-2-16,29-1 0,-9 1 16,5 1-16,5 0 0,2 1 15,2 0 1,0-1-16,-6 1 0,-3 0 15,-4-1-15</inkml:trace>
  <inkml:trace contextRef="#ctx0" brushRef="#br0" timeOffset="274405.1121">14485 12639 0,'0'0'0,"0"0"0,0 0 16,31 0-16,-31 0 0,39 0 15,-13-2-15,3 2 0,2 0 0,13 0 16,2 0-16,-2 1 0,-1 1 16,6-2-16,-6 0 15,-8 0-15,-6 0 0,-6 0 0</inkml:trace>
  <inkml:trace contextRef="#ctx0" brushRef="#br0" timeOffset="274588.7639">14385 12762 0,'0'0'16,"0"0"-16,0 0 0,37 3 0,-37-3 15,44 4-15,-14-2 0,3 0 16,3 1-16,14 0 16,4 0-16,-2-1 0,-1 0 0,3 0 15,1-1-15,-12-1 0,-9 1 16,-7-1-16</inkml:trace>
  <inkml:trace contextRef="#ctx0" brushRef="#br0" timeOffset="274840.7994">14748 12541 0,'0'0'0,"0"0"0,0 0 0,4 23 16,-4-23-16,3 38 0,-3-10 15,-1 4-15,0 3 0,-1 12 16,1 2-16,0-2 0,1-1 16,-1 4-16,-1-6 0,1-5 15,0-8-15,-1 1 0,-2-7 16,-4-3-16,-2-4 0,-4-8 16,-6-3-16,0-4 0,-1-2 0,0-6 15,0-4-15,1-5 0,0-5 16,5 4-16,2 3 0,2 2 15</inkml:trace>
  <inkml:trace contextRef="#ctx0" brushRef="#br0" timeOffset="275055.4345">15178 12705 0,'0'0'0,"0"0"16,0 0-16,25 3 0,-25-3 15,38 1-15,-13 1 0,2-1 16,4 0-16,8 0 0,-2-1 16,1 2-16,-2 0 0,5-1 15,-4-2 1,-8-2-16,-8-1 0,-8-3 0,-6-1 0,-2 2 16,0 1-16,-2 0 0</inkml:trace>
  <inkml:trace contextRef="#ctx0" brushRef="#br0" timeOffset="275288.7276">15416 12551 0,'0'0'16,"0"0"-16,2 21 0,-2-6 0,0 3 16,-2 11-16,-3 9 15,0 15-15,-2 1 0,-1 17 16,2 2-16,-1 4 0,3-8 0,-1-1 15,1-8-15,2-11 0,1-9 16,-2-2-16,0-6 0,1-12 16,1-5-16,-4-8 0,-1-7 15,-2-6-15,-2-6 0,2 4 16,3 0-16,1 2 0</inkml:trace>
  <inkml:trace contextRef="#ctx0" brushRef="#br0" timeOffset="275457.1786">15363 12867 0,'0'0'0,"0"0"16,0 0-16,0 0 0,0 0 0,-19 24 15,19-24-15,-25 25 0,11-10 0,-2 4 16,-4 2-16,-2 1 16,-1 1-16,-5 3 15,2-3-15,4-6 0,2-4 0,0 0 16,4-2-16,2-2 0</inkml:trace>
  <inkml:trace contextRef="#ctx0" brushRef="#br0" timeOffset="275622.2829">15421 13059 0,'0'0'0,"9"8"0,4 4 16,2 0-16,-1 3 0,10 5 15,5 2-15,5 5 0,-1-2 0,-1-3 16,-1-3-16,-4-3 0,-1-5 15,0-4-15,-3-6 16,-7-1-16,-4 1 0,-2-1 0</inkml:trace>
  <inkml:trace contextRef="#ctx0" brushRef="#br0" timeOffset="275789.04">15638 12510 0,'0'0'0,"0"0"16,0 0-16,17 14 0,-17-14 15,15 12-15,-4-4 0,-1 0 16,-1-1-16,-1-2 0</inkml:trace>
  <inkml:trace contextRef="#ctx0" brushRef="#br0" timeOffset="275967.9811">16294 12375 0,'0'0'0,"0"0"16,0 0-16,19 8 0,-12-3 0,0 2 15,2 2-15,0-1 16,0 2-16,-1-2 0,-2-1 15,1 0-15</inkml:trace>
  <inkml:trace contextRef="#ctx0" brushRef="#br0" timeOffset="276156.095">16183 12518 0,'0'0'0,"0"0"0,0 0 16,0 0-16,-6 29 0,6-29 15,-7 35-15,1-16 0,1 3 16,-2-1-16,1 1 0,-2 3 0,2-2 16,2-4-16,-1-2 15,2-4-15</inkml:trace>
  <inkml:trace contextRef="#ctx0" brushRef="#br0" timeOffset="276372.0353">16249 12575 0,'0'0'0,"0"0"16,25-1-16,-7 2 0,3 2 16,1-2-16,2 0 0,6 2 15,-1 1-15,-1-1 0,1 1 16,2 1-16,-6 1 0,-4 0 16,-4-1-16,-7 1 0,-5 2 15,-8-1-15,-7 3 0,-2 0 16,-2 0-16,-6 0 0,-4-1 0,-7 1 15,-1-2-15,6-1 16,5-3-16,5 0 0</inkml:trace>
  <inkml:trace contextRef="#ctx0" brushRef="#br0" timeOffset="276788.0755">16087 12757 0,'0'0'16,"0"0"-16,0 0 0,0 0 16,27-2-16,-27 2 0,35-2 15,-13 1-15,2 1 0,4 0 16,3 1-16,-1 0 0,0-1 0,7 2 15,-4 1-15,-4 0 0,-3 0 16,-1 1-16,-5-1 16,-6 1-16,-4-1 0,-9 1 0,-5 3 15,-4 0-15,-3-1 0,-8 0 16,-5 1-16,-2 0 0,-2 2 0,-6 2 16,0 0-16,4 1 15,4-2-15,-2 0 0,4-1 16,8-4-16,4-1 0,4 0 15,5 2-15,4 1 0,4-2 0,6 1 16,5 0-16,2-1 0,2 0 16,3 0-16,2-1 15,-1-2-15,0-1 0,2-1 0,3-1 16,-4 0-16,-3 0 0,-2-2 16,-2-1-16,-2 0 0,-1 0 15,-1 2-15,0 2 0,-2 1 16,-2-1-16,0 9 0,0 3 15,-3-2-15,-2 0 0,0 3 16,-2 3-16,-1 1 0,-1-1 0,-1 5 16,-1 0-16,0-3 0,-1-4 15,0-3-15,1-1 0,-1-3 16</inkml:trace>
  <inkml:trace contextRef="#ctx0" brushRef="#br0" timeOffset="276991.4847">16087 13106 0,'0'0'0,"0"0"0,0 0 16,31 7-16,-31-7 0,32 5 16,-9-2-16,1 0 0,2 0 15,7 2-15,0-1 0,-3-1 16,-4 0-16,3-1 0,-5-2 15,-5 1-15,-4 0 0,-3 0 16,-2 0-16,-2 0 0</inkml:trace>
  <inkml:trace contextRef="#ctx0" brushRef="#br0" timeOffset="277155.0566">16349 13053 0,'0'0'0,"0"0"0,0 0 15,0 0-15,0 0 0,0 0 0,0 26 16,0-26-16,-2 25 0,2-25 15,-4 30-15,1-12 16,-2 1-16,1-1 0,-2-2 0,1 1 16,0 0-16,-1-2 15,-2-2-15,1-1 0,1-2 0,0 0 16</inkml:trace>
  <inkml:trace contextRef="#ctx0" brushRef="#br0" timeOffset="277304.8676">16034 13350 0,'0'0'0,"0"0"15,0 0-15,0 0 0,0 0 0,29 5 16,-29-5-16,42 3 0,-16-1 16,7 0-16,6 0 15,1 0-15,0 0 0,13 1 0,12 0 16,-7-1-16,-7-1 0,-1 1 16,-11-2-16,-10 1 0</inkml:trace>
  <inkml:trace contextRef="#ctx0" brushRef="#br0" timeOffset="295871.9557">1965 14101 0,'0'0'0,"0"0"16,0 0-16,0 0 0,0 0 0,0 0 15,34 0-15,-34 0 0,25 0 16,-25 0-16,32 0 16,-13 0-16,2 0 0,1 0 0,3 0 15,0 0-15,2 0 0,13 1 16,-1-1-16,4 0 0,-2 2 0,16-1 15,4 1-15,-5-2 16,-2-2-16,17 1 0,3 1 16,6 0-16,-5 0 0,17 1 15,2-1-15,-8 2 0,-6 0 0,46 0 16,-6-2-16,-19 2 0,-9 0 16,15 1-16,9 1 0,-17-1 15,-11-2-15,11 0 0,10 2 16,-10-4-16,-5-2 0,17-2 15,13-2-15,-15 7 0,-10 4 0,11-4 16,7-2-16,-13-1 0,-8-3 16,20 1-16,14 0 15,-12-1-15,-9 0 0,15-4 16,14-3-16,-20 1 0,-10 2 0,14 2 16,11 1-16,-16 1 0,-9 2 0,12-2 15,10 1-15,-16 0 16,-12 2-16,15 3 0,9 2 15,-16 2-15,-12 1 0,11-1 16,5 0-16,-16-2 0,-7 0 0,10 4 16,8 2-16,-15-1 0,-10 0 15,6-1-15,3-1 16,-8-1-16,-6 0 0,0 1 0,1-1 16,-10-2-16,-7-1 0,-6 0 15,-3 1-15,-14-2 0,-7-1 0,-12-1 16,-7 0-16,-7 0 15,-5 1-15,-23 9 0,-16 7 16,11-6-16,9-1 0,4-4 0</inkml:trace>
  <inkml:trace contextRef="#ctx0" brushRef="#br0" timeOffset="300026.3605">9503 13476 0,'0'0'0,"0"0"0,0 0 0,9 25 15,-9-25-15,8 29 0,-5-11 16,-1 2-16,0 3 0,1 1 15,-2 2-15,1 4 0,0-5 16,0-2-16,1-2 0,-2-3 16,0-3-16,-1-3 0,0-4 15,0-1-15,0-1 0,0-1 0</inkml:trace>
  <inkml:trace contextRef="#ctx0" brushRef="#br0" timeOffset="300305.4076">9473 13538 0,'0'0'0,"0"0"0,0 0 16,27-5-16,-27 5 0,29-6 15,-9 5-15,1 0 0,0-1 0,1 1 16,2-2-16,5 3 0,1 2 16,-2 0-16,-2 1 15,-3 1-15,-3 2 0,-3 2 0,-3 3 16,-2 1-16,-3 3 0,-2 4 15,-4 5-15,-1 0 0,-2 0 16,-2 5-16,-4 1 0,-1-3 16,-3 0-16,0-2 0,-1-1 15,0-6-15,0-3 0,-1-3 16,-1-2-16,4-3 0,1 0 0,1-2 16</inkml:trace>
  <inkml:trace contextRef="#ctx0" brushRef="#br0" timeOffset="300472.1471">9469 13709 0,'0'0'0,"0"0"0,0 0 0,0 0 15,0 0-15,33-9 0,-33 9 16,30-5-16,-11 2 0,3 0 16,-1 0-16,1 2 0,0 0 0,0 0 15,1-2-15,2-1 16,-4 1-16,-3 1 0</inkml:trace>
  <inkml:trace contextRef="#ctx0" brushRef="#br0" timeOffset="300622.7446">9560 13826 0,'0'0'0,"0"0"0,0 0 15,26 3-15,-26-3 0,37-1 16,-37 1-16,44-5 0,-15 1 15,0-1-15,-1-1 0,3 1 16,-4 0-16,-5 1 0</inkml:trace>
  <inkml:trace contextRef="#ctx0" brushRef="#br0" timeOffset="300805.3519">9961 13612 0,'0'0'0,"0"0"15,0 0-15,32-5 0,-32 5 16,38-5-16,-12 3 0,2-1 16,3 2-16,10-1 0,0-1 15,-3 1-15,0 0 0,5-1 16,-4 1-16,-5-3 0,-7 1 0,-5 2 16,-4-1-16,-4 1 0</inkml:trace>
  <inkml:trace contextRef="#ctx0" brushRef="#br0" timeOffset="301051.8261">10258 13476 0,'0'0'0,"0"0"16,0 0-16,3 34 0,-3-34 0,-4 45 15,1-13-15,-1 12 0,-1 1 16,2-1-16,1 1 0,-2 5 15,2-2-15,-1 2 0,-1-6 16,1-10-16,1-6 0,0-6 16,-2-4-16,-1-5 0,-2-5 0,-4-7 15,-4-4-15,-1-9 16,0-7-16,3 4 0,2 1 16,2 4-16</inkml:trace>
  <inkml:trace contextRef="#ctx0" brushRef="#br0" timeOffset="301172.0502">10011 13773 0,'0'0'15,"0"0"-15,0 0 0,0 0 16,0 0-16,35 7 16,-35-7-16,35 3 0,-18-1 0,4 1 15,3 0-15,0-1 0,1 0 16,3 0-16,-5-1 0,-3 1 0</inkml:trace>
  <inkml:trace contextRef="#ctx0" brushRef="#br0" timeOffset="301389.5494">10689 13639 0,'0'0'16,"0"0"-16,24-5 0,-24 5 15,33-3-15,-8 1 0,7 0 16,9 0-16,0 0 0,8-2 0,0 0 15,-3 2-15,-2 0 0,3-2 16,-4-1-16,-7 2 0,-8 1 0,-4 1 16,-7 0-16,-2 0 15</inkml:trace>
  <inkml:trace contextRef="#ctx0" brushRef="#br0" timeOffset="301605.6943">10824 13465 0,'0'0'0,"0"0"16,0 0-16,0 0 0,0 0 15,4 35-15,-4-35 0,-2 41 0,1-16 16,1 2-16,0 2 16,0 0-16,0 0 0,1 3 0,0-4 15,0-3-15,0-4 0,2-5 16,-1-4-16,0-7 0,-2-5 15,2 3-15,-2-3 0,2 3 16</inkml:trace>
  <inkml:trace contextRef="#ctx0" brushRef="#br0" timeOffset="301839.5373">11083 13340 0,'0'0'0,"0"0"0,0 0 0,10 32 15,-10-32-15,2 43 0,-2-14 16,-1 4-16,-2 4 0,-1 10 16,1-1-16,1 4 0,1-5 15,1-4-15,0-4 0,-1 1 16,0-8-16,-2-3 0,1-5 16,-2-7-16,-2-2 0,-3-7 15,-2-5-15,3-1 0,1 1 16,1-1-16</inkml:trace>
  <inkml:trace contextRef="#ctx0" brushRef="#br0" timeOffset="301988.7984">10853 13750 0,'0'0'0,"0"0"16,0 0-16,22 4 0,-22-4 15,25 1-15,-25-1 0,29 0 16,-16 0-16,0 1 0,0 1 15,-1-1-15,-1-1 0,-1 1 16,-1-1-16,-1 0 0</inkml:trace>
  <inkml:trace contextRef="#ctx0" brushRef="#br0" timeOffset="302172.6617">10806 13849 0,'0'0'0,"0"0"15,0 0-15,22 1 0,-22-1 0,28 0 16,-28 0-16,37 0 0,-18 0 16,1 0-16,1 0 0,-2-1 15,-3-1-15,2-1 0,-3 0 16,-2 2-16</inkml:trace>
  <inkml:trace contextRef="#ctx0" brushRef="#br0" timeOffset="302347.6295">10683 13942 0,'0'0'0,"0"0"15,0 0-15,25 1 0,-25-1 0,43 0 16,-12 0 0,4 0-16,3-2 0,-2 2 0,1 0 15,8-1-15,7 0 16,-7 1-16,-6-1 0,-7 0 0,-6 1 15,-5 0-15</inkml:trace>
  <inkml:trace contextRef="#ctx0" brushRef="#br0" timeOffset="302522.3562">10996 13959 0,'0'0'0,"0"0"15,0 0-15,-3 20 0,3-20 0,-6 21 16,1-8-16,-2 1 15,-1 3-15,-1-2 16,-1 1-16,1-2 0,0-1 0,-2-1 16,0-3-16,2-1 0,1-2 15,2 0-15</inkml:trace>
  <inkml:trace contextRef="#ctx0" brushRef="#br0" timeOffset="302689.4441">11034 13985 0,'0'0'0,"0"0"0,0 0 0,23 19 16,-23-19-16,22 22 0,-11-13 16,0 1-16,0 0 0,0 1 15,0 0-15,0-1 0,-1-3 0,0-3 16,-2-2-16,0-1 0,0-1 16,-2 1-16</inkml:trace>
  <inkml:trace contextRef="#ctx0" brushRef="#br0" timeOffset="302923.2947">11373 13634 0,'0'0'0,"0"0"16,0 0-16,12 28 0,-12-28 0,9 35 15,-8-11-15,-1 3 0,-1 2 16,0 12-16,0 4 0,0-6 15,-1-3-15,2 3 16,0-4-16,-1-3 0,0-5 16,0-7-16,0-4 0,-2-7 15,-2-6-15,1-4 0,0-2 0,0 1 16,2 0-16,0 0 16</inkml:trace>
  <inkml:trace contextRef="#ctx0" brushRef="#br0" timeOffset="303206.0164">11356 13673 0,'0'0'16,"0"0"-16,0 0 0,31-12 16,-31 12-16,31-7 0,-13 3 15,1 1-15,0 1 0,7 0 16,-1 0-16,-2 1 0,-2 0 0,0 2 16,0 1-1,-1 4-15,0 4 0,-3 5 0,-1 3 16,-4 3-16,-2 4 0,-2 9 0,-4 3 15,0 5-15,1 4 0,-3 1 16,-1 0 0,-2-3-16,-1-2 0,-1-3 15,-1-9-15,0-6 0,-2-5 16,0-3-16,-2-4 0,-2-5 0,0-4 16,-1-5-16,-2-3 0,2 1 15,2 1-15,1 1 0</inkml:trace>
  <inkml:trace contextRef="#ctx0" brushRef="#br0" timeOffset="303359.5511">11398 13839 0,'0'0'0,"0"0"16,0 0-16,23 1 0,-23-1 0,28 3 16,-28-3-16,39 7 0,-18-2 15,-1-1-15,0 1 0,6 2 16,-1 0-16,-3 0 0,-2 0 15,-4-1-15,-1-1 0,-4-1 16</inkml:trace>
  <inkml:trace contextRef="#ctx0" brushRef="#br0" timeOffset="303505.5026">11418 13982 0,'0'0'0,"0"0"0,0 0 16,35 1-16,-35-1 0,40 1 15,-16-1-15,3-1 0,0-1 16,4 0-16,-5 0 0,-4 0 16</inkml:trace>
  <inkml:trace contextRef="#ctx0" brushRef="#br0" timeOffset="311339.6192">13254 13933 0,'0'0'0,"0"0"15,0 0-15,0 0 0,4-23 0,-4 23 16,0 0-16,-1-30 0,1 30 16,-5-22-16,-2 11 0,-2 2 15,-1 1-15,-2 0 0,-2 0 16,-2 2-16,0 2 0,-5 1 15,-3 2-15,-5 2 0,1 5 16,0 2-16,-2 3 0,2 3 16,3 2-16,-3 10 0,4 3 15,4 1-15,5 2 0,6 0 16,7 0-16,4-4 0,4-4 0,8 0 16,6-5-16,2-6 0,1-4 15,7-6-15,5-8 0,-4-1 16,-2-3-16,1-2 0,3-1 15,-4-1-15,-4-1 0,-4-2 16,-2-5-16,-3 0 0,-4 1 16,-1 1-16,-1 1 0,-4 5 15,0 3-15,-3 3 0,-2 2 16,-1 5-16,1 2 0,-2 9 0,0 7 16,1 5-16,0 5 15,5 6-15,2 6 0,0-8 0,-2-6 0,0-4 16</inkml:trace>
  <inkml:trace contextRef="#ctx0" brushRef="#br0" timeOffset="312527.6322">14095 13842 0,'0'0'0,"0"0"0,0 0 0,-2 23 16,2-23-16,-6 29 0,2-7 16,-2 0-16,0 0 0,0 0 15,1 0-15,-3 3 0,-1-3 0,1-4 16,2-3-16,0-2 0,3-3 16,1-3-16,2-3 0,0-4 15,4-4-15,3-6 0,2-3 16,1-2-16,1-2 0,4-3 15,5-3-15,2-1 0,1 0 16,6 0-16,-1 5 0,0 3 16,-2 4-16,1 5 0,-1 4 15,-3 3-15,-2 3 0,-2 4 16,-1 5-16,-3 3 0,-2 3 0,-3 3 16,-1 2-16,-4-2 0,-3-3 15,-3 2-15,-2-1 0,0-3 16,-1 0-16,-1-3 0,0-1 15,-1-3-15,1-3 0,-1-4 16,2-3-16,1-3 0,1 0 0,5-6 16,2-4-16,5-2 0,4-2 15,6-2-15,5 1 16,4-2-16,1 3 0,5 2 0,4 2 16,-3 4-16,0 4 0,4 3 15,0 3-15,-7 3 16,-4 0-16,-7 9 0,-4 6 0,-5 0 15,-3 0-15,-5 3 0,-3 4 16,-1 3-16,1 1 0,-2 0 16,-2 2-16,1-6 0,0-2 0,0-6 15,0-3-15,0-4 0</inkml:trace>
  <inkml:trace contextRef="#ctx0" brushRef="#br0" timeOffset="312906.2164">15463 13966 0,'0'0'16,"0"0"-16,0 0 0,0 0 0,0 0 15,-10-19-15,10 19 0,0 0 16,-32-8-16,13 9 0,-4 2 16,-1 3-16,-1 2 0,-4 6 15,-2 5-15,-4 8 0,2 2 0,0 5 16,5 0-16,9-6 15,7-5-15,8-5 0,6-3 16,8-5-16,7-2 0,5-5 16,3-4-16,4-3 0,1-3 0,5-7 15,-3-4-15,-3 0 0,0-1 16,-4-4-16,0-3 16,-8 3-16,-3 3 0,-5 6 15,-2 3-15,-6 2 0,-4 2 16,0 8-16,-3 6 0,-1 5 0,-1 6 15,0 2-15,0 4 0,4 2 16,0 0-16,7-2 0,2-1 16,5-5-16,3-3 0,-2-3 0,-2-2 15,-2-2-15</inkml:trace>
  <inkml:trace contextRef="#ctx0" brushRef="#br0" timeOffset="313105.7943">15835 13813 0,'0'0'15,"0"0"-15,0 0 0,-14 32 0,7-15 16,-3 8-16,-2 10 16,-4 12-16,2 0 0,-4 13 0,1 2 15,1-9-15,2-6 0,3-1 16,5-10-16,4-9 0,3-8 15,0-4-15,0-4 0,-1-2 0</inkml:trace>
  <inkml:trace contextRef="#ctx0" brushRef="#br0" timeOffset="313356.0854">16128 13989 0,'0'0'0,"0"0"16,0 0-16,0 0 0,0 0 0,-31-10 15,31 10-15,-34 1 0,12 1 0,-2 3 16,-3 4-16,0 0 16,-3 2-16,-6 3 0,4 1 15,6-2-15,4-2 0,1 4 0,4 1 16,8-2-16,3 2 0,9-4 16,7 1-16,4 0 0,0-2 15,9 3-15,3-2 0,2-3 16,0-1-16,-5-2 0,-5-1 15,-2-1-15</inkml:trace>
  <inkml:trace contextRef="#ctx0" brushRef="#br0" timeOffset="313689.5829">16024 14155 0,'0'0'15,"0"0"-15,0 0 0,0 0 0,22 12 0,-22-12 16,32 7-16,-32-7 15,38 9-15,-15-6 0,3-2 16,0-1-16,-2-1 0,7-3 16,0-3-16,-2-2 0,1 1 0,-3-3 15,-4-2-15,-3 1 0,-5-2 16,-2-4-16,-4 0 16,-3 0-16,-5 2 0,-8 2 0,-5 2 15,-2 4-15,-2 3 0,-5 6 16,-4 4-16,0 5 0,-1 1 0,1 8 15,1 7-15,1 1 16,0 5-16,7-1 0,5 0 16,4 1-16,5-4 0,6-4 15,6-3-15,8-3 0,6-2 0,7-7 16,6-8-16,2-2 0,4-6 16,-10 3-16,-6 0 0,-7 1 15</inkml:trace>
  <inkml:trace contextRef="#ctx0" brushRef="#br0" timeOffset="314055.7258">16713 14030 0,'0'0'0,"0"0"0,0 0 0,-10 25 16,10-25-16,-13 32 0,4-8 15,0 0-15,1 1 0,-3 6 16,0 0-16,4-3 0,4-2 0,4-6 15,2-3-15,4-3 16,0-2-16,8-5 0,4-1 16,0-8-16,3-7 0,4-6 15,-3-3-15,1-6 0,2-2 0,0-2 16,0-1-16,-2 3 0,-5 2 16,0 3-16,-3 3 0,-5 4 15,-5 3-15,-1 4 0,-3 4 16,-4 5-16,-5 3 0,-4 7 15,-3 5-15,-2 5 0,1 5 16,0 6-16,3 7 0,2-5 16,3-3-16,0 6 0,3-4 15,1-3-15,3-4 0,6-6 16,4-5-16,4-7 0,5-4 0,-5-2 16,-3 0-16,-2-1 0</inkml:trace>
  <inkml:trace contextRef="#ctx0" brushRef="#br0" timeOffset="314272.799">17159 14139 0,'0'0'16,"0"0"-16,-7 25 0,2-3 0,-2 7 16,-4 15-16,-3 5 0,-5 18 15,-1 3-15,-2 11 0,2-3 16,-4 4-16,-2-9 0,2-2 15,3-11-15,5-17 0,3-12 16,0-12-16,1-9 0,2-8 16,2-3-16,2 0 0,3-1 15,-1 2-15</inkml:trace>
  <inkml:trace contextRef="#ctx0" brushRef="#br0" timeOffset="314489.6364">17170 14063 0,'0'0'0,"12"-3"0,7 0 0,0 0 16,2 0-16,12 3 0,5 2 16,8 4-16,-1 3 0,-3 3 15,-2 3-15,-3 5 0,-7 1 0,-8 1 16,-6-1-16,-7-2 0,-5-3 16,-12 0-16,-8 2 0,-6 0 15,-5 0-15,-8-5 0,-6-1 16,-2-3-16,0-3 0,3-5 15,5-4-15,3 1 0,8 0 16,6 0-16</inkml:trace>
  <inkml:trace contextRef="#ctx0" brushRef="#br0" timeOffset="314855.7483">18001 14269 0,'0'0'0,"0"0"16,0 0-16,34 5 0,-20-3 0,5-1 16,3 1-16,0-1 15,1 1-15,8-5 0,1-2 16,0 0-16,-1-1 0,4-7 16,-2-5-16,-6-2 0,-5 1 15,-5-1-15,-5 2 0,-6 0 16,-2 0-16,-10 1 0,-7 2 15,-5 4-15,-3 3 0,-9 7 16,-6 6-16,-1 6 16,-2 7-16,4 3 0,3 1 0,0 11 15,4 5-15,6 1 0,9-5 16,15 0-16,14 1 16,0-7-16,1-4 0,12-6 0,10-3 15,0-6-15,0-5 0,7-8 16,3-6-16,-11 2 0,-11 3 0,-6 1 15</inkml:trace>
  <inkml:trace contextRef="#ctx0" brushRef="#br0" timeOffset="315056.5321">18678 14105 0,'0'0'0,"0"0"16,19 25-16,-8-8 0,0 1 0,3 12 15,0 4-15,8 9 0,3 0 0,-1-3 16,1 0-16,1 1 16,-3-7-16,-2-6 0,-1-4 15,-1-7-15,1-4 0,-7-8 16,-4-7-16,-1 1 0,-2-1 0,-2 1 16</inkml:trace>
  <inkml:trace contextRef="#ctx0" brushRef="#br0" timeOffset="315222.5369">19025 14098 0,'0'0'0,"0"0"15,0 0-15,0 0 0,0 0 0,-26 13 16,26-13-16,-32 23 0,10-7 16,-4 4-16,-2 2 0,-2 2 15,-1 3-15,-6 5 0,1 0 16,1 0-16,6-7 0,6-4 15</inkml:trace>
  <inkml:trace contextRef="#ctx0" brushRef="#br0" timeOffset="315648.138">19601 14158 0,'0'0'0,"0"0"16,0 0-16,0 0 0,0 0 0,-20-22 16,3 18-16,0 1 15,-2 1-15,-6 5 0,-5 2 16,-8 5-16,2 3 0,-3 5 0,-1 5 16,-3 5-16,6 3 0,3 5 15,7-2-15,9-5 0,6-4 16,8-3-16,8-2 0,4-5 15,7-5-15,6-6 0,6-5 16,3-3-16,2-3 0,-1-4 16,1-4-16,-2-3 0,-2-2 0,1-5 15,0-3-15,-5 0 16,-3 0-16,-2-1 0,-6 2 16,-4 6-16,-4 6 0,-4 7 0,-3 2 15,-1 3-15,-2 2 0,-2 8 16,-3 6-16,2 0 0,1 1 15,2 3-15,0 2 0,3 2 16,1 2-16,3-1 0,3-2 16,2-4-16,4-2 0,-2-3 15,-1-3-15,-2 0 0</inkml:trace>
  <inkml:trace contextRef="#ctx0" brushRef="#br0" timeOffset="316189.6643">19828 14130 0,'0'0'0,"0"0"0,-9 24 15,9-24-15,-14 32 0,6-11 16,0 2-16,-3 7 0,0 0 0,1-3 16,1-2-16,1 1 15,1-5-15,1-5 0,3-4 0,2-6 16,1-6-16,4-1 0,1-6 15,1-4-15,2-3 0,4-6 16,4-3-16,1-2 0,3-3 16,6-3-16,-2 4 0,-1 3 15,-1 5-15,0 2 0,0 5 16,-2 5-16,-1 5 0,-3 6 16,-1 4-16,-4 5 0,-4 2 0,-1 7 15,-3 4-15,-1 2 0,-1 2 16,-1-1-16,-1 0 0,0 0 15,0-6-15,0-2 0,1-3 16,-1-6-16,0-3 0,0-4 16,1-1-16,0-4 0,3-5 15,-1-4-15,2-3 0,0-3 0,1-3 16,4-3-16,3-3 16,6-4-16,3 0 0,0 3 0,-1 0 15,0 5-15,-2 2 0,4 4 16,3 3-16,-2 5 0,-1 3 15,-2 3-15,-2 1 0,-2 5 16,-3 3-16,-2 4 0,-2 3 16,-4 4-16,-1 4 0,-3 3 15,-1 2-15,-1-1 0,-1-2 0,-2 0 16,1 0-16,1-5 0,0-4 16,-1-3-16</inkml:trace>
  <inkml:trace contextRef="#ctx0" brushRef="#br0" timeOffset="316689.2873">21205 14132 0,'0'0'0,"0"0"0,0 0 0,-1 27 16,1-27-16,-7 35 0,0-9 15,0 2-15,-2 0 0,0 5 16,2-1-16,5-4 0,2-4 0,5-1 16,3-5-16,1-4 0,0-5 15,3-5-15,3-6 16,-3-2-16,2-4 0,4-6 0,-1-5 16,0-2-16,-2-3 15,1-5-15,0-4 0,0 2 0,-1 0 16,1 1-16,-3 5 0,-3 6 15,-3 5-15,0 6 0,0 6 16,-3 5-16,-2 4 0,-1 7 16,-2 6-16,0 6 0,0 4 0,2 1 15,1 2-15,6-5 16,3-5-16,6 2 0,1-4 16,3-6-16,1-1 0,6-6 0,2-2 15,-4-5-15,-2-3 0,2-5 16,-1-3-16,0-3 0,1 0 0,-4-10 15,-1-7-15,-5 0 16,-2-1-16,-4-1 0,-3 0 16,-3 4-16,-3 3 0,-9 7 0,-5 2 15,-3 5-15,-1 2 16,-2 4-16,0 3 0,3 2 0,0 3 16,5 0-16,2-2 0,2 1 15</inkml:trace>
  <inkml:trace contextRef="#ctx0" brushRef="#br0" timeOffset="316872.9507">22105 14192 0,'0'0'0,"0"0"0,0 0 16,-11 31-16,11-31 0,-13 36 0,3-12 15,0 1-15,-1 1 0,-2 6 16,1-2-16,2-6 0,2-4 0,2-5 15,1-9-15,3-1 16,0-2-16,0 0 0</inkml:trace>
  <inkml:trace contextRef="#ctx0" brushRef="#br0" timeOffset="317008.9156">22135 13904 0,'0'0'0,"0"0"15,0 0-15,18 14 0,-18-14 0,16 16 16,-2-3-16,-3-2 16,-1-1-16,-2-2 0</inkml:trace>
  <inkml:trace contextRef="#ctx0" brushRef="#br0" timeOffset="317333.2634">22371 14327 0,'0'0'0,"-4"8"0,-2 3 0,1 1 16,-2 2-16,-4 5 0,-2 4 16,0-4-16,0-1 0,1 0 15,4-3-15,2-6 0,4-7 0,2-2 16,5-7-16,2 0 16,1-1-16,0-4 0,2-4 15,3-4-15,0-3 0,7-3 0,3 0 16,0 3-16,0 5 0,0 3 15,-1 5-15,0 2 0,1 2 16,-1 5-16,-1 4 0,-3 2 16,-2 4-16,-4 5 0,-2 5 15,-5 2-15,-2 0 0,-3 4 16,-2 2-16,-1 1 0,-2 0 0,0-1 16,-1 0-16,1 0 0,-1-2 15,1 0-15,0-5 16,2-6-16</inkml:trace>
  <inkml:trace contextRef="#ctx0" brushRef="#br0" timeOffset="317790.7931">23243 14409 0,'0'0'0,"0"0"0,0 0 15,1-23-15,-1 23 0,-6-22 16,-4 8-16,-1 0 0,-1 2 15,-6 0-15,-5 4 16,-7-1-16,-1 3 0,-3 3 0,-2 5 16,-6 9-16,2 7 0,3 4 15,1 0-15,10 2 0,6 1 0,5 3 16,7-1-16,7-5 0,5-2 16,7-4-16,5-4 0,6-3 15,5-3-15,2-5 0,0-2 16,0-6-16,2-3 0,0-8 15,0-4-15,-2-4 0,-2-2 0,1-7 16,-1-6-16,2-6 0,-3 0 16,-4 4-16,-3 3 15,-5 5-15,-2 5 0,-5 5 16,0 4-16,-3 5 0,1 4 0,-3 6 16,0 4-16,-2 7 0,0 4 15,-3 10-15,-3 5 16,-6 7-16,-6 11 0,-4 5 15,-1 1-15,0 11 0,2 2 16,5-9-16,4-9 0,3 0 16,3-3-16,3-8 0,2-6 0,2-8 15,1-7-15,-1-4 0,0-2 16,0-1-16</inkml:trace>
  <inkml:trace contextRef="#ctx0" brushRef="#br0" timeOffset="318122.4993">23573 14344 0,'0'0'0,"0"0"0,0 0 16,0 0-16,-21 26 0,21-26 16,-20 30-16,9-12 0,0 2 0,2 0 15,3 1-15,3 0 0,3-2 16,9 3-16,7-2 15,0-4-15,2-2 0,2-5 0,3-2 16,4-2-16,0-1 0,-2-5 16,0-5-16,-2-3 0,-5-2 15,-3-8-15,-5-4 0,-4 0 16,-3 1-16,-8 3 0,-8 2 16,-4-2-16,-3 1 0,-9-1 0,-6 2 15,3 7-15,2 7 0,3 1 16,3 4-16,5 0 0,4 3 0,6 1 15,6 1 1,0-3-16,1 0 0,1-1 0</inkml:trace>
  <inkml:trace contextRef="#ctx0" brushRef="#br0" timeOffset="318539.4438">23986 14401 0,'0'0'0,"0"0"0,0 0 16,-6 24-16,6-24 0,-8 26 16,2-11-16,1 0 0,0 0 0,2 0 15,2 1-15,2-2 0,1 0 16,4-2-16,2-4 16,2-4-16,3-1 0,4-3 15,3-2-15,-1-3 0,-1-1 0,1-4 16,4-4-16,-1-1 0,0-3 15,1-1-15,-2-2 0,-5 5 16,-3 3-16,-3 2 0,-1 3 16,-3 3-16,-2 4 0,-5 5 15,-3 3-15,-2 7 0,1 3 0,0 3 16,3 2-16,3 0 0,3 0 16,6 5-16,4-1 0,3-4 15,5-4-15,3-5 16,1-4-16,1-3 0,-1-2 0,3-6 15,-1-4-15,0-6 0,-2-3 16,3-14-16,-3-8 0,-2-1 16,-3 0-16,-5-5 0,-3-4 15,-5 8-15,-5 4 0,1 4 16,-2 8-16,0 5 0</inkml:trace>
  <inkml:trace contextRef="#ctx0" brushRef="#br0" timeOffset="323656.0162">10549 14484 0,'0'0'0,"0"0"0,0 0 15,0 0-15,0 0 0,-4 24 16,4-24-16,-4 33 0,1-11 15,1 2-15,0 1 0,1-1 16,1 0-16,3 2 0,4-2 16,2-5-16,2-4 0,4-6 15,4-4-15,-2-4 0,1-1 0,2-4 16,2-5-16,0 0 0,0 1 16,2-11-16,-1-5 0,0-1 15,-3 1-15,-3 2 0,-3 2 16,-2 4-16,-2 4 0,-3 4 15,-3 5-15,-4 3 0,0 0 0,-2 11 16,-2 7-16,1-1 16,-1 4-16,2 6 0,1 0 15,3-3-15,4-3 0,6-2 16,6 1-16,2-5 0,0-5 0,2-3 16,2-3-16,2-2 0,-1-2 15,1-5-15,-2-3 0,-4-3 16,-4-2-16,1-9 0,-4-3 15,-4 3-15,-3-2 0,-1-4 16,-4-1-16,-3 7 0,-2 1 16,-6 3-16,-4 1 0,1 1 15,1 3-15,4 4 0,1 2 0,2 1 16</inkml:trace>
  <inkml:trace contextRef="#ctx0" brushRef="#br0" timeOffset="323855.8239">11555 14604 0,'0'0'15,"0"0"-15,0 0 0,-7 28 0,7-28 16,-12 32-16,3-10 0,-1 0 16,-1 2-16,-3 6 15,0-1-15,2-5 0,2-3 0,3-2 16,6-6-16,1-9 0,0-4 15,2-1-15,-2 1 0,2 0 0</inkml:trace>
  <inkml:trace contextRef="#ctx0" brushRef="#br0" timeOffset="323994.0049">11620 14383 0,'0'0'0,"0"0"0,0 0 16,0 0-16,0 0 0,0 0 15,22 13-15,-22-13 0,0 0 16,24 16-16,-24-16 0,0 0 0</inkml:trace>
  <inkml:trace contextRef="#ctx0" brushRef="#br0" timeOffset="324338.9633">11855 14698 0,'0'0'0,"-2"7"15,-3 2-15,1 2 0,-1 0 0,1 2 16,-2 3-16,0 2 0,-1-3 0,3-1 16,0-3-16,1-1 15,1-3-15,0-2 0,1-2 0,1-3 16,2-6-16,1-2 16,2-4-16,0-2 0,2 0 15,5-7-15,3-4 0,2 4 16,0 1-16,0 1 0,-1 1 15,5-1-15,0 4 0,4 5 16,0 6-16,-1 2 0,-2 4 0,-2 3 16,-3 5-16,-3 1 15,-3 2-15,-2 1 0,-1 1 0,-3 1 16,-2 1-16,-2 4 0,-2 1 16,-1 1-16,-2-2 0,0 4 15,0 2-15,1-5 0,1-4 0,-1-3 16</inkml:trace>
  <inkml:trace contextRef="#ctx0" brushRef="#br0" timeOffset="324789.4059">12749 14869 0,'0'0'0,"0"0"0,0 0 15,12-21-15,-8 10 0,-1-3 0,-2-2 16,-2-1-16,-2 1 0,-7-5 15,-4 2-15,-2 2 0,-1 1 16,-7 4-16,-6 5 0,0 3 0,0 4 16,-10 6-16,-3 6 15,3 3-15,4 1 0,5 5 16,4 4-16,3 0 0,6-4 0,8 1 16,7-1-16,5-4 0,5-2 15,11-3-15,8-3 16,2-7-16,-1-6 0,6-5 15,4-3-15,-5-1 0,-4 0 0,5-11 16,4-7-16,-4-2 0,-2 0 0,2-10 16,-2-2-16,-4 2 15,-1 4-15,-1-4 0,-4 5 0,-7 8 16,-4 6-16,-2 5 0,-2 5 16,-2 5-16,-2 5 0,-2 4 15,-1 5-15,-2 4 0,-2 2 16,-7 13-16,-6 9 15,2 2-15,0-1 0,0 5 0,-2 2 16,2 3-16,1-1 0,4-5 16,4-3-16,2-3 0,4-2 0,2-4 15,3-4-15,-2-5 0,-1-4 16,0-4-16</inkml:trace>
  <inkml:trace contextRef="#ctx0" brushRef="#br0" timeOffset="325123.0382">13166 14710 0,'0'0'0,"0"0"0,0 0 16,0 0-16,-16 24 0,16-24 0,-20 28 16,8-11-16,-1 2 0,5 1 15,4 1-15,3-2 16,3-3-16,5 3 0,4-1 0,5-4 15,5-2-15,1-4 0,1-1 16,1-4-16,2-4 0,2-8 16,-1-4-16,-4-3 0,-3 1 0,-5-6 15,-2-5-15,-9 1 0,-4-2 16,-9 4-16,-5 2 0,-3 1 16,-2 0-16,-10 0 0,-5 5 15,3 2-15,2 5 0,3 3 16,1 2-16,7 3 0,2 1 0,6 3 15,5 2-15,1-2 16,1 0-16,1-1 0</inkml:trace>
  <inkml:trace contextRef="#ctx0" brushRef="#br0" timeOffset="325522.3757">13589 14702 0,'0'0'0,"0"0"0,0 0 16,-8 23-16,8-23 0,-13 29 16,4-11-16,1 0 0,2 0 0,1 3 15,3 0-15,3 3 0,4-3 16,2-3-16,3-3 0,2-5 16,2-1-16,2-7 0,4-5 15,0-3-15,0-4 0,-1-5 16,-2-5-16,1 0 15,-2-4-15,3-4 0,-1 1 0,-3 1 16,-2 3-16,-2 4 0,-2 4 16,-3 4-16,-3 3 0,-3 8 15,-4 8-15,-2 7 0,-1 4 0,3 6 16,1 3-16,3 2 0,2 3 16,7 1-16,5-2 0,6 3 15,2-4-15,6-6 16,5-4-16,-1-6 0,-3-5 0,1-8 15,0-9-15,1-3 0,0-4 16,-3-12-16,-1-9 0,-3-7 16,-2-5-16,-2 5 0,-6 10 15,-3 9-15</inkml:trace>
  <inkml:trace contextRef="#ctx0" brushRef="#br0" timeOffset="328872.6136">7057 15037 0,'0'0'16,"0"0"-16,0 0 0,0 0 15,0 0-15,0 0 0,0 0 0,0 0 16,-26 3-16,26-3 0,-26 4 16,26-4-16,-41 0 15,14 0-15,-4-1 0,-3 1 16,1 0-16,-16 0 0,-3 1 0,-16-1 15,-2 0-15,-26-1 16,-12-1-16,9 2 0,7 2 16,-19-1-16,-12 1 0,-35 3 15,19 1-15,8 2 0,5 0 0,10 2 16,2 2-16,0 0 16,0 0-16,4 1 0,2-1 0,-3-1 15,-2-1-15,4-3 0,3 0 16,-13 6-16,-6 5 15,-11 1-15,-6 3 0,35-8 16,22-2-16,-19 0 0,-16 1 16,18-4-16,15-2 0,-4-2 15,-4 1-15,9-1 0,6-1 0,4 3 16,0 4-16,14-3 0,11-2 16,0-1-16,4-3 0,9 1 15,7 0-15,-1 0 0,2 1 16,6-1-16,4-2 0,2 0 15,0 1-15,1-1 0,-1 2 16,6 0-16,4-2 0,2 1 16</inkml:trace>
  <inkml:trace contextRef="#ctx0" brushRef="#br0" timeOffset="333623.2438">3237 14006 0,'0'0'16,"0"0"-16,0 0 0,0 0 0,-26-10 15,26 10-15,-28-2 16,9 1-16,0 0 0,-6 2 0,-4 1 16,-2 1-16,-4 0 0,-12 2 15,-4 0-15,-15 5 16,-3 3-16,-1 2 0,-6 1 15,-4 1-15,11-2 0,-13 4 0,3 2 16,-6 4-16,9 1 0,4 2 16,5 1-16,-19 17 0,11-3 15,8-1-15,5-1 0,14-1 16,8-2-16,10 2 0,5-1 16,1 1-16,2 0 0,12 4 15,7 4-15,11-5 0,2-5 16,9-1-16,1-4 0,7 3 0,3 1 15,13-3-15,6-1 16,9-1-16,6-1 0,10-3 16,7-2-16,2-3 0,1 0 0,5 3 15,6 3-15,12-3 0,6 0 16,19-3-16,14 2 0,-18-5 16,-12-4-16,13 0 0,11-1 15,2 1-15,0 2 0,9-4 16,10 0-16,-7-2 0,-4-1 0,5 2 15,6 0-15,-3 2 0,0 2 16,3-3-16,1-1 0,-3 1 16,-2 0-16,0-1 0,2-2 15,-11-5-15,-8-2 0,-2-4 16,-3-2-16,-10-3 0,-6-2 0,-7-7 16,-3-5-16,-14-8 0,-7-5 15,-5 2-15,-3-1 16,-8-2-16,-3-4 0,-12-2 15,-7-2-15,-9-8 0,-3-4 16,-12-6-16,-6-3 0,-9 7 0,-6 7 16,-6-7-16,-6-3 0,-3-3 15,-3 0-15,-10-1 0,-6-1 16,-6 7-16,-5 5 0,-11-2 16,-7-1-16,3 2 0,2 3 15,-9 0-15,-5 1 0,-6 6 0,-2 3 16,-8 1-16,-6 0 15,1 4-15,1 5 0,-9 1 0,-5 1 16,0 3-16,0 5 0,-7-1 16,-7 0-16,3 5 0,1 5 15,-8 1-15,-4 1 0,2-2 16,-1-2-16,-4 4 0,-5 4 16,1 1-16,-2 4 0,-8-1 0,-9 0 15,5-1-15,3 1 0,-5 2 16,-3 1-16,-1 5 15,3 6-15,-4 5 0,1 6 0,47-8 16,33-6-16,22-3 0</inkml:trace>
  <inkml:trace contextRef="#ctx0" brushRef="#br0" timeOffset="334206.4319">2586 15707 0,'0'0'0,"0"0"16,-32 22-16,17-10 0,-4-1 0,-10 12 15,-5 5-15,-4 3 0,2-4 16,0-1-16,0-1 0,2-1 16,8-5-16,4-5 0</inkml:trace>
  <inkml:trace contextRef="#ctx0" brushRef="#br0" timeOffset="334373.4793">2849 15704 0,'0'0'0,"9"5"0,2 4 16,3 0-16,1 1 0,11 7 15,0 3-15,2 3 0,-3 0 16,7 3-16,-1-3 0,-6-4 15,-2-3-15,-1-1 0,-4-3 0,-5-3 16</inkml:trace>
  <inkml:trace contextRef="#ctx0" brushRef="#br0" timeOffset="334542.345">2759 15836 0,'0'0'0,"0"0"16,0 0-16,11 28 0,-11-28 0,11 23 15,-4-11-15,0 3 0,-2 2 0,3 2 16,-1-4-16,-2-1 0</inkml:trace>
  <inkml:trace contextRef="#ctx0" brushRef="#br0" timeOffset="334857.4949">2652 16045 0,'0'0'0,"0"0"16,0 0-16,29 6 0,-29-6 0,31 10 16,-13-4-16,3 0 0,1 0 15,3 2-15,-3 0 0,0 1 16,-3-2-16,-4 2 0,-4 0 15,-3 2-15,-4 1 0,-5 1 16,-3 1-16,-7-2 0,-5 0 16,-3 1-16,0 0 0,-2-1 15,1-1-15,2 0 0,4 1 16,-1-3-16,4 0 0,6-1 16,3 0-16,5 1 0,5-1 0,9-2 15,6-1-15,6-2 16,3-4-16,16-4 0,6-2 0,-12 0 15,-6 3-15,-7-1 0</inkml:trace>
  <inkml:trace contextRef="#ctx0" brushRef="#br0" timeOffset="335041.9043">3355 15759 0,'0'0'15,"0"0"-15,0 0 0,0 0 16,34 7-16,-34-7 0,37 4 16,-13-2-16,1 2 0,6 0 15,3 0-15,10 3 0,-1 0 16,0 1-16,-8-2 0,-6-2 0</inkml:trace>
  <inkml:trace contextRef="#ctx0" brushRef="#br0" timeOffset="335222.941">3616 15805 0,'0'0'0,"0"0"0,0 0 15,0 0-15,0 0 0,-25 22 16,7-5-16,0 0 16,0 2-16,-1-2 0,3 0 15,-6 5-15,0-1 0,4-3 0,1-2 16,5-3-16</inkml:trace>
  <inkml:trace contextRef="#ctx0" brushRef="#br0" timeOffset="335390.2101">3351 16009 0,'0'0'0,"0"0"15,0 0-15,-3 31 0,3-31 16,-4 31-16,-1-10 0,1-1 15,1-1-15,-3 2 16,3-3-16,-1-3 0,2-2 16,1-3-16</inkml:trace>
  <inkml:trace contextRef="#ctx0" brushRef="#br0" timeOffset="335622.8318">3405 16036 0,'0'0'0,"0"0"16,0 0-16,26 1 0,-26-1 0,28 3 15,-28-3-15,40 3 0,-18 0 16,1 1-16,3-1 0,5 2 16,-3 0-16,0 1 0,-3-2 15,-2 1-15,2 0 0,-7 2 16,0 0-16,-3 2 0,-2 2 16,-7 5-16,-4 3 0,-5-1 15,-5 0-15,1 1 0,-2 0 16,0-2-16,1 0 0,-3 0 15,0-1-15,-4-3 0,-1-1 0,3-3 16,3-2-16,1 0 0</inkml:trace>
  <inkml:trace contextRef="#ctx0" brushRef="#br0" timeOffset="335805.8467">3579 16097 0,'0'0'0,"0"0"16,0 0-16,0 0 0,-7 25 0,7-25 15,-12 30-15,2-12 0,-2 2 16,-1 0-16,-4 2 16,2 0-16,0-1 0,-5 5 0,-1-1 15,0-4-15,3-2 0,-1-7 16,0-4-16,4-2 0,3-1 0,1 0 16</inkml:trace>
  <inkml:trace contextRef="#ctx0" brushRef="#br0" timeOffset="335956.306">3521 16387 0,'0'0'0,"0"0"16,0 0-16,17 16 0,-11-7 0,3 4 15,1 4-15,7 3 0,1 1 16,3 1-16,-2 2 16,0-3-16,-3-2 0,3 0 0,0-3 15,-4-3-15,-2-3 0,-4-2 16</inkml:trace>
  <inkml:trace contextRef="#ctx0" brushRef="#br0" timeOffset="336156.5518">4263 15698 0,'0'0'0,"0"0"0,0 0 16,0 0-16,8 29 0,-8-29 0,2 21 16,-2-21-16,3 31 0,-3-17 15,1-2-15,2-1 0</inkml:trace>
  <inkml:trace contextRef="#ctx0" brushRef="#br0" timeOffset="336456.2089">4612 15769 0,'0'0'16,"0"0"-16,0 0 0,0 0 0,0 0 15,-18 19-15,18-19 0,-23 20 16,6-8-16,-5 2 16,0 0-16,-2-2 0,1-2 0,-9 3 15,-1-3-15,3-1 0,1 0 0,3-2 16,0 0-16,5-2 15,3-1-15,0 0 0,4-1 16,8-1-16,4 1 0,5 0 0,5 0 16,5 1-16,6 1 0,3-1 15,3-1-15,4 1 0,2 3 16,8 0-16,-4 1 0,-1-1 16,-2-2-16,-6 0 0,-4-1 15,-4-1-15,-2-1 0,-5 0 0</inkml:trace>
  <inkml:trace contextRef="#ctx0" brushRef="#br0" timeOffset="336656.7861">4109 16047 0,'0'0'0,"0"0"0,0 0 0,25 7 15,-25-7-15,32 8 0,-9-4 16,2 0-16,-2 0 0,3 0 15,4 1-15,7 1 0,1 1 0,-3-1 16,-1-1-16,3 3 0,-4 0 16,-10-4-16,-8-1 0,-2-1 15,-4 0-15,0-1 0</inkml:trace>
  <inkml:trace contextRef="#ctx0" brushRef="#br0" timeOffset="336841.3508">4046 16148 0,'0'0'0,"0"0"0,0 0 16,0 0-16,0 0 0,30 15 15,-30-15-15,43 14 0,-20-5 0,4-2 16,4 1-16,2-1 0,5 1 16,11 1-16,-1-1 0,6 0 15,-3-1-15,-7-3 0,-7-1 16,-5 0-16,-6-1 0,-7-1 15</inkml:trace>
  <inkml:trace contextRef="#ctx0" brushRef="#br0" timeOffset="337073.4194">4423 16000 0,'0'0'0,"0"0"0,0 0 0,0 0 16,-3 23-16,3-23 0,-8 29 15,1-9-15,-1 3 0,-5 2 16,0 3-16,-4 0 0,-2 1 0,-3 6 16,0-5-16,-6 6 0,1-3 15,-1-3-15,5-4 0,-1-3 16,4-3-16,1-6 0,3-3 16,1-2-16,4-2 0,2-1 15</inkml:trace>
  <inkml:trace contextRef="#ctx0" brushRef="#br0" timeOffset="337240.0209">4420 16393 0,'0'0'0,"0"0"16,21 7-16,-10-3 0,1 0 0,1 3 16,1 1-16,5 3 0,1-1 15,0 1-15,-1 0 16,-2-1-16,-4 1 0,0-3 0,-4 0 15,0-2-15,-1 0 0,-2-2 16</inkml:trace>
  <inkml:trace contextRef="#ctx0" brushRef="#br0" timeOffset="337443.1738">4336 16493 0,'0'0'15,"0"0"-15,0 0 0,-1 22 0,1-22 16,0 0-16,-1 29 0,1-29 16,-4 23-16,4-10 0,0 0 15,0 0-15,0 0 0,0-2 16,0-1-16,0-1 0,0-2 0,0-2 16,0-1-16,0-1 0,0-1 15,0 1-15</inkml:trace>
  <inkml:trace contextRef="#ctx0" brushRef="#br0" timeOffset="337624.2167">4486 16566 0,'0'0'0,"0"0"15,0 0-15,0 0 0,12 22 16,-12-22-16,5 27 0,-1-12 0,-3 0 16,1 2-16,-2 0 15,1 1-15,1 0 0,-2 0 0,2 0 16,0-2-16,-2-1 0,-2 3 15,0-1-15,-1-4 0,-5-2 16,4-2-16,-2-1 0,3-2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01:58:10.024"/>
    </inkml:context>
    <inkml:brush xml:id="br0">
      <inkml:brushProperty name="width" value="0.05292" units="cm"/>
      <inkml:brushProperty name="height" value="0.05292" units="cm"/>
      <inkml:brushProperty name="color" value="#FF0000"/>
    </inkml:brush>
  </inkml:definitions>
  <inkml:trace contextRef="#ctx0" brushRef="#br0">2090 3283 0,'0'0'0,"0"0"0,0 0 0,0 0 16,0 0-16,29-6 0,-29 6 15,25-5-15,-25 5 0,31-5 16,-12 4-16,0-1 0,3 2 15,1 2-15,4 0 0,3 0 16,-1-4-16,4 2 0,5 2 16,0-2-16,-2-2 0,12 4 0,2 0 15,0-1-15,0-1 0,14 0 16,2 0-16,-6 0 0,-3 0 0,13 1 16,8 0-16,-8-2 15,-4-1-15,17-1 16,12 0-16,-2-1 0,-13 1 0,31-2 15,-14 2-15,-2 3 0,-4 3 0,-1-5 16,-1-4-16,-2 2 16,-3-1-16,3 2 0,-2 4 15,0-2-15,-2-1 0,5-2 0,2 0 16,-5 3-16,-4 1 0,5-2 16,3-3-16,-3 3 0,-2 0 15,4 0-15,0 2 0,-2-3 16,-1 0-16,3 1 0,2 0 15,-2 0-15,-2-1 0,2 2 16,1 1-16,-2-1 0,-1 1 0,2-2 16,4-2-16,-5 5 15,0 4-15,1-9 0,0-5 16,-3 2-16,-2 3 0,3 4 16,2 5-16,-3-9 0,-4-4 0,1 5 15,1 6-15,-6-2 0,-3-1 16,0 1-16,-1 0 0,-3-1 15,-3-2-15,-3-2 0,-3 2 16,-8-1-16,-6-1 0,-5 4 0,-2 5 16,-11-1-16,-5 2 0,-8-2 15,-5-2-15,-3 1 0</inkml:trace>
  <inkml:trace contextRef="#ctx0" brushRef="#br0" timeOffset="6849.6128">9401 2340 0,'0'0'0,"0"0"15,0 0-15,0 0 0,0 0 0,-7 24 16,7-24-16,-17 21 16,17-21-16,-28 32 0,10-12 15,-2 3-15,-2 1 0,-9 7 16,-2-1-16,1 2 0,2-2 0,-1 1 15,5-6-15,5-4 0</inkml:trace>
  <inkml:trace contextRef="#ctx0" brushRef="#br0" timeOffset="7000.2882">9257 2496 0,'0'0'16,"0"0"-16,0 0 0,31 2 0,-31-2 15,28 5-15,-12-1 16,1-1-16,-2 1 0,5 4 0,0 2 16,-2 0-16,-2-1 0,-3-1 15,-2-2-15,-1 0 0</inkml:trace>
  <inkml:trace contextRef="#ctx0" brushRef="#br0" timeOffset="7183.0587">9161 2720 0,'0'0'0,"0"0"0,0 0 0,30-4 16,-30 4-16,34-2 0,-12 0 16,2-2-16,0 2 0,6 0 15,-1 0-15,-2-1 0,-5 0 16,-3-1-16,-3 3 0,-3-2 0</inkml:trace>
  <inkml:trace contextRef="#ctx0" brushRef="#br0" timeOffset="7366.5118">9018 2924 0,'0'0'0,"0"0"0,0 0 15,0 0-15,0 0 0,33-7 16,-33 7-16,41-10 0,-19 3 0,6 2 15,2-2-15,0 1 16,-1-1-16,7 0 0,0-1 0,-6 1 16,-2 3-16,1-1 0,-6 0 15,-4 1-15</inkml:trace>
  <inkml:trace contextRef="#ctx0" brushRef="#br0" timeOffset="7600.4016">9304 2765 0,'0'0'0,"0"0"16,0 0-16,0 0 0,0 0 16,4 23-16,-4-23 0,3 34 15,-2-12-15,-1 2 0,0 4 16,0 1-16,0-1 0,-1 8 16,0 0-16,0-4 0,0-2 15,-1 1-15,-1-3 0,-2-5 16,0-4-16,-4-1 0,-1-1 0,2-3 15,-3-2-15,0-4 16,-1-2-16,1 0 0,2-2 0,1 0 16</inkml:trace>
  <inkml:trace contextRef="#ctx0" brushRef="#br0" timeOffset="7732.9021">9096 3060 0,'0'0'0,"0"0"15,0 0-15,0 0 0,0 0 0,0 0 16,0 0-16,-14 28 0,14-28 15,-10 25-15,10-25 0,-14 35 16,8-18-16,3 0 0,3-3 16,0 0-16,0-2 0,0-2 15</inkml:trace>
  <inkml:trace contextRef="#ctx0" brushRef="#br0" timeOffset="7884.2849">9526 3118 0,'0'0'0,"0"0"16,0 0-16,0 0 0,17 17 0,-11-12 16,2 2-16,0 0 0,0-1 15,0-1-15,1-1 0,-1 0 16,-1-1-16,-1-1 0</inkml:trace>
  <inkml:trace contextRef="#ctx0" brushRef="#br0" timeOffset="8085.287">9998 2388 0,'0'0'0,"0"0"0,0 0 15,0 0-15,0 0 0,19 20 16,-19-20-16,0 0 0,12 26 0,-12-26 15,7 20-15,-4-10 0,-1-3 16,0 0-16</inkml:trace>
  <inkml:trace contextRef="#ctx0" brushRef="#br0" timeOffset="8283.5137">9878 2527 0,'0'0'0,"0"0"15,0 0-15,0 0 0,-6 24 0,6-24 16,-7 29-16,1-13 0,0 0 16,-2 2-16,0 1 0,0 0 15,2-2-15,-2 3 0,0 0 16,2-4-16,0-2 0,2-2 16,1-1-16,-1-2 0</inkml:trace>
  <inkml:trace contextRef="#ctx0" brushRef="#br0" timeOffset="8499.6996">9998 2629 0,'0'0'0,"9"-2"0,4-4 15,3 3-15,1-2 0,9 0 16,1 0-16,1 2 0,-1 1 0,4-2 16,-1 1-16,-5 2 15,-3 0-15,-3 0 0,-3 0 16,-4 2-16,-3 0 0,-6 4 15,-4 6-15,-5-3 0,-3 1 0,-4 3 16,-4 0-16,-2 2 0,-1 3 16,-4 3-16,-1 0 0,6-4 15,2-4-15,4-1 0</inkml:trace>
  <inkml:trace contextRef="#ctx0" brushRef="#br0" timeOffset="8837.6736">10036 2696 0,'0'0'0,"0"0"0,0 0 15,0 0-15,0 0 0,0 0 16,0 0-16,-16 14 0,7-5 0,-1 2 16,1 1-16,0 1 0,1 1 15,3-2-15,0 1 0,3-2 16,1 0-16,3-3 0,4 0 16,1-2-16,2-4 0,3 0 15,1 1-15,4-4 0,-2-3 0,2-1 16,1-1-16,-2 2 15,0 2-15,-4-1 0,-2 0 16,-3 2-16,0-1 0,-3 2 0,-1 2 16,-5 1-16,-1 2 0,-2 4 15,-4 3-15,-1 2 0,-1 2 16,-8 9-16,-4 2 0,0 1 16,-1 0-16,-5 6 0,1 0 15,4-4-15,2-3 0,-3 1 16,0-4-16,4-6 0,3-5 0,1-6 15,4-1-15,4-3 0,1 0 16,2 0-16</inkml:trace>
  <inkml:trace contextRef="#ctx0" brushRef="#br0" timeOffset="9017.8">9874 2995 0,'0'0'0,"0"0"15,0 0-15,32 3 0,-17-1 0,4 1 16,3-2-16,3 0 0,4-2 15,8 2-15,1 0 0,-3 2 16,-1-1-16,4 0 0,-5-1 16,-6 1-16,-3-2 0,-7 1 15,-3 2-15,-4-1 0,-3-1 16,-3-1-16,0 1 0,-1-1 16</inkml:trace>
  <inkml:trace contextRef="#ctx0" brushRef="#br0" timeOffset="9216.5457">10051 3113 0,'0'0'0,"0"0"0,0 0 15,0 0-15,0 0 0,0 0 16,-4 32-16,4-32 0,-3 31 16,1-13-16,0 1 0,0-1 15,0-3-15,1 1 0,-1 0 16,1-3-16,0-2 0,0-2 15,0-3-15,0-1 0,0 0 0,0-1 16</inkml:trace>
  <inkml:trace contextRef="#ctx0" brushRef="#br0" timeOffset="9483.8837">10033 3198 0,'0'0'0,"0"0"16,0 0-16,0 0 0,0 0 0,0 0 15,22-12-15,-22 12 0,21-5 16,-21 5-16,26-6 15,-14 6-15,-1 0 0,-1 1 0,-2-1 16,-2 0-16,0 2 0,-2 1 16,-2 2-16,-2 1 0,-2 0 15,-2 2-15,-4 0 0,0 0 16,-1 1-16,1-1 0,-1 2 16,1-3-16,1 1 0,1 0 15,0-1-15,2-1 0,1 0 0,2 1 16,2-3-16,2 1 0,4-2 15,2-2-15,5-4 0,-1 1 16,0-1-16,-1 2 0,-2-1 16,-1 1-16</inkml:trace>
  <inkml:trace contextRef="#ctx0" brushRef="#br0" timeOffset="9766.4058">10414 2697 0,'0'0'0,"0"0"0,0 0 15,0 0-15,28 1 0,-28-1 0,27-1 16,-27 1-16,39 0 0,-17-2 15,1-1-15,0-1 0,-1 1 0,5-2 16,0 1-16,-3 1 16,-1-2-16,-3 1 0,-2 2 15,-5 0-15,-3 1 0,-1 1 0,-1-1 16,-2 1-16</inkml:trace>
  <inkml:trace contextRef="#ctx0" brushRef="#br0" timeOffset="9932.8424">10592 2706 0,'0'0'0,"0"0"0,0 0 16,0 0-16,0 0 0,0 0 15,-11 24-15,11-24 0,0 0 0,-18 30 16,18-30-16,-19 24 0,8-7 16,-2-1-16,-2 2 0,1-2 15,0-1-15,2-2 0,0-2 16,3-1-16</inkml:trace>
  <inkml:trace contextRef="#ctx0" brushRef="#br0" timeOffset="10116.198">10383 2945 0,'0'0'0,"0"0"16,0 0-16,0 0 0,3 26 15,-3-26-15,-1 23 0,1-23 16,-2 28-16,1-13 0,1-1 15,0 1-15,0-2 0,0-1 16,1-1-16,0-3 0,0-2 0,0-2 16,0 0-16,0-1 0</inkml:trace>
  <inkml:trace contextRef="#ctx0" brushRef="#br0" timeOffset="10416.8534">10484 2971 0,'0'0'0,"0"0"15,0 0-15,0 0 0,24-12 0,-24 12 16,26-6-16,-12 2 0,1 0 16,-1 0-16,0-1 15,0 1-15,-2 0 0,-1 2 0,0 0 16,-2 1-16,-1-1 0,0 2 16,0 2-16,-2 0 0,0 3 15,-2 0-15,0 2 0,-2 1 16,0 4-16,-1 0 0,-1 1 15,0 1-15,-1 1 0,0 0 16,0-1-16,0 3 0,0-1 0,0-2 16,-1 0-16,1-3 0,0-3 15,0 1-15,0-2 0,-1 0 16,0-2-16,-3-3 0,0-2 16,0 0-16,2 0 0,0 0 15</inkml:trace>
  <inkml:trace contextRef="#ctx0" brushRef="#br0" timeOffset="10616.4933">10618 3011 0,'0'0'0,"0"0"0,0 0 0,0 0 0,0 0 16,-12 27-16,12-27 0,-14 26 16,14-26-16,-15 32 0,6-14 15,0 2-15,2 0 0,-2-1 16,0-3-16,-1 0 0,0-2 0,-3 1 15,0-1-15,1-2 16,1-2-16,1-3 0,1-1 16,3-4-16,1-2 0,0 0 15,1 0-15,1 0 0</inkml:trace>
  <inkml:trace contextRef="#ctx0" brushRef="#br0" timeOffset="10766.9744">10575 3255 0,'0'0'0,"0"0"0,0 0 0,26 2 15,-26-2-15,26 5 0,-13-1 16,2 1-16,2 1 0,-1 0 16,2-1-16,-3 1 0,1 0 0,-1 2 15,-2 1-15,-1-2 0,-4-1 16,0 0-16</inkml:trace>
  <inkml:trace contextRef="#ctx0" brushRef="#br0" timeOffset="11867.6132">11850 2449 0,'0'0'0,"0"0"0,0 0 15,0 0-15,0 0 0,0 0 16,0 0-16,0 0 0,0 0 0,5 19 16,-5-19-16,-6 35 15,3-14-15,-3 7 0,0 8 16,-3-3-16,-1 3 0,-5 13 15,-2 5-15,-2 5 0,3-7 0,-2 4 16,4-5-16,3-9 0,1-7 16,1-3-16,2-7 0,3-9 15,0-5-15,0-3 0,2-6 16,2-2-16,0 0 16,3-13-16,6-9 0,3 0 0,3 0 15,2-4-15,4-2 0,5-5 0,0 2 16,3 3-16,1 3 0,-2 4 15,1 3-15,0 3 0,-1 2 16,1 8-16,-1 2 0,-2 6 16,-2 2-16,-4 8 0,-5 2 15,-2 5-15,-4 5 0,-3-3 16,-3-1-16,-3 1 0,-3-3 16,-5 2-16,-4-3 0,-7 2 15,-4-2-15,0-3 0,0-2 0,-5 0 16,-3 3-16,3-4 0,0-2 15,4-2-15,2-3 16,4-3-16,4-3 0,2-3 0,2-2 16,6 1-16,4-2 0,0 1 15,0 2-15,0 1 0</inkml:trace>
  <inkml:trace contextRef="#ctx0" brushRef="#br0" timeOffset="12417.733">12798 2855 0,'0'0'0,"0"0"15,0 0-15,0 0 0,0 0 0,-6-18 16,6 18-16,-16-14 0,16 14 16,-25-13-16,8 7 15,1 2-15,-2-1 0,-4 4 0,-4 1 16,0 0-16,2 2 0,-10 7 16,-2 5-16,3 4 0,3 0 0,-2 11 15,5 3-15,6-2 16,5-1-16,5 5 0,5-3 0,5-7 15,3-4-15,9-6 0,7-4 16,0-4-16,2-2 0,6-6 16,6-4-16,4-5 0,1-3 15,-4-2-15,-2-2 0,-4-1 16,-2 0-16,-3-2 0,-3-5 16,-1 3-16,-2-1 0,-4 4 15,-4 2-15,-1 5 0,-1 3 0,-3 3 16,-1 1-16,-1 1 15,0 3-15,-1 8 0,0 6 16,-1 5-16,0 1 0,1 1 0,0 1 16,0 3-16,1 1 0,1 0 15,3-1-15,1-3 0,3-3 16,2-3-16,4-2 0,-1-5 16,0-6-16,-2 1 0,-2-1 15,-2 0-15</inkml:trace>
  <inkml:trace contextRef="#ctx0" brushRef="#br0" timeOffset="12667.1607">13272 2489 0,'0'0'0,"0"0"15,0 0-15,0 0 0,-7 28 0,-1-8 16,-3 7-16,0 4 15,-1 3-15,-6 15 0,1 5 16,-1-3-16,1-3 0,0 9 16,-1 8-16,5-12 0,2-8 0,6 1 15,7-6-15,2-10 0,3-6 0,5-8 16,4-2-16,2-8 16,2-1-16,-5-2 15,-3 0-15,-2-2 0</inkml:trace>
  <inkml:trace contextRef="#ctx0" brushRef="#br0" timeOffset="13116.4072">13773 2880 0,'0'0'0,"0"0"0,0 0 0,0 0 15,0 0-15,0 0 0,-21-14 16,21 14-16,-28-4 0,28 4 15,-34 4-15,14-1 0,0 3 0,-4 3 16,0 1-16,-5 5 16,2 1-16,-1 3 0,1 2 15,1 1-15,2 1 0,1 6 0,6-1 16,5-4-16,4-3 0,3-2 16,5-3-16,5-5 0,3-4 15,7-6-15,2-3 0,4-4 16,4-3-16,0-3 0,1-2 15,-1-4-15,-2-2 0,-1-1 16,-1-1-16,-3 0 0,0 1 0,-1-4 16,-4 1-16,-3 5 0,-2 3 15,-4 3-15,-2 1 0,-3 9 16,-1 4-16,-4 7 0,-1 5 16,0 3-16,0 3 0,1 3 15,-1 5-15,2 0 0,0-1 16,4 1-16,3-1 0,3-1 15,0-1-15,5-5 0,5-2 16,0-5-16,1-3 0,4-4 16,2-5-16,-3 0 0,-5 0 0,-1 0 15</inkml:trace>
  <inkml:trace contextRef="#ctx0" brushRef="#br0" timeOffset="13500.6864">14064 2831 0,'0'0'0,"0"0"16,0 0-16,0 0 0,-11 28 0,11-28 16,-17 39-16,8-14 0,-2 1 15,0 2-15,1 2 0,-1 5 16,1-3-16,1-3 0,1-5 16,0 1-16,3-6 0,0-4 15,2-5-15,2-6 0,1-4 16,3-5-16,3-2 0,1-5 15,0-4-15,4-4 0,2-2 16,2-2-16,-1-2 0,5-7 16,0 1-16,-2 2 0,0 2 0,2 6 15,0 2-15,0 4 16,0 3-16,-3 5 0,0 1 16,-4 7-16,-1 3 0,-2 5 0,-3 3 15,-2 5-15,-3 2 0,-4 5 16,-5 4-16,-2 2 0,-2 1 15,1 2-15,1-1 0,1-2 16,1-1-16,1 2 0,0-5 16,5-3-16,3-5 0,7-9 15,5-4-15,-4-2 0,-3 1 0,0-2 16</inkml:trace>
  <inkml:trace contextRef="#ctx0" brushRef="#br0" timeOffset="13749.5651">14681 2827 0,'0'0'0,"0"0"16,0 0-16,0 0 0,0 0 0,-21 5 15,21-5-15,-25 21 0,10-6 16,-3 3-16,-2 5 0,1 2 16,1 1-16,-2 8 0,3-3 15,5-1-15,3-4 0,3 1 16,5-4-16,3-4 0,2-2 15,7-6-15,6-4 0,2-4 16,0-3-16,1-1 0,0-3 16,-2-1-16,-2-2 0,-2 2 15,-3 2-15,-3-1 0</inkml:trace>
  <inkml:trace contextRef="#ctx0" brushRef="#br0" timeOffset="14069.2054">14691 3079 0,'0'0'16,"0"0"-16,0 0 0,0 0 15,0 0-15,0 0 0,0 0 16,26 16-16,-26-16 0,25 0 16,-25 0-16,36-3 0,-17 1 0,1-3 15,1 0-15,0-3 0,0 0 16,-1-3-16,-2 0 0,3-3 16,-3 2-16,-3 0 0,-2 0 15,-6 0-15,-2-1 0,-5 2 16,-2 0-16,-4 1 0,-1 0 0,-3 2 15,-3 3-15,-1 2 16,-3 2-16,0 3 0,-2 3 16,0 4-16,-1 2 0,2 1 15,1 3-15,3 1 0,1 5 0,0 3 16,4-1-16,2 0 0,4-1 16,5 0-16,4 0 0,7-2 15,3-2-15,6-5 0,6-4 16,5-1-16,3-2 0,-6-1 15,-6-2-15,-4 0 0</inkml:trace>
  <inkml:trace contextRef="#ctx0" brushRef="#br0" timeOffset="14450.749">16065 2778 0,'0'0'0,"0"0"16,0 0-16,0 0 0,0 0 0,0 0 16,-23-11-16,23 11 0,-35-1 15,10 4-15,-2 1 0,-2 1 16,-1 1-16,-5 3 0,1 0 16,4 1-16,4 1 0,4 0 15,3 1-15,3 0 0,4 0 16,7 3-16,5 2 0,4-3 15,4 1-15,5-2 0,6-1 0,3 2 16,0-2-16,-2 0 0,-3-1 16,-2-1-16,-4-1 0,-2 1 15,-4 1-15,-2 0 0,-3 0 16,-3-3-16,-5 2 0,-4 1 16,-4 1-16,-6 0 15,-5 3-15,2-4 0,2 0 0,-3-2 16,4-2-16,5-5 0,4-1 15,3-1-15,1 1 0,2-1 0</inkml:trace>
  <inkml:trace contextRef="#ctx0" brushRef="#br0" timeOffset="14918.9812">16313 2572 0,'0'0'16,"0"0"-16,0 0 0,0 0 16,-3 30-16,3-30 0,-12 38 0,3-12 15,-2 3-15,-1 6 0,-2 4 16,-3 9-16,-1-2 0,-3 6 16,0-4-16,4-7 0,2-5 0,2-1 15,3-5-15,2-8 16,3-5-16,1-4 0,1-4 0,2-2 15,0-4-15,3-4 16,3-4-16,-1-1 0,2-4 0,1-6 16,3-2-16,0-3 0,1 0 15,4-9-15,1-1 0,1 3 16,-1 3-16,0 4 0,-1 2 16,0 4-16,1 3 0,-1 3 15,1 2-15,-2 3 0,-1 2 0,-1 6 16,1 5-16,-5 2 15,-2 3-15,-3 4 0,-1 4 16,-2 2-16,-2 3 0,0 0 0,-1-1 16,-1 1-16,1-4 0,0-1 15,-1-1-15,2-2 0,0-3 0,1-3 16,1-1-16,0-1 16,0-4-16,2-2 0,1-4 15,0-1-15,-1 1 0,-2-1 0</inkml:trace>
  <inkml:trace contextRef="#ctx0" brushRef="#br0" timeOffset="15283.6125">16537 3042 0,'0'0'0,"0"0"0,0 0 16,23 2-16,-23-2 0,29 0 15,-12-3-15,2 1 0,2-2 0,1 1 16,0-1-16,3-3 0,-2 0 15,-3-1-15,1-2 0,-4 1 16,-3-1-16,-2-1 0,-2-3 16,-3 1-16,-4 0 0,-3 2 15,-2-1-15,-2 1 0,-3 0 0,-4 3 16,-3 2-16,-3 2 16,0 2-16,-2 4 0,-1 3 15,-2 1-15,-1 4 0,0 4 16,-1 3-16,0 5 0,3-2 0,2 4 15,3 2-15,4-2 0,4-2 16,4-1-16,1 0 0,5-3 16,2-1-16,5-1 0,3-3 15,2-1-15,2-1 0,0-4 16,2-2-16,-3-3 0,0 1 0,-3-2 16,-2 1-16,-3-1 0</inkml:trace>
  <inkml:trace contextRef="#ctx0" brushRef="#br0" timeOffset="15668.2433">16895 3119 0,'0'0'16,"0"0"-16,0 0 0,26-1 16,-26 1-16,26-1 0,-9 0 15,-1-2-15,2 0 0,-1-1 0,2 0 16,3-3-16,-2 0 0,-1-4 15,-2-2-15,-1 0 0,-3 0 16,-2-1-16,-1 1 0,-2 0 16,-4-2-16,-2 1 0,-2-1 15,-2 2-15,-1-1 0,-4 5 16,-2 3-16,-2 1 0,-2 3 0,-2 3 16,-4 3-16,-2 4 15,-1 2-15,0 5 0,-1 2 0,-4 6 16,3-1-16,3 4 0,3 0 15,5-1-15,4 1 0,4-3 16,2 0-16,5-2 0,3-3 16,6-1-16,4 0 0,1-6 15,2-3-15,3-2 0,2-2 16,1-3-16,3-2 0,-3-4 16,-1-3-16,-1-1 0,0 0 0,-4 1 15,-4 3-15,-2 0 0</inkml:trace>
  <inkml:trace contextRef="#ctx0" brushRef="#br0" timeOffset="15933.116">17615 2739 0,'0'0'0,"0"0"0,0 0 16,-15 18-16,15-18 0,-19 27 0,6-5 15,-1 2-15,0 2 0,-6 9 16,0 0-16,3-2 0,1-3 16,2 3-16,3-3 0,3-5 15,3-4-15,4-2 0,3-2 16,1-3-16,2-2 0,2-1 16,4-2-16,-2-4 0,0-2 0,1 0 15,1-1-15,-1-1 0,-2 0 16,-2 0-16</inkml:trace>
  <inkml:trace contextRef="#ctx0" brushRef="#br0" timeOffset="16200.2124">17320 2981 0,'0'0'0,"0"0"0,0 0 16,0 0-16,0 0 0,27-5 0,-27 5 16,37-3-16,-37 3 0,40-2 15,-14 0-15,-1 0 0,0 0 16,6-1-16,-1 0 0,-1 0 16,-2 1-16,-1 1 0,-3 0 15,-2 1-15,-4 2 0,-2-2 0,-5 0 16,-2 0-16,0 0 0,-1 0 15</inkml:trace>
  <inkml:trace contextRef="#ctx0" brushRef="#br0" timeOffset="17101.1486">11838 3568 0,'0'0'0,"0"0"15,0 0-15,0 0 0,0 0 0,0 0 16,0 0-16,18-13 0,-18 13 15,0 0-15,28-8 0,-28 8 16,26 2-16,-11 0 0,4-1 16,2 2-16,3-1 0,4-1 15,4-2-15,10 0 0,1 0 16,4-3-16,4-1 0,13-2 16,1-1-16,14 0 0,2 1 15,-1-2-15,-1 2 0,15-2 16,-1-1-16,7 1 0,-4 1 0,10 4 15,-4 3-15,25-2 0,-10 0 16,-3-2-16,-2 0 0,-5 0 16,-3 3-16,4 1 0,4 2 15,-4-4-15,-1-2 0,4 3 16,4 2-16,-5-1 0,-3-3 16,2 2-16,3-2 0,-1 5 15,2 3-15,2-2 0,3 0 16,-1-3-16,0-2 0,2 2 15,1 2-15,-3 3 0,-2-1 0,3 2 16,1 0-16,-5-4 0,-2-1 16,1 0-16,4 0 0,-11 5 15,-7 2-15,-7 5 0,-5 0 16,-4-4-16,-3-3 0,-4-1 16,-3 0-16,-11 4 0,-7 2 15,-10-1-15,-8-1 0,-10 0 16,-7-1-16,-8-1 0,-6-1 15,-4-3-15,-5-1 0,-9 0 16,-7 0-16,-9 4 0,-7 0 0,10-1 16,8-1-16,5-1 0</inkml:trace>
  <inkml:trace contextRef="#ctx0" brushRef="#br0" timeOffset="25118.3972">18789 2757 0,'0'0'15,"0"0"-15,0 0 0,-9 31 0,9-31 16,-11 29-16,4-5 0,0-1 16,0 1-16,1 6 0,1 0 15,4-2-15,2-2 0,2 0 16,1-5-16,0-8 0,2-3 0,1-2 16,0-4-16,1-1 15,1-2-15,3-5 0,2-3 16,2-3-16,-1-5 0,1 0 15,0-3-15,1-3 0,0-2 0,6-9 16,3-2-16,-3 0 0,-1 1 16,0 1-16,-2 6 0,-5 5 15,-3 4-15,-4 7 0,-1 5 16,-3 4-16,0 3 0,-3 8 16,-2 7-16,-4 4 0,-2 1 0,-2 13 15,-5 6-15,2 2 16,0 3-16,0 10 0,2 2 15,1-7-15,1-3 0,1 0 16,0-3-16,2-8 0,0-7 0,0-6 16,-2-3-16,-1-4 0,0-4 0,1-3 15,3-2-15,0-3 0</inkml:trace>
  <inkml:trace contextRef="#ctx0" brushRef="#br0" timeOffset="25385.3575">19487 2648 0,'0'0'0,"0"0"0,0 0 0,0 0 15,0 0-15,0 0 0,0 0 16,-19 30-16,19-30 0,-29 31 16,7-9-16,1 0 0,1 2 0,-3 3 15,2-2-15,4-5 16,4-2-16,5-4 0,5-3 15,5-3-15,5-2 0,8-4 16,8-2-16,4-2 0,1-2 0,12-1 16,2-1-16,-2 1 0,-3 0 15,4-2-15,-2 0 0,-10 1 16,-6 2-16,-4-1 0</inkml:trace>
  <inkml:trace contextRef="#ctx0" brushRef="#br0" timeOffset="25583.5888">19576 2995 0,'0'0'0,"0"0"15,0 0-15,-10 32 0,5-17 0,-4 6 16,-2 6-16,-4 8 16,-2-2-16,-3 1 0,-3-1 15,-4 5-15,0-5 0,0-5 16,-1-4-16,2-5 0,0-2 0,3-3 15,4-2-15,5-2 0</inkml:trace>
  <inkml:trace contextRef="#ctx0" brushRef="#br0" timeOffset="25742.015">19289 3193 0,'0'0'0,"0"0"15,0 0-15,0 0 0,18 26 0,-18-26 16,22 30-16,-9-13 15,-1 0-15,2 0 0,3 1 0,5 2 16,0-3-16,2-4 0,2-3 16,0-2-16,-2-2 0,-4-2 15,-3-1-15,-2 1 0</inkml:trace>
  <inkml:trace contextRef="#ctx0" brushRef="#br0" timeOffset="25966.8913">20096 2944 0,'0'0'0,"11"-1"0,6-1 15,3-1-15,1 2 0,11 0 16,3 1-16,-2-1 0,-1-2 0,8 1 16,0 0-16,-5 0 15,-3 0-15,0-3 0,-6-2 16,-8 2-16,-4 0 0,-4-2 15,-4-1-15,-3 0 0,-2 0 0,0 1 16,0 1-16,-1 1 0</inkml:trace>
  <inkml:trace contextRef="#ctx0" brushRef="#br0" timeOffset="26333.0686">20405 2785 0,'0'0'0,"0"0"0,0 0 15,0 0-15,0 0 0,-2 22 16,2-22-16,-10 31 0,4-12 0,-3 5 15,-2 3-15,0 0 16,0 0-16,-4 5 0,2 1 16,1-5-16,2-4 0,0-1 0,3-4 15,1-6-15,2-2 0,0-4 16,2-2-16,5-4 0,4-3 16,5-1-16,6-2 0,3-3 15,2-1-15,4-1 0,5 1 16,4-1-16,-4 5 0,-5 0 15,-1 3-15,-3 1 0,-2 1 0,-7 5 16,-5 4-16,-4 5 0,-2 0 0,-7 8 16,-3 3-16,-4 1 15,-3 0-15,-4-1 0,-6 1 16,1-2-16,0-2 0,-9 3 16,-2-1-16,1-4 0,1-2 0,1-4 15,0 0-15,0-3 0,2-4 16,0-4-16,1-3 15,5 0-15,4 0 0,5 0 0,3 0 16,2 0-16</inkml:trace>
  <inkml:trace contextRef="#ctx0" brushRef="#br0" timeOffset="26483.4568">20185 3319 0,'0'0'0,"0"0"0,0 0 16,29 6-16,-16-1 0,4 2 15,6 2-15,5 3 0,1 0 0,3-1 16,3 0-16,6-1 15,-3 0-15,2-2 0,0-3 0,-5-3 16,-3-2-16,-1-1 0,-7 1 16,-5-1-16</inkml:trace>
  <inkml:trace contextRef="#ctx0" brushRef="#br0" timeOffset="26700.0844">21035 2860 0,'0'0'0,"0"0"16,0 0-16,25-2 0,-25 2 0,34-2 15,-8-2-15,1 2 16,2 2-16,9-3 0,-1 1 16,-2-3-16,-2 0 0,4 0 15,-4 2-15,-7-1 0,-5 0 0,-10 1 16,-6 1-16,-2 1 0,-1 0 15,0 1-15</inkml:trace>
  <inkml:trace contextRef="#ctx0" brushRef="#br0" timeOffset="26833.814">21189 2897 0,'0'0'0,"0"0"0,0 0 16,0 0-16,-7 19 0,7-19 16,-8 22-16,3-8 0,1 0 0,-1 3 15,-2 2-15,1-1 0,1-1 16,-1 2-16,3-2 0,2-2 15,1-4-15,0-1 0,0-1 16,0-2-16</inkml:trace>
  <inkml:trace contextRef="#ctx0" brushRef="#br0" timeOffset="27124.7349">21490 2989 0,'0'0'0,"0"0"0,0 0 16,-27 11-16,12-2 0,-7 1 0,-6 3 15,-2 0-15,-2 3 0,-11 7 16,-2 2-16,-5 3 0,6-5 16,-3 3-16,5-3 0,10-6 15,7-4-15,12 0 0,9-3 16,9-3-16,9-5 0,5-2 16,10-3-16,3 1 0,3-2 15,14-2-15,5-1 0,-3 1 0,-4 0 16,4-1-16,-5 0 15,-9 4-15,-6 0 0,-5-1 16,-6-3-16,-7 1 0,-5 1 0,-8-2 16,-6 0-16,-3-1 0,-2 1 15,2 1-15,3 3 0,0-1 16</inkml:trace>
  <inkml:trace contextRef="#ctx0" brushRef="#br0" timeOffset="27317.995">21313 3001 0,'0'0'0,"0"0"15,0 0-15,0 0 0,0 0 0,0 0 16,-7 24-16,7-24 0,-9 34 16,3-9-16,-3 8 0,1-2 15,0 1-15,0 8 0,0 0 16,0-2-16,2-2 0,-2 5 16,1-1-16,2-7 0,0-7 0,2-4 15,1-5-15,1-10 0,0-9 16,1 2-16,0-4 15,0 4-15</inkml:trace>
  <inkml:trace contextRef="#ctx0" brushRef="#br0" timeOffset="27766.7303">21782 2788 0,'0'0'0,"0"0"0,0 0 16,-12 19-16,12-19 0,-14 26 0,5-7 16,1 0-16,1 1 0,-1 3 15,2-1-15,4-5 0,1-3 0,7-3 16,5-3-16,2-2 16,1-4-16,4-3 0,2-5 15,-2 0-15,-1 0 0,-2 0 16,0 1-16,-4 0 0,-2 2 0,-6 3 15,-4 2-15,-2 3 0,-3 2 16,-5 3-16,-6 3 16,1 1-16,-1 3 0,-1 3 0,0 0 15,5 0-15,3-4 0,4 0 16,4-2-16,1 1 0,2-1 0,4 3 16,1 2-16,0 0 15,-2-1-15,-1 4 0,1 3 16,-5-1-16,-4 0 0,1-1 15,-2 3-15,0-3 0,-1 0 0,0-2 16,1-2-16,1-4 0,1-1 16,1-4-16,0-1 0,2-5 15,1 0-15,4-8 0,1-5 16,1 3-16,-2-1 0,-1 2 16</inkml:trace>
  <inkml:trace contextRef="#ctx0" brushRef="#br0" timeOffset="28616.6581">22209 2684 0,'0'0'0,"0"0"0,0 0 0,-16 20 15,6-11-15,-1 2 0,-2 3 16,2 0-16,3-2 0,1 4 0,5-2 15,3-2-15,3-1 0,4-1 16,3-3-16,1-1 0,1-2 16,1-1-16,0 0 0,-3 0 15,-1 0-15,-5 0 0,-2 2 16,-6 1-16,-2 2 0,-5 0 16,-3 0-16,-3-2 0,0 1 0,-2 1 15,-2 2-15,3-1 16,1 0-16,2 2 0,2 2 15,1 0-15,2-2 0,0 3 16,1 4-16,2 0 0,-1-2 0,2 2 16,-1 2-16,2-1 0,-1-1 15,1 5-15,-1-2 0,2-9 16,1-2-16,1-4 0,1-1 16,2-5-16,1-3 0,3 0 15,2-4-15,-2 0 0,1-2 0,2-5 16,2-2-16,3 1 0,3-1 15,0 4-15,3 1 16,0-1-16,-1 0 0,6 1 0,1 3 16,-1 1-16,-2 3 0,-3 3 15,-3 2-15,-1 2 0,-3 1 16,-2 3-16,-2 0 0,-4 1 16,0 0-16,-3 1 0,-2 0 15,-2 1-15,-2 0 0,-3 0 0,-5 1 16,-3-2-16,-2 0 0,-2 0 15,-2 1-15,0-1 0,-1-1 16,-2-2-16,2-2 16,3-1-16,3-1 0,7-3 0,2-1 15,6-3-15,3 0 0,6-1 16,4 0-16,1 2 0,1 2 16,4-1-16,3 0 0,-1 1 15,0 1-15,1 1 0,-3 0 16,-2 2-16,-4 0 0,-5 5 15,-4 2-15,-5-1 0,-4 0 0,-6 2 16,-7 1-16,-2 2 0,-2 0 16,-11 4-16,-5 3 15,2-2-15,-1-2 0,-3 0 0,2-3 16,8-1-16,7-4 0,5-2 16,6-1-16,5-2 0,5-1 0,8-2 15,9-4-15,3 0 16,4-3-16,7 0 0,5-1 15,1-1-15,0 1 0,7 0 0,0 4 16,-5 0-16,-3 0 0,-5 1 16,-4-2-16,-5 1 0,-5 2 15,-2-1-15</inkml:trace>
  <inkml:trace contextRef="#ctx0" brushRef="#br0" timeOffset="28800.7784">22152 3309 0,'0'0'16,"0"0"-16,0 0 0,0 0 0,-18 26 16,18-26-16,-21 30 0,9-11 15,0 0-15,-4 2 0,-1 3 16,-5 3-16,1-1 0,2-4 16,3-3-16,1-2 0,3-2 15,0 0-15,2-2 0,1-3 0</inkml:trace>
  <inkml:trace contextRef="#ctx0" brushRef="#br0" timeOffset="28933.5837">22111 3441 0,'0'0'0,"0"0"0,0 0 0,0 0 16,0 0-16,30 13 0,-30-13 16,15 14-16,-15-14 0,17 17 15,-7-9-15,1 0 0,1-2 0,-2 0 16,-2-1-16,0-1 0</inkml:trace>
  <inkml:trace contextRef="#ctx0" brushRef="#br0" timeOffset="29133.0765">22673 2971 0,'0'0'0,"7"0"15,2 0-15,2 0 16,0 0-16,1 0 0,1 2 16,-1 0-16,-1-1 0,1 3 0,-2-1 15,-4 1-15,-4 1 0,-1-2 16,0 0-16,0-1 0</inkml:trace>
  <inkml:trace contextRef="#ctx0" brushRef="#br0" timeOffset="29300.5959">22352 3203 0,'0'0'0,"0"0"0,0 0 16,0 0-16,0 0 0,40-12 0,-15 6 16,5-1-16,3 0 0,6 0 15,5-1-15,10-2 0,-2-1 0,10 1 16,-3 3-16,-6-1 16,-6 3-16,-1-3 0,-10 2 15,-10 2-15,-6 1 0,-4 0 16,-4 1-16,-2 1 0</inkml:trace>
  <inkml:trace contextRef="#ctx0" brushRef="#br0" timeOffset="29534.3709">22767 3255 0,'0'0'16,"0"0"-16,0 0 0,9 22 15,-9-22-15,3 26 0,-3-8 16,-2 1-16,0-1 0,-2 5 0,2 0 15,0-3-15,0-2 0,-2-4 16,1-2-16,0-2 0,1-1 16,-2-4-16,0-1 15,-4 1-15,-2-2 0,-6-1 0,-6 1 16,-4-2-16,-1 0 0,4-1 16,4 1-16,2-1 0</inkml:trace>
  <inkml:trace contextRef="#ctx0" brushRef="#br0" timeOffset="47417.4232">2122 4258 0,'0'0'15,"0"0"-15,0 0 0,0 0 0,0 0 16,22-5-16,-22 5 15,0 0-15,31 4 0,-31-4 0,25 3 16,-12-2-16,0 1 0,3-1 16,5 1-16,-2-1 0,2 0 15,3 0-15,0 1 0,8 1 16,0-2-16,3-1 0,1 1 16,0 0-16,0-1 0,11 0 15,0 0-15,1-2 0,-1 1 0,9-2 16,0 2-16,-2 1 15,-1 1-15,3 1 0,2 0 16,5-3-16,-3-3 0,2 2 0,5 1 16,-5 1-16,-3 1 0,14 0 15,2 0-15,-8-2 0,-2-4 16,33 0-16,-3 1 0,-13 4 16,-5 2-16,2-2 0,3-1 15,-6-2-15,-5 2 0,9 2 16,1 3-16,-5-3 0,-6-1 0,9 1 15,3 0-15,-5 5 0,-4 1 16,7-5-16,6-3 16,-9 4-16,-2 1 0,8-1 0,4-3 15,-7 1-15,-3 0 0,7-2 16,8-2-16,-8 2 0,-5-1 16,4 2-16,3 0 0,-8 1 15,-8 3-15,7-3 0,6-1 16,-9-4-16,-5-2 0,0 4 15,2 0-15,-7 1 0,-5 1 0,0-1 16,-1 0-16,-11 0 0,-7 1 16,-5-3-16,-4 0 0,-6 3 15,-8 3-15,-7-3 0,-4-1 16,-6 1-16,-7 0 0,-12 5 16,-9 4-16,8-4 0,7 0 0,5-3 15</inkml:trace>
  <inkml:trace contextRef="#ctx0" brushRef="#br0" timeOffset="48951.5203">2340 3499 0,'0'0'0,"0"0"15,0 0-15,0 0 0,0 0 0,0 0 16,0 0-16,-19-11 0,19 11 15,0 0-15,-25 3 0,25-3 16,-26 9-16,10-3 0,-2 2 16,-1 3-16,0 2 0,-4 1 15,-2 2-15,-7 6 0,1 3 0,-1 1 16,0 0-16,-6 7 16,1 1-16,5 0 0,1-1 15,8 1-15,1-1 0,0 8 16,4-1-16,7-2 0,2-2 0,6 1 15,4 2-15,5-6 0,0-5 16,8-1-16,3-2 0,5-4 16,1-2-16,5-4 0,1-4 15,3-2-15,3-3 0,5-2 16,0-4-16,0-5 0,1-1 16,12-3-16,-1-1 0,-3-6 15,-5-6-15,1-4 0,2-2 16,-5-1-16,-2-2 0,3-7 0,-1-1 15,-10-1-15,-3-1 0,-5-1 16,-2 0-16,-7 1 0,-4 2 16,-5-1-16,0-2 0,-5 2 15,-3 1-15,-6 4 0,-4 2 16,-5 3-16,-1 2 0,-7 5 16,0 4-16,-4 3 0,-2 3 0,-4 8 15,-3 6-15,3 3 0,1 4 16,2 2-16,4 2 0,6-3 15,5-1-15,5-3 0</inkml:trace>
  <inkml:trace contextRef="#ctx0" brushRef="#br0" timeOffset="49483.8903">2947 3322 0,'0'0'0,"0"0"16,0 0-16,0 0 0,0 0 15,0 0-15,0 0 0,0 0 16,0 0-16,-6 28 0,6-28 16,-4 24-16,4-24 0,-9 29 15,5-12-15,0 1 0,-1 0 0,3 0 16,1 0-16,1-1 0,0-4 16,3 0-16,0 1 0,6-4 15,1-5-15,2-1 0,5-3 16,5-1-16,0-3 0,3-3 15,0-2-15,0-2 0,0-2 16,-3-1-16,-1-2 0,1-2 0,-3 2 16,-4-2-16,-3 1 15,-3 1-15,-2 2 0,-6-1 0,-2-1 16,-5 5-16,1 0 0,-6 0 16,-4 2-16,1 2 0,-1 4 15,-3 0-15,0 2 0,0 2 16,-1-1-16,-3 1 0,3 0 15,3 1-15,3 2 0,5-2 16,3 2-16,3-2 0,2-1 16,0 2-16,0-2 0,0-2 0</inkml:trace>
  <inkml:trace contextRef="#ctx0" brushRef="#br0" timeOffset="49920.0373">3412 3238 0,'0'0'0,"0"0"16,0 0-16,0 0 0,-1 28 0,1-28 15,-7 24-15,7-24 0,-12 34 16,6-14-16,-1-2 0,0-2 16,2 1-16,-2 3 0,1-2 15,0-3-15,1-2 0,0-3 16,2 0-16,3-6 0,0 0 15,0-4-15,3-1 0,0-4 16,1-1-16,1-3 0,2-3 16,1-1-16,3 1 0,2-9 15,0-1-15,5 0 0,-1 1 0,4-1 16,-2 1-16,1 2 0,1 2 16,1-1-16,-3 4 15,1 3-15,-4 1 0,2 3 0,-4 5 16,0 3-16,-3 4 0,-3 1 15,-1 4-15,-3 2 0,-2 2 16,-1 0-16,-1 1 0,-1 0 0,-2 0 16,0-1-16,-1 1 15,-1 0-15,-1-1 0,2-1 0,-3-1 16,4 1-16,3 0 0,0 1 16,0 0-16,1-1 0,1-1 15,-1-1-15,2-1 0,-3-3 16</inkml:trace>
  <inkml:trace contextRef="#ctx0" brushRef="#br0" timeOffset="50567.4591">3477 3770 0,'0'0'0,"0"0"16,0 0-16,0 0 0,0 0 0,-27 7 16,27-7-16,-20 4 15,20-4-15,-29 4 0,10-2 16,1-1-16,-2-1 0,-3-2 16,-3 0-16,1 0 0,-1 2 0,-9-2 15,-2-3-15,0 0 0,3 1 16,-10-6-16,0-1 0,5 0 15,5-2-15,-4-6 0,5-2 16,7 5-16,3 1 0,-2-7 16,-1-3-16,8 2 0,-1 2 15,3-6-15,3-2 16,1 1-16,4 1 0,6-1 0,2 0 16,3-1-16,3 0 0,7-2 15,7-1-15,-1 0 0,-1 0 0,14-8 16,6 0-16,-1 5 0,-2 5 15,9 0-15,6 0 16,-2 5-16,-3 4 0,18 0 0,4 2 16,-5 5-16,-5 2 0,32 1 15,-1 5-15,-12 4 0,-12 5 0,4 7 16,1 4-16,-8 2 16,-7 0-16,-2 9 0,1 7 15,-10-5-15,-5-2 0,0 7 16,-1 7-16,-8-7 0,-8-7 0,-6 10 15,-4 4-15,-1-6 0,-3-2 0,-6 2 16,-2 3-16,-8-3 16,-2-2-16,-8-1 0,-8-2 15,-1-2-15,2-3 0,-16 3 16,-8 5-16,18-17 0,-3 0 0,-39 13 16,-6 1-16,10-2 0,7-3 15,-9 9-15,-8 4 16,24-11-16,19-7 0,10-6 15</inkml:trace>
  <inkml:trace contextRef="#ctx0" brushRef="#br0" timeOffset="84334.3861">1968 4250 0,'0'0'16,"0"0"-16,0 0 0,0 0 0,0 0 16,0 0-16,0 0 0,0 0 15,0 0-15,0 0 16,0 0-16,27-3 0,-27 3 0,22 0 15,-22 0-15,32 2 0,-32-2 0,38 0 16,-13 2-16,-2 0 16,2 0-16,12 0 0,4-1 15,-2 0-15,1 0 0,14 0 16,4-1-16,-2 0 0,-5-1 0,18 2 16,4 1-16,-6-2 15,-4-3-15,16 2 0,5-1 16,-8 0-16,-6-1 0,38 1 0,10 1 15,-21 0-15,-12-1 0,6-3 16,8-2-16,-11 3 0,-6 2 0,7-1 16,9 0-16,-13-1 15,-10-2-15,15 5 0,8 3 16,-11-2-16,-11 0 0,16-3 16,12-2-16,-12 0 0,-7 1 0,10 0 15,9 0-15,-15 3 0,-8 1 16,14-2-16,9 1 0,-13-1 15,-7 0-15,7 3 0,10 1 16,-12-2-16,-9-1 0,11-1 16,3 0-16,-13 1 0,-8-2 0,7 2 15,8 0-15,-14 2 16,-8 0-16,3-2 0,0-4 16,-12 1-16,-9 0 0,-4 0 15,-3 2-15,-9 1 0,-7 0 0,-13 0 16,-8 0-16,-9 4 0,-5 3 15,4-3-15,1-1 0,2 0 16</inkml:trace>
  <inkml:trace contextRef="#ctx0" brushRef="#br0" timeOffset="88145.2808">2112 5363 0,'0'0'0,"0"0"0,0 0 0,0 0 15,0 0-15,23 0 0,-23 0 16,0 0-16,28-3 0,-28 3 16,28 2-16,-15-2 0,2-2 0,2 0 15,3 0-15,1 1 0,-3 0 16,11-1-16,-2 0 16,2 0-16,1 2 0,2-3 0,2 1 15,0 0-15,-2 0 0,10-1 16,2 1-16,-1 0 0,-2-1 15,10-1-15,-1-1 0,-1 2 16,-3 3-16,5 0 0,3 0 16,-4-1-16,-3 1 0,14-3 15,1-4-15,-8 4 0,-6 0 0,13 2 16,5 2-16,-7-1 0,-5 2 16,6-1-16,6 0 15,-8-2-15,-5-2 0,33 2 0,0 2 16,-12 3-16,-8-1 0,6 1 15,5-1-15,-14-3 0,-9-3 16,13 1-16,9-1 0,-6 4 16,-4 5-16,6-1 0,5 0 15,-9-4-15,-6-4 0,12 0 16,8 1-16,-12 1 0,-8 0 0,12 0 16,11 0-16,-13 0 0,-5-1 15,6 3-15,8 2 0,-8 1 16,-6 1-16,12-6 0,5-4 15,-8 7-15,-6 5 0,11-5 16,6-7-16,-10 3 0,-7-1 16,9 2-16,8 0 0,-11 2 15,-3 1-15,8 0 0,8-1 16,-10-1-16,-8-1 0,8-1 16,5 1-16,-8-2 0,-3 0 0,4 4 15,7 3-15,-8-2 0,-9 0 16,12-4-16,8-2 0,-11 3 15,-5 2-15,7-1 0,7 0 16,-13-2-16,-7-1 0,11 1 16,7 1-16,-11-2 0,-7-2 0,10 1 15,8 1-15,-14 0 0,-6 2 16,9 1-16,6 1 16,-6-1-16,-6-2 0,6 1 0,3-1 15,-11 2-15,-9 2 0,14-1 16,7-2-16,-10 0 0,-6 0 15,7 0-15,7 0 0,-9 1 16,-5 1-16,7 0 0,6-2 16,-10 1-16,-8 1 0,7 0 15,8 0-15,-8 0 0,-6-1 0,8 2 16,6 1-16,-8-1 0,-6 1 16,9-4-16,7-1 15,-10 2-15,-8 1 0,8-1 0,4-1 16,-7 4-16,-4 2 0,8-6 15,6-3-15,-11 1 0,-7-1 16,7 6-16,6 0 0,-5 3 16,-7 0-16,9-6 0,4-3 15,-8-1-15,-4 3 0,7 4 16,5 5-16,-10-6 0,-5-3 0,7-1 16,7 3-16,-9 3 0,-4 2 15,6-2-15,6 0 16,-11-3-16,-8-3 0,9 7 0,5 5 15,-3-8-15,-2-7 0,3 2 16,4 2-16,-8 5 0,-7 5 0,8-4 16,6-3-16,-8-1 15,-7-1-15,7 2 0,3 4 16,-7-2-16,-4-1 0,5 1 16,3-1-16,-6 0 0,-4 1 0,2 0 15,2-2-15,-8 0 0,-4 1 16,1 1-16,3 1 0,-8-5 15,-4-1-15,-2 2 0,0 1 16,-5-1-16,-4-1 0,-8 0 16,-1 0-16,-2 4 0,0 1 0,-4 1 15,-4 0-15,-3-1 16,0 0-16,2-2 0,2 0 16,0-1-16</inkml:trace>
  <inkml:trace contextRef="#ctx0" brushRef="#br0" timeOffset="90018.3422">2678 4319 0,'0'0'0,"0"0"0,0 0 16,0 0-16,0 0 0,0 0 15,-17-14-15,17 14 0,0 0 0,-22-8 16,22 8-16,-24-2 0,11 2 16,-3 0-16,-4 1 15,0 1-15,1 0 0,-4 3 0,-3 1 16,-6 4-16,3 1 0,-5 2 15,0-1-15,-1 2 0,3-1 0,-9 6 16,0 2-16,6 1 16,1 0-16,-5 6 0,2-1 15,3-1-15,3 0 0,1 4 16,3 3-16,1-4 0,3-4 0,-1 13 16,2 6-16,5-8 0,2-5 15,2 3-15,0 4 16,5-4-16,1-6 0,3 6 0,-1 4 15,4-3-15,-1-1 0,4 1 16,1 3-16,3-3 0,0-4 0,4 0 16,0 3-16,2-3 0,-2-2 15,6 1-15,0 0 16,0-4-16,-1-3 0,1-1 16,2 1-16,-1-5 0,-2-3 0,5 3 15,6 1-15,-2-2 0,-2-3 16,7-2-16,1-1 15,0-3-15,-1 0 0,5-3 0,3 1 16,-3-3-16,-1 0 0,5-1 16,6 1-16,-5-3 0,-3-2 0,7 0 15,5-2-15,-5 1 0,-5-3 16,6 2-16,3-2 16,-4 0-16,-4-1 0,12-4 0,1-4 15,-6 3-15,-7 1 0,4-5 16,2-1-16,-4 2 0,0 1 0,0-3 15,6-2-15,-9 2 16,-3 0-16,-2-4 0,1 1 16,-3-3-16,-6 1 0,5-1 15,3-2-15,-8 1 0,-5 3 16,1-5-16,1-2 0,-5 3 16,-1 3-16,0-7 0,-4-4 15,-5 6-15,1 0 0,-5 1 0,2-3 16,-3 1-16,-2-1 0,-3-1 15,-4 0-15,-2 1 0,0 0 16,-2-2-16,-3 2 0,2-1 16,1 0-16,-4-3 0,-2 0 15,-5 2-15,0 2 0,0 0 16,-2 0-16,0 1 0,-1 1 0,-4 3 16,-1 1-16,1 1 15,1-3-15,-1 3 0,-6 2 16,1 2-16,-1 3 0,-4 3 0,-1 2 15,-1 2-15,0 2 0,-3 2 16,-1 3-16,-6 3 0,1 1 16,-7 5-16,-3 4 0,-12 10 15,-4 5-15,-6 12 0,-1 10 16,-8 6-16,27-17 0,20-13 0</inkml:trace>
  <inkml:trace contextRef="#ctx0" brushRef="#br0" timeOffset="95452.1659">4419 4392 0,'0'0'0,"14"-6"0,5 2 0,-4-1 16,1 0-16,6-2 0,2 1 16,8-3-16,-4 3 0,-2 0 15,-4 3-15,-3 0 0,-4 1 0,-4-1 16,-4 1-16,-4 1 0,-3 1 16,-4 2-16,-6 3 0,-1-2 15,0 0-15,1-1 0,2 1 16,1-2-16</inkml:trace>
  <inkml:trace contextRef="#ctx0" brushRef="#br0" timeOffset="95635.4811">4422 4225 0,'0'0'0,"0"0"16,0 0-16,0 0 0,0 0 0,16 22 16,-16-22-16,13 34 0,-9-11 15,1 6-15,1 6 0,1 2 16,-3 0-16,4 12 0,-1-2 15,2 7-15,0-5 0,-2-8 16,-3-6-16,2-2 0,-1-5 0,-4-4 16,1-5-16,-5-9 0,-1-4 15,0-1-15,1-1 0,2 0 16</inkml:trace>
  <inkml:trace contextRef="#ctx0" brushRef="#br0" timeOffset="95785.3221">4270 4719 0,'0'0'0,"0"0"16,0 0-16,20-16 16,4 4-16,1 2 0,2 1 0,4-2 15,3 0-15,8-3 0,-5 1 16,8-4-16,-1 2 0,-6 2 16,-11 3-16,-2 2 0</inkml:trace>
  <inkml:trace contextRef="#ctx0" brushRef="#br0" timeOffset="95986.7364">4776 4438 0,'0'0'0,"0"0"16,22-10-16,-9 3 0,3 0 0,6-1 15,3 0-15,6-4 0,1 2 0,6-3 16,3-1-16,-8 1 15,-3 1-15,-5 1 0,-3 3 16,-5 1-16,-5 1 0,-6 1 16,-5-2-16,-1 2 0,0 1 0,0 1 15</inkml:trace>
  <inkml:trace contextRef="#ctx0" brushRef="#br0" timeOffset="96151.4894">4843 4279 0,'0'0'0,"0"0"16,0 0-16,0 0 0,0 0 0,10 26 16,-10-26-16,4 29 0,-3-10 15,1 1-15,-1 2 16,0 1-16,-1 0 0,0 2 0,0-5 16,0-3-16</inkml:trace>
  <inkml:trace contextRef="#ctx0" brushRef="#br0" timeOffset="96334.4839">5021 4163 0,'0'0'0,"0"0"16,0 0-16,0 0 0,3 21 0,-3-21 16,0 32-16,0-32 0,-2 36 15,1-13-15,-1 2 0,1 0 16,0-1-16,-2 4 0,-1-4 15,-4-3-15,-2-2 0,2-3 16,2-3-16,0-2 0</inkml:trace>
  <inkml:trace contextRef="#ctx0" brushRef="#br0" timeOffset="96484.8371">4780 4600 0,'0'0'0,"0"0"0,0 0 16,0 0-16,0 0 0,30-8 15,-30 8-15,36-16 0,-11 7 16,0-2-16,1-2 0,2 1 15,1 0-15,5-2 0,-6-1 16,-1 3-16,-3 1 0,0 0 16,-4 1-16,-3 3 0</inkml:trace>
  <inkml:trace contextRef="#ctx0" brushRef="#br0" timeOffset="96668.7515">4975 4640 0,'0'0'0,"0"0"0,0 0 0,3 21 16,-3-21-16,4 25 0,-1-8 16,-1 0-16,2-1 0,-1 5 15,-1-2-15,2-1 0,-2-1 0,0-4 16,0-2-16,-2-2 0,0-3 16,0-2-16,0 1 0,0-2 15</inkml:trace>
  <inkml:trace contextRef="#ctx0" brushRef="#br0" timeOffset="96918.2629">4992 4609 0,'0'0'0,"0"0"16,0 0-16,0 0 0,18-14 0,-18 14 15,19-8-15,-5 5 0,0 1 16,0-2-16,1 1 0,-2 2 16,-1 0-16,0 2 0,-1 2 15,0 2-15,0 0 0,-1 3 16,-1 3-16,0-1 0,-2-1 15,4 7-15,-2 2 0,1-2 16,-3 0-16,-1 1 0,0 0 16,-2-1-16,0-1 0,-1-3 15,0 0-15,-1-1 0,-2-3 0,-1 1 16,-1 1-16,-1-1 0,-3 0 16,3-2-16,0-1 0,1-1 15</inkml:trace>
  <inkml:trace contextRef="#ctx0" brushRef="#br0" timeOffset="97068.311">5038 4734 0,'0'0'0,"0"0"0,0 0 15,0 0-15,0 0 0,26-11 0,-26 11 16,25-12-16,-25 12 0,25-9 16,-12 5-16,0 1 0,0-1 15,-1 3-15,0 0 0,-1 0 16,-2-1-16,0 1 0</inkml:trace>
  <inkml:trace contextRef="#ctx0" brushRef="#br0" timeOffset="97185.1954">5048 4861 0,'0'0'0,"0"0"16,0 0-16,0 0 0,28-11 0,-28 11 15,28-9-15,-12 2 0,1 0 16,-1 1-16,-3 1 0,-1 0 0</inkml:trace>
  <inkml:trace contextRef="#ctx0" brushRef="#br0" timeOffset="97468.6828">5542 4297 0,'0'0'0,"0"0"0,0 0 15,0 0-15,0 0 0,-8 24 16,8-24-16,-13 29 0,13-29 0,-19 35 16,5-17-16,3-1 0,0-3 15,3-2-15,1-1 16,2-1-16,2-3 0,5-2 0,5-3 16,3-2-16,-2-2 0,6-2 15,1-2-15,7-3 0,1 0 0,0 0 16,-1 0-16,-2-1 15,0 1-15,-3 0 0,-3 2 16,-4 1-16,-2 0 0,-2 3 16</inkml:trace>
  <inkml:trace contextRef="#ctx0" brushRef="#br0" timeOffset="97668.1671">5607 4511 0,'0'0'0,"0"0"0,0 0 0,0 0 16,-2 23-16,2-23 0,-1 27 15,-3-11-15,1 1 0,0 0 16,-2 4-16,1-3 0,-3 0 0,-4 5 16,0-1-16,-2-1 0,-1-3 15,-5-2-15,-1 1 16,-1-6-16,3-2 0,0-4 0,2-2 16,1-2-16,3 1 0,2-1 15</inkml:trace>
  <inkml:trace contextRef="#ctx0" brushRef="#br0" timeOffset="97785.4576">5341 4667 0,'0'0'0,"0"0"0,0 0 16,0 0-16,0 0 0,35 1 16,-15 1-16,3 3 0,1 1 0,2 1 15,5-2-15,3 2 0,4 0 16,12 0-16,6-1 0,0 1 16,-11-2-16,-9-1 0</inkml:trace>
  <inkml:trace contextRef="#ctx0" brushRef="#br0" timeOffset="107534.8561">14801 4836 0,'0'0'0,"0"0"15,0 0-15,0 0 0,0 0 0,9-22 16,-9 22-16,5-16 0,-5 6 0,-1-1 16,-1-2-16,-2 1 0,0 0 15,-2 0-15,0-2 16,-2 1-16,0 0 0,-2 0 15,-2 0-15,-2 3 0,-3 0 0,-5 2 16,0 4-16,0 2 0,0 5 16,-2 2-16,-1 4 0,0 3 15,2 3-15,-2 9 0,3 4 16,4 0-16,4 0 0,4 2 16,2 3-16,5-3 0,3-2 0,8-2 15,5-8-15,2-6 16,6-2-1,3-6-15,4-5 0,7-5 0,2-3 0,-2-10 0,0-5 16,0-2-16,1-3 0,-4-3 16,-3-4-16,5-7 0,-4 0 15,-1 1-15,-1-2 0,-4 3 16,-2 1-16,-4 1 0,-3 2 16,-4 7-16,-2 3 0,-3 7 15,0 4-15,-3 4 0,-1 3 0,0 7 16,-2 2-16,-6 9 0,-2 3 15,-6 9-15,-6 7 0,-1 8 16,-2 3-16,0 9 0,-1 6 16,-1-3-16,1-1 0,2 3 15,4-5-15,5-8 0,3-7 16,5-1-16,5-7 0,2-7 16,4-4-16,-3-4 0,0-1 15,-1-4-15</inkml:trace>
  <inkml:trace contextRef="#ctx0" brushRef="#br0" timeOffset="107919.5753">15214 4573 0,'0'0'16,"0"0"-16,0 0 0,-17 27 15,17-27-15,-18 38 0,7-14 16,0 4-16,1 2 0,-1 8 0,3-2 15,2-5-15,4-4 0,4 0 16,5-5-16,4-7 0,4-6 16,4-6-16,4-7 0,4-3 15,2-4-15,-2-5 0,0-6 16,0-1-16,1-2 0,5-8 16,-1-2-16,-5 0 0,-4 2 0,-4 5 15,-5 6-15,-2 4 0,-4 5 16,-2 5-16,-2 4 15,-2 6-15,-2 5 0,-3 4 0,-2 4 16,-4 8-16,-2 5 0,0 3 16,0 3-16,1 4 0,3-2 15,6-3-15,6-4 0,4-6 16,6-4-16,5-7 0,5-5 16,-5-1-16,-5-3 0,-3 1 0</inkml:trace>
  <inkml:trace contextRef="#ctx0" brushRef="#br0" timeOffset="108172.5779">16040 4526 0,'0'0'0,"0"0"15,0 0-15,-25 8 0,25-8 16,-35 11-16,14-1 0,-1 1 16,-2 3-16,-5 4 0,3 2 15,5 0-15,4 1 0,7-3 16,6 0-16,6-2 0,5 1 0,4-2 15,2-2-15,1-2 0,1 0 16,-3-1-16,-1 1 0,-3 0 16,-4 0-16,-5 0 0,-4 2 15,-2 1-15,-2 0 0,-5 1 16,-5 0-16,1 0 0,1-1 0,-1 1 16,5-5-16,5-5 0,5-4 15,0 0-15,3-1 0,-2 1 16</inkml:trace>
  <inkml:trace contextRef="#ctx0" brushRef="#br0" timeOffset="108401.7878">16481 4431 0,'0'0'0,"0"0"0,0 0 15,-25 26-15,11-6 0,-4 5 16,-1 7-16,-1 2 0,-1 4 0,-2 8 15,3-2-15,2 1 0,6-6 16,7-2-16,6-8 0,7-7 16,7-5-16,1-10 0,4-3 15,1-4-15,0-3 0,0-2 16,0-3-16,-1-6 0,-6-2 0,-2 4 16,-3 2-16,-2 3 0</inkml:trace>
  <inkml:trace contextRef="#ctx0" brushRef="#br0" timeOffset="108552.5822">16207 4730 0,'0'0'0,"0"0"15,0 0-15,40-6 0,-18 3 16,6-1-16,4-2 0,2 1 16,2 0-16,13 0 0,1 1 15,2 1-15,-10 0 0,-8 1 16</inkml:trace>
  <inkml:trace contextRef="#ctx0" brushRef="#br0" timeOffset="108902.1396">17319 4594 0,'0'0'16,"0"0"-16,0 0 0,-19 15 0,19-15 15,-26 21-15,10-5 0,-1 5 16,1 2-16,-4 7 0,2 0 16,6-2-16,4-2 0,7 1 15,7-6-15,5-8 0,5-5 0,9-8 16,6-5-16,1-3 16,1-2-16,-1-4 0,-2-1 15,4-7-15,-6 0 0,-5-1 16,-5-1-16,-6-1 0,-4-2 0,-7 1 15,-5 1-15,-6 5 0,-4 5 16,-9 5-16,-8 4 0,-1 4 16,-1 3-16,-1 5 0,0 5 15,8 0-15,5-1 0,10 1 16,6-1-16,10 1 0,4 1 0,-1-1 16,-1-4-16,-2-1 0</inkml:trace>
  <inkml:trace contextRef="#ctx0" brushRef="#br0" timeOffset="109152.1532">17938 4380 0,'0'0'16,"0"0"-16,0 0 0,-20 21 0,10-9 16,-3 6-16,-1 8 0,-7 9 15,0 3-15,-1 9 0,0 6 16,0 6-16,3-6 0,2 1 15,6-7-15,2-9 0,0-6 0,0 1 16,1-8-16,2-7 16,0-3-16,-4-4 0,-3-1 15,0-2-15,-3-2 0,-3-4 16,-4-4-16,1-5 0,2-2 0,4 0 16,3 1-16,2 2 0</inkml:trace>
  <inkml:trace contextRef="#ctx0" brushRef="#br0" timeOffset="109285.6455">17538 4651 0,'0'0'0,"0"0"0,0 0 16,30-12-16,-16 7 0,4 1 15,4-3-15,6 1 0,0 0 0,2 2 16,1 1-16,-5 1 0,-4-2 16,-3 2-16</inkml:trace>
  <inkml:trace contextRef="#ctx0" brushRef="#br0" timeOffset="109485.5767">18069 4607 0,'0'0'0,"11"-1"16,8 0-16,2-1 0,3-2 0,14 0 16,4 0-16,7-3 0,-2 0 15,5 0-15,-2 1 16,-8-2-16,-6 1 0,-8 0 0,-7 2 15,-6 0-15,-5-1 0,-11 3 16,-10-1-16,0-1 0,-2 0 0,2 2 16,2-1-16,1 1 0</inkml:trace>
  <inkml:trace contextRef="#ctx0" brushRef="#br0" timeOffset="109685.4247">18316 4421 0,'0'0'0,"0"0"0,0 0 15,-11 20-15,11-20 0,-19 32 0,4-6 16,-1 5-16,-1 4 0,-3 18 16,0 7-16,-1 5 0,4-4 15,1 0-15,5-7 0,2-9 16,4-5-16,-1-2 0,1-6 16,-3-11-16,-1-3 0,-7-3 0,-5-3 15,-1-3-15,-1-4 0,5-1 16,4-1-16,3-1 0</inkml:trace>
  <inkml:trace contextRef="#ctx0" brushRef="#br0" timeOffset="125635.7834">7676 4353 0,'0'0'0,"0"0"16,0 0-16,16-18 0,-10 11 0,1-2 15,0 0-15,-2-1 0,0 1 16,-3 0-16,-1 0 0,-3-2 16,-3 0-16,-5-2 0,-3 2 15,1 2-15,-2 1 0,-6 1 16,-6 4-16,1 2 0,0 2 15,-5 2-15,-3 4 0,-5 2 16,5 2-16,4 2 0,2 3 16,4-1-16,4-2 0,4 7 15,5 1-15,5-5 0,4-3 0,7 3 16,7 1-16,0 0 0,4 0 16,3-2-16,3-1 15,1 1-15,0-1 0,4 0 0,0-2 16,-8 0-16,-3 0 15,-8-1-15,-5 0 0,-4-1 0,-3-1 16,-6-1-16,-3-1 0,-1 1 16,-4-1-16,0 0 0,-2 0 15,3-1-15,4-2 0,2 0 0</inkml:trace>
  <inkml:trace contextRef="#ctx0" brushRef="#br0" timeOffset="125886.7083">7989 4266 0,'0'0'0,"0"0"0,-3 23 15,3-23-15,-8 37 0,3-4 0,-1 6 16,-3 1-16,-3 1 0,-5 12 15,-3 3-15,0-5 0,1-4 16,-2 3-16,3-8 0,-1 0 16,4-10-16,0-9 0,3-8 15,3-5-15,4-3 0,-2-1 16</inkml:trace>
  <inkml:trace contextRef="#ctx0" brushRef="#br0" timeOffset="126121.1091">7815 4292 0,'0'0'0,"0"0"16,21-10-16,-6 5 0,1 1 0,12-3 16,1-1-16,2 3 15,1 1-15,8 4 0,0 4 16,-4 3-16,-3 1 0,-4 4 16,-5 4-16,-5 2 0,-4 0 0,-4 3 15,-5-2-15,-6-5 0,-4 2 16,-8 0-16,-6 4 0,-1-3 15,-1-2-15,-6 0 0,-5 0 16,-4 0-16,4-3 0,3-2 16,3-1-16,4-6 0,2-3 0,5 0 15,3 0-15,2 0 0</inkml:trace>
  <inkml:trace contextRef="#ctx0" brushRef="#br0" timeOffset="126455.8608">8438 4106 0,'0'0'16,"0"0"-16,0 0 0,0 24 0,0-24 15,-2 34-15,-1-6 16,-3 1-16,-2 2 0,-3 12 0,-1 0 16,0-4-16,0-4 0,-1 1 15,2-7-15,2-6 0,1-4 16,3-7-16,0-4 0,3-6 15,1-5-15,4-5 0,4-6 16,2-2-16,1-2 0,6-9 16,3-6-16,0 3 0,-1 1 0,2 2 15,1 1-15,-1 1 0,-1 3 16,-2 8-16,0 5 16,-3 0-16,-2 2 0,1 4 0,-1 3 15,2 2-15,1 3 0,0 2 16,-2 3-16,-1 1 0,-2 0 15,-2-3-15,-2-1 0,0-1 16</inkml:trace>
  <inkml:trace contextRef="#ctx0" brushRef="#br0" timeOffset="126852.8126">8699 4360 0,'0'0'0,"0"0"0,0 0 16,0 0-16,0 0 0,0 0 16,31 5-16,-31-5 0,26 7 0,-26-7 15,36 5-15,-17-1 0,2-2 16,1-2-16,2-1 0,0-3 16,1 0-16,4-3 15,-1-3-15,-4 0 0,-3-1 0,-2-2 16,-3-3-16,-3 1 0,-5 2 0,-3-3 15,-3 1-15,-3 0 16,-1 2-16,-6 3 0,-4 1 16,-4 3-16,-1 1 0,-4 5 15,-3 4-15,-5 3 0,1 2 0,1 1 16,0 2-16,4 4 0,2 2 16,5 1-16,4 3 0,2-1 15,4 3-15,4-3 0,6 1 16,5-3-16,5-2 0,6-2 15,8-1-15,1-1 0,2-2 0,14-4 16,2-3-16,-10-2 0,-8 0 16,-6 0-16</inkml:trace>
  <inkml:trace contextRef="#ctx0" brushRef="#br0" timeOffset="127302.4535">9708 4228 0,'0'0'0,"0"0"16,0 0-16,0 0 0,0 0 0,-23-17 16,23 17-16,-25-6 0,10 4 15,-3 1-15,-4 2 0,-2 1 16,0-1-16,-8 4 0,-4 2 16,3 0-16,2 3 0,1 2 15,3 2-15,-3 4 0,3 0 16,6 0-16,4 2 0,4-1 15,3 0-15,6-3 0,5 0 16,5-4-16,4-2 0,9-4 16,6-3-16,0-1 0,2-5 0,1-1 15,3-3-15,-3-3 16,-3-2-16,4-6 0,-3-1 16,-4 0-16,-3 1 0,-3 1 0,-3 2 15,-6-1-15,-2 2 0,-4 4 16,-2 2-16,0 5 0,-1 1 15,-3 6-15,0 1 0,-1 3 16,2 1-16,2 4 0,2 7 16,2-3-16,1 2 0,6 5 15,3 2-15,3-2 0,3-2 0,4-3 16,3-4-16,3-1 0,1 0 16,-1-8-16,2-5 0,-6 1 15,-4-1-15,-3 0 0</inkml:trace>
  <inkml:trace contextRef="#ctx0" brushRef="#br0" timeOffset="127752.6113">10241 4297 0,'0'0'0,"0"0"16,0 0-16,0 0 0,0 0 0,-11-22 16,11 22-16,-15-12 0,3 8 15,-3 0-15,-3-2 0,-1 3 16,1-1-16,-4 3 0,-4 1 15,-5 0-15,3 0 0,0 4 16,3 2-16,3 2 0,2 2 16,2 3-16,3 3 0,3 0 0,2-2 15,4 2-15,6-3 16,4-2-16,0 1 0,9-3 0,7 1 16,-2-6-16,2 0 0,5-6 15,2-5-15,2-2 0,0 2 16,-3-7-16,0-4 0,-4 0 15,-4 0-15,2-5 0,-2-1 16,-5 3-16,-2-2 0,0-8 16,-1 0-16,-3 2 0,-3 1 0,1 0 15,-1-1-15,0 5 0,0 4 16,-2 6-16,-1 4 0,0 3 16,-1 1-16,0 6 0,-3 2 15,-1 5-15,0 5 0,-3 8 16,0 9-16,-3 3 0,-1 4 15,-2 6-15,-3 6 0,0 7 16,0-2-16,4-5 0,2 1 16,2-2-16,4-5 0,1-10 15,0-9-15,1-6 0</inkml:trace>
  <inkml:trace contextRef="#ctx0" brushRef="#br0" timeOffset="133285.6282">11237 4141 0,'0'0'0,"0"0"16,0 0-16,0 0 0,0 0 0,-29 2 15,16 3-15,-1 1 16,-2 1-16,-1 2 0,1 0 16,0 2-16,2-1 0,-3 4 15,2 0-15,2 0 0,3 1 16,3-1-16,4 2 0,3-1 0,3-2 16,6 0-16,5 2 15,2-2-15,0-2 0,0 0 0,-1-2 16,-1 0-16,-2 1 0,-3-2 15,-3 1-15,-4-2 0,-3 1 16,-7 3-16,-6 2 0,-3-3 16,0-1-16,-3 0 0,-2-1 15,-1 0-15,-2-3 0,0-2 0,2-1 16,5-5-16,4-3 0,2 0 16,2 2-16,2 0 0</inkml:trace>
  <inkml:trace contextRef="#ctx0" brushRef="#br0" timeOffset="133505.0674">11402 4282 0,'0'0'0,"0"0"0,0 0 0,-7 35 15,4-16-15,-2 5 0,0 4 16,-2 11-16,-1 1 0,-1 10 15,-3 1-15,1-5 0,0-3 0,-3 1 16,-1-8-16,3-6 16,1-3-16,2-5 0,1-5 15,1-7-15,2-5 0,0-3 16,2 0-16,1 0 0</inkml:trace>
  <inkml:trace contextRef="#ctx0" brushRef="#br0" timeOffset="133752.8229">11395 4253 0,'0'0'0,"0"0"0,20-8 16,-8 4-16,0 1 0,7-1 15,2 2-15,0 2 0,0 2 0,0 4 16,-2 1-16,-2 2 0,-3 2 16,-2 1-16,-2 4 0,-4-2 15,-3 2-15,-5 0 0,-5-1 16,-3 2-16,-3 1 0,-6 3 15,-3 0-15,-1-3 0,-1-2 16,0-2-16,1-2 0,3-2 16,4-2-16,5-6 0,5-9 15,0 1-15,2 3 0,0-1 0</inkml:trace>
  <inkml:trace contextRef="#ctx0" brushRef="#br0" timeOffset="134035.3708">11843 4139 0,'0'0'0,"0"0"16,0 0-16,-2 28 0,2-28 0,-5 33 16,-1-10-16,1 1 0,-1 2 15,-2 7-15,-2 0 0,0-4 16,0-4-16,0-1 0,2-5 16,2-3-16,1-4 0,2-6 15,1-6-15,3-3 0,2-5 16,5-6-16,3-7 0,1-1 15,1-3-15,9-6 0,4 2 16,-3 3-16,-1 2 0,3 3 0,-1 5 16,-2 5-16,-2 3 15,1 4-15,2 6 0,-5-1 0,0 0 16,-2 2-16,0 3 16,-3 1-16,-2-1 0,-2 0 0,-2-2 15,-1 1-15</inkml:trace>
  <inkml:trace contextRef="#ctx0" brushRef="#br0" timeOffset="134236.0475">12322 4232 0,'0'0'0,"0"0"16,0 0-16,-8 27 0,3-11 0,-3 2 15,-3 5-15,0 2 0,0-1 16,-2 4-16,0-3 0,3-2 15,3-3-15,1-2 0,1-6 16,2-6-16,1-4 0,2-2 16,-3 4-16,3-4 0</inkml:trace>
  <inkml:trace contextRef="#ctx0" brushRef="#br0" timeOffset="134365.8021">12400 4006 0,'0'0'0,"0"0"0,0 0 0,0 0 16,25 1-16,-25-1 0,0 0 16,23 13-16,-23-13 0,16 16 0,-9-10 15,-1 0-15</inkml:trace>
  <inkml:trace contextRef="#ctx0" brushRef="#br0" timeOffset="134726.8641">12608 4275 0,'0'0'16,"0"0"-16,-7 18 0,2-4 0,-1 0 16,-2 4-16,-2 3 15,-1 5-15,0 0 0,1-4 16,1-3-16,1-3 0,2-3 0,1 0 16,0-5-16,3-4 0,2-4 15,1-7-15,5-3 0,2-2 16,1-3-16,5-3 0,0-4 15,1 0-15,1-1 0,5-2 16,1 2-16,1 3 0,1 5 0,-1 0 16,-1 4-16,-2 1 15,-1 3-15,-1 4 0,-2 2 0,-3 2 16,-2 2-16,-3 5 0,-2 6 16,-4 3-16,-2 2 0,-4 4 15,-4 3-15,1-3 0,1 1 16,-1-2-16,0-2 0,2-2 15,0-4-15,4-2 0,2-2 16,2-2-16,0-3 0,-1 0 16,0-1-16,1-2 0</inkml:trace>
  <inkml:trace contextRef="#ctx0" brushRef="#br0" timeOffset="134952.4822">13190 4009 0,'0'0'0,"0"0"0,0 0 16,0 0-16,-10 32 0,3-13 0,0 8 15,-3 3-15,-1 2 0,-6 12 16,-2 3-16,2-3 0,0-4 16,0 2-16,2-5 0,1 1 15,3-6-15,3-9 0,3-6 16,1-6-16,3-5 0,0-1 15,0-1-15,0-1 0</inkml:trace>
  <inkml:trace contextRef="#ctx0" brushRef="#br0" timeOffset="135188.5217">13368 4218 0,'0'0'0,"0"0"0,0 0 15,0 0-15,0 0 0,-29 5 16,29-5-16,-32 10 0,12-3 15,-1 0-15,-1 3 0,0-1 16,0-1-16,-5 3 0,3 0 16,3-2-16,2 0 0,5-2 15,3 0-15,3 2 0,4-1 0,6 2 16,6 1-16,-1 0 0,2 0 16,2 2-16,3 2 0,1-2 15,4-1-15,-1-1 0,2-3 16,-3 0-16,-4-3 0,-2 1 15</inkml:trace>
  <inkml:trace contextRef="#ctx0" brushRef="#br0" timeOffset="135453.0038">13640 3957 0,'0'0'0,"0"0"0,0 0 16,-7 27-16,7-27 0,-13 36 15,0-6-15,-2 4 0,0 2 0,-6 12 16,0 3-16,0 4 0,3-5 16,1-2-16,3-8 0,3-8 15,3-5-15,2-5 0,2-1 16,1-8-16,3-5 0,0-4 15,0 0-15,0 0 0</inkml:trace>
  <inkml:trace contextRef="#ctx0" brushRef="#br0" timeOffset="135786.1095">13630 4378 0,'0'0'0,"0"0"0,0 0 0,28 2 16,-28-2-16,30 2 0,-12-4 15,0-1-15,2 0 0,6-1 16,-1-1-16,-3-1 0,-2 0 0,-1-3 16,-2 0-16,-1-1 0,-3 0 15,-3-2-15,-2-1 0,-4 0 16,-2 0-16,-2 0 0,-2 1 16,-2 1-16,-3 2 0,-6 3 15,-7 4-15,0 1 0,0 1 0,-5 6 16,-5 6-16,-4 7 15,2 2-15,2 4 0,2 5 16,4-1-16,6 0 0,6 2 16,8-3-16,5-4 0,4-3 0,11-3 15,9-3-15,0-7 0,1-3 16,4-5-16,2-2 0,-7 0 16,-5 1-16,-4 0 0</inkml:trace>
  <inkml:trace contextRef="#ctx0" brushRef="#br0" timeOffset="142735.6735">12481 5520 0,'0'0'0,"0"0"15,0 0-15,0 0 0,0 0 16,-16-15-16,16 15 0,-22-6 16,22 6-16,-32-6 0,13 5 15,-3 1-15,-2 0 0,-5 2 16,-1 2-16,2 1 0,3 1 15,1 0-15,1 2 0,5 1 16,4 1-16,5 1 0,3 2 16,4 0-16,2-1 0,6 3 15,2-1-15,3 1 0,3-1 0,2 0 16,4 0-16,2 1 0,-3-1 16,-4-3-16,-2-1 0,-3-2 15,-2 1-15,-5 1 0,-4-1 16,-2-2-16,-2-3 0,-8 1 15,-3 1-15,-1 0 0,0-1 16,0 0-16,1-2 0,0 0 16,2-1-16,2-1 0,1 0 0,2-1 15</inkml:trace>
  <inkml:trace contextRef="#ctx0" brushRef="#br0" timeOffset="143219.0214">12770 5509 0,'0'0'15,"0"0"-15,0 0 0,0 0 0,0 0 16,0 0-16,0 0 0,-16 32 16,16-32-16,-21 33 0,8-7 15,-1 2-15,-1 2 0,-7 17 16,-2 5-16,0 0 0,1-2 0,-1 11 16,1 0-16,3 0 15,3-7-15,3-7 0,2-11 16,3-9-16,3-7 0,3-8 15,1-5-15,2-7 0,-1-5 0,1 1 16,0 2-16,0 2 0</inkml:trace>
  <inkml:trace contextRef="#ctx0" brushRef="#br0" timeOffset="143469.5455">12802 5538 0,'0'0'15,"0"0"-15,16-3 0,-2 2 0,0 1 16,2 1-16,3 2 16,3 3-16,-2 1 0,-1 4 0,-2 1 15,-1 2-15,-2-1 0,-4 0 16,-2 1-16,-6-1 0,-4 2 16,-4-1-16,-4 0 0,-2-1 15,-2 0-15,-10 5 0,-6 0 16,2-1-16,2-3 0,-3-2 15,-2 0-15,4-3 0,3-2 0,4-2 16,3 0-16,4-2 0</inkml:trace>
  <inkml:trace contextRef="#ctx0" brushRef="#br0" timeOffset="143802.9094">13292 5548 0,'0'0'16,"0"0"-16,0 0 0,-3 24 0,3-24 15,-10 32-15,0-9 0,-2-1 16,-2 2-16,-4 5 0,2-2 16,1-2-16,3-4 0,0 0 15,2-5-15,3-6 0,2-4 0,2-6 16,2-4-16,1-3 15,2-4-15,5-4 0,6-4 16,0-4-16,1 0 0,3-4 0,-1 3 16,0 5-16,-2 3 0,1 3 15,3 2-15,0 2 0,-1 6 0,1 1 16,0 2-16,-2 1 16,0 0-16,0 5 0,3 3 15,-4-3-15,-3 0 0,-2-1 16</inkml:trace>
  <inkml:trace contextRef="#ctx0" brushRef="#br0" timeOffset="144285.486">13987 5603 0,'0'0'16,"0"0"-16,0 0 0,0 0 0,0 0 16,-12-20-16,12 20 15,0 0-15,-22-19 0,22 19 0,-27-10 16,11 7-16,-1 2 0,0 2 16,-2 2-16,-1 3 0,-1-2 0,-7 9 15,0 2-15,2 2 16,4 3-16,4 2 0,1 3 15,2 2-15,4-5 0,6-1 16,6 0-16,4-3 0,2-3 0,8-5 16,5-3-16,-1-5 0,1-2 15,5-5-15,3-3 0,-2-2 16,-3-1-16,-1-2 0,0-3 16,-2-2-16,-2-2 0,1-3 15,-3 1-15,-6 7 0,-3 3 16,-1 2-16,-2 3 0,-1 1 0,0 2 15,-3 4-15,-1 8 16,-3 1-16,0 4 0,-1 1 0,0 1 16,1 3-16,0 0 0,3 5 15,3 1-15,3-4 0,0-4 16,5-1-16,3-4 0,-2-2 16,-2-1-16,-1-3 0</inkml:trace>
  <inkml:trace contextRef="#ctx0" brushRef="#br0" timeOffset="144687.1716">14380 5564 0,'0'0'0,"0"0"0,0 0 16,0 0-16,0 0 0,-17 19 15,17-19-15,-21 30 0,10-13 16,0 3-16,0 4 0,2-2 0,1-3 15,2 4-15,1-2 16,4-5-16,2 0 0,8-7 0,6-4 16,3-4-16,1-3 0,4-3 15,3-5-15,1-1 0,-1-3 16,5-6-16,-2-4 16,-4 2-16,-3 1 0,0 2 0,-4 3 15,-7 6-15,-3 2 0,-4 4 16,-4 4-16,-1 3 0,-3 8 15,-5 9-15,-2 10 0,-2 4 16,-1 4-16,0 2 0,0 0 16,0 5-16,3-4 0,4-6 0,1-3 15,2-6-15,1-3 0,0-7 16,1-1-16,-3-4 0,-4-2 16,-9-2-16,-6-3 0,-3 0 15,-3-1-15,-13-4 0,-6-6 16,12 3-16,7 0 0,7 1 0</inkml:trace>
  <inkml:trace contextRef="#ctx0" brushRef="#br0" timeOffset="149077.9883">15217 5236 0,'0'0'0,"0"0"0,0 0 16,0 0-16,0 0 0,0 0 0,0 0 15,0 0-15,15 18 0,-15-18 16,0 0-16,16 21 0,-16-21 15,12 19-15,-12-19 0,9 16 0</inkml:trace>
  <inkml:trace contextRef="#ctx0" brushRef="#br0" timeOffset="149270.0081">15023 5546 0,'0'0'0,"0"0"15,0 0-15,0 0 0,0 0 16,24 9-16,-24-9 0,21 8 16,-21-8-16,25 9 0,-12-3 15,-1 1-15,0 3 0,-2-2 0,-1-1 16,-1 0-16</inkml:trace>
  <inkml:trace contextRef="#ctx0" brushRef="#br0" timeOffset="149420.1176">14878 5959 0,'0'0'16,"0"0"-16,0 0 0,0 0 0,32-12 15,-32 12-15,38-14 16,-14 5-16,3-2 0,2-3 16,0-1-16,3-2 0,-4 2 0,-5 3 15</inkml:trace>
  <inkml:trace contextRef="#ctx0" brushRef="#br0" timeOffset="149575.4874">15574 5224 0,'0'0'0,"0"0"15,0 0 1,0 0-16,26 14 0,-26-14 0,16 16 0,-16-16 15,0 0-15,18 16 0</inkml:trace>
  <inkml:trace contextRef="#ctx0" brushRef="#br0" timeOffset="149786.1158">15401 5460 0,'0'0'0,"0"0"0,0 0 0,36-11 15,-36 11-15,42-12 0,-13 5 16,10-3-16,-1 0 0,3 1 16,2 0-16,8-1 0,-4 1 0,-1-1 15,-2 1-15,-1 1 0,-7 2 16,-7 1-16,-5 2 16,-8 2-16,-3 2 0,-5-1 0,0 0 15,-2 0-15</inkml:trace>
  <inkml:trace contextRef="#ctx0" brushRef="#br0" timeOffset="149970.8419">15563 5521 0,'0'0'0,"0"0"0,0 0 16,-17 17-16,17-17 0,-24 19 0,6-5 16,-1 1-16,0 5 0,-8 5 15,-3 2-15,1-1 0,2-2 16,-3 4-16,3-1 0,4-4 15,6-3-15,6-7 0,5-4 16,2-3-16,-1-1 0,2-1 16</inkml:trace>
  <inkml:trace contextRef="#ctx0" brushRef="#br0" timeOffset="150152.3507">15559 5598 0,'0'0'0,"0"0"0,0 0 16,0 0-16,6 24 0,-6-24 0,-4 32 15,2-10-15,-1 1 0,-2 3 16,0 1-16,-2 0 0,1 3 0,-3 2 16,0-2-16,1-5 0,3-5 15,1 0-15,4-6 16,4-8-16,0-6 0,0 0 0,0 0 16,-1 0-16</inkml:trace>
  <inkml:trace contextRef="#ctx0" brushRef="#br0" timeOffset="150522.3499">15937 5420 0,'0'0'15,"0"0"-15,0 0 0,0 0 0,0 0 16,-19 28-16,19-28 0,-19 30 16,5-14-16,0 1 0,0 4 15,0-3-15,2-1 0,-1 4 16,2-5-16,2-1 0,3-4 0,5-3 15,5-3-15,4-2 16,2-3-16,4-4 0,4-3 16,1 0-16,2-1 0,1-1 15,2 0-15,-4 1 0,0 3 0,3-2 16,0 4-16,-6 2 0,-3 2 16,-4 6-16,-3 6 0,-6-2 15,-3 3-15,-5 7 0,-3 4 16,-6 8-16,-4-2 0,-4 2 15,-3 0-15,1-2 0,0-1 0,-8 4 16,-1-4-16,4-5 16,4-3-16,-5-2 0,1-6 15,8-8-15,2-5 0,1-8 0,1-6 16,4 3-16,4 1 0,2 3 16</inkml:trace>
  <inkml:trace contextRef="#ctx0" brushRef="#br0" timeOffset="150704.446">15777 5845 0,'0'0'16,"0"0"-16,16 14 0,-6-5 0,0-1 15,5 6-15,4 2 0,1-1 16,1 2-16,1-2 0,1-2 16,-1-3-16,0-2 0,3 2 15,-1-2-15,-2-1 0,-2-4 16,-3-1-16,-4-3 0,-3 0 15,-3-2-15,-3 1 0,-1 0 16,1 1-16</inkml:trace>
  <inkml:trace contextRef="#ctx0" brushRef="#br0" timeOffset="150869.1385">15863 5789 0,'0'0'0,"0"0"16,0 0-16,0 0 0,0 0 15,0 0-15,22 20 0,-22-20 16,0 0-16,29 19 0,-29-19 16,28 8-16,-17-4 0,-1-1 0</inkml:trace>
  <inkml:trace contextRef="#ctx0" brushRef="#br0" timeOffset="151086.5135">16625 5435 0,'0'0'15,"0"0"-15,0 0 0,0 0 0,-14 26 16,14-26-16,-21 31 16,8-12-16,-3 2 0,-3 1 0,-3 3 15,-5 6-15,3-1 0,-5 5 16,2-4-16,5-6 0,4-6 15,2-2-15,4-5 0,2-1 0</inkml:trace>
  <inkml:trace contextRef="#ctx0" brushRef="#br0" timeOffset="151252.9554">16515 5677 0,'0'0'0,"0"0"15,0 0-15,3 22 0,-3-22 0,1 29 16,-2-8-16,0 0 15,1 0-15,-1 5 0,1-2 16,0-3-16,0-3 0,1-3 16,0-6-16,0-3 0,1-2 0,0-2 15,-2-2-15,2 3 0</inkml:trace>
  <inkml:trace contextRef="#ctx0" brushRef="#br0" timeOffset="151435.9627">16710 5570 0,'0'0'15,"0"0"-15,25-10 0,-7 3 16,2 0-16,11-4 0,3-1 16,1 2-16,-1 0 0,9-1 15,-1 1-15,-5 2 0,-5-1 0,-5 3 16,-3 1-16,-7 3 0,-6-1 16,-6 2-16,-5 1 0,-5 1 15,-6-1-15,2-1 0,2 1 16,2 0-16</inkml:trace>
  <inkml:trace contextRef="#ctx0" brushRef="#br0" timeOffset="151670.4022">16959 5324 0,'0'0'0,"0"0"16,0 0-16,0 0 0,0 0 15,14 26-15,-14-26 0,4 35 16,-4-12-16,-1 6 0,-3 8 15,1 1-15,0 2 0,-2 11 16,2 0-16,1 4 0,2-7 16,-1 5-16,-1-6 0,0-6 0,1-4 15,0-5-15,-1-4 0,2-6 16,0-5-16,-1-2 0,-1-3 16,-2-6-16,-1-4 0,0 0 15,2 0-15,0-1 0</inkml:trace>
  <inkml:trace contextRef="#ctx0" brushRef="#br0" timeOffset="151869.2608">17014 5608 0,'0'0'0,"0"0"16,0 0-16,0 0 0,0 0 0,0 0 16,-17 20-16,17-20 0,-30 25 15,11-10-15,-2 2 0,-1 1 16,-2 1-16,-7 6 0,0 0 15,2-2-15,3-2 0,-3-1 16,5-3-16,4-6 0,6-3 0,7-9 16,6-6-16,1 2 0,0 0 15,0 2-15</inkml:trace>
  <inkml:trace contextRef="#ctx0" brushRef="#br0" timeOffset="152003.0376">16973 5691 0,'0'0'0,"0"0"15,20 5-15,-5-3 0,2-1 0,2 3 16,1-1-16,4 4 15,0-2-15,3 3 0,0 0 16,-1 0-16,-4-1 0,1 3 16,-3-2-16,-6 0 0,-3 0 0,-4-3 15,-2-1-15,1 0 0</inkml:trace>
  <inkml:trace contextRef="#ctx0" brushRef="#br0" timeOffset="152169.5241">16776 5956 0,'0'0'0,"0"0"0,0 0 16,0 0-16,0 0 0,38-10 0,-16 7 15,3-1-15,3 0 0,2-1 16,5 1-16,7-1 0,-2 1 16,2 1-16,0 0 0,1 0 15,-8 1-15,-6-1 0</inkml:trace>
  <inkml:trace contextRef="#ctx0" brushRef="#br0" timeOffset="152304.9935">17791 5975 0,'0'0'0,"0"0"0,0 0 15,0 0-15,-11 22 0,11-22 16,0 0-16,-15 15 0</inkml:trace>
  <inkml:trace contextRef="#ctx0" brushRef="#br0" timeOffset="161185.9586">2102 6637 0,'0'0'0,"0"0"16,0 0-16,0 0 0,0 0 0,0 0 16,0 0-16,0 0 0,20-13 15,-20 13-15,0 0 0,24-9 16,-24 9-16,22-2 0,-8-1 15,-2 1-15,1 0 0,2 0 16,1 0-16,2 0 0,0 1 0,3-1 16,1 0-16,0 0 0,0 0 15,11-1-15,4 1 0,-4-2 16,0 2-16,2-2 0,3 0 16,4 1-16,-5-1 0,7 2 15,5 2-15,-3-2 0,-2 1 16,13-2-16,1-1 0,-2 2 15,-2 1-15,12 0 0,1 0 16,-5-1-16,-7-1 0,6 1 16,2-1-16,8 0 0,-1 0 0,-1 2 15,4 1-15,-3-2 16,-8 0-16,41-2 0,-3 0 16,-14 3-16,-10 0 0,3 1 0,2 0 15,-5-2-15,-3 0 0,5 1 16,5 1-16,-7-1 0,-1-2 15,6 3-15,2 2 0,-6 1 16,-2 2-16,3-4 0,4 0 16,-3 0-16,-3 0 0,9 1 15,6 1-15,-9-2 0,-6-2 0,6 2 16,8 2-16,-7-2 0,-3 1 16,9-1-16,7 2 15,-7-2-15,-5 0 0,10 1 0,6 1 16,-11 1-16,-7 1 0,4-1 15,6-3-15,-8-1 0,-6-1 16,9-1-16,4-2 0,-9-1 16,-6-2-16,4 0 0,5 1 15,-11 0-15,-7 3 0,-4-3 0,-2-1 16,-13-1-16,-8 0 0,-11 4 16,-9 3-16,-12 2 0,-8 3 15,-29 3-15,-21 3 0,16-4 16,11-1-16,6-2 0</inkml:trace>
  <inkml:trace contextRef="#ctx0" brushRef="#br0" timeOffset="168853.6967">3838 5447 0,'0'0'0,"0"0"16,-26-6-16,16 3 0,-2 0 15,-4 2-15,-6-1 0,-7 1 16,1 0-16,-7 2 0,-2 0 15,-2 3-15,-1-1 0,-10 4 16,-4-1-16,1 2 0,2 0 0,-11 6 16,1 2-16,2 0 15,3 2-15,-9 6 0,0 4 0,6-2 16,4-1-16,-4 10 0,-1 4 16,12-5-16,4-2 0,-7 10 15,1 2-15,9-6 0,7-6 16,-4 12-16,7-1 0,4-1 15,5-1-15,2 1 0,5 2 16,6-2-16,6 0 0,3-3 16,1-2-16,4-18 0,4 2 0,3 5 15,5 4-15,-2-3 0,4-2 16,1 0-16,4 1 0,5 0 16,1 0-16,9-3 0,3-1 15,2-2-15,-2-1 0,8-4 16,6-3-16,-2-4 0,0-1 15,6-2-15,5-2 0,6-1 16,-1-1-16,28-3 0,-1-2 16,-11 0-16,-4-2 0,1-3 0,4-5 15,-6 6-15,-6 2 0,6-6 16,2-6-16,-8-2 0,-5-1 16,2 0-16,4-1 0,-9 3 15,-5 2-15,2-3 0,2-4 16,-3 3-16,-2 3 0,0-5 15,1-4-15,-10 0 0,-4 1 16,-2-3-16,0-4 0,-6 3 0,-5 3 16,2-4-16,0-1 15,-8 4-15,-7 3 0,0-6 0,0-4 16,-2 4-16,-3 2 0,-3-3 16,-4-4-16,-5 3 0,-2-1 15,-5-3-15,-3-2 0,-6 12 16,-7 8-16,-2-5 0,-3-3 15,9 11-15,-3 1 0,-5-6 16,-7-1-16,4 1 0,-3 1 0,-6 1 16,-4-1-16,-1 4 15,-1 3-15,-5-7 0,-8-6 0,5 8 16,1 5-16,-8 2 0,-4 1 16,-1 0-16,3 1 0,-35-2 15,4 3-15,7 5 0,5 2 0,-5 4 16,-4 3-16,7 2 15,7 3-15,-10 11 0,-8 6 16,5 1-16,3 2 0,25-12 16,17-5-16,13-4 0</inkml:trace>
  <inkml:trace contextRef="#ctx0" brushRef="#br0" timeOffset="170470.1524">2063 7677 0,'0'0'0,"0"0"0,0 0 0,0 0 0,0 0 16,22 1-16,-22-1 15,0 0-15,0 0 0,28-3 16,-28 3-16,25 0 0,-13 0 0,1-2 16,2-1-16,-1 1 0,1 4 15,0-1-15,2 0 0,2 0 16,0 0-16,4 0 0,2-1 15,-1-1-15,2-1 0,-1 0 16,4 0-16,-2 2 0,2 2 0,0-1 16,1-1-16,6 1 0,-2-2 15,1 0-15,0-1 16,0 1-16,-2 2 0,3-2 0,2-2 16,-3 2-16,0 0 0,9 1 15,0 0-15,-3 0 0,0 1 0,1-1 16,2-1-16,-3 1 15,-4-1-15,11 0 0,-1-1 16,-3 4-16,-2 0 0,2-1 16,3-1-16,-2-1 0,-5 0 0,4 1 15,4 1-15,-5-1 0,0 1 16,5-1-16,3 0 16,-5 0-16,-2 1 0,2-1 0,3-1 15,-5 1-15,-3 1 0,4 0 16,5 2-16,-6 0 0,-8 0 0,11-2 15,2-2-15,-3 2 16,-8 1-16,8-1 0,5 2 16,-7-4-16,-4-2 0,10 0 0,2 3 15,-10 0-15,-2 0 0,24 3 16,-7 1-16,-22-4 0,0 0 16,24 0-16,-1 0 15,-24 0-15,-1 0 0,24-1 0,2 0 16,-26 2-16,3 0 0,27 3 15,-5 1-15,-20-4 0,-1-1 0,26 2 16,1 1-16,-11 2 0,-9 0 16,8-3-16,4-1 15,-8-2-15,-8 0 0,8 3 0,1 1 16,-1-1-16,-2 1 0,4-3 16,3 0-16,-6 2 0,-3 1 15,7-1-15,3-2 0,-3 0 0,-6 1 16,9 1-16,8 2 15,-14-3-15,-6 0 0,6-2 16,8-2-16,-5 0 0,-1 1 16,3 2-16,1 0 0,-7 2 0,-5 2 15,7-3-15,5-2 0,-3-1 16,-6 1-16,8 2 0,5 1 16,-11 0-16,-7 1 0,10-5 15,7-2-15,-8 2 0,-3 1 16,5 0-16,3 0 0,-5-1 15,-2 1-15,8 1 0,5 1 16,-8-1-16,-6-1 0,6 0 16,3-1-16,-6-1 0,-6-1 15,9 2-15,5 1 0,-4 1 0,-3 1 16,2-1-16,2 0 0,-4-2 16,-4-1-16,7 1 0,6 0 15,-9 0-15,-3 1 0,7 4 16,5 4-16,-10-6 0,-6-2 0,9-3 15,5-1-15,-6 3 16,-5 1-16,5-1 0,3 0 16,-4 1-16,-2 1 0,4 0 15,3 1-15,-9 0 0,-5 2 0,6-2 16,4-1-16,-9 3 0,-6 0 16,7-3-16,5-3 0,-11 3 15,-6 1-15,3 2 0,3 0 16,-7 0-16,-3 2 0,-4 2 15,-3 3-15,-11-6 0,0-2 0,-4 0 16,-1-1-16,0 0 0</inkml:trace>
  <inkml:trace contextRef="#ctx0" brushRef="#br0" timeOffset="174820.075">1894 6715 0,'0'0'0,"0"0"16,0 0-16,0 0 0,0 0 16,34-3-16,-34 3 0,35-1 15,-13-1-15,4-1 0,2 0 16,3 1-16,-2 1 0,12-3 15,4 0-15,-4 0 0,-4 1 0,12 1 16,-2 0-16,-4 0 0,-3 0 16,0 2-16,-7 1 15,-6 2-15,-5 0 0,-6-1 0,-6 2 16,-5 3-16,-4 6 0,-7 0 16,-8 2-16,-3-1 0,-3 2 15,-9-3-15,-6 1 0,1 0 0,-4-1 16,-7 2-16,-5-2 15,6-2-15,6 0 0,-5-1 16,0-2-16,-1 1 0,6-2 0,4-2 16,3-2-16,8-4 0,6-3 15,2-2-15,0-1 0,6-3 16,5-2-16,7-9 0,4-7 16,4 1-16,0 0 0,7-1 15,5-2-15,2 3 0,0 3 16,0-2-16,1-1 0,-1 2 0,0 2 15,6 0-15,-1 3 16,-6 5-16,-5 6 0,-1 6 0,0 5 16,-2 2-16,-1 4 0,1 7 15,0 5-15,0 4 0,-3 4 16,1 5-16,-3 3 0,-2 0 16,-2 0-16,-2 0 0,2 1 15,-4-5-15,0-2 0,1-1 16,-2-3-16,1-5 0,-2-3 15,1-6-15,-2-1 16,0-4-16,-2-1 0,-2-5 0,-5-2 16,-10-5-16,-4-3 0,-7-5 15,-3-4-15,-1-1 0,-1-2 0,-9-5 16,0-2-16,3 3 0,2 1 16,4 2-16,1 4 0,2-1 15,3 3-15,5 1 0,2 3 16,9 3-16,3 2 0,1 2 15</inkml:trace>
  <inkml:trace contextRef="#ctx0" brushRef="#br0" timeOffset="175704.5914">2175 7570 0,'0'0'0,"0"0"16,0 0-16,0 0 0,0 0 0,0 0 15,25-6-15,-25 6 16,0 0-16,38 2 0,-20 0 16,3 0-16,1-1 0,6 0 0,4 0 15,11 2-15,1-1 0,7 2 16,3-1-16,12 0 0,-1-1 16,17 2-16,3-2 0,-4 4 15,0 2-15,18-4 0,0-4 16,6 2-16,-8 2 0,43 1 15,-8 3-15,-16-2 0,-11-1 0,2 2 16,5 0-16,-9-4 0,-11-4 16,12-1-16,4 2 0,-8 3 15,-7 0-15,11 0 0,7-3 16,-8 2-16,-4 0 0,8-1 16,3 0-16,-8 0 0,-5 2 0,7-1 15,4 2-15,-5 1 16,-6-2-16,7-3 0,8-2 15,-10-1-15,-4 2 0,6 1 16,7 1-16,-7 1 0,-6-1 0,11 0 16,8-1-16,-13 2 0,-8 3 15,8-2-15,9-1 0,-10-4 16,-4-2-16,7 5 0,7 4 16,-5-4-16,-3-4 0,8 2 15,6 0-15,-10 2 0,-7 0 0,6-4 16,4-1-16,-6 4 0,-3 3 15,8 3-15,8 3 16,-13-5-16,-9-2 0,4-2 0,7-2 16,-9 2-16,-8 2 0,4 1 15,3 1-15,-8 0 0,-5-1 16,0 2-16,0-1 0,-13-5 16,-7-3-16,-8-2 0,-5 1 15,-9 1-15,-6-1 0,-11 2 16,-10 1-16,-11-1 0,-10-2 0,2 1 15,1 2-15,2 2 0</inkml:trace>
  <inkml:trace contextRef="#ctx0" brushRef="#br0" timeOffset="176503.5508">5595 7720 0,'0'0'0,"0"0"16,0 0-16,-22-1 0,22 1 15,-22 1-15,22-1 0,-37 2 16,18 0-16,-6-1 0,-2-1 16,-13 0-16,2 0 0,-8 2 15,-8 1-15,-12-1 0,-2-1 0,-15-1 16,-2-1-16,3-1 15,2-1-15,-11-3 0,-1-1 16,2-3-16,13-1 0,-28-8 16,13-3-16,20 0 0,12-1 0,10-7 15,7-3-15,9 0 0,6 0 16,3 0-16,7-1 0,8 0 16,5 0-16,9-10 0,5-8 15,7 7-15,7 4 0,8-6 16,5-7-16,2 4 0,2 2 15,8-1-15,9 0 0,3 3 16,1 2-16,12 0 0,10-1 16,0 5-16,-1 2 0,13 5 0,9 1 15,-6 7-15,-2 3 0,13 6 16,8 7-16,-9 2 0,-4 5 16,6 4-16,6 5 0,-14 1 15,-7 3-15,4 9 0,6 7 16,-13-1-16,-6-1 0,0 8 15,4 8-15,-10 1 0,-7 4 0,0-4 16,0-1-16,-16-1 0,-8-1 16,-4 7-16,-5 5 0,-8-2 15,-3-1-15,-10 3 16,-5 4-16,-8-9 0,-6-5 0,-10 3 16,-7 0-16,-5-1 0,-4-3 0,-10-5 15,-6-3-15,3-4 16,0-4-16,-15-2 0,-12-3 15,-3-6-15,-3-3 0,-15 0 16,-10-2-16,1 0 0,1-2 0,-18 0 16,-14-1-16,14 0 15,11 3-15,31-3 0,23-1 0,16-2 16</inkml:trace>
  <inkml:trace contextRef="#ctx0" brushRef="#br0" timeOffset="190003.9294">8713 6535 0,'0'0'0,"0"0"0,0 0 0,0 0 0,0 0 16,32 1-16,-32-1 15,33 0-15,-33 0 0,43 0 16,-18-1-16,2 1 0,0-1 0,9 1 16,3-1-16,-5 1 0,-2 1 15,-2 1-15,-2 0 0,1 1 16,-3 1-16,-4 0 0,-2 1 15,-6 1-15,-3-1 0,-8 4 16,-4 1-16,-5 2 0,-7 2 0,-4 3 16,-6 2-16,-4 1 15,-3-2-15,-8 5 0,-2 2 16,2-3-16,3-3 0,-1 3 16,5-3-16,7-5 0,2-3 0,9-2 15,6-1-15,6 1 0,4-1 16,9-3-16,9-1 0,5-1 15,4 0-15,6-2 0,3-2 16,7-2-16,-2 0 0,1-1 16,2 1-16,-4-2 0,-2 1 0,-3 1 15,-11 0-15,-6 2 0</inkml:trace>
  <inkml:trace contextRef="#ctx0" brushRef="#br0" timeOffset="190486.9485">9650 6279 0,'0'0'0,"0"0"0,0 0 0,0 0 15,0 0-15,0 0 0,-9 31 16,9-31-16,-10 37 0,1-8 15,-2 5-15,0 1 0,-1-1 0,-3 11 16,-4-1-16,-1 3 0,3-5 16,0 1-16,1-5 15,4-9-15,3-5 0,3-5 16,0-4-16,4-5 0,1-3 0,1-4 16,0-3-16,2-5 15,2 2-15,2-8 0,5-7 16,0 0-16,0-2 0,4-5 0,-2 1 15,2 2-15,3 0 0,1 2 16,2 1-16,-2 2 0,1 2 0,-2 2 16,-2 2-16,0 3 0,-2 2 15,-1 3-15,1 5 16,-2 2-16,-1 3 0,-2 6 16,-1 4-16,-2 3 0,-3 2 0,-1 2 15,0 2-15,-2-2 0,0 1 16,0-2-16,1 1 0,-1-4 15,0-1-15,1-4 0,0 0 16,0-4-16,0-4 0,0-1 16,-1-1-16,0-2 0</inkml:trace>
  <inkml:trace contextRef="#ctx0" brushRef="#br0" timeOffset="190870.4876">9949 6731 0,'0'0'0,"0"0"16,0 0-16,30 2 0,-17 0 16,1-1-16,2-1 0,3 0 0,2 0 15,4-3-15,0-2 16,-2-1-16,-1-1 0,0-1 16,-1 0-16,-3-3 0,-3-1 0,-3-1 15,-3-2-15,-4 0 0,-2-1 16,-6 2-16,-2 1 0,-3 3 15,-1 0-15,-4 3 0,-3 1 16,-3 3-16,-1 2 0,0 6 16,0 5-16,-4 3 0,1 3 15,1 4-15,0 5 0,3 0 0,3 2 16,3 0-16,5-2 16,3 0-16,5 0 0,5-2 15,2-1-15,3-2 0,2-3 0,6-3 16,4-4-16,3-3 0,4-3 15,3-3-15,3-4 0,6-1 16,-1-2-16,-3-3 0,0-2 16,-9 2-16,-6 2 0,-4 2 15</inkml:trace>
  <inkml:trace contextRef="#ctx0" brushRef="#br0" timeOffset="191253.4551">10592 6632 0,'0'0'0,"0"0"16,0 0-16,-10 22 0,10-22 0,-11 28 15,5-10-15,-1 3 0,0-1 16,-1 1-16,0 1 0,-2 2 16,1-1-16,3-4 0,0-3 15,2-4-15,-1-2 0,3-4 16,1-2-16,1-4 0,1-8 15,2 0-15,2-3 0,0-5 16,1-3-16,2-3 0,0-2 16,5-1-16,1-1 0,7-4 15,1 0-15,-2 5 0,-2 2 0,1 5 16,1 3-16,1 4 0,1 5 16,-1 1-16,-1 3 0,-2 5 15,-3 5-15,-3 5 0,-1 5 16,-2 2-16,-2 1 0,-3 4 15,-2 0-15,-2 3 0,-1 0 0,-2 2 16,-2 2-16,-1-1 16,-3 1-16,-4 5 0,-1 0 15,3-9-15,3-6 0,1-4 16</inkml:trace>
  <inkml:trace contextRef="#ctx0" brushRef="#br0" timeOffset="191870.9018">10543 7299 0,'0'0'0,"0"0"0,-20 7 16,5-3-16,-3 2 0,-12 2 15,-6 0-15,-2 0 0,-1 2 16,-18 1-16,-4 0 0,-1-1 15,1-2-15,-19 3 0,-4-1 16,-8-3-16,6-2 0,-14-1 16,1-2-16,9-1 0,6 0 0,-39-11 15,11-7-15,15-4 0,12-5 16,2 1-16,2 1 0,10-1 16,8 0-16,6-8 0,4-3 15,8 2-15,4 2 0,10-11 16,7-8-16,10 0 0,6-1 0,8-6 15,4-4-15,5 2 16,1 6-16,18-7 0,10-3 16,5 0-16,4 3 0,12-9 15,9-2-15,4 8 0,2 7 0,16 3 16,13-1-16,-5 9 0,-2 7 16,13 6-16,10 5 0,-6 9 15,-8 7-15,13 5 0,8 3 16,-12 7-16,-9 4 0,2 12 15,0 9-15,-12 4 0,-8 0 16,0 11-16,1 6 0,-13-3 16,-8 0-16,-7 7 0,-1 5 15,-12-4-15,-7-4 0,-5 7 0,-3 5 16,-10-7-16,-7-4 0,-8 3 16,-6-1-16,-4-2 0,-4-2 15,-13 0-15,-9 2 0,-1-8 16,-1-5-16,-4-4 0,-3-2 15,-5-5-15,-3-3 0,-10 4 16,-6 2-16,10-2 0,9-1 0,-3-3 16,-3-2-16,15-6 0,11-6 15,8-2-15</inkml:trace>
  <inkml:trace contextRef="#ctx0" brushRef="#br0" timeOffset="201470.6852">2039 8841 0,'0'0'0,"0"0"16,0 0-16,23-2 0,-23 2 0,18-9 16,-4 4-16,1 1 0,4 0 15,1 1-15,4 1 16,8-2-16,0 2 0,5-1 16,4 1-16,1 0 0,0 0 0,16 2 15,6-1-15,9 1 0,-1 0 16,4-1-16,3-1 0,9 1 15,-6 0-15,19-1 0,4-1 16,-7 0-16,-6 0 0,54-3 16,-1 2-16,-19-2 0,-10 2 0,9 0 15,6 0-15,-13 0 0,-6 0 16,18-1-16,10 0 0,-14 3 16,-14 1-16,10-4 0,4 0 15,-4 1-15,-4 2 0,12 1 16,6 1-16,-13 0 0,-8 1 15,10-2-15,8-2 0,-12-1 16,-6-3-16,6 3 0,6 1 16,-9 4-16,-6 2 0,6-1 0,4 0 15,-15 3-15,-10 0 0,7 0 16,4-3-16,-9 1 0,-6 1 16,1 2-16,2 2 0,-12 3 15,-6 1-15,2-3 0,-1-5 16,-6 0-16,-6 1 0,0 1 15,-2 1-15,-17-2 0,-9 0 0,0-2 16,2-1-16,-8-2 16,-3 1-16,-5 3 0,-3 4 15,-1-3-15,-1-2 0,-2-3 0,-3-1 16,-3 0-16,-2 2 0,-1 2 16,0 2-16,-3-2 0,-3 2 15,-1-3-15,0 0 0,0-4 16,1 1-16,-3 1 0,2-1 15,-2 1-15,0 0 0,0 0 16,0 0-16,0 0 0,0 0 0,2-1 16,-2 1-16,0 0 15,0 0-15,0 0 0,0 0 16,0 0-16,0 0 0,0 0 0,0 0 16,0 0-16,0 0 0,1 3 15,-1-3-15,-3 1 0,0 1 16,-3-2-16,-1 0 0,-1 0 15,-2 0-15,1 1 0,1-1 16,2 2-16</inkml:trace>
  <inkml:trace contextRef="#ctx0" brushRef="#br0" timeOffset="202387.5118">9624 7852 0,'0'0'0,"0"0"0,0 0 0,25 5 16,-25-5-16,24 8 0,-24-8 15,33 13-15,-13-8 0,1 2 0,1 0 16,1 2-16,0-3 0,6 2 15,-2 0-15,-2-1 0,-3 0 16,-4 0-16,-2-2 0,-3 0 16</inkml:trace>
  <inkml:trace contextRef="#ctx0" brushRef="#br0" timeOffset="202537.0883">9577 8050 0,'0'0'0,"0"0"0,26 1 0,-26-1 16,47-2-16,-15 0 0,5-1 16,14-1-16,2 1 0,14-1 15,1 2-15,9-3 0,-6 0 0,-8 1 16,-8 1-16,-2-1 0,-10 3 16,-11 0-16,-8 1 0,-6-1 15</inkml:trace>
  <inkml:trace contextRef="#ctx0" brushRef="#br0" timeOffset="202705.628">9884 8219 0,'0'0'16,"0"0"-16,0 0 0,0 0 0,7 23 15,-7-23-15,2 18 0,-2-18 16,2 21-16,-2-12 0,0 1 15,0-2-15,0 0 0,0-1 16</inkml:trace>
  <inkml:trace contextRef="#ctx0" brushRef="#br0" timeOffset="202936.7534">9906 8250 0,'0'0'0,"0"0"16,0 0-16,33-5 0,-33 5 0,39-2 15,-13 2-15,-1-1 0,0 1 16,7 1-16,-1 0 0,-2 2 15,-2 3-15,-3 0 0,-5 1 16,-4-1-16,-5 0 0,-9 1 16,-8 1-16,-4-1 0,-4 0 15,-7 1-15,-6 1 0,-10 1 16,-5-1-16,-3 2 0,-1 2 16,-7 0-16,3-2 0,2-5 15,0-2-15,12-1 0,8 0 0,6-1 16</inkml:trace>
  <inkml:trace contextRef="#ctx0" brushRef="#br0" timeOffset="203087.5521">9564 8461 0,'0'0'0,"0"0"15,0 0-15,0 0 0,9 27 0,-9-27 16,10 30-16,-4-11 0,1 2 16,0 2-16,1 2 0,2 2 15,1-2-15,0-3 0,0-3 16,-1-3-16,0-5 0,-2-1 15,-2-1-15,0-3 0</inkml:trace>
  <inkml:trace contextRef="#ctx0" brushRef="#br0" timeOffset="203370.9329">9730 8498 0,'0'0'0,"0"0"0,0 0 0,41-3 16,-20 2-16,5 1 0,5-1 15,13 1-15,4 0 0,0 1 16,2 2-16,9-1 0,-1-1 16,6 0-16,-4 1 0,-7-1 15,-5 2-15,-10 1 0,-5 3 16,-6 1-16,-5 1 0,-7 3 16,-4 1-16,-6 3 0,-5 4 0,-6 5 15,-4 3-15,-2-2 0,-1-1 16,-5-1-16,-3 0 0,0-2 15,2-4-15,-3-2 0,-2-1 16,-1-2-16,0-2 0,-2-1 16,1-2-16,6-1 0,4-3 0,4 0 15</inkml:trace>
  <inkml:trace contextRef="#ctx0" brushRef="#br0" timeOffset="203554.1098">9924 8629 0,'0'0'0,"0"0"0,0 0 16,0 0-16,4 24 0,-4-24 15,1 24-15,-1-24 0,3 31 0,-2-15 16,1-1-16,-1 0 0,1-4 16,-1-2-16,0-3 15,0-1-15,0-1 0,0 0 0</inkml:trace>
  <inkml:trace contextRef="#ctx0" brushRef="#br0" timeOffset="203757.288">9953 8669 0,'0'0'0,"0"0"16,0 0-16,0 0 0,28-2 0,-28 2 15,26 1-15,-26-1 0,35 3 16,-16 0-16,0-1 16,-3 0-16,0-1 0,-3 2 15,-1 1-15,-2 0 0,-2 1 0,-5 1 16,-3 2-16,-5 1 0,-5 1 15,-4 1-15,-1 0 0,-9 4 16,-3-2-16,0-1 0,0-2 16,4-2-16,2-2 0,1-3 15,6-3-15,3 0 0,2-2 0,1 2 16</inkml:trace>
  <inkml:trace contextRef="#ctx0" brushRef="#br0" timeOffset="203921.3823">10893 8293 0,'0'0'0,"0"0"16,0 0-16,18 12 0,-9-6 0,0 1 16,1 1-16,-2 0 0,1 1 15,-1-1-15,-1-2 0,-2 0 16</inkml:trace>
  <inkml:trace contextRef="#ctx0" brushRef="#br0" timeOffset="204087.0657">10632 8537 0,'0'0'0,"0"0"0,0 0 0,0 0 15,36 3-15,-36-3 0,37 3 16,-17 0-16,0 2 0,0 2 15,3 0-15,-5 0 0,-1-1 0,-3-1 16</inkml:trace>
  <inkml:trace contextRef="#ctx0" brushRef="#br0" timeOffset="204253.8604">10704 8790 0,'0'0'0,"0"0"16,0 0-16,28-15 0,-28 15 0,39-15 15,-14 5-15,2 0 16,1 1-16,13-6 0,3-1 16,-4-2-16,-4-3 0,2-1 0,-8 5 15,-6 3-15</inkml:trace>
  <inkml:trace contextRef="#ctx0" brushRef="#br0" timeOffset="204454.1374">11170 8308 0,'0'0'0,"0"0"16,0 0-16,29-5 0,-29 5 0,37-4 15,-10 2-15,0-1 0,3-1 16,9 1-16,-1 1 0,0 0 16,-2 0-16,3 0 0,-6 2 15,-6-1-15,-5 0 0,-6-1 16,-5-2-16,-6 1 0,-2 0 15,-2 1-15,-1 2 0,2-3 0</inkml:trace>
  <inkml:trace contextRef="#ctx0" brushRef="#br0" timeOffset="204653.8973">11436 8126 0,'0'0'0,"0"0"15,0 0-15,0 0 0,0 0 16,15 26-16,-15-26 0,5 27 15,-5-27-15,2 35 0,-3-13 16,-1 0-16,-2 3 0,1-2 16,-1 2-16,-2 4 0,0-2 0,2-4 15,1-3-15,-2-3 0,1-3 16,0-1-16,0-4 0,1 1 16</inkml:trace>
  <inkml:trace contextRef="#ctx0" brushRef="#br0" timeOffset="204837.0254">11242 8433 0,'0'0'16,"0"0"-16,0 0 0,27-5 0,-27 5 15,33-8-15,-9 4 0,-1 2 16,0 1-16,8-1 0,1 2 16,-3 0-16,0 0 0,-2 0 15,-4 1-15,-5 0 0,-2 0 16,-6 3-16,-6-1 0,0 1 15,-1-1-15,-1-1 0</inkml:trace>
  <inkml:trace contextRef="#ctx0" brushRef="#br0" timeOffset="204986.9606">11221 8529 0,'0'0'0,"0"0"16,0 0-16,0 0 0,0 0 0,0 0 16,0 0-16,27-3 0,-27 3 15,41-3-15,-12 1 0,2-1 16,2-1-16,11 1 0,1 1 15,-1 1-15,0 0 0,5 1 16,-5 1-16,-8-1 0,-6 0 0,-6-1 16,-4 1-16,-3-1 0</inkml:trace>
  <inkml:trace contextRef="#ctx0" brushRef="#br0" timeOffset="205170.4594">11444 8617 0,'0'0'0,"0"0"15,0 0-15,-10 15 0,10-15 0,-11 24 16,4-8-16,0 4 0,1 2 16,-1 0-16,2 2 0,-2 4 15,1-2-15,2-3 0,2-1 16,0-5-16,1-3 0,1 3 16,1 2-16,0-2 0,0-4 15,-1-1-15</inkml:trace>
  <inkml:trace contextRef="#ctx0" brushRef="#br0" timeOffset="205420.9921">11552 8653 0,'0'0'16,"0"0"-16,0 0 0,23 4 0,-23-4 16,20 6-16,-11-2 0,1 1 15,0 1-15,0 1 0,-1 1 16,-1 3-16,-1 2 0,0 1 15,-1 0-15,-1-1 0,0 0 0,-1 2 16,-2 2-16,-2-2 0,-2-1 16,0 0-16,0 0 15,-2-2-15,1 1 0,-1-2 16,-2-1-16,-2-1 0,-2-2 0,-2 0 16,-2-1-16,2-1 0,1-1 15,2 0-15</inkml:trace>
  <inkml:trace contextRef="#ctx0" brushRef="#br0" timeOffset="205555.6987">11460 8805 0,'0'0'0,"0"0"0,0 0 16,22-3-16,-11 1 0,2 2 0,3 0 16,-1 0-16,1 0 0,-2 0 15,-1 0-15,-1 1 0,-2-1 16,-1 0-16</inkml:trace>
  <inkml:trace contextRef="#ctx0" brushRef="#br0" timeOffset="205687.5269">11437 8904 0,'0'0'0,"0"0"0,0 0 16,22-5-16,-22 5 0,27-6 0,-6 3 15,1 0-15,2-2 0,-5 2 16,-1-1-16,-2 1 0</inkml:trace>
  <inkml:trace contextRef="#ctx0" brushRef="#br0" timeOffset="205920.2324">12135 8340 0,'0'0'0,"0"0"0,0 0 16,0 0-16,0 0 0,0 0 16,5 31-16,-5-31 0,0 35 0,-2-15 15,-1 4-15,-1 0 0,0-2 16,0 2-16,-1-4 0,1 4 16,0-5-16,1-2 0,1-4 15,0-2-15</inkml:trace>
  <inkml:trace contextRef="#ctx0" brushRef="#br0" timeOffset="206153.8839">12200 8386 0,'0'0'0,"0"0"16,22-4-16,-8 2 0,2-2 16,2 1-16,4 0 0,5 1 15,-1-1-15,0 3 0,-2 3 16,-1-2-16,-1 1 0,3 2 15,0 1-15,-9 1 0,0 4 0,-3 4 16,-4 4-16,-5-4 0,-2 1 16,-4 5-16,-4-1 15,-1-4-15,-1 0 0,-3 4 0,-1 0 16,-4-2-16,-4 0 0,4-4 16,3-2-16,2-1 0</inkml:trace>
  <inkml:trace contextRef="#ctx0" brushRef="#br0" timeOffset="206337.2901">12328 8521 0,'0'0'0,"0"0"16,0 0-16,33-1 0,-20-1 0,0 1 15,0 1-15,4 3 0,-2-1 0,-4 2 16,-3-1-16,-1 0 15,-2-1-15,0 0 0</inkml:trace>
  <inkml:trace contextRef="#ctx0" brushRef="#br0" timeOffset="206470.2604">12124 8695 0,'0'0'16,"0"0"-16,0 0 0,0 0 0,0 0 15,31 1-15,-31-1 0,36-4 16,-36 4-16,41-7 0,-16 1 15,0 1-15,1-2 0,1 0 16,-3 1-16,-5 1 0</inkml:trace>
  <inkml:trace contextRef="#ctx0" brushRef="#br0" timeOffset="206737.5771">12395 8286 0,'0'0'16,"0"0"-16,0 0 0,0 0 16,-6 27-16,0-9 0,-3 7 15,0 2-15,0 3 0,1 4 0,-1 4 16,-1 8-16,2-5 0,1 4 16,4-6-16,2-6 0,2-4 15,6-5-15,5-4 0,3-4 16,4-4-16,3-3 0,3-4 15,2-3-15,0-2 0,2-6 16,2-5-16,-1-4 0,0-1 0,-3 1 16,-5 3-16,-5 1 0</inkml:trace>
  <inkml:trace contextRef="#ctx0" brushRef="#br0" timeOffset="206905.4874">13037 8233 0,'0'0'0,"0"0"16,0 0-16,17 10 0,-17-10 0,0 0 15,18 22-15,-13-12 16,0 2-16,-3 0 0,0 0 0,-1-2 16,0-2-16,0 1 0</inkml:trace>
  <inkml:trace contextRef="#ctx0" brushRef="#br0" timeOffset="207188.5951">12806 8441 0,'0'0'0,"0"0"0,0 0 16,29-2-16,-29 2 0,38-2 0,-12 0 16,1-1-16,2 0 0,11 0 15,2-1-15,-4 2 0,-3 0 16,5-1-16,-5 1 0,-6 2 15,-5 0-15,-5 1 0,-6 1 16,-5 1-16,-5 0 0,-7 3 16,-6 2-16,-4 2 0,-4 1 0,-8 7 15,-4 0-15,-2 2 0,-2 1 0,-1 2 16,0 2-16,-5 1 16,3-2-16,1 1 0,0 1 15,4-1-15,3-1 0,2-2 16,7-6-16,6-4 0</inkml:trace>
  <inkml:trace contextRef="#ctx0" brushRef="#br0" timeOffset="207503.9464">12150 8546 0,'0'0'0,"0"0"0,0 0 15,0 0-15,28-7 0,-28 7 16,27-1-16,-11 0 0,-1 0 0,4 0 16,3 1-16,-3-1 0,-3 1 15,-1-1-15</inkml:trace>
  <inkml:trace contextRef="#ctx0" brushRef="#br0" timeOffset="207837.951">13051 8674 0,'0'0'0,"0"0"15,0 0-15,0 0 0,0 0 0,3 33 16,-3-33-16,-5 35 0,1-19 16,1 2-16,0 2 15,1-2-15,-1-2 0,1 3 0,1-1 16,0-4-16,0-2 0,2 3 15,2 3-15,-1-6 0,1-1 0,-1-2 16</inkml:trace>
  <inkml:trace contextRef="#ctx0" brushRef="#br0" timeOffset="208004.5155">13040 8676 0,'0'0'0,"0"0"15,0 0-15,0 0 0,0 0 0,0 0 16,33 3-16,-33-3 0,25 4 0,-25-4 15,33 8-15,-15-3 0,0 2 16,-2-2-16,1 3 16,-2-3-16,-1-1 0,0 0 0,-3 0 15,-1-2-15</inkml:trace>
  <inkml:trace contextRef="#ctx0" brushRef="#br0" timeOffset="208403.462">13419 8350 0,'0'0'0,"0"0"0,0 0 0,0 0 16,3 22-16,-3-22 0,-1 28 15,1-28-15,-3 33 0,2-16 16,1 1-16,0-3 0,0-2 15,1-2-15,0-1 0,1-2 16,1-1-16,0-3 0,1-3 16,1-1-16,-1-1 0,3-4 15,0-5-15,2-1 0,0-2 0,5-6 16,3-1-16,-2 1 0,0 1 16,-1 4-16,-1 0 15,-1 3-15,0 3 0,1 2 0,-1 2 16,0 3-16,-1 2 0,0 5 15,1 2-15,-2 4 0,-2 2 0,-3 3 16,0 3-16,-4 0 16,-1 0-16,-1 3 0,-2-1 15,0 5-15,-1-1 0,-3-4 0,-1-2 16,1-6-16,-1-3 0,1-3 16,3-1-16,-1-1 0</inkml:trace>
  <inkml:trace contextRef="#ctx0" brushRef="#br0" timeOffset="208571.3676">13582 8551 0,'0'0'0,"0"0"15,0 0-15,0 0 0,4 24 0,-4-24 16,-5 27-16,5-27 0,-13 33 16,3-12-16,-2 2 0,0-1 15,0 1-15,-3 4 0,2 1 16,1-5-16,2-4 0,1-2 15,1-4-15,2-1 0</inkml:trace>
  <inkml:trace contextRef="#ctx0" brushRef="#br0" timeOffset="208787.0877">13544 8824 0,'0'0'0,"0"0"0,0 0 16,0 0-16,23 12 0,-23-12 0,19 10 15,-19-10-15,23 14 0,-8-7 16,4 0-16,2-1 0,2 0 15,2-3-15,3-3 0,4-1 16,-1 1-16,-1-2 0,-2-2 16,-1-2-16,-4 0 0,2-5 0,-4-2 15,-5-2-15,-4-3 0,-6-2 16,-3-3-16,-2 4 0,0 4 16,0 3-16</inkml:trace>
  <inkml:trace contextRef="#ctx0" brushRef="#br0" timeOffset="214322.3224">2068 9775 0,'0'0'16,"0"0"-16,0 0 0,0 0 0,0 0 15,0 0-15,0 0 16,0 0-16,26-1 0,-26 1 0,0 0 16,37 2-16,-37-2 0,34 0 15,-14 0-15,2 0 0,0 3 16,5-2-16,6 0 0,7 0 16,0 0-16,8-1 0,4 1 15,11 0-15,-3-2 0,19 2 16,4 0-16,-4 2 0,-3-1 0,21 1 15,15 2-15,-12-1 0,-7 0 16,55-1-16,2 1 16,-23-4-16,-15-1 0,13-1 0,8 0 15,-13 2-15,-12 0 0,21 3 16,13 3-16,-14-4 0,-9-3 0,18 0 16,13 1-16,-19 0 15,-12 1-15,16 0 0,14-1 16,-13 2-16,-12 2 0,21-2 15,12 1-15,-24-2 0,-14 0 0,15-1 16,11-2-16,-20 2 0,-12 0 16,11 0-16,11-2 0,-21 4 15,-16 0-15,3 2 0,3-1 16,-18 1-16,-12-1 0,-6-1 16,-3-1-16,-15 0 0,-10-1 0,-14 2 15,-9-2-15,-10 1 0,-5 2 16,0-1-16,-2-2 15,3 2-15</inkml:trace>
  <inkml:trace contextRef="#ctx0" brushRef="#br0" timeOffset="215620.8381">2975 8841 0,'0'0'0,"0"0"15,0 0-15,-25-13 0,15 7 0,-6 2 16,-5-1-16,-1 0 0,-1 1 16,-12 0-16,-3 1 0,-3 2 15,0 2-15,-15 6 0,-2 3 16,1 2-16,1 4 0,-14 9 15,-3 6-15,-4 5 0,6 1 0,-2 16 16,6 6-16,7-3 16,10 0-16,-6 30 0,20-3 0,12-11 15,11-7-15,16-2 0,9-2 16,7-8-16,4-7 0,20-2 16,12-3-16,5-10 0,-1-6 15,21-5-15,11-2 0,1-7 16,-3-3-16,16-7 0,10-5 15,-4 2-15,-7 0 0,10-7 16,1-5-16,-14-3 0,-11 0 0,-1-6 16,-6-4-16,-11-2 0,-12-2 15,-6-12-15,-4-8 0,-14-3 16,-8 1-16,-10-10 0,-11-8 16,-11 6-16,-7 3 0,-11-6 15,-8-3-15,-7 6 0,-5 7 0,-23-4 16,-12-1-16,-3 15 15,0 10-15,-19 13 0,-14 8 16,5 9-16,4 7 0,-13 16 16,-10 11-16,18 1 0,11 0 0,30-9 15,22-5-15,14-4 0</inkml:trace>
  <inkml:trace contextRef="#ctx0" brushRef="#br0" timeOffset="216120.6312">8358 9080 0,'0'0'0,"0"0"16,-27 12-16,17-7 0,-3 2 16,1 2-16,-3 2 0,-1 2 15,4-2-15,5 1 0,6 0 16,7-1-16,4 0 0,10-1 15,7-1-15,5 0 0,3 0 0,12 0 16,1 1-16,-2-3 0,-1-1 16,-4 0-16,-9-1 0,-6-1 15</inkml:trace>
  <inkml:trace contextRef="#ctx0" brushRef="#br0" timeOffset="216537.2453">8139 9344 0,'0'0'0,"0"0"16,0 0-16,0 0 0,0 0 0,22 13 16,-22-13-16,31 8 0,-31-8 15,41 12-15,-16-5 16,0-1-16,-2 0 0,-1 1 0,-1 0 16,3 1-16,-3-1 0,-5 1 15,-4-3-15,-4 1 0,-2-2 0,-6 2 16,-4 1-16,-6 0 15,-5 1-15,-1 0 0,-6-2 16,2-2-16,1-1 0,-2 0 0,0-1 16,1-4-16,2-2 0,-1-2 15,2 1-15,6 1 0,3 1 16,1 0-16,0 1 0,3 1 16,1 1-16,0 2 0,2 2 15,0 3-15,0 0 0,0 4 16,-1 4-16,1 3 0,1-1 0,4 5 15,4 3-15,2-3 0,1-1 16,6-4-16,5-2 0,4-4 16,2-3-16,13-7 0,4-4 15,-3-4-15,-3-2 0,8-4 16,1-3-16,-7-1 0,-5-2 0,-7 5 16,-7 3-16,-5 1 0</inkml:trace>
  <inkml:trace contextRef="#ctx0" brushRef="#br0" timeOffset="216670.5966">8765 9377 0,'0'0'16,"0"0"-16,0 0 0,0 0 0,0 0 16,0 0-16,-6 27 0,6-27 15,-1 20-15,1-20 0,0 24 16,0-24-16,1 23 0,2-15 16,3-1-16,-1 0 0,0-1 0,-1-2 15</inkml:trace>
  <inkml:trace contextRef="#ctx0" brushRef="#br0" timeOffset="216904.3384">9007 9225 0,'0'0'0,"0"0"0,0 0 16,0 0-16,0 0 0,11 36 0,-11-36 16,1 41-16,-2-15 0,-1 5 15,0 3-15,-2 9 0,0-1 16,1-1-16,0-1 0,1 1 0,0-6 15,1-6-15,1-3 16,-1-3-16,-2-4 0,-4-4 0,-3-1 16,-1-5-16,-1-2 0,-5-3 15,-5-3-15,0-2 0,0-1 16,3-1-16,5 1 0,2 1 16</inkml:trace>
  <inkml:trace contextRef="#ctx0" brushRef="#br0" timeOffset="217154.797">9591 9163 0,'0'0'0,"0"0"0,0 0 16,0 0-16,-5 27 0,5-27 15,-9 25-15,9-25 0,-8 25 0,6-14 16,1 1-16,3-2 0,3-1 15,3 0-15,8-1 16,0-1-16,2-3 0,4 0 0,5 0 16,5-3-16,-3-2 0,0-2 15,-1-1-15,-4 0 0,-2-2 16,0-1-16,-3 2 0,-4 1 16</inkml:trace>
  <inkml:trace contextRef="#ctx0" brushRef="#br0" timeOffset="217321.2101">9729 9221 0,'0'0'16,"0"0"-16,0 0 0,0 0 0,0 25 15,0-25-15,0 23 0,0-23 16,-2 30-16,0-12 0,0 1 16,-2-1-16,0-1 0,-2 1 15,-1 1-15,-2 2 0,1-2 0,1-3 16,2-2-16,1-2 0</inkml:trace>
  <inkml:trace contextRef="#ctx0" brushRef="#br0" timeOffset="217453.6732">9483 9522 0,'0'0'0,"0"0"0,0 0 0,0 0 15,0 0-15,0 0 0,0 0 0,32 3 16,-32-3-16,42 0 16,-18 0-16,5-1 0,3 1 15,-1-1-15,0 0 0,6 1 16,1 1-16,-5-1 0,-3-1 0,-1 1 15,-4-1-15,-6 1 0</inkml:trace>
  <inkml:trace contextRef="#ctx0" brushRef="#br0" timeOffset="217720.8224">9644 9648 0,'0'0'0,"0"0"0,0 0 16,0 0-16,-17 23 0,12-15 15,1 4-15,1-1 0,1 0 0,6-1 16,5 0-16,2 0 0,2-2 15,10-3-15,5-2 0,-1-2 16,0-1-16,-2-3 0,-1-2 16,-3-1-16,-2 0 0,-4-5 15,-6-1-15,-5 1 0,-2-1 16,-11 0-16,-9-1 0,-3 4 16,-3 3-16,-8 2 0,-6 3 15,1 1-15,1 0 0,-13 2 16,-1 3-16,6-1 0,6 0 0,0-3 15,1-3-15,7 1 0,7 0 16,5 0-16</inkml:trace>
  <inkml:trace contextRef="#ctx0" brushRef="#br0" timeOffset="218020.2315">9294 9510 0,'0'0'0,"0"0"15,0 0-15,0 0 0,0 0 16,16 25-16,-16-25 0,10 23 0,-10-23 15,9 30-15,-5-13 0,0 2 16,-2-1-16,-1-2 0,0-2 16,-1-1-16,-1 1 0,-1-2 15,0-1-15,-1-1 0,2-1 16,0-1-16,1-3 0,0 1 16,0-2-16,5 2 0,-1-1 15,4 3-15,1 1 0,5 2 16,4 1-16,2 1 0,3-1 0,13 4 15,6-1-15,2-1 0,2 0 16,15 0-16,2-1 16,1-5-16,1-3 0,13-5 0,0-5 15,0-5-15,-9-3 0,-12 2 16,-16 4-16,-11 0 0</inkml:trace>
  <inkml:trace contextRef="#ctx0" brushRef="#br0" timeOffset="218189.9102">10630 9129 0,'0'0'0,"0"0"16,0 0-16,0 0 0,0 0 0,10 24 15,-10-24-15,-2 21 16,2-21-16,-8 21 0,8-21 0,0 0 15</inkml:trace>
  <inkml:trace contextRef="#ctx0" brushRef="#br0" timeOffset="218353.7697">10343 9315 0,'0'0'0,"0"0"0,0 0 0,36-2 15,-18 2-15,7-2 0,3 1 16,12-2-16,1-2 0,2 1 15,2-1-15,7 1 0,-5-2 0,-4 2 16,-4 1-16,-3 0 0,-7 1 16,-7 0-16</inkml:trace>
  <inkml:trace contextRef="#ctx0" brushRef="#br0" timeOffset="218504.4158">10483 9392 0,'0'0'15,"0"0"-15,0 0 0,0 0 0,0 0 16,1 29-16,-1-29 0,0 0 16,10 27-16,-10-27 0,16 14 15,-9-9-15,1 0 0,-1-1 16</inkml:trace>
  <inkml:trace contextRef="#ctx0" brushRef="#br0" timeOffset="218753.7675">10814 9363 0,'0'0'0,"0"0"16,0 0-16,0 0 0,-32 18 0,32-18 15,-36 20-15,12-8 0,-1-1 16,0 1-16,-1 1 0,-6 2 16,3-1-16,1-2 0,3 0 15,4-2-15,4-1 0,6-2 16,5-3-16,5-1 0,5-1 0,8-2 15,6-2-15,5-1 16,3-1-16,4 0 0,2-1 16,7 1-16,-3-1 0,-4 1 0,-3 0 15,-5 1-15,-5 0 0,-4 0 16</inkml:trace>
  <inkml:trace contextRef="#ctx0" brushRef="#br0" timeOffset="218937.5238">10353 9654 0,'0'0'0,"0"0"16,0 0-16,0 0 0,0 0 0,33 1 15,-33-1-15,44-2 0,-18 0 16,5 0-16,3-2 0,2 1 16,2-1-16,7 0 0,-2 1 15,2-2-15,-5-2 0,-8 3 16,-6 0-16,-5 1 0</inkml:trace>
  <inkml:trace contextRef="#ctx0" brushRef="#br0" timeOffset="219520.9939">10742 9616 0,'0'0'0,"0"0"15,0 0-15,12 24 0,-7-9 0,0 2 16,2 1-16,-1 3 15,-1 0-15,2 6 0,-1-1 16,0-3-16,-1-4 0,0 0 0,-2-1 16,-2-4-16,-1-2 0,-5-4 15,-4-3-15,-3-1 0,-3-1 16,-1-3-16,-3-2 0,-1-3 16,-1-1-16,0-4 0,-1-2 15,3 1-15,3 0 0,1-4 16,2 2-16,7-1 0,5 0 15,10 0-15,7 2 0,5 0 0,5-1 16,15-5-16,8-2 0,4 4 16,3 1-16,14 0 0,3 2 15,4-3-15,-6 2 0,-7 1 16,-6-1-16,-3 1 0,-9 4 16,-12-1-16,-8-1 0,-8 0 15,-6 2-15,-11 0 0,-6 0 16,-9-1-16,-4-1 0,-4 0 15,-2 1-15,2 1 0,-1-1 0,-3 2 16,-3-1-16,4 4 0,3 2 16,1 4-16,2 4 0,2 2 15,3 1-15,6 7 0,5 5 16,4 3-16,4 3 0,1 4 16,3 3-16,3 0 0,4-1 15,2 0-15,3-1 0,-1-2 0,0-1 16,-3-3-16,-2 0 15,-4-5-15,-2-2 0,-4-5 0,-1 0 16,-4-4-16,-3 0 0,-6-4 16,-7 1-16,-2-4 0,-4-2 15,-1-1-15,0-4 0,4 2 16,5 0-16,2 2 0</inkml:trace>
  <inkml:trace contextRef="#ctx0" brushRef="#br0" timeOffset="219721.9567">11752 9510 0,'0'0'0,"13"-2"15,6 0-15,9-1 0,3 1 0,8 0 16,1 0-16,0-2 16,-2 0-16,3-2 0,-6 2 15,-4 1-15,-4 2 0,-8 0 16,-5 0-16,-9 1 0,-5 0 15,-3-4-15,-4-1 0,-3 1 0,-2 1 16,2 0-16,2 1 0,1 0 16</inkml:trace>
  <inkml:trace contextRef="#ctx0" brushRef="#br0" timeOffset="219953.8434">11900 9351 0,'0'0'0,"0"0"16,0 0-16,0 0 0,-7-24 16,7 24-16,0 0 0,-3-20 15,3 14-15,0 1 0,0 1 16,0 4-16,3 0 0,0 5 15,0 5-15,-1 5 0,0 4 0,-1 8 16,-1 6-16,0 13 0,1 3 16,1 12-16,-1-1 0,-1-6 15,0-7-15,1 4 0,1-8 16,0-4-16,-1-3 0,-1-4 16,-2-2-16,-1-7 0,-1-2 0,-1-7 15,-3-6-15,-1 5 16,-1 3-16,4-4 0,0-3 0,2 0 15</inkml:trace>
  <inkml:trace contextRef="#ctx0" brushRef="#br0" timeOffset="220120.5577">11944 9593 0,'0'0'0,"0"0"16,0 0-16,0 0 0,0 0 0,0 0 16,0 0-16,0 0 15,0 0-15,0 0 0,-26 25 16,26-25-16,-24 29 0,10-12 15,-1 1-15,-2 0 0,-1 0 0,1 1 16,-1 0-16,-2 1 16,4 0-16,1-5 0,3-1 0,2-3 15</inkml:trace>
  <inkml:trace contextRef="#ctx0" brushRef="#br0" timeOffset="220304.7849">12019 9752 0,'0'0'15,"0"0"-15,0 0 0,31 19 16,-18-10-16,3 1 0,1 2 0,3 0 16,1 1-16,4 1 0,0-1 15,-4-2-15,-3-3 0,-2 0 16,-4-3-16,-2-4 0,-3-2 16,-1-4-16,-3-6 0,-1 2 15,1 2-15,-1 1 0</inkml:trace>
  <inkml:trace contextRef="#ctx0" brushRef="#br0" timeOffset="220470.8022">12271 9245 0,'0'0'0,"0"0"0,0 0 0,23 10 16,-14-5-16,5 0 0,2 3 15,1 1-15,-1 1 0,2 2 16,-3-2-16,-3-2 0</inkml:trace>
  <inkml:trace contextRef="#ctx0" brushRef="#br0" timeOffset="220620.9637">12645 9360 0,'0'0'0,"0"0"0,0 0 16,0 0-16,23 14 0,-23-14 16,21 11-16,-21-11 0,20 10 0,-11-5 15,-1-1-15,-2-1 0</inkml:trace>
  <inkml:trace contextRef="#ctx0" brushRef="#br0" timeOffset="220904.0836">12603 9591 0,'0'0'16,"0"0"-16,0 0 0,0 0 0,26 1 15,-26-1-15,24 5 0,-24-5 16,27 9-16,-14-3 0,-2 3 16,-3 1-16,-1 2 0,-5 0 15,-3 2-15,-2 2 0,-3 1 16,-2 7-16,-2 2 0,1-3 15,1-1-15,1-3 0,2-2 16,2-1-16,0-4 0,7-1 0,2-2 16,4-4-16,3-2 0,6-6 15,4-4-15,3-3 0,0-1 16,7-8-16,-1-3 0,-5 4 16,-6 4-16,-4 2 0</inkml:trace>
  <inkml:trace contextRef="#ctx0" brushRef="#br0" timeOffset="221206.4427">12897 9342 0,'0'0'0,"0"0"16,0 0-16,0 0 0,0 0 0,28 0 16,-28 0-16,27 0 15,-27 0-15,32 0 0,-15 0 16,0 0-16,-2 0 0,0 0 15,-2 1-15,-1 0 0,0 2 0,-2-1 16,-2 2-16,-2 1 16,0 1-16,-2 2 0,-2 2 0,0 1 15,-4 3-15,1 2 0,-1 4 16,0-1-16,-1 0 0,-2 4 16,0 2-16,1-5 0,2-2 15,0-2-15,1 1 0,0-3 16,-1-3-16,-2-5 0,0-4 15,-1 1-15,2-1 0,0-1 0</inkml:trace>
  <inkml:trace contextRef="#ctx0" brushRef="#br0" timeOffset="221571.3106">12962 9512 0,'0'0'0,"0"0"0,0 0 0,0 0 15,23-3-15,-23 3 0,32-3 16,-32 3-16,42-2 0,-18 2 15,2-1-15,-1 0 0,-2 1 16,4 1-16,-1 0 0,-4 1 0,-2 0 16,-6 2-16,-3 1 0,-6 1 15,-3 2-15,-8 2 0,-5 3 16,-4 1-16,-4-2 0,-7 4 16,-3 0-16,-8 4 0,3-2 0,2 0 15,3 0-15,5-4 16,4-3-16,3-3 0,4-1 15,7 0-15,4 0 0,8-3 0,9-1 16,5-1-16,5-2 0,9 0 16,7 0-16,-1-2 0,-2 1 15,11-1-15,0 1 16,-6 0-16,-5 0 0,-6 2 0,-4 2 16,-4 0-16,-6 0 0,-9-1 15,-8 1-15,-4 1 0,-5 3 16,4-3-16,-1-1 0,2 0 15</inkml:trace>
  <inkml:trace contextRef="#ctx0" brushRef="#br0" timeOffset="221755.4199">13038 9872 0,'0'0'0,"0"0"16,0 0-16,0 0 0,0 0 15,6 24-15,-6-24 0,5 22 16,-5-22-16,5 24 0,-1-10 15,-1-2-15,0 1 0,0-2 16,1 0-16,0-2 0,1-1 0,-1-3 16,-1-2-16,-1-2 0,-2-1 15,3-1-15,-3 1 0,2-2 16</inkml:trace>
  <inkml:trace contextRef="#ctx0" brushRef="#br0" timeOffset="222053.8717">13091 9929 0,'0'0'0,"0"0"15,0 0-15,0 0 0,0 0 0,0 0 16,25-6-16,-25 6 0,28-1 15,-12 1-15,2 0 16,-1 0-16,1 1 0,0 0 16,-1 1-16,0 1 0,-2 1 0,-2-1 15,-2 1-15,-3 0 0,-2 1 16,-6 0-16,-4 3 0,-1-2 16,-2 1-16,-4 1 0,-4 0 15,-5 1-15,-1 0 0,2 0 16,2-1-16,1-1 0,3-1 15,3-2-15,1 1 0,3-2 0,0 0 16,4-1-16,2-2 16,5 1-16,2-1 0,3 1 0,3 0 15,5-2-15,-2-1 0,3 0 16,2-1-16,0 1 0,1 2 16,0 0-16,1 0 0,-2-1 0,-1-1 15,-3-1-15,-3 1 16,-2 1-16</inkml:trace>
  <inkml:trace contextRef="#ctx0" brushRef="#br0" timeOffset="222200.7163">13967 10109 0,'0'0'0,"0"0"16,0 0-16,0 0 0,0 0 0,0 0 15,0 0-15,0 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1T02:02:16.312"/>
    </inkml:context>
    <inkml:brush xml:id="br0">
      <inkml:brushProperty name="width" value="0.05292" units="cm"/>
      <inkml:brushProperty name="height" value="0.05292" units="cm"/>
      <inkml:brushProperty name="color" value="#FF0000"/>
    </inkml:brush>
  </inkml:definitions>
  <inkml:trace contextRef="#ctx0" brushRef="#br0">2472 6558 0,'0'0'0,"0"0"16,21 2-16,-6-1 0,3 1 15,14-1-15,8-1 16,5 3-16,0 0 0,24-1 0,11 0 16,10-2-16,-4 1 0,31 3 15,12 1-15,3-3 0,-8-3 0,75 0 16,0-1-16,-29 0 15,-17 0-15,24-1 0,18-1 16,-24 0-16,-17-2 0,31-1 0,20-1 16,-21 7-16,-14 3 0,32-2 15,23-1-15,-20-5 0,-13-2 16,25-2-16,20 1 0,-21 2 16,-14 3-16,33-4 0,22-1 15,-30-2-15,-21 0 0,26 3 16,17 0-16,-28 3 0,-19-1 0,23 2 15,15 0-15,-30 0 16,-23 1-16,17 2 0,12 2 16,-30-1-16,-23 0 0,3 3 0,4 4 15,-30 0-15,-20 1 0,-5 0 16,-4-1-16,-24 2 0,-17 0 0,-22-2 16,-15-2-16,-10-1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2025/9/1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2025/9/1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2025/9/1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2025/9/1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2025/9/1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2025/9/1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2025/9/1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customXml" Target="../ink/ink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7.emf"/><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8.emf"/><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9.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0.emf"/><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选必</a:t>
            </a:r>
            <a:r>
              <a:rPr lang="en-US" altLang="zh-CN">
                <a:solidFill>
                  <a:srgbClr val="FF0000"/>
                </a:solidFill>
              </a:rPr>
              <a:t>4U3</a:t>
            </a:r>
            <a:r>
              <a:rPr lang="zh-CN" altLang="en-US">
                <a:solidFill>
                  <a:srgbClr val="FF0000"/>
                </a:solidFill>
              </a:rPr>
              <a:t>单词</a:t>
            </a:r>
            <a:r>
              <a:rPr lang="en-US" altLang="zh-CN">
                <a:solidFill>
                  <a:srgbClr val="FF0000"/>
                </a:solidFill>
              </a:rPr>
              <a:t>2</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8. bond </a:t>
            </a:r>
            <a:r>
              <a:rPr lang="zh-CN" altLang="en-US" sz="2400">
                <a:solidFill>
                  <a:schemeClr val="tx1"/>
                </a:solidFill>
                <a:latin typeface="Times New Roman" panose="02020603050405020304" charset="0"/>
                <a:cs typeface="Times New Roman" panose="02020603050405020304" charset="0"/>
              </a:rPr>
              <a:t>纽带；形成关系</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bond / bind / bend / band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forge a bond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读续</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25</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分短语</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Had Mr. Smith not nipped the conflict between them in the bud, there would have been a withered instead of forged bond.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be in a bind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处于困境</a:t>
            </a: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   But for the mutual trust that bound them, they would have been stuck in a bind.</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bend down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弯腰</a:t>
            </a: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 </a:t>
            </a:r>
            <a:r>
              <a:rPr lang="en-US" altLang="zh-CN" sz="2400">
                <a:solidFill>
                  <a:schemeClr val="tx1"/>
                </a:solidFill>
                <a:latin typeface="Times New Roman" panose="02020603050405020304" charset="0"/>
                <a:cs typeface="Times New Roman" panose="02020603050405020304" charset="0"/>
              </a:rPr>
              <a:t>   He bent down to ruffle the boy’s hair affectionately, a testament to their closer bond.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1955"/>
            <a:ext cx="10968990" cy="5847715"/>
          </a:xfrm>
          <a:ln>
            <a:solidFill>
              <a:schemeClr val="accent1"/>
            </a:solidFill>
          </a:ln>
        </p:spPr>
        <p:txBody>
          <a:bodyPr>
            <a:normAutofit fontScale="77500" lnSpcReduction="10000"/>
          </a:bodyPr>
          <a:lstStyle/>
          <a:p>
            <a:pPr marL="0" indent="0" algn="just">
              <a:spcAft>
                <a:spcPts val="0"/>
              </a:spcAft>
              <a:buNone/>
            </a:pPr>
            <a:r>
              <a:rPr lang="en-US" altLang="zh-CN"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9. laptop</a:t>
            </a:r>
            <a:r>
              <a:rPr lang="zh-CN" altLang="en-US"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笔记本电脑（放在大腿上面的</a:t>
            </a:r>
            <a:r>
              <a:rPr lang="en-US" altLang="zh-CN" sz="2665">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bottleneck</a:t>
            </a:r>
            <a:r>
              <a:rPr lang="zh-CN" altLang="en-US" sz="3000">
                <a:solidFill>
                  <a:schemeClr val="tx1"/>
                </a:solidFill>
                <a:latin typeface="Times New Roman" panose="02020603050405020304" charset="0"/>
                <a:cs typeface="Times New Roman" panose="02020603050405020304" charset="0"/>
              </a:rPr>
              <a:t>瓶颈（</a:t>
            </a:r>
            <a:r>
              <a:rPr lang="en-US" altLang="zh-CN" sz="3000">
                <a:solidFill>
                  <a:schemeClr val="tx1"/>
                </a:solidFill>
                <a:latin typeface="Times New Roman" panose="02020603050405020304" charset="0"/>
                <a:cs typeface="Times New Roman" panose="02020603050405020304" charset="0"/>
              </a:rPr>
              <a:t>My English has hit a bottleneck / plateau.)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platform</a:t>
            </a:r>
            <a:r>
              <a:rPr lang="zh-CN" altLang="en-US" sz="3000">
                <a:solidFill>
                  <a:schemeClr val="tx1"/>
                </a:solidFill>
                <a:latin typeface="Times New Roman" panose="02020603050405020304" charset="0"/>
                <a:cs typeface="Times New Roman" panose="02020603050405020304" charset="0"/>
              </a:rPr>
              <a:t>平台</a:t>
            </a:r>
          </a:p>
          <a:p>
            <a:pPr marL="0" indent="0" algn="just">
              <a:spcAft>
                <a:spcPts val="0"/>
              </a:spcAft>
              <a:buNone/>
            </a:pPr>
            <a:r>
              <a:rPr lang="zh-CN" altLang="en-US" sz="3000">
                <a:solidFill>
                  <a:schemeClr val="tx1"/>
                </a:solidFill>
                <a:latin typeface="Times New Roman" panose="02020603050405020304" charset="0"/>
                <a:cs typeface="Times New Roman" panose="02020603050405020304" charset="0"/>
              </a:rPr>
              <a:t> </a:t>
            </a:r>
            <a:r>
              <a:rPr lang="en-US" altLang="zh-CN" sz="3000">
                <a:solidFill>
                  <a:schemeClr val="tx1"/>
                </a:solidFill>
                <a:latin typeface="Times New Roman" panose="02020603050405020304" charset="0"/>
                <a:cs typeface="Times New Roman" panose="02020603050405020304" charset="0"/>
              </a:rPr>
              <a:t>   flagship store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high-end products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assembly line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streamline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semiconductor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superconductor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supply chain </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hotspot</a:t>
            </a:r>
          </a:p>
          <a:p>
            <a:pPr marL="0" indent="0" algn="just">
              <a:spcAft>
                <a:spcPts val="0"/>
              </a:spcAft>
              <a:buNone/>
            </a:pPr>
            <a:r>
              <a:rPr lang="en-US" altLang="zh-CN" sz="3000">
                <a:solidFill>
                  <a:schemeClr val="tx1"/>
                </a:solidFill>
                <a:latin typeface="Times New Roman" panose="02020603050405020304" charset="0"/>
                <a:cs typeface="Times New Roman" panose="02020603050405020304" charset="0"/>
              </a:rPr>
              <a:t>    mosaic </a:t>
            </a:r>
          </a:p>
          <a:p>
            <a:pPr marL="0" indent="0">
              <a:buNone/>
            </a:pPr>
            <a:r>
              <a:rPr lang="en-US" altLang="zh-CN" sz="3000">
                <a:solidFill>
                  <a:schemeClr val="tx1"/>
                </a:solidFill>
                <a:latin typeface="Times New Roman" panose="02020603050405020304" charset="0"/>
                <a:cs typeface="Times New Roman" panose="02020603050405020304" charset="0"/>
              </a:rPr>
              <a:t>    backfire</a:t>
            </a:r>
            <a:endParaRPr lang="zh-CN" altLang="en-US" sz="3000">
              <a:solidFill>
                <a:schemeClr val="tx1"/>
              </a:solidFill>
              <a:latin typeface="Times New Roman" panose="02020603050405020304" charset="0"/>
              <a:cs typeface="Times New Roman" panose="02020603050405020304" charset="0"/>
            </a:endParaRPr>
          </a:p>
          <a:p>
            <a:pPr marL="0" indent="0">
              <a:buNone/>
            </a:pPr>
            <a:r>
              <a:rPr lang="en-US" altLang="zh-CN"/>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4645"/>
            <a:ext cx="10968990" cy="5915025"/>
          </a:xfrm>
          <a:ln>
            <a:solidFill>
              <a:schemeClr val="accent1"/>
            </a:solidFill>
          </a:ln>
        </p:spPr>
        <p:txBody>
          <a:bodyPr>
            <a:noAutofit/>
          </a:bodyPr>
          <a:lstStyle/>
          <a:p>
            <a:pPr marL="0" indent="0" algn="just">
              <a:lnSpc>
                <a:spcPts val="24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10. coverage</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新闻报道；覆盖</a:t>
            </a:r>
          </a:p>
          <a:p>
            <a:pPr marL="0" indent="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      </a:t>
            </a:r>
            <a:r>
              <a:rPr lang="zh-CN" altLang="en-US" sz="2300">
                <a:solidFill>
                  <a:schemeClr val="tx1"/>
                </a:solidFill>
                <a:latin typeface="Times New Roman" panose="02020603050405020304" charset="0"/>
                <a:cs typeface="Times New Roman" panose="02020603050405020304" charset="0"/>
              </a:rPr>
              <a:t>翻译：</a:t>
            </a:r>
          </a:p>
          <a:p>
            <a:pPr marL="0" indent="0" algn="just">
              <a:lnSpc>
                <a:spcPts val="2400"/>
              </a:lnSpc>
              <a:spcAft>
                <a:spcPts val="0"/>
              </a:spcAft>
              <a:buNone/>
            </a:pPr>
            <a:r>
              <a:rPr lang="zh-CN" altLang="en-US" sz="2300">
                <a:solidFill>
                  <a:schemeClr val="tx1"/>
                </a:solidFill>
                <a:latin typeface="Times New Roman" panose="02020603050405020304" charset="0"/>
                <a:cs typeface="Times New Roman" panose="02020603050405020304" charset="0"/>
              </a:rPr>
              <a:t> </a:t>
            </a:r>
            <a:r>
              <a:rPr lang="en-US" altLang="zh-CN" sz="2300">
                <a:solidFill>
                  <a:schemeClr val="tx1"/>
                </a:solidFill>
                <a:latin typeface="Times New Roman" panose="02020603050405020304" charset="0"/>
                <a:cs typeface="Times New Roman" panose="02020603050405020304" charset="0"/>
              </a:rPr>
              <a:t>     Yesterday's press conference featured breathless coverage as the anchor delivered a rapid-fire account to journalists.</a:t>
            </a:r>
          </a:p>
          <a:p>
            <a:pPr marL="0" indent="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      (2024</a:t>
            </a:r>
            <a:r>
              <a:rPr lang="zh-CN" altLang="en-US" sz="2300">
                <a:solidFill>
                  <a:schemeClr val="tx1"/>
                </a:solidFill>
                <a:latin typeface="Times New Roman" panose="02020603050405020304" charset="0"/>
                <a:cs typeface="Times New Roman" panose="02020603050405020304" charset="0"/>
              </a:rPr>
              <a:t>届深圳一模：鹦鹉被偷了还是退休了？）</a:t>
            </a:r>
          </a:p>
          <a:p>
            <a:pPr marL="0" indent="0" algn="just">
              <a:lnSpc>
                <a:spcPts val="2400"/>
              </a:lnSpc>
              <a:spcAft>
                <a:spcPts val="0"/>
              </a:spcAft>
              <a:buNone/>
            </a:pPr>
            <a:r>
              <a:rPr lang="en-US" altLang="zh-CN" sz="2300">
                <a:solidFill>
                  <a:schemeClr val="tx1"/>
                </a:solidFill>
                <a:latin typeface="Times New Roman" panose="02020603050405020304" charset="0"/>
                <a:cs typeface="Times New Roman" panose="02020603050405020304" charset="0"/>
              </a:rPr>
              <a:t>     </a:t>
            </a:r>
            <a:r>
              <a:rPr lang="en-US" altLang="zh-CN"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 my surprise, Ashley insisted on reporting the “Deerfield Stole Perry” story.</a:t>
            </a:r>
            <a:r>
              <a:rPr lang="en-US" altLang="zh-CN" sz="2300">
                <a:solidFill>
                  <a:schemeClr val="tx1"/>
                </a:solidFill>
                <a:latin typeface="Times New Roman" panose="02020603050405020304" charset="0"/>
                <a:cs typeface="Times New Roman" panose="02020603050405020304" charset="0"/>
              </a:rPr>
              <a:t> Ashley's eyes gleamed with ambition as she defended the fabricated story. "This will be our most explosive coverage yet," she declared. The newsroom's silence was deafening, thick with ethical tension. That night, I scrutinized the photo and ultimately uncovered “Perry” was a trophy's curved handle. When I presented the evidence at dawn, Ashley's resolve wavered. "The truth matters more than clicks," I urged. Grudgingly, she assented to my way of coverage.  </a:t>
            </a:r>
          </a:p>
          <a:p>
            <a:pPr marL="0" indent="457200" algn="just">
              <a:lnSpc>
                <a:spcPts val="2400"/>
              </a:lnSpc>
              <a:spcAft>
                <a:spcPts val="0"/>
              </a:spcAft>
              <a:buNone/>
            </a:pPr>
            <a:r>
              <a:rPr lang="en-US" altLang="zh-CN" sz="2300"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On Thursday, the paper came out with the headline “Bye-Bye, Perry” on the front page.</a:t>
            </a:r>
            <a:r>
              <a:rPr lang="en-US" altLang="zh-CN" sz="2300">
                <a:solidFill>
                  <a:schemeClr val="tx1"/>
                </a:solidFill>
                <a:latin typeface="Times New Roman" panose="02020603050405020304" charset="0"/>
                <a:cs typeface="Times New Roman" panose="02020603050405020304" charset="0"/>
              </a:rPr>
              <a:t> Students lingered at bulletin boards, tracing their fingers over photos of Perry, their laughter mingling with tears. As you could easily imagine, our circulation numbers blossomed like spring flowers</a:t>
            </a:r>
            <a:r>
              <a:rPr lang="en-US" altLang="zh-CN" sz="230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300">
                <a:solidFill>
                  <a:schemeClr val="tx1"/>
                </a:solidFill>
                <a:latin typeface="Times New Roman" panose="02020603050405020304" charset="0"/>
                <a:cs typeface="Times New Roman" panose="02020603050405020304" charset="0"/>
              </a:rPr>
              <a:t>nourished not by the fertilizer of sensationalism, but by the sunlight of authenticity. As dusk gilded Perry's vacant perch, the realization crystallized: No viral story could ever tip the scales of journalism when integrity stands on the other side.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5605"/>
            <a:ext cx="10968990" cy="5854065"/>
          </a:xfrm>
          <a:ln>
            <a:solidFill>
              <a:schemeClr val="accent1"/>
            </a:solidFill>
          </a:ln>
        </p:spPr>
        <p:txBody>
          <a:bodyPr>
            <a:noAutofit/>
          </a:bodyPr>
          <a:lstStyle/>
          <a:p>
            <a:pPr marL="0" indent="457200" algn="just">
              <a:lnSpc>
                <a:spcPts val="1700"/>
              </a:lnSpc>
              <a:spcAft>
                <a:spcPts val="0"/>
              </a:spcAft>
              <a:buNone/>
            </a:pPr>
            <a:r>
              <a:rPr lang="en-US" altLang="zh-CN" sz="2000">
                <a:solidFill>
                  <a:schemeClr val="tx1"/>
                </a:solidFill>
                <a:latin typeface="Times New Roman" panose="02020603050405020304" charset="0"/>
                <a:cs typeface="Times New Roman" panose="02020603050405020304" charset="0"/>
              </a:rPr>
              <a:t>The art room's windows trembled as construction equipment roared outside. Our beloved century-old oak tree, its trunk bearing generations of carved memories, faced forthcoming </a:t>
            </a:r>
            <a:r>
              <a:rPr lang="en-US" altLang="zh-CN" sz="2000" u="sng">
                <a:solidFill>
                  <a:srgbClr val="FF0000"/>
                </a:solidFill>
                <a:latin typeface="Times New Roman" panose="02020603050405020304" charset="0"/>
                <a:cs typeface="Times New Roman" panose="02020603050405020304" charset="0"/>
              </a:rPr>
              <a:t>   1   </a:t>
            </a:r>
            <a:r>
              <a:rPr lang="en-US" altLang="zh-CN" sz="2000">
                <a:solidFill>
                  <a:schemeClr val="tx1"/>
                </a:solidFill>
                <a:latin typeface="Times New Roman" panose="02020603050405020304" charset="0"/>
                <a:cs typeface="Times New Roman" panose="02020603050405020304" charset="0"/>
              </a:rPr>
              <a:t>. Mia, our yearbook photographer, studied the architect's </a:t>
            </a:r>
            <a:r>
              <a:rPr lang="en-US" altLang="zh-CN" sz="2000" u="sng">
                <a:solidFill>
                  <a:srgbClr val="FF0000"/>
                </a:solidFill>
                <a:latin typeface="Times New Roman" panose="02020603050405020304" charset="0"/>
                <a:cs typeface="Times New Roman" panose="02020603050405020304" charset="0"/>
              </a:rPr>
              <a:t>   2   </a:t>
            </a:r>
            <a:r>
              <a:rPr lang="en-US" altLang="zh-CN" sz="2000">
                <a:solidFill>
                  <a:schemeClr val="tx1"/>
                </a:solidFill>
                <a:latin typeface="Times New Roman" panose="02020603050405020304" charset="0"/>
                <a:cs typeface="Times New Roman" panose="02020603050405020304" charset="0"/>
              </a:rPr>
              <a:t> drawings of the planned parking structure, her fingers tightening around her camera. "There has to be an alternative," she </a:t>
            </a:r>
            <a:r>
              <a:rPr lang="en-US" altLang="zh-CN" sz="2000" u="sng">
                <a:solidFill>
                  <a:srgbClr val="FF0000"/>
                </a:solidFill>
                <a:latin typeface="Times New Roman" panose="02020603050405020304" charset="0"/>
                <a:cs typeface="Times New Roman" panose="02020603050405020304" charset="0"/>
              </a:rPr>
              <a:t>   3   </a:t>
            </a:r>
            <a:r>
              <a:rPr lang="en-US" altLang="zh-CN" sz="2000">
                <a:solidFill>
                  <a:schemeClr val="tx1"/>
                </a:solidFill>
                <a:latin typeface="Times New Roman" panose="02020603050405020304" charset="0"/>
                <a:cs typeface="Times New Roman" panose="02020603050405020304" charset="0"/>
              </a:rPr>
              <a:t>, her voice could barely be heard over the noise.</a:t>
            </a:r>
          </a:p>
          <a:p>
            <a:pPr marL="0" indent="457200" algn="just">
              <a:lnSpc>
                <a:spcPts val="1700"/>
              </a:lnSpc>
              <a:spcAft>
                <a:spcPts val="0"/>
              </a:spcAft>
              <a:buNone/>
            </a:pPr>
            <a:r>
              <a:rPr lang="en-US" altLang="zh-CN" sz="2000">
                <a:solidFill>
                  <a:schemeClr val="tx1"/>
                </a:solidFill>
                <a:latin typeface="Times New Roman" panose="02020603050405020304" charset="0"/>
                <a:cs typeface="Times New Roman" panose="02020603050405020304" charset="0"/>
              </a:rPr>
              <a:t>During lunch break, I discovered Mia </a:t>
            </a:r>
            <a:r>
              <a:rPr lang="en-US" altLang="zh-CN" sz="2000" u="sng">
                <a:solidFill>
                  <a:srgbClr val="FF0000"/>
                </a:solidFill>
                <a:latin typeface="Times New Roman" panose="02020603050405020304" charset="0"/>
                <a:cs typeface="Times New Roman" panose="02020603050405020304" charset="0"/>
              </a:rPr>
              <a:t>  4  </a:t>
            </a:r>
            <a:r>
              <a:rPr lang="en-US" altLang="zh-CN" sz="2000">
                <a:solidFill>
                  <a:schemeClr val="tx1"/>
                </a:solidFill>
                <a:latin typeface="Times New Roman" panose="02020603050405020304" charset="0"/>
                <a:cs typeface="Times New Roman" panose="02020603050405020304" charset="0"/>
              </a:rPr>
              <a:t> construction plans with the head groundskeeper. "The root system is compromising underground utilities," Mr. Delgado explained. Mia's shutter clicked methodically, documenting each </a:t>
            </a:r>
            <a:r>
              <a:rPr lang="en-US" altLang="zh-CN" sz="2000" u="sng">
                <a:solidFill>
                  <a:srgbClr val="FF0000"/>
                </a:solidFill>
                <a:latin typeface="Times New Roman" panose="02020603050405020304" charset="0"/>
                <a:cs typeface="Times New Roman" panose="02020603050405020304" charset="0"/>
              </a:rPr>
              <a:t>   5   </a:t>
            </a:r>
            <a:r>
              <a:rPr lang="en-US" altLang="zh-CN" sz="2000">
                <a:solidFill>
                  <a:schemeClr val="tx1"/>
                </a:solidFill>
                <a:latin typeface="Times New Roman" panose="02020603050405020304" charset="0"/>
                <a:cs typeface="Times New Roman" panose="02020603050405020304" charset="0"/>
              </a:rPr>
              <a:t> with professional precision.</a:t>
            </a:r>
          </a:p>
          <a:p>
            <a:pPr marL="0" indent="457200" algn="just">
              <a:lnSpc>
                <a:spcPts val="1700"/>
              </a:lnSpc>
              <a:spcAft>
                <a:spcPts val="0"/>
              </a:spcAft>
              <a:buNone/>
            </a:pPr>
            <a:r>
              <a:rPr lang="en-US" altLang="zh-CN" sz="2000">
                <a:solidFill>
                  <a:schemeClr val="tx1"/>
                </a:solidFill>
                <a:latin typeface="Times New Roman" panose="02020603050405020304" charset="0"/>
                <a:cs typeface="Times New Roman" panose="02020603050405020304" charset="0"/>
              </a:rPr>
              <a:t>When the school paper arrived next morning, Mia's </a:t>
            </a:r>
            <a:r>
              <a:rPr lang="en-US" altLang="zh-CN" sz="2000" u="sng">
                <a:solidFill>
                  <a:srgbClr val="FF0000"/>
                </a:solidFill>
                <a:latin typeface="Times New Roman" panose="02020603050405020304" charset="0"/>
                <a:cs typeface="Times New Roman" panose="02020603050405020304" charset="0"/>
              </a:rPr>
              <a:t>   6   </a:t>
            </a:r>
            <a:r>
              <a:rPr lang="en-US" altLang="zh-CN" sz="2000">
                <a:solidFill>
                  <a:schemeClr val="tx1"/>
                </a:solidFill>
                <a:latin typeface="Times New Roman" panose="02020603050405020304" charset="0"/>
                <a:cs typeface="Times New Roman" panose="02020603050405020304" charset="0"/>
              </a:rPr>
              <a:t> dominated the front page: intimate portraits of the tree's weathered bark, students laughing beneath its </a:t>
            </a:r>
            <a:r>
              <a:rPr lang="en-US" altLang="zh-CN" sz="2000" u="sng">
                <a:solidFill>
                  <a:srgbClr val="FF0000"/>
                </a:solidFill>
                <a:latin typeface="Times New Roman" panose="02020603050405020304" charset="0"/>
                <a:cs typeface="Times New Roman" panose="02020603050405020304" charset="0"/>
              </a:rPr>
              <a:t>   7 </a:t>
            </a:r>
            <a:r>
              <a:rPr lang="en-US" altLang="zh-CN" sz="2000" u="sng">
                <a:solidFill>
                  <a:schemeClr val="tx1"/>
                </a:solidFill>
                <a:latin typeface="Times New Roman" panose="02020603050405020304" charset="0"/>
                <a:cs typeface="Times New Roman" panose="02020603050405020304" charset="0"/>
              </a:rPr>
              <a:t>  </a:t>
            </a:r>
            <a:r>
              <a:rPr lang="en-US" altLang="zh-CN" sz="2000">
                <a:solidFill>
                  <a:schemeClr val="tx1"/>
                </a:solidFill>
                <a:latin typeface="Times New Roman" panose="02020603050405020304" charset="0"/>
                <a:cs typeface="Times New Roman" panose="02020603050405020304" charset="0"/>
              </a:rPr>
              <a:t> canopy, and close-ups of historical carvings. The </a:t>
            </a:r>
            <a:r>
              <a:rPr lang="en-US" altLang="zh-CN" sz="2000" u="sng">
                <a:solidFill>
                  <a:srgbClr val="FF0000"/>
                </a:solidFill>
                <a:latin typeface="Times New Roman" panose="02020603050405020304" charset="0"/>
                <a:cs typeface="Times New Roman" panose="02020603050405020304" charset="0"/>
              </a:rPr>
              <a:t>   8  </a:t>
            </a:r>
            <a:r>
              <a:rPr lang="en-US" altLang="zh-CN" sz="2000">
                <a:solidFill>
                  <a:schemeClr val="tx1"/>
                </a:solidFill>
                <a:latin typeface="Times New Roman" panose="02020603050405020304" charset="0"/>
                <a:cs typeface="Times New Roman" panose="02020603050405020304" charset="0"/>
              </a:rPr>
              <a:t> ignited campus-wide concern: By midday, colorful ribbons decorated the ancient trunk like jewelry, while a student-organized petition (</a:t>
            </a:r>
            <a:r>
              <a:rPr lang="zh-CN" altLang="en-US" sz="2000">
                <a:solidFill>
                  <a:schemeClr val="tx1"/>
                </a:solidFill>
                <a:latin typeface="Times New Roman" panose="02020603050405020304" charset="0"/>
                <a:cs typeface="Times New Roman" panose="02020603050405020304" charset="0"/>
              </a:rPr>
              <a:t>请愿书</a:t>
            </a:r>
            <a:r>
              <a:rPr lang="en-US" altLang="zh-CN" sz="2000">
                <a:solidFill>
                  <a:schemeClr val="tx1"/>
                </a:solidFill>
                <a:latin typeface="Times New Roman" panose="02020603050405020304" charset="0"/>
                <a:cs typeface="Times New Roman" panose="02020603050405020304" charset="0"/>
              </a:rPr>
              <a:t>) </a:t>
            </a:r>
            <a:r>
              <a:rPr lang="en-US" altLang="zh-CN" sz="2000" u="sng">
                <a:solidFill>
                  <a:srgbClr val="FF0000"/>
                </a:solidFill>
                <a:latin typeface="Times New Roman" panose="02020603050405020304" charset="0"/>
                <a:cs typeface="Times New Roman" panose="02020603050405020304" charset="0"/>
              </a:rPr>
              <a:t>  9   </a:t>
            </a:r>
            <a:r>
              <a:rPr lang="en-US" altLang="zh-CN" sz="2000">
                <a:solidFill>
                  <a:schemeClr val="tx1"/>
                </a:solidFill>
                <a:latin typeface="Times New Roman" panose="02020603050405020304" charset="0"/>
                <a:cs typeface="Times New Roman" panose="02020603050405020304" charset="0"/>
              </a:rPr>
              <a:t> over 600 signatures.</a:t>
            </a:r>
          </a:p>
          <a:p>
            <a:pPr marL="0" indent="0" algn="just">
              <a:lnSpc>
                <a:spcPts val="1700"/>
              </a:lnSpc>
              <a:spcAft>
                <a:spcPts val="0"/>
              </a:spcAft>
              <a:buNone/>
            </a:pPr>
            <a:endParaRPr lang="en-US" altLang="zh-CN" sz="2000">
              <a:solidFill>
                <a:schemeClr val="tx1"/>
              </a:solidFill>
              <a:latin typeface="Times New Roman" panose="02020603050405020304" charset="0"/>
              <a:cs typeface="Times New Roman" panose="02020603050405020304" charset="0"/>
            </a:endParaRP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 removal 		B. restoration 		C. decoration 		D. transplantation</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 vague 		B. technical 		C. abstract 		D. faded</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 declared 		B. murmured 		C. protested 		D. joked</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 A. reviewing 	B. altering 		C. deserting 		D. concealing</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 A. flaw 		B. moment 		C. measurement 	D. angle</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6. A. editorial 		B. coverage 		C. advertisement 	D. fiction</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7. A. sprawling 	B. bare 		C. artificial 		D. flowering</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8. A. rumor 		B. feature 		C. debate 		D. policy</a:t>
            </a:r>
          </a:p>
          <a:p>
            <a:pPr marL="0" indent="0" algn="just">
              <a:lnSpc>
                <a:spcPts val="1700"/>
              </a:lnSpc>
              <a:spcAft>
                <a:spcPts val="0"/>
              </a:spcAft>
              <a:buNone/>
            </a:pP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9. A. collected 	B. rejected 		C. lost 			D. ignored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noAutofit/>
          </a:bodyPr>
          <a:lstStyle/>
          <a:p>
            <a:pPr marL="0" indent="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11. applaud</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鼓掌；称赞</a:t>
            </a:r>
          </a:p>
          <a:p>
            <a:pPr marL="0" indent="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applause</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鼓掌</a:t>
            </a:r>
          </a:p>
          <a:p>
            <a:pPr marL="0" indent="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     By the early 20th century, the tomato </a:t>
            </a:r>
            <a:r>
              <a:rPr lang="en-US" altLang="zh-CN" sz="2400" u="sng">
                <a:solidFill>
                  <a:schemeClr val="tx1"/>
                </a:solidFill>
                <a:latin typeface="Times New Roman" panose="02020603050405020304" charset="0"/>
                <a:cs typeface="Times New Roman" panose="02020603050405020304" charset="0"/>
              </a:rPr>
              <a:t>    56     </a:t>
            </a:r>
            <a:r>
              <a:rPr lang="en-US" altLang="zh-CN" sz="2400">
                <a:solidFill>
                  <a:schemeClr val="tx1"/>
                </a:solidFill>
                <a:latin typeface="Times New Roman" panose="02020603050405020304" charset="0"/>
                <a:cs typeface="Times New Roman" panose="02020603050405020304" charset="0"/>
              </a:rPr>
              <a:t> (break) free of its role as a Western-only food and entered other Chinese restaurants and homes, leading to its eventual </a:t>
            </a:r>
            <a:r>
              <a:rPr lang="en-US" altLang="zh-CN" sz="2400" u="sng">
                <a:solidFill>
                  <a:schemeClr val="tx1"/>
                </a:solidFill>
                <a:latin typeface="Times New Roman" panose="02020603050405020304" charset="0"/>
                <a:cs typeface="Times New Roman" panose="02020603050405020304" charset="0"/>
              </a:rPr>
              <a:t>   57    </a:t>
            </a:r>
            <a:r>
              <a:rPr lang="en-US" altLang="zh-CN" sz="2400">
                <a:solidFill>
                  <a:schemeClr val="tx1"/>
                </a:solidFill>
                <a:latin typeface="Times New Roman" panose="02020603050405020304" charset="0"/>
                <a:cs typeface="Times New Roman" panose="02020603050405020304" charset="0"/>
              </a:rPr>
              <a:t> (marry) with scrambled eggs in the 1940s. </a:t>
            </a:r>
          </a:p>
          <a:p>
            <a:pPr marL="0" indent="457200" algn="just">
              <a:lnSpc>
                <a:spcPts val="2600"/>
              </a:lnSpc>
              <a:spcAft>
                <a:spcPts val="0"/>
              </a:spcAft>
              <a:buNone/>
            </a:pPr>
            <a:r>
              <a:rPr lang="en-US" altLang="zh-CN" sz="2400">
                <a:solidFill>
                  <a:schemeClr val="tx1"/>
                </a:solidFill>
                <a:latin typeface="Times New Roman" panose="02020603050405020304" charset="0"/>
                <a:cs typeface="Times New Roman" panose="02020603050405020304" charset="0"/>
              </a:rPr>
              <a:t>Turn to Chinese entertainment and tomato-and-egg is used as a standard </a:t>
            </a:r>
            <a:r>
              <a:rPr lang="en-US" altLang="zh-CN" sz="2400" u="sng">
                <a:solidFill>
                  <a:schemeClr val="tx1"/>
                </a:solidFill>
                <a:latin typeface="Times New Roman" panose="02020603050405020304" charset="0"/>
                <a:cs typeface="Times New Roman" panose="02020603050405020304" charset="0"/>
              </a:rPr>
              <a:t>    58    </a:t>
            </a:r>
            <a:r>
              <a:rPr lang="en-US" altLang="zh-CN" sz="2400">
                <a:solidFill>
                  <a:schemeClr val="tx1"/>
                </a:solidFill>
                <a:latin typeface="Times New Roman" panose="02020603050405020304" charset="0"/>
                <a:cs typeface="Times New Roman" panose="02020603050405020304" charset="0"/>
              </a:rPr>
              <a:t> which celebrities' readiness for committed relationships is evaluated. It’s almost a rite of passage at this point: famous actors like Jin Dong, who passed his tomato-and-egg test to enthusiastic applause, and Huang Xiaoming, who bombed </a:t>
            </a:r>
            <a:r>
              <a:rPr lang="en-US" altLang="zh-CN" sz="2400" u="sng">
                <a:solidFill>
                  <a:schemeClr val="tx1"/>
                </a:solidFill>
                <a:latin typeface="Times New Roman" panose="02020603050405020304" charset="0"/>
                <a:cs typeface="Times New Roman" panose="02020603050405020304" charset="0"/>
              </a:rPr>
              <a:t>   59   </a:t>
            </a:r>
            <a:r>
              <a:rPr lang="en-US" altLang="zh-CN" sz="2400">
                <a:solidFill>
                  <a:schemeClr val="tx1"/>
                </a:solidFill>
                <a:latin typeface="Times New Roman" panose="02020603050405020304" charset="0"/>
                <a:cs typeface="Times New Roman" panose="02020603050405020304" charset="0"/>
              </a:rPr>
              <a:t> (he) on an episode of </a:t>
            </a:r>
            <a:r>
              <a:rPr lang="en-US" altLang="zh-CN" sz="2400" i="1">
                <a:solidFill>
                  <a:schemeClr val="tx1"/>
                </a:solidFill>
                <a:latin typeface="Times New Roman" panose="02020603050405020304" charset="0"/>
                <a:cs typeface="Times New Roman" panose="02020603050405020304" charset="0"/>
              </a:rPr>
              <a:t>Chinese Restaurant</a:t>
            </a:r>
            <a:r>
              <a:rPr lang="en-US" altLang="zh-CN" sz="2400">
                <a:solidFill>
                  <a:schemeClr val="tx1"/>
                </a:solidFill>
                <a:latin typeface="Times New Roman" panose="02020603050405020304" charset="0"/>
                <a:cs typeface="Times New Roman" panose="02020603050405020304" charset="0"/>
              </a:rPr>
              <a:t> to much criticism online, are expected to be able to whip up a passable version of tomato-and-egg at a moment’s notice. </a:t>
            </a:r>
          </a:p>
          <a:p>
            <a:pPr marL="0" indent="0" algn="just">
              <a:lnSpc>
                <a:spcPts val="2600"/>
              </a:lnSpc>
              <a:spcAft>
                <a:spcPts val="0"/>
              </a:spcAft>
              <a:buNone/>
            </a:pPr>
            <a:endParaRPr lang="zh-CN" altLang="en-US" sz="2400">
              <a:solidFill>
                <a:schemeClr val="tx1"/>
              </a:solidFill>
              <a:latin typeface="黑体" panose="02010609060101010101" charset="-122"/>
              <a:ea typeface="黑体" panose="02010609060101010101" charset="-122"/>
              <a:cs typeface="黑体" panose="02010609060101010101" charset="-122"/>
            </a:endParaRPr>
          </a:p>
          <a:p>
            <a:pPr marL="0" indent="457200" algn="just">
              <a:lnSpc>
                <a:spcPts val="2600"/>
              </a:lnSpc>
              <a:spcAft>
                <a:spcPts val="0"/>
              </a:spcAft>
              <a:buNone/>
            </a:pPr>
            <a:r>
              <a:rPr lang="en-US" altLang="zh-CN" sz="2400">
                <a:solidFill>
                  <a:schemeClr val="tx1"/>
                </a:solidFill>
                <a:latin typeface="黑体" panose="02010609060101010101" charset="-122"/>
                <a:ea typeface="黑体" panose="02010609060101010101" charset="-122"/>
                <a:cs typeface="黑体" panose="02010609060101010101" charset="-122"/>
              </a:rPr>
              <a:t> </a:t>
            </a:r>
            <a:r>
              <a:rPr lang="zh-CN" altLang="en-US" sz="2400">
                <a:solidFill>
                  <a:schemeClr val="tx1"/>
                </a:solidFill>
                <a:latin typeface="黑体" panose="02010609060101010101" charset="-122"/>
                <a:ea typeface="黑体" panose="02010609060101010101" charset="-122"/>
                <a:cs typeface="黑体" panose="02010609060101010101" charset="-122"/>
              </a:rPr>
              <a:t>在中国娱乐圈，番茄炒蛋已成为衡量明星是否适合婚姻生活的标杆。这道家常菜俨然成了明星们的</a:t>
            </a:r>
            <a:r>
              <a:rPr lang="en-US" altLang="zh-CN" sz="2400">
                <a:solidFill>
                  <a:schemeClr val="tx1"/>
                </a:solidFill>
                <a:latin typeface="黑体" panose="02010609060101010101" charset="-122"/>
                <a:ea typeface="黑体" panose="02010609060101010101" charset="-122"/>
                <a:cs typeface="黑体" panose="02010609060101010101" charset="-122"/>
              </a:rPr>
              <a:t>"</a:t>
            </a:r>
            <a:r>
              <a:rPr lang="zh-CN" altLang="en-US" sz="2400">
                <a:solidFill>
                  <a:schemeClr val="tx1"/>
                </a:solidFill>
                <a:latin typeface="黑体" panose="02010609060101010101" charset="-122"/>
                <a:ea typeface="黑体" panose="02010609060101010101" charset="-122"/>
                <a:cs typeface="黑体" panose="02010609060101010101" charset="-122"/>
              </a:rPr>
              <a:t>成人礼</a:t>
            </a:r>
            <a:r>
              <a:rPr lang="en-US" altLang="zh-CN" sz="2400">
                <a:solidFill>
                  <a:schemeClr val="tx1"/>
                </a:solidFill>
                <a:latin typeface="黑体" panose="02010609060101010101" charset="-122"/>
                <a:ea typeface="黑体" panose="02010609060101010101" charset="-122"/>
                <a:cs typeface="黑体" panose="02010609060101010101" charset="-122"/>
              </a:rPr>
              <a:t>"</a:t>
            </a:r>
            <a:r>
              <a:rPr lang="zh-CN" altLang="en-US" sz="2400">
                <a:solidFill>
                  <a:schemeClr val="tx1"/>
                </a:solidFill>
                <a:latin typeface="黑体" panose="02010609060101010101" charset="-122"/>
                <a:ea typeface="黑体" panose="02010609060101010101" charset="-122"/>
                <a:cs typeface="黑体" panose="02010609060101010101" charset="-122"/>
              </a:rPr>
              <a:t>：当红演员靳东曾完美通过番茄炒蛋测试，赢得满堂喝彩；而黄晓明在《中餐厅》里搞砸这道菜时，立刻引发网络群嘲。人们默认明星必须能随时端出一盘像样的番茄炒蛋。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825"/>
            <a:ext cx="10968990" cy="5871845"/>
          </a:xfrm>
          <a:ln>
            <a:solidFill>
              <a:schemeClr val="accent1"/>
            </a:solidFill>
          </a:ln>
        </p:spPr>
        <p:txBody>
          <a:bodyPr/>
          <a:lstStyle/>
          <a:p>
            <a:pPr marL="0" indent="0" algn="just">
              <a:buNone/>
            </a:pPr>
            <a:r>
              <a:rPr lang="en-US" altLang="zh-CN" sz="2800">
                <a:solidFill>
                  <a:schemeClr val="tx1"/>
                </a:solidFill>
                <a:latin typeface="Times New Roman" panose="02020603050405020304" charset="0"/>
                <a:cs typeface="Times New Roman" panose="02020603050405020304" charset="0"/>
              </a:rPr>
              <a:t>12. a manned capsule=a crewed capsule</a:t>
            </a:r>
            <a:r>
              <a:rPr lang="zh-CN" altLang="en-US" sz="2800">
                <a:solidFill>
                  <a:schemeClr val="tx1"/>
                </a:solidFill>
                <a:latin typeface="Times New Roman" panose="02020603050405020304" charset="0"/>
                <a:cs typeface="Times New Roman" panose="02020603050405020304" charset="0"/>
              </a:rPr>
              <a:t>载人舱</a:t>
            </a:r>
          </a:p>
          <a:p>
            <a:pPr marL="0" indent="0" algn="just">
              <a:buNone/>
            </a:pPr>
            <a:r>
              <a:rPr lang="en-US" altLang="zh-CN" sz="2800">
                <a:solidFill>
                  <a:schemeClr val="tx1"/>
                </a:solidFill>
                <a:latin typeface="Times New Roman" panose="02020603050405020304" charset="0"/>
                <a:cs typeface="Times New Roman" panose="02020603050405020304" charset="0"/>
              </a:rPr>
              <a:t>      manned</a:t>
            </a:r>
            <a:r>
              <a:rPr lang="zh-CN" altLang="en-US" sz="2800">
                <a:solidFill>
                  <a:schemeClr val="tx1"/>
                </a:solidFill>
                <a:latin typeface="Times New Roman" panose="02020603050405020304" charset="0"/>
                <a:cs typeface="Times New Roman" panose="02020603050405020304" charset="0"/>
              </a:rPr>
              <a:t>可理解为</a:t>
            </a:r>
            <a:r>
              <a:rPr lang="en-US" altLang="zh-CN" sz="2800">
                <a:solidFill>
                  <a:schemeClr val="tx1"/>
                </a:solidFill>
                <a:latin typeface="Times New Roman" panose="02020603050405020304" charset="0"/>
                <a:cs typeface="Times New Roman" panose="02020603050405020304" charset="0"/>
              </a:rPr>
              <a:t>a.,</a:t>
            </a:r>
            <a:r>
              <a:rPr lang="zh-CN" altLang="en-US" sz="2800">
                <a:solidFill>
                  <a:schemeClr val="tx1"/>
                </a:solidFill>
                <a:latin typeface="Times New Roman" panose="02020603050405020304" charset="0"/>
                <a:cs typeface="Times New Roman" panose="02020603050405020304" charset="0"/>
              </a:rPr>
              <a:t>也可理解为被动语态</a:t>
            </a:r>
          </a:p>
          <a:p>
            <a:pPr marL="0" indent="0" algn="jus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类似：</a:t>
            </a:r>
            <a:r>
              <a:rPr lang="en-US" altLang="zh-CN" sz="2800">
                <a:solidFill>
                  <a:schemeClr val="tx1"/>
                </a:solidFill>
                <a:latin typeface="Times New Roman" panose="02020603050405020304" charset="0"/>
                <a:cs typeface="Times New Roman" panose="02020603050405020304" charset="0"/>
              </a:rPr>
              <a:t>canned apples, steamed fish, marketed strategy, engineered vehicles, dried tea, the clocked car (</a:t>
            </a:r>
            <a:r>
              <a:rPr lang="zh-CN" altLang="en-US" sz="2800">
                <a:solidFill>
                  <a:schemeClr val="tx1"/>
                </a:solidFill>
                <a:latin typeface="Times New Roman" panose="02020603050405020304" charset="0"/>
                <a:cs typeface="Times New Roman" panose="02020603050405020304" charset="0"/>
              </a:rPr>
              <a:t>被改过里程数的汽车</a:t>
            </a:r>
            <a:r>
              <a:rPr lang="en-US" altLang="zh-CN" sz="2800">
                <a:solidFill>
                  <a:schemeClr val="tx1"/>
                </a:solidFill>
                <a:latin typeface="Times New Roman" panose="02020603050405020304" charset="0"/>
                <a:cs typeface="Times New Roman" panose="02020603050405020304" charset="0"/>
              </a:rPr>
              <a:t>), the measured bridge, a penned poem, a frequented bar, taxed income ... </a:t>
            </a:r>
          </a:p>
          <a:p>
            <a:pPr marL="0" indent="0">
              <a:buNone/>
            </a:pPr>
            <a:r>
              <a:rPr lang="en-US" altLang="zh-CN"/>
              <a:t>      </a:t>
            </a:r>
          </a:p>
          <a:p>
            <a:pPr marL="0" indent="0">
              <a:buNone/>
            </a:pPr>
            <a:r>
              <a:rPr lang="en-US" altLang="zh-CN"/>
              <a:t>       </a:t>
            </a:r>
          </a:p>
          <a:p>
            <a:pPr marL="0" indent="0">
              <a:buNone/>
            </a:pPr>
            <a:r>
              <a:rPr lang="en-US" altLang="zh-CN"/>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6405"/>
            <a:ext cx="10968990" cy="5803265"/>
          </a:xfrm>
          <a:ln>
            <a:solidFill>
              <a:schemeClr val="accent1"/>
            </a:solidFill>
          </a:ln>
        </p:spPr>
        <p:txBody>
          <a:bodyPr/>
          <a:lstStyle/>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13. opponent</a:t>
            </a:r>
            <a:r>
              <a:rPr lang="zh-CN" altLang="en-US" sz="2400">
                <a:solidFill>
                  <a:schemeClr val="tx1"/>
                </a:solidFill>
                <a:latin typeface="Times New Roman" panose="02020603050405020304" charset="0"/>
                <a:cs typeface="Times New Roman" panose="02020603050405020304" charset="0"/>
              </a:rPr>
              <a:t>反对者；竞争者</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proponent</a:t>
            </a:r>
            <a:r>
              <a:rPr lang="zh-CN" altLang="en-US" sz="2400">
                <a:solidFill>
                  <a:schemeClr val="tx1"/>
                </a:solidFill>
                <a:latin typeface="Times New Roman" panose="02020603050405020304" charset="0"/>
                <a:cs typeface="Times New Roman" panose="02020603050405020304" charset="0"/>
              </a:rPr>
              <a:t>支持者</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b="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关于纸书和电子书的争论</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Proponents</a:t>
            </a:r>
            <a:r>
              <a:rPr lang="en-US" altLang="zh-CN" sz="2400">
                <a:solidFill>
                  <a:schemeClr val="tx1"/>
                </a:solidFill>
                <a:latin typeface="Times New Roman" panose="02020603050405020304" charset="0"/>
                <a:cs typeface="Times New Roman" panose="02020603050405020304" charset="0"/>
              </a:rPr>
              <a:t> of prints argue that prints’ superiority lies in delivering a multi-sensory reading experience. The crisp texture of pages beneath fingertips, the fragrance of ink, and the rustle of turning pages create a tactile intimacy no e-readers can replicate. Print media isn’t obsolete; it’s an antidote to digital fatigue. </a:t>
            </a:r>
            <a:r>
              <a:rPr lang="en-US" altLang="zh-CN" sz="2400">
                <a:solidFill>
                  <a:schemeClr val="tx1"/>
                </a:solidFill>
                <a:latin typeface="Times New Roman" panose="02020603050405020304" charset="0"/>
                <a:cs typeface="Times New Roman" panose="02020603050405020304" charset="0"/>
                <a:sym typeface="+mn-ea"/>
              </a:rPr>
              <a:t>Paper books will evolve rather than vanish, transforming from mass commodities to cherished artifacts, like fountain pens or mechanical watches. </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1475"/>
            <a:ext cx="10968990" cy="5878195"/>
          </a:xfrm>
          <a:ln>
            <a:solidFill>
              <a:schemeClr val="accent1"/>
            </a:solidFill>
          </a:ln>
        </p:spPr>
        <p:txBody>
          <a:bodyPr/>
          <a:lstStyle/>
          <a:p>
            <a:pPr marL="0" indent="0">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14. log / leg / lag </a:t>
            </a:r>
          </a:p>
          <a:p>
            <a:pPr marL="0" indent="0">
              <a:buNone/>
            </a:pPr>
            <a:r>
              <a:rPr lang="en-US" altLang="zh-CN" sz="2800">
                <a:solidFill>
                  <a:schemeClr val="tx1"/>
                </a:solidFill>
                <a:latin typeface="Times New Roman" panose="02020603050405020304" charset="0"/>
                <a:cs typeface="Times New Roman" panose="02020603050405020304" charset="0"/>
              </a:rPr>
              <a:t>      log in / on to the Internet</a:t>
            </a:r>
            <a:r>
              <a:rPr lang="zh-CN" altLang="en-US" sz="2800">
                <a:solidFill>
                  <a:schemeClr val="tx1"/>
                </a:solidFill>
                <a:latin typeface="Times New Roman" panose="02020603050405020304" charset="0"/>
                <a:cs typeface="Times New Roman" panose="02020603050405020304" charset="0"/>
              </a:rPr>
              <a:t>登录网络</a:t>
            </a:r>
          </a:p>
          <a:p>
            <a:pPr marL="0" indent="0">
              <a:buNone/>
            </a:pPr>
            <a:r>
              <a:rPr lang="en-US" altLang="zh-CN" sz="2800">
                <a:solidFill>
                  <a:schemeClr val="tx1"/>
                </a:solidFill>
                <a:latin typeface="Times New Roman" panose="02020603050405020304" charset="0"/>
                <a:cs typeface="Times New Roman" panose="02020603050405020304" charset="0"/>
              </a:rPr>
              <a:t>      the final leg of the tournament</a:t>
            </a:r>
            <a:r>
              <a:rPr lang="zh-CN" altLang="en-US" sz="2800">
                <a:solidFill>
                  <a:schemeClr val="tx1"/>
                </a:solidFill>
                <a:latin typeface="Times New Roman" panose="02020603050405020304" charset="0"/>
                <a:cs typeface="Times New Roman" panose="02020603050405020304" charset="0"/>
              </a:rPr>
              <a:t>锦标赛的最后一个赛段</a:t>
            </a:r>
          </a:p>
          <a:p>
            <a:pPr marL="0" indent="0">
              <a:buNone/>
            </a:pPr>
            <a:r>
              <a:rPr lang="en-US" altLang="zh-CN" sz="2800">
                <a:solidFill>
                  <a:schemeClr val="tx1"/>
                </a:solidFill>
                <a:latin typeface="Times New Roman" panose="02020603050405020304" charset="0"/>
                <a:cs typeface="Times New Roman" panose="02020603050405020304" charset="0"/>
              </a:rPr>
              <a:t>      jet lag, lag behind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825"/>
            <a:ext cx="10968990" cy="5871845"/>
          </a:xfrm>
          <a:ln>
            <a:solidFill>
              <a:schemeClr val="accent1"/>
            </a:solidFill>
          </a:ln>
        </p:spPr>
        <p:txBody>
          <a:bodyPr>
            <a:noAutofit/>
          </a:bodyPr>
          <a:lstStyle/>
          <a:p>
            <a:pPr marL="0" indent="0" algn="just">
              <a:lnSpc>
                <a:spcPts val="3360"/>
              </a:lnSpc>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15. arrest</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逮捕；阻止；抑制；吸引</a:t>
            </a:r>
          </a:p>
          <a:p>
            <a:pPr marL="0" indent="0" algn="just">
              <a:lnSpc>
                <a:spcPts val="3360"/>
              </a:lnSpc>
              <a:spcAft>
                <a:spcPts val="0"/>
              </a:spcAft>
              <a:buNone/>
            </a:pPr>
            <a:r>
              <a:rPr lang="en-US" altLang="zh-CN" sz="2800">
                <a:solidFill>
                  <a:schemeClr val="tx1"/>
                </a:solidFill>
                <a:latin typeface="Times New Roman" panose="02020603050405020304" charset="0"/>
                <a:cs typeface="Times New Roman" panose="02020603050405020304" charset="0"/>
              </a:rPr>
              <a:t>      The aroma of cooked meat drifted out of the kitchen and arrested my footsteps, so I just stopped in my tracks and inhaled crazily.</a:t>
            </a:r>
          </a:p>
          <a:p>
            <a:pPr marL="0" indent="0" algn="just">
              <a:lnSpc>
                <a:spcPts val="3360"/>
              </a:lnSpc>
              <a:spcAft>
                <a:spcPts val="0"/>
              </a:spcAft>
              <a:buNone/>
            </a:pPr>
            <a:r>
              <a:rPr lang="en-US" altLang="zh-CN" sz="2800">
                <a:solidFill>
                  <a:schemeClr val="tx1"/>
                </a:solidFill>
                <a:latin typeface="Times New Roman" panose="02020603050405020304" charset="0"/>
                <a:cs typeface="Times New Roman" panose="02020603050405020304" charset="0"/>
              </a:rPr>
              <a:t>      The aroma of sizzling meat wafting from the kitchen froze me mid-step. I stood motionless, drinking in the scent with deep, hungry breaths.</a:t>
            </a:r>
          </a:p>
          <a:p>
            <a:pPr marL="0" indent="0" algn="just">
              <a:lnSpc>
                <a:spcPts val="3360"/>
              </a:lnSpc>
              <a:spcAft>
                <a:spcPts val="0"/>
              </a:spcAft>
              <a:buNone/>
            </a:pPr>
            <a:r>
              <a:rPr lang="en-US" altLang="zh-CN" sz="2800">
                <a:solidFill>
                  <a:schemeClr val="tx1"/>
                </a:solidFill>
                <a:latin typeface="Times New Roman" panose="02020603050405020304" charset="0"/>
                <a:cs typeface="Times New Roman" panose="02020603050405020304" charset="0"/>
              </a:rPr>
              <a:t>      The scent of searing meat spilled from the kitchen, rooting me to the spot. I inhaled, slow and deliberate, as if the very air could be devoured.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3550"/>
            <a:ext cx="10968990" cy="5786120"/>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6. withdraw</a:t>
            </a:r>
            <a:r>
              <a:rPr lang="zh-CN" altLang="en-US" sz="2400">
                <a:solidFill>
                  <a:schemeClr val="tx1"/>
                </a:solidFill>
                <a:latin typeface="Times New Roman" panose="02020603050405020304" charset="0"/>
                <a:cs typeface="Times New Roman" panose="02020603050405020304" charset="0"/>
              </a:rPr>
              <a:t>撤回</a:t>
            </a:r>
          </a:p>
          <a:p>
            <a:pPr marL="0" indent="0" algn="just">
              <a:buNone/>
            </a:pPr>
            <a:r>
              <a:rPr lang="en-US" altLang="zh-CN" sz="2400">
                <a:solidFill>
                  <a:schemeClr val="tx1"/>
                </a:solidFill>
                <a:latin typeface="Times New Roman" panose="02020603050405020304" charset="0"/>
                <a:cs typeface="Times New Roman" panose="02020603050405020304" charset="0"/>
              </a:rPr>
              <a:t>    withdrawn</a:t>
            </a:r>
            <a:r>
              <a:rPr lang="zh-CN" altLang="en-US" sz="2400">
                <a:solidFill>
                  <a:schemeClr val="tx1"/>
                </a:solidFill>
                <a:latin typeface="Times New Roman" panose="02020603050405020304" charset="0"/>
                <a:cs typeface="Times New Roman" panose="02020603050405020304" charset="0"/>
              </a:rPr>
              <a:t>内向的</a:t>
            </a:r>
          </a:p>
          <a:p>
            <a:pPr marL="0" indent="0" algn="just">
              <a:buNone/>
            </a:pPr>
            <a:r>
              <a:rPr lang="en-US" altLang="zh-CN" sz="2400">
                <a:solidFill>
                  <a:schemeClr val="tx1"/>
                </a:solidFill>
                <a:latin typeface="Times New Roman" panose="02020603050405020304" charset="0"/>
                <a:cs typeface="Times New Roman" panose="02020603050405020304" charset="0"/>
              </a:rPr>
              <a:t>    withdrawal</a:t>
            </a:r>
            <a:r>
              <a:rPr lang="zh-CN" altLang="en-US" sz="2400">
                <a:solidFill>
                  <a:schemeClr val="tx1"/>
                </a:solidFill>
                <a:latin typeface="Times New Roman" panose="02020603050405020304" charset="0"/>
                <a:cs typeface="Times New Roman" panose="02020603050405020304" charset="0"/>
              </a:rPr>
              <a:t>撤回</a:t>
            </a:r>
          </a:p>
          <a:p>
            <a:pPr marL="0" indent="0" algn="just">
              <a:buNone/>
            </a:pPr>
            <a:r>
              <a:rPr lang="en-US" altLang="zh-CN" sz="2400">
                <a:solidFill>
                  <a:schemeClr val="tx1"/>
                </a:solidFill>
                <a:latin typeface="Times New Roman" panose="02020603050405020304" charset="0"/>
                <a:cs typeface="Times New Roman" panose="02020603050405020304" charset="0"/>
              </a:rPr>
              <a:t>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翻译：</a:t>
            </a:r>
          </a:p>
          <a:p>
            <a:pPr marL="0" indent="0" algn="just">
              <a:buNone/>
            </a:pPr>
            <a:r>
              <a:rPr lang="en-US" altLang="zh-CN" sz="2400">
                <a:solidFill>
                  <a:schemeClr val="tx1"/>
                </a:solidFill>
                <a:latin typeface="Times New Roman" panose="02020603050405020304" charset="0"/>
                <a:cs typeface="Times New Roman" panose="02020603050405020304" charset="0"/>
              </a:rPr>
              <a:t>    I accidentally posted spoilers, so I quickly deleted it, but someone screenshot it. Now I wish I could recall it like an email!</a:t>
            </a:r>
          </a:p>
          <a:p>
            <a:pPr marL="0" indent="0" algn="just">
              <a:buNone/>
            </a:pPr>
            <a:r>
              <a:rPr lang="en-US" altLang="zh-CN" sz="2400">
                <a:solidFill>
                  <a:schemeClr val="tx1"/>
                </a:solidFill>
                <a:latin typeface="Times New Roman" panose="02020603050405020304" charset="0"/>
                <a:cs typeface="Times New Roman" panose="02020603050405020304" charset="0"/>
              </a:rPr>
              <a:t>  </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读续</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   Despite recognizing the gravity of our one-month communication breakdown, I was reluctant to swallow my pride and initiate contact. My hand hovered over the door and then withdrew.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33040" y="1605600"/>
              <a:ext cx="9051120" cy="4487760"/>
            </p14:xfrm>
          </p:contentPart>
        </mc:Choice>
        <mc:Fallback>
          <p:pic>
            <p:nvPicPr>
              <p:cNvPr id="2" name="墨迹 1"/>
              <p:cNvPicPr/>
              <p:nvPr/>
            </p:nvPicPr>
            <p:blipFill>
              <a:blip r:embed="rId5"/>
              <a:stretch>
                <a:fillRect/>
              </a:stretch>
            </p:blipFill>
            <p:spPr>
              <a:xfrm>
                <a:off x="823680" y="1596240"/>
                <a:ext cx="9069840" cy="45064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6725"/>
            <a:ext cx="10968990" cy="5782945"/>
          </a:xfrm>
        </p:spPr>
        <p:txBody>
          <a:bodyPr/>
          <a:lstStyle/>
          <a:p>
            <a:pPr marL="0" indent="0">
              <a:buNone/>
            </a:pPr>
            <a:endParaRPr lang="zh-CN" altLang="en-US"/>
          </a:p>
        </p:txBody>
      </p:sp>
      <p:pic>
        <p:nvPicPr>
          <p:cNvPr id="4" name="图片 3" descr="Screenshot_20250901_083118_com.xingin.xhs_edit_81"/>
          <p:cNvPicPr>
            <a:picLocks noChangeAspect="1"/>
          </p:cNvPicPr>
          <p:nvPr/>
        </p:nvPicPr>
        <p:blipFill>
          <a:blip r:embed="rId4"/>
          <a:stretch>
            <a:fillRect/>
          </a:stretch>
        </p:blipFill>
        <p:spPr>
          <a:xfrm>
            <a:off x="0" y="193040"/>
            <a:ext cx="12049125" cy="666559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441440" y="2246760"/>
              <a:ext cx="8931960" cy="4269600"/>
            </p14:xfrm>
          </p:contentPart>
        </mc:Choice>
        <mc:Fallback>
          <p:pic>
            <p:nvPicPr>
              <p:cNvPr id="2" name="墨迹 1"/>
              <p:cNvPicPr/>
              <p:nvPr/>
            </p:nvPicPr>
            <p:blipFill>
              <a:blip r:embed="rId6"/>
              <a:stretch>
                <a:fillRect/>
              </a:stretch>
            </p:blipFill>
            <p:spPr>
              <a:xfrm>
                <a:off x="1432080" y="2237400"/>
                <a:ext cx="8950680" cy="42883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9745"/>
            <a:ext cx="10968990" cy="5749925"/>
          </a:xfrm>
        </p:spPr>
        <p:txBody>
          <a:bodyPr/>
          <a:lstStyle/>
          <a:p>
            <a:pPr marL="0" indent="0">
              <a:buNone/>
            </a:pPr>
            <a:endParaRPr lang="zh-CN" altLang="en-US"/>
          </a:p>
        </p:txBody>
      </p:sp>
      <p:pic>
        <p:nvPicPr>
          <p:cNvPr id="4" name="图片 3" descr="Camera_XHS_1756606351683"/>
          <p:cNvPicPr>
            <a:picLocks noChangeAspect="1"/>
          </p:cNvPicPr>
          <p:nvPr/>
        </p:nvPicPr>
        <p:blipFill>
          <a:blip r:embed="rId4"/>
          <a:stretch>
            <a:fillRect/>
          </a:stretch>
        </p:blipFill>
        <p:spPr>
          <a:xfrm>
            <a:off x="-635" y="0"/>
            <a:ext cx="6096635" cy="6858000"/>
          </a:xfrm>
          <a:prstGeom prst="rect">
            <a:avLst/>
          </a:prstGeom>
        </p:spPr>
      </p:pic>
      <p:pic>
        <p:nvPicPr>
          <p:cNvPr id="5" name="图片 4" descr="Camera_XHS_1756606368765"/>
          <p:cNvPicPr>
            <a:picLocks noChangeAspect="1"/>
          </p:cNvPicPr>
          <p:nvPr/>
        </p:nvPicPr>
        <p:blipFill>
          <a:blip r:embed="rId5"/>
          <a:stretch>
            <a:fillRect/>
          </a:stretch>
        </p:blipFill>
        <p:spPr>
          <a:xfrm>
            <a:off x="6096000" y="0"/>
            <a:ext cx="6096635" cy="6858635"/>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2291040" y="2888280"/>
              <a:ext cx="7275960" cy="2154600"/>
            </p14:xfrm>
          </p:contentPart>
        </mc:Choice>
        <mc:Fallback>
          <p:pic>
            <p:nvPicPr>
              <p:cNvPr id="2" name="墨迹 1"/>
              <p:cNvPicPr/>
              <p:nvPr/>
            </p:nvPicPr>
            <p:blipFill>
              <a:blip r:embed="rId7"/>
              <a:stretch>
                <a:fillRect/>
              </a:stretch>
            </p:blipFill>
            <p:spPr>
              <a:xfrm>
                <a:off x="2281680" y="2878920"/>
                <a:ext cx="7294680" cy="21733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190"/>
            <a:ext cx="10968990" cy="5872480"/>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7. channel</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航道；海峡；频道；贯注（一词多义）</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He channels his aggression into sport.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比较独特的一词多义</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shrink</a:t>
            </a:r>
            <a:r>
              <a:rPr lang="zh-CN" altLang="en-US" sz="2400">
                <a:solidFill>
                  <a:schemeClr val="tx1"/>
                </a:solidFill>
                <a:latin typeface="Times New Roman" panose="02020603050405020304" charset="0"/>
                <a:cs typeface="Times New Roman" panose="02020603050405020304" charset="0"/>
              </a:rPr>
              <a:t>心理医生、精神医生（</a:t>
            </a:r>
            <a:r>
              <a:rPr lang="en-US" altLang="zh-CN" sz="2400">
                <a:solidFill>
                  <a:schemeClr val="tx1"/>
                </a:solidFill>
                <a:latin typeface="Times New Roman" panose="02020603050405020304" charset="0"/>
                <a:cs typeface="Times New Roman" panose="02020603050405020304" charset="0"/>
              </a:rPr>
              <a:t>spin doctor</a:t>
            </a:r>
            <a:r>
              <a:rPr lang="zh-CN" altLang="en-US" sz="2400">
                <a:solidFill>
                  <a:schemeClr val="tx1"/>
                </a:solidFill>
                <a:latin typeface="Times New Roman" panose="02020603050405020304" charset="0"/>
                <a:cs typeface="Times New Roman" panose="02020603050405020304" charset="0"/>
              </a:rPr>
              <a:t>公关高手</a:t>
            </a:r>
            <a:r>
              <a:rPr lang="en-US" altLang="zh-CN" sz="2400">
                <a:solidFill>
                  <a:schemeClr val="tx1"/>
                </a:solidFill>
                <a:latin typeface="Times New Roman" panose="02020603050405020304" charset="0"/>
                <a:cs typeface="Times New Roman" panose="02020603050405020304" charset="0"/>
              </a:rPr>
              <a:t>)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family dynamics</a:t>
            </a:r>
            <a:r>
              <a:rPr lang="zh-CN" altLang="en-US" sz="2400">
                <a:solidFill>
                  <a:schemeClr val="tx1"/>
                </a:solidFill>
                <a:latin typeface="Times New Roman" panose="02020603050405020304" charset="0"/>
                <a:cs typeface="Times New Roman" panose="02020603050405020304" charset="0"/>
              </a:rPr>
              <a:t>家庭互动关系</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score a great deal</a:t>
            </a:r>
            <a:r>
              <a:rPr lang="zh-CN" altLang="en-US" sz="2400">
                <a:solidFill>
                  <a:schemeClr val="tx1"/>
                </a:solidFill>
                <a:latin typeface="Times New Roman" panose="02020603050405020304" charset="0"/>
                <a:cs typeface="Times New Roman" panose="02020603050405020304" charset="0"/>
              </a:rPr>
              <a:t>抢到好物</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keep up the fiction</a:t>
            </a:r>
            <a:r>
              <a:rPr lang="zh-CN" altLang="en-US" sz="2400">
                <a:solidFill>
                  <a:schemeClr val="tx1"/>
                </a:solidFill>
                <a:latin typeface="Times New Roman" panose="02020603050405020304" charset="0"/>
                <a:cs typeface="Times New Roman" panose="02020603050405020304" charset="0"/>
              </a:rPr>
              <a:t>维持假象</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a prescription for success</a:t>
            </a:r>
            <a:r>
              <a:rPr lang="zh-CN" altLang="en-US" sz="2400">
                <a:solidFill>
                  <a:schemeClr val="tx1"/>
                </a:solidFill>
                <a:latin typeface="Times New Roman" panose="02020603050405020304" charset="0"/>
                <a:cs typeface="Times New Roman" panose="02020603050405020304" charset="0"/>
              </a:rPr>
              <a:t>成功秘诀</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form a protective ring</a:t>
            </a:r>
            <a:r>
              <a:rPr lang="zh-CN" altLang="en-US" sz="2400">
                <a:solidFill>
                  <a:schemeClr val="tx1"/>
                </a:solidFill>
                <a:latin typeface="Times New Roman" panose="02020603050405020304" charset="0"/>
                <a:cs typeface="Times New Roman" panose="02020603050405020304" charset="0"/>
              </a:rPr>
              <a:t>形成防护圈</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leave no thread of evidence behind</a:t>
            </a:r>
            <a:r>
              <a:rPr lang="zh-CN" altLang="en-US" sz="2400">
                <a:solidFill>
                  <a:schemeClr val="tx1"/>
                </a:solidFill>
                <a:latin typeface="Times New Roman" panose="02020603050405020304" charset="0"/>
                <a:cs typeface="Times New Roman" panose="02020603050405020304" charset="0"/>
              </a:rPr>
              <a:t>蛛丝马迹</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emotion cloud his judgement</a:t>
            </a:r>
            <a:r>
              <a:rPr lang="zh-CN" altLang="en-US" sz="2400">
                <a:solidFill>
                  <a:schemeClr val="tx1"/>
                </a:solidFill>
                <a:latin typeface="Times New Roman" panose="02020603050405020304" charset="0"/>
                <a:cs typeface="Times New Roman" panose="02020603050405020304" charset="0"/>
              </a:rPr>
              <a:t>情绪干扰判断</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the footprint of the house</a:t>
            </a:r>
            <a:r>
              <a:rPr lang="zh-CN" altLang="en-US" sz="2400">
                <a:solidFill>
                  <a:schemeClr val="tx1"/>
                </a:solidFill>
                <a:latin typeface="Times New Roman" panose="02020603050405020304" charset="0"/>
                <a:cs typeface="Times New Roman" panose="02020603050405020304" charset="0"/>
              </a:rPr>
              <a:t>房屋占地面积</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key in the password</a:t>
            </a:r>
            <a:r>
              <a:rPr lang="zh-CN" altLang="en-US" sz="2400">
                <a:solidFill>
                  <a:schemeClr val="tx1"/>
                </a:solidFill>
                <a:latin typeface="Times New Roman" panose="02020603050405020304" charset="0"/>
                <a:cs typeface="Times New Roman" panose="02020603050405020304" charset="0"/>
              </a:rPr>
              <a:t>输入密码</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champion a cause</a:t>
            </a:r>
            <a:r>
              <a:rPr lang="zh-CN" altLang="en-US" sz="2400">
                <a:solidFill>
                  <a:schemeClr val="tx1"/>
                </a:solidFill>
                <a:latin typeface="Times New Roman" panose="02020603050405020304" charset="0"/>
                <a:cs typeface="Times New Roman" panose="02020603050405020304" charset="0"/>
              </a:rPr>
              <a:t>支持一项事业</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    walk with deliberate steps</a:t>
            </a:r>
            <a:r>
              <a:rPr lang="zh-CN" altLang="en-US" sz="2400">
                <a:solidFill>
                  <a:schemeClr val="tx1"/>
                </a:solidFill>
                <a:latin typeface="Times New Roman" panose="02020603050405020304" charset="0"/>
                <a:cs typeface="Times New Roman" panose="02020603050405020304" charset="0"/>
              </a:rPr>
              <a:t>从容不迫地走</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75080" y="323640"/>
              <a:ext cx="11039400" cy="5815440"/>
            </p14:xfrm>
          </p:contentPart>
        </mc:Choice>
        <mc:Fallback>
          <p:pic>
            <p:nvPicPr>
              <p:cNvPr id="2" name="墨迹 1"/>
              <p:cNvPicPr/>
              <p:nvPr/>
            </p:nvPicPr>
            <p:blipFill>
              <a:blip r:embed="rId5"/>
              <a:stretch>
                <a:fillRect/>
              </a:stretch>
            </p:blipFill>
            <p:spPr>
              <a:xfrm>
                <a:off x="765720" y="314280"/>
                <a:ext cx="11058120" cy="5834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39725"/>
            <a:ext cx="10968990" cy="5909945"/>
          </a:xfrm>
          <a:ln>
            <a:solidFill>
              <a:schemeClr val="accent1"/>
            </a:solidFill>
          </a:ln>
        </p:spPr>
        <p:txBody>
          <a:bodyPr>
            <a:normAutofit/>
          </a:bodyPr>
          <a:lstStyle/>
          <a:p>
            <a:pPr marL="0" indent="0" algn="just">
              <a:lnSpc>
                <a:spcPts val="28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3U1</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chair a meeting</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deposit valuables</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exercise rights</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fan an emotion</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mn-ea"/>
              </a:rPr>
              <a:t>have a fast </a:t>
            </a:r>
            <a:r>
              <a:rPr lang="en-US" altLang="zh-CN" sz="2400">
                <a:solidFill>
                  <a:schemeClr val="tx1"/>
                </a:solidFill>
                <a:latin typeface="Times New Roman" panose="02020603050405020304" charset="0"/>
                <a:cs typeface="Times New Roman" panose="02020603050405020304" charset="0"/>
                <a:sym typeface="+mn-ea"/>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1U1</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单词</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a:t>
            </a: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the sheep pen. </a:t>
            </a: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a curious phenemenon</a:t>
            </a: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a twist in the story </a:t>
            </a:r>
          </a:p>
          <a:p>
            <a:pPr marL="0" indent="0" algn="just">
              <a:lnSpc>
                <a:spcPts val="2800"/>
              </a:lnSpc>
              <a:spcAft>
                <a:spcPts val="0"/>
              </a:spcAft>
              <a:buNone/>
            </a:pPr>
            <a:r>
              <a:rPr lang="en-US" altLang="zh-CN" sz="2400">
                <a:solidFill>
                  <a:schemeClr val="tx1"/>
                </a:solidFill>
                <a:latin typeface="Times New Roman" panose="02020603050405020304" charset="0"/>
                <a:cs typeface="Times New Roman" panose="02020603050405020304" charset="0"/>
                <a:sym typeface="Wingdings 2" panose="05020102010507070707" charset="0"/>
              </a:rPr>
              <a:t>in a constant squeeze</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Wingdings 2" panose="05020102010507070707" charset="0"/>
              </a:rPr>
              <a:t>the patient in the theater</a:t>
            </a:r>
            <a:endParaRPr lang="zh-CN" altLang="en-US" sz="2400">
              <a:solidFill>
                <a:schemeClr val="tx1"/>
              </a:solidFill>
              <a:latin typeface="Times New Roman" panose="02020603050405020304" charset="0"/>
              <a:cs typeface="Times New Roman" panose="02020603050405020304" charset="0"/>
              <a:sym typeface="Wingdings 2" panose="05020102010507070707" charset="0"/>
            </a:endParaRP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sym typeface="Wingdings 2" panose="05020102010507070707" charset="0"/>
              </a:rPr>
              <a:t>a spell of boredom </a:t>
            </a:r>
          </a:p>
          <a:p>
            <a:pPr marL="0" indent="0" algn="just">
              <a:lnSpc>
                <a:spcPts val="2800"/>
              </a:lnSpc>
              <a:spcAft>
                <a:spcPts val="0"/>
              </a:spcAft>
              <a:buNone/>
            </a:pPr>
            <a:r>
              <a:rPr lang="en-US" sz="2400">
                <a:solidFill>
                  <a:schemeClr val="tx1"/>
                </a:solidFill>
                <a:latin typeface="Times New Roman" panose="02020603050405020304" charset="0"/>
                <a:cs typeface="Times New Roman" panose="02020603050405020304" charset="0"/>
              </a:rPr>
              <a:t>adopt a road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39640" y="776520"/>
              <a:ext cx="9509400" cy="5294880"/>
            </p14:xfrm>
          </p:contentPart>
        </mc:Choice>
        <mc:Fallback>
          <p:pic>
            <p:nvPicPr>
              <p:cNvPr id="2" name="墨迹 1"/>
              <p:cNvPicPr/>
              <p:nvPr/>
            </p:nvPicPr>
            <p:blipFill>
              <a:blip r:embed="rId5"/>
              <a:stretch>
                <a:fillRect/>
              </a:stretch>
            </p:blipFill>
            <p:spPr>
              <a:xfrm>
                <a:off x="530280" y="767160"/>
                <a:ext cx="9528120" cy="5313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6085"/>
            <a:ext cx="10968990" cy="5823585"/>
          </a:xfrm>
          <a:ln>
            <a:solidFill>
              <a:schemeClr val="accent1"/>
            </a:solidFill>
          </a:ln>
        </p:spPr>
        <p:txBody>
          <a:bodyPr>
            <a:noAutofit/>
          </a:bodyPr>
          <a:lstStyle/>
          <a:p>
            <a:pPr marL="0" indent="0" algn="just">
              <a:lnSpc>
                <a:spcPts val="2100"/>
              </a:lnSpc>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1U5</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check the balance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at short notice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dust the strawberries with sugar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 purple solution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some frames of a movie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high resolution TV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coin a new term </a:t>
            </a:r>
          </a:p>
          <a:p>
            <a:pPr marL="0" indent="0" algn="just">
              <a:lnSpc>
                <a:spcPts val="2100"/>
              </a:lnSpc>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2U1</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an air of tension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in dramatic fashion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try the case </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fetch a lot of money</a:t>
            </a:r>
          </a:p>
          <a:p>
            <a:pPr marL="0" indent="0" algn="just">
              <a:lnSpc>
                <a:spcPts val="2100"/>
              </a:lnSpc>
              <a:buNone/>
            </a:pPr>
            <a:r>
              <a:rPr lang="en-US" altLang="zh-CN" sz="2300">
                <a:solidFill>
                  <a:schemeClr val="tx1"/>
                </a:solidFill>
                <a:latin typeface="Times New Roman" panose="02020603050405020304" charset="0"/>
                <a:cs typeface="Times New Roman" panose="02020603050405020304" charset="0"/>
              </a:rPr>
              <a:t>a work of scholarship </a:t>
            </a:r>
          </a:p>
          <a:p>
            <a:pPr marL="0" indent="0" algn="just">
              <a:buNone/>
            </a:pPr>
            <a:endParaRPr lang="en-US" altLang="zh-CN" sz="20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1080" y="842400"/>
              <a:ext cx="7669440" cy="2797200"/>
            </p14:xfrm>
          </p:contentPart>
        </mc:Choice>
        <mc:Fallback>
          <p:pic>
            <p:nvPicPr>
              <p:cNvPr id="2" name="墨迹 1"/>
              <p:cNvPicPr/>
              <p:nvPr/>
            </p:nvPicPr>
            <p:blipFill>
              <a:blip r:embed="rId5"/>
              <a:stretch>
                <a:fillRect/>
              </a:stretch>
            </p:blipFill>
            <p:spPr>
              <a:xfrm>
                <a:off x="621720" y="833040"/>
                <a:ext cx="7688160" cy="28159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0525"/>
            <a:ext cx="10968990" cy="5859145"/>
          </a:xfrm>
          <a:ln>
            <a:solidFill>
              <a:schemeClr val="accent1"/>
            </a:solidFill>
          </a:ln>
        </p:spPr>
        <p:txBody>
          <a:bodyPr>
            <a:noAutofit/>
          </a:bodyPr>
          <a:lstStyle/>
          <a:p>
            <a:pPr marL="0" indent="0">
              <a:lnSpc>
                <a:spcPts val="2880"/>
              </a:lnSpc>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2U2</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read feeds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place an emergency call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celebrate their heroic action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spread throws over the sofa</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relate stories to children </a:t>
            </a:r>
          </a:p>
          <a:p>
            <a:pPr marL="0" indent="0">
              <a:lnSpc>
                <a:spcPts val="2880"/>
              </a:lnSpc>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2U3</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课文</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have a different take / stand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field many complaints every day </a:t>
            </a:r>
          </a:p>
          <a:p>
            <a:pPr marL="0" indent="0">
              <a:lnSpc>
                <a:spcPts val="2880"/>
              </a:lnSpc>
              <a:buNone/>
            </a:pPr>
            <a:r>
              <a:rPr lang="en-US" altLang="zh-CN" sz="2400">
                <a:solidFill>
                  <a:schemeClr val="tx1"/>
                </a:solidFill>
                <a:latin typeface="Times New Roman" panose="02020603050405020304" charset="0"/>
                <a:cs typeface="Times New Roman" panose="02020603050405020304" charset="0"/>
              </a:rPr>
              <a:t>have a fierce row </a:t>
            </a:r>
          </a:p>
          <a:p>
            <a:pPr marL="0" indent="0">
              <a:lnSpc>
                <a:spcPts val="2880"/>
              </a:lnSpc>
              <a:buNone/>
            </a:pPr>
            <a:endParaRPr lang="en-US" altLang="zh-CN" sz="2400">
              <a:solidFill>
                <a:schemeClr val="tx1"/>
              </a:solidFill>
              <a:latin typeface="Times New Roman" panose="02020603050405020304" charset="0"/>
              <a:cs typeface="Times New Roman" panose="02020603050405020304" charset="0"/>
            </a:endParaRPr>
          </a:p>
          <a:p>
            <a:pPr marL="0" indent="0">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89920" y="2311200"/>
              <a:ext cx="3400200" cy="60120"/>
            </p14:xfrm>
          </p:contentPart>
        </mc:Choice>
        <mc:Fallback>
          <p:pic>
            <p:nvPicPr>
              <p:cNvPr id="2" name="墨迹 1"/>
              <p:cNvPicPr/>
              <p:nvPr/>
            </p:nvPicPr>
            <p:blipFill>
              <a:blip r:embed="rId5"/>
              <a:stretch>
                <a:fillRect/>
              </a:stretch>
            </p:blipFill>
            <p:spPr>
              <a:xfrm>
                <a:off x="880560" y="2301840"/>
                <a:ext cx="3418920" cy="78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6240"/>
            <a:ext cx="10968990" cy="5853430"/>
          </a:xfrm>
          <a:ln>
            <a:solidFill>
              <a:schemeClr val="accent1"/>
            </a:solidFill>
          </a:ln>
        </p:spPr>
        <p:txBody>
          <a:bodyPr/>
          <a:lstStyle/>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选必</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2U4</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单词</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exhaust</a:t>
            </a:r>
            <a:r>
              <a:rPr lang="zh-CN" altLang="en-US" sz="2400">
                <a:solidFill>
                  <a:schemeClr val="tx1"/>
                </a:solidFill>
                <a:latin typeface="Times New Roman" panose="02020603050405020304" charset="0"/>
                <a:cs typeface="Times New Roman" panose="02020603050405020304" charset="0"/>
                <a:sym typeface="+mn-ea"/>
              </a:rPr>
              <a:t>废气</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adopt</a:t>
            </a:r>
            <a:r>
              <a:rPr lang="zh-CN" altLang="en-US" sz="2400">
                <a:solidFill>
                  <a:schemeClr val="tx1"/>
                </a:solidFill>
                <a:latin typeface="Times New Roman" panose="02020603050405020304" charset="0"/>
                <a:cs typeface="Times New Roman" panose="02020603050405020304" charset="0"/>
                <a:sym typeface="+mn-ea"/>
              </a:rPr>
              <a:t>采用（某种举止、说话方式</a:t>
            </a:r>
            <a:r>
              <a:rPr lang="en-US" altLang="zh-CN" sz="2400">
                <a:solidFill>
                  <a:schemeClr val="tx1"/>
                </a:solidFill>
                <a:latin typeface="Times New Roman" panose="02020603050405020304" charset="0"/>
                <a:cs typeface="Times New Roman" panose="02020603050405020304" charset="0"/>
                <a:sym typeface="+mn-ea"/>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adopt an accent, adopt an air of confidence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resource</a:t>
            </a:r>
            <a:r>
              <a:rPr lang="zh-CN" altLang="en-US" sz="2400">
                <a:solidFill>
                  <a:schemeClr val="tx1"/>
                </a:solidFill>
                <a:latin typeface="Times New Roman" panose="02020603050405020304" charset="0"/>
                <a:cs typeface="Times New Roman" panose="02020603050405020304" charset="0"/>
                <a:sym typeface="+mn-ea"/>
              </a:rPr>
              <a:t>机敏</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station</a:t>
            </a:r>
            <a:r>
              <a:rPr lang="zh-CN" altLang="en-US" sz="2400">
                <a:solidFill>
                  <a:schemeClr val="tx1"/>
                </a:solidFill>
                <a:latin typeface="Times New Roman" panose="02020603050405020304" charset="0"/>
                <a:cs typeface="Times New Roman" panose="02020603050405020304" charset="0"/>
                <a:sym typeface="+mn-ea"/>
              </a:rPr>
              <a:t>安置、驻扎</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source</a:t>
            </a:r>
            <a:r>
              <a:rPr lang="zh-CN" altLang="en-US" sz="2400">
                <a:solidFill>
                  <a:schemeClr val="tx1"/>
                </a:solidFill>
                <a:latin typeface="Times New Roman" panose="02020603050405020304" charset="0"/>
                <a:cs typeface="Times New Roman" panose="02020603050405020304" charset="0"/>
                <a:sym typeface="+mn-ea"/>
              </a:rPr>
              <a:t>从</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获取</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appreciate</a:t>
            </a:r>
            <a:r>
              <a:rPr lang="zh-CN" altLang="en-US" sz="2400">
                <a:solidFill>
                  <a:schemeClr val="tx1"/>
                </a:solidFill>
                <a:latin typeface="Times New Roman" panose="02020603050405020304" charset="0"/>
                <a:cs typeface="Times New Roman" panose="02020603050405020304" charset="0"/>
                <a:sym typeface="+mn-ea"/>
              </a:rPr>
              <a:t>升值</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let</a:t>
            </a:r>
            <a:r>
              <a:rPr lang="zh-CN" altLang="en-US" sz="2400">
                <a:solidFill>
                  <a:schemeClr val="tx1"/>
                </a:solidFill>
                <a:latin typeface="Times New Roman" panose="02020603050405020304" charset="0"/>
                <a:cs typeface="Times New Roman" panose="02020603050405020304" charset="0"/>
                <a:sym typeface="+mn-ea"/>
              </a:rPr>
              <a:t>出租</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industry</a:t>
            </a:r>
            <a:r>
              <a:rPr lang="zh-CN" altLang="en-US" sz="2400">
                <a:solidFill>
                  <a:schemeClr val="tx1"/>
                </a:solidFill>
                <a:latin typeface="Times New Roman" panose="02020603050405020304" charset="0"/>
                <a:cs typeface="Times New Roman" panose="02020603050405020304" charset="0"/>
                <a:sym typeface="+mn-ea"/>
              </a:rPr>
              <a:t>勤奋</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rocket</a:t>
            </a:r>
            <a:r>
              <a:rPr lang="zh-CN" altLang="en-US" sz="2400">
                <a:solidFill>
                  <a:schemeClr val="tx1"/>
                </a:solidFill>
                <a:latin typeface="Times New Roman" panose="02020603050405020304" charset="0"/>
                <a:cs typeface="Times New Roman" panose="02020603050405020304" charset="0"/>
                <a:sym typeface="+mn-ea"/>
              </a:rPr>
              <a:t>迅速移动</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project</a:t>
            </a:r>
            <a:r>
              <a:rPr lang="zh-CN" altLang="en-US" sz="2400">
                <a:solidFill>
                  <a:schemeClr val="tx1"/>
                </a:solidFill>
                <a:latin typeface="Times New Roman" panose="02020603050405020304" charset="0"/>
                <a:cs typeface="Times New Roman" panose="02020603050405020304" charset="0"/>
                <a:sym typeface="+mn-ea"/>
              </a:rPr>
              <a:t>突出、伸出</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slip</a:t>
            </a:r>
            <a:r>
              <a:rPr lang="zh-CN" altLang="en-US" sz="2400">
                <a:solidFill>
                  <a:schemeClr val="tx1"/>
                </a:solidFill>
                <a:latin typeface="Times New Roman" panose="02020603050405020304" charset="0"/>
                <a:cs typeface="Times New Roman" panose="02020603050405020304" charset="0"/>
                <a:sym typeface="+mn-ea"/>
              </a:rPr>
              <a:t>小错误；纸条</a:t>
            </a:r>
            <a:endParaRPr lang="zh-CN" altLang="en-US" sz="2400">
              <a:solidFill>
                <a:schemeClr val="tx1"/>
              </a:solidFill>
              <a:latin typeface="Times New Roman" panose="02020603050405020304" charset="0"/>
              <a:cs typeface="Times New Roman" panose="02020603050405020304" charset="0"/>
            </a:endParaRPr>
          </a:p>
          <a:p>
            <a:pPr marL="0" indent="0" algn="just">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1534</Words>
  <Application>Microsoft Office PowerPoint</Application>
  <PresentationFormat>宽屏</PresentationFormat>
  <Paragraphs>140</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黑体</vt:lpstr>
      <vt:lpstr>宋体</vt:lpstr>
      <vt:lpstr>微软雅黑</vt:lpstr>
      <vt:lpstr>Arial</vt:lpstr>
      <vt:lpstr>Times New Roman</vt:lpstr>
      <vt:lpstr>Wingdings</vt:lpstr>
      <vt:lpstr>Wingdings 2</vt:lpstr>
      <vt:lpstr>WPS</vt:lpstr>
      <vt:lpstr>选必4U3单词2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223</cp:revision>
  <dcterms:created xsi:type="dcterms:W3CDTF">2019-06-19T02:08:00Z</dcterms:created>
  <dcterms:modified xsi:type="dcterms:W3CDTF">2025-09-01T02:04:46Z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7A181655D8C844A4A9956BB740D6C6E4_11</vt:lpwstr>
  </property>
</Properties>
</file>