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22"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7" d="100"/>
          <a:sy n="37" d="100"/>
        </p:scale>
        <p:origin x="460" y="30"/>
      </p:cViewPr>
      <p:guideLst>
        <p:guide orient="horz" pos="2122"/>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01T01:22:26.222"/>
    </inkml:context>
    <inkml:brush xml:id="br0">
      <inkml:brushProperty name="width" value="0.05292" units="cm"/>
      <inkml:brushProperty name="height" value="0.05292" units="cm"/>
      <inkml:brushProperty name="color" value="#FF0000"/>
    </inkml:brush>
  </inkml:definitions>
  <inkml:trace contextRef="#ctx0" brushRef="#br0">12503 10589 0,'0'0'0,"0"0"0,0 0 0,0 0 16,0 0-16,0 0 0,0 0 15,0 0-15,-21-7 0,21 7 16,0 0-16,-23-4 0,23 4 0,-22-2 15,22 2-15,-27-2 0,15 0 16,-2 2-16,-2 1 16,1 0-16,0 0 0,-4 0 0,-2 1 15,0 2-15,1-1 0,-7 4 16,-4-2-16,1 0 0,2 0 16,-1 2-16,-2 2 0,1 1 15,0 0-15,-7 5 0,-1 3 16,5-3-16,3-3 0,-2 3 15,-2 2-15,4-2 0,4 2 0,-3 5 16,3 3-16,3-3 0,3-3 16,0 4-16,1-1 15,4-1-15,2 0 0,3-2 0,2-1 16,2 1-16,3-1 0,4 1 16,5 0-16,0-4 0,3 0 15,1-1-15,2 0 0,0-1 16,1-1-16,2 1 0,4 1 15,1-2-15,2 1 0,0-1 16,1-1-16,1-1 0,1-1 0,3 2 16,2-2-16,-3-1 0,-1 0 15,9 0-15,2 1 0,-2-3 16,-5 0-16,4-1 0,1-2 16,-2 0-16,-2-2 0,-1 3 15,-2 1-15,2 1 0,1-1 16,1-2-16,1-1 0,-3 0 15,-4-1-15,5 0 0,3 1 16,-3-4-16,-3 1 0,0-2 16,2-1-16,-2 3 0,-1 1 0,0-2 15,-1-2-15,-3-1 0,-2 0 16,1-2-16,1-2 0,-2 1 16,-1 0-16,0-1 0,-1-1 15,-5 2-15,-2-2 0,0 1 16,0 0-16,-1-1 0,-1 1 15,0 0-15,0-1 0,-1-1 16,0 0-16,-1-3 0,-1-1 16,0 1-16,-2 2 0,-1-1 0,-2 0 15,0 2-15,0-2 0,-1-1 16,1 0-16,-2-2 0,-2-1 16,0-2-16,-2 0 0,-1 2 15,0 2-15,-2 0 0,1 0 16,-1-1-16,0 0 0,1-1 15,-2 0-15,-1 0 0,-1 1 0,-1 1 16,-1-1-16,-1 0 16,-1 1-16,-5-4 0,-1-2 15,2 3-15,2 1 0,-3 3 0,-2 0 16,0 2-16,0-1 0,0 2 16,0 1-16,0 3 0,2-1 15,-6 2-15,-1 2 0,1-1 16,0 0-16,0 2 0,-1 2 15,-2 1-15,0 1 0,-1 4 16,-3 3-16,0-3 0,-1 1 0,2 1 16,6-4-16,7 1 0</inkml:trace>
  <inkml:trace contextRef="#ctx0" brushRef="#br0" timeOffset="3149.7298">3548 11438 0,'0'0'0,"0"0"0,0 0 0,0 0 16,-23 1-16,23-1 0,0 0 0,-29 1 15,29-1-15,-22 4 16,9 0-16,-2-1 0,-1 1 15,-2 3-15,0 3 0,0 0 16,-1 1-16,-6 3 0,0 3 16,0-1-16,0 0 0,-1 2 0,3 1 15,-1 1-15,4 2 0,-5 4 16,-1 0-16,2-1 0,2 2 16,2 1-16,1 1 0,4-2 15,-2 0-15,5 0 0,3 0 16,3 0-16,3 1 0,-1 3 15,8-1-15,1-3 0,2-1 0,8 0 16,7 0-16,-1-4 16,3-2-16,5-2 0,6-4 0,2-2 15,1-1-15,4-3 0,6 0 16,1-2-16,2-2 0,8-1 16,-1 0-16,-4-2 0,-1-2 15,1-2-15,5-1 16,-4-2-16,2 0 0,-13-1 15,-7 0-15,4-9 0,-1-4 16,-7 0-16,-3 1 0,0-1 16,0-1-16,-6 1 0,-4-1 0,-2-4 15,-6-6-15,-2 8 0,-3 3 16,-3-5-16,0-5 0,0 3 16,-4 1-16,-3-2 0,0-3 15,-3 5-15,-1-1 0,-9 0 16,-2-1-16,-1 3 0,-1 4 0,-2-3 15,-5-3-15,0 3 0,0 1 16,-9 3-16,-5 2 16,-3 6-16,2 2 0,-14 2 15,-9 2-15,-3 2 0,5 4 0,17-1 16,13 1-16,11-1 0</inkml:trace>
  <inkml:trace contextRef="#ctx0" brushRef="#br0" timeOffset="10816.1981">9247 6445 0,'0'0'0,"0"0"0,0 0 0,0 0 15,29 1-15,-29-1 0,29 0 16,-14-1-16,1 1 0,2 0 15,3-1-15,0-1 0,1-2 16,7 1-16,2 2 0,-1 0 16,3 1-16,1-1 0,1-2 15,0 1-15,1 1 0,9-1 0,0 1 16,0-2-16,-1-1 0,8 3 16,0 2-16,-2-1 0,-3-1 15,3 1-15,1-1 0,-2 1 16,-4 1-16,10-1 0,1 0 15,-4-1-15,-4-2 0,2 2 16,4 0-16,-1 1 0,-1 2 0,10 0 16,1 0-16,-6-3 15,-3-2-15,6 1 0,4-2 16,-8 1-16,-5-1 0,27 1 0,-3 2 16,-8 0-16,-5 1 0,1 0 15,2 1-15,-9-1 0,-7 0 16,6-3-16,2-4 0,-10 2 15,-5 3-15,4 2 0,5 1 16,1 2-16,1 2 0,-1-5 0,-2-4 16,0 6-16,-1 2 0,3-3 15,4 1-15,-8-4 0,-3 0 16,6 0-16,3 1 0,-9-2 16,-7-1-16,7 3 0,5 3 15,-6-2-15,-5-1 0,5 1 16,5 2-16,-4 0 0,-1 2 15,5-3-15,4-1 0,-5 0 16,-2-1-16,3-2 0,2 2 16,-4-1-16,-2 0 0,3 6 15,2 4-15,-3-3 0,-4-3 0,4 0 16,5-2-16,-8 1 0,-4 2 16,6-7-16,5-2 0,-6 2 15,-3 2-15,5 2 0,4 0 16,-5 5-16,-2 2 0,0-5 15,2-2-15,-4-2 0,-2-3 0,2 1 16,1 1-16,-19 3 0,3-1 16,10 0-16,6-1 15,-6 1-15,-1 0 0,5 1 0,2 0 16,-3-1-16,-3 0 0,2 2 16,0 2-16,-1-1 0,-2 0 0,4-3 15,1-2-15,-3 3 16,-2 3-16,3-1 0,4 2 15,-1-4-15,1 0 0,2-2 16,2 2-16,-4 3 0,0-2 0,2 2 16,1-1-16,-2 0 0,-1 2 15,2-3-15,3 0 16,-4-1-16,-2 1 0,2 1 0,1 0 16,-3 0-16,-1-4 0,1 5 15,1 0-15,-1-3 0,-2 0 16,2 1-16,1 1 0,-2-1 15,-2-2-15,3 1 0,2-2 16,-4 1-16,-2 0 0,4 0 16,3 0-16,-4 0 0,-3-2 0,4 3 15,2 0-15,-2 1 0,-1 1 16,0 0-16,0 0 0,-1-3 16,1-2-16,6-1 0,3 1 15,-6 1-15,-4 0 0,3 3 16,3 3-16,-4-1 0,-3 1 15,5-2-15,4-1 0,-3 2 16,-5-2-16,6 1 0,1 0 16,-4 0-16,-2 0 0,5-3 15,4 0-15,-3 0 0,-2 2 0,2 0 16,1 0-16,-1 1 0,1 0 16,2-1-16,1 0 0,-3 0 15,-4 0-15,9-1 0,1-1 16,-9 1-16,-1 2 0,28 2 15,-3 0-15,-23-3 0,1-1 0,21 0 16,-1-1-16,-6 1 0,-5 1 16,4 1-16,2-1 15,-10-1-15,-4 0 0,5 0 0,5 0 16,0 0-16,0 0 0,3 1 16,1 0-16,-5 0 0,-4-1 15,4 0-15,5 0 0,-3-1 0,0-1 16,5 1-16,5 0 15,-9 2-15,-8 0 0,9-2 16,4-1-16,-4 0 0,-3 2 0,4 1 16,3 1-16,-5 4 0,-4 2 15,8-2-15,5 0 16,-3-8-16,-2-6 0,5 3 0,3 0 16,-7 3-16,-3 4 0,4-2 15,5 1-15,-5-3 0,-3-1 16,4 0-16,5 0 0,-5 2 15,-1 1-15,1-2 0,3-2 16,-6 2-16,-6 1 0,5-1 16,2-2-16,-4 3 0,-3 0 0,4-1 15,3 2-15,-8-2 0,-5 1 16,5-2-16,4 1 0,-3 2 16,0 0-16,1 1 0,4 0 15,-8-1-15,-6 0 0,8-1 16,7 1-16,-5 0 0,-5 3 15,4 1-15,4 1 16,-5-2-16,-3-4 0,5 1 0,2 1 16,-6 0-16,-5 1 0,0-1 15,0 2-15,-6 0 0,-4-1 0,0 1 16,1 3-16,-9-2 0,-5 1 16,-7 0-16,-7 1 0,-15 3 15,-9 0-15,3-3 0,3-1 16,1-2-16</inkml:trace>
  <inkml:trace contextRef="#ctx0" brushRef="#br0" timeOffset="18766.9741">3613 14110 0,'0'0'0,"0"0"0,0 0 0,0 0 16,0 0-16,0 0 0,0 0 15,0 0-15,0 0 0,0 0 16,-26-13-16,26 13 0,0 0 0,-31-4 15,16 3-15,-1 0 16,-2 0-16,-4 0 0,-4 1 16,1 1-16,2 2 0,-11 2 0,0 2 15,-2 1-15,1 1 0,-2 5 16,1 3-16,-8 3 0,2 0 16,5 2-16,2 2 0,0 2 15,4 0-15,-2 8 0,6 1 16,5-1-16,9 1 0,6-4 15,8-1-15,6-2 0,5-1 0,4 1 16,6 1-16,7-5 0,4-2 16,11-1-16,8-1 15,9 2-15,-2-3 0,4-6 0,0-4 16,3 0-16,-3-3 0,1-4 16,0-4-16,-5 0 0,-2-2 15,19-8-15,-16-4 0,-6 0 16,-4 1-16,-9-7 0,-3-6 15,-9-4-15,-5-4 0,-5 3 16,1 0-16,-15 10 0,2-5 0,-9-3 16,-3-3-16,-2 0 0,-3 1 15,-4-1-15,-4-1 16,-6 2-16,-2 2 0,-4 2 0,-5 1 16,1 5-16,2 2 0,-8 0 15,-1-1-15,2 2 0,1 2 16,-3 4-16,1 4 0,4 1 15,4 2-15,-4 6 16,-5 4-16,8 6 0,4 4 0,1 1 16,-3 2-16,7-4 0,7-3 0,7-3 15</inkml:trace>
  <inkml:trace contextRef="#ctx0" brushRef="#br0" timeOffset="23183.7483">3537 14945 0,'0'0'0,"0"0"16,0 0-16,-26-5 0,26 5 15,-22-3-15,22 3 0,-22 0 16,8 0-16,0 0 0,-2 1 15,1 1-15,-4 1 0,2 0 16,0 0-16,0 3 0,-2 0 16,-4 2-16,0 0 0,0 1 15,0 0-15,1 1 0,1 1 0,1 1 16,-1 3-16,5-1 0,-1 0 16,2 1-16,-1 1 0,6 1 15,1 2-15,4 4 16,4 3-16,1-2 0,3-2 0,4 5 15,1 0-15,5 2 0,3-1 16,4-1-16,4-3 0,3 1 16,1 1-16,10 5 0,2-1 15,-2-2-15,1-2 0,2-4 16,0-3-16,2-2 0,-2-1 0,7-1 16,-3-3-16,-2-2 0,-1-3 15,-2-3-15,1-3 0,-4-5 16,-4-3-16,0-3 15,1-1-15,-2-1 0,-1 0 0,-7-4 16,-1-2-16,1-2 0,1-2 16,-4-2-16,-3-1 0,-2-1 15,-6 0-15,0 0 0,0 0 16,-5 3-16,-3-2 0,-2-1 16,-2-1-16,-1 0 0,-4 1 0,-4-1 15,-3 0-15,-2 3 16,0 1-16,-2 1 0,-2 1 15,-4 2-15,-2 3 0,-3 1 0,1 1 16,-6-1-16,-1 0 0,-4 2 16,2 3-16,-6-1 0,4 4 15,4 2-15,0 1 0,5 4 16,4 1-16,0 7 16,2 5-16,6-2 0,3 0 0,4-3 15,3-2-15,-1-1 0</inkml:trace>
  <inkml:trace contextRef="#ctx0" brushRef="#br0" timeOffset="26167.0355">22029 15629 0,'0'0'0,"0"0"16,0 0-16,0 0 0,0 0 0,0 0 16,0 0-16,-6 23 0,6-23 15,0 0-15,-8 23 16,8-23-16,-9 20 0,4-8 0,-1 1 15,0 1-15,-2 1 0,0 3 16,-1 2-16,2 1 0,-1-1 16,-1 6-16,1 0 0,4 2 15,1 0-15,3 0 0,2 1 16,2 0-16,2 0 0,5 11 0,3 1 16,2-2-16,0-2 0,6 2 15,6 2-15,4 2 0,-1-2 16,4-2-16,3 1 0,3-3 15,2 1-15,8-3 0,0-4 16,-9-5-16,-6-5 0,11-2 0,4-6 16,-8-4-16,-6-3 0,4-9 15,2-6-15,-6-1 0,-6-2 16,2-6-16,1-3 0,-4-2 16,-4-2-16,-2-7 0,-1-5 15,-4-1-15,-3-1 16,-5 1-16,-3-2 0,-1 2 0,-3 1 15,-2-7-15,-4-1 0,-1 2 16,-1 1-16,-4 2 0,-1 2 16,-5 3-16,-5 1 0,-4 0 15,-3 0-15,0 4 0,2 4 0,-4-1 16,-1 0-16,-2 5 0,-2 4 16,-2 0-16,1-1 0,-1 4 15,0 1-15,-2 0 0,1-1 16,2 5-16,1 3 0,2-3 15,2 1-15,6 3 0,0 2 0,1 0 16,0 1-16,2 4 16,1 2-16,4 2 0,0 1 0,5 4 15,2 2-15,-1 2 0,1 1 16,0 2-16,1 2 0,1-3 16,2-4-16,0-3 0</inkml:trace>
  <inkml:trace contextRef="#ctx0" brushRef="#br0" timeOffset="29752.0105">12015 17399 0,'0'0'0,"0"0"0,0 0 0,0 0 15,0 0-15,0 0 0,-11 25 16,11-25-16,0 0 0,-9 20 16,9-20-16,0 0 0,-17 23 15,9-13-15,1 0 0,-2 1 0,0 1 16,1 2-16,2 2 0,-1-1 16,2 0-16,0 5 15,2 3-15,2 0 0,3 1 0,2 7 16,3 0-16,2 0 0,1 1 15,2 1-15,2 1 0,7 9 16,2 1-16,2-3 0,0-2 16,6 1-16,1-4 0,3 0 15,5 0-15,-5-9 0,-3-6 16,7 1-16,0-3 0,-3-5 0,-3-4 16,2-3-16,1-4 15,-3-3-15,-2-2 0,-1-4 0,-1-2 16,-1-4-16,0-2 0,2-8 15,-1-7 1,-5 4-16,-2 0 0,-2 0 16,-2 2-16,2-7 0,0-4 15,-6 3-15,-3 3 0,-2-3 0,-2-2 16,-3 4-16,-2 3 0,-3-3 16,-3-2-16,-1 1 0,2 1 0,-8 2 15,-7 2-15,2 1 16,0 2-16,-2-2 0,-4 0 15,-1 2-15,-1 0 0,-1-1 16,-1 0-16,0 2 0,2 3 0,-6-1 16,-3-3-16,4 6 0,4 3 15,-5 0-15,-3-1 0,2 3 16,2 2-16,0 3 0,1 2 16,3 0-16,2-1 0,-5 3 15,-1 1-15,7 1 0,3 2 0,-2-1 16,0 2-16,0 0 15,1-1-15,-1 3 0,-1 3 16,3 0-16,3 1 0,-2 6 16,1 3-16,3-3 0,3-4 0,4-1 15</inkml:trace>
  <inkml:trace contextRef="#ctx0" brushRef="#br0" timeOffset="56600.3728">13807 4661 0,'0'0'0,"0"0"0,0 0 16,0 0-16,0 0 0,0 0 15,0 0-15,0 0 0,0 0 0,0 0 16,24 5-16,-24-5 0,0 0 16,25 8-16,-25-8 0,0 0 15,24 14-15,-24-14 0,22 12 16,-9-6-16,0-1 0,5 1 15,3-2-15,0 0 0,1 0 0,8-2 16,2-1-16,-1 2 0,-2-2 16,3-1-16,3-1 0,-2-3 15,-2-2-15,8 1 0,3-1 16,-3 1-16,-3-2 0,-1 1 16,1 2-16,-4 2 0,-3 2 0,8-1 15,-1 0-15,-5 2 0,-3 0 16,1-1-16,3 0 15,-2 1-15,-2-1 0,0 2 16,2 1-16,-1 1 0,-1-2 0,5 1 16,5-3-16,-2-2 0,-2 0 15,4-2-15,3-2 0,-3 3 16,0 1-16,8-6 0,0-4 16,-4 1-16,-3 2 0,1 3 15,0 1-15,-2 0 0,-4-1 0,1 3 16,2 0-16,-6 3 15,-5 3-15,4-1 0,3 1 16,-3 1-16,-3 0 0,0 0 16,-2-3-16,1 1 0,2-1 0,3 2 15,1 2-15,-5-4 0,2-2 16,3 0-16,3 0 0,-2-2 16,-1 0-16,4 1 0,1 1 15,-3-2-15,-2 1 0,7-2 0,-1-1 16,-2 1-16,-2 0 0,-3 3 15,-1 2-15,-5 2 0,1 0 16,1-1-16,-1 1 0,-3 2 16,-3 0-16,2 1 0,4 0 15,-1-1-15,0-1 0,0 1 16,-1 1-16,2 2 0,2-2 0,3-1 16,2-2-16,0-3 0,-1-2 15,2 4-15,3 2 16,-3-2-16,-1-2 0,1-2 15,0-1-15,-2 1 0,-1 0 16,0-1-16,0 1 0,0 1 0,-1 0 16,0 2-16,-1 0 0,-3 0 15,-1-2-15,1 3 0,3 4 16,-3-2-16,-2-1 0,2 3 16,-1 0-16,2 1 0,0-1 0,2-1 15,-1-2-15,3 1 16,1 1-16,2-3 0,2 1 15,-2-3-15,-1-3 0,3 1 0,3-1 16,-4 0-16,-2-1 0,0 0 16,2 0-16,-2 1 0,-1 1 15,0 0-15,0-3 0,-2 2 16,0 0-16,-1 1 0,-2 2 16,-2-2-16,-2-1 0,0 2 15,1 2-15,1 0 0,-1 1 16,-1 4-16,-1 0 0,1 0 0,1-1 15,3 1-15,1 1 16,1-5-16,0-2 0,2-1 0,2-1 16,-1 0-16,-1-1 0,1 0 15,1-1-15,0-2 0,0-1 0,-2 2 16,-2-3-16,3 3 16,1 2-16,-2-3 0,-2-1 15,-3 0-15,-1 1 0,0 2 16,2-1-16,-3 2 0,-1 2 0,-2 1 15,-1 1-15,0 2 0,-2 1 16,-1-2-16,0 0 0,3 3 16,2 0-16,2-1 0,0-2 15,0 0-15,0-1 0,3 1 16,1-1-16,-1-1 0,-2-2 0,3 0 16,2-1-16,-2-1 15,1 0-15,-2 1 0,1-2 0,0 2 16,-1 0-16,5 0 15,0 1-15,-9 1 0,-1 0 16,1 0-16,1-1 0,-1 2 0,0 3 16,1 0-16,0 4 0,1-3 15,0 0-15,4 1 0,2 1 16,1-3-16,-1-3 0,11 0 16,2-1-16,-2 0 0,-2 0 0,1-3 15,1 0-15,-6 1 16,-4-2-16,0 2 0,0-1 0,-5 3 15,-5 3-15,-6 1 0,-3-2 16,-3 0-16</inkml:trace>
  <inkml:trace contextRef="#ctx0" brushRef="#br0" timeOffset="58784.0523">3489 8775 0,'0'0'0,"0"0"0,0 0 16,0 0-16,0 0 0,-25-3 15,25 3-15,-16-1 0,7 1 16,-4-1-16,-1 1 0,0 0 16,2 0-16,-5 1 0,2 1 15,-3 0-15,1 1 0,-2 0 16,-6 0-16,-3 2 0,0 1 0,2 3 15,-3 2-15,1 2 0,0-2 16,-1 2-16,-3 3 16,-4 4-16,0 0 0,1 2 0,-2 2 15,5 3-15,1 0 0,-6 8 16,1 2-16,3-3 0,2-1 16,3 2-16,0 4 0,1 2 15,2-4-15,1 2 0,4 0 16,5-4-16,5-1 0,4 1 15,5 2-15,1-6 0,1-2 0,6 0 16,3 0-16,2-2 0,3-3 16,1-1-16,2-4 0,4 1 15,4 0-15,3-2 0,0 0 16,4-2-16,0-1 0,7-2 16,1 0-16,-1-1 0,-1 0 0,5-2 15,4-2-15,2-1 0,-1-1 16,13 0-16,-1-3 15,-2 0-15,-7-1 0,9 0 16,7-1-16,-5-1 0,-3-1 0,35-4 16,-5 0-16,-9 0 15,-6 1-15,4-3 0,6-1 0,-9-4 16,-5 0-16,7 1 0,7-2 16,-9 4-16,-7 2 0,6-3 15,3-1-15,-10 1 0,-6 3 16,4-7-16,3-1 0,-6 0 0,-3 3 15,2-4-15,0-1 16,-10-2-16,-9-1 0,0-1 0,-1 0 16,-5-1-16,-1 0 0,-8-4 15,-2-3-15,-5 1 0,-8 2 16,1-4-16,-1-4 0,-4 4 16,-2 1-16,-4-1 0,-3-1 15,-3 1-15,-3 0 0,-9 0 0,-8-1 16,8 11-16,0-4 0,-7-2 15,-4-2-15,-3 3 16,0 1-16,-7-3 0,-6-2 16,0 5-16,1 1 0,-8 0 15,-7-1-15,5 2 0,1 3 0,-32-7 16,-1 4-16,9 3 0,3 3 16,-3 3-16,-3 3 0,6 1 15,3 2-15,-8 3 0,-6 3 16,8 0-16,4-1 0,-7 2 15,-6 3-15,10 3 0,7 4 0,-7 2 16,-7 0-16,10 0 16,4-1-16,-5 6 0,-1 5 15,4 2-15,3 0 0,-8 2 0,-3 1 16,10 1-16,4 1 0,20-9 16,14-7-16,9-4 0</inkml:trace>
  <inkml:trace contextRef="#ctx0" brushRef="#br0" timeOffset="82500.8713">16775 3689 0,'0'0'0,"0"0"16,0 0-16,0 0 0,15 25 15,-15-25-15,15 15 0,-15-15 16,20 17-16,-7-7 0,1 0 15,3 1-15,1 0 0,7-1 16,3 0-16,11 3 0,1 1 16,4-3-16,4-3 0,14 0 15,3-2-15,13 0 0,2-3 16,-5-4-16,-3-4 0,9-6 0,-5-3 16,-7-4-16,-4 0 0,8-1 15,-2 0-15,-9-3 0,-7-3 16,21-8-16,-9 3 0,-10-1 15,-6 3-15,-8-8 0,-3-6 16,-12 7-16,-6 1 0,-5 2 16,-4-1-16,-3-1 0,-2-2 0,-9 2 15,-7-1-15,-2 14 16,-3-4-16,-6-4 0,-3-2 0,-8 2 16,-4 0-16,-4 1 0,-5 0 15,-3 0-15,0 0 0,-10 4 16,-7 2-16,-11 0 0,-1 2 15,-27 1-15,3 5 0,6 5 16,3 7-16,1 4 0,1 8 16,3 3-16,4 3 0,-2 7 15,0 4-15,4 2 0,3 2 0,5 7 16,6 3-16,11 2 0,7 0 16,6 6-16,4 4 0,8-8 15,3-5-15,11 1 0,7 1 16,5 1-16,4 2 0,8-3 15,5 1-15,12-3 0,8-1 0,14-3 16,11-1-16,3 4 16,5 5-16,-22-15 0,-14-8 0,-10-8 15</inkml:trace>
  <inkml:trace contextRef="#ctx0" brushRef="#br0" timeOffset="93437.5523">7267 3898 0,'0'0'15,"0"0"-15,0 0 16,0 0-16,-21-6 0,21 6 0,0 0 16,-28-8-16,17 6 0,-1 1 15,-2-2-15,-1 2 0,-3 0 0,-2 2 16,0 0-16,-1 3 0,1 0 15,-8 3-15,-2 2 16,2-2-16,0 0 0,0 2 0,-1 4 16,0-1-16,2 2 0,-5 7 15,3 2-15,-1-1 0,3 1 16,0 2-16,3 3 0,1-1 16,1-1-16,-4 7 0,2 4 15,5-2-15,5 1 0,3 0 16,2-1-16,1-1 0,5 0 0,1-2 15,2-1-15,3-3 0,4-1 16,3 1-16,5 1 0,1-4 16,0-1-16,4-1 0,4 0 15,2-1-15,1 0 0,9 1 16,1-2-16,-5-5 0,0-4 16,9 0-16,3-3 0,-1 0 15,-1-2-15,1-5 0,3-3 16,-4-5-16,0-2 0,1-3 0,0 0 15,1-2-15,-1-1 0,7-8 16,-2-3-16,-4 2 0,-3 1 16,-3-2-16,-1-3 0,-3 2 15,-2 0-15,-2-2 0,0-5 16,-7 4-16,-5 1 0,-1-3 16,-2-3-16,1 2 0,-2 3 0,-3-6 15,-3-1-15,-3 4 0,-1 6 16,-5-3-16,-4-2 0,-1 5 15,-2 4-15,-2-3 0,-2-1 16,-2 3-16,-3 1 0,-6 3 16,-5 0-16,2 4 0,0 2 15,-4 3-15,-6 1 0,3 4 16,0 1-16,-4 6 0,-4 2 16,3 2-16,4 3 0,1 3 15,-1 5-15,9-3 0,6-5 0,6-3 16</inkml:trace>
  <inkml:trace contextRef="#ctx0" brushRef="#br0" timeOffset="94618.0755">7771 4183 0,'0'0'16,"0"0"-16,0 0 0,0 0 0,0 0 15,0 0-15,0 0 0,0 0 16,0 0-16,0 0 0,0 0 16,0 0-16,0 0 0,0 0 15,0 0-15,0 0 0,0 0 16,22-15-16,-22 15 0,0 0 16,33-2-16,-33 2 0,29-4 15,-11 2-15,-2-2 0,5 1 16,3-1-16,1 1 0,-1 0 0,10-1 15,2 0-15,0-1 0,-1-2 16,2 1-16,4 1 0,8-2 16,-3 0-16,4 1 0,1 1 15,-2-1-15,-4 1 0,13-2 16,0-2-16,-1 1 0,1 1 16,11-2-16,-2 1 0,-6 0 15,-6 2-15,11-1 0,0 0 16,-2-1-16,-3 1 0,4 3 0,2 1 15,-4-1-15,-4 2 0,34-4 16,-1-1-16,-12 0 0,-8 1 16,3-1-16,1 1 0,-6 4 15,-2 4-15,2-3 0,3-3 16,-9-3-16,-6-2 0,10 4 16,6 4-16,-5 2 0,-1 2 0,5-6 15,3-2-15,-4-2 16,-4 0-16,7-3 0,7 0 0,-8 5 15,-7 0-15,7 1 0,4-2 16,-5 1-16,-5 0 0,5 1 16,3-1-16,-4 1 0,-3-1 15,6-2-15,6 1 0,-9 0 16,-4 2-16,3 2 0,4 0 16,-3 1-16,-4-1 0,7 1 15,3 1-15,-7-2 0,-5-3 0,6 2 16,4-2-16,-5 0 15,-3-1-15,6 4 0,4 1 0,-3 2 16,-2 1-16,3-5 0,3-4 16,-5 7-16,-5 5 0,6-2 15,5-1-15,-5-4 0,-4-2 16,4 2-16,2 0 0,-5 0 16,-3-1-16,3 1 0,4 4 15,-10-5-15,-5-1 0,5 0 0,5-3 16,-6 6-16,-4 4 0,4 3 15,4 0-15,-7-4 0,-6-3 16,5-2-16,1-1 0,-4 1 16,-3 1-16,3-1 0,3 1 15,-5 1-15,-3-3 0,0 3 16,2 2-16,-2-1 0,-1-1 0,0 0 16,-2-3-16,-1 3 0,-2 2 15,2 3-15,0-1 16,-7-2-16,-4-2 0,3 1 15,2 0-15,-4-1 0,-2-2 0,1-3 16,2 1-16,-5 5 0,-2 2 16,-2 0-16,0 0 0,-4 1 15,-3 2-15,0 0 0,0 0 16,-12-5-16,1 0 0,1-2 16,1-1-16,-3 3 0,-1-1 15,-2-4-15,-1-2 0,-3 4 0,0 3 16,-3 0-16,0 0 0,-2 0 15,-1 3-15,-5 0 0,-5 3 16,0-1-16,-2 1 0,4-1 16,1-2-16,1 0 0</inkml:trace>
  <inkml:trace contextRef="#ctx0" brushRef="#br0" timeOffset="101118.7257">14017 10382 0,'0'0'0,"0"0"16,0 0-16,0 0 0,0 0 0,36-7 15,-36 7-15,39-7 16,-18 3-16,2 0 0,3 0 16,1-1-16,0 1 0,10-3 15,-1-1-15,-1 0 0,-2 0 0,7 0 16,-3 1-16,-5 0 0,-4 0 15,-3 1-15,0 0 16,-6 0-16,-2 1 0,-3 2 0,-3 0 16,-2 1-16</inkml:trace>
  <inkml:trace contextRef="#ctx0" brushRef="#br0" timeOffset="101301.8006">14415 10345 0,'0'0'0,"0"0"15,0 0-15,0 0 0,0 0 16,0 33-16,0-33 0,0 26 16,0-26-16,1 28 0,0-13 15,0 0-15,0 0 0,-1 0 16,0-1-16,0 1 0,0-1 0,-1-1 16,-1 0-16,1-2 0,0-1 15,-1-3-15</inkml:trace>
  <inkml:trace contextRef="#ctx0" brushRef="#br0" timeOffset="101518.6735">14207 10688 0,'0'0'0,"0"0"0,0 0 16,0 0-16,0 0 0,0 0 16,30 12-16,-30-12 0,29-1 0,-29 1 15,38-6-15,-14 3 16,0-1-16,2-2 0,3-1 0,5-3 15,-1 0-15,1-3 0,2-1 16,-6 2-16,-1 1 0,3-3 16,-2 1-16,-4 2 0,-2 1 15,-6 1-15,-2 3 0,-4 1 0</inkml:trace>
  <inkml:trace contextRef="#ctx0" brushRef="#br0" timeOffset="101851.2311">14711 10455 0,'0'0'0,"0"0"0,0 0 15,0 0-15,0 0 0,0 0 16,0 0-16,0 0 0,0 0 16,33-2-16,-33 2 0,36-7 15,-18 3-15,4-1 0,4-2 16,-2 2-16,0-1 0,7-1 16,0-1-16,-2 1 0,-2 0 0,-1 3 15,-3 1-15,-2 2 0,-3 2 16,-2 3-16,-2 2 0,-3 2 15,-1 2-15,-4 4 16,-3 6-16,-2 2 0,-1-1 0,-3 2 16,-4 2-16,-2 3 0,0-3 0,0-2 15,-1-1-15,0-4 16,1-3-16,-1-3 0,0-2 16,-1-3-16,0-2 0,-3-3 15,-3-2-15,4-2 0,1 0 0,-1-6 16,-1-3-16,2-4 0,1 0 15,0-2-15,1 3 0,2 3 16</inkml:trace>
  <inkml:trace contextRef="#ctx0" brushRef="#br0" timeOffset="102084.5883">14968 10094 0,'0'0'0,"0"0"16,0 0-16,0 0 0,2 27 0,-2-27 15,-3 35-15,0-11 0,-2 3 16,0 7-16,-2 4 0,-2 10 16,2-3-16,-3 8 0,-1-3 15,0-5-15,0-4 0,-2 2 16,2-5-16,0-6 0,2-3 16,-1-4-16,0-3 0,2-4 15,0-3-15,2-2 0,0-2 16,3-5-16,2-2 0,0-2 0,-1 1 15,1-1-15</inkml:trace>
  <inkml:trace contextRef="#ctx0" brushRef="#br0" timeOffset="104118.362">13293 10411 0,'0'0'0,"0"0"16,0 0-16,0 21 0,0-21 0,2 22 16,-2-22-16,2 31 15,-1-17-15,0 1 0,1 0 16,0-1-16,1-1 0,-1-1 16,0-2-16,0-1 0,-1-1 0,0-4 15,-1-4-15,3 1 0,-2-4 16,-1-2-16,0-4 15,0 2-15,0 1 0,0 1 0</inkml:trace>
  <inkml:trace contextRef="#ctx0" brushRef="#br0" timeOffset="104334.6994">13437 10131 0,'0'0'0,"0"0"15,0 0-15,0 0 0,0 0 0,13 19 16,-13-19-16,12 29 0,-4-9 15,1 6-15,-1 8 16,1 1-16,0 1 0,1 12 0,0 0 16,0 7-16,-1-6 0,0 4 15,-3-7-15,0-5 0,-3-4 16,-3-6-16,-1-1 0,-2-4 0,-1-1 16,-2-1-16,-3-3 15,0-3-15,-1-4 0,-1-9 0,-2-9 16,4 3-16,1-1 0,3 1 15</inkml:trace>
  <inkml:trace contextRef="#ctx0" brushRef="#br0" timeOffset="104684.2358">13655 10312 0,'0'0'16,"0"0"-16,0 0 0,23-5 15,-23 5-15,20-6 0,-9 3 0,0-2 16,0 2-16,1-1 0,0-2 16,0 2-16,0 2 0,-1 0 15,1 1-15,-1 0 0,-1 0 16,0 1-16,-2-1 0,0 0 16,0-1-16,-2 3 0,1 3 15,0 2-15,-2 1 0,1 4 16,-1 3-16,0 3 0,-1 1 0,-1 3 15,1 4-15,-1 5 0,-1 0 16,0 1-16,1-1 0,-2-1 16,0-3-16,1 4 0,0-2 15,0-5-15,-1-1 0,1-4 16,-2-1-16,0-2 0,0-2 0,-3-4 16,0-2-16,0-6 15,-2-4-15,2 1 0,1 1 16,0-1-16</inkml:trace>
  <inkml:trace contextRef="#ctx0" brushRef="#br0" timeOffset="104917.794">13645 10576 0,'0'0'0,"0"0"0,0 0 15,0 0-15,24-5 0,-24 5 0,24-3 16,-24 3-16,24-6 0,-24 6 15,30-4-15,-14 2 0,1 1 16,-1 1-16,1 0 0,-3 0 16,-1 0-16,-2 1 0,-1 0 15,-1 2-15,-2 2 0,-3-6 16,-1-6-16,1 1 0,-2 2 0,0 0 16</inkml:trace>
  <inkml:trace contextRef="#ctx0" brushRef="#br0" timeOffset="105018.2861">13763 10771 0,'0'0'0,"0"0"15,0 0-15,0 0 0,0 0 0,0 0 16,0 0-16,0 0 0,0 0 16,28 4-16,-28-4 0,34-11 15,-34 11-15,33-10 0,-19 6 16,-2 1-16</inkml:trace>
  <inkml:trace contextRef="#ctx0" brushRef="#br0" timeOffset="105468.5324">15471 10235 0,'0'0'0,"0"0"0,0 0 0,25-5 16,-25 5-16,23-4 0,-5 3 15,1-1-15,-1 0 0,8 0 16,-2-2-16,1 0 0,1-1 0,-1 1 16,-1 2-16,-3-1 15,-2 2-15,-5 1 0,-1 4 16,-5-4-16,-2-1 0,-1-1 0,0 1 15,-2 0-15</inkml:trace>
  <inkml:trace contextRef="#ctx0" brushRef="#br0" timeOffset="105667.7909">15412 10526 0,'0'0'0,"0"0"16,28-9-16,-9 4 0,-1 0 0,12-3 15,4 0-15,2 0 0,-1 0 16,10-2-16,3 0 0,-4 2 16,-4 2-16,5-3 0,-4-1 15,-8 3-15,-5 3 0,-8-2 16,-7 2-16,-2-1 0,-2 2 0,-2 1 16</inkml:trace>
  <inkml:trace contextRef="#ctx0" brushRef="#br0" timeOffset="105934.7654">15708 10390 0,'0'0'0,"0"0"16,0 0-16,5 22 0,-5-22 0,5 27 15,-3-9-15,-1 5 0,0 1 16,1 9-16,2-1 0,-2-1 15,0-2-15,0-2 0,-1-1 16,0 3-16,-1-3 0,-1-5 16,0-2-16,0-6 0,0-2 15,-1-3-15,-3-1 0,0-2 16,-2-1-16,-6-5 0,-5-6 16,0-4-16,-2-5 0,3 3 15,3 1-15,2 3 0</inkml:trace>
  <inkml:trace contextRef="#ctx0" brushRef="#br0" timeOffset="106401.6656">16639 10121 0,'0'0'0,"0"0"0,0 0 16,0 0-16,0 0 0,0 0 15,-32 16-15,32-16 0,-26 25 0,11-9 16,-3 3-16,1 2 0,3 1 15,0 5-15,4-1 0,4-2 16,5-4-16,6-3 0,5-5 16,4-3-16,5-2 0,3-5 15,3-4-15,7-6 0,-1-2 0,1-5 16,2-5-16,-4-1 16,-4 1-16,1-9 0,-5-4 15,-7 7-15,-5 1 0,-8 4 0,-5 3 16,-7 4-16,-4 3 0,-9 6 15,-7 3-15,-2 4 0,-1 2 16,-1 3-16,-2 3 0,8 2 16,3 1-16,6 2 0,2 1 15,6-2-15,4-4 0,2-2 16,2-1-16,-1-1 0</inkml:trace>
  <inkml:trace contextRef="#ctx0" brushRef="#br0" timeOffset="106903.9604">17128 9998 0,'0'0'16,"0"0"-16,0 0 0,0 0 0,0 0 16,-9 27-16,9-27 15,-13 31-15,13-31 0,-13 34 0,5-14 16,1-1-16,2 1 0,1 4 15,3-1-15,1-1 0,1-5 16,5-4-16,3-4 0,0-4 16,0 1-16,2-6 0,0-6 15,1 0-15,-1-3 0,2-6 16,2-4-16,2-2 0,-1 1 0,4-7 16,-1 0-16,-4 5 0,-3 3 15,-2 3-15,-1 2 16,-2 3-16,-2 2 0,-1 6 0,-2 5 15,-2 3-15,-1 3 0,-3 6 16,-1 5-16,-1 2 0,1 2 0,0 5 16,4-1-16,2-5 15,2-3-15,1-1 0,2-1 16,0-3-16,0-3 0,4-4 16,2-4-16,2-2 0,3-2 0,0-6 15,1-3-15,-2-2 0,-1-2 16,0-6-16,2-9 15,-2 2-15,1 0 0,-1-1 0,2-1 16,-4 5-16,-2 4 0,-3-4 16,-4 4-16,-3 4 0,-2 3 0,-5 3 15,-1 2-15,-1 5 16,0 1-16,3 0 0,0 1 16,1 0-16</inkml:trace>
  <inkml:trace contextRef="#ctx0" brushRef="#br0" timeOffset="107284.5462">17669 10200 0,'0'0'0,"0"0"0,0 0 15,0 0-15,23 1 0,-23-1 0,22 0 16,-22 0-16,22-2 15,-11-2-15,0-1 0,0 0 0,2-1 16,-1-2-16,0-1 0,-2 0 16,-1 1-16,-2-1 0,0 1 15,-3-1-15,0 1 0,-3 0 16,-1-2-16,-2 2 0,-2 1 0,-1 1 16,-3 3-16,-1 2 15,-1 0-15,-3 3 0,-2 3 0,-1 1 16,1 2-16,-4 8 0,1 4 15,2-1-15,1 0 0,4 1 16,3 4-16,2-2 0,4 0 16,5 3-16,5-2 0,4-4 15,5-3-15,6-3 0,4-1 16,3-5-16,2-1 0,-6-3 16,-5 1-16,-3-2 0</inkml:trace>
  <inkml:trace contextRef="#ctx0" brushRef="#br0" timeOffset="107518.3177">18395 10129 0,'0'0'16,"0"0"-16,0 0 0,0 0 0,0 0 15,9 22-15,-9-22 0,0 0 16,10 18-16,-10-18 0,0 0 16,10 18-16,-5-13 0,-1-2 15,1-1-15,-1 1 0,-1-1 0,1-1 16</inkml:trace>
  <inkml:trace contextRef="#ctx0" brushRef="#br0" timeOffset="107718.2951">18619 10167 0,'0'0'0,"0"0"0,0 0 15,0 0-15,0 0 0,0 0 16,7 26-16,-7-26 0,0 0 0,0 0 16,9 24-16,-9-24 0,0 0 15,12 16-15,-3-13 0,-1 0 16,-1-2-16,0 0 15,-2 0-15,0 0 0</inkml:trace>
  <inkml:trace contextRef="#ctx0" brushRef="#br0" timeOffset="107854.172">18940 10136 0,'0'0'0,"0"0"0,0 0 15,0 0-15,0 0 0,0 0 0,11 26 16,-11-26-16,0 0 0,7 21 15,-7-21-15,0 0 0,8 23 16,-6-18-16,0 1 0,0-2 16</inkml:trace>
  <inkml:trace contextRef="#ctx0" brushRef="#br0" timeOffset="108151.7018">19400 9978 0,'0'0'0,"0"0"0,0 0 0,0 0 15,0 23-15,0-23 0,-9 28 16,-1-10-16,-3 0 0,0 4 16,0 1-16,0 1 0,2 0 0,-1 8 15,2-1-15,4-3 0,1-2 16,3-5-16,2-2 0,3-3 15,4-1-15,4-4 0,5-2 16,-1-3-16,1-5 0,1-3 16,1-4-16,-1-2 0,1-2 15,4-7-15,0-3 0,-4 4 16,-4 4-16,-2 1 0</inkml:trace>
  <inkml:trace contextRef="#ctx0" brushRef="#br0" timeOffset="108334.9903">19288 10143 0,'0'0'16,"0"0"-16,0 0 0,32 2 16,-32-2-16,27 4 0,-10-3 15,0 1-15,1 0 0,7 1 16,3 1-16,-3-1 0,-1 1 0,-4-1 15,-2-1-15,-4 0 0</inkml:trace>
  <inkml:trace contextRef="#ctx0" brushRef="#br0" timeOffset="108700.9704">19643 10208 0,'0'0'0,"0"0"0,0 0 16,0 0-16,-16 16 0,16-16 0,-11 20 16,7-7-16,-1 0 0,3 2 15,2-2-15,2 0 0,4-2 0,4-1 16,4 0-16,1-4 16,2 0-16,8-2 0,4-1 15,-1-3-15,-1-2 0,1-2 0,-2-4 16,4-2-16,-4-1 0,-2-4 15,-5-3-15,-4 1 0,-5 1 16,-7-1-16,-5 0 0,-4 2 16,-1 1-16,-10 4 0,-5 2 15,-2 2-15,-3 2 0,0 2 16,-1 2-16,2 2 0,1 3 0,-1 2 16,3 3-16,7-1 15,5-1-15,8-1 0,7-1 16,0-2-16,-1 0 0,-1-1 0</inkml:trace>
  <inkml:trace contextRef="#ctx0" brushRef="#br0" timeOffset="108964.8223">20357 10119 0,'0'0'15,"0"0"-15,0 0 0,0 0 16,0 0-16,0 0 0,5 26 16,-5-26-16,0 0 0,3 19 15,-3-19-15,0 0 0,3 22 0,-3-22 16,0 0-16,0 0 0,12 18 15,-10-15-15,0-1 0,1 0 16</inkml:trace>
  <inkml:trace contextRef="#ctx0" brushRef="#br0" timeOffset="109162.6919">20577 10166 0,'0'0'0,"0"0"15,0 0-15,0 0 0,0 0 16,9 20-16,-9-20 0,0 0 16,0 0-16,5 23 0,-5-23 15,0 0-15,7 19 0,-3-14 16,0 2-16,0-3 0,1-2 0,-2-1 16,1 1-16,-2-1 0</inkml:trace>
  <inkml:trace contextRef="#ctx0" brushRef="#br0" timeOffset="109312.4356">20881 10220 0,'0'0'16,"0"0"-16,0 0 0,0 0 16,7 24-16,-7-24 0,5 25 15,-3-14-15,0-1 0,0-1 0</inkml:trace>
  <inkml:trace contextRef="#ctx0" brushRef="#br0" timeOffset="127201.511">3484 5566 0,'0'0'0,"0"0"0,0 0 0,0 0 0,0 0 15,0 0-15,0 0 16,31 6-16,-31-6 0,0 0 16,32 7-16,-21-5 0,3 1 0,1 1 15,5-2-15,-1 1 16,0-1-16,4 1 0,4-3 0,0 1 15,-1 1-15,13-1 0,2 1 16,-3 0-16,1-1 0,13 3 16,2 1-16,-4-3 0,-4-3 15,10 0-15,0-2 0,-1 2 0,-1 1 16,12 1-16,0-1 16,-5 0-16,-2-2 0,3 3 0,7 0 15,-4 2-15,-2 0 0,5-4 16,0-1-16,-2-1 0,-3 0 15,30 1-15,-4 1 0,-7 1 16,-4 1-16,0-1 0,2-1 16,-11 0-16,-5-2 0,9 0 15,6 1-15,-6-1 0,-5 2 0,7 0 16,8 2-16,-12-4 16,-6-3-16,6 2 0,6 1 15,-4 4-15,-7 2 0,10-3 0,6-3 16,-6-2-16,-3-1 0,4 5 15,2 4-15,-6 1 0,-6 2 0,11-5 16,7-3-16,-9 1 16,-6 1-16,5 0 0,3 0 15,-2 3-15,-5 4 0,7-4 16,5-2-16,-5-1 0,-6 0 0,7 0 16,4 0-16,-6 0 0,-4-2 15,7 1-15,5 0 16,-8 1-16,-4 0 0,11 2 15,7 1-15,-7-1 0,-4-2 16,3 0-16,6-1 0,-8 0 0,-4 1 0,8 2 16,5 3-16,-8-4 15,-3-1-15,5 0 0,8 1 16,-6-1-16,-4 0 0,5 0 16,4 1-16,-8-1 0,-7-1 15,10 0-15,5-2 0,-4 1 16,-4 4-16,6-1 0,5-1 15,-9 1-15,-6-1 0,9 1 0,5-1 16,-8 0-16,-6 0 0,9-1 16,3-1-16,-7 2 0,-6 1 15,9 0-15,6-1 0,-9-2 16,-7-1-16,7 2 0,5 2 16,-8-1-16,-3 1 0,5-2 0,5-1 15,-8 1-15,-5 0 0,8 0 16,5 0-16,-8 1 0,-5-1 15,8-2-15,7-3 0,-10 5 16,-7 0-16,7 1 0,7-2 16,-4-1-16,-3-1 0,2 3 15,-1 1-15,-6-1 0,-3-1 0,4 0 16,2-1-16,0 0 16,-1 1-16,8 1 0,5 1 15,-14 2-15,-10 3 0,8-2 16,4-1-16,-6-1 0,-6 0 0,5-2 15,4-1-15,-7 1 0,-4 1 16,8 0-16,5 0 0,-8 0 16,-6 1-16,7-2 0,3 0 15,-6 1-15,-6 2 0,1-2 16,1 1-16,-9-2 0,-7-1 16,4 4-16,2 5 0,-7-5 15,-4-2-15,-8 5 0,-5 2 16,-9-1-16,-6-3 0,-5-1 0</inkml:trace>
  <inkml:trace contextRef="#ctx0" brushRef="#br0" timeOffset="130818.9995">4564 12372 0,'0'0'0,"0"0"0,0 0 0,0 0 16,27 4-16,-27-4 0,24 2 15,-11 0-15,0 1 0,5 0 16,4-1-16,0 0 0,0 1 16,12 0-16,5 1 15,-4 0-15,0-3 0,15 2 16,4 1-16,-3-3 0,-2-2 0,12 4 16,0 1-16,0-1 0,1-2 0,11 1 15,0 1-15,-5 1 0,-5-2 16,14-1-16,1-1 0,-5 0 15,-6 0-15,5 1 0,-1 3 16,28-3-16,-9-2 0,-3 1 16,-1 1-16,-8 3 0,-4-1 0,6 0 15,4-2-15,-8-1 0,-1-1 16,0-1-16,-1 0 0,1 1 16,2 1-16,-4-2 0,2-1 15,-1 2-15,-1 0 0,4-3 16,4-2-16,-6 0 0,-4 1 15,4 1-15,2 1 0,-1 3 16,-3 0-16,2 0 0,0 0 16,0-2-16,0-2 0,1 0 15,1 2-15,-5 1 0,-4 1 0,4-1 16,3 1-16,-6 0 0,-2 0 16,4 1-16,5-1 0,-6-1 15,-4-1-15,1 1 0,2 2 16,-3-2-16,-2-1 0,2 1 15,1 0-15,-10-1 0,-3-1 16,0 0-16,0 0 0,-4 2 16,-5 1-16,-2-5 0,-2-3 15,-5 1-15,-3-1 0,1 1 0,-2 0 16,-6-1-16,-3-2 0,-2-5 16,-2-4-16,-2 7 0,1 6 15,0-5-15,-1-3 0,-8 3 16,1-2-16,-2-4 0,-2-2 15,-1 3-15,-2-2 0,-1-2 16,-1-2-16,-3-1 16,-1 0-16,-4-3 0,-1-3 0,-7 0 15,-2 2-15,-4-4 0,-3-1 16,-1 0-16,-2 2 0,-7-1 16,-3 0-16,-2 0 0,1 2 0,-4-1 15,-3-1-15,-8-1 0,-1 3 16,-1 0-16,-2 0 0,3 0 15,3 2-15,-6 0 0,-3 0 16,-25-4-16,8 4 0,1 6 16,2 4-16,5 0 0,4 3 0,-2 1 15,-1 3-15,-1-2 16,1 0-16,0 2 0,0 0 16,4 4-16,2 2 0,0 0 15,-1 1-15,0 0 0,1 0 0,-1 6 16,-4 3-16,7-2 15,2 0-15,4-3 0,3 1 16,-2 5-16,-2 4 0,3-1 0,2-2 16,4 0-16,3 0 0,0 2 15,1 3-15,1-4 0,0-2 16,2 5-16,-1 3 0,6-3 16,3-1-16,2 2 0,3 1 15,-1 0-15,-2-1 0,0-1 0,-1-1 16,16-1-16,-1 1 0,-3 3 15,-4 1-15,0-1 0,1 0 16,0 0-16,0 1 0,4 0 16,2 2-16,-1 1 0,1 0 15,-2-3-15,1 1 0,2 1 16,0 3-16,4-3 0,-2 0 16,2 0-16,2 0 0,0 0 15,2-1-15,3 5 16,1 1-16,4 2 15,4-1-15,-1-1 0,3-2 0,2 0 16,5-1-16,-2 1 0,3-2 0,0 1 16,5 2-16,-1-4 15,1-2-15,3 2 0,4 2 16,-4-2-16,-2-2 0,4 0 16,2 0-16,-2-2 0,-4-2 0,-3 0 15,-1 2-15,-5-3 0,-2-2 16,-2-2-16</inkml:trace>
  <inkml:trace contextRef="#ctx0" brushRef="#br0" timeOffset="142119.0091">9288 10618 0,'0'0'0,"0"0"0,0 0 0,0 0 0,0 0 0,30 8 16,-30-8-16,25 13 15,-11-6-15,2 2 0,4 0 16,-1 1-16,-1 1 0,3 1 15,0 1-15,-3-2 0,-2-4 16,-2 0-16,-3-2 0,-1 0 16</inkml:trace>
  <inkml:trace contextRef="#ctx0" brushRef="#br0" timeOffset="142309.6398">9014 11043 0,'0'0'15,"0"0"-15,0 0 0,3 23 16,-3-23-16,0 0 0,4 27 0,-1-19 16,-2-2-16,1-2 0,0-2 15,0 0-15,-2-2 0,3 3 16</inkml:trace>
  <inkml:trace contextRef="#ctx0" brushRef="#br0" timeOffset="142537.0166">9124 10939 0,'0'0'0,"0"0"16,23-4-16,-4 1 0,3 0 16,4-1-16,4 0 0,10 0 15,2-2-15,8 2 0,-1 0 16,-2 3-16,-2 1 0,4 0 15,-6 1-15,-8-1 0,-6 1 0,-6 2 16,-4 0-16,-7 2 0,-4 0 16,-8 1-16,-6 2 0,-8 2 15,-7 1-15,-4 1 0,-5 1 16,-2-3-16,-2-1 0,6-3 16,6 0-16,4-1 0</inkml:trace>
  <inkml:trace contextRef="#ctx0" brushRef="#br0" timeOffset="142702.6737">9234 11008 0,'0'0'0,"0"0"0,0 0 0,0 0 16,0 0-16,0 29 0,0-29 16,-2 28-16,2-28 0,-3 33 15,0-14-15,1-1 0,0 0 0,1-2 16,0-3-16,0-1 0</inkml:trace>
  <inkml:trace contextRef="#ctx0" brushRef="#br0" timeOffset="142885.3359">9459 11151 0,'0'0'0,"0"0"0,22 0 0,-8 1 16,3 0-16,3 0 0,2 0 15,4 2-15,0 0 0,-4 0 16,-2-2-16,-4 2 0,-2-1 0,-5 0 16,-4 1-16,-2 0 0,0-2 15,1 1-15</inkml:trace>
  <inkml:trace contextRef="#ctx0" brushRef="#br0" timeOffset="143052.1999">9197 11318 0,'0'0'0,"0"0"0,0 0 16,26-3-16,-26 3 0,43-4 0,-16-1 16,2 0-16,4 1 0,15-2 15,3 1-15,6-2 0,-5-1 16,-3 3-16,-1 1 0,-1 0 16,-6 0-16,-10 0 0,-7 1 15,-4 2-15</inkml:trace>
  <inkml:trace contextRef="#ctx0" brushRef="#br0" timeOffset="143252.4724">9505 11250 0,'0'0'16,"0"0"-16,0 0 0,-10 20 15,10-20-15,-14 26 0,4-9 16,1 2-16,1 2 0,-1 1 15,1 1-15,-2 5 0,1-4 0,0-2 16,1-4-16,1-2 0,2-3 16,-1-2-16</inkml:trace>
  <inkml:trace contextRef="#ctx0" brushRef="#br0" timeOffset="143418.5122">9450 11466 0,'0'0'15,"0"0"-15,0 0 0,26 12 16,-26-12-16,26 15 0,-11-6 15,4 3-15,2 1 0,1 2 16,0 0-16,9 4 16,1 0-16,-3-3 0,-3-2 0,3 0 15,-5-3-15,-7-6 0,-3-1 16,-1-9-16,-3-8 16,-3 4-16,-2 2 0,1 1 0</inkml:trace>
  <inkml:trace contextRef="#ctx0" brushRef="#br0" timeOffset="143585.5142">9810 11167 0,'0'0'0,"0"0"0,0 0 16,0 0-16,0 0 0,0 0 16,12 22-16,-12-22 0,0 0 0,14 28 15,-14-28-15,11 18 0,-5-11 0,-1-2 16,0 1-16,-1-2 15</inkml:trace>
  <inkml:trace contextRef="#ctx0" brushRef="#br0" timeOffset="143985.7786">10330 10866 0,'0'0'16,"0"0"-16,0 0 0,0 0 0,0 0 15,-22 18-15,22-18 0,-25 21 16,25-21-16,-27 26 0,14-13 16,1 1-16,2-3 0,1 0 15,2-1-15,3-1 16,2-1-16,3-3 0,2 0 16,2-2-16,0 0 0,2-1 0,2 0 15,1-1-15,2-2 0,0 0 16,1 1-16,-1 0 0,-1 0 0,2 1 15,-2 2-15,-3 1 0,-1 2 16,-2 2-16,0 2 0,-3 3 16,-2 0-16,-5 10 0,-2 3 15,-4 1-15,-4 1 0,1 1 16,0 1-16,-3 3 0,3-2 16,0-5-16,0 0 0,1-5 15,0-4-15,-2-4 0,0-3 16,0-4-16,-1-1 0,2-7 15,0-3-15,0-6 0,2-5 0,2 4 16,1 2-16,3 1 0</inkml:trace>
  <inkml:trace contextRef="#ctx0" brushRef="#br0" timeOffset="144118.9429">10026 11124 0,'0'0'0,"0"0"16,0 0-16,0 0 0,0 0 15,0 0-15,0 0 0,29 11 16,-29-11-16,23 6 0,-23-6 15,27 7-15,-14-3 0,-1-1 16,-1 0-16,-1 0 0,-1 0 0,-1-1 16</inkml:trace>
  <inkml:trace contextRef="#ctx0" brushRef="#br0" timeOffset="144275.9359">10097 11271 0,'0'0'0,"0"0"16,0 0-16,0 0 0,22 7 0,-22-7 15,0 0-15,29 7 0,-18-5 16,-2 0-16,-1 0 0,-2 0 0</inkml:trace>
  <inkml:trace contextRef="#ctx0" brushRef="#br0" timeOffset="144502.2043">10450 11204 0,'0'0'0,"0"0"0,0 0 16,26-4-16,-26 4 0,20-2 0,-20 2 15,29-5-15,-12 4 0,0-1 16,2-1-16,0 1 0,-2-1 15,7-1-15,-2 0 0,-1 1 16,-3 0-16,-2-1 0,-4-2 16,-2 2-16,-1 1 0,-2 0 15</inkml:trace>
  <inkml:trace contextRef="#ctx0" brushRef="#br0" timeOffset="144785.7567">10549 11042 0,'0'0'0,"0"0"0,0 0 0,0 0 16,-10 26-16,10-26 0,-9 25 15,3-11-15,1 1 0,0 2 16,1 1-16,0-2 0,2 0 0,1-1 16,0-1-16,2-1 0,1-1 15,4 1-15,2-2 0,-2-5 16,3 0-16,6 1 0,5 0 15,-2-2-15,-2 0 0,0-1 16,-2 0-16,-1-1 0,1 0 16,-2-1-16,-1 0 0,-1-1 15,-1-1-15,-3-2 0,0 0 16,-2 1-16,-1 0 0,1 0 0</inkml:trace>
  <inkml:trace contextRef="#ctx0" brushRef="#br0" timeOffset="144938.318">10904 11035 0,'0'0'15,"0"0"-15,0 0 0,0 0 0,25 14 16,-25-14-16,12 17 16,-7-5-16,1 0 0,-2 3 15,-2 1-15,1-1 0,-1-3 0,-1 0 16</inkml:trace>
  <inkml:trace contextRef="#ctx0" brushRef="#br0" timeOffset="145183.5881">10237 11592 0,'0'0'0,"0"0"0,0 0 15,0 0-15,0 0 0,14 20 0,-14-20 16,0 0-16,19 19 16,-19-19-16,17 8 0,-9-6 0,-1-2 15,0 0-15,-1 0 0,-1 0 16</inkml:trace>
  <inkml:trace contextRef="#ctx0" brushRef="#br0" timeOffset="145368.9688">10491 11585 0,'0'0'15,"0"0"-15,0 0 0,0 0 16,0 0-16,13 18 0,-13-18 0,0 0 15,0 0-15,10 17 0,-10-17 16,0 0-16,0 0 0,10 16 16,-10-16-16,0 0 0</inkml:trace>
  <inkml:trace contextRef="#ctx0" brushRef="#br0" timeOffset="145538.9532">10685 11615 0,'0'0'0,"0"0"16,0 0-16,0 0 0,0 0 16,10 20-16,-10-20 0,0 0 15,11 18-15,-11-18 0,0 0 16,0 0-16,16 13 0,-12-11 16</inkml:trace>
  <inkml:trace contextRef="#ctx0" brushRef="#br0" timeOffset="145654.4595">10891 11633 0,'0'0'16,"0"0"-16,0 0 0,0 0 0,21 16 15,-21-16-15,2 19 0,-2-19 16,0 0-16,0 26 16</inkml:trace>
  <inkml:trace contextRef="#ctx0" brushRef="#br0" timeOffset="161703.2962">23097 10003 0,'0'0'0,"0"0"0,0 0 0,0 0 16,0 0-16,-3-18 0,3 18 15,0 0-15,0 0 0,-17-20 16,17 20-16,-17-7 0,8 3 15,-4 3-15,-3 1 0,-2 0 16,0 1-16,-3 4 0,-1 3 16,-1 1-16,-1 1 0,-7 8 15,1 4-15,4 1 0,3-1 0,-2 7 16,6 3-16,3-4 0,4-3 16,6-3-16,6 0 0,5-5 15,5-4-15,6-5 0,6-5 16,2-3-16,0-5 0,4-3 15,7-5-15,0-2 0,-4-1 0,1-3 16,0 0-16,-7 1 0,-4 0 16,-1 0-16,-2-2 15,-5 3-15,-2 0 0,-5 6 0,-2 4 16,-3 1-16,-2 0 0,-7 8 16,-4 7-16,2 1 0,-1 1 0,-1 9 15,0 6 1,2-2-16,1 1 0,1-2 0,2-5 15,1-4-15</inkml:trace>
  <inkml:trace contextRef="#ctx0" brushRef="#br0" timeOffset="163476.2503">23478 9751 0,'0'0'0,"0"0"16,0 0-16,0 0 0,0 0 0,0 0 15,0 0-15,0 0 0,0 0 16,-8 21-16,8-21 16,-10 24-16,10-24 0,-14 31 0,3-9 15,-1 0-15,-1 2 0,-1 3 16,0 2-16,-4 7 0,2-2 0,-5 5 15,1-1-15,2-5 16,4-4-16,2-4 0,2-2 16,2-5-16,3-2 0,0-5 15,3-3-15,2-3 0,4-1 0,0-6 16,4-4-16,-1 0 0,1-3 16,2-4-16,2-3 0,1-1 15,2-1-15,8-2 0,3 2 16,-1 2-16,-3 3 0,3 2 15,4-1-15,-3 6 0,-2 1 0,0 4 16,-2 0-16,-4 2 0,-1 1 16,-3 7-16,-1 2 15,-2 1-15,-2 0 0,-5 4 16,-4 1-16,-2-3 0,0-2 0,-4 2 16,-4-2-16,-3-3 0,-4-2 0,-5 1 15,-6 2-15,0-3 16,-3 0-16,-6-1 0,-2 0 15,0 1-15,1 0 0,1-2 16,9 0-16,5-2 0</inkml:trace>
  <inkml:trace contextRef="#ctx0" brushRef="#br0" timeOffset="165419.5699">23894 10433 0,'0'0'0,"0"0"0,0 0 16,0 0-16,0 0 0,0 0 0,0 0 16,0 0-16,0 0 0,0 0 0,25-10 15,-25 10-15,0 0 16,0 0-16,25-4 0,-25 4 16,0 0-16,29-7 0,-15 5 15,2-1-15,0 1 0,3 1 0,1 0 16,2 0-16,2 0 0,3 0 15,1 0-15,11-1 0,1 1 16,3-1-16,3 0 0,8-1 16,-3-1-16,5 1 0,4 0 15,11 2-15,-3-1 0,4 1 0,3 0 16,7 0-16,-7-1 0,13-2 16,0 1-16,-10 0 0,-6 0 15,33-1-15,-8-1 0,-14 3 16,-6 3-16,-1 0 0,1 1 15,-12-2-15,-8 0 0,-4 2 16,-4-1-16,-4-1 0,-3 0 0,-5 0 16,-3 1-16,-7-2 0,-4 0 15,-2-1-15,0 0 16,-11-2-16,-6-1 0,-4 5 0,0-3 16,0 3-16</inkml:trace>
  <inkml:trace contextRef="#ctx0" brushRef="#br0" timeOffset="165786.5166">26745 9877 0,'0'0'0,"0"0"0,0 0 16,0 0-16,0 0 0,0 0 0,4 22 16,-4-22-16,0 0 0,-7 32 15,7-32-15,-10 37 0,4-15 0,-2 1 16,-1 3-16,1-1 15,-2-1-15,-3 6 0,2-1 16,2-1-16,1-2 0,0-2 16,1 0-16,2-2 0,1-3 0,-1 1 15,1-3-15,2-6 0,0-2 16,2-1-16,0-2 16,0-1-16</inkml:trace>
  <inkml:trace contextRef="#ctx0" brushRef="#br0" timeOffset="166218.7106">26984 10153 0,'0'0'0,"0"0"16,0 0-16,0 0 0,-16 24 0,16-24 15,-17 25-15,8-9 0,0 0 16,1 1-16,1 1 0,0-2 15,3-1-15,0 1 0,3-2 16,3-2-16,4-3 0,4-2 16,4-2-16,1-3 0,0-2 0,2-4 15,0-6-15,1 1 0,-1-3 16,4-1-16,3-1 16,-5-1-16,0 1 0,0-1 0,-4 0 15,-3 4-15,-2 2 0,-1 3 16,-2 1-16,-3 3 0,0 4 15,-3 4-15,-1 3 0,-3 2 0,0 4 16,-4 6-16,-1 5 16,-1-1-16,0 0 0,-3 7 15,-1-1-15,2-5 0,2-4 0,1-3 16,1-2-16,2-2 0,1-1 16,-3-3-16,-1-3 15,-3-3-15,-2-1 0,-4-4 0,-5-1 16,-2-3-16,-1-1 0,-1 0 15,5 2-15,5 0 0</inkml:trace>
  <inkml:trace contextRef="#ctx0" brushRef="#br0" timeOffset="167968.8728">24092 9980 0,'0'0'16,"0"0"-16,0 0 0,0 0 15,0 0-15,0 0 0,0 0 16,-1 26-16,1-26 0,-6 22 16,6-22-16,-13 29 0,7-12 0,-3-1 15,-1 2-15,1-1 16,1-1-16,1-1 0,0 0 16,-1 0-16,2-1 0,0-4 15,2-1-15,2-4 0,-1-1 0,3-4 16,0 0-16,0 0 0,1-4 15,3-2-15,1-5 0,2 1 16,1 0-16,2-2 0,1-2 16,2-3-16,-1 1 0,0 2 15,-1 1-15,-1 2 0,-1 1 0,1 4 16,1 0-16,0 2 0,0 1 16,1 3-16,1 3 0,-1 0 15,0 0-15,1 2 0,0 1 16,-1 1-16,0-1 0,-2 0 15,-1-1-15,-3-2 0</inkml:trace>
  <inkml:trace contextRef="#ctx0" brushRef="#br0" timeOffset="168452.4747">24529 10006 0,'0'0'0,"0"0"15,0 0-15,0 0 0,0 0 0,0 0 16,0 0-16,-11 25 0,11-25 16,-15 21-16,15-21 15,-15 32-15,6-15 0,1 1 0,2 2 16,-1-2-16,0-1 0,3 2 15,2-2-15,2-2 0,1-1 0,6-4 16,4-2-16,2-4 0,1-1 16,4-6-16,2-2 15,-1-2-15,0 1 0,3-6 0,3-4 16,-2 1-16,-1-1 0,3-3 16,-3 0-16,-2 1 0,-2 1 15,-3 2-15,-2 2 0,-2 2 16,-3 3-16,-2 1 0,-2 2 15,-2 2-15,-2 3 0,0 0 16,-5 5-16,-1 2 0,1 1 0,-2 5 16,0 2-16,1 2 15,-1 0-15,2 1 0,0 0 16,2-2-16,1-2 0,3 3 0,4-2 16,1-5-16,-1 1 0,5-4 15,4-6-15,-3 0 0,-2-1 16,-1 1-16</inkml:trace>
  <inkml:trace contextRef="#ctx0" brushRef="#br0" timeOffset="168686.1538">25167 10009 0,'0'0'0,"0"0"0,0 0 0,0 0 16,-8 24-16,8-24 0,-13 35 15,5-13-15,-1 4 0,-5 12 16,-3 3-16,0-1 0,0-1 0,-2 6 16,0 1-16,3-6 0,3-4 15,0 1-15,3-5 16,2-6-16,3-7 0,0-5 0,2-4 16,1-5-16,0-3 0,2-2 15,-3 2-15,3-2 0</inkml:trace>
  <inkml:trace contextRef="#ctx0" brushRef="#br0" timeOffset="168952.7671">25224 9997 0,'0'0'0,"0"0"16,0 0-16,20-1 0,-12 2 15,1 2-15,2 1 0,-1 1 16,0 1-16,-1 3 0,1 0 15,-2 2-15,-1-1 0,-3 5 16,-2 1-16,-2-2 0,-2-1 16,-4 0-16,-4-1 0,0 1 15,-1 0-15,-4-1 0,-2-1 0,-2-1 16,-1-2-16,0 2 0,2 0 16,-1-1-16,1 0 0,-2-4 15,0-4-15,3 1 0,2-1 0,3 0 16</inkml:trace>
  <inkml:trace contextRef="#ctx0" brushRef="#br0" timeOffset="169235.3605">25738 9887 0,'0'0'0,"0"0"0,0 0 16,0 0-16,0 0 0,-9 32 0,9-32 16,-17 34-16,6-15 0,-3 4 15,0 4-15,2-1 0,1 1 0,-1 4 16,2-2-16,2-2 16,1-3-16,4 2 0,3-3 15,3-4-15,3-3 0,5-4 0,4-2 16,-1-6-16,0-1 0,3-4 15,1-3-15,2-1 0,0-3 0,1-1 16,-5 3-16,-2 1 0</inkml:trace>
  <inkml:trace contextRef="#ctx0" brushRef="#br0" timeOffset="169469.5972">25574 10065 0,'0'0'0,"0"0"15,0 0-15,0 0 0,27-1 0,-27 1 16,29 0-16,-12-2 0,-2 0 16,5 1-16,4-2 0,-1 1 15,0-1-15,5 0 0,-2-1 16,-4 9-16,-3 6 0,-3-2 15,-3-1-15,-2-2 0</inkml:trace>
  <inkml:trace contextRef="#ctx0" brushRef="#br0" timeOffset="172502.7877">22474 10534 0,'0'0'16,"0"0"-16,0 0 0,0 0 0,-23 2 15,23-2-15,-21 7 0,21-7 16,-21 8-16,10-1 0,0 2 16,0 2-16,1 0 0,1 2 15,1 2-15,1 2 0,3 0 0,1 6 16,2 3-16,2-1 0,1-1 15,1 2-15,2 0 0,0 1 16,2 0-16,1 4 0,-1-4 16,-1 0-16,-3 1 0,-3 0 15,-2 2-15,-3-5 0,0-2 0,-4-1 16,-2 0-16,0-4 0,-1-1 16,-2-2-16,-2-2 15,1-3-15,0-1 0,1 0 0,1-3 16,1 2-16,1-1 0,1 2 15,1 1-15,2-1 0,2 0 16,2 0-16,1 2 0,2 0 16,3 2-16,1 1 15,3 3-15,1 0 0,3 2 0,3 0 16,1 2 0,1 1-16,-1 2 0,0 4 0,-1-3 0,-3 1 15,-1-1-15,-4-3 0,-1-4 16,-2 0-16,-1-1 0,-2-1 15,-1 0-15,-3-2 0,-4 0 16,1-3-16,1-1 0,1-2 0,1-3 16,1 1-16</inkml:trace>
  <inkml:trace contextRef="#ctx0" brushRef="#br0" timeOffset="173068.9104">23165 11607 0,'0'0'0,"0"0"16,0 0-16,0 0 0,-2-21 0,2 21 15,0 0-15,-6-26 0,6 26 16,-10-20-16,0 12 0,-1 0 16,-1 3-16,-2 1 0,-2 1 15,1 2-15,-2 2 0,0 4 16,-2 2-16,-5 5 0,0 2 0,0 2 15,3 4-15,3 2 0,2 2 16,1 5-16,3 0 0,3-3 16,3-2-16,7-2 0,5 0 15,3-5-15,2-4 0,6-6 16,6-5-16,-1-2 0,1-3 0,2-4 16,2-4-16,-2-4 0,-1 0 15,0-4-15,0-4 16,1-1-16,-3 1 0,-4 2 0,-3 2 15,-3 3-15,-2 4 0,-2 4 16,-3 1-16,-5 7 0,-3 7 16,-5 4-16,-2 6 0,2-1 15,0 3-15,2 1 0,3 2 16,1 1-16,2 0 0,3 1 16,4-1-16,3-2 0,4-3 0,3-7 15,0-4-15,-2 0 16,-3-3-16,-2-1 0</inkml:trace>
  <inkml:trace contextRef="#ctx0" brushRef="#br0" timeOffset="173336.3632">23604 11443 0,'0'0'0,"0"0"15,0 0-15,0 0 0,0 0 0,-14 33 16,14-33-16,-16 34 0,6-12 0,-1 4 16,0 5-16,-1 3 15,1-3-15,2 1 0,1-2 16,2 3-16,1-4 0,4-5 16,2-4-16,4-5 0,2-2 0,8-6 15,6-5-15,1-7 0,1-5 16,-4 3-16,-4 0 15,-3 2-15</inkml:trace>
  <inkml:trace contextRef="#ctx0" brushRef="#br0" timeOffset="173552.889">24156 11365 0,'0'0'0,"0"0"15,0 0-15,0 0 0,-8 24 16,8-24-16,-14 29 0,3-8 15,-3 4-15,-2 3 0,0 2 16,-3 10-16,2 0 0,4-1 16,2 0-16,1 5 0,4-4 0,4-7 15,6-4-15,7-4 0,6-3 16,5-6-16,6-5 16,2-4-16,3-3 0,-2 0 0,-7-2 15,-5 0-15</inkml:trace>
  <inkml:trace contextRef="#ctx0" brushRef="#br0" timeOffset="173902.2638">24756 11749 0,'0'0'0,"0"0"15,0 0-15,-19 20 0,19-20 0,-20 23 16,8-8-16,1 1 15,1 2-15,2 0 16,3-1-16,7 0 16,7-1-16,4 1 0,3-6 0,3-4 15,6-4-15,-1-3 0,0-2 16,6-4-16,-1-3 0,-3-2 16,-3-2-16,-1-6 0,-2-4 15,-6 0-15,-4 1 0,-5-5 0,-5 1 16,-4 7-16,-1 4 0,-7-1 15,-6 4-15,1 2 0,-3 4 0,-7 3 16,-1 4-16,7 3 16,2 2-16,0 6 0,4 2 15,4 0-15,3-2 0,2-2 16,2-1-16,1-3 0</inkml:trace>
  <inkml:trace contextRef="#ctx0" brushRef="#br0" timeOffset="174169.6117">25586 11526 0,'0'0'16,"0"0"-16,0 0 0,-21 14 0,21-14 16,-22 17-16,6-3 15,1 2-15,0 4 0,-7 14 0,-2 7 16,2-1-16,1 0 0,-2 9 15,3 1-15,4-7 0,3-4 16,-1-3-16,3-4 0,3-6 16,1-2-16,0-4 0,1-3 15,-2-4-15,0-3 0,-2-6 16,-3-1-16,2-5 0,1-3 0,2 1 16,2 1-16,0 0 0</inkml:trace>
  <inkml:trace contextRef="#ctx0" brushRef="#br0" timeOffset="174319.8161">25250 11732 0,'0'0'0,"0"0"0,0 0 15,36-9-15,-19 7 0,2-1 0,3 0 16,9 0-16,4 1 0,0 2 16,2 2-16,1 0 0,-1 0 0,2-1 15,-8 0-15,-6 0 0</inkml:trace>
  <inkml:trace contextRef="#ctx0" brushRef="#br0" timeOffset="174802.6641">26521 11754 0,'0'0'0,"0"0"15,0 0-15,0 0 0,0 0 0,-8-18 16,8 18-16,-15-13 16,15 13-16,-24-12 0,10 7 15,-1 0-15,-2 1 0,-3 1 0,-3 2 16,0 1-16,1 1 0,-8 6 15,0 3-15,3 1 0,3 0 16,3 1-16,2 3 0,6 0 16,4 2-16,6 3 0,7-2 15,3-5-15,3-2 0,10-3 16,8-2-16,0-3 0,-1-3 0,3-3 16,2-4-16,-2-2 15,-3-2-15,-1-2 0,-3-3 16,-5 2-16,-3 2 0,-2-3 0,-4 0 15,-3 3-15,0 1 0,-4 6 16,-1 1-16,-1 4 0,-3-1 16,0 8-16,-2 3 15,3 0-15,1 2 0,3 3 0,1 4 16,3 0-16,1 2 0,-1 1 16,0-5-1,-2-3-15</inkml:trace>
  <inkml:trace contextRef="#ctx0" brushRef="#br0" timeOffset="175153.5008">27480 11683 0,'0'0'0,"0"0"15,0 0-15,-20-12 0,20 12 0,-27-5 16,7 4-16,-2 0 0,-3 1 16,-7 1-16,-1 2 0,2 4 15,3 0-15,0 2 0,2 1 16,4 1-16,3 1 0,2 4 16,6 1-16,8 1 0,4 0 0,8 2 15,6 0-15,2-1 16,0 0-16,1-3 0,1 0 0,0-2 15,-3-2-15,-2-1 16,-5-1-16,-3-1 0,-4-1 0,-8 0 16,-8 0-16,0-4 0,0 0 15,-6-5-15,-4-4 0,0 0 16,2 0-16,5 1 0,2 1 0,3 0 16</inkml:trace>
  <inkml:trace contextRef="#ctx0" brushRef="#br0" timeOffset="175569.4902">27818 11670 0,'0'0'15,"0"0"-15,0 0 0,0 0 0,0 0 16,-25 19-16,25-19 0,-25 16 15,25-16-15,-25 24 0,13-9 16,1-1-16,1 1 16,4-1-16,2 1 0,3 0 0,1-2 15,5 1-15,2 0 0,6-6 16,3-3-16,3-4 16,1-2-16,1-1 0,0-3 15,2-1-15,3-4 0,3-2 0,-4-3 16,-2-1-16,-2-2 15,0-2-15,0-1 16,-5 4-16,-4 3 0,-2 3 0,-1 1 16,-4 4-16,-1 1 0,-4 5 15,0 0-15,-2 3 0,-1 1 0,-3 4 16,0 5-16,0 1 16,1 0-16,-1 7 0,2 4 15,2-1-15,1-1 0,-1 2 0,1-7 16,0-2-16</inkml:trace>
  <inkml:trace contextRef="#ctx0" brushRef="#br0" timeOffset="176052.2957">28547 11782 0,'0'0'0,"0"0"0,0 0 16,0 0-16,-2-25 0,2 25 0,-10-23 15,2 11-15,-1 2 0,-3 1 16,-3-1-16,-3 3 0,1-1 16,-9 2-16,0 5 0,-1 3 15,2 3-15,0 5 0,-1 2 16,4 3-16,3-1 0,1 8 16,3 2-16,4-2 0,4-1 0,4-2 15,6 1-15,4-5 0,6-1 16,3-6-16,4-3 0,1-4 15,1-2-15,4-7 16,5-4-16,-4-3 0,-4-3 0,3-6 16,1-2-16,-2-2 0,0-3 0,-1 0 15,-3 0-15,-4-1 16,-1 3-16,-4 2 0,-2 2 16,-3 5-16,-1 3 0,-3 3 15,-1 1-15,1 5 16,-1 2-16,-2 6 0,-1 3 0,-3 3 0,-1 1 15,-4 8-15,-3 6 0,1 3 16,0 1-16,0 4 16,0 4-16,0-2 0,0-1 0,0 6 15,3-2-15,1-4 0,2-2 16,2-3-16,-1-1 0,2-3 16,0-1-16,0-5 0,1-2 15,0-5-15</inkml:trace>
  <inkml:trace contextRef="#ctx0" brushRef="#br0" timeOffset="176552.1392">29073 11781 0,'0'0'0,"0"0"15,0 0-15,0 0 0,0 0 0,-6-25 16,6 25-16,-15-13 0,15 13 15,-22-11-15,8 6 0,-3 2 16,0 1-16,-2 3 0,-2 2 16,1 3-16,0 0 0,-6 7 15,-3 4-15,5 2 0,3 1 16,3 2-16,5-2 0,3-1 16,3-2-16,6 0 0,6-1 15,2-3-15,3-1 0,4-7 0,1-2 16,3-3-16,1-3 0,2-4 15,3-4-15,-3-1 0,-2-1 16,1-7-16,0-6 0,0-3 16,1-4-16,2-3 0,-1-1 15,-3 2-15,-3 1 0,-2 3 16,-3 1-16,-3 5 0,0 3 0,-2 4 16,-2 3-16,-1 4 15,0 2-15,-1 4 0,-2 5 16,2 0-16,-2 4 0,-1 6 15,-1 5-15,-3 5 0,-1 6 0,-3 4 16,-2 7-16,0-1 16,-1 1-16,1 6 0,1-1 15,3-8-15,2-5 0,1-3 0,1-3 16,0-3-16,-1-1 0,3-5 16,2-5-16,0-1 0,-1-3 15,0 1-15</inkml:trace>
  <inkml:trace contextRef="#ctx0" brushRef="#br0" timeOffset="176885.9321">29182 11838 0,'0'0'0,"0"0"16,0 0-16,26 1 0,-26-1 16,27 3-16,-27-3 0,33 4 15,-13-3-15,2-1 16,1-1-16,3-1 0,0 0 15,4-1-15,-5 0 0,-3-3 16,-3-3-16,-4 1 0,-1-1 0,-8-2 16,-5-4-16,-3 2 15,-3 3-15,-6 1 0,-5 1 16,-2 2-16,-1 0 0,-8 3 16,0 3-16,1 3 0,2 4 0,-2 1 15,-1 4-15,3 2 0,3 1 16,3 4-16,4 3 15,4-1-15,2-1 0,9 3 0,7 0 16,1-6-16,2-3 0,9 4 16,5-1-16,-2-5 0,3-2 0,-2-1 15,-5-1-15,-5-2 16</inkml:trace>
  <inkml:trace contextRef="#ctx0" brushRef="#br0" timeOffset="177285.7147">29846 11719 0,'0'0'0,"0"0"15,0 0-15,0 0 16,0 0-16,-12 28 0,12-28 0,-15 28 16,8-11-16,-4 2 0,-1 3 15,-1-1-15,1 0 0,1-2 16,1-1-16,-1 3 0,4-4 0,2-3 15,4-4-15,2-4 0,2-2 16,3-5-16,2-2 0,-1-4 16,2-4-16,2-4 15,1-5-15,1 0 0,0 0 0,2-1 16,2 2-16,3-2 0,-2 1 16,-2 1-16,-2 3 0,-1 2 15,-1 3-15,1 5 0,-1 2 16,-1 5-16,-1 2 0,-3 3 15,1 2-15,-1 3 0,-2 2 0,-2 6 16,-1 6-16,-4 0 16,-1 3-16,-2 8 0,-3 1 0,0 2 15,1 2-15,-1-4 16,2-6-16,2-9 0</inkml:trace>
  <inkml:trace contextRef="#ctx0" brushRef="#br0" timeOffset="186169.4212">12214 12385 0,'0'0'0,"0"0"0,0 0 15,25-2-15,-25 2 0,27-3 16,-8 1-16,2 1 0,1-1 0,9 0 16,1 1-16,1-2 15,1 0-15,12 2 0,4 0 16,-4 1-16,-2 0 0,7 1 15,6-1-15,7 0 0,-4-1 0,17 1 16,3 2-16,-7 0 0,-7-2 16,18-1-16,4-1 0,-10 1 15,-6 1-15,57 1 16,8 0-16,-13 0 0,-6-1 16,-12 0-16,-9 0 0,-2 2 0,-2 1 15,3-2-15,2 1 16,-1-5-16,0 0 0,1 0 0,2 1 15,-2 2-15,-1-2 0,9-2 16,7-3-16,-2-1 0,0 0 16,2-1-16,0-1 0,-8 3 15,-6 2-15,9-2 0,6 0 16,-5-1-16,-2 1 0,3-3 16,4-1-16,15 4 15,12 6-15,-33-2 0,-23-1 0,12 4 16,7 1-16,-19 2 0,-15 0 15,11-2-15,9-2 16,-15 2-16,-9 0 0,7-2 0,3 0 16,-14 2-16,-8 0 0,-1 2 15,0-2-15,-13 0 0,-9 0 0,-13-3 16,-9-2-16,-4 1 16,-5 1-16,0 2 0,0-3 15,0 3-15</inkml:trace>
  <inkml:trace contextRef="#ctx0" brushRef="#br0" timeOffset="191166.0818">18973 11448 0,'0'0'0,"0"0"0,0 0 0,26 8 16,-26-8-16,18 12 0,-7-3 15,-1 1-15,1 1 0,-1 2 16,-1 1-16,-1-2 0,0-1 0,-2-1 16,0-1-16,-2-1 0</inkml:trace>
  <inkml:trace contextRef="#ctx0" brushRef="#br0" timeOffset="191388.1922">18826 11717 0,'0'0'0,"0"0"0,0 0 15,36-3-15,-36 3 0,34-6 0,-8 2 16,-1 1-16,-1-1 0,11 0 15,4-1-15,-2-1 0,-1 0 16,7 0-16,-1 1 0,-7-1 16,-3 0-16,-6 0 0,-4-2 15,-4 1-15,-4 2 0,-3 1 16</inkml:trace>
  <inkml:trace contextRef="#ctx0" brushRef="#br0" timeOffset="191569.609">19143 11737 0,'0'0'0,"0"0"16,0 0-16,0 0 0,-9 21 0,9-21 16,-7 20-16,1-7 15,-1 1-15,-2 2 0,-5-1 16,0 0-16,-1 0 0,-4 6 16,0-1-16,0-2 0,-1-2 15,-2-1-15,-2-2 0,3-2 0,4-1 16,1-2-16</inkml:trace>
  <inkml:trace contextRef="#ctx0" brushRef="#br0" timeOffset="191755.01">18985 11855 0,'0'0'0,"0"0"15,26 3-15,-10 0 0,1 1 0,9 2 16,5 0-16,0 2 0,0 0 15,1-1-15,1 1 0,3 0 16,-3-2-16,-4 1 0,-5-1 16,-4-1-16,-4-2 0,-3 0 15,-3-1-15,-1 1 0</inkml:trace>
  <inkml:trace contextRef="#ctx0" brushRef="#br0" timeOffset="191935.8832">19044 12072 0,'0'0'0,"0"0"0,0 0 15,0 0-15,-1 22 0,1-22 16,2 19-16,-2-19 0,2 21 0,2-11 16,0 1-16,0-1 0,2-3 15,-2 0-15,0 0 0,-1-2 16</inkml:trace>
  <inkml:trace contextRef="#ctx0" brushRef="#br0" timeOffset="192119.9844">19299 12005 0,'0'0'0,"0"0"0,0 0 15,1 21-15,-1-21 0,0 0 16,0 27-16,0-27 0,0 20 0,1-10 15,0-1-15,1-1 0,0-3 16,0 1-16,1-2 0,-1 0 16</inkml:trace>
  <inkml:trace contextRef="#ctx0" brushRef="#br0" timeOffset="192286.09">19558 11736 0,'0'0'16,"0"0"-16,0 0 0,0 0 0,0 0 16,8 30-16,-8-30 0,5 24 15,-5-24-15,4 28 0,-2-13 16,1-4-16,-1-1 0,0-2 16,0-1-16,1-1 0</inkml:trace>
  <inkml:trace contextRef="#ctx0" brushRef="#br0" timeOffset="192555.1443">19755 11635 0,'0'0'0,"0"0"16,0 0-16,0 0 0,1 37 16,-2-15-16,-1 8 0,0 3 15,-2 3-15,1 13 0,0 1 16,0-2-16,1-3 0,0 4 15,0-6-15,0-1 0,1-7 0,-1-9 16,0-6-16,0-4 0,-1-3 16,-5-7-16,-3-4 15,-6-10-15,-4-7 16,2-2-16,1-1 0,-1-6 16,1-6-16,0-2 0,0-1 15,2 1-15,2 8 0,5 5 0</inkml:trace>
  <inkml:trace contextRef="#ctx0" brushRef="#br0" timeOffset="192769.4354">20120 11567 0,'0'0'0,"0"0"0,0 0 0,0 0 16,14 22-16,-14-22 0,6 22 15,-6-22-15,4 24 0,-2-11 16,1 2-16,-2-2 0,-1 0 0,0-4 16,0-1-16,0-2 15,0 0-15,0-1 0</inkml:trace>
  <inkml:trace contextRef="#ctx0" brushRef="#br0" timeOffset="193036.4899">20155 11497 0,'0'0'16,"0"0"-16,0 0 0,30-8 16,-30 8-16,30-5 0,-10 2 15,-1 1-15,1 1 0,0 0 16,-1 1-16,3-1 0,-1 1 0,0 0 16,-1 0-16,-3 2 0,-1 2 15,-3 0-15,-1 2 16,-3 1-16,-3 2 0,-2 5 0,-4 3 15,-2-2-15,-2 0 0,-1 1 16,-2 2-16,1-2 0,0-2 16,1 1-16,-1 1 0,-1-4 15,1 0-15,-3-2 0,-2 0 16,0-2-16,0-3 0,1-1 16,2-1-16,2 1 0</inkml:trace>
  <inkml:trace contextRef="#ctx0" brushRef="#br0" timeOffset="193205.0584">20136 11605 0,'0'0'0,"0"0"0,0 0 15,0 0-15,31-3 0,-31 3 16,26-2-16,-26 2 0,31-2 0,-15 1 16,1 1-16,-2 0 0,0 1 15,-1 0-15,-2 1 0,-3 0 16,-3 0-16,0 1 0,-2-1 15,1-1-15</inkml:trace>
  <inkml:trace contextRef="#ctx0" brushRef="#br0" timeOffset="193386.5034">20074 11707 0,'0'0'0,"0"0"0,0 0 15,0 0-15,28 4 0,-28-4 0,32 0 16,-32 0-16,41-1 0,-18 0 15,4 1-15,-3 1 0,-2 0 0,4 0 16,0 0-16,-4 1 16,-2-1-16,-5 0 0,-4 1 15,-2-1-15,-1 0 0,-2 0 16</inkml:trace>
  <inkml:trace contextRef="#ctx0" brushRef="#br0" timeOffset="193587.5563">19915 11872 0,'0'0'16,"0"0"-16,23-2 0,-5 0 15,1-1-15,16 0 0,5 0 16,6-2-16,2-1 0,11 1 0,-2 1 16,-3 1-16,-3-1 0,2 1 15,-7-1-15,-8 1 0,-4 2 16,-11 0-16,-8 0 0,-3 1 15,-3 0-15,-2 0 0</inkml:trace>
  <inkml:trace contextRef="#ctx0" brushRef="#br0" timeOffset="193769.1022">20079 12015 0,'0'0'0,"0"0"0,0 0 15,3 20-15,-3-20 0,0 0 16,7 27-16,-4-16 0,2-1 16,-1 1-16,1-1 0,-1 0 15,1-2-15,0-1 0,-2-1 16,1-1-16</inkml:trace>
  <inkml:trace contextRef="#ctx0" brushRef="#br0" timeOffset="194036.569">20185 12004 0,'0'0'0,"0"0"0,0 0 16,0 0-16,33-4 0,-33 4 0,35-4 15,-16 1-15,0 0 0,0 0 16,-1 2-16,2 0 16,-1 1-16,5-1 0,-1 1 0,-3 0 15,-3 1-15,-3 0 0,-3 2 0,-2 1 16,-4 1-16,-2 4 0,-5 3 15,-2-1-15,-4 0 0,-1 1 16,1-1-16,-1 1 0,0-1 16,0 0-16,-1 1 0,-1-2 15,0-1-15,-2-12 16,-2-8-16,2 1 0,2 2 0,3 1 16</inkml:trace>
  <inkml:trace contextRef="#ctx0" brushRef="#br0" timeOffset="194203.976">20136 12103 0,'0'0'0,"0"0"0,0 0 15,27-1-15,-27 1 0,29-1 16,-29 1-16,35-1 0,-18 0 16,1 0-16,1 1 0,-3 0 15,0 0-15,0 0 16,-1 0-16,-5 0 0,-2 0 0,0 0 15</inkml:trace>
  <inkml:trace contextRef="#ctx0" brushRef="#br0" timeOffset="194370.0325">20205 12193 0,'0'0'0,"0"0"0,0 0 0,0 0 16,31 2-16,-18-2 0,2 1 15,1 0-15,0 0 0,-1 1 16,-2-2-16,-1 1 0,-2-1 16,-1 1-16</inkml:trace>
  <inkml:trace contextRef="#ctx0" brushRef="#br0" timeOffset="194589.6965">20252 12041 0,'0'0'0,"0"0"16,0 0-16,0 0 0,6 22 0,-6-22 15,2 22-15,-2-22 0,0 34 16,0-14-16,1 1 16,0-2-16,0 1 0,-1-1 0,0 0 15,-1 4-15,0-3 0,-1-2 16,0-1-16,-2-4 0,1-2 15,0-2-15,0-2 0,1-1 0</inkml:trace>
  <inkml:trace contextRef="#ctx0" brushRef="#br0" timeOffset="194752.9681">20181 12344 0,'0'0'0,"0"0"16,0 0-16,26-5 0,-14 2 0,4 2 15,1-3-15,1 1 0,1 0 16,3 0-16,-1 2 0,-2-2 16,-1-2-16,-3 2 0,-1 0 15,-3 0-15</inkml:trace>
  <inkml:trace contextRef="#ctx0" brushRef="#br0" timeOffset="195071.1521">20108 12437 0,'0'0'0,"0"0"0,0 0 0,0 0 15,36 6-15,-36-6 0,38-1 16,-16 1-16,3 0 0,1-1 16,2-1-16,8-1 0,1 1 0,-3 1 15,-2 3-15,-2-1 0,-4 0 16,4 0-16,-4 1 0,-1-1 15,-3-1-15,-4 0 0,-2 0 16,-6 1-16,-2 0 0,-2 0 16,1 0-16,-3-1 0,-1 0 15,0 0-15,-3 0 0,2-1 16,-2 1-16,0 0 0,-3 0 16,0 0-16,1-2 0,-1 0 15,0-2-15,-1 1 0,1-2 0,0 0 16,0 1-16,1 1 0</inkml:trace>
  <inkml:trace contextRef="#ctx0" brushRef="#br0" timeOffset="227369.922">8402 12772 0,'0'0'16,"0"0"-16,0 0 0,0 0 15,0 0-15,0 0 0,0 0 0,-21 24 16,21-24-16,-12 19 0,12-19 16,-17 24-16,9-12 0,1 2 15,-2 0-15,0 1 0,0-1 0,0 1 16,1 0-16,-2 1 16,-1 2-1,0-1-15,0 1 0,0-2 16,0 1-16,-5 1 0,1-3 15,0 0-15,2-2 0,2-2 0,1-2 16,0-4-16,0-3 16,3 0-16,0 0 0,3-1 0</inkml:trace>
  <inkml:trace contextRef="#ctx0" brushRef="#br0" timeOffset="227619.673">8056 12873 0,'0'0'16,"0"0"-16,0 0 0,0 0 0,0 0 16,0 0-16,0 0 15,0 0-15,0 0 0,25-11 16,-25 11-16,0 0 0,25 3 0,-25-3 16,29 8-16,-12-2 0,-1 0 0,5 2 15,3 1-15,1 1 0,0 1 16,9 2-16,1 2 0,0 0 15,-1 1-15,8 3 0,1 1 16,-6-2-16,-1-2 0,-7-2 16,-5-4-16,-5-1 0</inkml:trace>
  <inkml:trace contextRef="#ctx0" brushRef="#br0" timeOffset="229572.2316">12866 13221 0,'0'0'15,"13"-1"-15,5 0 0,8 1 0,3-1 16,13 1-16,5 1 0,9-1 15,-1-1-15,4-1 0,2 1 16,12 0-16,0-2 0,7 0 16,-1-1-16,-4 3 0,-4 2 0,30 0 15,-10 2-15,-7-7 0,-6-5 16,2 3-16,0-1 16,-5 3-16,-3 0 0,25 1 15,16 0 1,3 0-16,1 2 0,-29-1 0,-19 1 15,2-1-15,4 2 0,1-1 16,2-1-16,8 0 0,5-1 16,-6 2-16,-4 1 0,3-1 15,1 0-15,-2 2 0,-1 2 0,21 3 16,13 2 0,10-2-16,8-2 0,-33-2 15,-21-2-15,18 5 0,12 6 16,-16-4-16,-13-3 0,3 1 15,1 0-15,-5 2 0,-1 2 0,7 0 16,5-1-16,-9 2 16,-7 0-16,3-2 0,4-2 15,-10 1-15,-7 1 0,4-2 0,0-3 16,-5-4-16,-5-3 0,-9 3 16,-4 1-16,-9-1 0,-4-1 15,-8-4-15,-6-1 0,-6 3 0,-4 0 16,-2 3-16</inkml:trace>
  <inkml:trace contextRef="#ctx0" brushRef="#br0" timeOffset="239237.1995">18094 12662 0,'0'0'16,"0"0"-16,0 0 0,0 0 0,24-11 16,-24 11-16,28-6 0,-10 2 15,1 1-15,2-1 0,2 1 16,2 0-16,2-1 0,7-2 16,0-1-16,0 1 0,0 4 15,5-3-15,-3 0 0,-4-1 16,-4 2-16,0-1 0,-1 0 15,-5 1-15,-3 0 0,-5 1 16</inkml:trace>
  <inkml:trace contextRef="#ctx0" brushRef="#br0" timeOffset="239455.2661">18478 12414 0,'0'0'0,"0"0"15,0 0-15,0 0 0,0 24 0,0-24 16,0 37-16,-1-11 0,0 2 16,0 7-16,0 6 0,0 12 15,0 0-15,-1 6 0,0-4 16,1-8-16,1-3 0,0 2 16,0-6-16,0-8 0,0-4 15,-1-7-15,-1-5 0,-1-6 0,-2-4 16,2-3-16,1 0 15,0-1-15</inkml:trace>
  <inkml:trace contextRef="#ctx0" brushRef="#br0" timeOffset="239620.1033">18217 12905 0,'0'0'16,"0"0"-16,0 0 0,23-2 15,-23 2-15,29-3 0,-8-1 16,1 1-16,1-1 0,5 0 15,2-1-15,2 0 0,1-2 0,10-5 16,2-2-16,0 0 0,-9 2 16,-6 3-16</inkml:trace>
  <inkml:trace contextRef="#ctx0" brushRef="#br0" timeOffset="239777.1609">18947 12400 0,'0'0'0,"0"0"16,0 0-16,0 0 0,0 0 0,0 0 16,23 21-16,-23-21 0,0 0 15,22 24-15,-22-24 0,19 15 16,-11-10-16,-2 0 0</inkml:trace>
  <inkml:trace contextRef="#ctx0" brushRef="#br0" timeOffset="239987.1794">18834 12619 0,'0'0'0,"0"0"16,-3 25-16,0-6 0,-1 5 0,0 11 16,0 3-16,0-1 0,1-4 15,1 4-15,2-5 0,1-3 16,1-4-16,1-3 0,2-4 15,1-7-15,2-4 0,-2-1 16,-1-1-16,0-1 0</inkml:trace>
  <inkml:trace contextRef="#ctx0" brushRef="#br0" timeOffset="240303.623">19096 12573 0,'0'0'0,"0"0"15,28-4-15,-7 1 0,4 1 0,0 0 16,0 0-16,11 0 0,2-2 16,5 2-16,-3 0 0,0-1 15,-2 2-15,-5-2 0,-4 2 16,2 2-16,-4 0 16,-4 2-16,-3 1 0,-6 5 0,-5 6 15,-4-3-15,-3 2 0,-5 11 16,-5 7-16,0 1 0,1 4 0,-1 8 15,0 4-15,2-6 0,0-7 16,-1 4-16,0-2 16,0-8-16,0-3 0,2-4 0,-1-2 15,1-5-15,-1-2 0,-4-7 16,-3-7-16,0-3 0,0-3 0,2 2 16,2 0-16,2 1 15</inkml:trace>
  <inkml:trace contextRef="#ctx0" brushRef="#br0" timeOffset="240636.9676">19108 12673 0,'0'0'0,"0"0"0,0 0 0,0 0 16,0 0-16,0 0 0,0 0 15,-19 16-15,19-16 0,0 0 16,0 0-16,0 0 0,0 20 15,0-20-15,0 0 0,24 9 16,-24-9-16,25 2 0,-25-2 0,32-2 16,-32 2-16,32-3 0,-15 2 15,0 0-15,-2 1 0,-1 1 16,-1-1-16,-3 1 0,-2 0 16,-5 5-16,-6 5 0,0 1 15,-1 0-15,-8 7 0,-5 5 16,-3-1-16,-2 2 0,-2 0 15,-3 0-15,-5 6 0,0-2 0,2-2 16,0-1 0,4-4-16,3-1 0,1-2 0,5-3 15,3-4-15</inkml:trace>
  <inkml:trace contextRef="#ctx0" brushRef="#br0" timeOffset="240787.3252">19014 12887 0,'0'0'0,"0"0"0,0 0 15,22 3-15,-22-3 0,23 5 0,-23-5 16,36 6-16,-17-3 0,2 0 16,1 0-16,2 0 0,0-1 15,7 1-15,-2-2 0,-3-1 16,-5 2-16,-4-2 0</inkml:trace>
  <inkml:trace contextRef="#ctx0" brushRef="#br0" timeOffset="241137.5783">19106 13092 0,'0'0'0,"0"0"16,0 0-16,0 20 0,0-20 0,0 0 16,0 22-16,0-22 0,0 0 15,2 16-15,-1-12 0,-1-4 16,2 2-16,-1-5 0,1-3 15,0-1-15,-1 1 0,1-3 16,0-1-16,1 0 0,1-1 0,3 1 16,4 2-16,2 0 15,1 2-15,1 2 0,2 0 16,-1 1-16,1 1 0,4 2 0,-1 2 16,-4 3-16,-1 1 0,-7 3 15,-3 2-15,-5 0 16,-2 2-16,-4-1 0,-2 0 0,0 0 15,-3 0-15,-4 1 16,-4 0 0,2-4-16,0-6 0,5-2 0,3-3 0,2 1 15,0 0-15,1-1 0</inkml:trace>
  <inkml:trace contextRef="#ctx0" brushRef="#br0" timeOffset="241280.113">19916 12766 0,'0'0'0,"0"0"16,0 0-16,0 0 0,0 0 15,16 13-15,-16-13 0,0 0 16,0 0-16,20 14 16</inkml:trace>
  <inkml:trace contextRef="#ctx0" brushRef="#br0" timeOffset="241437.2427">19757 12957 0,'0'0'0,"0"0"0,0 0 16,0 0-16,29 9 0,-29-9 16,29 3-16,-29-3 0,28 4 15,-15-3-15,-2 0 0,-1 0 0</inkml:trace>
  <inkml:trace contextRef="#ctx0" brushRef="#br0" timeOffset="241604.0824">19742 13162 0,'0'0'0,"0"0"0,0 0 0,0 0 15,32-9-15,-32 9 0,38-17 16,-13 6-16,1-2 0,2-3 15,0-2-15,4-2 0,-5 3 0,-4 4 16</inkml:trace>
  <inkml:trace contextRef="#ctx0" brushRef="#br0" timeOffset="241770.5706">20084 12847 0,'0'0'0,"0"0"16,0 0-16,0 0 0,26-2 15,-26 2-15,33-7 0,-11 1 0,2 0 16,1 1-16,-1-2 16,0 0-16,-1-1 0,5-2 15,-3 1-15,-4 1 0,-3 2 16,-3 1-16</inkml:trace>
  <inkml:trace contextRef="#ctx0" brushRef="#br0" timeOffset="241937.4437">20049 12999 0,'0'0'0,"0"0"16,0 0-16,0 0 0,33 1 0,-33-1 15,39-8-15,-15 1 0,3 0 16,0-2-16,2 1 0,5-5 16,-3 1-16,-1-1 0,-2 0 15,-3 2-15,-4 2 0,-4 1 16</inkml:trace>
  <inkml:trace contextRef="#ctx0" brushRef="#br0" timeOffset="242169.96">20155 12636 0,'0'0'16,"0"0"-16,0 0 0,18 15 15,-18-15-15,15 25 0,-7-5 16,0 3-16,-1 4 0,2 3 15,1 4-15,4 10 0,2 0 0,4 8 16,1-6-16,-3-4 0,-1-3 16,2 1-16,-2-4 15,1-6-15,-1-6 0,-2-3 0,-1-3 16,1-10-16,-2-4 0,-4-2 16,-2-1-16,0 0 0</inkml:trace>
  <inkml:trace contextRef="#ctx0" brushRef="#br0" timeOffset="242370.1525">20551 12986 0,'0'0'16,"0"0"-16,0 0 0,0 0 0,0 0 15,0 0-15,0 0 0,-29 19 16,29-19-16,-26 23 0,10-7 16,-2 1-16,-3 0 0,-2 2 15,-3 2 1,1 0-16,-2 1 0,-1 0 15,3-2-15,3-9 0,3-5 16,1-1-16,4 0 0,1-2 0</inkml:trace>
  <inkml:trace contextRef="#ctx0" brushRef="#br0" timeOffset="242520.1423">20407 12629 0,'0'0'0,"0"0"16,0 0-16,0 0 0,0 0 0,25 21 16,-25-21-16,24 18 0,-12-7 15,-2-1-15,-1-2 0,-1 0 16</inkml:trace>
  <inkml:trace contextRef="#ctx0" brushRef="#br0" timeOffset="242674.5552">20916 13367 0,'0'0'0,"0"0"0,11 19 0,-7-7 16,1-1-16,-1 2 0,-1-2 15,1-1-15</inkml:trace>
  <inkml:trace contextRef="#ctx0" brushRef="#br0" timeOffset="246470.7173">21036 12708 0,'0'0'16,"0"0"-16,0 0 0,0 0 0,0 0 16,0 0-16,0 0 0,24 11 15,-24-11-15,31 2 0,-31-2 16,40-2-16,-17 0 0,2 0 16,3 0-16,-1 1 0,1-2 0,8 1 15,2 0-15,-5 0 16,-3-1-16,1-3 0,-6 0 15,-4 1-15,-5 1 0,-2 0 0</inkml:trace>
  <inkml:trace contextRef="#ctx0" brushRef="#br0" timeOffset="246671.729">21060 13032 0,'0'0'15,"12"-2"-15,8-2 0,1-1 16,1-1-16,12-1 0,5-1 16,13-4-16,3-1 0,-8 2 15,-5 1-15,5-3 0,-4 0 16,-9 3-16,-8 3 0,-5 1 16</inkml:trace>
  <inkml:trace contextRef="#ctx0" brushRef="#br0" timeOffset="246886.6692">21352 12814 0,'0'0'0,"0"0"0,0 0 16,0 0-16,0 0 0,-12 30 15,12-30-15,-13 36 0,3-15 0,-1 6 16,-1 3-16,-1 1 15,0-1-15,-6 8 0,-1-1 16,1-3-16,2-4 0,-3 2 16,2-6-16,4-6 0,1-6 0,2-3 15,2-1-15,1-3 16</inkml:trace>
  <inkml:trace contextRef="#ctx0" brushRef="#br0" timeOffset="247087.1273">21332 13129 0,'0'0'0,"0"0"16,0 0-16,0 0 0,5 32 0,-5-32 16,7 28-16,-7-28 0,10 30 15,-2-16-15,3-1 0,4-3 16,2-2-16,3-1 16,1-2-16,10-3 0,1-4 0,-1-6 15,0-6-15,-6 2 0,-3 2 16,-3 1-16</inkml:trace>
  <inkml:trace contextRef="#ctx0" brushRef="#br0" timeOffset="247270.2601">22050 12726 0,'0'0'0,"0"0"0,0 0 0,0 0 16,-21 28-16,21-28 0,-31 32 15,13-13-15,-2 2 0,-3 0 16,-4 3-16,-5 5 0,3-1 0,-5 4 16,6-1-16,5-6 15,4-5-15,3-3 16</inkml:trace>
  <inkml:trace contextRef="#ctx0" brushRef="#br0" timeOffset="247454.1025">22025 12896 0,'0'0'0,"0"0"16,0 0-16,3 30 0,-3-30 15,0 35-15,-1-12 0,0 1 16,0 0-16,0 8 0,0-3 16,0-1-16,0-2 0,1-6 0,1-4 15,0-2-15,0-3 0,0-1 16</inkml:trace>
  <inkml:trace contextRef="#ctx0" brushRef="#br0" timeOffset="247621.9234">22339 12599 0,'0'0'16,"0"0"-16,0 0 0,0 0 0,0 0 15,7 24-15,-7-24 0,0 0 0,0 31 16,0-31-16,-6 20 16,4-11-16,0-2 0,0 0 0</inkml:trace>
  <inkml:trace contextRef="#ctx0" brushRef="#br0" timeOffset="247803.717">22142 12813 0,'0'0'0,"0"0"0,0 0 16,0 0-16,0 0 0,0 0 15,34 3-15,-34-3 16,52-4-16,-24 1 0,2-1 0,2-1 16,3 1-16,10-4 15,-4 2-15,9-3 0,-1 0 16,-8 2-16,-4 4 0,-2-2 0,-6 0 16,-10 2-16,-4-1 0,-2 2 15</inkml:trace>
  <inkml:trace contextRef="#ctx0" brushRef="#br0" timeOffset="247987.9609">22380 12905 0,'0'0'15,"0"0"-15,0 0 0,-15 19 0,15-19 16,-14 17-16,4-5 0,-2 1 16,-1 3-16,-1 0 15,-1 2-15,-1 4 0,0-2 0,1-1 16,-2-3-16,2-1 0,1 0 15,-1-4-15,1-2 0,2-4 16,2-1-16,1-1 0,1 0 16,2 0-16</inkml:trace>
  <inkml:trace contextRef="#ctx0" brushRef="#br0" timeOffset="248406.2602">22388 13019 0,'0'0'0,"0"0"15,0 0-15,-4 32 0,4-32 0,-6 34 16,1-12-16,2 0 16,0 0-16,1 5 0,2-2 15,1-3-15,1-3 0,4-1 16,4-2-16,1-4 0,3-3 0,0-4 16,2-2-16,0-2 0,-1-1 0,4-5 15,3-5-15,0-1 16,-1-3-16,2-4 0,-2-1 15,-2 0-15,-1 1 0,-3 0 16,-2-1-16,-3 3 0,-2 1 0,-4 2 16,-3 0-16,-2 2 0,-1 1 15,-4 2-15,-4 3 16,-1 3-16,-2-1 0,-1 3 0,-2 3 16,1 1-16,2 0 0,2 3 15,2 4-15,3 0 0,1 0 0,6 2 16,5 1-16,3 0 15,2-1-15,2 1 0,2 0 16,2 0-16,0-2 0,7 3 16,1 0-16,-2-3 0,-2-1 0,-3-2 15,-3-2-15,-3-2 0,-2-2 16,-2 0-16,-2 0 0,0-2 16</inkml:trace>
  <inkml:trace contextRef="#ctx0" brushRef="#br0" timeOffset="248937.0297">23068 12784 0,'0'0'0,"0"0"0,0 0 0,32-1 0,-32 1 16,30-1-16,-11-1 0,2 0 15,0-1-15,6-2 0,-1-1 16,2 1-16,-1 1 0,0 1 16,-2-2-1,-4 2-15,-3 0 0,-3 1 16</inkml:trace>
  <inkml:trace contextRef="#ctx0" brushRef="#br0" timeOffset="249119.9641">22884 13019 0,'0'0'0,"0"0"0,0 0 16,0 0-16,33 1 0,-33-1 0,42-1 15,-16-2-15,4-2 0,4-1 16,4 0-16,11-2 0,2-2 15,6-4-15,-4-1 0,-4 0 16,-4 3-16,-2 1 0,-10 2 16,-8 2-16</inkml:trace>
  <inkml:trace contextRef="#ctx0" brushRef="#br0" timeOffset="249303.4432">23195 12885 0,'0'0'0,"0"0"0,0 0 16,-11 29-16,6-15 0,0 5 16,-1 3-16,0 2 0,-2 2 0,-4 6 15,0 0-15,1-4 0,2-3 16,-1 3-16,2-2 0,3-7 16,1-3-16,1-3 0,1-3 15,0 0-15</inkml:trace>
  <inkml:trace contextRef="#ctx0" brushRef="#br0" timeOffset="249504.79">23200 13098 0,'0'0'0,"0"0"0,0 0 16,5 27-16,-5-27 0,7 28 0,0-12 16,2 0-16,1 1 0,2-3 15,1 1-15,7 0 0,2-2 16,5-5-16,4-3 15,0-5-15,0-4 0,5-5 0,0-4 16,-5-3-16,-4-2 0,-4 3 16,-4 3-16,-3 2 0</inkml:trace>
  <inkml:trace contextRef="#ctx0" brushRef="#br0" timeOffset="249737.1006">23872 12618 0,'0'0'0,"0"0"0,0 0 16,-16 19-16,16-19 0,-9 19 15,7-8-15,3 1 0,3 0 16,3-1-16,4 0 16,3-2-16,0-1 0,9 1 0,3-6 15,2-1-15,0-2 0,0-3 16,2-2-16,0-1 0,-2 1 0,3-4 15,-3-2-15,-6 2 0,-4 1 16,-4 3-16</inkml:trace>
  <inkml:trace contextRef="#ctx0" brushRef="#br0" timeOffset="249906.6845">24099 12532 0,'0'0'0,"0"0"0,0 0 15,0 0-15,1 26 0,-1-26 16,-2 32-16,-1-12 0,1 0 16,0 2-16,0 1 0,-3 5 0,0 0 15,-1-5-15,1-3 16,0-3-16,2-3 0,0-3 16</inkml:trace>
  <inkml:trace contextRef="#ctx0" brushRef="#br0" timeOffset="250087.5494">23829 12878 0,'0'0'0,"0"0"0,0 0 0,0 0 16,0 0-16,0 0 0,34-2 15,-34 2-15,35-3 0,-13 1 16,5-1-16,-1 0 0,0-2 16,4 1-16,2 1 15,6-3-15,-4-1 0,-2 0 0,-2 0 16,0-1-16,-5 2 0,-5 1 15</inkml:trace>
  <inkml:trace contextRef="#ctx0" brushRef="#br0" timeOffset="250454.3666">23950 13003 0,'0'0'0,"0"0"0,0 0 15,0 0-15,-2 25 0,2-25 0,-1 16 16,1-7-16,0-2 0,1 1 16,0-1-1,0-3-15,-1-4 0,2-1 0,-2-1 16,0-4-16,0 0 16,0-2-16,0 1 0,1-1 0,0-1 15,0 1-15,2 1 0,0 1 16,1 2-16,2-1 0,0 0 0,4 2 15,4 2-15,-1-1 16,0 0-16,-1 2 0,0 2 16,-2-1-16,0 1 0,-2 1 0,-2 0 15,0 1-15,-2 0 0,-1 3 16,-3 3-16,-3-1 0,-1 1 0,-5 1 16,-3 3-1,-5 1-15,0 0 0,3-3 0,1-1 16,2-3-16</inkml:trace>
  <inkml:trace contextRef="#ctx0" brushRef="#br0" timeOffset="250637.5085">23718 13194 0,'0'0'0,"0"0"15,0 0-15,28-4 0,-28 4 0,26-4 16,-6 1-16,0 1 0,0 0 15,4-1-15,-1 1 0,-2-1 16,-2 1-16,-5 1 0,-3 0 16,-2-1-16,-1 1 0,-2-1 0,0 1 15,-2-1-15</inkml:trace>
  <inkml:trace contextRef="#ctx0" brushRef="#br0" timeOffset="250804.1567">23753 13294 0,'0'0'16,"0"0"-16,0 0 0,0 0 16,28-2-16,-28 2 0,28-2 15,-13 2-15,1 0 0,-1-1 0,-1 0 16,-1 1-16,-4 0 0,0 0 16,-1 0-16,-1 0 0</inkml:trace>
  <inkml:trace contextRef="#ctx0" brushRef="#br0" timeOffset="250953.6118">23745 13397 0,'0'0'0,"0"0"15,0 0-15,0 0 0,0 0 0,27 0 16,-27 0-16,25-4 16,-25 4-16,32-7 0,-14 3 15,-1-2-15,-2-1 0,-1 2 0,-2-1 16,-2 2-16</inkml:trace>
  <inkml:trace contextRef="#ctx0" brushRef="#br0" timeOffset="251154.817">23980 13165 0,'0'0'0,"0"0"15,0 0-15,0 0 0,8 26 0,-8-26 16,4 28-16,-4-28 0,4 33 15,-2-15-15,1 1 0,-2 1 16,0 0-16,0 3 0,0-3 16,0-3-16,0-3 0,0-3 15,0-3-15,0-1 16,1-2-16,-1 0 0</inkml:trace>
  <inkml:trace contextRef="#ctx0" brushRef="#br0" timeOffset="251388.4365">24181 12987 0,'0'0'0,"0"0"15,0 0-15,0 0 0,0 0 0,18 24 16,-18-24-16,9 34 0,-6-12 16,0 8-16,1 7 15,-2 3-15,0 2 16,1 4-16,2-5 0,0 6 0,1-3 15,-2-6-15,1-6 0,-2-5 16,0-3-16,-2-6 0,1-3 0,-4-8 16,0-5-16,2-2 15,-2 3-15,2-3 0</inkml:trace>
  <inkml:trace contextRef="#ctx0" brushRef="#br0" timeOffset="251564.4082">24278 13109 0,'0'0'0,"0"0"16,0 0-16,0 0 0,0 0 0,0 0 15,28-1-15,-28 1 16,0 0-16,25 0 0,-25 0 16,0 0-16,27 5 0,-22-2 15,-1 2-15,-1-3 0,-1 1 0,0 0 16</inkml:trace>
  <inkml:trace contextRef="#ctx0" brushRef="#br0" timeOffset="251737.4448">24205 13304 0,'0'0'0,"0"0"16,0 0-16,0 0 0,23 3 0,-23-3 15,0 0-15,34 4 0,-34-4 16,34 1-16,-14-2 0,-1 0 15,-2 0-15,-1 0 16,-3 0-16,-1 1 16</inkml:trace>
  <inkml:trace contextRef="#ctx0" brushRef="#br0" timeOffset="251887.6633">24336 13441 0,'0'0'0,"0"0"0,0 0 16,23 2-16,-23-2 0,23-2 0,-23 2 16,29-6-16,-13 2 0,-1 0 15,-2 0-15,-2 2 0</inkml:trace>
  <inkml:trace contextRef="#ctx0" brushRef="#br0" timeOffset="262037.1845">4491 13960 0,'0'0'0,"0"0"0,0 0 16,0 0-16,0 0 0,0 0 0,0 0 15,0 0-15,0 0 0,27 0 16,-27 0-16,0 0 0,33 2 15,-33-2-15,38 5 16,-12-3-16,1-1 0,5 1 16,1-1-16,15 2 0,1-1 0,9 1 15,7 1 1,14 0-16,-3-2 0,17 3 0,1 1 0,11 0 16,-4 1-16,15-4 0,-2 0 15,41 2-15,-17 1 0,-2-1 16,0-1-16,11 3 15,11 2-15,-37-5 0,-23-2 0,23 2 16,14 2-16,-22-2 16,-16-1-16,21-1 0,15-1 15,-18 3-15,-13 0 0,19 1 16,16 1-16,-17-1 0,-9 0 0,10 1 16,7 1-16,-25 0 0,-16-1 0,13-1 15,7-2-15,-16 0 16,-8-1-16,4 1 0,3 0 15,-14-2-15,-8 1 0,-2-2 16,0-1-16,-15 0 0,-11 0 0,1 1 16,0-2-16,-10 1 0,-8-2 15,-11 2-15,-6-1 16,-5-4-16,-2-3 0,1 2 0,0 3 16,0 1-16</inkml:trace>
  <inkml:trace contextRef="#ctx0" brushRef="#br0" timeOffset="267303.7756">9042 6429 0,'0'0'0,"0"0"16,0 0-16,0 0 0,0 0 0,20-3 16,-20 3-16,0 0 0,23 0 15,-23 0-15,26-2 16,-13 1-16,0-1 0,3 2 0,0 0 16,2 0-16,0-1 0,3 1 15,3-3-15,-1 2 0,0 0 16,8 0-16,2-2 0,-2 1 15,-2 1-15,5 0 0,1 0 16,6-1-16,-3 0 0,2-1 16,1 2-16,-2 0 0,0 1 15,1-1-15,2 1 0,4 1 0,-2 1 16,1-2-16,0-1 16,-1 1-16,-1 1 0,2-1 0,0 1 15,-1-1-15,-2-1 0,11 2 16,2 2-16,-6-2 0,-2 1 15,2-2-15,4-1 0,-4 2 16,-3 2-16,8 2 0,0-1 16,-4-2-16,-4 0 0,6-2 15,3 1-15,-4 1 0,-3 0 0,3 0 16,2 2-16,-5-3 0,-1-1 16,3 1-16,4 2 15,-4-2-15,-3 1 0,26 1 0,-3 2 16,-24-6-16,-1-2 0,23 3 15,2 1-15,-8 0 0,-6-1 0,2 0 16,3-1-16,-5 0 16,-1 1-16,5 1 0,4 0 15,-6 0-15,-4-2 0,5 3 16,3-1-16,-3 1 0,-2 0 0,2 0 16,-1-1-16,-5 1 0,-2 0 15,7-1-15,5-2 0,-3 3 16,-4 1-16,5-1 0,6-2 15,-8 3-15,-3-1 0,6-1 16,5-1-16,-5 1 0,-3 1 16,2 3-16,4 2 0,-1-3 15,-2-1-15,6-2 0,4-2 16,-7 0-16,-4-1 0,3 1 16,3 0-16,-3 3 0,-4 4 0,7-3 15,3-1-15,-5-1 0,-2-1 16,5-1-16,5 0 0,-8 2 15,-3 4-15,5-3 0,5 0 16,-7-4-16,-4-2 0,6 3 16,6 3-16,-11-3 0,-4-1 15,6-1-15,5 1 0,-4 3 0,-2 4 16,3-3-16,4 0 16,-6-1-16,-5 0 0,7 1 0,6 2 15,-8-2-15,-6 0 0,7 0 16,5-1-16,-6-1 0,-4 2 15,7 1-15,1 3 0,-8-6 16,-4-4-16,6 0 0,7 0 16,-5 1-16,-3 2 0,5 1 15,1 1-15,-5-4 0,-4-3 0,4-2 16,2-1-16,-4 7 0,-2 5 16,4-2-16,6-2 0,-5-2 15,-3 0-15,2-1 0,2 2 16,-8 2-16,-4 2 0,6-3 15,4-4-15,-4 2 0,-2 2 16,3 2-16,3 0 0,-6 0 16,-3 0-16,5 1 0,6-1 0,-7-1 15,-7-1-15,3 2 0,1 1 16,2-3-16,3-2 0,-1 0 16,3 2-16,-9 1 0,-6 1 15,8-1-15,6 1 0,-4-1 16,-2 1-16,2-2 0,1-1 15,-3 0-15,-2 1 0,3 2 16,3 1-16,-5-2 0,-5-2 16,10 2-16,5-1 0,-4 0 0,-4 1 15,3 0-15,2 0 16,-5-2-16,-3-2 0,5 2 0,4 2 16,-6-1-16,-3 0 0,2 0 15,2 1-15,-3-2 0,-2-1 0,4 0 16,3 1-16,-6-1 15,-5 0-15,7 2 0,4 1 16,-6 0-16,-4 0 0,5 0 16,2 2-16,-2-5 0,0-3 15,3 3-15,3 1 0,-6 1 16,-6 2-16,6 0 0,3-1 16,-3 0-16,-2 0 0,2-1 0,1 1 15,-2 0-15,-3 0 0,4-2 16,4-2-16,-5 4 0,-4 1 15,3 0-15,3 1 0,-6 2 16,-4 4-16,9-8 0,4-2 16,-3-4-16,-3-1 0,2 6 15,1 5-15,-3-1 0,-3 1 0,5-4 16,3-3-16,-4 1 0,-3 1 16,1 2-16,3 1 15,-5-1-15,-3-1 0,6 2 0,3 1 16,-8-5-16,-4 0 0,1-2 15,0-3-15,-8 5 0,-6 2 16,0 0-16,2 0 0,-5 1 0,-5 0 16,-14-1-16,2 0 15,-2-1-15,-3 0 0,-1-1 0,0 1 16,-3 1-16,0 0 0,-5 6 16,-4 1-16,3-3 0,0 1 0,2-3 15</inkml:trace>
  <inkml:trace contextRef="#ctx0" brushRef="#br0" timeOffset="269356.9995">22436 6434 0,'0'0'15,"0"0"-15,0 0 0,0 0 16,0 0-16,0 0 0,0 0 15,26-7-15,-26 7 0,0 0 16,29-5-16,-14 4 0,0 1 0,5-1 16,4-1-16,3 2 0,0 0 15,15-1-15,5 0 16,0 0-16,-2 0 0,18 0 16,5-1-16,-3 4 0,-2 1 0,16 1 15,15-3-15,-13 1 0,-11 1 0,8-2 16,-3 0-16,-12-1 15,-9-1-15,16 1 0,-13 2 16,-13 0-16,-7-2 0,-10 1 16,-6 0-16,-13-1 0,-3-2 0,-5 2 15,0-3-15,-4 2 0,-3 0 16,-8-1-16,-7 0 0,3 1 16,-1 1-16,-8-1 0,-8 1 15,1-2-15,1-1 0,-10 2 16,-8 2-16,0-2 0,0 0 0,-18 1 15,-6 1-15,7 1 16,6 0-16,-15 2 0,-2 0 16,9 1-16,7-2 0,-32 4 0,6-2 15,17-1-15,12 0 0,4 1 16,2-2-16,9-1 0,6 0 16,8-4-16,4-1 0,10 3 15,5 3-15,4-1 0,2-2 16,5-2-16,1-1 0,3 2 15,1 0-15,4-2 0,3-1 16,10-2-16,7 1 0,-1 0 0,0 2 16,9-2-16,8 1 15,-2-2-15,-1 2 0,17-1 16,7 3-16,-4 0 0,-3-1 0,17 1 16,4 2-16,-7-3 15,-6-2-15,31 0 0,-8 4 16,-17 3-16,-11 3 0,-3-3 0,0-3 15,-12-1-15,-8-3 0,-2 2 16,-1 1-16,-11 6 0,-8 2 0,-5-5 16,-3-2-16,-7 1 0,-5 4 15,2-2-15,1-3 16,-2-1-16,0-1 0,-9-1 16,-8 2-16,0 1 0,-1 1 0,-8-1 15,-6-2-15,0 1 0,1 1 0,-10 1 16,-7 3-16,3-2 15,1-1-15,-12 2 0,-6 1 16,9-1-16,5 2 0,-12 2 16,-1 2-16,9-4 0,5 0 0,-9 1 15,-3-1-15,13-2 0,5-1 16,-20 5-16,9 3 0,8-4 16,9-1-16,5 1 0,4 2 15,15-6-15,2 0 0,2 0 16,2 0-16,4-1 0,2 1 0,3-1 15,-3-2-15,3 2 16,5-4-16,2 2 0,6-2 16,1 1-16,4 0 0,4-1 15,6 0-15,3 0 0,1 0 0,12-2 16,5 0-16,-2 2 0,-1 2 16,18 0-16,7-1 0,-8-1 15,-5-1-15,15 1 0,3 1 16,-11 4-16,-8 3 0,29-1 15,-4-2-15,-17-2 0,-10-2 0,-2 5 16,-2 3-16,-11-5 0,-10-3 16,1 4-16,-1 3 15,-5 0-15,-4-2 0,-6-2 0,-5-2 16,-7 3-16,-1 0 0,-2-1 16,0 0-16,0 0 0,0 0 0,-7-2 15,-4 0-15,-3 1 16,-2-1-16,-6-1 0,-5 0 15,3-1-15,-3 0 0,-13 2 16,-8-1-16,2 1 0,0 1 0,-8 2 16,-7 3-16,-3-4 0,7-3 15,-7 2-15,-6-1 16,-1 4-16,7 3 0,-6-1 16,-3 2-16,9-5 0,6-1 0,-28 2 15,7 1-15,13-1 0,10-2 0,8 3 16,3 1-16,6-1 15,5-2-15,6 2 0,6 1 16,6-4-16,4-1 0,3-2 16,2-1-16,5 2 0,2 2 0,0-3 15,3-1-15,3 2 16,2 0-16,4-1 0,4-1 0,4 2 16,2-1-16,7-1 0,5-2 15,1-2-15,2 1 0,9 2 16,9 1-16,-4 3 0,-3 1 0,17-2 15,7-2-15,-5 2 0,-3 0 16,14 2-16,4 1 16,-11 1-16,-9 1 0,33 0 15,-5 2-15,-19-5 0,-10 0 0,-6 5 16,-2 3-16,-11-5 0,-8-2 16,-3-3-16,-4 0 0,-6 2 15,-4 0-15,-8-3 0,-6-5 16,-6 8-16,-2 5 0,-9 1 15,-7 2-15,0-4 0,-2 1 0,6-1 16,4-2-16,3 0 0</inkml:trace>
  <inkml:trace contextRef="#ctx0" brushRef="#br0" timeOffset="273073.8086">24147 6359 0,'0'0'0,"0"0"0,0 0 16,0 0-16,0 0 0,31 5 0,-31-5 16,24 5-16,-24-5 0,23 8 15,-12-1-15,-1-2 0,-1-1 0,-1 1 16,-1-1-16,-2-2 0</inkml:trace>
  <inkml:trace contextRef="#ctx0" brushRef="#br0" timeOffset="273270.9894">23971 6639 0,'0'0'0,"0"0"0,0 0 0,22-12 16,-22 12-16,27-11 0,-9 3 15,1-1-15,0-2 0,4-1 16,2-1-16,7-4 0,0 1 16,-6 1-16,-4 4 0,-3 1 0</inkml:trace>
  <inkml:trace contextRef="#ctx0" brushRef="#br0" timeOffset="273420.7728">24433 6243 0,'0'0'0,"0"0"0,0 0 16,0 0-16,0 0 0,-1 28 0,1-28 16,-6 31-16,3-12 0,-2 5 15,1 1-15,-2-1 0,1 0 16,2 5-16,2 1 0,-1-6 16,2-4-16,0-2 0</inkml:trace>
  <inkml:trace contextRef="#ctx0" brushRef="#br0" timeOffset="273571.3153">24467 6429 0,'0'0'0,"0"0"0,0 0 16,31-8-16,-31 8 0,31-8 0,-14 2 16,1 3-16,0 2 0,7-4 15,1-1-15,-2 2 0,-6 0 0,-1 0 16</inkml:trace>
  <inkml:trace contextRef="#ctx0" brushRef="#br0" timeOffset="273804.8577">24648 6291 0,'0'0'15,"0"0"-15,-10 17 0,3-6 16,1 2-16,-3 3 0,-2 2 15,-1 4-15,1-1 0,4-2 16,5-1-16,3-3 0,3-2 0,3-3 16,3-3-16,2-1 0,2-2 15,3-2-15,0-3 0,0 0 16,0 0-16,-3-2 0,-1 2 16,-2-1-16,-1 1 0,-2 0 15</inkml:trace>
  <inkml:trace contextRef="#ctx0" brushRef="#br0" timeOffset="273973.096">24454 6535 0,'0'0'16,"0"0"-16,0 0 0,0 0 0,0 0 0,26 12 15,-26-12-15,0 0 16,23 16-16,-23-16 0,16 15 15,-11-6-15,0-1 0,-2-1 16,0-2-16,1 1 0</inkml:trace>
  <inkml:trace contextRef="#ctx0" brushRef="#br0" timeOffset="274154.2208">24186 6754 0,'0'0'0,"0"0"0,0 0 16,0 0-16,0 0 0,27 0 15,-27 0-15,39-7 0,-15 3 0,2-3 16,1-1-16,3 1 0,1 0 16,10-3-16,-2 0 15,-2 1-15,-5 2 0,0 0 0,-6 1 16,-5 1-16</inkml:trace>
  <inkml:trace contextRef="#ctx0" brushRef="#br0" timeOffset="274353.9744">24505 6722 0,'0'0'0,"0"0"16,0 0-16,0 0 0,0 0 15,-17 19-15,17-19 16,-18 20-16,7-10 0,-2 3 0,-2 2 16,-1-1-16,1 1 0,-1 2 15,1 2-15,-5 1 0,1-2 0,4-3 16,2 0-16,2-4 15,2-2-15,2 0 0,2-3 16,-1 0-16</inkml:trace>
  <inkml:trace contextRef="#ctx0" brushRef="#br0" timeOffset="274670.7548">24467 6809 0,'0'0'0,"0"0"16,0 0-16,0 0 0,0 0 15,0 0-15,0 0 0,1 31 16,-1-31-16,-2 25 0,2-25 15,-2 32-15,1-17 0,2 0 16,2-2-16,1-2 0,3-3 16,4-3-16,3-1 0,1-2 15,0-2-15,3-3 0,2-4 0,4-3 16,-1-2-16,-1-3 0,0-1 16,-3-1-16,-4 1 0,1-4 15,-4 1-15,-3 3 0,-3 3 16,-1 4-16,-3 2 0,-3 4 15,-3 1-15,-1 3 0,-3 1 16,-1 3-16,-1 3 0,2 1 16,1 2-16,2 0 0,0-1 0,5 2 15,3-1-15,3-1 0,1-1 16,4-4-16,3 0 0,-2-2 16,-2 0-16,-1 0 0</inkml:trace>
  <inkml:trace contextRef="#ctx0" brushRef="#br0" timeOffset="275070.5987">25328 6231 0,'0'0'0,"0"0"15,0 0-15,-28 11 0,16-6 0,-3 3 16,-4 1-16,-3 4 15,2 0-15,3 1 0,1 1 16,4-4-16,2-1 0,5-1 16,3-1-16,6-1 0,2-1 0,5-4 15,5-3-15,0 0 0,1 0 16,2-3-16,3-2 0,-2 0 16,-2 1-16,3-1 0,-2 0 15,-5 2-15,-3 2 0,-3 3 16,-4 4-16,-2 1 0,-4 1 15,-7 5-15,-8 3 0,0 2 16,0 5-16,-12 7 0,-5 4 16,2 1-16,2 1 0,-8 3 15,-1-4-15,5-6 0,4-4 0,1-1 16,5-4-16,5-7 0,3-3 16,-3-3-16,2-5 0,1-5 15,1-3-15,3 2 0,2 1 16,2 0-16</inkml:trace>
  <inkml:trace contextRef="#ctx0" brushRef="#br0" timeOffset="275203.9905">24954 6529 0,'0'0'0,"0"0"0,0 0 16,26-4-16,-7 1 15,3 1-15,3 0 0,4 2 0,7-1 16,8-1-16,-1 0 0,10 0 16,1 2-16,-7 0 0,-4 0 0,1 1 15,-5-1-15,-7 0 16,-6 1-16,-6 0 0,-4 0 15,-4-1-15</inkml:trace>
  <inkml:trace contextRef="#ctx0" brushRef="#br0" timeOffset="275403.7219">25126 6676 0,'0'0'0,"0"0"0,0 0 0,0 0 0,0 0 15,0 34-15,0-34 16,-2 31-16,1-13 0,0 1 16,0 0-16,0-2 0,-1-2 0,1 1 15,0-2-15,0 1 0,0-3 16,1-1-16,0-2 0,0-2 16</inkml:trace>
  <inkml:trace contextRef="#ctx0" brushRef="#br0" timeOffset="275687.6967">25175 6714 0,'0'0'0,"0"0"15,0 0-15,31-12 0,-18 9 0,3-1 16,5 1-16,6-4 0,-1 1 16,2 1-16,0-1 0,0 2 15,-2 0-15,3 1 0,-2 1 16,-5 2-16,-4 0 0,-3 2 15,-4 2-15,-4 2 0,-1 2 0,-3 3 16,-2 4-16,-3 0 0,-2 1 16,-4 2-16,-3 1 0,1 1 15,0 1-15,-3 5 0,-1-1 16,0-4-16,2-5 0,0 0 16,-1-1-16,0-4 0,-2-4 0,4-2 15,2 0-15,2-1 0</inkml:trace>
  <inkml:trace contextRef="#ctx0" brushRef="#br0" timeOffset="275871.2527">25091 6870 0,'0'0'0,"0"0"16,0 0-16,0 0 0,0 0 16,24-9-16,-24 9 0,32-7 15,-14 5-15,1-2 0,1 0 16,1-1-16,0 1 0,0-2 15,0 3-15,2-2 0,-3 1 0,-3 7 16,-3 7-16,-2-1 0,-2-2 16,-1-1-16</inkml:trace>
  <inkml:trace contextRef="#ctx0" brushRef="#br0" timeOffset="276054.0154">25241 6759 0,'0'0'0,"0"0"16,0 0-16,0 0 0,0 0 0,0 0 16,3 25-16,-3-25 15,-2 22-15,2-22 0,-4 28 0,0-14 16,1 2-16,0-2 0,-2 2 16,2-3-16,0-2 0,-1 0 15</inkml:trace>
  <inkml:trace contextRef="#ctx0" brushRef="#br0" timeOffset="276204.3957">25176 6959 0,'0'0'0,"0"0"16,0 0-16,31-7 0,-19 5 0,3-1 16,4-1-16,1 0 0,1 1 0,7-2 15,3-2-15,-4 1 16,-5 1-16,-3 2 0</inkml:trace>
  <inkml:trace contextRef="#ctx0" brushRef="#br0" timeOffset="276378.0512">26030 6872 0,'0'0'0,"0"0"16,0 0-16,0 0 0,-17 14 0,17-14 15</inkml:trace>
  <inkml:trace contextRef="#ctx0" brushRef="#br0" timeOffset="290056.562">4371 14786 0,'0'0'0,"0"0"0,0 0 15,0 0-15,0 0 0,0 0 0,0 0 16,26-4-16,-26 4 0,0 0 16,32-2-16,-32 2 0,30-3 15,-12 2-15,5 0 16,0 0-16,2-1 0,1 0 0,2 1 16,10 0-16,3-1 0,4 1 15,5 0-15,8 1 0,1 1 0,2 2 16,4 0-16,13 1 0,-3-2 15,14 3-15,0 0 16,-2 1-16,0-1 0,11-1 0,2 1 16,38 3-16,-15-1 0,2 2 15,-1 0-15,-14-2 0,-9 0 16,2-3-16,3-3 0,0-1 16,1 0-16,16 2 15,13 3-15,8-2 16,9 1-16,-40-4 0,-25-2 0,22 0 15,14-1-15,-16 1 0,-12-1 0,18 0 16,11-3-16,-19 2 0,-14 3 16,13-5-16,8-1 15,-16 3-15,-10 3 0,17-7 0,10-2 16,-16 2-16,-9 1 0,2 2 16,4 3-16,-7-1 0,-4 0 15,7 0-15,6-1 0,-13-1 16,-10 1-16,12 2 0,8 2 15,-14 1-15,-7-1 0,11 0 16,7 0-16,-10 2 0,-8 0 0,8 3 16,6 2-16,-11 0 0,-8-1 15,1 0-15,2-2 16,-14 0-16,-10 0 0,-3-1 0,-3 0 16,-10-6-16,-8-4 0,-7 3 15,-5 1-15,-4 2 0</inkml:trace>
  <inkml:trace contextRef="#ctx0" brushRef="#br0" timeOffset="323305.3323">9717 6407 0,'0'0'15,"0"0"-15,0 0 0,0 0 16,0 0-16,0 0 0,0 0 0,23-4 16,-23 4-16,0 0 0,23-5 15,-23 5-15,21-5 0,-9 4 16,1 0-16,-1-1 0,1 1 16,2-1-16,3 1 0,1 0 15,-1-1-15,3 0 0,1-1 16,2 1-16,0-1 0,8 1 15,0-1-15,1 0 0,1-2 0,1 3 16,1-1-16,6 2 16,-4-1-16,3 1 0,2 1 15,-2-1-15,-3 1 0,10-1 0,0 1 16,-3 1-16,-2 2 0,1-2 16,3 0-16,-3 2 0,-2-1 0,8-1 15,2 0-15,-3 2 0,-3-2 16,2 1-16,0 1 15,-2-2-15,-2-1 0,2 0 0,0 3 16,-2-2-16,-1 1 0,8-1 16,1 1-16,-4 0 0,-2 0 15,3-2-15,2-2 0,-5 2 16,-3 0-16,6-1 0,6-1 16,-8 2-16,-4 1 0,5-2 15,4 0-15,-4 2 0,-3 0 0,3 0 16,3 2-16,-2-2 15,-2 0-15,6-1 0,0-2 0,-9-3 16,0 0-16,23 5 0,-3 6 16,-27-5-16,0-4 0,28 2 15,1-1-15,-27 3 0,-3 0 0,24 0 16,3 0-16,-7 4 16,-3-1-16,3-4 0,2-3 15,-2 2-15,-2-1 0,2 4 16,1 0-16,-5-3 0,-5-2 0,6 2 15,6 1-15,-5 3 16,-2 0-16,3 1 0,3-2 0,-3-2 16,-2 0-16,3 1 0,4 2 15,-7-3-15,-6-2 0,7 0 16,6 1-16,-4 3 0,-2 3 16,7-4-16,3-2 0,-4 0 15,-2-2-15,4-1 0,5-3 16,-5 2-16,-2 4 0,4 0 15,3 1-15,-6 3 0,-4 4 0,8-6 16,5-3-16,-4 3 0,-2 1 16,4-2-16,1-1 0,-6 1 15,-5 1-15,4-1 0,5 2 16,-5-1-16,-2-1 0,7 0 16,4-1-16,-6 2 0,-5 3 0,7-2 15,3-1-15,-6-1 16,-4-1-16,5-1 0,4 0 15,-4 1-15,-3 3 0,3-2 16,4-2-16,-4 2 0,-3-1 0,5 1 16,4-1-16,-8 1 0,-6 1 15,6-1-15,4 0 0,-4 1 16,-4 2-16,2-1 0,3-1 16,-6-4-16,-6-2 0,7 2 15,3 3-15,-5-1 0,-4 0 0,2-1 16,0-1-16,-1 0 15,-1 1-15,3 3 0,3 1 16,-9 0-16,-3 1 0,7-2 0,5-2 16,-8-2-16,-6-1 0,4 2 15,1-1-15,1 1 0,0 1 0,2-1 16,1 2-16,-5 2 16,-1 1-16,5-6 15,3-6-15,-8 3 0,-3 2 0,6 3 16,6 3-16,-3-3 0,-1 0 0,-4 0 15,-1 1-15,-3-1 0,0-1 16,-1 3-16,-1 1 0,-1-3 16,-1-3-16,-3 3 0,-1 2 15,-6 2-15,-6-2 16,-2 0-16,-2 1 0,-14 1 0,-3 2 0,-1-3 16,0 1-16,-3-3 0</inkml:trace>
  <inkml:trace contextRef="#ctx0" brushRef="#br0" timeOffset="331822.0094">19704 14058 0,'0'0'0,"0"0"0,0 0 16,0 0-16,-28 0 0,28 0 0,-27-2 15,11 0-15,-2 0 0,-2-1 16,-2-1-16,-5-1 0,0 1 16,-2 0-16,-1 0 0,0 0 15,1 0-15,-2 1 0,-2 2 16,-4-1-16,1 0 0,0 0 15,0 0-15,0 1 0,3-1 0,-2 2 16,-1 0-16,-1 0 0,2 0 16,-8-1-16,-1-1 0,3 0 15,2 0-15,0 0 0,-2-3 16,0 3-16,2 0 0,-2-1 16,-1 1-16,1 0 0,0 1 15,-6-1-15,-2 1 16,4 0-16,2 1 0,-2 0 0,-1 0 15,2 0-15,2-2 0,-2 1 16,-3 0-16,3-1 0,2 0 0,-7-1 16,-1 0-16,8 1 15,1 0-15,-8-5 0,-2-3 16,4 5-16,3 4 0,-5 1 0,-2-1 16,5 0-16,3 1 0,-4 0 15,-4 0-15,7 0 0,3-1 0,-5-1 16,-5-2-16,5 0 15,2-1-15,-5 4 0,-3 1 16,5-1-16,3-1 0,-5-1 0,-1-1 16,1 3-16,2 0 0,-10 0 15,0-1-15,12 2 0,3 0 16,-26 0-16,0 1 16,26 1-16,2-1 0,-22 2 0,1 0 15,7-1-15,6-2 0,-4 3 16,-3 1-16,5-2 15,4-2-15,-3-1 0,0 0 0,0 0 16,3-2-16,-4 2 0,-1 1 16,5-1-16,6 0 0,-9 0 15,-4-1-15,5 1 0,4 0 16,-4-2-16,0-4 0,1 4 0,4 2 16,-3 1-16,-3 1 15,4-4-15,3-2 0,-5 4 0,-3 3 16,5 0-16,3 0 0,-3-3 15,-2-2-15,0 0 0,3 2 16,0-1-16,0 0 0,15 0 0,-1 1 16,-20 0-16,3 1 15,18 1-15,-1-1 0,-4 0 0,-4 0 16,2 0-16,1 0 0,-3 0 16,0 0-16,0 1 0,3 1 15,-1-1-15,-1 2 0,2-1 16,2 0-16,-1 0 0,-2-1 15,4 0-15,3 1 0,-4-1 16,-2 0-16,9 0 0,3 0 0,-3 0 16,1 1-16,0-1 0,0 1 15,2-2-15,1-2 16,2 2-16,3 2 0,1-1 0,0 0 16,1 0-16,2 0 0,0-1 15,0 0-15,3 0 0,1 1 16,1-1-16,2 0 0,-1 0 15,2 0-15,0 0 0,3-1 16,0 1-16,2 0 0,0 0 16,0 0-16,0 0 0,2-2 15,1 2-15,2-1 0,-1 0 0,2 0 16,0 0-16,1 1 16,1 1-16,0 0 0,2-1 0,1 1 15,1-1-15,1 1 0,1 1 16,1-1-16,2 0 0,-1 1 15,6-1-15,2 1 0,-1 2 16,-1-1-16,3-1 0,3 1 16,-2-3-16,0 0 0,1 0 15,2 2-15,-1-1 0,1 0 0,7-1 16,2-1-16,-2 1 0,0 2 16,0-4-16,1-2 0,0 5 15,-2 2-15,9 0 0,0-1 16,-3 0-16,-3 1 0,1-1 15,2 0-15,-1 2 0,-1-1 0,3-1 16,2 0-16,-2 1 16,-1-1-16,8 1 0,-1 1 15,-2 0-15,0-1 0,-1-1 16,1 0-16,-1 0 0,-1-2 0,3 1 16,1 1-16,-1-1 15,-3 0-15,4 0 0,4-1 0,1 1 16,-7 0-16,5 0 0,3-1 15,-6 1-15,-2 1 0,3 0 16,4 1-16,-2-1 0,-3 1 0,3 0 16,2-2-16,-4 1 0,-3-1 15,28 1-15,-4 1 16,-26-1-16,-2-2 0,22 2 0,-1 1 16,-7-1-16,-5-1 0,5 1 15,3 0-15,-5 0 0,-4 1 16,3-3-16,0 0 0,-3 0 0,-3 0 15,7 1-15,5 2 16,-6-2-16,-3 1 0,2-1 16,1-1-16,-1 3 0,0-1 15,0 0-15,-1-1 0,-3-1 0,-5-1 0,5 1 16,5 0-16,-2 1 16,-2 1-16,8-2 0,3 0 15,-11 1-15,-8 0 0,2-2 16,3 1-16,0-3 0,2-1 0,-1 3 15,2 2-15,-3-2 16,-2-3-16,1 0 0,3-1 16,-2 2-16,0 2 0,2-1 15,0-1-15,-3 0 0,-3 0 0,0-1 16,0 2-16,0 0 0,-2-1 0,0 1 16,2 1-16,-17 1 15,3-1-15,3 1 0,3 1 16,0-2-16,2 1 0,-2-2 15,-1 0-15,0 1 0,0 2 0,0-3 16,1-1-16,-1 2 0,-1 1 16,-4-1-16,2 1 15,-3 0-15,-1 1 0,0 0 0,2 1 16,-2-1-16,1 1 0,-2-1 16,0 0-16,0 1 0,-2-1 0,-3 0 15,-1 2-15,1-1 16,0-1-16,-1 0 0,0 0 15,-3 0-15,1 1 0,0 0 16,2-2-16,-5 1 0,0 0 0,0 1 16,1 0-1,0 0-15,-2 0 0,-1-1 0,-1 0 0,-1 0 16,-1 0-16,0 0 16,-1 1-16,-1-1 0,0 0 15,-3-2-15,-1-3 0,1 1 0,-1 0 16,-1 1-16</inkml:trace>
  <inkml:trace contextRef="#ctx0" brushRef="#br0" timeOffset="335738.6044">20510 13419 0,'0'0'0,"0"0"0,0 0 15,0 0-15,0 0 0,0 0 0,0 0 16,0 0-16,0 0 0,0 0 16,0 0-16,-9 23 0,9-23 15,-14 20-15,14-20 0,-14 25 16,7-11-16,3 0 0,0 0 15,3-2-15,2-1 0,5-2 16,3-1-16,2-1 0,2 0 0,6-1 16,4-1-16,7-2 0,-1 0 15,6-3-15,2-3 16,-1 0-16,-1-2 0,8-1 16,1-1-16,-5-1 0,-2 1 0,-2-3 15,-6 1-15,-9 1 0,-4 0 16,-3 1-16,-2 0 0,-3 3 15,-4 0-15,0 1 0,-2 0 16,-2 3-16,0-2 0,-1-1 16,0 0-16,0 0 0,-2 2 0,3 1 15,-2-2-15,2 2 0,-2-1 16,2 1-16,-2 0 16,1 3-16,1 2 0,-1 3 0,0 4 15,-1 0-15,0 3 0,0-1 16,0 1-16,0 1 0,-1 0 0,0 4 15,0-2-15,-2 0 16,1-2-16,1-3 0,-1-1 16,2-3-16</inkml:trace>
  <inkml:trace contextRef="#ctx0" brushRef="#br0" timeOffset="335988.442">20773 13363 0,'0'0'16,"0"0"-16,0 0 0,0 0 0,0 0 16,-5 29-1,5-29-15,-2 37 0,1-14 0,0 3 16,0 1-16,0 9 0,-1 0 0,2 0 16,0-1-16,2-3 0,0-2 15,0 4-15,1-1 0,-1-9 16,0-4-16,-1-4 15,0-3 1,-1-2-16</inkml:trace>
  <inkml:trace contextRef="#ctx0" brushRef="#br0" timeOffset="336322.6248">20604 13791 0,'0'0'15,"0"0"-15,0 0 0,0 0 0,0 0 16,-18 28-16,18-28 15,-7 21-15,7-21 0,-6 23 0,5-13 16,2 0-16,3 1 0,6 0 16,5-1-16,1-1 15,2 0-15,4-2 0,3 0 0,6-3 16,0-2-16,2-2 16,3-2-16,0-1 0,-2 1 15,0-2-15,-6 1 0,-5-3 16,-3 0-16,-4 0 0,-3 1 15,0-3-15,-4-1 0,-1 3 16,-2 2-16,-3 1 0,0 2 16,0 2-16,-3-1 0,2 7 0,-2 1 15,0 1-15,1 2 0,0 2 16,0 3-16,0 1 16,1 1-16,3-3 0,0-2 15,0-2-15,-1-2 0,-1-1 0</inkml:trace>
  <inkml:trace contextRef="#ctx0" brushRef="#br0" timeOffset="336555.2024">21620 13396 0,'0'0'0,"0"0"0,0 0 15,0 0-15,0 0 0,-28 9 16,28-9-16,-32 20 0,12-8 16,-1 3-16,-1 1 0,1-1 0,1 0 15,-6 2-15,-1-1 0,3-1 16,1-1-16,3-4 0,2-3 16,4-1-16,2-2 0,2 0 15</inkml:trace>
  <inkml:trace contextRef="#ctx0" brushRef="#br0" timeOffset="336722.099">21477 13514 0,'0'0'0,"0"0"15,0 0-15,0 0 0,11 26 16,-11-26-16,8 19 0,-4-10 16,-1 0-16,2 0 0,-1-1 15,1-1-15,-1 0 0,3-3 16,0-2-16,2-1 0,1-2 0,-1-1 15,-1 2-15,-2-1 0</inkml:trace>
  <inkml:trace contextRef="#ctx0" brushRef="#br0" timeOffset="336858.2684">21722 13472 0,'0'0'0,"0"0"0,0 0 16,0 0-16,0 0 0,0 0 15,2 25-15,-2-25 0,-3 19 16,3-19-16,-5 24 0,3-12 15,1 0-15,1-1 0,1 0 16,0-2-16,0-1 0,0 0 0</inkml:trace>
  <inkml:trace contextRef="#ctx0" brushRef="#br0" timeOffset="337172.8989">21910 13628 0,'0'0'15,"0"0"-15,0 0 0,0 0 16,0 0-16,-32 8 15,32-8-15,-45 11 0,19-5 0,-13 3 32,-9 2-32,-2 0 0,-1 0 15,-7 2-15,5-3 0,-2 0 16,0 0-16,13-2 0,11-1 0,12-1 16,9 0-16,12-2 0,11-1 15,8 1-15,7-1 0,6 0 16,5-1-16,12 1 0,4-1 15,0-1-15,1 0 0,4 1 16,-6-1-16,-5 1 0,-1 0 0,-10 1 16,-6 1-16,-10-1 0,-6 0 15,-9-5-15,-4-2 0,-7-2 16,-1 0-16,0 1 0,2 1 16,0 1-16</inkml:trace>
  <inkml:trace contextRef="#ctx0" brushRef="#br0" timeOffset="337507.3483">21652 13621 0,'0'0'0,"0"0"0,0 0 0,0 0 15,0 0-15,0 25 0,0-25 16,-2 35-16,0-14 0,0 4 16,0 3-16,-1 0 0,1 1 15,0 9-15,1 1 0,1-5 16,0-2-16,0 2 0,1-4 15,0-5-15,0-4 0,0-6 16,-1-4-16,0-6 0,0-5 0,0 0 16,1-7-16,0 3 15,1-1-15,-1-9 0,1-8 16,0 3-16,-1 2 0,2 6 0,2 4 16,-3-4-16,-1-5 0,-1 3 15,-1 2-15,-3 4 0,-4 2 16,-3 3-16,-2 3 0,-1 2 15,0 0-15,-4 3 16,-2 3-16,-5-1 0,-1 3 16,3-2-16,2-3 0,0 1 15,4-1-15,3-2 0</inkml:trace>
  <inkml:trace contextRef="#ctx0" brushRef="#br0" timeOffset="337671.8758">21671 13904 0,'0'0'0,"7"4"0,1 0 16,1 0-16,0 1 0,5 3 16,4 2-16,0-2 0,-1 0 15,0 0-15,-1-1 0,0-1 0,-2-2 16,1-4-16,-1-4 0,-2 1 16,-2 0-16,-1 0 0</inkml:trace>
  <inkml:trace contextRef="#ctx0" brushRef="#br0" timeOffset="337889.067">22102 13471 0,'0'0'0,"0"0"16,0 0-16,0 0 0,0 0 15,0 0-15,0 0 0,-16 29 0,16-29 16,-14 26-16,14-26 0,-13 28 15,7-14-15,0 1 0,0-1 16,1 0-16,-1-1 0,3-1 16,1 0-16,0-3 0,1-5 15,1 0-15,0 0 0,0-1 0</inkml:trace>
  <inkml:trace contextRef="#ctx0" brushRef="#br0" timeOffset="338105.7251">22228 13589 0,'0'0'0,"0"0"16,0 0-16,0 0 0,0 0 16,-8 26-16,8-26 15,-10 24-15,4-9 0,-3 0 16,-2 1-16,-1-1 0,-1-2 0,0 0 16,0 1-16,0-2 15,1 1-15,2-3 0,1 1 16,-1-2-16,2-3 0,4-3 15,-1-2-15,2 0 0,0 0 16,1 0-16</inkml:trace>
  <inkml:trace contextRef="#ctx0" brushRef="#br0" timeOffset="338288.6192">22270 13772 0,'0'0'16,"0"0"-16,0 0 0,0 0 0,0 0 15,-1 19-15,1-19 0,-7 23 16,7-23-16,-13 31 0,3-11 15,-1 0-15,-1 2 0,-2-2 16,0 1-16,-5 4 0,1-3 0,-1 0 16,1 0-16,2-2 15,0 0-15,-1-3 0,-2 0 16,0-5-16,0-3 0,1 1 0,2-3 16,3 0-16</inkml:trace>
  <inkml:trace contextRef="#ctx0" brushRef="#br0" timeOffset="359605.332">13278 14864 0,'0'0'16,"0"0"-16,0 0 0,0 0 16,0 0-16,23 4 0,-23-4 0,23 1 15,-23-1-15,29 4 16,-12-3-16,0 1 0,1 0 0,3 0 15,3 1-15,2 1 0,3 2 0,14 0 16,5 0 0,-1 0-16,1-2 0,14 3 0,2 0 15,7 0-15,-5-2 0,8 1 16,5-1-16,4 1 16,-10 0-16,11-1 0,1-1 0,-4 0 15,-3-1-15,36 2 0,-10 0 16,-8 2-16,-5 0 0,-3-3 15,-1-1-15,-1-2 0,-2 0 0,9 1 16,9 1-16,-16-2 16,-11 1-16,5 0 0,3 0 0,2-3 15,0-1-15,1 2 0,2 1 16,-3 1-16,-2 0 0,0-1 16,3 0-16,-4-1 0,-3 0 15,4-1-15,2 0 0,-5 5 0,-1 1 16,14 2-1,12 1-15,-2-2 16,-2-1-16,-17-1 0,-13-2 0,6-1 16,3 0-16,-5 3 0,-3 3 0,4-6 15,3-2-15,-6 2 0,-6 1 16,8 1-16,6 1 16,-9-2-16,-6 0 0,9 0 0,7-2 15,-10 0-15,-8 1 0,5 0 16,6-1-16,-3-1 0,-2 1 15,4-3-15,1 0 0,-4 0 16,-4 1-16,2 1 0,1 1 16,-6-2-16,-4 0 0,3 1 0,2-1 15,-1 0-15,1-2 0,6 1 16,3-1-16,-12 1 0,-5-1 16,2 0-16,4-2 0,-4 3 15,-4 2-15,5-1 0,5-3 16,-10 3-16,-7 0 0,4-3 15,2-1-15,0 1 0,1 0 0,4 3 16,3 0-16,-9 0 16,-6-1-16,10 2 0,4 2 0,-5 0 15,-7 1-15,4-1 0,3 3 16,-2-4-16,-2 0 16,0 0-16,0 1 0,-10 0 0,-7 1 15,-1 0-15,-1-1 0,-1 0 16,1 0-16,-9 0 0,-6 1 15,-11-3-15,-8-2 0,-2 1 16,3 2-16,-2-2 0</inkml:trace>
  <inkml:trace contextRef="#ctx0" brushRef="#br0" timeOffset="364027.9865">22511 13998 0,'0'0'0,"0"0"0,0 0 15,25 4-15,-25-4 0,30 6 0,-10-3 16,4 2-16,4-1 0,11 3 15,0 0-15,2-1 0,1-1 16,11 1-16,1 1 16,-7-1-16,-5-1 0,1-1 0,-5 0 15,-10-2-15,-6-2 0,-4 0 16,-5 0-16,-2 0 0</inkml:trace>
  <inkml:trace contextRef="#ctx0" brushRef="#br0" timeOffset="364221.9874">22463 14259 0,'0'0'0,"-4"12"0,-1 7 0,-2 2 0,1 0 16,-4 11-16,-4 11 0,3-1 15,3 0-15,-1 4 0,2-4 16,4-9-16,3-8 0,0-5 15,0-5 1,0-3-16</inkml:trace>
  <inkml:trace contextRef="#ctx0" brushRef="#br0" timeOffset="364505.6404">22516 14390 0,'0'0'0,"0"0"0,0 0 16,0 0-16,29 0 0,-29 0 15,38-4-15,-12 1 16,5 0-16,-1 0 0,0 0 0,10 1 16,3 0-16,-4 2 0,-5 0 15,8 2-15,0 3 16,-6 1-16,-3 1 0,-2 3 0,-5 2 16,-10 1-16,-4 2 0,-4 3 15,-4 4-15,-2-1 0,-4 0 0,-4 3 16,-6 3-1,-2-1-15,-1 0 0,-4 0 0,2-2 16,-4-4-16,-1-2 0,-4-8 16,-1-5-16,6-1 0,4-2 15,4 1-15</inkml:trace>
  <inkml:trace contextRef="#ctx0" brushRef="#br0" timeOffset="364722.8501">22981 14207 0,'0'0'16,"0"0"-16,0 0 0,-10 25 15,10-25-15,-17 37 0,2-8 16,-1 3-16,1 1 0,-7 14 0,-1 2 16,-3 4-16,3-8 0,0 0 15,3-6-15,5-11 0,3-8 16,3-8-16,3-6 0,2-1 15,1-1-15,1-2 0</inkml:trace>
  <inkml:trace contextRef="#ctx0" brushRef="#br0" timeOffset="365076.6222">23607 13996 0,'0'0'0,"9"0"0,3 0 0,2 0 16,2 0-16,6 2 0,1 1 16,-1 1-16,-1 0 0,6 4 15,2 1-15,-5-1 0,-3 1 0,-5-2 16,-5 2-16,-7 3 16,-5-1-16,-7 0 0,-5 0 15,-1 0-15,-3 0 0,-9 4 0,-6-1 16,0 1-16,0-2 0,-2-2 15,-3-2-15,1 0 0,6-3 0,7-1 16,5 1-16,5-3 0,3 0 16,8-1-16,5 0 15,7 0-15,6 0 0,6 0 16,5 1-16,4-2 0,3 0 0,1-1 16,-2 1-16,0-1 0,0 0 15,0-1-15,-7-1 0,-6 1 16,-4-1-16,-4 2 0</inkml:trace>
  <inkml:trace contextRef="#ctx0" brushRef="#br0" timeOffset="365322.625">23513 14011 0,'0'0'0,"0"0"16,0 0-16,-1 25 0,1-25 0,-5 28 15,0-7-15,1 2 0,-2 4 16,-2 4-16,-5 4 0,-4 8 16,-2 0-16,-3 6 0,1-5 15,1-8-15,3-4 0,-3 0 16,-1-1-16,-4-1 0,2-3 0,2-8 16,3-6-16,4-8 0,2-5 15,2 0-15,3 0 0,0 0 16</inkml:trace>
  <inkml:trace contextRef="#ctx0" brushRef="#br0" timeOffset="365506.0128">23619 14284 0,'0'0'16,"0"0"-16,0 0 0,25 21 0,-9-12 16,2 2-16,1 1 0,7 4 15,-1-1-15,3 0 0,1 0 16,-2-1-16,-3 1 0,4 3 15,-3 1-15,-3-4 0,-1 0 0,-4-5 16,-4 0 0,-5-4-16,-5 0 0,0-1 0,-1-1 0,1-1 15</inkml:trace>
  <inkml:trace contextRef="#ctx0" brushRef="#br0" timeOffset="365706.2614">23624 14507 0,'0'0'15,"0"0"-15,0 0 0,0 0 0,19 19 16,-19-19-16,22 11 0,-8-5 16,-1 1-16,0 1 0,1 0 15,-1 1-15,-4-1 0,3 2 0,-4-2 16,0-1-16</inkml:trace>
  <inkml:trace contextRef="#ctx0" brushRef="#br0" timeOffset="365846.6602">23541 14730 0,'0'0'0,"0"0"0,0 0 0,27 17 16,-14-10-16,2 1 0,5 2 15,-4-2-15,0-1 0,-3-1 16</inkml:trace>
  <inkml:trace contextRef="#ctx0" brushRef="#br0" timeOffset="367801.6777">24619 14030 0,'0'0'16,"0"0"-16,0 0 0,0 0 0,0 0 15,0 0-15,-16 22 16,16-22-16,-30 20 0,11-7 16,-2 4-16,3-3 0,3 0 0,1-3 15</inkml:trace>
  <inkml:trace contextRef="#ctx0" brushRef="#br0" timeOffset="368022.0423">24197 14420 0,'0'0'16,"10"0"-16,5-1 0,5 0 0,4-1 15,9 0-15,4-1 0,1 1 16,2-2-16,9 2 0,-1 0 15,-3 0-15,-3 0 0,1 0 16,-5 0-16,-6 0 0,-5 0 0,-5 1 16,-4 0-16,-7-2 15,-7 0-15,0 0 0,-2 1 16,0 0-16</inkml:trace>
  <inkml:trace contextRef="#ctx0" brushRef="#br0" timeOffset="368339.3405">24569 14187 0,'0'0'0,"0"0"0,0 0 0,0 0 0,6 31 16,-6-31-16,-1 38 0,-1-12 16,-2 0-16,-1 5 15,-2 0-15,-2 10 0,1-1 0,-2 6 16,2-3-16,1-6 0,2-2 0,0-2 15,1-1 1,0-4-16,-1-4 0,1-4 16,0-3-16,1-1 0,0-3 0,1-2 15,1-2 1,-1-3-16,1-1 0,0-2 16,1 0-16,0-1 0,0-2 15,0 0-15,-2-1 0,1-2 0,0-1 16,0-1-16,0 0 0,0 0 15,-1 1-15,1 1 0</inkml:trace>
  <inkml:trace contextRef="#ctx0" brushRef="#br0" timeOffset="368816.3505">25250 13933 0,'0'0'0,"0"0"15,0 0-15,0 0 0,0 0 0,0 0 16</inkml:trace>
  <inkml:trace contextRef="#ctx0" brushRef="#br0" timeOffset="369272.8193">25254 13911 0,'0'0'0,"0"0"15,0 0-15,0 0 16,0 0-16,16 26 0,-16-26 0,8 20 15,-3-8-15,0 0 16,2 0-16,-1 0 0,0-1 0,-2-2 16,0-1-16,-2-1 0,-1-1 15,0-1-15,0 0 0,0-1 16</inkml:trace>
  <inkml:trace contextRef="#ctx0" brushRef="#br0" timeOffset="369473.4102">25046 14083 0,'0'0'0,"0"0"0,0 0 0,0 0 15,26 4-15,-26-4 0,34 4 0,-12-2 16,3-1-16,2 0 0,4 0 16,0-1-16,-1 1 0,11-1 15,0 1-15,-3-1 0,-5 0 16,2 0-16,-5-1 15,-6 0-15,-5 0 0,-4 0 16</inkml:trace>
  <inkml:trace contextRef="#ctx0" brushRef="#br0" timeOffset="369614.1689">25270 14214 0,'0'0'16,"0"0"-16,0 0 0,0 0 0,1 25 15,-1-25-15,2 20 0,-2-20 16,8 20-16,-4-11 0,-1-1 16,1-2-16</inkml:trace>
  <inkml:trace contextRef="#ctx0" brushRef="#br0" timeOffset="369906.0857">25562 14247 0,'0'0'0,"0"0"15,0 0-15,-25 7 0,25-7 16,-30 12-16,9-2 16,-3 1-16,0 0 0,-8 4 15,0-1-15,-1-1 0,1-1 0,-4 0 16,3-3-16,6 0 16,6-1-16,7-2 0,4-1 15,12 2-15,10-2 16,-1-2-16,2 0 0,5 0 0,7-1 15,4 0-15,2-1 0,2-3 16,3-1-16,-4 0 16,-4 0-16,0 0 0,-7-1 0,-5 1 15,-4 1-15,-2 0 16</inkml:trace>
  <inkml:trace contextRef="#ctx0" brushRef="#br0" timeOffset="370055.6575">24978 14575 0,'0'0'0,"0"0"16,0 0-16,0 0 0,29 8 0,-29-8 16,39 8-16,-15-6 0,2-1 15,4 0-15,4-1 0,9 0 16,-1-2-16,1 0 0,1-2 16,4 0-16,-6 0 0,-8 2 15,-7 0-15,-3 0 0</inkml:trace>
  <inkml:trace contextRef="#ctx0" brushRef="#br0" timeOffset="370272.5463">25417 14550 0,'0'0'0,"0"0"0,0 0 15,0 24-15,0-24 0,-2 31 16,-1-11-16,-1 2 0,1 0 15,-2 7-15,-1 0 0,2-5 16,-1-2-16,2-5 0,1-2 16,1-2-16,2-4 0,2-5 15,3-6-15,-2 0 0,0 1 0,0 0 16</inkml:trace>
  <inkml:trace contextRef="#ctx0" brushRef="#br0" timeOffset="370456.605">25898 14300 0,'0'0'0,"11"-1"0,5 0 0,4-1 15,2 0-15,10-1 0,4 1 16,8-2-16,0 1 0,1 1 16,1 2-16,-4-1 0,-2 0 15,2 1-15,-4 1 0,-8-1 16,-7-1-16,-4 0 0,-5 0 15,-3 0-15</inkml:trace>
  <inkml:trace contextRef="#ctx0" brushRef="#br0" timeOffset="370705.828">26138 14395 0,'0'0'0,"0"0"0,0 0 16,19 25-16,-10-12 0,-1 4 15,-1 1-15,3 8 0,0 0 16,-1 2-16,0 0 0,-2-2 16,0-1-16,1 3 0,-1 0 15,-1-4-15,-3-2 0,-4-1 0,-4-2 16,-3-4-16,-2-2 0,-8-3 16,-6-4-16,5-4 0,0-3 15,-5-8-15,3-6 0,4 3 16,3 2-16,2 3 0</inkml:trace>
  <inkml:trace contextRef="#ctx0" brushRef="#br0" timeOffset="370889.4578">26127 14395 0,'0'0'0,"0"0"0,0 0 0,-9 25 15,9-25-15,-17 30 16,1-11-16,-1 5 0,-3 1 0,-4 8 15,2 0-15,2-1 0,1-3 0,0 3 16,5-5-16,4-6 0,3-7 16,3-2-16,0-2 15,0-2-15</inkml:trace>
  <inkml:trace contextRef="#ctx0" brushRef="#br0" timeOffset="371106.7508">26687 14316 0,'0'0'0,"11"0"0,6 0 16,2-1-16,0 0 0,12-1 0,3 2 16,11-1-16,0-1 0,1 1 15,1 0-15,5 1 0,-4 0 0,-8-2 16,-3 1-16,-7-1 0,-6-2 15,-9-1-15,-5-3 0,-2 2 16,-3 2-16,0-1 0</inkml:trace>
  <inkml:trace contextRef="#ctx0" brushRef="#br0" timeOffset="371305.5759">26874 14084 0,'0'0'0,"0"0"16,0 0-16,-3 29 16,3-29-16,-4 34 0,0-12 0,-1 2 15,0 3-15,-2 4 0,2-3 16,0-3-16,2-2 0,1-6 16,0-3-16,1-3 0,0-2 0,0-1 15</inkml:trace>
  <inkml:trace contextRef="#ctx0" brushRef="#br0" timeOffset="371472.7094">27076 14100 0,'0'0'0,"0"0"16,0 0-16,0 0 0,0 0 0,13 27 16,-13-27-16,-3 31 0,3-31 15,-7 34-15,1-12 0,-2 1 16,0 2-16,-2 2 0,1-4 15,2-3-15</inkml:trace>
  <inkml:trace contextRef="#ctx0" brushRef="#br0" timeOffset="371673.0904">26649 14541 0,'0'0'0,"0"0"16,0 0-16,0 0 0,35 4 0,-35-4 15,41 1-15,-15-1 0,4 0 16,2-1-16,1-1 0,9-2 16,-1 1-16,-2 0 0,1 0 15,3 0-15,-4-1 0,-6-2 16,-5-1-16,-4 1 0,-6 2 0,-2 0 31</inkml:trace>
  <inkml:trace contextRef="#ctx0" brushRef="#br0" timeOffset="371855.4619">26984 14440 0,'0'0'0,"0"0"0,0 0 16,0 0-16,3 22 0,-3-22 16,-2 24-16,2-24 0,-7 29 0,3-9 15,-2 2-15,0-2 16,-1 0-16,-2 3 0,1-3 0,-1-2 15,1-3-15,1-2 16,2-2-16,-1-1 0</inkml:trace>
  <inkml:trace contextRef="#ctx0" brushRef="#br0" timeOffset="372041.3336">26805 14780 0,'0'0'0,"0"0"16,0 0-16,16 16 0,-11-10 16,1 1-16,-1 2 0,1-1 15,-1 0-15,2 1 16,1-1-16,-2-2 0,0-3 0,-2 1 16,1-2-16,-2 1 0</inkml:trace>
  <inkml:trace contextRef="#ctx0" brushRef="#br0" timeOffset="372289.8161">26875 14751 0,'0'0'0,"0"0"0,0 0 0,0 0 16,33-1-16,-33 1 0,33-1 16,-33 1-16,36-4 0,-15 3 15,2 1-15,-1 0 0,-1 0 0,5 2 16,-2 0-16,-2 2 15,-1 1-15,-3 2 16,-3 3-16,-5 2 0,-6 4 16,-1-2-16,-3-1 0,-5 0 15,-3 2-15,-2-2 0,-1-1 0,3-1 16,0-3-16,1 0 0</inkml:trace>
  <inkml:trace contextRef="#ctx0" brushRef="#br0" timeOffset="372394.9635">26923 14908 0,'0'0'16,"0"0"-16,0 0 0,27 8 16,-27-8-16,27 4 0,-8-1 0,2-1 15,2 1-15,-2-1 0,-3 0 16,-3-1-16</inkml:trace>
  <inkml:trace contextRef="#ctx0" brushRef="#br0" timeOffset="381839.125">13546 14862 0,'0'0'0,"0"0"0,0 0 16,0 0-16,23-3 0,-23 3 15,20-2-15,-7 0 0,3-1 0,0 1 16,1 0-16,-1-1 0,1-1 16,5 0-16,2-1 15,1 2-15,2-2 0,0 2 0,1 1 16,0-1-16,0-1 0,3 0 15,1 0-15,7 1 0,-2 1 16,4 0-16,1-2 0,2 2 16,0 1-16,11 0 0,1-2 15,-3 0-15,-1 2 0,5-1 0,5 1 16,4 2-16,-5 1 0,5-1 16,6 1-16,3-1 0,-7 0 15,7 1-15,4 0 0,-4 1 16,-2 0-16,38 4 0,-4 1 15,-11-2-15,-7-3 0,4-2 16,4-2-16,-11 3 0,-8 4 16,12-1-16,7 3 0,-10-5 0,-7-1 15,10 1-15,5 1 16,-8 0-16,-5-2 0,5-1 16,4-3-16,-4 4 0,-2-1 0,5 1 15,4-2-15,-11 1 0,-7 0 16,9 1-16,5-1 0,-4-2 15,-5-1-15,7 2 0,3 1 16,-6 1-16,-5 0 0,8 0 16,3 0-16,-8-1 0,-7 1 0,12-1 15,9 0-15,-12 1 0,-9-1 16,8-1-16,5-1 0,-10 2 16,-6 3-16,5-2 0,4 0 15,-9 2-15,-7 3 0,3-5 16,2-2-16,-7-4 15,-5-2-15,1-1 0,-2-1 0,-4 4 16,-3 1-16,3 1 0,2 1 16,-11 0-16,-9-2 0,2 0 0,2 0 15,-6 1-15,-3-2 0,-7 2 16,-3 1-16,-3-1 0,-1 1 0,-2-1 16,-1 2-16,-4-2 15,-3-1-15,-5 3 0,-2 0 16,-4 5-16,0-2 0,2 0 15,0-2-15,2-1 0</inkml:trace>
  <inkml:trace contextRef="#ctx0" brushRef="#br0" timeOffset="395056.824">9266 6314 0,'0'0'0,"0"0"0,0 0 15,0 0-15,0 0 0,0 0 16,0 0-16,0 0 0,6-20 15,-6 20-15,0 0 0,0 0 16,0 0-16,0 0 0,-18-15 16,18 15-16,0 0 0,-28-4 0,28 4 15,-29 4-15,29-4 0,-33 9 16,15-4-16,-2 2 16,-1 0-16,-7 5 0,-2 3 0,1-2 15,2-1-15,-3 1 0,-2 2 16,2 1-16,2 1 0,-6 5 15,0 0-15,2 0 0,1-1 0,3 3 16,1 2-16,4-1 16,2-1-16,-3 5 0,1-1 15,4-1-15,3-1 0,3 0 0,1 1 16,2-3-16,2 2 0,5-2 16,3 2-16,5-2 15,2-3-15,3 1 0,2-1 0,2-3 16,0-2-16,8 1 0,7 1 15,-2-2-15,0 0 0,6-3 0,4-1 16,-2-2-16,-1 1 0,4-4 16,5 2-1,-3-6-15,-3-1 0,12 0 0,3-1 0,-4-2 16,-3-1-16,3-2 0,1-3 16,-5 0-16,-4 0 0,2-1 15,2-5-15,-4 3 0,-6 1 0,8-5 16,1-3-16,-11 3 15,-2 3-15,0-3 0,4-1 0,-5 0 16,-2-1-16,-1-2 16,0-2-16,-3 3 0,-1 0 15,1-1-15,2 0 0,-2-4 16,0 1-16,-5-3 0,-1-3 0,-1 5 16,0 2-16,-3-7 0,-1-2 15,-1 1-15,-1 2 0,-4-3 16,-5-1-16,-4 3 0,-1 0 15,-7-4-15,-4 1 0,-4 8 0,-4 2 16,-16-6-16,-7-2 0,-2 4 16,0 1-16,-14 4 0,-9 3 15,-2 3-15,-1 4 0,-31 6 16,-12 6-16,-40 8 0,19 3 16,43-4-16,30-2 0,20-4 0</inkml:trace>
  <inkml:trace contextRef="#ctx0" brushRef="#br0" timeOffset="403806.9138">4623 15652 0,'0'0'0,"0"0"0,0 0 15,0 0-15,0 0 0,23-8 16,-23 8-16,0 0 0,24-8 0,-13 5 16,2 1-16,4-1 0,1 0 15,5 0-15,2 1 0,4 0 16,1 1-16,18 1 0,8 1 16,0 0-16,5-1 0,22 1 15,24 2-15,-4 0 0,-1 1 0,28 0 16,24 1-16,49 4 15,-23 2-15,-4 2 0,1 2 16,-25-2-16,-16 0 0,8-3 0,3 0 16,-18-3-16,-13-3 0,-4 0 15,-1-1-15,-24-2 0,-13-1 16,-16-11-16,-8-7 0,-16 5 16,-11 4-16,-8 3 0</inkml:trace>
  <inkml:trace contextRef="#ctx0" brushRef="#br0" timeOffset="405339.6292">10953 7241 0,'0'0'0,"16"-1"0,4 1 0,-3-1 16,2-1-16,13-1 0,6-2 15,11-1-15,-1 2 0,16-1 16,3 0-16,-1 2 0,0 1 15,11 1-15,1 0 0,-7-2 0,-5-1 16,3-1-16,-4 0 16,-12 5-16,-8 3 0,-5-5 0,-10 0 15,-15-1-15,-6 0 0,-15-3 16,-10-2-16,-5-1 0,-5-1 16,-15 1-16,-10 0 0,-4 3 15,-4 1-15,-11 3 0,-11 1 16,-6 3-16,7 5 0,-49 5 0,2 1 15,17 1-15,12-2 16,7 0-16,6 0 0,20-1 16,14 0-16,22-3 0,16-1 15,9-2-15,9-2 0,22-3 0,17-1 16,15 1-16,9-1 0,25 0 16,16-1-16,-8 1 0,-6-1 15,2 7-15,4 4 0,-21 2 0,-12 0 16,-20-3-16,-16-3 0,-10-1 15</inkml:trace>
  <inkml:trace contextRef="#ctx0" brushRef="#br0" timeOffset="474857.6108">15022 15758 0,'0'0'16,"0"0"-16,0 0 0,0 0 0,20 11 15,-20-11-15,0 0 0,0 0 16,0 0-16,0 0 0,0 0 15,0 0-15,0 0 0,-18 8 16,18-8-16,-29 1 0,29-1 16,-37-1-16,12 0 0,-1 1 15,1 0-15,-13 0 0,-7 0 16,2 0-16,0 0 0,-13 1 0,-2 0 16,-1-1-16,2-1 0,-16-2 15,-2-1-15,5 0 0,4-1 16,-19-3-16,-5 0 0,-2 0 15,7 0-15,-43-5 0,5-1 16,13 0-16,11 2 0,-1 1 16,-1 2-16,10 1 0,6 3 0,-23-2 15,-15-1 1,15 1-16,8 2 0,-20-3 16,-14-3-16,4 1 15,2-1-15,32 4 0,22 4 0,-12 0 16,-8-1-16,8-2 15,7-2-15,-8 0 16,-5 2-16,14 0 0,8 2 0,10-2 16,5-1-16,7 1 0,8-1 0,-1 3 15,0 1-15,7 2 0,5 1 16,11 0-16,10-1 0,2 1 16,4 0-16,2 0 0,0 0 15,0 0-15,2-2 0,-2 2 16,2-2-16,1 2 0,0 1 0,2 2 15,2 0-15,-1 0 0,-2-1 16,-1 0-16</inkml:trace>
  <inkml:trace contextRef="#ctx0" brushRef="#br0" timeOffset="481791.0333">21750 15735 0,'0'0'0,"0"0"16,0 0-16,0 0 0,0 0 15,0 0-15,0 0 0,0 0 16,0 0-16,0 0 0,-30 3 16,30-3-16,-37 0 0,12 2 15,-5-1-15,-1-1 0,-1 1 0,-17-1 16,-8 0-16,-1 1 0,-3-1 16,-21-2-16,-21-2 15,5-1-15,3-1 0,-23-2 0,-18 1 16,12-1-16,9 0 0,-63 3 15,1 3-15,26 1 0,19 1 16,-2-3-16,-4-5 16,14 5-16,10 2 0,-3 1 0,-1 0 15,20 0-15,14-3 0,-8 2 16,-4-1-16,24 1 0,15 1 16,8 1-16,3 1 15,11-2-15,10-1 0,10 1 0,5 1 16,4 1-16,3 0 0,3-2 15,2 4-15,0-4 0,2-1 0,0 1 16,3 0-16,0 1 0,2 0 16,-3 1-16,0-1 0,1 0 15,-1-2-15,-1 2 0,-2 0 16,-1 1-16,-2-2 0,3 1 16</inkml:trace>
  <inkml:trace contextRef="#ctx0" brushRef="#br0" timeOffset="514024.4782">29506 15741 0,'0'0'0,"0"0"15,0 0-15,0 0 0,0 0 0,0 0 16,0 0-16,0 0 0,0 0 16,0 0-16,-24 4 0,24-4 15,-33 0-15,10-2 0,-5-2 16,-3-1-16,-3 1 0,-21-4 15,-10-2-15,3 1 0,2 2 16,-24-2-16,-23-2 0,-9-1 16,9 0-16,-33 5 15,-11 3-15,14 2 0,12 0 0,-68 0 16,10-1-16,27-1 16,19 1-16,-7 2 0,-2 2 0,13-4 15,11-2-15,-30 3 16,-21 2-16,-9-7 0,-6-3 15,47 1-15,32 2 0,-62 0 16,-41 0 0,14 4-16,12 3 0,22 4 15,14 3-15,7 4 0,6 0 0,31-2 16,23-1-16,-15-1 0,-11 1 16,13-3-16,9-2 0,2 4 15,3 1-15,17-2 0,12-3 0,2 4 16,0 0-1,12 2-15,8 0 0,16-6 16,12-3-16,3-2 0,2-2 0,4 4 16,3 4-16,6-2 0,4-1 15,-5-1-15,-5 2 0,-3-2 16</inkml:trace>
  <inkml:trace contextRef="#ctx0" brushRef="#br0" timeOffset="534930.9104">29306 15633 0,'0'0'0,"0"0"16,0 0-16,0 0 0,0 0 0,0 0 16,0 0-16,0 0 15,0 0-15,-28 5 0,28-5 16,-30 0-16,30 0 0,-38-1 16,10 0-16,-2-2 0,-2-1 0,-12-3 15,-2 0-15,-5-1 0,-2-2 16,-15-1-16,-1 0 0,-11-3 15,4 1-15,0 2 0,0 2 16,-9 0-16,4 2 0,-10-1 16,4 1-16,3 3 0,3 1 0,-34-1 15,11 1-15,8 1 0,5 1 16,1 0-16,0 2 0,4-2 16,1 0-16,0 1 0,1 1 15,2-1-15,5-1 0,-3 0 16,0 1-16,1 2 0,1 1 15,-2-1-15,-3 2 0,6-2 0,2 0 16,-2-1-16,-2 0 16,1 0-16,3 1 0,-3-1 0,-2 1 15,0-1-15,1 0 0,-2 0 16,0 0-16,0 3 0,2 1 16,0-3-16,-1-3 0,4-2 15,1-1-15,-1 1 0,-1-1 16,3 4-16,1 2 0,1-1 15,-1-1-15,3-1 0,4-1 0,0-1 16,1 0-16,1 0 0,2 2 16,-1 3-16,1 1 15,8-1-15,6-3 0,0-1 0,-2 0 16,4 1-16,2 0 0,2 2 16,2 0-16,6-2 0,4 0 15,0 1-15,0 1 0,4 0 16,5 0-16,4 0 0,2-1 15,1 0-15,-2 0 0,7 0 16,-5 0-16,4 1 0,3-1 0,1 1 16,2 0-16,-1-1 0,1 0 15,2 1-15,0 0 0,2-1 16,-2 3-16,2-3 0,4 2 16,-2-2-16,-2 0 0,2 1 15</inkml:trace>
  <inkml:trace contextRef="#ctx0" brushRef="#br0" timeOffset="544274.9073">24899 7918 0,'0'0'0,"0"0"16,0 0-16,0 0 0,0 0 0,0 0 15,28-10-15,-28 10 16,22-4-16,-7 2 0,4 0 16,0 1-16,0 1 0,6-2 15,3 1-15,1 1 0,0 1 0,14 2 16,3-1-16,3 2 0,0-2 15,15 3-15,2 1 0,8 0 16,-4 2-16,9 0 16,7 1-16,7 1 0,-8-3 0,21 0 15,5-3-15,25 3 0,-22-3 16,15 2-16,10-1 16,-20-1-16,-13 0 0,15 1 0,9-2 15,-11 1-15,-10-2 0,18 3 16,13 0-16,-14-3 0,-9-2 15,31 2-15,24 0 0,-29 0 16,-21 1-16,3-3 0,0-3 0,1 2 16,-2 0-16,9-1 15,5-1-15,-9-2 0,-7-1 0,4 4 16,2 0-16,-9 2 0,-6-1 0,1 0 16,-1-1-16,-6 2 15,-3 1-15,3 1 0,1-1 16,-8 0-16,-5-1 0,0 6 15,1 2-15,-9 2 0,-6 0 0,-1-1 16,-3 1-16,-14 1 0,-9 1 16,-8 3-16,-5-1 0,-10 0 15,-8-1-15,-7-4 0,-5-2 16,-3-3-16</inkml:trace>
  <inkml:trace contextRef="#ctx0" brushRef="#br0" timeOffset="545625.6854">2412 8833 0,'0'0'0,"0"0"16,0 0-16,0 0 0,0 0 0,22-4 16,-22 4-16,0 0 0,32 0 15,-32 0-15,31 2 16,-13-1-16,0 2 0,4 0 15,3 0-15,0-1 0,2 0 0,12 2 16,3 0-16,-1 0 0,0-3 16,15 4-16,1 1 15,1-1-15,-4-1 0,17 0 0,2 1 16,-4-2-16,1 1 0,16-2 16,2-4-16,4 0 0,-6 0 15,15-5-15,3-2 0,16 6 16,-10 8-16,-3-2 0,1-1 15,-12-4-15,-6 0 0,5-1 16,3-1-16,-10 7 0,-6 6 0,-25-3 16,-19-2-16,-12-2 0</inkml:trace>
  <inkml:trace contextRef="#ctx0" brushRef="#br0" timeOffset="569525.8841">26658 8899 0,'0'0'0,"0"0"15,0 0-15,0 0 0,25-1 0,-25 1 16,31 0-16,-11-1 0,2 0 15,5 1-15,5 0 16,3 0-16,2-2 0,17 1 0,4 1 16,14-1-16,-2 1 0,19 0 15,2 2-15,-4 0 0,-3-1 16,20 1-16,14-1 0,-12-1 16,-11 1-16,47-2 0,-10 0 15,-16 0-15,-12 1 0,2 1 0,2-1 16,-9-1-16,-6-3 0,6 1 15,4-1-15,-10-2 0,-5-3 16,4 2-16,4 1 16,-3-2-16,-2-1 0,4 2 0,3 0 15,-12-4-15,-9-4 0,8 7 16,5 6-16,-11-4 0,-7-2 0,3 6 16,2 5-16,-7 0 0,-4 0 15,3 0-15,1-2 16,-6-2-16,-4-4 0,2 7 15,0 5-15,-3 3 0,-4 2 16,-3 0-16,-3 3 0,-6-4 0,-4-2 16,1 4-16,0 2 0,-4-1 15,-5-2-15,-11-2 0,-5-4 16,-5-2-16</inkml:trace>
  <inkml:trace contextRef="#ctx0" brushRef="#br0" timeOffset="571027.8712">2293 9866 0,'0'0'16,"0"0"-16,0 0 0,0 0 15,28 0-15,-28 0 0,25 0 16,-25 0-16,34 0 0,-12-1 0,4 1 16,0 0-16,2 0 0,12 0 15,2-3-15,2 2 0,2 0 16,13 0-16,4 2 0,-4-3 15,2 0-15,14 0 0,-2 2 16,13-4-16,-5-1 0,2-1 16,-1-2-16,9 1 0,-3 2 0,2 1 15,-2 2-15,33-2 0,-11-1 16,-3-2-16,-5-3 16,-4 3-16,-3 1 0,6 2 0,6 2 15,-3 1-15,-2 1 0,-3-2 16,-2 0-16,3-1 0,-2-3 15,5 1-15,5 0 0,-5 2 16,-3 2-16,1-2 0,-2 1 16,1-2-16,2-2 0,2 3 15,4 3-15,-5 0 0,-2 1 0,-5 0 16,-1 1-16,0-3 0,0 0 16,0 0-16,-1 1 0,-3-1 15,-4-1-15,-3 1 0,-2 1 16,0-1-16,-3 0 0,-3-4 15,-1-3-15,-2 3 0,-3-1 0,-4-1 16,-1 0-16,-6 5 16,-1 3-16,-11 2 0,-5-1 0,-7 4 15,-3 5-15,-10-5 0,-9-1 16,-3-2-16</inkml:trace>
  <inkml:trace contextRef="#ctx0" brushRef="#br0" timeOffset="576776.9409">13708 9562 0,'0'0'0,"0"0"16,0 0-16,0 0 0,23-4 0,-23 4 16,20-1-16,-8 0 0,1-1 0,3 0 15,1 1-15,2 0 16,1 1-16,2 0 0,2 0 16,7 1-16,0 2 0,3-1 15,3-1-15,0 1 16,1 1-16,12 1 0,3-1 0,-1-1 15,-2-2-15,15 4 0,3 1 16,-5 1-16,-4-2 0,15 2 16,2-2-16,-3 2 0,-2-1 0,14 0 15,1 0-15,-8 1 0,-7 2 16,43 0-16,-4-4 0,-13 0 16,-7-1-16,3-1 0,5 2 15,-6-1-15,-4 0 0,6 3 16,3 0-16,-6 0 0,-1-3 0,10-1 15,8-1-15,-9 1 0,-6 1 16,12 2-16,7 0 16,-8-4-16,-6-5 0,8 1 0,5 0 15,-10 2-15,-7 0 0,9 1 16,6 0-16,-9 1 0,-5 0 0,11 0 16,7-1-16,-9-2 15,-7 0-15,3 1 0,4 1 16,-8 1-16,-6 0 0,11-2 0,5-2 15,-10-1-15,-7 0 16,6 4-16,6 4 0,-9-4 0,-4-2 16,6-1-16,4-4 0,-5 4 15,-5 1-15,5-2 0,4-3 16,-9 4-16,-4 2 0,7-2 16,9-1-16,-11 0 0,-6-2 15,6 2-15,6 0 0,-7-1 16,-3-2-16,8 2 0,7 3 15,-10-1-15,-6 0 0,5 1 16,4 1-16,-7-1 0,-6-1 0,6-3 16,5-1-16,-8 3 0,-3 1 15,5 1-15,4 0 0,-10 1 16,-6 0-16,11 0 0,7 0 16,-10 1-16,-7 1 0,8-1 15,7 1-15,-8-2 0,-4 1 16,6-2-16,3-1 0,-4 2 15,-4 0-15,8 4 0,7 2 16,-12-3-16,-7-2 0,10 2 0,6-1 16,-6 3-16,-5 0 0,7 1 15,6-3-15,-7 1 0,-5 1 16,4-1-16,2 1 0,-6-4 16,-3-1-16,5 5 0,4 3 15,-4-3-15,-3-1 0,5 0 16,2 0-16,-10 1 0,-7-2 0,11-2 15,7-3-15,-8 6 0,-5 3 16,4 0-16,4-1 0,-8-4 16,-6-1-16,7-2 0,4-2 15,-5 1-15,-2-2 0,2 6 16,2 4-16,-4-5 0,-2-1 16,5-1-16,5 1 0,-11 0 0,-6-1 15,6 3-15,6 1 16,-5 3-16,-5 2 0,5-1 15,5 1-15,-10-2 0,-5 1 0,4 0 16,4-1-16,-5 6 0,-4 4 16,1 1-16,2 2 0,-17-3 15,-11-1-15,-11-5 0,-7-3 16,-5 0-16</inkml:trace>
  <inkml:trace contextRef="#ctx0" brushRef="#br0" timeOffset="578492.9382">2273 10549 0,'0'0'16,"0"0"-16,0 0 0,0 0 15,0 0-15,0 0 0,0 0 16,22-17-16,-22 17 0,0 0 15,32-11-15,-32 11 0,28-6 0,-14 3 16,4 1-16,2 0 0,1 1 16,4-1-16,0 1 0,7 0 15,-1 0-15,4 0 0,4 1 16,0 0-16,0 1 0,15 1 16,4 0-16,-2 0 0,-5-2 0,18 0 15,7 0-15,-6 2 16,-4 0-16,15 1 0,17-2 15,-9-1-15,-7-1 0,43 1 16,-6 0-16,-17 1 0,-11 0 0,14-2 16,10 0-16,-20 1 0,-12-1 15,16-1-15,13-1 0,-11 2 16,-6 1-16,10-1 0,9-1 16,-14 1-16,-8 0 0,13 4 15,11 3-15,-12-3 0,-6-4 16,14-1-16,10 1 0,-14 3 0,-11 3 15,11-3-15,7-1 0,-15-1 16,-9 0-16,15 3 16,12 0-16,-13 2 0,-9 0 0,11-3 15,6-3-15,-12 0 0,-10 1 0,14 1 16,10 0-16,-12 0 16,-7 1-16,14 0 0,11 1 15,-17-1-15,-9-1 0,15-2 16,13-1-16,-16 2 0,-10 1 0,16 1 15,11 1-15,-16-5 0,-10 0 16,19 1-16,13 0 0,-15 1 16,-11-1-16,13-1 0,9 0 15,-17-5-15,-10-3 0,15-1 16,8-1-16,-14 2 0,-10 1 16,9 0-16,7-3 0,-18 5 15,-11 4-15,-5-2 0,-1 1 16,-15 1-16,-10-1 0,-11 4 15,-7 1-15,-15 4 0,-9 3 0,-3-3 16,-4 0-16,-1-3 0</inkml:trace>
  <inkml:trace contextRef="#ctx0" brushRef="#br0" timeOffset="593809.6894">18709 17490 0,'0'0'0,"0"0"0,0 0 0,0 0 0,-29 5 16,29-5-16,-19 10 15,6-2-15,-2 1 0,-3 3 0,-3 3 16,1 1-16,1 1 0,-7 9 15,-3 4-15,3-2 0,2-2 16,-2 12-16,5 1 0,6-3 16,4-2-16,10 0 0,7-1 15,10 6-15,5-2 0,10-6 16,7-6-16,-8-5 0,-7-4 0,-5-4 16</inkml:trace>
  <inkml:trace contextRef="#ctx0" brushRef="#br0" timeOffset="594077.3502">19213 17592 0,'0'0'0,"0"0"0,0 0 15,-27 8-15,27-8 0,-26 9 0,8-2 16,-1 1-16,-1 1 0,-5 7 16,2 4-16,2-1 0,2 1 0,4 0 15,2 1-15,3 2 16,4 1-16,5 4 0,4 0 16,6-4-16,4-4 0,8-1 0,7-2 15,-6-2-15,-4-4 16,-4-2-16</inkml:trace>
  <inkml:trace contextRef="#ctx0" brushRef="#br0" timeOffset="594509.6209">19801 17756 0,'0'0'15,"0"0"-15,0 0 0,0 0 0,-18-21 16,18 21-16,-23-11 0,8 7 15,-4 1-15,-2 2 0,-2 1 16,-2 2-16,-2 0 0,-6 4 16,1 1-16,3 1 0,0 3 0,5 0 15,3 0-15,2 5 16,6 3-16,7-5 16,6 0-16,1-3 0,3 0 0,6-2 15,5 0-15,4-4 0,2-2 16,7-4-16,2-3 0,0 0 15,0-2-15,-3-3 0,-1-2 16,-3-1-16,-2 1 0,-3-1 16,0 1-16,-3-1 0,-1 2 0,-3 0 15,0 1-15,-6 2 0,-3 2 16,0 1-16,-2 4 0,0 0 16,-5 6-16,2 2 15,-2 1-15,2 2 0,0 0 0,1 3 16,-1 3-16,1-2 0,1 1 15,3-2-15,3 0 0,-1-3 16,1-2-16,-1-2 16,-1-1-16,1-1 0</inkml:trace>
  <inkml:trace contextRef="#ctx0" brushRef="#br0" timeOffset="594759.273">20221 17524 0,'0'0'0,"0"0"0,0 0 16,0 0-16,-7 24 0,7-24 15,-14 26-15,4-8 0,-1 1 0,0 4 16,0 2-16,1-1 16,1 1-16,-2 7 0,-1 1 15,4-4-15,0-1 0,1 3 16,2-1-16,2-3 0,1-1 0,5-6 15,1-3-15,3-4 0,1-4 0,5-7 16,4-4-16,1-5 16,0-4-16,-3 2 0,-2 0 15,-2 3-15</inkml:trace>
  <inkml:trace contextRef="#ctx0" brushRef="#br0" timeOffset="594993.9149">20659 17537 0,'0'0'0,"0"0"16,0 0-16,-18 20 0,18-20 16,-17 20-16,6-7 0,-3 3 15,0 2-15,-7 7 0,-1 3 16,3-1-16,4 0 0,0 7 16,2 0-16,5-4 0,1-4 15,6-2-15,3-1 0,6-3 0,4-3 16,2-3-16,3-3 15,-1-5-15,1-5 0,-4 0 0,-2-1 16,-2 1-16</inkml:trace>
  <inkml:trace contextRef="#ctx0" brushRef="#br0" timeOffset="595176.7677">21065 17599 0,'0'0'0,"9"6"15,4 2-15,-1 3 0,1 3 0,4 10 16,-1 4-16,2 9 0,-3 1 16,-3-1-16,-3 0 0,-4-3 15,-5-1-15,-15 3 0,-10-1 16,-11-7-16,-9-7 0,10-5 16,8-3-16,6-2 0</inkml:trace>
  <inkml:trace contextRef="#ctx0" brushRef="#br0" timeOffset="602459.4935">22199 17688 0,'0'0'0,"0"0"16,0 0-16,0 0 0,0 0 0,0 0 15,0 0-15,14-23 16,-14 23-16,4-21 0,-4 4 16,0 2-16,0-1 0,-2 1 15,-2 1-15,0 1 0,-1-1 0,-2 1 16,-4 1-16,-3 2 0,-1 0 16,-8 2-16,-2 4 15,-3 3-15,-1 2 0,-2 6 0,-2 5 16,-6 3-16,1 2 0,2 7 15,-1 5-15,8-1 0,3 0 16,2 5-16,5-1 0,6-4 16,5-3-16,7-3 0,7-2 15,5-4-15,5-2 0,7-7 16,5-3-16,1-6 0,-1-2 0,4-1 16,4-3-16,-4 0 0,-4 1 15,6-10-15,2-6 16,-11 4-16,-3 0 0,-1 0 0,-5 2 15,-7 5-15,-1 1 0,-2 3 16,-2 2-16,0 1 0,0 2 0,-4 3 16,2 2-16,-2 3 15,0 1-15,0 10 0,-1 6 16,1 2-16,0-1 0,2 3 16,1 2-16,2-1 0,-1-2 0,5-3 15,3-2-15,-2-5 0,-1-2 16,-2-2-16</inkml:trace>
  <inkml:trace contextRef="#ctx0" brushRef="#br0" timeOffset="602860.3854">22681 17534 0,'0'0'0,"0"0"16,0 0-16,0 0 0,-2 30 15,2-30-15,-7 35 0,0-12 16,0 1-16,-4 0 0,-2 1 16,-3 4-16,3-1 0,1-3 15,1-1-15,2-5 0,1-2 16,3-5-16,0-3 0,3-5 16,2-4-16,1-4 0,4-5 0,2-3 15,3-2-15,2-7 16,3-5-16,0-1 0,1 1 0,8-6 15,3 1-15,1 3 0,-1 3 16,9 0-16,0 4 0,-2 5 16,-2 5-16,-3 5 0,-3 4 15,-1 3-15,-3 5 0,-2 7 16,-2 7-16,-2 1 0,-4-2 0,-4 8 16,-5 3-16,-3-1 15,-2-2-15,-4 1 0,-3-1 16,2 0-16,-1-3 0,1-1 0,1-1 15,1-6-15,3-4 0,0-2 16,1-3-16,0-1 0</inkml:trace>
  <inkml:trace contextRef="#ctx0" brushRef="#br0" timeOffset="603278.5697">23728 17709 0,'0'0'0,"0"0"16,0 0-16,-6-21 0,6 21 0,-11-16 16,1 5-16,-2 0 0,-3 1 15,-5 1-15,-3 2 0,-8 0 16,-1 3-16,-2 4 0,-2 4 16,3 3-16,2 2 0,-3 8 15,2 5-15,5 0 0,5 0 0,5 3 16,7-3-16,7-2 0,6 0 15,7-1-15,4-5 0,1-5 16,4 0-16,8-6 0,2-4 16,-4-4-16,-2-3 0,5-4 15,2-1-15,-3-3 0,-4-2 0,-4-2 16,-4-2-16,-3 5 16,-3 3-16,-2 3 0,-2 2 15,-1 2-15,0 2 0,-4 5 0,-1 2 16,0 4-16,-2 4 0,2 5 15,0 5-15,0-4 0,0 1 16,1 4-16,1 2 0,1-2 16,2-2-16,2-1 0,5-2 15,0-3-15,0-3 0,-2-1 16,-2-4-16,-2 1 0</inkml:trace>
  <inkml:trace contextRef="#ctx0" brushRef="#br0" timeOffset="603593.3955">23905 17594 0,'0'0'16,"0"0"-16,0 0 0,-12 21 15,12-21-15,-14 27 0,5-4 16,0 2-16,-1 1 0,-2 7 16,0 1-16,3-6 0,0-3 0,2-5 15,2-3-15,-1-2 0,2-2 16,1-5-16,3-2 0,0-6 15,4-6-15,-2-6 0,0-8 16,0-2-16,2-2 0,0-2 16,2 0-16,0-2 0,1 4 0,-1 5 15,1 3-15,0 3 16,0 2-16,3 2 0,2 1 16,2 3-16,1 1 0,1 4 15,-1 1-15,-2 1 0,2 1 0,7 4 16,2 1-16,-8-2 0,-2-1 15,-3-1-15</inkml:trace>
  <inkml:trace contextRef="#ctx0" brushRef="#br0" timeOffset="603942.5978">24167 17636 0,'0'0'0,"0"0"0,0 0 0,-8 23 16,5-12-16,-1 4 0,-2 2 15,2 1-15,-1-1 0,0 4 16,0-2-16,2-2 0,1-2 0,0-3 16,-1-3-16,2-3 15,0-2-15,1-4 0,1-6 0,0 1 16,1-2-16,0-8 0,1-5 15,1-1-15,1-1 0,0 1 16,2 0-16,1 3 0,-1 2 0,1 3 16,1 3-16,1 2 15,1 1-15,1 5 0,2 3 16,0 1-16,-1 4 0,2-1 0,3 2 16,-4-1-16,-2 0 0,-2-2 15</inkml:trace>
  <inkml:trace contextRef="#ctx0" brushRef="#br0" timeOffset="604294.0943">24482 17657 0,'0'0'0,"0"0"0,0 0 16,0 0-16,-10 22 0,10-22 0,-12 26 15,6-11-15,0 1 0,3 0 16,2-1-16,2 1 0,2-1 16,8 3-16,7-3 0,2-4 15,2-2-15,3-4 0,4-3 16,-2-3-16,0-1 0,3-6 16,-4-5-16,-5-3 0,-5-3 0,-4-6 15,-6-5-15,-5 1 16,-3 0-16,-9 1 0,-8 0 15,-4 0-15,0 5 0,-6 6 0,-4 4 16,3 5-16,3 4 0,3 4 16,3 3-16,4 4 0,5 4 15,7 1-15,5 2 0,0-3 16,0-2-16,0-2 0</inkml:trace>
  <inkml:trace contextRef="#ctx0" brushRef="#br0" timeOffset="604726.2806">24945 17538 0,'0'0'16,"0"0"-16,0 0 0,-8 25 16,8-25-16,-9 28 0,4-10 0,1 2 15,1-1-15,2 6 0,2-2 16,2-3-16,0-3 0,4-4 15,3-3-15,2-2 0,1-2 16,4-3-16,1-3 0,-1-4 16,-2-2-16,0-6 0,-1-5 15,0 0-15,2-1 0,1-5 16,-1-3-16,-3 5 0,-2 4 0,-2 4 16,-4 4-16,-1 3 0,-3 2 15,-2 8-15,-1 9 0,-2-1 16,1 4-16,1 6 0,2 4 15,3 4-15,3-2 0,6-1 16,5-3-16,1-2 0,1-3 16,4-4-16,6-4 0,-3-3 15,0-3-15,6-9 0,0-6 16,-2-2-16,-1-2 0,-3-14 16,-1-11-16,-6-4 0,-1-3 0,-3-7 15,-2 3-15,-6 6 0,-3 4 16,-9 8-16,-6 7 15,3 6-15,2 5 0,1 4 0</inkml:trace>
  <inkml:trace contextRef="#ctx0" brushRef="#br0" timeOffset="605476.2164">25930 17630 0,'0'0'0,"0"0"0,0 0 16,21 10-16,-21-10 0,22 8 15,-7-3-15,3 1 0,2 0 0,2-2 16,3-1-16,7-2 16,0-1-16,3-1 0,3-2 15,-5 0-15,-2 0 0,4-2 0,-3-4 16,-5-1-16,-4-3 0,-7-2 15,-4-4-15,-6 4 0,-7 1 0,-8 2 16,-5 1-16,-10 3 16,-5 3-16,-4 5 15,-3 4-15,3 4 0,2 2 0,-3 5 16,2 3-16,4-1 0,2 0 0,8 3 16,4 3-16,8 2 0,5 2 15,6-2-15,5-1 0,7-3 16,5-1-16,6-2 0,6-3 15,-7-2-15,-6-4 0,-5-1 16</inkml:trace>
  <inkml:trace contextRef="#ctx0" brushRef="#br0" timeOffset="605709.4028">26993 17507 0,'0'0'0,"0"0"0,0 0 0,0 0 15,0 0-15,-31-5 0,31 5 16,-31-1-16,10 4 0,-3 3 16,-3 4-16,0 3 0,-3 2 15,-6 4-15,1 1 0,7 1 0,3 1 16,2 5-16,6 2 0,7-4 16,5-2-16,12-1 0,9 0 15,5-3-15,4-1 0,-5-4 16,-4-2-16,-3-3 15</inkml:trace>
  <inkml:trace contextRef="#ctx0" brushRef="#br0" timeOffset="605909.562">27440 17600 0,'0'0'0,"0"0"0,0 0 15,-18-10-15,18 10 0,-24-6 0,9 5 16,-4 0-16,-3 1 0,0 1 15,0 2-15,0 1 0,0 3 16,-3 2-16,1 1 0,5-1 16,2 0-16,4 4 0,3 2 15,2-1-15,3-3 0,0-1 16,2-1-16,0-2 0</inkml:trace>
  <inkml:trace contextRef="#ctx0" brushRef="#br0" timeOffset="606427.0563">27460 17584 0,'0'0'0,"0"0"16,0 0-16,0 0 0,0 0 15,0 0-15,-27-20 0,27 20 16,0 0-16,-31-10 0,16 9 16,0 1-16,-3 1 0,0 1 15,-1 1-15,0 3 0,1 0 0,2 2 16,0 1-16,-2 2 0,1-1 16,4 4-16,2 3 15,4 0-15,4 1 0,3 2 0,3 0 16,2-1-16,-1-1 0,6 2 15,3 1-15,-1-1 0,1 0 16,1 2-16,-1-3 0,-3-3 16,-2-4-16,-4-2 0,-3-1 15,-6-4-15,-5-1 0,-3-3 16,-4-3-16,3-1 0,2 1 0,2 1 16</inkml:trace>
  <inkml:trace contextRef="#ctx0" brushRef="#br0" timeOffset="607011.8238">27849 17681 0,'0'0'0,"0"0"0,0 0 16,0 0-16,0 0 0,0 0 16,0 0-16,0 0 0,4-25 0,-4 25 15</inkml:trace>
  <inkml:trace contextRef="#ctx0" brushRef="#br0" timeOffset="607743.203">26946 17488 0,'0'0'16,"0"0"-16,0 0 0,0 0 15,0 0-15,0 0 0,0 0 0,0 0 16,0 0-16,-29-4 16,29 4-16,0 0 0,-39-3 0,39 3 15,-35 0-15,16 0 16,0 0-16,-1 3 0,1 0 16,-1 2-16,1 0 0,-1 6 15,4 4-15,7 0 16,7 2-16,2-2 0,3-1 0,5 1 15,4 1-15,1 0 0,1 2 16,3 1-16,2 0 0,-3-1 16,-2-1-16,1 2 0,-4 0 15,-5-3-15,-2-2 0,-7 0 16,-3 0-16,-4-3 0,-4-2 0,-6 2 16,-3-1-16,-3-3 0,0-2 15,-2-3-15,0-2 16,0-1-16,2 1 0,0-5 0,2-2 15,5-1-15,5 1 0,2 2 16,2 0-16,2 1 0</inkml:trace>
  <inkml:trace contextRef="#ctx0" brushRef="#br0" timeOffset="608116.2053">27521 17548 0,'0'0'16,"0"0"-16,0 0 0,0 0 0,0 0 15,0 0-15,0 0 0,0 0 16,-27-13-16,27 13 0,-29 2 16,29-2-16,-37 8 0,14-1 15,-3 3-15,-1 0 0,2 1 0,-7 5 16,2 3-16,2 1 16,4 0-16,2 6 0,6-1 15,7-1-15,7-2 0,7 0 0,6 1 16,6-3-16,2-3 0,7-2 15,4-2-15,-2-2 0,0-1 16,-2-1-16,-5-1 0,-4-2 16</inkml:trace>
  <inkml:trace contextRef="#ctx0" brushRef="#br0" timeOffset="608576.7174">28006 17645 0,'0'0'0,"0"0"0,0 0 0,0 0 15,0 0-15,0 0 0,0 0 16,-18-18-16,18 18 0,-21-10 16,21 10-16,-32-4 0,15 3 0,-5 2 15,-5 2-15,1 1 0,-1 2 16,-7 5-16,-1 3 0,3 2 15,3 1-15,0 5 0,5 1 16,7-3-16,3-2 0,10 2 16,6-1-16,6-1 0,4-1 15,6-5-15,4-3 0,2-2 16,2-3-16,1-5 0,0-2 16,0-3-16,-2-2 0,4-2 15,0-1-15,-5-1 0,-3-1 0,-5-2 16,-3-3-16,-3 2 0,-2 3 15,-3 6-15,-2 3 16,-1-1-16,0 1 0,-2 4 0,-4 3 16,-1 5-16,1 4 0,1 1 15,-2 4-15,2 0 0,1 2 16,1 5-16,2 0 0,1-1 16,2 0-16,2-2 0,2 0 15,0-5-15,1-3 0,-2-2 0,-2-2 16,0-2-16</inkml:trace>
  <inkml:trace contextRef="#ctx0" brushRef="#br0" timeOffset="608809.8719">28231 17609 0,'0'0'0,"0"0"0,0 0 16,-9 27-16,9-27 0,-13 40 0,3-8 15,-2 2-15,-3 4 0,-3 15 16,-1 5-16,-4 9 0,2-6 16,-1 5-16,3-7 0,0-2 15,4-8-15,3-14 16,3-11-16,1-7 0,3-6 0,0-15 16,2-10-16,0 3 0,0 2 0,1 2 15</inkml:trace>
  <inkml:trace contextRef="#ctx0" brushRef="#br0" timeOffset="609028.8466">28086 17641 0,'0'0'0,"0"0"16,0 0-16,21-14 0,-9 9 15,6 0-15,4 1 0,1 4 16,1 2-16,11 4 0,0 2 0,-2 3 16,-2 3-16,1 7 0,-6 4 15,-4-2-15,-4 0 0,-6-2 16,-4 2-16,-5-1 0,-3 2 15,-9-4-15,-6-3 0,-4-2 16,-2-1-16,-5-3 0,-4-2 16,0-2-16,0-3 0,-7-4 15,-2-3-15,8 0 16,8 1-16,5 0 0</inkml:trace>
  <inkml:trace contextRef="#ctx0" brushRef="#br0" timeOffset="609326.9295">28617 17821 0,'0'0'0,"7"2"0,4 0 15,3 1-15,2 0 0,7 0 16,3-1-16,0-1 0,3-1 16,-1-1-16,2-3 0,1-2 15,-5-3-15,-3-2 0,-4-4 16,-4-4-16,-5-4 0,-4 2 15,-4 1-15,-5 2 0,-5 0 0,-7 5 16,-7 2-16,-2 7 0,-1 5 16,-3 5-16,-3 4 0,3 9 15,3 6-15,-1 9 0,3 2 16,8 1-16,5 1 0,7 3 16,6 4-16,9-4 0,7 0 15,-2-5-15,-4-9 16,-3-6-16</inkml:trace>
  <inkml:trace contextRef="#ctx0" brushRef="#br0" timeOffset="614046.8077">10211 17187 0,'0'0'0,"0"0"16,0 0-16,0 0 0,0 0 0,0 0 15,0 0-15,-30 6 0,30-6 16,-28 3-16,28-3 0,-41 8 15,15-4-15,-2 1 0,-4-1 16,-2 2-16,-4 1 0,-16 3 16,-4 1-16,-14 3 0,1-2 0,-16 1 15,0-4-15,2 0 0,4-3 16,-28 2-16,-8-1 16,-2 0-16,12-2 0,-47-1 15,14-1-15,13 0 0,3 1 0,-3-3 16,-2 1-16,12 1 0,7 2 15,-17 2-15,-14 3 16,5-3-16,0-3 0,33-1 16,23-3-16,-27 3 0,-16 2 15,10 0-15,7 1 0,-2 0 16,-2-2-16,12 0 0,10-2 0,-14 4 16,-6 0-16,10 2 15,10 0-15,-9-9 0,-3-4 16,4 1-16,4 3 0,0 6 0,-3 3 15,15-3-15,10-2 0,-13 0 16,-6-1-16,5 1 0,7 1 16,1-5-16,0-2 0,10 2 0,8 1 15,-11 1-15,-12 1 16,11-3-16,3-1 0,21 1 16,17 0-16,6 0 0</inkml:trace>
  <inkml:trace contextRef="#ctx0" brushRef="#br0" timeOffset="630395.9722">21582 17341 0,'0'0'0,"0"0"0,0 0 0,0 0 16,0 0-16,-31-5 0,31 5 16,-30-5-16,11 2 0,-3-2 15,-3-2-15,-3 2 0,0-1 0,-14-1 16,-4 0-16,-1 0 0,1 3 0,-15-2 15,-3 1 1,0 0-16,2 0 0,-18 0 0,-1 0 16,-10 0-16,6-1 0,-14 4 15,0 3-15,7-1 0,6 0 0,-47 2 16,3 2-16,15-1 0,12-1 16,-5 4-16,-5 2 15,11-4-15,6-3 0,-9 1 0,-5 0 16,9 0-16,9 2 0,-15 1 15,-9 2-15,9-1 0,7-1 0,-4 1 16,-3 0-16,8-2 16,5-1-16,-7 2 0,-5 2 15,4-1-15,1-1 0,4 0 16,1-3-16,11 4 0,9 2 0,-13-4 16,-8-2-16,-2 1 15,-2 3-15,2 2 0,2 3 0,3-2 16,5 0-16,-1-1 0,-1-1 15,8-3-15,3 0 0,-8 0 16,-6 2-16,-7 0 0,-5 2 16,-6-2-16,-4-1 15,20-4-15,14-1 0,2 2 0,-1 2 16,3-1-16,1 0 0,0-3 16,0-2-16,3 4 0,3 1 15,1-1-15,-1-2 0,7 1 16,3 1-16,0 0 0,-2 2 15,0-2-15,-1-2 0,1 2 16,2 0-16,8-3 0,6-3 0,-7 3 16,-4 1-16,17 0 0,14 0 15,8 0-15</inkml:trace>
  <inkml:trace contextRef="#ctx0" brushRef="#br0" timeOffset="643064.468">11365 18156 0,'0'0'0,"0"0"0,0 0 15,0 0-15,0 0 0,0 0 0,0 0 16,0 0-16,0 0 0,0 0 16,-21 18-16,21-18 15,-27 8-15,27-8 0,-38 5 16,13-5-16,-4-3 0,-7-1 15,-7-1-15,-16-2 0,-1 0 16,5 0-16,3 0 0,-21-2 16,-21 0-16,12 0 0,6 3 0,-20 0 15,-18-1-15,8 3 16,7 0-16,-39 1 0,15 1 16,21 3-16,16 3 0,-14 2 15,-10 3-15,14-2 0,11-2 0,-11 4 16,-6 2-16,7-4 0,7-3 15,-14 2-15,-8 1 0,14 2 16,11 2-16,-15 2 0,-11 0 16,11-4-16,8-4 0,-9 4 15,-8 2-15,13-3 0,8-1 0,-15-3 16,-8-2-16,12 0 16,8 0-16,-7-1 0,-4-1 15,9 0-15,11 0 0,-18 0 16,-11-1-16,17 1 0,14 1 0,-12 0 15,-6 0-15,14-1 0,12-2 16,-13 1-16,-7-1 0,12 0 16,7 1-16,-12 0 0,-5 0 15,13 1-15,8 0 0,-8-1 16,-9-2-16,14 1 0,9 1 16,-11 0-16,-9 1 0,16 0 0,7 0 15,-7 1-15,-8 1 16,9 0-16,5 1 0,-6-1 0,-2-1 15,13 1-15,11 0 0,-9 6 16,-2 2-16,8-1 0,6-1 0,2-1 16,0 0-16,10 1 15,5 0-15,3 0 0,0 1 16,3-2-16,3 0 0,4 0 16,8 0-16,5-2 0,6 0 0,-3-2 15,0-1-15,-1-1 0</inkml:trace>
  <inkml:trace contextRef="#ctx0" brushRef="#br0" timeOffset="654213.0248">3778 17498 0,'0'0'0,"0"0"15,0 0-15,0 0 0,0 0 0,0 0 16,0 0-16,0 0 16,0 0-16,-20-21 0,20 21 0,-22-12 15,22 12-15,-31-13 0,11 5 16,-7 1-16,-3 0 15,-1 2-15,-4 2 0,-6 1 0,0 2 16,-12 5-16,2 3 0,0 3 16,0 2-16,-5 4 0,3 3 15,6 1-15,5 2 0,1 8 16,6 1-16,9 3 0,9 1 0,9 3 16,5 2-16,9 1 0,5 1 15,14 5-15,9 3 16,4-3-16,6-3 0,14 4 0,7-2 15,0-5-15,1-4 0,29 6 16,-8-13-16,-18-12 0,-10-8 0,-5-12 16,-2-8-16,-8-6 15,-5-4-15,-10-17 0,-8-13 16,-12-12-16,-11-9 16,-15 0-16,-14 0 0,-4 12 0,-6 7 15,-13-10-15,-9-7 0,-13-5 16,-9-1-16,28 23 0,16 15 15,13 12-15</inkml:trace>
  <inkml:trace contextRef="#ctx0" brushRef="#br0" timeOffset="655011.6836">3015 17860 0,'0'0'0,"10"2"15,0 1-15,-1 1 0,1 3 0,5 1 16,2 2-16,7 6 0,-2 3 15,1 5-15,1 3 16,5 8-16,-2 0 0,0 4 16,-2 3-16,-6-5 0,-3-6 0,-6 2 15,-7-5-15,-3-8 0,-3-5 16,-10-8-16,-3-7 0,-3-7 16,0-5-16,-3-11 0,-5-7 15,0-5-15,-1-2 0,2-4 16,1-3-16,-6-10 0,2-3 15,2 4-15,4 1 0,4 5 16,7 3-16,3 5 0,5 9 16,8 8-16,8 6 0,7 8 15,5 5-15,2 6 0,-3 4 0,9 16 16,5 13-16,-2 4 0,-2 4 16,3 2-16,0 2 0,1 5 15,-9-4-15,-6-5 0,-3-7 16,-9-6-16,-3-6 0,-5-9 15,-4-6-15,-4-5 16,-2-4-16,-4-9 0,-1-5 0,-5-7 16,0-4-16,0-4 0,-1-4 15,0-2-15,1 0 0,-1-2 16,4 1-16,1 1 0,2 2 0,8 4 16,2 4-16,7 5 0,5 2 15,9 13-15,6 8 0,4 9 16,3 8-16,5 10 0,1 8 15,4 12-15,-4 4 0,-9 6 16,-8 4-16,-6-16 16,-4-12-16,-2-10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2025/9/1</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2025/9/1</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2025/9/1</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2025/9/1</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2025/9/1</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2025/9/1</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2025/9/1</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1.emf"/><Relationship Id="rId4" Type="http://schemas.openxmlformats.org/officeDocument/2006/relationships/customXml" Target="../ink/ink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选必</a:t>
            </a:r>
            <a:r>
              <a:rPr lang="en-US" altLang="zh-CN">
                <a:solidFill>
                  <a:srgbClr val="FF0000"/>
                </a:solidFill>
              </a:rPr>
              <a:t>4U3</a:t>
            </a:r>
            <a:r>
              <a:rPr lang="zh-CN" altLang="en-US">
                <a:solidFill>
                  <a:srgbClr val="FF0000"/>
                </a:solidFill>
              </a:rPr>
              <a:t>单词</a:t>
            </a:r>
            <a:r>
              <a:rPr lang="en-US" altLang="zh-CN">
                <a:solidFill>
                  <a:srgbClr val="FF0000"/>
                </a:solidFill>
              </a:rPr>
              <a:t>1</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 league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等级；水平；联赛</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in a league of one’s own</a:t>
            </a:r>
            <a:r>
              <a:rPr lang="zh-CN" altLang="en-US" sz="2400">
                <a:solidFill>
                  <a:schemeClr val="tx1"/>
                </a:solidFill>
                <a:latin typeface="Times New Roman" panose="02020603050405020304" charset="0"/>
                <a:cs typeface="Times New Roman" panose="02020603050405020304" charset="0"/>
              </a:rPr>
              <a:t>独领风骚（在自己的等级里）</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out of one’s league </a:t>
            </a:r>
            <a:r>
              <a:rPr lang="zh-CN" altLang="en-US" sz="2400">
                <a:solidFill>
                  <a:schemeClr val="tx1"/>
                </a:solidFill>
                <a:latin typeface="Times New Roman" panose="02020603050405020304" charset="0"/>
                <a:cs typeface="Times New Roman" panose="02020603050405020304" charset="0"/>
              </a:rPr>
              <a:t>高攀不起（指恋爱或工作等）</a:t>
            </a:r>
            <a:r>
              <a:rPr lang="en-US" altLang="zh-CN" sz="2400">
                <a:solidFill>
                  <a:schemeClr val="tx1"/>
                </a:solidFill>
                <a:latin typeface="Times New Roman" panose="02020603050405020304" charset="0"/>
                <a:cs typeface="Times New Roman" panose="02020603050405020304" charset="0"/>
              </a:rPr>
              <a: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（读续升华</a:t>
            </a:r>
            <a:r>
              <a:rPr lang="en-US" altLang="zh-CN" sz="2400">
                <a:solidFill>
                  <a:schemeClr val="tx1"/>
                </a:solidFill>
                <a:latin typeface="Times New Roman" panose="02020603050405020304" charset="0"/>
                <a:cs typeface="Times New Roman" panose="02020603050405020304" charset="0"/>
              </a:rPr>
              <a: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No academic achievement is ever in the same league as integrity.</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=No academic achievement could ever tip the scales when integrity stands on the other side.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=Integrity outshines any transcript.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0055"/>
            <a:ext cx="10968990" cy="5809615"/>
          </a:xfrm>
          <a:ln>
            <a:solidFill>
              <a:schemeClr val="accent1"/>
            </a:solidFill>
          </a:ln>
        </p:spPr>
        <p:txBody>
          <a:bodyPr>
            <a:noAutofit/>
          </a:bodyPr>
          <a:lstStyle/>
          <a:p>
            <a:pPr marL="0" indent="0" algn="just">
              <a:lnSpc>
                <a:spcPts val="2880"/>
              </a:lnSpc>
              <a:spcAft>
                <a:spcPts val="0"/>
              </a:spcAft>
              <a:buNone/>
            </a:pPr>
            <a:r>
              <a:rPr lang="en-US" altLang="zh-CN" sz="2400" b="1">
                <a:ln>
                  <a:noFill/>
                </a:l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ln>
                  <a:noFill/>
                </a:l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完形</a:t>
            </a:r>
            <a:r>
              <a:rPr lang="en-US" altLang="zh-CN" sz="2400" b="1">
                <a:ln>
                  <a:noFill/>
                </a:l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p>
          <a:p>
            <a:pPr marL="0" indent="45720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Lena had always loved astronomy, but when she entered the famous astrophysics program, she felt like </a:t>
            </a:r>
            <a:r>
              <a:rPr lang="en-US" altLang="zh-CN" sz="2400" u="sng">
                <a:ln>
                  <a:noFill/>
                </a:ln>
                <a:solidFill>
                  <a:schemeClr val="tx1"/>
                </a:solidFill>
                <a:latin typeface="Times New Roman" panose="02020603050405020304" charset="0"/>
                <a:cs typeface="Times New Roman" panose="02020603050405020304" charset="0"/>
              </a:rPr>
              <a:t>   41   </a:t>
            </a:r>
            <a:r>
              <a:rPr lang="en-US" altLang="zh-CN" sz="2400">
                <a:ln>
                  <a:noFill/>
                </a:ln>
                <a:solidFill>
                  <a:schemeClr val="tx1"/>
                </a:solidFill>
                <a:latin typeface="Times New Roman" panose="02020603050405020304" charset="0"/>
                <a:cs typeface="Times New Roman" panose="02020603050405020304" charset="0"/>
              </a:rPr>
              <a:t>. One evening, Dr. Carter, noticed this upset and said. “Tell me, Lena, how stars measure their own light?” Lena </a:t>
            </a:r>
            <a:r>
              <a:rPr lang="en-US" altLang="zh-CN" sz="2400" u="sng">
                <a:ln>
                  <a:noFill/>
                </a:ln>
                <a:solidFill>
                  <a:schemeClr val="tx1"/>
                </a:solidFill>
                <a:latin typeface="Times New Roman" panose="02020603050405020304" charset="0"/>
                <a:cs typeface="Times New Roman" panose="02020603050405020304" charset="0"/>
              </a:rPr>
              <a:t>  42  </a:t>
            </a:r>
            <a:r>
              <a:rPr lang="en-US" altLang="zh-CN" sz="2400">
                <a:ln>
                  <a:noFill/>
                </a:ln>
                <a:solidFill>
                  <a:schemeClr val="tx1"/>
                </a:solidFill>
                <a:latin typeface="Times New Roman" panose="02020603050405020304" charset="0"/>
                <a:cs typeface="Times New Roman" panose="02020603050405020304" charset="0"/>
              </a:rPr>
              <a:t> her head. “Neither do they,” he said. “They simply burn. And so must we.” His words lingered in her mind. Perhaps the distance between herself and her peers wasn’t fixed but </a:t>
            </a:r>
            <a:r>
              <a:rPr lang="en-US" altLang="zh-CN" sz="2400" u="sng">
                <a:ln>
                  <a:noFill/>
                </a:ln>
                <a:solidFill>
                  <a:schemeClr val="tx1"/>
                </a:solidFill>
                <a:latin typeface="Times New Roman" panose="02020603050405020304" charset="0"/>
                <a:cs typeface="Times New Roman" panose="02020603050405020304" charset="0"/>
              </a:rPr>
              <a:t>   43  </a:t>
            </a:r>
            <a:r>
              <a:rPr lang="en-US" altLang="zh-CN" sz="2400">
                <a:ln>
                  <a:noFill/>
                </a:ln>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endParaRPr lang="en-US" altLang="zh-CN" sz="2400">
              <a:ln>
                <a:noFill/>
              </a:ln>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41.A. ahead of the game 		B. out of others’ league </a:t>
            </a: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     C. in her element 		D. under the weather </a:t>
            </a: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42.A. tapped 	B. raised 		C. scratched 	D. rubbed </a:t>
            </a: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43.A. imaginary 	B. unbridgeable 	C. negotiable 	D. terrifying </a:t>
            </a:r>
          </a:p>
          <a:p>
            <a:pPr marL="0" indent="0" algn="just">
              <a:lnSpc>
                <a:spcPts val="2880"/>
              </a:lnSpc>
              <a:spcAft>
                <a:spcPts val="0"/>
              </a:spcAft>
              <a:buNone/>
            </a:pPr>
            <a:endParaRPr lang="en-US" altLang="zh-CN" sz="2400">
              <a:ln>
                <a:noFill/>
              </a:ln>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6137275"/>
          </a:xfrm>
          <a:ln>
            <a:solidFill>
              <a:schemeClr val="accent1"/>
            </a:solidFill>
          </a:ln>
        </p:spPr>
        <p:txBody>
          <a:bodyPr>
            <a:noAutofit/>
          </a:bodyPr>
          <a:lstStyle/>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完形</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I had always felt professional photography </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out of my league</a:t>
            </a:r>
            <a:r>
              <a:rPr lang="en-US" altLang="zh-CN" sz="2300">
                <a:solidFill>
                  <a:schemeClr val="tx1"/>
                </a:solidFill>
                <a:latin typeface="Times New Roman" panose="02020603050405020304" charset="0"/>
                <a:cs typeface="Times New Roman" panose="02020603050405020304" charset="0"/>
              </a:rPr>
              <a:t>; I never thought I could truly master it. I </a:t>
            </a:r>
            <a:r>
              <a:rPr lang="en-US" altLang="zh-CN" sz="2300" u="sng">
                <a:solidFill>
                  <a:schemeClr val="tx1"/>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my awareness of know-how for photography to a journey to the Jiatang Grassland.  </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A massive sandstorm came </a:t>
            </a:r>
            <a:r>
              <a:rPr lang="en-US" altLang="zh-CN" sz="2300" u="sng">
                <a:solidFill>
                  <a:schemeClr val="tx1"/>
                </a:solidFill>
                <a:latin typeface="Times New Roman" panose="02020603050405020304" charset="0"/>
                <a:cs typeface="Times New Roman" panose="02020603050405020304" charset="0"/>
              </a:rPr>
              <a:t>  42  </a:t>
            </a:r>
            <a:r>
              <a:rPr lang="en-US" altLang="zh-CN" sz="2300">
                <a:solidFill>
                  <a:schemeClr val="tx1"/>
                </a:solidFill>
                <a:latin typeface="Times New Roman" panose="02020603050405020304" charset="0"/>
                <a:cs typeface="Times New Roman" panose="02020603050405020304" charset="0"/>
              </a:rPr>
              <a:t>, shaking my jeep like a leaf and knocking over my tripods. As I fought </a:t>
            </a:r>
            <a:r>
              <a:rPr lang="en-US" altLang="zh-CN" sz="2300" u="sng">
                <a:solidFill>
                  <a:schemeClr val="tx1"/>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to rescue my gear, it hit me: this was Mother Nature’s </a:t>
            </a:r>
            <a:r>
              <a:rPr lang="en-US" altLang="zh-CN" sz="2300" u="sng">
                <a:solidFill>
                  <a:schemeClr val="tx1"/>
                </a:solidFill>
                <a:latin typeface="Times New Roman" panose="02020603050405020304" charset="0"/>
                <a:cs typeface="Times New Roman" panose="02020603050405020304" charset="0"/>
              </a:rPr>
              <a:t>  44  </a:t>
            </a:r>
            <a:r>
              <a:rPr lang="en-US" altLang="zh-CN" sz="2300">
                <a:solidFill>
                  <a:schemeClr val="tx1"/>
                </a:solidFill>
                <a:latin typeface="Times New Roman" panose="02020603050405020304" charset="0"/>
                <a:cs typeface="Times New Roman" panose="02020603050405020304" charset="0"/>
              </a:rPr>
              <a:t> call about environmental damage. </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But it wasn’t all bad. Those Tacheng mountain stars? They knocked my </a:t>
            </a:r>
            <a:r>
              <a:rPr lang="en-US" altLang="zh-CN" sz="2300" u="sng">
                <a:solidFill>
                  <a:schemeClr val="tx1"/>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off, transporting me straight back to childhood wonder. But I later learned a Xizang resident had </a:t>
            </a:r>
            <a:r>
              <a:rPr lang="en-US" altLang="zh-CN" sz="2300" u="sng">
                <a:solidFill>
                  <a:schemeClr val="tx1"/>
                </a:solidFill>
                <a:latin typeface="Times New Roman" panose="02020603050405020304" charset="0"/>
                <a:cs typeface="Times New Roman" panose="02020603050405020304" charset="0"/>
              </a:rPr>
              <a:t>  46 </a:t>
            </a:r>
            <a:r>
              <a:rPr lang="en-US" altLang="zh-CN" sz="2300">
                <a:solidFill>
                  <a:schemeClr val="tx1"/>
                </a:solidFill>
                <a:latin typeface="Times New Roman" panose="02020603050405020304" charset="0"/>
                <a:cs typeface="Times New Roman" panose="02020603050405020304" charset="0"/>
              </a:rPr>
              <a:t> but had been badly injured by a bear in the same spot, sending chills down my spine.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offered 		B. owed 	C. awarded 		D. served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out of the blue 	B. in small doses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safe and sound 	D. high and dry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over the moon 	B. with flying colors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with tooth and nail 	D. through thick and thin</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wake-up 	B. thumbs-up 	C. heads-up 	D. shot-in-the-dark</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shirt 		B. camera 		C. eyes 	D. socks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the upper hand 	B. a chip over the shoulder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writing on the wall 	D. a close shave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18280" y="1023840"/>
              <a:ext cx="10570680" cy="5598720"/>
            </p14:xfrm>
          </p:contentPart>
        </mc:Choice>
        <mc:Fallback>
          <p:pic>
            <p:nvPicPr>
              <p:cNvPr id="2" name="墨迹 1"/>
              <p:cNvPicPr/>
              <p:nvPr/>
            </p:nvPicPr>
            <p:blipFill>
              <a:blip r:embed="rId5"/>
              <a:stretch>
                <a:fillRect/>
              </a:stretch>
            </p:blipFill>
            <p:spPr>
              <a:xfrm>
                <a:off x="808920" y="1014480"/>
                <a:ext cx="10589400" cy="56174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noAutofit/>
          </a:bodyPr>
          <a:lstStyle/>
          <a:p>
            <a:pPr marL="0" indent="0" algn="just">
              <a:lnSpc>
                <a:spcPts val="2880"/>
              </a:lnSpc>
              <a:spcAft>
                <a:spcPts val="0"/>
              </a:spcAft>
              <a:buNone/>
            </a:pP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班暑假作业反馈：</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以下同学未交（三项）：</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张烨童、高义轩、李国豪、徐铭宇、楚雅婷、周逸轩、谷语轩</a:t>
            </a:r>
          </a:p>
          <a:p>
            <a:pPr marL="0" indent="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三项均完美：</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先源、</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蕙畅（听力、练字极好）</a:t>
            </a:r>
            <a:r>
              <a:rPr lang="zh-CN" altLang="en-US" sz="2400">
                <a:solidFill>
                  <a:schemeClr val="tx1"/>
                </a:solidFill>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德榛、彭玥（练字多且极好）</a:t>
            </a:r>
            <a:r>
              <a:rPr lang="zh-CN" altLang="en-US" sz="2400">
                <a:solidFill>
                  <a:schemeClr val="tx1"/>
                </a:solidFill>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成成（三项极好）</a:t>
            </a:r>
            <a:r>
              <a:rPr lang="zh-CN" altLang="en-US" sz="2400">
                <a:solidFill>
                  <a:schemeClr val="tx1"/>
                </a:solidFill>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浩宇（练字</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次，极好）</a:t>
            </a:r>
            <a:r>
              <a:rPr lang="zh-CN" altLang="en-US" sz="2400">
                <a:solidFill>
                  <a:schemeClr val="tx1"/>
                </a:solidFill>
                <a:latin typeface="Times New Roman" panose="02020603050405020304" charset="0"/>
                <a:cs typeface="Times New Roman" panose="02020603050405020304" charset="0"/>
              </a:rPr>
              <a:t>、冠言、森垚、丁睿、思睿、博晨、敬宗</a:t>
            </a:r>
          </a:p>
          <a:p>
            <a:pPr marL="0" indent="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单项或双项好：</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钧天（听力</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套题）</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一丁（练字和套题）</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姜</a:t>
            </a:r>
            <a:r>
              <a:rPr lang="en-US" altLang="zh-CN" sz="2400">
                <a:solidFill>
                  <a:schemeClr val="tx1"/>
                </a:solidFill>
                <a:latin typeface="Times New Roman" panose="02020603050405020304" charset="0"/>
                <a:cs typeface="Times New Roman" panose="02020603050405020304" charset="0"/>
                <a:sym typeface="+mn-ea"/>
              </a:rPr>
              <a:t>sir</a:t>
            </a:r>
            <a:r>
              <a:rPr lang="zh-CN" altLang="en-US" sz="2400">
                <a:solidFill>
                  <a:schemeClr val="tx1"/>
                </a:solidFill>
                <a:latin typeface="Times New Roman" panose="02020603050405020304" charset="0"/>
                <a:cs typeface="Times New Roman" panose="02020603050405020304" charset="0"/>
                <a:sym typeface="+mn-ea"/>
              </a:rPr>
              <a:t>（练字</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听力）</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彦聪</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维皓</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（练字优）</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昊宸</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子淳</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照朴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宁颢</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毛毛</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灿文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俊哲</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璟龙</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义哲</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洛诚（套题优）</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三项均不好：</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小唐、俊皓、方钰、峻毅</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lnSpc>
                <a:spcPts val="2880"/>
              </a:lnSpc>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set sail</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起航</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用于读后续写</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Bursting with bold ideas, the robotics team turned their humble garage into an innovation hub, breathing life into discarded components. Their robot-designing project set sail. </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(2025.06</a:t>
            </a:r>
            <a:r>
              <a:rPr lang="zh-CN" altLang="en-US" sz="2400">
                <a:solidFill>
                  <a:schemeClr val="tx1"/>
                </a:solidFill>
                <a:latin typeface="Times New Roman" panose="02020603050405020304" charset="0"/>
                <a:cs typeface="Times New Roman" panose="02020603050405020304" charset="0"/>
              </a:rPr>
              <a:t>新</a:t>
            </a:r>
            <a:r>
              <a:rPr lang="en-US" altLang="zh-CN" sz="2400">
                <a:solidFill>
                  <a:schemeClr val="tx1"/>
                </a:solidFill>
                <a:latin typeface="Times New Roman" panose="02020603050405020304" charset="0"/>
                <a:cs typeface="Times New Roman" panose="02020603050405020304" charset="0"/>
              </a:rPr>
              <a:t>1) </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Like a ship embarking on a new voyage, our brand-new column set sail under teachers' guidance. Lighthearted school stories add spice to students’ demanding academic drills. Not only do they alleviate frustration and offer solace, but the laughter they arouse embodies the proverb: a laugh a day keeps the doctor away.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305"/>
            <a:ext cx="10968990" cy="5841365"/>
          </a:xfrm>
          <a:ln>
            <a:solidFill>
              <a:schemeClr val="accent1"/>
            </a:solidFill>
          </a:ln>
        </p:spPr>
        <p:txBody>
          <a:bodyPr>
            <a:noAutofit/>
          </a:bodyPr>
          <a:lstStyle/>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With a ramen machine,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set</a:t>
            </a:r>
            <a:r>
              <a:rPr lang="en-US" altLang="zh-CN" sz="2400">
                <a:solidFill>
                  <a:schemeClr val="tx1"/>
                </a:solidFill>
                <a:latin typeface="Times New Roman" panose="02020603050405020304" charset="0"/>
                <a:cs typeface="Times New Roman" panose="02020603050405020304" charset="0"/>
              </a:rPr>
              <a:t> quantities of flour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(place) in a hopper (</a:t>
            </a:r>
            <a:r>
              <a:rPr lang="zh-CN" altLang="en-US" sz="2400">
                <a:solidFill>
                  <a:schemeClr val="tx1"/>
                </a:solidFill>
                <a:latin typeface="Times New Roman" panose="02020603050405020304" charset="0"/>
                <a:cs typeface="Times New Roman" panose="02020603050405020304" charset="0"/>
              </a:rPr>
              <a:t>料斗</a:t>
            </a:r>
            <a:r>
              <a:rPr lang="en-US" altLang="zh-CN" sz="2400">
                <a:solidFill>
                  <a:schemeClr val="tx1"/>
                </a:solidFill>
                <a:latin typeface="Times New Roman" panose="02020603050405020304" charset="0"/>
                <a:cs typeface="Times New Roman" panose="02020603050405020304" charset="0"/>
              </a:rPr>
              <a:t>), and, as spindles (</a:t>
            </a:r>
            <a:r>
              <a:rPr lang="zh-CN" altLang="en-US" sz="2400">
                <a:solidFill>
                  <a:schemeClr val="tx1"/>
                </a:solidFill>
                <a:latin typeface="Times New Roman" panose="02020603050405020304" charset="0"/>
                <a:cs typeface="Times New Roman" panose="02020603050405020304" charset="0"/>
              </a:rPr>
              <a:t>旋转轴</a:t>
            </a:r>
            <a:r>
              <a:rPr lang="en-US" altLang="zh-CN" sz="2400">
                <a:solidFill>
                  <a:schemeClr val="tx1"/>
                </a:solidFill>
                <a:latin typeface="Times New Roman" panose="02020603050405020304" charset="0"/>
                <a:cs typeface="Times New Roman" panose="02020603050405020304" charset="0"/>
              </a:rPr>
              <a:t>) spin and keep the flour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motion, a set quantity of kansui solution (</a:t>
            </a:r>
            <a:r>
              <a:rPr lang="zh-CN" altLang="en-US" sz="2400">
                <a:solidFill>
                  <a:schemeClr val="tx1"/>
                </a:solidFill>
                <a:latin typeface="Times New Roman" panose="02020603050405020304" charset="0"/>
                <a:cs typeface="Times New Roman" panose="02020603050405020304" charset="0"/>
              </a:rPr>
              <a:t>碱性溶液</a:t>
            </a:r>
            <a:r>
              <a:rPr lang="en-US" altLang="zh-CN" sz="2400">
                <a:solidFill>
                  <a:schemeClr val="tx1"/>
                </a:solidFill>
                <a:latin typeface="Times New Roman" panose="02020603050405020304" charset="0"/>
                <a:cs typeface="Times New Roman" panose="02020603050405020304" charset="0"/>
              </a:rPr>
              <a:t>) is added in a gradual stream. After a while, the flour-kansui mixture takes on a pebbly aspect, at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point the spindles are stopped and the mixture is allowed to rest for a while, allowing the flour to more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(whole) absorb the liquid. The hopper is then lifted so the mixture can be shoveled into heavy rollers, which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(flat) it into a sheet of dough (</a:t>
            </a:r>
            <a:r>
              <a:rPr lang="zh-CN" altLang="en-US" sz="2400">
                <a:solidFill>
                  <a:schemeClr val="tx1"/>
                </a:solidFill>
                <a:latin typeface="Times New Roman" panose="02020603050405020304" charset="0"/>
                <a:cs typeface="Times New Roman" panose="02020603050405020304" charset="0"/>
              </a:rPr>
              <a:t>面团</a:t>
            </a:r>
            <a:r>
              <a:rPr lang="en-US" altLang="zh-CN" sz="2400">
                <a:solidFill>
                  <a:schemeClr val="tx1"/>
                </a:solidFill>
                <a:latin typeface="Times New Roman" panose="02020603050405020304" charset="0"/>
                <a:cs typeface="Times New Roman" panose="02020603050405020304" charset="0"/>
              </a:rPr>
              <a:t>). That sheet is then folded and run through rollers several times, which is a process resembles </a:t>
            </a:r>
            <a:r>
              <a:rPr lang="en-US" altLang="zh-CN" sz="2400" u="sng">
                <a:solidFill>
                  <a:schemeClr val="tx1"/>
                </a:solidFill>
                <a:latin typeface="Times New Roman" panose="02020603050405020304" charset="0"/>
                <a:cs typeface="Times New Roman" panose="02020603050405020304" charset="0"/>
              </a:rPr>
              <a:t>   61  </a:t>
            </a:r>
            <a:r>
              <a:rPr lang="en-US" altLang="zh-CN" sz="2400">
                <a:solidFill>
                  <a:schemeClr val="tx1"/>
                </a:solidFill>
                <a:latin typeface="Times New Roman" panose="02020603050405020304" charset="0"/>
                <a:cs typeface="Times New Roman" panose="02020603050405020304" charset="0"/>
              </a:rPr>
              <a:t> of kneading (</a:t>
            </a:r>
            <a:r>
              <a:rPr lang="zh-CN" altLang="en-US" sz="2400">
                <a:solidFill>
                  <a:schemeClr val="tx1"/>
                </a:solidFill>
                <a:latin typeface="Times New Roman" panose="02020603050405020304" charset="0"/>
                <a:cs typeface="Times New Roman" panose="02020603050405020304" charset="0"/>
              </a:rPr>
              <a:t>揉面</a:t>
            </a:r>
            <a:r>
              <a:rPr lang="en-US" altLang="zh-CN" sz="2400">
                <a:solidFill>
                  <a:schemeClr val="tx1"/>
                </a:solidFill>
                <a:latin typeface="Times New Roman" panose="02020603050405020304" charset="0"/>
                <a:cs typeface="Times New Roman" panose="02020603050405020304" charset="0"/>
              </a:rPr>
              <a:t>) by hand. The kneaded dough is allowed to rest for a small amount of time, giving the gluten (</a:t>
            </a:r>
            <a:r>
              <a:rPr lang="zh-CN" altLang="en-US" sz="2400">
                <a:solidFill>
                  <a:schemeClr val="tx1"/>
                </a:solidFill>
                <a:latin typeface="Times New Roman" panose="02020603050405020304" charset="0"/>
                <a:cs typeface="Times New Roman" panose="02020603050405020304" charset="0"/>
              </a:rPr>
              <a:t>面筋</a:t>
            </a:r>
            <a:r>
              <a:rPr lang="en-US" altLang="zh-CN" sz="2400">
                <a:solidFill>
                  <a:schemeClr val="tx1"/>
                </a:solidFill>
                <a:latin typeface="Times New Roman" panose="02020603050405020304" charset="0"/>
                <a:cs typeface="Times New Roman" panose="02020603050405020304" charset="0"/>
              </a:rPr>
              <a:t>) that has formed in the dough time </a:t>
            </a:r>
            <a:r>
              <a:rPr lang="en-US" altLang="zh-CN" sz="2400" u="sng">
                <a:solidFill>
                  <a:schemeClr val="tx1"/>
                </a:solidFill>
                <a:latin typeface="Times New Roman" panose="02020603050405020304" charset="0"/>
                <a:cs typeface="Times New Roman" panose="02020603050405020304" charset="0"/>
              </a:rPr>
              <a:t>     62   </a:t>
            </a:r>
            <a:r>
              <a:rPr lang="en-US" altLang="zh-CN" sz="2400">
                <a:solidFill>
                  <a:schemeClr val="tx1"/>
                </a:solidFill>
                <a:latin typeface="Times New Roman" panose="02020603050405020304" charset="0"/>
                <a:cs typeface="Times New Roman" panose="02020603050405020304" charset="0"/>
              </a:rPr>
              <a:t> relaxation, after which it is rolled to its final thickness, cut and packaged.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lnSpc>
                <a:spcPts val="3360"/>
              </a:lnSpc>
              <a:buNone/>
            </a:pP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extend</a:t>
            </a:r>
            <a:r>
              <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伸长、延长</a:t>
            </a:r>
          </a:p>
          <a:p>
            <a:pPr marL="0" indent="0" algn="just">
              <a:lnSpc>
                <a:spcPts val="3360"/>
              </a:lnSpc>
              <a:buNone/>
            </a:pPr>
            <a:r>
              <a:rPr lang="zh-CN" altLang="en-US" sz="2800">
                <a:solidFill>
                  <a:schemeClr val="tx1"/>
                </a:solidFill>
                <a:latin typeface="Times New Roman" panose="02020603050405020304" charset="0"/>
                <a:cs typeface="Times New Roman" panose="02020603050405020304" charset="0"/>
              </a:rPr>
              <a:t>猜测词义：</a:t>
            </a:r>
          </a:p>
          <a:p>
            <a:pPr marL="0" indent="0" algn="just">
              <a:lnSpc>
                <a:spcPts val="3360"/>
              </a:lnSpc>
              <a:buNone/>
            </a:pPr>
            <a:r>
              <a:rPr lang="en-US" altLang="zh-CN" sz="2800">
                <a:solidFill>
                  <a:schemeClr val="tx1"/>
                </a:solidFill>
                <a:latin typeface="Times New Roman" panose="02020603050405020304" charset="0"/>
                <a:cs typeface="Times New Roman" panose="02020603050405020304" charset="0"/>
              </a:rPr>
              <a:t>His willingness to help did not extend beyond making a few phone calls. </a:t>
            </a:r>
          </a:p>
          <a:p>
            <a:pPr marL="0" indent="0" algn="just">
              <a:lnSpc>
                <a:spcPts val="3360"/>
              </a:lnSpc>
              <a:buNone/>
            </a:pPr>
            <a:r>
              <a:rPr lang="en-US" altLang="zh-CN" sz="2800">
                <a:solidFill>
                  <a:schemeClr val="tx1"/>
                </a:solidFill>
                <a:latin typeface="Times New Roman" panose="02020603050405020304" charset="0"/>
                <a:cs typeface="Times New Roman" panose="02020603050405020304" charset="0"/>
              </a:rPr>
              <a:t>Students are extending themselves in exams in order to get enrolled in good universities. </a:t>
            </a:r>
          </a:p>
          <a:p>
            <a:pPr marL="0" indent="0">
              <a:buNone/>
            </a:pPr>
            <a:endParaRPr lang="en-US" altLang="zh-CN"/>
          </a:p>
          <a:p>
            <a:pPr marL="0" indent="0">
              <a:buNone/>
            </a:pPr>
            <a:endParaRPr lang="en-US" altLang="zh-CN"/>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457200" algn="just">
              <a:lnSpc>
                <a:spcPts val="2880"/>
              </a:lnSpc>
              <a:spcAft>
                <a:spcPts val="0"/>
              </a:spcAft>
              <a:buNone/>
            </a:pP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古罗马哲学家</a:t>
            </a: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Seneca</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说过：</a:t>
            </a: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“We are all waves of the same sea.”</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谈谈你对这句话的理解并举自己的例子说明。</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ancient wisdom of Seneca “We are all waves of the same sea” finds its perfect echo in John Donne’s timeless words “No man is an island entire of itself.” Together, they remind us that our lives are deeply interconnected, like waves rising from the same ocean.</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During my high school, I entered an English Speech Contest. But nervousness turned my speech into incoherent fragements. As I slunk from the stage, I dreaded I would become the laughing stock. Unexpectedly, it was at this time that many people </a:t>
            </a:r>
            <a:r>
              <a:rPr lang="en-US" altLang="zh-CN" sz="2400"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extended their helping hands</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Tom offered to help me polish the language. Jack enlightened me to manipulate the right rhythm. And my teacher Vincent guided me to overcome my stage fright. </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When I again stood before the microphone, voice steady, words flowing, I understood we are never solitary waves of the same sea. </a:t>
            </a:r>
          </a:p>
          <a:p>
            <a:pPr marL="0" indent="0" algn="just">
              <a:buNone/>
            </a:pP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noAutofit/>
          </a:bodyPr>
          <a:lstStyle/>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The plastics industry, since the mid-1990s,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(tap) into people’s obession with fear of food pollution. Cheap and single-use plastic plates, straws and utentils are popular among retailers and consumers. Also, shrink wrapping foods in plastic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(extend) their shelf lives, thereby reducing food waste. Besides, it has convinced people that single-use plastics are fine because they can be recycled after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(use), functionally extending their lifespan and cutting down on the need for new plastic production. </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Biodegradable plastics require substantial amounts of land and water for crop cultivation, as well as industrial inputs. They only break down safely in the very facilties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can treat them with the right levels of heat and humidity. Because these facilities are fairly rare, most biodegradable plastics just go into landfills,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they break into microplastics like any other piece of plastic waste. The greenhouse gas footprint from any bioplastic that ends up in a landfill will be much higher than that of the gas-based plastic </a:t>
            </a:r>
            <a:r>
              <a:rPr lang="en-US" altLang="zh-CN" sz="2400" u="sng">
                <a:solidFill>
                  <a:schemeClr val="tx1"/>
                </a:solidFill>
                <a:latin typeface="Times New Roman" panose="02020603050405020304" charset="0"/>
                <a:cs typeface="Times New Roman" panose="02020603050405020304" charset="0"/>
              </a:rPr>
              <a:t>   61    </a:t>
            </a:r>
            <a:r>
              <a:rPr lang="en-US" altLang="zh-CN" sz="2400">
                <a:solidFill>
                  <a:schemeClr val="tx1"/>
                </a:solidFill>
                <a:latin typeface="Times New Roman" panose="02020603050405020304" charset="0"/>
                <a:cs typeface="Times New Roman" panose="02020603050405020304" charset="0"/>
              </a:rPr>
              <a:t> replaces.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negotiate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谈判、协商</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most awesome part of the Palace Museum is the Clock and Watch Gallery, which is packed with watches made in England, the US, France, Switzerland and China, all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(date) from the 17th to 20th centuries. The Treasure Gallery along the Eastern Wall is worth the extra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(admit), especially for the small garden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(house) within it, packed with stones carted up from Southern China.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best sight-seeing part comes after tourists leave the Forbidden City and head up into Jingshan Park,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waits a wonderfully calm and tourist-free stroll after the craziness of the Palace Museum. And if you’re up for a climb, there is no steep road for you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(negotiate). You can head to the pagoda for a spectacular view of the Forbidden City. </a:t>
            </a:r>
          </a:p>
          <a:p>
            <a:pPr marL="0" indent="45720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观看</a:t>
            </a:r>
            <a:r>
              <a:rPr lang="en-US" altLang="zh-CN" sz="2400" i="1">
                <a:solidFill>
                  <a:schemeClr val="tx1"/>
                </a:solidFill>
                <a:latin typeface="Times New Roman" panose="02020603050405020304" charset="0"/>
                <a:cs typeface="Times New Roman" panose="02020603050405020304" charset="0"/>
              </a:rPr>
              <a:t>Negotiator</a:t>
            </a:r>
            <a:r>
              <a:rPr lang="zh-CN" altLang="en-US" sz="2400">
                <a:solidFill>
                  <a:schemeClr val="tx1"/>
                </a:solidFill>
                <a:latin typeface="Times New Roman" panose="02020603050405020304" charset="0"/>
                <a:cs typeface="Times New Roman" panose="02020603050405020304" charset="0"/>
              </a:rPr>
              <a:t>一部分</a:t>
            </a: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buNone/>
            </a:pPr>
            <a:r>
              <a:rPr lang="en-US" altLang="zh-CN" sz="2400" b="1">
                <a:solidFill>
                  <a:schemeClr val="tx1"/>
                </a:solidFill>
                <a:latin typeface="Times New Roman" panose="02020603050405020304" charset="0"/>
                <a:cs typeface="Times New Roman" panose="02020603050405020304" charset="0"/>
              </a:rPr>
              <a:t>4. behold</a:t>
            </a:r>
            <a:r>
              <a:rPr lang="zh-CN" altLang="en-US" sz="2400" b="1">
                <a:solidFill>
                  <a:schemeClr val="tx1"/>
                </a:solidFill>
                <a:latin typeface="Times New Roman" panose="02020603050405020304" charset="0"/>
                <a:cs typeface="Times New Roman" panose="02020603050405020304" charset="0"/>
              </a:rPr>
              <a:t>看见</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核心短语：</a:t>
            </a:r>
            <a:r>
              <a:rPr lang="en-US" altLang="zh-CN" sz="2400">
                <a:solidFill>
                  <a:schemeClr val="tx1"/>
                </a:solidFill>
                <a:latin typeface="Times New Roman" panose="02020603050405020304" charset="0"/>
                <a:cs typeface="Times New Roman" panose="02020603050405020304" charset="0"/>
              </a:rPr>
              <a:t>a sight to behold</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简要介绍城市</a:t>
            </a:r>
            <a:r>
              <a:rPr lang="en-US" altLang="zh-CN" sz="2400">
                <a:solidFill>
                  <a:schemeClr val="tx1"/>
                </a:solidFill>
                <a:latin typeface="Times New Roman" panose="02020603050405020304" charset="0"/>
                <a:cs typeface="Times New Roman" panose="02020603050405020304" charset="0"/>
              </a:rPr>
              <a:t>) </a:t>
            </a:r>
          </a:p>
          <a:p>
            <a:pPr marL="0" indent="0" algn="just">
              <a:buNone/>
            </a:pPr>
            <a:r>
              <a:rPr lang="en-US" altLang="zh-CN" sz="2400">
                <a:solidFill>
                  <a:schemeClr val="tx1"/>
                </a:solidFill>
                <a:latin typeface="Times New Roman" panose="02020603050405020304" charset="0"/>
                <a:cs typeface="Times New Roman" panose="02020603050405020304" charset="0"/>
              </a:rPr>
              <a:t>    Shanghai is the largest business center in all of China, and its ultramodern cityscape is a sight to behold. The pace of life here is fast and furious. The city never sleeps, with neon lights and bustling crowds at all hours of the day and night. </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1455</Words>
  <Application>Microsoft Office PowerPoint</Application>
  <PresentationFormat>宽屏</PresentationFormat>
  <Paragraphs>67</Paragraphs>
  <Slides>12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微软雅黑</vt:lpstr>
      <vt:lpstr>Arial</vt:lpstr>
      <vt:lpstr>Times New Roman</vt:lpstr>
      <vt:lpstr>Wingdings</vt:lpstr>
      <vt:lpstr>WPS</vt:lpstr>
      <vt:lpstr>选必4U3单词1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213</cp:revision>
  <dcterms:created xsi:type="dcterms:W3CDTF">2019-06-19T02:08:00Z</dcterms:created>
  <dcterms:modified xsi:type="dcterms:W3CDTF">2025-09-01T02:04:25Z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CCC24865254948AD97267F24BB73C399_11</vt:lpwstr>
  </property>
</Properties>
</file>