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ink/ink5.xml" ContentType="application/inkml+xml"/>
  <Override PartName="/ppt/tags/tag75.xml" ContentType="application/vnd.openxmlformats-officedocument.presentationml.tags+xml"/>
  <Override PartName="/ppt/tags/tag76.xml" ContentType="application/vnd.openxmlformats-officedocument.presentationml.tags+xml"/>
  <Override PartName="/ppt/ink/ink6.xml" ContentType="application/inkml+xml"/>
  <Override PartName="/ppt/tags/tag77.xml" ContentType="application/vnd.openxmlformats-officedocument.presentationml.tags+xml"/>
  <Override PartName="/ppt/tags/tag78.xml" ContentType="application/vnd.openxmlformats-officedocument.presentationml.tags+xml"/>
  <Override PartName="/ppt/ink/ink7.xml" ContentType="application/inkml+xml"/>
  <Override PartName="/ppt/tags/tag79.xml" ContentType="application/vnd.openxmlformats-officedocument.presentationml.tags+xml"/>
  <Override PartName="/ppt/tags/tag80.xml" ContentType="application/vnd.openxmlformats-officedocument.presentationml.tags+xml"/>
  <Override PartName="/ppt/ink/ink8.xml" ContentType="application/inkml+xml"/>
  <Override PartName="/ppt/tags/tag81.xml" ContentType="application/vnd.openxmlformats-officedocument.presentationml.tags+xml"/>
  <Override PartName="/ppt/tags/tag82.xml" ContentType="application/vnd.openxmlformats-officedocument.presentationml.tags+xml"/>
  <Override PartName="/ppt/ink/ink9.xml" ContentType="application/inkml+xml"/>
  <Override PartName="/ppt/tags/tag83.xml" ContentType="application/vnd.openxmlformats-officedocument.presentationml.tags+xml"/>
  <Override PartName="/ppt/tags/tag84.xml" ContentType="application/vnd.openxmlformats-officedocument.presentationml.tags+xml"/>
  <Override PartName="/ppt/ink/ink10.xml" ContentType="application/inkml+xml"/>
  <Override PartName="/ppt/tags/tag85.xml" ContentType="application/vnd.openxmlformats-officedocument.presentationml.tags+xml"/>
  <Override PartName="/ppt/tags/tag8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22"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28" d="100"/>
          <a:sy n="28" d="100"/>
        </p:scale>
        <p:origin x="126" y="12"/>
      </p:cViewPr>
      <p:guideLst>
        <p:guide orient="horz" pos="2122"/>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8-29T02:31:44.376"/>
    </inkml:context>
    <inkml:brush xml:id="br0">
      <inkml:brushProperty name="width" value="0.05292" units="cm"/>
      <inkml:brushProperty name="height" value="0.05292" units="cm"/>
      <inkml:brushProperty name="color" value="#FF0000"/>
    </inkml:brush>
  </inkml:definitions>
  <inkml:trace contextRef="#ctx0" brushRef="#br0">2154 4374 0,'0'0'0,"0"0"0,0 0 16,22 1-16,-22-1 0,0 0 0,29-2 16,-29 2-16,21-1 0,-11 1 15,2 0-15,1 0 0,3-1 16,2 1-16,1 0 16,-2 0-16,-1 0 0,2 0 0,-2 0 15,9 0-15,-2 0 0,1-1 16,1-1-16,-2 1 0,-1 1 0,3-1 15,-2 1-15,1 0 0,-2 0 16,1 0-16,-1 0 16,0 0-16,0 0 0,2 1 0,0-1 15,0 0-15,-1 0 0,2 0 16,-3 3-16,4-2 0,-1-1 16,3 0-16,-2 0 0,0 0 15,-2 0-15,-1 0 0,3 1 16,1-1-16,1 0 0,-2 1 15,-1-1-15,1 0 0,-1 0 0,4-1 16,2 0-16,-4 2 0,2 2 16,-4-2-16,2-2 15,1 3-15,3 2 0,-3-1 0,1 1 16,-1-1-16,2 0 0,1 1 16,1-1-16,0-2 0,-1 0 15,7 0-15,2 1 0,-1-1 16,-2 1-16,0-1 0,3 0 15,0 0-15,-4 0 0,4-2 16,-1 0-16,-1 1 0,2-1 0,1 1 16,0 1-16,0-1 0,-2 0 15,8-2-15,1 0 0,-2 0 16,-2 1-16,3 1 0,1 1 16,-3-1-16,-1 0 0,2 0 15,2 0-15,-1-1 0,2 0 16,-3 0-16,-1 0 0,3 0 15,0 1-15,8 0 0,0 1 16,-5 1-16,-1 1 0,1-2 0,3-1 16,-4 0-16,-1 0 0,2 0 15,0-1-15,0 1 0,0 3 16,1 0-16,0-1 0,0 0 16,1-2-16,7 0 0,-4 2 15,16 3-15,-6 2 0,-1-2 16,-2-2-16,-4 1 0,0 3 0,-1-1 15,1-2-15,-1 0 0,1-1 16,3 3-16,4 3 0,-3-4 16,-2-4-16,-1 0 0,-1 1 15,-1 1-15,1 3 0,3-2 16,3-1-16,-4-1 0,-1 1 16,3 1-16,2-1 0,-1 0 15,-2 0-15,5 1 0,4 3 16,-2-8-16,-2-5 0,1 5 15,2 1-15,-3 2 0,0 0 0,-3-2 16,-2-1-16,1 1 0,1 1 16,4 2-16,4-1 0,-3-3 15,0-4-15,0 6 0,3 4 16,-6-3-16,-5-3 0,4-2 16,3-1-16,-1 6 0,0 5 0,2-7 15,0-3-15,-2 1 16,-1 0-16,1 4 0,1-1 15,-4-2-15,-3-5 0,3 2 16,1 0-16,0 1 0,0 1 0,2 0 16,0-3-16,-3 4 0,-3 0 15,1 1-15,0 0 0,-1-3 16,0-1-16,3 3 0,2 2 16,-1-1-16,0 0 0,0 1 15,-1 1-15,-6 1 0,-3 0 0,4-3 16,0-2-16,1 2 0,1 1 15,-3 0-15,-1 0 16,0-1-16,-1 0 0,6 2 0,3 1 16,-1 0-16,-1 0 0,0 2 15,-1 0-15,-1-4 0,-1-2 16,5 1-16,5 0 0,-2-4 16,2-2-16,-4 2 0,-1 1 15,-2 3-15,-2-2 0,3 1 16,1 0-16,-1-2 0,0 0 0,4 0 15,1 0-15,-2-1 0,-1 1 16,-2 1-16,0-1 0,-3 2 16,-2-2-16,3 1 0,2 0 15,2 0-15,3 1 0,-2-2 16,0 0-16,-5 1 0,-4-2 16,4 2-16,2 0 0,-1 0 15,-1-2-15,-1 2 0,1 1 16,-4 0-16,-2 2 0,0 0 15,0 0-15,4 0 0,1-1 0,1 3 16,0-1-16,-7 0 0,-3-2 16,2-2-16,3 0 0,0 0 15,1 2-15,-3-1 0,-1 0 16,0 1-16,0 0 0,1-1 16,1-1-16,0 0 0,0 0 15,-2 2-15,0 2 0,-1 0 16,-1 0-16,0-1 0,0 0 15,-2-1-15,-2 0 0,3 3 16,1 0-16,-5-1 0,-3-2 0,5 2 16,1 0-16,0 1 0,0-2 15,-1 0-15,0 1 0,-3 0 16,-1-1-16,1 0 0,-1 2 16,2 3-16,1 2 0,-1-1 15,0-3-15,-1-7 0,-1-2 0,2 5 16,2 3-16,-1 2 0,2 2 15,3 2-15,2 2 0,-4-4 16,-4-5-16,1 0 0,2-1 16,0 1-16,-1 3 0,-2 1 15,-3 0-15,3-4 0,3-5 16,-3 4-16,-1 3 0,2 1 16,1 1-16,1-6 0,2-3 15,-6 0-15,-4-1 0,4 3 16,3 0-16,-3 1 0,-2 1 0,6-1 15,3-1-15,-5 0 0,-4-2 16,4 2-16,1-1 0,-14 2 16,2 2-16,16-2 0,-6-1 15,-12 0-15,3 1 0,17 0 16,-3 1-16,-20-1 0,3 0 16,3-1-16,2 0 0,0 0 15,1 2-15,0-3 0,0-3 16,-1 4-16,3 2 0,2 2 15,1-1-15,-2-3 0,-2 0 0,0 2 16,-1 1-16,0 0 0,2-1 16,3 1-16,-1 1 0,-2-5 15,-2 0-15,4 1 0,3 3 16,-2 2-16,-2 2 0,2-2 16,2 0-16,-1-1 0,-3-2 0,1 1 15,0-1-15,0 1 16,1 0-16,-1 3 0,1 0 15,0-2-15,2-5 0,-2 1 0,0 0 16,3 1-16,1 0 0,-1 1 16,0 2-16,-2-2 0,-2 1 15,3-1-15,1 0 0,-1-1 16,-3-1-16,3 1 0,4 1 16,-1-3-16,-1-1 0,-1 3 15,1 1-15,1 1 0,0 0 0,27 1 16,-6-4-16,-9 3 0,-8 3 15,5-3-15,2 0 16,-5-4-16,-3 1 0,0 1 0,0 1 16,2 1-16,1-1 0,2 0 15,0-1-15,-5 3 0,-4 4 16,5-5-16,4-2 0,-2-1 16,-1-1-16,-3 3 0,-2 2 15,4-3-15,3-3 0,3-1 16,2 0-16,-5 3 0,-4 1 0,2-1 15,3-1-15,0 0 0,2 0 16,3 0-16,1-1 0,-4 3 16,-4 0-16,3 3 0,0 1 15,3-2-15,1-1 0,0-2 16,0-3-16,0 2 0,0 2 16,0 2-16,0 2 0,-3-1 15,0-1-15,6 0 0,5 2 16,-8-4-16,-3 0 0,1-1 15,3 1-15,-3 3 0,-1 3 0,3-6 16,2-1-16,0-1 0,0 4 16,-2-4-16,0 0 0,-4 1 15,-3 0-15,2 2 0,4 1 16,1-5-16,2-4 0,-2-1 16,-1 0-16,-7 2 0,-3 2 0,4 0 15,0-2-15,0 1 16,1-1-16,-4 4 0,-2 2 15,-2-4-15,-1-2 0,0 0 16,2 1-16,-6 3 0,-3 1 0,0 2 16,0 1-16,-9 0 0,-6 1 15,-5 1-15,-3 0 0,-6-1 16,-4-1-16,-3-1 0</inkml:trace>
  <inkml:trace contextRef="#ctx0" brushRef="#br0" timeOffset="31700.8587">3989 4341 0,'0'0'0,"0"0"0,0 0 0,-26-3 16,26 3-16,-21-6 0,6 4 0,-4-3 16,-3 0-16,-3 1 15,-2 1-15,-11-1 0,-2 2 0,-2-1 16,-5 2-16,-11-2 0,2 2 16,-3-1-16,1 1 0,-11 0 15,2 1-15,-12 2 0,4 1 16,6 3-16,3 1 0,-10 0 15,2 0-15,5 2 0,6 0 0,-5 5 16,-1 5-16,-4-2 0,4-3 16,-18 7-16,10 4 15,11 1-15,7 3 0,-3 3 16,-1 2-16,9-4 0,8-3 0,1 4 16,2 2-16,4 0 0,2-2 15,4 0-15,-2-3 0,8 2 16,4 1-16,2 5 0,1 2 15,7-5-15,5-3 0,3 2 16,3 1-16,4 0 0,2 2 0,2-4 16,4-3-16,-3-12 0,1 2 15,3 4-15,4 3 0,4-2 16,3 3-16,3 0 0,3 0 16,0-4-16,4-1 0,3-3 15,3-1-15,-3-2 0,3 0 16,6 1-16,5 0 0,0-4 15,2-3-15,2 1 0,-1-1 16,1-2-16,-2-1 0,8 0 16,5 1-16,2-2 0,0 1 0,32 1 15,-5-5-15,-9-1 0,-11-2 16,7 1-16,1-1 0,-2-3 16,-5 0-16,16 2 15,8-1-15,-22-1 0,-13-1 0,3 0 16,0 1-16,7 2 0,3 0 0,3-1 15,1-2-15,-4-1 0,-3 0 16,2 0-16,-1 2 16,2 1-16,1 0 0,3 0 0,2-2 15,-3 0-15,-1-1 0,2 0 16,1-1-16,-7 0 0,-2 2 16,4 0-16,6 1 0,-10-2 15,-5 0-15,2-2 0,4-1 16,-4 0-16,-2 2 0,3-3 15,2 0-15,-5 0 0,-1-2 0,3-3 16,2-2-16,-5 3 0,-2 0 16,-2-1-16,1-1 0,-8 4 15,-3 1-15,2-2 16,1 1-16,-5-2 0,-1-1 0,2 0 16,0-4-16,-3 5 0,-3 2 15,-3-2-15,0 1 0,-8-3 16,-2-1-16,0-2 0,0-3 15,-8 5-15,-5 3 0,-5-4 16,-3-4-16,-1 1 0,-1-1 0,-6 0 16,-2 0-16,-4 8 0,0-1 15,-6-1-15,0 1 0,-2-1 16,-4 0-16,-8-3 0,-5-3 16,-5 0-16,0 0 0,-7-1 15,-5 0-15,-5 1 0,-4 1 16,-13-2-16,-2-1 0,5 1 15,1 0-15,-10-2 0,-5-3 16,-30-2-16,6 10 0,2 4 16,0 3-16,4-2 0,3 0 15,-21 0-15,-14 2 0,24-1 16,20 2-16,-5 5 0,-5 2 16,-6 4-16,-4 1 0,3-3 0,-1 0 15,8 1-15,1-1 0,-2 3 16,-1 1-16,5 1 0,4-2 15,-5 3-15,-2 2 0,5 1 16,3 1-16,1 1 0,0-3 16,7 2-16,8-1 0,0 0 15,1 2-15,6-3 0,3-1 0,1 2 16,0-1-16,9 4 0,2 2 16,4-4-16,3 0 15,3 0-15,4 0 0,-1 1 0,3 1 16,4-1-16,2-1 0,8 0 15,4 0-15,0-3 0,1 0 0,0 3 16,-1 3-16,3-4 16,4-1-16,2-4 0,4 0 15,1-1-15,0 0 0,0 0 16,0 0-16,0 0 0,-2-4 0,2 4 16,0 0-16,0 0 0,0 0 15,0 3-15,-1 0 0,-1 0 16,1-1-16,-3 3 0,1 0 15,0-1-15,-1 0 0,2-1 16</inkml:trace>
  <inkml:trace contextRef="#ctx0" brushRef="#br0" timeOffset="33334.2493">2292 6470 0,'0'0'0,"0"0"0,0 0 0,0 0 16,25-2-16,-25 2 0,22 0 16,-22 0-16,24-1 0,-10 0 15,-1-1-15,3 2 0,-3 1 16,5-1-16,5-1 0,-4 1 15,2 0-15,6 0 0,4 1 16,-3 0-16,0-1 0,1 0 16,0-1-16,2 1 0,-3 0 0,8 1 15,0-1-15,0 1 0,-2-1 16,2 0-16,4-1 0,-5 1 16,1-2-16,1 2 0,4-1 15,3 1-15,-3 0 0,1 0 16,2-1-16,-3 0 0,-3 0 15,3 1-15,3 1 0,-7-2 16,0 0-16,6 2 0,1 1 16,-7-3-16,-1-4 0,-3 3 15,1 3-15,-3-1 0,-2 0 0,-4-1 16,-2-1-16,-5-1 0,-3 0 16,-3 2-16,-2-1 0,0 1 15,-1 0-15,-5-1 0,0 1 16,-4 1-16,2-4 0,-6 3 15,-2 2-15,-1 0 0,2 1 16,-2 0-16,4 0 0,-3-1 0</inkml:trace>
  <inkml:trace contextRef="#ctx0" brushRef="#br0" timeOffset="35585.5983">4931 6510 0,'0'0'0,"0"0"0,0 0 16,0 0-16,0 0 0,0 0 0,28 0 15,-28 0-15,0 0 0,22 0 16,-22 0-16,0 0 0,25 1 16,-15 0-16,2-1 0,1-1 15,3 0-15,-3 0 0,3-1 16,-1 2-16,-1 1 0,2 0 15,1 0-15,1-1 0,1-1 0,0 1 16,2 1-16,2-1 16,1-1-16,-1 2 0,2 0 0,1 0 15,0 0-15,0-1 16,-2-1-16,-1 2 0,0 0 0,1 0 16,2 2-16,-2-3 0,-1 0 15,5 0-15,-2 2 0,3-2 16,-3 0-16,2 0 0,-1-2 15,-1 2-15,-3 0 0,2 0 16,2 0-16,-1 2 0,-3-1 0,-1 0 16,0-1-16,-2 0 0,-1 0 15,0 0-15,0 0 16,-1 0-16,1 0 0,-2 0 0,-2 2 16,-1-1-16,0-1 0,-5 0 15,1 0-15,-1 0 0,-2 2 16,-1-2-16,1 0 0,-1 0 15,-1 0-15,1 0 0,-1 0 16,1 0-16,-3 0 0,0 1 16,1-1-16,-1 1 0,2-1 15,-1 0-15,-1 0 0,-1 0 0,1 0 16,1 0-16,-1-1 0,2 1 16,0 1-16,-2 0 0,1 1 15,-1 0-15,0 0 0,3 0 16,-2-2-16,2 1 0,-1 0 15,2 1-15,-1-1 0,2 1 0,0-4 16,2 1-16,-2 0 16,0-1-16,2 1 0,2-1 0,2 1 15,0 1-15,-2 0 0,1-1 16,2 0-16,-1 0 0,1 1 16,1 0-16,3 0 0,-2 0 15,1 0-15,4 0 0,0 0 16,0 0-16,0 0 0,2 2 15,3 2-15,-4-4 0,1 0 16,-2-2-16,1 1 0,-1 0 16,0 1-16,3 1 0,0 2 15,-2-2-15,-1-2 0,0-1 16,-1 1-16,0 0 0,0-1 0,6 2 16,-2 2-16,-5-2 0,0 0 15,2-2-15,1 1 0,-2 0 16,-2 0-16,6 0 0,1 0 15,-1-1-15,-6 2 0,2 0 16,1 2-16,1-2 0,0 0 0,0-2 16,0 0-16,-2 1 0,0 2 15,-1-1-15,2-1 0,0 1 16,-1 0-16,0-1 0,1 0 16,-2 1-16,-2 1 0,2-1 15,2-1-15,-2-1 0,2 1 16,-1-2-16,1 1 0,-2 1 15,-1 0-15,3-2 0,0 0 16,1 3-16,1 2 0,-1-2 16,-1 0-16,-1 0 0,-1-1 0,3 0 15,4-1-15,-2 1 0,1 1 16,-1 0-16,0 0 0,-1-1 16,3 1-16,-1-1 0,1-1 15,-3 2-15,-1 0 0,4-1 16,1 1-16,0-1 0,-2 0 15,1 0-15,0 0 0,1 1 16,0-1-16,0 0 0,1-1 16,-3 2-16,0 0 0,2-2 15,2 1-15,-1 0 0,-3 0 0,7-4 16,3 0-16,-9 3 0,1 1 16,4 1-16,-1 2 0,-2-2 15,1-1-15,2-2 0,2 2 16,-3 0-16,-2 1 0,2-2 15,2 0-15,-3 0 0,-2 1 16,1-1-16,1 1 0,0 1 16,1 1-16,0-1 0,1-1 15,-2 1-15,-1 0 0,1-1 16,4-2-16,-5 1 0,0 3 0,3-1 16,3 0-16,-3-1 0,-3 1 15,2-1-15,1 1 0,0 2 16,1 1-16,0-1 0,-1-2 15,0-1-15,0-1 0,0 0 16,1 1-16,-1 1 0,0 2 0,3-2 16,1 0-16,-3 2 0,-2-1 15,5-1-15,2 0 16,-4 1-16,-3 2 0,8-2 0,2 1 16,-8-2-16,-2 0 0,8 1 15,2 0-15,-2-1 0,-3 1 16,1-3-16,1-1 0,-2 2 0,0 2 15,-1 0-15,1 0 16,0 1-16,-2 0 0,1 0 16,0 1-16,-1-3 0,0-3 0,0 2 15,0-1-15,-1 2 0,-1 1 16,3 1-16,2 4 0,-5-5 16,-5-1-16,5-1 0,2-1 15,-1 1-15,-2 1 0,1 0 16,0 1-16,-4-2 0,-1 0 15,5 3-15,0 1 0,-4-3 16,-1-2-16,4 0 0,2 2 16,-2 0-16,-2 0 0,4 1 15,3 1-15,-3-1 0,-4 1 0,10-2 16,1-3-16,-8 1 0,-1 1 16,5 0-16,-1 2 0,-7-2 15,1-1-15,4 2 0,0 2 16,-5-2-16,-1-2 0,3 2 15,3 2-15,-4-1 0,-4 1 16,4-2-16,3-1 0,-2 0 16,-2 1-16,0 0 0,-2 0 15,-1-1-15,-2-1 0,2 0 16,3 1-16,-3 0 0,-3-1 0,3-1 16,3-2-16,-4 3 0,-2 1 15,0 1-15,2 1 0,-5-1 16,-1 0-16,2-3 0,2 0 15,-3 2-15,-2 1 0,2-1 16,0 1-16,-3-1 0,0 1 16,-2-1-16,0 1 0,3-1 0,1-4 15,-2 3-15,0 1 0,-3 0 16,-1 1-16,0 1 0,-1 0 16,-2-1-16,0-1 0,-2 1 15,1-1-15,-1 1 0,-2 0 16,0 0-16,-1 1 0,-1-1 15,0-1-15,-1 1 0,0 2 16,-2-2-16,2 1 0,-2-1 0,0 0 16,0 0-16</inkml:trace>
  <inkml:trace contextRef="#ctx0" brushRef="#br0" timeOffset="46953.211">4865 5612 0,'0'0'0,"0"0"15,0 0-15,0 0 0,0 0 0,0 0 16,0 0-16,0 0 0,0 0 16,0 0-16,0 0 0,0 0 15,0 0-15,0 0 0,0 0 16,0 0-16,-23 8 0,23-8 15,0 0-15,0 0 0,0 0 0,0 0 16,0 0-16,0 0 16,0 0-16,0 0 0,0 0 15,0 0-15,0 0 0,0 0 16,0 0-16,0 0 0,0 0 0,0 0 16,0 0-16,23 15 0,-23-15 15,0 0-15,28 5 0,-28-5 16,0 0-16,26 1 0,-26-1 15,0 0-15,30 1 0,-20-1 16,-2 0-16,-1-1 0,0 1 0,-1-1 16,-1-1-16,-1-1 15,1 2-15,-2-3 0,-1-1 16,-1 3-16,-1 2 0,-1-3 0,1 1 16,-4 0-16,-1-1 0,0 1 15,0 0-15,-3 0 0,0-1 16,-1 2-16,-1-1 0,1 1 15,-1-1-15,-1-1 0,2 1 16,-1 2-16,0 0 0,0 1 16,1 0-16,-1-1 0,0 1 0,1 1 15,0 0-15,3-2 0,-1 1 16,2-1-16,1 1 0,1 0 16,1 3-16,2-2 0,2 0 15,1 0-15,3-1 0,-2-1 16,3 0-16,1 2 0,2-1 15,-3-1-15,4-3 0,-1 2 0,2-1 16,-1 0-16,2 0 16,-2 2-16,0-1 0,-2-1 15,1-1-15,-1 1 0,-1-2 0,-3 1 16,0 1-16,-2-2 0,0 2 16,-1-2-16,-4 1 0,0-1 15,-1 1-15,-1 0 0,-2 0 16,-1 1-16,1 0 0,-3 1 15,0-2-15,1 1 0,-1 0 0,0 2 16,0 0-16,0 0 0,-1 0 16,0 0-16,0 1 15,-1-1-15,1 1 0,0 1 0,2 2 16,0-1-16,-1 1 0,4 1 16,0-2-16,2 1 0,0-1 15,3 1-15,0 1 0,3-1 16,0 0-16,2-1 0,2 1 15,1-2-15,1-1 0,0 0 16,4 0-16,-1-1 0,1-1 0,3 0 16,-2-1-16,0 1 15,2-1-15,-4 1 0,1 1 16,-1 0-16,-1-1 0,4-1 0,1 1 16,-6-2-16,2 0 0,-4 0 15,1-2-15,0 1 0,-4 1 16,-1-2-16,0 0 0,-1 1 15,0 1-15,0-1 0,-6 0 16,2 0-16,-2-2 0,0 1 16,-4 1-16,2-1 0,-1 1 0,-1 1 15,0-1-15,-1 1 16,0 0-16,-3 1 0,0 2 0,-1-1 16,2-1-16,-3 2 0,1 0 15,1 0-15,1-1 0,1 1 16,1 1-16,2-1 0,-1 2 15,2-1-15,1 0 0,1-1 16,0 2-16,3 0 0,1 1 16,2 0-16,1 0 0,3-1 0,3 0 15,0 1-15,2-1 0,0 1 16,1 2-16,1-2 0,-1-2 16,5 0-16,0-1 0,-1 2 15,2 0-15,0-1 0,2-1 16,-2 0-16,-1 0 0,2-1 15,-1 0-15,0 0 0,0-2 0,-1 3 16,-1 0-16,-4 0 16,1-2-16,-2 0 0,-1-1 15,-1 0-15,-3 2 0,0 0 16,-1 0-16,-3 2 0,0 0 0,-1-1 16,2-1-16,-4 1 0,0-4 15,0 4-15,-4 2 16,2-2-16,1-2 0,-2 2 0,-1 0 15,0 0-15,0 0 0,0 2 16,1 0-16,-3-1 0,1 1 16,1 1-16,0 0 0,2-1 0,1 0 15,2 2-15,1-1 16,-1 0-16,2 1 0,0-1 0,2 1 16,2-1-16,-3-2 0,3 1 15,1-1-15,-1 0 0,2 1 0,1-2 16,1-2-1,0 2-15,1-1 0,-2 1 16,2 1-16,-2-1 0,0-1 0,0 0 16,-1 0-16,0-1 0,-4 2 15,2-3-15,-3 0 0,2 0 0,-3 1 16,-2-3-16,0 2 16,-1 1-16,-1-1 0,-3 0 0,-2-2 15,0 1-15,-2 2 0,-1 1 16,-3 1-16,2 0 0,-2-2 15,0 1-15,-1 0 0,-1-1 16,1 2-16,1 0 0,-3 2 16,1-1-16,2-1 0,0 3 0,0-1 15,1-1-15,2 0 0,-1-1 16,3 1-16,0 0 0,3 1 16,0 1-16,2-1 0,4 2 15,-1-1-15,5 0 0,2-1 16,0 1-16,1-1 0,1 1 15,0-1-15,1 0 0,2 1 16,-1-3-16,2-1 0,-1-1 0,0 4 16,1-2-16,-3 1 0,2-1 15,-2-1-15,-1 1 0,-1 0 16,-3 0-16,0-2 0,-2 1 16,-3 0-16,-1 1 0,2-3 0,-2 1 15,-3-2-15,-3 3 16,0 1-16,-1-2 0,-3 0 15,1 1-15,1 1 0,-1 0 16,-1 0-16,0 0 0,0 0 0,0 1 16,-2 1-16,2 0 0,0-1 15,1 3-15,3-1 0,-2 0 16,1 1-16,3-1 0,-2 0 16,3-1-16,1 1 0,1 1 15,1 1-15,2-1 0,1 0 16,2 0-16,1 0 0,1 0 15,1-2-15,-2 1 0,2-2 16,1-1-16,1 1 0,0 0 16,1 0-16,0 0 0,0 0 0,1-2 15,1 0-15,-3-1 0,2 1 16,-3 0-16,1-2 16,-3 0-16,-1 0 0,0 0 0,-2 1 15,-1-1-15,0 0 0,-3-1 16,0 1-16,-4-2 0,1 1 0,-1 1 15,-2-1-15,-2 1 0,-2-1 16,0 0-16,-2 1 16,2 0-16,-2 2 0,0-1 15,-1-1-15,0 1 0,-1 0 0,0 1 16,-1 1-16,-1 0 0,2 0 16,-3 0-16,2 0 0,6 0 15,-1 1-15,3 1 0,-1-1 16,2 0-16,2 1 0,1-2 15,0 0-15,3 0 0,0 0 0,3 0 16,1 2-16,2-1 0,-3 0 16,2-1-16,2 0 15,0-2-15,-1 1 0,1 0 16,-1 0-16,0 0 0,-2 0 0,0 0 16,-2-2-16,-2 1 0,-2-1 15,-2 1-15,0-1 0,-2 0 16,0 0-16,-1 1 0,-3-1 15,-1 1-15,0-2 0,-2 1 16,-1-1-16,-2 2 0,1 0 0,-2 1 16,1-1-16,-1 1 15,1-2-15,-8 2 0,1 1 0,1 1 16,0-1-16,0 2 0,3-1 16,1 1-16,2 2 0,0 0 15,0-1-15,0 1 0,1-3 16,2 2-16,3 0 0,-2 1 15,2-1-15,1 1 0,2 1 16,1-2-16,0 2 0,2-2 16,2 0-16,1 1 0,1-1 0,0-3 15,3 3-15,1-3 0,-1 1 16,0 1-16,0-4 16,1 2-16,0 2 0,1-2 15,-1 0-15,-2-2 0,2 1 0,-4 1 16,1-1-16,-1 1 0,-4-4 15,0 2-15,-3-2 0,2 2 16,1 1-16,-2 0 0,-3 0 16,2 1-16,-3 0 0,2 0 0,-1 1 15,1 0-15,0 2 0,1 1 16,0-2-16,-2 0 0,3-2 16,-3 2-16,2-1 0,1 2 15,-1-1-15,1 1 0,2 1 16,0-2-16,-1 2 0,3-1 15,2-3-15,-1 2 0,1-2 16,-2 3-16,2-3 0,3 2 0,-1-1 16,0-1-16,2 0 15,-1 0-15,0-1 0,1-1 16,-1 1-16,0-1 0,1 0 0,-3-1 16,1 1-16,0 0 0,1 0 15,-3 1-15,2-2 0,-2 3 16,2-2-16,-2 2 0,0 0 15,0 0-15,0 0 0,0 0 16,0 0-16,0 0 0,0 0 0,0 0 16,3 6-16,-3-6 0,3 5 15,1-3-15,-1 1 16,2-2-16,2 1 0,1-1 0,1-1 16,1 1-16,-1-1 0,2-1 15,1 0-15,-1 0 0,0-1 0,1-2 16,0 1-16,0 0 15,0 2-15,1-2 0,2 1 16,-1 0-16,-1-1 0,0 2 16,0 0-16,-1 0 0,-2 0 0,0 1 15,-1-1-15,0 2 16,0 2-16,0 0 0,1-1 0,0 1 16,2 0-16,-2-2 0,2 0 15,0 0-15,1-1 0,-2 0 16,0-2-16,0 1 0,0 1 0,-3 0 15,0-1-15,-2-1 16,1 1-16,-1-1 0,-1 1 16,-1-2-16,1 2 0,-2 0 15,1 1-15,-2 0 0,0-1 0,0 2 16,-2-1-16,2 1 0,-2-1 16,0 0-16,1 4 15,-1-4-15,0 3 0,0-3 0,0 3 16,0-3-16,3 2 0,-3-2 15,2 3-15,-2-3 0,3 4 0,-2-1 16,3-1-16,-2-1 16,0 0-16,1 1 0,2-2 15,-2 1-15,-1-1 0,2 0 0,-1 0 16,-2 0-16,1 2 0,0-1 16,1 0-16,-3-1 0,0 0 15,4 3-15,-4-3 0,0 0 16,0 0-16,4 5 0,-4-5 15,0 0-15,0 0 0,-5 5 16,5-5-16,0 0 0,-8 4 16,8-4-16,-9 0 0,5 1 0,-2 1 15,2-1-15,0-1 16,-1 0-16,-1 0 0,0 2 0,3-1 16,-1 0-16,1 1 0,0-1 15,3-1-15,0 2 0,0-2 16,1 4-16,1-2 0,-1 0 15,1-1-15,2 0 0,0-1 16,2 1-16,-1 0 0,2 0 16,2 1-16,-2-4 0,2 1 0,-3 0 15,0 0-15,-1 1 0,0-1 16,0 0-16,-2-1 0,1 0 16,0-1-16,-4 1 0,0 2 15,1-5-15,1 2 0,-2 1 16,-3 1-16,0-1 0,2 0 0,-3 2 15,-1 2-15,2-1 0,0 0 16,0 0-16,0 0 0,2-1 16</inkml:trace>
  <inkml:trace contextRef="#ctx0" brushRef="#br0" timeOffset="54934.8366">15449 6454 0,'0'0'15,"0"0"-15,0 0 0,0 0 16,0 0-16,23-2 0,-23 2 15,0 0-15,26-4 0,-26 4 0,21-2 16,-9 1-16,2 1 0,1 0 16,3 0-16,-2-1 0,1 1 15,2-1-15,0-1 16,3 2-16,2 0 0,6 0 0,2-2 16,-1 1-16,1-1 0,1 1 15,2 0-15,0 1 0,1 0 0,10 0 16,1 0-16,-2-1 15,-1 0-15,8-2 0,0 2 16,-4 0-16,-1 1 0,0-1 0,0-1 16,-1 2-16,-3 0 0,9-2 15,2-2-15,-4 4 0,-4 2 0,1-2 16,0 0-16,-2-2 16,-2 1-16,3 0 0,0 0 15,-4-1-15,-3-1 0,7 3 16,-1 3-16,-9-2 0,-2-2 15,4 2-15,-2 1 0,-6-2 0,-1 0 16,-2-1-16,0-1 16,-5 2-16,-4 0 0,1 0 0,-1 0 15,-2-2-15,0 1 0,-6 1 16,-3 1-16,-1-1 0,-2 0 16,-1-1-16,-1 1 0,0-1 0,-2 1 15,-2 0-15,-5 1 16,-1 0-16,-1 2 0,1-2 0,1 0 15,2 0-15</inkml:trace>
  <inkml:trace contextRef="#ctx0" brushRef="#br0" timeOffset="58500.4289">18315 6406 0,'0'0'0,"0"0"0,0 0 0,20-3 15,-20 3-15,24 1 0,-24-1 16,30-1-16,-13 0 0,2 1 16,3-2-16,1 2 0,-1-1 15,8 1-15,2 1 0,0-1 16,1 2-16,2-2 0,0 1 15,7-2-15,0-1 0,0 1 16,1 2-16,-2-1 0,1 0 0,8 2 16,0 0-16,-4-2 0,-2-1 15,3 2-15,3 2 0,-4-1 16,-2-2-16,10-2 0,2-2 16,-8 1-16,-3 2 0,5 0 15,3 1-15,-5 1 0,-1 0 16,10-1-16,2-1 0,-3-2 15,-5-1-15,3 0 0,3 2 16,-7 0-16,-1 2 0,4-5 0,3 0 16,-5 1-16,-5 3 0,29 6 15,0 6-15,-25-8 0,-1 0 16,22-3-16,-4-4 0,-7-1 16,-5 0-16,5 3 0,5 1 15,-6 1-15,-6 1 0,2-4 16,3-2-16,0 1 0,-1 1 0,4 2 15,1 1-15,-8-1 16,-5-1-16,5-1 0,4 1 16,-1-1-16,-2-2 0,3 4 0,4 1 15,-7 3-15,-4-1 0,7 0 16,5 0-16,-10-1 0,-6-3 16,6 2-16,3 2 0,1 2 15,0 0-15,-1 5 0,0 0 16,-5-8-16,-3-5 0,7 1 15,6 2-15,-4 1 0,-4 1 0,-1-1 16,3 2-16,-6 0 0,-3-1 16,7 1-16,5 1 15,-8-4-15,-3-2 0,3 5 0,4 3 16,-7 1-16,-5-2 0,5-2 16,5-3-16,-6-2 0,-4 1 15,3 2-15,3 1 0,-4-1 16,-2 0-16,2 4 0,2 5 15,-3-3-15,-1-2 0,1-4 0,2-1 16,-3 0-16,-3-1 0,1-1 16,2-2-16,-3 5 0,-2 3 15,3 1-15,2 0 16,-18-2-16,3 0 0,5 1 0,3 2 16,0-4-16,2-1 0,1 0 15,2 0-15,-3-1 0,-1 1 0,3 2 16,4 2-16,-3-3 15,-1-1-15,1 1 0,3 0 16,-4 0-16,-3-1 0,5 3 0,2 2 16,-2-2-16,-1 0 0,1-1 15,2 0-15,-2-2 0,-1 0 16,2 2-16,0 1 0,-4-1 16,-1 0-16,1 1 0,4 1 15,-4-1-15,-3 1 0,2-3 16,2 0-16,-7 0 0,-4 0 0,2 0 15,3 1-15,-5-2 0,-1 1 16,-3 2-16,-1 1 0,0-1 16,-1-1-16,1-2 0,2 0 15,-3 2-15,-4-1 0,-2-1 16,-2 0-16,-1 0 0,1 1 16,0-1-16,1 0 0,-3-1 15,-3 1-15,-1-1 0,0 1 16,-2-2-16,0 2 0,-2 0 15,0 0-15,-2 0 0,0 0 0,0-1 16,-2 1-16,2 0 0,-2 0 16,0 0-16,-2 1 15,-1 1-15,-2 1 0,2-1 0,0 0 16,0 0-16</inkml:trace>
  <inkml:trace contextRef="#ctx0" brushRef="#br0" timeOffset="61817.3667">28179 6357 0,'0'0'15,"0"0"-15,0 0 0,20-3 0,-20 3 16,24-2-16,-9 2 0,2 0 16,2 0-16,3-2 0,3 0 15,0 1-15,1 1 0,11 0 16,4-1-16,-1 0 0,-2-2 16,12 0-16,2 0 0,0 1 15,-2-1-15,13 0 0,2-1 16,-5 1-16,-4 1 0,13 0 15,3-2-15,-5 0 0,-3 1 0,13 0 16,2 2-16,-9-1 0,-4 1 16,35-1-16,-4 2 0,-13 2 15,-9 0-15,2-2 0,2-1 16,-6 2-16,-4 2 0,6-1 16,5-2-16,-9 2 0,-3 3 0,7-2 15,5-2-15,-8 2 16,-7 2-16,7 1 0,8-1 15,-10-1-15,-5-2 0,6 1 16,4 1-16,-8-1 0,-4-1 0,-1 4 16,-3 3-16,-2-6 0,-3-1 15,0 0-15,0 2 0,-5-6 16,-2-5-16,-6 12 0,-2 7 16,-6-3-16,-4-2 0,-3-4 15,-2-2-15,-6 0 0,-5-1 16,-6 4-16,-4 3 0,-5-3 15,-3 0-15,1-3 0,2-1 0,2 0 16</inkml:trace>
  <inkml:trace contextRef="#ctx0" brushRef="#br0" timeOffset="65051.1624">1907 7412 0,'0'0'0,"0"0"15,0 0-15,0 0 0,0 0 0,0 0 16,0 0-16,0 0 16,0 0-16,0 0 0,0 0 15,24 6-15,-24-6 0,0 0 16,0 0-16,0 0 0,0 0 15,26 4-15,-26-4 0,0 0 0,30 2 16,-30-2-16,27 0 16,-11 0-16,-3 0 0,2 0 15,4 0-15,0 0 0,1 0 0,2 1 16,0-1-16,-3-1 0,2 1 16,11-1-16,3 0 15,-3-1-15,-4 1 0,6 1 0,5 1 16,5-1-16,-6 0 0,6 0 15,3 0-15,-3 2 0,-2 0 0,11 1 16,2 0-16,-2 0 0,-4-1 16,12 1-16,3-1 0,-6 0 15,-4 0-15,11 1 0,1 0 16,-8-2-16,-5 1 0,4-2 16,5-1-16,-3 2 0,-1 2 0,29-1 15,0 0-15,-17-4 16,-13 0-16,6-1 0,3 2 15,-5 0-15,-5 1 0,2 1 16,1 0-16,-9-1 0,-2-1 0,3 1 16,5 0-16,-10 0 0,-6 2 15,4 0-15,3-1 16,-9-1-16,-3 2 0,1 0 0,4 1 16,-8 2-16,-4 1 0,-3 0 15,-3 1-15,-1-5 0,0-1 0,-9-1 16,2 1-16,-3-1 0,-2 1 15,-1 1-15,-1-1 16,-2 0-16,-3-1 0,0 0 0,-2 0 16,0 0-16,-2-2 0,-2 0 15,-1 0-15,-3-1 0,-2-2 0,-3 1 16,-3-1-16,-2 3 16,2 3-16,-4-3 0,-6 0 15,0-2-15,1 0 0,-4 1 16,-3 1-16,-1-1 0,-1 0 0,-3-2 15,-2 0-15,-7-2 0,4 3 16,-6 0-16,-2 1 16,2 0-16,4 2 0,-13-2 0,-5-1 15,7-1-15,2 1 0,-11 1 16,-4 3-16,7 1 0,5 2 0,-5-3 16,-6-2-16,9 1 15,6 2-15,-30 0 0,6 1 16,7 1-16,8 2 0,-5-4 15,-4-2-15,11 0 0,6 1 0,-2 1 16,-5 1-16,7 0 0,5-1 16,-10 0-16,-7 1 15,10 0-15,6 0 0,-4-3 0,-2-3 16,7 5-16,7 2 0,-6-2 16,-7-2-16,8 2 0,8 0 0,-4-2 15,-3-1-15,8 1 16,1 1-16,-1 1 0,-3-1 15,10-1-15,8-2 0,0 1 0,4 0 16,8 1-16,3 0 0,-2 0 16,-1-2-16,4 2 0,-2-1 15,4 1-15,0 0 0,1 0 16,3-2-16,0 3 0,0 0 16,0-3-16,1 2 0,5 1 15,4 0-15,-2 0 0,6-2 0,-2 1 16,3 1-16,-1-1 0,2 0 15,9 2-15,4 1 16,0-1-16,-2 0 0,5 0 0,6-1 16,-4 1-16,-2 2 0,12-1 15,3 0-15,-3-1 0,-3 0 0,3 3 16,4 1-16,-5-3 16,0-2-16,8 2 0,5 2 15,-6-2-15,-2 2 0,2-2 16,4 1-16,-5-1 0,-5 1 0,11-1 15,2-1-15,-8 1 0,-5 0 16,9-2-16,4 0 16,-9 2-16,-7 1 0,13-1 0,5-1 15,-11-1-15,-1 0 0,22 2 16,-2 0-16,-10 1 0,-9-1 16,7-1-16,3-1 0,-11 3 15,-6 0-15,4 1 0,5 0 16,-8-5-16,-4-2 0,5 4 15,2 3-15,-7-2 0,-4-1 0,3-2 16,6-2-16,-19 3 0,1 2 16,17-3-16,-3-4 0,-18 5 15,-3 0-15,5-2 0,5 0 16,-7 0-16,-1-1 0,2 1 16,1 0-16,-8-1 0,-2 2 0,-6 1 15,-1 0-15,-6 0 16,-4-1-16,1-1 0,0 2 15,1-1-15</inkml:trace>
  <inkml:trace contextRef="#ctx0" brushRef="#br0" timeOffset="67017.5454">6493 7527 0,'0'0'0,"0"0"0,0 0 16,0 0-16,25 0 0,-25 0 0,25 1 16,-12-2-16,2 0 0,-1 0 15,4 1-15,0 0 0,-1 0 0,7-1 16,1-2-16,-1 2 15,-2-1-15,2 1 0,2-1 16,-1 2-16,-2 0 0,1 0 0,1 1 16,-1-1-16,-2-1 0,6 1 15,2 0-15,-2 2 0,-3 1 16,1-2-16,3-2 0,-4 1 16,0-2-16,1 1 0,3 1 15,-3 0-15,0 1 0,4 0 16,5 0-16,-6 0 0,-2 0 0,5 1 15,1-4-15,0 2 0,-3-1 16,7 2-16,2 2 16,-3-2-16,-3-2 0,4 1 0,1 1 15,-2-2-15,-2-2 0,3 2 16,1 1-16,-2 1 0,-1 1 0,9-1 16,2 1-16,-11-1 15,-2-1-15,8 0 0,2 1 16,-5 1-16,1 0 0,0 3 15,0 2-15,-1 1 0,-5-2 0,5 1 16,4-2-16,-4 1 16,-5-1-16,5-3 0,4 0 0,-5 0 15,-5 0-15,4 0 0,5-1 16,-5 0-16,-3 0 0,6 0 16,2 1-16,-5 1 0,-3 1 0,2-1 15,3 2-15,-2-4 16,-2 0-16,3 0 0,0 1 15,-1 0-15,-4 0 0,3-1 0,3-2 16,-2 1-16,-2 1 0,1 0 16,3 0-16,-4 1 0,-1-1 15,2 0-15,3-1 16,-3 0-16,-1-1 0,4 3 0,1 2 16,-3 0-16,-3-2 0,3 3 15,3 1-15,-5-4 0,-4-2 0,4 1 16,4 2-16,-4-2 15,-2 1-15,4 0 0,2 1 16,-3 0-16,-4 0 0,4 0 16,0-2-16,-1 2 0,-1-1 0,1 0 15,3 1-15,-2 0 0,-1 0 16,1 1-16,3-3 0,-3 0 16,-2 0-16,5 0 0,3 1 15,-3-3-15,0-2 0,2 5 16,2 2-16,-1-1 0,-2-5 0,6 4 15,-1 1-15,-9 0 16,-1-1-16,9-1 0,3-2 16,-10 2-16,-2 3 0,10-3 0,3-1 15,-4-2-15,-3-2 0,5 5 16,1 4-16,-2-4 0,-2-1 16,2 0-16,1 3 0,-2-3 15,-1-2-15,7 2 0,6 0 16,-10-1-16,-5 1 0,-1 1 15,1 4-15,0-4 0,-2-1 0,1 2 16,-1 1-16,2 0 0,1-2 16,-3 0-16,-1 1 15,2-2-15,2 1 0,-2 3 0,-2-1 16,2-1-16,2-2 0,-3-1 16,0 1-16,0-1 0,1-1 15,0 1-15,-2-2 0,-2 2 16,3 0-16,-1 0 0,1 1 15,0 0-15,1-2 0,0 3 16,-1 1-16,0-3 0,-2-1 0,3 1 16,1 1-16,1 0 0,1 0 15,0 0-15,0 1 0,0-2 16,2 1-16,-2 1 0,0 1 16,-1-1-16,2-2 0,6 1 15,-2 1-15,-5 0 0,2 0 16,5 3-16,-3-1 0,1 0 15,-1-2-15,-1 1 0,0 2 16,-3 0-16,-2-1 0,1-1 16,2 0-16,0 2 0,-2 0 0,5-1 15,0-1-15,-3 1 0,-2-1 16,0 2-16,0-1 0,0-2 16,0-1-16,1 0 0,1 2 15,-6 2-15,-1 0 0,-2-2 16,-1-2-16,0 2 0,0 1 0,-5-1 15,-2-1-15,-2 1 0,0 1 16,-1-3-16,0-3 0,-3 3 16,-3 2-16,-1 0 0,-2 2 15,-3-1-15,-1 0 0,-2-1 16,-3 1-16,-5 0 0,-2 0 16,0-1-16,0 0 0,2-2 15</inkml:trace>
  <inkml:trace contextRef="#ctx0" brushRef="#br0" timeOffset="73117.1343">17380 7638 0,'0'0'15,"0"0"-15,0 0 0,0 0 0,28-2 16,-28 2-16,23 2 16,-23-2-16,31 0 0,-11-2 0,3 1 15,0-1-15,0 1 0,12-1 16,4 3-16,1 0 0,-1 1 16,14-1-16,2 0 0,1-1 15,-1 2-15,13 0 0,1 1 16,-3-1-16,-5-1 0,11 0 15,-2-1-15,-3-1 0,-6 1 16,10 1-16,-1 4 0,-10-1 0,-7 1 16,2-2-16,2 0 15,-7-2-15,-5-1 0,6 0 0,-17 0 16,-10 0-16</inkml:trace>
  <inkml:trace contextRef="#ctx0" brushRef="#br0" timeOffset="73600.9649">20409 7634 0,'0'0'15,"0"0"-15,0 0 0,20-2 0,-20 2 16,0 0-16,32 0 0,-19 0 16,0 0-16,2 0 0,2 0 15,2 1-15,2 0 0,6-1 16,1 0-16,0 1 0,1 2 0,2-2 15,3-1-15,0 1 16,1 1-16,10 1 0,1-2 16,-1 0-16,0 1 0,9-2 0,0 1 15,-2 0-15,-2 1 0,1-1 16,-1-2-16,-1-1 0,-3 1 16,6 0-16,-2 1 0,-5 1 15,-4 0-15,-2-2 0,1-3 16,-5 3-16,-3 3 0,-1 0 15,0-1-15,-5 0 0,-1 1 0,-2 1 16,0-1-16,-2-2 16,-1-1-16,-8 0 0,-2-1 0,-3 2 15</inkml:trace>
  <inkml:trace contextRef="#ctx0" brushRef="#br0" timeOffset="74217.3544">23367 7615 0,'0'0'15,"0"0"-15,0 0 0,0 0 16,25-2-16,-25 2 0,0 0 0,32-2 16,-21 2-16,1 0 15,2-1-15,3-1 0,2 1 0,1 1 16,1 1-16,-1 1 0,3-1 0,7-1 16,2-1-16,-1 1 15,0 0-15,3 1 0,3-1 16,6 1-16,-4 0 0,3 0 15,2 0-15,-2 0 0,-2-2 0,10 2 16,-1 1-16,-4-2 16,-2-1-16,1 1 0,2 3 15,-6-2-15,-3 0 0,5 0 0,0 3 16,-10-2-16,-2 0 0,7 1 16,-1 1-16,-9-3 0,-4 1 15,0-1-15,0 1 0,-3-1 16,-2 0-16,-2 0 0,0 2 15,-1-1-15,0 2 0,-1-2 16,-1 1-16,-4 0 0,-2 0 0,0 0 16,-1-1-16,-2 0 0</inkml:trace>
  <inkml:trace contextRef="#ctx0" brushRef="#br0" timeOffset="75084.4337">25722 7576 0,'0'0'15,"0"0"-15,0 0 0,0 0 16,0 0-16,0 0 0,0 0 15,26-4-15,-26 4 0,0 0 0,32 0 16,-32 0-16,30 2 0,-14-1 16,3 1-16,1-1 0,2-1 15,2 1-15,3 2 16,0-2-16,2 0 0,11 1 0,1 0 16,0 0-16,0 1 0,12 0 15,2 1-15,-3-1 0,-3-1 0,12 3 16,0-1-16,-7-2 15,-6-2-15,10 4 0,-2 1 16,-7-2-16,-4-3 0,-1 2 0,1 1 16,-7-2-16,-2 0 0,-1 2 15,0-2-15,-4 2 0,-3 0 16,-4 1-16,-1-2 16,-4-2-16,-4 0 0,-3 1 0,1 1 15,-4-2-15,0 0 0,-1 0 16,-1 1-16,-2 0 0,1-1 0,-3 1 15,-1 0-15,0 3 16,1-1-16,-1-1 0,-2-2 16,2 4-16</inkml:trace>
  <inkml:trace contextRef="#ctx0" brushRef="#br0" timeOffset="75754.8179">28365 7538 0,'0'0'16,"0"0"-16,0 0 0,0 0 15,0 0-15,22-3 0,-22 3 16,0 0-16,30-3 0,-17 3 16,3-1-16,-1 0 0,2 1 0,3-1 15,3 0-15,0 1 0,0 0 16,10 0-16,3 0 0,0 0 16,-3 0-16,11 0 0,2 0 15,-2 0-15,-3 0 0,3 0 16,2 0-16,6 0 0,-3 1 0,2-1 15,0 0-15,-2 1 16,-3 0-16,7-1 0,-1 1 16,-4-1-16,-2 1 0,-1-1 0,0 2 15,-4-2-15,-4-2 0,5 4 16,-2 2-16,-10 0 0,-3 1 16,1-4-16,-1-1 0,-1 3 15,-2 1-15,-3-3 0,-2-1 16,-4 0-16,-2-1 0,-2 0 15,-1 0-15,-1 1 0,-1 1 0,-3 0 16,0 0-16,-3 0 16,0 1-16,-4-1 0,-3-1 15,0 0-15,-2 0 0,2 0 0,0 0 16,1 0-16</inkml:trace>
  <inkml:trace contextRef="#ctx0" brushRef="#br0" timeOffset="77319.349">2248 8545 0,'0'0'0,"0"0"0,0 0 16,0 0-16,0 0 0,0 0 15,0 0-15,0 0 0,29-8 0,-29 8 16,25-2-16,-25 2 0,27-1 16,-27 1-16,32-2 15,-13-1-15,-2 0 0,5 1 0,0 0 16,1 1-16,-1-2 0,11 1 16,-1 1-16,0 0 0,-1 1 0,1 0 15,0-1-15,0-1 16,-1 0-16,9-1 0,-1 0 15,-4 1-15,-4 4 0,-5-1 16,-4-1-16,-7 1 0</inkml:trace>
  <inkml:trace contextRef="#ctx0" brushRef="#br0" timeOffset="86570.9439">1831 10441 0,'0'0'0,"0"0"15,0 0-15,0 0 0,0 0 0,0 0 16,0 0-16,0 0 15,0 0-15,0 0 0,0 0 16,0 0-16,0 0 0,0 0 0,16-19 16,-16 19-16,0 0 0,0 0 15,32 3-15,-32-3 0,22 5 16,-10-3-16,3-2 0,2 1 16,-1 1-16,2-1 0,2-1 15,2 0-15,-2 0 0,4 0 16,3 0-16,9 0 0,-4 3 15,3-2-15,2 1 0,-1-1 16,-2 1-16,11-1 0,1-1 0,-2 1 16,-5 1-16,5-1 0,4 0 15,4 1-15,-6 0 0,3 0 16,0-1-16,-3 1 0,-1 0 16,8 1-16,-1 1 0,-5-3 15,-2-1-15,1-1 0,-1 1 16,-2 1-16,-2 1 0,1 0 15,-1 0-15,-4-1 0,-4 0 0,1 2 16,0 1-16,-2-2 0,-5 0 16,-1 1-16,1-1 0,-3 0 15,-4-4-15,-1 1 0,-1 1 16,-7 0-16,0 0 0,-1 0 16,-1 0-16,-4 0 0,0 0 15,-4 0-15,-1 0 0,0 0 16,0 0-16,-8-2 0,-4 2 15,-3-2-15,-1-1 0,3 0 0,3 0 16,0 1-16</inkml:trace>
  <inkml:trace contextRef="#ctx0" brushRef="#br0" timeOffset="87667.4988">2077 11569 0,'0'0'0,"0"0"0,0 0 0,0 0 15,0 0-15,0 0 0,19-13 16,-19 13-16,0 0 0,20-10 16,-20 10-16,22-5 0,-7 3 0,-2-1 15,3 0-15,-1 0 0,-2 1 16,6 0-16,3-1 15,0 2-15,1-2 0,10 1 16,4-1-16,-1 0 0,-4 2 0,13-2 16,3 1-16,-5 1 0,-4-1 15,8-1-15,0 0 16,4 0-16,-6 0 0,5 0 0,3 2 16,-6 0-16,-6 1 0,13-1 15,1 0-15,-8-1 0,-4 0 0,1 1 16,4 1-16,-10 0 0,-3 0 15,0 0-15,3-2 16,-4 1-16,-6 0 0,-6 1 0,-2 1 16,-1 0-16,0-1 0,-6 1 15,-1 0-15,-5-1 0,-3 0 16,0 0-16,0-1 0,-4 1 16,0 0-16,-6 3 0,0-1 15,0-1-15,2 1 0,0-1 16</inkml:trace>
  <inkml:trace contextRef="#ctx0" brushRef="#br0" timeOffset="88334.7295">2112 12495 0,'0'0'0,"0"0"15,0 0-15,0 0 0,0 0 0,0 0 16,0 0-16,26-11 0,-26 11 15,0 0-15,30-9 0,-16 6 16,-2 0-16,1 0 0,2 1 16,4-1-16,0 0 0,3-1 15,3 0-15,1 1 0,2 2 16,11-1-16,2-2 0,1 2 16,1 0-16,8 1 0,4 1 15,-4-2-15,0-1 0,11 1 16,0 0-16,-5 2 0,-6 2 0,11-3 15,-1 0-15,-1 0 16,-4 1-16,2 1 0,4 1 16,-5-1-16,-2 0 0,5-1 15,-3 2-15,-1 0 16,1 3-16,-12-2 0,-8 1 0,-2-1 16,-5 0-16,-6-1 15,-6-1-15,-6 0 0,-5 0 16,0-1-16,-4 1 0,-1-1 15,-2 0-15,-2 0 0,-1 3 0,-1-3 16,1 1 0,1 0-16</inkml:trace>
  <inkml:trace contextRef="#ctx0" brushRef="#br0" timeOffset="90050.8065">2182 13514 0,'0'0'0,"0"0"0,0 0 15,0 0-15,0 0 16,0 0-16,0 0 0,0 0 16,0 0-16,0 0 0,0 0 0,28 2 15,-28-2-15,0 0 16,0 0-1,29-1-15,-29 1 0,22-3 16,-22 3-16,24-4 0,-7 3 16,-2 0-16,1 2 0,1-3 0,2 1 15,2-1-15,-1 2 0,4-1 16,2 0-16,2 1 16,3 0-16,8-1 0,-5 1 0,8 0 15,-1 2 1,0-2-16,0 0 0,-2-1 0,-2 0 15,1 1-15,-1 1 0,-3 1 16,2 0-16,2 1 0,0 1 0,-1-1 16,2-2-16,-2 0 0,-1 1 15,1 1-15,2 1 0,-2-2 16,-3 2-16,2-1 0,4 1 16,-3-3-16,-1 0 0,2 3 15,4 2-15,-4-2 0,-2-4 16,10 1-16,1 2 0,-3-2 15,-3 0-15,3 1 0,3 2 16,-5-3-16,-1 0 0,3-1 0,0 0 16,0 1-16,-2 0 0,1-1 15,-1-1-15,2 1 0,0 2 16,-2-1-16,1 0 0,-1 0 16,0 0-16,1 0 0,-2 1 15,3-1-15,-2 0 0,5 1 16,-1 0-16,-6 0 0,3-1 0,5 0 15,-4-2-15,1 3 0,1-1 16,-2 2-16,-2 0 16,2 0-16,2 2 0,-2-3 0,-1-1 15,1 1-15,1 0 0,-1-1 16,0 1-16,-3-1 0,1 0 16,-1 2-16,-1 1 15,-1-2-15,2 2 0,-4-2 0,-2 0 16,-2 2-16,-1 3 0,-3 0 15,0-1-15,-7-1 0,-4 0 0,-1-1 16,2-1-16,-6 0 0,1 1 16,-5-2-16,2 1 0,-3-2 15,1 1-15,0-1 0,-3 1 16,0-2-16,-2 1 0,0 0 16,-2 0-16,1 0 0,-2 0 15,-1-1-15,2 0 0,-2 0 16,0 0-16,0 3 0,0-3 15,0 0-15,0 0 0,3-2 16,-3 2-16,0 0 0,0 0 0,0 0 16,0 0-16,0 0 0,0 0 15,0 0-15,0 0 0,0 0 16,2 0-16,-2 0 0,0 0 16,0 0-16,0 0 0,0 0 15,0 0-15,0 0 0,0 0 0,0 0 16,0 0-16,0 0 15,0 0-15,0 0 0,0 0 16,0 0-16,0 0 0,0 0 0,0 0 16,0 0-16,0 0 0,0 0 15,0 0-15,0 0 0,0 0 16,0 0-16,0 0 0,0 0 16,0 0-16,0 0 0,0 0 15,0 0-15,0 0 0,0 0 16,8 1-16,-8-1 0,0 0 0,8 1 15,-8-1-15,9 0 0,-9 0 16,11 0-16,-5 0 16,0 1-16,2 0 0,1-1 0,1 1 15,0 0-15,1-1 0,0 1 16,1-1-16,0 0 0,-2 0 16,2 0-16,0-1 0,3 1 15,0 1-15,0-1 0,2 2 16,1-2-16,-4 1 0,1 0 15,0-1-15,0 0 0,2 1 0,-3-1 16,1 0-16,1 0 0,-1 0 16,0 0-16,-1 0 15,-1 0-15,-1 1 0,0-1 0,1 0 16,-5 0-16,1 0 0,-1 0 16,0 0-16,-2 0 0,0-1 15,-1 1-15,1 0 0,-2 1 16,2 0-16,-3-1 0,4 0 15,-4 0-15,0-1 0,1 0 16,-1 1-16,-1 1 0,1 0 0,-3-1 16,2-1-16,-2 1 0,2-1 15,-2 1-15,0 0 0,2-1 16,-2 1-16,2 1 0,-2-1 16,0 0-16,0 0 0,0 0 15,0 0-15,-4 3 0,4-3 16,0 0-16,-9-1 0,9 1 0</inkml:trace>
  <inkml:trace contextRef="#ctx0" brushRef="#br0" timeOffset="97311.7076">2482 14540 0,'0'0'0,"0"0"16,0 0-16,0 0 0,0 0 0,-22-7 15,22 7-15,-16-7 0,9 4 0,-2 2 16,0-2-16,-1 0 16,0 2-16,1 0 0,-1 1 15,1-1-15,3 0 0,-1 0 16,2 1-16,1 0 0,-1-2 0,0 1 15,2 0-15,0 0 0,-1 1 16,2 0-16,0 0 16,2 0-16,-1 0 0,1 0 0,0 0 15,0 0-15,3 1 0,-1-1 16,2 0-16,-1 0 0,0 0 16,4 0-16,-2 1 0,3-1 15,1 0-15,0 1 0,-1 0 16,0 1-16,1 0 0,1-1 15,2 2-15,1-1 0,1 0 0,1-1 16,1-1-16,-1 2 0,-2-1 16,3 1-16,0 0 15,1 0-15,0 0 0,5-1 0,4 0 16,-4 1-16,-3 0 0,3-1 16,-3 1-16,4 0 0,-4 0 0,6 1 15,-2-2-15,-1 0 0,-1 1 16,1-1-16,1 0 15,1 1-15,-2 0 0,5 1 0,0-1 16,-5-1-16,-3-1 0,8 2 16,3 3-16,-2-2 0,-3-1 0,-2 0 15,2 1-15,-2-3 16,-1-1-16,3 2 0,3 4 16,-3-2-16,-3-2 0,0 0 15,1-1-15,2 1 0,-3 1 0,0-1 16,3 0-16,-5 1 0,-1-1 15,3 0-15,0 0 0,-2 0 16,1-1-16,1 3 0,0 0 16,-2-1-16,-2-2 0,1 0 15,0 0-15,-3 2 0,1-1 0,4 0 16,1-1-16,-3 1 16,-1 0-16,-1-1 0,2 0 15,-4 0-15,2-1 0,1 1 16,4 2-16,-3-2 0,-2-1 0,0 2 15,1 0-15,-4-1 0,-2 2 16,8-1-16,-1 1 0,-2-2 16,-1 1-16,5-1 0,-2 1 15,-4-1-15,-3-1 0,5 1 16,2-1-16,-6 1 0,2-2 0,1 2 16,-1 1-16,2-1 0,-2 0 15,1 0-15,0 0 16,-3 0-16,3 0 0,-1 0 15,1 0-15,0-1 0,0 1 0,-2 0 16,1 0-16,0 0 0,-2 0 16,0-1-16,0-1 0,2 1 15,0 1-15,-2 0 0,3 1 16,-1-1-16,2-1 0,-2-2 16,0 2-16,-1-1 0,-2 1 0,1 0 15,3-1-15,-1 1 16,2-1-16,-1 0 0,2-1 0,-2 1 15,0 1-15,-1 0 0,1-1 16,-2 1-16,0-1 0,3 1 16,-2 1-16,2 0 0,-1 0 15,2-1-15,-3 0 0,1-1 16,-2 1-16,2-1 0,0 0 16,0 0-16,-1 1 0,3 0 15,2 0-15,-4 0 0,1 1 0,-2 0 16,0-1-16,1-1 0,-1-1 15,4 2-15,3 1 0,-3-1 16,-3 1-16,3-1 0,-2 0 16,-1 0-16,0 0 0,1 0 15,3 1-15,1 0 0,-2 0 0,0 0 16,0 0-16,-3-1 16,-1 1-16,3 0 0,1-1 15,-2 0-15,1 1 0,0-1 16,0 0-16,1 0 0,-5 0 0,4 0 15,-1 1-15,-2 0 0,0 0 16,1 0-16,2-1 0,-1 1 16,0-1-16,0 1 0,-2 0 15,-1 0-15,-1 1 0,0-1 16,2 0-16,-1-1 0,0 0 0,2 0 16,0 1-16,0 0 0,-1-1 15,0 1-15,-1 0 16,-3 0-16,0 0 0,1 0 15,1 0-15,0 0 0,0-2 0,0 2 16,2 0-16,1 2 0,-2-2 0,1 0 16,-1 0-1,-2-2-15,-1 1 0,2 1 0,-2 0 16,1 0-16,0 0 0,2 0 16,0 0-16,0 0 0,1 0 0,-2 0 15,0-1-15,-1 0 0,0 1 16,-2-1-16,2 1 15,1-1-15,0 1 0,-1-1 0,2 1 16,1-1-16,-4 0 0,3 1 16,-1-1-16,-1 1 0,-1 0 0,0-1 15,0-1-15,-3 1 16,0 1-16,2 0 0,1 0 16,0 0-16,0 0 0,1-1 15,1-2-15,-1 2 0,2 1 0,0-1 16,0 1-16,-3 0 0,0 0 15,-1 0-15,2 0 0,-1 1 16,0-1-16,1 1 0,3 0 16,-1 0-16,-3 0 0,5-1 15,-1 0-15,-3 0 0,-2 0 0,6 0 16,-1 0-16,-4 0 16,3 0-16,4-1 0,2-1 15,-3 1-15,1 0 0,-2 1 16,0 0-16,0 1 0,-1-1 0,1 0 15,3-3-15,0 2 0,0 1 16,-2 0-16,1 0 0,-1 0 16,-1 0-16,2 1 0,0 1 15,1-1-15,-2 0 0,1 0 16,2-1-16,-2 0 0,-2 2 0,4-1 16,2 0-16,-1-1 0,-1 1 15,1-1-15,1 2 16,-3-1-16,0 0 0,6 1 15,4-1-15,-9 0 0,0 1 0,5-1 16,-2-1-16,-2 2 0,-1-1 0,1 0 16,2 1-16,-1-1 15,-1-1-15,0 1 0,0 0 16,-3 0-16,0-1 0,1 0 16,1 0-16,-1 0 0,2 0 0,0 1 15,-1-1-15,-2-1 0,-3 1 16,3 0-16,1 0 15,-4 0-15,2 0 0,5 0 0,0 1 16,-6-1-16,-1 0 0,3 0 16,2 2-16,-3-1 0,0-1 0,3 0 15,2 1-15,-5 0 16,-2 0-16,6 1 0,-1 0 16,-2-2-16,0 0 0,7 1 15,1 1-15,-4 0 0,-2 0 0,1-1 16,2-1-16,-1 2 0,0 0 15,1 0-15,2 1 0,-3-2 16,-4-1-16,3 1 0,1 2 16,0-2-16,2-1 0,-1 0 15,1 0-15,-3-2 0,-2-1 0,4 0 16,2 2-16,-2-1 16,-1 1-16,0-1 0,2 0 15,-3-1-15,-2 2 0,3-1 16,4 0-16,-3 0 0,-1 1 0,-1 0 15,0 0-15,-1 1 0,-2-1 16,5 1-16,2 0 0,-3 0 16,-1 0-16,0 0 0,0 0 15,-1 0-15,-1 0 0,5 0 16,1 0-16,-3 0 0,-2-1 0,1 2 16,0 0-16,0-2 15,0 0-15,2 0 0,1 1 16,-2 0-16,-3 0 0,2 0 15,2 0-15,0-1 0,0-1 0,0 0 16,1 1-16,-4-1 0,-1 1 0,2 1 16,2 0-16,-1 1 15,0-1-15,0 2 0,1-1 16,-3-1-16,0 0 0,2 0 16,3 0-16,-2 1 0,-2 0 0,0 0 15,1-1-15,-1 1 0,-1 1 16,3-1-16,2 0 15,-1 0-15,-2 0 0,0 0 0,-1 0 16,0 0-16,0 1 0,1 1 16,1 0-16,-1-1 0,-1-1 0,0-1 15,0-1-15,0 1 16,0 1-16,2-1 0,3 1 16,-4 1-16,-2-1 0,1-2 15,1-1-15,0 1 0,1 1 0,0-1 16,0 0-16,-2 1 0,-2-1 15,3 0-15,2-1 0,-1 0 16,-2 1-16,1 0 0,0 0 16,-2-1-16,-1 1 0,3 1 15,3-1-15,-2 1 0,-2 0 0,1 0 16,2-1-16,-2 0 16,-1 0-16,2-1 0,2 1 15,-1 1-15,-2 0 0,2 0 16,-1-1-16,-1 1 0,-1-1 0,3 0 15,2 1-15,-2 0 0,-4-1 16,3 0-16,-1 1 0,1 0 16,0-1-16,1 0 0,0 0 15,-3-1-15,-2 2 0,1-1 16,2-1-16,0 1 0,0 1 0,0-3 16,-1 0-16,-2 0 15,-3 0-15,3 1 0,1 0 16,0 0-16,0-1 0,2 0 15,1-1-15,-3 2 0,-3-1 0,4 1 16,5 1-16,-2 0 0,-1 1 16,-1-1-16,0 0 0,-1-1 15,-1-1-15,2 1 0,2-1 16,-1 2-16,-1 1 0,0-1 16,1 1-16,-3-2 0,1 1 0,3 0 15,2 0-15,-2 0 0,-1 1 16,-1 0-16,-1 1 15,1-1-15,2 0 0,0 0 16,1 1-16,-2-1 0,-3 1 0,3 0 16,2 1-16,-1-1 0,0 1 15,0 0-15,2 0 0,-3-1 16,-2 2-16,3-2 0,1 0 16,0-1-16,-2 0 0,0 0 15,0 2-15,0-2 0,-1 0 0,4 0 16,0 0-16,-2 0 0,-2 0 15,1 0-15,0 2 0,0-2 16,1-1-16,1 0 0,1 0 16,-3 0-16,-1 0 0,2 0 15,3 1-15,-2 0 0,-1 1 16,-1-1-16,0 1 0,-3-2 16,0 0-16,5 2 0,2 0 15,-3 0-15,-2 0 0,1 0 16,-1-1-16,0-1 0,-1 1 0,3 0 15,4 1-15,-3-1 0,-3-1 16,2 1-16,2 1 16,1-1-16,-1 0 0,0-1 15,-2 0-15,-2 1 0,-1-1 0,4 2 16,4 0-16,-3-2 0,-1-2 0,0 1 16,2 0-16,-1 0 15,0-1-15,5 2 0,-1 0 16,-7 1-16,-1-2 0,7 1 15,1-2-15,-6 2 0,0 1 0,5-1 16,1 0-16,-7 1 16,-1-1-16,7 1 0,0 0 0,-3 0 15,-3-1-15,4 1 0,4 0 16,-6 1-16,-1-1 0,3 0 16,1-1-16,-2 1 0,0 0 0,1 0 15,3 1-15,-5 0 0,-3 0 16,3-1-16,1-1 15,0 1-15,-3-1 0,1 1 0,1 0 16,-5 0-16,-1 0 0,7 0 16,4 1-16,-7 0 0,-2-2 15,3 1-15,0 0 16,-5 1-16,2 0 0,6-1 0,2 0 16,-9 0-16,-1 1 0,2-1 15,1 2-15,0-2 0,0 1 0,1-1 16,1 1-16,-5-1 0,0-1 15,2 2-15,3 1 16,-2-1-16,-1-1 0,1 0 0,2 1 16,-5 0-16,0 0 0,2 0 15,1 1-15,0-1 0,0 0 0,0 1 16,0 0-16,-2 1 16,-2 0-16,2-1 0,2-2 15,-1 1-15,0 1 0,0 1 16,1 1-16,-3-1 0,-1 1 0,2-1 15,2-1-15,-1 1 0,0-2 16,0 2-16,1-1 0,-1 1 16,-1 0-16,2 0 0,1 0 15,-1-1-15,0 2 0,-1-1 16,0 0-16,-1 0 0,0-2 0,3 1 16,2 1-16,-2 0 0,-2 0 15,0 0-15,0-1 16,-1 0-16,-1 1 0,2 0 0,2-2 15,-1 1-15,-2 0 0,-1 0 16,2 1-16,-2-1 0,-2 1 16,3-1-16,3-1 0,-2-1 15,0 1-15,-2-2 0,1 0 16,-2 0-16,-2 0 0,5 1 16,3 1-16,-2-3 0,-3-2 0,0 0 15,0 1-15,0 1 0,-2 1 16,2-2-16,0 1 0,2 0 15,1 2-15,-2-3 0,-2 0 16,1 0-16,-1 0 0,1 1 16,1 1-16,-1 0 0,-2 0 0,1 0 15,3 2-15,-2-1 16,-2 0-16,1-1 0,3 1 16,-1 0-16,-1 0 0,1 1 15,0 1-15,-2-1 0,-1 0 0,3 0 16,2 1-16,-1-1 0,-1-2 15,1 2-15,2 0 16,-2 0-16,-3 0 0,4 2 0,3 1 16,-2-2-16,0 0 0,-1 0 15,0 1-15,-2-2 0,-2-1 0,3 1 16,3 2-16,-2 0 16,-1 0-16,-1-2 0,-1 1 15,0 0-15,-2 2 0,4-2 0,2-1 16,-1-1-16,0-1 0,-1 2 15,-1 0-15,-1-2 0,-2 0 16,4 1-16,2 1 0,-1-1 16,0-1-16,-1 0 0,0 0 15,-1 1-15,-1 0 0,3-1 16,2 1-16,-2-2 0,0 0 0,-1 1 16,0 0-16,-1 0 15,-1 2-15,4-1 0,4 0 16,-2 0-16,-3 0 0,0-1 0,1 1 15,0-1-15,0 1 0,0-1 16,1 0-16,-4 0 0,-1 0 0,2 1 16,2 0-16,-1 0 15,-1 1-15,1 0 0,0 1 16,-2-1-16,-1-1 0,3 2 16,2 0-16,-1 1 0,-1-2 0,1 1 15,0-1-15,-2 0 0,-3 1 16,6-1-16,2 1 15,-2-1-15,-1 1 0,-1-3 0,1-1 16,-3 0-16,-1 1 0,4 1 16,4 0-16,-4 0 0,-2 0 0,1-2 15,0-1-15,-1 2 16,0 1-16,1 0 0,2 0 16,-2 1-16,-2 0 0,1-1 15,0 0-15,-1 1 0,-1 1 0,3 1 16,2 1-16,-3-2 0,-1 1 15,1 0-15,1 1 16,-1 0-16,0-1 0,1 0 0,1 1 16,-2-1-16,-3-1 0,3 2 15,1 1-15,0 0 0,1 0 0,-1-2 16,1 0-16,-3-1 0,-2-1 16,3 2-16,2 0 15,-1-1-15,-1 0 0,0-1 16,1-1-16,-2 0 0,-2 0 0,2 2 15,2-2-15,0 0 0,-1 1 16,1-2-16,0 1 0,-2 0 16,-2 0-16,5 1 0,1-1 15,-1 1-15,-2 0 0,1 0 16,0 0-16,-1 1 0,-1-2 0,3 1 16,2 1-16,-2-1 0,-1 0 15,-1-1-15,0 0 16,1 0-16,0 0 0,3 0 0,0-1 15,-3 0-15,-2 1 0,1 1 16,1 0-16,0 0 0,0-1 0,1 0 16,3 1-16,-4-1 15,-3 1-15,5-2 0,1 0 16,-1 0-16,-1 1 0,1 0 16,-1 0-16,-2-2 0,-2 0 0,6 0 15,2 1-15,0 0 16,-2 1-16,-2 0 0,0 0 15,2 0-15,-1 0 0,2 0 0,3 1 16,-4-1-16,-1 0 0,1 0 16,2 1-16,1 0 0,-2-1 0,4 1 15,-2 1-15,-4-1 16,1 0-16,6 0 0,1 0 16,-9 0-16,-2-1 0,7 0 15,2 0-15,-6 1 0,-1-1 0,6 2 16,-1-1-16,-4 0 0,-1-1 15,8-1-15,2 1 0,-5-1 16,-2-1-16,1 2 0,2-1 16,-2 1-16,0-1 0,-1 0 15,2-2-15,-3 1 0,0 3 0,3-2 16,3 0-16,-3-1 16,-4 0-16,3 1 0,3 0 15,-2 0-15,-3 1 0,1-3 16,-1 1-16,-1 1 0,-1 1 0,5-2 15,3-2-15,-5 2 0,-3 1 16,2 1-16,0 0 0,-1 0 16,0-2-16,2-1 0,-1 1 15,-2 0-15,-2 2 0,5-1 16,2-2-16,0 2 0,-3-1 0,1 1 16,-2 0-16,-4 0 0,1-1 15,6 0-15,3 0 16,-4 0-16,-2 0 0,1 0 0,2 1 15,-3 1-15,-2 1 0,5 1 16,1-1-16,-6-1 0,-1 1 0,9-1 16,3 0-16,-5 0 15,-3 0-15,0 1 0,0 1 16,1-2-16,-1 0 0,0 0 16,1 0-16,-3 0 0,-2-1 0,3 1 15,2 0-15,-5 1 0,-1-1 16,5 1-16,-1 1 15,-5-2-15,-3-1 0,4 0 0,1 1 16,0 0-16,-1 0 0,0 0 16,-1 2-16,-1-4 0,-3 0 0,4 2 15,2 1-15,-1 0 16,-1 1-16,-1-1 0,1 1 16,-2-1-16,-3-1 0,3 1 15,0 2-15,1-1 0,0 1 0,0-1 16,3-2-16,-2 1 0,-4-1 15,1 1-15,-1 2 16,-2-2-16,2 1 0,5 1 0,2-2 16,-6 1-16,1-2 0,2 1 15,-1 1-15,-5-1 0,1 0 0,2 1 16,4-1-16,-1 1 16,-2-1-16,2 0 0,0 0 15,-1 0-15,-1 1 0,7 0 16,3 0-16,-6-1 0,-1 0 0,4 0 15,-1 2-15,-1-2 0,0 0 16,2 0-16,3 1 0,-3-1 16,-1 0-16,2-1 0,0-1 15,0 1-15,0-1 0,0 0 16,1 1-16,-1 0 0,-3 0 0,5 1 16,4 1-16,-2-2 0,-3 0 15,4 0-15,2 2 16,-2-2-16,-2 1 0,7 0 0,-1-1 15,-2 2-15,-2 2 0,3-1 16,3-3-16,-3-1 0,-2-1 0,3 2 16,2 1-16,-4-1 15,-3 0-15,4 0 0,4-2 16,-4 2-16,-4 0 0,3-2 16,1 1-16,-1-2 0,-1 0 0,1 2 15,0 1-15,-3-1 0,-2-1 16,5 2-16,4 0 15,-4 0-15,-4 0 0,9 0 0,1-1 16,-8 0-16,-1 0 0,8 0 16,3 1-16,-9-1 0,-1 0 0,6 1 15,0-1-15,-2 1 16,0 1-16,0-1 0,0 1 16,-2-2-16,-1-1 0,3 2 15,1 1-15,-3-1 0,-3 0 0,5 1 16,4 1-16,-7 0 0,-4 0 15,4 1-15,3 0 0,-2-2 16,-2-2-16,2 1 0,1 1 16,-3 0-16,-3 1 0,2-1 15,1 1-15,-7-2 0,-1 0 0,7 1 16,3 4-16,-6-4 16,-1-1-16,3 0 0,2 0 15,-4 0-15,-3 0 0,2 0 16,1 0-16,-3 1 0,-2 1 0,3 0 15,3-1-15,-4 0 0,-2-1 16,0 0-16,0-1 0,-4 0 16,-1 0-16,-1 0 0,1 1 15,-4 1-15,0 0 0,-1 0 16,0 2-16,-1-2 0,-1 0 0,-1 0 16,0-1-16,-2 0 15,-2 0-15,0 0 0,0 0 16,-1 0-16,-1 0 0,1 1 0,-3-1 15,2 0-15,-2 0 0,2-1 16,-2 1-16,0 0 0,2-1 16,-2 1-16,0 0 0,0 0 15,0 0-15,0 0 0,0 0 16,1 2-16,-1-2 0,0 0 16,-2 3-16,0-2 0,0-1 0,-1 1 15,0-1-15,1 1 0,0 0 16,-1-1-16,1-2 15,0 0-15,0 1 0,2 1 0</inkml:trace>
  <inkml:trace contextRef="#ctx0" brushRef="#br0" timeOffset="100851.3889">3354 14558 0,'0'0'0,"0"0"0,0 0 15,0 0-15,0 0 0,0 0 16,0 0-16,0 0 0,0 0 0,0 0 16,0 0-16,0 0 15,-15-21-15,15 21 0,0 0 16,0 0-16,-16-22 0,16 22 16,0 0-16,-20-18 0,20 18 0,-19-10 15,8 7 1,-3 1-16,-2 0 0,-2 1 0,-2-1 15,1 1-15,-3 1 0,-2 2 16,-3 0-16,-6 1 0,1 1 0,-1 2 16,-4 2-16,1-1 0,6 0 15,-11 1-15,-1-1 16,2 2-16,4 0 0,2 1 0,3 2 16,-3 0-16,-2-1 0,-6 4 15,2 0-15,2 2 0,3-1 16,0-2-16,-3 0 0,3-1 15,1 2-15,-5 2 16,-4 2-16,-2 2 16,-5 2-16,8-3 0,6-2 0,-7 7 15,-3 3-15,5-2 0,3-1 0,-1 7 16,1 0-16,10-6 16,-1-2-16,-4 10 0,1 3 15,9-2-15,4-3 0,0 4 16,3 0-16,4-4 0,-1-5 0,8 6 15,2 4-15,1-9 0,2-6 16,7 3-16,2 3 0,1-5 16,0 0-16,8-1 0,7-2 15,-2-3-15,2-3 0,4-3 16,2-1-16,1 0 0,-4 0 0,8-1 16,3 0-16,-3-1 0,-4 0 15,5-2-15,2-1 16,-2 0-16,-2-3 0,3 1 0,3 0 15,-7 0-15,-1 0 0,3 0 16,3-1-16,-5 0 0,-4 0 16,5 0-16,5-1 0,-8-1 15,-1 0-15,4 0 0,6 2 16,-6-1-16,-4-1 0,8 0 16,1 0-16,-2 0 0,-3 0 0,6-1 15,3 0-15,-3 1 0,-6 0 16,12-1-16,5-1 15,-12 1-15,-3 0 0,14-1 0,3-1 16,-6 1-16,-4 0 0,3 0 16,7 2-16,-3-2 0,-3-1 0,5-1 15,3-2-15,-5 3 16,-2 0-16,26-1 0,-3 1 16,-14 3-16,-11 2 0,10-6 15,6-4-15,-6-2 0,-8-1 0,15 6 16,9 2-16,-10-1 15,-6 1-15,-1 1 0,3 1 0,-2-3 16,-1 0-16,0-2 16,1 2-16,0-2 0,0 0 0,3-1 15,-1 0-15,-1 0 0,-6 0 16,4-1-16,1 1 0,3 0 16,2 1-16,-4-3 0,-2-2 15,-2-2-15,-4 1 0,8 0 16,5 3-16,-4 2 0,-1 2 0,-1 1 15,0 0-15,0-6 16,-1-2-16,1 0 0,3 1 0,-4 0 16,1-1-16,1-2 0,-3-2 15,3 4-15,0 2 0,-4 1 16,-2 1-16,-6-2 0,-4 2 16,-2-6-16,0 0 0,-4-1 15,-2 2-15,-5-6 16,-2-5-16,-6 4 0,-3 5 0,0 4 15,-1 4-15,-5-4 0,-6-5 16,-2 5-16,0-2 0,-3 0 16,-1 2-16,-2-1 0,-1-3 0,-4 2 15,-5 0-15,-4-1 16,-2-2-16,-1-1 0,-1 0 0,-7-1 16,-6 0-16,-1 1 0,1 1 15,-6-2-15,-3-3 0,-12-2 16,-2-1-16,-3 2 0,-3 1 15,2 2-15,-1 0 0,-14-4 16,-2 1-16,2 0 0,0 1 16,-40-9-16,6 2 0,8 5 0,6 5 15,-1 0-15,1-2 16,-2 2-16,1 2 0,-7 0 0,-4 3 16,8 1-16,5 2 0,-2 2 15,-6 1-15,4 1 0,1 0 16,-3 4-16,-1 4 0,2-2 15,4 1-15,3 1 0,4 0 16,4 1-16,5 0 0,-1 5 16,1 2-16,4 1 0,2-1 0,6 0 15,1-2-15,8 0 16,8-1-16,-4 2 0,1 0 0,9 0 16,5 0-16,5 0 15,-1-1-15,7-1 0,6-2 0,6-2 16,0 0-16,6-2 0,4 1 15,-1-1-15,1 1 16,1-2-16,2 0 0,3 0 16,0 0-16,0 0 0,2 0 15,-2 0-15,0 0 0,0 0 16,0 2-16,0-2 0,0 0 0,0 0 16,0 0-16,0 0 15,0 0-15,0 0 0,0 0 16,3-1-16,-3 1 0,0 0 0,0 0 15,0 0-15,0 0 0,0 0 16,-3 1-16,0-1 0,-3 0 16,2 0-16,1 0 0,0 0 15</inkml:trace>
  <inkml:trace contextRef="#ctx0" brushRef="#br0" timeOffset="106652.7764">2321 15591 0,'0'0'0,"0"0"0,0 0 15,0 0-15,0 0 0,0 0 16,0 0-16,0 0 0,0 0 16,0 0-16,0 0 0,-22 15 15,22-15-15,0 0 0,-19 23 16,19-23-16,-28 26 0,14-11 15,-4 1-15,2 3 0,-1 2 0,-7 9 16,-4 1-16,2 1 0,1 1 16,-7 13-1,1 4-15,2 2 0,0 1 16,5-6-16,4-6 0,2 10 16,4 1-16,2-5 0,3-4 0,2 7 15,3-1-15,4-5 0,4-3 16,7 2-16,4 1 0,-2-8 15,-1-6-15,4 3 0,3 2 16,-3-3-16,2-2 0,5-2 16,5-2-16,-5-2 0,-2-3 0,8 2 15,8 1-15,-4-6 16,-2-5-16,7-2 0,6-2 16,-3-2-16,-3-3 0,14 0 15,9 0-15,-7-3 0,-5-1 0,9-1 16,8-3-16,-7 1 0,-6-1 15,32-8-15,-3-6 0,-11 4 16,-9 1-16,7-2 0,5 0 16,-12 1-16,-8 2 0,7 0 15,8 0-15,-13 1 0,-4 1 16,2-7-16,2-4 0,-3-1 16,-2-1-16,-7 2 0,-2 2 15,-7 5-15,-4 4 0,-6-8 0,1-5 16,-8 0-16,-4 1 0,-2-1 15,0 0-15,-2 2 0,-5 1 16,-1-11-16,-4-9 0,0 21 16,0 3-16,-5-6 15,-2-6-15,1 1 0,-1 2 0,-2-2 16,-2-1-16,1 3 0,2 1 0,-11-4 16,-2-1-16,2 6 0,-1 2 15,1-3-15,-2-4 16,1 3-16,-2 2 0,-7 2 15,-3 0-15,2 4 0,5 2 0,-8-3 16,-7-5-16,5 2 0,4 2 0,-9 1 16,-6 1-16,4 3 15,1 4-15,-9-4 0,-3-1 16,2 3-16,3 3 0,-3 0 16,-2 0-16,2 2 0,5 1 0,-9 0 15,-3 1-15,14 2 0,5 2 16,-17 0-16,6 1 15,23 1-15,4 0 0,-15 2 0,5 1 16,18-1-16,0 1 0,-4-1 16,-3 1-16,5 2 0,0 2 0,0-1 15,-2 0-15,3-1 16,1-1-16,-6 1 0,-3 1 16,2-4-16,-3-2 0,6-1 15,6 1-15,1-1 0</inkml:trace>
  <inkml:trace contextRef="#ctx0" brushRef="#br0" timeOffset="121301.0172">5513 15491 0,'0'0'0,"0"0"0,0 0 16,0 0-16,0 0 0,0 0 15,0 0-15,0 0 0,0 0 0,0 0 16,-7-23-16,7 23 0,0 0 15,0 0-15,-29-9 0,29 9 16,-24 2-16,24-2 16,-31 2-16,12 1 0,-1 0 0,-5 3 15,-4 2-15,1 2 16,-4 2-16,-19 8 16,-5 3-16,-13 9 15,2 1-15,10-2 0,7-3 0,-4 4 16,0 3-16,3 1 0,4 0 15,5-1-15,6 0 0,6 1 0,2 1 16,3-1-16,0 0 0,-2 8 16,3 2-16,3-4 0,7-2 15,2 1-15,3 0 0,5-2 16,7-3-16,0 4 0,4 3 16,1-4-16,6-3 0,2-2 15,5 0-15,2-2 0,3 0 16,4-3-16,6-1 0,1 1 15,2 1-15,4-2 0,4-2 0,7-3 16,5 0-16,0-3 0,1-2 16,12 2-16,3-2 15,24 4-15,-11-2 0,1-5 0,0-1 16,-5-4-16,-8-2 0,4-3 16,1-3-16,-5 0 0,-3 0 0,15-2 15,8-3 1,-21-1-16,-16 0 0,-1-5 0,-1-3 15,-1-4-15,1-3 0,-9-4 16,-4-4-16,-5 1 0,-2 1 0,-1-9 16,-2-8-16,-10 3 0,-4 3 15,-5-8-15,-4-4 16,-1 6-16,-1 6 0,-2-6 0,-1-5 16,-3 3-16,-5 2 0,-4-2 15,-5 0-15,-2 0 0,-1 0 16,-4 2-16,-4 0 0,-4 2 15,-5 1-15,-2 2 0,-1 1 16,-1 3-16,1 1 0,-7-1 16,-1-1-16,-2 6 0,0 4 0,-5-1 15,-3-2-15,1-1 16,-2-1-16,-2 9 0,-2 6 0,4 3 16,3 3-16,-6-5 0,-2-2 15,4 3-15,-1 4 0,7 3 16,2 2-16,3 1 0,1 0 15,3 2-15,3 0 0,6 4 16,2 0-16,4 0 0,2-1 16,15 0-16,1-1 0,-1 0 0,1-2 15,4 2-15,1 1 0,-1 1 16,-1-2-16,3-2 0,0 0 16,0 0-16,0 0 0,0 0 15,0 0-15,-2-4 0,2-1 16,0 2-16,0 1 0,0 0 15</inkml:trace>
  <inkml:trace contextRef="#ctx0" brushRef="#br0" timeOffset="129085.4319">7686 15543 0,'0'0'0,"-3"1"0,-4 0 15,1 1-15,-1-2 0,-2 3 16,-2 1-16,0 1 0,-3-1 16,-3 2-16,-2 1 0,-5 1 0,3 1 15,-5 1 1,-3 0-16,2 2 0,0 1 0,-2 5 15,0 1-15,1 0 0,3 0 0,-5 6 16,-3 4 0,3 2-16,3 2 15,4-3-15,2-2 0,0 8 0,3 2 16,0-4-16,4-2 0,3 3 16,3 5-16,2-4 0,4-1 15,4 1-15,4-1 0,1-3 0,-1-3 16,7 5-16,0-1 0,6 3 15,2 2-15,7 0 16,8 2-16,-2-6 0,-1-2 16,4 0-16,5 0 0,2 0 0,3 0 15,3 4-15,1-1 0,2-4 16,1-2-16,3 0 0,1-1 16,1 2-16,-4-2 0,20 5 15,-1-5-15,-8-3 0,-4-1 16,5-2-16,6-1 15,-15-8-15,-8-4 0,-1-3 0,0-2 16,-5-4-16,-3-4 0,12-7 16,8-5-16,2-3 15,2-4-15,-20 4 0,-14 2 0,14-7 16,9-4 0,-12 1-16,-9 1 0,-3 2 0,-2 2 15,2-3-15,0-1 0,-6-5 16,-3-4-16,-1 2 0,1 3 0,1-4 15,2-3-15,-3 3 0,-2 1 16,-12 7-16,1-8 0,-2 6 16,-2-1-16,1 0 0,-1-2 15,-1 0-15,1-1 0,-3-1 16,-2-2-16,-1 0 0,1-1 16,-2 1-16,-1 1 0,-2 1 15,1 0-15,-2 3 0,-1 1 16,-4 3-16,-3-1 0,-3-1 15,-1-3-15,1 5 0,0 3 0,-4-4 16,-2 0-16,-3 1 0,0 3 16,0 1-16,1 2 0,-4 3 15,-3 1-15,-1-4 0,-2-2 16,0 3-16,0 0 0,-2 2 16,0 1-16,0 2 0,2 0 0,-3 2 15,-1 2-15,2 2 16,-1 1-16,0 1 0,-2-1 15,2 2-15,2-1 0,-2 2 16,-4 1-16,5-1 0,1 2 0,-1 2 16,-2 3-16,5-1 0,4-2 15,-3 2-15,-1 1 0,3-1 16,3-1-16,4 1 0,4-1 16,1 2-16,1 1 0,-2 0 15,2-1-15,4-1 0,0 1 0,-1 0 16,1 0-16,4 3 0,1 2 15,5-1-15,1 1 0,0-1 16,3-2-16,-2 0 0</inkml:trace>
  <inkml:trace contextRef="#ctx0" brushRef="#br0" timeOffset="131017.9475">10041 16774 0,'0'0'0,"0"0"16,0 0-16,0 0 0,0 0 0,-14-24 15,14 24-15,0 0 16,-21-21-16,12 10 0,-1-2 16,0 1-16,1-1 0,-1-1 15,1 1-15,0 0 0,1 1 0,0-3 16,1-2-16,-1-2 15,0-1-15,-2-4 16,0 1-16,0 3 0,2 1 0,1-1 16,1-2-16,2 0 0,1-1 0,-1 2 15,2 2-15,2 0 0,1-1 16,2-3-16,0-3 0,0 2 16,0 0-16,2-3 0,0 2 15,1-1-15,0 2 0,1-3 16,1 0-16,1 2 0,2 2 0,2-1 15,2-2-15,1 2 16,-1 2-16,1 0 0,-2 0 16,1 1-16,1 1 0,3-3 15,4-2-15,1 0 16,1 1-16,0 3 0,-3 4 0,6-5 16,3 0-16,-2 2 0,-2 2 15,4-2-15,2-3 16,-1 6-16,0 3 0,0 2 15,1 1-15,0 2 0,2 0 16,-2 0-16,-2-1 0,0 4 0,1 3 16,3-2-16,1-1 15,-3 1-15,-1 2 0,3 2 0,4 2 16,-3 1-16,-2 2 0,7 0 16,0 1-16,-5 0 0,-2 0 15,2 1-15,1 0 0,-1 3 16,-2 3-16,-2 2 0,-1 1 15,2-1-15,1 0 0,-1 2 16,-1 3-16,-1-1 0,0 0 16,1 0-16,1 2 0,-3 1 0,-2 1 15,3-3-15,2-2 16,-2 3-16,-2 1 0,-3 4 0,-2 2 16,3-2-16,0-3 0,0 0 15,-2 0-15,-4 1 0,-2-1 16,-3 1-16,1 1 0,-2-1 15,1-2-15,-2 2 0,2 3 16,-4-4-16,0 3 0,-2-4 16,-1-1-16,-4 0 0,-2 0 0,0 1 15,-2 1-15,0 0 0,0 0 16,-2-3-16,-2-1 0,-3 1 16,-2 1-16,1 3 0,-1 1 15,0-6-15,-1-2 0,-2 6 16,-1 3-1,-1 0-15,-1-1 0,-1-2 0,2-4 16,-6 3-16,-2-3 0,2 2 16,0-1-16,0 1 0,0-2 15,4 0-15,1 1 0,-9 1 16,-1-1-16,1-4 0,1-2 0,-1 0 16,0 2-16,2-3 15,0 0-15,-3-1 0,-3 1 16,6-5-16,2 1 0,-7 3 0,-4 0 15,6-2-15,0-3 0,-5 3 16,1 0-16,1-1 0,-1-2 16,0-1-16,-3 0 0,4-1 15,4-1-15,-3 1 0,-3-1 16,0 0-16,2 0 0,-1-1 16,1 1-16,0-2 0,1-1 0,-2 0 15,-2 0-15,4 0 0,3-1 16,-2 1-16,-1 1 0,0 0 15,-2 0-15,2-2 0,0-1 16,4 1-16,-1-1 0,-6 0 16,-1-1-16,3 0 0,4 2 15,-1-3-15,-2 0 0,5 1 16,-1-1-16,-3-1 0,1-1 16,6 0-16,2 1 0,-2-2 15,0 1-15,1-1 0,0 1 0,0-1 16,-2 2-16,2 1 15,2-1-15,2 0 0,-1-1 0,3 1 16,0 1-16,0-2 0,0-1 16,5 2-16,0 0 0,-1 1 15,0-1-15,-1 1 0,1 1 0,1-1 16,-1 1-16,2 0 16,1 0-16,1 2 0,1 0 15,0-1-15,2 2 0,-3-2 16,3 2-16,-2-1 0,2 1 0,-2 0 15,2 0-15,0 0 0,0 0 16,0 0-16,0 0 0,-1-3 16,1 3-16,0 0 0,0 0 15,0 0-15,0 0 0,0 0 16,0-2-16,0 2 0,-2 0 16,2 0-16,0 0 0,0 0 0,0 0 15,0 0-15,0 0 16,0 0-16,0 0 0,0 0 0,0 0 15,0 0-15,0 0 0,0 0 16,0 0-16,0 0 0,0 0 16,0 0-16,0 0 0,0 0 15,0 0-15,-9-4 0,2-2 16,1-1-16,0-3 0,1 1 0,0 2 16,2 0-16</inkml:trace>
  <inkml:trace contextRef="#ctx0" brushRef="#br0" timeOffset="142268.1709">10539 8324 0,'0'0'0,"0"0"15,0 0-15,0 0 0,0 0 0,24 27 16,-24-27-16,22 32 0,-10-11 15,0 4-15,0 5 0,2 6 16,1-2-16,-2 0 0,0-2 16,3 2-16,-2-5 0,-1-4 15,-1-2-15,-2-5 0,-2-3 16,-5-3-16,-2-2 0,-1-5 0,0 1 16,0-2-16</inkml:trace>
  <inkml:trace contextRef="#ctx0" brushRef="#br0" timeOffset="142552.1262">10703 8400 0,'0'0'0,"0"0"0,0 0 15,0 0-15,22-19 0,-22 19 16,31-16-16,-10 8 0,2 0 0,2-1 16,3 0-16,7-1 0,0 0 15,2 2-15,1 2 0,6 1 16,-3 0-16,-1 2 0,-2 0 15,-5 3-15,-4 2 0,-5 3 16,-3 4-16,-4 1 0,-3 3 16,-4 1-16,-3 4 0,-4 1 0,-2 2 15,-6 5-15,-5 4 16,-1-1-16,-3-1 0,-4 5 16,-3-1-16,1-5 0,1-2 0,-4-1 15,-4-2-15,2-2 0,0-3 16,6-4-16,4-3 0,2-2 15</inkml:trace>
  <inkml:trace contextRef="#ctx0" brushRef="#br0" timeOffset="142736.3993">10731 8585 0,'0'0'0,"0"0"0,0 0 16,25-6-16,-25 6 0,28-9 0,-10 4 15,2 1-15,2 0 0,0 0 16,0 1-16,4-2 0,-1 3 16,-3 0-16,0 1 0,-5 0 15,-1 0-15,-3 0 0,-2 0 16,-2 0-16</inkml:trace>
  <inkml:trace contextRef="#ctx0" brushRef="#br0" timeOffset="142918.5713">10741 8754 0,'0'0'0,"0"0"16,0 0-16,0 0 0,32-1 0,-32 1 15,35-8-15,-12 3 0,1 1 16,2 0-16,2-1 16,0 0-16,1 1 0,4-3 0,-2 0 15,-6 1-15,-3 1 0,-4 1 16</inkml:trace>
  <inkml:trace contextRef="#ctx0" brushRef="#br0" timeOffset="143167.9635">10586 9050 0,'0'0'0,"0"0"0,25-6 0,-5 3 15,4-2-15,18-3 0,9-2 16,-2 0-16,1-2 0,15-3 16,3-2-16,6 0 0,-8 3 15,2 0-15,-11 0 0,-10 5 16,-6 3-16,-5 2 0,-10 0 16,-15 2-16,-9 0 0,-9 0 0,-9-1 15,2 1-15,-2 1 0,5 1 16,2-1-16,2 1 0</inkml:trace>
  <inkml:trace contextRef="#ctx0" brushRef="#br0" timeOffset="143369.3581">10974 8818 0,'0'0'0,"0"0"16,0 0-16,0 0 0,-5 32 0,3-12 15,-1 7-15,0 3 0,-1 2 16,3 2-16,2 1 0,2 6 15,-1-2-15,1 3 0,1-3 16,1-5-16,-1-6 0,0-6 16,-1-3-16,1-7 0,2-4 0,-2-1 15,0-2-15,-2-1 0</inkml:trace>
  <inkml:trace contextRef="#ctx0" brushRef="#br0" timeOffset="143526.9884">11698 8496 0,'0'0'0,"0"0"0,0 0 16,0 0-16,0 0 0,27 15 16,-27-15-16,10 18 0,-10-18 0,2 22 15,-2-22-15,1 18 0</inkml:trace>
  <inkml:trace contextRef="#ctx0" brushRef="#br0" timeOffset="143852.3412">11557 8808 0,'0'0'0,"0"0"15,0 0-15,31-2 0,-31 2 0,26-3 16,-9 2-16,-1 1 0,1 1 15,3 3-15,-1 2 0,-4 0 16,-2 1-16,-7 7 0,-5 3 16,-4 2-16,-3 2 0,-3 3 15,-2 4-15,0 0 0,0 1 0,-1 5 16,1-2-16,1-4 16,1-2-16,4-4 0,3-2 15,3-5-15,2-1 0,7-9 0,4-6 16,5-3-16,4 0 0,5-8 15,4-6-15,1-2 0,1-2 0,7-8 16,-1-3-16,-2 1 16,-4 2-16,-3 2 0,-8 8 15,-5 5-15</inkml:trace>
  <inkml:trace contextRef="#ctx0" brushRef="#br0" timeOffset="144085.4864">11970 8588 0,'0'0'0,"0"0"15,0 0-15,0 0 0,29-6 0,-29 6 16,39-9-16,-15 3 0,2 2 16,3-2-16,2 0 15,5-1-15,-1 1 0,5-3 0,0 0 16,-7-1-16,-4 3 0,-7-2 15,-5 1-15,-2 1 0,-3 3 0,-2-1 16</inkml:trace>
  <inkml:trace contextRef="#ctx0" brushRef="#br0" timeOffset="144285.0961">12294 8317 0,'0'0'0,"0"0"15,0 0-15,0 0 0,0 0 0,5 28 16,-5-28-16,0 33 0,0-12 16,-1 2-16,-1 3 0,0 0 15,-1 1-15,0 6 0,0-3 16,-3-4-16,0-3 0,-3 0 16,-2-1-16,2-4 0,1-2 0,2-2 15</inkml:trace>
  <inkml:trace contextRef="#ctx0" brushRef="#br0" timeOffset="144518.0574">11999 8797 0,'0'0'0,"0"0"16,0 0-16,0 0 0,0 0 0,0 0 15,29-8-15,-29 8 16,34-13-16,-10 5 0,6 1 16,1-3-16,0 1 0,12-4 0,2 1 15,-1 1-15,-2 0 0,8 1 16,-4 1-16,-6 1 0,-5 3 0,0 0 15,-4 3-15,-10 0 16,-5 4-16,-3 1 0,-6 3 16,-5 0-16,-3 1 0,-5 4 15,-4 3-15,-4-1 0,-3 2 0,-3 0 16,-3 2-16,4-4 0,4-1 16,3-4-16</inkml:trace>
  <inkml:trace contextRef="#ctx0" brushRef="#br0" timeOffset="144686.4941">12168 8844 0,'0'0'0,"0"0"0,0 0 16,0 0-16,26 2 0,-26-2 0,21 3 15,-21-3-15,21 5 0,-21-5 16,18 9-16,-10-5 0,-2-1 15,0-1-15,-2 1 0,0-1 16</inkml:trace>
  <inkml:trace contextRef="#ctx0" brushRef="#br0" timeOffset="144868.1392">12134 8978 0,'0'0'0,"0"0"15,0 0-15,0 0 0,0 0 16,22 0-16,-22 0 0,20 4 16,-20-4-16,23 3 0,-11-2 15,-2 1-15,-1 0 0,-2 0 16,0 0-16,-2-1 0</inkml:trace>
  <inkml:trace contextRef="#ctx0" brushRef="#br0" timeOffset="145102.3092">12004 9147 0,'0'0'0,"0"0"0,0 0 16,34-5-16,-34 5 0,38-6 16,-11 1-16,0-1 0,2-2 0,13-2 15,3-1-15,-1 1 0,-1 0 16,9 1-16,-1-2 0,-6 1 15,-4 0-15,3 1 0,-3 1 16,-9 2-16,-7 1 0,-7-2 16,-6-1-16,-2 1 0,-3 3 0,-1-1 15</inkml:trace>
  <inkml:trace contextRef="#ctx0" brushRef="#br0" timeOffset="145351.6872">12434 8846 0,'0'0'16,"0"0"-16,0 0 0,0 0 15,-3 34-15,3-34 0,-9 35 16,4-15-16,-1 0 0,0 3 0,-1 1 16,1-2-16,-1-2 0,-3 5 15,-1-3-15,1-2 0,0 0 16,-1-3-16,0-2 0,-1-2 15,-1-3-15,0-2 0,-2-2 16,2-1-16,0-2 0,2-1 16,1 1-16,2-2 0</inkml:trace>
  <inkml:trace contextRef="#ctx0" brushRef="#br0" timeOffset="145568.4063">12481 9238 0,'0'0'0,"0"0"0,0 0 16,21 15-16,-12-8 0,2 0 15,2 1-15,-1 0 0,0 1 16,3 2-16,-2-1 0,-2-1 16,-1 0-16,-1-2 0,-2-3 15,0 1-15,-2-1 0,-2-1 0,-3-3 16,0 0-16,0 0 0,0 0 15,-3-1-15,3 1 0</inkml:trace>
  <inkml:trace contextRef="#ctx0" brushRef="#br0" timeOffset="145770.8874">13196 8983 0,'0'0'0,"0"0"0,0 0 16,19 6-16,-13-3 0,-2 1 16,-1 1-16,0 0 0,-1-1 0,0-1 15</inkml:trace>
  <inkml:trace contextRef="#ctx0" brushRef="#br0" timeOffset="145919.3159">13195 9266 0,'0'0'0,"0"0"15,0 0-15,0 0 0,16 19 0,-16-19 16,0 0-16,0 0 0</inkml:trace>
  <inkml:trace contextRef="#ctx0" brushRef="#br0" timeOffset="182135.6071">11542 9993 0,'0'0'0,"0"0"16,0 0-16,0 0 0,0 0 0,0 0 16,-14 29-16,14-29 0,-8 22 0,0-6 15,-2 2-15,-1 1 16,0 0-16,-2 4 0,-2 2 15,-2 7-15,0 0 0,3-4 16,-1-2-16,1 6 0,2-3 0,2-3 16,1-1-16,3-4 0,0-4 15,2-3-15,0-2 0,1-2 16</inkml:trace>
  <inkml:trace contextRef="#ctx0" brushRef="#br0" timeOffset="182263.9332">11647 10455 0,'0'0'0,"0"0"16,0 0-16,0 0 0,8 22 0,-8-22 16,0 0-16,0 0 0</inkml:trace>
  <inkml:trace contextRef="#ctx0" brushRef="#br0" timeOffset="183453.0045">11180 10904 0,'0'0'16,"0"0"-16,0 0 0,0 0 0,0 0 15,29-17-15,-29 17 0,25-8 16,-25 8-16,28-8 0,-13 5 15,2 0-15,0 1 0,3 1 16,1 2-16,-1 0 0,0 0 0,4 2 16,-1 3-16,-1 0 15,-1 3-15,-1 1 0,-2 1 16,-4 1-16,-2 1 0,-3 1 16,-4 1-16,-5 0 0,-4 1 0,-5 3 15,-3 2-15,-6 0 0,-5-1 16,-8 7-16,-3 0 0,-2 1 15,-3 0-15,-4 1 0,2-4 16,4-1-16,2-2 0,5-3 16,5-1-16,5-6 0,5-2 0,7-2 15,3-1-15,6 0 0,5-3 16,4-3-16,4-1 0,5 0 16,2-1-16,4-1 0,5 1 15,0-2-15,-1 2 0,6 0 16,1 1-16,2-3 0,-4-3 0,-8 3 15,-5-1-15,-6 2 0</inkml:trace>
  <inkml:trace contextRef="#ctx0" brushRef="#br0" timeOffset="183601.7247">11834 11407 0,'0'0'0,"0"0"0,0 0 0,0 0 16,0 0-16,13 23 0,-13-23 0,0 0 15</inkml:trace>
  <inkml:trace contextRef="#ctx0" brushRef="#br0" timeOffset="184285.5066">11277 11880 0,'0'0'0,"0"0"16,0 0-16,0 0 0,0 0 0,20-5 15,-20 5-15,0 0 16,25-2-16,-10 4 0,2 0 16,0 1-16,-2 3 0,0-2 15,-1 0-15,-1 2 0,0 0 0,-1 2 16,-1-1-16,-2 2 0,-2 0 15,-3 2-15,-2 0 16,-2 2-16,-2 1 0,-7 2 0,-5-1 16,-2 0-16,-3-1 0,-3 2 15,-2 1-15,-3-2 16,-2-2-16,-1-1 0,2-3 0,6-1 16,3-2-16,4-3 15,3-1-15,5-2 16,5-2-16,2 2 0,4-4 0,5 2 15,6 0-15,2 0 0,0-1 16,2 2-16,2 0 0,3 2 0,0 1 16,3 1-16,-2 2 15,-4 3-15,-5 1 0,-2 0 0,-3 2 16,-2 0-16,-3 1 0,-5 2 16,-3 3-16,-4-3 0,-2 0 15,-6 3-15,-5 2 0,1-1 16,-2-1-16,-3-2 0,-4-3 15,2-1-15,1 0 0,-1-4 16,2-3-16,1-1 0,1-2 16,0-1-16,0-3 0,3-1 15,2-3-15,4 0 0,2-4 0,2 2 16,2 0-16,-1-1 16,2-1-16,0 4 0,2-1 0,0 4 15</inkml:trace>
  <inkml:trace contextRef="#ctx0" brushRef="#br0" timeOffset="184480.5871">11631 12480 0,'0'0'15,"0"0"-15,0 0 0,0 0 0,0 0 16,0 0-16,0 0 16,0 0-16,-1 24 0,1-24 15</inkml:trace>
  <inkml:trace contextRef="#ctx0" brushRef="#br0" timeOffset="225871.1499">12249 9658 0,'0'0'0,"0"0"16,0 0-16,0 0 0,0 0 0,0 0 15,0 0-15,14 25 16,-14-25-16,6 27 0,-2-9 16,-1 1-16,-1 3 0,-1-1 15,0 1-15,-1-1 0,0 1 0,0 6 16,0 0-16,-1-3 0,0-3 15,0-2-15,0-4 16,0-2-16,0-3 0,-4 0 16,-1-1-16,-1-1 0,0-2 0,0-3 15,-3-3-15,2 0 0,1 1 0,2-2 16</inkml:trace>
  <inkml:trace contextRef="#ctx0" brushRef="#br0" timeOffset="226052.4306">11998 9877 0,'0'0'16,"0"0"-16,0 0 0,0 0 0,0 0 15,25-11-15,-25 11 16,24-6-16,-24 6 0,25-6 0,-12 5 16,0-3-16,-1 1 0,0-1 15,-3 0-15,0 1 0,-1-1 0,-1 1 16</inkml:trace>
  <inkml:trace contextRef="#ctx0" brushRef="#br0" timeOffset="226203.4284">12006 10021 0,'0'0'0,"0"0"0,0 0 15,0 0-15,0 0 0,0 0 16,32-2-16,-32 2 0,23-7 0,-23 7 15,27-10-15,-12 3 0,-1-1 16,-1 2-16,-2 0 0,-1 0 16</inkml:trace>
  <inkml:trace contextRef="#ctx0" brushRef="#br0" timeOffset="226469.4112">12479 9630 0,'0'0'0,"0"0"0,0 0 16,0 0-16,0 0 0,-2 37 0,2-37 16,-4 36-16,2-17 0,0 2 15,0 3-15,0-3 0,1-1 16,0 4-16,1-2 0,0-2 16,0-2-16,1-3 0,0 0 15,2-3-15,-1-2 0,1-1 16,1-2-16,-1-2 0,1-1 0,2 0 15,0-2-15,2 1 0,0-3 16,-2 1-16,0-1 0,-1 0 16</inkml:trace>
  <inkml:trace contextRef="#ctx0" brushRef="#br0" timeOffset="226635.7049">12534 9796 0,'0'0'0,"0"0"0,0 0 0,25-3 0,-25 3 15,23-5-15,-23 5 16,30-6-16,-13 4 0,1 1 16,2-2-16,-1 1 0,-1 1 0,4 0 15,0 0-15,-2 0 0,-3 1 16,-1 0-16,-3 0 0,-2 0 16</inkml:trace>
  <inkml:trace contextRef="#ctx0" brushRef="#br0" timeOffset="226931.6322">12307 10147 0,'0'0'0,"0"0"0,0 0 0,3 18 0,-3-18 15,2 20-15,-2-20 0,1 30 16,-1-13-16,0 3 0,0 3 16,-1-2-16,0 1 0,-1 8 15,0 1-15,0-4 16,-1-3-16,1-1 0,0-1 0,0-5 16,0-4-16,0 0 0,1 0 15,0-2-15,1-2 0,-1-4 16,1-5-16,-2 3 0,2-3 0,-1 2 15</inkml:trace>
  <inkml:trace contextRef="#ctx0" brushRef="#br0" timeOffset="227287.4455">12301 10207 0,'0'0'0,"0"0"15,0 0-15,0 0 0,27-17 0,-27 17 16,29-12-16,-12 6 0,0-1 15,2 3-15,3-1 0,6-1 16,0 2-16,-3 1 0,-2 0 16,-1 2-16,-1 1 0,0 3 15,0 1-15,-1 3 0,-1 1 0,-2 2 16,0 1-16,-3 4 16,-2 2-16,-1 4 0,-1 3 15,0 5-15,-2-2 0,-3 1 16,0 1-16,-3-4 0,0 0 0,-2-1 15,-1-1-15,-1-5 0,-2-3 0,-1 0 16,-2 1-16,-1-3 16,-1-1-16,-1-3 0,-1-3 15,0-1-15,-1-1 0,-1-6 16,1-3-16,1 1 0,0-1 16,-2-4-16,-2-4 0,0-2 15,1-3-15,0 0 0,3 4 16,2 3-16</inkml:trace>
  <inkml:trace contextRef="#ctx0" brushRef="#br0" timeOffset="227452.6329">12379 10347 0,'0'0'0,"0"0"0,0 0 0,24-2 16,-24 2-16,23-6 0,-23 6 15,33-9-15,-14 6 0,0 0 16,1-2-16,0 2 0,-1-1 0,5-2 15,0-1-15,-3 1 0,-3 1 16,-4 2-16</inkml:trace>
  <inkml:trace contextRef="#ctx0" brushRef="#br0" timeOffset="227619.9815">12453 10459 0,'0'0'0,"0"0"0,0 0 15,0 0-15,0 0 0,0 0 0,32-2 0,-32 2 16,33-6-16,-13 1 16,2 0-16,3-1 0,0 0 0,-2 1 15,-3 0-15,-2 1 0</inkml:trace>
  <inkml:trace contextRef="#ctx0" brushRef="#br0" timeOffset="227869.2629">13407 10047 0,'0'0'0,"0"0"16,0 0-16,0 0 0,0 0 0,2 30 16,-2-30-16,-3 39 0,1-17 15,-2 7-15,0 7 16,0-2-16,-1 0 0,-1 10 0,-1-1 15,0 3-15,2-7 0,0-5 16,1-3-16,0-5 16,0-5-16,1-4 0,0-4 15,-1-4-15,1-5 0,1-1 16,0 0-16,1 0 0</inkml:trace>
  <inkml:trace contextRef="#ctx0" brushRef="#br0" timeOffset="228154.3485">13484 10035 0,'0'0'0,"10"-3"15,4 0-15,2 1 0,-2 1 0,12 4 16,3 1-16,-1 0 0,-2 0 0,4 2 16,-1 1-16,-5 0 15,-3 0-15,-5 2 0,-1 2 16,-6 0-16,-5 1 0,-6 2 15,-6 4-15,-2-1 0,-2-2 0,-9 3 16,-6 1-16,0 0 0,1-1 16,-11 3-16,-1-1 0,5-3 15,4-3-15,0-4 0,2-2 16,4-2-16,4-4 0,9-6 16,7-7-16,-1 3 0,2 2 0,0 0 15</inkml:trace>
  <inkml:trace contextRef="#ctx0" brushRef="#br0" timeOffset="228386.3517">13997 10094 0,'0'0'0,"0"0"0,0 0 0,-1 37 15,-1-22-15,-2 10 0,1 5 16,-2 8-16,1 2 0,-3 10 15,1 3-15,-1-5 0,1-3 0,-2 1 16,1-5-16,2-8 0,1-5 16,1-6-16,0-3 0,0-7 15,0-4-15,0-6 0,0-5 16,1 5-16,-1 5 0,1-3 16,1 0-16,0 0 0</inkml:trace>
  <inkml:trace contextRef="#ctx0" brushRef="#br0" timeOffset="228669.5374">14050 10051 0,'0'0'0,"6"-2"0,3 0 0,3-1 16,3 1-16,2 1 0,3 2 16,4 1-16,-2 2 0,0 1 15,1 2-15,-3 1 0,1 1 0,1 2 16,-2 1-16,-4 0 15,-4-2-15,-7 4 0,-6 1 16,-2-4-16,-3 1 0,-5 0 16,-3 3-16,-1-1 0,-3 1 0,-8 3 15,-4 0-15,2-2 0,3 0 16,-4-6-16,-2-2 0,4-2 16,3-1-16,-1-4 0,5-6 15,7 2-15,2 1 0,2 0 16</inkml:trace>
  <inkml:trace contextRef="#ctx0" brushRef="#br0" timeOffset="229019.6097">14605 10067 0,'0'0'0,"0"0"0,0 0 16,0 0-16,0 0 0,0 0 15,0 0-15,0 0 0,0 0 0,30 2 16,-30-2 0,30-2-16,-30 2 0,37-3 0,-11 0 15,-2 0-15,0-1 0,4 0 16,3-2-16,5 1 0,-3 2 0,0-1 15,0-1-15,4 0 16,-4 1-16,-5 0 0,-1 2 16,-6 1-16,-4-2 0,-2 3 0,-4-1 15,-2 1-15,-3 1 0,-6-1 16,-1 3-16,-3-1 0,-2 0 0,1 1 16,0-1-16,2-1 15</inkml:trace>
  <inkml:trace contextRef="#ctx0" brushRef="#br0" timeOffset="229435.7678">14892 10085 0,'0'0'0,"0"0"16,0 0-16,0 0 0,0 0 0,0 0 15,0 0-15,0 0 0,0 0 16,0 0-16,0 0 15,0 23-15,0-23 0,0 0 0,0 0 16,0 30-16,0-30 0,0 0 16,-2 30-16,1-20 0,0 1 15,-1 2-15,1 3 16,0-1-16,0-1 0,0 2 0,0 2 16,0-1-16,0-1 0,0 0 15,0 3-15,-1 1 0,1-1 0,0 0 16,-1-1-16,0-1 15,0-1-15,1-1 0,-1 0 16,0-2-16,0 0 0,0-1 0,1-1 16,0-2-16,0 0 0,-1-2 15,2-1-15,0-3 0,0 0 0,-1 0 16,1 0-16,0-3 16,-2 3-16,2-3 0,0 3 15,0-3-15,-1 3 0,-1-3 16,-1-2-16,-1 1 0,1 0 0,1-1 15</inkml:trace>
  <inkml:trace contextRef="#ctx0" brushRef="#br0" timeOffset="244836.7085">12222 10846 0,'0'0'0,"0"0"16,0 0-16,29-7 0,-29 7 0,29-7 15,-7 3-15,0 0 0,2-1 16,7 1-16,4 0 16,-2 0-16,-1 2 0,-3 0 0,-1-1 15,-3 3-15,-1 0 0,0 1 16,-3 1-16,-5 0 0,-1 0 16,-10 3-16,-5 2 0,-3 1 15,-3 1-15,-5 4 0,-4 2 16,-5 1-16,-4 1 0,-10 4 15,-4-2-15,2 2 0,0-3 0,1 0 16,0 2-16,-3-2 0,4-4 16,8-2-16,5-2 0,4-2 15,4-2-15,8-3 0,5-3 16,7 0-16,4-3 0,4-3 16,1-2-16,3 0 0,1-2 0,3 2 15,3-2-15,-1 0 0,-2 2 16,-1-2-16,-1 0 0,-5 10 15,-2 7-15,-3-1 0,-3-1 16,0-1-16</inkml:trace>
  <inkml:trace contextRef="#ctx0" brushRef="#br0" timeOffset="245085.7888">12199 10907 0,'0'0'0,"0"0"16,0 0-16,-5 30 0,5-30 0,-7 38 15,2-12-15,1 2 0,-2 3 0,-1 12 16,-2 2-16,-6 7 16,0-5-16,1-1 0,0 0 15,-1-1-15,2-6 0,1-4 16,-1-4-16,4-6 0,1-5 0,2-8 15,2-5-15,2-3 0,-1 0 16,1-2-16</inkml:trace>
  <inkml:trace contextRef="#ctx0" brushRef="#br0" timeOffset="245256.6788">12317 11186 0,'0'0'0,"0"0"15,0 0-15,1 21 0,-1-21 0,0 27 16,-1-10-16,0 1 0,-1 1 16,1 0-16,1-1 0,-1 4 15,0-4-15,0-4 0,0-7 16,0-1-16,1-1 0,0 0 16</inkml:trace>
  <inkml:trace contextRef="#ctx0" brushRef="#br0" timeOffset="245552.6437">12373 11220 0,'0'0'0,"0"0"0,0 0 15,26-9-15,-15 6 0,4-1 16,1-1-16,3 0 0,2 0 16,6-2-16,1-2 0,-3 2 15,0 0-15,-1 2 0,0 1 16,-2 2-16,-3 0 0,-3 2 0,-2 1 15,-3 0-15,-2 2 0,-4 5 16,-2 5-16,-2 1 0,-1 0 16,-5 2-16,-4 3 0,-1-1 15,-1-3-15,0 2 0,1 0 16,0-2-16,0-3 0,-4 1 16,-2-4-16,2-5 0,1-3 0,0-4 15,-1-5-15,1 2 0,3 0 16,3 2-16</inkml:trace>
  <inkml:trace contextRef="#ctx0" brushRef="#br0" timeOffset="245752.5313">12489 11007 0,'0'0'0,"0"0"16,0 0-16,0 0 0,0 0 16,3 27-16,-3-27 0,0 32 15,1-13-15,-1 4 0,1 4 16,-1 0-16,0 1 0,-1 8 15,0-3-15,0-2 0,0-1 0,0 4 16,1-3-16,0-6 0,0-3 16,2-5-16,2-5 0,1-6 15,-1-4-15,-1 0 0,1 0 16,-1-1-16</inkml:trace>
  <inkml:trace contextRef="#ctx0" brushRef="#br0" timeOffset="245936.8221">12968 11012 0,'0'0'0,"0"0"0,0 0 0,0 0 16,5 28-16,-5-28 0,0 28 16,0-28-16,0 30 0,-1-14 15,-1 0-15,1-1 0,0-1 0,0-3 16,0-4-16,0 1 0,0-3 15,1 1-15</inkml:trace>
  <inkml:trace contextRef="#ctx0" brushRef="#br0" timeOffset="246222.4553">13166 10869 0,'0'0'0,"0"0"0,0 0 15,0 0-15,0 0 0,0 0 16,15 32-16,-12-13 0,-1 4 15,0 9-15,-2 5 0,0 1 16,1-1-16,0 8 0,0-3 0,1 7 16,0-3-16,1-4 0,-1-5 15,-1 1-15,0-6 0,-2-3 16,-1-4-16,-2-7 0,0-3 16,-4-3-16,-2-3 15,-1-3-15,-1-4 0,-4-6 0,-4-4 16,-1-2-16,-1-1 0,0-6 15,1-5 1,3 0-16,2-1 0,3 2 0,4 3 16,1 2-16,1 4 0,2 2 15</inkml:trace>
  <inkml:trace contextRef="#ctx0" brushRef="#br0" timeOffset="246486.0224">13665 10814 0,'0'0'0,"0"0"16,0 0-16,0 0 0,0 0 0,0 0 16,15 21-16,-15-21 15,6 26-15,-6-26 0,2 36 16,-1-15-16,-1 1 0,-1 1 0,-1 1 15,0-3-15,1-1 0,-2 1 16,2-3-16,0-4 0,1-3 16,1-3-16,0-5 0,1-1 15,-1 1-15,-1-3 0</inkml:trace>
  <inkml:trace contextRef="#ctx0" brushRef="#br0" timeOffset="246769.14">13630 10886 0,'0'0'15,"0"0"-15,0 0 0,0 0 0,0 0 0,0 0 16,31-13-16,-31 13 16,25-7-16,-25 7 0,29-6 15,-13 2-15,2 2 0,-1 1 16,2-1-16,-1 1 0,-3 0 16,0-1-16,-2 2 0,0 0 0,-1 0 15,-2 4-15,-1 1 16,-1 3-16,-2 1 0,-1 4 0,-2 3 15,-1 0-15,0-2 0,-1 7 16,-1 0-16,0-3 0,0-1 16,0 0-16,-1 0 15,0-4-15,0-1 0,0-2 0,-1-1 16,0-1-16,-2-2 0,2-2 16,0 1-16,0-2 0</inkml:trace>
  <inkml:trace contextRef="#ctx0" brushRef="#br0" timeOffset="246955.5288">13713 10962 0,'0'0'0,"0"0"16,0 0-16,0 0 0,0 0 0,31-7 16,-31 7-16,25-2 15,-25 2-15,29-2 0,-13 1 16,-2 1-16,-1-1 0,-1 1 15,0 0-15,-3 0 0,0 0 0,-1 0 16</inkml:trace>
  <inkml:trace contextRef="#ctx0" brushRef="#br0" timeOffset="247154.2374">13672 11107 0,'0'0'0,"0"0"0,0 0 15,0 0-15,25 5 0,-25-5 0,0 0 16,33-4-16,-33 4 0,29-5 16,-11 2-16,0-1 0,0 0 15,-2-1-15,0 1 0,-1 0 16,-1 2-16,-1-1 0,-2-3 16,-1 2-16,-2 0 0,0 0 15</inkml:trace>
  <inkml:trace contextRef="#ctx0" brushRef="#br0" timeOffset="247352.6886">13536 11286 0,'0'0'0,"0"0"0,0 0 15,23-3-15,-23 3 0,29-5 16,-8 2-16,0-2 0,1-1 0,4-1 15,4 0-15,5-3 0,-2 1 16,0 0-16,0-1 0,5-2 16,-3 2-16,-6 1 0,-6 2 15,-4 2-15</inkml:trace>
  <inkml:trace contextRef="#ctx0" brushRef="#br0" timeOffset="247603.887">13880 11254 0,'0'0'0,"0"0"0,0 0 0,0 0 15,0 22-15,0-22 0,0 0 16,1 26-16,-1-26 0,0 0 16,1 26-16,0-18 0,1 0 0,2-1 15,-1-2-15,1-1 0,1-2 16,0-1-16,2-1 15,0 0-15,0-2 0,2-1 16,2-1-16,0 1 0,0-2 0,-1 1 16,-1-1-16,-1 1 0,-1 1 0,0 0 15</inkml:trace>
  <inkml:trace contextRef="#ctx0" brushRef="#br0" timeOffset="247852.9848">13727 11367 0,'0'0'0,"0"0"0,0 0 0,0 0 16,-9 23-16,9-23 0,-10 22 15,10-22-15,-11 29 0,3-12 16,-1 2-16,1-2 0,-1 1 0,1-2 15,0-2-15,0 1 16,0-3-16,0-6 0,1-3 0,3-3 16,1 1-16,-1 0 0</inkml:trace>
  <inkml:trace contextRef="#ctx0" brushRef="#br0" timeOffset="248053.0046">13828 11466 0,'0'0'0,"0"0"16,22 12-16,-9-4 0,1 2 0,3 1 16,4 0-16,7 4 0,0-1 0,4-1 15,4-1-15,4 2 0,-2-3 16,2-1 0,0 1-16,-2-3 0,-3 1 15,-6-2-15,-6-1 0,-1-1 16,-5 0-16,-4-2 0</inkml:trace>
  <inkml:trace contextRef="#ctx0" brushRef="#br0" timeOffset="248358.8287">14087 10917 0,'0'0'0,"0"0"16,0 0-16,0 0 0,29-2 0,-29 2 15,29 3-15,-14-4 0,2-2 16,1 0-16,2 0 0,1 0 15,1 2-15,5-2 0,-3 0 16,-2-1-16,-1 1 0,-4-1 16,-2 0-16,-3 0 0,-2 1 15,-1 1-15</inkml:trace>
  <inkml:trace contextRef="#ctx0" brushRef="#br0" timeOffset="248554.2871">14207 10975 0,'0'0'0,"0"0"16,0 0-16,0 0 0,0 0 0,0 0 15,0 0-15,-4 23 0,4-23 0,-8 18 16,8-18-16,-10 23 16,5-11-16,-2 1 0,1 0 15,-1 0-15,-1-1 0,1-2 16,-1-1-16,1-1 0,2-1 0,0-1 15</inkml:trace>
  <inkml:trace contextRef="#ctx0" brushRef="#br0" timeOffset="248736.6244">14107 11171 0,'0'0'0,"0"0"0,0 0 16,3 21-16,-3-21 0,4 23 0,-4-10 15,0 1-15,0 0 0,0 1 16,1 1-16,-1-1 16,0-1-16,1-2 0,0-3 0,0 0 15,0-1-15,0-2 0</inkml:trace>
  <inkml:trace contextRef="#ctx0" brushRef="#br0" timeOffset="249035.9846">14201 11181 0,'0'0'0,"0"0"16,0 0-16,20-5 0,-20 5 15,17-5-15,-5 3 0,3 1 16,0-2-16,1 1 0,-1 0 16,-1-1-16,0 0 0,0 1 15,0 2-15,-2-1 0,-1 1 0,-1 1 16,0 0-16,-1 2 0,-1 0 15,-2 4-15,0 2 0,-2 3 16,0 1-16,-3 0 0,-1 1 16,0 0-16,0 0 0,-1 3 15,0-1-15,-2-2 0,1 0 16,0-2-16,0 1 0,-1-2 16,0-1-16,0-3 0,-2-1 15,3-2-15,0-1 0,0 1 0</inkml:trace>
  <inkml:trace contextRef="#ctx0" brushRef="#br0" timeOffset="249286.1166">14266 11235 0,'0'0'16,"0"0"-16,0 0 0,0 0 0,0 0 15,3 29-15,-3-29 16,-1 23-16,1-23 0,-3 29 15,1-12-15,-2 0 0,1-2 0,-2 0 16,0 1-16,-2-3 0,0 0 16,-2 1-16,-1-1 0,0-1 15,0-2-15,-2-2 16,1-2-16,3-2 0,2-1 16,-1-5-16,1-2 0,1 0 0,1 1 15,0 1-15</inkml:trace>
  <inkml:trace contextRef="#ctx0" brushRef="#br0" timeOffset="249438.0349">14364 11476 0,'0'0'0,"0"0"0,0 0 16,0 0-16,21 14 0,-21-14 0,0 0 16,20 20-16,-11-12 0,-1 0 15,2 0-15,-1 1 0,-1-1 16,0 1-16,-2-4 15,0 1-15</inkml:trace>
  <inkml:trace contextRef="#ctx0" brushRef="#br0" timeOffset="259436.6747">12461 11802 0,'0'0'0,"0"0"0,0 0 15,0 0-15,0 0 0,0 0 16,0 0-16,0 0 0,0 0 0,0 0 16,0 0-16,-26 21 15,26-21-15,-27 28 0,11-9 16,-2 0-16,-1-1 0,-8 7 16,-3 0-16,5-3 0,4-3 0,0 2 15,4-5-15,7-5 0,2-3 16,7-4-16,5-1 15,3-2-15,6 1 0,2-6 0,4-5 16,2 0-16,1 1 0,5-2 16,2-1-16,-5 1 0,-4 1 0,-3 2 15,-3 2-15,-3 0 16,-1 1-16,-5 4 0,-1 3 16,-4 4-16,-1 3 0,-8 1 0,-6 2 15,-1 1-15,-1 1 0,-7 8 16,-3 4-16,-1-2 0,0 0 15,-2 4-15,0-1 0,6-5 16,4-4-16,4-2 0,5-4 16,2-2-16,4 0 0,4-5 15,4-4-15,3 0 0,1-4 0,9-3 16,7-2-16,-1-1 16,-2 2-16,2-4 0,2-1 15,1 0-15,2-1 0,-2 0 0,-2 1 16,-3 2-16,-4 1 0,-1 0 15,-3 3-15,-3 0 0</inkml:trace>
  <inkml:trace contextRef="#ctx0" brushRef="#br0" timeOffset="259669.5083">12170 12501 0,'0'0'0,"0"0"0,0 0 0,33-9 16,-19 4-16,5-2 16,3-1-16,1-2 0,2 1 0,8-5 15,2-2-15,0 2 0,-1 0 16,5-4-16,-4-1 0,-3 0 16,-2-1-16,0 0 0,1 1 15,-3 1-15,-5 3 0,-5 4 16</inkml:trace>
  <inkml:trace contextRef="#ctx0" brushRef="#br0" timeOffset="259903.4165">12696 11968 0,'0'0'0,"0"0"15,0 0-15,31-3 0,-31 3 0,28-4 16,-7 0-16,1 1 0,0-3 16,9 1-16,1-3 0,-1 2 15,0 3-15,-2-4 16,-3 0-16,1 0 0,-5 0 0,-5 2 16,-2 1-16,-4 1 0,-2 0 0,-2 0 15</inkml:trace>
  <inkml:trace contextRef="#ctx0" brushRef="#br0" timeOffset="260219.6907">12833 11882 0,'0'0'16,"0"0"-16,0 0 0,-1 26 0,1-26 15,-6 30-15,2-10 0,-1 2 16,1 1-16,-4 8 0,-1 1 15,0 0-15,1-2 0,-3 4 16,0-1 0,3-6-16,2-6 0,5-1 0,5-4 15,2-4-15,3-5 0,2-2 16,3-4-16,4 0 0,3-2 0,4-2 16,1-2-16,-2-2 0,-1-2 15,1 1-15,2 1 0,-4 2 16,-1-1-16,-4-1 0,-1-3 15,-6 1-15,-4-1 0,0 2 16,-2 2-16,-1 0 16</inkml:trace>
  <inkml:trace contextRef="#ctx0" brushRef="#br0" timeOffset="260570.1625">12588 12191 0,'0'0'0,"0"0"0,0 0 16,0 0-16,23-4 0,-23 4 0,30-8 16,-30 8-16,36-11 0,-15 7 15,1-2-15,0 1 0,1 2 16,4-3-16,-2 1 0,-3 2 16,-2 1-16,-2 4 15,-3 1-15,-1 4 0,1 4 0,-4 3 16,-2 3-16,-2 3 0,0 4 15,-2 2-15,1 5 16,-2 2-16,0 2 16,-1 2-16,-2-5 0,-1-1 0,-1-2 15,0-2-15,0 0 0,-1-1 16,-1-3-16,1-8 0,0-2 0,0-2 16,0-2-16,-1-2 0,1-2 15,-1-2-15,-2-1 16,0-4-16,-2-1 0,-1-6 0,-5-4 15,3 2-15,2 2 0,1 1 16</inkml:trace>
  <inkml:trace contextRef="#ctx0" brushRef="#br0" timeOffset="260754.8392">12770 12478 0,'0'0'0,"0"0"16,0 0-16,-4 19 0,4-19 0,-4 18 15,4-18-15,-4 25 0,1-11 16,0 1-16,0 1 0,1-2 16,-1-1-16,3-1 0,3-1 15,-1-3-15,0-3 0,0 0 16,0-1-16,1-1 0</inkml:trace>
  <inkml:trace contextRef="#ctx0" brushRef="#br0" timeOffset="260920.4964">13198 12551 0,'0'0'16,"0"0"-16,0 0 0,18 11 15,-18-11-15,0 0 16,20 16-16,-13-8 0,-1-1 0,2 0 16,0-2-16,-1-8 0,1-8 15,-1 2-15,-2 1 16,0 1-16</inkml:trace>
  <inkml:trace contextRef="#ctx0" brushRef="#br0" timeOffset="261139.2319">13794 11870 0,'0'0'0,"0"0"0,0 0 0,22 10 16,-22-10-16,20 10 0,-20-10 16,23 11-16,-12-6 0,1 0 15,0 0-15,0 0 0,1-1 0,-1-1 16,0-2-16,-2 1 16,-1 0-16,-2-1 0</inkml:trace>
  <inkml:trace contextRef="#ctx0" brushRef="#br0" timeOffset="261370.2361">13644 12053 0,'0'0'0,"0"0"16,0 0-16,0 0 0,0 0 0,-11 18 16,11-18-16,-7 21 15,7-21-15,-5 29 0,3-13 16,-1 0-16,2-3 0,0 0 15,0-1-15,0-1 0,0-1 0,1-1 16,0-2-16,0-1 0,0-2 16,0-4-16,0 0 0,2 1 15,-2-1-15,2-4 0,-2 4 16,3-2-16</inkml:trace>
  <inkml:trace contextRef="#ctx0" brushRef="#br0" timeOffset="261554.788">13648 12122 0,'0'0'0,"0"0"15,0 0-15,0 0 0,0 0 16,24-13-16,-24 13 0,29-12 15,-29 12-15,41-11 0,-16 4 16,3 0-16,1 0 0,9-1 16,1 2-16,-4-1 0,-2 2 15,6-1-15,-4 4 0,-4 1 16,-3 1-16,-5 2 0,-3 1 16,-6 2-16,-4 0 0,-8 2 15,-5 1-15,-4 1 0,-3 1 0,1-2 16,2-1-1,0-1-15</inkml:trace>
  <inkml:trace contextRef="#ctx0" brushRef="#br0" timeOffset="262005.3405">13769 12216 0,'0'0'0,"0"0"16,0 0-16,0 0 15,24-3-15,-24 3 0,26-3 0,-26 3 16,31-2-16,-15 1 0,0 1 15,0 1-15,-1 1 0,0 1 16,0 0-16,-2 2 16,-1-1-16,-2 1 0,-2 2 0,-6 2 15,-4 1-15,-3 0 16,-1 0-16,-2 1 0,-1 3 16,-2 0-16,1-1 0,-2-2 0,-1-1 15,2-1-15,1-2 0,1-1 16,1-1-16,4-2 0,2 0 15,5-1-15,4 0 0,-2 0 16,2-2-16,2 0 0,3 0 16,2 0-16,2 1 0,5 1 15,-1 2-15,-1 2 0,-2 1 0,-3 5 16,-1 4 0,-2 1-16,-2 2 0,-1-1 15,-3 2-15,-1-1 0,-2-2 0,-1 5 16,-2-2-16,-2-1 0,-2 0 0,-4-4 15,-3 0-15,-1-2 0,0 1 16,-4-5 0,0-1-16,-2-6 15,-3-3-15,1 0 0,0-2 0,0 0 16,3 1-16,4 0 0</inkml:trace>
  <inkml:trace contextRef="#ctx0" brushRef="#br0" timeOffset="262204.1857">13766 12487 0,'0'0'0,"0"0"0,25-2 16,-9 0-16,2 0 0,14-1 16,7-1-16,3-2 0,2-1 15,10-1-15,1 2 16,-1 0-16,1 0 0,5-1 0,4 0 15,-8 0-15,-6 0 0,-12 1 16,-11 2-16,-6 1 0</inkml:trace>
  <inkml:trace contextRef="#ctx0" brushRef="#br0" timeOffset="276042.721">10325 7840 0,'0'0'0,"0"0"0,0 0 15,0 0-15,0 0 0,0 0 0,0 0 16,0 0-16,18 20 0,-18-20 15,10 26-15,-10-26 0,9 38 16,-5-12-16,1 6 0,-2 3 16,0 4-16,1 18 0,-2 8 15,0 13-15,-1-2 0,-1 18 16,-2 2-16,1 7 0,0-8 0,0 17 16,1 2-1,1 30-15,1-20 0,1 2 0,2 3 16,-2-15-16,0-8 0,1 5 15,-1 5-15,0-8 0,1-5 0,2 6 16,2 4-16,1-12 0,1-8 16,0 8-16,-2 6 0,2-8 15,1-5-15,-1 1 0,0-1 16,-3-8-16,-3-6 0,2 4 16,-1 3-16,0-10 0,-2-5 0,0 2 15,2 1-15,-2-5 16,0-4-16,-2 1 0,-1-3 15,2-3-15,0-6 0,-4 3 0,-2 2 16,0-10-16,-1-7 0,3-1 16,0-2-16,0-6 0,0-4 0,-1-3 15,1-4-15,0-5 16,0-3-16,0-1 0,-2-1 16,2-8-16,0-7 0,-9-1 0,-5 0 15,5 0-15,4 2 0,1 0 16</inkml:trace>
  <inkml:trace contextRef="#ctx0" brushRef="#br0" timeOffset="277788.72">10186 7949 0,'0'0'16,"0"0"-16,0 0 0,0 0 0,22-16 16,-22 16-16,28-11 15,-10 6-15,1-1 0,5 1 16,5-1-16,8-1 0,-1 0 15,12 0-15,8 0 0,10-2 16,-4 0-16,14 1 0,1 2 0,3-1 16,0-1-16,16 1 0,0 1 15,11-1-15,-5-2 0,45 2 16,-8 2-16,-12 6 0,-8 3 0,-7 0 16,-3 0-16,1 2 15,0-2-15,8-1 0,4 0 16,0 2-16,2 2 0,3 0 0,3-1 15,-5-1-15,0-1 0,2 1 16,2 0-16,-1 1 0,0 0 16,-2 0-16,0 1 0,-2 0 15,-3-1-15,-2 1 0,-2 0 16,-6 2-16,-3 0 0,-2-3 16,-2 2-16,-12-3 0,-6-1 0,-4 0 15,-4-1-15,-7 2 0,-6 2 16,-4 1-16,-1 0 15,-6 0-15,-4 1 0,-5-1 0,-3 2 16,-6 1-16,-2 2 0,-7 0 16,-5 2-16,-4 2 0,-2 2 15,0 5-15,1 2 0,-4 1 16,-2-2-16,-3 2 0,-3 2 16,-1 4-16,-2 3 0,-2 5 15,-2 3-15,4 6 0,1 2 0,3 2 16,-1 1-16,0 4 15,-2 3-15,1 4 0,2 3 16,1 0-16,0 1 0,3 2 0,3 2 16,2-3-16,1-1 0,3 7 15,2 7-15,-3-2 0,-4-3 16,-1 3-16,-1 2 0,3-3 16,-1-1-16,0 7 0,2 6 15,-3-9-15,-1-4 0,-1 1 16,0 2-16,-3-3 0,-3-2 0,0 4 15,-1 3-15,0-1 0,-1-2 16,0 4-16,0 3 0,-1-7 16,-1-5-16,1 2 0,1 1 15,0 0-15,1-2 0,1 4 16,1 3-16,0-7 0,1-7 16,2 4-16,1 3 0,-1-2 15,-1 1-15,3-4 0,0-3 16,-1-8-16,0-5 0,-1-2 15,-1 1-15,-5-7 0,-1-3 0,-3-3 16,-1-2-16,0-5 0,1-4 16,-1-4-16,-1-3 0,0-4 15,-1-1-15,-5-3 0,-4 0 16,3-5-16,2-2 0,-2-5 16,-1-1-16,-2 2 0,0 1 0,3-3 15,-3 0-15,-2-1 0,-5 0 16,-3-1-16,-3 0 15,-2-1-15,0 1 0,-4-4 0,-3 0 16,0 0-16,-1 2 0,-4-1 16,-3 0-16,-2-1 0,-1 2 15,-3 0-15,-3 2 16,-3-3-16,-2-3 0,-12 1 16,0 0-16,4 1 0,3 0 0,-11-1 15,-7-2-15,11 3 16,10 0-16,-29-2 0,8 0 0,1 1 15,0 2-15,0-3 0,1-4 16,4 7-16,1 4 0,1-4 16,-1-3-16,4-1 0,3-3 15,-4 0-15,-3 1 0,4 4 16,1 5-16,-3-3 0,-4 0 16,0-7-16,0-3 0,-1 1 15,0 2-15,3 2 0,2 2 0,2-1 16,0-1-16,2 4 0,1 1 15,-3-1-15,-3 2 0,5-3 16,4-2-16,-3 0 0,-3 0 16,-1 2-16,-3 1 0,-2-1 15,-2 0-15,4 0 0,3 1 16,3 0-16,3 1 0,7 0 16,6-2-16,-7 1 0,-5 0 0,3 0 15,0 2-15,3-4 16,-1-3-16,2 3 0,1 1 0,-1 0 15,0 3-15,6-3 0,6-1 16,-4 0-16,-1 0 0,8-2 16,6 0-16,-7-2 0,-3 1 15,9 1-15,7 2 0,0-2 16,0-1-16,2 2 0,-1-1 0,5 0 16,2-3-1,10 6-15,-2 2 0,1-2 0,1 0 16,0-1-16,-1 1 15,3 1-15,1-2 0,0 2 0,2-1 16,-1 2-16,-1-1 0,1 1 16,-1-2-16,2 2 0,2-1 0,0-2 15,0 0-15,0 0 16,-1 0-16,1 1 0,-2 0 16,-2-1-16,-3-2 0,-5 0 15,-3 0-15,3 2 0,3-1 0,2 2 16</inkml:trace>
  <inkml:trace contextRef="#ctx0" brushRef="#br0" timeOffset="639160.4705">18676 11344 0,'0'0'16,"0"0"-16,0 0 15,0 0-15,0 0 0,0 0 0,0 0 0,31-2 16,-31 2-16,0 0 16,26 1-16,-26-1 0,0 0 0,22 4 15,-16-3-15,-1-1 0</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8-29T03:53:38.617"/>
    </inkml:context>
    <inkml:brush xml:id="br0">
      <inkml:brushProperty name="width" value="0.05292" units="cm"/>
      <inkml:brushProperty name="height" value="0.05292" units="cm"/>
      <inkml:brushProperty name="color" value="#FF0000"/>
    </inkml:brush>
  </inkml:definitions>
  <inkml:trace contextRef="#ctx0" brushRef="#br0">2744 10449 0,'0'0'0,"0"0"0,0 0 15,0 0-15,0 0 0,0 0 0,0 0 16,0 0-16,0 0 0,0 0 15,-25 3-15,25-3 0,-22 3 16,22-3-16,-29 7 0,29-7 16,-38 8-16,14-3 0,-6 2 15,-2 0-15,-2 1 0,-16 2 0,-4 1 16,-13 1-16,2-2 0,-17 3 16,-4 0-16,1-1 0,0-1 15,-23 4-15,-7 0 0,18-3 16,28-3-16,19-3 0</inkml:trace>
  <inkml:trace contextRef="#ctx0" brushRef="#br0" timeOffset="12502.6068">2634 4489 0,'0'0'15,"12"-1"-15,3 1 16,6 0-16,9 0 0,-1 0 15,-3 0-15,17 0 0,14 0 16,-4 0-16,-2-2 0,14 1 16,9 1-16,-10 1 0,-3 0 0,20 0 15,17-1-15,-13-2 16,-9 0-16,44-4 0,-2-1 16,-18 4-16,-14 1 0,12-2 0,12-1 15,-17 1-15,-11 0 0,21-2 16,10-1-16,-15 3 0,-14 0 0,19 0 15,12 0-15,-15 0 16,-13 0-16,22 3 0,16 2 16,-16-2-16,-13-4 0,17 4 15,14 1-15,-18 1 0,-11 2 0,19-2 16,12 2-16,-20 0 0,-12-1 16,18 0-16,16 0 15,-20-2-15,-16 1 0,22 1 16,12 2-16,-15 0 0,-13-1 0,19 1 15,14-1-15,-21-3 0,-13-2 0,22 1 16,12 1-16,-18 1 16,-12 0-16,16 0 0,13-1 15,-20 2-15,-17 3 0,16 0 16,13 0-16,-23-1 0,-15 0 0,9-2 16,7 0-16,-18 0 0,-13-1 0,6 4 15,3 1-15,-17 1 16,-12 3-16,1-3 0,1 0 15,-12 1-15,-8 1 0,-11-4 16,-8-1-16,-4 0 0</inkml:trace>
  <inkml:trace contextRef="#ctx0" brushRef="#br0" timeOffset="28905.0206">14638 9525 0,'0'0'16,"0"0"-16,0 0 0,-27 3 0,27-3 15,-28 8-15,6-1 16,-1 3-16,-1 2 0,-11 8 0,-3 2 15,1 3-15,-1 3 0,-7 8 16,1 0-16,5 1 0,4 2 0,-1 12 16,3 4-16,6 0 15,9-6-15,13-1 0,7 2 16,8-4-16,5-4 0,21 5 16,11-2-16,6-8 0,4-6 0,21-3 15,12-2-15,40 6 0,-13-5 16,3-5-16,4-5 0,-15-7 15,-9-8-15,3-5 0,-1-7 16,-13-1-16,-9-2 0,-7-8 16,-5-7-16,-11-2 0,-8 0 0,-16-9 15,-10-6-15,-10-1 0,-5-2 16,-17-9-16,-12-8 16,-10 4-16,-6 3 0,-15-4 15,-10-3-15,3 9 0,-1 5 0,-13-3 16,-8-4-16,-3 13 0,-1 9 15,-14 4-15,-10 1 0,7 5 16,6 3-16,-16 7 0,-10 5 16,37 4-16,27 2 0,19 1 0</inkml:trace>
  <inkml:trace contextRef="#ctx0" brushRef="#br0" timeOffset="33411.3115">4085 10537 0,'0'0'0,"0"0"16,0 0-16,0 0 0,0 0 0,0 0 16,32-8-16,-32 8 0,27-1 15,-10 1-15,4 1 0,1 0 16,1 1-16,5 1 16,7 0-16,9 2 0,-3 0 0,17 2 15,7 0-15,-4 0 0,-2 2 0,19-2 16,3-2-16,-4 0 15,-3 1-15,22-1 0,19 0 16,-16-3-16,-9-1 0,56-1 16,-1 1-16,-20 0 0,-13 1 0,9-3 15,10-1-15,-13 0 0,-9 0 16,19-1-16,12-1 0,-11 0 16,-9-1-16,16 3 0,15-1 15,-17 0-15,-14 0 0,19 1 16,12-2-16,-15 2 0,-11 0 0,19-3 15,11 0-15,-17 1 0,-14 3 16,14-1-16,9 0 16,-16 0-16,-12-3 0,17 3 0,10 2 15,-16 1-15,-9 0 0,9 6 16,10 3-16,-20-6 0,-12-2 16,8 1-16,6-1 0,-14 2 15,-11 1-15,9 0 0,5 1 16,-20-3-16,-15 0 0,2 1 15,0 1-15,-17-1 0,-11-1 0,-16-4 16,-11-4-16,-12-4 0,-9-4 16,0 5-16,-1 2 0,1 2 15</inkml:trace>
  <inkml:trace contextRef="#ctx0" brushRef="#br0" timeOffset="36850.6737">5853 9082 0,'0'0'16,"0"0"-16,0 0 0,-9 20 0,9-20 15,-21 24-15,1-4 16,-3 1-16,-2 4 0,-13 10 0,-2 6 16,-6-1-16,1 0 0,-9 7 15,-7 7-15,14-13 0,10-8 0,8-7 16</inkml:trace>
  <inkml:trace contextRef="#ctx0" brushRef="#br0" timeOffset="37034.6325">5820 9260 0,'0'0'0,"10"2"0,5 3 0,3 0 16,-3 1-16,11 2 0,-1 2 15,0 1-15,1 0 0,2 1 16,0 1-16,-6-1 0,-2-2 0,-5-1 16,-4-4-16,-1 1 0</inkml:trace>
  <inkml:trace contextRef="#ctx0" brushRef="#br0" timeOffset="37202.4614">5712 9363 0,'0'0'16,"0"0"-16,0 0 0,0 0 0,0 0 16,5 25-16,-5-25 15,8 23-15,-8-23 0,10 29 0,-5-12 16,1 0-16,-3 1 0,-1-2 16,1-3-16,-1-1 0</inkml:trace>
  <inkml:trace contextRef="#ctx0" brushRef="#br0" timeOffset="37484.3759">5582 9604 0,'0'0'0,"0"0"0,0 0 16,29 0-16,-29 0 0,26 1 0,-9-1 16,0 0-16,1 0 0,4 1 15,-2 0-15,-4 2 0,-2 2 16,-3-1-16,-2 2 0,-3 0 0,-5 0 15,-7 1-15,-5 3 16,-3 1-16,0 1 0,-2 1 0,0 0 16,0-1-16,-1-2 0,1 1 15,2 0-15,3 0 0,3-1 16,5-2-16,6 0 0,2-1 16,3 0-16,9-4 0,7-1 15,3-4-15,2-1 0,1-1 16,-6 2-16,-4-1 0</inkml:trace>
  <inkml:trace contextRef="#ctx0" brushRef="#br0" timeOffset="37717.4317">6173 9161 0,'0'0'0,"0"0"15,0 0-15,0 0 0,0 0 0,30-1 16,-30 1-16,39 0 0,-17-1 16,5 0-16,2 0 15,4 1-15,3-1 0,9 0 0,0 1 16,-3-1-16,-2-2 0,3 1 16,-7 0-16,-6-1 0,-6 2 0,-4 0 15</inkml:trace>
  <inkml:trace contextRef="#ctx0" brushRef="#br0" timeOffset="37869.1841">6484 9183 0,'0'0'0,"0"0"15,0 0-15,0 0 0,0 0 0,-21 21 16,21-21-16,-20 17 0,20-17 16,-26 23-16,13-9 0,-1 2 15,-1 2-15,2 0 0,-2 0 16,-2 3-16,4-5 0,2-1 15</inkml:trace>
  <inkml:trace contextRef="#ctx0" brushRef="#br0" timeOffset="38234.7041">6180 9439 0,'0'0'0,"0"0"16,0 0-16,-3 18 0,3-18 15,-2 20-15,2-20 0,-2 23 0,-1-13 16,2 0-16,1 0 0,-2-3 16,1-1-16,1-3 15,0-3-15,3 0 0,1-3 0,0-3 16,2-2-16,2-2 0,1 0 16,4 0-16,3-3 0,1 1 15,4 0-15,6-3 0,4 2 16,-3 3-16,0 1 0,-2 3 15,0 3-15,2 2 0,-2 1 0,-4 5 16,-3 4-16,-2 1 0,-5 3 16,-2 1-16,-6 3 0,-4 1 15,-4 0-15,-2 1 0,-3-1 16,-2-3-16,0-2 0,-4 0 16,-1-2-16,-1-4 0,0-2 15,2-4-15,2-2 0,2 0 16,2 0-16,3 1 0</inkml:trace>
  <inkml:trace contextRef="#ctx0" brushRef="#br0" timeOffset="38401.2761">6410 9485 0,'0'0'0,"0"0"0,0 0 16,0 0-16,-12 24 0,12-24 16,-16 27-16,7-10 0,0 1 0,-2 2 15,-1 1-15,-1 0 0,0-1 16,-4 4-16,2 0 0,-1-3 15,4-3-15,3-6 0,3-5 16,1-1-16,0 0 0,2-2 16</inkml:trace>
  <inkml:trace contextRef="#ctx0" brushRef="#br0" timeOffset="38534.7406">6337 9651 0,'0'0'0,"0"0"0,0 0 15,0 0-15,16 20 0,-16-20 16,15 19-16,-15-19 0,16 23 0,-8-11 15,3 0-15,-2 0 16,1-2-16,1-2 0,1-4 16,0 0-16,-3 0 0,1-1 0</inkml:trace>
  <inkml:trace contextRef="#ctx0" brushRef="#br0" timeOffset="38823.2569">7034 9065 0,'0'0'15,"0"0"-15,0 0 0,0 0 0,0 0 0,-10 26 16,10-26-16,-14 28 16,14-28-16,-12 28 0,9-12 15,2-2-15,-1-1 0,5 1 16,4-3-16,3-1 0,3 0 0,10-5 15,1-3-15,4-3 16,0-1-16,2-2 0,0-2 16,3 0-16,-3-2 0,-2 0 0,0-3 15,-6 2-15,-3 1 0,-9 0 16,-4 0-16,0 1 0,-2 1 16,0 1-16</inkml:trace>
  <inkml:trace contextRef="#ctx0" brushRef="#br0" timeOffset="39001.5811">7214 9053 0,'0'0'0,"0"0"16,0 0-16,0 0 0,0 0 0,11 22 15,-11-22-15,7 24 0,-7-24 16,3 33-16,-3-12 0,-1 2 16,-2 0-16,-3 2 0,2 0 15,-3 4-15,2-4 0,-4-3 16,0-1-16,2-4 0,0-4 15,1-1-15</inkml:trace>
  <inkml:trace contextRef="#ctx0" brushRef="#br0" timeOffset="39151.4172">6950 9454 0,'0'0'16,"0"0"-16,0 0 0,0 0 0,0 0 16,23-3-16,-23 3 0,39-7 15,-16 3-15,3 0 0,5 0 16,0-1-16,1 0 0,10-1 15,0-1-15,-5-1 0,-3 0 0,4-2 16,-4-1-16,-6 3 16,-6 1-16,-4 1 0</inkml:trace>
  <inkml:trace contextRef="#ctx0" brushRef="#br0" timeOffset="39334.6854">7209 9465 0,'0'0'0,"0"0"0,0 0 15,0 0-15,-11 30 0,11-30 16,-10 27-16,6-12 0,-3 1 0,0 1 16,2 1-16,-2-1 0,0 0 15,-1 0-15,1 0 16,-5 2-16,2-3 0,0-5 0,4-3 16,0-3-16,1 1 0,0-2 15</inkml:trace>
  <inkml:trace contextRef="#ctx0" brushRef="#br0" timeOffset="39568.4538">7285 9561 0,'0'0'15,"0"0"-15,0 0 0,-3 19 0,3-19 16,-4 23-16,1-8 0,2 0 16,1 0-16,1 0 0,2 0 15,3-1-15,2-2 0,4-2 16,4 0-16,6-2 0,0-1 0,6-3 15,4-1-15,-1-3 16,-1-2-16,5-3 0,0-4 16,-2-2-16,-2-2 0,-3-3 0,-4-2 15,-5 0-15,-4-2 0,-7 1 16,-7-2-16,0 6 0,0 2 16,0 3-16</inkml:trace>
  <inkml:trace contextRef="#ctx0" brushRef="#br0" timeOffset="40168.0831">4755 11536 0,'0'0'0,"0"0"16,0 0-16,0 0 0,37-2 0,-37 2 15,40 0-15,-18 0 0,1 1 16,6 0-16,5 2 0,8 2 16,-1 1-16,16 0 0,6-1 15,0-2-15,-4 1 0,24-1 16,2-1-16,10 0 0,-8-2 0,27 0 15,9-1-15,-14-1 0,-9 1 16,65 1-16,-1 1 16,-21 0-16,-13-2 0,18 1 0,13-1 15,-22 1-15,-16-1 0,24 0 16,16 1-16,-13 1 0,-10 0 16,20 0-16,14-1 0,-18-1 15,-13 1-15,16-5 0,9-3 16,-21 4-16,-16 3 0,11 0 15,8 2-15,-25-1 0,-16 1 0,-10-4 16,-5-2-16,-27-1 0,-17-1 16,-16 2-16,-10 2 15,-7 0-15</inkml:trace>
  <inkml:trace contextRef="#ctx0" brushRef="#br0" timeOffset="49114.2844">7041 11485 0,'0'0'0,"0"0"15,0 0-15,0 0 0,0 0 0,0 0 16,0 0-16,0 0 0,22 7 0,-22-7 16,0 0-16,0 0 15,24 2-15,-24-2 0,0 0 16,19 2-16,-19-2 0,0 0 16,30 3-16,-17-2 15,3-1-15,-1 1 0,1-1 0,0 1 16,-1 1-16,3-2 15,4 1-15,0-1 0,0 1 0,8-2 16,0-2-16,1 2 0,-2 0 0,4-1 16,1 0-1,5-1-15,6 0 16,6 0-16,-1-1 0,-3 1 0,1 1 0,10-1 16,1 1-16,-1-2 0,1 1 15,-5-2-15,0 1 0,12-2 16,1 0-16,-1 1 0,-1 1 15,9-2-15,-1 1 0,-7 2 16,-3 0-16,1-1 0,0-1 16,27 3-16,-6 3 0,-9 0 15,-5 1-15,-13 1 0,-7 2 0,2-2 16,2-1-16,-8-4 0,-5-2 16,-1 2-16,0 3 0,-8-2 15,-5 0-15,-1-2 0,-2-1 16,-8 4-16,2 1 0,-3-1 15,1 0-15,-5-1 0,-2-1 0,-4-1 16,0 1-16,-1 0 16,0-1-16,-2 2 0,0 1 15,1-2-15,-1 2 0,-1 0 0,0 0 16,-2 0-16,0 0 0,-1-2 16,1 2-16,0 0 0,0 0 15,0 0-15,0 0 0,0 0 16,0 0-16,0 0 0,0 0 15,0 0-15,0 0 0,0 0 16,0 0-16,0 0 0,0 0 0,1 2 16,-1-2-16,0 0 0,0 0 15,3 0-15,-3 0 16,0 0-16,0 0 0,0 0 0,0 0 16,0 0-16,0 0 0,0 0 15,0 0-15,0 0 0,0 0 16,0 0-16,0 0 0,0 0 15,0 0-15,0 0 0,0 0 16,0 0-16,0 0 0,0 0 16,0 0-16,0 0 0,0 0 0,0 0 15,0 0-15,0 0 0,0 0 16,0 0-16,0 0 0,0 0 16,0 0-16,0 0 0,0 0 15,0 0-15,0 0 0,0 0 16,-5 3-16,5-3 0,0 0 15,-6 0-15</inkml:trace>
  <inkml:trace contextRef="#ctx0" brushRef="#br0" timeOffset="51052.8534">10263 10817 0,'0'0'0,"0"0"0,-7 24 16,2-5-16,-2 1 0,-6 15 0,-5 7 15,-1-1-15,0 3 0,-6 10 16,0 3-16,-2 4 0,4-8 15,-4 2-15,-2-9 0,6-5 16,4-4-16,4-5 0,2-4 16,4-6-16,4-6 0,2-4 15,0-3-15,1-2 0</inkml:trace>
  <inkml:trace contextRef="#ctx0" brushRef="#br0" timeOffset="51401.4234">10573 10977 0,'0'0'0,"0"0"0,0 0 15,0 0-15,0 0 0,0 0 16,0 0-16,-17 33 0,17-33 0,-15 39 16,5-16-16,0 3 0,1 2 15,1-1-15,2 1 0,0 3 16,4-3-16,4-6 0,4-4 15,2-3-15,2-5 0,7-4 16,4-5-16,0-5 0,0-1 0,5-9 16,1-4-16,-1 0 0,1-2 15,-3-3-15,-1-4 0,-4 1 16,-4-3-16,-3-4 0,-3 2 16,-5 4-16,-2 5 0,-8 3 15,-5 6-15,-3 5 0,-4 4 16,3 3-16,-1 3 0,0 2 15,-1 3-15,1 4 0,-2 2 16,5 0-16,2 0 0,2-2 16,2-2-16,2-2 0</inkml:trace>
  <inkml:trace contextRef="#ctx0" brushRef="#br0" timeOffset="51786.8393">11154 11016 0,'0'0'16,"0"0"-16,0 0 0,-17 23 0,17-23 15,-20 28-15,8-8 16,0 3-16,0 0 0,-1 8 0,0-1 16,4-5-16,1-2 0,2-1 15,4-4-15,2-7 0,2-3 16,7-4-16,7-4 0,0-3 15,2-4-15,2-6 0,1-6 16,6-2-16,2 1 0,-1-3 16,1-5-16,-5 2 0,-2 3 15,0-1-15,-2 5 0,-4 5 16,-4 4-16,-4 5 0,-4 5 0,-3 4 16,-3 2-16,-4 7 0,-1 5 15,-3 3-15,-1 2 0,0 4 16,1 3-16,2-3 0,2-3 15,4-1-15,2-4 0,4-3 16,1-3-16,5-6 0,3-5 16,4-3-16,3-3 0,-5 0 15,-2 2-15,-3 0 0</inkml:trace>
  <inkml:trace contextRef="#ctx0" brushRef="#br0" timeOffset="52018.3527">11859 10869 0,'0'0'16,"0"0"-16,0 0 0,-16 22 16,16-22-16,-25 36 0,4-9 15,0 2-15,0 3 0,-6 13 16,-1 2-16,0 6 0,3-4 0,5 0 16,6-7-16,8-7 0,5-6 15,6-9-15,7-6 16,0-4-16,2-6 0,7-5 0,5-7 15,-1-4-15,1-3 0,-6 4 16,-5 2-16,-3 3 0</inkml:trace>
  <inkml:trace contextRef="#ctx0" brushRef="#br0" timeOffset="52168.5066">11584 11106 0,'0'0'0,"0"0"0,0 0 0,0 0 15,26 0-15,-26 0 0,42 1 16,-16-2-16,2-1 0,5 1 16,3 0-16,4 0 0,-6 0 0,-5 1 15</inkml:trace>
  <inkml:trace contextRef="#ctx0" brushRef="#br0" timeOffset="52502.4325">12317 11114 0,'0'0'16,"0"0"-16,0 0 0,0 0 0,-22 25 15,22-25-15,-25 30 16,12-12-16,0 2 0,2 2 0,1 2 16,0 3-16,3 0 0,9-4 15,6-1-15,3-6 16,4-6-16,7-6 0,5-4 15,0-2-15,-2-3 0,3-2 0,-3-4 16,-2-3-16,-1-3 0,1-7 16,-1-2-16,-8 0 0,-7 2 0,-6 0 15,-4 3-15,-5 2 0,-1 2 16,-8 5-16,-5 3 16,2 6-16,-2 4 0,1 3 0,1 3 15,3 1-15,1 1 0,3 3 16,2 2-16,5 2 0,5-1 15,0-3-15,1-2 0,0-2 16</inkml:trace>
  <inkml:trace contextRef="#ctx0" brushRef="#br0" timeOffset="52738.1651">12983 10896 0,'0'0'0,"0"0"15,0 0 1,-21 30-16,2-2 0,0 0 0,1 1 16,-6 20-16,0 8 15,-4 8-15,2-7 0,-5 10 16,2-4-16,3-1 0,4-15 0,2-3 16,5-10-16,5-12 0,1-5 15,-4-7-15,-4-6 0,1-3 16,-1-3-16,6 0 0,2 0 15,3 1-15</inkml:trace>
  <inkml:trace contextRef="#ctx0" brushRef="#br0" timeOffset="52885.3462">12779 11187 0,'0'0'0,"15"0"0,8 0 16,1 1-16,1 0 0,9 0 0,10 1 15,4-2-15,-1 0 0,-11 0 0,-8 0 16,-6 0-16</inkml:trace>
  <inkml:trace contextRef="#ctx0" brushRef="#br0" timeOffset="53218.3006">13271 11335 0,'0'0'16,"0"0"-16,0 0 0,-16 20 0,6-10 16,-2 5-16,-1 1 0,0 3 15,4 2-15,0 3 0,3-2 16,5-2-16,4-3 0,7-4 16,6-4-16,2-4 0,3-3 0,4-5 15,2-5 1,-1-1-16,-4-3 0,3-7 0,-2-4 15,-5-1-15,-4-3 0,-4-2 16,-6 0-16,-4 4 0,-3 0 0,-8 6 16,-5 5-16,-5 1 0,-2 5 15,-1 1-15,2 1 16,2 7-16,3 5 0,1 2 0,4 3 16,7-3-16,3-2 0,0 0 15,1-3-15,0 1 0</inkml:trace>
  <inkml:trace contextRef="#ctx0" brushRef="#br0" timeOffset="53801.5408">13689 11344 0,'0'0'0,"0"0"16,0 0-16,-11 23 0,3-10 15,-1 4-15,-4 5 0,1-1 16,0-1-16,-2 5 15,1-3-15,2-4 16,2-3-16,3-3 0,3-3 0,3-7 16,2-5-16,3-4 0,1-2 15,2-3-15,1-5 0,2 0 16,2-2-16,5-2 0,3-1 16,-4 1-16,0 3 0,0 2 15,-1 4-15,-3 1 0,-1 3 0,-1 0 16,-2 2-16,0 4 0,0 2 15,-4 5-15,1 1 0,-3 4 16,-2 3-16,-2 1 0,-1 3 16,-2 1-16,1 2 0,1 0 15,0 2-15,1-1 0,1-2 0,2 3 16,2-3-16,4-3 16,2 0-16,4-4 0,5-2 15,0-4-15,1-4 0,5-2 16,4-1-16,-1-5 0,1-2 0,1-6 15,2-5-15,-1-2 16,-1-2-16,1-2 0,-5-1 16,-8 2-16,-3 1 0,-5 3 0,-5 1 15,-4 5-15,-4 2 0,-5 0 16,-3 2-16,-3 5 0,-4 4 16,1 5-16,-2 4 0,-2 3 15,-1 2-15,-1 5 0,-2 4 16,6 3-16,2 4 0,5 7 15,6 0 1,17-3-16,14-2 0,0-6 0,3-7 0,10-6 16,11-6-16,-12-1 15,-7-1-15,-7-2 0</inkml:trace>
  <inkml:trace contextRef="#ctx0" brushRef="#br0" timeOffset="54052.5385">14738 11469 0,'0'0'0,"0"0"0,0 0 16,0 0-16,-27 0 0,27 0 16,-30 7-16,15-2 0,1 3 15,0 3-15,3 3 0,3 0 0,1 2 16,3 4-16,2-1 16,6 0-16,1 0 0,5-1 0,3-2 15,0 1-15,-2-1 0,-3-3 16,-1-1-16,-3-2 15,0-1-15,-5-2 0,-4 0 0,-2-2 16,-5-1-16,-2-3 0,-2-2 16,-2-3-16,-2-1 0,-3-6 15,-2-5-15,4 3 0,3 2 0,3 2 16</inkml:trace>
  <inkml:trace contextRef="#ctx0" brushRef="#br0" timeOffset="54201.9677">14562 11137 0,'0'0'0,"0"0"0,0 0 15,0 0-15,0 0 0,-6 31 16,6-31-16,-23 38 0,7-16 0,2-3 16,2-2-16,1-3 0</inkml:trace>
  <inkml:trace contextRef="#ctx0" brushRef="#br0" timeOffset="54635.3585">13826 12179 0,'0'0'0,"0"0"0,20 3 0,-8-2 16,0-1-16,5 1 0,4-1 15,5-1-15,0-2 0,3 0 16,2-3-16,-3-1 0,-3-2 0,2-2 16,-2-1-16,-5 0 0,-5 1 15,-5-2-15,-3-3 0,-9 0 16,-5 0-16,-3 4 15,-5 2-15,1 3 0,0 3 0,-9 4 16,-5 3-16,3 4 0,0 5 16,3 4-16,1 4 0,4 5 15,1 2-15,5 1 0,5-3 16,4 6-16,4 0 0,11-6 16,8-3-16,6-5 15,5-3-15,8-9 0,6-5 16,-1-2-16,-2-4 0,0-5 0,0-3 15,-5 0-15,-9 4 0,-8 2 16</inkml:trace>
  <inkml:trace contextRef="#ctx0" brushRef="#br0" timeOffset="54818.9202">14537 11883 0,'0'0'0,"0"0"0,0 0 16,-7 25-16,7-25 0,-17 36 15,5-9-15,-2 3 16,1 5-16,-4 11 0,-1 0 0,-1 6 16,2-5-16,1 2 0,4-5 15,3-9-15,4-5 0,0-7 16,2-5-16,0-4 0</inkml:trace>
  <inkml:trace contextRef="#ctx0" brushRef="#br0" timeOffset="55151.6522">14512 12241 0,'0'0'0,"0"0"0,0 0 0,0 0 15,23 5-15,-23-5 0,23 1 16,-23-1-16,34 1 0,-13-1 16,2-2-1,3-1-15,1-2 0,-3-1 0,-2-3 0,4-6 16,-4-3-1,-6-2-15,-3 0 0,-7 0 16,-5 1-16,-4 1 0,-4 1 0,-5 2 16,-3 3-16,-3 6 0,-3 4 15,-3 6-15,-3 5 0,3 3 16,1 5-16,2 7 16,2 5-16,7 3 0,5 6 15,4-7-15,4-3 0,15 0 16,11-2-16,2-8 0,3-3 0,13-7 15,11-6 1,-11 0-16,-10-1 0,-8 0 0</inkml:trace>
  <inkml:trace contextRef="#ctx0" brushRef="#br0" timeOffset="55919.246">15050 12085 0,'0'0'0,"0"0"16,0 0-16,-12 26 0,12-26 0,-17 33 16,6-13-16,1-2 15,0 2-15,-1 3 0,1-2 16,2-3-16,2-3 0,0-2 0,1-2 16,0-3-16,3-1 0,1-5 15,1-2-15,2-2 0,1-5 16,0-1-16,1-3 0,5-8 15,2-1-15,1-2 0,3-1 16,-1 3-16,1 2 0,4 3 16,3 2-16,0 4 15,0 2-15,-3 3 0,-4 1 0,2 3 16,-4 4-16,-4 2 0,-1 3 16,-3 3-16,-2 3 0,-1-1 15,-1 1-15,-2 2 0,-2 0 16,-1-1-16,-2-1 15,0-4-15,-3-1 0,2-2 0,3-2 16,0-2-16,0-3 0,1-2 0,0 0 16,-1-4-16,2-2 15,4-5-15,4-1 0,2-6 0,3-3 16,0-1-16,1 0 0,2 3 16,2 0-1,0 2-15,1 1 0,1 3 0,-1 4 16,-4 2-16,-2 3 0,-2 2 15,0 3-15,-5 3 0,-2 1 16,-3 4-16,-2 6 16,-4 6-16,-1 4 0,0-1 15,0 0-15,4 6 0,3 0 16,2-2-16,2-3 0,7-3 16,5-3-16,3-4 0,2-3 15,6-6-15,6-4 16,5-7-16,2-5 0,-3-3 15,-4-2-15,1-11 0,-4-5 16,-4 1-16,-5 2 0,-4 0 16,-5 5-16,-5 4 0,-3 3 0,-4-2 15,-5 2-15,-1 6 0,-3 1 16,-7 6-16,-4 1 16,1 4-16,3 3 0,-1 6 0,-1 7 15,2 1-15,0 4 0,3 6 16,1 5-16,4-4 0,4-4 0,8-1 15,5-1-15,2-2 16,1-4-16,10-2 0,8-2 16,-1-5-16,-2-4 0,-5-1 0,-5-1 15,-2 0-15</inkml:trace>
  <inkml:trace contextRef="#ctx0" brushRef="#br0" timeOffset="56335.3039">15895 12080 0,'0'0'0,"0"0"16,0 0-16,0 0 0,-10 25 0,10-25 15,-12 28-15,4-11 16,1 0-16,-1-1 0,0 2 16,2-4-16,0-1 0,1 0 0,0-2 15,3-5-15,1-1 0,1-3 16,0-2-16,2-1 0,-1-2 15,1-4-15,3-1 0,-1-3 16,2-2-16,0-3 0,2 0 16,3-4-16,1 3 0,2 0 15,0 2-15,1 3 0,2 1 0,-2 4 16,0 3-16,-2 3 0,0 2 16,-1 3-16,-1 4 15,-1 3-15,-2 4 0,-3 1 0,-1 3 16,-3 0-16,-2 1 0,-2 4 15,0 1-15,0-2 0,0-2 16,-1-1-16,2-1 0,0-3 0,0-3 16,-1-1-16,2-2 15,1-5-15,1-2 0,2-2 0,0-3 16,1-3-16,2-2 0,-2 1 16,0 0-16,-1 2 0</inkml:trace>
  <inkml:trace contextRef="#ctx0" brushRef="#br0" timeOffset="56552.0238">16299 11964 0,'0'0'0,"0"0"0,0 0 16,0 0-16,-13 25 0,13-25 0,-18 30 16,6-9-16,-1 3 0,-3 2 15,-2 3 1,3-1-16,2-2 0,0 5 0,3-3 15,3 2-15,4-6 0,5-3 16,3-3-16,1-6 0,-1-2 0,2-3 16,-1-3-16,0-2 0,1-3 15,-2 0-15,1 0 16,-2-1-16</inkml:trace>
  <inkml:trace contextRef="#ctx0" brushRef="#br0" timeOffset="56718.4384">16043 12111 0,'0'0'0,"0"0"16,0 0-16,0 0 0,0 0 0,0 0 15,34-11-15,-34 11 16,33-2-16,-12 1 0,3 1 0,2 1 16,0 1-16,2-2 15,0 0-15,3-1 0,-4 0 0,-5 1 16</inkml:trace>
  <inkml:trace contextRef="#ctx0" brushRef="#br0" timeOffset="66208.145">4453 11259 0,'0'0'0,"0"0"0,0 0 16,0 0-16,0 0 0,0 0 0,0 0 15,-11-22-15,11 22 0,0 0 16,-19-23-16,19 23 0,-15-14 16,7 6-16,-4-1 0,-1-1 15,-2-1-15,-1 0 0,-1-1 16,-2-2-16,2 2 0,-3-3 16,0 0-16,-8-8 0,2 0 15,0-2-15,0-1 0,1-3 16,2-1-16,-9-7 0,-2 0 15,5 0-15,1 0 0,-4-7 16,1-2-16,3 0 0,1 0 0,2-2 16,3-1-16,0-7 0,4 2 15,4-3-15,3-1 0,1 2 16,2 2-16,3-12 0,5-4 16,2 6-16,2 5 0,5-3 15,3 0-15,14-21 0,2 8 0,4 3 16,4 4-16,-2 4 0,1 4 15,4 3-15,4 3 0,-6 10 16,-4 7-16,7 4 0,1 2 16,-6 6-16,-3 0 0,-5 6 15,0 2-15,-2 6 0,0 4 0,-8 4 16,-2 5-16,-4-1 0,-3 3 16,-5-2-16,0-1 0,-3-1 15</inkml:trace>
  <inkml:trace contextRef="#ctx0" brushRef="#br0" timeOffset="66735.3278">5028 8378 0,'0'0'0,"0"0"0,0 0 16,0 0-16,0 0 0,0 0 15,-2 35-15,2-35 0,-2 34 0,-1-10 16,-2 8-16,-4 1 0,0 1 16,-4 15-16,-1 2 0,0 5 15,1-6-15,-1 3 0,2-8 16,0-8-16,3-5 0,1-9 15,1-4-15,0-7 0,3-3 0,-3-7 16,0-3-16,3-2 16,1-2-16,3-9 0,4-8 15,2-1-15,1-2 0,7-4 0,5-4 16,2 2-16,-1 2 0,13-3 16,6 2-16,-3 5 0,-2 6 15,9 4-15,-1 7 16,-4 5-16,-7 6 0,-6 7 0,-3 4 15,-5-1-15,-8 0 0,-3 8 16,-8 7-16,-2-7 0,-2-3 0,-10 1 16,-6 2-16,0-2 0,0-1 15,-11 5-15,-4 0 16,5-8-16,3-1 0,-8-1 0,-3-2 16,7-1-16,4-3 0,6-3 15,3-6-15,7-2 0,3-4 0,3 4 16,2-1-16,2 2 15</inkml:trace>
  <inkml:trace contextRef="#ctx0" brushRef="#br0" timeOffset="67035.5966">5553 8558 0,'0'0'0,"0"0"15,0 0-15,1 23 0,-1-23 0,-4 33 16,-2-9-16,0 2 0,-1 0 0,-4 8 15,-2 0-15,2-3 16,2-6-16,-3 2 0,2-5 16,1-5-16,2-4 0,3-6 15,4-7-15,1-2 0,5-5 0,1-8 16,4-5-16,0-4 0,2-1 16,6-6-16,6-1 15,-3 4-15,-4 4 0,4-1 0,-3 5 16,0 6-16,-1 4 0,4 5 15,3 1-15,-2 5 0,0 3 0,-3 5 16,1 5-16,-7-3 16,1 0-16,-2-1 0,-1-2 15,-5-2-15</inkml:trace>
  <inkml:trace contextRef="#ctx0" brushRef="#br0" timeOffset="67469.4273">6256 8551 0,'0'0'0,"0"0"15,0 0-15,0 0 0,-21-8 0,21 8 16,-28 2-16,9 2 0,0 1 16,-3 4-16,-3 3 0,-8 5 15,1 1-15,0 5 0,1 5 16,-1 4-16,6-1 0,4-1 15,6-1-15,4-4 0,4-2 0,8-2 16,8-4-16,3-7 16,3-3-16,7-8 0,6-5 15,0-1-15,0-1 0,6-6 0,1-5 16,-4-5-16,-4-2 0,2-1 16,0-3-16,-3 4 0,-3 3 15,-6 0-15,-4 6 0,-4 4 16,-2 5-16,-3 2 0,-1 5 15,-4 2-15,1 5 0,-6 5 16,-2 4-16,3 2 0,-3 0 0,2 4 16,2 5-16,0-2 15,1-1-15,4 5 0,4-2 16,3-8-16,3-5 0,5-5 0,4-8 16,-8 0-16,0 0 0,-4 0 15</inkml:trace>
  <inkml:trace contextRef="#ctx0" brushRef="#br0" timeOffset="67785.6014">6578 8539 0,'0'0'0,"0"0"0,0 0 16,-6 22-16,6-22 0,-9 29 0,3-6 15,1 2-15,-1 1 0,2-1 16,1 1-16,-1 2 0,3-3 15,2-5-15,2-5 0,2-3 16,4-3-16,2-4 0,3-5 16,2-5-16,-3-2 0,3-7 15,3-1-15,2-3 0,1-2 0,1-9 16,2-4-16,-6 3 16,0 3-16,1-3 0,-2 3 0,-3 4 15,-3 6-15,-2 3 0,-2 1 16,-3 6-16,0 2 0,-5 5 15,0 4-15,-2 2 0,-1 1 0,0 1 16,0-2-16,-2 1 0,3-1 16,0-1-16</inkml:trace>
  <inkml:trace contextRef="#ctx0" brushRef="#br0" timeOffset="68069.2">6819 8686 0,'0'0'0,"0"0"0,0 0 0,0 0 16,24 9-16,-24-9 0,29 5 15,-29-5-15,43 1 0,-19-1 16,1 0-16,1-1 0,0-1 15,7-3-15,-1 0 0,-1-4 16,-1-1-16,-5-1 0,-3 0 16,-2-5-16,-5 2 0,-5-2 0,-4 1 15,-7 2-15,-7 2 16,-1 3-16,-1 1 0,-7 4 0,-4 2 16,-7 4-16,1 2 0,0 6 15,-2 3-15,4 5 0,3 1 16,3 4-16,3 4 0,5 1 15,4-1-15,7 5 0,6-1 16,6-4-16,5-4 0,14-5 16,11-5-16,2-3 0,4-5 0,12-6 15,5-5-15,-16 0 0,-13 1 16,-7 2-16</inkml:trace>
  <inkml:trace contextRef="#ctx0" brushRef="#br0" timeOffset="68318.7212">8044 8432 0,'0'0'0,"0"0"16,0 0-16,-17 21 0,17-21 0,-22 29 15,6-6-15,-3 0 0,-1 1 0,-6 13 16,2 5-16,3-4 15,5-3-15,2 5 0,7-5 16,6-7-16,4-4 0,10-6 16,9-7-16,-2-6 0,1-2 0,9-6 15,3-3-15,-4-2 16,-4-1-16,-7 2 0,-4 2 16,-2 0-16</inkml:trace>
  <inkml:trace contextRef="#ctx0" brushRef="#br0" timeOffset="68485.4859">7638 8689 0,'0'0'0,"0"0"0,0 0 16,38-6-16,-38 6 0,44-7 0,-12 1 16,4 1-16,1 1 0,16-1 15,3-1-15,8 2 0,-5 0 16,-3 1-16,-12 0 0,-10 0 15</inkml:trace>
  <inkml:trace contextRef="#ctx0" brushRef="#br0" timeOffset="68872.7022">8542 8418 0,'0'0'0,"0"0"16,0 0-16,0 0 0,-20 25 0,20-25 15,-23 34-15,10-12 16,-4 3-16,-6 11 0,-2 4 16,1-4-16,3-1 0,0 4 15,4-3-15,3-8 0,3-7 0,2-4 16,2-4-16,3-4 16,0-3-16,4-6 0,7-4 0,-3-2 15,5-5-15,4-5 0,4-4 16,3-6-16,-1 1 0,4-1 15,4-1-15,-1 6 0,-3 3 0,2 3 16,-3 5-16,-2 5 16,-2 2-16,-4 8 0,-2 5 15,-3 1-15,-2 3 0,-3 4 0,-2 6 16,-2 2-16,-2 2 0,-1 0 16,-2 1-16,2-3 0,0-2 15,-2 2-15,2-1 0,1-7 16,1-5-16,0-2 0,-1-3 15,2-2-15</inkml:trace>
  <inkml:trace contextRef="#ctx0" brushRef="#br0" timeOffset="69185.7142">8765 8789 0,'0'0'0,"0"0"0,0 0 15,33 1-15,-18-1 0,3 0 0,2-1 16,2 0-16,2-2 0,7-1 15,0-3-15,-4-2 0,0-1 0,2-2 16,0 0-16,-6 1 16,-4 1-16,-7-4 0,-5-4 15,-5 3-15,-4 0 0,-6 2 0,-4 0 16,-4 4-16,-1 2 0,-8 3 16,-3 4-16,1 4 0,2 2 15,-1 5-15,-2 4 0,4 3 16,4 1-16,1 10 0,5 5 15,7-2-15,7-1 0,9-3 16,8-1-16,5-6 0,3-2 16,14-6-16,9-4 0,1-3 0,-1-4 15,-4 0-15,-10-1 0,-11 1 16</inkml:trace>
  <inkml:trace contextRef="#ctx0" brushRef="#br0" timeOffset="69569.3186">9617 8748 0,'0'0'0,"0"0"0,0 0 0,0 0 16,28 8-16,-28-8 0,32 7 15,-12-5-15,2 0 0,4-2 16,2-1-16,1-2 0,1-2 15,7-3-15,0-2 0,-4-1 16,-2 2-16,2-6 0,-5-3 16,-6 1-16,-4-2 0,-8 3 15,-7-2-15,-5 2 0,-5 1 0,-5 4 16,-5 3-16,-5 4 0,-4 4 16,-5 4-16,-3 3 0,2 4 15,1 3-15,-3 8 0,2 6 16,7 1-16,4 2 0,4 4 15,5 3-15,6-5 0,4-1 16,11 1-16,8-3 0,4-10 0,6-4 16,19-5-16,6-4 15,0-6-15,-1-5 0,1-10 16,1-8-16,-14 6 0,-9 4 0,-8 2 16</inkml:trace>
  <inkml:trace contextRef="#ctx0" brushRef="#br0" timeOffset="69773.8822">10496 8483 0,'0'0'0,"-4"10"16,-3 2-16,-1 5 0,-3 5 0,-5 12 15,-1 5-15,-6 9 0,1 1 16,-1-1-16,-2 2 0,0 1 15,4-7-15,5-1 0,7-8 16,5-12-16,3-7 0,0-5 16,1-2-16,0-2 0</inkml:trace>
  <inkml:trace contextRef="#ctx0" brushRef="#br0" timeOffset="70120.1545">10446 8828 0,'0'0'0,"0"0"0,0 0 0,26 0 16,-26 0-16,28 1 0,-7 0 16,1-1-16,1-1 0,10-3 15,2 0-15,-2-3 0,-2-3 0,-1-2 16,0-4-16,2 0 0,-4-1 16,-4 0-16,-6-1 0,-2 1 15,-3 0-15,-6 0 0,-6 0 16,-5 2-16,-2 1 0,-5 3 15,-4 3-15,-1 5 0,-3 4 16,-3 7-16,-2 5 0,1 5 16,2 1-16,-1 8 0,0 5 15,4-1-15,5-1 0,4 3 16,6-2-16,5-5 0,3-5 0,9-1 16,4 0-16,8-6 0,5-3 15,8-8-15,8-5 0,-11 0 16,-7 2-16,-7-1 0</inkml:trace>
  <inkml:trace contextRef="#ctx0" brushRef="#br0" timeOffset="70669.8695">11223 8689 0,'0'0'0,"0"0"0,0 0 16,-12 31-16,6-15 0,-1 3 15,-2 2-15,-3 6 0,1-1 16,1-2-16,0-1 0,1-3 16,1-3-16,2-2 0,1-3 0,2-5 15,0-1-15,3-6 16,3-3-16,2-4 0,3-4 0,3-3 16,2-4-16,3-3 0,2 0 15,5-6-15,1-1 0,-3 3 16,-2 4-16,-3 4 0,1 3 15,-3 2-15,-2 3 0,0 3 16,0 5-16,-1 3 0,-1 2 0,-2 5 16,-1 5-16,-6 1 0,-2 1 15,-4 10-15,-1 1 16,-1-3-16,0-1 0,1-3 0,-1 1 16,2-5-16,0-2 0,2-4 15,0-3-15,-1-3 0,2 1 0,2-5 16,0 0-16,0-5 15,1-2-15,5-6 0,3-3 16,4-4-16,2-1 0,4-3 0,3-2 16,5-3-16,0 6 0,2 1 15,0 4-15,-3 2 0,-4 2 16,-1 1-16,-4 4 0,-4 5 16,-3 3-16,-4 5 0,-1 5 15,-3 3-15,-2 4 0,-4 3 16,-2 4-16,-3 3 0,-2 0 15,-1 3-15,-2 2 0,1-6 0,3-1 16,2 0-16,1-5 16,4-2-16,2-1 0,0-6 0,-1-1 15,2-1-15</inkml:trace>
  <inkml:trace contextRef="#ctx0" brushRef="#br0" timeOffset="71018.9703">11714 8817 0,'0'0'0,"0"0"16,0 0-16,0 0 0,0 0 0,25 8 15,-25-8-15,26 6 0,-26-6 16,35 3-16,-13-3 0,-1-2 16,0-1-16,1-3 0,2-2 15,5-4-15,-2-1 0,-4-1 16,-3-1-16,-3-1 0,-4 0 15,-7-2-15,-3 0 0,-4 1 16,-3 2-16,-3 3 0,-5 2 16,-2 2-16,-3 3 0,-9 5 15,-2 5-15,1 4 0,3 2 0,0 7 16,0 4-16,3 2 0,2 1 16,1 6-16,6-1 0,4-5 15,4-3-15,9-1 0,10-3 16,1-2-16,4-3 0,9-4 15,8-6-15,1-2 0,0-4 16,-7 2-16,-8-2 0,-4 2 0</inkml:trace>
  <inkml:trace contextRef="#ctx0" brushRef="#br0" timeOffset="71386.4247">12314 8703 0,'0'0'0,"0"0"16,0 0-16,0 0 0,0 0 0,-15 29 15,15-29-15,-15 30 0,5-16 16,0 3-16,-1 1 16,1-1-16,0-3 0,1 0 15,1-2-15,2-4 0,0-1 16,2-2-16,-1-4 0,3-1 0,2 0 16,3-7-16,4-1 0,1-3 15,1-4-15,5-7 0,3-1 16,0-1-16,3 2 0,4-2 15,2 5-15,-4 1 0,-1 3 0,-3 5 16,-1 3-16,-3 3 0,-1 2 16,0 4-16,-1 5 15,-3 3-15,-3 3 0,-1 6 16,-3 5-16,-2 1 0,-1 1 0,0 1 16,-2-1-16,2-2 0,0-3 15,1-1-15,1-2 0,3-3 16,1-4-16,5-3 0,3-6 15,-2 1-15,-2-1 0,-2 0 16</inkml:trace>
  <inkml:trace contextRef="#ctx0" brushRef="#br0" timeOffset="71603.0313">12863 8531 0,'0'0'0,"0"0"0,0 0 0,0 0 15,-23 19-15,23-19 0,-31 35 16,14-12-16,-2 4 0,-3 9 16,3 2-16,4-2 0,3-3 0,5 4 15,6-4-15,5-6 0,4-4 16,4-6-16,4-4 0,-1-3 16,1-3-16,1-2 0,4-2 15,-3-1-15,-4-1 0,-3 0 16</inkml:trace>
  <inkml:trace contextRef="#ctx0" brushRef="#br0" timeOffset="71752.4823">12647 8670 0,'0'0'0,"0"0"0,26-2 0,-10 1 15,3 1-15,5 1 0,6-1 16,8 2-16,-2 0 0,1 1 15,-6-2-15,-6 0 0</inkml:trace>
  <inkml:trace contextRef="#ctx0" brushRef="#br0" timeOffset="72053.8532">13447 8610 0,'0'0'15,"0"0"-15,0 0 0,0 0 0,-30 1 16,30-1-16,-34 6 16,13-4-16,-2 1 0,-2 3 15,1 1-15,2 0 0,3 0 0,-2 2 16,4-1-16,4 2 0,3 1 16,7 1-16,7 3 0,5-1 15,4 1-15,2-1 0,3 2 16,-2-3-16,2 0 0,1 1 15,-2 1-15,-2-2 0,-4-1 16,-11 2-16,-8 0 0,-1-4 16,-3-1-16,-9 0 0,-8-3 15,-9 4-15,-2-1 0,8-1 0,6-2 16,5 0-16</inkml:trace>
  <inkml:trace contextRef="#ctx0" brushRef="#br0" timeOffset="76386.6036">8024 9234 0,'0'0'0,"0"0"15,0 0-15,31 5 0,-18-2 0,5-1 16,7 1-16,9 1 15,2 2-15,6-2 0,2-2 16,14 2-16,-2-1 0,18 1 0,4 1 16,-1-4-16,-2-1 0,20 1 15,3-1-15,7-2 0,-8-1 16,53 0-16,-4 0 16,-18 1-16,-12 2 0,2 0 0,1 2 15,-5-1-15,-5-2 0,13 0 16,9-1-16,-6-1 0,-6 0 15,8-2-15,4 1 0,-4 2 0,-4-1 16,13-1-16,8-1 16,-16 1-16,-11 4 0,13-2 15,8-3-15,-15 3 0,-10 1 0,5-1 16,4-2-16,-11-1 16,-8-3-16,-5 2 0,-2 2 0,-14 2 15,-9 2-15,-3-3 0,-4 2 16,-18 2-16,-14 3 0,-10-3 15,-6-3-15,-6 1 0,-3-1 0,-4 2 16</inkml:trace>
  <inkml:trace contextRef="#ctx0" brushRef="#br0" timeOffset="114479.8799">16463 8743 0,'0'0'0,"0"0"15,0 0-15,0 0 0,0 0 0,4 27 16,-4-27-16,-4 33 0,0-12 16,-4 8-16,-3 6 0,0 3 15,-1 2-15,-10 17 0,-10 16 16,2-6-16,2-7 0,-1 8 16,-2 5-16,8-14 0,4-11 0,1-12 15,3-13-15,5-9 16,2-2-16,3-4 0</inkml:trace>
  <inkml:trace contextRef="#ctx0" brushRef="#br0" timeOffset="114774.1171">16423 8758 0,'0'0'0,"9"-3"16,4-2-16,2 1 0,1 2 0,10 0 15,4 0-15,0 2 0,0 2 0,7 2 16,2 6-16,-6 0 0,-4 1 16,-4 1-16,-2 1 15,-4 0-15,-3 0 0,-7 2 0,-3 3 16,-4 1-16,-2 0 0,-9-2 16,-6-1-16,-5 1 0,-2-1 15,-8 1-15,-5-2 0,1 1 16,0-1-16,-8 0 0,-1-2 15,4-4-15,5-3 0,4-6 0,5-6 16,5 2-16,5 1 0,2 1 16</inkml:trace>
  <inkml:trace contextRef="#ctx0" brushRef="#br0" timeOffset="115257.7507">17442 8896 0,'0'0'0,"0"0"15,0 0-15,0 0 0,0 0 16,0 0-16,0 0 0,11-18 16,-11 18-16,0 0 0,-9-19 15,9 19-15,-17-16 0,17 16 16,-27-10-16,11 8 0,-3 0 15,-3 2-15,-2 3 0,-2 1 16,0 3-16,-10 7 0,0 3 16,3 0-16,3 2 0,-3 7 0,3 3 15,7 0-15,6-1 16,7 0-16,9-6 0,5-5 0,5-3 0,8-8 16,9-6-16,1-3 15,3-3-15,9-7 0,0-5 16,-2 1-16,-4 0 0,1-5 0,1-2 15,-5 1-15,-3 0 0,-4 1 16,-7 4-16,-5 4 0,-3 3 16,-6 8-16,-2 3 0,-3 3 15,-4 2-15,-3 4 0,-4 5 16,0 0-16,0 2 0,2 4 16,0 6-16,2-2 0,3 2 15,1 2-15,3-1 0,5-4 0,5-2 16,7-6-16,7-4 15,-4-7-15,1-2 0,-4-2 0,-1 1 16,-4-1-16</inkml:trace>
  <inkml:trace contextRef="#ctx0" brushRef="#br0" timeOffset="115555.2744">17722 8911 0,'0'0'16,"0"0"-16,-12 18 15,3-3-15,0 2 0,-6 9 0,-3 2 16,2-1-16,-1-1 0,-1 0 16,4-4-16,2-5 0,3-3 0,3-7 15,1-3-15,5-4 0,2-4 16,5-7-16,3-6 0,1-2 16,1-4-16,4-4 0,0-1 15,1 5-15,-1 3 0,2 3 16,-1 4-16,0 3 0,-1 2 15,0 5-15,-2 4 0,-1 3 16,0 2-16,1 3 0,2-1 16,3 0-16,1 0 0,-3-2 0,-4-1 15,-2 0-15</inkml:trace>
  <inkml:trace contextRef="#ctx0" brushRef="#br0" timeOffset="115804.4714">18299 8685 0,'0'0'15,"0"0"-15,0 0 0,0 0 0,-21 23 16,21-23-16,-29 37 0,10-12 16,1 1-16,-10 14 0,-1 3 15,3-1-15,2-2 0,2 3 16,5-7-16,6-6 0,4-4 0,8-5 15,8-5-15,2-8 0,4-4 16,1-5-16,4-4 0,2-3 16,1-1-16,5-9 0,-1-6 15,-6 5-15,-4 5 0,-4 2 16</inkml:trace>
  <inkml:trace contextRef="#ctx0" brushRef="#br0" timeOffset="115971.7821">18016 8853 0,'0'0'0,"0"0"0,0 0 15,28-1-15,-28 1 0,33-2 0,-8 2 16,2 0-16,0 0 0,14 1 16,3 1-16,-6-1 0,-6 1 15,-6-1-15</inkml:trace>
  <inkml:trace contextRef="#ctx0" brushRef="#br0" timeOffset="116404.9216">18591 8888 0,'0'0'0,"0"0"15,0 0-15,-19 25 0,9-14 16,-2 5-16,0 5 0,-2 7 15,0 0-15,3-2 0,4 0 16,1-4-16,2-3 0,5-1 0,4-4 16,7-6-16,6-4 0,4-5 15,6-5-15,1-3 0,4-4 0,3-5 16,-1-7-16,1 1 16,0 1-16,3-9 0,-2-2 15,-7 5-15,-5 4 0,-2 4 0,-5 6 16,-8 6-16,-4 3 0,-4 6 15,-3 5-15,-2 5 0,-1 7 16,-6 2-16,-4 8 0,-2 2 16,-3 3-16,-4 9 0,1 1 15,2-2-15,2-1 0,0-3 16,1-5-16,2-6 0,2-4 16,-1-7-16,1-3 0,2-4 15,1-2-15,-2-2 0,-1-2 16,0-2-16,-1-2 0,1-3 15,-2-2-15,-3-4 0,0-3 0,0-6 16,-1-3-16,3 5 0,3 2 16,3 3-16</inkml:trace>
  <inkml:trace contextRef="#ctx0" brushRef="#br0" timeOffset="116704.2042">19576 8928 0,'0'0'0,"0"0"15,-12 22-15,3-5 0,0 2 0,-10 18 16,-5 10-16,-2 3 15,0 1-15,-7 13 0,-5 11 16,6-11-16,6-9 0,-1-2 0,5-10 16,5-10-16,2-9 0,4-12 15,3-7-15,4-7 0,3-5 0,-2-9 16,-3-10-16,2 6 16,0 4-16,1 4 0</inkml:trace>
  <inkml:trace contextRef="#ctx0" brushRef="#br0" timeOffset="116937.6622">19476 8896 0,'0'0'16,"10"-4"-16,4-1 0,2 0 0,-1-1 15,9 2-15,4 1 0,-2 2 16,0 2-16,2 4 0,0 3 16,-6 2-16,-3 1 0,-5 2 15,-4 2-15,-4-3 0,-3 0 0,-4 2 16,-4 2-16,-5 1 0,-3 2 15,-6-1-15,-4 0 0,-1 0 16,-1-2-16,-4 0 0,-3-1 16,3 0-16,3-1 0,-3-9 15,4-12-15,5 1 16,5 2-16,3 1 0</inkml:trace>
  <inkml:trace contextRef="#ctx0" brushRef="#br0" timeOffset="117271.5635">19591 9114 0,'0'0'15,"0"0"-15,0 0 0,27-5 0,-27 5 16,36-5-16,-13 1 0,2 0 16,3-1-16,7-2 0,1-1 15,0-1-15,-1-2 0,6-3 16,-4-1-16,-3 1 0,-3 0 0,-3-2 16,-3-2-16,-3-2 15,-3 1-15,-7 0 0,-4 0 16,-5 2-16,-4 3 0,-3 1 15,-4 2-15,-3 6 0,-2 2 0,-6 6 16,-4 2-16,-1 5 0,2 3 16,-1 6-16,0 5 0,1 3 15,1 2-15,-2 8 0,2 2 16,7-5-16,4-3 0,9-2 16,7-3-16,5-2 0,4-5 0,9-5 15,8-3-15,2-4 0,1-2 16,7-7-16,5-4 15,-2-4-15,-1-3 0,-4 1 0,-11 3 16,-7 2-16</inkml:trace>
  <inkml:trace contextRef="#ctx0" brushRef="#br0" timeOffset="117591.9622">20539 8971 0,'0'0'16,"0"0"-16,0 0 0,-22 15 0,22-15 15,-26 28-15,12-6 0,2 2 16,1 2-16,0 5 0,3-1 16,5-6-16,3-2 0,9-1 15,8-5-15,5-7 0,4-5 16,6-7-16,5-5 0,-2-5 16,-1-1-16,4-8 0,0-1 15,-6-2-15,-4-3 0,-7 1 16,-4-1-16,-8 4 0,-5 3 0,-6 4 15,-6 2-15,-6 5 0,-6 2 16,-9 6-16,-5 3 0,0 3 16,-1 3-16,-3 1 0,-2 3 15,5 3-15,4 3 0,2 6 16,4 0-16,9 0 0,5 0 0,11-12 16,7-7-16,-2-3 15,-1 0-15,0 0 0</inkml:trace>
  <inkml:trace contextRef="#ctx0" brushRef="#br0" timeOffset="117809.6907">21080 8965 0,'0'0'0,"0"0"0,0 0 15,-6 29-15,1-10 0,-5 8 16,-5 7-16,-7 14 0,-1 4 0,-6 12 15,1-1-15,2-5 0,1-6 16,-1 1-16,5-10 0,2-6 16,4-10-16,4-9 15,4-6-15,4-7 0,3-5 0,-2 0 16,2 0-16,0 0 0</inkml:trace>
  <inkml:trace contextRef="#ctx0" brushRef="#br0" timeOffset="118071.5668">20926 8988 0,'0'0'0,"0"0"16,0 0-16,31-16 0,-31 16 0,37-11 16,-9 5-16,1 1 15,2 3-15,10 2 0,0 3 16,-5 2-16,-3 0 0,3 3 16,-7 1-16,-4 2 0,-5 1 0,-6 1 15,-4 2-15,-6-1 16,-4-1-16,-6 2 0,-7 1 0,-5-2 15,-7-1-15,-3 0 0,-4 0 16,-1 0-16,-1 0 0,-6-1 16,1-4-16,5-1 0,4-5 15,8-5-15,7-6 0,3 2 16,2 2-16,2 1 0</inkml:trace>
  <inkml:trace contextRef="#ctx0" brushRef="#br0" timeOffset="118278.1122">21698 8680 0,'0'0'0,"0"0"0,0 0 16,-5 27-16,5-27 0,-18 44 16,2-12-16,-3 3 0,-1 4 15,-7 11-15,-1 3 0,-3 8 16,4-7-16,-1 1 0,5-8 15,5-10-15,5-9 0,5-10 0,3-10 16,2-2-16,0-4 0,3-2 16,-2 3-16,2-3 0</inkml:trace>
  <inkml:trace contextRef="#ctx0" brushRef="#br0" timeOffset="118604.8362">21602 9069 0,'0'0'16,"0"0"-16,0 0 0,0 0 0,0 0 15,32 2-15,-32-2 0,29 1 16,-29-1-16,40 1 0,-18-2 16,1 1-16,0-1 0,2-1 15,-1-3-15,6-3 0,-3-1 16,-3-3-16,-3 0 0,-3-3 0,-4 0 16,-3-3-16,-3-1 15,-5 2-15,-3 0 0,-7 2 0,-7 4 16,-1 1-16,-3 2 0,-10 4 15,-6 4-15,1 7 0,2 6 16,1 4-16,2 5 0,4 3 16,4 4-16,3 6 0,4 0 15,10-3-15,6-1 0,7-2 16,6 0-16,9-6 0,9-5 0,8-3 16,7-4-16,5-2 15,-2-2-15,-14-4 0,-9 0 0,-7-1 16</inkml:trace>
  <inkml:trace contextRef="#ctx0" brushRef="#br0" timeOffset="127771.47">23779 8610 0,'0'0'0,"0"0"16,0 0-16,0 0 0,-18-13 0,18 13 15,-26-6-15,26 6 16,-34-3-16,13 3 0,-4 1 16,2 1-16,1 0 0,-6 3 15,0 3-15,4 0 0,3 2 0,3 1 16,4 1-16,3 0 0,3 0 15,7 3-15,4-1 0,4 2 16,2-1-16,4-1 0,5 1 16,-1-2-16,1-1 0,2 2 15,-3-4-15,-2 0 0,-4 0 16,-7 0-16,-3 0 0,-5-2 0,-4-1 16,-6 0-16,-5 0 15,-3 1-15,-2-2 0,-10 2 0,-3 0 16,5-1-16,4 0 0,1-1 15,4-2-15,4-1 0,4-1 16,3 0-16</inkml:trace>
  <inkml:trace contextRef="#ctx0" brushRef="#br0" timeOffset="128122.6698">24141 8689 0,'0'0'0,"0"0"0,0 0 16,-11 20-16,11-20 0,-18 23 15,2-6-15,1 1 0,0 3 16,-3 6-16,3 2 0,2-3 16,5-5-16,4-2 0,5-3 15,7-3-15,5-3 0,6-4 16,4-5-16,4-1 0,2-1 0,8-7 15,-2-4-15,-2-1 0,-1 0 16,2-8-16,-3-3 0,-7 2 16,-4 2-16,-8-1 0,-5-1 15,-4 1-15,-3 3 0,-7 2 16,-8 0-16,-1 5 0,-2 2 0,-5 2 16,-3 3-16,3 3 0,0 4 15,-2 3-15,2 1 16,5 1-16,4 1 0,3-2 0,2-1 15,1-2-15</inkml:trace>
  <inkml:trace contextRef="#ctx0" brushRef="#br0" timeOffset="128388.5244">25115 8671 0,'0'0'0,"0"0"0,0 0 16,0 0-16,0 0 0,-34 1 16,12 8-16,-2 0 0,-2 0 15,-1 3-15,-3 4 0,-5 6 16,2 1-16,-3 6 0,4 1 16,8-3-16,6-2 0,11-3 15,6-1-15,4-5 0,5-3 0,12-3 16,10-3-16,3-3 0,3-1 15,-3 1-15,-7-2 0,-5-1 16</inkml:trace>
  <inkml:trace contextRef="#ctx0" brushRef="#br0" timeOffset="128555.1266">25460 8747 0,'0'0'0,"0"0"16,0 0-16,0 0 0,-7 26 0,7-26 15,-16 28-15,7-11 0,-1 3 16,-2 0-16,-1 1 0,0-1 16,1-2-16,1 0 0,3-5 15,1-2-15,2-2 0,0-1 16</inkml:trace>
  <inkml:trace contextRef="#ctx0" brushRef="#br0" timeOffset="128721.9885">25557 8415 0,'0'0'0,"0"0"0,0 0 16,0 0-16,0 0 0,20 16 16,-20-16-16,13 29 0,-13-29 0,12 33 15,-6-20-15,-2-1 0</inkml:trace>
  <inkml:trace contextRef="#ctx0" brushRef="#br0" timeOffset="129123.2476">26093 8743 0,'0'0'0,"0"0"15,0 0-15,0 0 0,0 0 0,-24-14 16,24 14-16,-33-5 0,14 5 15,-4 3-15,-3 2 0,0 1 16,0 1-16,-10 8 0,1 1 16,3 3-16,2 3 0,-2 4 15,4 3-15,6-3 0,4-5 0,8-3 16,7-4-16,6-1 16,6-2-16,6-3 0,7-3 15,4-4-15,1-1 0,3-5 16,1-5-16,-1-1 0,-1-2 0,7-5 15,-2-3-15,-4 0 16,-5 1-16,-4 1 0,-3 1 0,-4 4 16,-3 3-16,-3 4 0,-3 2 15,-2 3-15,0 3 0,-4 5 16,-4 3-16,1 3 0,-1 2 16,1 6-16,0 4 0,-1 1 15,2 1-15,2-2 0,3-2 16,3-2-16,4-3 0,-2-3 15,-2-3-15,0-1 0</inkml:trace>
  <inkml:trace contextRef="#ctx0" brushRef="#br0" timeOffset="129373.6185">26589 8534 0,'0'0'0,"0"0"0,0 0 16,-12 24-16,4-9 0,-5 5 16,-5 8-16,0 2 0,-2 2 15,-7 12-15,2 1 0,-1 4 16,5-6-16,5-1 0,8-6 16,6-10-16,6-4 0,8-6 15,8-3-15,3-7 0,4-3 0,4-7 16,3-5-16,-7 4 0,-6-1 15,-5 2-15</inkml:trace>
  <inkml:trace contextRef="#ctx0" brushRef="#br0" timeOffset="129821.4549">27508 8542 0,'0'0'0,"0"0"0,-10 21 0,0-5 16,-2 1-16,-8 15 0,-3 8 15,-2-1-15,1 1 0,-6 6 16,0-4-16,2 2 0,5-5 0,4-7 16,4-4-16,2-7 15,5-5-15,0-5 0,2-4 16,2-1-16,1-3 0,3-9 0,2-5 15,2-2-15,4-3 0,5-3 16,6-2-16,1 0 0,1 2 16,3 3-16,4 4 0,0 2 15,1 2-15,4 2 0,-1 3 16,-3 2-16,-2 3 0,-2 5 16,-1 4-16,-7 3 0,-5 5 0,-6-1 15,-7 1-15,-2-3 0,-3 1 16,-4 0-16,-2-3 15,-1-3-15,-2-3 0,-7 1 0,-5 0 16,-1-2-16,0-1 0,-9-1 16,0-3-16,2-2 0,5-3 15,0-5-15,1-5 0,7 5 0,5 0 16,3 2-16</inkml:trace>
  <inkml:trace contextRef="#ctx0" brushRef="#br0" timeOffset="130221.8997">27886 8817 0,'0'0'0,"-7"8"16,-2 3-16,-3 5 0,-2 2 0,-7 5 15,-1 2-15,1 2 0,4-1 16,6-5-16,4-2 0,5-5 15,5-3-15,5-3 0,7-3 16,0-4-16,2-2 0,4-5 16,3-2-16,2-1 0,2 0 15,-2-4-15,1-3 0,0-3 16,2-3-16,3-3 0,-2 0 16,-4-1-16,-1 2 0,-6 3 0,-2 5 15,-3 2-15,-2 4 0,-3 2 16,-3 3-16,-3 4 0,0 2 15,-4 5-15,-3 5 0,-4 2 16,-2 3-16,-4 6 0,-4 2 16,1 1-16,0 1 0,2 2 15,0 3-15,6-5 0,5-3 0,6 0 16,6-2-16,3-9 0,4-3 16,5-4-16,3-2 15,-4-1-15,-3-1 0,-4 0 0</inkml:trace>
  <inkml:trace contextRef="#ctx0" brushRef="#br0" timeOffset="130471.5849">28630 8711 0,'0'0'0,"0"0"0,-18 16 16,5-4-16,-4 3 0,-6 5 0,-7 7 15,-6 7-15,2 1 0,-4 6 16,4-1-16,2 2 0,7-8 16,12-6-16,9-5 0,7-7 15,4-3-15,13-5 0,10-2 16,1-5-16,0-3 0,4-4 16,4-1-16,-4-3 0,-2 1 0,-8 2 15,-5 2-15,-4 1 0</inkml:trace>
  <inkml:trace contextRef="#ctx0" brushRef="#br0" timeOffset="130639.5397">28386 8859 0,'0'0'16,"0"0"-16,0 0 0,28-2 15,-28 2-15,32-5 0,-9 2 16,0 1-16,1-1 0,4 1 0,3 1 15,6-1-15,-2 0 0,-5 1 16,-4 0-16,-5-1 0</inkml:trace>
  <inkml:trace contextRef="#ctx0" brushRef="#br0" timeOffset="130838.4634">28789 8843 0,'0'0'0,"0"0"16,21 0-16,-7 0 0,2 1 0,9-1 16,2 1-16,1 0 0,-1 0 15,8-1-15,-1 0 0,-5-1 16,-2 1-16,-2-1 0,0-1 16,-7 0-16,-2 1 0,-3 0 0</inkml:trace>
  <inkml:trace contextRef="#ctx0" brushRef="#br0" timeOffset="131072.1142">29076 8700 0,'0'0'0,"0"0"0,0 0 0,-16 19 16,16-19-16,-21 28 0,5-5 15,-1 1-15,-3 3 0,-5 10 16,-1 1-16,4-2 0,3 0 0,1 2 15,2-4-15,5-6 0,2-5 16,5-4-16,4-3 0,4-3 16,4-3-16,5-5 0,4-4 15,1-2-15,-1 0 0,2-5 16,1-2-16,-4 2 0,-2 2 0,-3 0 16</inkml:trace>
  <inkml:trace contextRef="#ctx0" brushRef="#br0" timeOffset="131405.4138">29088 9012 0,'0'0'0,"0"0"16,0 0-16,0 0 0,0 0 16,0 0-16,0 0 0,30 9 15,-30-9-15,30 3 0,-30-3 16,42-1-16,-21-1 0,3-2 16,4 1-16,-3-1 0,0-2 0,4-1 15,-4-2-15,-3 0 0,-3 1 16,-6-3-16,-4 0 15,-3 0-15,-4 1 0,-6 1 0,-6 3 16,-4-1-16,-2 2 0,-2 1 16,-1 0-16,-2 3 0,1 2 15,-8 5-15,0 2 0,4 3 16,3 4-16,4 5 0,2 1 16,3 5-16,2 2 0,5 0 15,4-2-15,3-2 0,3-3 0,11 1 16,7-4-16,-3-7 0,1-4 15,10-2-15,6-2 0,-2-7 16,-2-3-16,-7 2 0,-6 0 16,-5 2-16</inkml:trace>
  <inkml:trace contextRef="#ctx0" brushRef="#br0" timeOffset="131689.1429">29779 8911 0,'0'0'0,"0"0"0,0 0 15,-17 18-15,17-18 0,-21 25 0,7-7 16,-1 3-16,1 0 0,1 1 16,0 1-16,-3 2 0,3-2 15,2-6-15,1-3 0,2-3 16,3-2-16,0-3 0,3-5 16,2-1-16,0-7 0,3-2 15,3-5-15,1-2 0,0 0 0,2-4 16,1 0-16,1 1 0,0 3 15,1 0-15,-2 3 16,-1 2-16,0 2 0,0 6 0,2 3 16,0 2-16,-1 2 0,2 0 15,1 3-15,2 0 0,2 1 0,-3-1 16,-2 0-16,-2-3 0</inkml:trace>
  <inkml:trace contextRef="#ctx0" brushRef="#br0" timeOffset="131988.8506">30398 8693 0,'0'0'0,"0"0"0,0 0 16,0 0-16,-25 22 0,25-22 15,-29 34-15,10-11 0,-3 4 0,-6 15 16,-2 7-16,2-2 0,2-3 15,-3 3-15,5-3 16,-1-1-16,3-5 0,2-8 0,2-2 16,4-6-16,1-4 0,3-4 15,2-3-15,-1 1 0,0-3 0,0-3 16,0-3-16,-5-2 16,0 0-16,-4-2 0,-2-3 15,3-5-15,0-6 0,4 4 16,2 1-16,2 3 0</inkml:trace>
  <inkml:trace contextRef="#ctx0" brushRef="#br0" timeOffset="132122.8559">30002 8929 0,'0'0'0,"0"0"0,26-4 16,-9 1-16,3 1 0,10 0 0,4 1 16,-1 0-16,1 0 0,9 2 15,0 1-15,-2-1 0,-3-1 0,-2 1 16,-8 0-16,-6-1 0</inkml:trace>
  <inkml:trace contextRef="#ctx0" brushRef="#br0" timeOffset="132372.993">30812 8687 0,'0'0'0,"0"0"15,0 0-15,0 0 0,0 0 0,-14 21 16,14-21-16,-18 35 16,5-16-16,-3 5 0,-5 5 15,0 2-15,0-1 0,-6 11 16,-5 8-16,5-9 0,5-5 0,4-1 16,6-3-16,5-8 15,2-4-15,7-9 0,6-7 16,-2-1-16,-2-1 0,-1 0 0</inkml:trace>
  <inkml:trace contextRef="#ctx0" brushRef="#br0" timeOffset="132772.0417">30926 8946 0,'0'0'0,"0"0"16,0 0-16,0 0 0,0 0 0,-15 29 15,15-29-15,-23 33 0,8-13 16,1 1-16,0-1 0,2 1 15,1-2-15,1 3 0,4-3 16,6-3-16,3-3 0,8-5 16,7-5-16,1-1 0,1-4 15,4-2-15,5-4 0,-2-4 0,-2-4 16,6-3-16,0 0 16,-4 4-16,-5 1 0,-1 2 15,-5 2-15,-5 5 0,-3 1 0,-4 6 16,-3 6-16,-2 4 0,-2 3 15,-6 11-15,-4 8 0,-1 3 16,-2 3-16,-3 10 0,2 2 16,-1-4-16,1-6 0,-2 3 15,2-4-15,6-9 0,5-8 16,-1-5-16,0-5 0,1-1 0,-1-3 16,-4-5-16,-3-1 15,-5-5-15,-4-2 0,-6-6 16,-4-4-16,2-3 0,0-2 0,2-6 15,1-4-15,6 5 0,6 6 16,2 4-16</inkml:trace>
  <inkml:trace contextRef="#ctx0" brushRef="#br0" timeOffset="151391.9407">4960 9242 0,'0'0'16,"0"0"-16,0 0 0,0 0 0,0 0 15,0 0-15,0 0 0,0 0 16,0 0-16,0 0 0,0 0 16,0 0-16,0 0 0,0 0 15,0 0-15,19-19 0,-19 19 16,0 0-16,23-10 0,-23 10 0,23-5 16,-23 5-16,35-8 0,-18 4 15,-1-2-15,5 1 0,5-2 16,-1 0-16,0 1 0,13-5 15,-1-1-15,1 1 0,-3 1 0,10-2 16,2 1-16,-4 0 16,-3 0-16,4 3 0,3 1 15,3-1-15,-4-1 0,3 1 16,4 1-16,-7 1 0,-3 0 16,10 1-16,5 0 0,-8 1 15,-4 0-15,3 1 0,2 1 16,-4 1-16,-3 0 0,5 0 15,3 1-15,0-3 0,-2-1 0,10-1 16,-2 1-16,-3 1 0,-4 2 16,4-3-16,5 2 0,-7-1 15,-6 1-15,25 1 0,-5 1 16,-28-1-16,3 1 0,21 3 16,-3 4-16,-5-1 0,-2-1 0,-2 1 15,-3 1-15,-4 0 0,-3-2 16,-2 6-16,-2 4 0,2-3 15,-1-1-15,0 4 0,-1 2 16,-15-8-16,4 0 0,-2 3 16,-1 4-16,-2-4 0,-1-1 15,3 3-15,2 3 16,-2-1-16,-3 0 0,-2-1 0,0 0 16,-3 0-16,-1-2 0,3 0 15,1-2-15,-3 1 0,1 3 0,0-1 16,3 0-16,-4-3 0,0-1 15,0-2-15,2-1 0,-4-2 16,-3-1-16,-3 0 0</inkml:trace>
  <inkml:trace contextRef="#ctx0" brushRef="#br0" timeOffset="157756.5798">8795 9382 0,'0'0'0,"0"0"0,0 0 16,0 0-16,0 0 0,-21 10 0,21-10 15,0 0-15,-26 7 0,14-5 16,-1 1-16,-4-1 0,2-1 16,-3 0-16,0 1 0,-3-1 15,-2-1-15,-1 1 0,-2 0 16,-9-2-16,0-1 0,-1-1 16,-1 0-16,0-4 0,-1 0 0,-7-1 15,2 1-15,0-4 0,0 0 16,2-3-16,3-1 15,-6-2-15,3 0 0,0-2 0,1 1 16,5-2-16,3-1 0,0-3 16,0-1-16,5-1 0,4-1 15,-1-1-15,3 0 0,4 0 16,2-2-16,2-4 0,2 1 16,5 5-16,0 1 0,3-3 15,1 0-15,0 1 0,2 1 0,2 3 16,0-1-16,3-2 15,3 0-15,1 1 0,1 1 16,3 3-16,1-1 0,3 0 0,2-2 16,-1 3-16,2 1 0,6 0 15,3 2-15,0 0 0,0 1 16,1 0-16,7 0 0,-1 3 16,1-2-16,9-1 0,2 0 15,0 0-15,-2 2 0,4-1 16,2 1-16,2 0 0,3 2 0,7-3 15,-1 0-15,-2 3 0,-1 0 16,6 2-16,5 1 0,0-2 16,1 1-16,33-5 0,-9 3 15,-7 2-15,-3 1 0,0 1 16,0 0-16,-2 2 0,-3 2 16,2-2-16,2 0 0,-1 2 15,-2 2-15,4-1 0,1 1 16,-1-2-16,-1-1 0,6-1 15,1-1-15,3 2 0,1 4 0,2 0 16,2-1-16,-5-1 0,-3-1 16,-1 1-16,0-2 0,-2 5 15,-2 2-15,1 2 0,2 0 16,-4 4-16,-3 2 0,3 0 16,3 1-16,-5-4 0,-2 0 0,2 3 15,1 1-15,-5 2 16,0 3-16,0-2 0,2-3 15,-6 3-15,-2 0 0,-1 2 0,2 1 16,-2 4-16,-2 1 0,-2-1 16,0-3-16,-10 3 0,-5 2 15,-2 0-15,-2 2 0,0 3 16,2 0-16,-2 2 0,-3 3 16,-1-1-16,0-1 0,-6 3 15,-2 1-15,-2 0 0,1-1 0,-3 4 16,-2 3-16,-2-3 0,-1-1 15,-2 1-15,-3 0 16,-10 3-16,-5 1 0,-1 2 0,-2 2 16,-3-2-16,-3-6 0,-6-1 15,-2-2-15,-7-2 0,-5 0 16,-11-2-16,-6-2 0,-6-1 16,-5 0-16,-6-7 0,-5-4 15,-14-2-15,-10 0 0,-19-7 16,-13-3-16,-6-4 0,-4-3 0,39 2 15,28 0-15,17 2 0</inkml:trace>
  <inkml:trace contextRef="#ctx0" brushRef="#br0" timeOffset="158406.9501">10297 9377 0,'0'0'0,"15"-1"16,3 0-16,-1-2 0,0 1 0,11-1 15,3 0-15,7 0 0,1-1 16,-1 0-16,0 1 0,-4 1 15,-3-2-15,-2 2 0,-7-1 16,-5 2-16</inkml:trace>
  <inkml:trace contextRef="#ctx0" brushRef="#br0" timeOffset="158573.6951">10498 9424 0,'0'0'0,"0"0"0,0 0 0,-4 22 16,4-22-16,-4 21 0,-2-6 16,1 0-16,-1 1 0,2-1 15,0 0-15,-1 2 0,3-1 0,0-3 16,-1-2-16,1-2 0</inkml:trace>
  <inkml:trace contextRef="#ctx0" brushRef="#br0" timeOffset="158723.5678">10652 9442 0,'0'0'0,"0"0"0,0 0 15,0 0-15,2 23 0,-2-23 16,-10 31-16,5-14 0,-1 1 0,0 2 16,-3 3-16,-1 3 0,0-1 15,2-4-15,2-4 0,0-2 16</inkml:trace>
  <inkml:trace contextRef="#ctx0" brushRef="#br0" timeOffset="159190.6187">10442 9513 0,'0'0'15,"0"0"-15,0 0 0,30-5 0,-18 5 16,6-1-16,4-1 0,0 0 15,-1 1-15,6-1 0,-1 1 16,-1 2-16,-2 0 0,-2 2 16,-2 0-16,-5 2 0,-4 1 0,-6 1 15,-8 3-15,-2-1 0,-3 1 16,-9 2-16,-6 1 16,-2 0-16,-2-2 0,-12 3 0,-3 0 15,5-1-15,3-2 0,-6 1 16,2-3-16,6 0 0,6-3 15,6-1-15,4-1 0,6-1 16,4-2-16,12-2 0,7-1 16,4-2-16,4-1 0,9-2 15,7-1-15,1-1 0,-1 1 0,8-2 16,3 0-16,-8 3 0,-4 2 16,-5 2-16,-2 0 15,-7 2-15,-4 1 0,-8 5 0,-5 1 16,-7 5-16,-4 1 0,-6 1 15,-4 4-15,-5-1 0,-4 1 16,-6 4-16,2 0 0,-1-3 16,1-2-16,0-1 0,0 0 15,6-2-15,3-1 0,5-2 16,4-2-16,2-3 0</inkml:trace>
  <inkml:trace contextRef="#ctx0" brushRef="#br0" timeOffset="159460.1423">10584 9846 0,'0'0'0,"0"0"16,0 0-16,32 8 0,-20-4 16,3 0-16,4 0 0,1-1 15,1 2-15,5-2 0,1-1 16,-4-2-16,-3-2 0,-4 0 0,-2 1 16,-3-2-16,-2-2 0,-4-1 15,-5 0-15,-1-2 0,-2 0 16,-2-2-16,-3 1 0,0 0 15,0 0-15,-1 2 0,0 2 16,1-1-16,3 2 0,1-1 16,2 2-16,4 1 0,4 1 15,3-2-15,4 0 0,4-1 16,2 0-16,11-3 0,3-1 16,-5 0-16,-5 2 0,-3 0 0</inkml:trace>
  <inkml:trace contextRef="#ctx0" brushRef="#br0" timeOffset="159706.1734">11356 9149 0,'0'0'0,"0"0"0,0 0 15,0 0-15,0 0 0,-1 27 0,1-27 16,-4 34-16,1-15 0,-1 3 16,1 3-16,0-1 0,0-2 0,1 4 15,2-3-15,0-5 0,1-3 16,0-3-16,1-2 0,-1-1 16</inkml:trace>
  <inkml:trace contextRef="#ctx0" brushRef="#br0" timeOffset="160090.7372">11346 9385 0,'0'0'0,"0"0"16,0 0-16,0 0 0,0-20 15,0 20-15,-1-16 0,0 7 16,1 2-16,-1 1 0,-1 1 16,-1 3-16,-3 0 0,-3 2 15,-4 0-15,-1 3 0,-2 2 0,-1 4 16,-3 2-16,0 1 16,-1-1-16,-5 6 0,-1 0 15,5-2-15,3 0 0,1 1 0,3-1 16,6-6-16,3-1 0,6-3 15,5 0-15,5-3 0,5-3 16,7-3-16,5-4 0,3 1 16,1-2-16,11-2 0,4-2 15,-4 0-15,-3 1 0,4 1 16,-3 2-16,-6 3 0,-6 1 0,-6 4 16,-5 4-16,-7 0 0,-5 4 15,-7 4-15,-7 3 0,-1 0 16,-2 0-16,-8 4 0,-5 4 15,-1 1-15,0 1 0,-9 7 16,-3 0-16,2-2 0,1 0 0,-6 3 16,1-1-16,5-3 15,3-4-15,3-2 0,3-2 16,4-2-16,4-3 0,4-4 0,2-2 16,2-3-16,3-1 0,2-1 15</inkml:trace>
  <inkml:trace contextRef="#ctx0" brushRef="#br0" timeOffset="160356.8555">11245 9737 0,'0'0'0,"0"0"16,20-3-16,-6 1 0,2 1 0,10-4 15,5 1-15,0-1 0,-1 1 16,1 1-16,0-1 16,5-1-16,-4 3 0,-5-1 0,-2 2 15,-3 1-15,-3 0 0,-1 2 16,-2 4-16,-5 2 0,-3 3 15,-3 0-15,-5 2 0,-1-1 16,-3 0-16,-1 5 0,-3 3 16,0-6-16,1 0 0,-9 0 15,-2-1-15,0-1 0,0-3 0,2 0 16,-1-5-16,2 0 16,0-1-16,-2-4 0,-4-2 15,4 1-15,4 0 0,2 0 0</inkml:trace>
  <inkml:trace contextRef="#ctx0" brushRef="#br0" timeOffset="160506.4017">11585 9562 0,'0'0'15,"0"0"-15,0 0 0,0 0 16,0 0-16,-19 30 0,19-30 16,-19 34-16,8-13 0,-4 3 15,-4 2-15,0 0 0,0 1 0,-3 5 16,3-1-16,-2 2 0,3-5 15,4-6-15,3-4 0,2-3 0</inkml:trace>
  <inkml:trace contextRef="#ctx0" brushRef="#br0" timeOffset="160706.982">12105 9456 0,'0'0'0,"0"0"16,0 0-16,29 0 0,-15 0 0,3 0 15,1 0-15,4 1 0,-1 0 0,-2 1 16,-2 0-16,-3-1 0,-2 0 0,-2 0 16</inkml:trace>
  <inkml:trace contextRef="#ctx0" brushRef="#br0" timeOffset="160907.2509">11890 9644 0,'0'0'16,"0"0"-16,0 0 0,33 1 0,-33-1 16,39-3-16,-13 0 0,2 0 15,1 0-15,11-1 0,0 1 16,-2-1-16,0 1 0,6-1 15,-2-1-15,-8 0 0,-5 0 0,-6 1 16,-4 0-16,-4 1 0</inkml:trace>
  <inkml:trace contextRef="#ctx0" brushRef="#br0" timeOffset="161107.1389">12148 9561 0,'0'0'0,"0"0"16,0 0-16,0 0 0,-1 26 0,1-26 16,-6 29-16,2-11 15,-3 1-15,-3 1 0,-2 2 16,-1 0-16,0 1 0,-4 4 16,1-2-16,1-3 0,2-3 0,1-3 15,1-3-15,2-1 0,2-3 16,0 0-16</inkml:trace>
  <inkml:trace contextRef="#ctx0" brushRef="#br0" timeOffset="161256.7583">12134 9756 0,'0'0'0,"0"0"0,0 0 16,0 0-16,13 23 0,-13-23 0,12 22 15,-12-22-15,14 26 0,-4-13 16,1 1-16,1-2 0,1-3 15,-2 0-15,-3-1 0,0-2 16</inkml:trace>
  <inkml:trace contextRef="#ctx0" brushRef="#br0" timeOffset="161556.4612">12801 9327 0,'0'0'0,"0"0"0,0 0 15,0 0-15,0 0 0,-18 21 16,18-21-16,-18 21 0,18-21 0,-15 23 16,12-10-16,2-2 0,1-2 15,4-1-15,4 1 0,0-2 16,3 0-16,5-2 0,4-3 15,-1 0-15,-1 0 0,8-1 16,-1-1-16,-2 3 0,-1-1 0,-3-1 16,-3-2-16,-1 1 0,-3 0 15,-2 0-15</inkml:trace>
  <inkml:trace contextRef="#ctx0" brushRef="#br0" timeOffset="161707.1025">12711 9621 0,'0'0'0,"0"0"0,0 0 15,27 3-15,-27-3 0,22 1 16,-8-1-16,2 1 0,-1 0 0,2 0 16,-3 0-16,-2 0 0</inkml:trace>
  <inkml:trace contextRef="#ctx0" brushRef="#br0" timeOffset="162093.6683">12636 9793 0,'0'0'0,"0"0"15,0 0-15,0 0 0,0 0 0,0 0 16,0 0-16,39-1 0,-39 1 16,39-5-16,-13 3 0,0-1 15,0 1-15,0 1 0,1 1 16,5-2-16,-4 1 0,-1 2 15,-4 1-15,-4 0 0,-4 1 16,-7 2-16,-6 0 0,-3 4 16,-3 0-16,-5 5 0,-2 0 15,-3 0-15,1 0 0,-5 5 16,-2 4-16,2-4 0,1-1 0,5-2 16,2-1-16,4-3 0,3-1 15,7-1-15,7-1 0,2-5 16,3-2-16,6-4 0,4-3 15,4-2-15,2 2 0,6-4 16,7-2-16,-6-1 0,-2-1 0,9-4 16,2-1-16,-6 1 15,-6 1-15,-2-3 0,-7 1 16,-7 3-16,-5 2 0,-10 1 0,-5 2 16,-9 0-16,-7 1 0,2 2 15,5 2-15,1 1 0</inkml:trace>
  <inkml:trace contextRef="#ctx0" brushRef="#br0" timeOffset="167407.0071">15354 11638 0,'0'0'0,"0"0"0,0 0 15,0 0-15,22 0 0,-22 0 0,28 6 16,-11 0-16,2 0 0,4 2 15,4 0-15,-2 1 0,0 0 16,11 4-16,2-1 0,0-1 0,-2 1 16,11 1-16,3-2 15,-3-1-15,0-4 0,12-2 16,3-1-16,-5-4 0,-3-3 0,7-1 16,-3-1-16,-2-2 0,-5-2 15,1-3 1,-1-2-16,-3 2 0,0-1 0,1 3 0,-2 2 15,-3 3-15,-1 1 0,-2 3 16,-2 3-16,0 2 0,-3 3 0,4 4 16,3 4-16,-2-1 15,-2 0-15,3 1 0,1 2 16,0-2-16,0-2 0,4-2 16,2-5-16,1-1 0,-1-1 15,8-6-15,3 0 0,-6-2 0,-4-1 16,26-7-16,-5 0 15,-5-4-15,-2-3 0,-2-3 0,1 0 16,-10 3-16,-8 3 0,9 4 16,7 2-16,-4 2 0,-3 1 15,-5 5-15,-4 4 0,-8 4 0,-7 2 16,9 1-16,3 1 16,5 4-16,3 1 0,1 5 15,2 3-15,-6-5 0,-2-2 0,-1-4 16,0-3-16,3-5 0,0-1 15,7-5-15,4-4 0,-5-3 16,-5-3-16,5-9 0,3-3 16,-2 1-16,-2 3 0,2-1 15,2-1-15,-4 1 0,-3 1 0,3 5 16,2 4-16,-6 3 16,-5 3-16,2 4 0,1 5 15,-8 2-15,-6 4 0,-1 6 0,-1 6 16,7 1-16,4 0 0,0-1 15,4 1-15,-6-6 0,-1-4 16,6-3-16,5-3 0,-20-3 0,2 0 16,30-3-16,3-3 15,-26-3-15,0-2 0,5 0 16,6 0-16,-2 0 0,-2 1 0,20-6 16,-8-3-16,2-4 0,0-1 15,2 1-15,-1 1 16,-11 9-16,-9 6 0,-1 6 0,1 4 15,0 4-15,-2 4 0,4 7 16,3 5-16,-2-2 0,-1-2 16,-3-5-16,11 3 15,11 0-15,-11-7 0,2-6 0,0-2 16,10-4-16,5-1 0,4-5 16,3-2-16,-1-3 0,-1 2 0,7-6 15,3 0-15,1-2 0,0 0 16,8 0-16,8 0 15,-7 6-15,-5 2 0,-16 10 0,-12 3 16,-24-1-16,-16 1 0,-7-3 16,-3 0-16,-3-1 15</inkml:trace>
  <inkml:trace contextRef="#ctx0" brushRef="#br0" timeOffset="182090.8782">23808 10656 0,'0'0'0,"0"0"16,0 0-16,-28 18 0,28-18 0,-31 18 16,8-3-16,-2 0 15,-3 2-15,-9 4 0,-2-3 16,0 1-16,9-3 0,4-3 16</inkml:trace>
  <inkml:trace contextRef="#ctx0" brushRef="#br0" timeOffset="182240.8437">23480 10912 0,'0'0'15,"0"0"-15,6 21 0,-2-5 16,2 4-16,-1 4 0,1 3 16,0 11-16,0 4 0,-2 7 15,0-1-15,-2-6 0,-1-3 0,-1-3 16,0-8-16,0-6 0</inkml:trace>
  <inkml:trace contextRef="#ctx0" brushRef="#br0" timeOffset="182523.85">23606 11010 0,'0'0'0,"0"0"0,0 0 15,26-14-15,-26 14 0,36-11 16,-15 5-16,1 2 0,1 0 0,9 0 15,1 1-15,-2 4 0,-2 3 16,2 3-16,1 2 0,4 6 16,-6 4-16,-4 8 0,-5 6 15,-5 5-15,-2 4 0,-2 10 16,-4 1-16,-3-3 0,-3-3 0,-3 2 16,-2 1-16,-5 1 15,-3-5-15,-3-5 0,-3-1 16,2-10-16,0-6 0,0-5 0,-2-5 15,-4-6-15,-3-5 0,5-1 16,6 0-16,3-1 0</inkml:trace>
  <inkml:trace contextRef="#ctx0" brushRef="#br0" timeOffset="182691.3923">23729 11191 0,'0'0'0,"0"0"16,0 0-16,24-9 0,-24 9 0,28-8 15,-7 4-15,0 1 0,0 0 16,1 1-16,2 1 0,6 0 16,0 0-16,-4 0 0,-3-2 15,-3 1-15,-3 0 0,-3 0 16</inkml:trace>
  <inkml:trace contextRef="#ctx0" brushRef="#br0" timeOffset="182857.7387">23728 11256 0,'0'0'0,"0"0"0,0 0 16,0 0-16,28 2 0,-28-2 15,33-2-15,-12 0 0,1-1 16,1-1-16,1 1 0,1-1 16,-1 0-16,2-1 0,-4 2 15,-7-3-15,-9 1 0,0-1 0,-1 2 16,0 1-16</inkml:trace>
  <inkml:trace contextRef="#ctx0" brushRef="#br0" timeOffset="183007.5496">23544 11332 0,'0'0'0,"0"0"0,0 0 15,0 0-15,0 0 0,0 0 16,0 0-16,0 0 0,0 0 0,27 16 16,-4-13-16,4-3 0,6-3 15,15-1-15,5 0 16,3-1-16,3 0 0,15-2 15,-1-4-15,-3 0 0,-16 4 0,-13 0 16</inkml:trace>
  <inkml:trace contextRef="#ctx0" brushRef="#br0" timeOffset="183190.9687">24267 11167 0,'0'0'0,"0"0"16,-25 14-16,5-2 0,-3 5 0,-13 8 15,-5 4-15,-14 10 0,-3 2 16,-12 13-16,-1 3 0,-3 5 16,7-5-16,2 0 15,11-6-15,16-15 0,9-9 0,9-9 16</inkml:trace>
  <inkml:trace contextRef="#ctx0" brushRef="#br0" timeOffset="183407.2423">24813 10950 0,'0'0'0,"0"0"16,0 0-16,-21 28 0,21-28 0,-33 37 15,8-12-15,-13 13 0,-3 4 16,-9 11-16,0 1 15,-4 4-15,4-6 0,10-13 16,7-8-16,3-3 0,8-9 0,5-4 16</inkml:trace>
  <inkml:trace contextRef="#ctx0" brushRef="#br0" timeOffset="183574.5058">24670 11119 0,'0'0'0,"0"0"0,0 0 15,-4 27-15,1-9 0,-1 4 16,-1 3-16,0 3 0,-1 2 16,1 6-16,-1-1 0,2-7 15,1-3-15,0-4 0,2-8 16,1-3-16,0-3 0,0-1 0</inkml:trace>
  <inkml:trace contextRef="#ctx0" brushRef="#br0" timeOffset="183763.3313">24885 11062 0,'0'0'0,"10"-1"0,5 0 15,4-1-15,4 1 0,9-1 16,2 0-16,7-1 0,-1 1 16,-3-1-16,-2-2 0,-2 0 15,-2 2-15,0-2 0,-5 1 16,-11 0-16,-5 0 0,-7-3 15,-4-1-15,0 2 0,0 2 0,0 0 16</inkml:trace>
  <inkml:trace contextRef="#ctx0" brushRef="#br0" timeOffset="183965.6986">25088 10830 0,'0'0'0,"0"0"16,0 0-16,0 34 0,-2-13 0,-1 8 15,-2 9-15,-4 18 0,-2 8 16,-3 15-16,-1 0 0,2 5 16,2-11-16,0-2 0,3-12 15,3-9-15,1-15 0,3-11 16,2-9-16,-1-12 0,1-7 0,-1 1 16,0 1-1,0 2-15</inkml:trace>
  <inkml:trace contextRef="#ctx0" brushRef="#br0" timeOffset="184107.193">25111 11118 0,'0'0'0,"0"0"16,0 0-16,0 0 0,0 0 0,0 0 15,0 0-15,0 0 0,-29 22 16,29-22-16,-34 30 0,13-9 16,-2 3-16,-4 3 0,-1 0 15,-8 6-15,3-2 0,-1 1 16,7-6-16,5-5 0</inkml:trace>
  <inkml:trace contextRef="#ctx0" brushRef="#br0" timeOffset="184377.5195">25107 11202 0,'0'0'0,"0"0"0,0 0 16,28 10-16,-13-5 0,0 1 15,-1 2-15,-2 1 0,-2 0 0,-3 1 16,-3 1-16,-5 2 0,-6 0 15,-8 5-15,-5 0 0,-6 0 16,-5-1-16,-3-3 16,-4-1-16,-6 3 15,1-2-15,9-2 0,6-4 0,7 1 16,9-2-16,9 0 0,5 2 16,16-3-16,12 0 15,3-2-15,2-2 0,17-4 0,7-3 16,-1 0-16,-4 0 0,-6 0 15,-11 1-15,-10 2 0</inkml:trace>
  <inkml:trace contextRef="#ctx0" brushRef="#br0" timeOffset="184719.968">25651 11019 0,'0'0'0,"0"0"16,0 0-16,23 3 0,-23-3 0,30 2 16,-8-2-16,1 1 15,0 1-15,4-1 0,1 0 16,7 0-16,-3 1 0,-5-1 16,-3 1-16,-3-2 0,-4 0 0,-3 1 15,-3 0-15,-2 0 0,-4 0 16,-6 3-16,-6 2 0,-4 2 15,-4 2-15,-2 4 0,-4 2 16,-4 2-16,-1 2 0,-7 13 16,0 4-16,-1 2 0,0 1 15,-4 9-15,4 0 0,7-9 16,5-7-16,5-8 0,5-10 16,5-9-16,4-5 0,0 0 0,1 0 15,2-1-15</inkml:trace>
  <inkml:trace contextRef="#ctx0" brushRef="#br0" timeOffset="184924.4484">25869 11289 0,'0'0'16,"0"0"-16,-3 24 0,-1-6 16,-2 4-16,-2 12 0,1 5 15,-1-1-15,0-2 0,0 3 16,3-3-1,2-8-15,3-7 0,1-8 0,1-4 16,1-12-16,2-5 0,0-9 16,1-7-16,-2 5 0,0 5 15,0 0-15</inkml:trace>
  <inkml:trace contextRef="#ctx0" brushRef="#br0" timeOffset="185041.4584">25965 11254 0,'0'0'0,"0"0"0,0 0 16,9 18-16,-9-18 0,9 19 0,-4-5 15,1 0-15,-1 2 0,2 0 16,0 1-16,-1-3 0,1 0 16,-1-3-16,0-1 0,-2-2 0</inkml:trace>
  <inkml:trace contextRef="#ctx0" brushRef="#br0" timeOffset="185257.4706">26468 10940 0,'0'0'16,"0"0"-16,25 0 0,-25 0 0,34-1 16,-13 1-16,3 1 0,5-1 15,1 2-15,0-2 0,0 0 16,-4 0-16,-3 0 0,0 1 0,-4-1 15,-3 0-15</inkml:trace>
  <inkml:trace contextRef="#ctx0" brushRef="#br0" timeOffset="185441.4713">26380 11118 0,'0'0'15,"0"0"-15,0 0 0,24 3 16,-24-3-16,40-2 0,-14 1 15,3-2-15,2 1 0,2 0 16,2-2-16,8 0 0,-3 1 0,5-2 16,-4 1-16,-7-2 0,-6-2 15,-4 3-15,-6-1 0,-2 2 16</inkml:trace>
  <inkml:trace contextRef="#ctx0" brushRef="#br0" timeOffset="185607.483">26629 11076 0,'0'0'0,"0"0"15,-7 19-15,2-5 0,-2 2 16,0 5-16,0 3 0,-4 8 16,-1 1-16,-2 0 0,1-1 15,-1 0-15,1-4 0,2-6 16,2-4-16,2-4 0</inkml:trace>
  <inkml:trace contextRef="#ctx0" brushRef="#br0" timeOffset="185791.5157">26463 11386 0,'0'0'0,"0"0"0,0 0 16,6 26-16,-6-26 0,2 30 15,0-12-15,1-1 0,-1 1 0,0 1 16,0-3-16,0-6 16,2-3-16,-2-1 0,0-1 0,0-1 15</inkml:trace>
  <inkml:trace contextRef="#ctx0" brushRef="#br0" timeOffset="186091.3295">26508 11388 0,'0'0'0,"0"0"16,0 0-16,0 0 0,0 0 0,35 2 15,-35-2-15,34 3 0,-34-3 16,35 4-16,-18-1 16,-1 0-16,0 1 0,-2-2 0,0 1 15,-2 1-15,-4 1 0,-3 0 16,-4 1-16,-3 1 16,-3 1-16,-4 0 0,-3 1 0,-2 0 15,-1 0-15,-5 3 16,0-1-1,3-1-15,4 0 0,2-3 0,2-3 0,6 0 16,4-1-16,7-2 0,5 1 16,6-6-1,4-3-15,6 0 16,4-2-16,-6 1 0,-1 1 0,-1-1 0,-5 2 16,-4 1-16</inkml:trace>
  <inkml:trace contextRef="#ctx0" brushRef="#br0" timeOffset="186628.7481">26196 11051 0,'0'0'0,"0"0"15,0 0-15,0 0 0,0 0 0,15 21 16,-15-21-16,12 20 0,-12-20 16,17 23-16,-9-8 0,0 1 15,-1 2-15,1 0 0,-1 0 16,1-2-16,-1-1 16,-2-1-16,1-1 0,-3 0 15,0-1-15,-1 0 0,1 0 0,-2 3 16,-1-1-16,0 3 0,-1 2 15,1 2-15,0 3 0,-3 8 16,0 2-16,0 1 16,-2 1-16,2-5 0,1-4 0,-1 3 15,-2-6-15,3-4 0,1-5 16,0-1-16,0-4 16,0-3-16,-2-2 0,2-2 15,1-3-15,-1 3 0,1-3 0,0 0 16,3-3-16,1 0 0,0 1 15,6-1-15,6-2 0,2 1 16,3 2-16,16 0 0,8 2 16,1 0-16,2 2 0,22-2 15,11 0-15,8 0 0,-6 1 0,21-1 16,5 0-16,-3-2 16,-15-1-16,28-7 0,-19-3 15,-25 2-15,-17 1 0,-18-5 0,-13-4 16,-11-3-16,-7-2 0,-2 7 15,-3 6-15,-1 3 0</inkml:trace>
  <inkml:trace contextRef="#ctx0" brushRef="#br0" timeOffset="226509.8159">17328 11605 0,'0'0'16,"0"0"-16,0 0 0,0 0 0,0 0 16,0 0-16,-28 0 0,28 0 0,-27 6 15,27-6-15,-34 15 16,15-3-16,1 4 0,-4 1 0,-2 1 16,-3 11-16,2 5 0,-3 5 15,-2 4 1,-2 8-16,4-4 0,0 10 0,6-1 15,8-7-15,6-5 0,9-1 0,7 1 16,9 2-16,8-6 0,9 0 16,9-2-16,2-3 0,1-2 15,8-7-15,7-5 0,10-2 16,-1-3-16,3-5 0,1-4 16,28-2-16,-9-2 0,-7-9 15,-3-5-15,-12-8 0,-8-5 16,-10-6-16,-7-4 0,-4-2 15,-4-3-15,-7-4 0,-5-1 16,-11-4-16,-7 0 0,-9-5 16,-6-1-16,-10 1 0,-7 2 0,-8 0 15,-7-1-15,-1 4 0,-1 2 16,-14 4-16,-9 1 0,-4 5 16,-1 3-16,-16 3 0,-10 2 15,-1 7-15,-1 5 0,-10 3 16,-7 4-16,-2 4 0,-2 4 0,36-1 15,26 1-15,17 1 0</inkml:trace>
  <inkml:trace contextRef="#ctx0" brushRef="#br0" timeOffset="227512.5011">4354 12659 0,'0'0'0,"21"0"16,4-1-16,1 0 0,3 0 16,19-1-16,11-1 0,16 1 15,2 1-15,26 0 0,8-2 16,11-1-16,-4-2 0,63-1 15,-6-1-15,-17 1 0,-12 2 16,6 4-16,5 3 0,-17-1 16,-11-1-16,5 3 0,5 2 15,-21 0-15,-16 1 0,-11 0 16,-9 3-16,-18-5 0,-12-2 0,-11-3 16,-7 0-16,-14-1 0,-9 1 15,-10-5-15,-7-3 0,-7 3 16,-3 0-16,-9-4 0,-1-4 15,6 6-15,7 1 0,4 2 16</inkml:trace>
  <inkml:trace contextRef="#ctx0" brushRef="#br0" timeOffset="228509.9664">10365 12569 0,'0'0'16,"0"0"-16,0 0 0,31-3 0,-31 3 16,32 0-16,-9 0 15,4 1-15,1 1 0,18 1 16,4 0-16,4 0 0,4-1 0,17 1 15,15 1-15,-1 0 0,0 1 16,15-1-16,0-1 0,13 2 16,-3 2-16,50 0 0,-11 0 15,-19 0-15,-11 1 0,-4-6 16,-3-2-16,-8-1 0,-6 1 0,-4-1 16,-3 0-16,-10-3 15,-7-1-15,-4-1 0,-3-1 0,-12-3 16,-6-2-16,0 4 0,0 3 15,-12 2-15,-7 3 0,-1-1 16,-1-1-16,-6 0 0,-2-1 0,-7 1 16,-3 1-16,0 1 15,-1 2-15,0 2 0,2 1 16,-1 0-16,1 0 0,-6-4 16,0 1-16,0 0 0,-2 0 0,0 0 15,-1 0-15,-3 0 0,-1-1 16,-2-1-16,-2-4 0,0 2 15,2 2-15,-3-2 0</inkml:trace>
  <inkml:trace contextRef="#ctx0" brushRef="#br0" timeOffset="229976.3043">24780 12693 0,'0'0'0,"20"0"0,10-1 16,12 0-16,3 1 0,22-2 15,21-3-15,17-2 0,0-1 0,17 2 16,-1 4-16,52-8 0,-13-3 0,-5 2 16,-5 2-16,-7-1 0,-4 2 15,5 2-15,5 3 16,-9-1-16,-7 0 0,3-1 0,3-1 15,-5 6-15,-1 3 0,1 0 16,3-1-16,-9 1 0,-7 0 16,-7 0-16,-5 1 0,-7-1 15,-5 0-15,-7-2 0,-5 0 16,-15-6-16,-9-4 0,-9-1 0,-6 2 16,-15 0-16,-13 0 0,-4 3 15,-6 1-15,-1 2 0</inkml:trace>
  <inkml:trace contextRef="#ctx0" brushRef="#br0" timeOffset="234231.0405">25755 9896 0,'0'0'0,"0"0"0,0 0 16,0 0-16,0 0 0,16 18 16,-16-18-16,10 17 0,-10-17 0,12 24 15,-6-5-15,0 0 16,1-1-16,-2 4 0,0 3 15,-1 0-15,0 1 0,-4 9 16,-3 2-16,1-4 0,1-1 16,-1 1-16,-1-1 0,0-7 0,2-3 15,-1-5-15,0-4 0,0-2 16,-1-4-16,1-3 0,0-4 16,0-3-16,0-1 0,0-6 15,1-4-15,1-3 0,0 0 16,1-4-16,3-2 0,0 0 0,2 2 15,4-6-15,1 1 16,0 3-16,1 2 0,1 0 16,2 3-16,2 1 0,0 2 0,3 3 15,6 2-15,-3 3 0,0 3 16,4 2-16,1 2 0,0 3 16,-2 1-16,1 1 0,-1 1 15,-5-1-15,-3-1 0,-4-1 16</inkml:trace>
  <inkml:trace contextRef="#ctx0" brushRef="#br0" timeOffset="234676.6557">26505 10019 0,'0'0'0,"0"0"15,0 0-15,0 0 0,0 0 0,0 0 16,0 0-16,-10 24 0,10-24 16,-7 24-16,7-24 0,-11 36 15,4-18-15,2 4 0,-1 1 16,2 0-16,0-2 0,3 3 16,2-1-16,3-5 0,1-4 0,5-4 15,4-3-15,0-3 16,-1-4-16,1-4 0,2-5 15,-1 0-15,2 0 0,-2-4 16,0-3-16,0-2 0,-2-1 0,1-5 16,-1-1-16,-2 3 0,-3 2 15,0 3-15,-2 1 16,-2 5-16,-1 1 0,1 4 0,-2 3 16,-2 3-16,0 0 0,1 8 15,-1 2-15,-1 1 0,0 2 0,0 5 16,0 3-16,-1 1 15,1-1-15,1 1 0,0 1 16,3 1-16,0-2 0,0-5 16,2-2-16,1-6 0,2-7 0,-3 0 15,0 0-15,-2 0 0</inkml:trace>
  <inkml:trace contextRef="#ctx0" brushRef="#br0" timeOffset="235110.308">27037 9887 0,'0'0'0,"0"0"15,0 0-15,0 0 0,0 0 0,-2 36 16,-3-16-16,0 2 0,-1 3 16,-2 2-16,-2 3 0,-3 4 0,0-3 15,1 1-15,1-3 16,2-3-16,1-4 0,1 0 15,1-3-15,2-5 0,-1-4 0,4-8 16,1-4-16,0-5 0,0-1 16,5-3-16,1-2 0,3-1 15,1 0-15,2-2 0,2 2 16,1 1-16,-1 1 0,8 2 16,3 3-16,1 3 0,-1 3 0,-2 3 15,0 3-15,-2 1 16,-2 1-16,-3 5 0,-3 1 15,-2 2-15,-3 1 0,-5-2 0,-4 1 16,-3-2-16,0-2 0,-7 3 16,-3-1-16,-5-3 0,-3-1 15,-2-3-15,-3-1 0,0-1 16,-2-1-16,1-2 0,1-1 16,3-3-16,3-1 0,3-5 15,4-4-15,3 2 0,1 2 0,2 2 16</inkml:trace>
  <inkml:trace contextRef="#ctx0" brushRef="#br0" timeOffset="237859.7831">27691 10247 0,'0'0'0,"0"0"15,0 0-15,0 0 0,-19 21 0,19-21 16,-19 25-16,9-11 0,0 1 16,1 2-16,2 0 0,1-1 15,3-2-15,6 2 0,6-1 16,2-3-16,2-4 0,7-2 16,5-5-16,1-2 0,-2-2 15,1-4-15,1-2 0,2-4 16,-1-1-16,-5-4 0,-3-4 15,-5 0-15,-4 1 0,-6-2 16,-5 1-16,-3 1 0,-4 1 0,-5 2 16,-4 3-16,-3 3 0,0 4 15,-4 1-15,-1 3 0,3 3 16,2 2-16,-2 2 0,1 2 16,7 1-16,2 1 0,5 1 15,6-1-15,0-1 0,0-2 0,0 0 16</inkml:trace>
  <inkml:trace contextRef="#ctx0" brushRef="#br0" timeOffset="238459.8873">28181 10203 0,'0'0'0,"0"0"0,0 0 0,-7 18 16,7-18-16,-12 23 0,1-4 15,-1-1-15,0-1 0,0 0 0,1-2 16,-1 3-16,2-4 0,2-3 16,2-2-16,1-5 0,2-2 15,3-2-15,-1-4 0,3-1 16,1-1-16,4-6 0,3-2 16,2-5-16,1 0 0,0-1 15,2 0-15,0 1 0,2 1 16,1 0-16,1 4 0,-2 0 15,-3 4-15,-2 5 0,-1 2 0,-3 3 16,0 1-16,-4 5 0,-1 4 16,-2 1-16,-1 3 0,-2 2 15,-2 5-15,-2 0 0,1 0 16,-1 2-16,1-2 0,1-3 16,4 0-16,4-1 0,1-2 15,4-2-15,2-1 0,0-6 16,3-2-16,3-3 0,2 1 0,7-7 15,4-3-15,-1 1 0,-2-1 16,2-4-16,2-4 0,-4-2 16,-2-2-16,-3 0 0,-3-2 15,-2 4-15,-4 2 0,-2-4 16,-4 2-16,-4 4 0,-2-1 16,-2 4-16,-3 2 0,-4 2 15,-2 3-15,-3 2 0,-4 5 16,0 1-16,-1 2 0,3 8 15,0 5-15,2 0 0,0 0 0,4 3 16,2 2-16,4-2 0,2 1 16,7-3-16,3 1 0,7-4 15,4-2-15,7-3 0,7-2 16,-6-3-16,-5 0 0,-4-2 16</inkml:trace>
  <inkml:trace contextRef="#ctx0" brushRef="#br0" timeOffset="238710.0863">29236 10165 0,'0'0'0,"0"0"15,0 0-15,-34 2 0,20 0 0,-4 3 16,-3 0-16,-3 3 0,1 4 0,4 0 16,3 3-16,7 0 15,3 2-15,7 0 0,7 0 16,2-1-16,2-1 0,4 2 15,3 0-15,-2-3 0,-2-1 0,-3-2 16,-3 0-16,-4-2 0,-5-2 16,-8-1-16,-7-2 0,0-1 15,-4 1-15,-5-3 0,-5-1 16,-7-4-16,0-3 0,6 2 16,6 1-16,5 1 0</inkml:trace>
  <inkml:trace contextRef="#ctx0" brushRef="#br0" timeOffset="238878.6831">29182 9798 0,'0'0'0,"0"0"0,0 0 16,0 0-16,-22 16 0,22-16 15,-33 25-15,14-9 0,-1 2 0,1 3 16,-1 1-16,-1 3 0,3-4 15,3-3-15</inkml:trace>
  <inkml:trace contextRef="#ctx0" brushRef="#br0" timeOffset="239143.0564">30031 10007 0,'0'0'0,"0"0"0,0 0 16,-10 24-16,10-24 0,-19 30 16,3-7-16,-2 1 0,-1 2 0,-6 13 15,0 3-15,4-4 16,3-3-16,3 1 0,5-6 16,2-5-16,4-3 0,9-1 15,8-4-15,2-6 0,1-1 0,3-8 16,1-4-16,1-6 0,2-4 15,-1 1-15,-5 2 0,-4 2 16</inkml:trace>
  <inkml:trace contextRef="#ctx0" brushRef="#br0" timeOffset="239310.4569">29622 10187 0,'0'0'0,"0"0"0,0 0 15,31-3-15,-16 2 0,6 0 0,5 0 16,1-1-16,2 2 0,13 0 16,3 0-16,-6 1 0,-7 0 15,-5-1-15</inkml:trace>
  <inkml:trace contextRef="#ctx0" brushRef="#br0" timeOffset="239659.6457">30003 10330 0,'0'0'0,"0"0"0,0 0 0,24 4 15,-24-4-15,27 5 0,-7-2 16,2-1-16,2-1 0,4-2 16,3-1-16,7-2 0,0 0 0,-2-2 15,0-2-15,2-1 16,-5 1-16,-4-3 0,-4-2 0,-6-1 15,-6-1-15,-7 0 0,-7-1 16,-5 3-16,-3 1 0,-4 2 16,-4 2-16,-3 5 0,-4 4 0,0 4 15,-1 5-15,1-2 16,0 2-16,1 7 0,0 6 16,3 2-16,3 1 0,3 5 15,7 2-15,4-5 0,6-3 0,8-1 16,6-3-16,3-5 0,2-2 15,9-5-15,5-4 16,1-6-16,-2-4 0,-7 0 0,-6 2 16,-5 1-16</inkml:trace>
  <inkml:trace contextRef="#ctx0" brushRef="#br0" timeOffset="240209.8669">30769 10229 0,'0'0'0,"0"0"0,0 0 15,0 0-15,-11 20 0,11-20 16,-15 29-16,6-11 0,1 1 0,-2 1 16,0 1-16,1-2 0,1-1 15,-1 1-15,2-2 0,1-4 16,2-2-16,0-2 0,2-2 16,2-5-16,0-2 0,5-2 15,-1-5-15,2-1 0,0-3 0,5-7 16,1-3-16,2 1 15,0 0-15,-1 2 0,-1 0 16,1 4-16,1 3 0,-2 1 0,-1 5 16,1 0-16,0 2 0,-2 5 15,-2 3-15,-1 2 0,0 3 16,-2 4-16,-3 3 0,-1 2 16,0-1-16,-1 2 0,0 0 15,-1-2-15,0-2 0,0 1 16,0-2-16,-1-5 0,2-1 0,0-3 15,0 0-15,0-4 0,0-2 16,3-2-16,0-5 0,2-2 16,2-2-16,2-4 0,2-5 15,3 2-15,3-1 0,0-2 16,2 0-16,-2 3 0,-2 1 16,3 1-16,-2 2 0,-2 1 15,-5 4-15,2 3 0,0 3 16,-3 3-16,-1 0 0,-2 6 15,0 4-15,-2 2 0,-2 3 0,-2 2 16,-1 1-16,0 1 0,-1 0 16,1 1-16,0 1 0,1-4 15,0-1-15,2 2 0,2-5 16,2-5-16,-1-4 0,-1 1 16,1-2-16,-1 0 0</inkml:trace>
  <inkml:trace contextRef="#ctx0" brushRef="#br0" timeOffset="240427.8676">31401 10371 0,'0'0'0,"0"0"16,-8 21-16,0-5 0,-1 4 0,-5 14 16,-3 8-16,-2 7 15,3-3-15,0-1 0,2 0 16,0 1-16,2-5 0,3-8 0,1-4 15,3-7-15,0-7 0,2-8 16,0-6-16,0-6 0,2-5 16,-2-7-16,-1-9 0,0 6 15,2 3-15,0 4 0</inkml:trace>
  <inkml:trace contextRef="#ctx0" brushRef="#br0" timeOffset="240660.4452">31317 10251 0,'0'0'0,"0"0"0,19-3 15,-4 2-15,0 1 0,10 1 16,4 1-16,0 1 0,-2 2 0,0 1 16,-1 2-16,3 3 0,-5 3 15,-5 1-15,-5 3 0,-5 0 16,-4 0-16,-9 2 0,-5 1 16,-1-3-16,-1-1 0,-8-2 15,-7-1-15,1-3 0,0-3 0,-4-1 16,-2-1-16,2-5 0,3-2 15,-1-10-15,4-7 16,7-1-16,5-2 0,2 5 0,1 3 16,3 3-16</inkml:trace>
  <inkml:trace contextRef="#ctx0" brushRef="#br0" timeOffset="240845.3008">31786 9979 0,'0'0'0,"0"0"0,0 0 15,9 18-15,-9-18 0,1 30 0,-6-4 16,-2 0-16,-1 2 0,-4 12 16,-2 6-16,-1-3 0,0 0 15,-3 5-15,2-6 0,3-4 16,2-6-16,1 1 0,3-3 16,2-10-16,-1-6 0,3-4 15,-1-1-15,2-3 0</inkml:trace>
  <inkml:trace contextRef="#ctx0" brushRef="#br0" timeOffset="241160.0609">31868 10467 0,'0'0'0,"0"0"16,16 1-16,-6-1 0,0-1 0,3-1 16,4 1-16,3-1 0,-2-1 15,0-1-15,0-1 0,-2-2 16,0-2-16,-3 0 0,-1 1 15,-4-4-15,-4-1 0,-3-3 16,-2-1-16,-2 2 0,-3 1 0,-5 3 16,-3 2-16,-1 2 0,-2 4 15,-1 3-15,-1 3 0,0 3 16,0 4-16,-4 6 0,0 5 16,3 0-16,5 2 0,5 0 15,4 2-15,6-3 0,5-2 0,4-1 16,7-1-16,5-3 0,3-2 15,7-7-15,5-5 16,10 1-16,0-4 0,-10 1 0,-7 1 16,-7-1-16</inkml:trace>
  <inkml:trace contextRef="#ctx0" brushRef="#br0" timeOffset="241410.3006">32621 10330 0,'0'0'0,"0"0"0,0 0 0,0 0 16,0 0-16,-30-12 0,30 12 15,-35-6-15,35 6 0,-44 0 16,19 4-16,2 1 0,0 2 0,-2 3 16,2 2-16,6 0 0,5 1 15,5 4-15,5 3 0,3-2 16,2-2-16,2 2 0,0 0 16,2 0-16,0-2 0,0 5 15,-1-2-15,-3-4 0,0 0 16,-3 0-16,-3-1 0,-2-3 15,-3-1-15,-5-2 0,-6-1 16,-1-3-16,-2-1 0,4 0 0,3-1 16,2 0-16</inkml:trace>
  <inkml:trace contextRef="#ctx0" brushRef="#br0" timeOffset="242026.6778">26741 10730 0,'0'0'0,"0"0"0,0 0 15,0 0-15,22 13 0,-22-13 16,28 10-16,-28-10 0,40 11 0,-13-6 16,6 2-16,3-3 0,2 1 15,19 2-15,7-2 0,16 1 16,-2-3-16,27-1 0,8 0 16,13-2-16,-7-3 0,29-3 15,22-2-15,25-2 0,-23 4 0,6-2 16,5 1-16,-14 2 0,-10 1 15,12 1-15,8 1 16,-10 0-16,-8-2 0,14 3 16,10 2-16,-18 1 0,-14 3 0,22-3 15,15-1-15,-22 0 0,-17-1 16,6 2-16,7 0 0,-18 0 16,-9 0-16,2 2 0,2 2 15,-23 0-15,-16 2 0,-7-3 16,-6 1-16,-19-1 0,-13 1 0,-10-2 15,-10-2-15,-17 1 0,-12-1 16,-3-1-16,-2 1 0,1-2 16</inkml:trace>
  <inkml:trace contextRef="#ctx0" brushRef="#br0" timeOffset="289112.2923">3322 12836 0,'0'0'0,"0"0"0,0 0 16,-26-2-16,26 2 0,0 0 16,-34 3-16,16 0 15,0 4-15,-2 3 0,0 4 16,1 1-16,2 1 0,-6 8 0,0 3 16,1 3-16,0 2 0,0 13 15,4 3-15,4-1 0,2-2 16,7 8-16,6 0 0,7-5 15,5-4-15,17 6 16,9-1-16,4-12 0,-1-5 0,11-3 16,3-2-16,14-2 0,1-3 0,3-8 15,0-4-15,28-5 0,-14-7 16,-9-10-16,-6-6 16,-10-1-16,-7-1 0,-4-7 0,-3-5 15,-8-6-15,-7-2 0,-15-9 16,-8-7-16,-8 1 0,-4 2 15,-9 0-15,-5 1 0,-13-1 16,-6-1-16,-12 1 0,-7 1 16,-4 7-16,-3 4 0,-9 0 15,-7-1-15,-4 7 0,-1 5 0,-10 10 16,-5 6-16,-4 7 0,-3 5 16,-3 3-16,-5 4 15,35-3-15,25 1 0,14-1 0</inkml:trace>
  <inkml:trace contextRef="#ctx0" brushRef="#br0" timeOffset="293883.7924">4625 13837 0,'0'0'0,"0"0"0,0 0 15,0 0-15,0 0 0,0 0 0,0 0 16,0 0-16,0 0 0,-22 20 16,22-20-16,-17 22 0,17-22 0,-17 35 15,6-10-15,-2 1 16,0 1-16,-6 8 0,1 2 16,1-4-16,5-3 0,-3 2 15,2-5-15,4-6 0,2-7 0,1-6 16,5-5-16,1-3 0,-2-5 15,2 1-15,0 1 0,0 1 16</inkml:trace>
  <inkml:trace contextRef="#ctx0" brushRef="#br0" timeOffset="294039.2613">4612 13623 0,'0'0'0,"0"0"16,0 0-16,0 0 0,0 0 0,0 0 15,0 0-15,23 0 0,-23 0 0,0 0 16,21 16 0,-21-16-16,0 0 0,16 18 0</inkml:trace>
  <inkml:trace contextRef="#ctx0" brushRef="#br0" timeOffset="294595.9176">4984 13931 0,'0'0'0,"0"0"0,0 0 0,-12 29 15,5-16-15,-1 3 0,-2 1 16,1-1-16,1-1 0,-1 1 16,3-3-16,-1-2 0,2-3 0,1-3 15,2-2-15,2-3 0,4-3 16,1-4-16,2-3 15,1-4-15,4-1 0,5-7 16,2 1-16,-1 1 0,1 2 0,7-2 16,-1 0-16,-3 4 0,0 2 15,-2 6-15,-1 5 0,-1 2 0,-2 1 16,-3 5-16,-1 4 16,-4 1-16,-4 3 0,-2 5 15,-2 6-15,-2-1 0,-1-1 0,1-1 16,-2-1-16,1-2 0,-2-3 15,1-1-15,1-3 16,1-1-16,1-3 0,1-1 0,0-2 16,0-4-16,0-2 0,3-3 15,4-2-15,3-5 0,2-4 0,4-5 16,5-2-16,1 2 0,0 2 16,10-4-16,6 2 0,-5 3 15,0 2-15,0 3 0,0 3 16,-3 4-16,-3 4 0,2 3 15,-7 5-15,-5 2 0,-3 1 16,-4 5-16,-4 5 0,-1 4 16,-3 2-16,-2 4 0,-1 2 15,-1-2-15,-2-1 0,1 2 16,1-3-16,1-4 0,-1-5 0,2-3 16,0-3-16,0-3 0</inkml:trace>
  <inkml:trace contextRef="#ctx0" brushRef="#br0" timeOffset="295012.4478">6293 14002 0,'0'0'0,"0"0"16,0 0-16,0 0 0,0-20 0,0 20 15,0 0-15,-26-18 0,26 18 16,-28-9-16,11 7 0,-3 1 15,-2 0-15,-1 5 0,-1 2 16,-6 5-16,-1 3 0,2 1 16,-1 3-16,3 0 0,4-2 15,2 4-15,8-1 16,4-1-16,7-1 0,6-3 0,7-4 16,3-3-16,1-5 0,6-3 15,4-3-15,2-3 0,-1-2 0,3-6 16,3-4-1,-3-3-15,1-3 16,-5 6-16,-5 3 0,-3 3 0,-4 4 16,-2 0-16,-5 1 0,-2 6 15,0 3-15,-2 5 0,-4 3 0,-2 7 16,-1 4-16,0 3 0,2 2 16,3 1-16,3 0 0,4-3 15,2-3-15,4-3 0,6-2 16,1-2-16,4-2 0,-4-3 15,-4-1-15,-1 0 0</inkml:trace>
  <inkml:trace contextRef="#ctx0" brushRef="#br0" timeOffset="295479.2583">6972 14041 0,'0'0'0,"0"0"15,0 0-15,0 0 0,0-26 0,0 26 16,-3-22-16,-2 11 0,-1 0 15,-5 2-15,-5 1 0,0 3 16,-2 3-16,-4 1 0,-5 2 16,-6 4-16,0 5 0,0 6 15,0 4-15,-5 7 0,7-1 0,5 0 16,8 0-16,8-3 16,3-3-16,10-3 0,8-2 0,4-4 15,-1-5-15,7-3 0,5-4 16,0-4-16,-1-1 0,6-8 15,0-3-15,0 0 0,-1 0 16,-3-4-16,-4-4 16,-4 4-16,-4 3 0,-2 6 0,-6 4 15,0 3-15,-3 2 0,0 10 16,-3 4-16,-1 3 16,-1 3-16,-2 9 0,0 7 0,-1 3 15,-2 3-15,-5 9 0,-1 0 16,3-3-16,-1-3 0,1-2 15,-4-3-15,-1 2 0,-2-5 0,2-4 16,0-2-16,-2-5 0,1-4 16,-6-7-16,-4-5 0,3-6 15,0-4-15,-1-5 16,1-5-16,5-2 0,1-4 0,8-10 16,5-9-16,4-3 0,5-1 15,-2 7-15,1 9 0,-2 6 16</inkml:trace>
  <inkml:trace contextRef="#ctx0" brushRef="#br0" timeOffset="295679.5969">7342 13963 0,'0'0'0,"0"0"0,0 0 16,0 26-16,0-26 0,-7 36 15,-1-10-15,-1 2 16,-1 1-16,-3 8 0,0-2 0,-1-3 15,6-3-15,-1-2 0,3-6 16,5-10-16,3-6 0,2-9 16,0-5-16,-1 3 0,0 0 0,-1 1 15</inkml:trace>
  <inkml:trace contextRef="#ctx0" brushRef="#br0" timeOffset="295808.1472">7408 13679 0,'0'0'0,"0"0"16,0 0-16,0 0 0,0 0 0,16 20 16,-16-20-16,13 23 0,-13-23 15,19 22-15,-11-13 0,-1-1 16</inkml:trace>
  <inkml:trace contextRef="#ctx0" brushRef="#br0" timeOffset="296132.2784">7778 14000 0,'0'0'16,"0"0"-16,0 0 0,-8 25 0,8-25 16,-14 30-16,1-10 0,0-1 15,-2 2-15,0 5 0,0-1 16,3-2-16,2-3 0,2-2 16,2-5-16,0-2 0,2-3 15,2-3-15,2-5 0,1-3 16,2-2-16,3-6 0,1-3 15,4-3-15,4-3 0,0-1 16,2-3-16,1-2 0,2 0 0,8-3 16,-3 5-16,-1 5 0,0 3 15,-1 5-15,0 3 16,0 5-16,-1 1 0,-4 7 0,-2 3 16,-1 5-16,-3 3 0,-3 2 15,-3 0-15,-3 3 0,-3 2 16,0 2-16,0 1 0,0-4 15,0-4-15,0-5 0</inkml:trace>
  <inkml:trace contextRef="#ctx0" brushRef="#br0" timeOffset="296562.0916">8671 14126 0,'0'0'0,"0"0"0,0 0 16,0 0-16,-12-21 0,12 21 0,-18-12 15,5 5-15,-3 1 0,-3 2 16,-5 2-16,-1 3 0,-1 1 0,-10 7 16,0 3-16,3 5 15,2 4-15,-2 1 0,5-1 16,5-1-16,8-3 0,6 1 0,6-1 15,4-3-15,5-3 0,9-3 16,6-4-16,1-3 0,0-4 16,1-1-16,2-5 0,3 1 15,2 0-15,-4-5 0,0-4 16,-1 1-16,-4 0 0,0 0 16,-5 1-16,-3 3 0,-3 4 0,-4 3 15,-5 0 1,-1 5-16,-1 7 0,-5 3 0,-1 4 15,0 0-15,1 4 0,-1 5 16,1 2-16,4-1 0,1 1 0,4-5 16,5-3-16,-3-4 0,1-2 15,-2-1-15</inkml:trace>
  <inkml:trace contextRef="#ctx0" brushRef="#br0" timeOffset="297013.0027">8945 13896 0,'0'0'16,"0"0"-16,0 0 0,-6 27 0,6-27 16,-10 32-16,1-7 15,-1 3-15,-2 1 0,-2 7 0,0-1 16,0 2-16,3-5 0,3-5 15,2-4-15,1-5 0,2-3 16,0-4-16,0-3 16,1-3-16,0-5 0,2-6 15,2-4-15,3-3 0,1-4 0,2-2 16,1-2-16,0 2 0,1 1 16,4 0-16,1 1 0,3 4 15,3 1-15,3 4 16,4 6-16,-3 1 0,2 2 0,-1 2 15,2 3-15,-3 0 0,-2 3 16,-4 2-16,-3 4 16,-5 1-16,-3 2 0,-4-3 15,-2 0-15,-7 2 0,-4 2 16,-2-2-16,-4-2 0,-2 1 16,-1-2-16,-1-4 0,-1-4 0,-2-5 15,-2-4-15,3-2 0,2-3 16,7-5-16,4-5 15,3 3-15,0 3 0,1 2 0</inkml:trace>
  <inkml:trace contextRef="#ctx0" brushRef="#br0" timeOffset="297212.2467">9536 13880 0,'0'0'0,"0"0"15,-10 21-15,1-6 0,0 3 0,-9 13 16,-3 6-16,-3 2 0,-3 2 16,-1 10-16,1-1 0,6-7 15,6-8-15,3-2 0,5-8 16,6-7-16,4-5 0,1-3 16,-2-2-16,0-3 0</inkml:trace>
  <inkml:trace contextRef="#ctx0" brushRef="#br0" timeOffset="297545.5106">9512 14196 0,'0'0'15,"0"0"-15,0 0 0,0 0 16,0 0-16,29 18 0,-29-18 16,29 10-16,-10-5 0,1 0 15,1-1-15,1-1 0,1 0 0,7-2 16,0-1-16,-3-1 0,0-1 15,-2-4-15,-2-3 0,-3-1 16,-2-3-16,-7-1 0,-5-2 16,-5 1-16,-3 1 0,-5-1 15,-7-1-15,-3 2 0,-4 0 16,-7 4-16,-1 7 0,-1 3 16,-3 5-16,2 6 0,2 6 15,-1 6-15,5 1 0,4 3 16,4 2-16,7 1 0,6 1 0,6 2 15,6 0-15,6-1 0,7-2 16,5-3-16,3-3 0,-5-5 16,-6-4-16,-3-4 0</inkml:trace>
  <inkml:trace contextRef="#ctx0" brushRef="#br0" timeOffset="298085.591">4760 14658 0,'0'0'0,"0"0"0,0 0 16,0 0-16,0 0 0,-15 22 15,15-22-15,-13 28 0,6-10 0,-2 3 16,0 1-16,0 2 0,-1 1 16,-3 4-16,1-1 0,1-5 15,1-3-15,3-5 0,0-4 16,3-3-16,1-4 0,1-2 16,0 1-16,1-1 0</inkml:trace>
  <inkml:trace contextRef="#ctx0" brushRef="#br0" timeOffset="298238.3614">4909 14388 0,'0'0'0,"0"0"16,0 0-16,31 8 0,-21-2 0,2 2 15,-2 1-15,0-1 0,-1 1 16,-2-4-16</inkml:trace>
  <inkml:trace contextRef="#ctx0" brushRef="#br0" timeOffset="298746.456">5126 14767 0,'0'0'0,"0"0"15,-11 19-15,4-8 0,0 0 0,-2 1 16,3 2-16,-4 1 0,2-2 15,1-1-15,3-2 16,-2-3-16,3-2 0,3-5 0,0 0 16,1-6-16,4 0 0,5-4 15,2-3-15,1-4 16,3-2-16,5-3 0,1 2 0,2 3 16,0 1-16,2 0 0,-1 4 15,-3 5-15,-5 4 16,0 2-16,-1 2 0,-4 3 0,2 3 15,-7 3-15,1 2 0,-5 4 16,1 3-16,-3-2 0,-1-1 16,-1 1-16,1 1 0,-2-2 15,0-1-15,2-3 0,-2-1 16,1-2-16,1-2 0,0-3 16,0 1-16,0-5 0,0 0 0,3-5 15,2-6-15,3 1 0,1 1 16,6-4-16,2-4 15,2 2-15,0 1 0,3 2 0,3 2 16,5-1-16,-1 1 0,-1 5 16,2 3-16,-1 1 0,-4 1 0,-2 5 15,2 3-15,-6 2 0,-2 2 16,-5 5-16,-3 6 16,-4 0-16,-1 1 0,-8 4 0,-1 1 15,1-4-15,-1-6 0,2-3 16</inkml:trace>
  <inkml:trace contextRef="#ctx0" brushRef="#br0" timeOffset="299145.8342">6486 14952 0,'0'0'0,"0"0"0,0 0 15,0 0-15,0 0 0,-1-31 0,1 31 16,-11-18-16,11 18 0,-20-16 16,1 8-16,1 4 0,0 1 15,-6 4-15,-3 4 0,-6 7 16,2 4-16,0 1 0,-1 3 16,-1-1-16,4-2 0,8 0 15,8 1-15,4-1 0,5-1 0,7-4 16,7-2-16,3-4 0,2-2 15,6-4-15,4-4 0,-2-1 16,0 0-16,1-2 0,1-3 16,-1-1-16,-1-3 0,4-6 15,-2-3-15,-5 5 0,-5 2 0,-4 5 16,-2 4-16,-3 2 0,-2 2 16,-1 8-16,0 5 15,-2 3-15,-1 2 0,0 6 0,0 6 16,1-2-16,1 1 0,6 2 15,2 1-15,-1-5 0,-2-5 16,-1-3-16</inkml:trace>
  <inkml:trace contextRef="#ctx0" brushRef="#br0" timeOffset="299612.4847">7212 14984 0,'0'0'0,"0"0"15,0 0-15,-11-25 0,11 25 0,-14-21 16,3 12-16,-3 0 0,-4 1 16,-3 2-16,-4 2 0,-10 3 15,-2 3-15,1 7 0,0 6 16,-6 1-16,4 0 0,6 0 16,8 0-16,7-3 0,8-1 0,7-1 15,5 0-15,5-2 0,4-1 16,8-4-16,2-4 0,0-1 15,0-2-15,1-1 0,2-2 16,0-1-16,0-1 0,1-3 16,-4 0-16,-6 1 0,-1 3 15,-2 1-15,-6 1 0,1 5 0,-1 4 16,-4 5-16,-2 5 16,-2 5-16,-5 6 0,-3 7 0,-3 7 15,1 3-15,0 2 0,-3 9 16,1-1-16,2-8 0,1-7 15,0 4-15,4-3 0,-1-4 16,-1-3-16,3-7 0,-1-7 16,1-5-16,-1-2 0,-5-4 15,-3-4-15,-4-4 0,-4-3 0,0-7 16,3-6-16,2 0 0,2-3 16,-3-13-16,2-8 0,6-1 15,5-1-15,0 10 0,2 7 16,1 6-16</inkml:trace>
  <inkml:trace contextRef="#ctx0" brushRef="#br0" timeOffset="299796.1918">7520 14970 0,'0'0'0,"0"0"0,0 0 16,-8 33-16,3-14 0,-3 3 0,-1 5 15,-6 6-15,-1 0 0,3-4 16,-1-4-16,4-4 16,2-5-16,0 0 0,2-2 0,1-3 15</inkml:trace>
  <inkml:trace contextRef="#ctx0" brushRef="#br0" timeOffset="299962.6178">7614 14623 0,'0'0'0,"0"0"16,0 0-16,0 0 0,24 21 15,-24-21-15,28 18 16,-11-10-16,-4 1 0,0-1 0,-2-1 16,-1-1-16</inkml:trace>
  <inkml:trace contextRef="#ctx0" brushRef="#br0" timeOffset="300279.2877">7876 15093 0,'0'0'0,"0"0"0,-14 17 15,4-5-15,0 3 0,0 0 0,0 3 16,-1 2-16,1-2 0,1-3 16,1-1-16,3-4 0,1-3 15,1-6-15,6-5 0,0-4 16,1-6-16,5-3 0,3-2 15,1-3-15,5-1 0,5-6 16,1 0-16,3-1 0,2 0 0,-2 4 16,1 4-16,0 1 0,-3 5 15,-2 6-15,-1 5 16,-2 4-16,-4 2 0,-1 6 0,-2 3 16,-1 4-16,-2 2 0,-6 7 15,-4 4-15,0 1 16,-1-1-16,-1 6 0,-1 1 0,-2-1 15,1-2-15,0-3 16,1-4-16,2-5 0,-2-5 16,3-2-16</inkml:trace>
  <inkml:trace contextRef="#ctx0" brushRef="#br0" timeOffset="300595.7069">8794 15062 0,'0'0'15,"0"0"-15,0 0 0,0 0 16,0 0-16,-2-26 0,2 26 16,-14-18-16,14 18 0,-25-15 15,7 10-15,0 3 0,0 1 0,0 2 16,-2 1-16,-5 3 0,-1 1 15,1 3-15,-1 2 16,6 0-16,2-1 0,5-1 0,-1 0 16,6-1-16,-1 0 0,3-1 15,3 0-15,2 0 0,1-2 16,2-2-16,2-2 0,0-3 16,-1-3-16,0 0 0,0 1 15,-1 1-15</inkml:trace>
  <inkml:trace contextRef="#ctx0" brushRef="#br0" timeOffset="301547.3636">8777 15048 0,'0'0'0,"0"0"16,0 0-16,0 0 0,0 0 0,0 0 15,0 0-15,0 0 0,0 0 0,-12-25 16,12 25-16,0 0 15,-17-20-15,17 20 0,-23-13 16,8 8-16,0 1 0,-1 2 16,-2 0-16,-2 4 0,-1 3 0,-1 1 15,-1 4-15,-5 4 16,4 2-16,3 2 0,5 2 16,1-3-16,5-1 0,5-1 0,4 0 15,6-2-15,5 0 0,6-4 16,1-2-16,2-3 0,0-2 0,9-3 15,5-1-15,-3-1 16,-3-2-16,0-4 0,1-4 16,-4 1-16,-1 1 0,-3-1 15,-3-2-15,-4 1 0,-3 2 0,-3 2 16,0 3-16,-3 1 16,-1-1-16,-3 6 0,-5 4 15,2 2-15,0 1 0,-3 5 0,1 3 16,-1 0-16,2-1 0,0 5 15,2 3-15,1 0 16,2 2-16,4 1 0,3-4 16,-1-6-16,1-4 0,-1-2 0,-2-2 15,-1-1-15</inkml:trace>
  <inkml:trace contextRef="#ctx0" brushRef="#br0" timeOffset="301812.8659">9293 14750 0,'0'0'0,"0"0"0,0 0 16,-8 24-16,8-24 0,-14 33 16,4-8-16,-4 4 0,-1 3 0,-6 11 15,-1 3-15,4-5 16,2-4-16,1 4 0,4-3 0,4-1 15,3-4-15,7-8 0,3-6 16,4-7-16,3-2 0,2-5 16,0-3-16,1-5 0,-1-6 15,-3 3-15,-2 1 0,-2 0 16</inkml:trace>
  <inkml:trace contextRef="#ctx0" brushRef="#br0" timeOffset="301981.286">9088 15012 0,'0'0'0,"0"0"15,0 0-15,0 0 0,24 6 16,-24-6-16,27 9 0,-27-9 16,39 13-16,-15-8 0,3-2 15,-4 0-15,-2 0 0,-4 0 16</inkml:trace>
  <inkml:trace contextRef="#ctx0" brushRef="#br0" timeOffset="302179.753">9590 15041 0,'0'0'16,"0"0"-16,0 0 0,0 0 15,-11 30-15,11-30 0,-10 30 0,4-11 16,-2 2-16,-2 2 15,-1 1-15,2-2 0,-1-3 0,3 0 16,1-3-16,3-4 0,2-4 16,0-1-16,-1-1 0,1-1 15</inkml:trace>
  <inkml:trace contextRef="#ctx0" brushRef="#br0" timeOffset="302328.7574">9720 14804 0,'0'0'0,"0"0"16,0 0-16,0 0 0,0 0 0,9 22 15,-9-22-15,0 0 16,11 24-16,-11-24 16,0 0-16,10 22 0</inkml:trace>
  <inkml:trace contextRef="#ctx0" brushRef="#br0" timeOffset="302579.0233">9842 15173 0,'0'0'0,"0"0"0,0 0 0,-9 30 15,4-14-15,1-1 0,1-1 16,0 2-16,2-1 0,4 2 16,1-1-16,1-2 0,3-4 15,0-3-15,1-2 0,2-5 16,1-3-16,2-2 0,4-1 15,0-4-15,-1-4 0,1-2 16,-2-1-16,3-2 0,1-1 0,7-12 16,4-7-1,-4 3-15,-4 3 0,-4 7 16,-4 4-16,-3 5 0</inkml:trace>
  <inkml:trace contextRef="#ctx0" brushRef="#br0" timeOffset="302896.1321">10213 15308 0,'0'0'0,"0"0"15,0 0-15,33 5 0,-17-3 0,1-1 16,3 1-16,1-1 16,1 0-16,7-4 0,-1-2 0,-1 0 15,-2-3-15,0-4 0,-1-2 16,-3-1-16,-3-1 0,-1-1 15,-5 1-15,-5 0 0,-5-1 16,-6 1-16,-5 1 0,-2 2 16,0 2-16,-8 8 0,-8 5 15,2 5-15,1 3 0,-1 5 16,-1 7-16,3 4 0,2 2 0,5 3 16,5 2-16,3 3 0,6-1 15,7 1-15,7 1 16,4-4-16,1-3 0,13 2 0,6-2 15,-1-8-15,-2-5 0,-9-5 16,-5-2-16,-5-3 0</inkml:trace>
  <inkml:trace contextRef="#ctx0" brushRef="#br0" timeOffset="303179.8237">9226 16038 0,'0'0'0,"0"0"16,0 0-16,0 0 0,0 0 16,-17 25-16,17-25 0,-31 9 0,31-9 15,-24 6-15</inkml:trace>
  <inkml:trace contextRef="#ctx0" brushRef="#br0" timeOffset="310657.7114">8187 15651 0,'0'0'0,"0"0"0,0 0 15,15 25-15,-8-12 0,-3 6 0,1 3 16,-2-2-16,0-2 0,0-3 16</inkml:trace>
  <inkml:trace contextRef="#ctx0" brushRef="#br0" timeOffset="311315.3869">8311 14552 0,'0'0'0,"5"7"0,0 3 15,1 3-15,-1 3 0,2 2 16,-2-2-16,0-4 0</inkml:trace>
  <inkml:trace contextRef="#ctx0" brushRef="#br0" timeOffset="312605.5657">6374 13481 0,'0'0'16,"0"0"-16,16 24 0,-6-7 0,0 1 15,1 1-15,-3-2 0,0-3 16</inkml:trace>
  <inkml:trace contextRef="#ctx0" brushRef="#br0" timeOffset="324946.5831">10582 13697 0,'0'0'0,"0"0"0,0 0 16,0 0-16,0 0 0,30-9 16,-30 9-16,21-6 0,-9 1 15,5 1-15,4 0 16,0 1-16,1 0 0,8 0 16,6 0-16,18 0 15,7 1-15,-3-1 0,-2 1 0,23 1 16,20-1-16,-7 1 0,-5-1 0,34 2 15,29 0 1,-19 0-16,-13 0 0,77-1 16,1 0-16,-20-1 0,-12 2 0,-2-1 15,0-1-15,-23 3 0,-17 1 16,25 1-16,16 0 16,19-2-16,14-1 15,-52 3-15,-34 1 0,20 0 0,13 2 16,-24-1-16,-16 2 0,18 2 15,12 1-15,-25-3 0,-16-1 0,0-2 16,2-1-16,-19-2 16,-13-2-16,-4 0 0,-3 0 15,-7-1-15,-6-1 0,-14 1 16,-8 1-16,-5 0 0</inkml:trace>
  <inkml:trace contextRef="#ctx0" brushRef="#br0" timeOffset="332632.7085">11341 14072 0,'0'0'0,"0"0"15,0 0-15,-3 25 0,3-25 0,-3 24 16,1-8-16,0 1 0,0-1 0,1-2 15,1 1-15,2 2 16,1-1-16,4-4 0,3-5 16,2-2-16,2-5 0,3-2 15,2-5-15,-1 0 0,0-3 0,3-3 16,2-4-16,-1-1 0,0-1 16,2-10-16,-2-3 0,-3 3 15,-3 3-15,-2 4 0,-2 3 16,-2 4-16,-2 4 0,-3 2 15,0 1-15,-3 5 0,0 4 0,-3 5 16,-1 4-16,-2 5 16,1 3-16,0 5 0,-1 4 15,1 3-15,1-2 0,1-2 0,2-1 16,2-2-16,1-1 0,3-2 16,5-2-16,3-3 0,1-3 15,4-4-15,2-3 16,1-6-16,2-3 0,-6 1 0,-3-1 15,-3 2-15</inkml:trace>
  <inkml:trace contextRef="#ctx0" brushRef="#br0" timeOffset="332997.1004">12109 14025 0,'0'0'0,"0"0"15,0 0 1,-17 27-16,17-27 0,-17 33 0,7-13 15,0 2-15,0 1 0,-1 6 16,1-2-16,3-3 0,0-3 0,2-4 16,0-3-16,2-5 0,2-2 15,1-4-15,0-6 0,2-2 16,1-4-16,3-5 0,2-4 16,0-1-16,2-2 0,2-2 15,3-1-15,1-5 0,0 0 0,-2 4 16,0 2-16,1 5 0,0 2 15,4 6-15,2 3 0,-1 4 16,0 2-16,-3 4 0,-1 3 16,-2 4-16,-1 3 0,-2 2 15,-1 2-15,-2 3 0,-2 2 16,-1 1-16,-3 2 0,-1-3 16,-1 1-16,-1 1 0,-1 3 15,0-4-15,-1-2 0,2-4 16,0-3-16,0-3 0</inkml:trace>
  <inkml:trace contextRef="#ctx0" brushRef="#br0" timeOffset="333430.2519">13005 14152 0,'0'0'0,"0"0"15,0 0-15,0 0 0,3-22 0,-5 15 16,-3-2-16,-1 0 0,-2 1 16,-4 2-16,-4 1 0,-2 1 15,-3 2-15,-9 4 0,-1 3 16,0 4-16,0 4 0,3 5 16,0 5-16,-2 6 0,4 2 0,5-1 15,4 0-15,9-4 0,4-4 16,6 0-16,5-6 0,5-6 15,5-3-15,4-5 0,3-3 16,2-4-16,4-2 0,5-8 16,0-3-16,-5-3 0,-2-1 0,-3-3 15,-1-3-15,-2 6 0,0 4 16,-7 4-16,-3 3 16,-3 2-16,-2 4 0,-3 2 0,-2 3 15,-3 6-15,-1 2 0,-2 5 16,-3 4-16,0 6 0,3 3 15,0 2-15,0 1 0,3-3 16,3-1-16,5-5 0,3-3 16,2-5-16,1-4 0,-2-2 15,-2-1-15,-1 0 0</inkml:trace>
  <inkml:trace contextRef="#ctx0" brushRef="#br0" timeOffset="333848.0786">13441 13868 0,'0'0'0,"0"0"0,0 0 0,-6 30 16,6-30-16,-14 41 0,2-11 16,-1 3-16,-1 2 0,-4 11 0,3 0 15,-2 2-15,4-5 0,2-6 16,2-6-16,-1 0 0,2-4 15,3-8-15,0-6 0,2-5 16,0-3-16,1-4 0,-1-3 16,2-5-16,1-6 0,2-3 15,3-4-15,1 1 0,3 1 0,8-3 16,4 1-16,1 2 0,0 3 16,4 6-16,5 2 15,0 3-15,0 3 0,-3 6 0,-2 2 16,-4 0-16,-2 1 0,2 4 15,-2 3-15,-8-2 0,-4 0 16,-6 2-16,-5 1 0,-4-1 0,-3-1 16,-7-2-16,-5-1 15,-2-1-15,-2-1 0,-4-2 0,-2-1 16,1-4-16,1-3 0,3 1 16,5 0-16,4 0 0</inkml:trace>
  <inkml:trace contextRef="#ctx0" brushRef="#br0" timeOffset="334149.7481">13926 14105 0,'0'0'0,"0"0"16,0 0-16,-3 31 0,3-31 0,-11 39 15,2-13-15,-4 7 0,-3-2 16,2-3-16,0-4 0,3-2 15,1-6-15,0 1 0,2-4 16,3-7-16,0-4 0,3-4 16,1-4-16,1-6 0,2-4 0,4-2 15,4-3-15,1-1 0,1-3 16,3-2-16,2 3 0,-2 5 16,-1 2-16,2 5 0,-1 2 15,4 5-15,2 3 0,-1 5 16,0 1-16,-3 3 0,-1 0 15,0 0-15,1 2 0,-4-2 16,-2-1-16,-2-2 0</inkml:trace>
  <inkml:trace contextRef="#ctx0" brushRef="#br0" timeOffset="334330.4408">14360 14286 0,'0'0'0,"0"0"0,-6 22 16,6-22-16,-13 29 0,4-12 16,-1 2-16,-2 5 0,1-2 15,2-5-15,1-5 0,2-2 0,0-1 16,2-2-16</inkml:trace>
  <inkml:trace contextRef="#ctx0" brushRef="#br0" timeOffset="334480.6632">14351 13914 0,'0'0'0,"0"0"15,0 0-15,0 0 0,0 0 0,15 18 16,-15-18-16,12 26 0,-6-7 16,-1-2-16,0-3 15,-1-1-15</inkml:trace>
  <inkml:trace contextRef="#ctx0" brushRef="#br0" timeOffset="334914.5786">14952 14307 0,'0'0'0,"0"0"0,0 0 15,-10-19-15,4 13 0,-4-4 16,-4 0-16,-3 2 15,-3-1-15,-6 2 0,-2 3 0,0 3 16,-3 2-16,1 4 0,1 3 16,-2 6-16,1 4 0,5 1 15,5 2-15,5-3 0,5-2 0,8 0 16,5-1-16,4-2 16,2-2-16,8-5 0,7-2 15,0-2-15,0 1 0,5-6 16,2-3-16,-2-4 0,1-4 0,9-10 15,2-6-15,-5-2 0,-3-3 16,-4-1-16,-4 1 0,-1-2 16,-3 3-16,-4 1 0,-4 1 15,-4 6-15,-3 2 0,-1 8 16,-2 4-16,-2 4 0,-1 2 0,0 6 16,-3 2-16,-1 9 15,-3 6-15,0 4 0,0 4 16,-2 6-16,-1 5 0,-2 10 15,-1 2-15,1-4 0,1-4 0,5-3 16,4-3-16,-1-4 0,1-7 16,1-6-16</inkml:trace>
  <inkml:trace contextRef="#ctx0" brushRef="#br0" timeOffset="335414.3614">15583 14306 0,'0'0'16,"0"0"-16,0 0 0,0 0 0,-11-19 15,11 19-15,-20-10 0,5 6 16,-4 1-16,-3 3 0,-2 2 16,-3 4-16,0 3 0,-7 6 15,1 3-15,4 1 0,4-1 16,1 2-16,8-1 0,6-1 15,6-2-15,5-1 0,4-2 16,7-2-16,5-3 0,2-5 0,2-3 16,0-2-16,1-4 0,2-4 15,3-1-15,-2-3 0,-2-3 16,-3-2-16,-3-1 0,-2 3 16,-3 3-16,-3 4 0,-2 0 15,-1 2-15,-2 2 0,-2 6 16,-2 5-16,-2 7 0,-2 7 0,-3 2 15,-2 7-15,-2 11 0,-1 4 16,-2 3-16,-2 2 16,1 7-16,1-4 0,3-2 0,1-4 15,1 4-15,2-5 0,1-6 16,-1-5-16,0-9 0,2-5 0,-2-8 16,0-4-16,-4-4 15,-4-3-15,-4-8 0,-1-6 16,2-6-16,2-2 0,4-7 15,2-4-15,4-4 0,2-3 0,7-1 16,4-3-16,-1 9 0,-2 8 16,0 6-16</inkml:trace>
  <inkml:trace contextRef="#ctx0" brushRef="#br0" timeOffset="335764.4605">15739 14461 0,'0'0'0,"0"0"0,0 0 16,26 5-16,-26-5 0,22 1 0,-11 1 15,0-1-15,0 1 0,3-2 16,1-1-16,0-1 0,1-1 16,-1-1-16,1-1 0,-2-2 15,-1-1-15,2-5 0,-3-4 16,-1 2-16,-2-1 0,-4 1 15,-2 1-15,-3-1 0,-3 3 0,-7 2 16,-5 2-16,-1 3 16,1 4-16,-5 2 0,-2 4 15,-2 4-15,-1 3 0,-1 6 16,3 2-16,4 1 0,4 1 0,4 1 16,3 2-16,6-2 0,3-2 15,8 2-15,6 1 0,5-2 16,3-1-16,7-3 0,5-2 15,-2-1-15,-7-4 0,-7-1 16</inkml:trace>
  <inkml:trace contextRef="#ctx0" brushRef="#br0" timeOffset="336214.2599">16499 14491 0,'0'0'0,"0"0"0,0 0 16,0 0-16,0 0 0,0-19 15,0 19-15,0 0 0,-16-16 0,16 16 16,-25-7-16,25 7 0,-34-4 16,13 6-16,-3 2 0,0 3 15,0 3-15,-6 4 0,1 1 16,4 0-16,2 0 0,3 0 16,3 1-16,7 1 0,6-1 15,5 0-15,5-1 0,4-2 16,4-1-16,15-7 15,8-5 1,-4-5-16,2-6 0,3-3 0,-6-3 0,6-7 16,2-5-16,-3-1 0,-2-5 15,-4-4-15,-4-2 0,3-4 16,-2 4-16,-6 3 0,-5 0 16,-1 5-16,-3 4 0,-3 6 15,-4 5-15,-1 5 0,-3 2 0,-1 6 16,-1 5-16,-3 5 0,-2 7 15,-4 8-15,-4 3 0,0 10 16,0 6-16,-2 6 0,-1 5 16,-2-1-16,1 1 0,-3 7 15,2-2-15,2-2 0,1-3 0,1 3 16,3-3-16,3-14 16,3-10-16,0-8 0</inkml:trace>
  <inkml:trace contextRef="#ctx0" brushRef="#br0" timeOffset="336764.6726">11321 13911 0,'0'0'0,"0"0"0,0 0 0,0 0 16,0 0-16,0 0 0,0 0 16,0 0-16,0 0 0,0 0 0,0 0 15,0 29-15,0-29 0,-2 33 16,2-33-16,-2 39 15,0-18-15,0-2 0,1-2 0,0-2 16</inkml:trace>
  <inkml:trace contextRef="#ctx0" brushRef="#br0" timeOffset="338163.9894">17312 14386 0,'0'0'0,"0"0"0,0 0 15,4 23-15,-4-23 0,3 27 16,-2-8-16,0 1 0,-1 0 15,1 1-15,1 1 0,2 3 16,2-2-16,3-5 0,4-2 16,0-4-16,0-2 0,2-5 15,1-5-15,1-3 0,1-1 16,2-5-16,4-3 0,-2 0 0,-1 0 16,4-4-16,-1-3 15,-1-2-15,-1-3 0,0 3 0,2 0 16,-3 2-16,-3 2 0,0-5 15,-4 2-15,-4 7 0,-2 2 0,-3 3 16,0 2-16,-2 2 16,-1-1-16,1 2 0</inkml:trace>
  <inkml:trace contextRef="#ctx0" brushRef="#br0" timeOffset="338515.0413">17818 14565 0,'0'0'0,"0"0"0,0 0 0,22 5 15,-22-5-15,25 6 0,-9-3 16,0-2-16,1-1 0,3-1 16,2-1-16,0-1 0,0-1 0,3-2 15,-3-3-15,-2-3 0,-3-2 16,-3-2-16,-2-1 0,-3 1 15,-4 2-15,-2-1 0,-3 1 16,-4 3-16,-1 3 0,-7 2 16,-6 4-16,0 3 0,0 3 0,-2 4 15,-1 5-15,-3 5 0,-1 4 16,4 2-16,4 1 0,6 1 16,4-1-16,9 0 15,8 0-15,2-4 0,3-6 0,12-1 16,10-6-16,-1-2 0,2-3 15,-10-1-15,-5 0 0,-5 0 16</inkml:trace>
  <inkml:trace contextRef="#ctx0" brushRef="#br0" timeOffset="338815.7252">18427 14424 0,'0'0'0,"0"0"0,-7 19 0,0-5 15,-2 2-15,0 5 0,-2 3 16,-2 5-16,2 0 0,3-4 16,0-1-16,0-1 0,1-5 0,3-2 15,1-5-15,1-3 0,2-5 16,0-3-16,3-7 16,-1-4-16,1-4 0,4-3 0,2-2 15,1-3-15,1-1 0,3-4 16,0 4-16,-1 2 15,-2 4-15,-1 4 0,-1 3 16,2 2-16,2 1 0,2 5 0,3 2 16,0 3-16,2 0 0,1 1 15,1 0-15,-4-2 0,-4 1 16,-2-1-16</inkml:trace>
  <inkml:trace contextRef="#ctx0" brushRef="#br0" timeOffset="339138.8536">19098 14351 0,'0'0'0,"0"0"16,0 0-16,-19-10 0,19 10 15,-33-7-15,12 5 0,-3 1 16,-3 0-16,1 4 0,0 4 16,-5 1-16,3 2 0,5 1 15,4 2-15,6 1 0,5 1 0,6 1 16,4 2-16,4 1 0,4-1 15,7 5-15,5 1 16,-2 1-16,-1-1 0,-5-1 16,-2-2-16,-3-3 0,-3-3 0,-5-1 15,-3-1-15,-6-3 0,-4-2 16,-6-4-16,-5-1 16,1-1-16,1-2 0,-1-1 0,-1-2 15,1-3-15,1-3 0,5-5 16,5-5-16,8 0 0,6 1 15,0 2-15,-1 4 0,-1 2 16</inkml:trace>
  <inkml:trace contextRef="#ctx0" brushRef="#br0" timeOffset="339317.4972">19208 14461 0,'0'0'0,"0"0"15,0 0-15,-1 21 0,1-21 16,-8 26-16,0-9 0,-1 2 15,0 2-15,1 0 0,2-1 16,-2 2-16,1-3 0,2-3 16,0-2-16,2-5 0,1-4 0,0-5 15,0-5-15,2 1 0,0 1 16,0 0-16</inkml:trace>
  <inkml:trace contextRef="#ctx0" brushRef="#br0" timeOffset="339464.6977">19229 14163 0,'0'0'0,"0"0"0,0 0 16,0 0-16,0 0 0,28 14 0,-28-14 15,25 16-15,-25-16 0,29 16 16,-13-7-16,-1-1 0,-3-2 16,-1 0-16</inkml:trace>
  <inkml:trace contextRef="#ctx0" brushRef="#br0" timeOffset="339780.4661">19418 14502 0,'0'0'0,"0"0"15,-18 14-15,5-3 0,-2 3 16,2 3-16,1 2 0,-1 4 16,3-1-16,6-1 0,5 0 15,5-3-15,7-1 0,7-1 16,3-5-16,4-3 0,3-2 0,-1-3 15,1-5-15,-2-2 16,-2-1-16,0-7 0,-2-1 16,-4-4-16,-4-5 0,-3-6 0,-5-2 15,-8 1-15,-5 0 0,-7 3 16,-6 2-16,-3 3 0,-3 4 16,-4 2-16,-3 5 0,3 1 15,1 2-15,1 4 0,0 2 16,3 1-16,3 0 0,9 1 15,6-1-15,1 0 0,1 0 0,1 0 16</inkml:trace>
  <inkml:trace contextRef="#ctx0" brushRef="#br0" timeOffset="340164.5247">19851 14459 0,'0'0'0,"0"0"15,0 0-15,-5 31 0,5-31 16,-16 33-16,7-15 0,0 3 16,0 0-16,-2 5 0,2-3 15,0-2-15,0-2 0,1-3 0,3-4 16,0-3-16,3-2 16,1-3-16,1-1 0,2-5 0,1-3 15,1-3-15,0-3 0,7-8 16,5-3-16,0-1 0,2-2 0,-2 1 15,0-1-15,0 0 16,-1 2-16,-2 3 0,0 5 16,-1 1-16,-1 3 0,1 4 15,2 2-15,-2 3 0,0 3 0,-1 6 16,-1 8-16,-4-2 16,0 1-16,-4 7 0,-3 2 15,-1 3-15,0 2 0,-3-2 0,-1-1 16,-2 0-16,0 0 0,0-1 15,2 0-15,1-3 0,2 0 16,2-6-16,2-3 0,0-2 16,0-2-16,0-2 0</inkml:trace>
  <inkml:trace contextRef="#ctx0" brushRef="#br0" timeOffset="340514.0722">20660 14465 0,'0'0'0,"0"0"0,0 0 0,0 0 15,0 0-15,-23-24 0,23 24 0,-28-10 16,11 6-16,-5 2 0,-4 0 16,1 1-16,-1 1 0,-8 1 15,2 3-15,4 2 0,4 2 16,5 4-16,4 3 0,10 0 15,6 1-15,6 3 0,4 2 16,5 5-16,2 2 0,5-2 16,5-2-16,-4-1 0,-2-3 15,-2 2-15,-4-3 0,-4-3 0,-2-3 16,-5-4-16,-4-1 16,-7-6-16,-4-1 0,-6-3 0,-6-4 15,-2-1-15,-1-3 0,-6-1 16,-5-4-16,6 4 15,6 1-15,5 3 0</inkml:trace>
  <inkml:trace contextRef="#ctx0" brushRef="#br0" timeOffset="350581.4195">11989 15112 0,'0'0'0,"0"0"0,0 0 15,0 0-15,0 0 0,0 0 0,-5-19 16,5 19-16,0 0 0,0 0 16,0 0-16,0 0 0,-20-6 15,20 6-15,-16 14 0,16-14 16,-19 20-16,9-3 0,0 3 15,0 2-15,1 0 0,0 5 16,3-1-16,3-4 0,6-4 16,4-4-16,7-4 0,-1-4 0,1-2 15,2-3-15,1-2 0,3-3 16,2-1-16,-1-7 16,0-3-16,0-2 0,-3 0 0,-5-2 15,-2-2-15,-2-1 0,-3 1 16,-4 0-16,-3 1 0,-6 3 15,-4 1-15,-7 4 0,-4 4 16,-1 2-16,0 2 0,-5 2 16,-4 4-16,3 3 0,4 2 15,3 2-15,3 3 16,4-3-16,2-1 16,3-2-16</inkml:trace>
  <inkml:trace contextRef="#ctx0" brushRef="#br0" timeOffset="350847.9817">12617 14941 0,'0'0'0,"0"0"0,0 0 16,0 0-16,0 0 0,0 0 15,-25 21-15,25-21 0,-25 28 16,12-7-16,-1 5 0,1 3 15,1 2-15,-6 11 0,1 0 16,-5 8-16,1-2 0,2-5 16,3-3-16,-1 3 0,3-5 0,2-5 15,1-3-15,1-4 0,0-5 16,1-4-16,1-3 0,-1-4 16,-1-6-16,4 0 0,0-1 15,2-1-15</inkml:trace>
  <inkml:trace contextRef="#ctx0" brushRef="#br0" timeOffset="351016.6189">12341 15152 0,'0'0'0,"0"0"0,25-2 16,-25 2-16,41-3 0,-14 3 15,2-1-15,11 2 0,1 0 16,7 1-16,0 1 0,-2-1 15,-1 0-15,-8-1 0,-8 0 16,-4-1-16</inkml:trace>
  <inkml:trace contextRef="#ctx0" brushRef="#br0" timeOffset="351231.5099">13313 14940 0,'0'0'0,"0"0"15,0 0-15,18 10 0,-18-10 0,18 10 16,-18-10-16,17 14 0,-8-8 16,-1 1-16,-1-1 0,0-1 15,-1 0-15,-1-1 0</inkml:trace>
  <inkml:trace contextRef="#ctx0" brushRef="#br0" timeOffset="351356.7377">13334 15158 0,'0'0'0,"0"0"16,0 0-16,0 0 0,27 11 15,-27-11-15,0 0 0,18 7 16</inkml:trace>
  <inkml:trace contextRef="#ctx0" brushRef="#br0" timeOffset="351665.3235">14033 14939 0,'0'0'0,"0"0"0,0 0 15,0 0-15,0 0 0,-3 33 16,3-33-16,-14 35 0,4-16 0,-1 8 16,0 4-16,-2 0 0,1-1 0,-5 13 15,-2 4-15,-1 3 16,4-7-16,-2 5 0,4-4 15,1-7-15,4-4 0,3-7 16,3-5-16,1-4 0,-1-4 0,2-3 16</inkml:trace>
  <inkml:trace contextRef="#ctx0" brushRef="#br0" timeOffset="351917.3234">14420 14987 0,'0'0'0,"0"0"0,0 0 15,1 22-15,-1-22 0,-4 29 0,-2-6 16,-1 3-16,-3 5 0,-6 13 16,0 2-16,0-2 0,3-2 15,0 4-15,2-5 0,1-6 16,2-4-16,0 3 0,2-4 15,-1-6-15,2-5 0,-5-5 16,-3-4-16,4-2 16,1-4-16,3 1 0</inkml:trace>
  <inkml:trace contextRef="#ctx0" brushRef="#br0" timeOffset="352081.2593">13943 15228 0,'0'0'0,"0"0"0,0 0 16,32-1-16,-32 1 0,35 5 16,-13-1-16,3 0 0,4 0 15,13 2-15,3-2 16,-6-1-16,-6 0 0,-6 0 0</inkml:trace>
  <inkml:trace contextRef="#ctx0" brushRef="#br0" timeOffset="352415.6624">14654 15336 0,'0'0'0,"0"0"0,0 0 16,-21 21-16,21-21 0,-21 29 16,9-10-16,-1 2 0,-1 1 15,2 6-15,3 0 0,6-4 16,4-4-16,5-2 0,3-2 15,6-4-15,6-3 0,1-3 16,1-3-16,7 0 0,1-2 0,-1-5 16,-1-3-16,-3-4 0,-5-3 15,-4-4-15,-1-2 0,-5-1 16,-2 0-16,-5-1 0,-3-1 16,-4 1-16,-5 2 0,-6 4 15,-6 2-15,1 3 0,1 2 16,1 3-16,-1 1 0,3 4 15,0 1-15,7 1 0,3-1 16,1 0-16,0 0 0,2 0 16</inkml:trace>
  <inkml:trace contextRef="#ctx0" brushRef="#br0" timeOffset="352782.0348">15186 15371 0,'0'0'0,"0"0"16,0 0-16,-17 24 0,17-24 16,-19 27-16,9-12 0,1 2 0,2 1 15,0-1-15,1-1 16,1 4-16,2-1 0,4-4 0,3-2 16,5-3-16,3-4 0,2-2 15,2-4-15,1-3 0,2-2 16,2-4-16,1-2 0,-1-2 15,0-1-15,-1-4 0,0-1 16,1-2-16,-3 1 0,-2 4 16,-4 3-16,-2 3 0,-1 1 0,-4 5 15,-3 2-15,-2 4 0,-2 4 16,-2 4-16,-2 4 0,1 3 16,-1 3-16,0 1 0,-1 4 15,3 4-15,3-3 0,3-2 16,3-2-16,6-4 0,6-3 15,4-4-15,2-3 0,-4-1 16,-4-2-16,-3 0 0</inkml:trace>
  <inkml:trace contextRef="#ctx0" brushRef="#br0" timeOffset="353048.905">16028 15434 0,'0'0'15,"0"0"-15,0 0 0,0 0 0,-18-19 16,18 19-16,-29-13 0,11 9 15,-3 0-15,-4 2 0,-2 1 16,0 1-16,2 2 0,-5 4 16,4 3-16,5 1 0,3 1 0,5 1 15,4 1-15,4 2 0,3 1 16,5 2-16,1 2 0,3-2 16,0 0-16,2 2 0,-1-1 15,0-2-15,-2-3 0,-2 1 16,-2-2-16,-6-4 0,-2 1 15,-2-1-15,-1-1 0,-1 0 16,-1-2-16,-2-1 0,-1-2 16,2-1-16,2 0 0,2-1 0</inkml:trace>
  <inkml:trace contextRef="#ctx0" brushRef="#br0" timeOffset="353383.0746">16015 15590 0,'0'0'16,"0"0"-16,0 0 0,26 7 16,-12-3-16,2-1 0,1 0 15,1-1-15,1-1 0,2-1 16,2-1-16,4-1 0,-1-2 0,-3-2 16,-2-1-16,-4-2 0,-2 0 15,-4-3-15,-3-1 0,-1-1 16,-4 0-16,-4 0 0,-3 1 15,-7 1-15,-5 0 0,-1 5 16,-3 2-16,-4 4 0,-4 5 16,-6 2-16,1 2 0,4 5 0,3 4 15,4 3-15,3 4 16,7-3-16,5-1 0,7 3 0,7 0 16,8 0-16,8 0 0,13-1 15,5-4-15,4-4 0,4-3 16,-10-2-16,-8-2 0,-7-2 15</inkml:trace>
  <inkml:trace contextRef="#ctx0" brushRef="#br0" timeOffset="353764.9616">17003 15479 0,'0'0'0,"0"0"16,0 0-16,0 0 0,0 0 0,-27 9 16,27-9-16,-29 23 0,15-7 15,0 2-15,1 2 0,2-1 16,2 1-16,2 5 0,1-1 16,6-3-16,6-3 0,4-4 15,3-2-15,3-2 0,3-2 0,2-3 16,3-3-16,1-3 0,0-3 15,2-8-15,-2-5 0,-4 0 16,-4 0-16,-3-7 0,-5-4 16,-3 2-16,-4 0 0,-3 3 15,-4 2-15,-10 2 0,-6 2 16,-3 1-16,-1 2 0,-2 5 16,1 3-16,-6 4 0,1 5 15,7 1-15,5 3 0,7 1 16,4 1-16,12-1 0,9 0 0,-3-1 15,-3-1-15,0-1 0</inkml:trace>
  <inkml:trace contextRef="#ctx0" brushRef="#br0" timeOffset="354034.0013">17573 15328 0,'0'0'0,"0"0"15,0 0-15,0 0 0,0 0 0,-31 17 16,31-17-16,-20 30 0,9-11 16,-2 6-16,-1 6 0,-4 10 15,1 0-15,2-2 0,2-2 16,0 3-16,1-3 0,2-3 16,1-2-16,1-4 0,1-3 0,-1-3 15,0-4 1,-1-4-16,-1-3 0,-3-6 0,-3-4 15,0-6-15,2-4 0,2 2 16,2 0 0,2 1-16</inkml:trace>
  <inkml:trace contextRef="#ctx0" brushRef="#br0" timeOffset="354150.264">17338 15487 0,'0'0'0,"0"0"15,28-1-15,-28 1 0,36-1 0,-6 3 16,4 1-16,2 0 0,0 0 15,10 1-15,3-1 0,-10-1 16,-7 0-16,-6 0 0</inkml:trace>
  <inkml:trace contextRef="#ctx0" brushRef="#br0" timeOffset="354398.3472">18262 15200 0,'0'0'0,"9"0"16,4 1-16,5 1 0,2 1 0,13 3 16,4 1-16,6 1 15,5 1-15,9 1 0,-2 1 16,-6-1-16,-7-1 0,4-1 0,2-1 15,-11-3-15,-10 0 0,-6-2 16</inkml:trace>
  <inkml:trace contextRef="#ctx0" brushRef="#br0" timeOffset="354632.9846">18574 15402 0,'0'0'0,"0"0"0,-6 20 15,-1-4-15,-1 4 0,-1 3 0,0 3 16,-2 7-16,0 2 0,-1 5 16,3-4-16,0-4 0,1-3 15,-1-4-15,-1-3 0,1-4 16,2-4-16,-4-2 0,-3-3 16,-2-2-16,-2-3 0,1-5 15,-1-3-15,0-3 0,1-2 0,1-7 16,2-7-16,2 5 15,2 3-15,2 3 0</inkml:trace>
  <inkml:trace contextRef="#ctx0" brushRef="#br0" timeOffset="354964.3688">18949 15538 0,'0'0'0,"0"0"0,0 0 15,0 0-15,-13 23 0,13-23 16,-29 25-16,14-13 0,0 1 16,3 1-16,2 1 0,4-1 0,1 1 15,8-1-15,4 0 16,6 1-16,3-2 0,3-3 0,3-2 16,2-1-16,2-3 0,-1-1 15,-2-2-15,-1-3 0,-2-2 16,2-7-16,-3-7 0,-7 0 15,-4 0-15,-5-2 0,-4-2 16,-4-1-16,-3-1 0,-7 2 16,-6 3-16,-2 2 0,-1 2 0,-1 3 15,0 3-15,0 1 0,0 2 16,-1 0-16,3 0 0,7 2 16,4 1-16,2 1 0</inkml:trace>
  <inkml:trace contextRef="#ctx0" brushRef="#br0" timeOffset="355464.8866">19464 15520 0,'0'0'0,"0"0"15,0 0-15,0 0 0,-17 27 0,17-27 16,-16 23-1,8-7-15,0 0 0,3 1 0,0 0 16,3 0-16,2 0 0,4 2 16,1-2-16,2-2 0,2-3 0,4-2 15,3-3-15,3-3 16,1-3-16,0-2 16,0-4-16,1-6 0,1-5 15,-3 0-15,0 3 0,3-7 16,-1 0-16,-3 3 0,-4 3 15,-3 3-15,-2 2 0,-1 2 0,-2 2 16,-2 4-16,-3 4 0,-3 3 16,-3 3-16,-3 6 0,-3 6 15,-2 2-15,-2 4 0,-2 9 16,3 3-16,2-4 0,2-1 16,1 2-16,2 4 15,1-5-15,0-3 0,1 0 0,0-6 16,1-2-16,-1-5 0,0-2 15,-2-4-15,-3-4 0,-2-3 16,0-4-16,-1-2 0,-1-5 16,-1-2-16,0-7 0,-1-4 15,-1-4-15,-3-2 0,1-3 16,2-3-16,2 5 0,4 6 0,2 2 16</inkml:trace>
  <inkml:trace contextRef="#ctx0" brushRef="#br0" timeOffset="355882.8483">20300 15661 0,'0'0'0,"0"0"15,0 0-15,0 0 0,0 0 0,0 0 16,-28-12 0,28 12-16,-30-6 0,30 6 0,-33-5 15,17 4-15,-1-1 0,1 1 16,-1 0-16,2 2 0,0 1 0,3 0 16,1 3-16,3 0 0,2 1 15,4 3-15,3 3 0,2 2 16,4 2-16,5 5 0,3 1 15,2 0-15,0 1 0,0-1 16,-2 0-16,0 0 0,-3-3 16,-3-2-16,-4-3 0,-3-3 15,-3-3-15,-6-5 0,-7-1 16,-1-2-16,-3-2 0,-7-4 16,-7-7-1,3 0-15,3-2 0,0-1 16,7 2-16,3 2 0,3 2 0,3 3 15</inkml:trace>
  <inkml:trace contextRef="#ctx0" brushRef="#br0" timeOffset="356138.3898">20656 15336 0,'0'0'0,"0"0"0,0 0 16,0 0-16,0 0 0,-9 21 15,9-21-15,-11 16 0,11-16 0,-11 19 16,6-9-16,1 0 0,1 0 15,-1-2-15,1 0 16,1-2-16</inkml:trace>
  <inkml:trace contextRef="#ctx0" brushRef="#br0" timeOffset="356279.9553">20900 15470 0,'0'0'15,"0"0"-15,0 0 0,-8 23 0,8-23 16,-15 20-16,10-11 0,0-1 16</inkml:trace>
  <inkml:trace contextRef="#ctx0" brushRef="#br0" timeOffset="377337.4499">20057 16393 0,'0'0'0,"0"0"0,0 0 16,0 0-16,0 0 0,0 0 0,-28 1 15,28-1-15,-25-1 0,25 1 16,-33-5-16,12 3 0,-3 0 16,-3 0-16,-2 0 0,-2 1 15,-2 0-15,-15 0 0,-2 0 16,-1-2-16,0-1 0,-15 0 16,-2-1-16,-12 1 0,4 2 0,-14-2 15,-1-2-15,3 3 16,2 3-16,-14-1 0,0-2 15,-10-4-15,7-2 0,-34-1 16,7 1-16,12 4 0,8 2 0,-5-3 16,-2-2-16,1-2 0,2 1 15,-5-2-15,-4-2 0,2 2 16,0 0-16,-8-12 0,-7-8 16,8 7-16,6 7 0,-11 0 15,-7 1-15,10 1 0,6 1 0,-5-5 16,-4-2-16,0 3 0,1 4 15,4 1-15,5 3 0,8 1 16,6 0-16,-4 5 0,-1 3 16,11 1-16,10 1 0,3-1 15,5 0-15,7-1 0,5-1 16,7 1-16,4 0 0,12 2 16,8 2-16,-2 0 0,-1-1 15,9 1-15,8-1 0,9-1 16,7-2-16,1-1 0,1 1 0,2 1 15,1 0-15,3 1 0,2 0 16,2-1-16,3-2 16,-3 2-16,0 0 0,0 0 15,0 0-15,0 0 0,0 0 0,0 0 16,0 0-16,0 0 16,0 0-16,0 0 0,0 0 0,0 0 15,-2 1-15,2-1 0,0 0 16,0 0-16,0-2 0,0 2 15,0 0-15,0 2 0,0-2 16,2 0-16,-2 0 0,0 0 0,0 0 16,0 0-1,0 0-15,0 0 16,0 0-16,0 0 0,0 0 0,-2 0 16,2 0-16,-2 1 0</inkml:trace>
  <inkml:trace contextRef="#ctx0" brushRef="#br0" timeOffset="386350.0297">18164 13648 0,'0'0'0,"0"0"0,0 0 16,22 2-16,-22-2 0,28-1 16,-28 1-16,45-1 0,-18 2 15,9 1-15,6-1 16,16 1-16,4 1 0,33-1 16,15 1-16,39-2 15,12-1-15,7 1 0,-17 1 0,101 1 16,41 3-1,-28 2-15,-20 0 0,51 3 16,32 2-16,-1 6 16,-3 6-16,-85-5 0,-58-2 0,-8-2 15,-5 0-15,-21-1 16,-13 2-16,-28-10 0,-20-4 0,-26-7 16,-17-5-16,-13 3 0,-10 2 15,-6 2-15</inkml:trace>
  <inkml:trace contextRef="#ctx0" brushRef="#br0" timeOffset="387332.943">26018 13665 0,'0'0'15,"24"-6"-15,5-1 0,5 1 0,5 0 16,29-4-16,31-2 15,15 1-15,-3 2 0,77 0 0,29 4 16,-34 8-16,-23 7 0,18 4 16,15 2-16,-24-1 0,-17-2 15,15 20-15,10 13 16,-29-6-16,-20-4 0,-40-11 0,-28-8 16,-18-5-16</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8-29T02:43:23.084"/>
    </inkml:context>
    <inkml:brush xml:id="br0">
      <inkml:brushProperty name="width" value="0.05292" units="cm"/>
      <inkml:brushProperty name="height" value="0.05292" units="cm"/>
      <inkml:brushProperty name="color" value="#FF0000"/>
    </inkml:brush>
  </inkml:definitions>
  <inkml:trace contextRef="#ctx0" brushRef="#br0">2713 2385 0,'0'0'0,"0"0"0,0 0 16,0 0-16,0 0 0,21-7 16,-21 7-16,0 0 0,22 4 0,-22-4 15,0 0-15,30 3 0,-18-1 16,0-1-16,4-1 16,-3 1-16,2 1 0,2-1 0,1 1 15,1 0-15,0 0 0,3 0 16,0 1-16,7-1 0,-1-4 15,2 1-15,3-1 0,-1 0 16,-1 2-16,11 0 0,0-1 16,-2 0-16,-2 0 0,3 0 15,3-1-15,0 2 0,-3 2 0,11 0 16,1-1-16,-3-1 0,-1-1 16,10 1-16,4 1 15,-7 0-15,-4-1 0,5 0 0,-1 0 16,-6-2-16,-2 0 0,12 0 15,4 5-15,-7-3 0,-4 0 16,1-3-16,4-1 0,-2 5 16,0 2-16,29 1 0,-7-2 15,-13-2-15,-8-1 0,2-1 0,5-1 16,-1 2-16,-3 2 0,4 3 16,-1 1-16,-8-1 15,-5-1-15,9-1 0,3 2 0,-4-5 16,-1-2-16,3 1 0,-3 0 15,1 4-15,-2 4 0,7-4 16,4-6-16,-3 0 0,-5-1 16,3 7-16,0 1 0,-6-2 15,-3-3-15,8 2 0,5 0 16,-7 3-16,-1 4 0,4-3 0,5 0 16,-9-3-16,-5 0 0,6 1 15,6 0-15,-3 2 0,-6 0 16,5 1-16,0-1 0,-4 0 15,-4-2-15,4 3 0,3 1 16,-7-1-16,-6-1 0,6 0 16,3 4-16,-5-7 0,-2-2 0,0 3 15,2 2-15,-4-1 0,-2 0 16,-3 2-16,-3 1 16,-7-1-16,-5 1 0,1-2 0,0 0 15,-9-4-15,-2-2 0,-7 0 16,-4-1-16,-6 5 0,-1 3 15,-10-5-15,-4-3 0,5 1 16,2 0-16,3 1 0</inkml:trace>
  <inkml:trace contextRef="#ctx0" brushRef="#br0" timeOffset="1116.7163">5043 2234 0,'0'0'0,"0"0"0,0 0 15,0 0-15,0 0 0,0 0 0,0 0 16,0 0-16,0 0 0,-27 1 16,27-1-16,0 0 0,-29 11 15,29-11-15,-25 10 0,12-3 16,1-1-16,-1 1 0,-2 2 15,2 0-15,-2 0 0,1 0 16,-1 1-16,2-1 0,1 0 0,-2 2 16,5-2-16,3-2 0,3-1 15,3-1-15,4-1 16,3 1-16,1-3 0,6 0 0,3 1 16,5-1-16,0-1 0,2-1 15,1 0-15,0 0 0,1 0 16,3-2-16,0-1 0,-6 2 15,-3 0-15,-2 0 0,-3 1 16,-2-4-16,-1-2 0,-5 1 16,-4 0-16,0-1 0,-3 2 0,-6-4 15,-4-2-15,-1 1 0,-2-2 16,-4 0-16,-1-3 16,0 1-16,1-3 0,-2-4 0,0-1 15,2 2-15,3 2 0,1 4 16,1 2-16,2 4 0,-2 6 0,3 0 15,2 0-15,3 0 0</inkml:trace>
  <inkml:trace contextRef="#ctx0" brushRef="#br0" timeOffset="32133.3093">2333 5053 0,'0'0'0,"0"0"0,0 0 16,0 0-16,22-5 0,-22 5 0,0 0 15,28 1-15,-17-2 0,4-1 16,0 0-16,2 1 0,-1 0 16,3 1-16,2-1 0,-1 1 0,2-2 15,5 2-15,2-1 16,0 1-16,-3 0 0,5 0 0,0-1 16,1-1-16,2 1 0,5-1 15,-2-2-15,0 2 0,0 1 16,3 1-16,-2-1 0,0-2 15,-2-1-15,1 1 0,-2-2 16,9 2-16,-2 1 0,-1 0 16,-3-2-16,2 3 0,1 2 0,-3-3 15,0-2-15,3 2 0,-2 1 16,1 0-16,-5 0 0,3-1 16,3-1-16,3 0 0,0 1 15,0 2-15,-1 1 0,0-1 16,-5-1-16,2-2 0,-1-2 15,1 3-15,2 1 0,-1-2 16,0 0-16,0 2 0,-3 1 16,1-1-16,-2-2 0,4 0 15,-2 0-15,0 1 0,1 1 0,0-2 16,1 0-16,-3 0 0,0 0 16,2 1-16,2 2 0,-1-2 15,0 0-15,-2-1 0,1 1 16,-1 0-16,-2 1 0,1 0 15,0-1-15,0 1 0,-1-2 16,2 2-16,2 1 0,-6-1 16,-1-1-16,2 0 0,1 1 15,1 1-15,-3 0 0,-1 0 0,2 0 16,1 0-16,-5 0 0,2-1 16,1 1-16,-1 0 0,2 0 15,-2 0-15,1 1 0,-3-1 16,2 0-16,-1 0 0,0-3 15,0 3-15,-1 0 0,3 2 16,1-1-16,-1-1 0,-3 0 16,0 1-16,2-1 0,-2 1 15,-1 0-15,1 1 0,2 0 16,-2 1-16,-2-1 0,-2-1 16,-2 0-16,3 0 0,2 1 0,0-1 15,0 0-15,4 1 0,-3-1 16,3 0-16,1 1 0,0-1 15,-1 1-15,2-4 0,3 0 16,3 2-16,-4 0 0,1 2 16,2 1-16,-2-1 0,-4-2 0,4 1 15,1 0-15,-3 0 0,0 1 16,3 1-16,3 1 16,-6-2-16,1-1 0,1 0 0,2 1 15,-2-2-15,1 0 0,0-2 16,3 0-16,-3 3 0,-3 2 15,3 1-15,1 2 0,-1-4 16,0-3-16,-2-1 0,4 2 16,-3 0-16,-2 2 0,2 1 0,3 3 15,-2-4-15,-3-2 0,3 4 16,4 4-16,-4-6 0,0-5 16,1 4-16,2 5 0,-2-5 15,0-4-15,5 2 0,1 1 16,-10-1-16,2 0 0,5-1 15,1 0-15,-3 2 0,0 2 0,0-2 16,0-2-16,-3 2 16,0 0-16,1 3 0,0 3 15,-4-5-15,-2-4 0,4 1 0,2 0 16,-8 1-16,-1 1 0,3 4 16,3 2-16,-2-4 0,0-3 15,2 0-15,0 1 0,-1-1 16,-4 0-16,3 0 0,2-1 15,-2 5-15,0 0 0,1-2 16,-1-2-16,2 1 0,-1 1 0,2-2 16,0-2-16,0 0 15,-1 1-15,-2-1 0,0 0 16,3 5-16,2 3 0,-3-6 0,1-3 16,1 3-16,0 3 0,-2-2 15,-3-1-15,1-2 0,2-2 16,-2 2-16,1 0 0,-1 0 15,2 0-15,-2 0 0,-1 2 16,-1 0-16,-1 0 0,4 0 16,0 0-16,-1 0 0,-3 0 0,3 1 15,3 0-15,-3-1 16,-2-2-16,3 0 0,0 0 0,-3 3 16,-2 1-16,2-2 0,3-1 15,-2-1-15,0 3 0,0 0 16,-1 0-16,1 0 0,0 0 15,-2-2-15,-1 0 0,1 0 16,2 2-16,-3 0 0,-2 1 16,0 0-16,-1 0 0,3 0 15,2-1-15,-8-1 0,0-1 0,-1 1 16,3 0-16,0 0 0,3-1 16,-2 2-16,-2 2 0,3-2 15,1 1-15,0-1 0,0-1 16,-2 1-16,-2 0 0,3 0 15,1 0-15,-2 0 0,-1 1 0,1 0 16,-1 0-16,2 1 0,1-1 16,-1 0-16,0 1 15,-3 1-15,1-2 0,-1 4 0,1 3 16,-2 0-16,1-1 0,0-6 16,2-4-16,-3 3 0,-1 4 15,-2 3-15,-2 0 0,-1-5 16,-3-3-16,1 2 0,1 2 15,-1-1-15,1-1 0,0 3 16,1-1-16,-2 1 0,1 1 0,1-3 16,0 0-16,1-1 15,0-1-15,-1 3 0,-1 0 0,0 0 16,0 0-16,1-1 0,0-2 16,-1-1-16,1 0 0,0 0 15,1 1-15,-2 1 0,-2 1 16,2-2-16,-1-2 0,1 1 15,-1-2-15,2 2 0,0 1 16,-5-2-16,1 0 0,0-1 16,2 3-16,0-2 0,-1 0 0,2 1 15,1 1-15,-1-1 16,-1-2-16,3 1 0,1-2 0,0 3 16,2 0-16,4 1 0,0 0 15,-1 1-15,1-1 0,1 0 16,1 0-16,0-1 0,-1-2 0,1 1 15,1 0-15,1 2 16,-2 1-16,2 0 0,-1-2 16,1 1-16,0-1 0,0-2 15,-1 2-15,5-3 0,1 0 0,-1 2 16,2 5-16,-4-3 0,-1-1 16,1-1-16,2 2 0,0 0 15,-1 2-15,1-1 0,3 1 16,-3-2-16,0-1 0,1 1 15,3 1-15,-2 0 0,0 2 0,2-3 16,1-2-16,-1 1 16,-1-1-16,6 2 0,-1 1 15,-1 1-15,-1 0 0,1-2 16,0-1-16,-2 0 0,-3 0 0,2 0 16,1 2-16,-2-2 0,0 0 15,1 1-15,-1 2 0,1 0 16,0-1-16,1 0 0,0 0 15,0-3-15,-2-1 0,2 4 16,1 3-16,-2 0 0,1-1 0,1-3 16,2-2-16,-3 2 15,-1 2-15,0-3 0,2-2 0,-2-1 16,-1 0 0,-1 1-16,1-1 0,-2 2 0,0 1 0,-1-3 15,1-2-15,-1 5 0,-1 4 16,0-5-16,2-3 0,-2 2 15,-2 2-15,0-3 0,0-3 16,0 4-16,0 1 0,3 5 16,-1 0-16,-2-3 0,-1-2 0,1 1 15,1 1-15,-2 1 0,-2 1 16,1 0-16,1 0 0,1-3 16,0-2-16,-1 1 0,-1 1 15,-4 2-15,2 1 0,4 1 16,-1-2-16,-7-2 0,1-1 15,2 3-15,3 3 0,-2-1 16,-2 0-16,2 0 0,2 0 16,0-2-16,1 0 0,-1-2 15,0-2-15,1 2 0,1 3 0,0 1 16,-1 1-16,0-2 0,0-2 16,1-2-16,0-2 0,-2 2 15,-3 1-15,3 2 0,2 1 16,-2-2-16,-1 0 0,0-2 15,-1-2-15,0 2 0,0 2 0,-2 3 16,1 2-16,-1-6 16,0-5-16,0 2 0,2-1 15,-1 3-15,-2 1 0,1 0 32,0-1-32,2 1 0,1-2 0,-3 1 0,0 0 0,-1-1 0,-1 1 15,4 0-15,1 1 0,-3 0 16,-1 0-16,-1 1 0,1 1 15,0-1-15,3 0 0,-4 0 16,-2 0-16,0 0 0,-1 0 0,-3 1 16,0 2-16,1-3 15,0 1-15,-1 0 0,1 1 16,-1-1-16,-1 0 0,-1 0 0,1 0 16,-1 3-16,1 1 0,1-3 15,1-2-15,-3 0 0,0 3 16,-2-1-16,1 0 0,0-1 15,3-1-15,-1 2 0,-1 2 16,-3-1-16,-1 0 0,0 0 16,0-1-16,0 0 0,1 0 0,-1 0 15,1 0-15,1 0 0,-1 1 16,0-2-16,1 0 16,-1 2-16,0-1 0,-1-1 0,1 0 15,-2 1-15,0-1 0,1 0 16,0 2-16,2 0 0,-1 1 15,0-1-15,1 0 0,0 0 16,1-3-16,-1 1 0,-1 1 16,1 0-16,-1 1 0,1-2 0,1 2 15,-1 0-15,1-2 0,-2 2 16,0 0-16,1-2 0,-2 0 16,-1 0-16,0-1 0,0 0 15,2 1-15,-1-1 0,0 0 16,-1 1-16,0-1 0,-2 2 15,0-2-15,1 1 0,0 1 0,1 0 16,0 0-16,2-2 16,0-2-16,0 1 0,1 0 15,5 0-15,1 1 0,-1-1 16,1-2-16,0 1 0,1-1 0,2 1 16,0 1-16,-1-2 0,0 0 15,0 0-15,2 1 0,-1 0 16,0 1-16,1 2 0,1 2 15,-1-1-15,0-2 0,5 0 16,-1-2-16,-2 2 0,1 2 0,-2-2 16,0-1-16,-1 1 15,1 1-15,0-1 0,0 0 16,0-2-16,-1 1 0,2 1 0,0 1 16,1 1-16,-1 1 0,1-1 15,1 0-15,-1-2 0,1 0 16,1-2-16,0 0 0,0 2 15,-1 1-15,1-1 0,1-1 16,-1 3-16,0 2 0,0-3 16,1-2-16,4 1 0,-1-1 0,0 0 15,1 1-15,-2 0 16,0 0-16,-1 0 0,-1-2 0,-2 2 16,1 3-16,0-3 0,1 0 15,-3-1-15,1-1 0,0 2 16,1 3-16,-1-2 0,1-1 15,0 0-15,1 0 0,0-1 16,1 1-16,0-1 0,1 1 16,0-2-16,0 2 0,1 0 15,1-1-15,-2 0 0,-1-1 0,1 1 16,2 0-16,-2 0 0,-1-3 16,1 2-16,0-1 0,0 3 15,-1 2-15,0-2 0,0-1 16,0-2-16,0 1 0,-1 0 15,0 0-15,1 1 0,2 1 0,-1 1 16,1 0-16,-1-2 16,0-1-16,2-1 0,3 1 15,-2 2-15,-1 1 0,4 0 0,1 0 16,-2-1-16,-1 0 0,8 2 16,1-1-16,-3 0 0,-2-1 15,1-2-15,1-1 0,0 1 16,-1 1-16,3 3 0,2 3 15,0-8-15,-2-3 0,0 1 16,0 2-16,1 3 0,2 1 0,5 3 16,-1 0-16,-2-1 0,0-2 15,0-2-15,-1-2 16,0 4-16,-3 2 0,0-2 0,1-3 16,-1 3-16,-1 2 0,1-2 15,3 0-15,-4 0 0,-2 0 16,1-2-16,0-2 0,-2 1 15,-1 1-15,1 0 0,1-1 16,-1 5-16,-1 2 0,-2-4 16,1-1-16,0 1 0,-2 2 0,2-2 15,1 1-15,-1-1 0,1 1 16,-1-1-16,0 0 16,-2-1-16,2-1 0,-1 2 0,0 0 15,-1 2-15,-2 1 0,3-3 16,0-4-16,-6 3 0,-1 1 15,3 0-15,1-1 0,-1-1 16,-1 0-16,3-1 0,0 1 16,-1-2-16,-2 1 0,1 0 15,0-1-15,1 2 0,-2 1 0,-1 1 16,0 1-16,1-4 0,1 0 16,1 4-16,-1 2 0,-2-5 15,-1-5-15,1 4 0,2 1 16,-2-1-16,0-2 0,1 2 15,0 2-15,0 0 0,0 0 0,2-3 16,3-1-16,-4 2 0,-2 3 16,0-3-16,2-4 15,-1 3-15,0 4 0,-1 1 0,1-1 16,0-1-16,2 1 0,-1 2 16,0 1-16,-1-4 0,1-4 15,0 4-15,0 2 0,-2-2 16,-1-2-16,0 2 0,-1 0 15,1-1-15,1-2 0,1-1 16,2 0-16,-8 5 0,1 2 0,0-2 16,0-3-16,2 2 0,1 2 15,-1 1-15,0 2 16,0-4-16,1-4 0,0 1 0,0 2 16,0 2-16,-2-2 0,2 0 15,2-2-15,-4 4 0,0 1 16,1-3-16,0-5 0,0 4 15,1 4-15,-1-2 0,-1 0 16,2-2-16,2-3 0,-3 4 16,0 3-16,-1-1 0,0-2 0,0 0 15,1-1-15,-1 3 0,1 3 16,0-6-16,1-3 0,-1 3 16,-1 1-16,1 2 0,-1 1 15,1-6-15,0 0 0,0 2 16,0 4-16,-1-1 0,-1 1 15,1-3-15,1-3 0,-2 5 16,-1 0-16,3-2 0,2-5 16,-1 5-16,-1 3 0,0-2 15,0-2-15,0-3 0,1-2 0,-1 6 16,0 5-16,1-5 0,-1-2 16,3 0-16,0 2 0,-2 0 15,-1-2-15,2 0 0,1 1 16,-2 3-16,-1 3 0,3-8 15,1-4-15,-1 7 0,-1 4 0,2-4 16,0-2-16,-1 1 0,-1 0 16,2-2-16,1 0 15,-1 0-15,0 1 0,0-1 0,0 2 16,-1-2-16,1-5 0,-1 9 16,2 6-16,-3-5 0,0-4 15,0 1-15,0 1 0,0 1 16,1 1-16,1-5 0,1-4 15,-3 7-15,-2 5 0,1-2 16,1-6-16,-2 2 0,-1 1 0,1-2 16,0 1-16,-1-1 0,-1-1 15,0 1-15,1 2 0,-3 2 16,-3-1-16,-2-2 0,-1-1 16,-1 2-16,-1 0 0,1-3 15,-1-2-15,-5 2 0,-4 3 16,-2 1-16,-1 2 0,-3-1 15,-2 0-15,-5 3 0,-4-1 16,3 0-16,0-1 0,0 0 0</inkml:trace>
  <inkml:trace contextRef="#ctx0" brushRef="#br0" timeOffset="34650.8788">2592 6046 0,'0'0'0,"0"0"16,0 0-16,0 0 0,0 0 0,23 4 15,-23-4-15,19-4 0,-7 7 16,1-2-16,-1-1 0,4 1 15,-3 1-15,3-2 0,2-1 16,1 1-16,1 1 0,5-1 16,0-1-16,3-1 0,-2-4 15,3 4-15,2 2 0,-2-2 0,1 0 16,2-2-16,3 1 16,6-1-16,0 1 0,0 0 0,-1-2 15,-1 2-15,2 0 0,7-2 16,-1 0-16,-2 1 0,-2 1 15,0-1-15,1 1 0,-1 1 16,-2 0-16,0 1 0,2 1 16,-2 0-16,-2 0 0,7-3 15,0 1-15,-2 1 0,-2 0 0,0 3 16,1 1-16,1-1 0,-3-4 16,2 1-16,3 0 0,-5-1 15,0 1-15,-1-2 0,6-1 16,-6 3-16,1 1 0,0 1 15,2-1-15,-3 1 0,-2-1 16,3 2-16,1 1 0,-2 0 16,-4-1-16,4 3 0,2 0 15,-4-2-15,0-3 0,1 1 16,3 2-16,-3-1 0,-2-2 0,3 0 16,2 0-16,-1 2 0,-3-2 15,3 1-15,1 1 0,-2-1 16,-1-2-16,2 1 0,0 3 15,-1-4-15,-2-1 0,3 3 16,3 3-16,-3-4 0,-2-3 16,2 2-16,0 1 0,-1 0 15,-2 0-15,3 0 0,1 0 16,-1 0-16,-4 0 0,3 0 16,1 1-16,-2-2 0,0-2 0,2 2 15,3 1-15,-4 0 0,-2 0 16,4 0-16,-1 0 0,0 1 15,-1 2-15,2 0 0,2 2 16,-3-3-16,-1-2 0,6 1 16,2-1-16,-8 1 0,-1 1 0,7-2 15,1 0-15,-2 0 0,-2-1 16,0 1-16,1 1 16,-2 0-16,-2 2 0,1-1 15,4 0-15,-5 2 0,1 1 0,0 0 16,1-1-16,-4 2 0,1-2 15,2 1-15,1 0 0,-2 0 16,0-1-16,1 1 0,0-3 16,-2 1-16,1 1 0,-1-1 15,1-3-15,-2 1 0,-3 0 0,7 0 16,1 0-16,-9 1 0,2 0 16,2-1-16,2 0 0,-2 0 15,-3 1-15,3 3 0,3 0 16,-4-3-16,-1-3 0,0 1 15,2 1-15,-4 2 0,-2-1 16,0 0-16,0-1 0,-1 1 0,-1-1 16,-2 2-16,0 1 15,-3 0-15,-1-2 0,0 1 16,1-1-16,-8 1 0,1 0 0,-3 0 16,-1-2-16,-3 0 0,-3 2 15,0-1-15,-2 0 0,-2 1 16,1-2-16,-4 0 0,1-1 15,-2 0-15,0 0 0,0 0 16,1-3-16,-2-1 0,0 0 16,0 1-16,1 0 0,0 0 0</inkml:trace>
  <inkml:trace contextRef="#ctx0" brushRef="#br0" timeOffset="35296.7459">2148 5216 0,'0'0'16,"0"0"-16,0 0 0,0 0 0</inkml:trace>
  <inkml:trace contextRef="#ctx0" brushRef="#br0" timeOffset="35769.8806">2100 5146 0,'0'0'16,"0"0"-16,0 0 0,0 0 15,0 0-15,0 0 0,0 0 0,-1-23 16,1 23-16,0 0 0,0 0 16,0 0-16,0 0 0,0 0 15,0 0-15,0 0 0,0 0 0,10 23 16,-10-23-16,-2 24 0,2-24 15,-5 29-15,5-29 0,-8 33 16,2-15-16,-1 3 0,1 2 16,-1 0-16,-3 1 0,-2 7 15,-1 0-15,3 1 0,-2 0 16,-1 7-16,0-2 0,1-5 16,-1-1-16,3-1 0,-1 3 15,1-4-15,0-3 0,4 0 16,-1-1-16,2 0 0,1-4 0,5-1 15,4-2-15,-2 0 0,4 0 16,-1-2-16,3-1 0,1-2 16,2 0-16,3 0 0,3-1 15,3 0-15,1-1 0,4-1 16,-1 0-16,4-1 0,3 1 16,2-4-16,2-2 0,4 0 15,2 0-15,8 1 0,3 2 16,-2-2-16,-2-1 0,0-1 15,1-2-15,4 1 0,-7-4 0,-3 4 16,0-2-16,-8 0 0,-8-2 16,-6 0-16,-5 1 0,-5 1 15</inkml:trace>
  <inkml:trace contextRef="#ctx0" brushRef="#br0" timeOffset="37017.5415">2397 5160 0,'0'0'0,"10"-1"0,5 0 15,2-1-15,1-2 0,10 1 0,4 0 16,2 0-16,1 0 0,15-3 16,2-1-16,2 0 0,2 0 0,10-2 15,0 3-15,0-1 16,-2 2-16,12 1 0,1-2 16,-1 2-16,-1-1 0,9-1 15,-1 0-15,-5 1 0,-2 2 0,31-1 16,-5-1-16,-13 1 0,-4 1 15,-3 0-15,0 2 0,0 1 16,1-1-16,-1 0 0,4-3 16,-4 4-16,-1 0 0,0 0 15,3 0-15,-5 0 0,3-1 16,0 2-16,4 1 0,-4-4 0,-4 1 16,7 1-16,4 0 15,0-1-15,-5 0 0,4 3 16,0 2-16,-1-3 0,-1 0 0,0-2 15,1-1-15,0 3 0,0 1 16,-2-4-16,1-5 0,-1 4 16,0 0-16,1 3 0,1 4 15,-7-3-15,-3 0 0,3-2 16,0-1-16,-2 2 0,-2 1 0,0 1 16,1 2-16,-2 1 0,-1-2 15,-3 0-15,0-3 0,-2-1 16,1-2-16,-1 4 0,1 3 15,-6 0-15,-3 0 0,3-3 16,-1-1-16,0 1 0,-2 1 16,-2 3-16,0 0 0,-6-4 15,-5-2-15,4 1 0,0 2 16,-2 2-16,1 1 0,0 0 16,0-2-16,-4 1 0,-2 1 0,-3 0 15,-1 2-15,-2-1 0,1-1 16,-7 7-16,-1 5 0,-5-7 15,-3-3-15,2 1 0,3 3 16,0 3-16,0 2 0,-5-3 16,-6-3-16,-8-4 0,2 3 0,3 2 15,1 3-15,-2-2 16,-1 1-16,-1 3 0,0 1 16,-1 1-16,0 0 0,-2 3 0,-1 1 15,-3-3-15,1-1 0,-1 3 16,1 1-16,-2 0 0,0 0 15,1 1-15,-2-1 0,1 0 16,-1 3-16,0-1 0,0 1 16,0-3-16,-1-1 0,1 2 15,2 1-15,-1-1 0,-1 1 0,-1 0 16,1 0-16,-3-5 0,0 2 16,-1-1-16,-3 3 15,1-2-15,1 1 0,-3-2 0,0 0 16,-1-2-16,2 1 0,0 0 15,-1 0-15,1-2 0,-1 0 16,1-1-16,-1-1 0,0-1 16,-2-1-16,-1-1 0,-2 1 15,0-2-15,0-2 0,0-2 16,-2 1-16,-2-1 0,1-1 0,-2-1 16,-2-1-16,-3-3 15,-2 0-15,-3 0 0,-3 0 0,-9-2 16,-2-1-16,-3 1 0,-3-3 15,-2 3-15,-1 0 0,-12-4 16,-2 0-16,14 1 0,10 1 0,9-1 16</inkml:trace>
  <inkml:trace contextRef="#ctx0" brushRef="#br0" timeOffset="46817.2633">7905 5970 0,'0'0'0,"0"0"15,0 0-15,0 0 0,0 0 0,0 0 16,0 0-16,0 0 0,0 0 16,0 0-16,0 0 0,24-7 15,-24 7-15,0 0 0,0 0 16,24 0-16,-24 0 0,0 0 15,33 1-15,-33-1 0,26 1 16,-11 0-16,3 0 0,1 0 16,2-1-16,4 0 0,1 0 15,2 0-15,-1 0 0,12 0 16,2-1-16,-1-1 0,0 0 0,10-1 16,-2 0-16,-1 1 0,-3 0 15,6 1-15,-1-1 0,-5 1 16,-3 0-16,-3-1 0,0 1 15,-3 1-15,-2 1 0,-1 2 16,-1 0-16,-3 1 0,-4 0 0,-3-1 16,-3-2-16,-2 0 0,-3 2 15,-1-1-15,2-4 16,-8 2-16,2 0 0,-3 0 0,-1 0 16,-2 0-16,0 0 0,-2 0 15,1 3-15,-3-3 0,-2-1 16,-3-1-16,-1 2 0,-2 0 15,0 0-15,-4-1 0,-4 0 16,0 1-16,-2 1 0,-4-1 0,-4 0 16,-1-1-16,1 0 0,-5 0 15,-4 0-15,-6 2 0,2 1 16,-3 0-16,-3 1 0,2 0 16,2-2-16,-11 1 0,-1 0 15,5 2-15,6-2 0,-8 2 16,4 1-16,3-3 0,8 1 0,2 0 15,-2 0-15,9 1 16,3 1-16,4-3 0,3-1 16,4-1-16,5 0 0,1 0 0,3 0 15,0 0-15,2 1 0,3-1 16,0 0-16,2-1 0,2 1 16,5 0-16,6-2 0,0 1 15,1 0-15,4 0 0,3 0 16,2 0-16,0 0 0,10-2 15,4 1-15,-2 0 0,1 0 16,3-1-16,3 0 0,5 0 16,-2 0-16,1 1 0,2 1 0,-5 1 15,-3-1-15,7 1 0,1 0 16,-6 0-16,-4 0 0,1 1 16,1 1-16,-6 0 0,-4 1 15,-5-1-15,-1-1 0,-6 0 16,-4 2-16,0-2 0,-2-1 15,-5 0-15,-3-1 0,0 2 16,-3 1-16,-1-2 0,1 0 0,-6-1 16,-2 0-16,-5 0 15,-3 1-15,-7 1 0,-8 0 0,-4 1 16,-3 1-16,0 1 0,6-2 16,6-1-16</inkml:trace>
  <inkml:trace contextRef="#ctx0" brushRef="#br0" timeOffset="54083.8011">13158 6541 0,'0'0'0,"0"0"15,0 0-15,0 0 0,0 0 16,0-24-16,0 24 0,0 0 16,-1-26-16,1 26 0,-4-19 15,1 10-15,0 0 0,-2-1 16,0 0-16,-2 0 0,0 3 15,-4-1-15,-2 1 0,1 0 16,0 1-16,-1 3 0,0 1 16,1 3-16,-1 3 0,1 0 15,0 2-15,-1 1 0,0 2 0,-4 5 16,2 4-16,2 1 0,1 0 16,4 2-16,1 3 0,3-1 15,0 1-15,5 1 0,5-3 16,1-3-16,1-2 0,3-3 15,2-3-15,2-1 0,3-2 16,4-7-16,3-3 0,-2-3 0,-2 1 16,1-5-16,0-4 0,0-2 15,0-1-15,-2-2 16,-1-1-16,-3 1 0,-1 0 0,-4-2 16,-1 1-16,-3 2 0,0 2 15,-3 3-15,0 1 0,-1 2 16,-1 2-16,-1 5 0,-1 2 15,-1 5-15,0-2 0,-2 5 16,-2 1-16,2 3 0,0 2 0,1 3 16,1 3-16,-1 1 0,2 1 15,3-2-15,1-2 0,2-2 16,-1-1-16,5 1 0,3-2 16,-2-4-16,0-1 0,-1-2 15,-1-1-15,-2-1 0</inkml:trace>
  <inkml:trace contextRef="#ctx0" brushRef="#br0" timeOffset="54485.8919">13626 6418 0,'0'0'0,"0"0"0,0 0 0,0 0 16,0 0-16,-2 30 0,2-30 15,-8 35-15,4-15 0,-1 2 16,-1 1-16,1-1 0,-1 0 16,-1 2-16,1-3 0,0-4 0,2-3 15,1-4-15,-1-2 16,2-1-16,1-3 0,1-4 0,0 0 16,2-5-16,-1-1 0,3-4 15,0-4-15,1-1 0,2 0 0,5-8 16,3-2-16,1 1 15,3 2-15,1-1 0,0 2 16,3-2-16,-1 2 0,2 6 0,1 4 16,1 3-16,-2 3 0,-2 4 15,-1 2-15,-2 3 0,-2 1 0,-1 7 16,-3 2-16,-2 3 16,-1 1-16,-2 5 0,-2 6 15,-1-1-15,-2-1 0,0 1 16,2-1-16,-1-4 0,-1-3 15,1 0-15,-2-4 0,0-4 0</inkml:trace>
  <inkml:trace contextRef="#ctx0" brushRef="#br0" timeOffset="54967.3951">14634 6528 0,'0'0'0,"0"0"0,0 0 15,0 0-15,0 0 0,21 18 16,-21-18-16,22 12 0,-22-12 0,26 5 15,-6-3-15,0-2 16,0 0-16,1-2 0,1-2 16,-1 1-16,0-2 0,5-1 0,1-3 15,-4 2-15,-3-1 0,-5-1 16,-3-3-16,-2 1 0,-2 1 16,-7 2-16,-5-1 0,-3 2 15,-2-1-15,-3 4 0,-3 2 16,-2 0-16,0 4 0,-4 1 15,-3 4-15,4 1 0,0 0 0,-3 9 16,0 6-16,4 0 16,2-1-16,5 4 0,4 2 15,4-3-15,3-4 0,5 1 0,5-1 16,1-6-16,2-3 0,9-3 16,8-2-16,-1-4 0,2-2 15,-2 0-15,-6 1 0,-5-1 16</inkml:trace>
  <inkml:trace contextRef="#ctx0" brushRef="#br0" timeOffset="55251.0003">15539 6250 0,'0'0'0,"0"0"0,-10 21 16,3-4-16,-1 2 0,-3 8 16,-2 3-16,-3 10 0,2-3 0,-1 7 15,4 0-15,3-8 16,1-5-16,5 2 0,4-3 0,2-4 16,3-4-16,7-4 0,7-4 15,-4-6-15,0-1 0,4-2 16,4-2-16,0-2 0,0-2 0,0 1 15,-7-1-15,-3 0 0</inkml:trace>
  <inkml:trace contextRef="#ctx0" brushRef="#br0" timeOffset="55417.6">15943 6528 0,'0'0'0,"0"0"15,0 0-15,0 0 0,0 0 0,-10 24 16,10-24-16,-13 29 0,13-29 15,-15 37-15,7-16 16,2 0-16,0 0 0,2-3 16,1-3-16,-1 1 0,2-3 0,0-2 15,1-2-15,0-1 0</inkml:trace>
  <inkml:trace contextRef="#ctx0" brushRef="#br0" timeOffset="55600.2744">16004 6271 0,'0'0'0,"0"0"0,0 0 16,0 0-16,0 0 0,17 18 0,-17-18 16,15 18-16,-15-18 0,17 22 15,-5-10-15,0-1 0,0-2 0,-1-1 16,-1-1-16,-1-2 0</inkml:trace>
  <inkml:trace contextRef="#ctx0" brushRef="#br0" timeOffset="55850.9474">16441 6300 0,'0'0'0,"0"0"0,0 0 0,-9 18 16,9-18-16,-15 29 0,4-6 15,-4 2-15,0 2 0,-7 13 16,-1 1-16,3-3 0,2-4 0,2 5 16,4-5-16,4-5 15,3-4-15,7-6 0,3-5 0,4-2 16,3-1-16,2-4 0,4-3 16,0-3-16,0-1 0,3-5 15,2-1-15,-4 1 0,-3 1 0,-4 0 16</inkml:trace>
  <inkml:trace contextRef="#ctx0" brushRef="#br0" timeOffset="56051.6586">16184 6492 0,'0'0'0,"0"0"16,0 0-16,0 0 0,0 0 0,25 1 15,-25-1-15,30 0 16,-30 0-16,34-2 0,-13 1 16,1 0-16,0 1 0,3-1 15,1-1-15,4 0 0,-6 1 0,-3 0 16</inkml:trace>
  <inkml:trace contextRef="#ctx0" brushRef="#br0" timeOffset="56433.9016">16575 6674 0,'0'0'0,"0"0"16,0 0-16,27 5 0,-27-5 0,27-1 16,-8 1-16,1 1 0,2 1 15,9-4-15,2-2 0,-1 1 16,0-1-16,7 0 0,-1-3 15,-3-1-15,-3-3 0,-2 0 16,-1 0-16,-6-1 0,-4-1 0,-6 0 16,-5 2-16,-5 1 0,-3 0 15,-8 3-15,-5-1 16,-2 3-16,-3 0 0,-5 4 16,-6 1-16,3 1 0,1 2 0,-2 5 15,-3 5-15,3 1 0,0 0 0,0 9 16,2 4-16,8-5 15,3-1-15,7 1 0,3 3 16,7-5-16,2-4 0,12-1 16,7 1-16,2-5 0,3-4 0,9-3 15,7-1-15,2-5 0,2-2 16,-11 2-16,-8 0 16,-7-1-16</inkml:trace>
  <inkml:trace contextRef="#ctx0" brushRef="#br0" timeOffset="56885.8753">17943 6226 0,'0'0'0,"0"0"15,-9 24-15,2-7 0,-1 2 0,-4 12 16,-2 2-16,1-1 0,1 0 16,-3 6-16,2-1 15,2-4-15,0-1 0,-1 2 0,1-4 16,0-6-16,1-6 0,1-3 16,1-2-16,4-6 0,2-1 15,-2-3-15,1-2 0,0-4 16,1-4-16,4-4 15,3-5-15,3 1 0,1-2 0,2-2 16,1-1-16,6-3 0,3 3 0,2 2 16,2 0-16,0 3 15,1 1-15,2 3 0,4 4 16,-3 0-16,-2 2 0,0 5 16,-4 5-16,-5 1 0,-2 1 0,-1 2 15,-3 2-15,-3 5 0,-3 1 0,-2 5 16,-3 4-16,-1-2 15,-1-2-15,-2 0 0,0 2 16,1-5-16,0 1 0,0-6 0,-1-2 16,2-2-16</inkml:trace>
  <inkml:trace contextRef="#ctx0" brushRef="#br0" timeOffset="57334.2414">18509 6411 0,'0'0'0,"0"0"15,0 0-15,0 0 0,0 0 0,-12 27 16,12-27-16,-12 32 0,4-13 0,-2 4 16,-1 5-1,2-4-15,3 0 0,0 3 16,4-4-16,2-3 0,2-3 0,4-4 15,3-2-15,3-3 0,2-2 16,5-4-16,3-3 0,-1-2 16,-1-2-16,7-6 0,3-3 15,-1-2-15,-3-2 0,0-1 16,-3-3-16,-2 1 0,-2-2 0,4-1 16,-3 3-16,-5 4 0,-4 2 15,-1 3-15,-3 4 0,-3 3 16,-2 1-16,-4 4 0,-3 3 15,0 2-15,-2 4 0,1 2 16,-2 4-16,1 1 0,1 3 0,-2 10 16,0 3-16,3-6 0,3-1 15,0-3-15,4-2 16,2-2-16,3-3 0,5-4 0,3-2 16,1-5-16,-1-4 0,-2-1 15,-2 1-15,-2 0 0</inkml:trace>
  <inkml:trace contextRef="#ctx0" brushRef="#br0" timeOffset="57784.371">19202 6250 0,'0'0'0,"0"0"0,0 0 15,-5 27-15,5-27 0,-13 34 16,2-7-16,1 2 0,0 0 0,-3 11 16,0 2-16,-2 3 0,2-5 15,2-5-15,1-4 16,2-5-16,2-4 0,0 0 0,3-4 16,1-7-16,0-1 0,2-5 15,2-2-15,0-4 0,0-1 0,1-6 16,3-5-16,-1-2 15,0-2-15,1-1 0,2-2 16,0-1-16,1 4 0,7-5 16,5 4-16,0 0 0,0 2 0,3 4 15,5 2-15,-3 2 0,0 2 16,-1 5-16,1 3 0,-3 2 16,-2 0-16,2 3 0,-2 1 15,-8 2-15,-2 2 0,-5 5 16,-6 3-16,-4-4 0,-1-1 0,-9 0 15,-5-1 1,-5-1-16,-1 1 0,-11 1 0,-5 1 16,2-3-16,4-2 0,8-2 0,6-2 15,4-2-15</inkml:trace>
  <inkml:trace contextRef="#ctx0" brushRef="#br0" timeOffset="69285.7962">13148 6934 0,'0'0'0,"0"0"16,0 0-16,0 0 0,0 0 0,0 0 15,0 0-15,0 0 16,0 0-16,0 0 0,31-5 16,-31 5-16,0 0 0,27 5 0,-27-5 15,21 4-15,-9-3 0,3 0 16,1 1-16,3-1 0,1 0 16,2 0-16,1-1 0,2 0 15,3 2-15,8-2 0,1-2 16,0 0-16,2 1 15,5 0-15,4 0 0,5-1 0,-5-1 16,8 2-16,-1 0 0,-3 1 16,-2-1-16,1 1 0,2-1 15,-2-1-15,-1 1 0,7-2 16,-1 1-16,0 1 0,-1 2 0,2-1 16,-1-1-16,-1 1 0,-1 0 15,9 0-15,0 0 0,-5 2 16,-3 0-16,0-1 0,1-1 15,-1 1-15,0 2 0,7-2 16,-3 0-16,15 1 0,-8 1 0,2-2 16,1-1-16,-6 0 15,-5 0-15,-2 2 0,-1 2 16,2-3-16,1-4 0,1 3 16,-1 0-16,-4 1 0,-2-1 0,3-1 15,1 0-15,0 1 0,1 0 16,-3 0-16,0 0 0,0-2 15,-1 1-15,3 4 0,2 5 16,-6-7-16,-5-5 0,5 2 16,3-1-16,-1 2 0,2 0 0,-4 6 15,1 3-15,0-7 16,1-4-16,1 1 0,2 2 16,-8 4-16,-2 5 0,3-6 15,5-3-15,-4 3 0,-2 2 0,1 0 16,3-1-16,3-1 0,3 1 15,0-2-15,2 2 0,-8-4 16,-5-2-16,7 2 0,3 2 16,-3 5-16,-2 4 0,-1-5 15,-1-4-15,3-3 0,3-4 0,-1 5 16,0 4-16,-6-4 16,-5-4-16,3 4 0,1 2 15,-4-1-15,-3 1 0,0-1 0,2-1 16,-7-1-16,-7-1 0,-1 3 15,-2 3-15,-6 1 0,-4-1 16,-10-1-16,-2-2 0,0 1 16,-2 0-16,-2 3 0,-1-2 15,0 1-15,0-2 0,0-2 0</inkml:trace>
  <inkml:trace contextRef="#ctx0" brushRef="#br0" timeOffset="69883.5329">20004 6279 0,'0'0'0,"0"0"15,0 0-15,0 0 0,18 15 0,-18-15 16,11 18-1,-11-18-15,10 19 0,-6-9 16,1 1-16,-2 0 0,0 0 0,0-1 0,0-2 16,-1 0-16</inkml:trace>
  <inkml:trace contextRef="#ctx0" brushRef="#br0" timeOffset="70238.0649">20554 6297 0,'0'0'0,"0"0"16,0 0-16,-22 10 0,22-10 0,-28 11 15,7-4-15,-4 0 16,-1 1-16,-15 4 0,-4 0 16,2 2-16,2 0 0,-13 1 15,-2-1-15,7 0 0,7-1 0,-2 1 16,6-2-16,6-2 0,5-2 15,11-1-15,8-2 16,7 1-16,5-2 0,13-3 0,11-2 16,1-1-16,2 0 0,15-3 15,8 0-15,-1-2 0,0 0 0,11-2 16,1-2-16,-10 2 16,-7 1-16,0 0 0,-5 0 15,-11 2-15,-7 0 0,-9 2 16,-4 0-16,-8-3 0,-7-1 0,2 2 15,0 1-15,0 2 0</inkml:trace>
  <inkml:trace contextRef="#ctx0" brushRef="#br0" timeOffset="70503.4195">20282 6092 0,'0'0'0,"0"0"16,0 0-16,-6 28 0,6-28 0,-4 32 16,2-9-16,-1 4 0,0 3 15,-1 12-15,-1 3 0,0 1 16,-1 0-16,0 10 0,-1-2 16,1-5-16,-1-4 0,0 2 15,2-6-15,-1-6 0,0-6 16,-1-5-16,1-4 0,1-3 15,2-5-15,2-7 0,1-8 0,0 3 16,0-4-16,0 4 0</inkml:trace>
  <inkml:trace contextRef="#ctx0" brushRef="#br0" timeOffset="70684.5526">20198 6500 0,'0'0'0,"0"0"0,0 0 15,-26 22-15,26-22 0,-30 31 0,10-12 16,-2 2-16,-1 1 0,-5 5 16,3 1-16,-3 2 0,5-3 15,3-7-15,4-3 0,4-6 16,3-2-16,2-3 0,2-1 16,0-1-16</inkml:trace>
  <inkml:trace contextRef="#ctx0" brushRef="#br0" timeOffset="70833.923">20346 6634 0,'0'0'0,"0"0"15,0 0-15,14 20 0,-14-20 16,11 17-16,-4-6 0,-1-1 16,1 0-16,2-2 0,1-2 15,-1 0-15,-2-1 0,0-2 0</inkml:trace>
  <inkml:trace contextRef="#ctx0" brushRef="#br0" timeOffset="71050.7918">20648 6261 0,'0'0'0,"0"0"0,0 0 16,31-7-16,-17 5 0,3 0 0,3-1 15,5 0-15,-1-2 0,0 2 16,0 1-16,-2 0 0,-1-2 16,-3 1-16,-2 2 0,-4-2 15,-3-1-15,-2 0 0,0 1 0,-1 2 16</inkml:trace>
  <inkml:trace contextRef="#ctx0" brushRef="#br0" timeOffset="71234.8843">20891 6124 0,'0'0'0,"0"0"16,0 0-16,0 0 0,0 25 0,0-25 15,-4 32-15,1-11 0,0 1 16,-2 4-16,0-1 0,-2 1 16,0-1-16,0 6 15,0-3-15,2-4 0,-1-2 0,1-6 16,-2-1-16,1-3 0,2-2 15,0-1-15</inkml:trace>
  <inkml:trace contextRef="#ctx0" brushRef="#br0" timeOffset="71417.9292">20698 6418 0,'0'0'0,"0"0"15,0 0-15,26-3 0,-26 3 16,33-5-16,-13 1 0,2 2 15,1 0-15,8-2 0,1 2 16,-3 1-16,-4 0 0,-2 2 16,-2 2-16,-5-2 0,-5 2 0,-1-2 15,-3 0-15,0 0 0</inkml:trace>
  <inkml:trace contextRef="#ctx0" brushRef="#br0" timeOffset="71750.8966">20603 6563 0,'0'0'16,"0"0"-16,0 0 0,30-2 15,-15-1-15,3-1 0,1 2 16,4-2-16,0 1 0,6-2 16,0 1-16,0 1 0,-2-1 0,-1 0 15,-2 0-15,-4 1 0,-4-1 16,-2 2-16,-5-1 0,-3 0 15,-3 0-15,-5 2 0,-5 2 16,-1 1-16,-2 1 0,-4 3 16,0 3-16,-3 3 0,-4 3 0,0 4 15,-1 2-15,1 2 0,1 1 16,-4 9-16,0-1 16,5 0-16,1-1 0,4-1 15,1-1-15,6-1 0,5-5 0,4-5 16,3-2-16,2-9 0,1-5 15,-2 1-15,0-2 0,-2 0 16</inkml:trace>
  <inkml:trace contextRef="#ctx0" brushRef="#br0" timeOffset="72000.8324">20920 6668 0,'0'0'0,"0"0"0,0 0 16,0 0-16,0 0 0,27 4 15,-27-4-15,20 11 0,-10-2 16,-1 1-16,0 3 0,0 1 16,-1 0-16,0 0 0,-1 1 15,0-1-15,-2 0 0,0 0 16,-1 2-16,-1-1 0,0-1 0,-2 2 16,-1-2-16,-1-3 0,-2 0 15,-1 0-15,-3-1 0,-1-3 16,-3 0-16,-6 0 0,-1 0 15,2-5-15,-1-2 0,3 0 16,2 0-16,2 0 0</inkml:trace>
  <inkml:trace contextRef="#ctx0" brushRef="#br0" timeOffset="72134.2429">20737 6819 0,'0'0'0,"0"0"16,0 0-16,0 0 0,0 0 0,0 0 15,25-17-15,-25 17 0,28-9 16,-28 9-16,32-8 0,-15 5 15,-1 1-15,1 1 0,-1 0 16,-1 0-16,-3-1 0,-1 1 16</inkml:trace>
  <inkml:trace contextRef="#ctx0" brushRef="#br0" timeOffset="72300.3558">20845 6900 0,'0'0'0,"0"0"16,17 0-16,-5 0 0,2-2 16,4 0-16,2-1 0,5-2 15,2-2-15,-5 1 0,-4 1 16,-2 1-16</inkml:trace>
  <inkml:trace contextRef="#ctx0" brushRef="#br0" timeOffset="72567.9918">21378 6378 0,'0'0'0,"9"-1"16,3 0-16,3-1 0,3-1 0,10-1 15,6 0-15,-1-1 0,-1 0 16,10 0-16,-1 0 0,-2 0 16,-5-2-16,1 1 15,-6 1-15,-9 2 0,-5 2 0,-4-1 16,-4 1-16,-1 1 0,-2-1 0,-1 0 16</inkml:trace>
  <inkml:trace contextRef="#ctx0" brushRef="#br0" timeOffset="72766.9902">21498 6216 0,'0'0'0,"0"0"16,0 0-16,0 0 0,0 0 0,0 0 15,-3 35-15,3-35 16,-6 31-16,6-31 0,-6 35 15,2-18-15,2-3 0,0 1 16,1-1-16,0-2 0,0-1 0,-1-2 16</inkml:trace>
  <inkml:trace contextRef="#ctx0" brushRef="#br0" timeOffset="72970.4632">21700 6147 0,'0'0'16,"0"0"-16,0 0 0,0 0 16,3 22-16,-3-22 0,-2 27 0,-1-8 15,-1 2-15,-1 3 16,-3 0-16,0 0 0,1-1 0,-3 6 16,-1-2-16,1-3 0,0-2 15,0-2-15,-1-2 0,2-3 16,1-2-16,2-2 0</inkml:trace>
  <inkml:trace contextRef="#ctx0" brushRef="#br0" timeOffset="73134.0151">21423 6609 0,'0'0'0,"0"0"0,0 0 0,0 0 15,1 28-15,-1-28 0,3 20 16,-3-20-16,5 18 0,-3-10 15,0 1-15,0-2 0,0-2 0,-1 2 16,0-3-16,0 0 0</inkml:trace>
  <inkml:trace contextRef="#ctx0" brushRef="#br0" timeOffset="73517.2839">21442 6610 0,'0'0'0,"0"0"16,0 0-16,23-8 0,-23 8 0,27-9 15,-8 5-15,2 1 0,2-1 16,0 0-16,1 1 16,3 0-16,-1 3 0,-2-1 15,-1 0-15,-2 1 0,-2 1 0,-4 0 16,-2 2-16,-3 0 0,-3 1 16,-5 2-16,-3 1 0,-6 2 15,-4 3-15,-4 0 0,-4-1 16,-4 0-16,-4 3 0,-1-1 15,-2 2-15,-7 3 0,-1-1 0,4-2 16,2-1-16,3 0 0,3-3 16,-1 0-16,4-1 0,9-4 15,3-1-15,5-2 0,6 1 16,4-3-16,3-2 0,9 1 16,6-1-16,-1 0 0,2-3 15,11 3-15,5-2 0,-3 2 16,0-1-16,1-1 0,0-2 15,4-1-15,-4 0 0,-9 0 16,-4 2-16,-5-2 0,-6 3 0,-2-1 16,-3 2-16,-1 0 0</inkml:trace>
  <inkml:trace contextRef="#ctx0" brushRef="#br0" timeOffset="73767.5446">21582 6509 0,'0'0'0,"0"0"16,0 0-16,0 0 0,0 0 0,2 32 15,-2-32-15,-3 35 0,0-13 16,0 2-16,0 3 0,0-2 16,0 1-16,0 2 0,0-2 15,-1-1-15,1-4 0,-1 0 16,-1-1-16,0-2 0,-2-2 0,-3-2 15,-3 1-15,0-3 16,-2 0-16,3-2 0,2-3 16,3 0-16</inkml:trace>
  <inkml:trace contextRef="#ctx0" brushRef="#br0" timeOffset="73908.7819">21753 6964 0,'0'0'0,"0"0"0,0 0 16,25 9-16,-15-7 0,0 3 0,-1 1 16,-2 1-16,0 2 0,0-2 15,-2-2-15,0 1 0</inkml:trace>
  <inkml:trace contextRef="#ctx0" brushRef="#br0" timeOffset="80501.0666">2285 5007 0,'0'0'0,"0"0"16,0 0-16,0 0 0,23-4 0,-23 4 15,28-3-15,-13 2 0,2 0 16,2 1-16,4-1 16,1 0-16,-2-2 0,10 2 15,3 0-15,1 1 16,-2-1-16,7 0 0,0 0 0,-3 1 16,3 2-16,0-1 0,-4 0 15,2-1-15,-2 0 0,7 0 0,0-1 16,1-1-16,-4 0 0,1-1 15,-1-2-15,0 2 0,1 0 16,-1-1-16,-1-2 0,3 3 16,-1 1-16,8-1 0,-3-2 15,-2 3-15,0 0 0,-1-1 16,-2 1-16,1 0 0,-3 2 0,2 0 16,0 0-16,-1 1 0,-1 0 15,-1-3-15,2-2 16,2 3-16,-2 1 0,1 0 0,0 0 15,-2 1-15,0-1 0,2-1 16,-1 1-16,0-2 0,1 4 16,2-2-16,0 0 0,0-2 15,-3 1-15,-1 1 0,3 0 16,0 0-16,1 0 0,7 1 16,0-1-16,-4-1 0,1 1 0,-3-2 15,1-2-15,-1 2 0,0 1 16,1 0-16,1 0 0,-2 0 15,-2 0-15,3 1 0,0 0 16,0 1-16,2 0 0,-2-2 16,-2-1-16,3 1 0,3 2 15,-3-1-15,-1-3 0,1 5 16,0 0-16,1-3 0,-1-2 16,-1 1-16,0 2 0,-1-1 15,2-1-15,0 0 0,-3 1 0,0 0 16,1 2-16,-1-1 0,-1 0 15,2 0-15,2 0 0,-1 1 16,0 1-16,0-3 0,1-1 16,-1 2-16,2 0 0,-3 1 15,1 2-15,2-2 0,-4-3 16,0 0-16,0 1 0,1 0 16,1-1-16,0 2 0,-2-1 15,1 0-15,1 0 0,2-1 16,-1 0-16,-2 1 0,-2-1 0,1 2 15,3 2-15,-3-2 0,-1 1 16,4-2-16,3-1 0,-4 1 16,-2-1-16,2 0 0,4-2 15,-1 3-15,-1 0 0,1-1 16,0-3-16,0 3 0,-1 1 16,1-1-16,-1-2 0,1 4 0,-2 2 15,2-2-15,2 0 16,-3-2-16,-1-2 0,9 2 15,1 1-15,-6-2 0,-2-1 0,16 2 16,-4 1-16,-21 2 0,2 4 16,19-3-16,-3-3 0,-2 0 15,-4 0-15,-2-1 0,-3 1 16,2 5-16,-2 4 0,3-7 16,2-2-16,-5-1 0,-3 0 0,5 2 15,4 2-15,-5 1 0,-1 0 16,1-3-16,2-3 0,-2 5 15,1 2-15,-3-1 0,0 1 16,1-3-16,0-1 0,0-1 16,1-1-16,-14 1 0,6 2 15,18-1-15,-3 3 0,-18-3 16,1 2-16,23-2 0,1-1 16,-6 2-16,-4 2 0,1-3 15,-1-1-15,0 0 0,-1 0 0,-4 1 16,-1 2-16,-1-3 0,0-2 15,-6 3-15,-4 0 0,-2 2 16,-2 2-16,-14-3 0,4-2 16,-2-1-16,-1-1 0,-4 2 15,-1 1-15,-3 2 0,-1-1 0,-1 1 16,-2 0-16,-2-1 16,-2 1-16,-2-2 0,2 1 15,-2-1-15,0 2 0,-1 0 0,-1 1 16,-1 0-16,-2 0 0,1 0 15,-1-2-15,1 1 0,-2 1 16,-1 0-16,-2 0 0,-2-2 16,-2-1-16,-4 2 0,-2 2 15,-1 1-15,0-2 0,-5 1 16,-1 0-16,-3-2 0,-1-1 0,-4 2 16,-3 0-16,-9-2 0,1-1 15,-2-1-15,-3 1 16,-10 1-16,-2 0 0,0 0 0,2-2 15,0-1-15,2 0 0,-12 0 16,1 2-16,-1 0 0,0-2 16,-11 2-16,2 0 0,3-1 15,3-2-15,-31 0 0,11 3 16,7-6-16,4-3 0,0 8 16,0 4-16,4 1 0,1 0 0,-1-3 15,0-1-15,0-1 0,0 1 16,1 1-16,0 2 15,1 1-15,1 2 0,0-2 0,0-1 16,0-5-16,1-1 0,-3 1 16,-1 2-16,3-2 0,2 1 15,0 0-15,-2-1 0,6 2 16,3 0-16,-5-1 0,-2-2 16,4 2-16,4-2 0,-3 2 15,-4 0-15,1-3 0,2-1 0,-3-1 16,-2 1-16,5 3 0,2 1 15,-3 1-15,0 0 0,0-1 16,3-3-16,-2-1 0,0 0 16,3 3-16,2 2 0,-4 2 15,-3 2-15,2-8 0,-1-3 16,0 1-16,-2 3 0,6 0 0,4-1 16,-4 3-16,-3 0 15,0 1-15,2 2 0,-3 1 16,2-1-16,1-2 0,1-2 0,-4-3 15,0-2-15,5 4 0,4 2 16,-5-1-16,-2-2 0,4 4 16,1 1-16,-4 1 0,-5-1 15,5-4-15,-1-1 0,2-5 16,-3-2-16,6 8 0,6 7 0,-6-3 16,-3-2-16,-1-5 0,4-4 15,-3 3-15,3 1 16,-1 4-16,4 3 0,2-4 15,0-3-15,0 2 0,-2 0 0,-1 1 16,-3 2-16,6 0 0,4 0 16,-3 0-16,1-2 0,-2 1 15,4 2-15,-2-1 0,2 0 16,0 3-16,3 4 0,-2-6 16,-1-4-16,4 0 0,2 1 0,1 1 15,0 4-15,0-2 0,2 1 16,1 0-16,0 0 15,1 0-15,0-1 0,2 6 0,0 2 16,2 0-16,2-2 0,1-6 16,1-4-16,5 1 0,0 2 15,12 2-15,-6-1 0,4 0 16,-1 1-16,5 2 0,-2 0 16,4 2-16,-2 1 0,3-2 15,2 1-15,0-2 0,-1-1 0,0-2 16,0 1-16,2 4 0,1 4 15,2-2-15,3-1 0,-2-3 16</inkml:trace>
  <inkml:trace contextRef="#ctx0" brushRef="#br0" timeOffset="86656.4122">3409 3646 0,'0'0'0,"0"0"0,0 0 15,0 0-15,24-1 0,-24 1 0,28 5 16,-14-1-16,0-1 0,1 7 16,0 5-16,-1-2 0,0-2 15,-5-1-15</inkml:trace>
  <inkml:trace contextRef="#ctx0" brushRef="#br0" timeOffset="87201.345">3256 3778 0,'0'0'0,"0"0"0,0 0 15,0 0-15,0 0 0,0 0 0,33 2 16,-33-2-16,34-1 0,-12-1 16,3-2-16,3 1 0,0 0 15,9-3-15,2 1 0,-1-1 16,-5 0-16,-1 1 0,-1 0 15,3-1-15,-6 1 0,-5 0 16,-5 2-16,-2 0 0,-6 2 0,-9 1 16,-2 2-16,-5 1 0,0 1 15,-8 3-15,-6 3 0,-1 2 16,-1 0-16,-12 7 0,-2 2 16,3-1-16,3 0 0,2-1 15,-3 1-15,0-2 0,4 0 16,9-3-16,2-3 0,6 0 15,5-1-15,7-3 0,5-1 16,3-3-16,3 0 0,9-4 0,8-1 16,-1-2-16,2-1 0,1-3 15,3 0-15,0 0 0,-6 2 16,6-2-16,-3-2 0,-5 0 16,-3-1-16,-4 1 0,-1 1 15,-7 0-15,-2 0 0,-3 1 16,-3 0-16,-2 2 0,0 2 0,0 1 15,-2 2-15,2-1 16,-2 1-16,3 3 0,0 1 16,2 2-16,-1 1 0,1 3 0,0 1 15,-1-1-15,2 2 0,-3 2 16,3 0-16,-3 1 0,0-1 16,-1-1-16,0-3 0,1-2 0</inkml:trace>
  <inkml:trace contextRef="#ctx0" brushRef="#br0" timeOffset="87384.0896">3566 4094 0,'0'0'0,"0"0"0,0 0 15,0 0-15,-1 22 0,1-22 16,-3 26-16,3-26 0,-8 29 0,4-13 15,1 0-15,-4-1 0,1-1 16,3-1-16,0-2 0,0-3 16</inkml:trace>
  <inkml:trace contextRef="#ctx0" brushRef="#br0" timeOffset="87618.0778">3693 4077 0,'0'0'16,"0"0"-16,0 0 0,0 21 0,0-21 16,0 23-16,0-23 15,2 36-15,1-19 0,0 1 0,1 0 16,2-3-16,-3 0 0,6 1 16,2-2-16,3-3 0,3-4 15,2-4-15,3-3 0,-4-2 16,2 0-16,2-5 0,0-2 15,-3 1-15,-2 2 0,-4 0 0</inkml:trace>
  <inkml:trace contextRef="#ctx0" brushRef="#br0" timeOffset="87783.075">4248 3739 0,'0'0'0,"0"0"0,0 0 16,0 0-16,0 0 0,0 0 0,22 17 16,-22-17-16,0 0 0,13 24 15,-13-24-15,0 0 0</inkml:trace>
  <inkml:trace contextRef="#ctx0" brushRef="#br0" timeOffset="87950.7595">4087 3949 0,'0'0'16,"0"0"-16,0 0 0,0 0 0,0 0 15,0 0-15,32 2 0,-32-2 16,25 9-16,-25-9 0,22 14 16,-12-7-16,-1-1 0,-1-1 15</inkml:trace>
  <inkml:trace contextRef="#ctx0" brushRef="#br0" timeOffset="88117.8304">4141 4234 0,'0'0'0,"0"0"0,0 0 0,0 0 16,25-5-16,-25 5 0,28-10 15,-11 3-15,2 0 0,2-3 16,-2-3-16,-2 1 0,-1 2 0,-2 1 15</inkml:trace>
  <inkml:trace contextRef="#ctx0" brushRef="#br0" timeOffset="88350.4889">4435 3789 0,'0'0'0,"0"0"15,0 0-15,0 0 0,31-10 0,-31 10 16,36-9-16,-14 5 0,2-1 16,2 0-16,3-1 15,8-2-15,-3 1 0,-1 0 0,1 1 16,1-3-16,-4 2 0,-5 1 16,-3 2-16,-4 0 0,-5 0 15,-4 1-15,-8 2 0,1 0 16,-1 1-16,0-1 0</inkml:trace>
  <inkml:trace contextRef="#ctx0" brushRef="#br0" timeOffset="88517.9229">4595 3619 0,'0'0'15,"0"0"-15,0 0 0,0 0 0,0 0 16,1 31-16,-1-31 0,3 28 15,-3-28-15,6 34 0,-3-16 16,-2 1-16,2-2 0,0-3 16,-2-1-16,1-1 0</inkml:trace>
  <inkml:trace contextRef="#ctx0" brushRef="#br0" timeOffset="88717.662">4845 3606 0,'0'0'0,"0"0"0,0 0 16,0 0-16,0 0 0,-5 29 15,5-29-15,-1 30 0,-3-11 0,1 3 16,1 3-16,-4 0 0,2 0 16,-3 4-16,4-3 0,0-4 15,0-3-15,1-3 0</inkml:trace>
  <inkml:trace contextRef="#ctx0" brushRef="#br0" timeOffset="88884.3287">4546 3955 0,'0'0'0,"0"0"16,0 0-16,29-7 0,-29 7 15,37-9-15,-15 2 0,3-1 16,0 0-16,7-2 0,-1 1 15,-2 1-15,-1 1 0,-5 1 16,-4 1-16,-1 1 0</inkml:trace>
  <inkml:trace contextRef="#ctx0" brushRef="#br0" timeOffset="89067.3327">4491 4127 0,'0'0'16,"0"0"-16,0 0 16,0 0-16,0 0 0,5 25 0,-5-25 15,6 22-15,-6-22 0,8 26 0,-5-12 16,-1 0-16,0-2 0,1-1 16,-2-2-16,1 0 0</inkml:trace>
  <inkml:trace contextRef="#ctx0" brushRef="#br0" timeOffset="89350.8512">4630 4081 0,'0'0'16,"0"0"-16,0 0 0,32-14 0,-16 7 16,9-1-16,4-1 0,-1 1 15,3 1-15,-1 2 0,2 0 16,2-1-16,-3 2 0,-6 3 15,-1 2-15,-4 2 0,-1 2 16,-4 0-16,-1 4 0,-5-1 0,1 1 16,-6 7-16,-1 5 0,0 0 15,-3-1-15,-4 1 0,1 1 16,-4-2-16,2-2 0,-2 0 16,-3 0-16,0-1 0,2-2 15,-7-2-15,1-1 0,-2-3 0,2-3 16,3-1-16,2 0 0,2-2 15</inkml:trace>
  <inkml:trace contextRef="#ctx0" brushRef="#br0" timeOffset="89551.1499">4737 4035 0,'0'0'0,"0"0"15,0 0-15,-4 20 0,4-20 0,-7 25 16,3-5-16,-3 1 0,2 1 16,-1 2-16,2 1 0,-5 4 15,2-3-15,1-4 0,0-4 16,2-3-16</inkml:trace>
  <inkml:trace contextRef="#ctx0" brushRef="#br0" timeOffset="89686.0052">4757 4164 0,'0'0'0,"0"0"0,0 0 16,0 0-16,0 0 0,19 13 0,-19-13 15,0 0-15,20 15 0,-20-15 16,0 0-16,21 11 0,-17-8 0,2 0 16</inkml:trace>
  <inkml:trace contextRef="#ctx0" brushRef="#br0" timeOffset="89884.5819">4947 3996 0,'0'0'0,"0"0"0,0 0 0,-10 22 16,10-22-16,-10 25 0,4-6 15,0 1-15,-2 2 0,0 6 16,-2 0-16,2-3 0,1-1 15,-3-2-15,1-2 0,3-3 0,-1-5 16,4-1-16,-2-2 16,2-1-16</inkml:trace>
  <inkml:trace contextRef="#ctx0" brushRef="#br0" timeOffset="90020.8194">4921 4189 0,'0'0'0,"0"0"15,0 0-15,0 0 0,19 12 0,-19-12 16,0 0-16,23 18 0,-23-18 16,15 10-16,-9-6 0,1-1 15</inkml:trace>
  <inkml:trace contextRef="#ctx0" brushRef="#br0" timeOffset="90214.5221">5367 4013 0,'0'0'0,"0"0"16,0 0-16,0 0 0,0 0 0,0 0 15,15 22-15,-15-22 0,0 0 0,0 0 16</inkml:trace>
  <inkml:trace contextRef="#ctx0" brushRef="#br0" timeOffset="90339.9387">5341 4234 0,'0'0'0,"0"0"0,0 0 15,0 0-15,0 0 0,15 21 16,-15-21-16,0 0 0</inkml:trace>
  <inkml:trace contextRef="#ctx0" brushRef="#br0" timeOffset="100024.3652">5983 3676 0,'0'0'0,"0"0"15,0 0-15,-6 28 0,6-28 16,-4 33-16,2-9 0,-1 2 16,-1 1-16,-1 11 0,-2-1 15,3-1-15,2 0 0,-3 3 16,0-3-16,-1-4 0,2-4 0,0-4 15,2-3-15,-1-6 16,0-1-16,-1-6 0,2-1 16,1-4-16,1-3 0,3-3 0,-3 3 15,0 0-15</inkml:trace>
  <inkml:trace contextRef="#ctx0" brushRef="#br0" timeOffset="100501.4189">6127 3563 0,'0'0'0,"0"0"0,0 0 15,20-6-15,-12 6 0,4 3 0,4 3 16,-1-2-16,0 1 0,0 2 16,-1 3-16,-1 5 0,-1-1 15,-5 3-15,-1 2 0,-5 0 16,-2 0-16,-7 1 0,-6 2 15,-2-2-15,-3 1 0,-8 4 16,-5 1-16,1-2 0,1-3 0,2-2 16,-4-1-16,0 1 0,4-5 15,4-3-15,6-4 0,4-2 16,2-4-16,11 0 0,3-1 16,7-2-16,3-2 0,5-3 15,2-3-15,4 3 0,5 2 0,0 1 16,1 1-16,-2 1 0,-2 0 15,1 4-15,3 5 16,-6 1-16,-2 1 0,-4 3 16,-4 2-16,-4 1 0,-4 1 0,-5-1 15,-3 3-15,-6 0 0,-4 0 16,-5 0-16,-2 1 0,-5-3 16,-3 1-16,-7-1 0,-1-5 15,3 1-15,1 3 0,0-5 16,3-2-16,5-3 0,3-3 15,3-5-15,4-2 0,3-1 0,2 2 16,3 1-16</inkml:trace>
  <inkml:trace contextRef="#ctx0" brushRef="#br0" timeOffset="100986.9821">6485 3909 0,'0'0'0,"0"0"0,0 0 16,0 0-16,0 0 0,0 0 16,0 0-16,0 0 0,0 0 15,-9 19-15,9-19 0,0 0 16,-17 24-16,17-24 0,-13 29 15,8-11-15,-1-1 0,0 1 16,0 3-16,0-2 0,3 0 0,1 4 16,3-1-16,1-4 0,1-4 15,4-5-15,3-1 16,0-4-16,0-3 0,5-3 0,5-5 16,0-2-16,0-1 0,-1-4 15,-1-2-15,1-2 0,0 0 16,4-5-16,0-3 0,-4 5 15,-5 2-15,-1 2 0,0 2 16,-5 1-16,-1 2 0,0 4 16,-3 3-16,-2 1 0,-5 3 0,1 2 15,1 4-15,-4 1 0,1 3 16,-1 4-16,0 4 0,-1 1 16,2 1-16,2 2 0,1 3 15,1-2-15,0 0 0,3 2 16,4-3-16,0-5 0,3-5 0,-1-2 15,-2-1-15,-2-2 0</inkml:trace>
  <inkml:trace contextRef="#ctx0" brushRef="#br0" timeOffset="101468.3235">7007 3712 0,'0'0'0,"0"0"0,0 0 0,-4 22 15,4-22-15,-6 28 0,3-5 16,-3 2-16,2 1 0,-1 9 16,-2 3-16,1-6 0,2-1 0,0 2 15,0-6-15,1-3 16,2-5-16,-1-5 0,1-4 15,1-3-15,-3-3 0,3-4 16,-1-3 0,1-1-16,0-2 0,4-4 0,-1-2 0,0-1 0,2-2 15,2 0-15,3 1 0,1-1 16,1 2-16,6 3 0,1 2 16,-2 0-16,1 3 0,5-2 15,4 3-15,-3 1 0,-2 3 0,-1 5 16,-2 4-16,-7 1 0,-2 2 15,-4 3-15,-4 3 16,-3-2-16,-3-4 0,-6 2 0,-5-1 16,-1 3-16,1-1 0,-7-1 15,-6-3-15,2 0 0,0-1 16,3-1-16,1-4 0,3-1 16,4-1-16,0 5 0,2 6 15,3-3-15,2-2 0,1-2 16</inkml:trace>
  <inkml:trace contextRef="#ctx0" brushRef="#br0" timeOffset="102000.8488">7429 3639 0,'0'0'0,"0"0"16,0 0-16,0 0 0,0 0 0,-1 27 15,1-27-15,-3 28 0,3-28 0,-7 39 16,2-12-16,0 1 16,2 1-16,-3 7 0,-2 2 15,1-5-15,2-1 0,-1 5 16,0-2-16,1-6 0,1-4 0,0-4 15,2-6-15,1-1 16,-1-3-16,1-4 0,1-2 16,0-5-16,0 0 0,3-6 0,2-2 15,0-3-15,1-3 0,1-4 16,3-3-16,1 0 0,0 1 16,0 0-16,1 0 0,5 1 15,2 3-15,2 1 0,1 4 16,-1 1-16,-2 1 0,0 5 15,0 2-15,-2 3 0,-2 1 0,-3 6 16,-1 3-16,-3 1 16,-4 1-16,-4 2 0,-4 2 15,-2 1-15,0 0 0,-6-1 0,-5-1 16,-2-3-16,-1 0 0,-2 0 16,-2 0-16,0-1 0,0-2 0,0-1 15,2-2-15,4-5 16,2 0-16,4-5 0,6-4 15,-2 0-15,2 3 0,2 0 16</inkml:trace>
  <inkml:trace contextRef="#ctx0" brushRef="#br0" timeOffset="102318.2551">7935 3592 0,'0'0'0,"0"0"0,0 0 16,0 0-16,0 27 0,0-27 0,-3 28 15,0-9-15,0 3 0,-2 4 16,1 4-16,-4 7 0,-1-1 0,1-4 15,2-1-15,-2 2 0,0-3 16,2-3-16,0-2 0,1-2 16,0-4-16,1 1 0,0-2 15,-1-1-15,1-3 0,-1-2 16,1 0-16,1-5 0,3-1 16,0-1-16,0-3 0,0 2 15</inkml:trace>
  <inkml:trace contextRef="#ctx0" brushRef="#br0" timeOffset="102551.8595">8150 3886 0,'0'0'15,"0"0"-15,0 0 0,0 0 16,0 0-16,-4 25 0,4-25 15,-8 24-15,8-24 0,-10 32 0,4-11 16,-1-2-16,2 2 0,-3-2 16,0 0-16,2 0 0,-1-2 15,0 1-15,2-3 0,-1-1 16,2-3-16,1-3 0</inkml:trace>
  <inkml:trace contextRef="#ctx0" brushRef="#br0" timeOffset="102730.0864">8234 3720 0,'0'0'0,"0"0"15,0 0-15,0 0 0,0 0 0,0 0 16,17 18-16,-17-18 0,0 0 0,0 0 15</inkml:trace>
  <inkml:trace contextRef="#ctx0" brushRef="#br0" timeOffset="103167.3064">8379 3942 0,'0'0'16,"0"0"-16,0 0 0,0 0 0,0 0 15,-3 25-15,3-25 16,-9 22-16,9-22 0,-13 24 0,7-10 16,-2 0-16,0 0 0,1-1 15,0 0-15,-1-1 0,3 0 16,0-1-16,1-1 0,1-3 16,-1-1-16,2-2 0,1-2 15,1-2-15,0 0 0,4-3 16,2-3-16,-1 0 0,1-2 15,2-1-15,2-2 0,0-4 16,1-1-16,3-4 0,0 1 16,3 3-16,-3 1 0,3 1 0,0 0 15,0 1-15,-1-1 0,0 5 16,-1 2-16,-2 1 0,0 3 16,-2 3-16,-1 2 0,-2 0 15,0 1-15,-2 3 0,-2 4 16,0 1-16,-1 1 0,-1 2 15,-1 3-15,0-1 0,0 0 0,0 1 16,-1 1-16,0-2 0,1 0 16,2-1-16,1-4 0,-1 0 15,1-2-15,-2-2 0</inkml:trace>
  <inkml:trace contextRef="#ctx0" brushRef="#br0" timeOffset="103751.4551">9092 3853 0,'0'0'0,"0"0"0,0 0 16,0 0-16,0 0 0,0 0 15,0 0-15,-18-15 0,18 15 0,0 0 16,-33 3-16,33-3 0,-31 7 15,13 1-15,-3 3 16,1 0-16,1-1 0,-5 6 0,0 2 16,3-1-16,3-1 0,4 1 15,2-1-15,2-2 0,2 1 16,5-3-16,3-4 0,3 1 16,4-3-16,4-1 0,4-4 15,-1 0-15,0-2 0,1-1 16,2-4-16,-2 2 0,0-3 0,4-2 15,1-3-15,-6 2 0,-2 1 16,2-3-16,-3-2 16,-5 5-16,0 1 0,0 0 0,1 1 15,-3 1-15,0 1 0,-3 0 16,-1 5-16,0 0 0,0 0 0,-3 5 16,0 2-16,1-1 15,-1 3-15,-3 7 0,0 6 16,-1 0-16,0 1 0,1 2 15,-2 2-15,0-2 0,2-3 0,-3 6 16,-1 1-16,1-3 0,2-5 16,0-2-16,1-2 15,2-3-15,0-2 0,0-1 0,1-2 16,1-3-16,0-2 0,-3-3 16,-1-1-16,-2 0 0,-1 0 0,-3-4 15,-4 1-15,1-4 16,1 0-16,-3-3 0,1-3 15,1 2-15,3 2 0,2 1 0</inkml:trace>
  <inkml:trace contextRef="#ctx0" brushRef="#br0" timeOffset="108184.2344">9735 3456 0,'0'0'0,"0"0"0,0 0 16,0 0-16,0 0 0,-21 25 0,21-25 15,-16 24-15,9-8 0,-1 2 16,1 1-16,1 1 0,0 0 16,2 10-16,3 5 0,0 0 15,-1 0-15,6-1 0,1-4 16,4 2-16,1-5 0,1-2 15,1-3-15,4-5 0,1-3 0,5-5 16,2-6-16,1-3 0,-1-5 16,4-5-16,1-7 0,0-2 15,-3-2-15,4-8 0,-2-2 16,-4-1-16,-1-1 0,-3-4 16,-2-3-16,-6 2 0,-3 2 0,-7-6 15,-7 0-15,-3 8 16,-5 2-16,-3 4 0,-4 5 15,-5 5-15,-5 5 0,-4 5 0,-4 5 16,0 3-16,-2 4 0,0 3 16,1 4-16,1 1 0,3 3 15,5 3-15,5 4 0,6 1 16,5 2-16,3-5 0,3-7 16,2-1-16</inkml:trace>
  <inkml:trace contextRef="#ctx0" brushRef="#br0" timeOffset="108604.4666">10203 3716 0,'0'0'16,"0"0"-16,0 0 0,0 0 0,5 23 15,-5-23-15,2 27 0,0-9 16,0 1-16,0 3 0,2-1 16,-1-1-16,0-1 0,3 2 15,-1-3-15,1-3 0,-1-3 0,1-4 16,-1-5-16,2-2 0,2-3 15,0-5-15,0-4 16,-1-2-16,0-2 0,1-4 16,0-2-16,0-1 0,-2 0 0,2-2 15,0-3-15,2-3 0,0 2 16,1 5-16,0 2 0,-3 2 16,-3-2-16,0 4 0,1 2 15,-2 4-15,0 3 0,-1 5 16,0 3-16,-1-2 0,-1 2 0,0 0 15</inkml:trace>
  <inkml:trace contextRef="#ctx0" brushRef="#br0" timeOffset="109051.0255">10531 3813 0,'0'0'0,"0"0"15,0 0-15,0 0 0,22 0 0,-22 0 16,0 0-16,33-1 0,-22 1 16,2-2-16,2 0 15,0 0-15,-2-3 0,1 1 0,1-2 16,-1 1-16,-1 0 0,3-3 16,-2-2-16,-2 0 0,-2 0 0,-3 0 15,-3-1-15,-3 0 16,-2 0-16,-3 0 0,-3 2 15,-1 1-15,1 2 0,-7 0 16,-2 1-16,-1 2 0,1 0 0,-3 4 16,-2 4-16,1-1 0,3 2 15,-1 1-15,1 2 0,3 2 16,2 2-16,1 5 0,2 2 16,5-3-16,2 1 0,4 4 15,4 3-15,3-3 0,1-3 0,7-3 16,6-2-16,-1-1 15,0-2-15,1-6 0,2-2 16,1-1-16,-1-4 0,4-4 16,-1-4-16,-6 0 0,-2-1 0,3-6 15,0-3-15,-6 5 0,-4 3 16,-2 3-16</inkml:trace>
  <inkml:trace contextRef="#ctx0" brushRef="#br0" timeOffset="109351.0622">11011 3639 0,'0'0'0,"0"0"0,0 0 16,0 0-16,-8 28 0,8-28 0,-10 33 15,4-12-15,1 0 0,-3 3 16,0 0-16,-2 4 0,0-4 0,3-3 16,0-3-16,1-3 15,2-2-15,2-6 0,1-2 16,1-5-16,3 1 0,3-8 15,2-5-15,2-3 0,0 1 0,1-7 16,1-5-16,0 1 0,2 2 16,1-4-16,2 3 0,-3 5 15,-1 3-15,-1 3 0,1 3 16,-2 2-16,-2 1 0,1 5 16,1 4-16,-2 2 0,-1 1 15,1 4-15,1 3 0,2 2 0,1-2 16,-2-1-16,-1-1 0,-2-3 15</inkml:trace>
  <inkml:trace contextRef="#ctx0" brushRef="#br0" timeOffset="109684.8645">11729 3402 0,'0'0'0,"0"0"0,0 0 16,0 0-16,-24 11 0,24-11 0,-27 14 16,12-6-16,-1 2 0,0 5 15,-1 6-15,1 1 0,0 3 16,-3 11-16,-1 7 0,1 2 16,2 1-16,0 9 0,1-1 15,1 2-15,2-9 0,3-4 16,2-4-16,0-4 0,2-4 15,-5 2-15,-1-6 0,3-8 0,1-3 16,-2-3-16,-1-2 16,-1-4-16,0-2 0,-5-5 15,-1-4-15,3-1 0,3-2 0,2-7 16,2-6-16,2 4 0,0 3 0,2 3 16</inkml:trace>
  <inkml:trace contextRef="#ctx0" brushRef="#br0" timeOffset="109819.9233">11298 3768 0,'0'0'0,"0"0"0,0 0 16,19-8-16,-12 4 0,7-2 0,3-2 16,2 1-16,0 0 0,7 1 15,3 0-15,0 2 0,-1 1 16,6 0-16,-1 1 0,-2 0 16,-1 2-16,-6-1 0,-4 0 0,-3 1 15</inkml:trace>
  <inkml:trace contextRef="#ctx0" brushRef="#br0" timeOffset="110103.647">11998 3373 0,'0'0'0,"0"0"0,0 0 16,0 0-16,-3 26 0,3-26 0,-8 28 16,4-9-16,-1 3 0,-1 3 15,-2 0-15,-2 3 0,-1 2 16,-3 9-16,-1 1 0,0 3 16,0-4-16,4-5 0,2 0 15,0-5-15,2-4 0,2-2 16,0-2-16,2-6 0,1-1 0,-1-3 15</inkml:trace>
  <inkml:trace contextRef="#ctx0" brushRef="#br0" timeOffset="110485.71">12092 3683 0,'0'0'0,"0"0"15,0 0-15,0 0 0,0 0 0,-18 30 16,18-30-16,-13 31 0,6-12 16,1 3-16,0 5 0,3-4 15,1-3-15,3 3 0,3-3 16,4-5-16,3-2 0,3-4 16,4-5-16,1-1 0,0-2 0,2-6 15,3-5-15,-4-1 16,0-1-16,2-4 0,-2-2 15,-2 1-15,-3 0 0,-5-2 16,-4-1-16,-4 1 0,-1 0 0,-3 1 16,-3 3-16,-4 1 0,-6 3 15,-2 2-15,-4 3 16,0 3-16,2 2 0,-4 3 0,-3 2 16,3 2-16,1 1 0,5 3 15,1 3-15,4-1 0,2-3 0,2-2 16,2 0-16,0-1 0</inkml:trace>
  <inkml:trace contextRef="#ctx0" brushRef="#br0" timeOffset="111034.8954">12523 3636 0,'0'0'15,"0"0"-15,0 0 0,0 0 0,0 0 16,0 0-16,-5 24 16,5-24-16,-6 24 0,6-24 0,-7 32 15,4-15-15,0 1 0,0 1 16,2 1-16,0-2 0,1-1 16,1 1-16,1-3 0,2-6 15,-1-1-15,3-2 0,0-3 16,3-2-16,1-2 0,1-3 15,0-2-15,2-4 0,-1-1 0,0-3 16,2 1-16,-1-3 16,-1-1-16,0-1 0,0-1 15,2 2-15,-1 1 0,-2 3 0,-1 2 16,-3 1-16,0 4 0,-1 4 16,-2 1-16,-1 3 0,1 3 0,-3 6 15,-1 4-15,0 3 16,-1 1-16,-1 3 0,1 2 15,1-2-15,3-3 0,0 2 0,1-4 16,1-3-16,0-1 0,2-6 16,2-4-16,-2-3 0,2-1 0,1-3 15,1-3-15,0 0 16,1-4-16,0-1 0,1-3 16,-2-1-16,-2 0 0,0-2 15,0-2-15,-2 1 0,-2-2 16,0-1-16,-2 3 0,-1 2 15,-1 4-15,-4 2 0,-3 0 16,2 4-16,0 3 0,-1-1 0,1 0 16,-1 4-16,2-1 0,1 2 15,0-1-15,-1 1 0</inkml:trace>
  <inkml:trace contextRef="#ctx0" brushRef="#br0" timeOffset="111304.4277">13254 3630 0,'0'0'0,"0"0"16,0 0-16,0 0 0,0 0 16,0 0-16,-9 29 0,9-29 15,-14 24-15,14-24 0,-16 38 16,7-18-16,1 2 0,0-1 15,0-2-15,1 1 0,2-4 0,-2 3 16,2-3-16,0-4 0,2-3 16,0-2-16,1-3 0,2-4 15,-3 0-15,3-4 0,0-4 16,0 1-16,0 1 0,0 0 16</inkml:trace>
  <inkml:trace contextRef="#ctx0" brushRef="#br0" timeOffset="111440.9723">13289 3472 0,'0'0'0,"0"0"0,0 0 15,0 0-15,26 3 0,-26-3 16,21 10-16,-21-10 0,20 14 16,-11-8-16,-1 0 0,-2 0 0</inkml:trace>
  <inkml:trace contextRef="#ctx0" brushRef="#br0" timeOffset="111850.8061">13562 3689 0,'0'0'0,"0"0"0,0 0 0,-4 21 16,4-21-16,-9 22 0,9-22 15,-14 30-15,7-14 0,0-1 16,-2 2-16,0-2 0,0-2 0,0 4 15,2-1-15,0-3 0,1-3 16,1-4-16,2-3 16,0-2-16,3-1 0,-2-2 0,2-5 15,1 0-15,1-1 0,3-4 16,0-2-16,2 1 0,0 1 16,6-5-16,2-2 0,1 3 15,-1 0-15,2 1 0,0 2 16,1 1-16,-1 2 0,0 1 15,2 2-15,-1 3 0,-2 2 0,-2 2 16,-1 2-16,-2 0 0,-3 3 16,-1 2-16,-1 4 0,-3 1 15,-1 3-15,-2 3 0,-1 1 16,-1 0-16,0 1 0,-2-1 16,0-1-16,0 0 0,2 0 0,0 0 15,1-2-15,1-4 0,0-4 16,0 0-16</inkml:trace>
  <inkml:trace contextRef="#ctx0" brushRef="#br0" timeOffset="112351.4209">14271 3649 0,'0'0'16,"0"0"-16,0 0 0,0 0 0,0 0 15,0 0-15,-26-5 16,26 5-16,-29 6 0,29-6 16,-35 16-16,16-6 0,0 2 0,0 4 15,-1 3-15,-5 3 0,5 0 16,3-1-16,4-1 0,3-2 16,2-3-16,6 0 0,4-3 15,4-4-15,1-2 0,4-5 16,3-2-16,0-1 0,0-2 0,7-6 15,1-4-15,-1 1 0,-1 1 16,-1-3-16,-2-6 16,-2 3-16,-3 1 0,-2 2 15,-1 4-15,-3 1 0,0 2 0,-3 3 16,-1 3-16,-2 2 0,1 7 16,-3 3-16,-2 7 0,-2 1 15,1 2-15,-3 6 0,-1 7 16,-1 5-16,1-2 0,1-2 0,0 0 15,1-5-15,2-4 0,-1 2 16,2-4-16,-1-6 0,2-2 16,0-5-16,1-2 0,-3-5 15,1-2-15,-5-4 0,-3-4 16,-1-1-16,-3 2 0,-6-6 16,-5-2-16,1 2 0,3 1 0,1-3 15,1 0-15,3 2 16,4 1-16,2 4 0,2-1 15,2 3-15</inkml:trace>
  <inkml:trace contextRef="#ctx0" brushRef="#br0" timeOffset="121560.0923">9008 4684 0,'0'0'0,"0"0"0,0 0 16,0 0-16,-24 2 0,24-2 16,0 0-16,0 0 0</inkml:trace>
  <inkml:trace contextRef="#ctx0" brushRef="#br0" timeOffset="121807.7328">8752 4862 0,'0'0'0,"0"0"0,0 0 15,0 0-15,27-5 0,-27 5 16,35-7-16,-10 1 0,2 1 16,5-1-16,4-3 0,8-1 15,0 0-15,12-2 0,-2 0 16,-6 2-16,-3 1 0,6 1 0,-2 3 15,-8 0-15,-3 1 0,-6 1 16,-3-1-16,-5 3 0,-4 2 16,-4-1-16,-5-1 0,-5 0 15,-3 0-15,-3-3 0,-3 0 16,-1 2-16,2 0 0,0-1 16</inkml:trace>
  <inkml:trace contextRef="#ctx0" brushRef="#br0" timeOffset="122034.0754">9203 4602 0,'0'0'0,"0"0"16,0 0-16,0 0 0,0 0 15,0 0-15,4 30 0,-4-30 16,2 32-16,-1-8 0,0 4 16,-1 2-16,0 2 0,-2 14 15,-3 2-15,0-3 0,-1-3 0,-6 8 16,-2-4-16,0-5 0,-1-3 15,-1-2-15,0-6 0,1-4 16,1-4-16,-2-7 0,1-8 16,3-1-16,2-1 0,2-2 15</inkml:trace>
  <inkml:trace contextRef="#ctx0" brushRef="#br0" timeOffset="122201.4188">9330 4942 0,'0'0'0,"0"0"16,0 0-16,16 22 0,-11-10 0,2 5 16,0 6-16,1-2 0,2-1 15,0 8-15,0 0 0,0-3 16,0-3-16,2 3 0,0-6 16,-2-3-16,0-6 0,-2-1 15,-2-2-15,0-1 0</inkml:trace>
  <inkml:trace contextRef="#ctx0" brushRef="#br0" timeOffset="122418.2829">9675 4775 0,'0'0'0,"0"0"16,0 0-16,0 0 0,7 30 0,-7-30 15,3 39-15,-2-15 16,-1 2-16,0 3 0,0 1 15,-1 9-15,-1 0 0,-1 3 0,-1-2 16,0-7-16,-3-6 0,1-4 16,-2-5-16,2-3 0,2-2 0,0-3 15</inkml:trace>
  <inkml:trace contextRef="#ctx0" brushRef="#br0" timeOffset="122684.4368">9747 4750 0,'0'0'16,"0"0"-16,0 0 0,23-12 0,-11 9 16,1-1-16,3 1 0,-2 0 15,0 2-15,5 1 0,-1 2 16,-1 2-16,1 2 0,-1 3 16,-2 3-16,-2 0 0,-1 3 0,-2 3 15,-1 1-15,0 2 0,-2 1 16,-1 5-16,0 3 0,0 8 15,0-1-15,-2-1 0,0-2 16,-2-2-16,0-3 0,0 0 16,-1-3-16,0-8 0,-1-1 15,-1-4-15,-2-1 0,-1-5 16,-3 0-16,1-2 0,2-1 16,1-1-16</inkml:trace>
  <inkml:trace contextRef="#ctx0" brushRef="#br0" timeOffset="122851.4398">9817 4920 0,'0'0'0,"0"0"0,0 0 16,24-9-16,-24 9 0,22 0 16,-7 0-16,0 1 0,0 0 15,-1 3-15,-1 0 0,-1 2 0,-2-3 16,-1 1-16</inkml:trace>
  <inkml:trace contextRef="#ctx0" brushRef="#br0" timeOffset="122985.6414">9786 5102 0,'0'0'16,"0"0"-16,0 0 0,30-7 15,-18 4-15,6-1 0,3 0 16,1-1-16,0 1 0,2 1 0,-4-1 15,-3 1-15</inkml:trace>
  <inkml:trace contextRef="#ctx0" brushRef="#br0" timeOffset="123201.7891">10226 4757 0,'0'0'15,"0"0"-15,0 0 0,0 0 0,4 25 16,-4-25-16,-1 34 0,-1-13 16,1 2-16,0 1 0,0 3 15,0 3-15,0-3 0,0-3 16,0-2-16,0-5 16,1-3-16,0-2 0,0-1 15,0-2-15</inkml:trace>
  <inkml:trace contextRef="#ctx0" brushRef="#br0" timeOffset="123486.9486">10291 4752 0,'0'0'0,"0"0"0,0 0 16,27-10-16,-27 10 0,24-4 16,-8 4-16,0 0 0,1 0 15,-1 1-15,0 1 0,-2 0 16,-1 3-16,3 1 0,-3 1 15,-2 2-15,-2-1 0,-2 3 16,0 0-16,-3 0 0,0 2 0,-2 6 16,0 0-16,-1 0 0,-1 2 15,0-1-15,0 1 0,0-1 16,-1 1-16,0-3 16,0-3-16,-1 0 0,0-1 0,-3 0 15,0-3-15,-3-3 0,0 1 16,2-3-16,0-1 0,1-1 15</inkml:trace>
  <inkml:trace contextRef="#ctx0" brushRef="#br0" timeOffset="123668.0676">10282 4935 0,'0'0'15,"0"0"-15,0 0 0,29-5 16,-17 5-16,3 0 0,1-1 15,2 2-15,0 0 0,-2 2 16,1-2-16,0 1 0,-1 1 0,-4-1 16,-2 2-16,-3-2 0,-1 0 15,-2 0-15,0-1 0,-1 1 16</inkml:trace>
  <inkml:trace contextRef="#ctx0" brushRef="#br0" timeOffset="123818.0702">10245 5117 0,'0'0'16,"0"0"-16,0 0 0,20-8 16,-20 8-16,29-7 0,-12 5 15,3-2-15,1 1 0,0-1 0,1 1 16,-1 2-16,-1 0 0,2 0 16,-3 0-16,-4 0 0</inkml:trace>
  <inkml:trace contextRef="#ctx0" brushRef="#br0" timeOffset="124001.5237">10223 5323 0,'0'0'0,"0"0"0,0 0 16,28-5-16,-28 5 0,39-8 15,-13 4-15,0 0 0,2 0 16,10-1-16,3 4 0,-1-2 15,-2 1-15,2 0 0,-8 0 16,-6 1-16</inkml:trace>
  <inkml:trace contextRef="#ctx0" brushRef="#br0" timeOffset="133402.1608">10543 6028 0,'0'0'0,"0"0"15,0 0-15,0 0 0,0 0 0,26-3 16,-26 3-16,0 0 0,30 2 15,-30-2-15,23 2 0,-10-1 16,2 0-16,1 0 0,3 0 16,1 0-16,1 0 0,1 0 15,1-1-15,9 3 0,1 0 0,0-2 16,1-1-16,2 0 0,0 3 16,8-4-16,-1-1 0,-1 1 15,0 1-15,0-2 0,1 0 16,0 0-16,0 1 0,5 0 15,0 0-15,-1 1 0,2 1 0,-1 0 16,1 0-16,-2 1 16,-1-1-16,12 2 0,-1 2 15,-3-3-15,-3-4 0,0 1 0,1 2 16,0-1-16,0 2 0,6-2 16,0 0-16,-2 2 0,0 4 15,1-4-15,2-3 0,-5-1 16,-3-2-16,4 5 0,2 3 15,-1-4-15,-1-4 0,24-3 16,-8 1-16,-4 1 0,-5 4 0,3 0 16,2 0-16,-5-2 0,-2 1 15,-2-2-15,1 1 0,-1-1 16,0 1-16,0 1 0,2 2 16,-4-1-16,-2 0 0,1 1 15,0 0-15,1 2 0,2 1 16,0-1-16,2-2 0,-6 1 15,-4-1-15,3 3 0,3 1 16,2-1-16,-2-3 0,1-2 16,1 0-16,-2 3 0,0 5 0,-1-1 15,0 0-15,-3-4 0,-2-2 16,4 0-16,4 1 0,-2 4 16,-2 3-16,-1-7 0,0-4 15,1 1-15,3 1 0,1 1 16,1 1-16,-3 0 0,-5 0 15,3 3-15,3 3 0,-1-2 16,0 1-16,-2-5 0,-1-2 16,-1 0-16,0 2 0,3 4 15,2 2-15,-4-3 0,-2-6 0,1 3 16,0 2-16,-2 1 0,-2 5 16,-1-8-16,0-5 0,1 6 15,-1 4-15,1-3 0,-1-3 16,-3-4-16,-3-1 0,-5 2 15,-2 4-15,-2 3 0,-1 0 0,0-4 16,1-2-16,-15 3 16,0 2-16,2-10 0,0-7 15,-2-2-15,1-2 0,-5 2 0,0 1 16,-2-2-16,-1-2 0,-2-2 16,0-3-16,-3-2 0,-1-3 15,-1-1-15,0-1 0,-1-2 16,1 0-16,-1 0 0,0 0 15,-1 1-15,0 1 0,0 0 16,1 0-16,-1 3 0,-1 0 0,0 1 16,-1 1-16,-2 3 0,1 3 15,0 2-15,0 0 0,-2 1 16,0 1-16,-4 2 0,-2 1 16,-2-1-16,-2 1 0,-3 0 15,0 0-15,0 5 0,0 3 16,-4-1-16,-1-1 0,2 0 15,1 2-15,-3 0 0,-2 1 16,-1 0-16,1-1 0,-2 3 16,-2 1-16,2 0 0,-1 0 0,-4-1 15,-3-2-15,1 1 0,0 2 16,-9 0-16,-1-2 16,1 1-16,1 1 0,-5-1 0,-3 1 15,-1 1-15,1-1 0,-9 2 16,-2 0-16,0-2 0,-1 0 15,-2 1-15,0 1 0,-7-3 0,2-2 16,-2 4-16,1 1 16,0 1-16,3 1 0,-30-1 15,7 0-15,5-2 0,4 1 0,1 1 16,3 1-16,5-1 0,2-1 16,0-4-16,-1-6 0,1 6 15,1 6-15,-5-1 0,-1 2 16,2-2-16,3 0 0,-3 0 15,-1 0-15,0-1 0,-1-1 0,-1 2 16,-1 3-16,3-2 16,5-1-16,-3 0 0,0-1 15,3-2-15,2 0 0,0-1 0,-1 2 16,0 1-16,2 0 0,-3 1 16,-4 2-16,4-3 0,2-1 15,-1-2-15,0 2 0,5 0 16,1 0-16,-4 3 0,-1 2 15,1-3-15,1 0 0,-1-1 16,0 1-16,5-2 0,4 0 0,-3 3 16,-1 1-16,-1 0 0,2 1 15,0-3-15,1-2 0,4 1 16,3 0-16,-2-1 0,-1-2 16,3 1-16,5-1 0,-1 2 15,-2 2-15,2 0 0,-1 1 16,3-2-16,2 0 0,2 0 15,1-1-15,-1 2 0,0 0 16,-1-1-16,0-1 0,3 1 16,1 1-16,2-1 0,2-3 0,-2 1 15,1 0-15,15 2 0,-3 0 16,-5 1-16,-1 1 16,0 1-16,1 1 0,-1 0 0,-2 0 15,0 0-15,1 1 0,6-2 16,1 1-16,-3 2 0,0 1 15,-1 3-15,2 1 0,1-4 16,1-2-16,-2 2 0,0 1 16,4-3-16,1 2 0,0-1 0,1-2 15,1 1-15,3 0 0,-2 1 16,2 1-16,-1 0 0,2-1 16,2-1-16,0 2 0,-1 0 15,2 0-15,0 0 0,-1 1 16,2 2-16,3 2 0,-1-1 15,1-4-15,1 1 0,0 2 0,2 0 16,-2 1-16,2 2 0,1 0 16,-1 1-16,1-2 15,1 3-15,-1 1 0,2 2 16,0 2-16,1 1 0,0-2 0,0 3 16,0 1-16,1-2 0,0-1 15,2 6-15,-1-1 0,0 0 16,1-1-16,1-1 0,0 0 15,1 0-15,0-2 0,-1 0 16,1 1-16,-1-3 0,2 0 0,-1 1 16,1 1-16,-1-2 15,1 1-15,2-4 0,1 0 16,3-2-16,0 0 0,2-3 0,1-2 16,2-4-16,3-1 0,6 0 15,3-1-15,2-3 0,1 0 16,3 0-16,1 0 0,1 0 15,-1 0-15,2 1 0,0 0 16,5 1-16,-4 0 0,-8 0 16,-7-1-16,-5 1 0</inkml:trace>
  <inkml:trace contextRef="#ctx0" brushRef="#br0" timeOffset="146861.7124">17831 5986 0,'0'0'0,"0"0"0,0 0 0,0 0 16,0 0-16,22-2 0,-22 2 16,0 0-16,34 0 0,-34 0 15,33-1-15,-15 1 0,1 1 0,3 0 16,3 0-16,2 0 0,1 0 15,11-1-15,3 0 16,0 0-16,-1 0 0,13-1 0,3 0 16,-3-1-16,-2 0 0,14-3 15,3 0-15,-1 3 0,-2-1 0,14 2 16,2 0-16,-9-1 16,-7-1-16,15 0 0,3 0 15,-6 1-15,-4 0 0,38 0 16,-9 1-16,-10-1 0,-9 0 0,4 0 15,3-2-15,-7 4 0,-5 2 16,7-3-16,4-2 0,-9 3 16,-3 2-16,3-2 0,3-1 15,-6 3-15,-4 3 0,7 0 16,4 0-16,-6-6 0,-6-3 16,7 3-16,6 2 0,-6 1 15,-3 1-15,5-1 0,5 2 16,-5-3-16,-4 0 0,6 2 0,3-1 15,-9 2-15,-5-1 0,8-1 16,2 0-16,-4-1 0,-5 3 16,6-4-16,5-3 0,-7 1 15,-2 1-15,8 0 0,6 0 16,-8-2-16,-6-2 0,6 3 16,4 2-16,-8-1 0,-6-1 15,7 1-15,6-1 0,-9-1 0,-7-2 16,6 4-16,5 2 15,-6-2-15,-5-2 0,5 1 16,3 1-16,-5 0 0,-4 0 0,6-1 16,3-1-16,-9-1 0,-6-1 15,7 0-15,2 1 0,-6 3 16,-3 3-16,5-2 0,4-1 16,-7 3-16,-4 2 0,4-3 15,4-1-15,-9-3 0,-3 0 0,7 2 16,6 1-16,-6 0 15,-2 0-15,1 4 0,2 1 16,-9-5-16,-5-3 0,5 5 0,3 3 16,-4-9-16,-1-6 0,0 7 15,1 2-15,-6 4 0,-3 2 16,0-2-16,2-3 0,-9 2 16,-7 3-16,2-6 0,3-3 15,-6 0-15,-4 2 0,-4-2 16,-3 2-16,-9 2 0,-5 1 0,-1 0 15,-2 0-15,0-1 0</inkml:trace>
  <inkml:trace contextRef="#ctx0" brushRef="#br0" timeOffset="148741.3779">24348 5959 0,'0'0'0,"0"0"0,0 0 0,0 0 16,0 0-16,0 0 0,0 0 15,0 0-15,0 0 0,0 0 16,0 0-16,0 0 0,-29 7 0,29-7 15,0 0-15,-31 11 16,31-11-16,-27 9 0,11-2 0,1-1 16,1 0-16,-1 0 0,1-1 15,2 1-15,2-1 0,0 1 16,1 0-16,2-2 0,3 0 16,2-1-16,1 0 0,2 0 15,2-2-15,4 3 0,3-1 16,2 1-16,2-3 0,2 1 15,-1 0-15,2-1 0,0 0 0,6-1 16,1 2-16,-2-4 16,0-1-16,-4-1 0,-1-1 0,-3 0 15,-2 0-15,-2-2 0,-2 0 16,-2-1-16,-2 0 0,-3-2 16,-2 0-16,-5 1 0,-1 0 15,-3 1-15,-2-2 0,-2 3 16,0 1-16,-1 2 0,-1 3 15,3 0-15,2 0 0,2 0 0</inkml:trace>
  <inkml:trace contextRef="#ctx0" brushRef="#br0" timeOffset="149368.7868">23644 6238 0,'0'0'0,"0"0"15,23-2-15,-9 0 0,1 1 0,6-1 16,1 0-16,-1 2 16,0 3-16,2-1 0,-2-2 15,-7 0-15,-5 0 0,0-1 0,-1 1 16,-1 0-16</inkml:trace>
  <inkml:trace contextRef="#ctx0" brushRef="#br0" timeOffset="149518.1022">23286 6386 0,'0'0'0,"0"0"15,0 0-15,0 0 0,0 0 0,-10 27 16,10-27-16,-4 26 0,4-26 15,-2 32-15,2-17 0,1 1 16,1-3-16,0 0 0,0-2 16,-1-3-16</inkml:trace>
  <inkml:trace contextRef="#ctx0" brushRef="#br0" timeOffset="149754.398">23500 6394 0,'0'0'0,"11"-2"0,6-1 16,0 1-16,2 0 0,12-1 16,6 0-16,1 1 0,0 0 15,9-1-15,-2 1 0,-4 1 16,-4-1-16,3 2 0,-5 3 16,-7 1-16,-6-2 0,-8 2 0,-5 1 15,-8-1-15,-3 1 0,-7 3 16,-5 1-16,-3 0 0,-1 0 15,-4-1-15,-4 0 0,5-2 16,3-1-16,4 0 0</inkml:trace>
  <inkml:trace contextRef="#ctx0" brushRef="#br0" timeOffset="149954.8412">23684 6299 0,'0'0'0,"0"0"15,0 0-15,0 0 0,0 0 16,5 32-16,-5-32 0,0 33 16,0-13-16,-2 2 0,1 3 15,0-1-15,1 1 0,-1 5 16,0-2-16,0-5 0,0-2 0,-2-3 16,-2-2-16,2-2 0,0-2 15,0-2-15</inkml:trace>
  <inkml:trace contextRef="#ctx0" brushRef="#br0" timeOffset="150099.8437">23542 6471 0,'0'0'0,"0"0"16,0 0-16,0 0 0,24 2 0,-24-2 15,0 0-15,27 8 0,-27-8 16,15 5-16,-8-2 0,-2-1 15</inkml:trace>
  <inkml:trace contextRef="#ctx0" brushRef="#br0" timeOffset="150285.172">23404 6577 0,'0'0'0,"0"0"16,0 0-16,0 0 0,27-2 15,-27 2-15,23 0 0,-10 1 16,2 1-16,2-1 0,2 0 16,-1-3-16,0 1 0,-2-1 15,-2 1-15,-2-1 0</inkml:trace>
  <inkml:trace contextRef="#ctx0" brushRef="#br0" timeOffset="150433.6519">23767 6459 0,'0'0'0,"0"0"0,0 0 0,0 0 16,0 0-16,0 0 0,22 12 15,-22-12-15,0 0 0,19 15 16,-19-15-16,0 0 0,19 14 0,-14-11 16</inkml:trace>
  <inkml:trace contextRef="#ctx0" brushRef="#br0" timeOffset="150601.1625">23701 6567 0,'0'0'0,"0"0"0,0 0 16,21 4-16,-21-4 0,23 4 16,-10-1-16,1 0 0,2 1 0,1-1 15,3-1-15,-2 0 0,-2 2 16,2-2-16,-2 0 0,-4 0 15</inkml:trace>
  <inkml:trace contextRef="#ctx0" brushRef="#br0" timeOffset="150804.6342">23706 6611 0,'0'0'16,"0"0"-16,0 0 0,-23 7 0,23-7 15,-24 15-15,4-4 16,-1 1-16,0 2 0,-11 6 0,-3 3 15,1 0-15,2 0 0,-6 8 16,2 1-16,3-1 0,3-3 16,0-2-16,6-2 0,5-8 15,4-2-15,7-7 0,6-3 16,1-2-16,1-2 0,-2 4 0</inkml:trace>
  <inkml:trace contextRef="#ctx0" brushRef="#br0" timeOffset="150958.3248">23840 6695 0,'0'0'0,"0"0"0,0 0 15,26 9-15,-26-9 0,21 9 16,-9-3-16,-1 2 0,0-1 0,-1-1 16,0-2-16,-2 2 0,-2 0 15,0 0-15,-1-1 16,0-2-16</inkml:trace>
  <inkml:trace contextRef="#ctx0" brushRef="#br0" timeOffset="151135.116">23641 6747 0,'0'0'0,"0"0"0,0 0 15,0 0-15,0 0 0,0 0 0,31 10 16,-31-10-16,0 0 0,28 15 15,-28-15-15,17 16 0,-9-11 0,0 0 16,-2-1-16,0 1 0</inkml:trace>
  <inkml:trace contextRef="#ctx0" brushRef="#br0" timeOffset="151468.3917">23617 6882 0,'0'0'0,"0"0"0,0 0 16,0 0-16,22 0 0,-22 0 0,20 2 16,-20-2-16,25 3 0,-13 0 15,0 1-15,-1-1 0,-1-1 16,-1 1-16,-2 1 0,-3 0 0,0 2 16,-6 0-16,-1-1 15,-2 0-15,-3-2 0,-2 2 0,-1 0 16,0 0-16,1-1 0,0 2 15,0-2-15,1-1 16,2 0-16,0-1 0,1 1 0,3-1 16,3-2-16,1 3 0,4-2 15,2 0-15,3 0 0,6 0 16,2-1-16,3 0 0,3 0 0,9 0 16,2 0-16,0 0 0,-1-1 15,2 0-15,-8 1 16,-5-1-16</inkml:trace>
  <inkml:trace contextRef="#ctx0" brushRef="#br0" timeOffset="151701.4862">24623 6439 0,'0'0'0,"0"0"0,0 0 16,0 0-16,-18 20 0,18-20 16,-29 23-16,11-9 0,1 2 0,-4 4 15,-2 2-15,-6 8 0,1-3 16,3 0-16,3-1 16,-1 2-16,3-5 0,5-4 15,1-3-15,3-3 0</inkml:trace>
  <inkml:trace contextRef="#ctx0" brushRef="#br0" timeOffset="151901.9152">24512 6664 0,'0'0'0,"0"0"16,0 0-16,2 20 0,-2-20 0,-1 26 15,-1-8-15,0 0 0,1 1 16,-2 1-16,1 2 0,0 1 15,0 0-15,1-5 0,0-1 16,1-5-16,1-3 0,0-2 16,-1-1-16,0-2 0</inkml:trace>
  <inkml:trace contextRef="#ctx0" brushRef="#br0" timeOffset="152151.8317">24949 6348 0,'0'0'0,"0"0"0,0 0 16,0 0-16,0 0 0,0 0 15,-17 24-15,17-24 0,-24 26 0,10-11 16,-2 0-16,3 1 0,2-1 16,2-2-16,1-1 0,4-1 15,2-1-15,4-2 0,3-1 16,4-2-16,2-2 0,6-1 15,2-2-15,-1-1 0,2 1 16,2-1-16,1 0 0,-3 1 16,-3-2-16,-3 2 0,-2 0 15,-2 0-15</inkml:trace>
  <inkml:trace contextRef="#ctx0" brushRef="#br0" timeOffset="152385.5857">24762 6771 0,'0'0'0,"0"0"16,0 0-16,24-1 0,-24 1 0,28-2 15,-7-1-15,3 1 0,3 1 0,6-2 16,0 0-16,-1 0 0,-2 0 16,4 0-16,-2 0 15,-5 1-15,-3 1 0,-7 0 16,-4 0-16,-4-2 0,-3-1 0,-7 0 15,-4-2-15,1 1 0,1 1 0,-1 1 16</inkml:trace>
  <inkml:trace contextRef="#ctx0" brushRef="#br0" timeOffset="152602.0488">24944 6485 0,'0'0'0,"0"0"0,0 0 16,0 0-16,0 0 0,0 0 0,0 0 15,0 0-15,0 36 0,0-36 16,-2 44-16,1-17 0,1 1 16,0 4-16,0 0 0,0 8 15,0-1-15,0 5 0,-1-3 16,1-5-16,0-6 0,-1-2 16,0-5-16,0-2 0,-2-3 0,-1-2 15,-4-1-15,3-4 0,0-1 16,1-2-16</inkml:trace>
  <inkml:trace contextRef="#ctx0" brushRef="#br0" timeOffset="155201.6775">18412 5286 0,'0'0'0,"0"0"0,0 0 15,0 0-15,0 0 0,9-22 16,-9 22-16,0 0 0,8-25 0,-8 25 16,5-22-16,-3 12 15,1 0-15,-1-3 0,0-3 16,-1 0-16,0 2 0,0-1 0,0-1 15,1 0-15,-2-1 0,0-5 16,0-3-16,0 0 0,0 0 16,0-2-16,-2 0 0,1 2 15,1-2-15,-1 0 0,-1-2 16,1-6-16,1-3 0,-1 3 16,0-1-16,0 1 0,0 3 0,-1-2 15,2-1-15,-1-1 0,0 1 16,1-5-16,0 0 15,1 2-15,0 2 0,1 1 0,-1 0 16,-1 2-16,0 3 0,1 2 16,0 2-16,1 2 0,0 2 15,-1 1-15,0 2 0,1 2 16,-2 3-16,0 1 0,0 3 16,0 4-16,0 0 0,0 2 15,0 0-15,0 2 0</inkml:trace>
  <inkml:trace contextRef="#ctx0" brushRef="#br0" timeOffset="156118.419">17680 3453 0,'0'0'16,"0"0"-16,0 0 0,0 0 16,0 0-16,0 0 0,0 0 0,0 0 15,0 0-15,0 0 0,0 0 16,0 0-16,0 0 15,0 0-15,0 0 16,-17-18-16,17 18 0,-18-9 0,18 9 16,-25-10-16,25 10 0,-27-9 0,13 7 15,-1 1-15,1 1 16,-1 1-16,-2-1 0,-1 2 16,0 3-16,0 0 0,0 3 15,2 1-15,0 2 0,-1 8 0,0 4 16,3-1-16,2 1 0,2 2 15,2 2-15,5-2 0,2 1 16,3 2-16,3-4 0,5-5 16,4-3-16,3-5 0,3-3 0,0-6 15,-1-3-15,3-4 0,2-5 16,0-3-16,1-1 0,-3-2 16,-1-3-16,-4-1 0,-1 0 15,-2-3-15,-1-2 0,-2 1 16,-2 1-16,-1-2 0,-2 3 15,-2 9-15,-2 2 0,0 2 16,0 3-16,0 1 0,1 1 0,-1 6 16,0 3-16,-1 2 0,0 1 15,0 7-15,0 3 0,2 2 16,1 1-16,2 3 0,0 0 16,4 4-16,1-3 0,0-2 15,1-4-15,-2-4 0,-1-1 16,-1-5-16,-2-4 0,0 0 0,-2-2 15,1 0-15</inkml:trace>
  <inkml:trace contextRef="#ctx0" brushRef="#br0" timeOffset="156602.101">17973 3142 0,'0'0'0,"0"0"16,0 0-16,0 0 0,-3 22 0,3-22 15,-8 39-15,4-15 16,-2 2-16,-1 9 0,-3 6 16,-1 8-16,2-5 0,-2 6 15,2-4-15,0 4 0,2-6 0,0-8 16,1-6-16,1-5 0,1-4 15,0-4-15,2-5 0,1-3 16,0-2-16,1-7 0,-2 0 16,2-6-16,0-1 0,1-5 15,2-3-15,3-1 0,1 1 0,2-3 16,2-2-16,3-3 0,2 0 16,0 2-16,3 2 15,2 3-15,1 3 16,2 5-16,3 2 15,-4 7-15,-3 5 0,-5 1 16,-3-1-16,-3 7 0,-3 5 16,-4 0-16,-1 2 15,-6 1-15,-6 0 0,-2-2 0,0-4 16,-3 0-16,-2-2 0,-1 0 0,-1-4 16,-1 0-16,-1-1 15,0-3-15,0-3 0,5 0 0,2 0 16,4-1-16</inkml:trace>
  <inkml:trace contextRef="#ctx0" brushRef="#br0" timeOffset="157202.1683">18639 3466 0,'0'0'16,"0"0"-16,0 0 0,0 0 0,0 0 15,0 0-15,-12-18 16,12 18-16,0 0 0,-22-18 0,22 18 15,-27-10-15,12 7 0,0 2 16,-2 2-16,0 2 0,-2-2 0,-8 5 16,0 2-16,3 5 15,2 0-15,-1 6 0,3 3 16,0-1-16,2-1 0,4 5 16,2 2-16,2 3 0,4-3 15,4-4-15,3-3 0,5-3 16,1-2-16,4-7 0,4-2 15,2-3-15,4-2 0,-1-5 0,0-4 16,0-2-16,-1 0 0,0-4 16,2-3-16,-1-1 0,0-2 15,-1-3-15,-2-1 0,-1 1 16,-3 0-16,0 1 0,-1 4 16,-4 5-16,-2 0 0,-2 4 15,-1 4-15,1 0 0,-2 3 0,-2 2 16,1 7-16,-1 0 0,0 3 15,-1 4-15,-1 2 16,-1 4-16,2 0 0,0 3 0,0 3 16,0 2-16,1-3 0,1-3 15,2-4-15,2-2 0,-1-3 16,4-3-16,1-5 0,-1-3 16,0-3-16,0 1 0,-2 0 15,-1 0-15</inkml:trace>
  <inkml:trace contextRef="#ctx0" brushRef="#br0" timeOffset="157618.2958">18915 3462 0,'0'0'16,"0"0"-16,0 0 0,-5 23 15,5-23-15,-5 28 0,1-10 16,-1 3-16,1 1 0,-2 0 15,1 0-15,-1 5 0,2-2 0,-1-4 16,2-3-16,0-4 0,-1-2 16,2-2-16,1-4 0,0-4 15,1-2-15,-1-3 0,1-3 16,2-1-16,1-3 0,2-6 16,0-1-16,2-4 0,0 0 15,1-3-15,2 2 0,0 0 16,0 0-16,2 2 0,2 3 15,4-2-15,2 2 0,0 2 16,0 4-16,-3 2 0,-1 1 0,-2 7 16,-1 4-16,-4-1 0,0 2 15,-3 2-15,-2 2 0,-1 5 16,-2 1-16,-1 3 0,-2 1 16,0 2-16,-1 0 0,-2 2 15,1 2-15,-2 4 0,1-1 0,0-5 16,2-4-16,1-4 0,0-1 15,0-3-15</inkml:trace>
  <inkml:trace contextRef="#ctx0" brushRef="#br0" timeOffset="158168.6586">19629 3545 0,'0'0'0,"0"0"0,0 0 0,0 0 16,0 0-16,-6-24 0,6 24 15,0 0-15,-11-26 0,5 18 16,-2-2-16,0 1 0,-2 2 0,-2 0 16,-3 2-16,1 1 0,1 0 15,-3 2-15,-1 4 0,-1 0 16,0 1-16,-5 5 0,-1 2 15,2 3-15,2 2 0,3 3 16,2 2-16,2 0 0,2-2 16,2 3-16,2 0 0,4-3 15,3-3-15,6-3 0,3-2 16,3-4-16,1-1 0,2-4 16,3-3-16,-1-2 0,1-2 0,4-3 15,1-3-15,-1-1 16,-1-2-16,-1-4 0,0-4 0,-2 0 15,-2 0-15,1-3 0,-1-3 16,-1 1-16,-3 2 0,3-8 16,1 1-16,-3 4 0,-2 5 15,-2 2-15,-2 1 0,-1 3 0,-2 2 16,0 4-16,-1 2 16,-1 5-16,-1 1 0,-1 4 0,1 2 15,-2 3-15,-1 2 0,-2 5 16,-2 6-16,-3 1 0,-2 2 15,-2 10-15,-1 4 0,2-1 16,2 0-16,1 2 0,1 2 16,0 1-16,2-4 0,1-5 15,2-2-15,1-6 0,0-5 0,-1-4 16</inkml:trace>
  <inkml:trace contextRef="#ctx0" brushRef="#br0" timeOffset="158567.9288">19892 3433 0,'0'0'0,"0"0"16,0 0-16,0 0 0,0 0 0,0 0 16,0 0-16,-29 8 0,29-8 15,-23 15-15,23-15 0,-25 29 16,11-11-16,2 2 0,0 3 15,2-1-15,1-1 0,3 5 16,3-2-16,5-4 0,1-3 16,6-4-16,5-2 0,4-4 15,2-2-15,0-4 0,4-4 16,-1-1-16,0-2 0,4-5 16,-1-4-16,-4 1 0,-2 2 0,-4-6 15,-1-3-15,-4 1 0,-3 0 16,-3 1-16,-4 2 0,-3 2 15,-3 0-15,-6 3 0,-4 2 16,-2 2-16,1 2 0,-2 3 16,-1 3-16,2 3 0,0 1 15,1 1-15,-1 2 0,3 0 16,3 1-16,4 0 0,4 3 16,1-4-16,-1 0 0,2-1 0</inkml:trace>
  <inkml:trace contextRef="#ctx0" brushRef="#br0" timeOffset="159035.4943">20301 3424 0,'0'0'15,"0"0"-15,0 0 0,0 0 0,0 0 16,-7 28-16,7-28 0,-11 29 15,6-14-15,-2 5 0,-1 2 16,2-2-16,-1-2 0,-2 4 16,0-2-16,2-2 0,1-2 0,1-5 15,-1-2-15,1-1 0,0-3 16,1-2-16,0-3 16,4 0-16,-2-3 0,3-2 15,3-3-15,0-1 0,2-2 0,2-5 16,3-3-16,2 0 0,0 1 15,3 0-15,3 1 0,-1 1 16,-1 3-16,4-5 0,0-2 16,0 5-16,0 2 15,-3 7-15,1 1 0,-4 2 16,-1 1-16,2 5 0,-3 4 0,-4-1 16,-2 3-16,-2 5 0,-3 4 15,-2 3-15,0 1 0,-3 4 16,-2 1-16,0-1 0,-1-1 15,2-3-15,0-2 0,-1-2 16,1 0-16,0-2 0,1-3 16,1-2-16,1-5 0,0-2 0,0-1 15,1 0-15</inkml:trace>
  <inkml:trace contextRef="#ctx0" brushRef="#br0" timeOffset="159451.3202">20647 3628 0,'0'0'0,"0"0"16,0 0-16,0 0 0,0 0 0,27 8 15,-27-8-15,21 2 16,-21-2-16,28-2 0,-10 1 0,-1-2 15,1-1-15,0 0 0,-2-2 16,1 1-16,-2-1 0,0-2 16,1-1-16,0-2 0,-3-1 15,-4 0-15,0-1 0,-4 2 16,-5 1-16,-4-1 0,-1 0 16,-3 1-16,-2 3 0,-4 1 15,-5 2-15,0 3 0,1 2 0,-2 3 16,-2 2-16,2 2 15,0 1-15,0 2 0,0 3 0,-1 4 16,5 0-16,5 3 0,3 1 16,6 0-16,4-2 0,6 0 15,4-2-15,2-2 0,2-3 0,7-2 16,7-4-16,-2-2 0,1 0 16,-6-3-16,-4 1 0,-4 0 15</inkml:trace>
  <inkml:trace contextRef="#ctx0" brushRef="#br0" timeOffset="159942.4776">21403 3541 0,'0'0'16,"0"0"-16,0 0 0,0 0 0,0 0 15,-13-17-15,13 17 16,0 0-16,-22-18 0,22 18 0,-24-12 15,9 6-15,1 1 0,-1 2 16,-2-1-16,-1 2 0,0 1 16,-2 2-16,-1 0 0,1 2 15,1 0-15,-4 5 0,1 3 16,1 1-16,0 3 0,4 1 16,1 1-16,5 1 0,2 0 0,6 0 15,4 0-15,2-2 0,2-1 16,6 0-16,5-2 0,1-6 15,2-1-15,6-5 0,0-5 16,2-2-16,-1-1 0,1-5 16,-1-5-16,-2 2 0,-2-1 15,-1-5-15,-1-5 0,-1 0 0,-3-1 16,4-9-16,-1-1 16,-2 2-16,-2 4 0,0 0 15,1 0-15,-4 4 0,-2 4 0,-2 3 16,-2 4-16,-1 3 0,-2 4 15,-1 6-15,0 4 0,-2 5 16,0 2-16,-5 7 0,-5 7 16,-3 4-16,-3 3 0,0 10 15,-2 6-15,-1 10 0,4 1 0,3-1 16,3-1-16,1-6 16,2-11-16,1-10 0</inkml:trace>
  <inkml:trace contextRef="#ctx0" brushRef="#br0" timeOffset="163818.9201">22177 3087 0,'0'0'0,"0"0"0,0 0 16,0 0-16,0 0 0,0 0 15,0 0-15,-26 23 0,26-23 0,-29 22 16,7-4-16,-2 3 16,-3 3-16,-5 6 0,-5 7 15,-8 11-15,2 0 0,-14 16 16,-11 15-16,0 4 0,9-8 0,4-2 15,2 0-15,5-5 0,10-13 16,-3 4-16,13-21 0,3-5 16,5-6-16,5-3 0,6-1 15,8-17-15,2-3 0,-1-3 16,0 3-16,0-3 0</inkml:trace>
  <inkml:trace contextRef="#ctx0" brushRef="#br0" timeOffset="164486.7927">22512 3600 0,'0'0'15,"0"0"-15,0 0 0,0 0 16,4-19-16,-4 19 0,0 0 16,3-21-16,-3 21 15,0 0-15,0-26 0,-2 14 16,-2 0-16,-1 2 0,-2 1 0,-3 2 15,-2 1-15,-2 2 0,-2 2 16,0 1-16,-2 2 0,-1 2 16,-1 2-16,-7 2 0,1 2 15,1 5-15,3 0 0,1 4 0,2 0 16,0 3-16,1 1 16,2 5-16,5 0 0,4-1 0,5-2 15,3-4-15,2-5 0,5-2 16,3-5-16,4-3 0,4-3 15,2-5-15,2-4 0,0-7 16,2-2-16,0-2 0,3-1 16,-2-3-16,-2-4 0,4-6 15,-2-2-15,-1-2 0,-2 2 0,0-2 16,1 1-16,-3 3 0,-1 3 16,-4 1-16,-1 0 0,-2 3 15,-1 3-15,-2 7 0,-2 4 16,-4 2-16,-2 5 0,-2 4 15,3 6-15,-5 2 0,0 4 16,-3 6-16,-3 3 0,-3 4 16,-1 3-16,-2 5 0,-2 2 15,3 1-15,1 1 0,-2 6 16,2-1-16,4-3 0,2-2 0,2-5 16,1-4-16,2-3 0,1-4 15,3-3-15,0-1 0,-1-5 16,0-2-16,-1-2 0</inkml:trace>
  <inkml:trace contextRef="#ctx0" brushRef="#br0" timeOffset="164853.1368">22748 3606 0,'0'0'0,"0"0"0,0 0 0,0 0 15,27 0-15,-27 0 0,21 2 16,-21-2-16,26 6 0,-11-5 16,3 0-16,-1-2 0,-1-2 0,0-2 15,-2 0-15,-1-2 16,0-1-16,-2 0 0,-1-2 16,-1 1-16,-1-1 0,-3-3 15,-2-1-15,-3 2 0,-3 2 0,-2 0 16,-4 1-16,-2 2 0,-2 2 15,-2 2-15,0 3 0,0 4 16,0 2-16,0 4 0,-1 2 16,1 2-16,0 3 0,0 1 15,2 0-15,2 0 0,2 1 0,3 8 16,2-2-16,5-3 0,4-4 16,2-2-16,3 0 15,5-4-15,1-1 0,6-5 0,4-1 16,-5-2-16,-5 1 0,-3-2 15</inkml:trace>
  <inkml:trace contextRef="#ctx0" brushRef="#br0" timeOffset="165201.852">23517 3406 0,'0'0'0,"0"0"0,0 0 0,0 0 16,0 0-16,-35-8 0,35 8 15,-37 6-15,16-2 0,-3 2 16,-3 1-16,1 0 0,0 2 16,-3 4-16,1 3 0,5-1 15,3-2-15,5 0 0,3 2 16,3 1-16,3-1 0,5 1 16,2-1-16,5-2 0,3-1 0,3 0 15,1 1-15,0-2 0,0 1 16,-2-2-16,-1-1 0,-1 0 15,-1 0-15,-3-1 0,0 0 16,-4 0-16,-1 2 0,-5 0 16,-1-2-16,-4-1 0,-2 0 0,-1-1 15,-3-2-15,2 1 16,1 4-16,-1-5 0,1-2 16,2 0-16,2-1 0,2 2 0</inkml:trace>
  <inkml:trace contextRef="#ctx0" brushRef="#br0" timeOffset="165601.2974">23558 3627 0,'0'0'15,"0"0"-15,0 0 0,30 0 0,-19-2 16,3 0-16,2-1 0,5 0 15,0-1-15,-1-2 0,-1-1 16,-3 0-16,-2 0 0,1-1 16,-2-1-16,-2-1 0,-2 1 0,-4 0 15,-1-1-15,-2 0 0,-2-1 16,-1 2-16,-3 0 0,-1 1 16,-2 0-16,-2 2 0,-2 1 15,-2 2-15,-1 3 0,0 1 16,-2 3-16,-2 2 0,0 1 0,-2 2 15,-1 2-15,1 3 16,1 3-16,3 2 0,1-1 16,1 5-16,2 1 0,3-2 15,4-2-15,4-1 0,2-3 0,6-2 16,6 1-16,3-4 0,4-2 16,4-4-16,4 0 0,0-5 15,2-2-15,-2-3 0,-2 0 16,-4 1-16,-4 1 0,-4-1 15</inkml:trace>
  <inkml:trace contextRef="#ctx0" brushRef="#br0" timeOffset="165968.5182">24070 3408 0,'0'0'0,"0"0"16,0 0-16,0 0 0,-11 24 0,11-24 15,-14 32-15,5-11 16,-1 3-16,0 1 0,-1 3 16,-2 7-16,1 0 0,1-4 0,1-3 15,1-6-15,1-3 0,0-1 16,3-2-16,2-8 0,0-2 16,3-4-16,3-3 0,0-3 15,1-3-15,1-4 0,0-4 16,1-1-16,-1-1 0,3-1 15,1-3-15,0 3 0,-1 1 0,2 3 16,1 0-16,0 4 0,0 1 16,0 3-16,0 0 15,1 2-15,-1-1 0,0 4 0,1 2 16,0 0-16,0 2 0,1 0 16,2 2-16,0-1 0,1-2 15,-2 0-15,-3 0 0,-1 0 16</inkml:trace>
  <inkml:trace contextRef="#ctx0" brushRef="#br0" timeOffset="166268.6337">24457 3323 0,'0'0'0,"0"0"0,0 0 16,0 0-16,-8 24 0,8-24 0,-13 31 16,3-11-16,-2 3 0,-1 2 15,0 3-15,-4 8 0,3-3 16,2-2-16,2-2 0,2-4 16,2-3-16,2 2 0,2-3 15,4-3-15,2-3 0,3-6 16,3-4-16,2-1 0,2-1 0,1-3 15,-1-3-15,1 0 0,2 0 16,-4 1-16,-2-2 0,-1 2 16</inkml:trace>
  <inkml:trace contextRef="#ctx0" brushRef="#br0" timeOffset="166468.7108">24262 3511 0,'0'0'0,"0"0"0,0 0 16,0 0-16,0 0 0,0 0 15,35-5-15,-35 5 0,33-4 16,-12 2-16,2 0 0,0 0 16,1 2-16,-1-1 0,0-1 15,6-1-15,-2 0 0,-4 0 16,-4 1-16,-2 0 0</inkml:trace>
  <inkml:trace contextRef="#ctx0" brushRef="#br0" timeOffset="166868.5846">24603 3643 0,'0'0'0,"0"0"15,0 0-15,0 0 0,27 3 0,-27-3 16,28-1-16,-13 0 0,1 0 16,0-1-16,2-3 0,-2 3 15,1-1-15,5-1 0,0-3 16,-2 0-16,-3-2 0,-1-2 16,-3-1-16,-3 1 0,-1 0 0,-5 1 15,-3 0-15,-2 0 16,-2 1-16,-7 1 15,-6 1-15,2 3 0,1 2 0,-1 2 16,-2 0-16,1 2 0,-1 2 16,1 3-16,-2 1 0,2 4 15,2 2-15,1 2 0,2 1 16,1 1-16,2 1 0,3 0 0,3 1 16,3 2-16,4 0 0,4-3 15,3 1-15,1-3 0,2-3 16,6-2-16,5-3 0,-6-2 15,-4-2-15,-2 0 0</inkml:trace>
  <inkml:trace contextRef="#ctx0" brushRef="#br0" timeOffset="167385.4719">25381 3628 0,'0'0'0,"0"0"0,0 0 15,0 0-15,0 0 0,0 0 16,-21-16-16,21 16 0,0 0 0,-27-19 16,16 13-16,0 0 0,0 1 15,-2 0-15,-1 1 16,-1 0-16,0 1 0,0 2 0,-1 0 16,1 2-16,0 0 0,0 5 15,0 1-15,-1 0 0,1 1 16,-3 6-16,1 0 0,4 0 15,3 1-15,3 0 0,1 0 16,4-1-16,4 0 0,4-3 16,1 0-16,3-3 0,2-2 0,4-2 15,3 1-15,0-5 16,1-2-16,1-2 0,0 0 16,1-4-16,2-1 0,4-5 0,-3-1 15,-3-2-15,-3-1 0,-2-4 16,-2-5-16,-3-1 0,-1-1 15,-1 0-15,-1-1 0,0 1 16,0 2-16,-2 1 0,1 2 16,-2 4-16,-1 2 0,0 2 15,-1 3-15,-1 3 0,-1 3 0,-2 5 16,-2 1-16,-1 7 0,-1 3 16,-2 5-16,-2 3 0,-1 6 15,-2 3-15,-3 13 0,0 2 16,2 1-16,2-1 0,4 4 15,5-4-15,3-4 0,3-4 16,-2-7-16,-1-5 0,0-6 0</inkml:trace>
  <inkml:trace contextRef="#ctx0" brushRef="#br0" timeOffset="182486.4443">2441 8589 0,'0'0'15,"12"0"-15,4 0 0,4 0 0,2 0 16,15 0-16,2 0 15,13-1-15,0-2 0,16 2 0,2 2 16,-3-1-16,-1-1 0,14 2 16,2-1-16,-6 0 0,-4 0 15,20-2-15,2 0 0,27 2 16,-18 0-16,5 2 0,4 0 16,-11-3-16,-7-3 0,4 3 15,5 1-15,-4 2 0,-7 1 0,17-2 16,10-1-16,-9-2 0,-9-2 15,7 1-15,4 3 16,-5-1-16,-4-1 0,8-3 0,7 0 16,-9 4-16,-6 5 0,9-3 15,7-4-15,-13 3 0,-10 2 16,3-4-16,2-2 0,-10-2 16,-8 2-16,5 4 0,0 6 15,-12-1-15,-9 0 0,-7-4 16,-4-3-16,-14 6 0,-11 3 0,-9-2 15,-7-2-15,-4-1 0</inkml:trace>
  <inkml:trace contextRef="#ctx0" brushRef="#br0" timeOffset="191349.1121">7746 7127 0,'0'0'0,"0"0"16,0 0-16,0 0 0,0 0 0,0 0 16,6 25-16,-6-25 0,5 20 15,-5-20-15,3 25 0,-2-9 16,0 0-16,-1 0 0,0 1 16,-1-1-16,-1 0 0,0 0 15,1 0-15,1-2 0,-4 0 0,4-3 16,-2-1-16,1-1 0</inkml:trace>
  <inkml:trace contextRef="#ctx0" brushRef="#br0" timeOffset="191733.6153">7943 7372 0,'0'0'0,"0"0"16,0 0-16,0 0 0,0 0 0,0 0 15,17 20-15,-17-20 16,0 0-16,0 0 0,0 0 15,15 18-15</inkml:trace>
  <inkml:trace contextRef="#ctx0" brushRef="#br0" timeOffset="192335.2767">7582 8145 0,'0'0'0,"0"0"0,0 0 15,0 0-15,0 0 0,25-7 16,-25 7-16,19-3 0,-7 1 0,1 2 16,1 1-16,1-2 0,-1 0 15,0 1-15,1-1 0,-2 1 16,-1 0-16,-1 0 0,0 2 15,-2 0-15,-1 1 0,-3 1 16,-2 1-16,-1 1 0,-4 1 16,-2 2-16,-3 1 0,-1 0 15,-3 0-15,-8 5 0,-3-1 16,1 0-16,1 1 0,-5 0 16,-1 2-16,1 0 0,3 0 0,-2 0 15,4-4-15,3-2 0,4-2 16,4 0-16,4-1 15,2-3-15,3-2 0,7-1 0,4-2 16,1 0-16,3-2 0,0 0 16,2 1-16,0-2 0,-1 1 15,2-2-15,1 0 0,1 1 16,-1-2-16,-4 2 0,-1 0 16,-1 0-16,-3 0 0,-2-1 15,0 2-15,-2 0 0</inkml:trace>
  <inkml:trace contextRef="#ctx0" brushRef="#br0" timeOffset="192484.2633">7910 8350 0,'0'0'0,"0"0"0,0 0 15,0 0-15,0 0 0,0 0 16,0 0-16,-5 22 0,5-22 0,0 0 15</inkml:trace>
  <inkml:trace contextRef="#ctx0" brushRef="#br0" timeOffset="196935.7853">8633 6782 0,'0'0'0,"0"0"16,0 0-16,0 0 0,0 0 0,0 0 0,-3 24 15,3-24-15,0 0 0,-19 24 16,19-24-16,-24 24 0,6-11 16,0 2-16,-3-1 0,-1 1 15,-6-2-15,-5 5 0,2 2 16,4-4-16,5-3 0,3-1 16</inkml:trace>
  <inkml:trace contextRef="#ctx0" brushRef="#br0" timeOffset="197268.885">8285 7071 0,'0'0'15,"0"0"-15,0 0 0,0 0 16,0 0-16,15 19 0,-15-19 16,5 20-16,-3-7 0,-2 1 15,-1 1-15,-2 0 0,-2 2 16,0-2-16,-1-1 0,0 0 0,-1-1 15,-2-3-15,-1-1 0,-3 0 16,1-3-16,2-2 0,2 0 16,5-3-16,3-1 0,2-3 15,5-2-15,3-1 0,2-2 16,4 0-16,5 0 0,8-5 0,2 2 16,2 1-16,1 0 15,6-1-15,-3 1 0,0 2 16,0 1-16,-5 2 0,-2 0 0,-5-1 15,-4 0-15,-4-1 0,-5 4 16,-2-1-16,-2 1 0,-1 1 16</inkml:trace>
  <inkml:trace contextRef="#ctx0" brushRef="#br0" timeOffset="197488.608">8492 7052 0,'0'0'0,"0"0"0,0 0 16,6 20-16,-6-20 0,7 31 0,-1-12 16,-3 5-16,2 3 0,1 9 15,3 1-15,-1-2 0,-2 0 16,1 3-16,-1-5 0,-2-4 16,-1-3-16,-2-1 0,-2-2 15,-3-4-15,-4-3 0,-5-3 16,-4-2-16,-1-4 0,-1-5 0,3 1 15,3-1-15,3 0 0</inkml:trace>
  <inkml:trace contextRef="#ctx0" brushRef="#br0" timeOffset="197636.8457">8256 7436 0,'0'0'0,"0"0"0,0 0 16,0 0-16,0 0 0,0 0 15,0 0-15,0 0 0,0 0 0,0 0 16,16 18-16,-16-18 0,2 24 15,-2-24-15,-3 30 0,-1-16 16,2 0-16,0-2 0,1-2 16,0-1-16</inkml:trace>
  <inkml:trace contextRef="#ctx0" brushRef="#br0" timeOffset="197809.0884">8790 7413 0,'0'0'0,"0"0"0,0 0 0,0 0 16,22 16-16,-22-16 0,0 0 15,20 17-15,-15-7 0,0-3 16,-1 1-16,-1 0 0,1-2 0,-1-2 16</inkml:trace>
  <inkml:trace contextRef="#ctx0" brushRef="#br0" timeOffset="198002.1895">9093 6970 0,'0'0'15,"0"0"-15,22-5 0,-8 2 0,2 1 16,2-1-16,0 0 0,8 0 15,-1 1-15,-4-1 0,-3 1 16,-4 0-16</inkml:trace>
  <inkml:trace contextRef="#ctx0" brushRef="#br0" timeOffset="198185.6262">9090 7075 0,'0'0'16,"0"0"-16,0 0 0,0 0 0,0 0 0,-1 31 16,1-31-16,2 22 15,-2-22-15,3 24 0,2-12 16,-2 4-16,0 5 0,-1-3 16,1-3-16,-1-2 0</inkml:trace>
  <inkml:trace contextRef="#ctx0" brushRef="#br0" timeOffset="198486.3235">9288 7046 0,'0'0'15,"0"0"-15,0 0 0,26-1 16,-15 3-16,0-2 0,1-1 16,-1 1-16,0-1 0,2 2 0,-2 0 15,-4 1-15,-3 2 0,-2 1 16,-3 2-16,-2 2 0,-3 2 15,-5-1-15,-4 2 0,-6 2 16,0-2-16,-2 0 0,-1 3 16,0-3-16,2-2 0,-1 1 15,3-1-15,6-2 0,3-1 16,9-5-16,4 0 0,5-3 16,3-2-16,6-2 0,5-1 15,3 0-15,2 0 0,6-1 0,0-1 16,-5 5-16,1 3 0,-6-2 15,-3 2-15,-5-1 0</inkml:trace>
  <inkml:trace contextRef="#ctx0" brushRef="#br0" timeOffset="199151.9334">9057 7326 0,'0'0'0,"0"0"0,0 0 0,26-2 16,-13 0-16,4 0 0,4-3 16,2 1-16,2 1 0,8-2 15,2 1-15,-3 0 0,-3-1 16,8 2-16,-2-1 0,-6 2 16,-4 2-16,-5 2 0,-5 1 15,-4 0-15,-3 0 0,-8 1 0,-7-1 16,-1 3-16,-5 3 0,-4 2 15,-5 1-15,-1 1 0,-1 0 16,-9 2-16,-3 1 0,2-2 16,1 1-16,-4-3 0,4-2 15,5-2-15,3-1 0,4-4 16,2-3-16,4-1 0,4-1 0,6 0 16,3 0-16,4-3 15,3-1-15,5 0 0,5-1 16,4-1-16,6 0 0,2-1 0,4 1 15,1-1-15,2 3 0,0-1 16,-1 2-16,-3 1 0,-1 2 16,2 2-16,-3 0 0,-8 1 15,-4-1-15,-7 3 0,-5 1 16,-7 0-16,-5 2 0,-5 2 16,-6 3-16,-5-1 0,-4 1 0,-5 3 15,-4 2-15,-1 1 0,-1 1 16,-5 1-16,0-2 15,6-2-15,4 0 0,5-4 0,6-2 16,5-2-16,6-3 0,6 0 16,8-1-16,5-3 0,8-1 15,6-5-15,7-2 0,2 0 16,2-1-16,10-2 0,4-2 16,-4 3-16,-3 0 0,-1 0 15,2-2-15,-6 0 0,-3 4 0,-2-3 16,-6 0-16,-10 0 0,-4 1 15,-7-2-15,-5 0 0,-4-2 16,-3-3-16,-4-1 0,-6-1 16,6 5-16,3 2 0,2 2 15</inkml:trace>
  <inkml:trace contextRef="#ctx0" brushRef="#br0" timeOffset="199452.3043">9234 6813 0,'0'0'0,"0"0"0,0 0 16,0 0-16,0 0 0,0 0 16,0 0-16,0 0 0,5 32 0,-5-32 15,2 44-15,-2-16 16,1 4-16,0 5 0,1 6 16,3 8-16,0-2 0,2 8 0,-2-3 15,2-5-15,-1-4 0,2 7 16,-3-3-16,-1-7 0,-2-8 0,-2-1 15,-1-1-15,-1-6 16,-1-5-16,-2-1 0,-1 0 16,-1-5-16,0-4 0,-3-5 15,-1-3-15,0-2 0,-3-1 0,-5-4 16,-4-5-16,4 2 0,4 1 16,2 1-16</inkml:trace>
  <inkml:trace contextRef="#ctx0" brushRef="#br0" timeOffset="203102.2345">8405 7910 0,'0'0'0,"0"0"0,0 0 16,0 0-16,0 0 0,0 0 16,0 0-16,0 0 0,0 0 15,-11 30-15,11-30 0,-18 32 16,9-14-16,-4 5 0,-1 4 16,-1 1-16,-1 1 0,-7 10 15,-1 1-15,2-2 0,2-3 0,1 0 16,2-7-16,3-5 0</inkml:trace>
  <inkml:trace contextRef="#ctx0" brushRef="#br0" timeOffset="203401.9581">8230 8110 0,'0'0'0,"0"0"0,0 0 0,22-4 15,-12 1-15,4 2 0,6 0 16,-3 1-16,0 2 0,6 2 16,2 4-16,-2 0 0,-1 1 0,-1 2 15,-1 3-15,-3-2 16,-1-1-16,-1 7 0,-3 4 16,-3-5-16,-2 1 0,-1 4 15,-1 1-15,-3-1 0,0-4 0,-4 3 16,0 1-16,-3-1 0,0-1 15,-3-2-15,-5 1 0,2-3 16,0-3-16,0-2 0,-1-1 16,2-1-16,2-3 0,1 0 15</inkml:trace>
  <inkml:trace contextRef="#ctx0" brushRef="#br0" timeOffset="203585.7301">8424 8246 0,'0'0'0,"0"0"16,0 0-16,0 0 0,0 0 0,0 0 16,-18 35-16,8-19 0,-1 3 0,-1 4 15,-1 3-15,1-1 16,1-1-16,-1 5 0,1-1 16,1-5-16,2-3 0,1-3 15,2-4-15,-1-1 0</inkml:trace>
  <inkml:trace contextRef="#ctx0" brushRef="#br0" timeOffset="203768.4886">8717 8045 0,'0'0'0,"8"-3"0,3-3 15,1 2-15,1-1 0,7 0 16,2 0-16,-1 1 0,-1 1 0,-1 0 15,-2 0-15,-2 2 0,-3-2 16,-3 2-16,-3 0 0,0 1 16,-2-1-16,0 1 0</inkml:trace>
  <inkml:trace contextRef="#ctx0" brushRef="#br0" timeOffset="203986.3588">8708 7919 0,'0'0'0,"0"0"16,0 0-16,0 0 0,0 0 0,6 23 16,-6-23-16,1 25 15,-1-25-15,0 33 0,1-11 16,0 2-16,0 2 0,0-2 16,0 0-16,2 3 0,-1-4 0,-1-3 15,0-3-15,-2-3 16,-1-1-16,1-2 0,1-1 0,-3-2 15</inkml:trace>
  <inkml:trace contextRef="#ctx0" brushRef="#br0" timeOffset="204137.7848">8572 8215 0,'0'0'0,"0"0"16,0 0-16,0 0 0,0 0 0,0 0 16,15-16-16,-15 16 15,24-10-15,-24 10 0,33-10 16,-15 5-16,1 0 0,1 0 0,2 1 15,0 1-15,-2-1 0,3 0 16,-2 1-16,-4 0 0,-1 1 0,-4 0 16</inkml:trace>
  <inkml:trace contextRef="#ctx0" brushRef="#br0" timeOffset="204322.0343">8611 8288 0,'0'0'0,"0"0"0,0 0 16,28-6-16,-28 6 0,30-11 16,-13 6-16,3-1 0,2 0 15,8-1-15,1 2 0,-3 1 16,-1 1-16,-2 0 0,0 2 16,-5-1-16,-2 1 0,-4 0 0</inkml:trace>
  <inkml:trace contextRef="#ctx0" brushRef="#br0" timeOffset="204518.6613">8727 8404 0,'0'0'16,"0"0"-16,0 0 0,-4 27 16,4-27-16,-5 29 0,4-11 15,0 1-15,0 1 0,1 4 0,0-1 16,0-4-16,0-1 0,1-4 15,2-1-15,-2-3 0,-1-1 16,0-2-16,0-1 0,0-1 16</inkml:trace>
  <inkml:trace contextRef="#ctx0" brushRef="#br0" timeOffset="204785.7189">8788 8381 0,'0'0'0,"0"0"16,0 0-16,0 0 0,29-3 15,-29 3-15,22-2 0,-12 2 16,1 0-16,0 2 0,2 0 16,-1 0-16,0 1 0,1 4 15,1 3-15,0 2 0,-1 0 16,1 5-16,-1 0 0,0 0 16,-2-1-16,-3 0 0,0 0 15,-1-2-15,-2 0 0,0 0 0,-2-2 16,0 0-16,-1-1 0,-2 0 15,-1 0-15,-1 0 0,-1-4 16,-5 0-16,-2-2 0,0 0 16,0-1-16,2-2 0,0 1 15,2-1-15</inkml:trace>
  <inkml:trace contextRef="#ctx0" brushRef="#br0" timeOffset="204935.3783">8788 8526 0,'0'0'0,"0"0"0,0 0 0,0 0 16,25-12-16,-25 12 0,22-4 16,-22 4-16,23-4 0,-10 3 15,3 1-15,-4 1 0,1 1 0,-2 0 16,0-1-16,-3 1 0</inkml:trace>
  <inkml:trace contextRef="#ctx0" brushRef="#br0" timeOffset="205065.8256">8834 8589 0,'0'0'0,"0"0"0,0 0 15,0 0-15,0 0 0,26-7 16,-26 7-16,0 0 0,34-1 0,-34 1 16,0 0-16,27 0 0</inkml:trace>
  <inkml:trace contextRef="#ctx0" brushRef="#br0" timeOffset="205419.4007">8610 8097 0,'0'0'0,"0"0"16,0 0-16,0 0 0,0 0 0,0 0 16,0 0-16,0 0 0,0 0 15,16-16-15,-16 16 16,0 0-16,27-8 0,-27 8 0,23-8 15,-23 8-15,22-7 0,-8 3 16,1-1-16,-1 1 0,1 2 0,0 4 16,2 6-16,-3-3 15,-1 1-15,-2 0 0</inkml:trace>
  <inkml:trace contextRef="#ctx0" brushRef="#br0" timeOffset="205770.1959">9547 8117 0,'0'0'0,"0"0"16,0 0-16,0 0 0,0 0 0,-1 25 15,1-25-15,-10 28 0,10-28 0,-16 38 16,2-14-16,2 0 16,1-1-16,-3 9 0,1-1 15,0-3-15,0-2 0,0 4 16,0-2-16,1-5 0,1-5 0,0-2 15,0-2-15,3-2 0,3-2 0,1-6 16,2-4-16,0 0 16,2 0-16,-2 0 0</inkml:trace>
  <inkml:trace contextRef="#ctx0" brushRef="#br0" timeOffset="205935.9346">9492 8437 0,'0'0'0,"0"0"0,0 0 15,0 0-15,27 6 0,-17 0 16,3 1-16,1 2 0,3 0 0,-2 0 16,3 2-16,3 2 15,-3-2-15,2 2 0,0-2 16,-3-1-16,-3-1 0,-2-2 16</inkml:trace>
  <inkml:trace contextRef="#ctx0" brushRef="#br0" timeOffset="210202.6258">7913 7420 0,'0'0'0,"0"0"0,0 0 0,0 0 15,0 0-15,0 0 0,0 0 16,0 0-16,0 0 0,0 0 16,0 0-16,-24 19 0,24-19 0,-20 19 15,20-19-15,-25 28 0,11-12 16,-6 3-16,-4 1 0,-1 2 15,1-2-15,-11 11 16,-5 4-16,-6 3 0,2-1 0,-4 2 16,-1 3-16,-5 3 0,2-4 15,-8 8-15,2 0 0,4-2 16,3 0-16,-5 5 0,2-1 16,2-4-16,4-3 0,-23 15 15,7-5-15,8-8 0,5-4 0,0 2 16,-3 1-16,10-8 0,5-6 15,1 1-15,3-1 0,3-6 16,3-3-16,5-2 0,1 1 16,6-4-16,3-1 0,3-5 15,2-5-15,5-2 0,-2 0 16,3-1-16,1-3 0,2 0 16,-3 3-16,3-3 0,0 0 15,0 0-15,0 0 0,0 0 0,5-4 16,-4 2-16,1 1 0,1 0 15,-1 0-15,0 1 0,-2 0 16,2-2-16,-2 2 0,2-2 16,-2 2-16,2-1 0,-2 1 15,1-2-15,-1 2 0,-2-2 16,0 2-16,-1-1 0,-1 1 0,-1-1 16,2 1-16,-1-1 0</inkml:trace>
  <inkml:trace contextRef="#ctx0" brushRef="#br0" timeOffset="210505.3895">6228 8651 0,'0'0'0,"0"0"0,0 0 16,0 0-16,0 0 0,0 0 16,0 0-16,0 0 0,0 0 0,0 0 15,0 0-15,0 0 0,2 21 16,-2-21-16,0 0 0,-12 26 15,12-26-15,-9 24 0,9-24 16,-11 25-16,8-14 0,-3 2 16,2-2-16,0-1 0,1 0 15,1 0-15,1 0 0,2-1 16,1 0-16,4-2 0,2 0 16,3-1-16,3-2 0,1 0 15,3-1-15,-1 0 0,2 0 0,7 0 16,-1-1-16,-3-1 0,0 1 15,-5-1-15,-2 0 0,-2 0 16,-2 0-16,-1 0 0</inkml:trace>
  <inkml:trace contextRef="#ctx0" brushRef="#br0" timeOffset="214668.7056">2251 9826 0,'0'0'0,"0"0"0,0 0 15,0 0-15,0 0 0,22 1 16,-22-1-16,0 0 0,30 4 0,-30-4 16,30 5-16,-16-2 0,2 1 15,2 1-15,4 0 16,3-1-16,-3 1 0,11 0 0,3 0 15,-1 0-15,0 0 0,12-1 16,5 0-16,-3 1 0,-5-1 16,15-2-16,3 0 0,-4 0 15,-2-2-15,16-1 0,1-2 16,-7 2-16,-6 0 0,17-1 16,2 0-16,-6 1 0,-4 1 0,38-1 15,-5 0-15,-17 2 0,-8 1 16,6-4-16,9-4 15,-15 2-15,-9 2 0,12 0 16,2 2-16,-7 0 0,-5 0 0,6-2 16,7 0-16,-12 0 0,-6 1 0,11 0 15,8-1-15,-11 4 16,-10-1-16,13-1 0,5-1 16,-7 0-16,-5 2 0,7 0 0,3 3 15,-6-5-15,-9-2 0,12 0 16,8 1-16,-10 1 0,-7 0 15,10 2-15,5 1 16,-9 1-16,-5-1 0,9-1 0,7-2 16,-13 1-16,-7 1 0,14-2 15,11 0-15,-13 1 0,-10 1 0,10-2 16,6-2-16,-10 2 16,-6 1-16,9 0 0,7 0 15,-7-1-15,-6 0 0,5 0 16,3 0-16,-6 2 0,-5 0 0,9 2 15,6 0-15,-12-4 0,-7-3 16,8 1-16,8-1 0,-10 2 16,-7 3-16,8-3 0,7-1 15,-5-1-15,-6 0 0,5 0 16,5 0-16,-9 3 0,-6 1 0,10 0 16,9-1-16,-13-2 0,-8 0 15,8 4-15,7 1 16,-7-3-16,-3-3 0,7 1 0,2-1 15,-7 3-15,-4 1 0,9 0 16,5-2-16,-12 2 0,-7 2 16,8-3-16,6 0 0,-6 0 15,-4 0-15,6-1 0,5-2 16,-9 2-16,-7 1 0,10-4 16,7-1-16,-9 6 0,-7 3 0,9-6 15,8-5-15,-9 3 0,-7 1 16,8 2-16,7 2 15,-10-3-15,-7-3 0,6 0 0,6 1 16,-4 1-16,-2 0 0,4 0 16,4 0-16,-13 0 0,-8 0 0,12 0 15,7-1-15,-6 0 0,-4 1 16,7 0-16,4 1 16,-10-1-16,-9 1 0,10-2 15,6 0-15,-6 1 0,-1 3 0,4-1 16,5 1-16,-10-3 0,-5 0 15,8 2-15,8 1 16,-7-2-16,-3-2 0,6 2 0,4 0 16,-10 2-16,-7 2 0,9-3 15,5-3-15,-7 4 0,-5 2 0,8-2 16,5 0-16,-8-2 16,-5 1-16,7 3 0,5 5 15,-5-8-15,-2-4 0,2-2 16,4 1-16,-10 6 0,-5 3 0,10 0 15,10-2-15,-10-4 0,-5-1 16,8 2-16,4 3 0,-7 2 16,-7 3-16,9-2 0,5-1 15,-6-4-15,-6-2 0,8-2 16,4 1-16,-8 5 0,-6 3 0,7-4 16,5-4-16,-6 3 15,-5 1-15,6 1 0,6 0 16,-6-2-16,-4-4 0,9 3 0,4-2 15,-9 3-15,-8 2 0,8 0 16,4 2-16,-4-4 0,0-1 16,7 1-16,4 0 0,-11 5 15,-10 2-15,9-2 0,4 1 16,-4-4-16,-5-1 0,10 2 16,6 1-16,-13 0 0,-7 0 0,9 1 15,7 1-15,-6 2 16,-6 3-16,5-10 0,3-8 15,-12 10-15,-6 9 0,9-1 0,7 0 16,-9-7-16,-3-3 0,7 4 16,4 4-16,-6-1 0,-5 0 0,2 2 15,1 3-15,-3-2 16,-5-2-16,4 0 0,2 0 16,-3-3-16,-6-2 0,3 3 0,1 2 15,-7-1-15,-2-3 0,-2 3 16,-1 0-16,-7-2 0,-6-3 15,0-3-15,0-1 16,-12 1-16,0 4 0,-7 1 0,-5 2 16,-4-4-16,-3-2 0,3-1 15,2 2-15,3-1 0</inkml:trace>
  <inkml:trace contextRef="#ctx0" brushRef="#br0" timeOffset="216552.6646">2592 9999 0,'0'0'0,"0"0"16,0 0-16,0 0 0,-26 5 0,26-5 15,-27 3-15,27-3 16,-29 5-16,10-3 0,-3 1 15,0-1-15,0-1 0,-6-1 0,-4-1 16,1 0-16,0-3 0,-2-2 16,-2-2-16,0-1 0,0-1 15,-8-4-15,1-2 0,-1 0 16,4-1-16,-8-4 0,3-1 16,6 0-16,3-3 0,3-3 15,-2-2-15,6 3 0,4 1 0,0-7 16,4-4-16,6 7 0,1 0 15,4-10-15,5-1 0,0 3 16,2 4-16,4-6 0,3-5 16,3 6-16,1 5 0,5-2 15,4-1-15,2 1 0,1 2 0,4-3 16,4-2-16,0 1 16,3 3-16,9-2 0,0 3 15,2 2-15,2 4 0,3-2 16,5-1-16,-5 6 0,-1 3 0,31-7 15,1 5-15,-6 3 0,-6 1 16,5 8-16,1 4 0,-10 3 16,-6 4-16,9 1 0,7 0 15,-4 3-15,-5 2 0,5 3 16,1 2-16,-7 2 0,-7 0 0,-2 5 16,-3 5-16,-4-2 0,-2 0 15,2 8-15,-2 7 0,-4-4 16,-4-1-16,-5 7 15,-1 5-15,-5-3 0,-9-3 0,2 10 16,-1 5-16,-2-8 0,0-3 16,-8 1-16,-4 2 0,-3-3 15,1-2-15,-5 4 0,-5 3 16,0-9-16,2-5 0,-10 3 16,-4 3-16,2-4 0,-3-4 0,-2 3 15,-5 0-15,-1-5 0,-3-4 16,-7 1-16,-4 1 0,15-11 15,-6 2-15,-15 1 0,-5 1 16,5-6-16,1-1 0,-41 3 16,-9-3-16,10 2 0,4-2 15,-5-2-15,-6-1 0,31-4 16,20 0-16,12-1 0</inkml:trace>
  <inkml:trace contextRef="#ctx0" brushRef="#br0" timeOffset="230186.1602">1894 9867 0,'0'0'0,"0"0"0,0 0 16,0 0-16,0 0 0,22-16 0,-22 16 15,0 0-15,32-14 0,-15 8 16,3-1-16,6 1 15,-1 1-15,17-1 0,8-2 0,-2 1 16,5 0-16,20 0 0,5 0 16,11-2-16,-4 1 0,18 1 15,4 2-15,3 0 0,-12 3 0,40 3 16,-15 4-16,-21 0 0,-21 1 16,-8-2-16,-6-4 0,-10-3 15,-7-2-15,-15 5 0,-10 4 16,-12 0-16,-6-2 0,-9 1 15,-3-2-15,-7 1 0,-4 1 16,-7-3-16,-7 1 0,-2 1 16,-4 0-16,-7 1 0,-8 2 15,-5-2-15,1-2 0,-17 4 16,-10 3-16,6-3 0,0 0 0,-41 2 16,3 0-16,14 1 0,12 1 15,1 2-15,2 2 16,10-2-16,11-2 0,3-1 0,3 1 15,13-2-15,7-3 0,15 0 16,8-1-16,5-2 0,6-1 0,8 0 16,2-1-16,4 2 15,6 3-15,10-8 0,15-4 16,6 2-16,6 1 0,11 1 0,11 2 16,-2-2-16,3-1 0,45-1 15,-2 2-15,-11 5 0,-7 3 16,6 1-16,6 0 0,-17 2 15,-8 0-15,-3-2 0,0-1 16,-18-1-16,-14-1 0,-4-1 16,-3 0-16,-16 1 0,-9 0 0,-17-1 15,-8-1-15,-12-1 16,-2-3-16,-21-4 0,-11-3 16,-6-2-16,-4-1 0,-13 5 0,-9 3 15,2 3-15,1 2 0,-10-3 16,-6-2-16,7 3 0,1 2 15,-9 0-15,-9 0 0,11 2 16,5 3-16,-2 3 0,-3 1 16,15 1-16,9 0 0,7 2 15,6 3-15,5-3 0,3-1 0,13-4 16,14-2-16,12-1 0,8-1 16,8-3-16,8 0 15,13-1-15,9-2 0,17 1 0,11-1 16,-1-1-16,0-1 0,21-6 15,18-5-15,-10 4 0,-1 2 16,7 0-16,7 0 0,-8 1 16,-8 1-16,3 5 0,2 4 15,-15-1-15,-12 0 0,-19 7 0,-11 6 16,-14-3-16,-5-3 0,-9-2 16</inkml:trace>
  <inkml:trace contextRef="#ctx0" brushRef="#br0" timeOffset="238202.4894">12148 7598 0,'0'0'0,"0"0"0,0 0 16,-3 26-16,3-26 0,-5 28 0,0-8 16,-2 3-16,-1 0 0,-5 13 15,-2 5-15,0-2 0,1 0 16,0 7-16,3-1 0,4-5 15,4-6-15,5 3 0,6-5 16,6-7-16,5-6 0,5-6 16,5-5-16,2-3 0,2-1 15,5-6-15,6-6 0,-9 2 0,-9 1 16,-5 2-16</inkml:trace>
  <inkml:trace contextRef="#ctx0" brushRef="#br0" timeOffset="238353.4153">12689 7954 0,'0'0'0,"0"0"15,0 0-15,-6 18 0,6-18 0,-10 25 16,3-8-16,1 1 0,-1 3 16,0 0-16,1 2 0,-2 3 15,0-3-15,3-6 0,1-5 16,2-1-16,0-2 0,0-2 15</inkml:trace>
  <inkml:trace contextRef="#ctx0" brushRef="#br0" timeOffset="238508.1897">12682 7621 0,'0'0'0,"0"0"16,0 0-16,17 10 0,-17-10 0,19 15 15,-9-3-15,0 2 16,-1 4-16,-2-2 0,0-3 16,0-2-16</inkml:trace>
  <inkml:trace contextRef="#ctx0" brushRef="#br0" timeOffset="239002.4452">13274 7970 0,'0'0'16,"0"0"-16,0 0 0,0 0 16,0 0-16,-14-24 0,14 24 15,-17-15-15,17 15 0,-27-11 16,11 9-16,-3-1 0,-2 3 0,-2 3 16,-1 1-16,-5 5 0,3 2 15,-1 4-15,-1 3 16,4 0-16,2 2 0,0 3 0,4 2 15,5-2-15,4-3 0,7-3 16,7-2-16,2-2 0,4-3 0,6-4 16,4-4-16,2-4 0,1-1 15,2-5-15,0-4 16,-1-1-16,0-2 0,0-3 0,2-2 16,0-2-16,-4 0 0,-5 6 15,-5 3-15,-3 1 0,-2 3 16,-4 8-16,-2 3 0,-2 5 15,-1 5-15,-6 4 0,-6 6 16,-1 5-16,0 3 0,-2 6 16,1 3-16,1-1 0,0-1 0,-1 3 15,1-3-15,0-5 16,3-6-16,0-2 0,0-4 0,0-4 16,1-3-16,-3-4 0,-2-5 15,-1-1-15,2-2 0,-3-4 16,-4-5-16,2-3 0,0-2 15,3 1-15,3 3 0,3 2 0</inkml:trace>
  <inkml:trace contextRef="#ctx0" brushRef="#br0" timeOffset="239436.0697">13634 7654 0,'0'0'0,"0"0"0,0 0 15,0 0-15,-11 32 0,11-32 16,-21 41-16,7-16 0,-2 1 0,-5 9 16,0 1-16,2-2 0,0-2 15,-5 6-15,-1-4 16,3-4-16,4-3 0,2-6 0,4-2 15,3-4-15,3-4 0,1-5 16,3-2-16,5-6 0,5-2 0,3-4 16,3-5-16,3-1 15,1-2-15,8-2 0,5 1 16,-4 2-16,-1 0 0,-2 0 0,0 3 16,-2 1-16,-2 3 0,-1 3 15,-1 5-15,-4 0 0,-2 0 16,-2 4-16,-1 4 0,-4 2 15,-1 1-15,-6 6 0,-2 4 16,0 0-16,0-2 0,-1 4 16,-3 0-16,-1-2 0,0 0 0,3-4 15,0-1-15,3-5 16,2-3-16,0-1 0,0-2 0,0 0 16</inkml:trace>
  <inkml:trace contextRef="#ctx0" brushRef="#br0" timeOffset="239685.9853">14151 7761 0,'0'0'0,"0"0"16,-10 18-16,3-4 0,-2 3 0,-8 11 15,-3 5-15,0 0 0,0 1 16,-1 7-16,3 0 0,4-6 15,4-5-15,3-1 0,6-4 16,5-7-16,5-5 0,7-6 16,3-4-16,-3-4 0,-1-3 0,3-6 15,1-4-15,-4 2 0,-3 2 16,-2 2-16</inkml:trace>
  <inkml:trace contextRef="#ctx0" brushRef="#br0" timeOffset="239836.539">13934 7903 0,'0'0'0,"0"0"0,0 0 16,33-2-16,-33 2 0,38-2 0,-13 0 16,2 1-16,2-1 0,3 0 15,-5 0-15,-5 1 0</inkml:trace>
  <inkml:trace contextRef="#ctx0" brushRef="#br0" timeOffset="240253.7625">14694 7623 0,'0'0'0,"0"0"0,0 0 15,-17 20-15,17-20 0,-22 30 16,8-6-16,-3 4 0,-1 3 0,-7 10 16,-2 4-16,-3 4 15,4-4-15,0 2 0,2-6 16,5-7-16,4-6 0,2-6 16,3-5-16,4-3 0,0-5 0,5-6 15,3-3-15,2-6 0,1-4 16,6-5-16,5-6 0,2-1 15,5 1-15,0-2 0,2 1 16,0 3-16,1 3 0,6-2 16,2 3-16,-5 3 0,-5 3 0,-1 4 15,-2 3-15,-3 4 0,-5 2 16,-1 5-16,0 4 16,-5 0-16,-3 0 0,-2 4 0,-2 3 15,0 0-15,-1 1 0,-1 0 16,0 0-16,1-3 0,0 0 15,3-4-15,2-4 0,-1-1 0,0-3 16,-1 0-16</inkml:trace>
  <inkml:trace contextRef="#ctx0" brushRef="#br0" timeOffset="240618.9409">15202 7878 0,'0'0'0,"0"0"0,0 0 16,-19 18-16,19-18 0,-24 24 16,9-4-16,2 1 0,0 3 15,0 6-15,2 1 0,4-5 0,4-5 16,6-3-16,7-5 0,4-3 16,4-3-16,4-4 15,3-4-15,7-2 0,0-3 0,-1-4 16,0-4-16,-3-3 0,-4-1 15,1-7-15,-4 0 0,-6 2 16,-6-1-16,-5 4 0,-6 0 16,-5 2-16,-2 1 0,-6 4 15,-6 3-15,0 5 0,-3 2 0,-6 3 16,0 2-16,2 4 0,3 3 16,2 1-16,1 1 0,6 0 15,7 1-15,7-2 0,8 0 16,3-14-16,3-9 0,-2 2 15,-2 3-15,-2 0 0</inkml:trace>
  <inkml:trace contextRef="#ctx0" brushRef="#br0" timeOffset="241019.8272">15739 7815 0,'0'0'0,"0"0"16,0 0-16,0 0 0,0 0 15,-19 26-15,19-26 0,-21 31 16,8-13-16,-2 3 0,0 4 16,1-2-16,0 0 0,1 6 15,2-1-15,3-3 0,3-3 0,3-4 16,4-4-16,5-3 0,4-6 16,4-4-16,4-5 0,2-2 15,1-1-15,8-5 0,2-4 16,-3 0-16,0-3 0,0-1 15,0-2-15,-3 1 0,-3 1 16,0-2-16,-3 2 0,-5 3 16,-3 5-16,-4 3 0,-2 5 15,-4 1-15,-2 3 0,-6 7 16,-1 3-16,0 2 0,2 2 0,-3 5 16,-2 5-16,1 0 0,1-1 15,2 3-15,1 3 0,3-2 16,2-2-16,6-2 0,4-1 15,2-4-15,3-3 0,5-4 16,4-6-16,-4 0 0,-3-1 0,-4-1 16</inkml:trace>
  <inkml:trace contextRef="#ctx0" brushRef="#br0" timeOffset="241304.5635">16488 7816 0,'0'0'0,"0"0"0,-22 8 0,8-1 16,-1 0-16,-4 2 0,-2 4 15,-4 1-15,0 2 0,5 2 16,4 2-16,4-1 0,4-1 0,6 5 16,5-2-16,3-2 0,2-3 15,1-2-15,1 1 0,-1-2 16,-1 0-16,-2-1 0,-1 0 15,-3-3-15,-1 1 0,-3 0 16,-4 0-16,-2 0 0,-3-1 0,-6-1 16,-3 0-16,1-3 15,1 0-15,-2-2 0,-1 0 0,0-1 16,3 0-16,4 0 0</inkml:trace>
  <inkml:trace contextRef="#ctx0" brushRef="#br0" timeOffset="241619.0185">16631 8053 0,'0'0'0,"7"-3"0,3 0 15,0 0-15,1-1 0,6-1 16,1-1-16,0 1 0,-1-1 0,-2-2 16,-1-2-16,-4 2 0,-3 3 15,-4-3-15,-3-1 16,-2-2-16,-3-1 0,-5 0 0,-5 1 15,-1 1-15,-3 2 0,-2 1 16,-2 2-16,0 3 0,0 3 16,-5 6-16,2 3 0,2 4 15,3 1-15,3 5 0,1 3 16,5 1-16,3 1 0,8 1 0,6 2 16,2-3-16,3-3 0,13 0 15,9-5-15,1-2 0,2-3 16,3-7-16,5-5 0,-10 0 15,-6 0-15,-6 0 0</inkml:trace>
  <inkml:trace contextRef="#ctx0" brushRef="#br0" timeOffset="241903.2561">17763 7649 0,'0'0'0,"0"0"0,0 0 16,-17 16-16,17-16 0,-24 24 15,6-7-15,-3 2 0,-1 5 0,-6 6 16,-1 2-16,5-3 0,4-2 16,2 0-16,5-3 15,5-6-15,5-1 0,12-6 0,11-4 16,3-3-16,3-4 0,10-3 15,6-2-15,1-1 0,1-1 16,6-1-16,-1-3 0,-5 1 16,-4 2-16,-5-1 0,-9 4 15,-6 1-15</inkml:trace>
  <inkml:trace contextRef="#ctx0" brushRef="#br0" timeOffset="242135.7628">17853 7712 0,'0'0'0,"0"0"0,0 0 16,0 0-16,0 0 0,-23 23 15,23-23-15,-26 32 0,9-12 0,-3 6 16,-1 5-16,-8 9 0,-1 0 16,-6 7-16,2-1 0,6-7 15,2-3-15,-2-2 0,0-4 16,4-11-16,3-6 0,4-6 15,4-5-15,3-1 0,2 0 0,2 0 16</inkml:trace>
  <inkml:trace contextRef="#ctx0" brushRef="#br0" timeOffset="242286.1171">17661 8004 0,'0'0'0,"0"0"15,0 0-15,11 22 0,-11-22 0,14 21 16,-4-5-16,1 3 0,0 0 15,3 5-15,1-2 0,2-1 16,-1-3-16,3-3 0,2-2 16,0-6-16,1-3 0,-4-1 15,-3 0-15,-2 0 0</inkml:trace>
  <inkml:trace contextRef="#ctx0" brushRef="#br0" timeOffset="242502.3279">18311 7789 0,'0'0'0,"0"0"0,23-2 16,-7 1-16,2-2 0,10-1 15,4 1-15,-2-1 0,0 1 16,3 0-16,3 1 0,0-1 15,-6 1-15,-6 1 0,-4-1 0,-5 1 16</inkml:trace>
  <inkml:trace contextRef="#ctx0" brushRef="#br0" timeOffset="242736.5646">18380 7881 0,'0'0'0,"0"0"0,-6 21 0,0-4 15,-1 5-15,2 2 0,-1 5 16,0 6-16,0-1 0,1 3 16,0-5-16,1-4 0,0-3 0,-1-3 15,1-2-15,-3-2 16,-1-3-16,-3-3 0,-3 0 16,-2-2-16,-2-1 0,0-1 15,1-4-15,1-1 0,1 0 0,-1-1 16,4 0-16,2-1 0</inkml:trace>
  <inkml:trace contextRef="#ctx0" brushRef="#br0" timeOffset="242969.5976">18905 7975 0,'0'0'16,"10"-1"-16,3 1 0,1-2 15,1 2-15,6-2 0,2-1 0,1 0 16,0-1-16,6 0 0,0-1 16,-3 2-16,-2 1 0,-5-2 15,-5 0-15,-2 0 0,-2 1 16,-2 1-16</inkml:trace>
  <inkml:trace contextRef="#ctx0" brushRef="#br0" timeOffset="243203.9692">19062 7808 0,'0'0'15,"0"0"-15,-10 19 0,1-4 16,-2 4-16,-1 4 0,0 4 15,-4 11-15,1 0 0,0 4 16,4-1-16,5-10 0,2-4 0,5-4 16,3-3-16,3-5 0,5-4 15,5-5-15,6-5 0,0-2 16,0-4-16,2-4 0,2-2 16,1-4-16,-2-4 0,-4 4 15,-4 3-15,-4 2 0</inkml:trace>
  <inkml:trace contextRef="#ctx0" brushRef="#br0" timeOffset="243419.6235">19439 7683 0,'0'0'0,"9"-1"16,8-2-16,1 1 0,0-1 0,11-1 15,4-2-15,4 0 0,1 0 16,11 0-16,-1 0 0,-5 2 16,-4 1-16,0-1 0,-3 2 15,-9 0-15,-6 0 0,-4 1 0</inkml:trace>
  <inkml:trace contextRef="#ctx0" brushRef="#br0" timeOffset="243619.1122">19560 7590 0,'0'0'16,"0"0"-16,0 0 0,-6 21 0,6-21 16,-4 22-16,4-22 15,-6 34-15,4-15 0,1 1 0,0-1 16,2 4-16,1-3 0,1-2 15,-1-4-15,-1-2 0</inkml:trace>
  <inkml:trace contextRef="#ctx0" brushRef="#br0" timeOffset="243903.0555">19787 7646 0,'0'0'0,"0"0"0,0 0 0,0 0 16,-21 22-16,21-22 0,-28 25 16,12-10-16,-1 1 0,2 1 15,-1 3-15,-1 5 0,1-3 0,4-1 16,2-4-16,4 0 0,2-2 16,7-3-16,2-2 15,6-1-15,4 0 0,2-3 0,4-2 16,2-1-16,3 1 0,7 0 15,0-2-15,-3-1 0,-4 0 16,-3 3-16,-3 1 0,-5-3 16,-2-2-16,-4 2 0,-1-2 15,-1 0-15</inkml:trace>
  <inkml:trace contextRef="#ctx0" brushRef="#br0" timeOffset="244086.8354">19533 8117 0,'0'0'0,"9"0"0,4 0 0,4-2 15,2 1-15,8 0 0,3-1 16,1 1-16,1 1 0,5 0 0,0 0 16,-5-2-16,-6 0 0,-4 1 15,-4 0-15,-4 0 0</inkml:trace>
  <inkml:trace contextRef="#ctx0" brushRef="#br0" timeOffset="244253.2527">19494 8294 0,'0'0'0,"0"0"0,0 0 16,0 0-16,9 26 0,-9-26 0,1 22 15,0-10-15,2 2 0,-1-3 16,0-2-16,1-1 0</inkml:trace>
  <inkml:trace contextRef="#ctx0" brushRef="#br0" timeOffset="244554.7427">19618 8249 0,'0'0'16,"0"0"-16,0 0 0,31-2 15,-31 2-15,30 0 0,-14 2 16,2 2-16,0-1 0,4 3 16,0 0-16,-3 2 0,-3 0 0,-4 1 15,-3-1-15,-6 2 0,-3-1 16,-7 0-16,-7 2 16,-1 0-16,-2-2 0,-4 0 0,-4-2 15,2 0-15,1 0 0,0-1 16,3-2-16,5-1 0,3 1 15,3-2-15,4 1 0,4-3 16,3-3-16,9 1 0,7-2 16,0 1-16,0 0 0,6 2 15,2 0-15,-3-1 0,-4 1 0,-3 1 16</inkml:trace>
  <inkml:trace contextRef="#ctx0" brushRef="#br0" timeOffset="268403.3612">7362 9765 0,'0'0'0,"0"0"15,0 0-15,0 0 0,0 0 0,0 0 16,27 0-16,-27 0 15,0 0-15,24 4 0,-24-4 16,20 3-16,-20-3 0,24 2 16,-7-2-16,-1 0 0,1 1 0,0 0 15,2-1-15,1 2 0,2 0 16,8-1-16,-1-1 16,0 0-16,0 0 0,3 1 0,2 0 15,-2-1-15,-2-1 0,9 1 16,1 1-16,-1-1 0,-3 1 15,4-1-15,3-1 0,-3 2 0,-1 0 16,11 1-16,3-1 16,-6 1-16,-3 0 0,3-2 0,4-2 15,-3 1-15,-3 1 0,11-2 16,1 0-16,-3-2 0,-1-2 16,2 4-16,4 2 0,-8-1 15,-3-1-15,13 2 0,2 0 16,-8-1-16,-5 0 0,4 0 15,4-2-15,-3 1 0,-2 1 16,25 0-16,-6-1 0,-11 0 0,-7-2 16,6 3-16,4 1 15,-10-1-15,-6 0 0,5-4 0,4-2 16,-1 3-16,-1 4 0,3 0 16,3 1-16,-8 0 0,-6 0 15,8-4-15,5-4 0,-7 5 16,-5 2-16,5 0 0,4 1 15,-3-1-15,-1 1 0,2 1 16,1-1-16,-3 1 0,-4 0 0,7 2 16,2 1-16,-8-4 0,-6-4 15,4-1-15,5 0 0,-7 0 16,-4 0-16,6 3 0,3 2 16,0 0-16,0 0 0,-3-1 15,1-1-15,-3 2 0,-2 2 16,4-4-16,1-3 0,-3 2 15,-6 0-15,6 1 0,2 0 16,-6-1-16,-6 0 0,4 0 16,3 0-16,-5 0 0,-5 1 0,-3 0 15,0 1-15,-13-2 0,1-1 16,5 1-16,0-1 0,-2 3 16,-2 1-16,0-1 0,0-1 15,-4 0-15,1-1 0,-4 1 16,-1 1-16,-3-1 0,-2 0 15,0 1-15,-3 1 0,0 0 16,0 0-16,-3-1 0,-1 4 16,-2-2-16,1-1 0,-2 1 15,-4 1-15,-1-1 0,0-1 0,-2 1 16,-2-1-16,-1 0 0,-1 0 16,-3 0-16,-3 0 0,-1 0 15,0 0-15,-3-1 0,-1 1 16,-2 0-16,0 3 0,-9-3 15,0 0-15,-1 0 0,1 1 0,-4-2 16,-1 1-16,0 0 16,2 0-16,-12 0 0,0 0 15,3 1-15,5-2 0,-5 2 0,-4 2 16,-1-1-16,6 0 0,-3-1 16,-5-2-16,6 2 0,2 0 15,-1 1-15,-3-1 0,1 1 16,2 1-16,-13 0 0,-1-3 15,7 2-15,4 0 0,-4 0 16,-3-2-16,6 2 0,4 3 0,-27-2 16,4 0-16,5-2 0,2 1 15,1 2-15,0-1 16,9-1-16,6-2 0,-7 1 0,-5-1 16,6 0-16,4 0 0,-1-1 15,-4-1-15,2 1 0,0 1 16,-3-2-16,0 0 0,6-1 15,5 0-15,-8 1 0,-5 2 16,7-3-16,5 0 0,-4 2 16,-2 2-16,-1 1 0,0 1 15,-1-3-15,-1-1 0,4-1 0,4-1 16,-6 2-16,-4 1 0,10 0 16,5 0-16,-6-2 0,-2-1 15,3 1-15,4 1 0,-2 2 16,-3 2-16,1-2 0,-1-4 0,3-2 15,1-4-15,1 7 16,1 3-16,-2 0 0,1 1 16,3-1-16,1 0 0,0-2 15,0 0-15,3 0 0,2 1 0,-2-1 16,1 1-16,16 1 0,-2 0 16,-4 1-16,-5-2 0,3 1 15,4-1-15,-5 2 0,-2-2 16,4 0-16,1 0 0,4 1 15,1 0-15,-1 0 0,-1-1 0,1 4 16,0 1-16,2-1 0,3-2 16,3-1-16,4 0 0,3-1 15</inkml:trace>
  <inkml:trace contextRef="#ctx0" brushRef="#br0" timeOffset="271286.4144">10394 8542 0,'0'0'16,"0"0"-16,0 0 0,0 0 0,34-2 16,-34 2-16,38-3 0,-15 2 15,3 0-15,2 0 0,0 0 16,10-1-16,-1-1 0,0 0 15,-1-1-15,7-3 0,-2 0 0,-6 3 16,-3 1-16,-6 1 0,-7 1 16,-3 1-16,-3-1 0,-2 1 15</inkml:trace>
  <inkml:trace contextRef="#ctx0" brushRef="#br0" timeOffset="271487.4249">10214 8870 0,'0'0'0,"0"0"0,0 0 16,27-9-16,-27 9 0,39-11 0,-9 4 15,2-2-15,2 0 0,16-5 16,4-2-16,0 1 0,0 1 16,12-2-16,10 0 0,-12 2 15,-11 0-15,-2 1 0,-9 1 16,-13 5-16,-9 0 0,-5 3 15,-4 1-15,-3 1 0</inkml:trace>
  <inkml:trace contextRef="#ctx0" brushRef="#br0" timeOffset="271686.8415">10559 8650 0,'0'0'0,"0"0"0,0 0 15,0 0-15,0 0 0,9 28 16,-9-28-16,3 32 0,-1-13 0,-1 2 16,0 1-16,0-1 15,0 0-15,0 2 0,0-2 16,1-4-16,1-4 0,-1-1 0,0-3 16,-1-1-16</inkml:trace>
  <inkml:trace contextRef="#ctx0" brushRef="#br0" timeOffset="271870.109">10797 8597 0,'0'0'0,"0"0"16,0 0-16,2 29 0,-2-29 0,-2 37 16,0-9-16,0 1 0,0 0 15,-1 8-15,-1 0 0,2-1 16,1-1-16,0 3 0,0-6 15,0-6-15,0-5 0,-1-4 0</inkml:trace>
  <inkml:trace contextRef="#ctx0" brushRef="#br0" timeOffset="272136.3405">11348 8501 0,'0'0'0,"0"0"0,0 0 16,0 0-16,-3 23 0,3-23 16,-14 34-16,3-13 0,-2 3 0,-2 2 15,0 3-15,-2 3 0,3-1 16,3-2-16,3-2 0,4-3 16,2-4-16,6 3 0,6-2 15,2-1-15,3-3 0,-1-3 16,1-3-16,1-1 0,-1-3 0,2 2 15,0-3-15,1 0 16,-1-3-16,-3 0 0,-3-1 16,-2 0-16</inkml:trace>
  <inkml:trace contextRef="#ctx0" brushRef="#br0" timeOffset="272319.8262">11405 8704 0,'0'0'0,"0"0"0,0 0 16,0 0-16,-8 29 0,8-29 0,-12 34 16,4-12-16,1 2 0,-3-1 15,-1 1-15,-3-3 0,1-3 16,-6 4-16,0 0 0,2-5 16,3-3-16,2-2 0</inkml:trace>
  <inkml:trace contextRef="#ctx0" brushRef="#br0" timeOffset="272503.3995">11028 8797 0,'0'0'0,"0"0"16,22-8-16,-7 2 0,2-1 16,3 1-16,3-1 0,8-1 15,0 0-15,2-1 0,3 0 16,6 0-16,-3 2 0,-4-3 15,-3-3-15,-7 3 0,-4 2 0,-3 1 16</inkml:trace>
  <inkml:trace contextRef="#ctx0" brushRef="#br0" timeOffset="272758.5517">11694 8465 0,'0'0'15,"0"0"-15,0 0 0,0 0 16,0 0-16,-7 28 0,7-28 0,-9 24 16,4-10-16,-1 0 15,2 2-15,-1-3 0,1-2 0,1 0 16,1 0-16,0-3 0,2 0 16,3-2-16,0 0 0,2-3 15,2-1-15,4-2 0,5 0 16,-1-1-16,0-1 0,1 0 15,-1 0-15,4 0 0,-1-3 0,-3 2 16,-3 0-16,-1 1 0</inkml:trace>
  <inkml:trace contextRef="#ctx0" brushRef="#br0" timeOffset="272936.5632">11934 8520 0,'0'0'0,"0"0"16,0 0-16,0 0 0,0 0 0,0 0 15,16 21-15,-16-21 0,7 19 16,-7-19-16,8 23 16,-5-9-16,1 0 0,0 1 15,2 1-15,-2-1 0,-1-3 0,1 0 16,-1-3-16,-1 0 0</inkml:trace>
  <inkml:trace contextRef="#ctx0" brushRef="#br0" timeOffset="273152.9145">11663 8879 0,'0'0'0,"0"0"15,0 0-15,0 0 0,14 21 0,-14-21 16,9 20-16,-5-9 0,1 1 0,-1 0 15,1 1-15,0-2 16,1 0-16,-1-1 0,0 1 16,-1-3-16,-1-1 0,1 0 0</inkml:trace>
  <inkml:trace contextRef="#ctx0" brushRef="#br0" timeOffset="273586.6068">11731 8927 0,'0'0'0,"0"0"0,0 0 16,18-12-16,-18 12 0,19-9 16,-9 5-16,2 1 0,1 1 0,1 1 15,3-1-15,-2 0 0,2-1 16,-2 2-16,0 1 0,1 0 16,-2 1-16,1 2 0,-2-1 15,-3 1-15,-1 0 0,-2 1 16,0 3-16,-1-1 0,-1-1 15,-2 2-15,0 1 0,-1-2 16,-1 1-16,-1 0 0,-1 1 16,-1-2-16,-1 1 0,-1 0 0,-2 1 15,1-2-15,-2 0 0,-3 1 16,-2-1-16,0 1 0,-1 0 16,0 0-16,-2-2 0,1 1 15,1-1-15,-4 0 0,2-1 16,2 0-16,0-3 0,5 1 15,0-1-15,5 0 0,3-1 0,0 0 16,3 2-16,2-2 16,3 0-16,3-2 0,3 0 15,2-1-15,0-1 0,4 0 0,-1 1 16,-1 2-16,-2-1 0,-1 1 16,-2 0-16,-3 2 0,-4 0 15,0 1-15,-2-1 0,1 0 0</inkml:trace>
  <inkml:trace contextRef="#ctx0" brushRef="#br0" timeOffset="277136.2094">25889 9812 0,'0'0'0,"10"2"0,7-1 16,0 1-16,3-1 0,19 1 16,9-1-16,14 2 0,1-1 0,26 0 15,10-2-15,7 0 0,-8 0 16,27-2-16,6-2 0,33-1 16,-24 2-16,0-2 0,1-1 15,-22 1-15,-14 0 0,0 4 16,1 3-16,-22-3 0,-16-1 0,-11-3 15,-6-1-15,-16 0 0,-11 1 16,-7 0-16,-6 3 16,-3 0-16</inkml:trace>
  <inkml:trace contextRef="#ctx0" brushRef="#br0" timeOffset="277487.5295">26079 8513 0,'0'0'0,"0"0"0,27-6 16,-12 4-16,1 0 0,6-2 15,5 0-15,7-2 0,0-2 0,11 1 16,2-1-16,-6 2 0,-2-1 16,-4 1-16,-3-2 0,-3 2 15,-4 0-15,-2 0 0,-4 3 16,-5-1-16</inkml:trace>
  <inkml:trace contextRef="#ctx0" brushRef="#br0" timeOffset="277719.317">26348 8258 0,'0'0'0,"0"0"16,0 0-16,5 19 0,-5-19 0,4 29 15,-3-3-15,0 2 0,0 2 16,0 15-16,-1 4 16,0 0-16,0 0 0,2 7 15,1-4-15,1 1 0,-2-8 0,0-7 16,0-3-16,-1-6 0,-1-5 16,0-6-16,0-5 0,-3-2 15,-1-4-15,0-2 0,2-1 16,0 0-16</inkml:trace>
  <inkml:trace contextRef="#ctx0" brushRef="#br0" timeOffset="277886.3245">26365 8542 0,'0'0'0,"0"0"0,0 0 0,0 0 16,0 0-16,0 0 0,-13 28 15,13-28-15,-21 27 0,8-5 16,-2 4-16,-1-1 0,1 0 0,-5 7 15,1-2-15,1-4 16,3-5-16,0 1 0,2-4 16,4-3-16</inkml:trace>
  <inkml:trace contextRef="#ctx0" brushRef="#br0" timeOffset="278069.3231">26429 8607 0,'0'0'0,"0"0"15,0 0-15,0 0 0,25 16 0,-25-16 16,20 18-16,-8-8 0,-3 2 16,2-1-16,2-2 15,1 0-15,1 0 0,1-3 0,-1-2 16,1-4-16,-2-3 0,1 1 16,-1 0-16,-3-1 0</inkml:trace>
  <inkml:trace contextRef="#ctx0" brushRef="#br0" timeOffset="278238.3246">26861 8268 0,'0'0'0,"0"0"16,0 0-16,0 0 16,0 0-16,6 25 0,-6-25 0,1 27 15,-1-27-15,0 33 0,-1-14 16,0 0-16,1-1 0,0-3 15,0-2-15,0-1 0</inkml:trace>
  <inkml:trace contextRef="#ctx0" brushRef="#br0" timeOffset="278419.3264">27134 8294 0,'0'0'15,"0"0"-15,0 0 0,0 0 16,0 0-16,0 0 0,-7 29 15,7-29-15,-13 23 0,13-23 16,-22 34-16,9-16 0,-2 2 0,0-1 16,-3 0-16,-4 4 0,1-3 15,4-3-15,2-2 0,3-3 16</inkml:trace>
  <inkml:trace contextRef="#ctx0" brushRef="#br0" timeOffset="278586.3308">26778 8650 0,'0'0'0,"0"0"0,22-4 0,-8 0 0,1-1 16,6 1-16,5 0 0,6-1 15,0 1-15,0-1 16,0 1-16,2 3 0,-3 1 0,-7 0 16,-5 0-16,-4 0 0,-3 0 15,-2 0-15</inkml:trace>
  <inkml:trace contextRef="#ctx0" brushRef="#br0" timeOffset="278769.3325">26843 8777 0,'0'0'0,"0"0"16,0 0-16,23-3 0,-12 1 0,4 1 15,5 0-15,0-1 0,0 1 0,6-1 16,1 0-16,-3 0 15,-1 1-15,-3-9 0,-3-6 16,-3 3-16,-2 2 0,-2 1 0</inkml:trace>
  <inkml:trace contextRef="#ctx0" brushRef="#br0" timeOffset="278936.3369">26801 8982 0,'0'0'0,"0"0"0,0 0 15,0 0-15,32-7 0,-32 7 16,37-6-16,-15 3 0,0 0 0,4-2 16,2 1-16,1-1 15,0 0-15,8-2 0,0-2 16,-7 2-16,-3 1 0,-5 2 0</inkml:trace>
  <inkml:trace contextRef="#ctx0" brushRef="#br0" timeOffset="279186.3415">27653 8516 0,'0'0'0,"0"0"16,0 0-16,0 0 0,0 0 0,4 26 15,-4-26-15,0 30 16,0-30-16,-1 40 0,-1-13 15,0-1-15,-1 1 0,0 7 16,2-2-16,1-2 0,0-5 0,0-1 16,1-1-16,1-4 0,-1-4 15,-1-2-15,-1-4 16,-3-1-16,0-3 0,-1 0 16,2-1-16,0 0 0</inkml:trace>
  <inkml:trace contextRef="#ctx0" brushRef="#br0" timeOffset="279504.3406">27667 8485 0,'0'0'15,"0"0"-15,0 0 0,25-8 0,-14 5 16,3-3-16,4 2 0,-1-2 16,2 3-16,5-1 0,2 1 15,-2 0-15,-1 1 0,-2 1 16,0 1-16,-3 3 0,-2 0 0,-2 5 15,1 2-15,-2 2 16,-1 2-16,-2 2 0,-2 4 16,-2 2-16,0 2 0,-1 9 0,0 3 15,-1 0-15,0-1 0,-2-3 16,-1-2-16,1-3 0,0-1 16,0 1-16,1-4 0,-2-6 15,-1-2-15,-1-1 0,0-2 16,-3-3-16,-1 0 0,-3-3 15,-1-1-15,0-3 0,-2-1 0,1 1 16,3-1-16,0-1 0</inkml:trace>
  <inkml:trace contextRef="#ctx0" brushRef="#br0" timeOffset="279719.3461">27651 8623 0,'0'0'0,"0"0"16,0 0-16,0 0 0,22-6 0,-22 6 16,25-2-16,-9 1 0,0 1 15,1 1-15,-1 2 16,2-2-16,0-1 0,-1 1 0,1 0 16,2 2-16,-2 1 0,-4-1 15,-4 1-15,-2-1 0,-1-1 0,-1 0 16</inkml:trace>
  <inkml:trace contextRef="#ctx0" brushRef="#br0" timeOffset="279903.3467">27708 8800 0,'0'0'0,"0"0"0,0 0 16,32-5-16,-19 5 0,4-1 0,1 1 15,0 0-15,3 0 0,5 0 16,-1 0-16,-2 0 16,-3 0-16,-2 0 0,-4 0 0,-2 0 0</inkml:trace>
  <inkml:trace contextRef="#ctx0" brushRef="#br0" timeOffset="280120.3489">27768 8957 0,'0'0'0,"0"0"15,0 0-15,0 0 0,29 0 16,-19 0-16,3 0 0,0 0 16,1 0-16,2 0 0,0 2 15,-1-1-15,0 0 0,-1 2 16,-2 0-16,-5-1 0,-3 0 0,0 0 15,-1 0-15,0-1 0</inkml:trace>
  <inkml:trace contextRef="#ctx0" brushRef="#br0" timeOffset="283453.4482">1951 10858 0,'0'0'16,"0"0"-16,0 0 0,0 0 0,0 0 16,34-3-16,-34 3 15,29 2-15,-29-2 0,29 1 0,-13 1 16,5-2-16,1 1 0,1 0 16,3 2-16,8 0 0,0 1 15,3-1-15,2 0 16,2 0-16,-2 1 0,14 1 0,4-2 15,-5-1-15,-3-1 0,14 1 16,4 0-16,-2-1 0,-4 0 0,12 0 16,3 0-16,-7 0 0,-6-1 15,15 0-15,5-2 16,-10 1-16,-4 0 0,39-3 16,-1 1-16,-14 4 0,-10 3 0,4-7 15,1-4-15,-4 0 0,-4 1 16,5 3-16,4-1 0,-7 3 15,-5 0-15,17-1 0,7-1 16,-15 2-16,-11 1 0,9-3 0,8 1 16,-5 0-16,-4-1 15,14 4-15,10 1 0,-22-1 0,-12-1 16,10-1-16,5 0 0,0-1 16,-2 0-16,5 0 0,2 2 15,-6 0-15,-5 0 0,4 0 16,3-1-16,-4 2 0,-3 1 15,7-2-15,6 1 16,-7-1-16,-3 0 0,10 1 0,6 2 16,-8 0-16,-6-2 0,8-1 0,3 0 15,-9 0-15,-3 0 16,7-1-16,5 1 0,-7-1 0,-4 1 16,10 0-16,7 1 15,-6-1-15,-3-1 0,4 2 0,4 2 16,-12-1-16,-7-1 0,9-2 15,6 0-15,-9 1 0,-6 1 16,9 0-16,6 0 0,-9-2 16,-6-1-16,13-1 0,9 1 15,-11 0-15,-8 1 0,3-2 0,2 2 16,-5 1-16,-2 1 0,0 0 16,-1 0-16,-3-2 0,-4-1 15,1 0-15,3 1 0,-7 2 16,-5 2-16,6-2 0,2-1 15,-9-1-15,-8-2 0,1 1 16,1-1-16,-5-2 0,-2 0 0,-4-1 16,-4 1-16,-10 0 0,-8 0 15,-9-2-15,-7-1 16,-6 1-16,-6-1 0,-15-4 0,-12-2 16,9 4-16,5 3 0,3 2 15</inkml:trace>
  <inkml:trace contextRef="#ctx0" brushRef="#br0" timeOffset="284969.7077">3233 10014 0,'0'0'16,"0"0"-16,0 0 0,0 0 0,-3-21 0,3 21 15,0 0-15,-5-28 16,1 18-16,-2-1 0,-3 1 16,-1 1-16,0 0 0,-4 1 15,-1 0-15,0 1 0,-4-1 0,-6-1 16,-6 0-1,2 2-15,2 2 0,-6 0 0,-4 0 16,-6 2-16,4 1 0,-5 3 16,-4 2-16,3-2 0,1-1 0,-10 2 15,-4 1-15,6 2 0,4 2 16,-9 3-16,-3 3 0,10-1 16,5-1-16,1 4 15,-3 2-15,6-1 0,6-1 0,-7 6 16,1 5-16,4-5 0,1-2 15,2 6-15,0 6 0,5-2 16,6-1-16,-4 2 0,-2 3 16,7-4-16,5-2 0,2 6 0,0 5 15,1-7-15,6-4 0,-1 5 16,4 2-16,3-4 0,4-2 16,3 4-16,4 4 0,-1-8 15,3-3-15,7 5 0,1 0 16,0-7-16,-3-2 0,9 0 15,4 1-15,2-1 0,2-3 16,10 2-16,8 2 0,-9-7 16,-5-3-16,13 1 0,2-1 15,-2 1-15,1 0 0,3-5 0,2-3 16,4 0-16,-3-2 0,6-2 16,0-3-16,-4 1 0,-1 0 15,26-5-15,-1-4 0,-7 2 16,-3-1-16,0 1 0,-2-3 15,-3-1-15,-4-4 0,-3 0 16,0 0-16,-1 3 0,-6 1 16,5 0-16,5-1 0,-4-1 15,-6-1-15,1-2 0,0 1 16,0 0-16,2-1 0,-2 0 16,-1-1-16,-8-3 0,-7-3 0,-2-4 15,-3-1-15,-7 4 0,-3 3 16,-7-1-16,-4-2 0,-4 0 15,-4 1-15,-2-4 0,-1-3 16,-5 9-16,-4-4 0,0-2 16,-3-1-16,0 1 0,-4 0 0,-4-1 15,-4-3-15,1 3 0,2 3 16,-6-3-16,-5 0 0,-1 1 16,0 1-16,-2 0 0,-1 0 15,-4 3-15,0 1 0,-7 4 16,-3 2-16,1-1 0,1 0 0,-5 1 15,-5 3-15,0 3 16,0 2-16,-1 0 0,-3-1 16,-19 3-16,6 4 0,0 2 15,2 1-15,7 5 0,1 1 0,6 1 16,3 1-16,-3 0 16,0-1-16,3 2 0,1 1 0,6 2 15,3 4-15,2-4 0,1-2 16,5-2-16,3-1 0,7 3 15,7 2-15,-3-4 0,0 0 0,12-5 16,0 2-16,2-1 0,1-2 16,0-1-16,5 0 15,-1-1-15,1 2 0,2-2 16,0 0-16,0 0 0,0 0 0,0 0 16,-1 0-16,-3 1 0,-1 3 15,4-2-15,-3-1 0,2 1 16</inkml:trace>
  <inkml:trace contextRef="#ctx0" brushRef="#br0" timeOffset="310570.1643">21565 7465 0,'0'0'0,"0"0"0,0 0 16,0 0-16,0 0 0,0 0 15,5 23-15,-5-23 0,-5 27 0,2-9 16,-1 3-16,-1 1 15,1-1-15,-2 3 0,0 1 16,-1 3-16,1-2 0,5-4 16,4-2-16,0-4 0,1-4 0,6-5 15,5-5-15,1-3 16,2-2-16,-1-5 0,2-5 16,0-1-16,0-1 0,6-6 0,1-1 15,0 0-15,-3-2 0,-3 2 16,-3 3-16,-2 3 0,-3 5 0,-3 4 15,-2 2-15,-1 5 0,-3 3 16,-3 8-16,-2 4 0,-2 4 16,-2 2-16,-1 3 0,1 2 15,1-2-15,3-1 0,2-3 16,2-2-16,2-3 0,0-2 0,2-5 16,0-5-16,3-3 15,1-4-15,2-4 0,4-4 16,-4 0-16,0-3 0,1-7 15,-1-3-15,0-2 0,0-1 0,-1-1 16,-1 1-16,-3 4 0,-3 4 16,-1 2-16,-2 4 15,-2 2-15,-1 3 0,-2 2 0,-3 4 16,2 1-16,-1 2 0,3 0 16,0 0-16,1 0 0</inkml:trace>
  <inkml:trace contextRef="#ctx0" brushRef="#br0" timeOffset="310770.1662">22267 7510 0,'0'0'0,"0"0"0,0 0 16,-9 21-16,9-21 0,-13 26 15,7-9-15,-2 1 0,0 1 0,2-2 16,-1 1-16,-1 3 0,2-4 15,0-2-15,2-1 0,1-3 16,-1-2-16,2-1 0</inkml:trace>
  <inkml:trace contextRef="#ctx0" brushRef="#br0" timeOffset="310920.174">22338 7326 0,'0'0'0,"0"0"0,0 0 0,0 0 0,0 0 16,0 0-16,13 31 0,-13-31 16,12 21-16,-12-21 15,22 15-15,-11-9 0,-1-1 0,-2-1 16</inkml:trace>
  <inkml:trace contextRef="#ctx0" brushRef="#br0" timeOffset="311103.1802">22702 7321 0,'0'0'16,"0"0"-16,0 0 0,-14 28 0,14-28 16,-26 34-16,9-10 0,-1 2 15,0 4-15,-3 9 0,0 1 16,0 3-16,4-6 0,4-6 16,3-4-16,3-5 0,4-4 0,3-5 15,2-3-15,0-6 0,0-3 16,1-1-16,-1 0 0,-2 0 15</inkml:trace>
  <inkml:trace contextRef="#ctx0" brushRef="#br0" timeOffset="311258.1724">22443 7573 0,'0'0'0,"0"0"0,0 0 0,24-7 15,-24 7-15,31-6 0,-10 3 16,0 1-16,0-1 0,2 0 15,2 0-15,6-3 0,-1 1 0,-5-1 32,-4 2-32,-3-1 0</inkml:trace>
  <inkml:trace contextRef="#ctx0" brushRef="#br0" timeOffset="311637.1759">23067 7262 0,'0'0'15,"0"0"-15,0 0 0,0 0 0,0 0 16,-7 23-16,7-23 0,-19 26 16,7-6-16,-3 4 0,-4 4 15,-1 2-15,0 0 0,-4 7 16,2-2-16,2-2 0,3-5 0,-3 2 16,2-3-16,4-6 15,2-4-15,3-4 0,3-2 16,4-7-16,2-4 0,6-6 15,1-5-15,4-1 0,4-2 0,5-3 16,4-5-16,5-1 0,-2 0 16,1 6-16,-1 5 0,-1 3 15,-2 3-15,-2 3 16,-3 1-16,-4 6 0,-3 1 0,-3 6 16,-4 5-16,-2 2 0,-4 1 15,-3 0-15,0 2 0,-2 0 16,1 0-16,-1-2 0,1-1 15,3-1-15,1-2 0,1-3 0,0-2 16,0-2-16</inkml:trace>
  <inkml:trace contextRef="#ctx0" brushRef="#br0" timeOffset="311970.3004">23511 7594 0,'0'0'16,"0"0"-16,0 0 0,-15 22 0,7-11 16,-1 4-16,-1 3 0,1-1 15,3-1-15,2 3 0,7-2 16,1-4-16,3-3 0,7-4 16,6-5-16,1-2 15,1-1-15,2-4 0,1-3 0,5-4 16,-2-1-16,-3-4 0,-2-4 15,-4 2-15,-5 0 0,-6 0 0,-6 1 16,-5 1-16,-5 2 0,-6 4 16,-7 1-16,-4 5 0,-3 3 15,-1 3-15,1 4 16,-3 4-16,4 4 0,4-2 0,3 0 16,6 0-16,4 0 0,10-4 15,6-1-15,-2-2 0,-1 0 0,0-1 16</inkml:trace>
  <inkml:trace contextRef="#ctx0" brushRef="#br0" timeOffset="312337.3007">23973 7483 0,'0'0'0,"0"0"16,0 0-16,-8 23 0,8-23 0,-15 29 15,2-11-15,-2 0 0,1 3 16,-3 4-16,2-2 15,2-1-15,2-4 0,1-2 0,2-4 16,1-2-16,2-3 0,1-2 16,0-3-16,4-2 0,-1-5 15,6-4-15,2-7 0,4 1 16,3 0-16,2-4 0,4-2 16,0-3-16,0 2 0,5 0 15,0 3-15,-3 4 0,-2 2 16,-2 4-16,-3 2 0,-1 4 15,-3 3-15,-3 4 0,0 4 16,-4 4-16,0 4 0,-6 4 16,-4 5-16,1 2 0,-1 1 0,1-2 15,-1 1-15,1-4 0,0-2 16,2-3-16,-1-1 0,3-5 16,2-2-16,1-3 0,-2-1 15,0-1-15</inkml:trace>
  <inkml:trace contextRef="#ctx0" brushRef="#br0" timeOffset="312637.3021">24266 7696 0,'0'0'0,"0"0"0,0 0 0,22-4 16,-22 4-16,25-6 0,-8 2 16,0 1-16,-1-1 0,6-3 15,1 0-15,0 0 0,-4 0 16,0-1-16,-2-2 0,-3 1 15,-3 0-15,-4-3 0,-4-1 0,-3 0 16,-3 1-16,-3 4 0,-2 1 16,0 1-16,-2 1 15,-4 3-15,-2 5 0,-1 1 0,1 3 16,-2 3-16,1 3 16,1 1-16,3 2 0,1 6 0,3 0 15,3-1-15,3 0 0,6-1 16,6-2-16,4-1 0,4 1 0,7-6 15,5-5-15,2-2 16,1-1-16,-6-2 0,-5 1 0,-3-2 16</inkml:trace>
  <inkml:trace contextRef="#ctx0" brushRef="#br0" timeOffset="312937.3085">25102 7488 0,'0'0'0,"0"0"15,0 0-15,-28 2 0,28-2 0,-34 7 16,13-1-16,0 0 0,0 2 16,-4 3-16,1 2 0,4 1 15,3-1-15,6 2 0,5-2 16,4 1-16,4-1 0,4 0 16,5 2-16,1-4 0,2-1 0,-2 1 15,0 1-15,0-3 0,0 0 16,-3-2-16,-3 0 15,-4-1-15,-2 1 0,-4 0 0,-2 1 16,-2-2-16,-1 0 0,-5-1 16,-5 0-16,-2 0 15,-1-1-15,0-3 0,0-3 16,3 0-16,4 1 0,2 0 0</inkml:trace>
  <inkml:trace contextRef="#ctx0" brushRef="#br0" timeOffset="313077.3111">24898 7217 0,'0'0'0,"0"0"0,0 0 16,-18 14-16,18-14 0,-28 22 16,9-5-16,2-2 0,3-2 0,1-2 15</inkml:trace>
  <inkml:trace contextRef="#ctx0" brushRef="#br0" timeOffset="314220.1748">25778 7245 0,'0'0'0,"0"0"16,0 0-16,-11 18 0,11-18 0,-17 28 16,1-3-16,-1 2 0,1 3 0,-5 15 15,1 5-15,-1 4 16,2-5-16,-1 3 0,2-8 15,3-7-15,4-5 0,1-8 16,3-4-16,1-4 0,3-4 16,0-7-16,3-5 0,0-5 0,3-1 15,2-6-15,3-3 0,1-3 16,0-1-16,5-2 16,5-5-16,0 3 0,1 1 0,0 3 15,0 2-15,1 1 0,1 1 0,3 3 16,0 2-16,-7 5 0,-2 1 15,-4 5-15,-1 5 0,-3 2 16,-3 2-16,-2 4 0,0 3 16,-3 2-16,-3 1 15,-1 1-15,-1 0 0,0 1 0,1-1 16,0-1-16,2-1 0,0-5 16,1-2-16,0-6 0,0-3 15,0-1-15,1-2 0,-3 3 16</inkml:trace>
  <inkml:trace contextRef="#ctx0" brushRef="#br0" timeOffset="314539.1805">25869 7700 0,'0'0'0,"0"0"15,0 0-15,0 0 0,0 0 0,30-4 16,-30 4-16,28-4 0,-28 4 16,35-6-16,-16 3 0,0 0 15,1 0-15,0-3 0,1-2 16,-2-1-16,-2 2 0,4-5 15,-2 0-15,-3-1 0,-3-1 0,-2-1 16,-2-1-16,-3 0 0,0 2 16,-4 1-16,-2 2 0,-3 2 15,-3 2-15,-4 0 0,-4 4 16,-2 3-16,1 3 0,-3 6 16,0 4-16,-3 3 0,-1 1 15,-4 8-15,3 4 0,4 0 16,4-1-16,4 0 0,4 0 15,6-5-15,5-2 0,5-5 0,8-3 16,3-6-16,2-3 0,5-5 16,5-4-16,2-2 15,0-2-15,-1 2 0,-8 1 0,-5 1 16</inkml:trace>
  <inkml:trace contextRef="#ctx0" brushRef="#br0" timeOffset="314772.1804">26566 7328 0,'0'0'0,"0"0"15,0 0-15,-20 21 0,8-8 0,-2 8 16,-3 6-16,-4 10 16,0 4-16,1 1 0,2 0 15,0 3-15,5-5 0,3 2 16,5-8-16,7-7 0,3-8 0,8-6 15,5-6-15,0-6 0,1-4 16,5-4-16,1-4 0,-4 3 16,-5 1-16,-1 1 0</inkml:trace>
  <inkml:trace contextRef="#ctx0" brushRef="#br0" timeOffset="314970.2206">26709 7600 0,'0'0'0,"0"0"0,-6 23 16,-1-6-16,0 6 0,-6 11 0,-3 5 16,0 0-16,1 0 0,-2 9 15,3-2-15,1-4 0,1-3 16,-3 3-16,2-8 0,3-7 16,2-6-16,1-10 0,0-6 15,2-2-15,1 0 0,1 0 16</inkml:trace>
  <inkml:trace contextRef="#ctx0" brushRef="#br0" timeOffset="315203.1883">26885 7509 0,'0'0'16,"0"0"-16,0 0 0,26 7 15,-15-2-15,-1 3 0,-1 3 16,-1 2-16,-2-1 0,-3 6 15,-5 1-15,-4-1 0,-4 0 0,-2-2 16,-3 0-16,-3-1 0,-5-2 16,-1 0-16,-2-2 0,-5 3 15,2-3-15,2-4 16,0-2-16,6-4 0,5-1 16,3 0-16,1 0 0,4 0 15</inkml:trace>
  <inkml:trace contextRef="#ctx0" brushRef="#br0" timeOffset="315420.4876">27556 7220 0,'0'0'0,"0"0"0,0 0 0,-10 32 15,10-32-15,-21 41 0,4-12 16,-7 12-16,0 3 0,-7 10 15,-2 1-15,1-5 0,1-5 0,0 4 16,6-5-16,3-5 0,3-5 16,2 0-16,3-5 0,5-7 15,1-6-15,2-3 0</inkml:trace>
  <inkml:trace contextRef="#ctx0" brushRef="#br0" timeOffset="315870.7495">28001 7612 0,'0'0'16,"0"0"-16,0 0 0,0 0 0,0 0 16,0-23-16,0 23 0,0 0 15,-18-22-15,18 22 0,-29-12 16,11 7-16,0 2 0,-4 2 15,-4 3-15,-5 2 0,3 0 0,-3 5 16,-2 2-16,2 3 0,1 2 16,-2 7-16,5 3 0,5-2 15,4-2-15,6-2 0,3-1 16,5-3-16,2-2 0,10-4 16,6-2-16,3-3 0,3-5 15,4-3-15,4-3 0,-2-1 0,-1-2 16,1-1-16,-2-5 15,-2 0-15,-2-2 0,1-3 0,-3 1 16,-5 2-16,-3 2 0,-3 5 16,-1 3-16,-3 1 0,-1 2 15,-2 4-15,-4 0 0,0 4 16,-2 2-16,1 3 0,-1 4 16,2 3-16,0 0 0,2 0 15,1 2-15,1-1 0,1 0 16,5 1-16,3-2 0,0-2 15,4-1-15,-4-3 0,-1-2 16,-1-1-16</inkml:trace>
  <inkml:trace contextRef="#ctx0" brushRef="#br0" timeOffset="316053.8502">28263 7622 0,'0'0'0,"0"0"0,0 0 15,0 0-15,-10 19 0,10-19 0,-16 26 16,8-11-16,0 0 0,0 3 16,0 2-16,2-3 0,0-1 15,0-1-15,-1-5 0,3-3 16,0-1-16,1-1 0</inkml:trace>
  <inkml:trace contextRef="#ctx0" brushRef="#br0" timeOffset="316221.1932">28212 7386 0,'0'0'0,"0"0"16,0 0-16,17 13 0,-17-13 0,14 19 16,-6-4-16,0 2 0,2 1 15,-1-4-15,-1 0 0,-2-2 16</inkml:trace>
  <inkml:trace contextRef="#ctx0" brushRef="#br0" timeOffset="316671.8238">28684 7590 0,'0'0'0,"0"0"0,0 0 0,0 0 15,-10-25-15,10 25 0,-16-13 16,5 7-16,-2 0 0,-2 3 15,-3 2-15,1 3 0,-1 2 0,-2 4 16,-3 3-16,-5 6 0,2 2 16,2 2-16,2 4 0,0 2 15,3-1-15,6 0 0,4 4 16,3-7-16,4-5 0,5-3 16,5-3-16,4-5 0,5-1 15,3-6-15,3-4 0,0-4 16,0-3-16,3-5 0,3-3 15,-1-3-15,-3 0 0,5-10 0,0-3 16,-3 3-16,0 0 16,-4 3-16,-2-1 0,-4 4 0,-1 2 15,-3 1-15,-3 2 16,-3 9-16,-2 4 0,-2-1 0,0 3 16,-1 2-16,-2 4 0,0 5 15,-2 4-15,-3 4 0,1 5 0,-7 7 16,-5 4-16,1 2 15,-1 2-15,2 1 0,2-1 16,0 1-16,2-3 0,4-3 0,4-4 16,2-4-16,2-6 0,5-7 15,2-6-15,-3-1 0,0 0 0,-2 0 16</inkml:trace>
  <inkml:trace contextRef="#ctx0" brushRef="#br0" timeOffset="316919.9306">29429 7240 0,'0'0'0,"0"0"16,0 0-16,-12 17 0,12-17 0,-23 24 16,4-1-16,-2 4 15,-1 1-15,-11 17 0,-4 7 16,-5 6-16,2-5 0,-2 10 15,3-2-15,4-3 0,7-12 0,1-1 16,2 0-16,5-9 0,3-5 16,4-3-16,2-2 15,6-9-15,3-5 0,1-3 0,0-3 16,1-1-16</inkml:trace>
  <inkml:trace contextRef="#ctx0" brushRef="#br0" timeOffset="317337.4068">29803 7611 0,'0'0'0,"0"0"0,0 0 0,0 0 16,0 0-16,-6-18 0,6 18 16,0 0-16,-33-10 0,33 10 15,-41 2-15,18 2 0,-2 2 16,-8 6-16,0 6 0,2 0 0,3-1 15,-2 4-15,1 0 0,8 1 16,5 2-16,7-4 0,4 0 16,6-5-16,5-3 0,6-5 15,7-1-15,3-3 0,2-1 16,2-9-16,3-6 0,0 2 16,0-1-16,5-6 0,-4-4 15,-4 2-15,-4 1 0,-2 1 16,-4-1-16,-3 5 0,-2 1 15,-3 4-15,-2 3 0,-3 2 0,-1 1 16,-2 3-16,-3 7 16,0 0-16,-1 3 0,1 5 0,0 3 15,2-3-15,-1 1 0,4 3 16,0 1-16,3-2 0,4 0 16,3-2-16,4-3 0,-4-2 0,-2-1 15,-3-3-15</inkml:trace>
  <inkml:trace contextRef="#ctx0" brushRef="#br0" timeOffset="317620.5793">30300 7504 0,'0'0'0,"0"0"0,0 0 0,0 0 16,-30-2-16,30 2 0,-37 7 15,14-2-15,-3 2 0,-7 4 16,1 1-16,5 0 0,4-1 0,4 1 15,3 1-15,5 0 0,4 0 16,6 1-16,5 0 16,4 0-16,2-3 0,-1 2 0,3 0 15,-4-2-15,0-1 0,-1 2 16,-2-2-16,-4 0 0,-1 0 16,-5 0-16,-5-1 0,-2 1 15,-2-2-15,0 1 0,0-2 16,1 2-16,2 0 0,2-2 15,1 0-15,1-2 0</inkml:trace>
  <inkml:trace contextRef="#ctx0" brushRef="#br0" timeOffset="317920.0199">30594 7499 0,'0'0'0,"0"0"16,0 0-16,0 0 0,-24-6 0,24 6 15,-32 0-15,12 3 0,-1 0 16,-2 2-16,-2 2 16,3 2-16,2-1 0,-2 7 0,4 3 15,4-2-15,3-3 0,7 2 16,5 0-16,2-1 0,2 1 16,3-1-16,1 2 0,0-3 15,0-1-15,-3 2 0,0 0 16,-2-1-16,-2-4 0,-3 1 15,-3-2-15,-3 0 0,0-1 16,-6-1-16,-2-2 0,1 1 16,-1-2-16,-1 0 0,-2-1 15,2-2-15,0-3 0,3 0 0,2 1 16,2 0-16</inkml:trace>
  <inkml:trace contextRef="#ctx0" brushRef="#br0" timeOffset="318138.1726">30658 7620 0,'0'0'0,"0"0"16,0 0-16,-14 27 0,9-13 0,-2 2 16,0 2-16,0-1 15,-1 1-15,-1 1 0,1-1 16,2-4-16,1-2 0,2-2 15,1-6-15,0-3 0,-1-4 0,2 0 16,0 0-16,1 3 0</inkml:trace>
  <inkml:trace contextRef="#ctx0" brushRef="#br0" timeOffset="318268.5177">30696 7268 0,'0'0'0,"0"0"0,0 0 15,0 0-15,0 0 0,25 13 16,-25-13-16,13 22 0,-13-22 0,13 28 16,-13-28-16,9 22 0</inkml:trace>
  <inkml:trace contextRef="#ctx0" brushRef="#br0" timeOffset="318604.0914">31130 7429 0,'0'0'16,"0"0"-16,0 0 0,0 0 0,0 0 16,-31-4-16,31 4 0,-39 4 15,19-2-15,-2 2 0,-2 2 16,0 1-16,3 2 0,-3 4 16,3 2-16,5-1 0,2 2 0,8 1 15,5 1-15,3 0 16,3-2-16,4 1 0,2 0 15,0-1-15,-1-1 0,2 1 16,-1-1-16,-1 0 0,-2-3 0,-4-1 16,-1-3-16,-4-2 15,-2-1-15,-2 1 0,-4 0 16,-3-1-16,-2 0 0,-4-3 0,-3-2 16,1 2-16,1-1 0,4-1 15,2-1-15,1-1 0,2 2 0,2-1 16</inkml:trace>
  <inkml:trace contextRef="#ctx0" brushRef="#br0" timeOffset="318870.1471">31471 7435 0,'0'0'15,"0"0"-15,0 0 0,-19 23 0,19-23 16,-27 32-16,6-7 16,-5 6-16,3 1 0,2 0 0,4 0 15,0 1-15,5-4 0,4-5 16,4-3-16,6-5 0,5-1 16,5-3-16,5-4 0,0-3 15,-1-3-15,2-3 0,1-1 16,-5-3-16,-2-1 0,-3 0 0,-1 1 15,-2 1-15</inkml:trace>
  <inkml:trace contextRef="#ctx0" brushRef="#br0" timeOffset="319027.4641">31174 7558 0,'0'0'0,"0"0"16,0 0-16,31-3 0,-31 3 0,37-3 15,-13 0-15,2 2 0,2 1 16,8-1-16,3 1 0,-7 0 16,-5 0-16,-4 0 0</inkml:trace>
  <inkml:trace contextRef="#ctx0" brushRef="#br0" timeOffset="319537.2449">31942 7594 0,'0'0'0,"0"0"16,0 0-16,0 0 0,0 0 0,-8-21 15,8 21-15,0 0 16,-20-19-16,20 19 0,-21-13 15,8 8-15,-3-1 0,-1 3 16,-2 3-16,-1 1 0,-2 2 0,-8 5 16,0 3-16,0 3 0,2-1 15,0 5-15,-1 2 0,-2 5 16,3 0-16,8-1 0,4-2 16,4-3-16,3-2 0,7-1 15,5-3-15,4-3 0,3-3 16,5-4-16,5-2 0,1-5 15,1-1-15,1-4 0,1-2 16,0 0-16,-1-1 0,-1-4 0,1-3 16,-3 2-16,-3 1 0,-1-1 15,-3-1-15,-2 4 0,-2 3 0,-2 2 16,-2 4-16,-1 0 16,0 2-16,-2 3 0,-2 3 15,-2 2-15,-2 2 0,0 3 16,-1 4-16,0 3 0,1 0 15,0 0-15,1-1 0,1 1 0,1-2 16,4 4-16,5 0 16,0-6-16,0-2 0,0-2 0,-2-2 15,-1-1-15</inkml:trace>
  <inkml:trace contextRef="#ctx0" brushRef="#br0" timeOffset="319953.5069">32079 7597 0,'0'0'0,"0"0"15,0 0-15,-12 23 0,12-23 0,-16 19 16,4-3-16,0 0 16,-1-1-16,-1 6 0,2-1 15,1-2-15,2-5 0,1-1 16,3-3-16,2-2 0,1-4 15,2-3-15,5-6 0,-1 1 16,1-1-16,1-3 0,2-5 16,1-3-16,1-1 0,0 0 0,0-1 15,0 2-15,-1 0 0,2 1 16,0 0-16,1 3 0,-3 2 16,1 1-16,0 1 15,0 4-15,0 1 0,0 3 0,0 1 16,-1 2-16,-2 3 0,1 2 15,-1 4-15,-3 0 0,-2 1 0,1 5 16,-2 2-16,-2 0 16,-3-1-16,0 1 0,0 1 15,-2-1-15,2 1 0,0-1 16,2 0-16,-1-2 0,1-1 0,-1-2 16,3-2-16,0-1 0,0-2 15,0-2-15</inkml:trace>
  <inkml:trace contextRef="#ctx0" brushRef="#br0" timeOffset="320203.1997">32533 7492 0,'0'0'0,"0"0"15,0 0-15,0 0 0,0 0 0,-34 17 16,34-17-16,-30 24 0,13-9 15,-1 3-15,0 4 16,0 1-16,2-1 0,-3 6 0,3-1 16,5-2-16,4-1 0,3 2 15,6-4-15,3-8 16,2-2-16,1 0 0,3-3 16,0-3-16,3-1 0,-1 1 0,-2-3 15,-2 1-15</inkml:trace>
  <inkml:trace contextRef="#ctx0" brushRef="#br0" timeOffset="320553.1236">32490 7732 0,'0'0'0,"0"0"0,0 0 0,0 0 16,0 0-16,25-3 0,-25 3 16,22 0-16,-22 0 0,26 0 15,-9 0-15,-1-1 0,1-1 0,2-2 16,2-1-16,-1-2 0,-1 0 15,6 0-15,-1-1 16,-3-1-16,-4-1 0,-2-2 0,-3 0 16,-2-1-16,-2-1 0,-5 2 15,-3 0-15,-5 1 0,-3 2 16,-6 3-16,-2 3 0,-3 2 16,-1 1-16,-4 4 0,-2 5 15,0 0-15,2 3 0,-4 4 16,2 3-16,4-1 0,2-1 15,6 2-15,5 1 0,2-2 0,4-2 16,6 2-16,6 2 16,3-3-16,4-1 0,6-1 15,4-2-15,-5-1 0,-3-3 0,-4-2 16</inkml:trace>
  <inkml:trace contextRef="#ctx0" brushRef="#br0" timeOffset="324186.5571">12811 10721 0,'0'0'15,"0"0"-15,0 0 0,0 0 0,28 0 16,-28 0-16,28 0 15,-28 0-15,38 1 0,-13 1 0,2-2 16,4 2-16,2 0 0,12 0 16,3 0-16,0 1 0,3-1 15,15 2-15,2-1 0,14 1 16,-3-1-16,2 0 0,0 0 16,12 0-16,-5 2 0,12-3 0,-3-2 15,-6 0-15,-4-1 0,38 0 16,-10-2-16,-8 5 0,-5-1 15,-3-4-15,-1-4 0,-5 2 16,-5-1-16,1 3 0,3 1 16,-1 0-16,1 0 0,7-3 15,5 1-15,-5-3 0,-2-2 0,0 2 16,0 0-16,0 5 0,0 3 16,7-6-16,5-5 15,-6 2-15,-2 1 0,-1 4 0,1 1 16,4-4-16,2-2 0,-2 1 15,-3 1-15,-6 2 0,-4 1 0,0-1 16,2-2-16,0 2 16,-2 3-16,7-3 0,3 0 15,-5 0-15,-4 0 0,4 1 16,2-2-16,-3 1 0,-4 0 16,3-1-16,2-1 0,0 5 15,0 3-15,-1 1 0,-2-1 16,-3-2-16,0-1 0,0 1 0,2 1 15,-4-3-15,-2-1 0,2 2 16,1 1-16,-3 2 0,-1 0 16,6-3-16,3-3 0,-2 2 15,-3-2-15,0 4 0,-1 3 16,-3-2-16,-2 1 0,6-4 0,5-2 16,-3 4-16,-3 3 0,-1-2 15,-1-1-15,0-4 0,-1 0 16,2 1-16,2 2 0,-3-1 15,-2 1-15,2 1 0,1 1 16,0 1-16,0 0 0,4-3 16,2 0-16,-9-1 0,-7 0 0,3 3 15,4 2-15,2-3 16,4 0-16,-3 2 0,-1 0 16,-6 0-16,-5-1 0,10-5 0,5-2 15,-4 0-15,-2 0 0,-1 1 16,0 1-16,-2 1 15,0 1-15,1-1 0,0 0 0,-4 0 16,-4 0-16,3 2 0,1 0 16,-4-2-16,-4-1 0,0 1 15,2 0-15,-4 0 0,-5 2 16,3 0-16,1-1 0,0 0 16,1-1-16,-3 1 0,-1 1 15,-2-2-15,-2-2 0,0 5 0,2 2 16,-3-6-16,-2-5 0,2 1 15,0 2-15,-1 1 0,-2 1 16,-1 0-16,-1 1 0,2-1 16,-1 0-16,1-1 0,2-1 15,4-4-15,6-4 0,-2 10 16,0 7-16,-6 4 0,-5 1 0,7-1 16,4-3-16,-1 2 0,-1 2 15,2-4-15,0 0 0,-4 2 16,-4 0-16,1 2 0,0-1 15,-2-3-15,-4-2 0,-5 4 16,-1 3-16,-6-1 0,-3-2 16,-4-1-16,-6 0 0,-8 0 0,-5 1 15,-7-1-15,-6-2 16,0-1-16,-1 0 0,-2-2 0</inkml:trace>
  <inkml:trace contextRef="#ctx0" brushRef="#br0" timeOffset="326670.7709">1967 11725 0,'0'0'0,"0"0"16,0 0-16,0 0 0,0 0 0,0 0 15,-12-18-15,12 18 0,0 0 0,0 0 16,0 0-16,0 0 16,-14-17-16,14 17 0,-3-5 15,3 2-15,-2 0 0,2 0 16,0 3-16,2-1 0,1 1 0,1 1 15,1-1-15,0 0 16,0 0-16,2-1 0,2-2 0,4 2 16,0 1-16,2-2 0,-2 0 15,0-1-15,-1 0 0,3 2 16,2 0-16,-1 1 0,2-1 16,1 0-16,-2-1 0,2 2 15,-1 1-15,7 1 0,2 0 16,-2-1-16,-1-1 0,2 1 15,-3 1-15,1 0 0,-2 0 0,3-2 16,4 0-16,-4 2 0,0 3 16,7-3-16,0-1 15,0 1-15,0 3 0,-2-4 0,-1-4 16,-1 3-16,-2 0 0,5 2 16,1 0-16,-1-1 0,-2 0 15,2 0-15,4-1 0,-3 3 16,-3 0-16,11 0 0,2-1 15,-3 0-15,-3-2 0,3 0 0,1 0 16,-1 0-16,-2-2 0,2 1 16,2-1-16,-2 0 0,0-1 15,8 0-15,-1 1 16,-3 0-16,-5 1 0,4-1 0,2 1 16,-1-1-16,-4 0 0,3 2 15,2 0-15,-3-2 0,-2-1 0,2 2 16,2 2-16,-2-1 15,-1-1-15,0-1 0,6 1 16,-6 1-16,1 1 0,1-1 0,4-1 16,-4-1-16,-3 0 0,10 0 15,2 0-15,-6-1 0,-2-2 16,6 2-16,4 2 0,-8 0 16,-5-1-16,3 0 0,4 2 15,-1 2-15,0 0 0,3-3 16,4-3-16,-4 3 0,-3 3 0,-2-3 15,1-2-15,1 0 0,3 1 16,7 0-16,-2 4 16,-9-1-16,-2 0 0,11-2 0,-1-3 15,-3 2-15,-3 0 0,18 0 16,-2 2-16,-23-1 0,2 0 16,19 2-16,-6 0 0,-16 0 15,5 0-15,16-1 0,-3 1 16,-21 0-16,2 0 0,24-1 15,-1-1-15,-11-1 0,-2 1 0,5 3 16,4 2-16,-5-1 16,-4-1-16,4-3 0,2 0 15,0 2-15,0 1 0,-3-1 0,-3-1 16,1 3-16,-1 2 0,2-3 16,1-3-16,-2 2 0,-1 1 15,5 1-15,4 2 16,-4-4-16,-4 0 0,1-3 0,-3 0 15,6-1-15,4 1 0,-1 4 16,1 3-16,-4-3 0,-3-1 16,4 1-16,3 0 0,-3 1 0,-1 0 15,1 0-15,1-2 0,4 1 16,-2-1-16,2 2 16,-1 0-16,-3-2 0,-1-2 0,8 2 15,5 0 1,3 0-16,4 0 0,-3 1 0,-2-1 15,-7 2-15,-6 1 0,6-1 16,3-1-16,-4 0 0,-2-1 0,4 0 16,2-1-16,-3-1 0,-3-1 15,2 1-15,1 2 0,-3-1 16,-1 1-16,3-1 0,3 0 16,-2 1-16,-2-1 0,-1 2 15,2-1-15,-3 0 0,-1 0 0,6-2 16,3-2-16,-3 1 0,-3 1 15,-1 0-15,1 0 0,-2 1 16,0 1-16,2-1 0,3 1 16,-2-1-16,-3-1 0,-4 3 15,-2 0-15,2 0 0,2-1 16,2-2-16,0-2 0,-5 3 16,-3 0-16,3 1 0,2 0 15,-1-4-15,-1-1 0,-5 2 16,-1 4-16,1-1 0,0 1 0,0-1 15,-1-1-15,1-2 0,-1 1 16,-5-2-16,-5 2 16,0 2-16,-2 1 0,-2-2 0,-1-2 15,-1-1-15,0 0 0,-16 0 16,2 0-16,-4 1 0,0-2 0,-2 3 16,-2-1-16,-2 1 0,-3-1 15,1 1-15,-2 1 16,-1 0-16,0-1 0,-2 1 15,1-3-15,-1 3 0,3-1 0,-3 1 16,0 0-16,0 0 0,0 0 16,0 0-16,-3 0 0,-1-1 15,-2-1-15,3 1 0,0 1 16,0-1-16</inkml:trace>
  <inkml:trace contextRef="#ctx0" brushRef="#br0" timeOffset="335738.1918">6797 11847 0,'0'0'0,"0"0"15,0 0-15,0 0 0,0 0 0,-28-14 16,28 14-16,-20-11 0,10 7 16,0-1-16,0 0 0,2 1 15,-1 0-15,1-2 16,1 2-16,0-1 0,1 0 0,1 1 16,1 1-16,-1-1 15,2 3-15,0-1 0,1 0 0,2 2 16,-2-2-16,2 2 0,0 0 15,3 0-15,2 2 0,2-1 16,1 1-16,3-2 0,3 1 16,2-1-16,2 0 0,0 0 15,3 1-15,4-1 0,2 0 16,8 0-16,1 0 0,2-1 16,5 1-16,9-3 0,2 0 0,2 2 15,3 1-15,5-1 0,-6 1 0,4-2 16,2 1-16,9 0 15,-2-2-15,2 0 0,0 0 16,3 3-16,-8 3 0,5 0 0,4-2 16,-1-2-16,-9 0 0,26-2 15,-2 0-15,-8 1 0,-5 1 16,1 2-16,-1 3 0,-4-3 16,-4-2-16,10 1 0,8 2 15,-11 2-15,-7 2 0,2-3 16,3-1-16,0 0 0,1 2 15,8-3-15,7 0 0,-14-2 16,-9 0-16,9 1 0,8 0 0,-8 1 16,-3 0-16,10 0 0,6 0 15,-12-2-15,-11-1 0,10-2 16,8-2-16,-9 0 0,-5-2 0,10 3 16,8-1-1,-10 4-15,-9 2 0,5 0 0,1 1 16,-5-4-16,-4-1 0,5 0 15,3 0-15,-6 2 0,-3 3 16,4 0-16,0-1 0,-11 0 16,-7-1-16,4 1 0,4 1 15,-4-1-15,-5 1 0,-4-1 0,-5 0 16,-4-1-16,-1-1 0,-7 1 16,-1 0-16,-11-1 0,-7-1 15,-8-1-15,-5 1 0,-10-5 16,-8-2-16,7 3 0,4 2 0,2 1 15</inkml:trace>
  <inkml:trace contextRef="#ctx0" brushRef="#br0" timeOffset="336423.2195">8088 10582 0,'0'0'0,"0"0"0,0 0 15,27-4-15,-16 1 0,5 2 16,2-1-16,1 0 0,1-1 0,9 1 16,3-1-16,-4 3 0,-2 2 15,3 0-15,-1 0 0,-5 1 16,-1 0-16,-8 1 0,-3 3 15,-5 0-15,-3 0 0,-6 4 16,-6 1-16,-4 0 0,-5 0 0,-10 5 16,-7 0-16,1-1 0,-1 0 15,-4-1-15,-2 0 16,-4 0-16,6-3 0,3-1 0,5-2 16,5-2-16,7 0 0,6-4 15,2 0-15,8-2 0,3-1 16,14-2-16,9-3 0,3-2 15,-1 0-15,11-2 0,5-1 16,-2 1-16,-2 2 0,1 0 0,0-1 16,-5 2-16,-5 2 0,-7 0 15,-5 0-15,-2 2 0,-4-1 0,-3 1 16</inkml:trace>
  <inkml:trace contextRef="#ctx0" brushRef="#br0" timeOffset="336654.2254">8060 10667 0,'0'0'16,"0"0"-16,0 0 0,6 24 0,-5-12 0,-2 6 16,-2 8-1,-1 2-15,-2 1 0,-1 12 0,-2 1 16,-3 5-16,2-5 0,-3 2 15,2-4-15,1-8 0,1-5 0,1-3 16,2-3-16,0-7 0,3-4 16,0-4-16,1 0 15,1-2-15</inkml:trace>
  <inkml:trace contextRef="#ctx0" brushRef="#br0" timeOffset="336820.2282">8261 10875 0,'0'0'0,"0"0"16,0 0-16,2 27 0,-2-27 0,0 29 16,-1-13-16,0 3 0,0 1 15,-2 2-15,2-3 0,-1-2 16,0-3-16,1-1 0,0-4 16,0 0-16</inkml:trace>
  <inkml:trace contextRef="#ctx0" brushRef="#br0" timeOffset="337071.2314">8318 10883 0,'0'0'0,"0"0"16,20-4-16,-6 3 0,3-1 0,-1 1 16,4-1-16,5 0 0,1 0 15,-2 2-15,-2 0 0,-1 1 16,-2 2-16,-3-1 0,-1 1 0,-4 1 15,-1 3-15,-5 1 0,-2 2 16,-3 2-16,-4 1 0,-1-2 16,-2 0-16,-3-1 0,-3 1 15,-2-1-15,0-1 0,0 0 16,-1-4-16,1-2 0,0-3 16,3 1-16,2-1 0,3 0 15</inkml:trace>
  <inkml:trace contextRef="#ctx0" brushRef="#br0" timeOffset="337240.2324">8419 10714 0,'0'0'0,"0"0"16,0 0-16,0 0 0,0 0 0,0 0 15,0 0-15,0 0 0,5 35 16,-5-35-16,1 36 0,-1-13 16,-1 2-16,0 0 0,0 2 15,0-2-15,-1-2 16,1 5-16,0-3 0,0-6 0,1-2 15,-2-3-15,1-3 0,1-1 0</inkml:trace>
  <inkml:trace contextRef="#ctx0" brushRef="#br0" timeOffset="337420.2337">8724 10692 0,'0'0'16,"0"0"-16,0 0 0,0 0 15,9 21-15,-9-21 0,1 26 16,-1-26-16,-4 29 0,2-14 0,0 1 16,0-2-16,1-2 0,-3-1 15,2-1-15,1-2 0</inkml:trace>
  <inkml:trace contextRef="#ctx0" brushRef="#br0" timeOffset="337671.2393">8882 10600 0,'0'0'0,"0"0"0,0 0 0,0 0 16,12 24-16,-12-24 0,4 33 15,-3-10-15,0 4 0,0 2 16,1 3-16,1 9 0,-1-1 16,0-4-16,1 1 0,2 3 15,0-4-15,-3-5 0,-2-5 16,0-5-16,-1-4 0,-1-3 15,-1-2-15,-2-3 0,-1-4 0,-4-1 16,-4-1-16,-3-6 0,-2-2 16,1-5-16,-2-3 0,-1-3 15,0-1-15,0-1 0,3 4 16,4 2-16</inkml:trace>
  <inkml:trace contextRef="#ctx0" brushRef="#br0" timeOffset="337920.2417">9389 10548 0,'0'0'0,"0"0"0,0 0 16,0 0-16,0 0 0,7 20 15,-7-20-15,0 25 0,0-25 0,-2 29 16,1-12-16,0-2 0,0 2 16,0 1-16,0 1 0,-2-5 15,0-3-15,0-1 0,0-1 16,1-1-16</inkml:trace>
  <inkml:trace contextRef="#ctx0" brushRef="#br0" timeOffset="338204.2472">9372 10546 0,'0'0'0,"0"0"16,0 0-16,0 0 0,28-5 15,-28 5-15,30-2 0,-13 2 16,-2-1-16,2 1 0,1 0 16,-1 1-16,1-1 0,3 1 15,0 1-15,-3 1 0,-1 1 0,-3 0 16,-2 1-16,-1 1 15,-2-1-15,-1 4 0,-2 5 16,-2-1-16,-1 3 0,-2-1 0,-1 2 16,-2-2-16,-1 0 0,-3 0 15,0-1-15,-2 0 0,0-1 16,-2-2-16,-1-1 0,1-3 16,0 0-16,2-2 0,1-1 15,2 0-15</inkml:trace>
  <inkml:trace contextRef="#ctx0" brushRef="#br0" timeOffset="338387.2457">9392 10635 0,'0'0'0,"0"0"16,0 0-16,0 0 0,0 0 0,34 1 16,-34-1-16,29 3 15,-29-3-15,27 3 0,-12-1 16,-1 0-16,0-1 0,-1 2 15,0 1-15,-2-1 0,0 1 0,-5-1 16,2 0-16,-1-2 0</inkml:trace>
  <inkml:trace contextRef="#ctx0" brushRef="#br0" timeOffset="338553.249">9347 10760 0,'0'0'0,"0"0"16,0 0-16,0 0 0,0 0 0,32-4 15,-32 4-15,30-3 0,-30 3 16,39-4-16,-18 2 16,-1-1-16,0 1 0,0 0 0,-1 1 15,1-2-15,-3-1 0,-3 1 16,-2 0-16,-2 1 0</inkml:trace>
  <inkml:trace contextRef="#ctx0" brushRef="#br0" timeOffset="338739.2512">9328 10855 0,'0'0'0,"0"0"15,0 0-15,31-4 0,-18 3 16,6 0-16,4-2 0,6-1 16,-1-1-16,4 0 0,3-2 15,-3 3-15,-3 0 0,3 0 16,-3 2-16,-6-1 0,-4 2 0,-4 0 15</inkml:trace>
  <inkml:trace contextRef="#ctx0" brushRef="#br0" timeOffset="338970.291">9538 10878 0,'0'0'0,"0"0"0,0 0 16,-3 23-16,3-23 0,0 0 15,-2 28-15,2-18 0,0-2 0,2 0 16,1-1-16,1 0 0,0-1 16,3-3-16,2 1 0,3-3 15,1 1-15,2-4 0,3 0 16,-4-1-16,1 0 0,2-3 16,0 1-16,-4 0 0,-2 0 15,-1 0-15,-2 2 0,-2 0 0</inkml:trace>
  <inkml:trace contextRef="#ctx0" brushRef="#br0" timeOffset="339204.2609">9379 10902 0,'0'0'16,"0"0"-16,0 0 0,0 0 0,0 0 15,4 31-15,-4-31 0,0 28 16,0-28-16,-2 32 0,1-15 16,0 0-16,-1 0 0,0-3 15,-1 1-15,-1-3 0,-1-1 16,1-2-16,-2-1 0,1-2 0,0 0 16,2-1-16</inkml:trace>
  <inkml:trace contextRef="#ctx0" brushRef="#br0" timeOffset="339404.2635">9430 11010 0,'0'0'0,"0"0"0,0 0 15,22 9-15,-22-9 0,27 13 16,-11-3-16,5-1 0,4 1 16,2 1-16,5 0 0,9 0 15,0-2-15,11 1 0,2 0 16,-7 0-16,-4-1 0,2-1 15,-4-1-15,-4-2 0,-2 2 0,-7-5 16,-5-3-16,-4-2 0,-4-3 0,-4 3 16,-3-1-16,-1 1 15</inkml:trace>
  <inkml:trace contextRef="#ctx0" brushRef="#br0" timeOffset="339670.2658">9762 10544 0,'0'0'0,"0"0"0,0 0 16,0 0-16,36 0 0,-36 0 15,34 0-15,-13 0 0,1 0 0,1 0 16,1 0-16,5 0 0,-2-1 15,2 1-15,0 0 16,-4 1-16,-2 0 0,-4 0 0,-5 0 16,-3-1-16,-4 0 0,-2 0 15,1 0-15,-2 0 0</inkml:trace>
  <inkml:trace contextRef="#ctx0" brushRef="#br0" timeOffset="339837.2684">9963 10571 0,'0'0'0,"0"0"16,0 0-16,0 0 0,0 0 0,-7 25 16,7-25-16,-11 26 0,11-26 0,-13 28 15,5-14-15,2 1 16,-1-1-16,-1 2 0,0 0 16,0-2-16,1-2 0,2-2 15,0 0-15,1-2 0</inkml:trace>
  <inkml:trace contextRef="#ctx0" brushRef="#br0" timeOffset="339989.2679">9859 10789 0,'0'0'0,"0"0"0,0 0 0,0 0 16,-2 27-16,2-27 0,-2 23 15,1-9-15,0-1 0,0 0 16,-1 1-16,0-3 0,0 0 0,0-2 15,0-1-15,-1-1 0</inkml:trace>
  <inkml:trace contextRef="#ctx0" brushRef="#br0" timeOffset="340270.2739">9875 10768 0,'0'0'0,"0"0"15,0 0-15,0 0 0,28-8 0,-28 8 16,32-7-16,-15 5 15,-2 0-15,3 1 0,1-1 0,1-1 16,-1 1-16,6-1 0,-3 1 16,-4 2-16,-1 1 0,-3 3 15,-2 1-15,-3 1 0,-1 2 16,-4 2-16,0 3 0,-3 1 16,-1-1-16,-2 2 0,-2 3 15,0 0-15,-2-1 0,2 0 16,1-1-16,-2-3 0,0-2 0,-2-3 15,0 0-15,1-1 0,-1-4 16,2 1-16,0-1 0,2-1 16</inkml:trace>
  <inkml:trace contextRef="#ctx0" brushRef="#br0" timeOffset="340439.2741">10009 10835 0,'0'0'0,"0"0"15,0 0-15,0 0 0,-8 22 0,8-22 16,-13 25-16,6-10 0,-1-1 16,-1 1-16,0 2 0,0-2 15,2-2-15,-1 1 0,0-2 16,0-1-16,2-1 0,-2 0 16,2-1-16,0-1 0</inkml:trace>
  <inkml:trace contextRef="#ctx0" brushRef="#br0" timeOffset="340587.2769">10000 11025 0,'0'0'0,"0"0"16,0 0-16,20 8 0,-20-8 15,21 12-15,-7-3 0,2-1 16,2 2-16,-1 0 0,1 1 16,4 3-16,-1-1 0,-4-2 15,-2-1-15,-3-3 0</inkml:trace>
  <inkml:trace contextRef="#ctx0" brushRef="#br0" timeOffset="353037.685">2099 12935 0,'0'0'0,"0"0"16,0 0-16,0 0 0,0 0 0,0 0 16,25 1-16,-25-1 0,0 0 15,29-2-15,-29 2 0,26-3 16,-11 2-16,-1 0 0,4 0 16,-3 0-16,4 1 0,1-1 15,0 1-15,1-1 0,1 0 0,6 0 16,1 0-16,0 0 0,-2 1 15,3-2-15,1 0 16,0 1-16,1 3 0,6-2 0,1-2 16,1 2-16,-3 0 0,-2 1 15,3 0-15,-3-1 0,0 0 16,8 0-16,0 0 0,-2-1 16,-1 0-16,-2 0 0,4-2 15,-2 1-15,-1 1 0,1 0 0,1 2 16,0-2-16,-2 0 0,6-1 15,2 0-15,-4 1 0,-2 1 16,0-2-16,4-1 0,-6 0 16,-2-2-16,4 3 0,1 1 15,-3-1-15,-2 0 0,2 0 16,2 1-16,-5 0 0,-2-2 16,2 1-16,4 1 0,-8 0 15,-6-1-15,1 0 0,-2 0 16,1 0-16,2 1 0,-3-2 15,1 1-15,-11 0 0,-2 1 0,0-2 16,-6 2-16,0 0 0,-2 1 16,-2-3-16,-2-2 0,-1 2 15,0-1-15,0 2 0</inkml:trace>
  <inkml:trace contextRef="#ctx0" brushRef="#br0" timeOffset="356440.1255">2110 11794 0,'0'0'0,"0"0"16,0 0-16,6 20 0,-6-20 0,5 21 16,-5-6-16,1 1 0,-1 1 15,0 1-15,0-1 0,0-3 16,0-2-16,0 1 0,0-3 16,0-1-16</inkml:trace>
  <inkml:trace contextRef="#ctx0" brushRef="#br0" timeOffset="356714.4538">2143 11691 0,'0'0'0,"0"0"16,0 0-16,35-9 0,-19 6 0,4 0 16,7 0-16,9 0 0,-2-1 0,4 1 15,3 1-15,6-1 0,-6-2 16,3 2-16,-2 3 0,-3 0 15,-5 1-15,1 3 0,-4 1 16,-5 1-16,-8 0 0,-2 2 16,-6 2-16,-7 0 0,-3 2 15,-6 0-15,-4 1 0,-2-2 16,-2 1-16,-7-6 0,-2-1 16,4-2-16,4-1 0,3 1 15</inkml:trace>
  <inkml:trace contextRef="#ctx0" brushRef="#br0" timeOffset="357004.0031">2429 11471 0,'0'0'0,"0"0"0,0 0 0,0 0 16,5 23-16,-5-23 0,-2 36 15,1-12-15,-5 2 0,1 5 0,-3 4 16,-2 7-16,1 0 0,-1-1 15,-1-2 1,0 4-16,1-5 0,2-4 0,1-5 16,4-5-16,-1-4 0,8-3 15,2-1-15,4-3 0,4-2 16,1-1-16,4 0 0,-1 0 16,2 1-16,5-2 0,1 1 15,-2 1-15,-2 1 0,0 0 16,0 3-16,-2-3 0,-1 0 0,-6-5 15,-4-4-15,-2-1 0,-2 0 16,0 0-16</inkml:trace>
  <inkml:trace contextRef="#ctx0" brushRef="#br0" timeOffset="357220.8048">2520 11806 0,'0'0'0,"0"0"0,0 0 15,-1 24-15,1-24 0,-2 35 16,-1-13-16,-1 2 0,1 2 16,-3-1-16,2 2 0,-2 5 15,0-1-15,-1-4 16,1-3-16,-2-2 0,0-4 0,-4-4 16,-4-3-16,0-3 0,-3-4 15,6-1-15,1 0 0,0 0 0</inkml:trace>
  <inkml:trace contextRef="#ctx0" brushRef="#br0" timeOffset="357370.8139">2124 11940 0,'0'0'0,"0"0"0,0 0 0,24-9 16,-24 9-16,35-12 0,-14 7 16,2-2-16,2 2 0,5 0 15,3-2-15,10 0 0,-3 0 0,3 1 16,-2 0-16,3 1 15,-9-1-15,-7 2 0</inkml:trace>
  <inkml:trace contextRef="#ctx0" brushRef="#br0" timeOffset="357704.4088">3057 11489 0,'0'0'0,"0"0"0,0 0 15,0 0-15,0 0 0,34-5 0,-34 5 16,33-1-16,-14 0 0,2 0 16,-1 1-16,1-1 0,0 1 15,0 0-15,-3 2 0,1-1 16,-3 0-16,-5 1 16,-3 0-16,-8 3 0,-6 2 0,-6 2 15,-4 1-15,-4 0 0,-5 0 16,-4-1-16,2 1 0,0-1 0,2-2 15,-3 2-15,1-1 16,7-2-16,4-1 0,3-2 16,3 1-16,10-1 0,4-1 0,3-1 15,5 1-15,1-2 0,0 0 16,5 0-16,1 0 0,1 0 16,1-2-16,-2 2 0,-2-1 15,-4 1-15</inkml:trace>
  <inkml:trace contextRef="#ctx0" brushRef="#br0" timeOffset="357904.531">2941 11596 0,'0'0'0,"0"0"15,-1 22-15,1-22 0,-3 31 0,1-11 16,1 4-16,-3 8 0,1 1 15,0 0 1,-1-2-16,-1-2 16,-1-4-16,2 1 0,-2-5 0,2-4 0</inkml:trace>
  <inkml:trace contextRef="#ctx0" brushRef="#br0" timeOffset="358070.7472">3127 11676 0,'0'0'0,"0"0"0,22-3 0,-9 2 16,0 0-16,2 1 0,4 0 15,5-1-15,-1 0 0,-5 1 16,2 1-16,-3 0 0,-3-1 0,-1 1 16,-4-1-16,1 1 0</inkml:trace>
  <inkml:trace contextRef="#ctx0" brushRef="#br0" timeOffset="358220.8578">3025 11777 0,'0'0'0,"0"0"15,0 0-15,0 0 0,27-5 0,-27 5 16,36-8-16,-16 5 0,2-2 16,1 2-16,3-1 15,8 0-15,-4-1 0,-4 1 0,-4 1 16,-3 0-16</inkml:trace>
  <inkml:trace contextRef="#ctx0" brushRef="#br0" timeOffset="358437.3526">3238 11780 0,'0'0'0,"0"0"15,0 0-15,0 0 0,5 30 0,-5-30 16,5 26-16,-5-26 0,4 28 15,-4-14 1,1 1-16,-1-1 16,-1-2-16,-1-1 0,0 0 0,-3-4 15,-1-2-15,-1-2 0,-2-2 0,1 0 16,1 0-16,0 0 16</inkml:trace>
  <inkml:trace contextRef="#ctx0" brushRef="#br0" timeOffset="358577.4051">3127 11811 0,'0'0'0,"0"0"0,0 0 16,0 0-16,0 0 0,0 0 16,-3 23-16,3-23 0,-7 21 15,7-21-15,-9 27 16,9-27-16,-9 28 0,5-16 0,0-1 16,-1-1-16,1-2 0,1 0 15</inkml:trace>
  <inkml:trace contextRef="#ctx0" brushRef="#br0" timeOffset="358725.0404">3355 11876 0,'0'0'0,"0"0"0,0 0 0,0 0 16,0 0-16,14 20 0,-14-20 15,0 0-15,0 0 0,0 0 16,20 8-16,-17-8 0</inkml:trace>
  <inkml:trace contextRef="#ctx0" brushRef="#br0" timeOffset="358903.9586">3522 11669 0,'0'0'0,"0"0"0,0 0 0,26-7 15,-14 4-15,3 1 0,4 0 16,0 1-16,-1 1 0,4-2 15,1-1-15,-3 1 0,1-1 16,-5 2-16,-3-1 0,-1 0 16,-2 1-16,-1 0 0</inkml:trace>
  <inkml:trace contextRef="#ctx0" brushRef="#br0" timeOffset="359104.7194">3624 11582 0,'0'0'0,"0"0"16,0 0-16,5 23 0,-5-23 0,2 36 16,-2-11-16,-2 3 0,0 2 15,1 7-15,-2-2 16,3-5-16,0-2 0,-3 3 0,2-4 16,1-6-16,-2-3 0,-1-7 15,-2-4-15,-1-3 0,0-2 16,0-1-16,2 1 0,1-1 15</inkml:trace>
  <inkml:trace contextRef="#ctx0" brushRef="#br0" timeOffset="359223.8498">3423 11808 0,'0'0'0,"0"0"16,0 0-16,0 0 0,0 0 0,27 6 16,-27-6-16,27 5 0,-27-5 15,27 5-15,-13 0 0,-1-2 16,-3 0-16,0-1 0</inkml:trace>
  <inkml:trace contextRef="#ctx0" brushRef="#br0" timeOffset="359437.0553">3237 12007 0,'0'0'0,"0"0"0,0 0 16,0 0-16,0 0 0,-2 30 0,2-30 16,-2 22-16,2-22 0,-3 25 15,3-25-15,-2 29 0,1-16 16,0-2-16,0-1 16,1-2-16</inkml:trace>
  <inkml:trace contextRef="#ctx0" brushRef="#br0" timeOffset="359654.11">3347 12122 0,'0'0'0,"0"0"0,0 0 16,0 0-16,22 20 0,-12-12 0,2 2 16,2-1-16,4 1 0,1-2 15,1 0-15,2-2 0,0 0 16,5 1-16,3 0 15,-2-4-15,-6-1 0,-2 0 0,-3-1 16,-2 0-16,-1-1 0,-4-3 16,-4-2-16,1-1 0,-1 2 0,-2 1 15</inkml:trace>
  <inkml:trace contextRef="#ctx0" brushRef="#br0" timeOffset="359834.6684">3537 12055 0,'0'0'0,"0"0"15,0 0-15,0 0 0,0 0 0,0 0 16,13 20-16,-13-20 0,0 0 16,9 17-16,-9-17 0,0 0 15,0 0-15,10 19 0</inkml:trace>
  <inkml:trace contextRef="#ctx0" brushRef="#br0" timeOffset="359970.9524">3723 12079 0,'0'0'0,"0"0"16,0 0-16,0 0 0,7 25 15,-7-25-15,0 0 0,3 22 0</inkml:trace>
  <inkml:trace contextRef="#ctx0" brushRef="#br0" timeOffset="360820.4492">2205 12747 0,'0'0'0,"0"0"15,0 0-15,0 0 0,0 0 0,0 0 16,-1 22-16,1-22 0,0 0 16,3 27-16,-3-27 15,1 20-15,1-7 0,-2 1 0,3 1 16,-3 1-16,1 1 0,1 2 15,-2 0-15,0 0 0,1 0 0,1 6 16,-2 2-16,1-3 0,1-1 16,-2 0-16,2-1 15,0 0-15,1-1 0,-3 1 0,1 0 16,-1-2-16,0-1 0,2 0 16,1 1-16,-2 1 0,1 0 15,-2 1-15,0-1 0,0 0 16,3-2-16,-3 1 15,1 2-15,2-2 0,-2-1 0,1 6 16,-2 1-16,1-3 0,-1-2 16,2 0-16,-2-2 0,1 0 15,-1 1-15,0 0 0,0 1 16,0-1-16,0 1 0,0-1 16,0-1-16,0 0 0,0 2 0,0-1 15,0-2-15,-1 0 0,1-1 16,0 0-16,0 1 0,0-3 15,0 2-15,0-1 16,0 1-16,0 0 16,0-2-16,0-1 0,1-2 0,-1-1 15,2 1-15,-2-3 0,0 2 0,-2-4 16,-1-3-16,2-1 16,-2 0-16,0 0 0</inkml:trace>
  <inkml:trace contextRef="#ctx0" brushRef="#br0" timeOffset="366254.4026">2055 14368 0,'0'0'16,"0"0"-16,0 0 0,0 0 16,0 0-16,0 0 0,0 0 15,0 0-15,0 0 0,0 0 16,7-23-16,-7 23 15,0 0-15,13-16 0,-13 16 16,0 0-16,15-15 0,-13 10 16,2 2-16,-1 0 0,0 0 15,1 0-15,-4 0 0,0 0 16,0 0-16,0 1 0,0 2 0,-6-2 16,2 2-16,-4 0 0,0 0 15,-2 3-15,-2 1 16,0 1-16,0 0 0,-1 3 15,-4 3-15,-2 1 0,2-1 0,-6 6 16,1 2-16,0 0 0,3 1 16,2 0-16,5 1 0,-1-1 15,4-2-15,3-1 16,0 0-16,5 0 0,2 0 0,6 3 16,4 0-16,2-5 0,0-3 0,8 0 15,2-2-15,1-2 16,2-2-16,-4-2 0,-6 0 0,-3-1 15</inkml:trace>
  <inkml:trace contextRef="#ctx0" brushRef="#br0" timeOffset="366604.404">2346 14383 0,'0'0'0,"0"0"0,0 0 15,0 0-15,0 0 0,-24 26 16,24-26-16,-17 30 0,8-11 0,2 2 16,0 4-16,2-1 15,-1 0-15,3 5 0,2-3 16,2-3-16,1-4 0,5-3 16,2-4-16,4-3 0,2-4 0,4-3 15,-2-3-15,1-2 0,1-2 16,0-4-16,3-6 15,3-5-15,-2 0 0,-4-6 0,-6-4 16,-2 2-16,-4 1 0,-4 5 16,-3 2-16,-6 2 0,0 1 15,-7 3-15,-2 3 0,1 3 16,-1 4-16,-4 2 0,-3 3 16,2 1-16,1 2 0,4 4 15,1 1-15,3-1 0,4-2 16,-2 0-16</inkml:trace>
  <inkml:trace contextRef="#ctx0" brushRef="#br0" timeOffset="367154.2727">2757 14462 0,'0'0'0,"0"0"0,-3 22 16,1-9-16,-2 1 0,0 4 0,-5 1 15,-1 6-15,0-3 0,-1-1 16,1-3-16,3-4 0,1-1 16,0-4-16,0 0 0,3-4 15,2 0-15,1-5 0,3-7 16,1 0-16,2-3 0,3-3 16,1-4-16,-2-2 0,3-2 0,2 0 15,2-1-15,0 4 0,0 1 16,6-1-16,2 3 0,-2 3 15,-2 5-15,-1 1 0,0 5 16,3 4-16,-1 5 0,-3 3 16,-3 5-16,-5 0 0,-2-1 15,-1 3-15,-1 1 0,-2-1 16,1 0-16,-6 0 0,-3-1 16,0-2-16,-4-3 15,4-2-15,0-2 0,2-4 0,-4-1 16,5-2-16,2-1 0,0-8 15,3-4-15,0-3 0,2-2 16,5-3-16,5-3 0,-2 0 16,-1-1-16,6-2 0,1 2 15,0 6-15,-1 2 0,3 2 16,1 2-16,-2 2 0,-1 3 0,-4 3 16,1 3-16,-2 2 15,-2 3-15,0 7 16,-3 6-16,-2 2 0,-4 0 0,0 2 15,-1 1-15,-2 1 0,-2 1 0,2-1 16,-3-1-16,3-5 16,0-3-16,0-3 0,0-2 0,0-1 15</inkml:trace>
  <inkml:trace contextRef="#ctx0" brushRef="#br0" timeOffset="367437.5342">3768 14166 0,'0'0'16,"0"0"-16,0 0 0,0 0 0,0 0 15,0 0-15,-15 24 0,15-24 16,-23 37-16,7-10 0,0 5 16,0 2-16,2 0 0,-3 9 15,4 0-15,-2 4 0,5-4 16,0-5-16,2-5 0,1-4 15,3-4-15,-1-1 0,-2-1 16,0-3-16,0-2 0,-4-6 16,-4-3-16,-1-7 0,-3-3 0,0-3 15,0-4-15,5 1 0,2 1 16,2 2-16</inkml:trace>
  <inkml:trace contextRef="#ctx0" brushRef="#br0" timeOffset="367553.7402">3442 14430 0,'0'0'15,"0"0"-15,0 0 0,33-5 16,-18 2-16,5 0 0,3 0 16,2 1-16,1 0 0,9 0 0,1 0 15,-6 0-15,-4 1 0,-4 0 16</inkml:trace>
  <inkml:trace contextRef="#ctx0" brushRef="#br0" timeOffset="367871.2208">3834 14542 0,'0'0'15,"-3"6"-15,-3 4 0,2 1 0,0 2 16,0 3-16,3 0 0,5-2 16,2-1-16,4-3 15,4-3-15,3-2 0,5-3 0,0-3 16,3-5-16,-3-1 0,2-3 15,2-4-15,-2-1 0,-1-2 16,1-1-16,-6-1 0,-2-3 16,-6 0-16,-6 1 0,-4 1 15,-4 3-15,-2 2 0,-1 1 0,-5 3 16,-1 4-16,-3 3 0,-3 3 16,-5 2-16,-2 3 0,4 1 15,2 1-15,3 3 0,2 1 16,1-1-16,3 0 0,0-1 15,3-3-15,2 0 0</inkml:trace>
  <inkml:trace contextRef="#ctx0" brushRef="#br0" timeOffset="368156.5865">4300 14440 0,'0'0'0,"0"0"0,0 0 0,-2 27 16,2-27-16,-7 32 0,2-12 15,-1-1-15,0 0 0,-2 3 16,3-1-16,-2-3 0,4-3 16,0-3-16,-2-4 15,3-3-15,2-5 0,0 0 0,3-8 16,1-1-16,0-1 0,5-7 16,0-2-16,-2 1 0,2 1 15,0 2-15,1 3 0,-1 1 0,1 0 16,-4 3-16,2 2 0,0 2 15,0 1-15,0 3 0,1 3 16,1-1-16,2 2 0,-2 0 16,-1 0-16,1 0 0,-3-1 0,-2-1 15</inkml:trace>
  <inkml:trace contextRef="#ctx0" brushRef="#br0" timeOffset="368420.8603">4711 14180 0,'0'0'0,"0"0"15,0 0-15,0 0 0,-1 31 0,1-31 16,-10 41-16,3-14 0,2 2 16,-5 9-16,-2 1 15,3-4-15,2-2 0,2 5 0,2-3 16,1-4-16,-1-4 0,3-5 15,3-3-15,3-5 16,0-3-16,2-3 0,0-1 0,-1-5 16,2-4-16,0-6 15,1-6-15,-1 2 0,-1 2 16,-2 1-16</inkml:trace>
  <inkml:trace contextRef="#ctx0" brushRef="#br0" timeOffset="368588.8632">4521 14394 0,'0'0'0,"0"0"0,0 0 15,0 0-15,0 0 0,37 3 16,-37-3-16,38 1 0,-17-1 16,6 0-16,3 0 0,2-1 15,-1-1-15,4 0 0,-6 1 16,-6 0-16</inkml:trace>
  <inkml:trace contextRef="#ctx0" brushRef="#br0" timeOffset="368754.7882">5158 14687 0,'0'0'0,"0"0"15,0 0-15,0 0 0,-16 22 0,8-13 16,-3 0-16,0 0 0,0 0 15,1-3-15,1 1 0,3-2 16</inkml:trace>
  <inkml:trace contextRef="#ctx0" brushRef="#br0" timeOffset="369054.1061">5841 14270 0,'0'0'0,"0"0"0,0 0 16,0 0-16,0 0 0,0 0 16,0 0-16,-22 12 0,22-12 0,-29 18 15,10-4-15,-1-1 0,3 1 16,-3 4-16,1 4 15,1-2-15,0 1 0,1 5 16,4-2-16,4-1 0,5-2 0,5-1 16,6-1-16,3-2 15,4-3-15,-4-2 0,-1-2 16,-2-2-16</inkml:trace>
  <inkml:trace contextRef="#ctx0" brushRef="#br0" timeOffset="369404.9281">6097 14400 0,'0'0'16,"0"0"-16,0 0 0,-19 27 0,10-14 16,1 1-16,1 2 0,0 2 0,1 0 15,2 4-15,4 0 16,3-5-16,4-2 0,5-4 0,4-2 15,0-4-15,3-4 0,3-4 16,2-1-16,-1-2 0,-1 0 16,3-6-16,-3-2 0,-3-4 15,0 0-15,-6-2 0,-3-2 16,-3 3-16,-5 0 0,-2 1 16,-2 0-16,-5 2 0,-1 3 0,-7 2 15,-6 2-15,1 4 0,-3 3 16,0 2-16,-2 2 0,2 3 15,1 2-15,2 1 0,2 2 16,6-1-16,4 0 0,2-2 16,0-1-16,3-2 0</inkml:trace>
  <inkml:trace contextRef="#ctx0" brushRef="#br0" timeOffset="369788.8367">6618 14331 0,'0'0'0,"0"0"16,0 0-16,0 0 0,-7 34 16,7-34-16,-18 34 0,6-15 15,-2 1-15,1 2 0,0 2 16,-1 5-16,-1-2 0,4-3 16,-1-4-16,2-2 0,3-4 0,1-4 15,1-4-15,2-4 0,3-2 16,-1-5-16,3-4 15,2-2-15,0-1 0,3-6 0,3-4 16,2-1-16,2 0 0,3-2 16,1 0-16,4-2 0,0 3 15,2 4-15,1 3 0,-1 3 16,1 3-16,-2 3 0,-5 1 16,1 5-16,0 4 0,-3 5 0,-2 2 15,-2 3-15,-1 0 0,-3 5 16,-1 3-16,-4 2 0,-1 2 15,-4 0-15,0 1 0,0-1 16,-1-1-16,-1 1 0,0 0 16,1-4-16,0-3 0,1-4 15,1-2-15,0-2 0</inkml:trace>
  <inkml:trace contextRef="#ctx0" brushRef="#br0" timeOffset="370154.3075">7429 14297 0,'0'0'0,"0"0"0,0 0 0,0 0 16,0 0-16,0 0 0,0 0 16,-21-11-16,21 11 0,-25 1 15,25-1-15,-31 8 0,16-2 0,-3 2 16,1 2-16,-1-1 0,0 2 15,-2 1-15,5 1 0,1 1 16,3 1-16,3 0 0,4 1 16,5 0-16,4 1 0,4-2 15,3 0-15,1-1 0,-2-1 0,0 0 16,0 1-16,0 0 0,-3 0 16,-1 0-16,-2 0 15,-1-2-15,-2-1 0,-6 1 16,0-1-16,-4-3 0,-2 0 0,-7-1 15,-4-1-15,1-1 0,0-2 16,0-3-16,2-1 16,1 0-16,4 0 15,1 0-15</inkml:trace>
  <inkml:trace contextRef="#ctx0" brushRef="#br0" timeOffset="370537.3596">7610 14423 0,'0'0'0,"0"0"0,0 0 16,-11 17-16,11-17 0,-14 19 15,14-19-15,-21 31 0,11-14 0,2 1 16,3 2-16,1-1 15,4 0-15,5 0 0,3-2 16,2-4-16,1-2 0,3-4 16,5-2-16,0-3 0,1-4 0,1-3 15,0-4-15,-1-1 0,-2-2 16,2-6-16,-2-2 16,-3 1-16,-4-1 0,-5 0 0,-4-1 15,-3 2-15,-2 3 0,-5 1 16,0 3-16,-7 0 0,-1 4 0,-3 1 15,-1 3-15,0 1 16,4 2-16,0-1 0,2 1 16,2 0-16,2 1 0,3-1 0</inkml:trace>
  <inkml:trace contextRef="#ctx0" brushRef="#br0" timeOffset="370854.3801">8187 14091 0,'0'0'0,"0"0"0,0 0 0,0 0 16,0 0-16,-2 25 0,2-25 15,-15 34-15,6-14 0,-2 7 16,-2 6-16,-1-1 0,-2 0 0,-1 8 16,1-2-16,1 5 0,2-6 15,2 0-15,2-3 0,2-3 16,3-3-16,4-3 0,3-5 16,3-3-16,1-5 0,2-2 15,2 0-15,0-6 0,1-1 16,-2-2-16,-2 1 0,-1 0 0</inkml:trace>
  <inkml:trace contextRef="#ctx0" brushRef="#br0" timeOffset="371320.6262">8267 14548 0,'0'0'16,"0"0"-16,0 0 0,0 0 0,26 2 15,-26-2-15,26 0 16,-26 0-16,25 0 0,-10 0 0,1 0 16,1-2-16,1 2 0,0-2 15,2-1-15,-2 1 0,-2 0 0,3-2 16,-1-1-16,-4 0 15,-2-1-15,-1-3 0,-1-1 16,-3 0-16,-2 1 0,-1 0 16,-3-1-16,-1 1 0,0 0 0,-3 1 15,-3-1-15,0 4 0,-1 0 16,-8 0 0,-2 0-16,-1 2 0,0 2 0,0 3 0,-3 2 15,-1 1-15,-2 3 0,2 3 16,1 4-16,3 2 0,1-1 15,0 9-15,2 1 0,5 1 16,5 0-16,5-2 0,5-2 16,5-1-16,3-2 0,6-2 15,3 0-15,4-4 0,2-3 0,4-2 16,-1-4-16,0 1 0,-8-2 16,-4-1-16</inkml:trace>
  <inkml:trace contextRef="#ctx0" brushRef="#br0" timeOffset="376104.0313">2165 15031 0,'0'0'0,"0"0"0,0 0 16,0 0-16,0 0 0,0 0 16,0 0-16,0 0 0,0 0 0,0 0 15,-25 9-15,25-9 16,-19 14-16,19-14 0,-31 25 15,15-10-15,0 1 0,1 3 16,-1 2-16,0 5 0,0-1 16,3 1-16,1 0 0,5-3 0,2-2 15,7 3-15,3-4 16,3-3-16,1 0 0,10-3 0,6-4 16,1-2-16,-1-3 0,-6 0 15,-3-1-15,-3 0 0</inkml:trace>
  <inkml:trace contextRef="#ctx0" brushRef="#br0" timeOffset="376420.6537">2451 15244 0,'0'0'0,"0"0"0,0 0 15,-9 24-15,9-24 0,-8 24 16,5-4-16,-3 0 0,3-1 15,1 6-15,4-4 0,1-2 16,3-3-16,4-4 0,6-2 16,2-3-16,2-2 0,2-4 15,0-3-15,-2-2 0,1-3 0,4-5 16,0-1-16,-3-1 0,-5 1 16,-5-3-16,-3-2 0,-5-1 15,-1-2-15,-10-2 16,-7 0-16,-1 3 0,1 3 0,-3 5 15,-4 2-15,-2 3 0,-2 0 16,1 6-16,2 2 16,4 1-16,3 0 0,2 1 0,5 3 15,1-2-15,3-1 0,-2 0 0</inkml:trace>
  <inkml:trace contextRef="#ctx0" brushRef="#br0" timeOffset="376954.1992">2893 15321 0,'0'0'0,"0"0"15,-7 20-15,2-6 0,-2 1 0,-2 5 16,2-3-16,-3 0 0,2-1 16,3-2-16,0-2 0,2-2 15,-1-3-15,2-3 0,1-4 16,2-2-16,5-2 0,0-6 15,3-4-15,0-3 0,1 0 16,2-2-16,-2-3 0,3 0 16,3 1-16,2-2 0,4 4 15,-2 1-15,1 0 0,-3 5 16,-1 4-16,2 6 0,-3 3 16,3 4-16,0 4 0,-3 3 15,-3 3-15,-8 5 16,-1 4-16,-1 1 15,-2 0-15,-2-3 0,-2-3 0,-1-2 16,2-2-16,-1-3 0,0-2 16,-1 0-16,2-3 0,1-1 15,-1-2-15,2-3 0,5-3 0,2-5 16,2-4-16,2-4 0,4-4 16,1 1-16,-1 0 0,7-6 15,3-1-15,-3 2 0,-2 3 16,1 3-16,-2 2 0,-3 5 15,-3 3-15,0 2 0,-3 3 16,-1 3-16,-1 2 0,-1 5 16,-3 5-16,-1-1 0,-2 2 0,-2 5 15,-2 2-15,2 2 0,-2 2 16,0-2-16,-1 1 16,1-3-16,2-1 0,0-4 0,1-2 15,0-3-15</inkml:trace>
  <inkml:trace contextRef="#ctx0" brushRef="#br0" timeOffset="377237.9119">4008 15043 0,'0'0'0,"0"0"0,0 0 15,0 0-15,0 0 0,0 0 16,0 0-16,-31 20 0,31-20 0,-26 34 15,12-12-15,-3 4 0,-1 4 16,-6 12 0,-1 5-16,3-2 0,3 0 15,1 2-15,2-7 0,3-4 16,1-2-16,0-2 0,2-7 0,-4-5 16,-2-2-16,2-8 0,0-4 0,1-6 15,1-3-15,0 0 16,3 0-16,2 2 15</inkml:trace>
  <inkml:trace contextRef="#ctx0" brushRef="#br0" timeOffset="377371.2476">3698 15241 0,'0'0'0,"0"0"16,0 0-16,28-4 0,-15 4 0,10-1 15,2 0-15,1 0 0,3 1 16,2 0-16,3-1 0,-2 1 15,-4-1-15,-6 1 0</inkml:trace>
  <inkml:trace contextRef="#ctx0" brushRef="#br0" timeOffset="377687.7819">4071 15384 0,'0'0'0,"0"0"0,0 0 0,-13 26 0,8-14 15,1 0-15,2 1 0,1 1 16,2-1-16,3 1 0,4 0 16,5-4-16,5-2 0,2-4 15,1-4-15,1-3 0,1-2 0,1-2 16,-1 1-16,0-4 16,-3-3-16,1-5 0,-3-1 0,-5-2 15,-3-1-15,-4 1 0,-4 1 16,-6 1-16,-4 1 0,-7 1 15,-2 3-15,-2 4 0,-3 4 16,-3 3-16,-3 4 16,2 5-16,1 1 0,6 1 0,0 1 15,4-1-15,6 0 0,1-2 16,2-2-16,0 0 0</inkml:trace>
  <inkml:trace contextRef="#ctx0" brushRef="#br0" timeOffset="377953.9019">4523 15286 0,'0'0'16,"0"0"-16,0 0 0,-3 23 0,3-23 15,-10 32-15,-2-11 16,2 0-16,-2 0 0,-1 4 16,2-2-16,1-4 0,1-3 0,2-4 15,3-4-15,-2-5 0,3-4 16,2-3-16,2-1 0,2-2 15,3 0-15,1-5 0,1-3 16,2 1-16,0-1 0,2 0 16,0 0-16,2 2 0,-2 3 15,5 1 1,7 1-16,-1 2 0,0 2 16,-2-1-16,-6 2 0,0 0 0</inkml:trace>
  <inkml:trace contextRef="#ctx0" brushRef="#br0" timeOffset="378204.4658">4976 15099 0,'0'0'0,"0"0"15,0 0-15,-11 23 0,11-23 16,-16 28-16,5-5 0,0 5 15,0 4-15,-2 7 0,0-2 16,4-3-16,2-5 0,0 4 16,4-4-16,0-2 0,2-5 0,3-3 15,3-3-15,2-4 0,5-5 16,2-2-16,5-3 0,0-7 16,-1-4-16,-4 1 0,-2 2 15,-2 1-15</inkml:trace>
  <inkml:trace contextRef="#ctx0" brushRef="#br0" timeOffset="378374.8765">4821 15222 0,'0'0'0,"0"0"16,0 0-16,0 0 0,0 0 0,0 0 15,25 7-15,-25-7 0,31 3 16,-9-2-16,5-1 15,1-1-15,3 0 0,-3 0 0,-6 0 16,0-1-16</inkml:trace>
  <inkml:trace contextRef="#ctx0" brushRef="#br0" timeOffset="378554.4669">5345 15279 0,'0'0'0,"0"0"16,0 0-16,-9 22 0,9-22 15,-11 28-15,3-9 0,-1-2 16,-1 1-16,0-1 16,2 1-16,-2 2 0,1 0 0,1-9 15,3-7-15,0-1 0,0 0 16,1 0-16</inkml:trace>
  <inkml:trace contextRef="#ctx0" brushRef="#br0" timeOffset="378690.7047">5436 15027 0,'0'0'0,"0"0"0,0 0 15,0 0-15,0 0 0,22 9 16,-22-9-16,0 0 0,20 18 0,-20-18 16</inkml:trace>
  <inkml:trace contextRef="#ctx0" brushRef="#br0" timeOffset="379037.7917">5595 15343 0,'0'0'0,"0"0"0,-12 22 16,12-22-16,-17 30 0,8-13 16,2 1-16,-2 0 15,2-1-15,-2 2 0,3 0 16,-1-4-16,1-4 0,2-5 0,1-4 15,3-2-15,0-5 0,3-2 16,1-3-16,-1-2 0,2-2 0,3-4 16,2-3-16,2 0 0,4 1 15,-1 1-15,1 1 0,2-1 16,0 4-16,0 3 0,0 1 16,1 5-16,1 4 0,-1 3 15,-1 2-15,-3 1 0,-1 2 16,-3 5-16,-2 3 0,-3 3 15,0 3-15,-3 2 0,0 0 16,-2 0-16,-1-1 0,-1 2 16,-1 2-16,2-5 0,2 0 0,-1-6 15,1 0-15,-2-5 0</inkml:trace>
  <inkml:trace contextRef="#ctx0" brushRef="#br0" timeOffset="379538.0219">6345 15279 0,'0'0'0,"0"0"0,0 0 15,0 0-15,-19-12 0,19 12 16,-33 2-16,12 4 0,-1 2 16,-5 5-16,-4 6 15,2 2-15,0 1 16,-2 5-16,6-2 0,1 5 0,8 0 15,6-7-15,4-5 0,8-4 16,8-5-16,2-2 0,3-4 0,5-7 16,2-7-16,0 0 15,0 0-15,1-8 16,5-5-16,-5 0 0,-4-1 0,0-3 16,-4 2-16,-2 2 0,-2 4 15,-1 4-15,-3 5 0,-3 3 16,1 2-16,-3 9 0,0 6 15,-2 5-15,-1 4 0,-2 13 16,-3 12-16,0 7 16,-2 6-16,1-8 0,1-5 0,-2 9 15,-4 3-15,2-3 16,-2-4-16,-2-6 0,0-3 16,1-11-16,1-6 0,-4-4 15,-1-1-15,-2-4 0,-3-3 0,-6-7 16,0-3-16,1-5 0,3-3 15,-5-7-15,-5-4 0,7-1 16,3-3-16,8-9 0,5-8 16,3 10-16,2 8 0,2 6 15</inkml:trace>
  <inkml:trace contextRef="#ctx0" brushRef="#br0" timeOffset="379937.9927">7498 15169 0,'0'0'0,"0"0"15,0 0-15,0 0 0,0 0 0,0 0 16,0 0-16,-27-3 0,27 3 16,-28 4-16,7 3 0,1 3 15,1 4-15,-3 4 0,-3 3 16,-6 7-16,4 0 0,2 2 15,6 1-15,-2 3 0,7-3 0,7-1 16,7 2-16,5-4 16,4-4-16,9-1 0,8-6 15,0-7-15,5-5 0,-1 0 16,-7-1-16,-5-1 16</inkml:trace>
  <inkml:trace contextRef="#ctx0" brushRef="#br0" timeOffset="380253.8655">7723 15325 0,'0'0'0,"0"0"15,0 0-15,-21 22 0,11-9 16,1 3-16,1-1 0,2 2 16,1 1-16,3 3 0,4-2 15,6-1-15,4-2 0,2-5 16,3-3-16,3-4 0,1-2 0,3-5 15,2-1-15,-2-2 0,-3-1 16,2-5-16,-2-4 0,-5-2 16,-4-2-16,-4 0 0,-5-1 15,-3 2-15,-3 1 0,-6 0 16,-4 1-16,-5 3 0,-4 3 16,0 4-16,-2 3 0,1 4 15,-2 4-15,0 1 0,5 0 16,2 0-16,3 0 0,9 1 15,5-2-15,0 0 0,1 0 16,0-2-16</inkml:trace>
  <inkml:trace contextRef="#ctx0" brushRef="#br0" timeOffset="380637.9183">8249 15223 0,'0'0'0,"0"0"0,0 0 15,-10 30-15,10-30 0,-19 35 16,7-13-16,0 0 0,0 1 16,-2 5-16,2-2 0,1-2 0,2-2 15,3-4-15,-2-3 0,2-3 16,2-1-16,1-6 0,2-2 16,1-3-16,-3-7 0,6 0 15,-2-3-15,4-3 0,3-2 16,3-4-16,2-3 0,2 0 15,1-1-15,0 1 0,1 0 16,3-3-16,-1 2 0,4 4 16,-1 3-16,0 5 0,-1 4 0,-2 3 15,-2 4-15,1 3 16,-1 3-16,-4 7 0,-2 6 16,-6 5-16,-4 5 15,-2-2-15,0-2 0,-2 2 0,-2 1 16,1 0-16,-1-2 0,0 3 15,-1-3-15,1-6 0,2-3 16,-1-5-16</inkml:trace>
  <inkml:trace contextRef="#ctx0" brushRef="#br0" timeOffset="380987.3619">8998 15243 0,'0'0'0,"0"0"15,0 0-15,0 0 0,0 0 0,-12-20 16,12 20-16,0 0 0,-26-14 16,26 14-16,-29-1 0,29 1 15,-36 4-15,17 2 16,1 1-16,3 2 0,0 0 0,0 3 16,3 1-16,3 1 0,2-1 15,5 3-15,3 2 0,3-1 16,1 1-16,3 0 0,2-2 15,0-1-15,0 0 0,-2 1 16,1 1-16,-2-3 0,-2 0 0,0 0 16,-5-1-16,-2-2 15,-4-1-15,-3-3 0,-3 0 0,-1-2 16,-1 0-16,-1-3 0,1 0 16,0-4-16,-1-2 0,2-3 15,2-3-15,2-1 0,4-1 16,0 1-16,1 3 0,1 0 15</inkml:trace>
  <inkml:trace contextRef="#ctx0" brushRef="#br0" timeOffset="381321.1389">9228 15334 0,'0'0'15,"0"0"-15,0 0 0,0 0 16,-18 27-16,18-27 0,-24 34 15,10-14-15,2-1 0,2 1 16,2 0-16,1 4 0,4 0 0,6-5 16,6-2-16,3-5 0,3-2 15,2-3-15,4-3 16,3-3-16,3-3 0,-3-2 0,-1-2 16,2-5-16,-2-3 0,-1-1 15,1 1-15,-7-5 0,-4-5 16,-5-1-16,-4-1 0,-4 1 15,-3 2-15,-4 3 0,-2 3 16,-4 2-16,-4 1 0,-5 5 16,-5 3-16,3 4 0,1 3 15,-4 2-15,2 3 0,5 0 0,3 1 16,4-2-16,3-1 16,2-1-16</inkml:trace>
  <inkml:trace contextRef="#ctx0" brushRef="#br0" timeOffset="381604.457">9933 14948 0,'0'0'0,"0"0"0,0 0 0,0 0 16,0 0-16,-9 22 0,9-22 15,-14 32-15,5-11 0,-4 6 16,-4 4-16,1 1 0,-1 0 0,-3 13 16,3 2-16,-2 2 15,4-6-15,0 6 0,5-3 16,4-7-16,2-5 0,6-6 0,3-5 16,3-5-16,2-4 0,7 0 15,7 0-15,-6-3 0,-3-2 16,-4-3-16</inkml:trace>
  <inkml:trace contextRef="#ctx0" brushRef="#br0" timeOffset="381787.5681">10198 15326 0,'0'0'16,"0"0"-16,0 0 0,0 0 0,-15 26 15,15-26-15,-18 32 0,7-14 16,-2 2-16,2 1 0,2 1 15,-4 3-15,3-2 0,3-3 16,0-3-16,4-4 16,2-3-16,0-1 0,0-3 0,-1 0 15</inkml:trace>
  <inkml:trace contextRef="#ctx0" brushRef="#br0" timeOffset="381937.6456">10251 15029 0,'0'0'0,"0"0"0,0 0 0,0 0 16,0 0-16,0 0 0,19 14 15,-19-14-15,0 0 0,29 22 16,-29-22-16,20 19 0,-12-12 0,-1 0 16</inkml:trace>
  <inkml:trace contextRef="#ctx0" brushRef="#br0" timeOffset="382270.5018">10446 15398 0,'0'0'0,"0"0"0,0 0 16,-12 20-16,5-11 0,-1 3 15,1 1-15,-1 0 0,0-1 0,-2 3 16,1-2-16,2-2 0,1-1 16,1-3-16,0-3 15,3-3-15,0-1 0,2-4 0,1-4 16,1 0-16,1-2 0,3-3 15,2 0-15,4-5 0,2 1 16,3-1-16,0 1 0,1 2 16,-1 3-16,0 2 0,2 1 15,1 3-15,0 1 0,-1 3 16,0 3-16,-2 3 0,-3 2 16,-3 3-16,-2 2 0,-4 2 15,0 1-15,-3 2 0,-2 1 16,-1 2-16,-1 2 0,-2 4 15,0 1-15,2-4 0,1-4 0,4-3 16,4-3-16,-2-2 16,0-2-16,-2-2 0</inkml:trace>
  <inkml:trace contextRef="#ctx0" brushRef="#br0" timeOffset="382721.2147">11147 15429 0,'0'0'15,"0"0"-15,0 0 0,0 0 16,0 0-16,-11-24 0,11 24 0,-18-14 16,18 14-16,-25-8 15,7 6-15,-2 3 0,-2 3 16,-1 4-16,-2 4 0,-7 5 0,0 3 16,3 2-16,4 0 0,1 5 15,6-2-15,8-1 0,8-1 16,4-5-16,6-3 0,5-5 15,6-5-15,3-3 0,3-4 0,1-1 16,-1-2-16,-1-5 16,0-2-16,1-5 0,0-1 15,0-4-15,-5 1 0,-4 2 0,-4 1 16,-3 3-16,-4 0 0,0 6 16,-2 2-16,-1 2 0,-1 3 15,-3 5-15,-2 5 0,-2 6 16,-1 3-16,-4 13 0,-3 5 15,1 3-15,0 2 0,3 1 16,1 0-16,0 6 0,1-2 0,3-6 16,-1-3-16,1-4 0,-1-3 15,0-2-15,-2-4 0,-4-1 16,-4-2-16,-5-5 0,-5-3 16,-2-6-16,0-1 0,-8-12 15,-4-7-15,9 3 0,7 2 0,5 2 16</inkml:trace>
  <inkml:trace contextRef="#ctx0" brushRef="#br0" timeOffset="389054.2533">16924 12659 0,'0'0'15,"0"0"-15,0 0 0,0 0 16,0 0-16,22-3 0,-22 3 0,0 0 15,32 2-15,-17-2 0,3 0 16,1 0-16,1 1 0,3 0 16,2 1-16,3 1 0,0-1 15,13 0-15,2 1 0,0-2 16,-1 1-16,13-1 0,2-1 16,2 1-16,0 1 0,13 1 15,1-1-15,-5 0 0,-3 1 0,18-1 16,3 0-1,-5 1-15,-1-1 0,9 2 0,8 1 16,17-1-16,-12-2 0,-3-2 0,-2-1 16,-4 0-16,-3-1 0,9 2 15,4-1-15,-16 0 16,-12-1-16,2 1 0,2 1 0,-1-1 16,0 1-16,5 0 15,3 1-15,2-2 0,1-1 16,-25 2-16,-18 0 0,-6 1 15,-2 0-15,-6-1 0,-3 0 0,-9 1 16,-4 1-16,-7 0 0,-5 1 16,-4-3-16,0-6 15,-4-1-15,-3-1 0,3 3 0,0 1 16,2 2-16</inkml:trace>
  <inkml:trace contextRef="#ctx0" brushRef="#br0" timeOffset="389454.7133">17939 12854 0,'0'0'0,"0"0"0,0 0 0,0 0 16,-12 20-16,12-20 0,-21 22 15,21-22-15,-26 32 0,9-12 16,-2 3-16,-2 0 0,-1 3 16,-5 4-16,-1-1 0,1-2 0,0-4 15,-1 2-15,1-4 0,6-6 16,5-6-16,2-1 0,3-1 16,3-2-16</inkml:trace>
  <inkml:trace contextRef="#ctx0" brushRef="#br0" timeOffset="389621.3532">17935 12990 0,'0'0'0,"0"0"0,0 0 15,0 0-15,8 18 0,-8-18 0,0 32 16,-3-11-16,0 2 0,-1 2 16,-2 3-1,1-2-15,-1-2 0,-1 4 0,2-2 16,-1-1-16,3-8 0,0-3 15,1-2-15,-1-3 0</inkml:trace>
  <inkml:trace contextRef="#ctx0" brushRef="#br0" timeOffset="389820.8399">18154 12919 0,'0'0'0,"0"0"16,23-4-16,-6 1 0,2 0 0,3 0 15,3-1-15,7-1 0,-1-1 16,2 2 0,1 1-16,0-1 0,-1-1 15,-5 1-15,-5 1 0,-1 0 16,-5 1-16,-6 0 0,-5-1 0,-1 2 16,-2 0-16,0 0 0</inkml:trace>
  <inkml:trace contextRef="#ctx0" brushRef="#br0" timeOffset="390054.6332">18344 12793 0,'0'0'16,"0"0"-16,0 0 0,3 26 16,-3-26-16,2 35 0,-2-7 15,0 1-15,-1 3 0,-2 14 0,-1 5 16,-1 6-16,2-4 0,-2 8 15,1-1-15,1-10 0,-1-7 0,0-2 16,0-6-16,0-9 16,2-5-16,-1-6 0,-1-5 15,1-5-15,0-3 0,1-1 0,-1 0 16,1 0-16</inkml:trace>
  <inkml:trace contextRef="#ctx0" brushRef="#br0" timeOffset="390239.0872">18326 12992 0,'0'0'16,"0"0"-16,0 0 0,0 0 0,0 0 15,-21 24-15,21-24 0,-28 33 16,10-16-16,-3 4 16,-2 3-16,-1-1 0,-1 1 0,-4 4 15,0-3-15,-2-1 0,5-5 16,5-4-16,3-3 15,4-2-15</inkml:trace>
  <inkml:trace contextRef="#ctx0" brushRef="#br0" timeOffset="390407.2884">18387 13022 0,'0'0'0,"0"0"15,15 11-15,-6-5 0,0 1 0,2 0 16,1 1-16,2 1 0,3 1 15,4 2 1,1 0-16,-3-1 0,-3-1 16,-3-1-16,-3-2 0,-2-1 15,-1-2-15,-2 0 0</inkml:trace>
  <inkml:trace contextRef="#ctx0" brushRef="#br0" timeOffset="390588.1253">18148 13248 0,'0'0'0,"0"0"16,0 0-16,0 0 0,32 3 0,-32-3 15,29 2-15,-29-2 0,37-1 16,-14 0-16,3 0 16,0-1-16,-1 0 0,3-1 0,-5 1 15,-3 0-15</inkml:trace>
  <inkml:trace contextRef="#ctx0" brushRef="#br0" timeOffset="390787.7295">18813 12955 0,'0'0'15,"0"0"-15,0 0 0,34 4 0,-34-4 16,27 1-16,-11-2 0,0 1 15,2 2-15,5 0 16,0 0-16,-3 0 0,-4 0 16,-2-2-16,-4 0 0,-3-1 0,0 1 15,-2-1-15</inkml:trace>
  <inkml:trace contextRef="#ctx0" brushRef="#br0" timeOffset="390971.3861">18605 13121 0,'0'0'0,"0"0"0,0 0 16,0 0-16,0 0 0,31-2 16,-31 2-16,44-4 15,-15 1-15,-2 0 0,0 2 0,7-3 16,0-2-16,-3 0 0,-3 0 16,-2 0-16,-2 1 0,-3-1 15,-3 2-15,-4 1 0</inkml:trace>
  <inkml:trace contextRef="#ctx0" brushRef="#br0" timeOffset="391121.3364">18885 13021 0,'0'0'16,"0"0"-16,0 0 0,-1 27 0,1-27 15,-3 28-15,1-10 0,0 0 16,2 2-16,-1 5 0,0 0 15,0-3-15,0-4 0,0-3 16</inkml:trace>
  <inkml:trace contextRef="#ctx0" brushRef="#br0" timeOffset="391287.4406">18697 13312 0,'0'0'0,"0"0"0,0 0 16,24-2-16,-24 2 0,23-4 15,-23 4-15,35-9 0,-14 3 0,2-1 16,2-2-16,7-4 16,0 0-16,-5 2 0,-4 2 15,-3 1-15</inkml:trace>
  <inkml:trace contextRef="#ctx0" brushRef="#br0" timeOffset="391737.7519">19189 12888 0,'0'0'0,"0"0"0,0 0 0,0 0 15,-5 33-15,5-33 0,-9 29 16,4-14-16,-1 2 0,-1 1 16,1 1-16,0-2 0,2-1 0,-1 3 15,1-1-15,2-6 0,0-2 16,1-5-16,1-3 0,0-2 15,0 3-15,1-8 0,0-5 16,0 0-16,0 0 0,1 0 16,0-2-16,3-3 0,0 2 0,2 0 15,1 2-15,-2 1 0,1 0 16,2 0-16,1 0 16,1 2-16,2 0 0,2 2 15,3 0-15,0 2 0,-1 0 0,0 1 16,-1 2-16,0-1 0,-2 0 15,-1 2-15,-2 1 0,-1 1 16,-1 2-16,-1 1 0,-2 2 16,-1 1-16,-3 3 0,-2 3 15,-1 3-15,-2 3 0,-3 3 0,-2 1 16,0 1-16,0-1 16,0 0-16,-1-2 15,0-1-15,1-5 0,-1-4 16,1-2-16,2-1 0,0-2 15</inkml:trace>
  <inkml:trace contextRef="#ctx0" brushRef="#br0" timeOffset="391920.986">19254 13100 0,'0'0'0,"0"0"0,0 0 15,0 0-15,2 25 0,-2-25 16,-3 21-16,3-21 0,-5 27 15,-2-11-15,-2 0 0,-1 2 0,1-1 16,-1 1-16,-1-1 16,-2 2-16,2-1 0,2-4 15,1-1-15,1-3 0</inkml:trace>
  <inkml:trace contextRef="#ctx0" brushRef="#br0" timeOffset="392187.8161">19230 13336 0,'0'0'0,"0"0"0,0 0 16,0 0-16,18 22 0,-18-22 0,17 16 15,-17-16-15,27 17 0,-12-10 16,2 0-16,1 1 0,0-2 0,1-1 16,1 0-16,4-1 0,-1 0 15,-1-1-15,-1-1 0,-3 0 16,-3-1-16,0 0 15,-2-1 1,-1-1-16,-1 0 0,-3 0 0,-2-1 0,1-2 16,-1-2-16,-2-1 0,-1-1 15,-2-4-15,-1-5 16,0-1-16,0 0 0,0-2 0,0 4 16,0 1-16</inkml:trace>
  <inkml:trace contextRef="#ctx0" brushRef="#br0" timeOffset="400354.5913">26250 12832 0,'0'0'0,"0"0"16,0 0-16,0 0 0,0 0 0,28 22 15,-28-22-15,25 18 0,-14-8 16,1 3-16,1 0 16,0 1-16,1-3 0,9 4 0,3-1 15,-1-1-15,-2-1 0,6-3 16,4-4-16,-2-1 0,-2-1 15,10-3-15,3-1 0,-3-3 16,-3-3-16,1-3 0,0-3 16,-2-1-16,0-1 0,4-3 15,0 0-15,-6 5 0,-3 3 0,1 1 16,2 0-16,-6 3 16,-4 1-16,3 4 0,1 4 15,-1 1-15,-3 1 0,1 6 16,1 4-16,-1-1 0,-3 1 0,6-2 15,4-1-15,-1-2 0,-2-4 0,9-4 16,5-2-16,-4-2 16,-2-3-16,11-3 0,5-5 15,-8 2-15,-6 1 0,3-1 16,1 0-16,-6 0 0,-2 1 0,0-1 16,0-1-16,-2 4 0,-2 4 15,-2 2-15,-1 2 0,-2 3 16,0 3-16,5 6 0,3 5 15,-5 2-15,-5-1 0,7 4 16,5 2-16,-2-3 0,-1-3 0,7-3 16,5-1-16,-4-5 0,-3-4 15,6-5-15,4-3 16,-6-2-16,-4 0 0,10-1 0,4-3 16,-11-1-16,-4 0 0,2-5 15,3-2-15,-4 1 0,-6 0 16,-1 1-16,-2 1 0,-3 4 15,-1 4-15,5 1 0,2 4 16,-10 3-16,-3 2 0,1 5 16,3 5-16,-1 2 0,0-2 0,2 3 15,3 2-15,-2-4 0,-2-3 16,10-1-16,7 0 16,-6-4-16,-5-2 0,6-4 0,1-4 15,-4 0-15,-4 0 0,1-1 16,0-1-16,-2 1 0,-4 0 0,4-9 15,3-5-15,-8 5 16,-3 0-16,-1-2 0,2-1 16,-1 4-16,-1 2 0,3 4 15,1 1-15,-2 3 0,-2 3 0,2 4 16,1 4-16,0 2 0,1 2 16,3 1-16,2 4 0,-2-3 15,-3-2-15,8 0 0,8 1 16,-3-3-16,-2-2 0,4-2 15,5-1-15,-5-3 0,-4-2 0,7 0 16,0-2-16,-9-2 16,0-2-16,4 0 0,-1 0 15,-7 0-15,-2 0 0,4-6 16,-2-3-16,-5 4 0,-1 0 0,-1 3 16,-1 2-16,-1 2 0,-1 2 15,2 6-15,2 4 0,-1 0 16,-2 1-16,2 6 0,0 3 15,2 1-15,2 0 0,13 0 16,11 1-16,1-5 0,3-2 0,19-1 16,9-2-16,-9-8 15,-5-5-15,8 1 0,-4-1 16,-13-3-16,-11-3 0,8-15 0,-13-6 16,-9 0-16,-7 2 0,-16-8 15,-10-7-15,-8 20 0,-4 0 0,4 6 16,2 4-16,3 5 15</inkml:trace>
  <inkml:trace contextRef="#ctx0" brushRef="#br0" timeOffset="402706.88">2541 13829 0,'0'0'0,"0"0"15,0 0-15,0 0 0,0 0 16,23 18-16,-23-18 0,20 19 15,-8-8-15,4 1 0,2-1 16,-2 0-16,0 1 0,3 0 16,3 0-16,4 0 0,1-2 0,0-3 15,1-2-15,1-4 16,0-3-16,1-2 0,5-3 16,2-2-16,2 0 0,-2-2 0,4-3 15,-1 0-15,-1 0 0,7-1 16,1 1-16,-4 4 0,-5 3 15,3 2-15,3 1 0,-3 6 16,-2 5-16,6 5 0,1 2 16,-1-1-16,-2 0 0,5-1 15,4-1-15,1-3 0,1-3 16,0-5-16,2-3 0,5-7 0,-2-4 16,4-5-1,1-3-15,-2 1 0,-2 3 0,20-6 16,-10 6-16,-8 5 0,-7 4 0,-3 6 15,-3 5-15,-2 3 0,-2 2 16,-1 6-16,-1 1 0,1 6 16,0 5-16,5 2 0,4 1 15,-6-9-15,-3-4 0,7-6 16,1-4-16,2-5 0,1-3 16,11-2-16,5-5 15,3-9-15,4-8 0,-20 5 16,-12 5-16,10-1 0,3-1 15,-12 8-15,-8 5 0,8 6 16,9 4-16,-9 4 0,-4 4 0,8 10 16,6 9-1,-1-3-15,-1-2 0,0-5 0,1-5 16,-5 1-16,-1-2 0,5-7 16,5-5-16,-4-3 0,-3-2 0,10-8 15,6-7-15,-6 6 16,-8 3-16,4 0 0,-2 2 0,-3-3 15,-1 0-15,13 3 16,11 2-16,2 4 16,2 2-16,-21 4 0,-15 3 0,11 2 15,8 3-15,-9 1 0,-5 1 16,9-1-16,7 0 16,-3-5-16,-3-2 0,10-14 0,8-10 15,-6-1-15,-5 0 0,6-2 16,2-2-16,-14 3 0,-11 3 0,9 0 15,5-1-15,-8 4 16,-4 0-16,0 7 0,1 4 16,-7 5-16,-5 5 0,-2 8 0,1 7 15,-4-4-15,-1-1 0,1 10 16,2 7-16,-4-3 0,-1-3 16,4-4-16,4-1 0,0-7 15,1-6-15,11-9 0,6-5 16,-5-4-16,-4-2 0,7-8 15,4-3-15,-8-2 0,-7 1 0,4 3 16,1 3-16,-6 1 0,-7 3 16,5 7-16,2 4 15,-4 2-15,-5 3 0,5 11 16,3 9-16,-7 2 0,-6 0 0,-4 8 16,-1 4-16,-9-12 0,-5-9 0,-3-6 15</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8-29T02:50:50.006"/>
    </inkml:context>
    <inkml:brush xml:id="br0">
      <inkml:brushProperty name="width" value="0.05292" units="cm"/>
      <inkml:brushProperty name="height" value="0.05292" units="cm"/>
      <inkml:brushProperty name="color" value="#FF0000"/>
    </inkml:brush>
  </inkml:definitions>
  <inkml:trace contextRef="#ctx0" brushRef="#br0">3522 2418 0,'0'0'0,"0"0"15,0 0-15,0 0 0,0 0 0,28-4 16,-28 4-16,23-3 0,-23 3 16,32-1-16,-11 0 15,1 0-15,0 0 0,1-1 0,5 0 16,6-1-16,-2-1 0,3 3 16,6 2-16,0-2 0,-4-2 15,14 1-15,3-1 0,-3-3 16,0 1-16,11-2 0,-2 2 15,-5 2-15,-1 1 0,14-2 16,2-1-16,-7 1 0,-6 2 0,2-1 16,5 0-16,6-1 0,-6 3 15,5-1-15,4 1 0,-4-1 16,-2 2-16,36-1 0,-7 0 16,-11-4-16,-7 0 0,4 3 15,6 1-15,-9 0 0,-6-2 0,7 1 16,4 2-16,-4-2 0,-5 0 15,5 1-15,5 1 16,-5 0-16,-2 1 0,10-1 0,8 0 16,-10 0-16,-6 0 0,9 0 15,5 0-15,-3-3 0,-3-1 16,4 4-16,1 2 0,-5-2 16,-4-3-16,12 0 0,8-2 15,-9 5-15,-7 1 0,12 2 16,8-1-16,-6 1 0,-7 0 0,8-3 15,4-1-15,-7-2 0,-3 0 16,11 0-16,9 1 16,-10 6-16,-7 3 0,14-7 0,8-5 15,-10 3-15,-5 0 0,6-1 16,5 0-16,-10 0 0,-5 0 16,7 3-16,5 4 0,-11-2 15,-5-1-15,6-1 0,7-3 16,-13 2-16,-8 1 0,2 1 15,2 2-15,-14-2 0,-8 0 0,-3 0 16,-2-1-16,-15 2 0,-11 3 16,-7-4-16,-5 0 15,-9-1-15,-7 2 0,-4-2 0</inkml:trace>
  <inkml:trace contextRef="#ctx0" brushRef="#br0" timeOffset="75967.4655">2153 4450 0,'0'0'0,"0"0"15,0 0-15,0 0 0,0 0 0,22-11 16,-22 11-16,0 0 0,30-6 15,-30 6-15,25-2 0,-10 1 16,0 1-16,3-1 0,0 1 16,3-1-16,-1 1 0,4-1 15,3 1-15,7 1 0,0 0 0,3-1 16,2-1-16,-1 0 0,0-1 16,10 1-16,0-2 15,0 0-15,-2 1 0,11 2 0,3 0 16,-4 0-16,-2 2 0,0-2 15,0 0-15,9 3 0,0 1 16,0-1-16,2-1 0,-4 1 16,-2-1-16,10-1 0,3-1 15,-6 3-15,0 0 0,4-2 16,-1-1-16,29 2 0,-9 1 0,-2-2 16,0-2-16,-7-1 0,-5 1 15,3-1-15,3 1 0,-4 0 16,-1 1-16,5-2 0,6-3 15,-6 1-15,0-1 0,4 1 16,3-1-16,-7 1 0,-4 2 16,3-2-16,2 2 0,-1 1 0,0 0 15,4 2-15,3 0 16,-6-2-16,-3-1 0,0 1 16,2 0-16,-3 0 0,-3-1 0,5 1 15,4 0-15,-3 0 0,-2-3 16,4 7-16,0 1 0,-2-1 15,-3-3-15,16-1 16,12-2-16,-18 0 0,-12-4 0,-2 9 16,-3 5-16,6-2 0,-1-2 15,3-2-15,0-1 0,-1 0 16,-3 0-16,5 2 0,2-1 16,-4 0-16,-1 1 0,2-4 15,3 0-15,-6 1 0,-3 2 0,1 0 16,2 0-16,-1-4 0,0-3 15,4 6-15,4 6 0,-5-1 16,-3-3-16,3-2 0,3-1 16,-2-3-16,-1 1 0,2 2 15,1 2-15,0 1 0,-3 2 16,4-2-16,1 0 0,-1-1 16,-1-2-16,0 2 0,2 2 15,-4-2-15,-3-1 0,6 2 16,3 1-16,-1 1 0,-1 0 0,3 1 15,1 0-15,-3-2 0,-3 1 16,0-1-16,2 2 0,-3-2 16,1-2-16,0-1 0,2-1 15,0 2-15,-2 1 0,4-1 16,3-1-16,-3-1 0,-2-1 0,2 1 16,1 2-16,-2-3 0,-3-1 15,2 0-15,2 0 16,-2 0-16,-2 0 0,3 2 15,2 2-15,-2-1 0,-3 0 0,4 1 16,1 1-16,0-5 16,-1-4-16,1 4 0,1 0 0,-2 3 15,-1 1-15,1 3 0,1 2 16,-4-4-16,-2 0 0,2-1 16,3 2-16,-3-3 0,-3-1 0,3-1 15,1 0-15,-3 1 16,-2 1-16,3 3 0,-1 1 0,0-5 15,-2-4-15,1 6 0,2 3 16,-1-7-16,0-2 0,0-1 16,1 2-16,-2 1 0,-1 2 15,2-4-15,0 0 0,0 1 16,-2 3-16,2-1 0,3-2 16,-3 1-16,-1 0 0,0-2 15,0 2-15,-5 1 0,-3 4 0,1-3 16,0-2-16,3-1 0,0 0 15,0-1-15,1 3 0,-6-1 16,-4-2-16,2 1 0,3 2 16,-2-1-16,1 2 0,0 2 15,3 0-15,0-1 0,0-1 16,-2 2-16,0 2 0,-2-1 16,-2-1-16,1 2 0,0 2 15,0-4-15,2-2 0,0 0 16,3 2-16,-3-2 0,-3-2 0,1 7 15,1 2-15,0-2 0,1-2 16,-3-1-16,0 0 0,-3-3 16,-3-1-16,0 1 0,2 4 15,1-1-15,1 0 0,-1-1 16,0-1-16,-7 0 0,-3-2 0,3 3 16,1 3-16,-1-2 15,1 1-15,-2 0 0,0-1 16,-2 0-16,0 0 0,1 2 0,3 1 15,-2 0-15,-1-3 0,-2 0 16,0-1-16,1 0 0,0 0 16,2 1-16,1 3 0,-3 0 15,-3 0-15,3-2 0,2-5 16,1 2-16,-1 0 0,1-1 16,2 0-16,-2 1 0,-1 0 0,0-1 15,2-1-15,-2 1 0,0-1 16,2 3-16,0 0 0,-2 0 15,-1-1-15,5-4 0,2-1 16,-7 3-16,-5 1 0,3 4 16,4 0-16,-3-4 0,0-4 15,0 0-15,0 1 0,-3 5 16,0 4-16,-3-4 0,-1-2 16,-3 2-16,-1 2 0,0-5 15,1-2-15,-5-2 0,-4-2 0,-5 7 16,-4 3-16,0 0 0,-1-1 15,-11-1-15,2 1 0,-6 0 16,-4 0-16,0 0 0</inkml:trace>
  <inkml:trace contextRef="#ctx0" brushRef="#br0" timeOffset="77050.6283">31357 3319 0,'0'0'0,"0"0"0,0 0 16,0 0-16,29-5 0,-29 5 15,32-3-15,-13 4 0,1 1 16,4 0-16,4-4 0,10 0 16,1-1-16,1 3 0,3 1 15,7 0-15,-3-1 0,1 1 16,-1 0-16,4 2 0,-6-1 0,-2 0 16,-2-2-16,-8 1 0,-7 1 15,-5-1-15,-4 0 0,-4 1 16</inkml:trace>
  <inkml:trace contextRef="#ctx0" brushRef="#br0" timeOffset="92685.9915">14124 2263 0,'0'0'0,"0"0"16,0 0-16,0 0 0,0 0 0,0 0 16,26 14-16,-26-14 0,21 11 15,-21-11-15,29 14 16,-12-6-16,2-1 0,4 2 16,4-2-16,1 0 0,2-1 0,14 3 15,5 0-15,8 1 0,-3-1 16,6 0-16,4-1 0,8 1 15,-2 0-15,15-2 0,1-2 16,-9 2-16,-7 1 0,20-2 16,3-4-16,-11-2 0,-8-1 0,44-4 15,-2 0-15,-21 0 0,-12 0 16,6 1-16,6-3 16,-14 2-16,-12-1 0,9-1 15,7 1-15,-12-4 0,-7-3 0,9 9 16,7 5-16,-11-4 0,-7-3 15,6-5-15,4-2 0,-9 1 16,-6-1-16,2-4 0,1-3 16,-9 1-16,-6 1 0,3 2 15,1 0-15,-9-5 0,-6-3 0,-1-3 16,0-3-16,-1-1 16,-1 0-16,-5-6 0,-5-5 0,-2 8 15,-2 5-15,-2-5 0,0-2 16,-9 4-16,-6 7 0,-5-10 15,-4-5-15,-4 2 0,-1 0 16,-5 0-16,0-1 0,-1 7 16,0 6-16,-6-4 0,-6-4 15,1 6-15,0 3 0,-6-2 16,-5-2-16,16 10 0,-5-3 0,-23-12 16,-1 7-16,21 9 0,-3 0 15,-31-6-15,-4 8 0,7-5 16,2-3-16,-9-2 0,-6-1 15,7 11-15,4 8 0,-7 0 16,-3 0-16,7 4 0,3 1 0,-8-2 16,-4-3-16,4 6 15,4 1-15,-10 4 0,-4 1 16,5-2-16,5 0 0,-8 5 16,-5 2-16,3-1 0,4 0 0,-8 6 15,-6 4-15,11 5 0,6 1 16,-8-1-16,-6 2 0,8-1 15,5 0-15,-3 10 0,1 5 16,6-8-16,5-4 0,-3 6 16,-2 2-16,14-1 0,9-1 0,-3-1 15,-2-1-15,13-2 16,9-3-16,1 2 0,0 3 16,3-2-16,1-1 0,9-3 0,6-2 15,4 1-15,4-1 0,1 7 16,3 2-16,2-3 0,3-3 15,0 3-15,2 5 0,4 1 16,3 2-16,11-1 0,8 1 16,1-6-16,1-5 0,10 1 15,7 1-15,-20-12 0,0 0 0,21 14 16,1 1-16,-9-6 0,-6-5 16,-5-5-16,-4-5 15,2-5-15,0-4 0,-6-1 0,-2 0 16,-15 0-16,-3 0 0,-1 0 15</inkml:trace>
  <inkml:trace contextRef="#ctx0" brushRef="#br0" timeOffset="93517.7544">16487 1518 0,'0'0'0,"0"0"0,0 0 16,20-9-16,-11 6 0,2-1 16,3-1-16,2 2 0,0-2 0,6-1 15,1-1-15,0-2 0,-3 0 16,4 0-16,1-2 0,1 0 16,1 0-16,2-1 0,0 1 15,9-1-15,-2 1 0,3-4 16,2-1-16,-3 2 0,1-1 15,10 0-15,3-1 0,-3 0 16,-4 2-16,4 3 0,4 1 16,0 0-16,-1-2 0,10-1 15,0 0-15,-4 2 0,-3 2 0,14 0 16,2 0-16,-4 2 16,-3 3-16,5-1 0,3 0 0,26-7 15,-16-3-15,3 2 0,1 3 16,-9 6-16,-5 3 0,6 0 15,6 1-15,-6-1 0,-4 0 16,8 0-16,5-1 0,-8 6 16,-4 2-16,9 2 0,7 2 15,-8 5-15,-7 2 0,5-6 16,1-4-16,-6-3 0,-3-4 0,5 7 16,6 3-16,-9 3 15,-4 0-15,3 0 0,2-2 0,-7-1 16,-5-1-16,7 9 0,4 6 15,-8-5-15,-5-5 0,3 2 16,2 2-16,-5 0 0,-4 2 16,-4 5-16,-2 4 0,-8-8 15,-5-3-15,2-1 0,2 3 16,-4 0-16,-5 1 0,-2 0 16,-2 0-16,-4-1 0,-2-4 0,1-1 15,1-2-15,-4-2 0,-3-2 16,0-2-16,0 1 0,-4-4 15,-1 0-15,-9-5 0,-2 1 16,-1 0-16,1 0 0,-6 0 16,-1 0-16,-5 1 0,-2 0 0,-7 2 15,-4 0-15,5 0 0,4-1 16,2 0-16</inkml:trace>
  <inkml:trace contextRef="#ctx0" brushRef="#br0" timeOffset="94483.8256">21322 2218 0,'0'0'0,"0"0"0,0 0 16,0 0-16,0 0 0,0 0 0,0 0 16,0 0-16,-9-22 0,9 22 15,0 0-15,0 0 0,-5-26 16,5 26-16,0 0 0,-8-25 15,3 17-15,-1-2 0,-2-1 16,0-1-16,0 2 0,-2-1 16,-1 0-16,0 2 0,-1 0 0,-1 1 15,-1 1-15,-1 3 16,1 1-16,-1 2 0,-1 2 16,2 3-16,-1-1 0,-4 7 0,-3 4 15,1 0-15,1 2 0,2 4 16,3 6-16,2-1 0,0 0 0,2 10 15,5 0-15,1-3 16,4-7-16,5-2 16,2-3-16,3-5 0,1-1 0,2-7 15,3-4-15,0 0 0,-1 1 0,3-8 16,1-3-16,1-2 0,0 0 16,0-6-16,-1-3 0,0 1 15,-1 0-15,-2-4 0,0-4 16,0 3-16,-3 0 0,2-1 15,-1 0-15,-3 3 0,-2 4 0,-2 2 16,-3 4-16,-1 4 16,-1 4-16,-1 2 0,-5 0 15,-1 5-15,0 1 0,0 6 16,-1 5-16,2-1 0,1 0 0,0 8 16,3 2-16,3-1 0,3-2 15,7-3-15,5-2 0,0-1 16,0-3-16,1-3 0,2-4 15,-1-1-15,0-2 0,0-3 16,4-3-16,-5-3 0,-2-1 0,-3 1 16,-2 0-16,-2 1 0</inkml:trace>
  <inkml:trace contextRef="#ctx0" brushRef="#br0" timeOffset="94820.8874">21545 2131 0,'0'0'0,"0"0"0,0 0 0,-5 30 16,5-30-16,-5 30 0,4-9 15,0-2-15,1 3 0,1 2 16,0-2-16,1-4 0,-1-2 0,0-4 16,-1-2-16,0-3 0,0-2 15,1-2-15,1-2 0,-2-3 16,0-4-16,0-2 0,0-5 15,1-1-15,2 1 0,3-8 16,2-2-16,1 3 0,0-1 0,1 1 16,0 2-16,-1 3 15,0 1-15,0 2 0,0 0 16,-1 3-16,1 3 0,1 5 0,0 4 16,1 0-16,0 1 15,3 5-15,3 5 0,-2-1 16,0 0-16,-1 0 0,0-1 0,-1-2 15,-2-2-15,-3-1 0</inkml:trace>
  <inkml:trace contextRef="#ctx0" brushRef="#br0" timeOffset="95217.4388">21915 2219 0,'0'0'0,"0"0"0,0 0 15,0 0-15,31 17 0,-31-17 16,22 12-16,-22-12 0,25 8 16,-12-5-16,2 0 0,0-2 15,0-2-15,1-2 0,-1-2 16,0 0-16,-2-1 0,-1-1 16,-1-1-16,-1-2 0,0-2 0,0-4 15,-1 2-15,-4 0 0,-2 2 16,-1-1-16,-2-1 0,-3 3 15,0 2-15,-5 2 0,-3 4 16,-1 2-16,-1 0 0,-3 3 16,0 1-16,-2 5 0,1 4 15,-1 5-15,0 3 0,3 1 0,1 2 16,3 5-16,4 1 16,7-3-16,5-5 0,5-2 15,4-2-15,3-5 0,4-2 0,2-5 16,3-3-16,0-2 0,2 0 15,0-5-15,1-1 0,-6 1 16,-4 1-16,-4 1 0</inkml:trace>
  <inkml:trace contextRef="#ctx0" brushRef="#br0" timeOffset="95450.7267">22585 2120 0,'0'0'0,"0"0"0,0 0 16,-8 24-16,8-24 0,-4 37 16,2-11-16,1 1 0,1 3 0,-2 8 15,0 1-15,-1 0 16,0 1-16,-4 5 0,-1-4 16,1-4-16,-2-4 0,-1-3 0,0-2 15,-1-3-15,0-3 0,-2-6 16,-2-4-16,4-2 0,2-3 15,2-1-15</inkml:trace>
  <inkml:trace contextRef="#ctx0" brushRef="#br0" timeOffset="95700.6054">22670 2103 0,'0'0'0,"10"-1"16,2 0-16,4 2 15,4 2-15,8 3 0,2 2 0,3 4 16,-4 3-16,-3 1 0,-5 0 16,-6 2-16,-4-1 0,-5 1 15,-5 0-15,-7-1 0,-4 1 0,-6-1 16,-4-1-16,-4 1 0,-3-2 16,3 0-16,0 2 0,3-4 15,2-5-15,4-2 0,3-4 16,2-2-16,3-3 0,2-1 15,0 2-15,1 1 0</inkml:trace>
  <inkml:trace contextRef="#ctx0" brushRef="#br0" timeOffset="95919.7799">23138 1896 0,'0'0'15,"0"0"-15,0 0 0,-4 33 0,4-33 16,-3 40-16,1-14 0,0 3 16,2 3-16,0 10 0,2 0 15,-2 7-15,-2-3 0,1-4 16,-1-4-16,0-3 0,0-5 16,1-2-16,1-5 0,2-10 0,2-5 15,0-2-15,-2-1 0,0-1 16</inkml:trace>
  <inkml:trace contextRef="#ctx0" brushRef="#br0" timeOffset="96350.3182">23535 2130 0,'0'0'15,"0"0"-15,0 0 0,0 0 0,0 0 16,-25 1-16,25-1 15,-26 9-15,9-4 0,0 3 0,0 2 16,-1 3-16,1 1 0,-7 9 16,1 2-16,4 0 0,3-2 15,4 0-15,3-2 0,2-2 16,4-1-16,3-3 0,3-1 16,3-3-16,1-2 0,2-4 15,5-2-15,2-4 0,4-3 0,0-2 16,0-2-16,-2-3 0,1-3 15,4-4-15,1-2 0,-2-1 16,0-2-16,-5 5 0,-1 2 16,-4 4-16,-1 2 0,-3 3 15,-3 1-15,-1 3 0,1 3 0,-5 0 16,1 4-16,-1 2 16,-1 2-16,0 3 0,0 3 15,0 0-15,-1 2 0,2 1 16,2 1-16,1-1 0,1 1 0,2-3 15,-1-2-15,3-4 0,1-3 16,-1 0-16,-2-1 0,0-1 16</inkml:trace>
  <inkml:trace contextRef="#ctx0" brushRef="#br0" timeOffset="96584.0679">23973 2109 0,'0'0'0,"0"0"16,0 0-16,0 0 16,-18 23-16,18-23 0,-19 26 0,6-8 15,1 2-15,1 2 0,1 1 16,2 0-16,1 0 0,1 5 16,3-3-16,2-4 0,2-2 0,5-3 15,1-3-15,4-4 16,3-2-16,-1-1 0,1-1 0,-2-2 15,-2 2-15,-1-3 0</inkml:trace>
  <inkml:trace contextRef="#ctx0" brushRef="#br0" timeOffset="96934.3197">24036 2304 0,'0'0'0,"0"0"16,0 0-16,0 0 0,30 3 15,-30-3-15,30 3 0,-30-3 16,39 1-16,-19-2 0,0 0 16,-1-2-16,-1 0 0,1-2 15,-1 0-15,1-3 0,-1 0 0,-4 0 16,-3-2-16,-2-1 16,-2-1-16,-5 0 0,-3 1 15,-2 1-15,-3 2 0,0 0 16,-1 3-16,-2 2 0,-2 1 0,-1 1 15,-1 1-15,-2 2 0,0 4 16,0 2-16,-1 3 0,2 4 16,-1 1-16,2 4 0,1 3 15,2-1-15,1-1 0,2 3 16,2-1-16,4-1 0,2-3 0,5-1 16,3-3-16,5 0 0,6-3 15,3-2-15,2-2 0,-4-2 16,-3-1-16,-4 0 0</inkml:trace>
  <inkml:trace contextRef="#ctx0" brushRef="#br0" timeOffset="97417.2533">24748 2294 0,'0'0'15,"0"0"-15,0 0 0,0 0 16,0 0-16,0 0 0,0 0 0,-20-16 15,20 16-15,-23-7 0,23 7 16,-28-5-16,13 3 0,-3 0 16,0 0-16,-1 2 0,1 0 15,1 2-15,0-1 0,1 2 16,0 2-16,2 2 0,1 3 16,-4 4-16,3 0 0,3 2 15,3-2-15,4 1 0,1 0 0,3-1 16,3-1-16,1-2 15,1 0-15,7-5 0,3-2 0,3-3 16,1-2-16,3-3 0,1-3 16,0-3-16,1-1 0,3-8 15,0-5-15,-4 1 0,-1-1 16,-2-2-16,-1-3 0,-1 1 16,0 1-16,0 2 0,-1 2 15,1-3-15,-3 3 0,-2 5 16,-5 4-16,-2 5 0,-2 3 0,-1 3 15,-3 3-15,1 4 0,-2 2 16,-2 2-16,0 5 0,-2 2 16,-3 3-16,0 4 0,0 5 15,1 11-15,0 2 0,2 1 16,0 1-16,1-4 0,0-4 0,-1 6 16,-2 0-16,2-8 15,0-8-15,2-5 0</inkml:trace>
  <inkml:trace contextRef="#ctx0" brushRef="#br0" timeOffset="114838.8291">6818 13883 0,'0'0'0,"0"0"0,0 0 16,0 0-16,0 0 0,0 0 0,-4-26 16,4 26-16,0 0 0,-12-24 15,4 16-15,0 0 0,-3 0 0,-3 1 16,0 1-16,-1 1 0,-1 3 15,0 0-15,-2 4 0,-2 0 16,-2 3-16,-3 6 0,-2 5 16,3 2-16,1 2 0,2 2 15,-1 2-15,0 5 0,4 0 16,6-4-16,4-2 0,6-6 16,5-2-16,4-6 0,2-2 15,4-3-15,3-3 0,4-4 16,6-5-16,-2-2 0,-2-3 0,5-3 15,1-2 1,1-3-16,2-1 0,-8 3 16,-2 1-16,-5 1 0,-2 6 15,-6 3-15,-1 3 0,-1 7 0,-3 3 16,-1 2-16,-1 3 0,-1 5 16,-1 6-16,0 2 0,-1 1 15,2 0-15,1 0 0,1-5 16,3-4-16,3-2 0,4-1 15,3-6-15,0-3 0,-3-2 16,-2 1-16,-1-1 0</inkml:trace>
  <inkml:trace contextRef="#ctx0" brushRef="#br0" timeOffset="115367.873">7285 13841 0,'0'0'0,"0"0"15,0 0-15,-11 23 0,11-23 16,-18 28-16,5-9 0,1 1 16,-1 1-16,-2 5 0,3-2 15,2-4-15,2-3 0,0-4 16,2-1-16,2-4 0,1-5 16,3-6-16,2-7 0,2-2 15,3-4-15,2 0 0,5-2 0,1-2 16,2-3-16,4-4 0,1 1 15,2 6-15,2 5 0,-1 4 16,0 2-16,-3 3 0,-1 3 16,-1 4-16,0 4 0,-3 2 15,-2 3-15,-2 2 0,-1 3 16,-3 0-16,-1 3 0,-4 0 16,-2 0-16,0 0 0,-2 0 0,-3-3 15,-1-2-15,-2-2 0,1-2 16,-1-5-16,2-1 15,2-3-15,1-3 0,2-4 0,2-3 16,5-2-16,3-2 0,3-3 16,4-4-16,2 2 15,2 3-15,6-3 0,3 3 0,-1 4 16,-4 3-16,2 3 16,0 2-16,-3 4 0,-2 2 0,-3 4 15,-2 5-15,-4 0 0,-2 1 16,-3 3-16,0 4 15,-6 3-15,-1 3 0,-1-5 16,-1-1-16,-1-3 0,0-3 16,0-2-16,1-2 0,0-2 0</inkml:trace>
  <inkml:trace contextRef="#ctx0" brushRef="#br0" timeOffset="115686.1282">8252 13875 0,'0'0'0,"0"0"16,0 0-16,-11 24 0,11-24 0,-14 31 15,2-7-15,3 1 16,-1 3-16,2 5 0,5-1 16,4-7-16,3-4 0,7-4 0,3-6 15,1-6-15,4-5 0,4-4 16,3-5-16,-2 0 0,-2-3 15,1-9-15,-3-8 16,-1 1-16,-1 1 0,-3-5 0,-5-1 16,-5 6-16,-5 3 0,-6 3 15,-2 2-15,-5 4 0,-4 3 0,-7 5 16,-4 3-16,0 5 16,2 6-16,0 3 0,2 2 15,3 3-15,2 3 0,4-4 16,3-3-16,4-3 15</inkml:trace>
  <inkml:trace contextRef="#ctx0" brushRef="#br0" timeOffset="116067.2338">8881 13806 0,'0'0'0,"0"0"0,0 0 15,0 0-15,-14 24 0,14-24 16,-25 33-16,9-12 0,1 4 0,-2 1 16,1 2-16,-2 4 15,4-4-15,5-3 0,6-4 16,3-4-16,2-3 0,7-6 0,3-2 16,3-5-16,5-1 0,3-4 15,3-3-15,1-4 16,2-5-16,1-4 0,0-5 0,-2 2 15,-4 2-15,2-3 0,-3 2 16,-4 5-16,-7 3 0,-4 4 16,-1 3-16,-4 4 0,-3 3 0,-2 0 15,-3 6-15,-2 4 16,-1 2-16,0 6 0,-2 4 0,1 1 16,1 1-16,4 2 15,3 0-15,3-3 0,2-3 16,5-4-16,3-3 0,-2-3 0,-1-2 15,-3-1-15</inkml:trace>
  <inkml:trace contextRef="#ctx0" brushRef="#br0" timeOffset="116434.5837">9406 13916 0,'0'0'0,"0"0"0,0 0 15,-12 23-15,12-23 0,-17 36 0,5-15 16,0 0-16,0-1 0,-1 5 16,2-3-16,3-5 0,3-5 15,1-5-15,3-5 0,3-4 16,3-4-16,3-3 16,1-3-16,4-5 0,-3-2 0,3-3 15,1-1-15,7-2 0,1 2 0,0 0 16,0 2-16,-3 5 0,-4 5 15,1 4-15,-1 4 16,0 2-16,-2 3 0,-2 5 0,-2 2 16,-4 5-16,0 3 0,-7 6 15,-2 6-15,0-2 16,-2-2-16,1-1 0,-1-1 0,-2-3 16,0-1-16,0-4 0,1-1 15,2-2-15,0-3 0,2-1 16</inkml:trace>
  <inkml:trace contextRef="#ctx0" brushRef="#br0" timeOffset="116684.5814">10032 13675 0,'0'0'0,"0"0"15,0 0-15,0 0 0,0 30 0,-5-12 16,-4 6-16,-4 4 15,-3 4-15,1 4 0,-1 2 16,-2 7-16,2-3 0,3 3 16,4-6-16,4-6 0,3-5 15,3-6-15,3-5 0,5-4 0,4-2 16,3-7-16,0-5 0,2-5 16,0-3-16,3-8 0,1-4 15,-3 4-15,-4 3 0,-3 3 16</inkml:trace>
  <inkml:trace contextRef="#ctx0" brushRef="#br0" timeOffset="116802.3271">9730 13911 0,'0'0'0,"0"0"0,0 0 16,0 0-16,34 7 0,-8-6 0,8 1 15,5-1-15,4 0 0,3 1 16,-8-1-16,-4-1 0</inkml:trace>
  <inkml:trace contextRef="#ctx0" brushRef="#br0" timeOffset="117353.3558">6798 14552 0,'0'0'0,"0"0"16,0 0-16,0 0 0,26 3 0,-26-3 15,37 2-15,-12 0 0,5 1 16,8-2-16,9 1 0,17-1 16,7 1-16,27-1 0,11 0 15,12 1-15,-11 1 0,28-2 16,23-1-16,47 0 0,-18 0 0,-12 1 16,-2 3-16,-12 2 0,-7 2 15,-1 3-15,-3 3 0,-21-2 16,-13-2-16,-5 3 0,-8 1 15,-16-4-15,-10-2 0,-15-5 16,-9-3-16,-11-2 0,-6-2 0,-13 2 16,-8 0-16,-6 1 0</inkml:trace>
  <inkml:trace contextRef="#ctx0" brushRef="#br0" timeOffset="122834.7077">11651 13315 0,'0'0'0,"0"0"0,0 0 0,0 0 16,0 0-16,0 0 0,0 0 15,0 0-15,0 0 0,-22 26 16,11-6-16,-1 3 0,-2 2 16,0 7-16,0 6 0,-5 9 15,1-3-15,-4 13 0,0 2 16,1 1-16,4-10 0,4-2 16,5-1-16,2-4 0,4-4 0,5-1 15,6-5-15,3-8 0,3-4 16,4-7-16,7-4 15,-10-3-15,-4-2 0,-2-1 0</inkml:trace>
  <inkml:trace contextRef="#ctx0" brushRef="#br0" timeOffset="123268.6888">12286 13834 0,'0'0'0,"0"0"15,0 0-15,0 0 0,-6-23 0,6 23 16,-15-16-16,4 7 0,-2 0 16,-3 1-16,0 3 0,-5 0 15,-2 4-15,-9 3 0,0 3 16,-3 3-16,0 3 0,1 5 16,1 3-16,-5 6 0,3-1 0,5 2 15,6 2 1,8-3-16,5-4 0,6 0 0,7-3 15,7-5-15,4-4 0,7-9 16,8-6-16,5-5 16,4-4-16,-4 2 0,-3 1 0,4-10 15,-1-7-15,-3 1 0,-2 3 16,0-4-16,-2 2 16,-9 8-16,-4 3 0,-6 5 0,-2 4 15,-5 7-15,-4 2 0,-4 8 16,-7 8-16,4-1 15,1 2-15,0 8 0,2 5 0,1-1 16,2 1-16,4-2 16,4-1-16,3-6 0,4-5 15,7-6-15,5-6 0,-6 0 0,-3-2 16,-3-2-16</inkml:trace>
  <inkml:trace contextRef="#ctx0" brushRef="#br0" timeOffset="123534.5718">12623 13827 0,'0'0'16,"0"0"-16,0 0 0,-10 30 15,10-30-15,-21 32 0,9-12 16,0 3-16,0-1 0,-1 5 0,1-3 16,2-4-16,1-4 0,2-5 15,2-2-15,0-5 16,3-4-16,2-6 0,1-5 0,2-3 15,3-3-15,6-6 16,5-5-16,-1 5 16,0 3-16,-2 4 0,-1 2 0,6 1 15,2 4-15,0 4 0,-1 4 0,-1 4 16,1 3-16,-1 2 16,0 0-16,-4-1 0,-2-2 15,-3 0-15</inkml:trace>
  <inkml:trace contextRef="#ctx0" brushRef="#br0" timeOffset="123984.7481">13361 13846 0,'0'0'0,"0"0"0,0 0 16,0 0-16,-23-16 0,23 16 15,-34-5-15,14 5 0,-4 2 16,-3 6-16,-5 4 0,-7 4 0,2 1 15,1 6-15,3 4 16,0 3-16,8-2 0,8-5 16,8-4-16,5-2 0,6-4 0,11-4 15,6-4 1,3-4-16,3-3 0,2-6 0,4-4 0,3-4 16,-2-2-16,-3-2 15,-4-2-15,-3 2 0,-2-1 0,-4 6 16,-5 4-16,-3 4 0,-1 3 15,-5 5-15,-2 3 0,-2 4 16,-2 6-16,-6 14 16,-5 13-16,-4 10 15,-7 7-15,1 5 0,3-7 0,1 5 16,4-6-16,4-14 0,2-10 0,0-1 16,1-3-16,4-12 15,0-4-15,-2-5 0,-2-4 0,-1-4 16,-1-5-16,0-7 0,1-6 15,3-3-15,3-5 0,4-8 16,4-3-16,-1 7 0,0 8 16,0 5-16</inkml:trace>
  <inkml:trace contextRef="#ctx0" brushRef="#br0" timeOffset="124284.2106">13395 13964 0,'0'0'0,"6"1"0,3 0 15,1 2-15,1 1 0,8-1 0,4 0 16,0 0-16,2-1 16,1-1-16,3-1 0,-3-2 0,-2-1 15,3-2-15,-3-2 0,-3-1 16,-2 0-16,-3-3 16,-1-1-16,-3-2 0,-2-1 0,-5-1 15,-1 0-15,-3 1 0,-4 1 0,-1 3 16,-3 4-16,-3 1 0,-4 2 15,-2 4-15,-3 3 16,1 4-16,2 5 0,-5 5 0,0 5 16,4 4-16,4 3 0,6 3 15,6-1-15,5-2 16,2-1-16,15 1 0,10-3 0,4-3 16,4-4-16,-9-4 0,-7-2 15,-4-4-15</inkml:trace>
  <inkml:trace contextRef="#ctx0" brushRef="#br0" timeOffset="124734.5425">14858 13898 0,'0'0'0,"0"0"0,0 0 16,0 0-16,-12-19 0,12 19 0,-20-13 15,7 8-15,-2-1 0,-3 2 16,-7 1-16,0 2 0,-2 3 16,-10 3-16,-4 4 0,3 1 15,1 3-15,-8 10 0,1 6 16,6-1-16,6-1 0,3-1 16,7-2-16,10-4 0,6-1 0,15-4 15,11-3 1,3-5-16,3-6 0,6-3 0,5-4 15,1-2-15,1-6 0,-1-7 16,1-6-16,-4 3 0,-3 0 16,2-1-16,-4 2 0,-7 4 15,-5 3-15,-6 5 0,-2 4 16,-4 3-16,-3 2 0,-6 7 16,-5 3-16,-1 3 0,-1 2 0,1 3 15,-1 5-15,2 1 0,0 0 16,3 1-16,3-2 15,7-3-15,5-4 0,2-3 16,1-3-16,-2-3 0,-2 0 16,-3-1-16</inkml:trace>
  <inkml:trace contextRef="#ctx0" brushRef="#br0" timeOffset="125267.2505">15224 13877 0,'0'0'0,"0"0"15,0 0-15,0 0 0,0 0 16,-16 34-16,5-18 0,-1 4 16,0 1-16,1-1 0,0 0 15,1-2-15,1 0 0,-1 0 16,3-3-16,1-2 0,2-3 0,3-7 16,1-3-16,2-2 0,2-2 15,3-3-15,3-4 0,3-6 16,1-2-16,3-2 15,2-1-15,1 2 0,0 4 16,5 0-16,-2 5 0,-2 2 16,-2 3-16,-2 4 0,0 4 15,-2 2-15,0 2 0,-3 3 16,-1 4-16,-5 0 0,-1 3 0,-3 5 16,-3 0-16,-1-5 15,-1 1-15,-1 2 0,0-2 0,-1-4 16,2-2-16,0-3 0,-1-1 15,2-3-15,0 0 0,0-4 16,2 0-16,-1-5 0,3-1 16,5-5-16,6-3 15,4-4-15,5-4 0,-2 4 16,-1 1-16,8 1 0,4 1 16,-2 4-16,-2 2 0,-1 3 15,-3 2-15,-2 1 0,-1 0 0,-1 5 16,-1 5-16,-1 2 0,-4 1 15,-2 3-15,-3 4 0,-3-1 16,-1-2-16,-2 2 0,0 1 16,-3-3-16,-1-1 0,-3 0 15,1 0-15,-1-3 0,2-3 0,0-2 16,1 0-16,-1 0 0</inkml:trace>
  <inkml:trace contextRef="#ctx0" brushRef="#br0" timeOffset="125601.9181">16133 13922 0,'0'0'0,"0"0"16,0 0-16,-15 18 0,15-18 0,-15 30 16,5-9-16,1 3 15,0 0-15,2 0 0,3 0 16,2 3-16,3-6 0,10-4 15,8-2-15,0-5 0,1-3 0,10-5 16,4-7-16,-3-3 16,-3-1-16,-2-5 0,-2-3 0,2-8 15,-5-1-15,-7-2 16,-4-3-16,-6 5 0,-4 4 16,-4 0-16,-4 1 0,-5 5 15,-5 3-15,-4 4 0,-3 2 0,3 5 16,2 3-16,1 4 0,2 1 15,1 2-15,4 1 0,7 0 16,2 2 0,1-1-16,1-3 0,0 0 0</inkml:trace>
  <inkml:trace contextRef="#ctx0" brushRef="#br0" timeOffset="125984.8544">16773 13857 0,'0'0'0,"0"0"16,0 0-16,0 0 0,-26 20 0,26-20 15,-24 32-15,9-10 0,-2 0 16,2 2-16,-1 0 16,1 5-16,4-4 0,5-1 15,6-1-15,4-4 0,3-4 0,6-6 16,2-4-16,5-4 0,3-1 15,7-3-15,0-4 0,-1-1 16,2-2-16,0-4 0,0-4 16,-1-5-16,-2-2 0,-1-1 15,-6 5-15,-5 5 16,-3 3-16,-5 4 0,-3 2 0,-6 4 16,-4 2-1,1 3-15,-2 1 0,0 8 0,-3 5 16,0 3-16,0 4 0,6 0 15,4-2-15,0-1 0,1-2 0,6-2 16,4-2-16,-2-3 0,-1-2 16,-3-1-16</inkml:trace>
  <inkml:trace contextRef="#ctx0" brushRef="#br0" timeOffset="126320.0655">17399 13946 0,'0'0'0,"0"0"0,0 0 16,-17 19-16,17-19 0,-17 29 16,6-11-16,-1 0 0,-2 0 15,2-1-15,1-2 16,-1 2-16,2-3 0,3-3 0,1-3 16,6-3-16,3-3 0,3-6 15,2-3-15,0-1 0,2-1 0,5-4 16,2-6-16,2 2 0,1 0 15,0 0-15,-2 1 0,3 0 16,-2 4-16,0 2 0,0 2 16,-2 3-16,-1 3 0,-3 5 15,-1 5-15,-5 2 0,-3 2 16,-1 4-16,0 3 0,-6 3 0,-2 3 16,-3 5-16,0-1 15,2-2-15,0-5 0,3-3 16,2-4-16,3-4 0,3-4 0,-2-2 15,-1 0-15,0-2 0</inkml:trace>
  <inkml:trace contextRef="#ctx0" brushRef="#br0" timeOffset="126551.6553">17963 13803 0,'0'0'0,"0"0"0,0 0 15,-19 26-15,19-26 0,-28 35 16,13-10-16,-1 1 0,1 3 0,-2 7 16,3-2-16,2 2 15,4-3-15,5-5 0,3-2 16,3-5-16,3-5 0,3-4 0,6-3 16,1-2-16,2-3 0,-3-6 15,1-4-15,-4 1 16,-2 1-16,-2 1 0</inkml:trace>
  <inkml:trace contextRef="#ctx0" brushRef="#br0" timeOffset="126701.2578">17703 13893 0,'0'0'0,"0"0"16,0 0-16,0 0 0,0 0 0,0 0 16,23 0-16,-23 0 15,40 2-15,-13 0 0,2-1 16,4 1-16,4 1 0,3-1 15,-7 0-15,-5-1 0</inkml:trace>
  <inkml:trace contextRef="#ctx0" brushRef="#br0" timeOffset="126967.4021">18444 13770 0,'0'0'15,"0"0"-15,0 0 0,-26-2 0,26 2 16,-30 1-16,12 3 15,1 1-15,-1 0 0,1 5 16,1 3-16,-2 5 0,5 2 16,5 0-16,6 2 0,4 0 0,4 2 15,3-1-15,2 1 16,4 2-16,3-4 0,-5-1 0,-4-1 16,-3-2-16,-1-3 0,-6-1 15,-5-4-15,-1-2 0,-3-1 16,-4-4-16,0-2 0,-1-2 15,-3-1-15,-4-6 0,1-2 16,3 2-16,4 1 0,3 2 16</inkml:trace>
  <inkml:trace contextRef="#ctx0" brushRef="#br0" timeOffset="127455.0419">19090 13940 0,'0'0'0,"0"0"0,0 0 16,-26 20-16,26-20 0,-26 24 16,12-4-16,2-1 0,1 3 15,3 4-15,6-1 0,6-3 0,6-4 16,8-4-16,7-5 15,2-3-15,0-2 0,9-6 0,0-4 16,-2-2-16,-1-2 0,3-9 16,-5-4-16,-5-5 0,-6-4 15,-7 2-15,-5-1 0,-6 2 0,-3 1 16,-11 2-16,-9 2 16,1 4-16,1 4 0,-4 4 15,-5 3-15,3 5 0,0 4 0,4 10 16,3 8-1,7 1-15,6 1 0,0-5 0,2-3 16,-1-3-16</inkml:trace>
  <inkml:trace contextRef="#ctx0" brushRef="#br0" timeOffset="127717.2911">19926 13611 0,'0'0'0,"0"0"0,0 0 16,0 0-16,0 0 0,-31 23 16,31-23-16,-24 36 15,9-4-15,1 5 0,1 3 0,-4 14 16,2 0-16,-2 6 0,3-6 16,1 2-16,2-9 0,1-7 15,1-5-15,-1-6 0,1-3 16,-1-6-16,-1-5 0,-1-8 15,-1-6-15,1-5 0,0-4 0,4 2 16,1 3-16,2-1 0</inkml:trace>
  <inkml:trace contextRef="#ctx0" brushRef="#br0" timeOffset="127851.9707">19600 13844 0,'0'0'0,"0"0"15,0 0-15,33-5 0,-33 5 0,40-5 16,-11 3-16,2-1 0,2 1 0,14 1 15,4 1-15,12 0 0,0-1 16,-12 0-16,-11 0 0,-7 1 16</inkml:trace>
  <inkml:trace contextRef="#ctx0" brushRef="#br0" timeOffset="128334.7136">20644 13773 0,'0'0'0,"0"0"15,0 0-15,0 0 0,0 0 0,0 0 16,0 0-16,-22 25 16,22-25-16,-16 30 0,8-11 0,2 2 15,0 2-15,3 1 0,1 0 16,2 3-16,3-3 0,7-5 16,5-2-1,3-5-15,1-4 0,3-4 0,2-4 0,1-4 16,1-3-16,5-8 15,-2-5-15,0-2 0,-1-1 0,-1-3 16,1-1-16,-3 0 0,-6 5 16,-7 4-16,-3 3 0,-5 5 15,-4 4-15,-3 4 0,-5 2 16,-2 6-16,-1 6 0,0 7 16,0 5-16,2 3 0,3 2 0,5-1 15,3-1 1,10-4-16,7-3 0,-1-4 0,1-4 15,10-2-15,5-4 0,-2-3 16,-2-2-16,1-8 0,0-5 16,-4-1-16,-2-1 0,0-4 15,-1-3-15,-4-3 0,-3-2 0,-4-1 16,-5-1-16,-4 6 0,-4 5 16,-8 3-16,-6 2 15,-2 3-15,-1 2 0,0 3 16,2 3-16,0 2 0,2 2 0,4 3 15,4 2-15,1-3 0,1 0 0,1-1 16</inkml:trace>
  <inkml:trace contextRef="#ctx0" brushRef="#br0" timeOffset="128718.091">21868 13823 0,'0'0'0,"0"0"15,0 0-15,0 0 0,0 0 0,-25-13 16,25 13-16,-39-4 0,17 5 16,-4 4-16,-5 4 0,-10 6 15,-1 2-15,-4 7 0,4 2 16,9 0-16,6 0 0,7-1 16,6-1-16,8-6 0,4-1 15,9-5-15,9-1 0,4-4 0,2-3 16,4-3-16,5-3 0,3-5 15,-2-4-15,0-3 0,1-4 16,-3 0-16,-2 0 0,-5-2 16,-5-2-16,-3 5 15,-4 4-15,-3 2 0,-3 2 0,-1 4 16,-1 0-16,-3 5 0,-4 7 16,0 3-16,-2 2 0,1 7 15,-1 6-15,3 0 16,2 0-16,4-2 0,4-2 0,2-4 15,1-5-15,-3-2 0,0-2 16,-1-1-16</inkml:trace>
  <inkml:trace contextRef="#ctx0" brushRef="#br0" timeOffset="128950.8533">22333 13673 0,'0'0'16,"0"0"-16,-16 20 0,3-2 16,-3 5-16,1 1 0,1 1 0,-6 15 15,-1 8-15,1 3 16,5-8-16,7-3 0,7-2 16,2-8-16,2-3 0,9-5 0,8-5 15,1-5-15,1-2 0,4-9 16,1-4-16,0-5 0,-2-2 15,-5 1-15,-5 2 0,-3 2 16</inkml:trace>
  <inkml:trace contextRef="#ctx0" brushRef="#br0" timeOffset="129117.1826">22065 13840 0,'0'0'0,"0"0"0,0 0 15,0 0-15,34-4 0,-34 4 0,40-2 16,-16 1-16,1 1 0,7-3 16,6 0-16,2 1 0,-5-1 15,-6 2-15</inkml:trace>
  <inkml:trace contextRef="#ctx0" brushRef="#br0" timeOffset="129467.9707">22347 13951 0,'0'0'0,"0"0"0,0 0 16,0 0-16,26 13 0,-26-13 15,35 8-15,-13-5 0,3-1 16,2 0-16,2-2 0,3 0 0,2-2 16,6-3-16,-4-1 15,-3 0-15,-4 0 0,1-5 16,-6-2-16,-7-2 0,-6-2 15,-6 2-15,-3-1 0,-6 3 0,-6 1 16,-5 4-16,-5 1 0,-1 3 16,0 3-16,-2 6 0,-3 6 15,1 3-15,1 3 0,3 5 16,3 3-16,4 2 0,3 2 16,6 9-16,9 2 15,9-11 1,10-2-16,5-3 0,-1-5 0,7-10 0,6-6 15,-1-6-15,-3-4 0,-3 0 16,-8 3-16,-6 0 0</inkml:trace>
  <inkml:trace contextRef="#ctx0" brushRef="#br0" timeOffset="129734.2978">23022 13880 0,'0'0'0,"0"0"16,0 0-16,-10 25 0,10-25 0,-11 29 15,2-6-15,-1 0 16,0 1-16,-1 8 0,2-2 0,3-3 16,0-4-16,3-1 0,3-5 15,2-6-15,2-5 0,1-8 16,0-5-16,1-2 0,-2-1 0,1-5 16,0-6-16,1-1 0,0-2 15,3-4-15,1 2 16,-2 6-16,-2 3 0,1 1 0,0 3 15,0 2-15,1 2 0,5 3 16,4 3-16,-4 4 0,0 1 16,-2 1-16,-1-1 0,-2-1 0</inkml:trace>
  <inkml:trace contextRef="#ctx0" brushRef="#br0" timeOffset="130002.5298">23432 14044 0,'0'0'0,"0"0"15,0 0-15,0 0 0,34 5 0,-34-5 16,44 6-16,-16-4 0,2-2 15,15 0-15,4 0 16,-3 0-16,-1 0 0,9 0 0,0-2 16,-8 0-16,-5-1 0,-2-3 15,-8-3-15,-7 3 0,-5 0 0,-3 2 16</inkml:trace>
  <inkml:trace contextRef="#ctx0" brushRef="#br0" timeOffset="130217.5368">23883 13715 0,'0'0'15,"0"0"-15,0 0 0,-9 28 0,9-28 16,-13 34-16,4-7 16,0 4-16,-1 3 0,-4 16 0,-1 3 15,1 8-15,2-5 0,1-4 16,2-6-16,4-1 0,3-10 15,4-11-15,1-7 0,-1-4 16,0-2-16,-1-3 0</inkml:trace>
  <inkml:trace contextRef="#ctx0" brushRef="#br0" timeOffset="130417.8208">24618 13496 0,'0'0'0,"0"0"16,0 0-16,0 0 0,0 0 0,-11 30 15,0-15-15,-2 5 0,-4 1 16,-1 3-16,1 3 16,-2-3-16,0-1 0,-2 0 15,4-3-15,1-3 16</inkml:trace>
  <inkml:trace contextRef="#ctx0" brushRef="#br0" timeOffset="130553.496">24860 13636 0,'0'0'0,"10"0"0,4 1 16,0 1-16,1-2 0,7 2 0,4 0 15,-4-1-15,-2 1 0,1 0 16,-5 0-16,-3-1 0</inkml:trace>
  <inkml:trace contextRef="#ctx0" brushRef="#br0" timeOffset="130754.0687">24617 13909 0,'0'0'0,"0"0"0,-3 20 0,-1-6 15,1 1-15,-1 4 0,0 1 0,1-1 16,1-3-16,2-3 0,2-2 16,0-4-16,1-4 0,0 0 15,-1 0 1,0-2-16</inkml:trace>
  <inkml:trace contextRef="#ctx0" brushRef="#br0" timeOffset="130967.2034">24751 13808 0,'0'0'0,"0"0"0,0 0 16,0 0-16,30 1 0,-30-1 16,31 5-16,-14-3 0,-2 3 0,1-1 15,1 2-15,0 0 16,-2 2-16,3 4 0,-2 0 16,-3 1-16,-3-2 0,-4 3 0,-5 2 15,-3 1-15,-4 1 0,-4 0 16,-4 2-1,-3-4-15,-1-2 0,-2-4 0,0-3 16,0-1-16,4-1 0,2 0 0</inkml:trace>
  <inkml:trace contextRef="#ctx0" brushRef="#br0" timeOffset="131117.618">24630 13937 0,'0'0'0,"0"0"0,0 0 15,0 0-15,0 0 0,32 2 16,-32-2-16,30 2 0,-30-2 0,35 1 15,-12 0 1,0-1-16,1 1 0,-4 1 0,0-2 16,1 0-16,-3 0 0,-3 0 15</inkml:trace>
  <inkml:trace contextRef="#ctx0" brushRef="#br0" timeOffset="131751.6764">24651 14041 0,'0'0'0,"0"0"0,0 0 15,0 0-15,0 0 0,33 9 0,-33-9 16,27 8-16,-27-8 0,35 9 16,-14-4-16,0 0 0,0 0 15,-3 0-15,0-1 0,-3 1 16,-1 1-16,-4 4 15,-5 0-15,-9-2 16,-8 1-16,-1-1 0,0 0 0,-8 2 16,-2 0-16,-2-1 0,-1-1 15,-2 1-15,2-2 0,4-1 0,4-1 16,2-1-16,4 0 16,1-2-16,2 1 0,6 0 15,4 1-15,2-1 0,2 1 0,6 2 16,5 1-1,3 1-15,1 1 0,2 1 0,3 2 16,0 1-16,-2-2 0,4 4 16,-1 0-16,-5-1 0,-4 1 15,-4-2-15,-2 0 0,-3-1 16,-2 2-16,-6-2 0,-5 0 16,-5-1-16,-4-1 0,-3-4 0,-2-1 15,-2-1-15,-1-3 0,-5-2 16,-4-5-16,0 0 0,2-1 15,-3-2-15,-2-2 0,3 1 16,3 0-16,-3-3 0,4 1 16,2-2-16,6 1 0,3-1 15,4 1-15,5 3 0,3 1 16,6 2-16,7 2 16,5 5-16,5 5 0,2 2 0,1 2 15,7 6-15,5 5 16,-1 0-16,0 0 0,10 8 0,3 3 15,-4-3-15,-3-1 0,3 8 16,-3 4-16,-4-8 0,-5-5 0,-1 0 16,-6-1-16,-11-8 15,-5-4-15,-1-3 0,-3-2 16,0-3-16</inkml:trace>
  <inkml:trace contextRef="#ctx0" brushRef="#br0" timeOffset="143819.9566">27197 2845 0,'0'0'0,"0"0"15,0 0-15,0 0 0,0 0 16,-21 28-16,21-28 0,-19 30 16,9-13-16,-1 2 0,-1 5 15,1-2-15,0 0 0,-4 8 16,1-1-16,1-3 0,0-2 0,-1 1 16,3-4-16,3-5 15,1-1-15,1-4 0</inkml:trace>
  <inkml:trace contextRef="#ctx0" brushRef="#br0" timeOffset="143975.9537">27191 2571 0,'0'0'0,"0"0"16,0 0-16,0 0 0,28-1 0,-16 2 15,3 1-15,1 2 0,-1 0 16,2 3-16,1 1 0,-1-1 0,-3 0 16,-1-1-16</inkml:trace>
  <inkml:trace contextRef="#ctx0" brushRef="#br0" timeOffset="144334.508">27445 2875 0,'0'0'0,"0"0"0,0 0 16,-10 27-16,5-13 0,-1 1 15,-3 3-15,0 2 0,0-2 16,-3 7-16,0 0 0,1-5 16,1-2-16,2-3 0,3-3 0,0-2 15,2-3-15,2-3 0,1-4 16,3-4-16,2-3 0,0-2 15,2-3-15,1-1 0,0-3 16,6-3-16,2-1 0,2-1 16,1 0-16,3-4 0,0 4 15,-3 1-15,0 2 0,0 5 16,0 2-16,-3 4 0,0 1 0,-4 6 16,-2 6-16,-3 2 0,0 4 15,-7 8-15,-4 6 0,-2 4 16,0 0-16,-3 6 0,-2 5 15,1 0-15,1 1 0,1-3 16,2-9-16,1-6 0</inkml:trace>
  <inkml:trace contextRef="#ctx0" brushRef="#br0" timeOffset="144719.7491">26429 3602 0,'0'0'0,"0"0"0,0 0 16,32-4-16,-32 4 0,39-6 0,-9 3 15,6-2-15,7-1 0,22-4 16,8-1-16,23-5 0,4 0 0,26-6 16,3-3-16,22 0 0,16-3 15,66-5-15,-18 6 0,-23 7 16,-18 5-16,-6 3 0,-6 2 15,-20 11-15,-13 7 0,-9-1 16,-8 3-16,-34-4 0,-25-2 0,-17-1 16</inkml:trace>
  <inkml:trace contextRef="#ctx0" brushRef="#br0" timeOffset="234969.0533">30699 5227 0,'0'0'0,"0"0"0,0 0 15,0 0-15,0 0 0,24 8 0,-24-8 16,0 0-16,22 17 0,-22-17 16,25 14-16,-11-6 0,0 0 0,3 1 15,1-1-15,0 0 16,2 0-16,3 0 0,3 1 16,6 0-16,-2 1 0,6 0 15,2-2-15,1 0 0,-2-1 0,12-1 16,2-1-16,-3-2 0,0-2 15,9-1-15,-1-1 16,-3-2-16,-2-2 0,9-5 0,1-2 16,-7 0-16,-5 2 0,3-5 15,4-4-15,-8 0 0,-4 1 16,5-8-16,-2-2 0,-5 2 16,-5-2-16,-1 0 0,-2-2 15,-7 2-15,-4 1 0,-4-7 16,-1-6-16,-5 5 0,-3 1 0,-4-5 15,-4-5-15,-2 3 0,-1 1 16,-6 1-16,-4-1 16,0 5-16,0 1 0,-3-2 0,-4-1 15,2 3-15,-2 4 0,-6-1 16,-6 0-16,1 4 0,1 3 0,-7 2 16,-3 1-16,-1 4 15,1 4-15,-5-3 0,-4-1 16,3 5-16,2 4 0,-6 3 0,-6 3 15,5-2-15,4 2 0,-6 3 16,-3 2-16,3 1 0,0-1 16,-25 7-16,5 2 0,33-2 15,-1 0-15,-24 9 16,3 2-16,8 3 0,8 5 0,-3-1 16,-1 1-16,6 2 0,6 2 15,-4 0-15,-1 1 0,5-4 16,4-4-16,4 9 0,4 5 0,2-2 15,3-2-15,2 4 0,0 4 16,2-4-16,0-2 0,7 3 16,6 2-16,3-4 0,3-2 15,3-1-15,3 1 0,0-17 16,3 2-16,11 6 0,2 1 16,-2-4-16,2-1 0,7 2 15,5 2-15,-1-2 0,-2 0 0,8-3 16,4-1-16,0-1 0,-2-3 0,19 14 15,-6-1-15,-32-15 16,-9-6-16,-5-3 0</inkml:trace>
  <inkml:trace contextRef="#ctx0" brushRef="#br0" timeOffset="281685.8186">28233 5292 0,'0'0'16,"0"0"-16,0 0 0,0 0 15,0 0-15,9 22 0,-9-22 16,6 26-16,-6-26 0,10 32 16,-4-12-16,0 1 0,1 2 0,0-2 15,-2-1-15,3 2 16,0-1-16,0-7 0,2-4 0,1-5 15,1-5-15,3-4 0,0-3 16,1-3-16,-2-3 0,0-3 16,0-2-16,-2 0 0,-1 0 0,0-9 15,-2-1-15,-1 2 16,1 4-16,-2 1 0,-1 2 16,-1 3-16,-2 5 0,-2 4 15,-1 7-15,-3 2 0,0 3 0,-1 4 16,1 3-16,0 6 0,-1 4 15,2 4-15,1 2 0,0 5 16,1-3-16,1-1 0,1-2 16,2-5-16,0-4 0,3-7 15,3-6-15,1-4 0,0-3 0,3-6 16,4-4-16,-2-4 0,0 0 16,0-5-16,2-4 15,-3-3-15,1-2 0,-2 1 0,-3 7 16,-2 5-16</inkml:trace>
  <inkml:trace contextRef="#ctx0" brushRef="#br0" timeOffset="282019.2535">28901 5005 0,'0'0'15,"0"0"-15,0 0 0,0 0 0,0 0 16,-8 33-16,8-33 16,-10 40-16,4-16 0,-2 6 0,0 6 15,1-1-15,-2 3 0,-4 6 16,-2-2-16,-1 2 0,1-6 15,2-7-15,2-5 0,1-6 16,2-6-16,2-4 0,1-4 16,2-4-16,1-3 0,4-7 15,4-6-15,0 0 0,3-2 0,3-6 16,3-1-16,-1 1 0,0 2 16,3 3-16,1 2 15,0 4-15,0 1 0,-1 3 16,0 2-16,-2 4 0,0 3 0,-3 5 15,-3 4-15,-3 3 0,0 3 16,-3 4-16,-2 3 0,-1-1 16,0 2-16,-1-2 0,0 0 15,0-5-15,1-3 0,1-4 16,1-4-16,0 0 0,0-3 0,-1 0 16</inkml:trace>
  <inkml:trace contextRef="#ctx0" brushRef="#br0" timeOffset="282188.316">29220 5314 0,'0'0'0,"0"0"15,0 0-15,0 0 0,-7 22 0,7-22 16,-8 32-16,5-12 0,0 0 16,-1-1-16,1 1 15,0-2-15,1-1 0,-2 1 0,2-4 16,1-4-16,0 0 0,0-2 15</inkml:trace>
  <inkml:trace contextRef="#ctx0" brushRef="#br0" timeOffset="282325.9836">29182 5092 0,'0'0'0,"0"0"15,0 0-15,0 0 0,0 0 0,0 0 16,20 18-16,-20-18 0,18 21 15,-18-21-15,14 20 0,-14-20 0</inkml:trace>
  <inkml:trace contextRef="#ctx0" brushRef="#br0" timeOffset="282586.5953">29634 5193 0,'0'0'0,"0"0"15,0 0-15,0 0 0,0 0 0,0 0 16,-26 24-16,26-24 16,-28 25-16,14-8 0,-1 3 15,1 3-15,1 0 0,-1 7 16,3 0-16,2-2 0,2-2 0,4-4 16,3-2-16,3-6 0,5-2 15,5-3-15,6-3 16,1-3-16,2-3 0,9-4 0,2-6 15,-2-1-15,-3-2 0,-5 2 16,-4 2-16,-3 2 0</inkml:trace>
  <inkml:trace contextRef="#ctx0" brushRef="#br0" timeOffset="282919.3832">30028 5015 0,'0'0'0,"0"0"15,0 0-15,-5 23 0,5-23 0,-8 32 16,0-9-16,0 5 16,0 2-16,-3 14 0,-2 3 15,1-6-15,0-2 0,-1 2 16,0-5-16,4-6 0,1-5 0,1-2 16,4-8-16,1-7 0,0-4 15,4-8-15,4-7 0,3-3 16,1-4-16,3-7 0,3-5 15,1 1-15,3 1 0,2-1 16,3 1-16,2 1 0,-2 8 16,3 4-16,1 4 0,-3 6 15,-2 8-15,-3 4 0,-2 6 16,-3 3-16,-4 5 0,-5 11 16,-2 8-16,-6 5 0,-4 1 0,2-11 15,0-7-15,0-5 0</inkml:trace>
  <inkml:trace contextRef="#ctx0" brushRef="#br0" timeOffset="284103.2166">27608 4906 0,'0'0'0,"0"0"16,0 0-16,0 0 0,0 0 0,0 0 15,0 0-15,0 0 0,-20 19 16,20-19-16,0 0 0,-21 31 16,21-31-16,-20 24 0,7-7 15,0 1-15,0 1 0,-2 4 16,1 3-16,-2 8 0,3 1 0,2-1 16,1 1-16,0 3 0,4-4 15,3-4-15,6-1 0,2-4 16,4-3-16,5-5 0,5-4 15,1-5-15,1-4 0,6-4 16,5-3-16,-1-3 0,-1-2 0,8-7 16,0-4-16,-4-3 15,-4-1-15,-2-6 0,-3-4 16,-4 0-16,-2 2 0,-4-13 16,-4-3-16,-3 7 0,-3 4 0,-8 2 15,-5 3-15,-2 4 0,-1 2 16,-12 9-16,-9 6 0,-2 7 15,-1 4-15,-13 12 0,-9 8 16,14-5-16,11-4 0,8-4 16</inkml:trace>
  <inkml:trace contextRef="#ctx0" brushRef="#br0" timeOffset="285052.6732">28197 5141 0,'0'0'0,"0"0"0,0 0 0,0 0 16,0 0-16,0 0 0,0 0 16,0 0-16,0 0 0,0 0 15,24-5-15,-24 5 0,0 0 0,23 3 16,-23-3-16,21 5 0,-21-5 16,23 3-16,-10-2 0,3 0 15,2 1-15,2-2 16,1-1-16,0 0 0,2-1 0,2-2 15,0 0-15,6-3 0,-1 0 16,-1-1-16,1 0 0,0-2 16,1 0-16,4-2 0,-3 0 15,-1-1-15,-2 0 0,-2-1 16,0-1-16,-3 1 16,-1 2-16,-2-6 0,-1-3 15,-5-1-15,-2 0 0,-3-1 0,-2-3 16,-2 1-16,-2 2 0,-2-1 15,-2-2-15,-2 2 0,-2 0 16,-5 0-16,-4 2 0,-2 1 0,-1 2 16,-3 1-16,-1 2 15,-2 0-15,-2-1 0,-9 0 0,-1 1 16,-2 4-16,1 2 0,-4 4 16,-1 3-16,-2 1 0,-2 1 15,-1 7-15,1 4 0,-1 1 16,0 2-16,-7 6 0,4 3 15,0 3-15,2-1 0,7 6 0,5 6 16,4 5-16,4 1 16,0 2-16,3-3 0,7 0 0,4-2 15,13-1-15,10-2 16,4-2-16,4-2 0,12-4 0,9-4 16,-2-8-16,0-7 0,-11-2 15,-7-2-15,-6-2 0</inkml:trace>
  <inkml:trace contextRef="#ctx0" brushRef="#br0" timeOffset="285469.9208">28334 5686 0,'0'0'16,"0"0"-16,0 0 0,36-4 0,-36 4 16,43-1-16,-12 1 0,6 0 15,6 0-15,32-2 16,14 0-16,15 0 0,-6 1 0,21-2 16,18 0-16,11 1 0,-10 0 15,48 4-15,-21 1 0,-18-2 16,-14-1-16,-3 9 0,-3 6 15,-15 0-15,-9 0 0,-34-5 0,-20-3 16,-16-3-16</inkml:trace>
  <inkml:trace contextRef="#ctx0" brushRef="#br0" timeOffset="302536.1527">8213 5378 0,'0'0'16,"0"0"-16,0 0 0,0 0 0,0 0 15,20-21-15,-20 21 16,0 0-16,21-15 0,-13 9 0,2 1 16,0 1-16,1-1 0,1 3 15,1-1-15,0 0 0,0 0 16,1 1-16,0-1 0,3 2 15,0 1-15,2 0 0,2 0 16,-1 2-16,0 3 0,5-1 16,1 1-16,1-2 0,0 1 0,1 0 15,1-1-15,-2 1 16,1 0-16,7 1 0,3-2 0,-2 0 16,-1-1-16,3 0 0,2 0 15,1-1-15,0 0 0,9-3 16,0-2-16,-1 0 0,-2 1 15,2-2-15,0 1 0,-1 0 16,-2 0-16,5-1 0,-5-2 16,0 1-16,0 3 0,-2 1 0,-1-2 15,0 3-15,-1 1 0,-2 0 16,1 0-16,0 1 0,1 0 16,3 2-16,1-1 0,0 1 15,-2-1-15,11 2 0,4-1 16,-6-4-16,-4-5 0,4 4 15,4 1-15,-2-1 0,0-2 0,4 1 16,2-1-16,-4 0 16,-6 1-16,31-1 0,-1 2 15,-15 0-15,-9 1 0,-4-2 0,-3-1 16,-3 4-16,-1 2 0,-3 2 16,-1 0-16,-3 0 0,-3-1 15,6 1-15,3-2 0,0 2 16,1-1-16,1 3 0,2 2 15,-2-5-15,-1-2 0,5-1 16,3 2-16,-4-2 0,-4-2 16,8-1-16,7-4 0,-7 2 0,-6-1 15,6 0-15,5 0 16,-4 2-16,-2 2 0,3-1 0,2-2 16,-8 0-16,-7 0 0,4 3 15,4 2-15,-9 0 0,-6 0 16,7 0-16,5 2 0,-6 1 15,-4 3-15,10-4 0,4-2 16,-4 3-16,-5-1 0,4 0 16,4-1-16,-3 0 0,0-2 0,4 3 15,3 1-15,-2-2 0,-1-1 16,3 0-16,3 0 0,-9-2 16,-8-3-16,11 2 0,8-1 15,-4 4-15,-1 2 0,1-4 16,1 0-16,-6 3 0,-3 3 0,-1-2 15,2 2-15,-4-1 16,-1-1-16,5 1 0,2 3 16,-3-3-16,-3-1 0,7 2 15,4 0-15,-3-1 0,-1 1 0,3-2 16,1 2-16,-2-3 0,0 0 16,6 1-16,4-1 15,-8-3-15,-4-2 0,5 4 0,5 1 16,-3-4-16,0 0 0,2 1 15,5 0-15,-7 1 0,-4 0 16,2-2-16,3-1 0,-3 4 16,-2 3-16,1-2 0,-1-2 15,-5 1-15,-1 1 0,6 1 0,6 1 16,-6 2-16,-4-1 0,4-2 16,3-1-16,-4 0 0,-3-2 15,5 0-15,6-1 0,-6-1 16,-3 1-16,6 1 0,5 1 15,-5 3-15,-4 1 0,7-7 16,4-5-16,-8 4 0,-5 2 16,7 1-16,4 0 0,-7-1 15,-4-1-15,5 0 0,5 2 16,-4 0-16,-2-2 0,4 2 0,1 0 16,-5-1-16,-7-2 0,3 2 15,2 1-15,-1 1 0,-1 0 16,7 1-16,4 1 0,-7-2 15,-4 0-15,6-2 0,3 0 16,-2 2-16,-2 1 0,4 3 16,2 2-16,-8-2 0,-4-3 0,10 0 15,6-1-15,-4 2 0,-2-1 16,3 1-16,2 1 16,-5-5-16,-4-1 0,6-2 0,5 0 15,-4 3-15,-3 2 0,3 0 16,3 1-16,-11-2 0,-6-2 15,5 0-15,5 1 0,-2 0 16,0-1-16,1-1 0,2-3 16,-8 2-16,-5-3 0,7 3 15,5 2-15,-1-1 0,-3 2 0,5-4 16,3-2-16,-6 2 0,-7 2 16,9 2-16,4 1 0,-5-2 15,-4 1-15,-1 1 0,1 1 16,-1 2-16,2 1 0,8 0 15,7 1-15,-12-3 0,-9-1 0,0 3 16,1 1-16,1-3 0,1-3 16,7 1-16,5 0 15,-10 0-15,-6 2 0,6 0 0,5 0 16,-5-3-16,-1-2 0,3-1 16,4-1-16,-6 5 0,-5 1 15,4-2-15,3-2 0,-5 0 16,-4 0-16,3 2 0,2 5 15,-2-3-15,-1-1 0,-1-4 16,1-1-16,-4 4 0,-3 5 0,5 0 16,3 2-16,-4-2 15,-1-4-15,3 4 0,4 1 16,-6-3-16,-5-2 0,4 2 0,4 3 16,-5-2-16,-3 0 0,5 4 15,1 1-15,0-4 0,-1-2 16,4-3-16,1-3 0,0 4 15,-1 1-15,3 1 0,3 3 16,-8-3-16,-7 0 0,10-1 16,5-1-16,-7 3 0,-5 1 0,2 2 15,1 0-15,1-4 0,1-1 16,1 0-16,2 3 16,-2-1-16,-3 0 0,4 2 0,3 0 15,-9-4-15,-5-2 0,7 3 16,4 4-16,-7 2 0,-5 2 15,5-4-15,5-4 0,-5 1 16,-2 0-16,2 0 0,3 2 16,-1-3-16,0-1 0,0 0 15,1 1-15,-4 0 0,-1-1 16,3 0-16,0-1 0,-2-1 0,-2-2 16,-1 0-16,1 1 0,-2-3 15,-3-4-15,4 2 0,2 2 16,-19 2-16,0 1 0,3-3 15,1 1-15,-3-2 0,0 1 0,3 1 16,1-1-16,-4 3 16,-2 0-16,4 0 0,3 0 15,-7 0-15,-1 0 0,-1 0 0,0 0 16,0 1-16,-1-1 0,1 3 16,2 3-16,-5-2 0,0-2 15,1 1-15,1 0 0,-1 1 16,-1 0-16,2-1 0,3 2 15,-5-3-15,-2-1 0,-2-3 16,0 0-16,-5 3 0,-2 2 16,1-3-16,-1 0 0,-1-1 0,-2 0 15,-4 1-15,-3-1 0,-2 3 16,-2-1-16,-3 2 0,-3 0 16,2 0-16,1 0 0,3 0 15</inkml:trace>
  <inkml:trace contextRef="#ctx0" brushRef="#br0" timeOffset="312120.3147">2428 6367 0,'0'0'0,"0"0"0,0 0 16,0 0-16,0 0 0,0 0 15,0 0-15,25 3 0,-25-3 0,0 0 16,35 1-16,-35-1 0,31 3 16,-11-5-16,2 1 15,0 0-15,1 1 0,10 1 0,3 0 16,-2-2-16,1 0 0,0 0 16,4 1-16,7 0 0,-2 0 15,5 0-15,4 0 0,-8-2 16,-2 1-16,13 1 0,5 1 15,-9 0-15,-3-1 0,14-1 16,3 1-16,-5-1 0,-4-1 0,15 1 16,1-3-16,-10 5 0,-6 5 15,13-6-15,5-2 16,-8-2-16,-1 2 0,24-3 0,0 3 16,-14 1-16,-9 1 0,6 0 15,6 0-15,-11 2 0,-7 3 16,8-6-16,10-5 0,-8 6 15,-6 2-15,6 0 0,4 1 16,-6-1-16,-3-1 0,10 0 16,7 1-16,-11-1 0,-10 4 0,11 0 15,7 0-15,-11-3 0,-8-2 16,10-2-16,9 1 0,-7 0 16,-7 0-16,6 2 0,9 1 15,-6 0-15,-5-1 0,9 1 16,4-1-16,-6 2 0,-6 1 0,7-4 15,6-4-15,-9 0 16,-4-1-16,8 1 0,7-1 16,-10 4-16,-7 3 0,10-2 15,7 0-15,-12 0 0,-8-1 0,10 0 16,7 0-16,-12 1 0,-6 1 16,12-1-16,7-1 0,-11 2 15,-10-1-15,9 2 0,6-1 16,-6-1-16,-5-2 0,5 1 15,4-1-15,-7 2 0,-5 0 0,11 2 16,7 1-16,-14 0 16,-9-1-16,11-2 0,5-1 15,-9 3-15,-6 4 0,6-4 16,4 0-16,-1 1 0,-4 1 0,6 0 16,5 0-16,-12-2 0,-7-1 0,10-1 15,8 0-15,-12 3 16,-9 3-16,10-5 0,5-4 15,-4-1-15,-3 2 0,7 2 16,6 1-16,-13-2 0,-8-1 0,8 1 16,6 0-16,-6 0 0,-4-1 15,7-1-15,4 0 16,-11 0-16,-6-1 0,5 2 0,4 2 16,-4-3-16,-3-1 0,2 5 15,3 2-15,-8-4 0,-5-3 16,10-1-16,8-1 0,-12 4 15,-8 3-15,8-1 0,6-1 16,-5 0-16,-2-3 0,2-1 16,2 0-16,-6 5 0,-2 4 0,3-4 15,4-1-15,-6 0 0,-6 0 16,10 3-16,6 3 0,-9-1 16,-8 3-16,7-5 0,4-4 15,-2 3-15,2 2 0,-1-1 16,0-2-16,-3 3 0,-2 1 0,7 0 15,4-2-15,-11-2 16,-8-1-16,9 0 0,6 1 16,-10 1-16,-7 0 0,7 1 15,3 1-15,-6-2 0,-6-2 0,6 1 16,4 0-16,-7 0 0,-3-3 16,2 3-16,3 2 0,-3-1 15,-2-1-15,2 0 0,3-1 16,-18-3-16,2-1 0,7 2 15,1 3-15,-6 2 0,-1 1 0,6-5 16,4 0-16,-3 0 0,-2 1 16,4 1-16,3 0 15,-8 0-15,-4-2 0,9 2 0,4 1 16,-9 0-16,0 0 0,1 0 16,0 0-16,1 0 0,0 2 15,0-3-15,-1-2 0,-1 2 16,-3-1-16,4 1 0,2 1 15,-4-1-15,-2 2 0,0-2 16,0 0-16,-4 0 0,0 1 0,2-1 16,3-3-16,-3 2 0,-2 0 15,3 2-15,3 0 16,-2 1-16,0-4 0,1 1 0,-1 0 16,-2 0-16,-1 0 0,2 0 15,3-1-15,-4-1 0,-2 1 16,1 1-16,1 2 0,-2-2 15,-1 0-15,1-1 0,2 0 16,-6 2-16,-2 0 0,0 0 16,2-3-16,-2 2 0,1-1 0,3 1 15,2-2-15,-4 2 0,0 0 16,0-1-16,1 2 0,-1-1 16,-1 0-16,3-1 0,3-1 15,-2 1-15,-2-1 0,1 0 16,1-1-16,-1 2 0,0 2 0,1-1 15,4-1-15,-3 0 16,-2 0-16,1 1 0,0 0 16,-1 0-16,-2 2 0,3-1 15,3-1-15,-2 1 0,-2-1 0,1 1 16,2-1-16,-1 0 0,-1-1 16,3-1-16,2 0 15,0-1-15,-3 1 0,1-1 0,1 1 16,-1 1-16,-2 0 0,3-2 15,4 0-15,-4 0 0,-1 1 0,3 0 16,1-1-16,0-1 0,-1-2 16,1 4-16,0 3 15,-1-3-15,-2-2 0,2 1 0,3 1 16,-3 0-16,0 1 0,5 0 16,0-2-16,-6 2 0,0 1 15,8 1-15,2 1 0,-5-2 16,-1-1-16,1 0 0,2 0 15,-4 2-15,0 2 0,4-1 16,3 0-16,-4-1 0,-2-1 0,3 1 16,3 2-16,-2-2 0,-1-3 15,3 4-15,4 1 16,-2 0-16,1 1 0,9 0 0,3 0 16,-6-2-16,-4 0 0,2 1 15,2 1-15,-3-1 0,-4-1 0,3 2 16,3 1-16,-5-2 15,-1 1-15,1 2 0,2 1 16,-3-1-16,-1-2 0,9 0 16,1-1-16,-9 1 0,-3 2 0,10-1 15,4 0-15,-9 0 0,-2 0 16,10 0-16,2-1 16,-5 2-16,-3-1 0,6 0 0,4-1 15,-5 1-15,-6 1 0,10-2 16,5-1-16,-6 0 0,-6 0 0,8 0 15,7 1-15,-4-3 0,-2 0 16,32 0-16,-1 0 16,-16 4-16,-10 3 0,7-2 15,6-1-15,-5-2 0,-3 0 0,8-1 16,8 0-16,-12-1 0,-8 0 16,11 3-16,6 5 0,-10-6 15,-7 0-15,10-1 0,8 3 16,-5-1-16,-4-2 0,8 1 15,6-1-15,-10 1 0,-5 2 0,11-2 16,6 0-16,-10-2 0,-7-2 16,11 1-16,9 0 15,-11-1-15,-7 0 0,8 1 0,6 1 16,-9 1-16,-6 0 0,12 2 16,7 2-16,-11-8 0,-8-5 0,12 3 15,8 0-15,-9 4 16,-8 0-16,12-1 0,7 2 15,-12 2-15,-7 1 0,11-3 16,10-2-16,-12-1 0,-7 2 0,7 1 16,6 0-16,-9-1 0,-5-2 15,7-2-15,6 1 16,-7 0-16,-4 2 0,4-3 0,3-1 16,-7 0-16,-5 1 0,9 0 15,8 2-15,-10 0 0,-7-3 16,10 4-16,8 2 0,-13-3 15,-8 0-15,14 2 0,10-1 16,-9 0-16,-9-1 0,12-1 16,6 1-16,-9 0 0,-9 3 0,15-2 15,9-3-15,-12 1 0,-8-1 16,10-2-16,6 0 0,-9 3 16,-7 0-16,10 0 0,7 1 15,-10 0-15,-8 1 0,12 4 16,9 3-16,-8-3 0,-5-2 0,7-1 15,3 0-15,-11 3 16,-10 5-16,13-3 0,9-1 16,-12 0-16,-7 2 0,8 0 0,6 0 15,-10-4-15,-5-1 0,8 5 16,8 3-16,-12-1 0,-8-2 16,8-1-16,5 1 0,-7 1 15,-6 0-15,9 0 0,4-2 16,-12 1-16,-11-1 0,11 0 15,6-1-15,-10-2 0,-6-3 0,6 4 16,5 0-16,-6-7 0,-3-5 16,3 2-16,4 2 15,-11 5-15,-7 3 0,7-3 16,7-3-16,-9 0 0,-6-4 0,5 1 16,4-2-16,-9 5 0,-5 0 0,6 4 15,4 1-15,-7-3 16,-6-2-16,6 1 0,5 0 15,-8 2-15,-4 0 0,5 1 16,4 1-16,-4-3 0,-3-3 0,6 3 16,4 2-16,-6 1 0,-4 3 15,8 0-15,5-1 0,-10 4 16,-5 2-16,6-2 0,6-3 16,-5-2-16,-6 0 0,6 0 15,4 2-15,-8-2 0,-5 2 16,5-1-16,5 0 0,-11 0 15,-9-1-15,0-1 0,1-1 16,-7 0-16,-5-1 0,-7 2 16,-4 1-16,-7-2 0,-5-1 15,3 0-15,2 1 0,-2-1 16</inkml:trace>
  <inkml:trace contextRef="#ctx0" brushRef="#br0" timeOffset="323203.8523">6796 14818 0,'0'0'16,"0"0"-16,0 0 0,0 0 0,-24 16 15,24-16-15,-23 11 16,10-4-16,-1 2 0,-4 2 16,-2 3-16,-2-2 0,0 0 0,-5 3 15,-1 0-15,0-1 0,1-1 16,4-1-16,4-3 15,3-1-15</inkml:trace>
  <inkml:trace contextRef="#ctx0" brushRef="#br0" timeOffset="323372.0504">6813 14981 0,'0'0'15,"0"0"-15,23 3 0,-6-1 16,0 0-16,10 2 0,2 1 15,-2-1-15,1-1 0,-2 0 16,0-1-16,-4 1 0,-3-1 0,0 0 16,-4-1-16,-6-2 0,-4-2 15,-2 2-15,0-2 16,0 2-16</inkml:trace>
  <inkml:trace contextRef="#ctx0" brushRef="#br0" timeOffset="323586.209">6680 15154 0,'0'0'0,"0"0"16,0 0-16,-2 21 0,2-21 0,-5 26 16,2-8-16,0 0 0,-1 0 0,1 1 15,0 2 1,-1-3-16,1-2 15,0 1-15,-1-2 0,2-3 0</inkml:trace>
  <inkml:trace contextRef="#ctx0" brushRef="#br0" timeOffset="323787.1698">6885 15171 0,'0'0'0,"0"0"16,0 0-16,0 0 0,0 27 15,0-27-15,2 33 0,-2-13 16,-2 2-16,-1 2 0,-2 0 16,2 0-16,-1-1 0,0 5 15,-1-2-15,2-1 0,0-2 0,3-3 16,0-2-16,0-4 0,3-4 16,-2-1-16,1-2 0,-1-1 15</inkml:trace>
  <inkml:trace contextRef="#ctx0" brushRef="#br0" timeOffset="324036.5379">7275 15177 0,'0'0'0,"0"0"0,0 0 0,0 0 16,0 0-16,23 2 0,-23-2 15,33 1-15,-33-1 0,39 2 16,-16-1-16,1-1 0,2 1 0,3-1 16,2 0-16,-2 0 0,-1-1 15,0 0-15,0 0 16,-3 0-16,-3 0 0,0-2 0,-4-1 16,-6 1-16,-2 1 0,-1-1 15</inkml:trace>
  <inkml:trace contextRef="#ctx0" brushRef="#br0" timeOffset="324270.2583">7617 14979 0,'0'0'0,"0"0"15,0 0-15,0 0 0,0 25 0,0-25 16,-3 34-16,-1-13 0,0 1 0,-1 2 15,0 5-15,-2-1 16,1 0-16,-3 5 0,1-2 16,-1-3-16,2-3 0,-1 1 15,3-1-15,0-6 0,2-5 0,0-4 16,1-1-16,1-2 0</inkml:trace>
  <inkml:trace contextRef="#ctx0" brushRef="#br0" timeOffset="324753.6674">7995 15070 0,'0'0'0,"0"0"0,0 0 15,-1 25-15,1-25 0,-5 30 16,0-8-16,1 1 0,-1 0 0,0 3 15,2-1-15,0-3 16,1-2-16,2-2 0,2-1 16,1-4-16,3-3 0,3-3 0,2-3 15,2-4-15,1-1 0,3-5 16,-3-3-16,4-4 16,1-4-16,0-4 0,3-3 15,-2 0-15,-2-1 0,2-3 16,-3 3-16,-2 4 0,-3 5 0,-2 2 15,-1 1-15,-2 5 0,0 4 16,-3 6-16,0 8 0,-2 2 16,-2 1-16,-2 6 0,1 6 15,-3-1-15,2 1 0,1 4 16,0-1-16,1-4 0,1-1 0,1-3 16,3-1-16,-2-3 0,2-5 15,3-3-15,2-1 0,1-3 16,2-1-16,2-6 0,-1-7 15,-1-2-15,-1-3 0,4-8 16,-3-6-16,4 0 0,1-2 16,3-8-16,0-7 15,-3 9-15,-4 7 0,-2 5 0</inkml:trace>
  <inkml:trace contextRef="#ctx0" brushRef="#br0" timeOffset="325106.9646">8687 14864 0,'0'0'0,"0"0"0,0 0 15,0 0-15,-2 31 0,-1-11 0,-3 2 16,0 4-16,-2 3 0,0 3 16,-1 2-16,0 7 0,-1-3 15,0 2-15,1-4 16,1-4-16,3-5 0,-1-5 0,2-4 16,0-4-16,0-3 0,2-2 15,1-3-15,1-6 0,0 0 0,1-2 16,0-5-16,1-3 0,1-2 15,3-4-15,2-1 16,0 1-16,2 0 0,3 3 0,0 0 16,1 3-16,0 0 0,1 2 15,-1 3-15,0 2 0,2 0 16,-2 3-16,0 4 0,1 1 16,-1 3-16,-1 4 0,-2 4 15,-2 1-15,-2 1 0,-2 0 16,0 1-16,-3 0 0,-2 0 15,0 4-15,-1-1 0,-2-3 0,-3-3 16,2-3-16,-1-2 0,2-3 16,0-1-16,0-1 0</inkml:trace>
  <inkml:trace contextRef="#ctx0" brushRef="#br0" timeOffset="325320.9667">9114 15271 0,'0'0'16,"0"0"-16,0 0 0,2 24 15,-2-24-15,-2 27 0,-1-11 16,-2 1-16,1 1 0,-1-2 16,2 0-16,-1 1 0,-1-3 0,0-4 15,-2-2-15,2-3 16,-1-3-16,3-1 0,0-1 0,0 1 15</inkml:trace>
  <inkml:trace contextRef="#ctx0" brushRef="#br0" timeOffset="325465.5966">9068 14930 0,'0'0'0,"0"0"0,0 0 16,0 0-16,0 0 0,16 25 15,-16-25-15,15 21 0,-15-21 0,18 21 16,-10-12-16,-1-2 0</inkml:trace>
  <inkml:trace contextRef="#ctx0" brushRef="#br0" timeOffset="325770.1058">9580 15180 0,'0'0'0,"0"0"0,0 0 15,0 0-15,0 0 0,0 0 16,0 0-16,0 0 0,-31 1 0,31-1 16,-22 10-16,22-10 0,-25 17 15,12-6-15,2 3 16,-1 0-16,2 0 0,2 2 15,1 2-15,2-1 0,2 0 16,0 3-16,5 0 0,1-3 0,2-2 16,6-2-16,5-2 0,-1-3 15,1-3-15,1-1 0,2-3 16,-4 0-16,-1 1 0,-3-2 16</inkml:trace>
  <inkml:trace contextRef="#ctx0" brushRef="#br0" timeOffset="326213.4379">10003 14891 0,'0'0'0,"0"0"0,0 0 16,0 0-16,0 0 0,3 24 15,-3-24-15,-3 32 0,-4-13 16,-1 5-16,1 2 0,-1 3 0,-1 1 15,-2 7-15,0-2 16,1-3-16,2-3 0,-1 3 0,1-3 16,0-4-16,1-4 0,3-4 15,1-4-15,0-4 0,1-2 16,0-2-16,1-3 0,1-2 16,0 0-16,0-7 0,2-2 15,4-1-15,1-2 0,4-3 16,3-3-16,1 0 0,2 1 0,0 3 15,1 1-15,1 1 16,0 4-16,7 0 0,0 3 0,-3 1 16,-2 2-16,-2 4 15,-1 3-15,-5 4 16,0 5-16,-2 0 0,-2 0 0,0 5 16,-3 2-16,-1-2 0,-2-1 15,-1-1-15,-2-2 16,0-1-16,-1-1 0,0-3 0,-1-4 15,1-1-15,0-1 0,0-1 16</inkml:trace>
  <inkml:trace contextRef="#ctx0" brushRef="#br0" timeOffset="326519.7779">10539 15208 0,'0'0'0,"0"0"0,0 0 16,0 0-16,0 0 0,34 2 15,-34-2-15,32 5 0,-32-5 0,38 5 16,-13 0-16,0-3 0,-1 0 15,9 1-15,1 1 0,-1-2 16,-1 1-16,-3 0 0,-3-1 16,-2 2-16,-4-2 0,3 0 15,-6-4-15,-6 0 0,-2-3 16,-1 1-16,-2 1 0,0 1 0</inkml:trace>
  <inkml:trace contextRef="#ctx0" brushRef="#br0" timeOffset="326752.755">10865 14956 0,'0'0'0,"0"0"0,0 0 0,0 0 16,0 0-16,-1 26 0,1-26 15,-4 30-15,2-10 0,-1 2 16,-1 1-16,1 2 0,0 2 0,0 5 15,0-3-15,1 0 16,0 0-16,1-1 16,0-1-16,0-3 0,1-1 0,0-1 15,0-4-15,0-3 0</inkml:trace>
  <inkml:trace contextRef="#ctx0" brushRef="#br0" timeOffset="330319.7815">11450 15027 0,'0'0'0,"0"0"0,0 0 15,0 0-15,0 0 0,0 0 16,0 0-16,0 0 0,0 0 15,-1 27-15,1-27 0,-5 36 16,1-13-16,-1 7 0,-3 4 16,0 3-16,2 1 0,-3 15 15,0 1-15,0 7 0,1-7 0,1 8 16,1-4-16,2-8 0,1-6 16,-1-3-16,1-9 0,1-11 15,-1-5-15,1-9 0,0-7 16,0 0-16,2 0 0,-2 0 15</inkml:trace>
  <inkml:trace contextRef="#ctx0" brushRef="#br0" timeOffset="330589.8011">11472 14941 0,'0'0'16,"0"0"-16,0 0 0,0 0 0,0 0 15,30 13-15,-30-13 0,30 12 16,-14-5-16,2 2 0,0 2 16,-1 0-16,0 2 0,5 4 15,-1 0-15,-3 0 0,0-2 0,-4 1 16,-3-1-16,-3 0 16,-3-1-16,-9 4 15,-7 4-15,-1-1 0,-1-2 0,-4-1 16,-3-1-16,-6 0 0,-2-1 0,2-4 15,1-3-15,4-2 16,3-1-16,4-2 0</inkml:trace>
  <inkml:trace contextRef="#ctx0" brushRef="#br0" timeOffset="330953.6727">11983 15057 0,'0'0'0,"0"0"0,0 0 0,0 0 15,-9 30-15,9-30 0,-12 31 16,4-10-16,0 1 0,4 0 16,3 0-16,2-4 0,2-2 15,5 2-15,2-1 0,3-5 0,2-3 16,5-4-16,3-3 15,1-3-15,-2-1 0,1-4 0,1-4 16,4-5-16,-3-2 0,-3-5 16,-3-2-16,-5 2 0,-3 1 15,-4-1-15,-5-1 0,-4 3 16,-4 2-16,-5 3 0,-5 2 16,-1 4-16,1 2 0,-5 4 15,-5 3-15,1 4 0,0 2 0,2 8 16,3 6-1,3-5-15,4-2 0,2-2 16</inkml:trace>
  <inkml:trace contextRef="#ctx0" brushRef="#br0" timeOffset="331169.9045">12506 15119 0,'0'0'16,"0"0"-16,0 0 0,-5 24 0,5-24 16,-7 25-16,3-7 15,-1 1-15,0 1 0,-1 0 16,1 2-16,-1 3 0,2-4 0,1-2 16,1-4-16,2-4 0,0-2 15,0-2-15,0-1 0,0-1 16</inkml:trace>
  <inkml:trace contextRef="#ctx0" brushRef="#br0" timeOffset="331329.0117">12578 14770 0,'0'0'0,"0"0"15,0 0-15,0 0 0,0 0 16,15 19-16,-15-19 0,0 0 15,17 23-15,-17-23 0,0 0 16,14 20-16</inkml:trace>
  <inkml:trace contextRef="#ctx0" brushRef="#br0" timeOffset="331702.9902">12731 15169 0,'0'0'0,"0"0"0,0 0 15,-12 29-15,7-15 0,-2 1 16,0 1-16,0 3 0,0-2 0,1-3 16,1-2-16,1-1 0,0-2 15,2-4-15,0-1 0,2-4 16,2-2-16,0-5 16,3-4-16,-1-1 0,0-1 0,5-6 15,1 0-15,1-3 0,0 1 16,0 1-16,0 2 0,-1 3 15,-1 2-15,3 0 0,1 2 16,0 5-16,-1 3 0,2 3 16,1 4-16,0 3 0,-2 0 0,-2 3 15,-1 1-15,-1 3 16,-2 1-16,0 5 0,-1 2 16,-2-3-16,-1-1 0,0 3 0,-1-1 15,-2-2-15,-1-3 0,0-1 16,-2-1-16,1-7 0,-1-3 15,1 0-15,-1 0 0,1-2 16</inkml:trace>
  <inkml:trace contextRef="#ctx0" brushRef="#br0" timeOffset="331986.3081">13247 14873 0,'0'0'0,"0"0"15,0 0-15,0 0 0,2 25 0,-2-25 16,-7 32-16,0-12 16,-2 3-16,-1 4 0,-1 3 0,-3 9 15,1-3-15,2-1 0,1-2 16,0 5-16,2-5 0,3-3 16,0-3-16,3-3 0,2-3 15,2-2-15,1-1 0,3-5 16,2-4-16,4-3 0,4-5 15,-2-2-15,0-3 0,-1-2 16,0-2-16,0 0 0,-2 0 0,-3 0 16,0 2-1,-1 1-15</inkml:trace>
  <inkml:trace contextRef="#ctx0" brushRef="#br0" timeOffset="332203.7446">12998 15038 0,'0'0'0,"0"0"16,0 0-16,29 3 0,-29-3 0,28 4 16,-28-4-16,38 1 0,-15 1 15,1 0-15,2-1 0,8 0 16,1-1-16,-2 1 0,-1-1 15,-4 1-15,-5-1 0,-3 1 0</inkml:trace>
  <inkml:trace contextRef="#ctx0" brushRef="#br0" timeOffset="336903.0539">6953 15750 0,'0'0'0,"0"0"0,0 0 0,0 0 15,0 0-15,0 0 0,0 0 16,0 0-16,0 0 0,-27 15 15,27-15-15,-30 12 0,30-12 16,-38 26-16,13-7 16,0-2-16,3-1 0,-10 6 0,0 0 0,1 1 15,-2 0-15,-3 3 16,4-2-16,7-4 0,5-5 0,3-3 16,2-2-16,4-2 0</inkml:trace>
  <inkml:trace contextRef="#ctx0" brushRef="#br0" timeOffset="337103.7929">6865 15938 0,'0'0'0,"0"0"16,0 0-16,31 5 16,-19-4-16,2 1 0,3 0 0,0 1 15,3-2-15,5 2 16,-3 1-16,-4 0 0,0-1 0,-1 0 15,-1-2-15,-5-1 0,0 0 0,-2 0 16,-1 0-16,-2 0 16</inkml:trace>
  <inkml:trace contextRef="#ctx0" brushRef="#br0" timeOffset="337287.2192">6764 16078 0,'0'0'0,"0"0"16,0 0-16,0 0 0,-10 29 16,10-29-16,-7 33 0,5-16 15,0-1-15,-1-1 0,1 1 0,2-2 16,0-1-16,1-1 0,1-5 16,1-3-16,-2 0 0,0 0 15</inkml:trace>
  <inkml:trace contextRef="#ctx0" brushRef="#br0" timeOffset="337487.0734">6995 16045 0,'0'0'0,"0"0"16,0 0-16,0 0 0,-4 30 0,4-30 16,-5 37-16,2-15 0,0 0 15,-1 3-15,1 5 16,0 3-16,-1-2 0,2-4 15,1-2-15,1-5 0,1-3 0,1-3 16,1-6-16,-2-3 0,1-1 16,-2 1-16</inkml:trace>
  <inkml:trace contextRef="#ctx0" brushRef="#br0" timeOffset="337686.6882">7571 16088 0,'0'0'16,"0"0"-16,19 0 0,-5 1 0,0 0 15,4 0-15,4-1 16,6-1-16,4 1 0,-3 0 16,-1-1-16,0-1 0,-4-2 15,-3 0-15,-3 0 0,-4-1 16,-3 3-16,-2-1 0</inkml:trace>
  <inkml:trace contextRef="#ctx0" brushRef="#br0" timeOffset="337887.947">7779 15832 0,'0'0'0,"0"0"0,0 0 0,0 0 15,0 0-15,-3 24 0,3-24 16,-7 32-16,1-13 0,-1 3 15,-3 3-15,2 1 0,3 0 0,-3 9 16,-1 1 0,1-5-16,2-3 0,2-1 0,4-5 15,3-6-15,2-3 0,0-2 16,-2-3-16,0-1 0</inkml:trace>
  <inkml:trace contextRef="#ctx0" brushRef="#br0" timeOffset="338287.1058">8155 15952 0,'0'0'0,"0"0"0,0 0 16,-7 32-16,7-32 0,-9 31 0,5-13 16,1 0-16,-1 1 0,2 4 15,1-2-15,1-1 0,1-2 16,5-2-16,-1-5 0,5-2 15,3-3-15,3-6 0,-2-4 16,3-4-16,-1-3 0,4-2 16,1-1-16,0-3 0,0-4 0,3-4 15,-2 1-15,-2 3 0,-1 1 16,-5 5-16,-2 4 0,-3 1 16,-2 3-16,-2 6 0,1 5 15,-5 2-15,-1 4 0,-2 4 16,-2 3-16,1 4 0,0 3 15,-1 5-15,2 2 0,0-5 0,1-5 16,1-2-16,2-1 16,1-3-16,3-2 0,3-4 15,2-4-15,3-3 0,3-2 0,-1-4 16,2-1-16,-4-6 0,0-6 16,1 0-16,-4 3 0,-2 3 15</inkml:trace>
  <inkml:trace contextRef="#ctx0" brushRef="#br0" timeOffset="338639.1778">8841 15841 0,'0'0'0,"0"0"16,-6 18-16,1-3 0,-2 2 0,-2 5 16,-2 5-16,-2 9 0,-1 1 15,-4 8-15,1-4 0,2-6 16,1-4-16,1-3 0,2-2 15,2-4-15,1-3 0,1-7 16,3-5-16,3-5 0,1-2 0,6-8 16,4-2-16,-2-3 0,3-3 15,3-6-15,2-2 16,1 4-16,4 3 0,1 1 16,2 1-16,-4 4 0,-1 2 0,-1 2 15,-5 4-15,1 0 0,2 3 16,-2 1-16,0 4 0,-4 2 15,-2 2-15,-2 7 0,-1 4 16,-2 0-16,0 1 0,-3-2 16,-1 1-16,-2-1 0,1 0 0,-1-2 15,-2-2-15,2-2 0,1-2 16,0-3-16</inkml:trace>
  <inkml:trace contextRef="#ctx0" brushRef="#br0" timeOffset="338819.7302">9347 16091 0,'0'0'0,"0"0"0,0 0 16,0 0-16,3 25 0,-3-25 16,-7 32-16,2-12 0,-2-1 0,1 2 15,-1 0-15,1-2 0,3-2 16,-1 2-16,0-2 0,2-3 15</inkml:trace>
  <inkml:trace contextRef="#ctx0" brushRef="#br0" timeOffset="338987.9261">9327 15784 0,'0'0'0,"0"0"15,0 0-15,0 0 0,0 0 0,0 0 16,21 24-16,-21-24 0,12 27 0,-12-27 16,10 24-1,-6-14-15</inkml:trace>
  <inkml:trace contextRef="#ctx0" brushRef="#br0" timeOffset="339237.118">9875 16002 0,'0'0'16,"0"0"-16,0 0 0,0 0 0,0 0 15,-31 6-15,31-6 0,-32 10 16,15-2-16,0 2 0,-1 2 16,0 2-16,0 4 0,-1 5 15,6 0-15,5-2 0,5-4 16,5-1-16,4-1 0,6-4 15,1-1-15,5-3 0,7-3 0,0-1 16,0-3-16,2 0 0,-6 0 16,-4 0-16</inkml:trace>
  <inkml:trace contextRef="#ctx0" brushRef="#br0" timeOffset="339603.051">10234 15808 0,'0'0'0,"0"0"0,0 0 16,-7 31-16,7-31 0,-11 38 0,3-11 15,-2 2-15,-1 2 0,-4 9 16,1 0-16,-1 2 0,2-7 16,4-5-16,1-5 0,0-5 15,3-5-15,0-3 0,2-2 16,1-5-16,1-2 0,3-5 15,1-3-15,4-4 0,3-5 0,1-4 16,2-2-16,0 1 0,0 1 16,7 0-16,2 2 15,0 4-15,0 4 0,-1 3 0,-1 0 16,-3 5-16,-3 3 0,-1 3 16,-1 4-16,-2 1 0,-2 3 15,-1 4-15,-2 4 0,0-1 16,-2-1-16,-1 1 0,0-1 15,-1-1-15,0 0 0,1-2 16,-1-2-16,0-2 0,0-3 0,0-1 16</inkml:trace>
  <inkml:trace contextRef="#ctx0" brushRef="#br0" timeOffset="339820.5112">10829 16115 0,'0'0'0,"0"0"0,0 0 0,25 5 15,-25-5-15,32 4 16,-11-1-16,0-1 0,-1-1 0,10 1 16,3 0-16,-4 0 0,-3 0 15,1-2-15,-1-1 16,-4 0-16,-3-1 15,-3 2-15</inkml:trace>
  <inkml:trace contextRef="#ctx0" brushRef="#br0" timeOffset="340020.0196">11051 15927 0,'0'0'0,"0"0"16,0 0-16,0 0 0,0 0 0,3 19 15,-3-19-15,-1 27 16,1-27-16,-4 39 0,-1-14 16,1 1-16,0-1 0,-1 7 15,2-1-15,1-3 0,-1-4 0,1 0 16,1-4-16,0-4 0</inkml:trace>
  <inkml:trace contextRef="#ctx0" brushRef="#br0" timeOffset="340303.6616">11683 15932 0,'0'0'0,"0"0"0,0 0 16,-5 24-16,5-24 0,-8 31 0,1-10 15,-1 3-15,-1 2 0,-1 6 16,1-3-16,1-3 0,2-1 16,3 3-16,2-4 0,3-2 15,4-2-15,2-5 0,3-5 0,2-4 16,2-1-16,5-3 16,2-3-16,-1-2 0,0-2 0,0-1 15,-5 1-15,-3 2 0</inkml:trace>
  <inkml:trace contextRef="#ctx0" brushRef="#br0" timeOffset="340503.8503">11490 15998 0,'0'0'0,"0"0"15,0 0-15,0 0 0,0 0 0,0 0 16,26 10-16,-26-10 0,36 5 15,-12-4-15,4 0 0,1-1 16,1 1-16,12-1 0,3-1 16,-3 0-16,-2 1 0,-1 0 15,-7 0-15,-5 0 0</inkml:trace>
  <inkml:trace contextRef="#ctx0" brushRef="#br0" timeOffset="340670.6182">12122 16114 0,'0'0'16,"0"0"-16,0 0 0,-8 27 0,3-13 15,-1 1-15,-2 1 16,1 0-16,1 1 0,-2 1 0,1-2 16,3-4-16,1-2 0,-1-2 15,2-1-15,0-2 0</inkml:trace>
  <inkml:trace contextRef="#ctx0" brushRef="#br0" timeOffset="340825.9618">12209 15769 0,'0'0'0,"0"0"15,0 0-15,0 0 0,0 0 0,26 13 16,-26-13-16,0 0 0,23 18 0,-23-18 15,12 12-15,-6-7 16</inkml:trace>
  <inkml:trace contextRef="#ctx0" brushRef="#br0" timeOffset="341353.4244">12353 16128 0,'0'0'0,"0"0"0,-8 22 16,5-9-16,0 2 0,-2-1 15,1 0-15,-1 2 0,1-3 16,1-2-16,1-2 0,-1-1 16,1-2-16,1-3 0,1-3 15,0 0-15,3-5 0,2-2 16,0-4-16,3-2 0,1-2 0,4-5 16,1-1-16,1 0 0,-1 0 15,-1 3-15,-1 0 0,1 4 16,-2 2-16,1 3 0,0 3 15,-1 4-15,-1 2 0,1 4 16,1 3-16,-2 2 0,-1 3 0,-3 2 16,0 2-16,-2 3 0,-2 3 15,-1-5-15,-1-1 16,0 0-16,0-2 0,-2-1 0,0 0 16,0-3-16,0-2 0,1-2 15,-1-4-15,2-2 0,0 0 16,5-2-16,-1-4 0,3-3 15,2-3-15,1-5 0,1-6 16,1 2-16,1 0 0,2 0 16,2 2-16,0 2 0,0 4 0,2-2 15,-3 2-15,-1 3 0,-3 3 16,-1 4-16,-2 2 0,-4 4 16,1 3-16,-2 2 0,-1 3 15,-1 2-15,-1 4 0,-1 1 16,0 3-16,0-2 0,-1 0 15,1-2-15,0-1 0,0-3 16,0-1-16,0-2 0,0-2 16,0-1-16</inkml:trace>
  <inkml:trace contextRef="#ctx0" brushRef="#br0" timeOffset="341689.2186">12948 16240 0,'0'0'16,"0"0"-16,0 0 0,20 3 16,-20-3-16,27 2 15,-9-2-15,4-1 0,3-2 16,-2-1-16,-1 1 0,4-7 16,-2-3-16,-5-2 0,-1-1 15,-4-2-15,-3-1 0,-2-1 16,-2 1-16,-4-5 0,-4 2 15,-7 4-15,-4 2 0,-3 4 16,-3 3-16,-1 3 0,1 3 0,-8 10 16,-4 7-16,4 1 15,3 3-15,2 4 0,2 3 0,2 7 16,2 1-16,7 0 0,5-1 16,4-1-16,4-1 0,8-4 15,8-1-15,4-6 0,3-3 16,-6-6-16,-5-1 15,-3-2-15</inkml:trace>
  <inkml:trace contextRef="#ctx0" brushRef="#br0" timeOffset="342138.3478">13857 16112 0,'0'0'0,"0"0"0,0 0 16,0 0-16,-29 10 0,29-10 15,-27 16-15,10-5 16,-1 1-16,0-1 0,-1 0 15,1 0-15,3 0 0,-4 2 0,3-1 16,0-1-16,2 0 0,3 1 16,3 0-16,4-1 0,3-3 0,3 2 15,3-1-15,5 2 16,5 0-16,2-2 0,4 0 16,1-1-16,1 0 0,4-1 15,3-1-15,-2 0 16,1-1-16,1 1 0,-4-4 0,-2 0 15,-1-2-15,-4-2 16,-3-2-16,-5-6 0,-5-5 0,-3-3 16,-5 0-16,-3-5 0,-5-3 15,0-2-15,0 1 0,2 4 16,2 5-16,0 3 16</inkml:trace>
  <inkml:trace contextRef="#ctx0" brushRef="#br0" timeOffset="343787.1165">7008 16649 0,'0'0'0,"0"0"0,0 0 0,0 0 16,0 0-16,0 0 0,0 0 16,0 0-16,0 0 0,0 0 0,0 0 15,0 0-15,-24 14 0,24-14 16,-25 13-16,25-13 0,-33 12 15,14-3-15,-1 2 16,-2 0-16,-1 1 0,0 1 16,-2 1-16,-2 2 0,1-2 0,3-2 15,2-1-15,3-2 0,2-2 0,3-1 16,3-1-16,-1 0 0</inkml:trace>
  <inkml:trace contextRef="#ctx0" brushRef="#br0" timeOffset="343920.1248">6912 16807 0,'0'0'0,"0"0"16,16 5-16,-7 0 0,2 0 0,5 0 16,5 0-16,4 1 0,0-1 15,1 1-15,3 0 0,-2 2 16,0-1-16,2 0 0,-4-2 16,-3-1-16,-3-3 0,-4 1 15,-3 0-15,-2-2 0</inkml:trace>
  <inkml:trace contextRef="#ctx0" brushRef="#br0" timeOffset="344120.4748">6826 17031 0,'0'0'0,"0"0"0,0 0 15,-3 18-15,3-18 0,-3 23 16,1-9-16,0-1 0,1 0 0,0 0 15,1-1-15,0-1 0,1-1 16,3-3-16,3-2 0,0-2 16,-1-2-16,-1 0 0,1 0 15,-1 0-15</inkml:trace>
  <inkml:trace contextRef="#ctx0" brushRef="#br0" timeOffset="344287.0109">7102 17046 0,'0'0'0,"0"0"0,0 0 16,0 0-16,0 28 0,0-28 0,-3 28 16,0-10-16,0 1 0,-1 2 15,-1 1-15,0 4 0,-1-3 0,3-3 16,1-3-16,2-2 0,2-4 16,-2-1-16,1-2 15,0-1-15</inkml:trace>
  <inkml:trace contextRef="#ctx0" brushRef="#br0" timeOffset="344505.3848">7616 17009 0,'0'0'0,"0"0"0,0 0 16,34 2-16,-18-2 0,3 0 0,2 1 15,1-1-15,2 0 0,4 0 16,0-1-16,-3 1 0,-2-1 16,-1-1-16,-1 0 0,-3-1 15,-3-1-15,-2 2 0,-2-1 16,0 2-16</inkml:trace>
  <inkml:trace contextRef="#ctx0" brushRef="#br0" timeOffset="344720.1821">7866 16752 0,'0'0'0,"0"0"0,0 0 0,0 0 16,4 31-16,-4-31 0,-4 33 16,0-12-16,-2 1 0,1 3 0,-2 1 15,-1 8-15,1 1 0,1-3 16,0-2-16,3-3 0,1-3 15,2 0-15,2-6 0,0-3 16,-1-2-16,1-3 0</inkml:trace>
  <inkml:trace contextRef="#ctx0" brushRef="#br0" timeOffset="345138.3431">8325 16976 0,'0'0'0,"0"0"15,0 0-15,-3 25 0,2-13 0,1 4 16,-2 2-16,2 3 0,2-2 16,2-3-16,3-1 15,2-3-15,0-2 0,1-3 0,1-3 0,2-4 16,1-3-16,4-4 15,0-4-15,1-1 0,-1-2 0,1-3 16,-1-4-16,-3 0 16,-1 0-16,4-3 0,-3 2 0,0 5 15,-3 3-15,-3 4 0,-3 2 16,0 6-16,-2 4 0,-1 6 16,-2 4-16,-2 3 0,-2 1 15,0 7-15,0 7 16,2-2-16,2-1 0,1 3 15,0-6-15,4-3 0,2-3 16,2-5-16,0-5 0,3-6 16,3-8-16,-2-4 0,1-3 0,1-7 15,3-6-15,-4 4 16,-3 5-16,-2 3 0</inkml:trace>
  <inkml:trace contextRef="#ctx0" brushRef="#br0" timeOffset="345520.2895">9022 16645 0,'0'0'16,"0"0"-16,0 0 0,-4 21 0,4-21 16,-7 24-16,1-2 0,-2 1 15,-1 1-15,0 4 0,1 2 16,-3 6-16,1-2 0,1-2 16,2-2-16,-4 6 0,2-4 0,2-5 15,0-5 1,3-5-16,-1-5 0,3-5 0,1-3 15,1-4-15,1-8 0,2-4 16,2-4-16,0-2 0,1-3 16,4-3-16,3 0 0,1 4 15,2 2-15,-1 4 0,1 3 16,-2 3-16,-1 2 0,-1 1 16,0 1-16,1 2 0,-1 2 0,-1 5 15,-1 3-15,-4 0 0,0 3 16,-3 1-16,-2 2 0,-1 2 15,0 1-15,-1 3 0,0 3 16,-1-3-16,0 0 0,-1 2 16,2 0-16,0-4 0,2-1 0,-1-4 15,0-3-15,0-4 0,0-1 16,0 0-16</inkml:trace>
  <inkml:trace contextRef="#ctx0" brushRef="#br0" timeOffset="345686.7173">9405 17010 0,'0'0'0,"0"0"15,0 0-15,0 20 0,0-20 0,-1 26 16,-1-9 0,0 0-16,-1-2 0,1-1 0,0-2 15,0-1-15,0-2 0,0-1 16</inkml:trace>
  <inkml:trace contextRef="#ctx0" brushRef="#br0" timeOffset="345840.059">9439 16693 0,'0'0'0,"0"0"0,0 0 16,0 0-16,11 23 0,-11-23 15,12 25-15,-3-11 0,1 2 0,-1-3 16,-1-1-16,-2-1 0</inkml:trace>
  <inkml:trace contextRef="#ctx0" brushRef="#br0" timeOffset="346086.9408">9923 16863 0,'0'0'0,"0"0"0,0 0 16,0 0-16,0 0 0,-28 9 16,28-9-16,-28 14 0,11-1 15,1 3-15,0 0 0,3 1 0,2 0 16,1 1-16,3 1 16,-1 5-16,2-2 0,5-1 15,3-3-15,5-3 0,4-4 0,6-4 16,5-4-1,-4 0-15,-1 0 0,-4-2 0</inkml:trace>
  <inkml:trace contextRef="#ctx0" brushRef="#br0" timeOffset="346470.5462">10306 16634 0,'0'0'16,"0"0"-16,0 0 0,0 0 15,-2 24-15,2-24 0,-9 32 16,1-11-16,-2 2 0,0 4 0,0 3 16,0-1-16,2 1 0,-4 4 15,1-5-15,0-1 0,2 0 16,-4 0-16,0-3 0,2-7 16,2-3-16,4-7 0,1-3 15,2-6-15,1-3 0,3-3 16,3-2-16,0-2 0,1-2 15,0-4-15,2-3 0,0 2 0,1 1 16,3-1-16,2 4 16,2 1-16,0 3 0,2 2 0,-1 3 15,0 2-15,-2 1 0,-1 3 16,0 1-16,0 5 0,1 3 16,-2 3-16,-1 4 0,-1-1 15,-1 0-15,0 5 0,-1 3 16,-2-2-16,0 1 0,-2-3 15,0-1-15,-1-5 0,0-4 0,-1-2 16,-1-1-16,0-2 0</inkml:trace>
  <inkml:trace contextRef="#ctx0" brushRef="#br0" timeOffset="346670.2823">10857 16945 0,'0'0'0,"0"0"0,0 0 16,29 8-16,-15-6 0,1-1 0,2 2 15,-1-1-15,2 1 0,7 0 16,2 0-16,-3-3 0,-2-2 16,-2-1-16,-1-2 0,-4 1 15,-1 0-15,-3 1 0</inkml:trace>
  <inkml:trace contextRef="#ctx0" brushRef="#br0" timeOffset="346856.726">11040 16688 0,'0'0'0,"0"0"0,0 0 15,0 0-15,0 25 0,0-25 16,-1 32-16,0-12 0,-1 1 0,0 2 15,1 2-15,0 6 0,1-2 16,1-1-16,3-2 16,-2-3-16,0-4 0,0-3 0</inkml:trace>
  <inkml:trace contextRef="#ctx0" brushRef="#br0" timeOffset="347186.6654">11811 16788 0,'0'0'0,"0"0"16,0 0-16,0 0 0,0 0 0,-32 5 15,32-5-15,-30 18 16,14-6-16,-1 3 0,-2 2 16,1 2-16,1 0 0,-3 6 0,2-1 15,4 2-15,3 0 0,8 2 16,5-1-16,3-3 16,4-3-16,6-1 0,2-4 0,7-2 15,5-2-15,-6-2 0,-4-2 16,-4-1-16</inkml:trace>
  <inkml:trace contextRef="#ctx0" brushRef="#br0" timeOffset="347586.5105">12350 16909 0,'0'0'0,"0"0"0,0 0 15,0 0-15,0 0 0,0 0 16,-23-19-16,23 19 0,-20-5 0,20 5 15,-33 2-15,14 2 16,-1 4-16,-2 2 0,-1 4 16,1-1-16,2 0 0,-2 6 15,4 1-15,4-1 16,4 0-16,6 0 0,5 0 0,4-3 16,4-2-16,3-3 0,4-4 15,2-2-15,2-3 0,6-4 16,-1-5-16,-2-4 0,-1-1 0,3-2 15,3-1 1,-5-2-16,-2-2 0,-4 2 0,-3 3 16,-3 2-16,-2 3 15,-3 1-15,0 1 0,-4 2 0,-2 5 16,0 0-16,-3 6 0,-3 3 16,-1 3-16,-2 0 0,1 1 0,1 5 15,1 5-15,1-3 16,2 0-16,3 2 0,2-1 15,2-4-15,1-2 0,0-5 0,-2-1 16,-1 0-16</inkml:trace>
  <inkml:trace contextRef="#ctx0" brushRef="#br0" timeOffset="347905.4287">12872 16891 0,'0'0'0,"0"0"0,0 0 16,0 0-16,0 0 0,-24-12 0,24 12 16,-20-8-16,10 5 0,-4 2 15,-4 2-15,2 0 0,-1 3 16,3 1-16,1 2 0,2 1 16,1 1-16,0 6 0,2 2 15,3 0-15,1-2 0,3 2 16,2 1-16,1 1 0,2 0 0,-1 0 15,0 0-15,0-3 0,-2-1 16,-1-1-16,-3-1 16,0-1-16,-1 0 0,-3-3 0,-1-1 15,1-1-15,-1-3 0,-1-3 16,-1-2-16,-1-3 0,1 0 0,1-1 16,2 2-16,1 0 15</inkml:trace>
  <inkml:trace contextRef="#ctx0" brushRef="#br0" timeOffset="348253.2561">12849 17015 0,'0'0'15,"0"0"-15,0 0 0,28 12 16,-17-6-16,1 0 0,1 1 0,3 1 16,2 1-16,10 2 15,2 1 1,0-4-16,2-3 0,-3-2 0,-4-1 0,3-4 15,-4-3-15,-3-1 0,-4 1 16,-3-5-16,-3-3 0,-2-1 16,-2-1-16,-3-2 0,-2-3 15,-3 2-15,-3 1 0,-7 2 16,-6 0-16,1 5 0,-1 3 0,-3 3 16,-2 2-16,-4 6 15,-3 3-15,1 7 0,2 4 16,4 0-16,3 1 0,2 7 15,3 5-15,4-1 0,4-2 0,6 2 16,4 2-16,6-3 16,4-1-16,8-5 0,7-4 0,-7-4 15,-4-3-15,-5-3 0</inkml:trace>
  <inkml:trace contextRef="#ctx0" brushRef="#br0" timeOffset="348853.9195">11022 16645 0,'0'0'16,"0"0"-16,0 0 0,0 0 0,0 0 15,3 23-15,-3-23 0,0 20 16,0-20-16,-3 35 0,1-14 16,1 0-16,0 2 0,0 1 15,-1 2-15,-1 6 0,1 0 0,0-1 16,1-1-16,0 1 0,0 1 15,-1 5-15,-2-1 16,2-6-16,0-6 0,1-4 0</inkml:trace>
  <inkml:trace contextRef="#ctx0" brushRef="#br0" timeOffset="356437.6876">13885 14845 0,'0'0'0,"0"0"15,0 0-15,0 0 0,0 0 16,0 0-16,7-25 0,-7 25 16,0 0-16,0 0 0,0 0 15,0 0-15,0 0 0,0 0 16,-26 25-16,15-6 0,-3 4 15,0 6-15,-1 5 0,0 0 16,1-3-16,-2 12 0,2 9 0,2-7 16,1-4-16,7 3 15,6-5-15,2-5 0,4-5 16,2-3-16,2-3 0,2-4 0,2-4 16,6-6-16,4-5 0,2-4 15,0-5-15,-4 2 0,-7 0 16,-2 1-16</inkml:trace>
  <inkml:trace contextRef="#ctx0" brushRef="#br0" timeOffset="356637.5329">14210 14979 0,'0'0'0,"0"0"0,0 0 15,0 0-15,-8 26 0,5-6 16,-2 6-1,1 6-15,-1 5 0,2-3 16,0-2-16,-1 8 0,1-2 16,1 1-16,0-6 0,1-10 0,-1-5 15,1-5-15,0-2 0,0-1 16</inkml:trace>
  <inkml:trace contextRef="#ctx0" brushRef="#br0" timeOffset="356919.942">14233 15042 0,'0'0'0,"0"0"0,0 0 15,0 0-15,26-6 0,-26 6 0,26-4 16,-12 2-16,1 1 0,1-1 16,-1 2-16,0 0 0,-1 0 0,2 2 15,2 3 1,-1 2-16,-1 0 0,1 6 0,-3 3 15,-2 1-15,-2-1 0,-3 6 16,-3 4-16,-1-1 0,-2-1 16,-2-1-16,-1-2 15,-2-1-15,-2 1 0,-3 2 0,-1 0 16,1-4-16,-1-4 0,0-5 16,0-5-16,2-2 0,1 0 0,2-1 15</inkml:trace>
  <inkml:trace contextRef="#ctx0" brushRef="#br0" timeOffset="357086.7038">14211 15206 0,'0'0'0,"0"0"16,0 0-16,0 0 0,0 0 16,31 1-16,-31-1 0,28 1 15,-28-1-15,33-1 0,-16 1 16,-1 1-16,0-1 0,-1-1 15,0-1-15,-2 0 16,-2 0-16,-1 1 0</inkml:trace>
  <inkml:trace contextRef="#ctx0" brushRef="#br0" timeOffset="357253.6293">14183 15383 0,'0'0'0,"0"0"0,0 0 0,0 0 15,27 8-15,-27-8 0,23 5 16,-23-5-16,36-1 0,-15-1 0,0-1 16,3-1-16,3-1 0,1 0 15,-3-1-15,-4 2 0</inkml:trace>
  <inkml:trace contextRef="#ctx0" brushRef="#br0" timeOffset="357453.7895">14691 15176 0,'0'0'16,"0"0"-16,0 0 0,0 0 0,27-1 15,-27 1-15,33 0 0,-14 0 16,0 0-16,6-1 16,3 0-16,-1 0 0,-2-1 15,5-1-15,-4-2 0,-1 1 0,-4 0 16,-4 0-16,-1-1 0,-3 1 15,-2 1-15,-2-1 0</inkml:trace>
  <inkml:trace contextRef="#ctx0" brushRef="#br0" timeOffset="357687.4533">14896 14990 0,'0'0'0,"0"0"0,0 0 16,0 0-16,0 0 0,4 30 15,-2-8-15,-1 5 16,1 3-16,-1 0 0,0-2 0,-1 13 16,0 6-16,0-5 15,-1-4-15,-1 7 0,-1-3 0,-2-4 16,1-4-16,-5 1 0,-2-6 16,-2-6-16,-2-3 0,0-8 15,0-3-15,3-1 0,2-2 16,1-2-16</inkml:trace>
  <inkml:trace contextRef="#ctx0" brushRef="#br0" timeOffset="357820.3799">14738 15333 0,'0'0'0,"0"0"16,0 0-16,0 0 0,0 0 0,24 11 16,-24-11-16,22 4 0,-22-4 15,28 2-15,-14-3 16,-1 1-16,-2 0 0,-1 0 0</inkml:trace>
  <inkml:trace contextRef="#ctx0" brushRef="#br0" timeOffset="357997.1138">15378 14829 0,'0'0'0,"0"0"15,0 0-15,0 0 0,0 0 0,0 0 16,0 0-16,20 18 0,-20-18 16,0 0-16,8 23 15,-8-23-15,0 0 0,4 21 0</inkml:trace>
  <inkml:trace contextRef="#ctx0" brushRef="#br0" timeOffset="358506.3034">15184 15070 0,'0'0'16,"0"0"-16,0 0 15,0 0-15,35 15 16,-35-15-16,35 8 0,-18-4 0,1-1 16,1-2-16,-1 1 0,2-1 15,1 0-15,-2 1 0,-1-1 0,1 0 16,-2 0-16,-4 1 15,-2-1-15,-4 2 0,-4-1 16,-4 2-16,-2 0 0,-5 2 0,-4 1 16,0 0-16,-2-1 0,-6 8 15,-5 2-15,1-1 0,1 0 16,-5 4-16,3 1 0,2-5 16,2-2-16,3-2 0,4-1 15,3-1-15,3-1 0,7-1 16,4-1-16,2-1 0,0-1 0,6-2 15,4-2-15,1-1 0,3 0 16,1-1-16,2 1 16,-2-2-16,0 1 0,3 0 15,-1 0-15,-5 0 0,-1-1 0,-4 2 16,-3 0-16,-5 0 0,-2 1 16,-3 2-16,-4 2 0,-2 1 15,0 2-15,-1 1 0,-2 1 16,-1 0-16,0 2 0,-4 2 15,-2 2-15,0-2 0,1 0 0,-2 2 16,3 0-16,4-4 16,0-2-16,0 0 0,3-1 15,2-3-15,2-2 0,1-1 0,0 0 16,1-1-16</inkml:trace>
  <inkml:trace contextRef="#ctx0" brushRef="#br0" timeOffset="358704.1559">15577 15337 0,'0'0'0,"0"0"15,0 0-15,-10 20 0,10-20 0,-15 25 16,15-25-16,-26 30 0,9-13 16,1 0-16,-2 2 0,-4 5 15,0-1-15,0-4 0,1-3 16,2-3-16,3-2 0,2-2 15,1-1-15,3-2 0</inkml:trace>
  <inkml:trace contextRef="#ctx0" brushRef="#br0" timeOffset="358853.8375">15463 15536 0,'0'0'0,"0"0"15,0 0-15,6 18 0,-6-18 0,6 19 16,-2-10-16,0 0 0,0 1 0,1-2 15,-1 1-15,1-2 16,-2-3-16,0-1 0,0 0 16,0-1-16</inkml:trace>
  <inkml:trace contextRef="#ctx0" brushRef="#br0" timeOffset="359037.4323">15734 15300 0,'0'0'16,"0"0"-16,0 0 0,0 0 16,2 29-16,-2-29 0,-1 25 0,0-12 15,0 1-15,0-1 0,0-1 16,0-2-16,1-1 0,1-1 16,1-4-16,-1 1 0,0-1 15,0 0-15</inkml:trace>
  <inkml:trace contextRef="#ctx0" brushRef="#br0" timeOffset="359286.9503">15899 15179 0,'0'0'0,"0"0"0,0 0 0,0 0 16,7 24-16,-7-24 0,5 30 16,-5-30-16,1 40 0,-2-17 15,0 3-15,-1 0 0,1-1 16,0 9-16,0 0 0,-1-2 15,1-2-15,-1 2 0,-2-3 16,1-3-16,0-3 0,-1-3 16,1-3-16,0-3 0,0-1 0,-2-4 15,0-1-15,-4-5 0,-2-3 16,0-6-16,0-5 0,2 1 16,1 2-16,2 2 0</inkml:trace>
  <inkml:trace contextRef="#ctx0" brushRef="#br0" timeOffset="359470.3533">16214 15321 0,'0'0'16,"6"8"-16,3 3 0,-1 2 0,0 3 16,-2 7-16,-1 3 0,-5 3 15,-2 1-15,-6 8 0,-3-1 16,-7-1-16,-5-1 0,-8-2 15,-5-2-15,0-2 0,9-7 16,6-4-16</inkml:trace>
  <inkml:trace contextRef="#ctx0" brushRef="#br0" timeOffset="363468.1931">14314 16104 0,'0'0'0,"0"0"0,0 0 15,0 0-15,0 0 0,0 0 0,0 0 16,0 0-16,0 0 0,26 4 16,-26-4-16,0 0 15,32 9-15,-32-9 0,34 8 16,-15-5-16,-2 0 0,2 1 15,1 0-15,-3 0 0,-1-1 0,-3 0 16</inkml:trace>
  <inkml:trace contextRef="#ctx0" brushRef="#br0" timeOffset="363637.1961">14277 16395 0,'0'0'0,"0"0"0,0 0 16,30 5-16,-30-5 0,35 2 16,-12-1-16,2 0 0,3 0 0,14-1 15,6 0 1,-7 0-16,-7 0 0,-5 0 0</inkml:trace>
  <inkml:trace contextRef="#ctx0" brushRef="#br0" timeOffset="364138.2088">15398 16013 0,'0'0'0,"0"0"0,0 0 16,-20 16-16,20-16 0,-27 21 0,8-8 16,-2 4-16,-2 1 0,-9 7 15,-1 1-15,2-3 0,2-1 16,1 0-16,4-4 0,6-3 0</inkml:trace>
  <inkml:trace contextRef="#ctx0" brushRef="#br0" timeOffset="364320.7817">15307 16161 0,'0'0'0,"0"0"0,0 0 15,24 6-15,-12-3 0,3 0 16,4 0-16,1 0 0,0 1 0,3 1 16,-1 0-16,-2-1 15,-1-1-15,-3 0 0,0 0 0,-3-1 16,-2 0-16,-2 0 0</inkml:trace>
  <inkml:trace contextRef="#ctx0" brushRef="#br0" timeOffset="364503.8528">15197 16369 0,'0'0'0,"0"0"16,0 0-16,-8 25 0,5-11 0,0 3 15,-1 0-15,0-1 0,3-1 16,1 3-16,2-1 0,2-3 16,0-1-16,1-4 0,-1-4 15,-1 1-15,1-3 0,-2 1 16</inkml:trace>
  <inkml:trace contextRef="#ctx0" brushRef="#br0" timeOffset="364686.9963">15444 16362 0,'0'0'0,"0"0"0,0 0 0,-1 21 15,1-21-15,-2 26 0,0-8 16,0 2-16,-2-1 0,0 3 16,-1 1-1,1-2-15,1-2 0,-2 1 0,2-3 0,1-2 16</inkml:trace>
  <inkml:trace contextRef="#ctx0" brushRef="#br0" timeOffset="365055.2168">15888 16303 0,'0'0'0,"0"0"0,0 0 0,36 1 16,-36-1-16,32 1 0,-14-1 15,1 0-15,3-2 0,6 1 0,0 3 16,-4-1-16,-2 0 0,-2-3 16,-2-2-16,-2 1 0,-3 0 15,-2 2-15,-1-1 0,-2 1 0</inkml:trace>
  <inkml:trace contextRef="#ctx0" brushRef="#br0" timeOffset="365254.297">16030 16101 0,'0'0'0,"0"0"15,0 0-15,0 0 0,0 0 0,7 32 16,-7-32-16,2 32 15,-2-32-15,-2 39 0,1-16 16,-1 0-16,0 2 0,0 4 16,1 0-16,0-1 0,-1-3 0,1-3 15,1-3-15,0-3 0</inkml:trace>
  <inkml:trace contextRef="#ctx0" brushRef="#br0" timeOffset="365753.6356">16573 16186 0,'0'0'0,"0"0"15,0 0-15,-5 21 0,5-21 0,-4 25 16,1-6-16,1 0 0,0 1 16,1-1-16,2 2 0,1-2 15,1-1-15,4 5 0,2-1 16,1-4-16,0-4 0,1-4 16,1-4-16,0-3 0,0-3 15,1-3-15,0-4 0,2-1 16,0-1-16,-1-9 0,0-7 15,0 0-15,0 1 0,2-7 16,-2 0-16,-3 4 0,-2 4 0,-2 5 16,-2 4-16,0 2 0,-1 4 15,-2 9-15,0 8 16,-2 0-16,-1 3 0,1 7 16,0 6-16,1 0 0,0 0 0,1-3 15,0-2-15,0 1 0,1-1 16,3 2-16,1 1 15,0-4-15,0-2 0,2-4 0,0-2 16,2-6-16,3-4 0,1-14 16,4-13-1,-5 5-15,-2 4 16,-2 3-16</inkml:trace>
  <inkml:trace contextRef="#ctx0" brushRef="#br0" timeOffset="366153.6099">17245 15900 0,'0'0'0,"0"0"0,0 0 16,0 0-16,-1 34 0,-5-15 15,-2 5-15,0 7 0,-2 2 0,0 4 16,-1 0-16,-3 9 0,2-5 16,0 6-16,2-3 0,0-6 15,0-4-15,0-3 0,2-3 16,0-5-16,4-5 0,1-8 15,3-7 1,3-8-16,2-6 0,1 0 0,-1-1 16,4-7-16,2-4 15,-1-1-15,0 1 0,1 2 0,2 2 16,0 4-16,0 2 0,1 1 16,-1 0-16,0 4 0,0 1 0,0 4 15,-1 1-15,-2 4 16,-2 0-16,-1 6 0,-1 5 15,-3 0-15,0 0 0,-2 10 16,-1 5-16,-1-2 0,0-1 0,-1 2 16,0 0-16,-1-4 0,0-3 15,-1-4-15,-1-3 16,2-4-16,2-4 0,0 0 0,0-1 16,0-1-16</inkml:trace>
  <inkml:trace contextRef="#ctx0" brushRef="#br0" timeOffset="366504.8227">17471 16358 0,'0'0'15,"0"0"-15,0 0 0,0 0 0,0 0 16,0 0-16,27 14 0,-27-14 0,24 5 16,-24-5-16,30 2 15,-14-2-15,-2 0 0,3-2 16,-1-2-16,1-1 0,-1 0 15,0-2-15,-1-1 0,-3-2 16,-2 1-16,-1-4 0,-4 0 0,-1 1 16,-4 2-16,-6 0 15,-5 0-15,0 1 0,0 4 16,-5 4-16,-6 5 16,0 6-16,-1 5 15,5 1-15,1 0 0,0 7 0,2 2 16,4 0-16,3 1 0,5 1 15,4-2-15,3-3 0,2-4 0,10-2 16,6-1-16,0-4 0,1-5 16,6-1-16,5-2 15,-5-3-15,-2-4 0,-2 2 0,-5 0 16,-4 0-16</inkml:trace>
  <inkml:trace contextRef="#ctx0" brushRef="#br0" timeOffset="366856.3306">18002 16314 0,'0'0'0,"0"0"15,0 0-15,-4 27 0,4-27 0,-8 29 16,2-8-16,-1 0 0,-1 1 16,-3 7-16,0-1 15,2-4-15,1-4 0,3-4 16,2-2-16,-2-5 0,2-2 0,3-7 15,0 0-15,4-6 0,1-1 16,0-7-16,3-7 16,1-3-16,1-1 15,0 1-15,-1 1 0,7-3 16,3 4-16,-2 2 0,0 2 0,-2 3 16,1 4-16,-3 3 0,-1 2 0,0 2 15,0 2-15,0 3 16,-1 4-16,-2 6 0,-1 7 15,-4-4-15,0 1 0,-4 10 0,-4 7 16,0-1-16,0-1 0,-1-5 16,2-6-16,1-2 0</inkml:trace>
  <inkml:trace contextRef="#ctx0" brushRef="#br0" timeOffset="376037.4098">5433 16488 0,'0'0'0,"0"0"15,0 0-15,0 0 0,0 0 16,0 0-16,0 0 0,0 0 16,0 0-16,0 0 0,0 0 15,0 0-15,-22 13 0,22-13 16,0 0-16,-21 22 0,21-22 0,-17 26 16,7-6-1,-3 0-15,1 0 0,-2 4 0,-1 4 16,0 8-16,-2-2 0,5 0 15,0 0-15,-1 6 0,4-3 0,3-1 16,2-1-16,2-3 16,4 0-16,2-3 0,2-1 15,4-5-15,2-3 0,4-3 16,2-3 0,-2-2-16,-3-3 0,-4-1 0</inkml:trace>
  <inkml:trace contextRef="#ctx0" brushRef="#br0" timeOffset="379987.2795">5815 16809 0,'0'0'0,"0"0"0,0 0 15,0 0-15,0 0 0,0 0 0,0 0 16,0 0-16,0 0 0,0 0 16,0 0-16,7 26 0,-7-26 0,0 0 15,-3 30-15,3-30 0,-4 29 16,4-29-16,-6 33 0,1-16 16,2 1-16,1 0 15,0 1 1,2-1-16,0-4 0,0 0 0,0-3 0,0-1 15,0-3-15,1-4 0,-1-3 16,0-3-16,0-5 16,0 1-16,0 0 0,0 1 0</inkml:trace>
  <inkml:trace contextRef="#ctx0" brushRef="#br0" timeOffset="380153.7764">5777 16549 0,'0'0'16,"0"0"-16,0 0 0,0 0 16,0 0-16,0 0 0,25 10 0,-25-10 15,0 0-15,17 15 0,-17-15 16,15 17-16,-7-7 0,0 0 16,-1-2-16,0-1 0</inkml:trace>
  <inkml:trace contextRef="#ctx0" brushRef="#br0" timeOffset="380586.8038">6008 16953 0,'0'0'0,"0"0"0,0 0 0,0 0 15,-2 27-15,2-27 0,-1 19 16,1-19-16,-3 25 0,3-11 15,-2 2-15,0-2 0,2-2 0,-2-1 16,1-1-16,0 0 0,1-2 16,0 0-16,0-2 0,0-1 15,0-2-15,0-3 0,0 0 16,2-5-16,0 0 0,0-3 16,0-4-16,1 0 0,3-1 15,0-1-15,4-3 0,-3 2 16,0 1-16,4-1 0,-2 0 15,2 3-15,0 2 0,0 1 16,-1 2-16,0 1 0,1 2 0,-2 0 16,1 2-16,0 1 0,2 3 15,-3 4-15,1 3 0,0 1 16,-2-1-16,0 1 0,-1 0 16,-1 4-16,1 1 0,-3 2 15,0-1-15,-1 0 0,-2 0 0,-1-1 16,-1 0-1,1-2-15,0-2 0,0-1 0,0-2 16,0 0-16</inkml:trace>
  <inkml:trace contextRef="#ctx0" brushRef="#br0" timeOffset="380854.0483">6468 16797 0,'0'0'16,"0"0"-16,0 0 0,11 19 0,-11-19 15,11 21-15,-3-7 0,-2 3 16,0 2-16,-2 0 0,2 2 16,-3 8-16,-2 4 0,-2 1 15,-5 2-15,-1-3 16,1-2-16,-8 5 0,-2-1 0,-4 0 15,-5-2-15,-5 4 0,-3-2 16,7-8-16,6-6 0,5-5 0</inkml:trace>
  <inkml:trace contextRef="#ctx0" brushRef="#br0" timeOffset="382054.239">13820 16738 0,'0'0'0,"0"0"0,0 0 0,0 0 16,0 0-16,0 0 0,0 0 15,0 0-15,0 0 0,0 0 16,0 0-16,0 0 0,-26 12 0,26-12 15,-17 31-15,9-11 16,-2 3-16,-4 4 0,-2 5 0,0 1 16,2 2-16,-2 9 0,2-1 15,1 6-15,3-3 0,5-4 16,3-4-16,3 0 0,2-8 0,9-2 16,8-4-16,0-8 15,0-7-15,-5-2 0,-3-1 16,-2-1-16</inkml:trace>
  <inkml:trace contextRef="#ctx0" brushRef="#br0" timeOffset="382537.5705">14225 16859 0,'0'0'15,"0"0"-15,0 0 0,0 0 16,0 0-16,0 0 0,-30 15 15,30-15-15,-20 21 0,20-21 0,-19 32 16,10-12-16,1-2 0,1 4 16,2 2-16,-1 5 15,4-2-15,3-4 0,5-3 0,3-2 16,4-2-16,2-2 0,3-1 16,2-4-16,1-1 0,7-4 15,3-6-15,-4 0 0,-3 0 0,-2-3 16,-1-2-16,-2-3 15,-3-2-15,-3-4 0,0-3 16,-6 1-16,-2 3 0,-4 1 0,-2 1 16,-3 0-16,-1-1 0,-2 2 15,0 0-15,-1 3 0,0 3 16,-1 2-16,-1 0 0,3 4 16,-2 1-16,0 4 0,-1 3 15,0 3-15,0 2 0,0 7 16,0 7-16,2 2 0,-1 1 0,-1 10 15,0 2-15,1-2 16,1-2-16,0 5 0,0-4 0,3-6 16,3-5-16,1-3 0,1-3 15,1-5-15,1-5 0,3-7 16,0-6-16,0 0 0,-2 0 0,-1 1 16</inkml:trace>
  <inkml:trace contextRef="#ctx0" brushRef="#br0" timeOffset="382754.1441">14528 16920 0,'0'0'0,"0"0"0,0 0 0,0 0 16,0 0-16,35-9 0,-35 9 15,37-3-15,-18 3 0,0 0 16,2 0-16,1 0 0,2 1 0,5 2 15,0 0-15,-5-1 0,-3 0 16,-3 0-16,-3 1 16,-3-1-16,-2-2 0,-2 0 0,-1 0 15,-2 0-15</inkml:trace>
  <inkml:trace contextRef="#ctx0" brushRef="#br0" timeOffset="382937.8612">14748 16750 0,'0'0'0,"0"0"0,0 0 16,0 0-16,0 0 0,0 0 0,0 23 16,0-23-16,0 25 0,0-25 15,-2 38-15,1-17 0,-1 2 16,0 0-16,0 1 0,-2 4 16,1-3-16,0-1 0,-2-1 15,0-3-15,-2-2 0,2-3 16,-1-2-16,2-2 0</inkml:trace>
  <inkml:trace contextRef="#ctx0" brushRef="#br0" timeOffset="383324.0333">14543 16990 0,'0'0'0,"0"0"0,0 0 15,0 0-15,0 0 0,38 1 0,-38-1 16,36 5-16,-17-4 0,2 1 15,3 0-15,0 1 0,-1 1 16,3 0-16,-2 0 0,-4-1 16,-2 0-16,-4-1 0,-2 1 15,-4 0-15,-5 0 0,-9 1 16,-11 0-16,1 0 16,-5-1-16,-7 1 0,2 0 0,-8 2 15,-2 1-15,3-1 16,2 0-16,3 0 0,1-2 15,6-2-15,5-1 0,8 0 16,8-1-16,3 6 0,4-1 0,7 0 16,6-2-16,0-1 0,2-1 15,9 0-15,2 0 16,-3 3-16,-3 2 0,9-1 0,1-1 16,-5-2-16,-3-1 0,-6 1 15,-4 1-15,-7-2 0,-3 0 0,-6-3 16,-5-2-16,1 0 15,-1 2-15,1-1 0</inkml:trace>
  <inkml:trace contextRef="#ctx0" brushRef="#br0" timeOffset="383487.4698">14590 17174 0,'0'0'0,"0"0"0,0 0 16,-11 20-16,11-20 0,-14 24 16,3-8-16,0 1 0,1 1 0,-3 8 15,2 4-15,3-3 16,1-3-16,3-2 0,0-2 15,3-2-15,1-1 0,4 1 16,0-3-16,1-7 0,2-3 0,-1-1 16,-2-1-16,0 0 0</inkml:trace>
  <inkml:trace contextRef="#ctx0" brushRef="#br0" timeOffset="383737.453">14692 17214 0,'0'0'0,"0"0"15,0 0-15,0 0 0,18 12 0,-18-12 16,0 0-16,28 13 0,-16-7 16,2 3-16,2 0 0,-2 1 15,0 1-15,-1 0 16,0 4-16,-2-1 0,-1 2 0,-1 3 16,-1 1-16,-2 0 0,-2 0 0,-2 1 15,-1 1 1,-2-2-16,-1-1 0,-5-1 0,-4-3 15,-1-2-15,-1-4 0,-1-3 16,-2-2-16,4-1 0,1 0 0,2-1 16</inkml:trace>
  <inkml:trace contextRef="#ctx0" brushRef="#br0" timeOffset="383886.9571">14571 17326 0,'0'0'0,"0"0"0,0 0 0,0 0 15,0 0-15,0 0 0,33 7 16,-33-7-16,26 3 0,-26-3 16,28 6-16,-13-2 15,-2 0-15,0 0 0,-1-2 0,-1 1 16,-2-1-16,-1 0 0</inkml:trace>
  <inkml:trace contextRef="#ctx0" brushRef="#br0" timeOffset="384037.3915">14634 17439 0,'0'0'0,"0"0"16,0 0-16,0 0 0,28 9 0,-28-9 15,27 5-15,-27-5 16,41-1-16,-20-2 0,-1-2 16,-3 1-16,-1 1 0,-3 0 15</inkml:trace>
  <inkml:trace contextRef="#ctx0" brushRef="#br0" timeOffset="384237.5515">15219 16989 0,'0'0'0,"0"0"0,0 0 0,0 0 16,0 0-16,0 0 0,0 0 15,15 26-15,-15-26 0,7 22 16,-7-22-16,9 29 0,-4-14 16,-2-2-16,0-1 0,1-2 15</inkml:trace>
  <inkml:trace contextRef="#ctx0" brushRef="#br0" timeOffset="384437.1604">15170 17374 0,'0'0'0,"0"0"0,0 0 16,0 0-16,0 0 0,25 1 0,-25-1 16,22-8-16,-22 8 0,32-18 15,-12 3-15,-1-2 16,0-1-16,5-8 0,0-2 0,0-1 16,1-1-16,0-7 0,-3 1 15,-4 7-15,-4 6 0,-2 3 16</inkml:trace>
  <inkml:trace contextRef="#ctx0" brushRef="#br0" timeOffset="384554.1543">15537 16876 0,'0'0'0,"0"0"0,0 0 16,0 0-16,0 0 0,0 0 15,-8 26-15,8-26 0,-4 24 0,4-24 16,-1 28-16,2-14 16,0 0-16,0 0 0,0 0 15,0-2-15,0-1 0,0-2 0,-1-1 16,0-1-16</inkml:trace>
  <inkml:trace contextRef="#ctx0" brushRef="#br0" timeOffset="384903.8629">15550 16898 0,'0'0'0,"0"0"15,0 0-15,0 0 0,0 0 0,32 12 16,-32-12-16,29 11 0,-16-6 15,0 1-15,-1 1 0,1 1 16,-1-3-16,0 2 0,-1 1 16,-2-1-16,-2-1 0,-2 0 15,-3-1-15,-2 1 0,-1 0 16,-4-1-16,-1 0 0,-4 0 16,-4-2-16,-3 1 15,-3 1-15,0-1 16,1 1-16,-4 1 0,6-2 0,2 1 15,3 0-15,2-1 0,3-1 0,6 2 16,5 0-16,2 2 16,0 0-16,7 1 0,6 0 15,-1-2-15,-1-3 0,3 1 16,1 1-16,-3-1 0,-3-1 0,-1 0 16</inkml:trace>
  <inkml:trace contextRef="#ctx0" brushRef="#br0" timeOffset="385104.4808">15587 17166 0,'0'0'16,"0"0"-16,0 0 0,0 0 0,-16 22 16,16-22-16,-13 23 0,5-10 15,0 1-15,0 0 0,-1-1 16,1 1-16,1-2 0,0 1 15,-1-1-15,0-2 0,2 0 16,0-2-16,1-1 0,0-2 0</inkml:trace>
  <inkml:trace contextRef="#ctx0" brushRef="#br0" timeOffset="385387.3011">15689 17251 0,'0'0'16,"0"0"-16,0 0 0,0 0 15,0 0-15,-1 25 0,1-25 0,0 0 16,-10 23-16,10-23 16,-7 23-16,6-10 15,2 1-15,1-1 0,0-2 0,2 0 16,3-1-16,2-1 0,1 0 16,3-1-16,3-2 0,1 0 15,-2 0-15,3 0 0,-2-2 16,0-1-16,-1-2 0,-1-1 15,-2 0-15,-2-3 0,-3 0 0,-1-6 16,-3-5-16,-1-1 16,-2-1-16,-1-4 0,0-4 15,-1 0-15,0 2 0,0 3 0,0 3 16,1 3-16</inkml:trace>
  <inkml:trace contextRef="#ctx0" brushRef="#br0" timeOffset="385587.3147">16200 17099 0,'0'0'0,"5"8"15,3 4-15,1 0 0,1 3 0,5 9 16,3 5-16,-3-2 16,-1 1-16,2 9 0,-4 3 15,-2-3-15,-2-3 0,-5 6 16,-4-1-16,-7-5 0,-5-6 0,-14-6 15,-9-4-15,7-5 0,7-3 16,5-1-16</inkml:trace>
  <inkml:trace contextRef="#ctx0" brushRef="#br0" timeOffset="406720.6885">12453 7279 0,'0'0'0,"0"0"0,0 0 15,0 0-15,0 0 0,0 0 16,-4 25-16,4-25 0,-2 21 15,2-21-15,-4 30 0,2-12 0,0 1 16,1 3-16,1 3 16,0-2-16,0 1 0,2 3 15,3-4-15,-1-4 0,0-3 0,2-3 16,0-2-16,2-2 0,1-2 16,2-4-16,1-3 0,1-3 15,1-4-15,-1-3 0,0-3 16,-1-2-16,0 1 0,0-5 15,-1-1-15,1 0 0,-1 0 16,0-3-16,-2 1 0,-1 2 16,-1 5-16,-3 0 0,0 1 15,-1 3-15,-1 2 0,-1 3 0,0 3 16,-1 3-16,0 0 16,-1 8-16,-2 3 0,0 2 15,-1 2-15,3 4 0,2 4 0,0 0 16,0 1-16,2 2 0,0-1 15,2 3-15,1-4 0,2-3 16,1-5-16,0-2 0,1-1 16,1-7-16,2-1 0,-2-5 15,0-3-15,-2-2 0,3-3 16,-3-2-16,1-2 0,0-4 0,0-5 16,0 1-16,0-2 0,2-7 15,0-3-15,-2 4 0,-1 2 16,-1-1-16,-1 0 0,0 3 15,-1 3-15,-1-1 0,2 0 16,-2 2-16,0 6 0,-2 2 0</inkml:trace>
  <inkml:trace contextRef="#ctx0" brushRef="#br0" timeOffset="407154.5306">13108 7193 0,'0'0'0,"0"0"0,0 0 15,0 0-15,6 24 0,-6-24 16,2 26-16,-1-10 0,-1 2 0,-1 4 16,-1 4-16,-2 5 15,1-1-15,0 1 0,-2 0 16,2-1-16,0-2 0,-2 2 0,1-3 16,1-7-16,0-3 0,2-4 15,0-1-15,0-5 0,1-3 16,0-4-16,3 2 0,1-7 15,0-1-15,1-6 0,0-4 16,2 0-16,0 0 0,4-3 16,3-3-16,0 0 0,1 3 0,4-4 15,1 2-15,-2 4 0,-3 5 16,1 1-16,-1 0 0,-1 4 16,0 2-16,-1 3 0,1 3 15,-3 1-15,-1 1 0,-1 4 16,-1 5-16,-3 0 0,0 0 0,-2 3 15,-1-1-15,-1 1 16,0 1-16,-2-1 0,-2 2 16,1-1-16,-1-1 0,2-2 15,0 1-15,0-1 0,1 0 0,0-3 16,1-1-16,-1-2 0,0-1 16,0-1-16</inkml:trace>
  <inkml:trace contextRef="#ctx0" brushRef="#br0" timeOffset="407504.5584">13655 7384 0,'0'0'0,"0"0"0,0 0 16,0 0-16,0 0 0,0 0 0,-10 22 15,10-22-15,-9 22 0,9-22 16,-7 33-16,3-15 0,2 0 0,1-1 15,1 0-15,1-3 16,2-1-16,3-1 0,3-1 16,1-4-16,2-2 0,1-3 15,1-1-15,4-2 0,0-1 0,0-5 16,1-1-16,-1-2 0,-1-2 16,-2-2-16,-3-3 0,-2 0 15,-4 0-15,-1-1 0,-3-2 16,-2 2-16,-2 2 0,-5-1 15,-4 2-15,1 6 0,-2 4 0,-8 2 16,-3 1-16,0 4 0,0 1 16,2 8-16,2 8 15,4-4-15,1-2 0,5-3 0</inkml:trace>
  <inkml:trace contextRef="#ctx0" brushRef="#br0" timeOffset="409437.603">14129 7206 0,'0'0'0,"0"0"16,0 0-16,0 0 0,0 0 0,0 0 16,0 0-16,0 0 15,0 0-15,0 0 0,0 0 16,-7 29-16,7-29 0,-7 22 0,7-22 16,-11 28-16,5-15 0,-1 4 15,-3 0-15,-1 0 0,-2-1 0,2 2 16,1 1-16,-2 6 15,0-4-15,2 1 0,3-1 16,1-2-16,3-1 0,4-3 16,4-2-16,4-3 0,3-3 0,3 1 15,2-1-15,1-1 0,1-1 16,3-3-16,3-3 0,-1-1 16,1-1-16,-1 0 0,-4-1 15,-4 2-15</inkml:trace>
  <inkml:trace contextRef="#ctx0" brushRef="#br0" timeOffset="409804.5493">14593 7107 0,'0'0'15,"0"0"-15,0 0 0,0 0 0,0 0 0,0 0 16,-5 27-16,5-27 16,0 0-16,-16 36 0,6-20 15,0 0-15,1 0 0,-2 3 16,-2 3-16,2 0 0,1 0 0,-2 4 15,1 2-15,1-3 0,3-2 16,0 1-16,2-1 16,0-3-16,2-2 0,2 3 0,3-3 15,0-4-15,1-2 0,6-2 16,3 0-16,2-2 0,0-1 16,1-3-16,3-2 0,0-2 15,0 0-15,1 1 16,-3-1-16,-4 0 0</inkml:trace>
  <inkml:trace contextRef="#ctx0" brushRef="#br0" timeOffset="410371.0447">14863 7329 0,'0'0'0,"0"0"16,0 0-16,0 0 0,0 0 0,0 0 16,-13 27-16,13-27 0,0 0 15,-13 27-15,13-27 0,-11 24 16,5-11-16,2 1 0,0 3 16,0-3-16,2 0 0,1-1 15,1-1-15,0 1 0,1-2 16,3-1-16,4-2 0,1 0 15,0-4-15,2-1 0,1-1 16,1-2-16,0 0 0,7-5 16,2-1-16,-2-2 0,-1 0 0,0-2 15,-1-2-15,-1 2 0,-2-1 16,0-1-16,-2-4 0,-1 3 16,-1 1-16,-2 0 15,-1-1-15,-2 3 0,0 1 0,-2 2 16,-1 1-16,-1 0 0,-2 2 15,-3 1-15,0 1 0,0 4 16,-1 0-16,1 3 0,-1 5 16,-1 0-16,1 3 0,-2 6 15,2 6-15,-2 1 0,2-2 0,-1 3 16,-2-1-16,-1 4 0,2-3 16,-2-2-16,0-2 0,0-4 15,1-3-15,0-2 0,3-3 16,-1-1-16,1-3 0,-1-1 15,0-3-15,-3-1 0,0 0 0,-3-2 16,-3 0-16,-2-3 0,-3 0 16,2-1-16,4 2 15,2 0-15</inkml:trace>
  <inkml:trace contextRef="#ctx0" brushRef="#br0" timeOffset="412220.5547">15636 7024 0,'0'0'0,"0"0"0,0 0 0,-21 33 16,12-16-16,-2 5 0,-2 7 15,-7 13-15,-2 2 0,-5 16 16,-1 4-16,-2 7 0,3-5 0,-5 5 16,0-6-16,3-8 15,3-7-15,-2 2 0,4-6 16,1-6-16,1-4 0,1-10 15,0-8-15,6-4 0,4-4 0,4-3 16</inkml:trace>
  <inkml:trace contextRef="#ctx0" brushRef="#br0" timeOffset="412737.1728">16248 7322 0,'0'0'0,"0"0"0,0 0 0,0 0 16,0 0-16,0 0 0,0 0 16,0 0-16,-21-15 0,21 15 15,0 0-15,-29 0 0,29 0 16,-28 2-16,10 0 0,2 2 16,0-1-16,1 3 0,-2-1 15,2 1-15,0 2 0,3 1 16,2-1-16,3 2 0,1-1 0,4 1 15,2 1-15,2-1 0,1 0 16,6 5-16,4 1 0,2 1 16,0-2-16,2 1 0,0-1 15,0 0-15,-3-2 0,1 1 16,-2 0-16,-2-2 0,-2-1 0,-4 0 16,-1 1-16,-3-2 0,-2-2 15,-3-1-15,-1-1 0,-4 1 16,-2 1-16,-2-3 0,-3 0 15,2-2-15,0-1 0,1-4 16,2-2-16,1 1 0,3 2 0,0-2 16</inkml:trace>
  <inkml:trace contextRef="#ctx0" brushRef="#br0" timeOffset="413137.9444">16497 7411 0,'0'0'0,"0"0"0,0 0 16,0 0-16,0 0 0,0 0 15,-17 18-15,17-18 0,0 0 0,-17 28 16,17-28-16,-10 29 0,7-12 15,1 0-15,0-2 0,4-3 16,2-2-16,3-1 0,1-1 16,2-1-16,1-3 0,3-1 15,2-2-15,4 0 0,-1-2 0,-1-5 16,0-4-16,-2 0 0,-3-3 16,-2-1-16,-1-3 0,-4 0 15,-1 0-15,-3 0 0,-2 0 16,-2 0-16,-3 1 0,-3 2 15,-6 1-15,0 3 0,-1 1 0,-5 1 16,0 3-16,-1 3 16,0 2-16,1 4 0,1 5 15,4-2-15,3 2 0,2-2 0,2-1 16,2-2-16</inkml:trace>
  <inkml:trace contextRef="#ctx0" brushRef="#br0" timeOffset="413488.0374">16982 7139 0,'0'0'0,"0"0"0,0 0 0,0 0 0,0 0 16,0 0-16,-12 25 15,12-25-15,-13 28 0,4-9 0,-1 2 16,0 3-16,0 0 0,-1 3 16,-1 1-16,-2 7 0,0-1 15,1-3-15,2-2 0,-1 0 16,2-4-16,3-4 0,2-3 15,2-2-15,1-3 0,-1-3 16,1-2-16,2-8 0,5-10 0,-2 1 16,0 3-16,0 0 0</inkml:trace>
  <inkml:trace contextRef="#ctx0" brushRef="#br0" timeOffset="414037.8892">17015 7454 0,'0'0'0,"0"0"15,0 0-15,0 0 0,0 0 0,0 0 16,0 0-16,0 0 0,29 3 0,-29-3 15,0 0-15,28 3 16,-28-3-16,23 4 0,-11-4 16,0 0-16,1 0 0,2 0 15,0 3-15,0-2 0,1-1 0,-1-1 16,1-2-16,-2 0 0,-1-1 16,1-1-16,-1 0 0,-1 0 15,-1-1-15,-1 0 0,-1-1 16,-2-1-16,0 0 0,-3 1 15,0 0-15,-3 0 0,-1 0 0,-2 0 16,-2-1-16,0 2 16,-1 1-16,-2 0 0,-3 1 15,0 2-15,-1-1 0,-2 2 0,-2 1 16,-2 0-16,0 2 0,-1 3 16,-1 3-16,0 0 0,1 2 15,2 0-15,-1-1 0,4 5 16,2 4-16,3 2 0,3 3 15,1-3-15,3-3 0,4 5 16,1-1-16,5-5 0,3-4 0,2 1 16,3 0-16,-1-5 0,0-3 15,5-1-15,3 0 16,-2-3-16,-2 0 0,0-5 0,1-1 16,-5 0-16,-3 1 0,-2 1 15</inkml:trace>
  <inkml:trace contextRef="#ctx0" brushRef="#br0" timeOffset="414404.1112">17705 7145 0,'0'0'16,"0"0"-16,0 0 0,0 0 0,0 0 15,0 0-15,-5 23 16,5-23-16,-7 22 0,7-22 0,-8 31 16,3-12-16,1-1 0,-2 2 15,1 4-15,0-1 0,1-2 16,-3 6-16,1 0 0,0-3 15,2-2-15,0 0 0,1-1 16,1-2-16,1-2 0,0-2 16,1 1-16,-1-2 0,1-1 0,0-1 15,1-2-15,-1-1 0,0 0 16,0-1-16,0-1 16,0-3-16</inkml:trace>
  <inkml:trace contextRef="#ctx0" brushRef="#br0" timeOffset="414937.5377">17960 7357 0,'0'0'0,"0"0"16,0 0-16,0 0 0,0 0 0,0 0 15,-10 22-15,10-22 0,0 0 0,-17 29 16,17-29-16,-14 24 15,8-11-15,0 0 0,2 3 16,1-2-16,-1 0 0,3-1 16,2-1-16,3-2 0,0 0 0,3-1 15,1-1-15,1-2 0,0 0 16,2-1-16,1-2 16,2-1-16,1-2 0,5-2 0,0 0 15,-3-3-15,-1 0 0,-1-1 16,-1-4-16,0 0 0,-1 1 0,-1-3 15,1-3-15,-2 1 16,0-1-16,-1 2 0,-1-1 16,-1 3-16,-2 2 0,0 2 15,-2-1-15,1 2 0,-2 1 0,-2 3 16,-1 2-16,0 0 0,-3 0 16,-1 4-16,-1 3 0,-1 1 15,1 0-15,-2 10 0,1 4 16,-1 1-16,2-1 0,0 2 15,2 0-15,0-2 0,-1-2 0,0 7 16,0-1-16,1-4 0,1-3 16,-1-1-16,-2-1 15,1-1-15,-2-2 0,-4 0 16,-4 0-16,2-3 0,-1-1 0,-6 2 16,-4 2-16,-8 0 0,-2 0 15,6-4-15,5-1 0,5-2 16</inkml:trace>
  <inkml:trace contextRef="#ctx0" brushRef="#br0" timeOffset="418470.8708">18985 7006 0,'0'0'0,"0"0"15,0 0-15,0 0 0,0 0 0,0 0 16,0 0-16,0 0 0,0 0 16,-15 22-16,15-22 0,-13 26 15,13-26-15,-21 36 16,4-6-16,1-1 0,0 1 0,-8 16 16,-3 6-16,-7 15 0,1 1 15,-4 12-15,2-2 0,0-7 16,3-2-16,-2 3 0,-2 2 15,7-11-15,6-10 0,7-14 16,3-11-16,5-7 0</inkml:trace>
  <inkml:trace contextRef="#ctx0" brushRef="#br0" timeOffset="420823.2052">19442 7177 0,'0'0'0,"0"0"15,0 0-15,0 0 0,0 0 16,0 0-16,0 0 0,0 0 16,0 0-16,0 0 0,0 0 15,-18 16-15,18-16 0,-15 21 16,15-21-16,-23 32 0,9-16 0,1 4 15,-1 4-15,1-1 16,1 1-16,-3 7 0,2 2 16,3-3-16,2-3 0,4 1 15,4-4-15,2-5 0,1-1 0,6-8 16,6-4-16,0-1 0,2-1 16,1-6-16,4-2 0,-2-2 15,-1 1-15,-4 2 0,-3 0 16,-2 1-16</inkml:trace>
  <inkml:trace contextRef="#ctx0" brushRef="#br0" timeOffset="421040.8516">19186 7350 0,'0'0'0,"0"0"16,0 0-16,0 0 0,27-3 0,-27 3 16,23-1-16,-23 1 0,29 0 15,-11-1-15,2 1 16,0 0-16,1 0 0,1 0 0,1-1 16,7 0-16,-2 1 0,-3-1 15,-6 1-15,-2-2 0</inkml:trace>
  <inkml:trace contextRef="#ctx0" brushRef="#br0" timeOffset="421438.1203">19802 7306 0,'0'0'0,"0"0"0,0 0 15,0 0-15,-5 25 0,5-25 16,-8 26-16,8-26 0,-10 32 0,4-14 16,-2 2-16,0-4 15,2 1-15,-3 2 0,1-2 16,3-3-16,0-2 0,1-2 0,-1-2 16,3-4-16,1-1 0,1-3 15,1-2-15,0-3 0,0 0 16,3-3-16,0-2 0,0 0 15,1-1-15,-1 0 0,1-1 16,-1 0-16,0 1 0,2-1 16,-1 1-16,1 0 0,0 2 0,0 3 15,3 2-15,-1 2 0,-1 0 16,3 1-16,1 2 0,0 1 16,-1 0-16,0 3 0,0-1 15,0 1-15,0-3 0,1 1 16,-2 0-16,-1 0 0</inkml:trace>
  <inkml:trace contextRef="#ctx0" brushRef="#br0" timeOffset="422820.9963">20157 7338 0,'0'0'16,"0"0"-16,0 0 0,0 0 0,0 0 16,0 0-16,0 0 15,0 0-15,0 0 0,0 0 0,0 0 16,0 0-16,0 0 0,0 0 16,-16 18-16,16-18 0,0 0 15,-13 21-15,13-21 0,0 0 16,-13 25-16,10-16 0,0 0 15,0 2-15,-1-1 0,2 1 16,0 0-16,0 0 0,1 0 16,-1-1-16,2-2 0,0 2 15,2-3-15,1 0 0,1-1 16,2-1-16,0-2 0,2-1 0,2-2 16,0 0-16,0 1 0,1-3 15,1-1-15,-1 0 0,0-2 16,1 0-16,1-3 0,1 3 15,-1 0-15,0-1 0,1 1 16,0-2-16,-2 2 0,2-2 16,-1-3-16,-4 3 0,-1 2 0,0-3 15,-2 0-15,1 0 0,-2 0 16,1-1-16,-2 1 0,1 2 16,-2-1-16,0 1 0,1-1 15,-1 1-15,-1 2 0,0 0 16,-1 1-16,1 0 0,-1 0 15,-1 3-15,2 1 0,-2-1 16,2-1-16,-2 1 0,0 0 16,0 0-16,0 0 0,0 0 0,1 2 15,-1-2-15,0 0 0,0 0 16,0 0-16,0 0 0,0 4 16,0-4-16,0 0 0,0 3 15,0-3-15,0 4 0,0-4 16,0 3-16,0 0 0,-1 2 15,0-1-15,0 1 0,0 1 16,0 2-16,-2 1 0,1 0 0,0 1 16,0 0-16,0 1 15,1 0-15,1 2 0,0-3 0,1 1 16,0-1-16,0-1 0,2 1 16,2 0-16,0-1 0,1-1 0,0 0 15,2-1-15,-1-1 16,-1-1-16,0-1 0</inkml:trace>
  <inkml:trace contextRef="#ctx0" brushRef="#br0" timeOffset="425071.0073">20713 7189 0,'0'0'0,"0"0"15,0 0-15,0 0 0,0 0 16,0 0-16,0 0 0,0 0 16,0 0-16,-5 22 0,5-22 15,-6 20-15,6-20 0,-8 27 16,3-13-16,0 2 0,1-1 0,-2 2 15,1 2 1,-1-2-16,2 0 0,-2 4 0,1 1 16,1-2-16,0 0 0,2-4 15,1 0-15,1-2 0,0-2 16,0 1-16,1 0 0,0-1 0,0-4 16,0 0-16,-1-1 15,0-3-15,1 0 0,-1 0 0,0-1 16,0 1-16</inkml:trace>
  <inkml:trace contextRef="#ctx0" brushRef="#br0" timeOffset="425537.5764">20905 7336 0,'0'0'0,"0"0"0,0 0 15,0 0-15,0 0 0,0 0 16,0 0-16,-3 30 0,3-30 0,-4 22 16,4-22-16,-4 29 0,2-14 15,-1 0-15,2 1 16,0-2-16,1-2 0,1 0 0,2-2 16,0 0-16,1-2 0,4-1 15,2-3-15,0 0 0,1-2 16,1-2-16,1-2 0,0-2 15,0-1-15,2-6 0,2-3 16,-1 0-16,1-2 0,-2 0 16,0 1-16,-1-1 0,-2 2 0,-2 1 15,-1 2-15,-2 1 0,0 3 16,-2 1-16,0 2 0,-3 3 16,-2 1-16,0 7 0,-3 2 15,-2 1-15,0 2 0,-3 11 16,0 3-16,1 2 0,-1-1 0,1 3 15,1 2-15,-1 3 16,0-2-16,2-5 0,1-2 16,-1-1-16,1-3 0,-4-1 15,-3-3-15,-4 0 0,-5-2 0,-8 0 16,-5 1-16,-4-3 0,-3-2 16,1-1-16,10-2 0,5-2 15</inkml:trace>
  <inkml:trace contextRef="#ctx0" brushRef="#br0" timeOffset="426023.7422">21495 7647 0,'0'0'0,"0"0"0,-4 14 16,1-7-16,-1 0 0,-3 3 0,-1 1 15,-3 2-15,-1-1 0,0-2 16,-1-2-16,2 0 0,2-3 16,1 1-16</inkml:trace>
  <inkml:trace contextRef="#ctx0" brushRef="#br0" timeOffset="426825.8496">22142 7469 0,'0'0'0,"0"0"0,0 0 16,0 0-16,0 0 0,0 0 15,-1-23-15,1 23 0,0 0 0,-11-21 16,4 13-16,0 1 0,1-2 16,-2 1-16,-1 0 15,0 1-15,2 0 0,-3 0 0,-1 3 16,0 0-16,0 0 0,-2 1 15,-3 2-15,1 2 0,-1 2 0,1 1 16,0 3-16,1 1 16,1 0-16,-6 8 0,0 4 15,3 1-15,2 0 0,1 1 16,5 1-16,0-1 0,2-2 0,6 2 16,6-4-16,1-3 0,0-3 15,5-3-15,4-4 16,1-1-16,1-1 0,2-4 0,2-4 15,-2 0-15,-1-1 0,1-5 16,3-4-16,-3-2 0,0 1 0,0-4 16,0-2-16,-3-2 0,-2-1 15,2-8-15,-2 0 16,-1 4-16,-2 3 0,-1 0 0,-1 1 16,-2 2-16,-1 3 0,-3 2 15,-1 1-15,0 4 0,-2 2 16,0 4-16,0 1 0,0 2 15,-1 2-15,-2 5 0,-1 4 16,-1 1-16,0 2 0,-2 3 16,0 5-16,-1 0 0,2 2 0,-3 7 15,0 3-15,2-3 0,0-5 16,2 0-16,-1 1 16,1-3-16,-1-1 0,1 1 0,0-1 15,0-2-15,2 0 0,1-1 16,0-3-16,0-1 0,0-2 0,0-1 15,-1-2-15,1-2 16</inkml:trace>
  <inkml:trace contextRef="#ctx0" brushRef="#br0" timeOffset="427387.4838">22499 7339 0,'0'0'0,"0"0"0,0 0 15,0 0-15,0 0 0,0 0 0,0 0 16,0 0-16,0 0 0,-23 24 16,23-24-16,-14 23 0,14-23 15,-15 25-15,6-9 16,2 0-16,0 1 0,2 1 0,0-3 15,2 0-15,0-2 0,1 3 16,4-3-16,0-2 0,1 0 0,6 1 16,2-3-16,-1-5 0,0-2 15,4-2-15,1-2 16,0 0-16,-1-1 0,4-5 0,3-3 16,-1-1-16,-3-1 0,1-2 15,-2-1-15,0 1 0,-2-2 0,3-4 16,-2 0-16,-1 2 15,0 2-15,-2 3 0,-1 2 16,-2-1-16,-4 3 0,0 2 16,-3 3-16,0 2 0,0 0 0,-2 3 15,0 0-15,-3-1 16,-3 2-16,-1 6 0,-2 4 16,1 0-16,0 0 0,2 4 0,-1 3 15,2-1-15,0 2 0,2 1 16,1-1-16,0-2 0,0 0 15,5-2-15,2-1 0,3 0 16,2-3-16,2-2 0,2-1 16,-1-4-16,1 0 0,1-2 15,2-2-15,-3 0 0,-2 0 0,-2 0 16</inkml:trace>
  <inkml:trace contextRef="#ctx0" brushRef="#br0" timeOffset="427721.551">23142 7184 0,'0'0'0,"0"0"16,0 0-16,0 0 0,0 0 0,0 0 15,-11 24-15,11-24 16,-11 26-16,11-26 0,-17 35 16,8-17-16,1 2 0,-1 0 15,1 1-15,0-1 0,2 0 0,-2 5 16,1 2-16,2-5 0,-1-2 16,2-1-16,1-1 15,0-1-15,1-4 0,0 2 0,1 0 16,0-2-16,0-4 0,1 0 15,1-2-15,0-1 0,0-1 0,0 0 16</inkml:trace>
  <inkml:trace contextRef="#ctx0" brushRef="#br0" timeOffset="428237.3128">23332 7347 0,'0'0'0,"0"0"0,0 0 16,0 0-16,0 0 0,0 0 15,0 0-15,-9 29 0,9-29 0,-7 20 16,7-20-16,-9 26 0,4-14 16,0 2-16,2 1 0,1-2 15,1-1-15,1 0 0,1 1 16,0-1-16,1-2 0,4-2 15,1 1-15,1-4 0,0 1 0,3-4 16,2-2-16,0 0 16,0-1-16,4-5 0,-2-2 15,0-2-15,-2-1 0,0 0 16,1-1-16,0-1 0,-2 1 0,-1 0 16,-2-1-16,-1 1 0,1 3 15,-2 2-15,-2 0 0,0 1 16,-3 1-16,0 2 0,2 3 15,-4 3-15,-2 1 0,-1 4 16,-2 1-16,0 3 0,1 3 0,-2 7 16,1 1-16,-1-1 0,1-2 15,0 1-15,2-1 16,0-1-16,1-3 0,-2 2 0,1-1 16,0-4-16,0-1 0,1-2 15,0-2-15,0 0 0,0-1 16,-5-1-16,-3-2 0,-3-1 15,-4-1-15,-8 0 0,-7 2 16,-1-3-16,0-1 0,5 0 16,5 0-16,3 0 0</inkml:trace>
  <inkml:trace contextRef="#ctx0" brushRef="#br0" timeOffset="447355.0543">2991 8397 0,'0'0'0,"0"0"15,0 0-15,0 0 0,0 0 0,22 6 16,-22-6-16,0 0 0,22-2 16,-22 2-16,20 3 0,-20-3 15,21 0-15,-8 2 0,4-1 16,0 0-16,2 0 0,0 0 15,-1 1-15,3 0 0,1-1 16,8 0-16,-1 0 0,-3-3 16,0 0-16,2 0 0,5 1 15,-1 1-15,0 1 0,0 1 16,4 0-16,3-1 0,0 1 0,2-1 16,3 0-16,-3-1 0,-3-1 15,11 1-15,0 0 0,-5 0 16,-3 0-16,3 0 0,4 0 15,-4-2-15,-2-1 0,4 1 16,1 0-16,1 0 0,-6 0 0,4 0 16,4 2-16,-4-1 0,-1-1 15,2 4-15,3 2 16,-2-1-16,-3 0 0,2-2 0,2-2 16,-2 0-16,0 1 0,9-1 15,-4 1-15,-1-1 0,-3 0 16,2 1-16,0 2 0,-3-1 15,-1 0-15,2-1 0,5-1 16,-6 0-16,-1 0 0,0 0 16,2 2-16,-2-2 0,-2 0 15,1 0-15,2-2 0,1 3 0,-1 3 16,-2-3-16,2 0 0,-3-1 16,-2-1-16,1 2 0,1 0 15,0 2-15,-1 0 0,0-1 16,-2 1-16,0-2 0,2 0 15,-1 0-15,-3-1 0,2 1 16,1-1-16,1 0 0,-3-3 16,2 4-16,1 4 0,-1-4 15,-4-2-15,1-2 0,2 1 0,-1 3 16,-2 4-16,0-3 0,0 1 16,0-2-16,-3 1 0,2-1 15,1-1-15,-1 2 0,0 2 16,-5-3-16,0-1 0,2 0 15,3 0-15,-2-2 0,0 0 16,3 3-16,0 5 0,-4-7 16,-2-1-16,5-1 0,2 2 15,-2-1-15,-2 3 0,1 0 0,4 3 16,-1-2-16,-2-1 0,2 0 16,1-1-16,-3 2 0,-2 1 15,4 0-15,3 1 0,-4-4 16,-1-1-16,0-1 0,1 2 15,0 0-15,1-1 0,-1 1 16,2 0-16,-3 0 0,0-1 0,3 1 16,0 0-16,-1 0 0,-1 0 15,-1 1-15,-1 0 16,2 0-16,0 0 0,0 0 0,-2 0 16,2 0-16,0 0 0,1-1 15,-2 0-15,2 1 0,0 1 16,-2 0-16,0-1 0,1 1 15,2 0-15,-2 1 0,0 1 16,-1 1-16,0-2 0,-1 1 16,2-1-16,-1-1 0,1 0 0,0 1 15,2-1-15,-3-1 0,0-1 16,2 1-16,3 1 0,-1 1 16,-1 0-16,1 0 0,-1-2 15,0-2-15,-1 0 0,0 2 16,3 2-16,-1 0 0,0 0 15,0 1-15,-1-2 0,1 0 16,-1 0-16,1 0 0,1 1 16,-3-2-16,1 2 0,2-2 15,0 0-15,-2 1 0,0 1 0,2-2 16,1 0-16,1 2 0,1-1 16,4 0-16,-3-1 0,-1 2 15,-1-1-15,1 0 0,0-1 16,-1 0-16,-1 0 0,0 0 15,-1 1-15,-1-1 0,-1-2 16,1 2-16,0 1 0,0-1 16,-2-1-16,0 0 0,0-1 15,-1 1-15,1 1 0,-2 0 16,0 3-16,-4-5 0,1-1 0,1 1 16,2 1-16,-1 2 0,-1 2 15,3-3-15,0 0 0,1 0 16,-1 1-16,1-1 0,1 0 15,-3 1-15,-2 2 0,4 0 16,2 0-16,-3 1 0,0 0 0,1 0 16,0 0-16,-2-1 0,-4 2 15,2-1-15,2 0 0,-1 0 16,-3 0-16,2 0 0,3 0 16,-3 0-16,-2-1 0,0 1 15,0 1-15,1-1 0,1-1 16,0 1-16,-1-1 0,1-1 15,0 1-15,0-3 0,-2-1 16,-1-1-16,-2 2 0,5-1 16,1-2-16,-3 2 0,-2 1 0,2-1 15,2 0-15,-2-1 0,-2 0 16,1 2-16,1 0 0,-1 0 16,-1 1-16,-1 0 0,-1-1 15,-4 0-15,3-2 0,0 1 16,1 0-16,0 0 0,-2-1 15,2 2-15,2 0 0,-3 0 16,0-1-16,0 1 0,1 1 16,0-1-16,1 0 0,-2-1 15,1-1-15,0-1 0,-1 1 0,1 1 16,1 2-16,-3-3 0,0 0 16,1 0-16,2-1 0,1 2 15,0-1-15,-1 1 0,-2 1 16,2-2-16,1 1 0,-1-2 15,-2 1-15,1 0 0,-1 2 0,2-3 16,4 1-16,-5-1 16,0-1-16,2-1 0,1 3 15,-1 1-15,-3 1 0,1-2 0,0-1 16,-1 0-16,1-1 0,1 1 16,0 1-16,-2 1 0,0 1 15,-1-1-15,1 0 0,-1-1 16,0 1-16,-1 0 0,2 0 15,-3 0-15,0-1 0,1-1 16,3 0-16,-4 1 0,-1 0 0,2 0 16,1 0-16,0 0 0,-2 1 15,0-2-15,1-1 0,-3 1 16,2 0-16,6 1 0,-1 0 16,-7 1-16,-1-1 0,7 1 15,0 2-15,-3-2 0,1-2 16,5 0-16,-1 1 0,1 1 15,0 0-15,0 2 0,-1 0 16,0 0-16,0-1 0,3 0 16,2 1-16,-3 1 0,-2-2 0,2 3 15,3 1-15,-4-3 0,-2-1 16,1 2-16,0-1 0,0 2 16,1 2-16,0-3 0,0-2 15,-1 0-15,-2 0 0,0 0 16,2-2-16,1 4 0,1 1 15,0 0-15,1 1 0,-2-3 16,-1-3-16,1 3 0,2 2 16,-2-1-16,-1 1 0,1 0 15,1 0-15,0-1 0,0-1 0,-1-1 16,0-1-16,1 1 0,2 1 16,-2 2-16,0-1 0,0-1 15,1 0-15,1 1 0,2-1 16,-4 3-16,-1-2 0,2 2 15,2 0-15,0-1 0,-2-2 16,2 2-16,3-1 0,-3 0 0,-1 1 16,8 1-16,1-2 15,-4-2-15,-2 0 0,0-1 0,1 1 16,-3 0-16,0 0 0,0 1 16,1-1-16,-1 1 0,-1-1 15,0-1-15,-1 0 0,1 0 16,-1 0-16,0-1 0,0 2 15,-1 0-15,0 0 0,3 2 16,-1-1-16,-2-1 0,-2-1 0,2 1 16,2 0-16,-3 0 15,-1 1-15,2 0 0,0 2 16,-4-1-16,1 0 0,3 1 0,-3 0 16,-1-2-16,1 1 0,0-1 15,-1 0-15,3-2 0,1-3 16,1 3-16,-1 3 0,-1 1 15,-2-1-15,4-1 0,0-2 16,-2 1-16,-1 0 0,4 1 16,2 1-16,-1-1 0,-3 0 0,0-2 15,1-1-15,0 1 0,1-1 16,6 2-16,-1 0 0,-7 0 16,0-1-16,7 3 0,-2 2 15,3-3-15,1-1 0,-2-1 16,-1 1-16,-1 0 0,-1-2 15,2 3-15,2 1 0,-2-2 16,1 0-16,0 1 0,-1-1 16,3 0-16,1-1 0,-1 2 15,-1 2-15,1-1 0,0 0 0,0 1 16,2 2-16,0-1 0,1-2 16,-1 0-16,-1-1 0,1-1 15,1 1-15,8-1 0,-1 1 16,-3-2-16,-4 0 0,6 0 15,2 1-15,-4 1 0,-1 3 0,1-2 16,2-4-16,1 4 0,0 0 16,-1-1-16,2 0 15,-1 0-15,0 2 0,1 0 0,1 1 16,-2-4-16,-3-4 0,26 4 16,-4 3-16,-7-1 0,-6 0 15,-3-2-15,-2-3 0,1 3 16,0 1-16,1 3 0,2 3 15,-7-3-15,-2-2 0,6-3 16,4-1-16,-3-2 0,-2-1 0,-1 4 16,-1 3-16,-1 0 0,2 0 15,6-2-15,3-3 0,-7 3 16,-5 0-16,2 3 0,1 1 16,-1-5-16,-1-5 0,2 2 15,1 3-15,-4 2 0,-1 3 16,3-5-16,3-3 0,-1 2 15,0 5-15,0-3 0,0 1 16,-3-5-16,-3-3 0,7 2 16,6 2-16,-7 0 0,-5 2 0,1 4 15,0 0-15,2-4 0,1-3 16,1 0-16,0 0 0,-2 3 16,1 2-16,1-1 0,2-1 15,-8 3-15,-9 2 0,7-1 16,6-1-16,-7-2 0,-3 1 15,5-2-15,4-1 0,-4 1 16,-4 2-16,1 1 0,1 0 16,-2 0-16,-1 1 0,1-2 15,1-2-15,-19 1 0,4 1 0,2-1 16,5-1-16,-5 1 0,-1 1 16,3-1-16,2 1 0,-4 1 15,-2 1-15,-2-3 0,0 0 16,-5 2-16,0 2 0,-2-1 15,-1 0-15,-5 2 0,-3 0 16,-3-1-16,-2-1 0,-1-1 16</inkml:trace>
  <inkml:trace contextRef="#ctx0" brushRef="#br0" timeOffset="456254.834">15467 8264 0,'0'0'0,"0"0"16,0 0-16,0 0 0,0 0 0,0 0 15,0 0-15,0 0 0,32 1 16,-32-1-16,0 0 0,37 1 16,-37-1-16,37 1 0,-14 2 15,4-2-15,2 1 0,5-1 16,4 1-16,13 0 0,0-1 15,19 2-15,6-1 0,-1-1 16,-1-1-16,21 1 0,18 1 16,-11-2-16,-6 0 0,19-2 15,1-1-15,33-1 0,-20 3 0,-6 2 16,-5 3-16,-17-1 0,-11-1 16,4-1-16,2 0 0,-14 1 15,-11 0-15,0 1 0,-1 1 16,-9-2-16,-6-2 0,-11 1 15,-7 1-15,-8-2 0,-4-3 0,-12 3 16,-6 2-16,-11-2 0,-7-1 16,-13 2-16,-9 0 15,10 0-15,7 0 0,5-1 0</inkml:trace>
  <inkml:trace contextRef="#ctx0" brushRef="#br0" timeOffset="456640.5266">15394 8363 0,'0'0'0,"0"0"15,29-6-15,-13 3 0,1 0 0,10 1 16,6-1-16,14 2 16,4-1-16,17 1 0,5 1 15,1-1-15,0 1 0,21 1 0,17 2 16,-7 1-16,-6-1 0,47 6 16,9 4-16,-20-11 0,-16-6 15,1 4-15,2 4 0,-15-5 16,-10-2-16,4 1 0,1-1 15,-20 3-15,-15 3 0,-8-1 16,-3 0-16,-11-2 0,-6-2 16,-13 2-16,-11 2 0,-11-2 0,-11 0 15,-17-6-15,-13-4 0,12 4 16,7 1-16,6 2 0</inkml:trace>
  <inkml:trace contextRef="#ctx0" brushRef="#br0" timeOffset="456988.5837">15578 8367 0,'0'0'0,"0"0"16,0 0-16,27 6 0,-27-6 0,36 3 15,-9-3-15,4 2 16,2-2-16,20 1 0,9 1 16,2-2-16,0 0 0,23 1 15,22 0-15,9 0 0,-9 0 0,17 1 16,-3 1-16,31-1 0,-23 1 16,-8-1-16,-4 0 0,-22-4 15,-13-2-15,-11 1 0,-7 1 16,-14 3-16,-10 1 0,-12-3 15,-6-3-15,-12 1 0,-8 1 0,-18-1 16,-13-1-16,9 1 16,5 2-16,5-1 0</inkml:trace>
  <inkml:trace contextRef="#ctx0" brushRef="#br0" timeOffset="457221.2467">15877 8448 0,'0'0'0,"0"0"15,33-5-15,-15 3 0,4-1 0,20 0 16,12-3-16,1 1 0,3 0 16,26-1-16,25 1 0,-9-2 15,-6 2-15,30 0 0,26 2 16,29-2-16,-33 2 0,-14 3 15,-10 2-15,-22-1 0,-14-1 0,-27 0 16,-18 0-16,-14 0 0</inkml:trace>
  <inkml:trace contextRef="#ctx0" brushRef="#br0" timeOffset="457588.6976">18765 8160 0,'0'0'16,"0"0"-16,0 0 0,0 0 0,0 0 0,0 0 16,0 0-1,-19 19-15,19-19 0,-22 16 0,8-6 16,0 0-16,-1 2 0,-2 1 16,-3 3-16,0-2 0,2 0 0,-4 3 15,1 0-15,2 0 16,3-1-16,3-4 0,2-3 15,1-1-15,2-2 0,1 0 0</inkml:trace>
  <inkml:trace contextRef="#ctx0" brushRef="#br0" timeOffset="457755.0878">18774 8253 0,'0'0'0,"8"-2"0,3 1 16,2 1-16,1 1 0,8 1 15,2-1-15,2 0 0,0 1 0,1 0 16,0 0-16,2 2 0,-5-2 16,-3 2-16,-3 1 15,-6 0-15,-3-3 0,-3 1 0,0-1 16,-2 0-16</inkml:trace>
  <inkml:trace contextRef="#ctx0" brushRef="#br0" timeOffset="457938.5541">18634 8418 0,'0'0'16,"0"0"-16,0 0 0,25 0 0,-25 0 15,33-4-15,-11 2 16,3 1-16,0 3 0,2-3 0,2-1 16,7 1-16,1 0 0,-4 1 15,-2 2-15,0-1 0,-7 1 16,-4-1-16,-4 0 0,-2-1 0</inkml:trace>
  <inkml:trace contextRef="#ctx0" brushRef="#br0" timeOffset="458121.8646">18630 8564 0,'0'0'0,"0"0"0,0 0 15,31-3-15,-31 3 0,35-3 16,-12 2-16,2 0 0,1-1 15,11 0-15,1 0 0,0 1 16,-2 1-16,3-2 0,-5 2 16,-6-2-16,-5 0 0,-4 0 0,-4 1 15,-3 0-15</inkml:trace>
  <inkml:trace contextRef="#ctx0" brushRef="#br0" timeOffset="458356.7446">18908 8456 0,'0'0'16,"0"0"-16,0 0 0,0 0 0,0 0 16,-9 32-16,9-32 0,-9 30 15,4-13-15,1 2 0,-1 2 16,3 0-16,1 0 0,1 3 16,2-2-16,0-3 0,2-4 15,2-4-15,4-3 0,0-4 16,1-3-16,4-3 0,2-3 15,0-3-15,-1-2 16,1-4-16,-1-5 0,0-1 0,-2-2 0,0 1 16,-1 2-16,-5 5 0</inkml:trace>
  <inkml:trace contextRef="#ctx0" brushRef="#br0" timeOffset="458538.3509">19377 8044 0,'0'0'0,"0"0"0,0 0 16,0 0-16,0 0 0,0 0 0,0 0 16,11 26-16,-11-26 0,0 0 15,-3 31-15,3-31 0,-5 23 16,5-23-16,-4 25 0,0-14 16,0-1-16,1-1 0,-1-2 15,1 0-15</inkml:trace>
  <inkml:trace contextRef="#ctx0" brushRef="#br0" timeOffset="458704.6157">19230 8238 0,'0'0'0,"0"0"15,0 0-15,0 0 16,0 0-16,0 0 0,0 0 16,0 0-16,0 0 0,0 0 0,27 1 15,-27-1-15,37-1 0,-14 0 16,4 0-16,0 1 0,1-1 16,7-1-16,-1 1 0,-2 0 15,-2 0-15,-2-1 0,-4 1 16,-5-1-16,-5 1 0,-2-1 15,-2 1-15,-1 0 0</inkml:trace>
  <inkml:trace contextRef="#ctx0" brushRef="#br0" timeOffset="458857.9079">19356 8296 0,'0'0'0,"0"0"0,0 0 0,0 0 16,0 0-16,0 0 0,2 27 15,-2-27-15,0 0 0,3 20 16,-3-20-16,0 0 0,0 0 0,0 0 16,2 22-16,-2-19 0</inkml:trace>
  <inkml:trace contextRef="#ctx0" brushRef="#br0" timeOffset="459221.8672">19511 8303 0,'0'0'0,"0"0"0,0 0 16,0 0-16,0 0 0,0 0 16,0 0-16,-11 29 0,11-29 0,-12 17 15,12-17-15,-19 15 0,10-6 16,-5-1-16,-2 0 0,-1-1 16,0 0-16,-1 0 0,0 1 15,1-2-15,0-2 0,-4 0 16,0 0-16,5-2 0,2 1 0,6-1 15,2 1-15,5-1 16,2 0-16,6-1 0,5 1 16,3-2-16,3 0 0,11 0 0,4 0 15,1 0-15,2 0 0,11 1 16,-1 0-16,-4-1 0,-4 0 16,3-1-16,-6 1 0,-7-1 15,-7 1-15,-5 0 0,-2 1 16,-8-1-16,-4 0 0,-5 2 15,-5 0-15,2 0 0,0-1 0,2 1 16</inkml:trace>
  <inkml:trace contextRef="#ctx0" brushRef="#br0" timeOffset="459456.8587">19381 8478 0,'0'0'0,"0"0"16,0 0-16,0 0 0,0 0 0,15 27 16,-15-27-16,3 27 0,-2-13 15,-1 1-15,-1 0 0,0 0 16,0 0-16,-2-1 0,0 1 16,-1-1-16,-1 0 0,-2 3 15,-2-2-15,0-4 0,-1 0 16,-6 3-16,-2-2 0,-2 0 15,-1 0-15,3-3 0,4 0 16,2-2-16</inkml:trace>
  <inkml:trace contextRef="#ctx0" brushRef="#br0" timeOffset="467204.8258">2036 9518 0,'0'0'16,"0"0"-16,0 0 0,0 0 0,0 0 16,0 0-16,0 0 0,0 0 15,0 0-15,0 0 0,0 0 16,29 0-16,-29 0 0,0 0 16,31 4-16,-31-4 0,28 6 0,-28-6 15,39 5-15,-19-2 16,2 0-16,3-1 0,5 0 15,5 2-15,3-1 0,0 1 16,3 0-16,1-2 0,1 1 0,12 1 16,1-1-16,-3-1 0,1 1 15,12 0-15,2 0 0,-5-1 16,-4 3-16,14-2 0,0 0 16,-6 0-16,-2-2 0,14 1 15,1 1-15,-4-1 0,-4 0 0,39-1 16,-9-1-16,-11 1 0,-12 1 15,6-1-15,3 1 16,-12-4-16,-9 1 0,12 1 0,7 1 16,-7-1-16,-4 0 0,10-1 15,4 0-15,-7 1 0,-11 1 0,12 2 16,3-2-16,-6 0 16,-5 0-16,8 0 0,9-1 15,-11 0-15,-6 1 0,9-1 16,7-1-16,-10 2 0,-4 1 15,8-1-15,6-1 0,-11-1 16,-5-1-16,8 1 0,4 1 16,-7-1-16,-5 1 0,8-1 0,5 0 15,-6 1-15,-5 0 0,6 0 16,4-1-16,-7 2 0,-4 0 16,8 1-16,8-1 0,-12-1 15,-4-1-15,6-1 0,4 1 16,-6 2-16,-4 4 0,9-4 15,3-3-15,-7-1 0,-6 1 0,5 1 16,4 2-16,-7 0 16,-4 0-16,2 0 0,2 2 0,-4-3 15,-4-2-15,8 2 0,6 2 16,-8-3-16,-7 0 0,6 0 16,1 0-16,-3 2 0,-4 0 15,7-1-15,5-1 0,-8 0 16,-2 0-16,4 0 0,3 1 15,-3 0-15,-3 1 0,4-1 16,3-1-16,-10-2 0,-5 1 0,6 2 16,4 0-16,-6-2 0,-4 0 15,9-1-15,5-1 0,-5 2 16,-5 1-16,3 1 0,4 1 16,-4-1-16,-3 0 0,8-4 15,4-1-15,-8 4 0,-7 4 0,7-1 16,6-2-16,-11-2 15,-7-1-15,6 3 0,4 1 16,-2-1-16,0-1 0,6 0 0,4 0 16,-10-1-16,-7 1 0,4 0 15,2 2-15,-3 3 16,-4 1-16,9-2 0,3 0 0,-4-2 16,-2-2-16,2-3 0,1-1 15,-6 4-15,-4 4 0,6 0 16,6 1-16,-7-4 0,-2-3 0,7 2 15,5 1-15,-6 0 16,-3 0-16,4-1 0,2-1 16,-9 0-16,-7 1 0,5 0 0,5 0 15,-2-1-15,-1 1 0,-4-4 16,-2-1-16,-6 0 0,-6 2 16,2-3-16,1-1 0,-7 1 15,-6 3-15,-8-3 0,-5-3 16,-7 3-16,-5 1 0,-2 2 15,-3 2-15,0-1 0</inkml:trace>
  <inkml:trace contextRef="#ctx0" brushRef="#br0" timeOffset="490973.5442">3629 8149 0,'0'0'0,"0"0"0,0 0 16,0 0-16,-20-7 0,20 7 16,0 0-16,-27-2 0,14 3 15,-2 1-15,1 3 0,-1 1 16,-1 0-16,3 4 0,-3 1 15,3 3-15,-1 1 0,-3 9 0,2 5 16,-1 0-16,1 0 0,-2 10 16,2 4-16,2-3 0,0-1 15,2-1-15,0-2 0,1 3 16,2-3-16,0-4 0,2-6 16,-2-4-16,3-2 0,-3-2 15,0 0-15,0-7 0,0-3 0,-7-3 16,-3-1-16,1 0 15,-2-3-15,-2-4 0,1-4 16,-2-3-16,-2-4 0,4 3 0,5 2 16,1 1-16</inkml:trace>
  <inkml:trace contextRef="#ctx0" brushRef="#br0" timeOffset="491172.1071">2971 8445 0,'0'0'15,"0"0"-15,0 0 0,29-13 16,-29 13-16,26-8 0,-7 2 15,2 1-15,2 1 0,11-1 0,1 1 16,3 0-16,-3 0 0,13 1 16,-1 0-16,-1 1 0,-4 0 15,9 1-15,-1 2 0,-6 2 16,-6 2-16,-2-2 0,-6-3 16,-3 3-16,-3-1 0,-5 0 15,-6 0-15,-1-1 0</inkml:trace>
  <inkml:trace contextRef="#ctx0" brushRef="#br0" timeOffset="491673.2817">3963 8065 0,'0'0'16,"0"0"-16,0 0 0,0 0 16,0 0-16,0 0 0,0 0 15,-2 24-15,2-24 0,-10 25 16,1-6-16,-1 1 0,0 2 0,-4 6 15,-3 5-15,-4 6 0,2 0 16,-1 7-16,1-2 16,3-5-16,4-3 0,2 3 0,1-4 15,6-6-15,0-5 0,9-5 16,3-4-16,1-1 0,3-1 0,3-4 16,3-4-16,-1-4 15,-2-2-15,0-1 0,-6 2 16,-2-1-16</inkml:trace>
  <inkml:trace contextRef="#ctx0" brushRef="#br0" timeOffset="492188.9516">4459 8424 0,'0'0'0,"0"0"0,0 0 15,0 0-15,0 0 0,0 0 16,0 0-16,-17-13 0,17 13 0,0 0 16,-26-11-16,26 11 0,-19-5 15,6 2-15,0 2 0,-2 0 16,2 0-16,-3 3 0,-2 3 16,2 0-16,-1 1 0,-1 2 15,-1 3-15,-4 5 0,1 1 0,3 3 16,4 4-16,-1-5 0,6 0 15,1 0-15,6-1 16,3-3-16,-1001 0 0,2008-2 0,-998-3 16,4-3-16,0-3 0,6-3 15,3-4-15,0-2 0,-2 0 16,5-5-16,-1-3 0,-2-1 16,-2 0-16,0-2 0,1-3 15,-2 1-15,-4 0 0,-2 2 16,0-1-16,0 3 0,-7 3 0,1 3 15,-2 2-15,-1 1 0,-1 3 16,-3 2-16,-2 8 16,1 0-16,-3 2 0,2 5 15,1 3-15,-1 0 0,2 0 0,0 0 16,0 1-16,2-1 0,1-1 16,4 1-16,3-2 0,-1-7 15,-1-1-15,2-4 0,3-1 16,-4-1-16,1 0 0,-4-1 0</inkml:trace>
  <inkml:trace contextRef="#ctx0" brushRef="#br0" timeOffset="492455.5171">4889 8225 0,'0'0'0,"0"0"0,0 0 15,0 0-15,-12 22 0,12-22 16,-25 32-16,12-11 0,-3 2 0,-5 11 16,1 5-16,3-6 0,2-3 15,2 4-15,4-3 0,3-6 16,0-4-16,7-5 0,7-2 16,2-4-16,2-1 0,5-4 15,5-3-15,-2 0 0,-2-4 0,4-1 16,4-2-16,-4-4 0,-1 0 15,-6 0-15,-2 2 16,-2 2-16</inkml:trace>
  <inkml:trace contextRef="#ctx0" brushRef="#br0" timeOffset="492655.8041">4703 8363 0,'0'0'15,"0"0"-15,0 0 0,0 0 16,0 0-16,0 0 0,38 0 16,-38 0-16,31 0 0,-31 0 0,37 2 15,-16 0-15,1-1 0,1 0 16,2-1-16,3 0 0,-5 0 0,-3 0 16</inkml:trace>
  <inkml:trace contextRef="#ctx0" brushRef="#br0" timeOffset="492839.3731">5108 8422 0,'0'0'0,"0"0"0,0 0 0,18-2 16,-18 2-16,20-2 0,-20 2 15,31-5-15,-14 5 0,1 0 16,2-2-16,1 1 0,-2-1 0,6-2 15,-2 2-15,-2 0 0,-2 0 16,-6 1-16</inkml:trace>
  <inkml:trace contextRef="#ctx0" brushRef="#br0" timeOffset="493121.9405">5328 8250 0,'0'0'0,"0"0"0,0 0 16,0 0-16,0 0 0,-9 27 15,9-27-15,-17 33 0,7-15 0,0 6 16,0 4-16,1-1 16,0-3-16,2 5 0,-1-1 15,3-4-15,4-3 0,4-2 16,2 0-16,4-4 0,1-3 0,2-2 15,2-3-15,1-1 0,0-3 16,-1-1-16,4 0 16,-1-2-16,0-3 0,-1 2 0,-3-1 15,-2 1-15</inkml:trace>
  <inkml:trace contextRef="#ctx0" brushRef="#br0" timeOffset="493538.2895">5598 8479 0,'0'0'0,"0"0"15,0 0-15,0 0 0,24 6 0,-24-6 16,19 3-16,-19-3 16,29-1-16,-14-1 0,4-1 15,-1 0-15,-1-1 0,5-3 16,0 0-16,-1-1 0,-2 1 0,-1-2 15,-2-1-15,-2 2 0,-3 0 16,-5-2-16,-3-2 0,-3 1 16,-2 0-16,-2 1 0,-7 2 15,0 0-15,-4 2 0,-2 3 16,-4 4-16,1 1 0,-1 3 0,1 4 16,-2 2-16,-1 5 15,1 0-15,2 5 0,3 4 16,2 0-16,4-2 0,5 1 15,3-1-15,6-4 0,1-2 0,5-3 16,3-1-16,2-2 0,4-4 16,4-2-16,7-3 0,-3 0 15,-2-1-15,8-4 0,2-4 16,-8 0-16,-3-1 0,-1 0 16,-4 2-16,-5 2 0</inkml:trace>
  <inkml:trace contextRef="#ctx0" brushRef="#br0" timeOffset="493922.1895">6129 8364 0,'0'0'0,"0"0"16,0 0-16,0 0 0,-10 29 0,10-29 16,-15 34-16,8-14 15,-1 0-15,-1 0 0,0 1 16,-3 4-16,2-4 0,2-2 15,2-3-15,1-4 0,0-3 0,2-1 16,0-3-16,1-3 0,2-2 16,0-2-16,2-4 0,3-2 15,-2-1-15,8-8 16,3-2-16,1-1 0,0-1 0,3 1 16,2-1-16,-3 4 0,1 1 0,6-1 15,2 3-15,-4 0 0,-3 2 16,0 3-16,0 4 15,-4 3-15,1 2 0,-5 7 16,0 3-16,-2 4 0,-3 0 0,-2 6 16,-7 6-16,2-3 0,0 0 15,-1 1-15,-1 1 0,1-3 16,-1-2-16,2 1 0,-2 1 16,1-3-16,1 0 0,1-5 15,-3-2-15,2-2 0</inkml:trace>
  <inkml:trace contextRef="#ctx0" brushRef="#br0" timeOffset="537305.6581">2088 9558 0,'0'0'16,"0"0"-16,0 0 0,0 0 0,0 0 15,0 0-15,0 0 0,0 0 16,0 0-16,0 0 0,22-14 16,-22 14-16,0 0 0,0 0 15,24 3-15,-24-3 0,0 0 0,29 4 16,-29-4-16,28 3 0,-15 1 16,2-2-16,4-1 15,1 0-15,2 1 0,0-1 16,0 0-16,3 1 0,3 0 0,7 0 15,0 0-15,3 1 0,-3 1 16,11 1-16,0-1 16,1 0-16,-2 0 0,3-1 0,0 0 15,10 1-15,-4-1 0,2-2 16,2 1-16,-5 0 0,-2-1 0,8 1 16,2-1-16,-5 0 0,-2 0 15,2 1-15,0-1 16,-6 0-16,0-1 0,-5 0 0,1-1 15,-5 3-15,-2 2 0,-2 0 16,0-1-16,-8-3 0,-3-3 16,-3 4-16,1 2 0,-7 0 15,-1-2-15,-1 0 0,-2-1 16,-7 1-16,0 0 0,-3-1 16,-2 0-16,-1 0 0,0 0 15,-1 0-15,-4-3 0,-3 0 0,-1 2 16,-5 2-16,0 3 0,1-4 15,0 1-15,-2-2 0,-4 0 16,-1-2-16,-1 0 0,-6-1 16,-2 2-16,-1-1 0,-1 2 0,-1-1 15,0 1-15,-3-1 16,1 1-16,-2-1 0,-3 1 16,0 0-16,1 0 0,-8 0 15,0-2-15,-1 1 0,1 0 0,0-1 16,-1-2-16,3 1 0,1-2 15,-8 2-15,3 0 0,0 0 16,4 0-16,0-2 0,-2 1 16,3 3-16,2 3 0,-2-3 15,-1-2-15,3-2 0,1 2 0,0-1 16,-1 0-16,0 2 0,2 1 16,-5 0-16,4-1 15,4 1-15,2 0 0,-4 2 16,0 1-16,9 1 0,4 1 0,-3-1 15,2 0-15,4-1 0,3-1 16,4 0-16,5-1 0,1 1 16,4 1-16,0-1 0,2 0 15,3 0-15,0-3 0,3 3 16,5 1-16,3-1 0,3-1 0,5 0 16,5 0-16,2 1 15,2 0-15,6-2 0,2 2 16,4 2-16,1-1 0,14 0 15,4 0-15,-4-2 0,-1 0 0,12 1 16,2 1-16,0 0 0,-2 1 16,12 0-16,-1-1 0,-7 1 15,-5 0-15,30 0 0,-7 0 16,-14-2-16,-6-1 0,-4 2 16,-1 4-16,-12 0 0,-10 0 15,6-4-15,-2-1 0,-8 1 0,-5 0 16,-6 2-16,-5 1 0,-5-4 15,0-2-15,-13 0 0,-2 2 16,1 0-16,0 0 0,-7 0 16,-10-1-16,-1-1 0,0 1 15,-7 0-15,-4-1 0,-3 1 0,-1 0 16,-7-4-16,-10-2 16,2 5-16,1 2 0,-15 0 15,-4 0-15,3 0 0,2 0 0,-16 0 16,0 1-16,5 2 0,1-1 15,-27 3-15,10 0 0,14-1 16,9 3-16,0-5 0,-1-2 16,8 1-16,2 2 0,6-2 15,5-1-15,8 0 0,6-1 16,4 0-16,3-1 0,3 0 0,4-3 16,14 2-16,2 2 15,-2-1-15,-1-1 0,5-2 0,6 1 16,3-1-16,4-1 0,3 1 15,1 0-15,4 1 0,2 0 16,4 0-16,6 1 0,1 0 16,3 2-16,3 0 0,2 1 15,2-2-15,3-1 0,7 2 16,3 2-16,-6-2 0,-4-2 0,8 3 16,0 0-16,-7 2 15,-8-1-15,0-1 0,-1 1 16,-6-1-16,-6 1 0,-4-1 0,-6-1 15,-5 2-15,-4-1 0,-3 0 16,-3 0-16,-2 0 0,0-1 0,-6 1 16,-2-1-16,-3 2 15,-4 1-15,-5-1 0,-7 1 16,1-1-16,-2 2 0,-6-1 16,-8 0-16,5 2 0,-1-1 15,-12 2-15,-1 1 0,1-2 0,2 0 16,-2-1-16,1 0 0,4 0 15,1-1-15,-4 1 0,-3 1 16,12-1-16,6 0 0,-1-2 16,-1 0-16,8-1 0,5 0 0,3-1 15,1 0-15,7 1 16,2 0-16,1-1 0,1 0 16,4 1-16,3-1 0,5-1 0,7-1 15,2-2-15,2 2 0,7 1 16,7 2-16,1-3 0,1 0 15,8-2-15,4 2 0,4 0 16,0 0-16,16-1 0,5 1 16,4 1-16,-7 2 0,2 0 15,2 0-15,-1 4 0,-7 3 16,2-4-16,-1-3 0,-8 0 16,-5 0-16,17 2 0,-11 2 15,-15 1-15,-12 1 0,-5-1 16,-2 0-16,-13-4 0,0-1 0,-5 0 15,-2 0-15,-1 1 0,-4-1 16,0 2-16,-4 0 0,-6-2 16,-2 1-16,-5-1 0,-2 1 15,-4-2-15,-6-2 0,-3 1 16,-5 1-16,-5-1 0,-1-1 0,-6 0 16,-4-1-16,3 3 0,-3-2 15,-15 2-15,-3 0 16,4 1-16,0 1 0,-12 0 0,0 2 15,6-3-15,7 0 0,-32 0 16,9 3-16,17-1 0,9 0 16,2-3-16,2-2 0,9 1 15,11 2-15,4-1 0,1-3 16,9 1-16,3 0 0,8-1 16,6 0-16,8 0 0,0 2 0,0-2 15,2 0-15,1-1 0,1 0 16,11 2-16,2 2 15,4-2-15,3-1 0,6 2 0,8 1 16,-1 1-16,0-2 0,9 0 16,8 2-16,-1 0 0,-1 0 0,16 2 15,5-2-15,-7-2 16,-5 0-16,13 4 0,3 2 16,-8 2-16,-2 0 0,23 0 15,-12-2-15,-15 1 0,-15 2 0,-4-3 16,-1-2-16,-11-2 0,-6-1 15,-10-3-15,-2-3 0,-10 7 16,-3 0-16,-1 0 0,-1-1 16,-5-1-16,0 0 0,-12-1 15,-7-1-15,2 1 0,-3 2 0,-9-2 16,-8-3-16,-2 2 16,-6-1-16,-15-1 0,-6 2 15,5 1-15,3 1 0,-17 2 16,-7 0-16,11-1 0,5 1 0,-36 0 15,7 1-15,19 3 0,9 3 16,3-2-16,5-2 0,17-1 16,8 0-16,10 0 0,5-2 15,6-4-15,6-2 0,9-1 16,4 2-16,2 7 0,3 4 0,6-4 16,8-1-16,2-3 0,1-3 15,13 2-15,9 1 16,0-2-16,4 2 0,6-1 0,7 1 15,-2 0-15,-3 1 0,17 0 16,3 0-16,-3-1 0,-6-1 16,35 0-16,-9 2 0,-20 0 15,-13 0-15,-10-1 0,-2 0 16,-11 2-16,-8 0 0,-9 3 16,-7-1-16,-8-2 0,-5-2 0,-5 1 15,-3-1-15,-3 1 0,-3-2 16,-8 1-16,-11 0 0,0-2 15,-2 1-15,-10 2 0,-8 1 16,0 1-16,-1-1 0,-4 3 16,-4 1-16,7 0 0,2 0 15,-7 1-15,3 1 0,10-4 16,5-4-16,9 1 0,7 0 16,7-1-16,6 0 0,7 0 0,8-1 15,-2 3-15,1-2 0,-1 2 16</inkml:trace>
  <inkml:trace contextRef="#ctx0" brushRef="#br0" timeOffset="538006.1446">3442 8986 0,'0'0'0,"0"0"16,0 0-16,0 0 0,0 0 0,-1001 0 15,2002 0-15,-1001 0 0,0 0 16,25 3-16,-25-3 0,0 0 15,30-2-15,-30 2 0,25-2 16,-25 2-16,31-2 0,-12 0 16,3 0-16,0 0 0,0 1 0,10-1 15,2 0-15,-1 1 16,-2 1-16,4-2 0,4 0 16,5 0-16,-4-2 0,5 2 0,5 0 15,-6 0-15,-6-2 0,12 2 16,1-1-16,-6 0 0,-5 2 15,5-3-15,3-1 0,-4 1 16,-3 2-16,9 0 0,0-2 16,-5 2-16,-5 0 0,4 0 15,4-2-15,-7 3 0,-3 0 0,3 1 16,2-1-16,-6 1 0,-2 0 16,8 0-16,3 0 15,-12-2-15,-3-3 0,10 5 0,4 4 16,-11-2-16,-2 0 0,9-1 15,4 2-15,-11-1 0,-2 0 16,8 1-16,2 2 0,-10-2 16,-5-2-16,5 3 0,3 2 15,-16-2-15,-3-1 0,-4 0 16</inkml:trace>
  <inkml:trace contextRef="#ctx0" brushRef="#br0" timeOffset="571373.0314">6643 9166 0,'0'0'0,"0"0"0,0 0 15,0 0-15,0 0 0,0 0 0,0 0 16,0 0-16,0 0 16,0 0-16,0 0 0,-18 23 15,18-23-15,-20 22 0,20-22 16,-27 32-16,14-13 0,0 3 0,0 3 16,-3 5-16,3-1 0,2 0 15,1-1-15,5-2 0,2-2 16,3-2-16,3-2 0,3-4 15,5-2-15,3-2 0,6-2 16,7-2-16,0-2 0,5-2 0,4-1 16,-1-5-16,-1-4 0,-5 1 15,-5 2-15,-6-1 0</inkml:trace>
  <inkml:trace contextRef="#ctx0" brushRef="#br0" timeOffset="571590.0377">7114 9390 0,'0'0'0,"0"0"16,0 0-16,0 0 0,0 0 15,0 0-15,0 0 0,-21 20 16,21-20-16,-15 19 0,15-19 16,-15 25-16,7-11 0,1 0 15,-2 0-15,1 0 0,2-2 16,0 0-16,3-2 0,-3-1 15,2-3-15,1-1 0,1 0 16,-2 0-16</inkml:trace>
  <inkml:trace contextRef="#ctx0" brushRef="#br0" timeOffset="571756.1791">7134 9099 0,'0'0'15,"0"0"-15,0 0 0,0 0 0,0 0 16,0 0-16,24 21 0,-24-21 16,15 17-16,-15-17 0,18 24 15,-9-13-15,0-1 0,-4 0 16</inkml:trace>
  <inkml:trace contextRef="#ctx0" brushRef="#br0" timeOffset="572339.9394">7649 9361 0,'0'0'0,"0"0"0,0 0 16,0 0-16,0 0 0,-5-21 16,5 21-16,0 0 0,0 0 15,-21-18-15,21 18 0,-22-7 16,22 7-16,-28-1 0,10 2 15,0 3-15,0 2 0,-4 2 16,0 5-16,-6 2 0,3 3 0,3 2 16,2 3-16,3-3 0,3-4 15,2 5-15,4 0 0,5-3 16,3-1-16,6-3 0,8-4 16,0-5-16,3-4 0,6-3 15,2-4-15,1-2 0,1 1 0,-2-4 16,1-2-16,-3-2 0,-1 0 15,-2-2-15,0-2 0,-4 1 16,1 1-16,-3 3 0,-4 1 16,-1 4-16,-5 0 0,-1 5 15,-1 1-15,-2 3 0,-5 1 16,1 5-16,-3 5 0,-1 3 0,1 3 16,-5 5-16,2 5 15,-5 5-15,4-1 0,-4 1 0,-1-2 16,3-2-16,-2-1 0,-1 3 15,1-1-15,2-6 0,2-5 16,-2-5-16,1-6 0,1 2 16,-1 1-16,-4-3 15,-4-3-15,1 0 0,3-3 0,-4-3 16,1-4-16,1-2 0,2-1 16,-2-4-16,0-3 0,4-2 15,2-1-15,4 1 0,2 0 16,3 2-16,2 3 0,1 2 15,0 1-15,0 3 16</inkml:trace>
  <inkml:trace contextRef="#ctx0" brushRef="#br0" timeOffset="572791.1289">8030 9154 0,'0'0'0,"0"0"0,0 0 16,0 0-16,0 0 0,-3 24 0,3-24 15,-15 26-15,15-26 0,-21 36 16,7-9-16,1-2 0,-1 1 0,-5 4 16,1 0-16,2-4 15,0-2-15,0 1 0,2-3 16,3-3-16,3-3 0,1-4 15,2-1-15,1-4 0,1-3 0,1-1 16,2-3-16,0-3 0,2-1 16,4-5-16,1-3 15,3-1-15,1-1 0,1-2 0,2-3 16,-1 4-16,-1 1 0,2 0 16,2-1-16,-2 3 0,0 3 15,3 2-15,2 1 0,-3 4 0,-1 2 16,-3 1-16,-1 2 15,-1 2-15,-2 2 0,0 4 0,-1 4 16,-2-2-16,-1 2 0,-1 1 16,-1 2-16,0 0 0,-1-1 15,1-1-15,-1-2 0,0 0 0,-1-2 16,1-2-16,1-3 16,1-1-16,2-2 0,-1-1 0,-1-1 15,1 0-15</inkml:trace>
  <inkml:trace contextRef="#ctx0" brushRef="#br0" timeOffset="573073.1169">8461 9176 0,'0'0'0,"0"0"0,0 0 15,0 0-15,0 0 0,-8 31 16,8-31-16,-15 33 0,3-12 0,-1 2 15,-2 4-15,1 0 0,1-2 16,-1 4-16,0-3 16,3-1-16,3-3 0,2 3 0,2-2 15,4-7-15,4-3 0,3-2 16,5-2-16,0-1 0,1-2 16,3-4-16,0-2 0,1-1 15,0-1-15,2-4 0,0-3 0,-3 2 16,-2 0-16,-2 2 0</inkml:trace>
  <inkml:trace contextRef="#ctx0" brushRef="#br0" timeOffset="573240.7858">8271 9319 0,'0'0'0,"0"0"16,0 0-16,22-2 0,-22 2 0,33-2 15,-11 1-15,2 0 0,2 0 16,3-1-16,2 0 16,8 0-16,-2-2 0,2 1 0,-8 1 15,-6 0-15</inkml:trace>
  <inkml:trace contextRef="#ctx0" brushRef="#br0" timeOffset="574589.6399">8636 9399 0,'0'0'0,"0"0"0,0 0 16,0 0-16,0 0 0,0 0 0,18 20 16,-18-20-16,0 0 0,21 13 15,-21-13-15,0 0 0,26 6 16,-26-6-16,24 2 0,-10-3 15,2 0-15,0-2 0,2 0 16,-2-1-16,0 0 0,-1-1 16,1 0-16,-2-2 0,-1-1 0,-1-1 15,-2 0-15,-1 0 0,-2 1 16,-3-2-16,-2 2 0,-2-2 16,-1 1-16,-2 2 0,-2 1 15,-2 0-15,-2 0 0,-2 1 16,-6 2-16,-2 1 0,-1 3 0,0 3 15,1 3-15,-3 2 0,2 1 16,1 3-16,2 2 0,1 1 16,3 2-16,3 1 0,2 0 15,5 3-15,3-2 0,7-1 16,4-3-16,1-4 0,2-3 16,5-1-16,4-2 15,1-1-15,2-3 0,-1-1 0,1-2 16,-1-1-16,-1-3 0,1-4 15,2-2-15,-5 3 0,-4 1 16,-4 1-16</inkml:trace>
  <inkml:trace contextRef="#ctx0" brushRef="#br0" timeOffset="574955.7806">9181 9282 0,'0'0'15,"0"0"-15,0 0 0,0 0 16,0 0-16,0 0 0,-10 24 15,10-24-15,-15 25 0,6-9 0,0 2 16,0 0-16,1 0 0,0-1 16,1 0-16,2-2 0,0-1 15,1-3-15,0-4 0,0 1 16,1 1-16,1-4 0,1-1 16,1-4-16,0 0 0,2-3 15,1-2-15,2-3 0,1-2 16,4 0-16,3-4 0,1 1 15,0-3-15,6-2 0,2 0 16,0 3-16,1 2 0,0 2 0,0 3 16,-1 1-16,-2 3 0,-1 0 15,-1 3-15,-2 3 16,0 2-16,-3 6 0,-1 2 16,-4 2-16,-4 2 0,-3 4 0,-2 3 15,-3 4-15,-2 1 0,-1 1 16,1 2-16,0-8 0,2-3 0,1-5 15</inkml:trace>
  <inkml:trace contextRef="#ctx0" brushRef="#br0" timeOffset="578672.5194">7658 8238 0,'0'0'0,"0"0"0,0 0 16,0 0-16,0 0 0,-5 29 0,5-29 15,-9 31-15,9-31 0,-11 40 16,3-14-16,-2 1 15,0 0-15,-4 8 0,1-1 0,2-3 16,2-4-16,3 3 0,4-2 16,3-6-16,3-4 0,5-4 15,3-4-15,-2-6 0,1-1 16,3-5-16,5 0 0,0-4 16,1 0-16,2-6 0,-1-4 15,-5 4-15,-1 2 0,-4 2 0</inkml:trace>
  <inkml:trace contextRef="#ctx0" brushRef="#br0" timeOffset="578858.1585">7436 8443 0,'0'0'16,"0"0"-16,0 0 0,0 0 0,0 0 15,0 0-15,35 1 0,-35-1 16,33 3-16,-33-3 0,46-2 15,-21-1-15,0-1 0,3-1 16,2 1-16,5 0 16,0 0-16,-5 1 0,-5-1 0,-4 2 0</inkml:trace>
  <inkml:trace contextRef="#ctx0" brushRef="#br0" timeOffset="579305.8359">8069 8259 0,'0'0'0,"0"0"0,0 0 16,0 0-16,-10 27 0,10-27 0,-12 34 15,4-14-15,0 2 0,0 3 16,-2 3-16,-2 5 0,0-3 15,4-3-15,0-3 0,2-4 16,0-4-16,-1 1 0,3-3 16,0-4-16,2-3 0,0-3 15,0-4-15,2-3 0,0-1 0,3-3 16,3-5-16,1 0 0,2-3 16,3 2-16,4-1 0,0 1 15,1 0-15,1 1 0,0 2 16,1 2-16,0 3 0,3 3 15,-1 2-15,-7 2 0,-1 3 16,2 2-16,-2 2 16,-4 0-16,-2 1 0,-1 1 0,-2 1 15,0 0-15,-2 3 0,-2 0 16,-1 0-16,0-2 0,1-1 0,0-1 16,0 0-16,1-2 0,0-1 15,0-1-15,0 0 0,0-3 16</inkml:trace>
  <inkml:trace contextRef="#ctx0" brushRef="#br0" timeOffset="579506.2782">8553 8437 0,'0'0'0,"0"0"0,0 0 0,0 0 15,0 0-15,-12 29 0,12-29 16,-15 27-16,8-13 0,-1 3 15,-2 0-15,2 0 0,2-1 0,-1-2 16,2-3-16,0-2 16,2-2-16,1-3 0,1-4 15,-3 0-15,4 0 0,-2 0 16</inkml:trace>
  <inkml:trace contextRef="#ctx0" brushRef="#br0" timeOffset="579659.5949">8441 8261 0,'0'0'0,"0"0"0,0 0 16,0 0-16,0 0 0,0 0 15,24 4-15,-24-4 0,0 0 0,29 17 16,-29-17-16,24 19 0,-13-10 16,-3-1-16,0-1 0,0-1 15</inkml:trace>
  <inkml:trace contextRef="#ctx0" brushRef="#br0" timeOffset="580089.0236">8970 8385 0,'0'0'16,"0"0"-16,0 0 0,0 0 0,0 0 16,0 0-16,0 0 15,0 0-15,-18-18 0,18 18 16,0 0-16,-20-4 0,20 4 0,-22 5 15,22-5-15,-34 10 0,17-2 16,1 5-16,-1 3 0,3 2 16,1 0-16,-4 8 0,3 1 15,2-2-15,2 0 0,5 2 16,6-4-16,3-3 0,0-1 0,11-6 16,5-6-16,3-2 0,0-3 15,5-5-15,7-3 16,-4-2-16,-1 0 0,6-7 0,-2-4 15,-5 3-15,-1 0 0,-7 3 16,-4 3-16,-4 3 0</inkml:trace>
  <inkml:trace contextRef="#ctx0" brushRef="#br0" timeOffset="580339.8698">9253 8200 0,'0'0'0,"0"0"0,0 0 16,0 0-16,-6 24 0,6-24 16,-8 32-16,1-11 0,0 2 0,-3 6 15,-2 4-15,-3 6 16,2-3-16,-3 5 0,3-2 16,2-5-16,2-3 0,3-5 15,0-2-15,2-5 0,0-2 0,4-3 16,2-2-16,1-6 0,-1-6 15,0 0-15,0 0 0,-2 0 16</inkml:trace>
  <inkml:trace contextRef="#ctx0" brushRef="#br0" timeOffset="580606.5808">9499 8346 0,'0'0'0,"0"0"15,0 0-15,0 0 0,0 0 16,0 0-16,0 0 0,-36 5 15,36-5-15,-29 10 0,7-3 16,1 0-16,0 0 0,-1 2 16,0 1-16,-5 3 0,3-2 0,1 1 15,2 0-15,4 0 16,4 2-16,5-2 0,5 0 16,2-1-16,1 1 0,4 1 0,4 1 15,0 0-15,0-1 0,4 1 16,3 0-16,2-1 0,-1-4 15,4 1-15,-1-1 16,-5-4-16,-2-2 0,0 2 0,-2-3 16,-1 1-16</inkml:trace>
  <inkml:trace contextRef="#ctx0" brushRef="#br0" timeOffset="581006.1347">9490 8539 0,'0'0'0,"0"0"0,0 0 16,0 0-16,0 0 0,26-2 16,-26 2-16,0 0 0,33-1 0,-33 1 15,31-2-15,-14 0 16,-1-2-16,2-1 0,0-1 0,-2 0 16,1 0-16,-2-2 0,0-1 15,-3 2-15,-1-2 0,0-2 16,-4-1-16,-2 2 0,-4 0 15,-3 2-15,-3 0 0,0 1 16,-1 0-16,-6 0 0,-3 3 16,-3 2-16,-2 1 0,2 4 15,0 5-15,0-1 0,2 1 0,0 5 16,2 3-16,1 2 0,1 1 16,1 5-16,4 1 15,4-1-15,2-1 0,4-1 16,3-3-16,3-2 0,1-2 0,9-3 15,6-2-15,0-2 0,-2-1 16,3-4-16,4-2 0,-1-3 16,-1-2-16,-1 6 0,-3 5 15,-4-2-15,-4 0 0,-2-1 0</inkml:trace>
  <inkml:trace contextRef="#ctx0" brushRef="#br0" timeOffset="581356.2361">10089 8385 0,'0'0'0,"0"0"16,0 0-16,0 0 0,0 0 0,-16 29 16,16-29-16,-14 31 15,5-15-15,-1 2 0,-2 1 16,1-1-16,0 0 0,-1 2 0,1 0 16,2-4-16,2-3 0,1-1 15,0-2-15,2-3 0,2-3 16,2-4-16,-2-3 0,4-1 15,1-3-15,1-3 0,3-3 16,1-1-16,0-1 0,7-6 16,0-1-16,3 2 0,1 2 15,2 0-15,2 2 0,3 0 16,-3 2-16,-2 5 0,-2 3 16,1 2-16,0 0 0,-5 6 15,-4 5-15,-3 3 0,-4 2 0,-2 6 16,-2 6-16,-2-4 0,-2 2 15,-4 8 1,-1 1 0,3-7-16,0-4 0,2-4 0</inkml:trace>
  <inkml:trace contextRef="#ctx0" brushRef="#br0" timeOffset="596806.0533">18487 14852 0,'0'0'0,"0"0"0,0 0 16,0 0-16,-4 23 0,4-23 0,-7 33 15,2-12-15,-3 2 16,-2 2-16,-2 4 0,0-2 0,0-2 15,-2 8-15,2 2 0,0 1 16,2-5-16,5-5 0,4-2 16,5-3-16,5-1 0,4-6 15,5-5-15,2-3 0,3-3 0,5-5 16,5-4-16,2-4 16,0-3-16,5-7 0,-3-4 0,-7 6 15,-7 4-15,-5 3 0</inkml:trace>
  <inkml:trace contextRef="#ctx0" brushRef="#br0" timeOffset="596973.5654">18278 15075 0,'0'0'16,"0"0"-16,22 3 0,-6-1 0,4-1 15,13 0-15,6 0 0,-3 0 16,-2 1-16,2-1 0,-8 0 16,-5-1-16</inkml:trace>
  <inkml:trace contextRef="#ctx0" brushRef="#br0" timeOffset="597423.459">19080 14751 0,'0'0'0,"0"0"16,0 0-16,0 0 0,-4 28 0,4-28 16,-13 41-16,4-14 0,-2 4 15,-1 4-15,-2 3 16,0 8-16,2-5 0,-2 7 0,2-5 15,2-5-15,1-7 0,1-3 16,1-6-16,4-8 0,1-1 0,1-6 16,1-3-16,2-6 0,1-3 15,2-6-15,1-6 16,1 3-16,2 0 0,7-5 16,5-2-16,-2 4 0,-1 1 15,-3 3-15,-1 1 0,0 3 0,-2 2 16,-1 2-16,-1 3 0,-1 2 15,-1 2-15,-1 4 0,0 1 16,-3 2-16,-1 2 0,-2 4 16,-1 3-16,0 2 0,0-1 15,-1 1-15,0-1 0,0-1 16,1-3-16,1 1 0,0-2 16,0-7-16,1-2 0,-1-1 0,0 0 15,0-1-15</inkml:trace>
  <inkml:trace contextRef="#ctx0" brushRef="#br0" timeOffset="597742.0336">19370 15183 0,'0'0'16,"0"0"-16,0 0 0,22 2 16,-22-2-16,23 1 0,-6-2 15,1 0-15,1 0 0,2-2 16,0 0-16,6-4 0,-1-1 0,0 0 15,-2-2-15,-3-1 0,-4 0 16,-2-1-16,-3-3 16,-3 1-16,-3 1 0,-3-1 0,-6 1 15,-4 3-15,-7 1 0,-3 5 16,-5 4-16,0 2 16,0 1-16,-5 7 0,2 4 0,3 4 15,2 3-15,4 5 16,3 4-16,4-2 0,4 0 0,5 1 15,5-4-15,13-3 0,7-4 0,8-6 16,7-5-16,1-1 16,2-1-16,-10-1 0,-7-1 15,-6 0-15</inkml:trace>
  <inkml:trace contextRef="#ctx0" brushRef="#br0" timeOffset="597989.6604">20419 15099 0,'0'0'0,"0"0"15,0 0-15,-3 23 0,3-23 0,-5 29 16,-1-5-16,-2 3 0,-3 6 0,-7 12 16,-1 5-16,2 0 0,0 2 15,-5 9-15,0 0 16,-3 4-16,1-8 0,3-2 15,5-9-15,3-12 0,3-9 0,1-14 16,2-9-16,3-1 0,1 0 16,-1 0-16</inkml:trace>
  <inkml:trace contextRef="#ctx0" brushRef="#br0" timeOffset="598222.7479">20301 15111 0,'0'0'15,"0"0"-15,23-3 0,-6 1 16,6 1-16,2 0 0,2 1 0,12 3 16,1 2-16,6 4 0,-3 2 15,-4 0-15,-5 0 0,-6 8 16,-4 7 0,-12-2-16,-10 1 0,-3-4 0,-2-2 15,-16 3-15,-11-2 0,1-1 16,2-2-16,-8-3 0,-7-3 15,5-4-15,5-3 0,4 1 16,7-3-16,5 1 0</inkml:trace>
  <inkml:trace contextRef="#ctx0" brushRef="#br0" timeOffset="598439.4024">21191 14893 0,'0'0'0,"0"0"16,-6 27-16,-2-8 0,-2 1 0,-6 14 15,-3 6-15,-4 10 16,1-1-16,-7 6 0,0-3 16,4-7-16,4-6 0,2-3 0,5-9 15,3-6-15,3-6 0,2-4 16</inkml:trace>
  <inkml:trace contextRef="#ctx0" brushRef="#br0" timeOffset="598756.4843">21281 15198 0,'0'0'15,"0"0"-15,0 0 0,-11 32 16,11-32-16,-9 30 0,5-13 0,0 1 15,1 2-15,5-2 0,5 0 16,5 0-16,2-4 0,3-3 16,1-1-16,5-7 0,2-4 0,0-3 15,1-1-15,-3-2 16,-1-1-16,2-4 0,-2 0 16,-5-6-16,-5-3 0,-7-2 15,-5-1-15,-3 3 0,-4 1 0,-7 4 16,-8 4-16,-1 0 0,-3 2 15,-2 3-15,-4 3 16,2 3-16,1 1 0,2 4 16,4 3-16,6-2 0,5 0 0,3-1 15,1-2-15,3 0 0</inkml:trace>
  <inkml:trace contextRef="#ctx0" brushRef="#br0" timeOffset="599023.4648">21998 15029 0,'0'0'0,"0"0"0,0 0 16,-14 34-16,4-19 0,-2 5 0,-3 5 15,-5 10-15,0 2 16,2-2-16,2 0 0,0 2 15,6-5-15,6-5 0,3-5 0,3-4 16,4-4-16,5-4 0,4-2 16,6-5-16,3-5 0,2-7 15,-1-5-15,-1-4 0,1-2 0,-3 2 16,-5 3-16,-4 4 0</inkml:trace>
  <inkml:trace contextRef="#ctx0" brushRef="#br0" timeOffset="599172.7396">21741 15068 0,'0'0'0,"0"0"0,0 0 15,0 0-15,31 3 0,-31-3 16,42 2-16,-15-1 0,2 0 0,5-1 16,4-1-16,5 0 0,-6 0 15,-6-1-15</inkml:trace>
  <inkml:trace contextRef="#ctx0" brushRef="#br0" timeOffset="599556.8955">23035 15015 0,'0'0'0,"0"0"16,0 0-16,0 0 0,-11 22 0,11-22 15,-17 34-15,6-12 16,-1 3-16,-2 4 0,-4 5 16,-2 8-16,4-4 0,1 5 15,5-5-15,5-5 0,4-4 0,6-4 16,6 0-16,3-7 0,1-3 16,4-8-16,3-7 15,1-2-15,1-3 0,-5 0 0,-4 2 16,-1 0-16</inkml:trace>
  <inkml:trace contextRef="#ctx0" brushRef="#br0" timeOffset="599723.3452">22797 15117 0,'0'0'0,"0"0"15,0 0-15,0 0 0,29 9 0,-29-9 16,41 2-16,-13-2 0,4 0 15,3-1-15,4 1 0,4-1 16,-7 0-16,-5 1 16</inkml:trace>
  <inkml:trace contextRef="#ctx0" brushRef="#br0" timeOffset="600122.7544">23518 14916 0,'0'0'16,"0"0"-16,0 0 0,-7 27 16,7-27-16,-13 36 15,0-6-15,-3 6 16,-1 3-16,-4 7 0,2-4 0,-1 4 16,2-3-16,3-7 0,3-7 15,0 0-15,2-7 0,2-3 16,3-3-16,1-10 0,4-6 15,-1-4-15,2-2 0,3-5 16,1-5-16,4-2 0,3-2 0,6-1 16,5-3-16,0 5 15,0 0-15,2 4 0,3 5 16,-3 1-16,-1 3 0,0 4 0,-2 2 16,-3 2-16,-3 2 15,-4 6-15,-1 4 0,-3 0 0,-3 0 16,-2 3-16,-3 3 0,-1 3 15,-3 1-15,0 0 0,-2-1 16,0-3-16,-1-1 0,2 0 16,-1-1-16,2-3 0,-1-2 0,2-4 15</inkml:trace>
  <inkml:trace contextRef="#ctx0" brushRef="#br0" timeOffset="600306.7954">23999 15318 0,'0'0'16,"0"0"-16,0 0 0,0 0 15,-8 31-15,8-31 0,-8 32 16,4-15-16,-1 0 0,1 0 0,-1-1 16,2-3-16,1-3 0,0-1 15,-1-2-15,1 0 0</inkml:trace>
  <inkml:trace contextRef="#ctx0" brushRef="#br0" timeOffset="600458.9002">23958 14955 0,'0'0'0,"0"0"16,0 0-16,0 0 0,0 0 15,6 28-15,-6-28 0,13 28 16,-3-13-16,4 4 0,2 1 15,-2-2-15,0-2 0,-3-3 16</inkml:trace>
  <inkml:trace contextRef="#ctx0" brushRef="#br0" timeOffset="600689.2949">24510 15194 0,'0'0'0,"0"0"0,0 0 15,-31 8-15,13-2 0,-3 4 16,-2 4-16,-6 5 0,-2 0 0,2 4 16,3 0-16,3 1 15,6-2-15,4 3 0,7-3 16,7-2-16,6-3 0,4-2 0,4-2 16,6-2-16,5-3 0,0-4 15,3-4-15,0-3 0,2-1 16,-2 0-16,-6 0 0,-5 2 15</inkml:trace>
  <inkml:trace contextRef="#ctx0" brushRef="#br0" timeOffset="600907.3562">24885 15041 0,'0'0'0,"0"0"16,0 0-16,-13 29 0,3-12 0,-1 7 15,-2 5-15,0 6 0,-1 2 16,-5 13-16,-1 1 16,-1 5-16,4-5 0,-1 0 15,4-8-15,2-7 0,2-7 0,6-8 16,7-6-16,-1-5 0,-1-1 16,0-2-16</inkml:trace>
  <inkml:trace contextRef="#ctx0" brushRef="#br0" timeOffset="601172.6635">25104 15226 0,'0'0'0,"0"0"16,0 0-16,0 0 0,0 0 0,0 0 16,0 0-16,-37 0 0,37 0 15,-33 9-15,33-9 0,-38 19 16,16-9-16,0 2 0,-1 0 15,3 1-15,1 0 0,-1 5 16,4 0-16,2 0 0,3 0 16,3 0-16,3-2 0,8 0 0,3 0 15,5 1-15,4 0 16,0-3-16,2-1 0,0 1 0,1-1 16,1 0-16,-5-3 0,-2-1 15</inkml:trace>
  <inkml:trace contextRef="#ctx0" brushRef="#br0" timeOffset="601523.2081">25141 15407 0,'0'0'0,"0"0"15,0 0-15,23 10 0,-23-10 0,23 8 16,-23-8-16,27 8 0,-8-4 0,2-3 15,2-1-15,-2-1 0,0 1 16,6-3-16,-1-2 16,-1-1-16,-1 1 0,-5-1 0,-3-2 15,-4-2-15,-3 0 0,-5 1 16,-4-2-16,-4 1 0,-4 0 16,-4 3-16,-4 2 15,-2 2-15,-2 2 0,-2 3 0,-1 3 16,-5 5-16,3 5 0,1 4 15,0 3-15,6-1 0,2-1 16,5 2-16,5 2 0,4 0 16,7 0-16,5-2 0,4-4 15,8-1-15,6-3 0,9-2 16,4-3-16,-9-2 0,-7-2 0,-5-1 16</inkml:trace>
  <inkml:trace contextRef="#ctx0" brushRef="#br0" timeOffset="601906.6629">25761 15382 0,'0'0'0,"0"0"16,0 0-16,-10 22 16,10-22-16,-14 28 0,4-10 0,0 2 15,-1 2-15,1-2 0,0-1 16,-2 1-16,2-2 0,2-3 15,2-3-15,1-3 0,2-2 16,2-3-16,1-4 0,0 0 16,4-3-16,2-5 0,3-3 15,2-4-15,1-2 0,1-3 16,1-2-16,2 0 0,0 1 0,4 3 16,2 1-16,4 0 0,-2 3 15,-1 3-15,0 2 0,0 6 16,2 4-16,-3 5 0,-2 5 15,-3 2-15,-2 1 0,-4 4 16,-3 3-16,-2 2 0,-4 4 0,-2-1 16,-3 1-16,-2 0 0,-1 1 15,-1-1-15,-1-2 16,2-4-16,0-4 0,2-4 16,-1-2-16,2-2 0</inkml:trace>
  <inkml:trace contextRef="#ctx0" brushRef="#br0" timeOffset="602256.7848">26546 15437 0,'0'0'0,"0"0"15,0 0-15,0 0 0,-22-15 0,22 15 16,-26-13-16,10 8 0,0-1 0,-7 1 31,-6 1-31,1 3 0,2 2 16,-3 1-16,6 0 0,4 4 0,5 3 15,4 1-15,5 1 0,5 1 16,5 2-16,4 1 0,2 2 16,3 2-16,4 2 15,-3-2-15,0-1 0,-1 2 0,-3-3 16,-3-2-16,-4-2 0,-4 1 15,-3-1-15,-7-3 0,-7-4 0,-4-2 16,-4-3-16,-1-2 0,-2-2 16,-2-1-16,-2-2 0,7 1 15,4 2-15,4 0 0</inkml:trace>
  <inkml:trace contextRef="#ctx0" brushRef="#br0" timeOffset="603239.5456">26448 16270 0,'0'0'0,"0"0"0,0 0 0,0 0 16,0 0-16,0 0 0,0 0 15,-34-3-15,34 3 0,-27-2 16,27 2-16,-37-5 0,18 3 15,-5-1-15,-6-1 16,1-1-16,2-1 0,-12 0 0,-1 3 16,0-2-16,0-1 0,-11-2 15,0-1-15,1 2 0,2 2 0,-10-2 16,1 0-16,3-2 0,2-2 16,-1 1-16,0 1 0,-7 1 15,0 4-15,-2-2 0,-1 0 16,3 0-16,2-1 0,-10-3 15,-1-1-15,0 1 0,2 2 0,-3 1 16,-3 0-16,-32-5 16,9-2-16,2 2 0,3 2 0,6-1 15,5 1-15,-2 0 0,0 1 16,4 5-16,3 3 0,-2-2 16,-2 0-16,4 0 0,3 0 15,-4 0-15,-2 0 0,2-1 16,1 0-16,-25-5 15,-17-3-15,-2 4 16,0 1-16,33 3 0,24 2 0,-33-3 16,-22-1-16,18-1 15,12 1-15,1 3 0,1 2 0,10 0 16,6-2-16,-10-4 0,-6-3 16,2 5-16,3 4 0,-12 1 15,-7 1-15,13-1 0,9-2 16,-1 1-16,-2-1 0,1-1 0,0-2 15,-9 3-15,-4 1 16,11 0-16,11 0 0,-4 0 0,-3 0 16,2 2-16,1 1 0,-14 0 15,-9-1-15,17-1 16,12-3-16,1 4 0,0 1 0,0 4 16,1 1-16,-9 0 15,-5 0-15,10-3 0,10-2 0,-2 2 16,0 1-16,4 0 0,2 1 15,-11-1-15,-4 0 16,12-1-16,10-1 0,4 0 0,3 0 16,2 1-16,2 1 0,-2-4 15,-4-2-15,6 1 16,4 0-16,14 1 0,10-1 0,0 0 16,0 0-16,1-3 15,1-1-15,2 2 0,4 1 16,0-1-16,0 0 0,-3 1 0,0 1 15,1-1-15,4 1 0,-7-1 16,-3 1-16,0 0 0,0 0 16,3 0-16,2 0 0,0 0 15</inkml:trace>
  <inkml:trace contextRef="#ctx0" brushRef="#br0" timeOffset="658823.8616">28094 9515 0,'0'0'0,"0"0"16,0 0-16,0 0 0,-11 23 0,11-23 15,-14 30-15,4-11 16,-1 1-16,-4 5 0,-2 4 16,-4 7-16,1-1 0,1 6 15,5-3-15,5-6 0,5-5 0,9-3 16,9-3-16,3-5 0,3-5 16,6-6-16,7-3 15,-1-2-15,-2-3 0,8-4 0,0-1 16,-6-5-16,-5-1 0,-6 3 15,-5 2-15,-4 2 0</inkml:trace>
  <inkml:trace contextRef="#ctx0" brushRef="#br0" timeOffset="659023.6302">27676 9753 0,'0'0'0,"0"0"0,0 0 0,27 0 16,-27 0-16,40 0 0,-8-1 15,4-1-15,2-1 0,16 1 16,4 0-16,10 0 0,-2 2 0,11-5 16,-3-3-16,-10 1 0,-9 1 15,3-1-15,-7 0 0,-12 3 16,-9 1-16,-8-1 0</inkml:trace>
  <inkml:trace contextRef="#ctx0" brushRef="#br0" timeOffset="659406.8365">28596 9450 0,'0'0'0,"0"0"16,0 0-16,0 0 0,-7 28 0,7-28 16,-11 33-16,3-11 0,-1 5 15,0 4-15,-1 4 0,-4 5 16,2-4-16,0-2 0,0-2 15,-1-1-15,2-4 0,2-7 16,1-4-16,1-3 0,0-3 0,1-6 16,3-4-16,3-4 0,1-3 15,5-4-15,3-3 0,0-3 16,2-2-16,3 2 0,1 1 16,7 0-16,1 1 0,0 3 15,2 2-15,-1 4 0,-1 5 16,-1 3-16,0 4 0,-3 3 15,-1 3-15,-4 2 0,-3 1 16,-2 2-16,-2 3 0,-2 0 16,-3 0-16,-2 0 0,-1-2 0,-2 1 15,-2 0-15,2-1 0,1-2 16,1-2-16,0-3 0,-1-1 16</inkml:trace>
  <inkml:trace contextRef="#ctx0" brushRef="#br0" timeOffset="659790.2574">29335 9712 0,'0'0'0,"0"0"16,0 0-16,0 0 0,0 0 16,-32-6-16,32 6 0,-35 8 15,35-8-15,-41 18 0,17-4 16,0 2-16,0 4 0,-4 4 15,4-1-15,4-2 0,4-2 16,4 1-16,6-2 0,6-6 0,5-2 16,5-3-16,5-4 0,-1-2 15,1-3-15,7-3 0,3-3 16,-2-3-16,-1-2 0,-1-5 16,-1-3-16,-2 2 0,-1 2 15,-3 3-15,-3 3 0,-2 4 16,-1 3-16,-3 1 0,-1 0 15,-4 3-15,1 3 0,-4 4 16,0 5-16,0 2 0,0 3 0,-1 2 16,1 4-16,1-1 0,0 1 15,2 4-15,1-2 16,3-4-16,4-4 0,5-7 16,6-5-16,-5-1 0,-2-1 0,-2 0 15</inkml:trace>
  <inkml:trace contextRef="#ctx0" brushRef="#br0" timeOffset="660040.125">29762 9574 0,'0'0'0,"0"0"15,0 0-15,-22 28 0,10-11 0,-4 6 16,-1 3-16,-10 12 0,-2 0 15,2 1-15,3-1 0,1 3 16,5-4-16,5-3 0,6-9 16,6-3-16,3-6 0,5-8 15,4-3-15,2-5 0,2-3 0,1-7 16,2-3-16,-4 2 16,-2 3-16,-2 1 0</inkml:trace>
  <inkml:trace contextRef="#ctx0" brushRef="#br0" timeOffset="660175.4713">29342 9741 0,'0'0'0,"0"0"0,0 0 15,0 0-15,35-9 0,-15 6 16,5 0-16,6 1 0,5 1 0,2 1 16,4 1-16,13 1 0,1 3 15,2-1-15,-12 0 0,-7-1 16</inkml:trace>
  <inkml:trace contextRef="#ctx0" brushRef="#br0" timeOffset="660823.9215">29404 10460 0,'0'0'0,"-11"4"0,-7 3 16,-5 0-16,-5 0 0,-17 2 16,-18 0-16,-2-2 0,-2-1 0,-20-3 15,-6-3-15,-9-2 0,4-3 16,-22-7-16,-4-3 0,-31-12 16,24 3-16,11-7 0,7-4 15,14-1-15,8 1 0,5-2 16,3-1-16,10 1 0,5 1 15,11-7-15,6-2 0,12 5 0,8 2 16,7-8-16,5-5 16,9 5-16,5 3 0,20-7 0,11-2 15,8 1-15,6 1 0,22-3 16,15-5-16,3 6 0,5 3 16,26 0-16,18 1 0,-5 10 15,-3 9-15,23 3 0,16 1 16,-7 9-16,-5 7 0,15 9 15,11 8-15,-13 7 0,-9 3 0,5 18 16,1 10-16,-28 0 0,-19-2 16,-7 11-16,-3 7 15,-25-5-15,-16-3 0,-10 2 0,-8 1 16,-10 0-16,-8 1 0,-11 3 16,-7 3-16,-8-9 0,-5-6 15,-8 4-15,-7 1 0,-7-9 16,-3-7-16,-9 4 0,-4 4 15,0-6-15,0-2 0,-12-5 16,-5-4-16,4-10 0,5-9 0,-7-1 16,-8-5-16,7 4 0,3-1 15,1-5-15,0-3 16,10-1-16,11-1 0,-3 0 0,0-3 16,7-2-16,5-1 0,5-6 15,4-2-15,3-1 0,4-1 16,3 6-16,4 4 0,1 2 15</inkml:trace>
  <inkml:trace contextRef="#ctx0" brushRef="#br0" timeOffset="662574.1108">18434 9344 0,'0'0'0,"0"0"0,0 0 15,0 0-15,0 0 0,-20-7 0,20 7 16,0 0-16,-21 7 0,14 2 16,-2 3-16,1 1 0,0 1 15,1 5-15,-1 3 16,0 2-16,1-1 0,-4 14 0,0 5 15,0-1-15,-1-2 0,-2 11 16,0 2-16,-2 7 0,2-3 0,3-1 16,1-1-16,0 1 0,2-8 15,3-2-15,3 0 16,1-6-16,2-6 0,3 0 0,3 2 16,2-7-16,1-5 0,4-2 15,2-2-15,1-3 0,-2-3 0,9-1 16,4-1-16,1-2 15,0-3-15,8 0 0,7-2 16,-10-1-16,-1-1 0,17-1 16,6 0-16,-4 0 0,-2 0 0,15-1 15,4 1-15,-6-1 0,-5 1 16,10-2-16,5 0 0,-3 1 16,-4 1-16,41 1 0,-3-1 15,-18 0-15,-11-1 0,11 1 16,5 1-16,-10 2 0,-10 1 0,12 1 15,8-2-15,-10 4 16,-9 2-16,12-2 0,10-1 16,-13-2-16,-10-3 0,10 1 15,5 2-15,-11-3 0,-7 2 0,10 0 16,8 2-16,-12-3 0,-6-3 16,6 6-16,7 3 0,-12-5 15,-7-2-15,4 2 0,4 1 16,-14-1-16,-9 0 0,0-3 15,-1-2-15,-3 2 0,-2 2 0,-4-2 16,-1-1-16,-8-3 16,-5-3-16,5-6 0,2-4 15,-7 3-15,-3 3 0,-6-1 0,-3-1 16,-2-2-16,-1-1 0,-1-9 16,2-8-16,-4 15 0,-2 2 15,3-9-15,3-5 0,-4 0 16,-4 0-16,2-8 0,1-4 15,3 2-15,1 2 0,2-6 16,2-7-16,-2 4 0,0 1 0,1-5 16,1-3-16,-1 7 0,0 5 15,7-17-15,-2 6 16,-7 21-16,-2 2 0,-3-9 0,-3 5 16,-2 15-16,0 2 0,-4-1 15,-1 0-15,-1 1 0,1 4 0,-2-1 16,-2 0-16,1 2 15,0 1-15,-4 3 0,-3 1 16,-1 2-16,-1 1 0,-3 2 16,-3-1-16,0 1 0,0 1 0,-8 0 15,-6 3-15,2 0 0,1 1 16,-10-2-16,-4 0 16,-1-2-16,1 0 0,-15 1 0,-5 1 15,8-3-15,3-2 0,-17-2 16,-5 0-16,8 2 0,7-1 0,-43-2 15,-1 0-15,13 2 16,11 3-16,-10-3 0,-6-4 16,12 1-16,7 1 0,-11 1 15,-7 2-15,10 0 0,7 2 0,-11-1 16,-7 1-16,8-1 0,8-2 16,-11 6-16,-5 2 0,14 1 15,9 0-15,-15-1 0,-10-2 16,17-1-16,12-1 0,-11 5 15,-6 3-15,14-1 0,10-3 0,-8 6 16,-7 3-16,12-2 0,7-1 16,-3-2-16,-3-1 15,14-1-15,10 1 0,-2-1 16,-1 3-16,9-4 0,5-2 0,4 0 16,0-1-16,7-1 0,4-1 0,7-1 15,5 0 1,5-2-16,2 3 0,1-2 0,-1 2 15,0 0-15</inkml:trace>
  <inkml:trace contextRef="#ctx0" brushRef="#br0" timeOffset="663273.7105">22451 9472 0,'0'0'0,"0"0"0,0 0 16,0 0-16,0 0 0,22-6 15,-22 6-15,0 0 0,27-3 16,-13 3-16,5 1 15,0 0-15,0 1 0,6 0 0,6 1 16,2-1-16,2-1 0,16 1 16,4-1-16,10-1 0,-1 0 0,15 2 15,4 2-15,-2-3 0,-3 0 16,21 1-16,5 0 16,4-2-16,-10 1 0,50 2 0,-7 3 15,-19-3-15,-13-2 0,2 1 16,0 0-16,-9 2 0,-6 1 15,13-4-15,11-1 0,-12 0 16,-7 1-16,7 0 0,3 0 16,-6 0-16,-6 1 0,12-2 0,7-2 15,-14 0-15,-9 0 0,7 1 16,3 2-16,-10 0 0,-7 3 16,4 2-16,3-1 15,-13-3-15,-7-3 0,0 3 0,1 2 16,-14-4-16,-11-1 0,-3 0 15,0 0-15,-12 0 0,-5 1 16,-7-2-16,-5-2 0,-7 1 16,-5-3-16,-5 2 0,-3 0 15,-4 1-15,-1-1 0,-13 3 16,-9 0-16,10 0 0,5 1 0,4 0 16</inkml:trace>
  <inkml:trace contextRef="#ctx0" brushRef="#br0" timeOffset="695290.9588">8685 12542 0,'0'0'0,"0"0"0,0 0 15,0 0-15,0 0 0,0 0 16,25 2-16,-25-2 0,0 0 0,27 3 16,-27-3-16,28 3 15,-14-2-15,1 1 0,3-1 16,1 0-16,1 1 0,6-1 16,7 1-1,5-1-15,2 0 0,8-1 16,-4 0-16,13 0 0,3-1 15,5 1-15,3-1 16,5-1-16,-8 1 0,13-3 16,2 1-16,-14 1 0,-9 0 0,19 2 15,7-2 1,-5 0-16,-3-3 0,29 0 0,-14 2 16,-8 2-16,-6 3 0,-6 0 0,-1 1 15,-2-2-15,-1-1 0,5 1 16,1 0-16,-1 0 0,-3-1 15,3 1-15,2 0 0,-3 0 16,0 0-16,-1-1 0,0 0 16,-5-1-16,-4 0 0,3-1 15,2-2-15,0 1 0,1 0 16,2 3-16,2 2 0,-7 0 16,-5-1-16,1-2 0,-1-1 15,2 0-15,-1-1 0,3 2 0,1 1 16,-7 1-16,-4 3 0,2-6 15,2-4-15,2 2 0,2 2 16,-5 4-16,-2 2 0,0-5 16,1-4-16,4 2 0,3 1 15,-5 3-15,-3 1 0,-1-4 16,-1-1-16,0-1 0,2 0 0,4 0 16,0 1-16,-5 0 15,-6 1-15,5 0 0,2 0 16,-5 0-16,-2 1 0,2-1 0,-1 1 15,1 0-15,-2 1 0,5 1 16,2 1-16,-3-2 0,0-1 16,-6 0-16,-2 0 0,2 0 15,2 0-15,3 1 0,2 1 16,-4 0-16,-3 0 0,2-1 16,3 0-16,-5 0 0,-3 0 0,5 1 15,4 1-15,-5-1 0,-2-1 16,2 3-16,2 1 0,-18-5 15,2-1-15,6 1 0,5 1 16,-4 1-16,0 1 0,2-1 16,2-1-16,0 1 0,1-1 0,1 0 15,1 2-15,2 0 16,0 1-16,-1 2 0,1 0 16,-1-3-16,0-2 0,4 4 15,0 3-15,-3-2 0,-3-2 0,4 1 16,5 2-16,-2-3 0,-2-2 15,1 0-15,2 1 16,-1 2-16,1 3 0,21 0 0,-6 0 16,-5-3-16,-1-2 0,-3 1 15,-1 0-15,-3-1 0,-2-2 0,3 1 16,3 0-16,-1 6 16,0 2-16,-6-9 0,-1-6 15,-1 2-15,-1 1 0,3 2 0,2 1 16,-5-1-16,0 0 0,1 1 15,3 1-15,-3-3 0,-3-4 16,5 4-16,3 3 0,-4 3 16,-1 2-16,-1-1 0,2 1 15,1-3-15,2-2 0,-2 0 16,0 1-16,-1-1 0,-2 1 16,2 0-16,1 1 0,-6 1 15,-3 4-15,5-5 0,3-1 16,-5-1-16,-4-1 0,5-2 0,4-1 15,-6 2-15,-4 0 0,5 1 16,2 1-16,-16-3 0,2-2 16,3 2-16,4 2 0,-5 0 15,3 0-15,0-2 0,3 0 16,2-2-16,2 0 0,-1 3 16,-1 2-16,4-1 0,1 1 0,1-1 15,-1-3-15,-1 4 0,-2 1 16,3 0-16,3 0 0,-1 1 15,-3-1-15,5 0 0,2 0 16,-3 0-16,-4 2 0,8-2 16,1 1-16,1-1 0,0 1 15,18 4-15,-6-1 0,-8 2 16,-7 2-16,4-5 0,5-3 16,-4 2-16,-3 1 0,-1 0 0,-1-1 15,1 1-15,2 1 0,5-3 16,4-1-1,-7-2-15,-5-1 0,0 1 0,0 1 0,3 6 16,4 5-16,3-6 0,3-1 16,-4-7-16,-3-2 0,4 8 15,1 5-15,2-3 0,-1-3 0,3-1 16,3-3-16,-4 3 16,-1 3-16,3-2 0,2 1 15,-4-2-15,-2 1 0,5 0 16,3 1-16,-3 2 0,-1 3 0,5-5 15,4-3-15,-2 1 0,-1-1 16,0 4-16,0 1 0,0-1 16,0-1-16,3-3 0,0-2 15,1-1-15,-1 1 0,1 2 16,2 2-16,-3 0 0,0 0 0,9 1 16,8 0-1,7 0-15,7 0 0,-30-3 0,-19-1 16,16 4-16,10 0 15,-8-1-15,-5 0 0,6 0 16,2 0-16,-11-1 0,-7-2 0,12 0 16,9 0-16,-4 2 0,-2 1 15,0-1-15,0-2 0,-9-1 16,-6-1-16,11 2 0,10 1 16,-15-1-16,-7-1 0,12 0 15,8 0-15,-11-1 0,-6 0 16,12 1-16,8 2 0,-14 1 15,-8 0-15,12-2 0,9-1 16,-12 0-16,-8 1 0,11 0 16,9 2-16,-10 0 0,-7 1 0,6-3 15,6 0-15,-9 0 0,-5 1 16,12 2-16,5-2 0,-10 1 16,-7 1-16,11-1 0,8 2 15,-13-2-15,-9 0 0,11-1 16,7 0-16,-9-5 0,-8-1 0,12 3 15,9 2-15,-12-1 0,-9 1 16,9-1-16,8 0 16,-8 1-16,-5 1 0,7-5 0,4-4 15,-7 2-15,-5 1 0,9-4 16,7 0-16,-11 3 0,-8 3 0,7-5 16,8-2-16,-11 2 15,-6 2-15,14-5 0,10-4 16,-15 2-16,-10 2 0,4 0 15,3 1-15,-5 1 0,-3 0 0,6 4 16,3-1-16,-11 2 0,-9 1 16,5 0-16,5 1 0,-12 1 15,-5 2-15,0-1 0,1 0 16,-12-2-16,-8 0 0,-6 0 16,-6 1-16,-4 0 0</inkml:trace>
  <inkml:trace contextRef="#ctx0" brushRef="#br0" timeOffset="697092.3149">2757 13833 0,'0'0'0,"0"0"15,22 1-15,-10-1 0,4 0 0,4-3 16,7-1-16,6 0 16,1 2-16,19-3 15,8 0-15,2 1 0,0-1 0,16 0 16,2 1-16,9 2 16,-2 1-16,16 2 0,2-1 15,6 3-15,5 0 0,20 0 16,-37-2-16,5 0 0,2-1 15,-9 0-15,-6 0 0,13-1 16,8 0-16,-7-1 0,-3 1 16,2 0-16,2 0 0,-3-1 0,1 0 15,-1 2-15,-2 3 0,0-3 16,-1-1-16,7-1 0,6 0 16,-8 0-16,-4 1 0,3-2 15,5-1-15,1-2 0,2-1 0,-4-3 16,-2-1-16,-1 2 15,-1 1-15,5-1 0,4-1 16,-8 1-16,-3 2 0,-1-3 16,4-2-16,-2 3 0,-2 4 0,0 1 15,-2-1-15,-7 5 16,-5 4-16,-3-1 0,-3 2 0,-3-4 16,-4-2-16,-3 5 0,1 3 15,-8-1-15,-4 1 0,-6-4 16,-4-1-16,1 2 0,-1 1 15,-9 1-15,-6 0 0,-12-2 16,-8-1-16,-5-1 0</inkml:trace>
  <inkml:trace contextRef="#ctx0" brushRef="#br0" timeOffset="710974.0815">3512 12337 0,'0'0'0,"0"0"0,0 0 0,0 0 16,0 0-16,0 0 0,0 0 15,0 0-15,0 0 0,0 0 16,-23 11-16,23-11 0,-19 32 0,7-4 15,-6 7-15,-8 15 16,-1 4-16,-10 20 0,-3 5 0,-8 9 16,5-7-16,1 4 0,7-10 15,-1-6-15,6-16 0,1-2 16,8-9-16,8-10 0,1-5 16,1-5-16,2-6 0,-1-3 15,5-5-15,-1-4 16,3-1-16,-2-9 0,-1-6 0,0-9 15,3-6-15,0 3 0,0 7 16,2 3-16</inkml:trace>
  <inkml:trace contextRef="#ctx0" brushRef="#br0" timeOffset="711141.0046">3041 12707 0,'0'0'0,"6"-1"0,7 0 0,3 1 16,4-1-16,14 2 15,3 1-15,7 0 16,5 3-16,-3-1 0,-5 0 0,10 0 16,7-1-16,-8-1 15,-12-1-15,-7 0 0,-5-1 0,-8 1 16</inkml:trace>
  <inkml:trace contextRef="#ctx0" brushRef="#br0" timeOffset="711440.6849">3652 12747 0,'0'0'0,"0"0"0,0 0 16,0 0-16,-26 19 0,26-19 0,-21 30 16,10-11-16,-3 4 0,0 3 15,1 1-15,0 6 0,4-5 16,9-5-16,7-5 0,5-4 16,1-5-16,8-6 0,2-6 15,8-2-15,-2-3 0,0-3 16,1-3-16,-3-4 0,-3-2 15,-1-8-15,-5-1 0,-7-1 0,-5-4 16,-9 6-16,-8 2 16,-4 5-16,-4 2 0,-9 8 15,-4 4-15,0 3 0,-2 2 0,0 4 16,-1 2-16,5 4 0,5 5 16,6 1-16,1 2 0,11-2 15,3-3-15,4-3 0,-2-1 16,1-1-16</inkml:trace>
  <inkml:trace contextRef="#ctx0" brushRef="#br0" timeOffset="711723.648">4031 12646 0,'0'0'0,"0"0"0,0 0 15,-10 23-15,10-23 0,-15 32 16,4-9-16,-2 1 0,1 3 0,-4 8 15,3-2 1,4-5-16,1-4 0,0-3 0,2-6 16,4-9-16,2-6 0,1-7 15,4-6-15,0-4 0,3-3 16,6-9-16,2-5 16,1 2-16,2 2 0,-4 5 15,-1 4-15,10 4 0,2 5 16,-1 6-16,-2 3 0,10 4 15,2 7-15,-8-2 0,-6-2 0,-5 0 16</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8-29T03:04:45.679"/>
    </inkml:context>
    <inkml:brush xml:id="br0">
      <inkml:brushProperty name="width" value="0.05292" units="cm"/>
      <inkml:brushProperty name="height" value="0.05292" units="cm"/>
      <inkml:brushProperty name="color" value="#FF0000"/>
    </inkml:brush>
  </inkml:definitions>
  <inkml:trace contextRef="#ctx0" brushRef="#br0">16058 5385 0,'0'0'0,"0"0"0,0 0 16,0 0-16,0 0 0,0 0 15,0 0-15,0 0 0,0 0 0,28 5 16,-28-5-16,0 0 15,24 6-15,-24-6 0,22 3 16,-10-1-16,2 0 0,3 2 16,4 0-16,0 1 0,1-1 0,2 0 15,4-1-15,6-1 0,-1-1 16,4-1-16,2 1 0,0-2 16,-2-2-16,14 2 0,3 1 15,-5 0-15,-4 0 0,11-1 16,3 0-16,-4 1 0,-1 1 0,11-2 15,2-2-15,-6 3 16,-6 2-16,11 2 0,2 1 16,-9-3-16,-8-6 0,6 4 0,3 1 15,-3 2-15,-3-1 0,29 2 16,-2-2-16,-14 3 0,-8 1 16,6-5-16,5-5 0,-9 1 15,-7-1-15,6 2 0,5 0 16,-9 5-16,-9 3 0,6-4 15,4-4-15,-9 3 0,-8 3 0,8-3 16,5 1-16,-10-4 16,-6-2-16,2 4 0,1 2 15,-9 0-15,-4 1 0,-2-5 16,0-3-16,-6 3 0,-3 1 0,-10-3 16,-4-2-16,-4 4 0,2 2 15,0-4-15</inkml:trace>
  <inkml:trace contextRef="#ctx0" brushRef="#br0" timeOffset="30966.4556">15982 4635 0,'0'0'0,"0"0"16,0 0-16,6 19 0,-6-19 0,5 25 15,0-6-15,-2 1 0,0 0 16,1 9-16,-1 3 0,0 0 16,1-1-16,-2 2 0,0 3 15,0 7-15,0-4 0,1 0 16,-1 2-16,0-4 0,0-1 0,-1 5 15,0-2-15,1-4 0,-1-5 16,1-2-16,0-1 16,0-7-16,0-2 0,-2-4 0,-1-5 15,0-4-15,0 0 0,1-1 16</inkml:trace>
  <inkml:trace contextRef="#ctx0" brushRef="#br0" timeOffset="31718.4332">15877 4516 0,'0'0'16,"0"0"-16,0 0 0,0 0 15,0 0-15,0 0 0,0 0 16,30-14-16,-30 14 0,25-4 15,-25 4-15,33-5 0,-15 3 0,6-1 16,2 1-16,3 0 0,0-1 16,14 0-16,4-4 0,0 3 15,2-2-15,16 0 0,3-1 16,8-3-16,-5 0 0,5 2 16,4-1-16,11 4 0,-4 2 0,13-2 15,0-3-15,-11 3 16,-10 3-16,42-3 0,-3-1 15,-15 1-15,-12 2 0,2 0 16,-1 2-16,-9 2 0,-8 1 0,2-1 16,4 0-16,-13 0 0,-7 1 15,2 3-15,1 3 0,-5-1 16,-2 0-16,-1-2 0,-4-1 16,-5-2-16,-5-1 0,-3 5 15,1 2-15,-9-1 0,-6 0 16,-2 3-16,-3 2 0,-4 1 15,-4 1-15,1 0 0,1 2 0,0-1 16,-1-2-16,-3-1 0,3 2 16,-2 3-16,-1 2 0,0 1 15,0 4-15,-2-3 0,-3 2 16,3 4-16,1 4 0,-1 1 16,2 0-16,2 5 0,3 4 15,-4-3-15,-2-1 0,-1 4 16,1 5-16,-2-6 15,-1-3-15,0 7 0,-1 1 0,0-9 0,-2-1 16,1 7-16,-1 2 16,-1-7-16,0-4 0,-3 1 0,-1-1 15,-2-8-15,-3-3 0,2-6 16,2-4-16,0-2 0</inkml:trace>
  <inkml:trace contextRef="#ctx0" brushRef="#br0" timeOffset="55133.4692">1720 7462 0,'0'0'0,"0"0"0,0 0 0,0 0 16,0 0-16,0 0 0,-22-9 16,22 9-16,0 0 0,-29 3 15,17 0-15,-1 0 0,-2-1 0,-1 5 16,-6 3-16,3 1 0,-1 1 15,-8 6-15,-3 2 16,2-1-16,4-1 0,-3 7 16,5-1-16,1-1 0,4-2 0,5-2 15,1-2-15,5-3 0,6 1 0,6 0 16,7-1-16,1-1 16,6-3-16,9-2 0,10 0 15,-1-3-15,-1-1 0,10 0 16,2 1-16,-4-1 0,-3-2 15,-2-3-15,1-3 0,-8 0 0,-6-1 16,-1-1-16,-4 0 16,-7 0-16,-2-1 0,-6-1 15,-2 0-15,-4-5 0,-6-1 0,-2 0 16,-6 0-16,0-2 0,-4-2 0,-5-2 16,-6-1-16,2 2 0,-2 4 15,1-1-15,9 4 16,2 2-16</inkml:trace>
  <inkml:trace contextRef="#ctx0" brushRef="#br0" timeOffset="57682.9314">8404 7236 0,'0'0'15,"0"0"-15,-3 21 0,-1-8 0,0 2 16,-4 9-16,-1 5 15,2 3-15,-3 3 0,-1 11 0,1 1 16,-1-2-16,0 0 0,-2 11 16,-1 1-16,3-4 0,1-1 15,-5 7-15,-3 1 0,3-5 16,1-3-16,-2 8 0,2 0 16,1-13-16,-1-7 0,6-3 15,1-1-15,5-6 0,-1-4 0,8-4 16,4-3-16,0-4 0,2-4 15,5-1-15,6-2 16,0-2-16,0-1 0,10-2 0,9 0 16,-8-3-16,2-3 0,13-3 15,5 1-15,1-2 0,1-2 16,5 0-16,7-2 0,-7 1 16,0 2-16,15-1 0,3 0 15,-5 0-15,-4 1 0,39-6 16,-5 3-16,-11 4 0,-6 3 0,7 0 15,4 2-15,-9-1 0,-6 1 16,10 2-16,9 2 16,-13-3-16,-8-2 0,12 3 0,7 2 15,-5 0-15,-4-1 0,7 0 16,6 0-16,-9 2 0,-6 3 0,14 0 16,10-2-16,-10 1 15,-6-3-15,5 2 0,6 1 16,-8-1-16,-6 0 0,13-1 15,9 1-15,-11 0 0,-5-1 0,3-1 16,5-1-16,-8 0 0,-5 0 16,11-2-16,6 0 0,-8 1 15,-6 0-15,4-1 0,4 0 16,-8-1-16,-6-1 0,12 0 16,7 2-16,-10 0 0,-6 0 0,3 0 15,3 0-15,-8 1 16,-6 0-16,11 1 0,7-1 15,-10 1-15,-4 1 0,2 0 16,4 3-16,-11-1 0,-8 2 0,7-1 16,4-2-16,-11 4 0,-6 1 15,8-1-15,7 1 0,-8-2 16,-8-2-16,2 3 0,1 0 16,-7-3-16,-5 2 0,8-1 15,4 2-15,-6-3 0,-3-2 0,3 0 16,4-1-16,-10 0 0,-5-1 15,-1-2-15,-4 0 0,-1 2 16,-3 4-16,6-2 0,3-3 16,-7 0-16,-5 0 0,5-1 15,1-1-15,-2 2 0,-3 1 16,5 0-16,4 0 0,-9 0 16,-7 1-16,8-3 0,3-3 15,-1 0-15,-2-1 0,0 6 16,2 5-16,-3-3 0,0-2 0,-1-1 15,0-1-15,-2 0 0,-2-2 16,1 0-16,-2 0 0,-1 0 16,-2 0-16,0-2 0,1-2 15,-5 0-15,-4 0 0,3 2 16,2 2-16,-16 1 0,1-1 16,1 0-16,4-2 0,-1 0 0,-1-2 15,-1 1-15,1-1 16,-5 1-16,-3-2 0,-1-3 0,0-2 15,-2 4-15,0 1 0,0 0 16,2-1-16,0-3 0,-1-4 0,-1-5 16,0-4-16,1-1 15,1 0-15,-1-8 0,0-7 16,-1 6-16,0 4 0,3-6 16,3-4-16,-1 6 0,2 5 0,3-8 15,-2-3-15,-2 6 0,-3 2 16,-1-1-16,-1 1 15,-2 1-15,-2 3 0,-3-1 0,-2 3 16,-1 3-16,1 3 0,-4-1 16,1 0-16,-3 4 0,-2 1 15,-2 2-15,-3 0 0,-2 2 0,0 1 16,-4 1-16,-3-1 16,-1-1-16,-2 2 0,-6 0 15,-3 0-15,1 0 0,0 2 0,-6-2 16,-5 0-16,1 3 0,1 3 15,-3-1-15,-2-1 16,-6-1-16,3-1 0,-5 3 0,-2 2 16,0 1-16,0 1 0,-11-2 15,-3 1-15,9-3 0,3-1 16,-7-2-16,-6-1 16,4 1-16,3 2 0,-39-2 0,1 4 15,12-3-15,8-1 0,-1-1 16,-2 1-16,8 2 0,5 0 0,-8-4 15,-5-2-15,6 2 0,3-1 16,-10 0-16,-6-1 0,7 0 16,3 1-16,-7 5 0,-5 2 15,7-3-15,6-4 0,-11 4 16,-7 1-16,7 2 0,4-2 16,-11-3-16,-7 2 0,7 3 0,4 6 15,-2-2-15,0-3 0,5 1 16,1-1-16,-9 2 0,-8 1 15,11-4-15,10-2 0,-9 5 16,-5 0-16,10 3 0,5 2 16,-4-3-16,-5 0 0,5-1 15,4 1-15,-8-2 0,-3 1 16,8 4-16,6 4 0,-7-3 16,-7-2-16,11 0 0,8-1 15,-8 4-15,-5 0 0,10-1 0,8 1 16,-10-3-16,-5-1 15,8 2-15,5 3 0,-6-1 0,-3 1 16,8-1-16,6 0 0,-8 2 16,-5-1-16,9 1 0,3-1 15,-4-1-15,-1 0 0,5 0 16,3 1-16,-6 0 0,-3-3 16,7 2-16,5 1 0,-3 2 15,-2 0-15,7-1 0,5 1 0,-6-3 16,-4 1-16,3-3 0,3 0 15,-3 2-15,-2 0 16,9 2-16,5 1 0,-7-5 0,-5-1 16,6 1-16,3 1 0,-3 2 15,-1 0-15,5-1 0,3 0 16,3 1-16,1 0 0,7 2 0,2 2 16,-4-1-16,-3 0 0,5-4 15,4 0-15,-4 7 16,-1 4-16,-2-3 0,0-3 0,-14 9 15,-9 6-15,5 1 0,4 1 16,18-7-16,11-7 0,9-2 16</inkml:trace>
  <inkml:trace contextRef="#ctx0" brushRef="#br0" timeOffset="60832.6776">9255 6394 0,'0'0'0,"0"0"0,0 0 0,0 0 15,0-25-15,0 25 0,0 0 16,-4-21-16,4 21 0,0 0 16,-12-21-16,5 14 0,0 0 15,-3 1-15,-2 1 0,0 0 16,-1 3-16,-1-1 0,-2 1 16,-1 1-16,-1 1 0,-2 2 15,-2 2-15,-4 2 0,1 1 0,2 3 16,1 2-16,2-1 0,4 1 15,1-1-15,3 1 0,5 0 16,1 0-16,5 1 0,4 0 16,2-1-16,1 1 0,6 2 15,5 1-15,2-3 0,-1 0 16,6 3-16,-2 1 0,-3-1 16,-1-3-16,-2 2 0,-5-1 15,-3 0-15,-1-1 0,-6-1 16,-4 2-16,-2-5 0,0 1 0,-5 0 15,-3-2-15,-2 0 0,-1-1 0,-5 1 16,0-2-16,2-1 16,4 0-16,0-6 0,3-3 15,2 1-15,3 0 0,0 1 16</inkml:trace>
  <inkml:trace contextRef="#ctx0" brushRef="#br0" timeOffset="61099.3879">9721 6147 0,'0'0'16,"0"0"-16,0 0 0,-7 34 16,1-18-16,-4 9 0,-3 6 15,-5 10-15,1 1 0,-2 11 16,1 1-16,4-7 0,3-5 0,1 2 15,5-7-15,1-7 0,4-7 0,6-6 16,5-5-16,4-6 16,5-4-16,1-5 0,1-4 15,-3-3-15,0-1 0,2-8 16,-2-6-16,-3 7 0,-4 4 0,-2 3 16</inkml:trace>
  <inkml:trace contextRef="#ctx0" brushRef="#br0" timeOffset="61265.7131">9486 6439 0,'0'0'0,"0"0"0,0 0 16,0 0-16,30-1 0,-30 1 16,38-2-16,-38 2 0,43-4 0,-18 1 15,5 0-15,-1 2 0,0 2 16,3-1-16,-4 0 0,-5 0 15</inkml:trace>
  <inkml:trace contextRef="#ctx0" brushRef="#br0" timeOffset="61616.019">10063 6319 0,'0'0'16,"0"0"-16,0 0 0,-9 24 0,5-11 15,-3 3-15,-1 5 0,-1 1 16,1 0-16,-3 7 0,0-2 16,2-2-16,3-3 0,-1-1 15,3-2-15,0-6 0,3-4 0,1-5 16,0-4-16,2 0 16,2-3-16,-1-4 0,1-3 15,1-2-15,0-3 0,2-3 16,1-4-16,-1 2 0,1 0 0,-1 4 15,-1 1-15,0 3 0,-1 3 16,0 0-16,-1 1 0,2 2 16,-1 1-16,3 4 0,2 2 15,1 2-15,1 0 0,1 5 16,0 3-16,1 0 0,-2-2 0,-2-1 16,-2-1-16,0-3 0</inkml:trace>
  <inkml:trace contextRef="#ctx0" brushRef="#br0" timeOffset="62005.6925">10322 6511 0,'0'0'15,"0"0"-15,0 0 0,0 0 0,0 0 16,23 7-16,-23-7 0,20 3 15,-20-3-15,28 1 0,-28-1 16,34-1-16,-19-2 0,3 0 16,1-1-16,-2-3 0,1 2 15,-1-2-15,-1-1 0,0 1 16,-3 0-16,0-3 0,-3-1 16,-3 1-16,-4 0 0,-3-2 15,-2-1-15,-3 1 0,0 1 0,-2 4 16,-1 2-16,0 2 0,-2 1 15,-1 5-15,-1 1 0,-2 4 16,0 1-16,-3 5 0,0 2 16,3 3-16,2 1 0,5 1 15,1 2-15,5-2 0,4 0 0,8 4 16,5-4-16,-1-2 16,2-3-16,6-4 0,7-3 15,-2-2-15,0-4 0,-6-1 16,-4 1-16,-4-2 0</inkml:trace>
  <inkml:trace contextRef="#ctx0" brushRef="#br0" timeOffset="62283.4364">11066 6232 0,'0'0'0,"0"0"16,0 0-16,0 0 0,-12 22 15,12-22-15,-15 37 0,5-15 16,-1 0-16,-1 3 0,0 3 16,-3 5-16,3-2 0,1 3 15,3-3-15,4-6 0,1-3 0,6-6 16,6-3-16,0-4 0,1-2 16,4-6-16,3-3 15,-3-2-15,0-1 0,6-4 0,2-3 16,-4 2-16,-4 2 0,-3 1 15</inkml:trace>
  <inkml:trace contextRef="#ctx0" brushRef="#br0" timeOffset="62452.2894">10865 6398 0,'0'0'0,"0"0"0,0 0 16,0 0-16,0 0 0,0 0 0,38-2 15,-38 2-15,37-2 0,-14 3 16,4 2-16,1-3 16,0-2-16,11 1 0,3 1 0,-7 0 0,-5 0 15,-5 0-15</inkml:trace>
  <inkml:trace contextRef="#ctx0" brushRef="#br0" timeOffset="62755.3962">11646 6322 0,'0'0'0,"0"0"0,0 0 0,0 0 0,0 0 16,-25-8-16,25 8 16,-28 2-16,28-2 0,-33 6 15,10 2-15,0-2 0,0 3 0,-5 4 16,2 3-16,2 1 0,0-2 15,5 3-15,1 2 0,4-1 16,2 1-16,5 4 16,8-1-16,2-5 0,3-2 0,8-4 15,7-2-15,1-3 0,0-1 16,5-5-16,1-3 0,1-3 16,0 0-16,6-8 0,0-6 15,-7 4-15,-7 3 0,-5 3 0</inkml:trace>
  <inkml:trace contextRef="#ctx0" brushRef="#br0" timeOffset="63133.2298">11988 6095 0,'0'0'0,"0"0"0,0 0 15,0 0-15,-12 30 0,12-30 0,-18 34 16,6-11-16,-1 5 0,0 4 15,0 3-15,-3 7 0,3-3 0,-1 5 16,0-5-16,3-5 0,2-4 16,3-4-16,1-4 0,1-5 15,0-3-15,0-5 0,2-3 16,2-3-16,2-5 0,1-5 16,0-5-16,1-2 0,2-2 0,3-4 15,0-4-15,5 2 16,1 3-16,5-4 0,0 0 15,0 5-15,1 2 0,1 2 16,2 2-16,-2 5 0,0 4 0,-2 3 16,-2 4-16,-3 3 0,-2 3 15,-3 5-15,-2 5 0,-3 2 16,-2 2-16,-2 1 0,-1 1 16,-1 2-16,-2 1 0,-1-2 15,-2-1-15,2-7 0,0-2 16,0-4-16</inkml:trace>
  <inkml:trace contextRef="#ctx0" brushRef="#br0" timeOffset="72183.1696">13560 6061 0,'0'0'0,"0"0"0,0 0 15,0 0-15,0 0 0,23-5 0,-23 5 16,24-4-16,-24 4 0,33-3 15,-15 0-15,2 2 0,1-1 16,2 1-16,3 0 0,-2 0 16,-1 0-16,6 0 15,-2 2-15,-2 0 0,-3 1 0,-3 1 16,-1-2-16,-5 2 0,-3 0 0,-6 2 16,-6 2-16,-4 1 0,-4 1 15,-9 2-15,-6 3 0,-3 0 16,0 2-16,-11 1 15,-2 1-15,1-1 0,2-1 0,-6 2 16,2-2-16,7-3 0,6 0 16,6-2-16,5-2 0,6-3 15,3-3-15,8-1 0,7-1 16,5-1-16,5-3 0,5-1 16,5-3-16,2 3 0,3-1 0,0-1 15,0-1-15,-1-1 0,-1 2 16,5-2-16,0 1 0,-7-1 15,-4 2-15,-5-1 0,-4-3 16,-5 5-16,-1 1 0,-2-1 16</inkml:trace>
  <inkml:trace contextRef="#ctx0" brushRef="#br0" timeOffset="72416.279">13567 6154 0,'0'0'0,"0"0"0,0 0 16,-10 21-16,10-21 0,-11 27 15,4-8-15,0 3 0,-1 2 0,-3 8 16,-1 1-16,-2-2 16,1-2-16,-8 6 0,-2-1 15,0-4-15,1-3 0,0-2 16,1-3-16,1-2 0,2-3 0,0-5 15,-1-4-15,4-1 0,1-1 16,4-2-16</inkml:trace>
  <inkml:trace contextRef="#ctx0" brushRef="#br0" timeOffset="72599.2887">13643 6354 0,'0'0'0,"0"0"16,22 4-16,-22-4 0,30 7 0,-9-2 15,4 0-15,6 1 16,-2 2-16,1 0 0,2 0 16,5 0-16,-4-1 0,-6-2 15,-3 1-15,-7-3 0,-4 1 16,-2-1-16,-2-1 0,-1 0 0</inkml:trace>
  <inkml:trace contextRef="#ctx0" brushRef="#br0" timeOffset="72783.0522">13625 6538 0,'0'0'0,"0"0"0,0 0 16,0 0-16,26 3 0,-26-3 15,23 6-15,-11-2 0,0 1 0,-1 0 16,0 1-16,-1-2 0,-1 1 15,-1-1-15,-2 1 0,1-2 16</inkml:trace>
  <inkml:trace contextRef="#ctx0" brushRef="#br0" timeOffset="72951.7145">13522 6741 0,'0'0'0,"0"0"0,0 0 15,0 0-15,29 2 0,-29-2 0,25 2 16,-25-2-16,31 0 0,-13-2 16,2 0-16,0 0 0,-1-2 0,-3 1 15,-1 1-15,-2 0 0</inkml:trace>
  <inkml:trace contextRef="#ctx0" brushRef="#br0" timeOffset="73351.8421">14215 6425 0,'0'0'16,"0"0"-16,0 0 0,0 0 16,31 0-16,-31 0 0,30 1 15,-13-1-15,1 0 0,2 0 16,2 0-16,4-1 0,0 0 0,-1-2 15,0 0-15,-4 1 0,-2-1 16,-2 1-16,-1 1 0,-1 0 16,-2 0-16,-2 2 0,-1 3 15,-1 0-15,-1 4 0,-2 2 16,-3 4-16,0 0 0,0 2 0,-4 4 16,-3 3-16,1 1 0,0-3 15,-2 0-15,1 0 0,-2-2 16,1-1-16,-4 2 0,-1-2 15,-1-2-15,0-3 0,-2-2 16,-3-1-16,4-5 0,-1-2 16,1-1-16,0-2 0,0-3 15,1-4-15,-2-3 0,1-2 16,1-5-16,1-4 0,0 0 16,3 4-16,0 2 0</inkml:trace>
  <inkml:trace contextRef="#ctx0" brushRef="#br0" timeOffset="73566.4181">14460 6184 0,'0'0'0,"0"0"16,0 0-16,0 0 0,4 22 0,-4-22 16,-1 27-16,1-27 0,-2 33 15,-1-15-15,-1 2 0,0 1 16,0 2-16,-5 8 0,-2 1 15,-5 1-15,-3 1 0,-10 8 16,-10 7-16,-12 18 0,-1 3 16,1-3-16,11-14 0,9-13 15</inkml:trace>
  <inkml:trace contextRef="#ctx0" brushRef="#br0" timeOffset="86360.2268">15673 6459 0,'0'0'16,"0"0"-16,0 0 0,0 0 0,18 13 16,-18-13-16,20 11 0,-20-11 15,28 10-15,-11-4 0,2-3 16,1 0-16,1-1 0,9-2 15,1-3-15,-3 0 0,0-3 16,-1-1-16,0-2 0,-2 1 16,-1-1-16,2-1 0,-5-1 15,-5-1-15,-3-1 0,-5 0 16,-5-1-16,-4 3 0,-3 2 0,-6 0 16,-3 1-16,-3 3 0,0 0 15,-6 5-15,-5 3 0,-4 2 16,3 2-16,-5 6 0,-3 4 15,4 2-15,4 0 0,-1 7 16,5 2-16,5 3 0,4 1 0,5 0 16,4-2-16,4-3 0,3-3 15,8-1-15,5-2 16,5-2-16,3-2 0,2-5 0,3-5 16,1-4-16,3-3 0,1-3 15,1-1-15,-2-3 0,-2-1 16,0-2-16,-1-2 0,-2-4 15,-5-2-15,-3-5 0,-1-6 16,-2 2-16,2 1 0,-4-3 16,-3-1-16,-2 5 0,-3 2 15,0 1-15,-1 3 0,-2 1 16,0 3-16,1 2 0,-2 3 16,1 1-16,0 4 0,3 7 0,0 4 15,2 1-15,0 1 0,3 5 16,2 5-16,1-1 0,-4 1 15,5 3-15,0 3 0,0-1 16,1-1-16,1 1 0,3-1 16,-2-4-16,-2-1 0,-2-3 15,0 1-15,-3-3 0,-1-2 0,-3-1 16,-2 0-16,-2-4 16,-1-2-16,-1-3 0,3 3 0,-3-3 15</inkml:trace>
  <inkml:trace contextRef="#ctx0" brushRef="#br0" timeOffset="86599.0691">16575 6262 0,'0'0'0,"0"0"0,0 0 16,0 0-16,0 0 0,-16 18 15,16-18-15,-18 28 0,18-28 0,-27 34 16,7-12-16,1-1 0,0 1 15,-8 9-15,-3 1 0,1-2 16,3-1-16,-3 3 0,5-3 16,4-2-16,4-4 0,2-2 15,3-1-15,4-6 0,0-3 0,2-2 16,0-1-16,2-2 0</inkml:trace>
  <inkml:trace contextRef="#ctx0" brushRef="#br0" timeOffset="86983.1107">16600 6525 0,'0'0'15,"0"0"-15,0 0 0,24-1 0,-24 1 16,20 4-16,-8-2 16,1 0-16,2 0 0,1-1 0,2-1 15,-1-3-15,0 0 0,4-5 16,-1 0-16,0-3 0,-1 0 15,-1-2-15,-3 1 0,-2-1 16,-4-1-16,0 2 0,-2 0 16,-4 1-16,-2-1 0,-4 2 15,-5 3-15,-1-1 0,1 2 16,-6 5-16,-2 4 0,-1 1 0,0 3 16,-1 3-16,-1 2 15,3 3-15,0 2 0,0 10 0,1 6 16,4-4-16,4-1 0,2-3 15,4-3-15,1-3 0,2-1 16,5-1-16,4-2 0,3-4 16,3-5-16,2 0 0,2-1 15,0-1-15,1-4 0,3-3 16,3-2-16,-6 1 0,-5 0 0,-2 1 16</inkml:trace>
  <inkml:trace contextRef="#ctx0" brushRef="#br0" timeOffset="87298.9939">17165 6357 0,'0'0'16,"0"0"-16,0 0 0,0 0 0,0 0 15,-1 28-15,1-28 16,-5 33-16,0-12 0,-1 2 16,-1-1-16,-1 1 0,1 0 0,-2 1 15,1-2-15,1-3 0,2-4 16,-1-1-16,2-4 0,2-1 15,1-5-15,0 1 0,1-2 16,0-3-16,3-6 0,-1-3 16,0-3-16,3 0 0,0-2 15,3-3-15,1-1 0,-2 2 16,0 3-16,1 0 0,0 2 16,0 3-16,1 3 0,2 0 0,2 2 15,1 0-15,0 1 0,0 0 16,2 4-16,-1-1 0,1 0 15,1 0-15,3-1 0,-3 1 0,-4-1 16,-2 1-16</inkml:trace>
  <inkml:trace contextRef="#ctx0" brushRef="#br0" timeOffset="87582.4274">17654 6210 0,'0'0'0,"0"0"0,0 0 0,0 0 16,0 0-16,-7 35 0,0-14 15,0-2-15,-2 3 0,-2 2 16,-2 4-16,1-1 0,-1 0 0,-1 6 16,2 2-16,0 2 0,2-5 15,3-4-15,3-4 0,2-5 16,2-3-16,6-5 0,6-3 15,3-3-15,0-2 0,2-6 16,-1-2-16,1-3 0,-2-1 0,3-5 16,1-5-16,-4 4 0,-2 3 15,-3 2-15</inkml:trace>
  <inkml:trace contextRef="#ctx0" brushRef="#br0" timeOffset="87749.5596">17500 6392 0,'0'0'0,"0"0"16,0 0-16,0 0 0,24 1 0,-24-1 15,30 0-15,-30 0 0,42-1 16,-15 1 0,1 0-16,3 0 0,0-1 0,3-1 0,-5 1 15,-5 0-15</inkml:trace>
  <inkml:trace contextRef="#ctx0" brushRef="#br0" timeOffset="88149.2618">18299 6424 0,'0'0'0,"0"0"15,0 0-15,-17 20 0,17-20 0,-19 23 16,8-7-16,3 1 16,-1 1-16,3 2 0,3-1 15,1 3-15,3-3 0,5-3 16,7-4-16,1-2 0,2-4 0,6-4 16,5-2-16,-2-4 0,1-2 15,6-4-15,0-3 0,-4 0 16,-1-1-16,-4-3 0,-3-4 15,-5 0-15,-3-1 0,-3 1 16,-3-2-16,-6 5 0,-4 2 0,-7 4 16,-6 1-16,-2 4 0,-2 3 15,-6 2-15,-3 4 0,1 0 16,1 3-16,-3 3 0,4 2 16,5 1-16,4-1 0,7 0 15,6-1-15,2-2 0,5 1 16,-2-4-16,0 1 0,0-1 15</inkml:trace>
  <inkml:trace contextRef="#ctx0" brushRef="#br0" timeOffset="88532.7041">18807 6359 0,'0'0'0,"0"0"0,0 0 0,-7 18 16,7-18-16,-10 26 0,0-8 15,-1 3-15,-1 0 0,-1 2 16,-1 2-16,-3 2 0,3-4 16,2-3-16,2-4 0,2-3 15,3-2-15,-1-3 0,2-4 16,1-3-16,1-3 0,4-4 0,3-5 16,1-2-16,3-1 0,3-5 15,4-3-15,-2 0 0,0 1 16,6-2-16,2 1 0,0 2 15,0 3-15,1 1 0,-3 2 16,-1 3-16,-3 4 0,-1 4 16,-1 3-16,0 4 0,-2 2 0,-1 5 15,-2 4-15,-3 2 16,0 2-16,-2 2 0,-1 3 0,-1 0 16,-1-1-16,-1 0 0,-1-1 15,-1-2-15,0-1 0,0-1 16,0-2-16,0-5 0,-1-4 0,1-1 15,1-1-15,0-1 16</inkml:trace>
  <inkml:trace contextRef="#ctx0" brushRef="#br0" timeOffset="88915.8266">19120 6513 0,'0'0'0,"0"0"15,0 0-15,0 0 0,0 0 16,0 0-16,23 5 0,-23-5 16,0 0-16,35 0 0,-35 0 15,31 0-15,-13 0 0,2-3 16,1 0-16,-1-3 0,-1 1 0,0-3 16,0-1-16,3-4 0,-2-1 15,-3 2-15,-1 0 0,-4 0 16,-2-1-16,-5 0 0,-2 2 15,-5-2-15,-1 2 0,-6 4 16,-4 3-16,-2 3 0,-3 1 16,-1 3-16,-2 3 0,0 1 15,0 4-15,-3 7 0,0 5 16,4-1-16,2 0 0,6 2 0,4 2 16,3-3-16,4 0 0,8-4 15,5-1-15,3-2 0,3-3 16,8-1-16,7-4 0,3-1 15,1-1-15,-2-1 0,-7-1 16,-6-1-16</inkml:trace>
  <inkml:trace contextRef="#ctx0" brushRef="#br0" timeOffset="89232.9419">20075 6357 0,'0'0'0,"0"0"0,0 0 16,0 0-16,0 0 0,-32-1 0,32 1 15,-38 2-15,16 1 0,-3 1 16,-4 1-16,1 2 0,0 2 16,-7 3-16,0 0 0,7 1 15,2 1-15,2 2 0,5-3 16,7-1-16,6 0 0,7 1 16,5 2-16,2-3 0,2-1 0,4 2 15,2 1-15,-1-2 0,0 1 16,-2 0-16,-1 0 0,-2-1 15,-2-3-15,-5 1 0,-3-2 16,-2-2-16,-3 0 0,-1-1 16,-3 2-16,0-3 0,0 2 15,-3-3-15,-2 1 0,2-3 16,2-2-16,2-1 0,1 2 16,2-1-16</inkml:trace>
  <inkml:trace contextRef="#ctx0" brushRef="#br0" timeOffset="89616.2461">20084 6543 0,'0'0'0,"0"0"0,0 0 16,30 0-16,-15 2 0,1-2 0,2-2 16,1 1-16,0 0 0,8-1 15,-1-1-15,-1-1 0,-4-1 16,-3-2-16,0-2 0,-3 0 15,-1 0-15,-3-1 0,-3-3 16,-2 2-16,-2-1 0,-2 1 16,-4-1-16,-2 2 0,-2 1 15,-5 2-15,-4 1 0,-2 1 16,1 3-16,-4 3 0,-2 4 16,-1 0-16,0 1 0,-6 7 0,0 6 15,5 0-15,2 1 0,2 6 16,2 2-16,3-1 0,4-1 15,7 3-15,6-2 0,2-9 16,3-2-16,13-2 0,9-2 16,-4-6-16,1-2 0,13-3 15,5-3-15,-3-2 0,-3-1 0,2-3 16,2-3-16,-9 2 0,-8 3 16,-5 1-16</inkml:trace>
  <inkml:trace contextRef="#ctx0" brushRef="#br0" timeOffset="89865.4578">20715 6187 0,'0'0'0,"0"0"0,0 0 16,0 0-16,0 0 0,-11 25 0,11-25 15,-17 29-15,7-11 0,-1 4 16,-2 5-16,1 1 0,0 0 15,-3 8-15,0 1 0,2-2 16,2-4-16,-1 7 0,1-2 16,2-5-16,3-4 0,1-3 15,3-2-15,0-3 0,1-2 0,3-3 16,2-2-16,2-4 0,-1-5 16,0 0-16,-2-1 0,0-1 15</inkml:trace>
  <inkml:trace contextRef="#ctx0" brushRef="#br0" timeOffset="90165.9881">21203 6224 0,'0'0'0,"0"0"16,0 0-16,0 0 0,0 0 15,-23 10-15,23-10 0,-28 17 16,28-17-16,-34 28 0,12-7 15,1 3-15,0 3 0,-6 14 16,3 5-16,2-3 0,1-2 0,-2 9 16,1-1-16,-1 1 15,3-8-15,4-2 0,3 0 16,2-5-16,0-4 0,1-4 0,1-3 16,2-5-16,0-2 0,1-4 15,2-4-15,0 0 0,-1-4 16,0-3-16,-2-4 15,3-3-15,0-5 0,2 4 0,0-1 16,0 3-16</inkml:trace>
  <inkml:trace contextRef="#ctx0" brushRef="#br0" timeOffset="90332.3376">20814 6461 0,'0'0'0,"10"-2"15,7-1-15,2 1 0,2 0 0,9-2 16,6 0-16,7 3 0,0 2 16,0-2-16,1 0 0,-9-2 0,-6 2 15,-6 0-15</inkml:trace>
  <inkml:trace contextRef="#ctx0" brushRef="#br0" timeOffset="96399.546">21811 5967 0,'0'0'0,"0"0"0,0 0 0,0 0 16,0 0-16,-25 11 0,25-11 15,-26 22-15,26-22 16,-34 36-16,8-3 0,-1 1 0,0 1 16,-10 13-16,-7 13 0,6 2 15,3-1-15,1 13 0,6-1 16,2 0-16,9-10 0,6-4 0,6-10 16,5-11-16,3-7 0,9-8 15,4-6-15,5-6 0,5-2 16,-6-4-16,-4 0 0,-5-2 15</inkml:trace>
  <inkml:trace contextRef="#ctx0" brushRef="#br0" timeOffset="96715.5189">21888 6204 0,'0'0'0,"0"0"15,0 0-15,31-11 0,-31 11 0,34-11 16,-12 5-16,0 0 0,2 1 16,4-2-16,1 2 0,-3 0 15,0 2-15,3-1 0,1 3 16,-6 0-16,-4 1 0,-5 3 15,-3 3-15,-2-1 0,-3 1 0,-4 3 16,-7 4-16,-3-1 16,-4-1-16,-4 6 0,-2 3 15,-3 0-15,-3-1 0,-1 2 16,6-5-16,2-3 0</inkml:trace>
  <inkml:trace contextRef="#ctx0" brushRef="#br0" timeOffset="96865.7472">21853 6426 0,'0'0'0,"0"0"15,0 0-15,0 0 0,0 0 0,0 0 16,23-6-16,-23 6 0,33-7 16,-12 1-16,1 1 0,2-3 0,2 1 15,-1-1-15,1-1 16,3-1-16,-2 0 0,-3 2 0,-1 2 16,-3 0-16,-3 1 0,-3 1 15</inkml:trace>
  <inkml:trace contextRef="#ctx0" brushRef="#br0" timeOffset="97115.6053">21948 6244 0,'0'0'0,"0"0"15,0 0-15,0 0 0,0 0 0,-1 31 16,1-31-16,-12 33 0,4-13 0,-1 2 15,-1 5-15,-1 0 16,0 2-16,-8 8 0,-3-2 16,-2 5-16,2-7 0,1-2 15,1-3-15,1-4 0,2-3 0,-2 0 16,0-2-16,7-7 0,2-2 16,3-2-16</inkml:trace>
  <inkml:trace contextRef="#ctx0" brushRef="#br0" timeOffset="97285.4643">21959 6522 0,'0'0'15,"0"0"-15,0 0 0,30 5 0,-18-3 16,4 1-16,5 3 0,5 2 16,-2 2-16,1-2 0,2 2 15,-1-2-15,1 0 0,2 0 16,-2-3-16,-6 0 0,-4-2 15,-2 1-15,-3-2 0,-3 1 16</inkml:trace>
  <inkml:trace contextRef="#ctx0" brushRef="#br0" timeOffset="97482.308">21906 6715 0,'0'0'0,"0"0"0,0 0 16,0 0-16,23 6 0,-23-6 16,21 7-16,-21-7 0,22 4 0,-10 0 15,1 1-15,1 0 0,0 0 16,-2 0-16,-1-1 0,-2-1 16</inkml:trace>
  <inkml:trace contextRef="#ctx0" brushRef="#br0" timeOffset="97650.7902">21948 6871 0,'0'0'0,"0"0"16,0 0-16,0 0 0,25 6 16,-25-6-16,22 2 15,-22-2-15,26 6 0,-9-5 0,4 0 16,-2-2-16,0-2 0,-4 1 15,-1-1-15,-1 1 0</inkml:trace>
  <inkml:trace contextRef="#ctx0" brushRef="#br0" timeOffset="98032.5678">22535 6535 0,'0'0'15,"0"0"-15,0 0 0,22 0 16,-22 0-16,25-2 0,-10 0 16,3 1-16,2-1 0,1-1 15,2 0-15,-2 0 0,-1-1 0,6 0 16,2-3-16,-4 4 16,-3-1-16,0 2 0,-1 0 15,-4 1-15,-2-1 0,0 2 0,-2 2 16,-2 2-16,-2 1 0,-2 4 15,-4 3-15,-1 4 0,-1 0 0,-2 6 16,-3 4-16,-2-2 16,-1-3-16,-4 9 0,-2 0 15,2-4-15,1-3 0,1-2 16,0-3-16,0-2 0,0 0 16,-1-4-16,-1-1 0,0-3 0,0-1 15,-2-3-15,1-1 0,0-4 16,0-2-16,3-5 15,1-4-15,1 1 0,2 2 0,0 2 16</inkml:trace>
  <inkml:trace contextRef="#ctx0" brushRef="#br0" timeOffset="98265.6578">22818 6262 0,'0'0'0,"0"0"0,0 0 0,0 0 15,-6 31-15,1-12 0,-3 4 16,-2 5-16,-2 2 0,-2 4 16,-2 4-16,-4 8 0,0-3 15,-6 6-15,-1-4 0,3-5 0,2-5 16,-1 3-16,3-4 16,4-4-16,2-2 0,3-6 15,1-4-15,4-7 0,1-5 0,2-3 16,1 0-16,0-1 0</inkml:trace>
  <inkml:trace contextRef="#ctx0" brushRef="#br0" timeOffset="98444.9933">23321 6533 0,'0'0'0,"0"0"16,0 0-16,0 0 0,0 0 0,0 0 15</inkml:trace>
  <inkml:trace contextRef="#ctx0" brushRef="#br0" timeOffset="98584.3172">23315 6855 0,'0'0'0,"0"0"0,0 0 15,-5 29-15,5-29 0,-8 26 0,4-15 16,1-1-16</inkml:trace>
  <inkml:trace contextRef="#ctx0" brushRef="#br0" timeOffset="99066.0262">24004 6228 0,'0'0'0,"0"0"0,0 0 15,0 0-15,0 0 0,-19 31 16,6-15-16,-3 3 0,0 1 0,-4 7 16,-3 4-16,-6 11 0,2-1 15,-9 12-15,0 2 0,4-7 16,2-4-16,-3 1 0,1-4 15,6-8-15,4-5 0,1-3 16,4-4-16,4-6 16,3-3-16,4-4 0</inkml:trace>
  <inkml:trace contextRef="#ctx0" brushRef="#br0" timeOffset="99265.3537">23902 6514 0,'0'0'0,"0"0"0,0 0 0,6 29 16,-5-11-16,-1 3 0,-1 3 15,-1 9-15,-2 1 0,1 0 16,1 0-16,0-4 0,1-2 0,1 3 16,0-3-16,-3-7 0,0-4 15,1-7-15,1-6 16,0-1-16,0 0 0,1-1 0</inkml:trace>
  <inkml:trace contextRef="#ctx0" brushRef="#br0" timeOffset="99466.2922">24173 6353 0,'0'0'15,"0"0"-15,23-5 0,-8 0 0,3 0 16,2 2-16,2-1 0,5-1 15,0 1-15,-3 1 16,-1 2-16,-2 0 0,-2 0 0,-3-1 16,-2 1-16,-6 2 0,-2 1 15,-2-1-15,1 0 0,-2 0 16</inkml:trace>
  <inkml:trace contextRef="#ctx0" brushRef="#br0" timeOffset="99623.3738">24133 6534 0,'0'0'0,"0"0"0,0 0 16,0 0-16,0 0 0,6 27 15,-6-27-15,5 20 0,-5-20 0,4 21 16,-1-12-16,-1-1 16,0-1-16,1-2 0,1-2 15,-2 0-15,0-1 0,0 1 0</inkml:trace>
  <inkml:trace contextRef="#ctx0" brushRef="#br0" timeOffset="99849.1337">24278 6501 0,'0'0'0,"0"0"16,0 0-16,27-6 0,-12 4 0,2 1 16,0-1-16,1 0 0,0-1 15,5 2-15,0 0 16,-1 1-16,-1 1 0,-2 0 15,-3 2-15,-2 0 0,-3 1 0,-4 1 16,0-1-16,-6 2 0,-4-1 16,-5 3-16,-3 1 0,-2 4 15,-3 0-15,-4-1 0,-3-1 16,3-3-16,4 0 0,3-2 16</inkml:trace>
  <inkml:trace contextRef="#ctx0" brushRef="#br0" timeOffset="99984.4683">24186 6672 0,'0'0'0,"0"0"0,0 0 16,0 0-16,0 0 0,0 0 15,0 0-15,28-2 0,-28 2 16,30-8-16,-30 8 0,40-9 16,-17 2-16,0 3 0,0-2 15,2 1-15,-1 0 0,5 0 16,-3 0-16,-4 0 0,-3 0 16,-4 1-16,-2 1 0,-2 0 0</inkml:trace>
  <inkml:trace contextRef="#ctx0" brushRef="#br0" timeOffset="100332.7572">24256 6227 0,'0'0'0,"0"0"0,0 0 16,0 0-16,0 0 0,10 20 16,-10-20-16,5 27 0,-5-27 0,3 38 15,-3-9-15,0 0 0,0-1 16,-2 12-16,0 2 0,-1-2 16,1-2-16,-2 4 0,-1-3 15,0-5-15,-1-3 0,-3 1 16,0-3-16,0-4 15,-1-2-15,-4 2 0,-5 0 16,1-3-16,0-3 0,-5-1 0,-2-6 16,2-5-16,1-4 0,4-1 15,5 1-15,2-2 0</inkml:trace>
  <inkml:trace contextRef="#ctx0" brushRef="#br0" timeOffset="100499.2044">24009 6714 0,'0'0'0,"0"0"0,0 0 15,21 2-15,-21-2 0,26 4 0,-26-4 16,33 15-16,-13-4 0,1 0 16,2 2-16,8 3 0,1 2 15,1-1-15,1-2 0,4 2 0,-2-3 16,-3-2-16,-1-3 16,-7-2-16,-4-1 0,-4-1 0</inkml:trace>
  <inkml:trace contextRef="#ctx0" brushRef="#br0" timeOffset="100882.6845">24802 6374 0,'0'0'0,"0"0"15,0 0-15,0 0 0,0 0 0,-5 21 16,5-21-16,0 0 0,-14 32 15,14-32-15,-11 26 0,8-15 16,1-1-16,2 0 0,2 0 16,2-1-16,3 0 0,3-3 15,3 0-15,1-2 0,2-2 0,0 0 16,1 0-16,-2-2 0,1 1 16,3-1-16,-1 1 0,-1-1 15,-2-1-15,-1 0 0,-3-1 16,-1 2-16</inkml:trace>
  <inkml:trace contextRef="#ctx0" brushRef="#br0" timeOffset="101102.2564">25123 6398 0,'0'0'0,"0"0"0,0 0 15,0 0-15,4 22 0,-4-22 16,-1 30-16,1-30 0,-3 36 15,1-15-15,-1 1 0,2-2 16,0-1-16,0 2 0,0-3 16,0-3-16,1-3 0,0-1 15,0-2-15,-1-4 0,0-3 0,-1-1 16,-2-3-16,2 0 0,0 0 16,0 1-16</inkml:trace>
  <inkml:trace contextRef="#ctx0" brushRef="#br0" timeOffset="101333.763">24937 6351 0,'0'0'0,"0"0"0,0 0 16,0 0-16,0 31 0,0-31 0,-3 38 15,2-15-15,-1 2 0,0 4 16,0 3-16,-1 3 0,3-1 0,0-4 15,0-1-15,2 3 16,-1-5-16,0-4 0,0-4 16,0-2-16,-1 0 0,-3-3 15,-3-4-15,3-2 0,0-2 0,0 0 16</inkml:trace>
  <inkml:trace contextRef="#ctx0" brushRef="#br0" timeOffset="101748.5759">24745 6846 0,'0'0'0,"0"0"15,0 0-15,0 0 0,0 0 16,0 0-16,0 0 0,0 0 16,-11 20-16,11-20 0,0 0 15,0 0-15,13 24 0,-13-24 16,22 10-16,-22-10 0,33 7 0,-13-5 16,2-1-16,1 0 0,1 0 15,7 0-15,0 0 0,-3 1 16,-3-2-16,-1 0 0,1-2 15,-2-1-15,-2 1 0,-4-2 16,-1-2-16,-4 0 0,-3-1 0,-2-1 16,1 0-16,-4-1 0,0 1 15,-1-1-15,0 1 16,1-1-16,-1 2 0,-1 2 0,0 1 16,1 2-16,-3 2 0,3 1 15,-1 2-15,0 1 0,1 1 16,-1 4-16,0 2 0,0 1 15,0 1-15,1 1 0,-1 1 16,0-1-16,1 1 0,2 2 16,-1-2-16,-1-1 0,1-1 0,-1-4 15,-1-1-15,0-3 16,2-2-16,-2-3 0,0-3 16,0-4-16,1-1 0,-1 0 0,0 2 15,-1 0-15</inkml:trace>
  <inkml:trace contextRef="#ctx0" brushRef="#br0" timeOffset="102066.228">25844 6175 0,'0'0'0,"0"0"0,0 0 16,0 0-16,-21 16 0,21-16 15,-21 16-15,9-5 0,-1 2 0,-3 0 16,-1 0-16,-1 1 16,1-1-16,-1 0 0,1-1 15,4-1-15,2-2 0,3-2 16,4-1-16,4-1 0,3-2 0,6 0 16,4 0-16,3-2 0,1-1 15,11 0-15,3-1 16,-2 1-16,0-2 0,7 2 0,2 2 15,-5-2-15,-3 0 0,-6 1 16,-4 1-16,-5-1 0,-4 0 16,-2 1-16,-1-1 0,-2-1 0</inkml:trace>
  <inkml:trace contextRef="#ctx0" brushRef="#br0" timeOffset="102248.915">25591 6611 0,'0'0'0,"0"0"0,0 0 0,25-2 16,-25 2-16,32-3 0,-13 0 15,2 2-15,3-2 0,-1 1 0,1 0 16,4-2-16,-3 2 0,-4 0 16,-3 1-16,-4-1 0,-2 0 0,-1 1 15</inkml:trace>
  <inkml:trace contextRef="#ctx0" brushRef="#br0" timeOffset="102432.0082">25583 6744 0,'0'0'0,"0"0"16,0 0-16,30 1 0,-30-1 0,35-3 15,-14 1-15,2 1 0,2-2 16,7-1-16,-1 0 15,-1 1-15,-1 1 0,3-3 0,-3-1 16,-6 1-16,-4 2 0,-4 0 16</inkml:trace>
  <inkml:trace contextRef="#ctx0" brushRef="#br0" timeOffset="102615.6007">25742 6668 0,'0'0'15,"0"0"-15,0 0 0,0 0 16,0 0-16,0 0 0,3 34 16,-3-34-16,0 28 0,0-28 15,0 32-15,0-15 0,0-1 0,0 0 16,0 0-16,0-1 0,-1-1 16,-1-2-16,1-1 0,1-2 15</inkml:trace>
  <inkml:trace contextRef="#ctx0" brushRef="#br0" timeOffset="102781.955">25585 6942 0,'0'0'15,"0"0"-15,0 0 0,0 0 0,0 0 16,30 3-16,-30-3 16,36 0-16,-36 0 0,46-3 15,-17 0-15,2-1 0,1 1 0,10-4 16,1 2-16,-1-3 0,-2-1 15,2 0-15,-8 1 0,-6 1 0</inkml:trace>
  <inkml:trace contextRef="#ctx0" brushRef="#br0" timeOffset="103132.9944">26264 6650 0,'0'0'0,"0"0"15,0 0-15,23-3 0,-23 3 0,27-3 16,-10 1-16,2-1 16,1 2-16,2-2 0,2-1 15,-1 1-15,0 1 0,6-3 16,0 1-16,-4 2 0,-2 0 0,-2 3 16,-1 1-16,-2 4 0,-4 2 15,-1 4-15,-2 1 0,-2 3 16,-2 1-16,-3 5 0,-1 1 15,-3 0-15,-1 0 0,-2 6 16,-1 0-16,-2-3 0,-2-3 0,1-2 16,-2-3-16,0-4 15,-1-3-15,-1-1 0,-2-2 16,0-2-16,-2-2 0,-1-3 0,-2-3 16,2-4-16,0-1 0,3-7 15,1-4-15,2 2 0,1 4 16,2 2-16</inkml:trace>
  <inkml:trace contextRef="#ctx0" brushRef="#br0" timeOffset="103349.6297">26573 6435 0,'0'0'16,"0"0"-16,0 0 0,0 0 0,-3 26 15,3-26-15,-7 40 0,-2-16 16,-2 4-16,-2 4 0,-3 3 15,-3 9-15,3-4 0,-5 8 16,2-3-16,3-7 0,1-6 0,-1 1 16,0-5-16,4-5 15,2-5-15,4-6 0,0-3 16,3-4-16,3-5 0,-2-2 0,2 2 16,0 0-16</inkml:trace>
  <inkml:trace contextRef="#ctx0" brushRef="#br0" timeOffset="103582.3139">27203 6434 0,'0'0'16,"8"7"-16,3 4 0,0 2 0,0 1 15,1 10-15,-1 7 0,-2-1 16,-3 1-16,-8 10 0,-4 1 15,-5-3-15,-4-3 0,-10 9 16,-7-2-16,-3-2 0,-3-2 0,-19 4 16,-10 1-16,16-13 0,14-6 15,8-7-15</inkml:trace>
  <inkml:trace contextRef="#ctx0" brushRef="#br0" timeOffset="115665.6076">16146 8887 0,'0'0'0,"0"0"0,0 0 15,0 0-15,0 0 0,0 0 0,0 0 16,0 0-16,0 0 0,19 13 16,-19-13-16,0 0 0,22 14 15,-22-14-15,27 8 0,-12-5 16,2-1-16,2-1 0,0-1 15,3-1-15,2 0 0,-1-3 16,0-1-16,4-3 0,-1-1 0,-2-2 16,0-2-16,-3 2 15,-3 2-15,-4-3 0,-3 1 16,-3 0-16,-2 0 0,-6 1 0,-4-1 16,-2 3-16,-2 1 0,-6 3 15,-5 1-15,-2 5 0,-1 1 16,-4 3-16,-2 5 0,-6 3 15,2 3-15,2 3 0,1 4 16,4-1-16,2 0 0,0 5 16,4 1-16,6-1 0,3-2 0,9-2 15,5-2-15,4-4 0,2-3 16,9-2-16,9-1 16,-2-3-16,1-2 0,5-5 0,3-2 15,-2-2-15,-1-2 0,2-3 16,3-2-16,-4-2 0,-2-1 0,-7 2 15,-5 2-15,-4 2 0</inkml:trace>
  <inkml:trace contextRef="#ctx0" brushRef="#br0" timeOffset="115882.6969">16816 8820 0,'0'0'0,"0"0"15,0 0-15,11 24 0,-11-24 0,13 30 16,-4-11-16,1 1 0,0-2 16,6 8-16,3 2 15,-2-5-15,-2-2 0,0 0 16,1-2-16,0 0 0,-1-5 0,-2-3 16,-1-2-16,-5-2 0,-2 1 15,0-2-15,-1 0 0,-1-2 16</inkml:trace>
  <inkml:trace contextRef="#ctx0" brushRef="#br0" timeOffset="116098.9418">17113 8771 0,'0'0'0,"0"0"0,0 0 15,0 0-15,0 0 0,-17 24 0,17-24 16,-21 20-16,21-20 0,-28 27 15,10-7-15,-1-1 0,0 0 0,-6 6 16,-1 1-16,3 1 0,2 0 16,-3 0-16,2-4 15,4-5-15,4-3 0,3-6 0,3-3 16,3-1-16,0-2 0,1 0 16</inkml:trace>
  <inkml:trace contextRef="#ctx0" brushRef="#br0" timeOffset="116449.1523">17184 8988 0,'0'0'16,"0"0"-16,0 0 0,29-3 0,-15 3 15,1 1-15,3-1 0,1 0 16,2 0-16,5-1 0,1-2 16,-3-1-16,-1 0 0,0-2 15,0-2-15,-2 1 0,-1-2 16,-2 0-16,-3-1 0,-4 1 15,-4 2-15,-4-2 0,-2-1 16,-2 1-16,-2 0 0,-4 1 16,-2 1-16,-2-1 0,-1 2 0,-4 3 15,-4 3-15,1 1 0,0 2 16,1 5-16,-1 3 0,1 2 16,1 3-16,-3 5 0,1-1 15,6 3-15,3-1 0,6 1 16,2 1-16,6-3 0,1-2 15,5-3-15,5-3 0,2-1 16,3-5-16,4-1 0,3-4 16,2-1-16,2-1 0,-5-1 0,-5 1 15,-5 0-15</inkml:trace>
  <inkml:trace contextRef="#ctx0" brushRef="#br0" timeOffset="116765.5097">17861 8822 0,'0'0'16,"0"0"-16,0 0 0,0 0 16,-15 27-16,15-27 0,-15 33 15,6-14-15,1 1 0,-1 1 0,-1-1 16,-2 4-16,1-3 0,1-2 16,1-3-16,1-3 0,2-1 15,1-7-15,2-2 0,3-3 16,2-4-16,1-2 0,2-3 15,0-4-15,2-3 0,2-1 16,2-4-16,1 4 0,0 3 0,3 0 16,3 2-16,0 2 0,-1 2 15,3 1-15,-1 6 16,-5 1-16,1 3 0,2 2 0,3 0 16,-1 2-16,0-1 0,4 0 15,1-1-15,-4-2 0,-5 1 0,-2-1 16</inkml:trace>
  <inkml:trace contextRef="#ctx0" brushRef="#br0" timeOffset="117032.7413">18450 8672 0,'0'0'0,"0"0"16,0 0-16,0 0 0,-22 28 0,9-12 15,-1 6-15,0 2 16,-1 2-16,-3 10 0,-2 2 16,2-2-16,2-3 0,0 4 0,4-3 15,3-4-15,4-5 0,4-3 16,4-4-16,3-4 0,0-5 16,3-3-16,2-3 0,1-1 15,0-1-15,4-4 0,2-4 16,-1-4-16,-4-4 0,-2 2 15,-2 4-15,-1 0 0</inkml:trace>
  <inkml:trace contextRef="#ctx0" brushRef="#br0" timeOffset="117199.1434">18250 8859 0,'0'0'0,"0"0"16,0 0-16,0 0 0,28-1 0,-28 1 15,33-1-15,-13 1 16,1 1-16,5-2 0,4 0 16,6 1-16,-3 0 0,-5 0 0,-4 0 15,-4 0-15</inkml:trace>
  <inkml:trace contextRef="#ctx0" brushRef="#br0" timeOffset="117398.7643">18797 8924 0,'0'0'0,"0"0"0,0 0 15,0 0-15,-7 23 0,7-23 0,-11 29 16,5-12-16,-2 0 0,0-1 16,2 1-16,0-1 0,2-1 15,-2 0-15,3-3 0,2-5 16,1-2-16,0-1 0,0-1 15,0 1-15</inkml:trace>
  <inkml:trace contextRef="#ctx0" brushRef="#br0" timeOffset="117552.4722">18810 8629 0,'0'0'0,"0"0"0,0 0 0,0 0 15,27 4-15,-27-4 0,21 6 16,-21-6-16,22 12 0,-14-6 0,0 0 16,0-2-16</inkml:trace>
  <inkml:trace contextRef="#ctx0" brushRef="#br0" timeOffset="117915.4104">19009 8927 0,'0'0'0,"0"0"0,0 0 16,-16 24-16,12-11 0,-1 1 0,1 3 15,1 1-15,0-1 0,3 4 16,4-3-16,2-2 0,4-2 16,5-4-16,3-5 0,2-2 15,2-2-15,3-2 0,1-3 16,-2-2-16,-1-4 0,4-5 15,-3-2-15,-3 3 0,-2-1 0,-5 0 16,-3-2-16,-5-1 0,-5-1 16,-3 1-16,-3 0 0,-3 4 15,-2 1-15,-5 3 16,-6 1-16,-1 2 0,0 2 0,-2 4 16,-3 3-16,3 2 0,1 1 15,2 2-15,3 2 0,4 1 16,2 0-16,5 0 0,5 0 15,4-3-15,4 0 0,-1-2 16,0 0-16,-2-2 0</inkml:trace>
  <inkml:trace contextRef="#ctx0" brushRef="#br0" timeOffset="118265.3234">19554 8897 0,'0'0'0,"0"0"15,0 0-15,-11 24 0,11-24 0,-14 28 16,5-10-16,0 1 0,1-1 16,-4 4-16,3-1 0,0-5 15,1-3-15,1-1 0,2-2 16,0-4-16,2-2 0,3-4 16,-1-2-16,3-3 0,3-2 15,1-3-15,3-2 0,5-7 16,4-1-16,2-3 0,1-4 15,2 2-15,2 4 0,6-2 16,-1 2-16,-5 6 0,-1 5 0,-2 2 16,-1 4-16,-3 4 0,0 2 15,-5 4-15,-3 5 0,-4 4 16,-4 4-16,-4 4 0,-4 5 16,-2 2-16,1 5 0,-1 0 15,0 1-15,0-3 0,2-6 16,1-7-16</inkml:trace>
  <inkml:trace contextRef="#ctx0" brushRef="#br0" timeOffset="120399.0101">21087 8458 0,'0'0'15,"0"0"-15,0 0 0,0 0 0,-9 27 16,9-27-16,-13 33 16,4-12-16,-1 2 0,-3 6 0,-3 4 15,-4 9-15,2-2 0,-2 8 16,2-2-16,2-6 0,1-5 16,1 1-16,2-4 0,4-6 15,4-4-15,4-6 0,3-6 16,1-5-16,1-5 0,-1 0 15,0 0-15,-2 0 0</inkml:trace>
  <inkml:trace contextRef="#ctx0" brushRef="#br0" timeOffset="120634.4122">21523 8511 0,'0'0'0,"0"0"0,0 0 15,-5 21-15,5-21 0,-12 31 16,1-5-16,0 2 0,-1 3 0,-4 11 16,2 3-16,-2 3 0,3-6 15,2-3-15,1-2 16,0-1-16,2-7 0,3-6 0,-1-5 16,2-4-16,-1-4 0,-5-2 15,-4-4-15,4-1 0,2 1 0,1-2 16</inkml:trace>
  <inkml:trace contextRef="#ctx0" brushRef="#br0" timeOffset="120799.0675">21047 8779 0,'0'0'0,"0"0"0,20-5 15,-5 2-15,4-1 0,10 1 16,4 0-16,0 2 0,0-1 0,11 2 15,3 2-15,-8-1 0,-8 0 16,-6 0-16</inkml:trace>
  <inkml:trace contextRef="#ctx0" brushRef="#br0" timeOffset="121182.7558">21585 8922 0,'0'0'0,"0"0"0,0 0 15,27 4-15,-27-4 0,23 1 0,-9 0 16,3-2-16,1 0 0,2-1 16,2-2-16,4-1 0,-2-3 15,0 1-15,0-1 0,-3 1 16,-2-1-16,-4-1 0,-2-1 15,-4-1-15,-1 0 0,-8 0 16,-6-1-16,-2 1 0,-1 0 0,-5 3 16,-5 1-16,-2 4 15,-1 1-15,-9 6 0,-3 5 16,2 4-16,2 2 0,3 4 0,0 2 16,4-1-16,4 1 0,3 3 15,4-1-15,5-2 0,4-1 0,7-2 16,7 0-16,3-4 15,5-1-15,9 1 0,4-3 16,-3-5-16,6 0 0,-3-1 16,-7-1-16,-5-1 0</inkml:trace>
  <inkml:trace contextRef="#ctx0" brushRef="#br0" timeOffset="121699.1364">22519 8721 0,'0'0'16,"0"0"-16,0 0 0,0 0 0,-14 33 15,4-15-15,-3 5 0,0 4 16,-1 3-16,-6 17 0,1 5 16,2 1-16,-1-2 0,-2 9 15,1-2-15,0 2 0,0-10 0,0-3 16,3-12-16,5-8 15,3-5-15,1-9 0,1-5 16,1-6-16,2-4 0,0-10 16,0-6-16,2 6 0,0 2 0,0 2 15</inkml:trace>
  <inkml:trace contextRef="#ctx0" brushRef="#br0" timeOffset="121933.6842">22338 8780 0,'0'0'0,"0"0"16,0 0-16,21-19 0,-11 14 0,4-2 15,5 0-15,4-2 16,0 3-16,3 2 0,1 3 16,-1 3-16,-3 2 0,-3 3 0,-3 3 15,-1 1-15,-3 1 0,-1 4 16,-2 1-16,-5-1 0,-1-1 16,-6 2-16,-6 3 0,-3-2 15,-2 1-15,-4-1 0,-2-2 16,2 0-16,-1-1 0,-2-3 15,-1-3-15,0-1 0,1 2 0,4-6 16,3-1-16,2-2 0,2 2 16,1-2-16</inkml:trace>
  <inkml:trace contextRef="#ctx0" brushRef="#br0" timeOffset="122332.9873">22947 8801 0,'0'0'16,"0"0"-16,-7 19 0,0-6 0,0 1 15,-5 10-15,-3 5 16,3 0-16,2 0 0,0 4 0,3-2 16,1-6-16,3-4 0,5-5 15,6-2-15,3-4 0,3-3 0,4-7 16,3-4-16,-2-3 15,1-1-15,2-7 0,4-3 16,-2 1-16,-2 1 0,3-11 16,0-5-16,-4 4 0,-2 3 0,-1 1 15,0 1-15,-4 4 0,-1 3 16,-3 4-16,-2 2 0,-2 2 16,0 3-16,-4 4 0,-3 3 15,1 3-15,0 3 0,-5 6 16,-5 5-16,0 2 0,-1 0 0,3 3 15,2 1-15,2-1 16,1-2-16,3-1 0,3 1 16,5-4-16,3-4 0,4-3 0,5-4 15,-3-2-15,-4 0 0,-2-1 16</inkml:trace>
  <inkml:trace contextRef="#ctx0" brushRef="#br0" timeOffset="122665.8326">23711 8705 0,'0'0'0,"0"0"0,0 0 15,0 0-15,0 0 0,-27 1 0,27-1 16,-26 11-16,26-11 0,-36 17 16,17-6-16,0 1 0,1 2 15,-1 3-15,4 1 0,4-2 16,3 0-16,5 0 0,4 1 15,5-1-15,2 0 0,5-1 16,1-1-16,0 0 0,1-2 0,-2-1 16,-1 1-16,-2 0 0,-2-1 15,-4 2-15,-2 1 16,-3 1-16,-2 0 0,-5-2 0,-4-1 16,-2-1-16,-3-1 0,-1-2 15,0-1-15,-1 0 0,0-1 16,-2-3-16,1-2 0,5-4 15,3-4-15,2 3 0,2 0 16,2 1-16</inkml:trace>
  <inkml:trace contextRef="#ctx0" brushRef="#br0" timeOffset="123082.7874">24013 8533 0,'0'0'0,"0"0"0,0 0 15,0 0-15,5 25 0,-5-25 16,-8 37-16,2-12 0,-2 3 0,-2 4 16,-3 4-16,-4 6 0,1-1 15,-2 3-15,2-4 16,1-5-16,3-4 0,1-4 0,1-3 16,2-3-16,1-6 0,1-1 15,2-4-15,1-1 0,0-4 16,3-5-16,2-9 0,0 2 15,0-2-15,5-5 0,4-2 16,1-2-16,2 0 0,5-7 16,2 2-16,0 3 0,1 2 0,2 0 15,1 1-15,-3 5 0,-1 5 16,-1 4-16,-1 4 0,-1 0 16,-2 3-16,-3 4 0,0 6 15,-5 1-15,-1 3 0,-4 3 16,-2 4-16,-1-1 0,-1 0 0,-1-1 15,-1 2-15,-1-4 16,1-1-16,0-3 0,1 0 16,1-3-16,1 1 0,0-8 15,1-3-15,0 1 0,-1-3 0,0 0 16</inkml:trace>
  <inkml:trace contextRef="#ctx0" brushRef="#br0" timeOffset="123432.562">24359 8953 0,'0'0'0,"0"0"16,0 0-16,0 0 0,30-3 0,-30 3 15,19-2-15,-7 0 0,0 0 16,2 0-16,1-2 16,0-1-16,-1 0 0,0-1 0,0-1 15,-2-2-15,-2 1 0,1-3 16,-2 0-16,-3 2 0,-1 0 0,-4-2 15,-2 0-15,-2 1 16,-1 1-16,-5-1 0,-3 2 16,-1 0-16,-2 2 0,0 4 15,-2 1-15,1 3 0,0 2 0,-1 5 16,-2 5-16,1 0 0,1 3 16,1 4-16,3 2 0,1 5 15,3-3-15,5 1 0,4 1 16,3-2-16,5 0 0,6-5 15,6-3-15,2-3 0,1-3 16,6-3-16,3-3 0,-6-1 0,-4 0 16,-4-1-16</inkml:trace>
  <inkml:trace contextRef="#ctx0" brushRef="#br0" timeOffset="123901.532">25068 8870 0,'0'0'0,"0"0"16,0 0-16,0 0 0,0 0 0,-28-10 16,28 10-16,-25-3 0,12 0 15,-4 3-15,-3 0 16,-1 3-16,0 0 0,0 4 0,0-1 16,-5 6-16,1 1 0,-1 4 15,2 4-15,3 1 0,3 1 0,3 6 16,4-1-16,5-5 15,5-3-15,7-3 0,4-2 16,2-3-16,1-1 0,7-5 16,5-4-16,1-3 0,-1-3 0,4-6 15,2-3-15,-3-3 0,0-3 16,3-7-16,-3-3 0,-2 0 16,-3-2-16,0-4 0,0-4 15,-3 3-15,-2 0 0,-2 0 16,-3 2-16,-2 7 0,-3 4 0,-2 4 15,-3 4-15,-1 6 16,-1 0-16,-1 3 0,-1 3 16,1 3-16,-2 0 0,-2 7 15,-4 5-15,-1 4 0,-1 4 0,-1 7 16,-2 5-16,1 0 0,1 1 16,0 7-16,1-2 15,2-2-15,0-1 0,3-1 0,1-1 16,3-6-16,2-4 0,-1-6 15,0-3-15,0-4 0</inkml:trace>
  <inkml:trace contextRef="#ctx0" brushRef="#br0" timeOffset="124131.8492">25740 8906 0,'0'0'0,"0"0"0,0 0 16,-4 22-16,4-22 0,-9 26 0,0-9 15,0 1-15,1 3 0,-1-2 16,-1-1-16,0 2 0,2-5 16,3-1-16,0-4 0,3-6 15,2-4-15,0 3 0,0-3 16,0 0-16</inkml:trace>
  <inkml:trace contextRef="#ctx0" brushRef="#br0" timeOffset="124289.4733">25733 8579 0,'0'0'15,"0"0"-15,0 0 0,0 0 16,0 0-16,0 0 0,19 21 15,-19-21-15,17 19 0,-17-19 16,14 16-16,-8-10 0</inkml:trace>
  <inkml:trace contextRef="#ctx0" brushRef="#br0" timeOffset="124532.4113">26188 8682 0,'0'0'0,"0"0"15,0 0-15,-3 21 0,3-21 0,-10 29 16,0-7-16,-1 2 0,-3 1 16,-4 13-16,-2 3 0,2-3 15,3-1-15,-1 2 16,5-4-16,1-6 0,2-4 0,5-3 16,7-4-16,1-5 0,3-4 15,2-6-15,2-2 0,2-1 16,2 0-16,1-4 0,2-3 15,-3 3-15,-4-1 0,-2 1 16</inkml:trace>
  <inkml:trace contextRef="#ctx0" brushRef="#br0" timeOffset="124715.1396">26034 8902 0,'0'0'0,"0"0"0,0 0 16,26-1-16,-26 1 0,31-2 16,-10 0-16,2 1 0,1-2 0,13 0 15,3 0-15,-5-1 0,-7 1 16,-4 1-16</inkml:trace>
  <inkml:trace contextRef="#ctx0" brushRef="#br0" timeOffset="125232.3622">26811 8911 0,'0'0'0,"0"0"0,0 0 15,-11 24-15,11-24 0,-10 24 0,5-8 16,1 0-16,1 1 0,0 3 15,3-2-15,3-2 0,0-3 0,5-3 16,5-2-16,0-4 16,0-1-16,3-6 0,1-2 15,2-2-15,1 0 0,0-4 0,0-3 16,-2 1-16,-1-2 0,3-6 16,0-1-16,-5 1 0,-2 2 15,-2 2-15,-2 3 0,-1 3 16,-3 2-16,-1 3 0,-2 2 15,-2 4-15,1 2 0,-3 5 16,-3 4-16,1 2 0,0 1 0,0 2 16,1 3-16,1-1 0,1-2 15,2 2-15,2-1 16,0-2-16,2-2 0,0-1 0,2-2 16,3-3-16,2-3 0,2-3 15,2-2-15,0-1 0,1-3 16,0-3-16,2-2 0,0-2 15,0-1-15,2-6 0,-1-5 16,-4 0-16,-2 1 0,-2-1 16,-2-1-16,-2 3 0,-1 1 0,-3 2 15,-2 2-15,-1 4 0,1 2 16,-1 1-16,0 3 16,0 1-16</inkml:trace>
  <inkml:trace contextRef="#ctx0" brushRef="#br0" timeOffset="125415.6818">27556 8940 0,'0'0'0,"0"0"16,0 0-16,-5 22 0,2-12 16,0 3-16,-1 2 0,-1 0 15,2-1-15,-2 3 0,1-1 16,1-3-16,1-2 0,-2-3 15,0-2-15,1 0 0,-1-2 0,2 0 16</inkml:trace>
  <inkml:trace contextRef="#ctx0" brushRef="#br0" timeOffset="125559.1238">27563 8638 0,'0'0'0,"0"0"0,0 0 15,0 0-15,0 0 0,23 7 16,-23-7-16,22 9 0,-22-9 0,21 11 16,-12-6-16,-2 0 0</inkml:trace>
  <inkml:trace contextRef="#ctx0" brushRef="#br0" timeOffset="125782.7063">28001 8720 0,'0'0'0,"0"0"0,0 0 16,-16 27-16,6-12 0,-3 4 16,-3 5-16,1 0 0,1 0 0,-3 8 15,3-1-15,-2 4 0,4-1 16,4-6-16,5-2 0,3-7 16,2-2-16,4-5 0,3-3 15,2-4-15,2-3 0,2-4 16,1-3-16,-1 0 0,-1 0 0,-1 1 15,-3 1-15,-3 0 0</inkml:trace>
  <inkml:trace contextRef="#ctx0" brushRef="#br0" timeOffset="125965.9283">27722 8850 0,'0'0'0,"0"0"0,0 0 15,28 2-15,-28-2 0,32-2 0,-11 2 16,2 0-16,2-1 16,9-1-16,4-1 0,7 0 15,-3 1-15,0-1 0,-8 1 0,-5 0 16</inkml:trace>
  <inkml:trace contextRef="#ctx0" brushRef="#br0" timeOffset="126382.6422">28386 8602 0,'0'0'0,"0"0"0,0 0 16,0 0-16,-15 28 0,15-28 16,-15 29-16,4-9 0,-2 4 0,-2 4 15,-3 2-15,-3 8 0,2-2 16,3 0-16,2-1 0,-3 2 15,3-4-15,2-6 0,0-3 16,4-4-16,0-4 0,2-4 16,2-4-16,1-3 0,1-3 15,2-6-15,1-3 0,2-4 16,2-3-16,3-4 0,2-2 16,2-1-16,3 0 0,4-4 15,3 1-15,-3 2 0,-1 4 0,-1 1 16,2 2-16,-1 5 0,-1 4 15,1 4-15,-1 2 0,-3 3 16,-1 1-16,-2 4 0,-2 5 16,-3 3-16,-3 2 0,-3 3 15,-3 3-15,-1 0 0,1 1 16,0 1-16,-1-1 0,3-3 16,1-3-16,1-4 0,2-3 15,-2-2-15,0-2 0,0-1 0</inkml:trace>
  <inkml:trace contextRef="#ctx0" brushRef="#br0" timeOffset="126798.8213">28927 8984 0,'0'0'0,"0"0"0,0 0 0,0 0 16,23 2-16,-23-2 0,0 0 16,33 3-16,-18-3 0,2-1 15,1-2-15,1 0 0,1-2 0,0 0 16,1-1-16,3-3 16,-1 0-16,-3-1 0,-4 0 15,-1-1-15,-3-1 0,-3 0 0,-5 1 16,-2 0-16,-2 0 0,-6-1 15,-5 1-15,-1 3 0,-1 1 16,-4 3-16,-4 1 0,0 3 16,1 2-16,0 3 0,0 2 15,3 3-15,0 3 0,0 6 16,1 4-16,4-1 0,2-2 0,5 1 16,4 1-16,2 0 0,2 0 15,6-1-15,4 0 0,3-3 16,5-2-16,1-5 0,3-1 15,0-4-15,2-1 0,-5-1 16,-5-2-16,-2 0 0</inkml:trace>
  <inkml:trace contextRef="#ctx0" brushRef="#br0" timeOffset="127015.5802">29474 8848 0,'0'0'0,"0"0"0,0 0 16,0 0-16,15 24 0,-15-24 16,15 26-16,-7-10 0,0 1 0,-1 2 15,2 2-15,0 1 16,0-1-16,1 4 0,0-4 16,-2-1-16,-1-3 0,0-3 0,-2 0 15,-1-3-15,0-4 0,-1 0 16,-1-2-16,1 0 0</inkml:trace>
  <inkml:trace contextRef="#ctx0" brushRef="#br0" timeOffset="127249.0715">29736 8799 0,'0'0'0,"0"0"15,0 0-15,0 0 0,0 0 16,-20 18-16,20-18 0,-23 24 15,23-24-15,-31 34 0,9-12 16,1 0-16,0 2 0,-7 5 16,1 2-16,1-5 0,2-4 0,-1 1 15,4-4-15,4-2 0,5-2 16,4-3-16,4-2 16,5-7-16,3 0 0,0-3 0,-1 1 15,-1 1-15</inkml:trace>
  <inkml:trace contextRef="#ctx0" brushRef="#br0" timeOffset="127582.1453">29819 8973 0,'0'0'0,"0"0"0,0 0 16,25 1-16,-25-1 0,25-3 0,-11-1 16,2 2-16,-1 0 0,3-2 15,2 0-15,-2-2 0,0-1 16,3-3-16,-2 2 0,-3-1 15,-2-2-15,-3 1 0,-4 1 16,-1-2-16,-2 1 0,-4 2 16,-4-2-16,-4 3 0,-2-1 0,-3 1 15,-4 2-15,1 3 0,-1 0 16,-3 4-16,-2 3 16,3 3-16,0 1 0,0 2 0,0 3 15,4 1-15,2 2 0,-1 5 16,5 2-16,2-2 0,2-1 0,7-1 15,4 0-15,2-3 16,2-2-16,5-3 0,6-1 16,1-5-16,1-1 0,-4 0 15,-3-3-15,-4 0 0</inkml:trace>
  <inkml:trace contextRef="#ctx0" brushRef="#br0" timeOffset="127915.5093">30288 8826 0,'0'0'15,"0"0"-15,0 0 0,0 0 16,-8 24-16,8-24 0,-10 26 16,5-12-16,-1 2 0,1-1 0,-2 0 15,2-1-15,-1 1 0,2-2 16,0-2-16,2-1 0,0-3 15,0-1-15,0 0 0,-2-3 16,1-5-16,0 1 0,-1-2 16,3 0-16,1-1 0,1-4 15,2-2-15,0-1 0,1 0 0,1 0 16,-1 0-16,2 2 0,-1 1 16,2 1-16,0 0 15,2 1-15,0 0 0,3 2 0,3 3 16,-1 0-16,0-2 0,5 0 15,-1 0-15,-3 1 0,-2 1 0,-2-2 16</inkml:trace>
  <inkml:trace contextRef="#ctx0" brushRef="#br0" timeOffset="128200.4836">30706 8682 0,'0'0'0,"0"0"0,0 0 16,0 0-16,-11 23 0,11-23 15,-18 35-15,7-14 0,0 2 0,-2 2 16,-2 2-16,-2 8 0,-1-2 0,4-1 16,2-1-1,0 3-15,3-5 0,4-5 0,5-4 16,4-4-16,1-3 0,3-4 15,2-4-15,-1-2 0,1-2 16,2-2-16,3-3 0,-1-2 16,0-1-16,-3 1 0,-1 2 15,-3 0-15</inkml:trace>
  <inkml:trace contextRef="#ctx0" brushRef="#br0" timeOffset="128381.8218">30503 8811 0,'0'0'16,"0"0"-16,0 0 0,0 0 15,31 2-15,-31-2 0,34 0 0,-34 0 16,44-2-16,-17-1 16,2 1-16,2-1 0,0 1 0,2 0 15,-4-1-15,-5 1 0</inkml:trace>
  <inkml:trace contextRef="#ctx0" brushRef="#br0" timeOffset="128581.8682">31067 8821 0,'0'0'16,"0"0"-16,0 0 0,0 0 0,-12 24 15,12-24-15,-17 26 0,6-11 16,0 0-16,-2 5 0,2 3 15,1 0-15,2-2 0,-3 4 16,1-2-16,1-3 0,1-3 0,2-3 16,0-2-16,1-3 15,-1-4-15,2 0 0,0-2 0,1 1 16</inkml:trace>
  <inkml:trace contextRef="#ctx0" brushRef="#br0" timeOffset="128731.1776">31052 8585 0,'0'0'0,"0"0"16,0 0-16,0 0 0,23 5 0,-23-5 16,0 0-16,0 0 0</inkml:trace>
  <inkml:trace contextRef="#ctx0" brushRef="#br0" timeOffset="129098.3811">31260 8885 0,'0'0'0,"0"0"16,0 0-16,-11 21 0,2-9 0,0 3 15,-2 5-15,-1 0 0,3 1 16,-2 3-16,2-1 0,3-4 15,4-1-15,5-5 0,5-3 16,2-3-16,3-6 0,5-2 16,4-5-16,1 1 0,0-2 0,3-4 15,-3-1-15,-3-2 16,-3 2-16,-1-3 0,-2 0 16,-3-1-16,-2 2 0,-5-2 15,-3 0-15,-2-1 0,-2 2 0,-4 1 16,-2 3-16,-4 0 0,-2 2 15,-3 1-15,-1 3 0,1 2 16,-1 1-16,1 4 0,1 0 16,2 1-16,3 1 0,2 1 15,3-1-15,2-1 0,3 0 0,1-1 16,0 1-16,1-3 0</inkml:trace>
  <inkml:trace contextRef="#ctx0" brushRef="#br0" timeOffset="129516.7842">31653 8901 0,'0'0'0,"0"0"16,0 0-16,-8 21 0,8-21 0,-10 23 16,4-8-16,-1 0 0,-1-2 15,2 0-15,-1-1 0,0 0 16,1 1-16,0-4 0,2 1 15,-1-2-15,2-1 0,0-3 16,-1-1-16,4-3 0,0-5 16,3 0-16,1-3 0,2 0 15,0-2-15,4-2 0,3-2 16,6-6-16,1-1 0,0 3 16,1 0-16,1 4 0,1 2 0,0 1 15,-1 2-15,2 1 0,-3 0 16,-2 6-16,-1 4 0,-5 0 15,0 1-15,-2 4 0,0 2 16,-3 2-16,-1 1 0,-4 1 16,-1 1-16,-1 2 0,1 1 15,-1 0-15,-1-1 0,-1 1 16,-1-2-16,0 2 0,0 1 16,-2-1-16,1-1 0,0 0 15,0 0-15,-1-3 0,2-2 0,0-1 16</inkml:trace>
  <inkml:trace contextRef="#ctx0" brushRef="#br0" timeOffset="129643.0293">32071 9193 0,'0'0'15,"0"0"-15,0 0 0,0 0 16,0 0-16,0 0 0,0 0 0,0 0 15</inkml:trace>
  <inkml:trace contextRef="#ctx0" brushRef="#br0" timeOffset="137882.835">2321 9404 0,'0'0'0,"0"0"15,0 0-15,0 0 0,0 0 16,22-1-16,-22 1 0,0 0 15,26 0-15,-26 0 0,24 1 16,-11 0-16,1-1 0,3 0 16,3 0-16,1-1 0,-2-2 0,4 3 15,3 0-15,5 0 0,0 2 16,5-2-16,2 0 16,0-2-16,-2 2 0,9 0 15,5 0-15,-6-2 0,-1-2 0,12 2 16,4 3-16,-7-1 0,-7 0 15,14 0-15,2 1 0,-5-1 16,-8-1-16,5 1 0,1 0 16,-3-1-16,-3 0 0,9-1 15,3 1-15,-7 0 0,-5-1 0,6 2 16,4 1-16,-8-1 16,-7 0-16,26 0 0,1 0 0,-29-1 15,-1 1-15,24-3 0,-1 2 16,-8 0-16,-5 1 0,6-1 15,1 0-15,-9 3 0,-7 1 0,3-4 16,1-1-16,-4 1 16,-4 2-16,5-2 0,4-2 15,-10 2-15,-7 0 0,1 2 16,0 1-16,-12-2 0,-2-2 0,4 2 16,2 0-16,-3 0 0,-2 1 15,0 0-15,0-1 0,-3 0 16,-3 1-16,3-2 0,-2-1 15,-2 2-15,-3 1 0,1 0 16,3-1-16,-5 0 0,-2-2 0,-1 1 16,-1 1-16,1-1 0,1-1 15,-1 2-15,-3 0 16,1 3-16,1-4 0,-2 1 16,4-2-16,-4 2 0,1-2 0,-1 2 15,-4-1-15,4 1 0,-1 0 16,1 0-16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8-29T03:08:15.393"/>
    </inkml:context>
    <inkml:brush xml:id="br0">
      <inkml:brushProperty name="width" value="0.05292" units="cm"/>
      <inkml:brushProperty name="height" value="0.05292" units="cm"/>
      <inkml:brushProperty name="color" value="#FF0000"/>
    </inkml:brush>
  </inkml:definitions>
  <inkml:trace contextRef="#ctx0" brushRef="#br0">29929 4271 0,'0'0'0,"0"0"0,0 0 0,0 0 16,0 0-16,0 0 0,0 0 15,0 0-15,0 0 0,0 0 0,0 0 16,0 0-16,0 0 0,0 0 16,0 0-16,0 0 0,9 24 15,-9-24-15,0 0 0,0 0 16,8 23-16,-8-23 0,0 0 16,13 24-16,-6-17 0,0 3 15,-1-2-15,2 0 0,0 0 0,2-1 16,1 1-16,0-3 15,0 1-15,0-2 0,-1 0 16,1-1-16,1-1 0,1-1 16,1-1-16,1 0 0,-1-1 0,1-1 15,1-2-15,-2-1 0,-1 0 16,2-1-16,0 0 16,3-1-16,-3 1 0,1 0 0,0 3 15,-1-2-15,-1 2 0,-1-1 16,0 1-16,-2 0 0,-1 1 0,-2 0 15,0 2-15,-1 2 0,0-2 16,0 1-16,0 1 16,1 0-16,1 0 0,2-2 0,2 1 15,0 0-15,1 1 0,0-1 16,1-2-16,-1 1 0,-1 0 16,1-1-16,2-1 0,-2 1 0,-1 1 15,5-2-15,1 1 16,-6 0-16,0 0 0,1-1 15,-1-2-15,-6 2 0,0 1 0,-1 1 16,1 1-16,-1 0 0,-1 0 16,-1 1-16,2 0 0,0 0 15,-1 1-15,2-1 0,0 0 16,1 1-16,1-2 0,3-1 16,1 1-16,2-2 0,-1 0 0,-1-1 15,0-1-15,2 0 0,-1 0 16,0-1-16,1-1 15,-2 0-15,-1 3 0,-1-1 16,0 1-16,0 1 0,-1 0 0,0 1 16,-1-2-16,0 4 0,-2 0 0,1 2 15,0 1-15,-1-2 16,2-1-16,2 1 0,1 0 16,3-2-16,0 0 0,2 0 15,0-1-15,0-1 0,-2 0 0,5-4 16,0 0-16,0-1 0,-1 0 15,-2 1-15,0-1 16,-2 2-16,0-1 0,-3 3 0,-1 1 16,-2 2-16,-2 1 0,-1 4 15,-1 2-15,0-2 0,0-1 16,1 2-16,0-1 0,2 1 16,1 1-16,2-2 0,2-1 15,1 0-15,1-4 0,5-1 16,0 1-16,-3-2 0,0-2 0,0-1 15,2 1-15,-1-1 0,-1-1 16,0-1-16,-1-1 16,-1 3-16,-2 2 0,-1 1 0,0 0 15,-1 2-15,-1 0 0,-1 1 16,-2-1-16,-2 0 0</inkml:trace>
  <inkml:trace contextRef="#ctx0" brushRef="#br0" timeOffset="3237.0374">2143 5296 0,'0'0'0,"0"0"0,0 0 0,0 0 16,0 0-16,0 0 0,17 18 15,-17-18-15,0 0 0,18 17 16,-18-17-16,19 15 0,-8-9 0,1 0 15,3-1-15,-2 0 0,3 0 16,3 0-16,1-1 16,-1-2-16,-2-1 0,9 2 0,2-2 15,-2-1-15,-3 1 0,1-2 16,1 0-16,-2-1 0,-5 0 0,4 0 16,-2 2-16,1-2 15,1 0-15,0 1 0,0 1 16,-1-2-16,0 1 0,7 2 15,1 2-15,-4-3 0,-3 0 0,6 2 16,2 0-16,0 2 0,-1 1 16,3-3-16,0-3 0,-4 1 15,1-1-15,2 1 0,3-1 16,-5-1-16,-4-2 0,7-1 16,2-1-16,-4 1 0,-1 0 0,-2-1 15,1 0-15,-4 0 0,-2 1 16,3 1-16,3 1 15,-4 1-15,-1 2 0,2 0 0,-2 1 16,-2 0-16,0 0 0,8 3 16,1 0-16,-4 2 0,-2-1 15,10 2-15,5-1 0,-5-1 16,-2 3-16,2-5 0,4-1 16,-3-1-16,-3 0 0,1-2 15,3-1-15,-3-1 0,-3 0 0,6-3 16,0 3-16,-7-2 15,-2 2-15,7-3 0,-2 2 16,-5-2-16,-1 1 0,3 1 0,1 3 16,0 1-16,-2 1 0,4 2 15,1-1-15,0 1 0,-5 2 0,10-1 16,-1 1-16,-5-1 16,1-1-16,7 2 0,0 0 15,-3-1-15,-1-3 0,0 0 16,2-1-16,-3-1 0,-4-1 0,4-3 15,4-1-15,-5 0 0,-6 1 16,8-1-16,2-2 16,-5 2-16,-4 2 0,3 0 0,5 2 15,-4-1-15,1-2 0,-2 2 16,2 1-16,-2 4 0,-3 4 0,5-1 16,1 1-16,-4-2 15,-4-1-15,7 0 0,5 2 16,-3 1-16,-4-1 0,6-1 15,3-1-15,-8 0 0,-2-3 0,4-3 16,5 1-16,-7-2 0,-6 0 16,5 0-16,3-2 0,-3 1 15,-1 0-15,0 0 0,1 1 16,-1 4-16,-1 2 0,3-1 16,2 0-16,-5 3 0,-3 1 0,5-1 15,6 3-15,-7-1 16,-3 0-16,8 1 0,4-1 15,-4 2-15,-4 1 0,5-4 16,5-2-16,-6-1 0,-4-1 0,5-2 16,3-1-16,-5 0 0,-3 0 15,2-4-15,3-3 0,-3 2 16,-1 2-16,0-1 0,3-4 16,-5 4-16,-1 2 0,2 1 15,2 0-15,-3 2 0,-3 2 0,4 2 16,1 0-16,-3 1 0,-3 0 15,1 0-15,2 2 16,0 2-16,-2 1 0,3-2 0,1 1 16,0 0-16,0 1 0,0-4 15,1-1-15,-2-3 0,-1-1 0,4-2 16,4-3-16,-5 0 16,-2 0-16,3-2 0,3-2 15,-5 3-15,-3 0 0,1 0 16,-1-1-16,1 1 0,-1 2 0,-2 3 15,1 1-15,-3 0 0,-2 1 16,5 2-16,3 4 16,-7-1-16,-1-1 0,4 2 0,1-1 15,-1 0-15,-2-2 0,2-1 16,1 0-16,-1-1 0,-2-1 0,4-2 16,2-1-16,-5-4 15,-3-4-15,0-1 0,2 0 16,-4 2-16,-2 3 0,2 0 15,4 2-15,-7 0 0,-1 2 0,2 3 16,1 5-16,-3 0 0,0 1 16,3 7-16,2 4 0,-7-6 15,-3-2-15,-2-2 0</inkml:trace>
  <inkml:trace contextRef="#ctx0" brushRef="#br0" timeOffset="14517.0706">5480 4275 0,'0'0'0,"0"0"0,0 0 15,0 0-15,0 0 0,0 0 0,-3 23 16,3-23-16,0 20 0,0-20 16,-3 26-16,3-26 0,-5 26 15,2-13-15,-1 0 0,0 0 0,1 0 16,-1-1-16,0-1 15,2 0-15,0-1 0,0-3 0,0 0 16,-1-2-16,0-3 0,0 0 16,-1 0-16,2-3 0,1-2 15,0-2-15,0-2 0,0-2 16,0-2-16,2-1 0,1 0 16,0 1-16,1-3 0,3 1 15,0-2-15,1 1 0,0-1 0,2-3 16,-1 2-16,2 3 15,-3 0-15,2 4 0,1-1 16,-4 2-16,0 2 0,0 0 16,-1 1-16,1 2 0,2 2 0,0 2 15,1 2-15,-3 0 0,3 0 16,-2 2-16,0 1 0,1 0 16,-3-1-16,0-1 0</inkml:trace>
  <inkml:trace contextRef="#ctx0" brushRef="#br0" timeOffset="15018.5866">5660 4386 0,'0'0'0,"0"0"15,0 0-15,0 0 0,0 0 0,0 0 16,0 0-16,0 0 16,28 9-16,-28-9 0,0 0 15,33 1-15,-33-1 0,23-2 0,-11-2 16,0 0-16,-1 0 0,0-1 16,1-1-16,-1-1 0,0-1 15,-1 1-15,0 1 0,-2-1 16,0-1-16,-2 1 0,0 1 15,-3-1-15,-1-1 0,-2 1 16,-1 1-16,-1-1 0,-1 0 0,-2 1 16,0 3-16,-2-1 0,-1 1 15,-1-1-15,-3 2 16,0 1-16,0 1 0,1 2 0,-3 3 16,1 0-16,0 2 0,0 2 15,0 1-15,-3 5 0,3 1 16,1 1-16,2 1 0,4 0 15,-2 2-15,5-1 0,1 0 16,2-1-16,3-2 0,1-1 16,3-3-16,2-2 0,-2-1 0,4-1 15,4-1-15,0-1 0,3 0 16,0-1-16,-1 0 0,-2-2 16,-4 1-16,0-2 0</inkml:trace>
  <inkml:trace contextRef="#ctx0" brushRef="#br0" timeOffset="15421.5004">6242 4222 0,'0'0'0,"0"0"0,0 0 0,0 0 15,0 0-15,0 0 0,0 0 16,-21-6-16,21 6 0,0 0 15,-30 2-15,17 0 0,-2-1 0,-1 3 16,-2 1-16,1 3 0,2 0 16,0-1-16,1 1 15,2 0-15,2-1 0,0 3 0,2 0 16,4-1-16,-2-1 0,5 0 16,2 2-16,1-4 0,3 0 15,3 1-15,2 2 0,1-2 16,1-1-16,2 2 0,0-2 15,-2 2-15,1 1 0,-6 0 16,1 0-16,-1-2 0,-4 0 0,-2-1 16,-1 1-16,-1-2 0,-6 2 15,-1 0-15,-2-2 0,-4 2 16,2 0-16,-5 2 0,1-4 16,2 2-16,-2-1 0,1-1 15,2-3-15,0 1 0,4-1 0,-1 0 16</inkml:trace>
  <inkml:trace contextRef="#ctx0" brushRef="#br0" timeOffset="15866.854">6368 4273 0,'0'0'0,"0"0"0,0 0 16,0 0-16,0 0 0,-18 14 16,18-14-16,0 0 0,-16 23 15,16-23-15,-11 25 0,5-13 16,2 0-16,3 1 0,-2 0 16,2 0-16,1-2 0,4-2 15,-1 2-15,3-2 0,3-3 0,1-1 16,3-2-16,1 0 0,0-3 15,3-2-15,-1-1 16,-1-3-16,0 0 0,-2-2 0,-1 0 16,-2-1-16,-2 1 0,-3-1 15,-1-1-15,-2-1 0,-2 1 0,-2 0 16,-3 1-16,0 0 16,-2-1-16,-4 1 0,-3 2 15,-3 3-15,1 1 0,1 2 16,-1 1-16,1 0 0,2 0 0,1 4 15,0 0-15,2 1 0,1 2 16,5 0-16,1 0 0,3 0 16,1-1-16,-1 0 0,0-2 15,0 1-15</inkml:trace>
  <inkml:trace contextRef="#ctx0" brushRef="#br0" timeOffset="16300.6761">6769 4252 0,'0'0'0,"0"0"15,0 0-15,0 0 0,0 0 16,0 0-16,-14 25 0,14-25 16,-14 22-16,6-6 0,-2 3 15,1 0-15,0 0 0,1 2 0,2 2 16,-4 0-16,2-4 0,2-3 15,1-2-15,-2-4 16,3-2-16,1-3 0,2 2 0,-2-5 16,3-2-16,0 0 0,-1-6 15,1 1-15,0-3 0,1-1 16,2-1-16,0-1 0,0 0 16,2-1-16,0-4 0,3-3 15,1 2-15,2 1 0,3 1 16,0 2-16,2 0 0,-3 2 15,3 1-15,-3 3 0,0 3 0,1 1 16,3 2-16,-3 3 0,-2 1 16,2 3-16,-1 1 0,-2 4 15,-2 1-15,-1 3 0,-2-1 16,-1 2-16,-1 0 0,-2 1 16,-2 0-16,0 0 0,2-2 15,-2 0-15,1 1 0,2-4 16,-3 0-16,1-3 0</inkml:trace>
  <inkml:trace contextRef="#ctx0" brushRef="#br0" timeOffset="16836.7278">7384 4291 0,'0'0'0,"0"0"16,0 0-16,0 0 0,0 0 0,-21-10 15,21 10-15,0 0 0,-26 0 16,26 0-16,-24 0 0,9 1 16,-1 2-16,-2 0 0,0 2 15,0 1-15,0 1 0,-1 2 16,1 3-16,-3 4 0,2 0 0,3 0 15,1 3-15,3-2 16,2 0-16,3-1 0,4 0 16,3-2-16,3-2 0,4-3 15,2-4-15,1-2 0,2 0 0,1-3 16,4-3-16,0-1 0,2-3 16,-1-1-16,-1-2 0,0 0 15,-3 2-15,-1-3 0,-1-1 16,-1 1-16,-1-1 0,1 0 15,-3-1-15,0 1 0,-3 1 0,0 3 16,-2 0-16,-1 3 0,1 0 16,-2 3-16,-1 2 0,1 3 15,-2 2-15,0 1 0,-1 2 16,1 2-16,0 1 0,1 7 16,0 3-16,0-3 0,1-2 15,2-2-15,0-1 0,2-2 16,1 0-16,3-2 0,1-3 15,1 0-15,0-2 0,0-4 16,0-5-16,-1 2 0,-4 0 0,1 0 16</inkml:trace>
  <inkml:trace contextRef="#ctx0" brushRef="#br0" timeOffset="17100.6765">7698 4157 0,'0'0'16,"0"0"-16,0 0 0,0 0 0,-2 25 16,2-25-16,-11 29 15,3-10-15,1 3 0,-2 2 0,-1 3 16,1-2-16,3 0 0,-3 5 16,3-2-16,2-5 0,1-4 15,3-1-15,0-1 0,3-6 16,1-2-16,2-4 0,0-2 15,1-2-15,1-1 0,-1 0 16,2 0-16,-1-3 0,0-3 0,-4 1 16,1 1-16,-1 1 0</inkml:trace>
  <inkml:trace contextRef="#ctx0" brushRef="#br0" timeOffset="17283.5002">7519 4336 0,'0'0'16,"0"0"-16,0 0 0,0 0 0,0 0 16,24 2-16,-24-2 15,23 3-15,-23-3 0,30-2 0,-11 1 16,2 0-16,-3 1 0,3-2 16,1-1-16,0 2 0,0-3 15,3 1-15,-5 0 0,-3 0 0</inkml:trace>
  <inkml:trace contextRef="#ctx0" brushRef="#br0" timeOffset="17533.1536">7933 4343 0,'0'0'0,"0"0"15,0 0-15,0 0 0,0 0 16,-4 29-16,4-29 0,-5 23 15,5-23-15,-4 30 0,1-13 16,-2-3-16,2-2 0,0-1 16,0 0-16,1-2 0,1 0 0,0-3 15,0 0-15,0-2 0,1-1 16,0-3-16,0 0 0,2-2 16,-2 0-16,0-1 0,0 3 15,0-4-15</inkml:trace>
  <inkml:trace contextRef="#ctx0" brushRef="#br0" timeOffset="17664.7408">7999 4170 0,'0'0'16,"0"0"-16,0 0 0,0 0 0,0 0 16,0 0-16,28 7 0,-28-7 15,0 0-15,15 14 0,-15-14 16,0 0-16</inkml:trace>
  <inkml:trace contextRef="#ctx0" brushRef="#br0" timeOffset="18067.3113">8085 4348 0,'0'0'0,"0"0"16,0 0-16,0 0 0,0 0 15,0 0-15,-1 30 0,1-30 16,0 0-16,-9 35 0,9-35 15,-6 33-15,1-18 0,3-1 16,-1-1-16,3-2 0,-2-1 0,4-2 16,1 0-16,1-3 0,1-1 15,3-2-15,1-1 0,1-1 16,-1-2-16,2-1 0,3-1 16,-3 0-16,1-2 0,-1 1 15,0-2-15,-1-1 0,-1 0 16,-3-2-16,0-1 0,-2-1 15,1 0-15,-2-5 0,0-1 16,-3 1-16,-3 2 0,-2 1 16,-1-1-16,-2 3 0,-1 1 0,-2 1 15,-1 2-15,1 2 0,0 1 16,0 3-16,0 2 0,0 1 16,-1 0-16,1 2 0,1 3 15,2-1-15,1 2 0,3 1 16,2-1-16,4-1 0,4 0 15,-2-2-15,1 1 0,-1-2 0</inkml:trace>
  <inkml:trace contextRef="#ctx0" brushRef="#br0" timeOffset="18516.7802">8417 4326 0,'0'0'0,"0"0"0,0 0 16,0 0-16,-9 26 0,9-26 0,-11 22 16,5-7-16,-2 3 0,0-2 15,2 0-15,-1-2 0,0 0 16,1 1-16,0-2 0,2-3 16,0-1-16,0-3 0,1-2 15,1-1-15,0-2 0,-1-2 16,1-2-16,1-1 0,-1-1 0,2-3 15,2-3-15,-1-1 16,2-1-16,5-2 16,3-3-16,0 1 0,0 1 0,4-3 15,-1 3-15,2 2 0,2 2 0,0 0 16,2 4-16,-4 1 0,1 4 16,-2-1-16,-2 3 0,-1 1 15,-1 4-15,0 1 0,-1 4 16,-1 2-16,-2 3 0,-3-1 15,-2 0-15,0 2 0,-1 1 16,0 0-16,0 2 0,0-3 16,-1-3-16,0-1 0,0-1 15,0-1-15,0 0 0,2-2 0,1-3 16,1 1-16,-2-2 0,0 0 16</inkml:trace>
  <inkml:trace contextRef="#ctx0" brushRef="#br0" timeOffset="18750.1817">9058 4128 0,'0'0'0,"0"0"0,0 0 16,0 0-16,-9 23 0,9-23 0,-22 36 15,9-14-15,-2 1 0,-1 7 16,-3 5-16,-4 7 0,0-1 16,-4 2-16,2-3 0,4-6 15,4-4-15,2-2 0,3-6 16,3-4-16</inkml:trace>
  <inkml:trace contextRef="#ctx0" brushRef="#br0" timeOffset="19267.119">9282 4224 0,'0'0'0,"0"0"15,0 0-15,0 0 0,0 0 0,0 0 16,-5 32-16,5-32 16,-6 28-16,1-10 0,0 3 15,-1 0-15,1 2 0,0-2 16,1-3-16,-2 5 0,2-3 15,-1-5-15,2-4 0,1-1 16,0-4-16,2-2 0,-2-1 16,2-3-16,0 0 0,0-6 0,2-1 15,-1-4-15,1-3 0,0-2 16,2 0-16,1-7 0,3 1 16,-2 0-16,2 2 0,-1 2 15,-1-1-15,2 3 0,0 3 16,-1 2-16,1 2 0,0 1 15,0 1-15,-1 2 0,1 3 0,0 0 16,0 0-16,-1 3 0,1 2 16,0 4-16,-1 1 15,0-1-15,0-1 0,0 0 0,2-2 16,-1 0-16,-2 0 0,0-2 16</inkml:trace>
  <inkml:trace contextRef="#ctx0" brushRef="#br0" timeOffset="19700.2681">9498 4404 0,'0'0'0,"0"0"0,0 0 16,0 0-16,23 3 0,-23-3 0,16 2 15,-6-1-15,1-1 16,5-1-16,2-3 16,0 0-16,-2 1 0,-2-2 0,-1-2 15,4-1-15,-2-2 0,-2-1 16,-1 1-16,-2-1 0,-2 0 0,-4 1 16,-1-1-16,-4 2 0,-2-1 15,-1 2-15,-3 2 0,-1 3 16,-5 1-16,-2 2 0,-3 0 15,1 4-15,-1 2 0,0 3 16,0-1-16,0 5 0,0 2 16,3 1-16,2 0 0,2 2 15,3-1-15,5 2 0,3 1 16,3-4-16,2-3 0,3-3 16,2 1-16,1-4 0,2-2 0,5-2 15,3 1-15,-1-5 0,-1-2 16,4-3-16,0-2 0,-4 1 15,-4 3-15,-3-1 0</inkml:trace>
  <inkml:trace contextRef="#ctx0" brushRef="#br0" timeOffset="20022.3446">9880 4234 0,'0'0'16,"0"0"-16,0 0 0,0 0 0,0 0 15,0 34-15,0-34 0,0 31 16,0-31-16,0 33 0,0-15 16,1-2-16,0 0 0,2-3 15,-1-2-15,1-1 0,2-3 16,-1 0-16,1-2 0,1-2 0,-1-2 16,2-2-16,0-3 0,0 0 15,2-1-15,0 0 0,0-3 16,0-3-16,0-2 0,-1-1 15,0-1-15,2-2 0,-1 1 16,0-1-16,1-2 0,-3 3 16,1 1-16,-1 2 0,-2 1 15,0 2-15,-2 3 0,-1 0 16,0 0-16,0 4 0,2 1 0,-2 0 16,-2 2-16,2-1 0</inkml:trace>
  <inkml:trace contextRef="#ctx0" brushRef="#br0" timeOffset="20450.5526">10155 4386 0,'0'0'0,"0"0"16,0 0-16,0 0 0,23 3 0,-23-3 15,0 0-15,30-6 0,-16 4 16,1-2-16,3 0 0,-1-1 15,-2 1-15,0-3 0,1 0 16,3-2-16,-1 0 0,-1 1 16,-3-1-16,-3 2 0,-2-1 15,-2 0-15,-3 1 0,-4 0 0,-2-1 16,-1 1-16,-2 1 16,0 1-16,-2 2 0,-2-1 0,-2 0 15,-1 1-15,-2 0 0,-5 3 16,0 3-16,2 0 0,1 2 15,1 2-15,0 3 0,2 1 16,1 1-16,1 4 0,2 2 16,3 1-16,0 1 0,4-2 15,2 0-15,2-2 0,3 0 0,2-3 16,3-2-16,3-2 16,4-1-16,2-3 0,2-4 0,0 0 15,0-2-15,6-1 0,1-2 16,-3-2-16,-1-3 0,-1 0 15,-1-2-15,-4 2 0,-4 2 16,-1 2-16</inkml:trace>
  <inkml:trace contextRef="#ctx0" brushRef="#br0" timeOffset="20768.6781">10666 4223 0,'0'0'16,"0"0"-16,0 0 0,0 0 0,0 0 15,-12 32-15,12-32 0,-13 30 16,5-12-16,0 0 0,2 0 16,-1 0-16,1-1 0,-1 2 15,2-3-15,0-4 0,2-2 16,1-1-16,-1-1 0,2-5 0,1-3 16,0 0-16,0-5 15,0 1-15,1-2 0,0-1 0,2-4 16,0 0-16,1-1 0,1 0 15,0 0-15,1 0 0,0 1 16,3-1-16,0 1 0,0 2 16,0 2-16,-2 1 0,2 2 15,-1 2-15,1 1 0,1 2 16,1 1-16,1 1 0,0 0 0,-1 1 16,-1-2-16,-1 1 0</inkml:trace>
  <inkml:trace contextRef="#ctx0" brushRef="#br0" timeOffset="21300.1559">10984 4093 0,'0'0'0,"0"0"0,0 0 16,0 0-16,0 0 0,-2 22 0,2-22 15,-8 28-15,3-10 0,-1 3 16,-2 2-16,0 1 0,1-1 16,-1 2-16,0 0 0,-1 4 15,2-3-15,-1-2 0,1-3 16,2-2-16,0-4 0,2-1 16,0-2-16,0-4 0,-1-1 0,1-4 15,0-1-15,0-3 0,1-1 16,0-3-16,1-1 15,0-3-15,1-2 0,0-3 16,1 1-16,0-5 0,1 1 16,5 1-16,3-1 0,2 1 15,2 3-15,2 0 0,0 1 16,1 4-16,-1 2 0,1 1 0,-1 3 16,1 1-16,-2 3 0,1 3 15,-2 1-15,-2 2 0,-1 1 16,-2 0-16,-1 1 0,-3-1 15,0-1-15,-4 1 0,-2 0 16,-3 0-16,-1-1 0,-3 2 16,-3 1-16,0-3 0,-1-1 0,-1 1 15,-2-1-15,0 0 0,-2-1 16,1-2-16,-1 0 0,2-2 16,2-2-16,2-1 0,2-1 15,1 1-15,1-1 0,2 1 16</inkml:trace>
  <inkml:trace contextRef="#ctx0" brushRef="#br0" timeOffset="21749.7913">11205 4360 0,'0'0'0,"0"0"16,0 0-16,0 0 0,0 0 0,25 6 15,-25-6-15,0 0 0,26 1 16,-26-1-16,21 1 0,-10-1 16,0-1-16,0-1 0,1-2 15,-1-2-15,0-1 0,1 0 16,1-2-16,-2 0 0,-2 0 0,-1-1 15,-2 1-15,-2-1 16,-2 1-16,-2 1 0,-1 0 16,-2 1-16,-3 2 0,0 0 0,-2 1 15,-1 1-15,-1 2 0,-1 4 16,-2 2-16,1 3 0,0 1 16,-3 6-16,1 1 0,3 1 15,3 1-15,3 0 0,2 1 16,3-1-16,2 0 0,2-3 15,3 0-15,1-3 0,-1-1 0,2-3 16,1-1-16,1-2 0,1 0 16,2-4-16,3-2 0,0-2 15,0 0-15,-2 1 0,-3 0 16,-2-1-16</inkml:trace>
  <inkml:trace contextRef="#ctx0" brushRef="#br0" timeOffset="22133.4456">11684 4200 0,'0'0'0,"0"0"0,0 0 15,0 0-15,0 0 0,1 32 16,-1-32-16,-2 29 0,2-29 16,-2 35-16,-1-17 0,2-1 15,0 0-15,0-1 0,0-2 16,0-2-16,0-1 0,1-1 15,0-3-15,0-1 0,0-2 0,0-4 16,3 2-16,-1-5 0,0-2 16,1-1-16,-1-4 0,0-1 15,0-1-15,2-1 0,0-2 16,0 2-16,2-1 0,1-1 16,-1 0-16,0 2 0,-1 2 15,0 1-15,-2 3 0,0 0 0,3 2 16,-1 0-16,2 1 15,-1 3-15,2 2 0,0 2 16,0-1-16,-1 3 0,2 1 0,1 2 16,0 0-16,2 0 0,1 1 15,1-2-15,0 0 0,2 1 16,-2-2-16,-3-1 0</inkml:trace>
  <inkml:trace contextRef="#ctx0" brushRef="#br0" timeOffset="22649.7406">12260 4248 0,'0'0'15,"0"0"-15,0 0 0,0 0 0,0 0 16,-22-5-16,22 5 15,-19-5-15,19 5 0,-23-3 0,10 2 16,-1 1-16,-2-2 0,-1 3 16,-2 1-16,1 2 0,2 0 15,-1 3-15,1 2 0,-2 2 16,1 0-16,-3 5 0,2 3 16,4-1-16,2 1 0,3-1 15,3-1-15,5-2 0,3 0 16,4-3-16,2-1 0,0-3 15,1-1-15,3-4 0,3-2 0,1-2 16,3-2-16,-1-3 0,0-4 16,-1 1-16,-3 2 0,3-6 15,-1-3-15,-1 1 0,-3-1 16,-1 0-16,-2-1 0,-2 3 16,0 0-16,-2 3 0,0 3 15,-2 2-15,-1 2 0,1 0 0,-1 2 16,-2 2-16,2-1 0,-2 3 15,0 4-15,0 0 0,0 2 16,0 2-16,0 1 16,0 3-16,0 0 0,2 4 0,2-1 15,-1-1-15,0 0 0,3-3 16,1-2-16,1-2 0,0-3 16,-2 0-16,0-1 0,-2-1 0</inkml:trace>
  <inkml:trace contextRef="#ctx0" brushRef="#br0" timeOffset="22933.4832">12522 4131 0,'0'0'15,"0"0"-15,0 0 0,0 0 16,0 0-16,-7 26 0,7-26 15,-11 30-15,6-15 0,-4 6 0,-2 3 16,0-1-16,1-1 0,-1 4 16,2 1-16,3-5 15,3-3-15,6-2 0,6-3 16,1-3-16,1-4 0,1-2 16,2-3-16,1-2 0,3-1 0,-2-1 15,1-3-15,-3 0 0,0-2 16,-3 1-16,-1 1 0,-1 0 15</inkml:trace>
  <inkml:trace contextRef="#ctx0" brushRef="#br0" timeOffset="23136.3312">12351 4298 0,'0'0'0,"0"0"0,0 0 15,0 0-15,0 0 0,31-1 16,-31 1-16,25 0 0,-25 0 0,29-2 16,-13 0-16,2 2 0,1 0 15,-1 0-15,1 0 0,-1 0 16,-1 0-16,-1 2 0,-3-2 16,-1 1-16</inkml:trace>
  <inkml:trace contextRef="#ctx0" brushRef="#br0" timeOffset="23353.9597">12790 4334 0,'0'0'0,"0"0"16,0 0-16,0 0 0,-8 25 15,8-25-15,-8 18 0,8-18 0,-11 24 16,6-12-16,-1 2 15,2-2-15,0-2 0,2-2 16,1 1-16,2-3 0,0-1 0,2-4 16,0-1-16,0 0 0,-1 0 0,1 0 15</inkml:trace>
  <inkml:trace contextRef="#ctx0" brushRef="#br0" timeOffset="23535.5959">12847 4170 0,'0'0'0,"0"0"15,0 0-15,0 0 0,22 5 0,-22-5 16,0 0-16,21 18 16,-14-10-16,-2 0 0,1-1 15,-2-2-15,0 1 0,0-2 0</inkml:trace>
  <inkml:trace contextRef="#ctx0" brushRef="#br0" timeOffset="23950.6781">13023 4330 0,'0'0'0,"0"0"15,0 0-15,0 0 0,0 0 0,0 0 16,-17 17-16,17-17 0,0 0 15,-18 27-15,18-27 16,-14 28-16,7-14 0,2-1 0,0-1 16,2-1-16,1-2 0,2 0 15,1 1-15,2-2 0,1 1 16,4-3-16,3-1 0,1-3 16,0-1-1,2-2-15,-1-1 0,0 0 0,-1-2 0,3-2 16,-1-2-16,-1-1 0,-1-1 0,-2-1 15,-2-1-15,-1 0 0,-2 0 16,0-1-16,-2-1 0,-2 2 16,-1 1-16,-2 0 0,-2 2 15,1-1-15,-1 1 0,-3 2 16,-3 1-16,-1 2 0,-1-1 16,-2 4-16,-3 4 0,2-2 15,0 0-15,2 1 0,0 1 16,1 2-16,1 1 0,2 0 15,1-1-15,3-2 0,2 0 0,1-1 16,0 0-16,0 0 0</inkml:trace>
  <inkml:trace contextRef="#ctx0" brushRef="#br0" timeOffset="24450.2071">13307 4280 0,'0'0'0,"0"0"0,0 0 16,0 0-16,0 0 0,2 23 16,-2-23-16,-3 23 0,3-23 0,-5 27 15,2-12-15,0 1 16,-1 0-16,1 0 0,0-2 16,-1-1-16,1 0 0,0-2 15,0-1-15,1-2 0,1-2 0,0 0 16,0 0-16,0-1 15,0-2-15,1-3 0,0 0 16,0-2-16,0-2 0,1-4 0,0-3 16,1 0-16,1 2 0,3-4 15,1-1-15,1 0 0,2 0 0,7-4 16,2-1-16,-2 2 16,0 3-16,0 2 0,2 1 15,-1 2-15,-2 3 0,1 1 16,-1 2-16,0 2 0,-2 0 0,-1 2 15,0 3-15,-4 2 0,-1 1 16,-2 0-16,-3 4 0,-1 0 16,-1 2-16,-1 0 0,0 2 15,-1-2-15,0 2 0,-1-1 16,0 1-16,-2 0 0,0-2 16,1-1-16,-1-1 0,1 0 15,-1 0-15,-1-1 0,2-2 16,1 0-16,1 0 0,1-1 15,1-1-15,-1-1 0,0 0 0,0-2 16</inkml:trace>
  <inkml:trace contextRef="#ctx0" brushRef="#br0" timeOffset="26500.2587">14964 5354 0,'0'0'0,"0"0"0,0 0 15,0 0-15,0 0 0,0 0 16,0 0-16,0 0 0,0 0 0,0 0 15,0 0-15,0 0 0,0 0 16,24-2-16,-24 2 0,0 0 16,26 1-16,-26-1 0,25 4 15,-25-4-15,29 6 0,-10-3 16,3-1-16,0 0 0,1-1 0,12 0 16,1 0-16,0-1 15,1 0-15,11-1 0,4 0 16,-3 1-16,-3 1 0,12 0 15,3 0-15,-7-1 0,-4-2 0,11 0 16,3 1-16,-6 0 0,-7-1 16,7 2-16,2 1 0,-3-1 15,-5-1-15,15 1 0,2 0 16,-10 0-16,-8 0 0,32-3 16,-1 1-16,-14 2 0,-9 2 0,5-2 15,4 0-15,-7-1 16,-2-2-16,5 4 0,3 1 15,-10 0-15,-7 2 0,5 1 0,6 1 16,-6 0-16,-2 1 0,7-1 16,7-2-16,-11 0 0,-7-1 15,9-2-15,3-1 0,-2-1 16,-4-1-16,7 1 0,4-1 16,-9 5-16,-6 0 0,10-1 15,5 0-15,-5-2 0,-2 0 0,5 0 16,3 0-16,-11 0 0,-6 0 15,8 2-15,6-1 16,-9-1-16,-6-1 0,8 1 0,7 0 16,-5-2-16,-4 2 0,3 2 15,3-1-15,-10 2 0,-7 1 16,7-3-16,7-2 0,-6-2 16,-5 1-16,4 1 0,2 0 15,-5 2-15,-2 2 0,4 1 0,3 3 16,-8-4-16,-5-2 0,3 0 15,2-1-15,-4-1 0,-4-1 16,2-2-16,2 1 16,-5 3-16,-2 1 0,0-1 0,2 0 15,-4-3-15,-3 1 0,1 0 16,0 2-16,-16 2 0,0-1 16,3-2-16,3-1 0,-2 0 15,-3 1-15,1 1 0,0 0 16,-5-1-16,-1 1 0,-2 1 15,-2 0-15,-1 0 0,-2-2 0,0 1 16,0-1-16,-3 1 0,2-1 16,-2 1-16,-4-1 0,1-1 15,-1 2-15,0-1 0,2 1 16,0-1-16</inkml:trace>
  <inkml:trace contextRef="#ctx0" brushRef="#br0" timeOffset="32050.3803">15266 4118 0,'0'0'0,"6"-2"0,4 0 0,1-2 15,0-1-15,7 2 0,2 0 16,2 0-16,2 0 0,0 2 16,2-2-16,-3-2 0,-2-4 0,0 1 15,1 3-15,3 0 0,-2 1 16,-3 1-16,-3 0 0,-7 1 16,-3 0-16,-3 4 0,-3 0 15,-3 0-15,-3-1 0,1 1 16,0-1-16,2-1 0</inkml:trace>
  <inkml:trace contextRef="#ctx0" brushRef="#br0" timeOffset="32249.7353">15293 4203 0,'0'0'0,"0"0"0,0 0 0,0 0 15,0 0-15,4 26 0,-4-26 16,1 20-16,-1-20 0,0 25 15,-1-12-15,1 2 0,0 0 0,0 0 16,-1 1-16,-1-3 0,2-1 16,0-1-16,0-2 15,2-1-15,0-3 0,0 1 0,0-2 16,-1 1-16</inkml:trace>
  <inkml:trace contextRef="#ctx0" brushRef="#br0" timeOffset="32600.528">15315 4251 0,'0'0'0,"0"0"15,0 0-15,0 0 0,24-6 0,-24 6 16,0 0-16,25-6 0,-25 6 16,19-5-16,-8 4 0,1 1 15,0 0-15,0 0 16,1 0-16,-2-1 0,0-1 0,-1 0 15,-1-1-15,-1 1 0,-1 1 0,0 0 16,-1 1-16,-1 1 0,0 0 16,-2 1-16,0 2 15,-1 2-15,1 4 0,-2 1 16,0 1-16,-1 0 0,0 1 0,0 1 16,-1-2-16,0 2 0,-1 1 15,1-1-15,0-1 0,1 0 16,0-1-16,0-1 0,0-2 15,-1-1-15,0-1 0,-1 0 16,0-1-16,-2-1 0,1 0 0,0-1 16,0 1-16,1-2 0</inkml:trace>
  <inkml:trace contextRef="#ctx0" brushRef="#br0" timeOffset="32816.558">15330 4359 0,'0'0'0,"0"0"16,0 0-16,0 0 0,0 0 0,0 0 15,0 0-15,25 3 0,-25-3 16,0 0-16,22 5 0,-22-5 16,0 0-16,27 3 0,-27-3 15,18 3-15,-10-2 0,-1-1 16,-2 1-16,-2-1 0,-3 0 0,3-1 15,-3 1-15,2-1 0</inkml:trace>
  <inkml:trace contextRef="#ctx0" brushRef="#br0" timeOffset="33019.174">15268 4505 0,'0'0'0,"0"0"15,0 0-15,0 0 0,0 0 16,0 0-16,0 0 0,31 3 15,-31-3-15,26-3 0,-26 3 16,32-7-16,-15 5 0,-1-1 16,1 1-16,-1-1 0,0 1 0,-2 1 15,-1-2-15,-2 1 0,-2-1 16,-1 0-16,-1 0 0,-1 1 16</inkml:trace>
  <inkml:trace contextRef="#ctx0" brushRef="#br0" timeOffset="33249.7838">15234 4670 0,'0'0'0,"0"0"0,0 0 16,0 0-16,0 0 0,25-11 15,-25 11-15,27-4 0,-27 4 16,28-4-16,-11 1 0,2 0 15,0 0-15,2-1 0,2-1 16,1-1-16,-2 0 0,7-2 16,2 1-16,-3-1 0,-2-1 0,-1 1 15,-3 1-15,-4 1 0,-1 1 16,-4 1-16</inkml:trace>
  <inkml:trace contextRef="#ctx0" brushRef="#br0" timeOffset="33533.5138">15718 4273 0,'0'0'0,"0"0"0,0 0 16,0 0-16,0 0 0,0 0 15,32-4-15,-32 4 0,28-2 0,-10-1 16,2 1-16,0 0 15,0 0-15,2-1 0,1-1 16,-1 1-16,-1 0 0,4-2 16,-2 1-16,0 2 0,-1-1 0,-3 0 15,-3-1-15,-5 1 0,-3 1 0,-3 1 16,-5 1-16,-2-4 16,-2 1-16,1 1 0,1 0 15,0 0-15</inkml:trace>
  <inkml:trace contextRef="#ctx0" brushRef="#br0" timeOffset="33716.5031">15977 4093 0,'0'0'0,"0"0"0,0 0 0,0 0 16,0 0-16,0 0 0,-13 23 16,13-23-16,-10 22 0,10-22 15,-15 34-15,8-15 0,0 0 0,-1 2 16,1 1-16,-1 0 15,0-1-15,-3 6 0,1-2 16,1-1-16,2-1 0,0-4 0,2-3 16,-1-3-16</inkml:trace>
  <inkml:trace contextRef="#ctx0" brushRef="#br0" timeOffset="33916.5146">15777 4446 0,'0'0'0,"0"0"0,0 0 16,0 0-16,2 24 0,-2-24 0,0 23 15,0-23-15,2 26 16,-1-13-16,1 1 0,0-2 0,0 0 16,1-2-16,0-1 0,0 0 15,0-4-15,0-1 0,-1 0 16,0-1-16</inkml:trace>
  <inkml:trace contextRef="#ctx0" brushRef="#br0" timeOffset="34349.8464">15867 4445 0,'0'0'0,"0"0"0,0 0 15,0 0-15,24-6 0,-24 6 16,21-4-16,-10 2 0,1-1 0,-1 2 15,1 1-15,-1 0 0,-1-1 16,-1 1-16,0-1 0,-2 1 16,1 1-16,-1 1 15,-1 1-15,-1 2 0,-2-2 0,0 5 16,0 0-16,-2 2 0,0-2 16,-1 3-16,0 1 0,-1-1 15,0 0-15,-2 0 0,1 0 16,0 0-16,-1 1 0,-3-2 15,-2-2-15,0 0 0,-2-4 0,0 3 16,-1-2-16,0-1 0,-1 1 16,-1-1-16,0-1 0,1-1 15,0 0-15,0-2 0,0-1 16,2 0-16,1 1 0,1 0 16,3 0-16,1-1 0,4 1 15,3-1-15,1 1 0,2-1 16,1 0-16,3 0 0,2-2 15,3 0-15,0 0 16,4-2-16,2 2 0,4-4 0,-2 0 16,-3 1-16,-3 1 0,-3 1 0</inkml:trace>
  <inkml:trace contextRef="#ctx0" brushRef="#br0" timeOffset="34650.4627">16273 4170 0,'0'0'0,"0"0"0,0 0 0,0 0 16,0 0-16,35-2 0,-35 2 15,26-1-15,-26 1 0,33-1 0,-13 0 16,-1 0-16,-2-1 0,2 0 16,1-1-16,-1 1 0,-1 0 0,3-2 15,-2 1-15,-2 1 16,-3 0-16,-2 2 0,-2 2 16,-1-1-16,-1 0 0,-2 1 15</inkml:trace>
  <inkml:trace contextRef="#ctx0" brushRef="#br0" timeOffset="34883.3196">16440 4216 0,'0'0'0,"0"0"0,0 0 0,0 0 16,-17 18-16,17-18 0,-15 22 15,15-22-15,-20 30 0,7-12 16,-2 3-16,1-1 0,0 0 15,-5 6-15,0-1 0,3-3 16,1-1-16,2-3 0,2-3 16,1-1-16,3-2 0,0-3 0,1-1 15,3-2-15,0-1 0,1-1 16,-1 0-16,1-2 0</inkml:trace>
  <inkml:trace contextRef="#ctx0" brushRef="#br0" timeOffset="35106.0002">16475 4275 0,'0'0'15,"0"0"-15,0 0 0,0 0 0,0 23 16,0-23-16,-2 30 0,2-30 16,-2 40-16,0-18 0,-2 1 15,1 0-15,1 1 0,0 5 16,-1-1-16,1-4 0,-1-4 15,1-1-15,-1-5 0,2-2 0,0-1 16,0-1-16,0-3 16,1-1-16,1-1 0,0-2 0,0 0 15,0-1-15</inkml:trace>
  <inkml:trace contextRef="#ctx0" brushRef="#br0" timeOffset="35316.3761">16555 4317 0,'0'0'0,"0"0"16,0 0-16,0 0 0,0 0 0,0 0 15,17 22-15,-17-22 0,0 0 0,19 29 16,-19-29-16,13 23 16,-7-13-16,0 0 0,1-1 15,-1-1-15,1-1 0,0 0 16,-2-1-16,1-3 0,-2-2 0,1 0 15,-2-1-15,0 2 0</inkml:trace>
  <inkml:trace contextRef="#ctx0" brushRef="#br0" timeOffset="35513.7889">16953 3966 0,'0'0'16,"0"0"-16,0 0 0,0 0 0,0 0 16,0 0-16,18 15 0,-18-15 15,0 0-15,7 21 0,-7-21 16,-1 21-16,1-21 0,-5 18 16,5-18-16,-4 14 0</inkml:trace>
  <inkml:trace contextRef="#ctx0" brushRef="#br0" timeOffset="35733.4394">16821 4144 0,'0'0'0,"0"0"0,0 0 0,0 0 16,0 0-16,26-7 0,-26 7 16,28-4-16,-11 2 0,2-3 15,2 0-15,-2 2 0,1 0 16,1 0-16,1-1 0,4-1 15,-3-1-15,-3 1 0,-4 1 16,-2 0-16,-3 0 0,-2 2 0,-3 1 16,-4 1-16,-2 0 0,0 0 15,0 0-15,0 0 0</inkml:trace>
  <inkml:trace contextRef="#ctx0" brushRef="#br0" timeOffset="35928.3678">16928 4213 0,'0'0'0,"0"0"0,0 0 16,0 0-16,0 0 0,-2 25 0,2-25 15,-4 18-15,4-18 0,-5 18 16,5-18-16,-2 15 0,1-7 16,1-2-16,1 0 0,1-2 15,2-3-15,-1-2 0,0-1 16,0 1-16,1 0 0,-2 0 15</inkml:trace>
  <inkml:trace contextRef="#ctx0" brushRef="#br0" timeOffset="36100.0683">17080 4174 0,'0'0'0,"0"0"0,0 0 16,0 0-16,0 0 0,0 0 16,0 0-16,-3 24 0,3-24 0,0 0 15,-5 29-15,5-29 16,-8 28-16,3-16 0,1 0 15,0-1-15,-1-1 0,0-2 16,-2-1-16,-1-4 0,0 0 0,0 0 16,1-2-16,2 1 0</inkml:trace>
  <inkml:trace contextRef="#ctx0" brushRef="#br0" timeOffset="36284.7932">16772 4263 0,'0'0'0,"0"0"0,0 0 15,0 0-15,0 0 0,5 26 0,-5-26 16,4 19-16,-4-19 0,6 17 16,-4-12-16,1-3 0,-2 1 0,0-1 15,-1-2-15,2 4 0</inkml:trace>
  <inkml:trace contextRef="#ctx0" brushRef="#br0" timeOffset="36816.2627">17252 4190 0,'0'0'0,"0"0"0,0 0 0,0 0 15,-15 20-15,15-20 0,-14 18 16,14-18-16,-18 24 0,6-9 0,-2-2 16,-2-1-16,1-1 0,-2-1 15,-1 1-15,-6 4 0,-1 1 16,0-4-16,-2-1 0,3-1 16,2 1-16,2-1 0,1-1 15,3-3-15,0-1 0,4-2 16,3-1-16,3 0 0,0 0 15,4-2-15,2 0 0,3-3 0,4 0 16,4-1-16,3-1 16,2-1-16,1 1 0,3 0 0,2 1 15,-1 0-15,-1-1 0,1 0 16,1 2-16,-3-1 0,-3 0 16,-1 1-16,-3 1 0,-2 0 15,-2 1-15,0 2 0,-2 0 16,-2 2-16,-1 2 0,-3 1 15,-1 4-15,-3 1 0,-2 2 0,-4 1 16,-3 2-16,0 1 0,0 1 16,-2-1-16,1 2 0,0-1 15,-2-1-15,-2 2 0,-1-2 16,-2-4-16,0-1 0,2-2 16,2-3-16,1-1 0,2-1 15,-2 0-15,0 0 0,3-3 16,0-2-16,2 0 0,3 0 0,0 0 15</inkml:trace>
  <inkml:trace contextRef="#ctx0" brushRef="#br0" timeOffset="37003.9719">16855 4455 0,'0'0'0,"0"0"0,0 0 16,0 0-16,24 18 0,-24-18 15,22 16-15,-22-16 0,25 20 16,-10-8-16,3 2 0,-1 0 0,-1 1 15,6 2-15,1-2 16,-1-1-16,-2-1 0,-1-3 0,0-1 16,-3-3-16,-1-3 0,-2 0 15,0-1-15,-1-1 0,1-1 0,-2 0 16,-2 0-16,-1 0 0</inkml:trace>
  <inkml:trace contextRef="#ctx0" brushRef="#br0" timeOffset="37249.9367">17600 4153 0,'0'0'0,"0"0"0,0 0 16,0 0-16,-12 19 0,12-19 15,-14 21-15,7-8 0,-2 1 0,-1 2 16,-1 1-16,0-1 0,0-4 16,-5 6-16,0 1 15,0-3-15,2-4 0,2-1 16,2-2-16,2-2 0</inkml:trace>
  <inkml:trace contextRef="#ctx0" brushRef="#br0" timeOffset="37455.7484">17497 4333 0,'0'0'0,"0"0"15,0 0-15,0 0 0,1 23 0,-1-23 16,-1 27-16,0-10 0,0 1 16,-1 0-16,0 2 0,-1-1 15,1 1-15,0-1 0,1-3 16,0 0-16,1-3 0,0-4 15,0-4-15,0-5 0,0 2 0,0-2 16,0 0-16,0 0 0</inkml:trace>
  <inkml:trace contextRef="#ctx0" brushRef="#br0" timeOffset="37749.6239">17526 4354 0,'0'0'0,"0"0"16,0 0-16,0 0 0,27-5 15,-27 5-15,22-6 0,-12 2 16,0 2-16,-1-1 0,0 1 16,-1 1-16,-1 1 0,0 1 15,0-1-15,-2 2 0,1 1 0,-1 1 16,0 1-16,-2 2 0,0 1 16,-1 3-16,1 1 0,-2 2 15,0 0-15,0 3 0,0 0 16,0 0-16,0 0 0,0 2 15,0 0-15,-1-2 0,0-2 16,0-1-16,0-3 0,0-1 0,-1-2 16,0-3-16,-1 0 15,-1-1-15,-1 0 0,1-1 0,1 0 16,0 0-16</inkml:trace>
  <inkml:trace contextRef="#ctx0" brushRef="#br0" timeOffset="37903.3163">17543 4468 0,'0'0'16,"0"0"-16,0 0 0,0 0 15,0 0-15,28-5 0,-28 5 0,22-5 16,-22 5-16,22-2 0,-11 1 16,0 1-16,0 0 0,-1 0 15,-1 0-15,-1 0 0</inkml:trace>
  <inkml:trace contextRef="#ctx0" brushRef="#br0" timeOffset="38068.5953">17532 4596 0,'0'0'0,"0"0"16,0 0-16,0 0 0,0 0 15,33-2-15,-33 2 0,24-6 16,-24 6-16,23-6 0,-10 0 15,-1 1-15,-2 1 0,-1 1 0</inkml:trace>
  <inkml:trace contextRef="#ctx0" brushRef="#br0" timeOffset="38533.5443">17947 4216 0,'0'0'16,"0"0"-16,0 0 0,0 0 0,0 0 16,0 0-16,0 0 15,-17 26-15,17-26 0,-13 21 0,13-21 16,-15 25-16,8-13 0,1 1 16,-1-2-16,1-1 0,2-1 15,2-3-15,1 0 0,1-2 16,2-3-16,3-1 0,4 0 15,1-1-15,0-2 0,1 0 16,0-2-16,0 1 0,1-1 0,0 2 16,0-1-16,0 3 0,-1 0 15,0 1-15,1 0 0,-2 2 16,-2 2-16,-1 3 0,-1 2 16,-2 3-16,-1 1 0,-3 6 15,-2 3-15,-1-1 0,-2-4 16,1 1-16,1 0 0,-1-1 15,1-1-15,-1-2 0,-2 1 16,1-2-16,-1-2 0,1 0 0,-1-2 16,1-1-16,-1-1 0,-2 1 15,1-1-15,-4-2 0,-2 0 16,-1-4-16,0-2 0,1 6 16,0 5-16,4-1 0,0-3 15,1 0-15</inkml:trace>
  <inkml:trace contextRef="#ctx0" brushRef="#br0" timeOffset="38637.0287">17829 4479 0,'0'0'0,"0"0"0,0 0 16,0 0-16,0 0 0,35-1 0,-35 1 15,29-1-15,-29 1 0,30 3 16,-14 2-16,-1-1 0,-2-1 0,-2 1 16</inkml:trace>
  <inkml:trace contextRef="#ctx0" brushRef="#br0" timeOffset="45302.6">21688 5366 0,'0'0'0,"0"0"16,0 0-16,0 0 0,0 0 0,26-3 16,-26 3-16,25 7 15,-25-7-15,31 11 0,-12-6 16,1 1-16,1 0 0,3 2 15,4 0-15,5 1 0,-1-2 0,3-1 16,2-2-16,0-1 0,-2 0 16,10-2-16,2 0 0,-4-2 15,-3-1-15,9-3 0,-2 1 16,-4-2-16,-2 1 0,2-1 16,2 1-16,-2-1 0,-2-1 0,2 1 15,3 1-15,-2 0 0,-1 2 16,9 1-16,-1 2 15,-4 1-15,-2 0 0,0 3 16,0 3-16,-1 1 0,-1 1 0,1-3 16,1-2-16,-1 1 0,-1 1 0,11 0 15,3-2-15,-7-3 16,-1-2-16,6 0 0,5 0 16,-8-4-16,-2-4 0,3 0 15,2-3-15,-3 1 0,-2 0 16,20-9-16,-7-1 0,-5 7 15,-4 2-15,-1 9 0,0 6 16,-5-1-16,-3-1 0,4 2 0,4 1 16,-6 1-16,-7-1 0,6 3 15,2 2-15,-6 1 0,-4 0 16,8 2-16,5 2 0,-21-8 16,2 1-16,26 1 0,1-1 15,-19-6-15,2-1 0,23-4 16,0-4-16,-7 1 0,-5-1 0,6-1 15,1-2-15,-7 1 0,-5 3 16,2-3-16,4-1 16,-2 2-16,-2 2 0,-1-2 0,1-1 15,-1 5-15,-1 4 0,2 3 16,0 6-16,-2-2 0,-2 1 16,5 4-16,4 1 0,-7-2 15,-3-1-15,6-1 0,6 0 16,-6-2-16,-1 0 0,7-5 15,7-2-15,-4 0 0,-3-1 0,3-3 16,3-1-16,-8-2 0,-5 0 16,4-1-16,4 0 0,-4-1 15,-2-2-15,4 0 0,2 0 16,-7 0-16,-6 2 0,5 5 16,3 2-16,-6 3 0,-5 0 15,6 3-15,5 2 0,-7 1 0,-6 1 16,4 2-16,4 2 15,-2 0-15,0 2 0,3 0 16,2-1-16,-3-6 0,-2-2 0,3-2 16,2 0-16,-2 0 0,1-1 15,3-2-15,1-3 0,-7 2 16,-5-2-16,6-4 0,2-4 16,-3 6-16,-4 1 0,0-1 15,1 0-15,-5-2 0,-1 0 16,4 7-16,3 4 0,-6 2 15,-6 0-15,0 2 0,0 0 16,-12-3-16,2 2 0,7 4 0,4 3 16,-1 1-16,-1 0 0,5 0 15,6-1-15,-3-2 0,-1-2 16,8 0-16,6-3 0,-5-2 16,-2-4-16,3-3 0,4 0 15,-2 0-15,-2 0 0,9-3 16,-2-2-16,-10 3 0,0-1 0,23-8 15,-4-5-15,-10 3 0,-6 2 16,2 2-16,4 0 16,-9 7-16,-6 6 0,1-2 0,5 0 15,-10 1-15,-5 1 0,3 5 16,1 5-16,-15-3 0,1 1 16,4 1-16,4 1 0,-1 0 15,0 1-15,4-1 0,5-2 16,-2 0-16,1-2 0,5-4 15,3-3-15,-2-1 0,-2 1 0,2-4 16,2-1-16,-3-1 0,-4-1 16,3-3-16,1-2 0,-4 2 15,-2 0-15,0 3 0,-1 1 16,-3 5-16,-4 2 0,3 4 16,1 1-16,-9 3 0,-2 4 15,1 0-15,1 1 0,0 3 16,-1 1-16,-6-5 0,-3-3 15,-3-3-15</inkml:trace>
  <inkml:trace contextRef="#ctx0" brushRef="#br0" timeOffset="47316.1069">2340 6352 0,'0'0'0,"0"0"16,0 0-16,0 0 0,0 0 0,0 0 15,0 0-15,0 0 0,0 0 16,35 1-16,-35-1 0,0 0 16,27 4-16,-27-4 0,26 3 15,-12 0-15,1-2 0,3-1 16,1-1-16,1-2 0,-1 1 0,6-3 16,0 1-16,4-3 15,-2-1-15,0-4 0,-2-1 16,3 2-16,0 4 0,-2 0 15,-1 0-15,0 2 0,-3 2 0,4 3 16,1 4-16,-1 0 0,-3-1 16,1 5-16,-2 1 0,0-2 15,-2-1-15,3 4 0,1 2 16,2-2-16,1-1 0,0-3 16,4-3-16,-2-2 0,5-1 0,-1-4 15,3-4-15,-3 0 0,0-1 16,7-3-16,-1-2 15,-9-1-15,-2 2 0,-1 2 0,3 4 16,-2 0-16,-5 3 0,2 4 16,3 3-16,-3 2 0,0 4 0,2-1 15,2 2-15,-3 1 16,-4 1-16,7 0 0,3 1 16,-2-2-16,0-2 0,5-1 15,0-1-15,0-3 0,2-1 16,-1-5-16,4-1 0,-6-1 0,-1 0 15,1-1-15,1-2 0,-1 1 16,-3 2-16,6 3 0,-1 1 16,-7 0-16,-4 0 0,5 4 15,3 4-15,-3-1 0,-2 0 16,8 0-16,3 1 0,-1 1 16,-2-1-16,14-4 0,3-4 15,-5-2-15,-3 0 0,4-2 16,2-1-16,-1 2 0,1 0 0,-10 1 15,-11 1-15,-9 0 0</inkml:trace>
  <inkml:trace contextRef="#ctx0" brushRef="#br0" timeOffset="49284.9554">20808 4299 0,'0'0'0,"0"0"16,0 0-16,27-3 0,-27 3 0,27-4 16,-6 0-16,1 2 15,2-2-15,12 0 0,4-1 16,0-1-16,-2 1 0,12-2 15,2-2-15,-4 2 0,-1 0 0,5 3 16,-4 0-16,-7 1 0,-6 0 16,-5 4-16,-4 1 0,-4 2 15,-4 1-15,-6 0 0,-5 2 16,-6 1-16,-2 1 0,-5 2 16,-4 3-16,-3-1 0,-5 1 0,-4 5 15,-5 0-15,0 3 0,1 0 16,-12 8-16,-2 3 0,2-3 15,3 0-15,-4 3 0,-3 3 16,-1 2-16,6-5 0,-1-1 16,1-1-16,6-7 0,5-3 0,5-4 15,3-3-15,5-3 16,3-3-16,2-7 0,2-5 16,1-2-16,3-1 0,1-6 15,2-6-15,1 0 0,1 0 0,3-6 16,3-1-16,0 2 0,2 1 15,5-13-15,2-3 0,-1 0 16,1 2-16,1-2 0,1-1 16,1 4-16,1 3 0,3-6 15,0 0-15,-4 5 0,-3 5 0,-2 4 16,0 4-16,-4 4 0,-2 3 16,-1 3-16,-1 2 15,-3 8-15,1 4 0,0 6 0,2 3 16,-2 2-16,2 4 0,-1 5 15,-1 4-15,0 3 0,-2 1 16,1 10-16,-1 2 0,-1-3 16,1-1-16,-1-1 0,2 2 15,-2-4-15,-1-4 0,2 4 16,2-1-16,-2-6 0,1-2 0,-2-4 16,0-1-16,0-7 15,-2-4-15,0-2 0,0-2 16,-1-3-16,-2-2 0,-4-5 0,-3-5 15,-2-4-15,-1-4 0,-3-3 16,-4-3-16,-1-2 0,0-1 16,-4-3-16,-3-3 0,-5-5 15,2 0-15,-1 4 0,-1-1 16,0 5-16,0 3 0,-4-1 16,0 4-16,5 5 0,5 4 0,6 4 15,5 1-15,4 2 0</inkml:trace>
  <inkml:trace contextRef="#ctx0" brushRef="#br0" timeOffset="61949.4397">2286 7354 0,'0'0'0,"0"0"0,0 0 15,0 0-15,26-2 0,-26 2 0,24 0 16,-24 0-16,27 1 0,-12 1 15,4 0-15,-1 1 16,1-2-16,3 2 0,1 1 0,2 0 16,0-2-16,10 1 0,1-1 15,-1 2-15,1-1 0,12 0 16,0 0-16,2-1 0,-3-1 0,2-1 16,4 0-16,6 1 0,-2 0 15,4-1-15,4-1 16,8 0-16,-7 0 0,5-2 15,4-1-15,1 1 0,-7 0 0,7 0 16,1 0-16,7 0 0,-8-1 16,28 0-16,-3 1 0,-13 0 15,-8 0-15,2 3 0,3 2 16,-6 0-16,-3-1 0,4-3 16,4 0-16,-5 2 0,-6 2 15,8 0-15,3-1 0,-4 2 0,-4 4 16,6-3-16,4 0 15,-6-2-15,-3-1 0,7 0 0,1-1 16,-2-2-16,-6-4 0,8 9 16,4 5-16,-8-4 0,-3-4 0,4 2 15,5 0-15,-5-3 16,-4-2-16,10 1 0,5 0 16,-6 1-16,-4 0 0,6 0 15,6 1-15,-8-1 0,-6-2 0,10 2 16,9 0-16,-14-1 15,-6-1-15,9-3 0,7-1 16,-9 4-16,-3 3 0,3-1 0,4 0 16,-5-4-16,-3 0 0,5 5 15,4 3-15,-8-3 0,-6-2 16,7-3-16,4 1 0,-7 3 16,-6 2-16,8 1 0,5-1 15,-9 3-15,-5-1 0,6-2 16,5-1-16,-6 3 0,-4 2 0,5-3 15,3-1-15,-6-3 0,-5 0 16,3 0-16,2 0 0,-3 1 16,-3-2-16,5 3 0,3 1 15,-7 4-15,-6 0 0,6-1 16,3-2-16,-9-1 0,-5-1 16,7 1-16,6 0 0,-6-1 15,-5 0-15,5 4 0,4 1 16,-4-3-16,0-4 0,2 1 15,3 0-15,-8 1 0,-4 1 0,7 0 16,3 1-16,-8 0 0,-5 1 16,5-2-16,4-1 15,-2-1-15,-2 0 0,2-1 0,0 4 16,-7-2-16,-6 1 0,8 0 16,7 2-16,-5-2 0,-4-1 0,5 0 15,3 1-15,-11 1 16,-8 2-16,9-1 0,6 1 15,0-3-15,0-2 0,0 0 0,-1 0 16,-9 1-16,-5 1 0,8 0 16,7 1-16,-1 1 0,-1 1 15,1-1-15,1-1 0,-9 0 16,-4-1-16,7 1 0,7 1 16,-5-3-16,-2-3 0,0 4 15,-1 2-15,-2 2 0,-1 1 16,7-3-16,5-3 0,-12 0 15,-7 0-15,7 0 0,5 0 16,-2 1-16,0 0 0,2 2 0,3 2 16,-6-1-16,-3-2 0,3 3 15,3 0-15,-4-2 0,-3-3 16,5-2-16,4 1 0,-4 2 16,-1 4-16,2-1 0,3 1 15,-5-6-15,-3-4 0,6 4 16,4 3-16,-6-1 0,-3 3 0,4-5 15,4-2-15,-8 5 0,-3 2 16,6 0-16,5-2 0,-5-2 16,-5-2-16,2-2 0,2 0 15,-5 1-15,-4 3 0,4-2 16,2 1-16,-5 4 0,-2 3 16,2-7-16,-1-5 0,-7 2 0,-6 2 15,4-1-15,3 1 16,-9-3-16,-6-2 0,-9 7 15,-7 7-15,-6-4 0,-1 0 0,-2-3 16</inkml:trace>
  <inkml:trace contextRef="#ctx0" brushRef="#br0" timeOffset="77116.1037">1933 3773 0,'0'0'0,"0"0"16,0 0-16,0 0 0,0 0 0,0 0 16,0 0-16,0 0 0,0 0 0,0 0 15,0 0-15,0 0 16,0 0-16,0 0 0,0 0 15,0 0-15,-10 23 0,10-23 16,0 0-16,-7 24 0,7-24 0,-9 23 16,9-23-16,-9 28 0,5-15 15,-3 2-15,2 1 0,-1 1 16,2 0-16,-2 1 0,3 2 16,0 0-16,-1 0 0,-2 9 15,0 0-15,2 1 0,-2-1 16,3 0-16,0-2 0,0 2 15,-1 1-15,2 7 0,1-2 16,-2-1-16,0-1 0,2 0 0,1 2 16,0-3-16,0 1 0,0 0 15,1 1-15,2-2 0,-3-3 16,3 5-16,0 2 0,1-1 16,0-3-16,0 3 0,0 1 15,-3-1-15,1-1 0,-2 1 16,0 2-16,0-1 0,0 1 0,0 0 15,-3 3-15,3-3 0,0-2 16,-3 2-16,2 1 0,1 5 16,0-1-16,1-2 0,2-2 15,-2-1-15,2-3 0,0 2 16,0 2-16,0-3 0,-2-3 16,1 2-16,1-1 0,3 1 15,1-2-15,-3 1 0,2 0 16,-1-2-16,2-2 0,-4 4 15,1 2-15,2-4 0,-1-3 0,0 3 16,-3 3-16,2-1 0,2-1 16,-1-3-16,2-2 15,-3 0-15,2 1 0,-3 0 0,-1 1 16,2-6-16,-3-1 0,1 2 16,1 0-16,-1 2 0,1-1 15,-1 0-15,-2 0 0,-2 1 16,1-1-16,1 1 0,-2-1 15,2 1-15,0 0 0,-2 0 16,0-1-16,2-2 0,0 1 0,0 0 16,0-2-16,0 0 0,0-1 15,0 0-15,0-1 0,0-4 16,0-1-16,0 0 0,0 1 16,0 0-16,0 1 0,2-2 15,-2 0-15,0-1 0,0 0 0,0 0 16,2 0-16,0-1 15,-2 0-15,1-3 0,1-1 16,-1 2-16,1 1 0,1-1 16,-2 0-16,1-2 0,-2 0 0,0-1 15,0 1-15,0-1 0,0 1 16,0-1-16,1-2 0,1 0 16,-2 1-16,0-1 0,1-3 15,1 1-15,0 0 0,0 0 16,1 0-16,3-2 0,-3 1 0,4-1 15,-1 1-15,1-1 0,2 0 16,0 0-16,0 0 16,1 0-16,-3 0 0,2 0 0,-3-1 15,-1 2-15</inkml:trace>
  <inkml:trace contextRef="#ctx0" brushRef="#br0" timeOffset="111832.8427">1976 7906 0,'0'0'0,"0"0"0,0 0 0,0 0 16,0 0-16,0 0 0,0 0 15,0 0-15,4 25 0,-4-25 16,0 0-16,2 27 0,-2-27 0,3 23 16,-1-9-16,0 1 0,-2 3 15,0 1-15,0 4 0,0-1 16,0 1-16,0 2 0,-2-1 16,0 9-16,-1-2 0,0 1 15,0 2-15,0-2 0,1 2 16,-1 7-16,0 0 0,1 0 15,-1 0-15,1-2 0,1-1 16,-3-1-16,4 1 0,-2 6 0,-1-1 16,3-2-16,0-2 0,-3 1 15,0 2-15,2-4 0,1-2 16,0 3-16,-2 1 0,1 1 16,1-3-16,-3 3 0,-1 3 15,2 0-15,2 2 0,0-4 16,2-2-16,-2 0 0,-2 2 15,2-1-15,0 0 0,-1-1 0,-1 2 16,4-2-16,1 0 16,-1-1-16,0-1 0,1 0 0,-2 0 15,1 2-15,2 0 0,-3 5 16,1-3-16,1-5 0,-3 2 16,2 6-16,-2-1 0,2-1 15,0-3-15,-2 2 0,1-1 16,1 0-16,-1-1 0,1-1 15,2-1-15,-1-1 0,3-1 0,-5 3 16,1 2-16,-1-1 0,1-2 16,1 4-16,-1 3 0,0-5 15,-2-4-15,-2 3 0,0 0 16,2-2-16,-2 0 0,4 1 16,2 2-16,-4-3 0,1-2 15,1 0-15,-2 2 0,3 0 16,0 1-16,0 1 0,-3 1 15,3-6-15,2 0 0,1 7 16,5 4 0,-6-1-16,-2 5 0,0-4 0,-1-4 15,2 5-15,-1-2 0,0-3 16,1-5-16,-1 4 0,3 1 16,-2-6-16,4-3 0,-5 3 0,0 4 15,1-7-15,-4-4 0,3 7 16,0 5-16,1-4 0,-1-3 15,-1 3-15,-1 0 16,1-2-16,-2-2 0,0 4 16,0 3-16,0-9 0,0-2 0,0 4 15,0 0-15,0-2 0,1 1 0,-1-4 16,0 2 0,0 0-16,3-2 0,-3 0 0,-3-1 15,2 0-15,1 0 0,0 1 16,0 0-16,0 2 0,0 1 15,0-1 1,0-1-16,-2-2 0,1 1 0,1-1 16,0-2-16,-2 2 0,1 0 15,-3-5-15,2-2 0,0 0 16,1 2-16,-2-2 0,3-2 0,-3 3 16,2 1-16,-1-3 0,1-2 15,-2-1-15,3 1 16,-3-5-16,2 0 0,1-3 15,-2-1-15,0-3 0,-1-1 0,-1 0 16,3 0-16,-2-2 0</inkml:trace>
  <inkml:trace contextRef="#ctx0" brushRef="#br0" timeOffset="115216.758">2254 7993 0,'0'0'0,"0"0"0,0 0 0,0 0 15,0 28-15,-3-16 0,-3 5 0,-1 1 16,-4 2-16,-3 7 0,-2 1 16,1 0-16,-1 2 0,0 1 15,-5 1-15,-1 4 0,2-2 16,1-1-16,3-4 0,-2-3 15,5-5-15,1-4 0,4-3 16,0-5-16,4-2 0,-2-1 16,3-1-16,0-1 0</inkml:trace>
  <inkml:trace contextRef="#ctx0" brushRef="#br0" timeOffset="115398.8286">2178 8321 0,'0'0'0,"0"0"0,0 0 0,0 0 16,0 0-16,0 0 0,19 14 15,-19-14-15,10 21 16,-10-21-16,6 40 0,-6-18 16,1-2-16,-1 0 0,-1 0 0,-2 5 15,3-2-15,-2 0 0,2-3 16,-1-3-16,-2-3 0,3-3 16,0-2-16,0-1 0,0-1 15,0-3-15</inkml:trace>
  <inkml:trace contextRef="#ctx0" brushRef="#br0" timeOffset="115566.6228">2329 8266 0,'0'0'0,"0"0"0,0 0 16,29-13-16,-16 6 0,3 1 15,3 2-15,-1-3 0,3 2 0,6-4 16,-4 3-16,-1 0 15,-2 1-15,-3 0 0,-3 2 0,-2 0 16</inkml:trace>
  <inkml:trace contextRef="#ctx0" brushRef="#br0" timeOffset="115948.7523">2561 8295 0,'0'0'0,"0"0"0,0 0 15,0 0-15,-22 21 0,22-21 16,-17 18-16,17-18 0,-18 19 0,9-9 16,0 0-16,1 0 0,2 2 15,0-4-15,1-1 0,0 0 16,0 0-16,1-3 0,2-1 16,1 1-16,1-2 0,2-1 15,2-1-15,2-1 0,1-1 16,2 0-16,1 1 0,-1 0 0,0 0 15,1 0-15,-3 1 0,2 0 16,-2 0-16,1 3 0,-1 2 16,-4 1-16,1 1 0,-1 1 15,-3 2-15,-4 1 0,1 0 16,-4 2-16,-4-2 0,1 0 16,1 2-16,-7 1 0,1 1 15,-2-2-15,1-1 0,0-1 16,-1 0-16,2-5 0,1-2 0,3-2 15,2 1-15,0-1 0</inkml:trace>
  <inkml:trace contextRef="#ctx0" brushRef="#br0" timeOffset="116082.4486">2343 8484 0,'0'0'16,"0"0"-16,0 0 0,0 0 15,0 0-15,28 13 0,-28-13 16,0 0-16,22 13 0,-22-13 0,0 0 15,24 15-15,-16-11 0,1-1 16,-2 0-16,-3-1 0</inkml:trace>
  <inkml:trace contextRef="#ctx0" brushRef="#br0" timeOffset="116317.7496">2694 8295 0,'0'0'0,"0"0"0,0 0 0,0 0 16,0 0-16,7 30 0,-7-30 15,3 22-15,-3-22 0,2 28 16,1-12-16,-3-3 0,1-2 0,1 0 16,-2-1-16,1-3 0,1 0 15,-1-4-15,2-3 0,0-4 16,-3-1-16,3-2 0,-2-3 15,2 2-15,-2 1 0,0 1 16</inkml:trace>
  <inkml:trace contextRef="#ctx0" brushRef="#br0" timeOffset="116516.018">2832 8121 0,'0'0'16,"0"0"-16,0 0 0,0 0 16,0 0-16,5 21 0,-5-21 0,8 29 15,-2-7-15,-5 3 0,1 5 16,-2 4-16,1 1 0,2 8 15,-3-1-15,0-3 0,1-2 16,-1 2-16,0-5 0,-1-6 16,1-4-16,-3-4 0,2-4 15,-2-4-15,-2-2 0,-1-3 16,-2-1-16,-1-6 0,3-3 0,-1 1 16,0 0-16,3 1 0</inkml:trace>
  <inkml:trace contextRef="#ctx0" brushRef="#br0" timeOffset="116949.5148">3102 8254 0,'0'0'0,"0"0"0,0 0 16,28-7-16,-28 7 0,23-3 0,-9 2 16,-3 1-16,0 2 0,-1 0 15,0 4-15,-1-3 16,-1 1-16,-3 1 0,1 1 0,-5 0 15,-1 1-15,-1 1 0,-5 0 16,0 0-16,-3 1 0,-1-2 16,0 0-16,0 0 0,-1-3 0,3 3 15,2-2-15,0-2 16,3 0-16,1 0 0,4-1 0,1 1 16,6-1-16,1-1 0,2 1 15,1 0-15,3 1 0,0 1 16,3 3-16,3 1 0,0 2 15,-3 1-15,-3 3 0,-1 1 16,-2-2-16,-3 1 0,-4-2 16,0 0-16,-2-1 0,-1 2 15,-2 0-15,-2-2 0,-3-1 16,-1 0-16,-2 0 0,-3-1 0,-2-1 16,-1 0-16,-3-2 15,1 0-15,-2-1 0,0-1 0,-1-1 16,-1 0-16,1-1 0,0-1 15,4 0-15,2 0 0</inkml:trace>
  <inkml:trace contextRef="#ctx0" brushRef="#br0" timeOffset="117084.5107">3074 8476 0,'0'0'0,"0"0"0,0 0 16,24-5-16,-24 5 0,30-6 0,-9 1 15,4 0-15,1 0 0,11-2 16,-2 0-16,0-1 0,1 2 15,7 1-15,-6 2 0,-2 0 16,-3 2-16,-6-1 0,-5 1 16,-4 0-16</inkml:trace>
  <inkml:trace contextRef="#ctx0" brushRef="#br0" timeOffset="117798.6191">3186 8811 0,'0'0'0,"0"0"0,0 0 0,-29 3 16,29-3-16,-27 4 0,7-3 15,-2 1-15,-2-1 0,-12 0 16,-3-2-16,-1 1 0,0 0 15,-14 0-15,-3-1 0,0-2 16,0-3-16,-13-3 0,-2-2 16,8 1-16,8 0 0,-15-4 0,2 0 15,3 2-15,6 0 0,-8-1 16,4 2-16,8-2 0,7-3 16,-5-2-16,0-1 0,17 2 15,3 0-15,2-1 0,1 0 16,11-1-16,7-1 0,2-1 15,3-1-15,5-3 0,4-2 16,11-4-16,8-6 0,4 6 16,1 0-16,10 0 0,4-1 0,2 2 15,2 2-15,14-6 0,6-3 16,0 7-16,-2 3 0,37-4 16,-3 8-16,-14 5 0,-8 2 15,4 8-15,5 6 0,-11 2 16,-3 1-16,8 5 0,9 1 15,-12 1-15,-1-1 0,2 8 16,4 6-16,-8-3 0,-6 1 0,2 1 16,2 1-16,-14-3 0,-6-3 15,0 7-15,4 6 0,-8 0 16,-5 2-16,-5 1 0,-2 0 16,-7-1-16,-6-2 0,-6 3 15,-9 3-15,-2-6 0,-4-3 0,-4-1 16,-4-1-16,-3-1 15,-3-1-15,-9 1 0,-6 1 16,13-11-16,1-1 0,-13 2 16,-8 3-16,1-3 0,3 2 0,-8-1 15,-8 3-15,6-3 0,2-2 16,-7 1-16,-3 1 0,1-1 16,0 0-16,1-1 0,7-2 15,7-2-15,2 2 0,8-3 16,7-2-16,5-1 0</inkml:trace>
  <inkml:trace contextRef="#ctx0" brushRef="#br0" timeOffset="147255.6917">2230 9311 0,'0'0'15,"0"0"-15,0 0 0,0 0 16,0 0-16,0 0 0,0 0 16,0 0-16,0 0 0,0 0 15,0 0-15,0 0 0,0 0 0,28-9 16,-28 9-16,0 0 0,27 0 15,-27 0-15,27 1 16,-12 0-16,1-1 0,2 0 16,1 0-16,1-1 0,0 1 0,10 0 15,-1 0-15,2 1 0,-2 2 0,3-2 16,2 1-16,-2-1 16,2-1-16,10 2 0,1-1 15,0 2-15,-2 1 0,11-2 16,3-1-16,-3 2 0,-4 3 0,11-1 15,5-4-15,-9 4 0,-7 1 16,10-2-16,4-3 16,-3 0-16,-3-1 0,12 0 0,5-1 15,-13 2-15,-7 2 0,37 1 16,-1-3-16,-10 1 0,-8 1 0,3-2 16,4-1-16,-13 1 15,-6 2-15,11-1 0,5-2 16,-8 2-16,-6-1 0,9 2 15,2-1-15,-5 0 0,-4-2 0,11 4 16,4 4-16,-8-3 0,-5-4 16,9-2-16,8-3 0,-10 3 15,-2 1-15,6 2 0,8 3 16,-12-3-16,-8-1 0,11 2 16,9 0-16,-13 0 0,-9 0 0,14 0 15,11-1-15,-13-1 0,-7-2 16,14 5-16,8 3 15,-13 0-15,-11-1 0,12-2 16,8-1-16,-10-2 0,-8-1 0,12 1 16,10 1-16,-15 1 0,-8 1 15,10-3-15,10-2 0,-11 1 16,-3 0-16,10 2 0,9 2 16,-14-3-16,-6-2 0,12 0 15,7-2-15,-13 2 0,-10 1 0,11 0 16,6 0-16,-11 6 0,-7 5 15,9-10-15,8-5 16,-9 1-16,-6 2 0,7 0 0,6 1 16,-7 2-16,-5 0 0,5 2 15,4 1-15,-9-2 0,-4 1 0,9-1 16,6-1-16,-12-2 16,-8 1-16,6 0 0,4 2 15,-9-2-15,-3-1 0,8-1 16,8 0-16,-6 2 0,-3 4 0,7-2 15,4 1-15,-13-2 0,-7-2 16,8 1-16,5 3 0,-7-2 16,-5-4-16,6 2 0,5 2 15,-5 0-15,-2-1 0,8-4 16,5-4-16,-13 5 0,-9 4 0,8 2 16,5 2-16,-5-2 15,-4-3-15,8 1 0,6 0 16,-10-1-16,-7 1 0,6 1 0,6 2 15,-8-3-15,-5-2 0,9 0 16,6 1-16,-9 2 0,-7 0 16,10 0-16,6 0 0,-8-4 15,-6-2-15,10 2 0,5 2 16,-3 0-16,-5-1 0,8-1 16,5-1-16,-14 0 0,-11 1 0,10 0 15,5-1-15,-2 1 0,-3-1 16,9 1-16,3-2 15,-12 0-15,-8 2 0,11 0 0,8-1 16,-7-1-16,-4-1 0,4 1 16,2-1-16,-9 2 0,-7 0 15,6-1-15,5 1 0,-3 2 16,-1 2-16,6-3 0,3-3 16,-12-1-16,-8-1 0,9 3 15,6 2-15,-3-1 0,-3 2 0,1 0 16,1 2-16,-4-4 0,-2-1 15,9 1-15,5-1 16,-12-2-16,-8 2 0,8 0 0,5 3 16,-3 1-16,-1 2 0,8-1 15,6 2-15,-11-6 0,-10-1 0,9 0 16,6 1-16,-4 1 16,0 0-16,6 3 0,4 2 15,-11-2-15,-7-2 0,9-2 16,7 1-16,-8-1 0,-5-1 0,9 2 15,7 1-15,-10 0 0,-8 0 16,10 0-16,6 0 0,-6 3 16,-6 1-16,8-2 0,6-2 15,-9-2-15,-7 0 0,10 0 16,6 1-16,-6 2 0,-4 0 0,10 1 16,5 1-16,-13 2 15,-8-1-15,12-4 0,9-4 16,-5 5-16,-6 2 0,7-1 15,5 0-15,-7 0 0,-5-2 0,8 1 16,5 0-16,-11-1 0,-8-1 16,15 1-16,8-1 0,-9-1 15,-7 1-15,5-3 0,6-2 16,-5 8-16,-6 1 0,9-2 16,8-1-16,-13 2 0,-8 3 0,9-2 15,7 1-15,-11-7 0,-6-3 16,8 2-16,7 1 15,-6 5-15,-3 3 0,5-2 0,4-3 16,-13 0-16,-6 0 0,11 2 16,6 2-16,-9-4 0,-6-3 0,7 0 15,5-2-15,-5 4 16,-5 2-16,7-3 0,5-1 16,-13-1-16,-7 1 0,7 2 15,6 2-15,-5 2 0,-5 1 0,5-3 16,5-2-16,-7 0 0,-7-3 15,8 2-15,4 1 16,-6 0-16,-7-2 0,6 0 0,6 2 16,-7-1-16,-3-2 0,3 5 15,3 4-15,-4-5 0,-2-3 0,7-1 16,6 2-16,-8-1 16,-5 1-16,7-1 0,5 3 15,-7-1-15,-4 1 0,8 0 16,5 1-16,-8 0 0,-5 3 0,9-1 15,6 1-15,-6-2 0,-4-2 16,7 0-16,3 0 16,-11 1-16,-6-1 0,8 0 0,6-1 15,-3 1-15,-3 2 0,8 2 16,6 3-16,-8-3 0,-5-3 0,4 0 16,6-1-16,-9-1 15,-4 0-15,9 2 0,5 3 16,-6-1-16,-5 1 0,7-2 0,5-1 15,-10-1-15,-7 0 0,9 1 16,6 1-16,-4 1 0,-3 1 16,9 0-16,5-2 0,-11 0 15,-7-2-15,12 2 0,7 0 16,-12 2-16,-7-1 0,10 1 16,4 1-16,-4-3 0,-4-1 0,4 4 15,4 2-15,-11-2 0,-7 1 16,8-2-16,5-1 15,-8-2-15,-7-1 0,3 1 0,3 1 16,-11 1-16,-7-1 0,-2 0 16,-2-4-16,-8 1 0,-7 0 15,-15-3-15,-8-2 0,0 2 16,1 1-16,0 0 0</inkml:trace>
  <inkml:trace contextRef="#ctx0" brushRef="#br0" timeOffset="148882.1286">22350 8783 0,'0'0'0,"0"0"0,0 0 0,0 0 16,0 0-16,0 0 0,0 0 0,0 26 15,0-26-15,0 0 0,3 30 16,-3-30-16,6 24 0,-2-9 16,3 1-16,1 1 0,1 1 15,0 0-15,1 2 0,1-2 16,0 1-16,3 3 0,-2-1 15,0-1-15,0-3 0,-1-1 16,-1-1-16,-1-1 0,-1 0 0,-2-2 16,0-1-16,-2-2 0,-1-2 15,-2-2-15,-2-2 0,1-3 16,-3 2-16,0-6 0,-2-1 16,0 0-16,-2-2 0,1-3 15,-1-1-15,0-3 0,1-1 16,-2-6-16,1 1 0,3-2 15,1 0-15,1 0 0,-1 1 16,2 1-16,0 3 0,0 1 16,1 1-16,0 1 0,0 2 0,0 2 15,0 2-15,1 2 0,0 2 16,1 4-16,2 1 0,-1 3 16,0 1-16,2 2 0,-1 1 15,1 2-15,-2 1 0,1 5 16,1 2-16,0 0 0,1 1 15,-1 0-15,0 0 0,-1-1 16,0-1-16,0-2 0,-2-1 16,0-2-16,0 0 0,-1-1 0,2-3 15,-2-1-15,-1-3 0,-1 0 16,0-2-16,-2-1 0,0-2 16,-1-2-16,-1-3 0,0 0 15,-2-3-15,-1-1 0,1-2 16,-2 0-16,-1-1 0,-3-7 15,0 0-15,-1 0 0,2 2 16,1 2-16,1-1 0,1 2 0,2-2 16,-1 2-16,0 0 15,2 3-15,0 1 0,1 3 16,0 1-16,2 0 0,1 3 0,2 4 16,0 0-16,0 0 0,1 6 15,1 2-15,0 2 0,1 2 16,2 1-16,3 6 0,2 0 15,-1 3-15,0-1 0,0 0 16,0 1-16,1 0 0,0-1 0,-1-2 16,-1-1-16,-1-4 0,0-3 15,-2-2-15,0 0 0,-2-2 16,0 1-16,-2-4 0,-1-4 16,-3 1-16,0-5 0,-1 0 15,0-3-15,-4-2 0,-2-2 16,-3-5-16,0 0 0,0-2 15,0 1-15,1-2 0,-1-1 16,1 2-16,0 0 0,0 3 16,0 0-16,1 3 0,1 0 0,1 0 15,1 1-15,3 5 0,1 1 16,2 4-16,2 1 0,-2 4 16,2 2-16,2 3 0,3 4 15,0-1-15,2 0 0,-1 1 16,2 4-16,0 0 0,-1-1 0,1 2 15,0-1-15,0 0 16,-1-3-16,2 1 0,2-1 16,-2 0-16,0-2 0,-2-3 15,1-1-15,-2-2 0,-2 0 0,1-3 16,-2-1-16,-1-1 0,-2-1 16,1-3-16,-1-1 0,-1-4 15,-1-2-15,-1-1 0,-1-3 16,0-2-16,-1 0 0,0-5 15,0 0-15,2 1 0,1-1 16,0 1-16,1 0 0,0 1 0,-1 1 16,1 3-16,0 0 15,1 2-15,0 1 0,0 1 0,0 2 16,1 3-16,0 3 0,3 3 16,-1 1-16,1 3 0,3 4 15,1 2-15,1 2 0,-1 4 16,1 2-16,0-3 0,0 0 15,-1-1-15,-1 1 0,1-2 16,-1 1-16,-2-2 0,0-2 0,-1 0 16,-1-1-16,1-1 0,-2 0 15,-1-2-15,0-1 0,0-3 16,0 0-16,-1 1 0</inkml:trace>
  <inkml:trace contextRef="#ctx0" brushRef="#br0" timeOffset="149899.0662">27201 8549 0,'0'0'15,"0"0"-15,19-2 0,-5 2 0,3 2 16,8-1-16,4 0 0,2 1 16,2-2-16,13 0 0,4 1 15,-4 1-15,-2 2 0,11-2 16,1-1-16,-4-1 0,-5 0 0,2 2 16,0 1-16,1 1 15,-5-1-15,2 0 0,-1 0 16,-4 0-16,-2 2 0,0-1 15,3 0-15,-5 1 0,-5 0 0,4-1 16,4 2-16,-4-1 0,-5 3 16,4-3-16,3-2 0,-4-1 15,-1 1-15,5 0 0,2-1 16,-2 0-16,-3-1 0,-9 1 16,-7-2-16,-5 1 0</inkml:trace>
  <inkml:trace contextRef="#ctx0" brushRef="#br0" timeOffset="150782.2314">30168 8494 0,'0'0'0,"0"0"16,0 0-16,23 2 0,-23-2 0,31 1 16,-6 0-16,3-1 0,3-1 15,16 3-15,6 0 0,1 0 16,1-1-16,19 1 0,5 1 16,12 1-16,-5-1 0,17 1 15,2 1-15,1-1 0,-10 0 16,36 0-16,-12 1 0,-23-2 15,-16 1-15,-8-2 0,-5 3 16,-9-7-16,-5-2 0,-8 3 0,-7-1 16,-11 1-16,-8-1 0,-5-2 15,-3 0-15,-4 1 0,-3 1 0,-2-2 16,-3-1-16,-3 3 16,0-3-16,-6 0 0,-3-1 15,-2-2-15,-3 0 0,-4 2 16,-6 1-16,-1 0 0,2 2 0,-12-2 15,-8-3-15,-2 2 16,-3 3-16,-19-5 0,-7 0 16,3 4-16,3 5 0,-22-2 0,-5 0 15,6-1-15,5-3 0,-45 5 16,9 3-16,19 1 0,15 2 16,-1 1-16,2 2 0,10-2 0,7-1 15,6 3-15,5 0 16,13-1-16,12-1 0,11-5 0,7-1 15,7 2-15,4 1 0,6-4 16,0 0-16,7-1 0,3-1 16,7 0-16,6-1 0,5 1 15,6 1-15,12-3 0,10-2 16,-8 2-16,-2 0 0,19-1 16,9 3-16,-3 0 0,-2 1 15,45 3-15,-3 2 0,-13 3 16,-9 3-16,3-4 0,0-1 15,-13 2-15,-11 1 0,-1 0 0,-1-2 16,-12 3-16,-7 1 0,-5-5 16,-3-3-16,-10-3 0,-7-2 15,-10 3-15,-7 3 0,-11-3 16,-7-2-16,-19-4 0,-13-3 16,9 5-16,-6 1 0,13 0 15,7 2-15,6 0 0</inkml:trace>
  <inkml:trace contextRef="#ctx0" brushRef="#br0" timeOffset="165315.7685">17164 8370 0,'0'0'15,"0"0"-15,0 0 0,37-7 0,-20 4 16,7 0-16,7 0 0,8-1 16,1 0-16,3-1 0,4 0 15,9 0-15,-2 0 0,10-1 16,0-2-16,-5 0 0,-5 0 16,0 2-16,-8 3 0,-9 0 15,-6 1-15,-5 1 0,-5-2 16,-8 2-16,-2 1 0,-3-1 0</inkml:trace>
  <inkml:trace contextRef="#ctx0" brushRef="#br0" timeOffset="165515.6863">17656 8356 0,'0'0'0,"0"0"0,0 0 16,-11 19-16,11-19 0,-18 26 15,4-6-15,-2 1 0,0 2 16,-9 8-16,-4 1 16,1 0-16,3-3 0,-5 3 0,3-1 15,2-5-15,4-5 0,4-3 16,0-4-16,4-6 0,2-5 0,2 0 16,1-1-16,2 0 0</inkml:trace>
  <inkml:trace contextRef="#ctx0" brushRef="#br0" timeOffset="165716.5629">17623 8441 0,'0'0'0,"0"0"0,0 0 16,5 23-16,-5-23 0,4 28 16,-4-8-16,0 1 0,-1 1 15,-2 5-15,0 3 0,-1 7 0,-1-3 16,2-3-16,1-7 15,-1-2-15,1-4 0,0-1 0,0-5 16,1-5-16,1-4 0,0 0 16,0-1-16,0-2 0</inkml:trace>
  <inkml:trace contextRef="#ctx0" brushRef="#br0" timeOffset="165864.9283">17815 8460 0,'0'0'0,"0"0"0,0 0 15,0 0-15,0 0 0,18 23 16,-18-23-16,16 18 0,-16-18 16,19 23-16,-8-10 0,0-1 15,0-1-15,-1-3 0,-2-1 16,0 0-16</inkml:trace>
  <inkml:trace contextRef="#ctx0" brushRef="#br0" timeOffset="166716.7293">18361 8294 0,'0'0'0,"0"0"16,0 0-16,0 0 0,0 0 0,0 0 15,0 0-15,0 0 0,-25 1 16,25-1-16,0 0 0,-22 1 15,22-1-15,0 0 0,-22 1 16,22-1-16,0 0 0,0 0 16,0 0-16,0 0 0,0 0 0,0 0 15,0 0-15,0 0 16,0 0-16,32-3 0,-10 2 16,1 0-16,1-1 0,12 0 15,1 1-15,0-1 0,-2 0 0,8 0 16,-2-1-16,-6 0 0,-6 2 15,-3-3-15,-2-1 0,-4 1 16,-4 0-16,-3 2 0</inkml:trace>
  <inkml:trace contextRef="#ctx0" brushRef="#br0" timeOffset="166965.7379">18531 8229 0,'0'0'15,"0"0"-15,0 0 0,0 0 0,0 0 0,-9 29 16,9-29-16,-15 24 16,6-11-16,-2 3 0,-1 1 15,0 0-15,0-2 0,1 0 16,1 0-16,0 2 0,2-2 16,5 1-16,4-3 0,2-1 0,4-4 15,3-1-15,3-3 16,4-1-16,2-2 0,3 0 0,4-1 15,-2-1-15,0-1 0,2 0 16,0-1-16,1 1 0,-5 1 0,-5 0 16</inkml:trace>
  <inkml:trace contextRef="#ctx0" brushRef="#br0" timeOffset="167148.8425">18309 8631 0,'0'0'0,"0"0"0,0 0 0,37-3 16,-37 3-16,39-6 0,-13 2 15,1 0-15,0-1 0,12-1 16,3 0-16,-5 0 0,-3-2 0,2 0 16,-8 1-16,-5 2 0</inkml:trace>
  <inkml:trace contextRef="#ctx0" brushRef="#br0" timeOffset="167331.9601">18595 8506 0,'0'0'0,"0"0"16,0 0-16,0 0 0,0 26 0,0-26 15,0 29-15,-1-12 0,0-2 16,-1 0-16,0 2 15,-2-2-15,1-1 0,-1 2 0,0-3 16,1-1-16</inkml:trace>
  <inkml:trace contextRef="#ctx0" brushRef="#br0" timeOffset="167548.9457">18210 8475 0,'0'0'15,"0"0"-15,0 0 16,-8 21-16,8-21 0,-6 25 0,5-7 16,2 0-16,1 1 0,5 2 15,4 0-15,2 0 0,2-1 0,10 4 16,6-2-16,0-3 0,1-4 16,12 1-16,3-5 15,-1-2-15,1-1 0,-3-1 0,-10-1 16,-6-1-16</inkml:trace>
  <inkml:trace contextRef="#ctx0" brushRef="#br0" timeOffset="167815.1111">19170 8061 0,'0'0'0,"0"0"0,0 0 15,0 0-15,0 0 0,-15 23 16,15-23-16,-16 34 0,6-13 0,-1 1 16,-1 4-16,1-3 15,1-1-15,3 6 0,6-2 16,2-2-16,3-6 0,4-1 16,3-4-16,2-1 0,3-3 0,6-3 15,2-4-15,-2-3 0,-3-2 16,4-1-16,2-3 15,-4 3-15,-3-1 0,-4 2 0</inkml:trace>
  <inkml:trace contextRef="#ctx0" brushRef="#br0" timeOffset="168098.3342">19193 8027 0,'0'0'0,"0"0"0,0 0 16,0 0-16,0 0 0,0 0 0,25 4 15,-25-4-15,0 0 0,35 8 16,-35-8-16,37 8 0,-19-4 0,1 0 16,0-2-16,-1 1 15,-1 1-15,0 0 0,-2 2 16,-2 1-16,0-2 0,-5 5 0,-1 4 16,-3 0-16,-1 3 0,-4 9 15,-5 3-15,-1 0 0,0 0 16,-3 1-16,-2 3 0,-6 2 15,-2-3-15,0-4 0,0-3 16,1-5-16,0-5 0,1 1 16,4-5-16,3-2 0</inkml:trace>
  <inkml:trace contextRef="#ctx0" brushRef="#br0" timeOffset="168299.6687">18927 8290 0,'0'0'0,"9"-2"16,4-1-16,5 0 0,2-3 0,14 0 16,8 0-16,1-1 15,2 3-15,11-1 0,0 1 16,6 0-16,-6 1 0,2-1 16,-9 2-16,-7-1 0,-7 2 0,-9 1 15,-8 1-15,-9-1 16,-7 0-16,1 0 0,-3 0 0,2 0 15</inkml:trace>
  <inkml:trace contextRef="#ctx0" brushRef="#br0" timeOffset="168465.2758">19254 8174 0,'0'0'16,"0"0"-16,0 0 0,0 0 15,0 0-15,-8 24 0,8-24 0,-10 23 16,10-23-16,-16 32 0,6-12 15,0 3-15,1 1 0,0-1 16,1 1-16,-1 0 0,3-2 0,0-4 16</inkml:trace>
  <inkml:trace contextRef="#ctx0" brushRef="#br0" timeOffset="168831.8823">19097 8581 0,'0'0'0,"0"0"0,0 0 0,-3 18 16,3-18-16,-4 18 0,4-18 15,0 0-15,-10 24 0,5-17 16,-2-2-16,2 0 0,1-2 0,0-1 16,1-2-16,0-3 0,2 0 15,0-4-15,1-2 16,1 0-16,2 1 0,2-1 0,3 1 15,2-1-15,1 1 0,5 0 16,5 1-16,8-2 0,-1 1 16,4 0-16,4 0 0,-4 1 15,-3 3-15,6 0 0,-3 4 16,-4 1-16,-2 0 0,-4 3 16,-4 1-16,-4 2 0,-6 1 0,-6 4 15,-7 2-15,-3 0 16,0 0-16,-7 0 0,-2 0 0,-2-2 15,-1-2-15,4-2 0,2-1 16,3-1-16</inkml:trace>
  <inkml:trace contextRef="#ctx0" brushRef="#br0" timeOffset="169014.9552">19264 8569 0,'0'0'0,"0"0"0,0 0 0,0 0 16,0 0-16,0 0 0,-7 32 15,7-32-15,-14 24 0,5-11 16,-3 2-16,1 0 0,0 2 16,-1-3-16,0 1 0,0-1 15,1 0-15,-4 0 0,-1-2 16,3-2-16,2-2 0,1-1 0</inkml:trace>
  <inkml:trace contextRef="#ctx0" brushRef="#br0" timeOffset="169150.2121">19197 8713 0,'0'0'0,"0"0"16,0 0-16,29 6 0,-16-1 0,4 3 16,1 3-16,2-1 0,0 0 15,6 3-15,2 0 0,0 1 16,-2 0-16,6-1 0,-2-3 16,-5-5-16,-3-4 0,-3 0 15,-5-1-15,-2 1 0</inkml:trace>
  <inkml:trace contextRef="#ctx0" brushRef="#br0" timeOffset="169365.1152">19998 8268 0,'0'0'0,"0"0"0,0 0 16,0 0-16,0 0 0,-23 19 15,23-19-15,-25 26 0,9-12 0,-3 2 16,-2 3-16,0-1 16,1-1-16,-4 5 0,2-4 15,3-2-15,4-3 0,1-2 16</inkml:trace>
  <inkml:trace contextRef="#ctx0" brushRef="#br0" timeOffset="169531.9112">19743 8467 0,'0'0'0,"0"0"16,0 0-16,9 19 0,-9-19 0,6 24 16,-2-6-16,-2 1 15,0 0-15,0 0 0,0 0 16,1 0-16,-1-2 0,0 2 16,0-3-16,0-5 0,0-2 0,-1 0 15,0-3-15,-1 0 0</inkml:trace>
  <inkml:trace contextRef="#ctx0" brushRef="#br0" timeOffset="169765.0445">19791 8525 0,'0'0'0,"0"0"0,0 0 15,0 0-15,0 0 0,33-12 0,-33 12 16,27-7-16,-14 2 0,1 1 16,2 2-16,-1 1 0,1 0 15,-1 3-15,0 2 16,-1 0-16,-1 0 0,-2 2 0,-1 3 15,-1 1-15,-1 0 0,-1 5 16,-1 2-16,-2 0 0,0-2 16,-3-1-16,-1-2 0,-4 1 15,-1-1-15,-3-3 0,-2 0 16,-1-2-16,-1-1 0,2-1 0,1 0 16,3-2-16</inkml:trace>
  <inkml:trace contextRef="#ctx0" brushRef="#br0" timeOffset="169901.1587">19788 8578 0,'0'0'0,"0"0"16,0 0-16,0 0 0,0 0 0,0 0 16,0 0-16,28-5 0,-28 5 15,25-4-15,-25 4 0,29-2 16,-14 0-16,2 1 0,1 1 16,-1 2-16,-2 3 0,-1-1 15,-2 0-15,-2-2 0</inkml:trace>
  <inkml:trace contextRef="#ctx0" brushRef="#br0" timeOffset="170048.1606">19792 8689 0,'0'0'0,"0"0"15,0 0-15,0 0 16,0 0-16,0 0 0,26-1 16,-26 1-16,32-7 0,-11 2 0,3-1 15,2-3-15,2 0 0,-5 2 16,-2-2-16,-3 3 0</inkml:trace>
  <inkml:trace contextRef="#ctx0" brushRef="#br0" timeOffset="170515.1661">20413 8278 0,'0'0'0,"0"0"0,0 0 16,0 0-16,-14 20 0,14-20 15,-26 25-15,11-9 0,-2 2 0,1 3 16,-1 1-16,2-1 15,1-2-15,-1 4 0,4-5 16,5-3-16,2-2 0,4-2 16,4-5-16,3-3 0,4-1 0,4-2 15,2-2-15,2-2 0,0-3 16,2 0-16,1-1 0,0 0 16,0 1-16,3 1 0,-2 2 15,-3 3-15,-2 5 0,-2 1 16,0 5-16,-6-1 0,-2 2 15,-4 5-15,-2 2 0,-2 3 16,-1 3-16,-3 6 0,-2 1 16,-2-4-16,-1-1 0,-4-3 0,-1-2 15,-1-2-15,-1-2 0,0-4 16,-1-1-16,-3-4 0,-2-2 16,-2-2-16,-1-2 0,3-3 15,2-2-15,3-8 0,3-5 16,2-1-16,1 1 0,5 1 15,4 3-15,1 1 0,2 0 0,7 3 16,4 1-16,7 1 0,5 1 16,3 0-16,3 3 0,4 0 15,3 1-15,5-1 0,4 4 16,8-1-16,-2 0 0,-11 0 16,-9 0-16,-7 0 0</inkml:trace>
  <inkml:trace contextRef="#ctx0" brushRef="#br0" timeOffset="170761.0387">22237 8112 0,'0'0'0,"0"0"0,0 0 0,16 16 15,-16-16-15,12 18 0,-7-6 16,-2 1-16,-2 2 0,0-2 16,0-2-16,0-2 0</inkml:trace>
  <inkml:trace contextRef="#ctx0" brushRef="#br0" timeOffset="170949.9598">22025 8352 0,'0'0'0,"0"0"16,0 0-16,36-6 0,-18 2 0,7 0 16,7-2-16,10-2 0,1 1 15,1-2-15,1 0 16,10 0-16,-4 3 0,4-2 0,-6 2 15,-12 0-15,-7 2 0,-7 0 16,-4 2-16,-5-1 0</inkml:trace>
  <inkml:trace contextRef="#ctx0" brushRef="#br0" timeOffset="171115.3933">22290 8372 0,'0'0'0,"0"0"15,0 0-15,0 0 0,0 0 0,0 0 16,12 29-16,-12-29 16,8 20-16,-8-20 0,12 18 15,-8-10-15,0-2 0,0 0 16</inkml:trace>
  <inkml:trace contextRef="#ctx0" brushRef="#br0" timeOffset="171349.7213">22610 8358 0,'0'0'0,"0"0"0,0 0 16,-22 12-16,22-12 0,-26 16 15,6-3-15,-2-1 0,-1 2 16,-8 4-16,-1 0 0,1-1 16,2-2-16,-1 0 0,2-1 15,7-2-15,5-2 0,7-3 0,8-1 16,5-2-16,5-4 0,6-3 15,7-1-15,5-3 0,3 0 16,11-1-16,6-2 0,-5 1 16,-3 0-16,-1 0 0,-10 2 15,-4 2-15</inkml:trace>
  <inkml:trace contextRef="#ctx0" brushRef="#br0" timeOffset="171632.1912">22356 8682 0,'0'0'0,"0"0"0,0 0 0,0 0 15,0 0-15,0 25 0,0-25 16,0 0-16,16 21 0,-16-21 16,26 7-16,-26-7 0,30 0 0,-11-3 15,1-3-15,0 1 16,0-1-16,2-3 0,-1-1 15,-4 1-15,-2 0 0,-5 1 0,-5-1 16,-5 2-16,-3 0 0,-5-1 16,-4 2-16,0 2 0,0 1 0,-4 1 15,-2 2-15,0-1 16,2 0-16,3 0 0,2 0 16,1 1-16</inkml:trace>
  <inkml:trace contextRef="#ctx0" brushRef="#br0" timeOffset="172031.9717">22861 8343 0,'0'0'0,"0"0"0,0 0 0,33 1 15,-20 1-15,1 2 0,2 0 16,1 2-16,0 2 0,-3 3 16,-2 1-16,-3 1 0,-3 0 0,-5-1 15,-3-1-15,-3 0 16,0 1-16,-7-3 0,-5 1 0,-2-2 15,-2-1-15,0-1 0,-1-1 16,0-2-16,0-1 0,-4-3 16,-1-2-16,5-2 0,3-4 0,4-3 15,2-2-15,3 1 16,2 0-16,2 3 0,0 4 16,2 1-16,0 1 0,4 4 0,-1 3 15,1 2-15,0 5 0,0 5 16,1 8-16,-1 0 0,0 4 15,0 5-15,0 4 16,0 7-16,-1 0 0,3-3 0,2 0 16,-2 2-16,0-7 0,0-3 15,2-5-15,-1-4 0,0-4 16,-1-6-16,1-3 0,0-7 0,1-5 16,0 1-16,-2 0 15,0 0-15</inkml:trace>
  <inkml:trace contextRef="#ctx0" brushRef="#br0" timeOffset="172215.789">23256 8214 0,'0'0'0,"0"0"15,0 0-15,0 0 0,0 23 0,0-23 16,-8 28-16,8-28 0,-13 32 15,7-15-15,-2 0 0,2-2 16,0-1-16,2-3 0</inkml:trace>
  <inkml:trace contextRef="#ctx0" brushRef="#br0" timeOffset="172381.888">23481 8141 0,'0'0'0,"0"0"16,0 0-16,8 18 0,-8-18 0,3 21 16,-4-5-16,-1 2 0,-1 1 15,-5 4-15,-3 0 0,-1 4 0,2-5 16,1-4-16</inkml:trace>
  <inkml:trace contextRef="#ctx0" brushRef="#br0" timeOffset="172649.5095">23144 8533 0,'0'0'0,"0"0"15,0 0-15,0 0 0,0 0 0,0 0 16,0 0-16,24-22 0,-24 22 16,34-10-16,-12 6 0,3 0 15,1 1-15,1 1 0,-1 1 16,7 0-16,-2 2 0,0 2 16,0 4-16,-4 2 0,-2 2 0,-1 6 15,-4 3-15,-5 0 0,-3 1 16,-4 2-16,-3-1 0,-2 1 15,-4-4-15,-3 4 0,-2 3 16,-3-7-16,-1-1 0,-3-3 16,-2-4-16,2-1 0,0-1 15,-3-5-15,-1-2 0,1-4 0,3-3 16,1-8-16,1-5 16,2-1-16,3 1 0,0 2 15,2 4-15,0 2 0</inkml:trace>
  <inkml:trace contextRef="#ctx0" brushRef="#br0" timeOffset="172831.8919">23472 8514 0,'0'0'0,"0"0"16,0 0-16,0 0 0,0 0 16,0 0-16,-8 31 0,8-31 15,-22 31-15,8-12 0,0 1 16,-1 3-16,-2 3 0,-1-1 0,1-1 16,-10 5-16,0 1 15,1-3-15,3-2 0,-2 1 0,2-4 16,3-5-16,2-4 0,4-4 15,3-2-15,4-4 0,4-2 0,1 1 16,0-2-16,2 0 0</inkml:trace>
  <inkml:trace contextRef="#ctx0" brushRef="#br0" timeOffset="173001.0954">23758 8754 0,'0'0'0,"0"0"16,0 0-16,11 23 0,-7-12 0,1-2 16,0 2-16,1 0 15,-2 1-15,2-3 0,0-5 16,0 0-16,-2 0 0,1 0 0</inkml:trace>
  <inkml:trace contextRef="#ctx0" brushRef="#br0" timeOffset="173198.2703">24002 8349 0,'0'0'16,"10"-2"-16,5-1 0,2 0 0,-1 1 15,12-3-15,5 1 16,-2 0-16,-3 2 0,9-2 0,0-1 15,-4 2-15,-3-1 0,-6 1 16,-5 1-16,-4 0 0</inkml:trace>
  <inkml:trace contextRef="#ctx0" brushRef="#br0" timeOffset="173381.5386">24138 8379 0,'0'0'0,"0"0"0,0 0 0,-12 21 15,12-21-15,-16 28 0,2-8 16,1 2-16,-1 2 0,-4 7 16,1 2-16,1-2 0,2-2 15,-3 2-15,2-2 0,2-6 16,2-3-16,2-4 0,1-3 0,3-2 16</inkml:trace>
  <inkml:trace contextRef="#ctx0" brushRef="#br0" timeOffset="173749.1186">24135 8534 0,'0'0'0,"0"0"0,0 0 16,0 0-16,3 21 0,-3-21 0,0 24 16,0-24-16,-2 28 0,1-14 15,0 0-15,0-2 0,1-1 16,-1-3-16,0 0 0,1-3 15,0-1-15,0-4 0,0 0 16,0 0-16,1-5 0,1-3 16,1-3-16,2-1 0,-1-2 15,4 2-15,3-1 0,0 2 16,1 2-16,2-1 0,0 0 0,-2 4 16,-1 1-16,-1 4 0,0 5 15,-3 0-15,0 4 0,-3 3 16,-2 4-16,0 0 0,-2 0 15,-3 0-15,0 2 0,-1-2 16,-1-1-16,-1-2 0,-3 0 16,-1-5-16,-1 0 0,-2-5 15,-3-3-15,3-2 0,1-2 16,2 1-16,1 1 0,1 0 0</inkml:trace>
  <inkml:trace contextRef="#ctx0" brushRef="#br0" timeOffset="173900.5098">24482 8079 0,'0'0'15,"0"0"-15,0 0 0,0 0 16,23 6-16,-23-6 0,0 0 16,24 19-16,-24-19 0,0 0 0,12 25 15,-9-19-15</inkml:trace>
  <inkml:trace contextRef="#ctx0" brushRef="#br0" timeOffset="174181.3691">24377 8265 0,'0'0'16,"0"0"-16,0 0 0,24-3 0,-24 3 16,27-8-16,-8 4 0,0 0 15,0 0-15,4 0 0,0 2 16,-3-1-16,-2 1 0,-2-1 15,-3 2-15,-2 0 0,-2 0 16,-4 1-16,-2 1 0,-3-1 16,-3 3-16,-2 2 0,-4 3 15,-2 0-15,-2 2 0,-7 5 16,-1 3-16,1-1 0,1-3 0,0 4 16,-2 1-16,1-1 0,1-1 15,-1 1-15,3-1 16,5-5-16,4-4 0,1-1 0,2 0 15,0-3-15</inkml:trace>
  <inkml:trace contextRef="#ctx0" brushRef="#br0" timeOffset="174716.7433">24460 8404 0,'0'0'0,"0"0"0,0 0 15,0 0-15,0 0 0,22 20 0,-22-20 16,23 8-16,-23-8 0,29 4 15,-11-7-15,-3 0 0,-2 1 16,5-4-16,3-1 0,-2 1 16,-3 0-16,2-2 0,2-4 15,-4 0-15,-1 1 0,-1-2 16,-3 4-16,-3-1 0,-4 2 0,-4 3 16,-4 5-16,-4 2 0,-1 4 15,-6 2-15,-6 4 16,0 2-16,-1 0 0,-5 6 0,1 0 15,4-2-15,3 0 0,6-4 16,4 0-16,4-4 0,2-1 0,9-2 16,5 0-16,1-2 15,0-2-15,6-2 0,4-1 16,-1-1-16,-1-2 0,-2 0 16,0-1-16,-5 1 0,-3 0 0,-3 3 15,-3 0-15,-4 0 0,-5 5 16,-6-2-16,-7 2 15,-1 2-15,-1 1 0,-5 1 0,-6 1 16,-4 4-16,1-1 0,1 2 16,0-2-16,4 0 0,5-2 15,2 2-15,4-2 0,8-2 0,3-3 16,7 0-16,7-1 16,4 1-16,3 1 0,6-4 0,6-2 15,1-1-15,4-1 0,1-1 16,0 0-16,-1 0 0,-1-1 15,2 1-15,-4-1 0,-6 0 16,-4-1-16,-5 1 0,-2 0 16,-2 2-16</inkml:trace>
  <inkml:trace contextRef="#ctx0" brushRef="#br0" timeOffset="174931.5973">24579 8544 0,'0'0'0,"0"0"0,0 0 15,0 0-15,-6 22 0,6-22 0,-8 35 16,4-14-16,-1 4 0,1 4 16,-2 4-16,0 9 0,-1 0 0,2-1 15,1-1-15,1 2 16,1-4-16,-2-7 0,1-3 0,1-3 16,1-6-16,-1-4 15,-1-5-15,0-2 0,0-2 0,-1-8 16,1-5-16,1 2 0,1 2 0,0-1 15</inkml:trace>
  <inkml:trace contextRef="#ctx0" brushRef="#br0" timeOffset="175181.6585">24935 8279 0,'0'0'0,"0"0"15,0 0-15,6 27 0,-6-27 0,1 36 16,-3-8-16,0 1 16,-1 0-16,-1 10 0,-1 0 15,-2 5-15,0-3 0,2-6 16,0-2-16,2-6 0,0-5 0,1-2 16,0-6-16,1-6 0,1-1 15,-2-7-15,-1-3 0,0-5 16,0-3-16,1 4 0,1 1 15,0 2-15</inkml:trace>
  <inkml:trace contextRef="#ctx0" brushRef="#br0" timeOffset="175333.8201">24964 8431 0,'0'0'0,"0"0"0,0 0 16,25-7-16,-25 7 0,26-5 0,-12 1 16,2 0-16,0 1 0,2-2 15,1 1-15,4 0 0,-2-2 16,-3 0-16,-1 2 0,-3 0 15,-2 1-15,-2-1 0,-2 0 16,-1 1-16,-2 0 0,0 0 16</inkml:trace>
  <inkml:trace contextRef="#ctx0" brushRef="#br0" timeOffset="175716.0346">25181 8205 0,'0'0'0,"0"0"16,0 0-16,0 0 0,0 0 0,0 0 15,-1 24-15,1-24 0,-3 30 0,0-10 16,-3 2-16,-1 3 16,0 3-16,0 2 0,1 0 15,-3 6-15,1-4 0,1-4 0,2-4 16,-1-4-16,1-2 0,-1-4 16,2-3-16,-1-1 0,1-5 15,1 0-15,1-3 0,2-2 16,3-1-16,1-4 0,2-1 15,0 1-15,3 1 0,4 0 16,4 2-16,0 1 0,-1 3 0,-2 2 16,0 5-16,-2 0 0,-2 4 15,-3 1-15,-1 4 0,-2 2 16,0 1-16,-3 1 0,-1 0 16,-2-2-16,-2 1 15,-3-1-15,-3 0 0,-3 0 16,-1-2-16,0-2 0,1-3 0,-6 0 15,-2-3-15,3-1 16,4-3-16,3 0 0</inkml:trace>
  <inkml:trace contextRef="#ctx0" brushRef="#br0" timeOffset="180298.2486">18024 6428 0,'0'0'0,"0"0"0,0 0 15,33-2-15,-33 2 0,31-1 16,-10 2-16,1-1 0,1 0 16,10 0-16,4 0 0,-1-2 15,0 0-15,12 0 0,1-2 16,-4 1-16,-6-1 0,5 1 16,-2 2-16,-5 0 0,-4 0 0,-7-2 15,-4-2-15,-7 3 0,-7 1 16,-1 1-16,-2-1 0,0 1 15</inkml:trace>
  <inkml:trace contextRef="#ctx0" brushRef="#br0" timeOffset="180515.52">18450 6471 0,'0'0'0,"0"0"16,0 0-16,0 0 0,0 0 0,0 0 16,-22 14-16,22-14 0,0 0 15,-22 25-15,13-13 16,0 4-16,0 0 0,0 4 0,-1 1 15,2 0-15,-1 0 0,-5 8 16,1 2-16,0-1 0,0-4 0,0 1 16,-1 0-16,-1 2 15,1-1-15,-1-4 0,1 0 16,1-4-16,1-3 0,2-3 0,2-3 16,1-2-16</inkml:trace>
  <inkml:trace contextRef="#ctx0" brushRef="#br0" timeOffset="180681.8595">17852 7034 0,'0'0'0,"0"0"0,0 0 15,0 0-15,0 0 0,30 2 16,-30-2-16,34 2 0,-34-2 0,49 2 16,-17-2-16,3-1 0,1 0 15,18-1-15,6 1 16,10-3-16,-2 0 0,-4-1 0,-14 2 15,-11-1-15</inkml:trace>
  <inkml:trace contextRef="#ctx0" brushRef="#br0" timeOffset="181081.7817">19441 6618 0,'0'0'0,"0"0"16,0 0-16,0 0 0,0 0 0,-26-13 15,26 13-15,-37 1 16,16 1-16,-4 1 0,-4 1 16,0 0-16,2 2 0,-11 3 0,1 2 15,4 0-15,3 1 0,0 3 16,7-1-16,5 1 0,5 0 15,7-2-15,4-1 16,7 1-16,4 1 0,5-1 0,5 1 16,1-1-16,-1-1 0,2 0 15,0 2-15,-3-1 0,-4-1 0,-5 1 16,-3 1-16,-6-1 0,-5 0 16,-6 1-16,-5 0 0,-3 1 15,-2-1-15,-4 1 0,-4-2 16,4 1-16,1-1 0,3-4 15,2-4-15,2 0 0,4-1 16,2 0-16</inkml:trace>
  <inkml:trace contextRef="#ctx0" brushRef="#br0" timeOffset="181348.7256">19769 6528 0,'0'0'0,"0"0"0,0 0 16,-13 30-16,4-14 0,-4 5 15,-5 5-15,-5 10 0,1 2 0,-5 11 16,-1 0-16,6-5 0,5-6 16,5-2-16,7-5 0,5-6 15,3-7-15,7-7 0,4-4 16,3-2-16,2-2 0,3-6 15,2-4-15,-5 1 0,-3-3 16,3-3-16,-1-2 0,-6 4 0,-3 1 16,-2 3-16</inkml:trace>
  <inkml:trace contextRef="#ctx0" brushRef="#br0" timeOffset="181514.9087">19425 6734 0,'0'0'0,"0"0"16,0 0-16,28-3 0,-28 3 0,37 0 16,-8 0-16,2 0 15,1 0-15,15-2 0,6 0 16,0-3-16,-10 2 0,-8 1 16</inkml:trace>
  <inkml:trace contextRef="#ctx0" brushRef="#br0" timeOffset="181982.478">20371 6718 0,'0'0'0,"0"0"0,0 0 16,0 0-16,0 0 0,0 0 0,0 0 15,0 0-15,0 0 0,-32-4 16,32 4-16,-26 0 0,26 0 15,-33 4-15,10 0 0,-1 1 16,0 0-16,-3 3 0,-4 3 16,-6 2-16,3 2 0,1 3 15,1 3-15,-1 2 0,6 0 0,4 1 16,6 0-16,5-3 16,5-3-16,6-4 0,5-1 15,5-5-15,3-2 0,8-3 0,7-3 16,0-6-16,2-4 0,3-4 15,3-4-15,-3 0 0,-3 0 16,6-5-16,0-1 0,-4 0 16,-3 2-16,-7 3 0,-4 4 15,-3 2-15,-6 2 0,-1 4 16,-3 1-16,-4 6 0,0 0 0,-3 9 16,-5 2-16,0 3 0,-2 2 15,0 4-15,1 2 0,1 0 16,2 0-16,3 1 0,3 0 15,3-2-15,1-4 0,5-3 16,4-2-16,2-4 0,2-3 16,4-5-16,2-3 0,-4 2 0,-4-1 15,-1 1-15</inkml:trace>
  <inkml:trace contextRef="#ctx0" brushRef="#br0" timeOffset="182564.6765">20705 6686 0,'0'0'0,"0"0"16,0 0-16,0 0 0,-16 28 0,16-28 15,-22 28-15,10-13 0,-1 2 16,0 2-16,0 2 16,-1 0-16,-1-2 0,-2 2 0,-1-2 15,3-3-15,0-1 0,4-4 16,2-2-16,3-2 0,1-2 15,5-5-15,4-3 0,2 0 16,2-3-16,3-5 0,3-5 16,3 1-16,2-1 0,4-2 15,3-2-15,6 0 0,1 4 0,-2 2 16,0 0-16,-6 3 16,-2 2-16,-5 3 0,-1 3 0,-3 1 15,-2 5-15,-3 3 0,-1 3 16,-4 3-16,-1-1 0,-1 4 15,-4 3-15,-1-3 0,-1-2 0,-2 0 16,0 0-16,-1 0 16,2-1-16,-1-2 0,2-2 15,0-2-15,1-2 0,1-1 16,2-3-16,0 0 0,3-4 0,4-3 16,3-3-16,1-2 0,1 0 15,7-4-15,4-2 0,0 0 16,0 1-16,7-4 0,1 3 15,-3 3-15,0 2 0,-4 3 16,-2 2-16,-4 4 0,-3 3 16,-3 3-16,-3 3 0,-2 4 15,-2 1-15,-4 5 0,-3 5 16,-3-1-16,-3 1 0,-2 0 0,-2 1 16,0-2-16,0-2 0,0 0 15,-2-1-15,3-3 0,1-3 16,3-3-16,0-3 0,3-1 15,-1-1-15,2 0 0</inkml:trace>
  <inkml:trace contextRef="#ctx0" brushRef="#br0" timeOffset="183148.5037">21509 6685 0,'0'0'0,"0"0"16,0 0-16,0 0 0,0 0 0,-4 25 15,4-25-15,-16 26 16,16-26-16,-23 33 0,10-13 16,0 0-16,-1-1 0,2 0 15,1 0-15,-2 0 0,1-1 0,2-5 16,2-3-16,3-1 0,2-2 16,3-7-16,5-3 0,-1-2 15,1-2-15,5-5 0,4-3 16,2-1-16,4 0 0,2-2 15,3-3-15,-2 2 0,-1 4 16,6-2-16,1 2 0,-5 3 16,-3 2-16,-3 5 0,-3 5 15,-2 0-15,-2 2 0,-4 5 16,-2 5-16,-3 3 0,-1 1 0,-3-1 16,-4 1-16,0 2 15,-2 2-15,-2-1 0,-2-1 0,1-2 16,0 0-16,0-3 0,1-3 15,2-3-15,3-2 0,1-4 16,4-1-16,1-6 0,4 1 0,4-7 16,3-4-16,1 0 15,1-1-15,6-3 0,3-2 16,6-5-16,1 3 0,0 1 16,-1 3-16,-1 4 0,-3 2 0,3 2 15,-3 4-15,-4 3 0,-4 1 16,-6 6-16,-2 5 0,-3 0 15,0 0-15,-4 7 0,-3 5 16,-4 0-16,-2 2 0,-1 2 16,0 2-16,-1-1 0,1-3 0,0-1 15,0-1-15,3-3 16,0-1-16,3-4 0,1-5 16,0 0-16,0-2 0,0 0 0</inkml:trace>
  <inkml:trace contextRef="#ctx0" brushRef="#br0" timeOffset="183500.6197">22039 6839 0,'0'0'0,"0"0"0,0 0 16,0 0-16,27 0 0,-27 0 0,26 0 16,-26 0-16,30-1 0,-11-2 15,3-2-15,-1 0 0,0 0 16,-2-2-16,1 1 0,3-4 15,0-1-15,-6-1 0,-2 0 16,-3 1-16,-2-1 0,-5 0 16,-3-2-16,-2 3 0,-1 2 15,-4 1-15,-4 2 0,-3 2 16,-4 3-16,-1 2 0,-2 3 0,0 3 16,0 3-16,1 3 0,-1 2 15,0 3-15,2 0 0,0 8 16,4 2-16,4-2 0,3-2 15,8-2-15,3-1 0,4-4 16,3-2-16,6-3 0,4-3 16,3-5-16,3-1 0,2-3 15,4-2-15,-1-1 0,-1-3 0,-2 1 16,-6 1-16,-6 1 0</inkml:trace>
  <inkml:trace contextRef="#ctx0" brushRef="#br0" timeOffset="183833.7407">22626 6678 0,'0'0'0,"0"0"0,0 0 15,0 0-15,-11 27 0,11-27 16,-16 33-16,8-14 0,-1 3 0,0-1 16,0 3-16,0 1 0,2-1 15,0-4-15,1-3 16,2-4-16,1-2 0,0-3 0,2-4 15,1-4-15,0 0 0,5-4 16,-1-6-16,2-2 0,0-2 16,2-4-16,2-3 0,0 1 15,1-1-15,0 1 0,0-1 16,-1 3-16,-1 2 0,1-1 0,-2 3 16,0 4-16,0 2 0,0 5 15,0 1-15,1 1 0,0 0 16,2 3-16,2 3 0,1 3 15,-2-1-15,-1 0 0,-2-1 16,-2-1-16</inkml:trace>
  <inkml:trace contextRef="#ctx0" brushRef="#br0" timeOffset="184217.7035">22781 6848 0,'0'0'0,"0"0"0,0 0 16,0 0-16,0 0 0,0 0 15,29 11-15,-29-11 0,24 4 0,-24-4 16,33 0-16,-15 0 0,-2 0 16,2-3-16,1-1 15,-2 0-15,1 0 0,-1-2 0,-1-1 16,-2-1-16,-1 0 0,-1-2 15,-3 0-15,-5 0 0,-2 0 16,-4 1-16,-2 0 0,-2 2 16,-1 2-16,-2-3 0,-4 1 15,0 3-15,-2 3 0,-3 4 16,-1 1-16,1 3 0,0 1 0,1 2 16,2 3-16,2 1 0,1 2 15,2 4-15,3 1 0,3 1 16,1 0-16,7 3 0,2-3 15,9-3-15,5-3 0,6-5 16,6-3-16,2-3 0,3-2 16,-9 0-16,-4-2 0,-5 1 0</inkml:trace>
  <inkml:trace contextRef="#ctx0" brushRef="#br0" timeOffset="184648.7422">23565 6729 0,'0'0'0,"0"0"0,0 0 16,-22-5-16,22 5 0,-24-1 16,5 5-16,-2-1 0,-1 2 15,-7 7-15,0 4 0,0 0 0,3 1 16,0 3-16,1 3 0,1 4 16,4-3-16,5-1 0,7-2 15,3-4-15,4-5 0,8-2 16,7-3-16,1-2 0,2-1 15,7-7-15,7-5 0,-1-3 16,-2-3-16,4 0 0,3-3 16,2-6-16,-3-1 0,-2-4 15,-2-4-15,-3 2 0,-4 2 0,0-1 16,-1-5-16,-2 1 0,-5 4 16,-2 5-16,-2 1 0,-4 7 15,-1 3-15,-2 2 0,-2 2 16,-1 6-16,-1 3 0,-2 5 15,-1 3-15,-2 5 0,0 2 16,-5 8-16,-3 4 0,1 3 16,-1 2-16,1 6 0,1 3 15,1 4-15,3-2 0,2-7 16,4-3-16,2-6 0,2-7 0,0-4 16,-1-3-16,-1-3 0</inkml:trace>
  <inkml:trace contextRef="#ctx0" brushRef="#br0" timeOffset="185015.6174">24321 6728 0,'0'0'0,"0"0"0,0 0 15,0 0-15,-18 28 0,18-28 0,-24 32 16,10-11-16,0 1 0,1 2 15,0 2-15,1 4 0,4-2 16,5-4-16,7-6 0,3-3 16,5-4-16,6-5 0,4-4 15,2-3-15,2-3 0,6-5 16,0-3-16,-3-2 0,-1 0 0,3-7 16,-2-1-16,-6 1 0,-6 3 15,-5-4-15,-4-1 0,-6 2 16,-4 3-16,-7 2 0,-4 1 15,1 7-15,-2-1 0,-5 6 16,-3 2-16,0 2 0,-1 1 0,0 2 16,-1 2-16,5 0 15,2 2-15,4 1 0,3 0 16,3 0-16,4-2 0,1 0 0,0-3 16,0 1-16</inkml:trace>
  <inkml:trace contextRef="#ctx0" brushRef="#br0" timeOffset="185398.8281">24776 6719 0,'0'0'0,"0"0"0,0 0 15,0 0-15,-3 24 0,3-24 16,-12 32-16,3-12 0,-2-1 0,2 4 16,-1 1-16,0-1 0,1-1 15,1 1-15,3-1 16,4-3-16,4-3 0,3-5 0,3-4 15,3-4-15,3-4 0,5-4 16,4-3-16,0-1 0,0-2 16,4-8-16,-2-2 0,0 2 15,-2 1-15,0 0 0,-1-1 16,-3 1-16,-2 1 0,-4 0 0,-2-1 16,-3 6-16,-2 2 0,-2 2 15,-1 2-15,-3 2 0,-1 1 0,-7 7 16,-4 2-16,2 3 15,-1 3-15,0 2 0,0 2 16,1 2-16,0 0 0,0 6 16,1-1-16,3 0 0,1-3 15,5-4-15,5-4 0,4-2 16,5 1-16,4-8 0,3-4 0,-4-1 16,-4 1-16,-3 0 0</inkml:trace>
  <inkml:trace contextRef="#ctx0" brushRef="#br0" timeOffset="185631.6591">25583 6563 0,'0'0'16,"0"0"-16,0 0 0,0 0 0,0 0 16,-24 32-16,9-16 0,0 4 15,-2 2-15,-2 3 0,-2 4 16,-2 7-16,2 0 0,3 4 15,4-5-15,7-5 0,4-4 16,7-7-16,4-3 0,2-5 16,3-2-16,3-3 0,5-2 15,-1 0-15,-1-3 0,-4 0 16,-2 0-16,-3-1 0</inkml:trace>
  <inkml:trace contextRef="#ctx0" brushRef="#br0" timeOffset="185798.3397">25306 6785 0,'0'0'0,"0"0"0,0 0 16,36 1-16,-18-2 0,5 0 0,6 1 16,9 0-16,3 0 0,4 0 15,4 0-15,-1 0 0,-8-2 0,-8 2 16</inkml:trace>
  <inkml:trace contextRef="#ctx0" brushRef="#br0" timeOffset="186381.8377">26289 6734 0,'0'0'0,"0"0"0,0 0 15,0 0-15,-11 28 0,11-28 16,-13 29-16,5-12 0,-1-1 16,0 0-16,-2 3 0,0-3 15,-1-1-15,-1 1 0,1-2 16,2-5-16,3 0 0,0-3 0,2 0 16,5-6-16,0 0 0,3-5 15,2-1-15,3-2 0,2-2 16,7-6-16,4-3 0,3 0 15,1-1-15,1 1 0,2 0 16,4 0-16,-1 3 0,-3 4 16,0 3-16,-4 5 0,-4 2 0,-1 4 15,-2 0-15,-2 3 16,-3 2-16,-3 5 0,-3 4 16,-1 1-16,-2 1 0,-2 3 0,-1 0 15,-1-1-15,0-2 0,0-2 16,0-2-16,0-3 0,0-2 0,-1-3 15,2-1-15,0-2 16,0-1-16,4-3 0,1-3 16,2-3-16,2-4 0,4-3 15,4-3-15,0-2 0,1-1 0,4 1 16,4-1-16,5-2 0,-2 2 16,-2 3-16,0 3 15,-3 1-15,-2 4 0,0 3 0,0 3 16,-4 5-16,-3 0 0,-4 4 15,-3 4-15,-4 1 0,-2 3 0,-6 2 16,-2 2-16,-2 2 16,-1 0-16,0 0 0,0-1 15,1-2-15,0-1 0,2-4 16,2-1-16,0-2 0</inkml:trace>
  <inkml:trace contextRef="#ctx0" brushRef="#br0" timeOffset="186831.7796">27289 6673 0,'0'0'0,"0"0"0,0 0 16,0 0-16,-15 17 0,15-17 16,-18 24-16,18-24 0,-22 31 0,11-13 15,1 3-15,2-3 0,2-1 16,0 3-16,4 0 0,2-5 15,3-3-15,7-3 0,6-4 16,1-3-16,3-5 0,2-2 16,3-4-16,-1 0 0,0-1 0,7-4 15,0-3-15,-5 0 16,-1 0-16,-3 0 0,-3 0 16,-2 2-16,-3 3 0,-4 1 0,-2 4 15,-3 3-15,-1 2 0,-4 7 16,-4 2-16,0 4 0,-3 1 15,-3 7-15,-3 7 0,-4 8 16,-2 3-16,-1 3 0,0 2 16,-1 1-16,4-4 0,1-2 15,1-1-15,3-7 0,2-3 0,0-6 16,0-2-16,0-4 16,0-4-16,0-2 0,-1-2 0,-2-1 15,0-3-15,-1-2 0,0-2 16,0-2-16,-1-1 0,-2-4 15,-2-1-15,2-2 0,2-2 0,3 3 16,2 1-16,2 4 0</inkml:trace>
  <inkml:trace contextRef="#ctx0" brushRef="#br0" timeOffset="187232.2187">28485 6625 0,'0'0'0,"0"0"0,0 0 15,-21-5-15,21 5 0,-29 0 0,6 4 16,-2-1-16,1 2 0,-7 2 15,1 1-15,3 1 0,1 2 0,4 3 16,4 1-16,1 1 16,4-1-16,4 5 0,6 4 15,3-3-15,2-3 0,3 1 16,3 1-16,0-2 0,0-3 0,-1 1 16,0 1-16,-2-3 15,-1-3-15,-6 1 0,-5-2 16,0-2-16,0 2 0,-5 0 0,-4-2 15,0 1-15,-3-2 0,0-1 16,0-2-16,3-4 0,1-2 16,1 1-16,3-1 0,1 1 15</inkml:trace>
  <inkml:trace contextRef="#ctx0" brushRef="#br0" timeOffset="187464.4871">28516 6782 0,'0'0'0,"-2"10"0,-2 6 15,-3 4-15,-1 4 0,-9 16 16,-5 8-16,-4 13 0,3-1 0,-6 8 16,2-4-16,-1 1 0,5-10 15,4-11-15,3-6 0,4-8 16,2-6-16,2-6 0,3-6 15,0-6-15,2-6 0,-2-5 16,1-6-16,1 2 0,-1 3 0,2 1 16</inkml:trace>
  <inkml:trace contextRef="#ctx0" brushRef="#br0" timeOffset="187698.4574">28567 6689 0,'0'0'0,"8"-2"15,3 0-15,0 1 0,0 1 0,2 2 16,2 4-16,3 1 16,-2 1-16,-4 4 0,-4 2 15,-3 2-15,-3-1 0,-4 3 16,-4 3-16,-1-2 0,-2 1 0,-4 1 16,-5 0-16,-5 1 0,0-4 15,-2 0-15,1-1 16,2-2-16,0 1 0,0-4 0,-1-3 15,4-2-15,3-5 0,2-1 16,3 1-16,2-1 0</inkml:trace>
  <inkml:trace contextRef="#ctx0" brushRef="#br0" timeOffset="188031.3035">28748 6877 0,'0'0'0,"0"0"16,0 0-16,28 0 0,-14-1 0,3 1 15,5-1-15,6-1 0,-2 0 16,1-3-16,0-2 0,1 0 16,-2-2-16,2-3 0,-5 0 15,-4-1-15,-5 0 0,-4 0 16,-3 1-16,-5-2 0,-3 0 0,-5 5 16,-4 1-16,-2 0 15,-1 2-15,-2 1 0,-3 3 0,-1 2 16,1 1-16,-7 7 0,0 4 15,3 3-15,2 1 0,2 4 16,4 5-16,2-2 0,2 2 0,2-1 16,4 2-16,3-3 15,2-4-15,7-1 0,4 0 16,3-4-16,4-4 0,2-2 0,2-2 16,-1-2-16,0-3 0,-3 0 15,-4 0-15,-3 0 0</inkml:trace>
  <inkml:trace contextRef="#ctx0" brushRef="#br0" timeOffset="188370.7199">29045 6918 0,'0'0'0,"0"0"0,0 0 16,0 0-16,0 0 0,25 3 0,-25-3 15,28-3-15,-28 3 0,39-4 16,-16 0-16,0-2 0,0-2 15,3 0-15,0 2 0,5-5 16,-2 1-16,-5 1 0,-3-3 16,-3 1-16,-4 0 0,-3 0 15,-4 0-15,-4 0 0,-2 0 0,-7 1 16,-3 0-16,-4 1 16,0 3-16,-1 1 0,-2 3 15,0 3-15,-1 1 0,-2 5 0,-4 2 16,4 3-16,0 2 0,-1 7 15,3 3-15,3 2 0,2-2 16,4 2-16,4 1 0,2-2 16,2-4-16,7-1 0,7 0 15,4-4-15,7-5 0,-6-1 16,-3-3-16,-3-1 0</inkml:trace>
  <inkml:trace contextRef="#ctx0" brushRef="#br0" timeOffset="188632.6716">29866 6704 0,'0'0'16,"0"0"-16,0 0 0,0 0 0,-27 7 16,27-7-16,-32 11 15,12-3-15,-1 2 0,1 4 16,-3 3-16,-3 8 0,1-1 0,1 3 15,5 1-15,1 6 0,6-4 16,7-1-16,7-1 0,1-4 16,2-2-16,10-5 0,6-2 15,3-6-15,1-4 0,5-6 16,4-5-16,-6 1 0,-6 1 0,-3 1 16</inkml:trace>
  <inkml:trace contextRef="#ctx0" brushRef="#br0" timeOffset="189031.7006">30186 6536 0,'0'0'16,"0"0"-16,0 0 0,0 0 0,-2 29 16,2-29-16,-12 42 0,4-17 15,0 1-15,-3 5 0,-2 5 16,-3 7-16,-1-4 0,-1 6 15,0-4-15,4-6 0,2-4 16,1-6-16,1-3 0,2-6 16,2-2-16,2-4 0,1-2 15,0-3-15,3-5 0,3-2 0,3-5 16,4-4-16,3-4 0,3-3 16,2-6-16,7-2 0,1 3 15,3 0-15,1 2 16,-3 3-16,-1 2 0,2-1 0,1 3 15,-3 5-15,0 7 0,-4-1 16,-2 3-16,-7 3 0,-1 2 0,-3 4 16,-3 3-16,-1 3 15,-2 4-15,-4 3 0,-3 4 16,-3-2-16,-1 0 0,-3 2 0,-3 1 16,1-1-16,2-4 0,1 0 15,2-5-15,2-4 0</inkml:trace>
  <inkml:trace contextRef="#ctx0" brushRef="#br0" timeOffset="189160.1574">30813 7276 0,'0'0'0,"0"0"0,0 0 16,0 0-16</inkml:trace>
  <inkml:trace contextRef="#ctx0" brushRef="#br0" timeOffset="190197.8728">28460 7185 0,'0'0'0,"8"3"0,2 0 15,2 0-15,1 2 0,9 2 16,5 4-16,1 1 0,3 1 0,14 5 16,6 2-16,0 0 0,-1 1 15,19 5-15,5 0 16,-3 0-16,-1-2 0,17 9 0,3 0 15,5 4-15,-9-5 0,38 15 16,-10-5-16,-17-3 0,-11-1 16,-5-1-16,-5 1 0,-9-10 15,-6-5-15,-4 1 0,-3 4 16,-9-2-16,-4-1 0,-4-7 16,0-2-16,-9-1 0,-4-1 0,-2-2 15,0-2-15,-7-2 0,-4-1 16,-6-3-16,-4 0 0,-1-1 15,0-3-15,0 4 0</inkml:trace>
  <inkml:trace contextRef="#ctx0" brushRef="#br0" timeOffset="362863.153">2447 9421 0,'0'0'0,"0"0"0,0 0 15,0 0-15,0 0 0,32-3 16,-32 3-16,25-1 0,-25 1 0,28 0 16,-11 1-16,0 1 15,3 0-15,0 0 0,4 0 16,-2 1-16,2-1 0,10-1 16,3-2-16,-1 1 0,-2 1 0,13-1 15,2 0-15,-3-1 0,-2-2 16,13 0-16,3-1 0,-3 1 15,-4 2-15,14-3 0,3-4 16,-11 2-16,-5 2 0,14-2 16,7 0-16,-8 5 0,-2 2 0,4-5 15,4-3-15,-7 1 0,-5 0 16,38 1-16,0 3 16,-16 1-16,-12 0 0,6-6 0,5-5 15,-9 6-15,-6 5 0,10-3 16,4 0-16,-6 1 0,-4 0 15,10 1-15,5 0 0,-10 2 16,-6 0-16,8 1 0,4 0 16,-5-1-16,-4-1 0,7 0 15,7-2-15,-8 2 0,-4 1 0,7-1 16,6 0-16,-8 0 0,-8 0 16,9 0-16,5-1 0,-8 1 15,-4 1-15,9 2 0,3 0 16,-6 1-16,-4 1 0,7-3 15,2 0-15,-6-1 0,-8 2 16,11-2-16,8 1 0,-10-1 16,-7 1-16,10 1 0,5 2 15,-8-2-15,-5 0 0,9 0 16,8 0-16,-10 0 0,-6-2 0,8 3 16,5 2-16,-8-5 0,-5 0 15,9 4-15,6 7 16,-8-6-16,-6-3 0,10-1 0,8 1 15,-11 1-15,-10 1 0,16 3 16,7 0-16,-9 0 0,-7-1 0,11 0 16,11 1-16,-11-1 15,-8-3-15,10 1 0,6 1 16,-8 1-16,-6 0 0,11 0 16,9 1-16,-11-2 0,-8 1 0,19-4 15,13 0-15,-17 1 0,-9 3 16,11 1-16,10 1 0,-11-5 15,-9-2-15,13 1 0,10-1 16,-13-2-16,-8-1 0,15 0 16,13 0-16,-16 4 0,-10 3 0,10-2 15,6-3-15,-14 0 16,-11 1-16,17-1 0,12 2 16,-14 1-16,-8 1 0,7 1 0,6 1 15,-16-3-15,-11-2 0,19 0 16,10 1-16,-11 1 0,-7 2 0,4 0 15,4 0-15,-12-4 16,-9-1-16,18 1 0,12 1 16,-15-2-16,-11 1 0,12-1 15,10-1-15,-11 1 0,-8-1 0,10-1 16,5-1-16,-9 2 0,-8 1 16,16-1-16,12-1 15,-16-2-15,-11 1 0,11 0 0,7 1 16,-8 0-16,-6 0 0,7 1 15,5 0-15,-15-3 0,-10 0 0,15 0 16,8 0-16,-7 4 0,-7 1 16,8-2-16,5-2 15,-13-1-15,-11 0 0,11 3 16,7 1-16,-9-2 0,-7 0 0,9 1 16,6 0-16,-8-1 0,-5 1 15,7-3-15,4-2 0,-8 4 16,-7 1-16,8-2 0,5 2 15,-8-1-15,-4 1 0,9 0 16,7-1-16,-11 2 0,-6 0 0,10 0 16,7-1-16,-12 1 15,-6-1-15,9 1 0,5-2 16,-9 1-16,-6-1 0,12 3 0,9 0 16,-13 0-16,-8 1 0,12-1 15,8 0-15,-13-1 0,-7-2 16,9 0-16,10 2 0,-12 0 15,-7 3-15,15 0 0,12 0 16,-15-1-16,-12 1 0,13 0 16,8 1-16,-15-2 0,-8-4 0,13 5 15,10 3-15,-14-1 16,-7 2-16,11-3 0,7-1 16,-12 2-16,-8 1 0,12-2 0,7 0 15,-8-5-15,-7-4 0,7 4 16,7 3-16,-12 1 0,-9 1 15,14-2-15,9-2 0,-11 0 16,-10 0-16,7-1 0,6-2 16,-14 1-16,-8-2 0,5-3 15,5-4-15,-8 6 0,-5 4 0,6 0 16,3 0-16,-11-3 0,-7-4 16,4 5-16,2 2 15,-7-1-15,-3 2 0,1-2 0,2-1 16,-4 0-16,-2 2 0,-1 0 15,0 0-15,-10 1 0,-5-1 16,1 4-16,-1 3 0,0-4 16,-2-2-16,-7-1 0,-2-4 15,-5 4-15,-3 2 0,-1-1 0,-2 0 16,-4 0-16,3 3 0,-3-3 16,-4-1-16,2 2 0,0 0 15,-4 1-15,-2 1 16,-1 0-16,1-2 0,-3 1 0,-3 0 15,-2 0-15,0-2 0,-6 2 16,-4 0-16,0 1 0,-1 1 0,-7-1 16,-6-1-16,0-2 15,-2-2-15,-17 2 0,-5 1 16,4 0-16,4-1 0,-23-3 0,-7-2 16,9 3-16,5 1 0,-43 0 15,-14 2-15,23 0 0,15 1 16,-11-1-16,-9 2 0,11-4 15,10-4-15,-11 4 0,-8 0 16,15 1-16,8 0 0,-19-2 16,-11-3-16,13 2 0,8 0 0,-11 2 15,-7 2-15,12-3 16,7-1-16,-13 1 0,-9-1 16,13 2-16,8 2 0,-16-3 0,-13-1 15,17 1-15,10 1 0,-6 0 16,-6-2-16,10 2 0,9 0 15,-16-1-15,-10 0 0,15 0 16,11-1-16,-11 1 0,-4 0 16,12 0-16,9 2 0,-15 3 15,-10 0-15,12-2 0,9 0 0,-7-3 16,-5-2-16,12 1 0,9 2 16,-9-1-16,-6 1 0,8 1 15,4 1-15,-8-1 0,-7 2 16,13-2-16,10 0 0,-12 2 15,-7 3-15,12-3 0,10 0 16,-10-2-16,-5 1 0,10 0 16,7 2-16,-4-1 0,-2 0 15,9 2-15,5 2 0,-6-5 0,-6-2 16,10 2-16,7 1 0,1-4 16,1-2-16,7 2 0,7 0 15,-2 1-15,-1 1 0,6-2 16,5 2-16,-3-1 0,-1-2 15,9 3-15,7 1 0,3 1 16,1 1-16,0-3 0,-2 0 0,-4 4 16,-2 3-16,4-2 15,4-1-15,3-1 0,6-1 0,1-1 16</inkml:trace>
  <inkml:trace contextRef="#ctx0" brushRef="#br0" timeOffset="365213.0984">26741 9393 0,'0'0'0,"0"0"0,0 0 16,30 10-16,-30-10 0,27 8 0,-12-1 15,3 1-15,0 3 0,4 0 16,3 1-16,6 2 0,0 0 16,5-1-16,2 0 0,10-1 15,-1-3-15,1-3 0,0-4 16,1-2-16,-1-2 0,8-6 16,-3-3-16,-1-3 0,-1 0 0,5-5 15,-2-2-15,-4-2 0,-4-2 16,-3 2-16,-2 3 15,-4 5-15,-3 4 0,-3 3 0,-3 2 16,-2 3-16,0 3 0,-1 4 16,1 4-16,0 3 0,-3 1 15,0 4-15,0 5 0,0-6 16,3 0-16,2 2 0,3 1 16,6-1-16,3-2 0,9-1 0,1-3 15,0-3-15,2-2 0,2-6 16,1-4-16,-2-2 0,-1-3 15,6-3-15,0 0 16,-3-4-16,-1-2 0,-5-4 0,-2-4 16,-1 4-16,-1 5 0,-6 1 15,-5 1-15,-5 5 0,-3 4 0,0 0 16,-1 2-16,-2 4 16,-2 1-16,-2 4 0,1 0 15,-2 4-15,1 3 0,2 2 0,1 0 16,3 2-16,3 2 0,-3-2 15,4 0-15,3-1 0,3 0 16,9 1-16,3 0 0,-2-3 16,1-3-16,3-2 0,1-1 15,-1-5-15,-2-4 0,1-2 16,-1-2-16,-4-3 0,-3-1 0,5-6 16,-1-3-16,-8-2 15,-5-2-15,-6-1 0,-4 0 16,-7 8-16,-1 4 0,-4 3 0,-1 5 15,-4-1-15,-2 3 0,0 1 16,1 2-16,0 5 0,1 3 16,4 5-16,2 2 0,2 3 15,1 4-15,6 0 0,3 1 16,5-1-16,4-1 0,12 1 16,4-1-16,0-4 0,2-3 0,4-1 15,3-2-15,9 2 0,-2-4 16,1-7-16,0-7 15,0-3-15,-8-4 0,-1-6 0,-1-5 16,-7-5-16,-4-3 0,-8 2 16,-7 3-16,-8 1 0,-6 2 0,-3 3 15,-1 2-15,-6 0 16,-4 1-16,0 9 0,0 3 16,-1 0-16,-3 1 0,5 5 0,4 5 15,5 5-15,4 4 0,9 8 16,7 5-16,5 4 0,6 5 15,3 2-15,2 2 16,3 6-16,-6-2 0,-11-12 0,-8-8 16,-5-7-16</inkml:trace>
  <inkml:trace contextRef="#ctx0" brushRef="#br0" timeOffset="367951.0791">3404 10416 0,'0'0'0,"0"0"0,0 0 16,26 13-16,-13-7 0,5 3 15,5 4-15,-1-2 0,3 1 0,9 5 16,2 0-16,8 3 0,0-3 16,1-1-16,1-1 15,2-7-15,-3-2 0,14-3 16,4-3-16,-7-2 0,-1-2 0,10-7 16,1-3-16,-1-4 15,-1-2-15,14-5 0,-1 1 0,-11 1 16,-7 0-16,30-5 0,-4 6 15,-9 11-15,-9 6 0,2 7 16,-3 3-16,-6 6 0,-3 6 16,1 5-16,4 4 0,-8 2 15,0 1-15,3-2 0,5-4 0,-5 2 16,-5 1-16,11-7 0,6-4 16,1-3-16,-2-1 0,7-13 15,6-6-15,-9-7 0,-2-3 0,3-6 16,5-3-16,-10 3 15,-5 2-15,12-6 0,5-3 16,-7 7-16,-6 6 0,3 5 16,0 3-16,-1 7 0,-2 4 0,4 8 15,4 3-15,-8 3 0,-7 2 16,8 6-16,3 5 0,-6-3 16,-4-1-16,5-1 0,5 1 15,-4-6-15,-1-2 0,9-9 16,7-5-16,-4-2 0,-1-2 15,8-8-15,7-7 0,-9-4 16,-5-2-16,5-2 0,7 1 16,-9 1-16,-4 0 0,6-2 15,4-2-15,-9 6 0,-5 5 0,8 5 16,5 4-16,-9 6 0,-6 4 16,6 1-16,1 5 15,-3-2-15,-2 1 0,4 7 0,3 7 16,-8 2-16,-7 2 0,5-3 15,7-3-15,-8-7 0,-4-5 0,14-7 16,10-2-16,-9-2 16,-5 0-16,15-3 0,11-3 15,-10-6-15,-7-6 0,2-8 16,1-6-16,-9 11 0,-5 6 0,5-1 16,5 0-16,-8 0 0,-4 0 15,4 1-15,2 3 0,-10 5 16,-5 4-16,4 9 0,5 8 15,-5 2-15,-3 2 0,4 7 16,2 3-16,-7 4 0,-5 3 0,7-3 16,5-2-16,-5-5 15,-5-4-15,13-4 0,8-1 16,-4-5-16,-2-2 0,8-6 0,5-3 16,-7-3-16,-4-1 0,6-5 15,4-3-15,-9-3 0,-5-1 16,4-4-16,4-1 0,-5 6 15,-3 4-15,3 1 0,2 1 16,-7 1-16,-7 1 0,6 9 16,3 4-16,-10 5 0,-5 0 0,5 8 15,6 5-15,-1-2 0,-1 0 16,4 8-16,1 3 16,-9-7-16,-8-7 0,8 1 0,4-1 15,0-5-15,1-3 0,11-6 16,8-3-16,-8-2 0,-7 0 15,4-3-15,2-2 0,-4-3 16,-3 1-16,1-5 0,2-4 16,-7 0-16,-5-1 0,3 0 15,2-1-15,-3 5 0,-4 2 0,8 6 16,3 2-16,-8 5 0,-7 4 16,10 7-16,6 2 0,-2-1 15,-1 0-15,5 8 0,3 5 16,-7-4-16,-7-4 0,7-3 15,1-2-15,-2-3 0,-5 1 0,8-5 16,5-1-16,-6-5 16,-4-1-16,12-2 0,8-2 15,-11 0-15,-9-1 0,7-4 0,4-3 16,-6-4-16,-5-2 0,4-3 16,4 0-16,-4 4 0,-3 5 15,3 3-15,5 2 0,-8 3 16,-7 3-16,10 10 0,7 8 15,-6 3-15,-3 1 0,2 3 16,3 4-16,-5 1 0,-1 2 16,2-2-16,3-1 0,-7-2 0,-4-3 15,10-3-15,7 0 16,-8-5-16,-5-3 0,11-8 0,8-6 16,-13-3-16,-7-1 0,1-5 15,2-3-15,-1-2 0,-3 1 16,5-4-16,0-3 0,-9 1 15,-8-1-15,7 4 0,5 3 16,-4 8-16,-2 6 0,0 3 16,-1 3-16,-4 0 0,-4 2 0,12 8 15,7 6-15,-9 2 16,-6 0-16,-1 1 0,-2-1 0,-1-2 16,-1-1-16,6-3 0,5 0 15,-4-4-15,-2-1 0,9-2 16,6-1-16,-5-5 0,-3-1 15,1-4-15,2-5 0,-3-2 16,0-2-16,8-1 0,6 0 16,-5 1-16,-3 2 0,7-8 15,5-6-15,-11 2 0,-7 0 0,5 2 16,2 3-16,-7 7 0,-2 5 16,0 5-16,0 2 0,-10 2 15,-10 0-15,0 4 0,2 1 16,-4 0-16,-3 1 0,7 3 15,3 5-15,-1 0 0,-2 1 16,11-1-16,7-1 0,-3-3 0,-3-3 16,15 2-16,11 0 15,-6-1-15,-4-2 0,7-6 0,4-3 16,-5-2-16,-2-2 0,1 1 16,4 2-16,-11 0 0,-6 0 15,-6-4-15,-5-4 0,-10 1 16,-7 1-16,-13-2 0,-8 1 15,-17-4-15,-13-3 0,7 5 16,4 3-16,2 3 0</inkml:trace>
  <inkml:trace contextRef="#ctx0" brushRef="#br0" timeOffset="378279.1771">28133 9312 0,'0'0'0,"0"0"15,0 0-15,-10 27 0,10-27 0,-14 32 16,6-6-16,-1 2 0,0 1 16,-4 18-16,-2 9 0,-3 12 15,0 0-15,-7 28 0,-4 10 16,1 6-16,5-10 0,-11 57 15,-1 16-15,1-25 0,2-18 0,1 14 16,0 8-16,7-17 16,4-11-16,-2 21 0,0 12 15,-1-17-15,-1-12 0,2 22 16,3 16-16,3-17 0,4-10 0,-3 7 16,-3 5-16,3-9 0,0-8 15,-1 9-15,-2 3 0,4-20 16,0-13-16,5 9 0,1 6 15,2-12-15,3-9 0,2 5 16,0 3-16,1-16 0,0-11 16,1-4-16,1-4 0,1-16 15,2-9-15,-1-4 0,2 0 16,-2-5-16,-1-4 0,1-16 16,-1-10-16,3-9 0,0-6 0,-1 0 15,-2-1-15,-1-1 0</inkml:trace>
  <inkml:trace contextRef="#ctx0" brushRef="#br0" timeOffset="378712.8589">28046 14735 0,'0'0'0,"0"0"0,0 0 15,-26 4-15,26-4 0,-24 4 0,7-2 16,2 0-16,-1 3 0,3 2 15,1 2-15,0 3 0,3 1 0,7 1 16,4 1-16,7 4 16,5 3-16,2 2 0,1 1 15,2 0-15,1-1 0,3 3 0,0 0 16,-5-1-16,-5-3 0,-7-3 16,-7-2-16,-7-5 0,-4-2 0,-9-2 15,-8-1-15,-1-2 16,1-3-16,-7-1 0,-3-1 15,-3-5-15,4-3 0,5-8 16,5-4-16,5 3 0,6 4 0,4 3 16</inkml:trace>
  <inkml:trace contextRef="#ctx0" brushRef="#br0" timeOffset="378962.3571">28593 14673 0,'0'0'15,"-5"10"-15,-5 4 0,-1 3 0,-1 3 16,-11 12-16,-7 6 0,-3 8 16,2-3-16,-1 9 0,4-2 15,8-7-15,2-8 0,6 4 16,5-3-16,6-4 0,4-5 0,11-4 15,7-2-15,2-11 16,4-5-16,-5-1 0,-5 0 16,-4-1-16</inkml:trace>
  <inkml:trace contextRef="#ctx0" brushRef="#br0" timeOffset="379146.0904">28973 15013 0,'0'0'0,"0"0"0,-12 19 0,2-6 16,-1 3-16,-5 6 0,0 2 15,0 1-15,3 2 0,-1 4 0,2-2 16,0-7-16,3-5 16,1-3-16,1-3 0,3-2 0</inkml:trace>
  <inkml:trace contextRef="#ctx0" brushRef="#br0" timeOffset="379299.4433">29052 14696 0,'0'0'0,"0"0"0,0 0 15,0 0-15,28 12 0,-28-12 0,23 9 16,-12-4-16,-1-1 0,-1-1 15</inkml:trace>
  <inkml:trace contextRef="#ctx0" brushRef="#br0" timeOffset="379662.6797">29210 15082 0,'0'0'0,"-7"9"15,-3 5-15,0 1 0,0 2 0,-4 5 16,0 2-16,-3 2 0,3-2 15,3-6-15,3-3 16,1-4-16,2-2 0,5-9 0,1-6 16,3-3-16,2-4 0,3-8 15,2-7-15,2 1 16,1 0-16,6-2 0,1 4 0,0 3 16,-1 3-16,2 2 0,-1 3 15,-1 5-15,0 4 0,1 4 16,0 3-16,-5 1 0,-1 1 15,-1 7-15,-3 6 0,-2 4 16,-2 4-16,-3 3 0,-4 0 16,-2 2-16,-1 0 0,-2 5 15,-2 0-15,0-10 16,0-1-16,-1-1 0,2-3 0,0-8 16,0-5-16,2-2 0,1 0 15,0-3-15</inkml:trace>
  <inkml:trace contextRef="#ctx0" brushRef="#br0" timeOffset="379879.3527">29815 14769 0,'0'0'0,"0"0"15,0 0-15,4 22 0,-4-22 0,-1 31 16,-3-3-16,-3 1 15,-2 1-15,-7 14 0,-6 4 16,2-2-16,1-2 0,-3 8 16,-1 4-16,3-10 0,4-8 0,-2 2 15,3-4-15,5-12 16,3-6-16,2-4 0,0-3 16,2-3-16</inkml:trace>
  <inkml:trace contextRef="#ctx0" brushRef="#br0" timeOffset="380129.2005">30101 15076 0,'0'0'0,"0"0"0,0 0 16,0 0-16,0 0 0,0 0 0,-24 3 16,24-3-16,-28 0 0,28 0 15,-41 2-15,19 0 0,0 1 16,1 1-16,0 1 0,2 1 15,3 3-15,-2 3 0,4 3 16,4 2-16,3 3 0,6 3 16,5 3-16,9 2 15,5 2-15,4 0 0,4 1 16,0 0-16,-5-6 0,-3-5 16</inkml:trace>
  <inkml:trace contextRef="#ctx0" brushRef="#br0" timeOffset="442204.592">18528 9338 0,'0'0'0,"0"0"15,0 0-15,0 0 0,-19-13 0,19 13 16,-25-11-16,7 8 0,-2 1 16,-4 1-16,-5 0 0,-9 1 15,-1 1-15,-6 2 0,-6 4 16,-10 3-16,0 2 0,-18 12 15,-4 4-15,7-2 0,5-2 0,-15 9 16,-14 12-16,18-7 16,14-5-16,-28 27 0,10 2 15,20-7-15,14-8 0,7-1 0,4-1 16,13-1-16,8-3 0,11-1 16,7-2-16,5-4 0,4-4 15,12 1-15,11 4 0,2-11 16,2-6-16,15-1 0,9-1 15,-6-3-15,-5-1 0,19 0 16,11 2-16,-6-4 0,-2 0 0,19-4 16,13 0-16,-12-1 0,-10 1 15,18-2-15,12-3 16,-10 1-16,-7 1 0,15-4 0,10-3 16,-15 0-16,-9 2 0,19 0 15,14 0-15,-16-2 0,-11-1 0,16 1 16,11 2-16,-15 1 15,-10 0-15,14 0 0,10 0 16,-17 1-16,-11 2 0,10-2 16,6 1-16,-12 3 0,-11 3 0,18-3 15,11-2-15,-14 0 16,-11 0-16,11 2 0,9-1 16,-13 2-16,-8 2 0,15-3 0,11-1 15,-13 2-15,-10-1 0,14 3 16,11-2-16,-13-2 0,-10-3 0,18 1 15,12 1-15,-14-1 16,-12 1-16,14-2 0,9-1 16,-15-2-16,-10-1 0,11 0 15,9-2-15,-17 5 0,-9 4 0,7-1 16,6-2-16,-14-6 0,-10-4 16,8 0-16,7-3 0,-12 1 15,-9 2-15,7-1 0,3 1 16,-13 1-16,-10 4 0,7-8 15,4-1-15,-13 1 0,-7 0 0,4-1 16,3 0-16,-15 4 16,-9 2-16,-2-11 0,-1-6 15,-6 3-15,-6 2 0,-4-1 0,-4 0 16,-5 0-16,-3 1 0,-6-6 16,-4-4-16,-3 3 0,1 4 15,-15-5-15,-9-2 0,-5 2 16,-4 1-16,-11-3 0,-7-3 15,0 0-15,2 2 0,-20-5 16,-14-4-16,3 5 0,3 5 0,-20-3 16,-12 0-16,7 2 0,6 1 15,-24-2-15,-19-3 16,16 5-16,11 2 0,-27 2 0,-17 1 16,12 1-16,8 2 0,-26-3 15,-20 0-15,24 3 0,14 3 0,-29 3 16,-20 3-16,20 3 15,11 1-15,-27 1 0,-18 1 16,23 4-16,18 2 0,-26 4 16,-18 3-16,25 2 0,17 3 0,-24 5 15,-17 5-15,24 0 0,17 1 16,-13 6-16,-9 2 16,33 2-16,22-2 0,-8 5 0,-3 3 15,22-5-15,16-5 0,-2 5 16,-2 6-16,22-3 0,17-4 0,14 4 15,10 2-15,16-11 16,13-10-16,7-4 0</inkml:trace>
  <inkml:trace contextRef="#ctx0" brushRef="#br0" timeOffset="443245.9942">22294 10401 0,'0'0'0,"0"0"16,23 6-16,-11-3 0,4 0 0,5 1 15,4 1-15,11 1 0,4-1 16,6 1-16,6 0 0,13 1 15,0-1-15,20 0 0,4-2 16,11-1-16,-7-3 0,19 0 16,1-1-16,-10 1 0,-7 1 0,47-2 15,-7 0-15,-21 1 0,-13 0 16,-5 0-16,-3 0 0,-22-1 16,-12 1-16,-5-1 0,-2-1 15,-12-2-15,-8 0 0,-9 0 16,-5 1-16,-8 2 0,-6-1 15,-7 1-15,-5 0 0,-7-3 16,-5-1-16,-3 2 0,-7 2 16,-7-3-16,-3-3 0,-15 3 15,-10 2-15,-2 1 0,-3-1 0,-11 3 16,-9 0-16,-37 1 0,11 0 16,-8-1-16,-8 1 0,15 2 15,9 1-15,2 2 0,2 0 16,13-1-16,11-1 0,5 0 15,5-1-15,19 0 0,11-2 0,17-3 16,11-1-16,12-3 0,9 1 16,22-4-16,15-5 15,13 1-15,7-1 0,31 4 0,21 5 16,-5 0-16,-4 1 0,19 3 16,12 2-16,-10 5 0,-5 0 15,0 8-15,0 5 0,-18-3 16,-15-2-16,-9-1 0,-7 1 15,-23-2-15,-15 0 0,-16-6 16,-11-5-16,-9-2 0,-5-1 0,-17-3 16,-9-1-16,-13-2 0,-9-1 15,-23 4-15,-17 3 16,4-4-16,2-1 0,-13-2 0,-9 1 16,4 2-16,5 1 0,-14 2 15,-11 2-15,12-1 0,8 0 16,-5 0-16,-2 0 0,18 2 15,14 1-15,14-2 0,11-1 16,22 0-16,13 0 0,15 0 16,8 1-16,11-5 0,6-2 0,30-3 15,21 0-15,6 1 0,6 1 16,19 3-16,12 0 0,-5 0 16,-2-1-16,13 8 0,9 4 15,-15-1-15,-11-1 0,-2 3 16,-2 1-16,-20 2 0,-15 0 15,-13-1-15,-9 0 0,-18-5 16,-14-1-16,-21-2 0,-15-1 16,-12 1-16,-9-1 0,-37-6 15,-22-6-15,-1-1 0,-1-2 0,34 4 16,21 5-16,16 1 0</inkml:trace>
  <inkml:trace contextRef="#ctx0" brushRef="#br0" timeOffset="480245.7513">2457 11569 0,'0'0'16,"0"0"-16,0 0 0,0 0 15,25-12-15,-25 12 0,18-3 16,-18 3-16,23-2 0,-10 2 15,0 1-15,2-1 0,2 0 0,0 0 16,2 0-16,0-1 0,1 0 16,2 0-16,3 1 0,6 1 15,-1-1-15,1 2 0,1-1 16,0-1-16,2 1 0,7-1 16,-1 0-16,1 0 0,-1 0 0,1 0 15,2 0-15,-1 0 16,-1 0-16,11 0 0,2 1 15,-5-1-15,-3-1 0,1 2 0,4 1 16,3 0-16,-5-2 0,4 1 16,3 0-16,-5 0 0,-7 0 15,6 1-15,4 0 16,-5-1-16,-3-1 0,10 3 16,0 3-16,-2-4 0,-3 0 0,3 1 15,0 1-15,-5-3 0,-3 0 0,5-1 16,5 1-16,-5 1 15,-7 1-15,13 2 0,1-2 16,-9 0-16,2-2 0,22 1 16,-8-1-16,-3 1 0,-3-2 0,6 3 15,5 0-15,-14 1 0,-10 1 16,8-3-16,3-1 0,3 0 16,1 2-16,4 0 0,4 0 15,-7-3-15,-6-3 0,7 1 16,6 1-16,1-2 0,-1 1 0,4-2 15,3 1-15,1 1 0,3 0 16,0 0-16,0-3 0,-8 1 16,-2 0-16,8 0 0,7 0 15,-5 0-15,-4 0 0,9 2 16,7 4-16,-6-2 0,-2-2 16,3 1-16,3 1 0,-4 5 15,0 2-15,17 0 16,11-1-16,-23-2 0,-19 0 0,-8-2 15,-5 0-15,3 0 0,2-1 16,-13 1-16,-5-2 0,-17 1 16,-7-1-16,-15-4 0,-11-3 15,0 1-15,2 3 0,1 1 16</inkml:trace>
  <inkml:trace contextRef="#ctx0" brushRef="#br0" timeOffset="481011.6292">2769 10275 0,'0'0'0,"0"0"0,0 0 16,-24-13-16,13 11 0,-4 1 16,-4 3-16,-2 1 0,-2 3 15,-11 5-15,-2 1 16,-2 4-16,0 3 0,-11 9 0,-2 5 16,4 1-16,2 0 0,-9 12 15,0 4-15,-2 5 0,8-1 0,1 15 16,9 5-16,6-6 15,4-3-15,0 33 0,8-6 16,8-15-16,2-7 0,14 3 0,10 2 16,5-10-16,3-7 0,13-6 15,13-2-15,-3-10 0,1-7 16,6-8-16,8-6 0,4-7 16,4-5-16,8-10 0,6-5 15,-3-4-15,-2-3 0,8-10 16,6-8-16,-9-5 0,-2-2 0,2-7 15,5-6-15,3-7 16,3-6-16,-3-8 16,-4-8-16,-25 14 0,-15 11 0,-9 2 15,-8 2-15,-5-2 0,-4 0 16,-5-5-16,-1-4 0,-9 8 16,-4 6-16,-7-1 0,-7 2 15,-3 3-15,-3 2 0,-10 1 16,-9 0-16,-3 7 0,-2 3 15,-14-3-15,-11-2 0,-4 8 16,-9 5-16,-9 13 0,-7 10 16,-5 11-16,-2 8 0,-10 11 0,-2 7 15,5 12-15,1 11 0,2 14 16,1 12-16,32-27 0,24-18 16,16-12-16</inkml:trace>
  <inkml:trace contextRef="#ctx0" brushRef="#br0" timeOffset="482061.6271">8590 10401 0,'0'0'0,"0"0"16,0 0-16,0 0 0,-26 1 0,26-1 15,-27 5-15,11-1 0,-2 2 0,-3 1 16,-1 3 0,-3 3-16,0 4 0,-7 5 0,1 1 15,-1 5-15,-1 2 0,-5 11 16,5 3-16,3 0 0,4 1 0,-1 14 15,3 3-15,9-3 16,5 0-16,8 10 0,7-4 16,5-7-16,4-7 0,14 3 15,9-5-15,5-6 0,3-3 0,10-3 16,5 0-16,31 8 0,-7-9 16,13-9-16,8-7 15,4-4-15,4-3 0,-8-10 0,-8-5 16,-7-4-16,-6-5 0,-2-3 15,-2-4-15,-3-9 0,-2-4 16,-2-8-16,-3-3 16,-1-13-16,-4-8 0,-18 10 0,-14 6 15,-5-9-15,-3-5 16,-3 7-16,-2 5 0,-6-13 0,-5-9 16,-6 10-16,-3 7 0,-4-2 15,-4-1-15,-3 11 0,-1 8 0,-11-6 16,-7-6-16,-2 4 15,0 1-15,-13 3 0,-8 0 16,1 11-16,3 4 0,-15 2 16,-10-1-16,6 3 0,4 4 0,-17 7 15,-10 7-15,11 0 0,9 3 16,-17 1-16,-10 1 16,16 8-16,9 5 0,-6 6 0,-4 5 15,18-9-15,13-5 0,0 5 16,0 2-16,15 2 0,8 1 15,10-1-15,6-2 0,6-3 16,3-3-16,4-1 0,2-3 16,2 2-16,1-1 0,2-1 15,-1 0-15,1-2 0,-1-3 0,-2-3 16,2 1-16,-2 0 0,-2 1 16,0-1-16,-1-4 0,-1 4 15,-2 4-15,-5-2 0,-6-2 16,1-2-16,-2 0 0,3-2 15,2 2-15,1 0 0</inkml:trace>
  <inkml:trace contextRef="#ctx0" brushRef="#br0" timeOffset="487029.3611">27481 10266 0,'0'0'0,"0"0"0,0 0 16,-26 5-16,26-5 0,-28 10 0,9-3 15,-1 2-15,-2 1 0,-7 5 16,-3 2-16,0 0 0,0 1 16,-6 7-16,2 2 15,2 1-15,1-1 0,-7 7 16,1 4-16,6-4 0,5 0 0,0 2 15,2 3-15,2 0 0,3-3 16,2 8-16,3 1 0,7-2 16,5 0-16,7-2 0,7 0 15,1-5-15,2-2 0,8 2 16,6 2-16,2-6 0,1-3 0,14 3 16,7-1-16,0-3 0,0-4 15,7-2-15,7-2 0,-2-1 16,0-1-16,36 5 0,-2-4 15,-11-4-15,-6-3 0,2-2 16,3-1-16,-8-2 0,-5 1 16,4-3-16,2-3 0,-10-2 0,-8-2 15,5-5-15,3-3 0,-4 0 16,-3 1-16,0-3 0,0-1 16,-11-3-16,-7-2 0,0-3 15,1-2-15,-9-1 0,-6-2 0,2-3 16,1-2-16,-5 1 0,-2 1 15,-7-5-15,-2-4 16,-4 4-16,-2 0 0,-3-3 16,-2-2-16,-4-4 0,-2-1 0,-2 6 15,-2 5-15,0-3 0,-2-2 16,-3 1-16,-2 0 0,2 15 16,-1-3-16,-8-2 15,-4-3-15,2 6 0,1 1 0,-4-4 16,-4-1-16,-3 3 0,-2 3 15,-4 0-15,-1 2 0,-3 0 16,0 4-16,-9 0 0,-5 2 16,2-1-16,3 2 0,-36-4 15,-4 4-15,8 3 0,2 5 0,-13-1 16,-12 0-16,1 6 0,1 3 16,-23 10-16,-14 5 0,44-5 15,30-4-15,21-3 0</inkml:trace>
  <inkml:trace contextRef="#ctx0" brushRef="#br0" timeOffset="488629.1862">15692 11306 0,'0'0'15,"0"0"-15,-25-10 0,12 6 0,-2-1 16,-4 2-16,-6-2 0,-8 2 16,-2 1-16,-6 1 0,-4 0 15,-11 4-15,0 4 0,-14 1 16,0 4-16,3 4 0,6 5 16,-15 7-16,0 3 15,4 1-15,4 0 0,-11 13 0,3 3 16,-13 23-16,19-5 0,4 4 15,3 5-15,18-12 0,12-9 16,9-1-16,5 0 0,4 5 16,2 2-16,13-3 0,8-2 15,7-10-15,3-5 0,8 0 0,5 1 16,5-4-16,6-2 0,12-5 16,10-3-16,3-4 0,4-1 0,9-5 15,6-2-15,1-2 16,3-3-16,4-4 0,4-4 15,-2-3-15,-1-3 0,18-4 16,11-3-16,-19 0 0,-14-1 0,1-6 16,1-4-16,-4-3 0,-3-3 15,-3-5-15,-4-4 0,-10-1 16,-7-2-16,-7-4 0,-3-2 16,-6-1-16,-4 0 0,-9-5 15,-5-1-15,-12-2 16,-6-2-16,-7-4 0,-7-5 15,-5 9-15,-3 6 0,-17-1 0,-12-1 16,-2 8-16,-4 2 0,-10 5 16,-7 2-16,-6 10 0,-4 5 0,-9 10 15,-4 6-15,3 6 0,3 3 16,24 0-16,19-2 16,11 0-16</inkml:trace>
  <inkml:trace contextRef="#ctx0" brushRef="#br0" timeOffset="489527.8446">23664 12524 0,'0'0'0,"0"0"0,0 0 16,0 0-16,0 0 0,0 0 15,0 0-15,0 0 0,0 0 16,0 0-16,31-6 0,-31 6 16,28 2-16,-28-2 0,38 5 15,-15-1-15,3-2 0,5 2 16,4 0-16,12 3 0,3 1 0,17 0 16,5 0-16,1-3 0,2 0 15,19 2 1,5-2-16,12 1 0,-4-1 0,20 2 0,-1 1 15,46-1-15,-16-3 0,-7 0 16,-5 0-16,-9-1 0,-9 0 0,4 1 16,2 0-16,-8 2 0,-5 0 15,3-3-15,1-3 0,-6 2 16,-5-1-16,-2 6 0,-4 3 16,-3-2-16,-4-2 0,15-3 15,8-2-15,-14 1 16,-10 0-16,-12-1 0,-7 1 15,-7-2-15,-2 0 0,-6-2 16,-6 0-16,-10-2 0,-10-1 16,-7 4-16,-7 1 0,-6-3 0,-4-1 15,-6 2-15,-4 3 0,-4-1 16,0 0-16,-19-3 16,-10-4-16,9 3 15,7 1-15,3 2 0</inkml:trace>
  <inkml:trace contextRef="#ctx0" brushRef="#br0" timeOffset="497344.6214">24222 11423 0,'0'0'0,"0"0"16,27-4-16,-14 2 0,2 0 0,11 1 16,3-1-16,3 0 0,1-1 15,9-1-15,1 1 0,-2-1 16,-1 1-16,-3 1 0,-1 0 15,-8 2-15,-5 0 0,-4 4 16,-8 3-16,-3-2 0,-1 0 0,-2-2 16</inkml:trace>
  <inkml:trace contextRef="#ctx0" brushRef="#br0" timeOffset="497544.6601">24085 11628 0,'0'0'0,"15"-2"0,8-2 16,1 0-16,2-2 0,14 1 16,17-4-16,1 0 0,3-2 0,16 1 15,2 3 1,-2-4-16,-2-2 16,-9 2-16,-17 2 0,-10 0 15,-14 2-15,-7 2 0,-5 2 0,-4-1 16</inkml:trace>
  <inkml:trace contextRef="#ctx0" brushRef="#br0" timeOffset="497715.1949">24457 11475 0,'0'0'16,"0"0"-16,0 0 0,0 0 0,0 0 0,8 22 16,-8-22-16,7 31 15,-7-31-15,8 35 0,-2-12 16,-1-1-16,2 0 0,-1 6 15,0 0-15,-2-6 0,1-3 0,-3-4 16,-2-5-16,0-1 16,0-2-16,0-1 0</inkml:trace>
  <inkml:trace contextRef="#ctx0" brushRef="#br0" timeOffset="497877.2017">24594 11568 0,'0'0'0,"0"0"0,0 0 15,0 0-15,0 0 0,0 0 16,-31 19-16,31-19 0,-28 21 0,12-8 16,-3 3-16,-1 0 0,-1 0 15,-5 4-15,1-2 0,5-3 16,2-2-16,4-2 0</inkml:trace>
  <inkml:trace contextRef="#ctx0" brushRef="#br0" timeOffset="498010.7027">24465 11673 0,'0'0'0,"0"0"16,0 0-16,0 0 0,31 6 0,-31-6 16,24 6-16,-24-6 0,24 9 0,-12-3 15,1 0-15,2 0 0,0 0 16,-2-1-16,0 0 0,-4-1 16</inkml:trace>
  <inkml:trace contextRef="#ctx0" brushRef="#br0" timeOffset="498178.1333">24908 11462 0,'0'0'0,"0"0"0,0 0 0,0 0 16,7 27-16,-7-27 0,4 25 16,-4-25-16,2 31 0,-1-15 15,0-1-15,0 0 0,1-3 16,-1-2-16,0-1 0,0 0 0</inkml:trace>
  <inkml:trace contextRef="#ctx0" brushRef="#br0" timeOffset="498396.1305">25095 11371 0,'0'0'0,"0"0"0,0 0 0,0 0 16,5 22-16,-5-22 0,0 30 15,0-9-15,-1 4 0,0 4 16,-1 5-16,1-3 16,0-2-16,0 4 0,0-4 0,0-4 15,0-5-15,0 0 0,0-4 16,-2-6-16,0-4 0,-1-4 16,-2-6-16,1 1 0,0 1 0,2 0 15</inkml:trace>
  <inkml:trace contextRef="#ctx0" brushRef="#br0" timeOffset="498610.8092">25403 11455 0,'0'0'16,"1"9"-16,0 4 0,-1 6 15,-1 3-15,-1 11 0,-2 3 16,1 0-16,0 0 0,0 3 15,0-1-15,1-6 0,0-5 16,1-5-16,0-6 0,0-5 16,0-6-16,-3-7 0,0-5 15,1 0-15,0 3 0,1-1 0</inkml:trace>
  <inkml:trace contextRef="#ctx0" brushRef="#br0" timeOffset="498878.0159">25411 11440 0,'0'0'0,"0"0"0,0 0 15,23-14-15,-23 14 0,36-12 16,-14 7-16,4-1 0,1 1 0,8-1 16,0 1-16,0 1 0,0 2 15,5 1-15,-3 2 0,-5 2 16,-4 3-16,-2 4 0,-1 3 16,-4 3-16,-3 3 0,-6 6 15,-4 6-15,-4-1 0,-1 2 16,-3 5-16,-1-2 0,-2-2 15,0-4-15,0-3 0,1-2 16,-2-5-16,1-3 0,-1-3 16,-2 0-16,-6-6 0,-8-3 15,0-4-15,0-2 0,4 0 16,3 1-16,2 1 16</inkml:trace>
  <inkml:trace contextRef="#ctx0" brushRef="#br0" timeOffset="499044.5815">25444 11548 0,'0'0'0,"0"0"16,0 0-16,33-6 0,-33 6 0,38-7 15,-11 5-15,-1-1 0,1 0 16,9 0-16,3 1 0,-3 2 16,-2-1-16,0 2 0,-5 0 15,-6 0-15,-4 0 0,-4 0 16</inkml:trace>
  <inkml:trace contextRef="#ctx0" brushRef="#br0" timeOffset="499194.6522">25421 11676 0,'0'0'16,"0"0"-16,0 0 0,0 0 0,0 0 16,32-3-16,-32 3 0,40-2 15,-15 1-15,1-1 0,4-1 16,2 0-16,1 1 0,7-3 15,-3 0-15,-5 1 16,-6 0-16,-4 1 0</inkml:trace>
  <inkml:trace contextRef="#ctx0" brushRef="#br0" timeOffset="499410.8764">25673 11483 0,'0'0'0,"0"0"15,0 0-15,6 28 0,-6-28 16,3 37-16,-3-11 0,-1 3 0,-1 5 0,-1 13 16,1 3-1,-1-4-15,-1-2 0,1 3 0,0-6 16,1 0-16,1-10 0,1-7 16,1-6-16,0-3 0,0-3 0,-1-3 15</inkml:trace>
  <inkml:trace contextRef="#ctx0" brushRef="#br0" timeOffset="499561.2927">26208 11733 0,'0'0'0,"0"0"0,0 0 16,0 0-16,16 23 0,-16-23 15,12 18-15,-5-7 0,0 1 0,-1-2 16,0 0-1,-2-2-15</inkml:trace>
  <inkml:trace contextRef="#ctx0" brushRef="#br0" timeOffset="500277.3969">26450 11315 0,'0'0'16,"0"0"-16,0 0 0,21-4 16,-21 4-16,21-4 0,-21 4 15,24-2-15,-11 1 0,-2 0 16,0 1-16,-3 0 0,0 1 16,-2-1-16,-3 1 0,-3-1 0,-2 5 15,-4-1-15,-3 4 0,-2 2 16,-3 2-16,-1 2 0,-2 3 15,-4 7-15,0 4 0,-2 2 16,-1 3-16,1-1 0,1 1 16,-3 4-16,4-3 0,0 0 15,4-6-15,4-6 0,3-4 0,2-4 16,2-5-16,5-7 16,2-4-16,-1-1 0,0 3 0,0-2 15</inkml:trace>
  <inkml:trace contextRef="#ctx0" brushRef="#br0" timeOffset="500461.3499">26488 11467 0,'0'0'0,"0"0"16,0 0-16,5 31 0,-3-14 0,0 3 16,-1 3-16,0 2 15,0 2-15,0 6 0,1-1 0,0-3 16,2-3-16,0 1 0,0-7 15,1-5-15,-1-4 0,0-7 16,-2-4-16,0 0 0,-2 0 0,2 0 16</inkml:trace>
  <inkml:trace contextRef="#ctx0" brushRef="#br0" timeOffset="500611.4614">26718 11314 0,'0'0'0,"0"0"0,0 0 0,23-8 15,-23 8-15,31-11 0,-13 5 16,1 1-16,1 0 0,1 1 16,0 0-16,4 0 0,-3 1 15,-4 0-15,-2 0 0,-3 1 0</inkml:trace>
  <inkml:trace contextRef="#ctx0" brushRef="#br0" timeOffset="501044.7881">26706 11452 0,'0'0'0,"0"0"0,0 0 16,2 20-16,-2-20 0,2 20 15,-2-20-15,5 20 0,-3-10 0,0-3 16,2-2-16,-2-2 0,0 0 16,-1-6-16,0-2 0,-1-2 15,-1 0-15,0-1 0,-1-1 16,0-2-16,-1 0 0,2 1 15,0 1-15,0 1 0,1 0 0,2 2 16,2-1-16,4 1 16,5 1-16,2 0 0,4 0 15,2 0-15,2 1 0,5-1 0,1 1 16,-2 1-16,-3 1 0,-2 1 16,-2 1-16,-4-1 15,-3 1-15,-4 1 0,-3 3 16,-5 0-16,-3 2 0,-8 1 0,-7 1 15,0 0-15,-2-1 0,-2 1 16,-1-2-16,1 0 0,2-1 16,-1 1-16,5-1 0,3-2 15,4 0-15,8-3 0,2 4 16,6-4-16,3 0 0,4-1 0,5-2 16,0 1-16,0 0 0,0 0 15,0-3-15,-4 1 16,-1 1-16,-3 0 0</inkml:trace>
  <inkml:trace contextRef="#ctx0" brushRef="#br0" timeOffset="501294.6931">26844 11165 0,'0'0'0,"0"0"0,0 0 15,8 33-15,-6-17 0,0 5 16,-1 6-16,0 14 0,0 3 16,-1 12-16,-1 0 0,-1-4 15,-1-3-15,-2-1 0,0-6 0,-1-6 16,1-6-16,-6-6 16,-5-4-16,1-4 0,-2-3 0,0-7 15,-1-6-15,4 0 0,3 0 16,2 0-16</inkml:trace>
  <inkml:trace contextRef="#ctx0" brushRef="#br0" timeOffset="501445.7323">26684 11578 0,'0'0'0,"0"0"0,0 0 15,21 7-15,-21-7 0,32 12 16,-11-4-16,0 1 0,1 0 16,2 1-16,1 0 0,6 4 0,-1-2 15,-1 2-15,-2-1 0,0-2 16,-3-1-16,2-4 15,-2-3 1,-9 0-16,-2-2 0,-2 2 0</inkml:trace>
  <inkml:trace contextRef="#ctx0" brushRef="#br0" timeOffset="501811.1438">27293 11317 0,'0'0'0,"0"0"16,0 0-16,0 0 0,6 28 0,-6-28 16,-1 34-16,0-12 0,0 4 15,-1 4-15,-2 3 0,-1 9 16,-1-2-16,3-2 0,1-5 16,0 2-16,-1-8 0,2-5 15,0-5-15,0-6 0,-1-5 16,0-6-16,-1-4 0,2 1 0,0 0 15,0 0-15</inkml:trace>
  <inkml:trace contextRef="#ctx0" brushRef="#br0" timeOffset="502094.5219">27234 11320 0,'0'0'0,"0"0"16,0 0-16,36-8 15,-18 4-15,5 1 0,5 0 0,6-1 16,0 1-16,3 2 0,1 1 15,5 1-15,-3 2 0,-2 2 16,1-1-16,-5 2 0,-2 1 0,-4 4 16,-4 3-16,-4 3 0,-4 2 15,-2 3-15,-3 3 0,-3 3 16,-1 4-16,-3 9 16,-2 2-16,-2-3 0,-2-3 15,0-6-15,0-3 0,-2-3 16,-2-4-16,-3-3 15,-2-4-15,-7-5 0,-7-3 16,2-5-16,1-2 0,4 0 16,5 1-16,2-2 0</inkml:trace>
  <inkml:trace contextRef="#ctx0" brushRef="#br0" timeOffset="502231.1354">27358 11469 0,'0'0'0,"0"0"0,0 0 15,28-3-15,-12 2 0,4 0 16,4-2-16,2 2 0,2-1 0,7 1 16,-1 1-16,-2 0 15,-1 0-15,0 0 0,-6 0 16,-4 0-16</inkml:trace>
  <inkml:trace contextRef="#ctx0" brushRef="#br0" timeOffset="502427.3372">27262 11619 0,'0'0'0,"0"0"16,0 0-16,0 0 0,0 0 0,28-2 15,-28 2-15,39-6 0,-13 3 16,3-1-16,2-1 0,0 1 16,0 1-16,6-3 0,0 1 15,-4 2-15,-3-1 0,2 0 16,-6 1-16,-5 1 0</inkml:trace>
  <inkml:trace contextRef="#ctx0" brushRef="#br0" timeOffset="502677.5805">27457 11370 0,'0'0'0,"0"0"0,0 0 0,0 0 15,0 0-15,12 20 0,-12-20 16,12 32-16,-6-10 0,-2 7 15,-1 6-15,-1 3 0,0 1 0,-1 13 16,0 2-16,1 3 0,0-9 16,2 2-16,-1-7 15,0-6-15,-1-7 0,1-7 16,-2-5-16,-1-3 0,0-2 0,0-5 16,1-2-16,-1-4 0,0-2 15,-1-10-15,0-6 0,1 5 16,0 2-16,0 1 0</inkml:trace>
  <inkml:trace contextRef="#ctx0" brushRef="#br0" timeOffset="502814.0261">28343 11771 0,'0'0'0,"0"0"0,0 0 0,0 0 0,0 0 15,0 0-15,0 0 16,0 0-16</inkml:trace>
  <inkml:trace contextRef="#ctx0" brushRef="#br0" timeOffset="505210.9627">2289 13583 0,'0'0'16,"0"0"-16,0 0 0,0 0 15,0 0-15,0 0 0,0 0 16,0 0-16,0 0 0,0 0 0,0 0 16,0 0-16,0 0 0,22-4 15,-22 4-15,32 1 0,-32-1 16,42-1-16,-12-1 0,2 1 15,6-2-15,16 1 0,7-1 16,1 0-16,2 0 0,21-1 0,19-2 16,-6 1-16,-4 1 0,17 0 15,10 0-15,-12 1 16,-13 0-16,45-1 0,-5-3 0,-28 1 16,-20 1-16,-2 0 0,-3 2 15,-10 1-15,-7-2 0,-10 2 16,-6 0-16,-8-1 0,-8 1 0,-14-2 15,-8-3-15,-9 3 16,-8-1-16,3 3 0,-1 0 16,3 2-16</inkml:trace>
  <inkml:trace contextRef="#ctx0" brushRef="#br0" timeOffset="511144.2883">24127 12407 0,'0'0'15,"0"0"-15,0 0 0,0 0 16,0 0-16,0 28 16,0-28-16,-2 38 0,1-16 0,-1 8 15,-1 6-15,-2 4 16,0 3-16,-5 15 0,-2 12 0,1-1 16,0-2-16,-1 8 0,1-5 15,2 2-15,1-7 0,3-7 16,3-3-16,1-5 0,1-8 15,3-5-15,3-3 0,-2-7 0,2-2 16,4-2-16,4 0 16,0-4-16,0-5 0,1-3 0,2-2 15,5-3-15,4-2 0,-2-2 16,3 0-16,3-1 0,3 0 16,2-1-16,4 0 0,2-1 15,6 1-15,9 0 16,0 0-16,0-1 0,1 0 0,3 1 15,4 0-15,11 0 0,-1-1 0,1 2 16,1 0-16,0 0 16,0 0-16,34 2 0,-7 1 15,-6 1-15,-5 1 0,-2-1 16,0 2-16,0 0 0,-2 0 0,1 2 16,2-1-16,1 0 0,3-1 15,4-1-15,4 0 0,-2-1 16,-2 0-16,2-2 0,1-1 15,-1 1-15,-1 2 0,6-2 16,4-1-16,-2-4 0,-2-2 0,-1 0 16,0 1-16,-2-3 0,-2-1 15,4 4-15,3-1 0,-6-3 16,-5-4-16,-2-3 0,0-2 16,-1 4-16,-1 3 0,-1 1 15,1 0-15,-7-1 0,-6-1 0,0-5 16,-1-2-16,-3-1 0,-1 0 15,1 0-15,0-1 16,-6 5-16,-5 3 0,1-3 0,1-3 16,-5 4-16,-5 1 0,-4-2 15,-2-4-15,-4 4 0,-2 1 16,3 1 0,3 0-16,-2 0 0,1 2 15,-20 3-15,-15 1 0,-1-2 0,-2-2 16,1 2-16,-1 1 0,-5 3 15,-2 2-15,1-2 0,3 0 0,-5 1 16,-1-2-16,1 0 0,1 1 16,-2-3-16,0 0 15,0-2-15,-2 0 0,-1-1 16,0-1-16,-3-2 0,1-1 0,-3-5 16,-2-5-16,-1 4 15,-2-2-15,-2-6 0,0-1 0,0 0 16,0 2-16,-4-2 0,-2-2 15,-3 3-15,-2 1 0,-3-1 16,1 1-16,-4 3 0,-2 3 16,-6 0-16,-5-1 0,-2 4 15,-2 1-15,-13 0 0,0 2 16,0 3-16,2 1 0,-14 3 0,-1 3 16,1 3-16,2 2 0,-4 0 15,-2 0-15,-32 1 0,8 0 16,4-3-16,2-2 0,3 4 15,1 3-15,-2-2 0,1-1 16,-1-2-16,1 1 0,-6-6 16,-5-3-16,1 3 0,3 1 0,-3 2 15,-1 1-15,0-1 16,2-1-16,-7 0 0,-4 0 0,2-3 16,0-2-16,1 0 15,2-2-15,1 0 0,-1-1 0,-5 5 16,-4 1-16,5 4 0,4 3 15,-5-4-15,-3-2 0,2 0 16,2 0-16,1 1 0,1 3 16,0-4-16,-1 0 0,-2 4 15,-2 3-15,11 4 0,7 3 0,-6-4 16,-5 0-16,6 1 0,4 1 16,5 3-16,4-2 0,7 0 15,7-1-15,3 0 0,4-1 16,6 0-16,1 0 0,7-1 15,2-1-15,9 1 0,6-1 16,10 1-16,5 1 0,4-3 16,3 0-16,3-2 0,2-2 15,1 0-15,-2-2 0,5 2 16,3 2-16,-5 0 0,-1 3 0,2-2 16,2 0-16,2-1 0</inkml:trace>
  <inkml:trace contextRef="#ctx0" brushRef="#br0" timeOffset="525260.5681">2267 13876 0,'0'0'0,"0"0"0,0 0 15,0 0-15,0 0 0,0 0 0,0 0 16,0 0-16,0 0 0,0 0 16,0 0-16,10 35 0,-10-35 0,12 44 15,-5-10 1,4 4-16,-1 6 0,4 11 0,1 2 16,2 7-16,-2-5 0,5 0 15,1-10-15,-1-8 0,-2-7 16,8-5-16,1-7 15,-5-7-15,-3-4 0,6-9 0,5-6 16,3-8-16,-1-5 0,6-11 16,0-10-16,0-4 0,-3-4 0,14-20 15,2-6-15,0-5 0,-11 5 16,6-7-16,-14 23 0,-10 18 16</inkml:trace>
  <inkml:trace contextRef="#ctx0" brushRef="#br0" timeOffset="536994.1167">20698 14664 0,'0'0'0,"16"0"0,3 0 16,-1 0-16,2 1 0,16 2 15,7 0-15,12 2 0,1 1 0,19 0 16,4-1-16,2-2 16,0-1-16,18 0 0,-1-1 15,2 0-15,-10 1 0,49 0 16,-3 0-16,-14-1 0,-7 1 0,5 0 15,6 2-15,-13-3 0,-7-2 16,13-2-16,8-2 0,-6 1 16,-2 3-16,2-2 0,1-1 15,-7 1-15,-6 1 0,1-2 16,2-4-16,-10 3 0,-10-2 0,8 3 16,3 2-1,-6-2-15,-5-2 0,-4 1 0,-2-1 16,-18 2-16,-10 0 0,0-3 0,3-2 15,-9 0-15,-6-1 0,-6 2 16,-4-2-16,-10 2 0,-3 1 16,-8-4-16,-3-1 15,-11-1-15,-9 0 0,4 4 0,1 2 16,1 2-16</inkml:trace>
  <inkml:trace contextRef="#ctx0" brushRef="#br0" timeOffset="538644.0885">25936 14558 0,'0'0'0,"0"0"0,0 0 0,25 0 16,-25 0-16,22 1 0,-22-1 15,31 2-15,-14-1 0,4-1 16,4 0-16,1 0 0,2 0 0,11-1 16,5 0-16,2 0 0,1 0 15,15 0-15,3 2 0,1-2 16,1 1-16,16 0 0,1 1 16,7 0-16,-5 1 0,19 0 15,3-1-15,-7 0 0,-4-1 0,50 0 16,-7 0-16,-18 2 0,-11 0 15,8-2-15,5-1 16,-1 1-16,-1 1 0,3 0 16,2 1-16,-21-1 0,-14-1 0,18 2 15,13-1-15,-3 0 0,-4 1 16,9-3-16,4 0 0,-25-1 16,-18 0-16,10 2 0,6 3 15,1-3-15,-1-2 0,1 0 16,-1 0-16,-11 2 0,-9 0 0,9 1 15,6 0-15,-10-1 0,-6 0 16,1-2-16,0 0 16,-22 0-16,-14 1 0,3 0 0,3 1 15,-8 0-15,-6-1 0,-4 0 16,-5 0-16,-7-1 0,-5 0 0,-6 1 16,-3 0-16,-3 1 15</inkml:trace>
  <inkml:trace contextRef="#ctx0" brushRef="#br0" timeOffset="542627.534">2264 15732 0,'0'0'16,"0"0"-16,0 0 0,0 0 15,0 0-15,0 0 0,0 0 16,31-8-16,-31 8 0,0 0 0,29-7 15,-16 4-15,0 0 0,2 1 16,0-1-16,2 1 0,-1-1 16,5 0-16,1-1 15,4 0-15,-1-1 0,9-1 0,5 3 16,-2 0-16,2 2 0,10-1 16,5-1-16,0 1 0,-2 0 15,17 2-15,3 1 16,-4-2-16,-3-1 0,17 0 15,7 0-15,-10 4 0,-7 2 0,11-1 16,1 0-16,29-4 0,-12-4 16,-5 0-16,-5-1 0,-5 4 15,-1 2-15,-2-1 0,2 0 16,-1 0-16,1-1 0,-1 1 16,2 0-16,-1-4 0,0 1 0,3 2 15,4 0-15,-3 0 0,-3-1 16,6 1-16,1-1 0,-1-2 15,-4-2-15,0 3 0,2 1 16,-2 0-16,0-1 0,5-1 16,4-1-16,-1 5 0,2 1 15,0 0-15,0-2 0,-1-1 16,0-1-16,-1 2 0,-1 1 16,-4 1-16,-2 2 0,11-3 0,8-1 15,-6 1-15,1 2 0,-1 1 16,1 2-16,-1-6 0,2-2 15,7 6-15,5 3 0,-7 0 16,-4 0-16,4-2 0,4 1 16,-3 0-16,-1 1 0,2 2 15,5 3-15,-5-3 0,0-3 0,1 0 16,3 0-16,-2 1 0,2 0 16,4 4-16,3 0 15,-8 0-15,-6-1 0,11-3 0,6 1 16,-8 0-16,-5 0 0,7-3 15,6-2-15,-10 2 0,-4 2 16,1-3-16,3 0 0,-2-4 16,-1-2-16,1 4 0,2 3 15,-4-1-15,-2-1 0,3-3 16,0 0-16,-6-1 0,-5-1 0,6 2 16,4 2-16,-3 2 15,0 0-15,0-1 0,1-2 0,-4 0 16,-3-2-16,5 2 0,3 3 15,-6-1-15,-5 0 0,5-3 16,3-2-16,-1 3 0,-1 1 16,0 0-16,-1 0 0,-5 1 15,-3 2-15,9-2 0,5 0 16,-3 0-16,-2 0 0,-4 4 16,-1 0-16,-3-1 0,-1 0 0,11-3 15,8-2-15,-7 1 0,-4 3 16,1 0-16,3 1 0,-3 0 15,-1 1-15,3 0 0,2 1 16,-7-4-16,-3-2 0,6 4 16,7 1-16,-4 1 0,0 1 15,22-4-15,17-1 16,-4-1-16,-2-1 16,-36 0-16,-26 0 0,18 0 0,13 2 15,-2-1-15,-1-1 0,0 1 16,0 1-16,-9-2 0,-5-2 0,9 1 15,8 1-15,-7 1 0,-2 2 16,1-4-16,3-3 0,-4 4 16,-3 4-16,0-3 0,2 2 15,-10-3-15,-5-3 0,6 3 16,6 0-16,-8 1 0,-6 1 0,11-2 16,7-1-16,-4-1 15,-2-3-15,-4 0 0,-4 3 16,-14 0-16,-9 1 0,1 1 15,1 1-15,0-3 0,0-2 16,-1-2-16,0-3 0,-20 4 0,-13 1 16,-4-3-16,-4-3 0,2 0 15,0 0-15,-8 2 0,-6 3 16,-3 2-16</inkml:trace>
  <inkml:trace contextRef="#ctx0" brushRef="#br0" timeOffset="548393.8028">12958 14434 0,'0'0'0,"0"0"0,0 0 16,-28 6-16,15-3 0,-3 4 15,-4 4-15,-2 0 0,-2 0 0,-8 10 16,-1 5-16,1 0 15,0 0-15,-9 12 0,0 2 16,-1 5-16,6-2 0,0 6 0,-2 6 16,3 2-16,5-6 0,6 9 15,6 0-15,7-3 0,5-4 16,13-2-16,10-1 0,3-8 16,1-5-16,30 18 0,10-5 15,-5-7-15,-3-7 0,27-4 16,17-3-16,-8-7 0,-4-5 0,22-1 15,14 1-15,-9-4 0,-6-4 16,21 1-16,15 0 16,-13-5-16,-9-1 0,17-6 0,11-3 15,-20-1-15,-15-2 0,10-3 16,3-2-16,-14-3 0,-12 0 0,10-8 16,8-5-1,-20-2-15,-12-3 0,-8-14 16,-7-10-16,-19 8 0,-14 6 15,-12-8-15,-6-4 0,-6-4 16,-5 0-16,-12-3 0,-9-2 16,-7 7-16,-5 4 0,-5-4 0,-2-2 15,-10 1-15,-6 0 0,-8 6 16,-6 4-16,-3 3 0,-3 2 16,-7 0-16,-4 0 0,-4 9 15,-3 6-15,-10 6 0,-5 6 16,1 2-16,0 2 0,-8 5 0,-6 3 15,-4 7-15,-1 7 0,-1 4 16,-1 5-16,5 2 0,3 4 16,-1 5-16,-2 5 0,5 1 15,3 1-15,-3 5 0,-3 3 16,29 0-16,21-2 0,14 1 16,8-1-16,12-13 0,11-9 0,4-6 15</inkml:trace>
  <inkml:trace contextRef="#ctx0" brushRef="#br0" timeOffset="549129.4804">12558 15959 0,'0'0'0,"0"0"16,0 0-16,25 2 0,-25-2 15,26 4-15,-26-4 0,41 3 16,-19-2-16,3 2 0,4 0 16,5 1-16,-2-2 0,-6 2 0,-4-1 15,-4 1-15,-5-1 0,-8 0 16,-8 1-16,-5 0 0,-7 2 15,-5 2-15,-4 1 0,0 0 16,0-1-16,-3 1 0,5 0 16,4 0-16,4 1 0,4 2 15,4 1-15,5 4 0,4 1 0,8 1 16,6 1-16,2 1 0,1-1 16,1 1-16,1 1 0,-1-1 15,-1-1-15,-6-2 0,-3-2 16,-7-1-16,-7-2 0,-4-1 15,-4 2-15,-6-2 0,-3 0 16,-6-4-16,-5-2 0,-6-4 16,-2-2-16,-10-4 0,1-3 15,3-4-15,2-2 0,5-6 16,5-2-16,4 2 0,7 5 0,6 3 16</inkml:trace>
  <inkml:trace contextRef="#ctx0" brushRef="#br0" timeOffset="549229.475">12307 16162 0,'0'0'0,"0"0"16,0 0-16,0 0 0,38 1 15,-38-1-15,46 5 0,-18-3 16,4 0-16,5-1 0,3-1 16,15-1-16,4-1 0,0 0 15,-10-1-15,-9 1 0</inkml:trace>
  <inkml:trace contextRef="#ctx0" brushRef="#br0" timeOffset="549427.4743">13404 16008 0,'0'0'0,"0"0"16,-25 10-16,9-2 0,-2 2 0,-5-2 16,-4 2-16,-12 1 0,-1 0 0,-7 3 15,2 2-15,2-3 16,2-3-16,7-2 0,6-2 15,6-1-15</inkml:trace>
  <inkml:trace contextRef="#ctx0" brushRef="#br0" timeOffset="549610.7503">13104 16088 0,'0'0'0,"0"0"0,0 0 0,-6 24 15,6-24-15,-12 32 0,2-14 16,-2 1-16,0 0 0,-3 5 16,0 1-16,2-4 0,1-1 0,1-4 15,2-2-15,1-3 0</inkml:trace>
  <inkml:trace contextRef="#ctx0" brushRef="#br0" timeOffset="550110.2856">13151 16109 0,'0'0'0,"0"0"0,0 0 16,1 21-16,-1-21 0,-3 25 15,3-25-15,-7 31 0,4-16 16,-1 4-16,-2 1 0,0 5 0,-2-2 15,0 1-15,-1-2 0,2-1 16,-1-1-16,0-1 16,0-1-16,4-4 0,2-2 15,2-2-15,2 0 0,1-4 0,2-4 16,0-3-16,2-5 16,-1-1-16,1-2 0,3-5 15,2-2-15,2-4 0,2-3 0,-2 2 16,1 1-16,-2 0 0,-1 1 15,-1 0 1,-2 4-16,-2 2 0,-1 1 0,-2 3 0,0 2 16,-2 4-16,-2 3 0,2 1 15,-2 6-15,0 1 0,0 1 0,0 4 16,-1 4-16,0 1 0,0 1 16,1-1-16,1 0 15,0-1-15,1-1 0,0 1 16,2 2-16,-1-3 0,-1-1 0,0-3 15,2-1-15,-1-1 0,0-1 16,1-5-16,-1-3 0,0-5 16,1-3-16,0-4 0,0-3 15,1 1-15,-2 4 0,0-1 16</inkml:trace>
  <inkml:trace contextRef="#ctx0" brushRef="#br0" timeOffset="550268.3392">13393 16120 0,'0'0'0,"0"0"16,0 0-16,0 0 0,0 0 15,4 31-15,-4-31 0,4 37 16,-1-14-16,0 1 0,1 1 16,2 2-16,-1 2 0,6 9 15,4 2-15,2-2 16,3-2-16,-2-5 0,-2-3 0,1 0 16,-4-5-16,-2-4 15</inkml:trace>
  <inkml:trace contextRef="#ctx0" brushRef="#br0" timeOffset="550468.3271">13798 15660 0,'0'0'0,"0"0"0,0 0 15,17 23-15,-17-23 0,14 22 0,-5-9 16,0 0-16,0 1 0,-2-3 16,0-1-16,-1-1 15</inkml:trace>
  <inkml:trace contextRef="#ctx0" brushRef="#br0" timeOffset="550643.5791">14425 15811 0,'0'0'16,"0"0"-16,0 0 0,0 0 0,0 0 16,-31 20-16,31-20 0,-41 19 15,16-8-15,-4 0 0,-2-2 16,-11 1-16,-1-3 0,7 0 16,5-2-16,6 0 0</inkml:trace>
  <inkml:trace contextRef="#ctx0" brushRef="#br0" timeOffset="550810.2154">13844 15852 0,'0'0'0,"0"0"0,0 0 0,9 28 16,-4-15-16,-2 5 0,1 2 16,-1 4-16,-1 1 0,1 7 15,2 0-15,-1-3 0,1-2 16,0 0-16,1-3 0,-2-6 0,-1-3 15,0-2-15</inkml:trace>
  <inkml:trace contextRef="#ctx0" brushRef="#br0" timeOffset="551059.8944">13941 15961 0,'0'0'0,"0"0"0,0 0 0,35 1 16,-35-1-16,36 7 0,-14-2 15,1 1-15,3-2 0,5 5 16,0 1-16,-1 1 0,0 1 0,-1-2 16,-3-1-16,-3 1 0,-3-1 15,0 5-15,-4 0 0,-5 3 16,-5 2-16,-6-3 0,-3-1 16,-6 1-16,-4-1 0,-5 0 15,1-1-15,-5-2 0,-4-3 16,1-3-16,-1-3 0,6-1 0,3 0 15,3 0-15</inkml:trace>
  <inkml:trace contextRef="#ctx0" brushRef="#br0" timeOffset="551227.0164">13928 16047 0,'0'0'0,"0"0"16,0 0-16,0 0 0,0 0 15,27 16-15,-27-16 0,29 12 16,-29-12-16,29 11 0,-13-3 15,1 0-15,2-1 0,0 1 16,0 1-16,-3-2 0,0-2 0,0 2 16,-2-2-16,-1 0 0</inkml:trace>
  <inkml:trace contextRef="#ctx0" brushRef="#br0" timeOffset="551393.2814">13802 16155 0,'0'0'0,"0"0"15,0 0-15,0 0 0,0 0 0,29 13 16,-29-13 0,39 12-16,-16-6 0,5 1 15,3 0-15,-1 0 0,1 0 16,6 1-16,-3-2 0,-5-1 16,-5 0-16,1 0 0,-5-1 0,-3-1 0</inkml:trace>
  <inkml:trace contextRef="#ctx0" brushRef="#br0" timeOffset="551576.7875">13732 16320 0,'0'0'0,"0"0"0,0 0 16,0 0-16,22 13 0,-22-13 16,37 10-16,-13-5 0,5 1 15,1 0-15,2-1 0,11 0 0,2 0 16,-3-1-16,-1-2 15,3 1-15,-5-2 0,-8 0 16,-6 0-16,-4-1 0</inkml:trace>
  <inkml:trace contextRef="#ctx0" brushRef="#br0" timeOffset="551810.218">14081 15986 0,'0'0'16,"0"0"-16,0 0 0,0 0 15,0 0-15,0 0 0,-4 35 0,1-13 16,-1 4-16,-4 7 0,-2 5 16,-1 2-16,-1 2 0,-3 14 15,2 1-15,1 8 0,2-6 16,1 2-16,3-9 0,1-7 16,2-6-16,2-8 0,1-5 15,3-10-15,4-8 0,4-8 16,3-8-16,-3 1 0,-2 3 0,-2-1 15</inkml:trace>
  <inkml:trace contextRef="#ctx0" brushRef="#br0" timeOffset="552011.2312">14918 15988 0,'0'0'0,"0"0"0,0 0 16,0 0-16,-6 25 0,6-25 0,-19 23 16,5-9-16,-3 0 0,0 1 15,-1 1-15,-1 0 0,-1-1 16,-6 2-16,-2-5 0,5-1 0,3-2 16,4-2-16</inkml:trace>
  <inkml:trace contextRef="#ctx0" brushRef="#br0" timeOffset="552193.6661">14576 16143 0,'0'0'0,"0"0"15,0 0-15,3 25 0,-3-25 0,2 28 16,-1-11-16,0 3 0,0 0 16,1 6-16,-1-2 0,0-2 15,0-2-15,1-2 16,0-2-16,0-4 0,0-2 0,-1-4 15,0 0-15,0-1 0</inkml:trace>
  <inkml:trace contextRef="#ctx0" brushRef="#br0" timeOffset="552410.1199">14746 16227 0,'0'0'0,"0"0"0,0 0 16,29 8-16,-29-8 0,26 6 0,-13-2 15,0 2-15,0-1 0,2 3 16,-1 1-16,0 1 0,1 0 16,-2 5-16,-3 0 0,-4 0 15,-1 0-15,-5 4 16,-4 2-16,1-2 0,-1-1 0,-3-1 16,0-1-16,-4-3 0,-3-2 15,2-3-15,2 0 16,1-2-16</inkml:trace>
  <inkml:trace contextRef="#ctx0" brushRef="#br0" timeOffset="552577.3857">14595 16329 0,'0'0'0,"0"0"16,0 0-16,0 0 0,0 0 16,29 12-16,-29-12 0,27 8 15,-27-8-15,26 10 0,-12-4 16,1-2-16,0 0 0,1 1 15,-1 0-15,-1-1 0,-2-1 0,-1 0 16</inkml:trace>
  <inkml:trace contextRef="#ctx0" brushRef="#br0" timeOffset="552728.8039">14587 16452 0,'0'0'0,"0"0"16,0 0-16,0 0 0,27 16 0,-27-16 15,28 11-15,-28-11 16,31 8-16,-12-4 0,5-1 16,-5-1-16,-1 0 0,-2 0 0</inkml:trace>
  <inkml:trace contextRef="#ctx0" brushRef="#br0" timeOffset="553160.1629">15224 16054 0,'0'0'0,"0"0"0,0 0 15,0 0-15,0 0 0,0 0 0,0 0 16,0 0-16,-14 26 0,14-26 16,-24 25-16,24-25 0,-24 29 0,13-16 15,0 0 1,2-1-16,2-2 0,0-1 15,3 0-15,2-1 0,4 0 16,2-2-16,3-1 0,2-1 16,4-1-16,-1-1 0,1 0 0,7 0 15,3-1-15,-1 1 0,-1 0 16,-1 1-16,-1 2 16,-3 2-16,-2 0 0,-1 5 15,-2 3-15,-3 0 0,-1 2 0,-3 4 16,-1 4-16,-3 0 0,-2 0 0,-1 5 15,-1-1-15,0-3 16,2-3-16,-2-1 0,-2-1 16,-1-4-16,-2-2 0,-3-5 15,-4-3-15,1-2 0,-1-3 0,-3-7 16,-6-5-16,1 0 0,-1-1 16,1-6-16,2-5 15,2-4-15,1-1 0,0 2 0,5 5 16,3 6-16</inkml:trace>
  <inkml:trace contextRef="#ctx0" brushRef="#br0" timeOffset="553262.2501">15104 16369 0,'0'0'0,"0"0"0,23 7 15,-9-2-15,0 0 0,10 4 16,2 1-16,-1 0 0,1 0 0,-1 0 16,-4-2-16,-4-2 0</inkml:trace>
  <inkml:trace contextRef="#ctx0" brushRef="#br0" timeOffset="553432.5446">15813 16781 0,'0'0'0,"0"0"16,0 0-16,0 0 0,-22-9 0,22 9 15,0 0-15,-24-14 0</inkml:trace>
  <inkml:trace contextRef="#ctx0" brushRef="#br0" timeOffset="563827.3361">16880 16001 0,'0'0'0,"0"0"16,0 0-16,0 0 0,-20-3 0,20 3 16,-23 4-16,7-1 15,0 0-15,-2 0 0,-1 1 16,2 2-16,-1 0 0,-7 1 16,-2 0-16,3 1 0,2 0 0,3 2 15,4 2 1,2-1-16,3 0 0,4 1 0,5 3 15,2 0-15,2 1 0,5 0 16,2-1-16,2-2 0,1-1 0,1 2 16,-2 0-16,0-1 0,-1 0 15,-1-2-15,-1 0 0,-3 1 16,-1 1-16,-4 1 0,-2-1 16,-3-2-16,-1 0 0,-3-2 15,-2-1-15,-3-2 0,-3-1 0,-1-1 16,-1-1-16,4-3 15,1-2-15,2 2 0,2-1 16,1 1-16</inkml:trace>
  <inkml:trace contextRef="#ctx0" brushRef="#br0" timeOffset="564193.9099">17148 16204 0,'0'0'0,"0"0"16,0 0-16,0 0 0,0 0 0,0 0 15,-30 18-15,30-18 0,-25 18 16,10-3-16,1 3 0,0 1 16,0 0-16,4-1 0,5 1 15,2 3-15,3-2 16,8-5-16,10-4 0,0-2 0,0-4 15,3-3-15,2-3 0,3-1 16,1-1-16,9-7 16,0-4-16,-3-3 0,-3-3 15,-5 0-15,-4-1 0,-2-3 0,-6 0 16,-7-2-16,-7-2 0,-7 5 16,-5 4-16,-4 5 0,-2 4 15,-4 3-15,-4 2 0,0 4 16,2 2-16,3 2 0,3 0 0,4-1 15,2 0-15,5-1 16</inkml:trace>
  <inkml:trace contextRef="#ctx0" brushRef="#br0" timeOffset="564478.0503">17861 15912 0,'0'0'0,"0"0"0,0 0 16,0 0-16,0 0 0,0 0 16,-19 32-16,19-32 0,-16 36 0,4-11 15,-4 6-15,1 0 16,-1-1-16,-3 13 15,2 3-15,1-5 0,3-3 0,-1 3 16,0 3-16,0-7 0,3-5 0,2-6 16,2-6-16,1-5 0</inkml:trace>
  <inkml:trace contextRef="#ctx0" brushRef="#br0" timeOffset="564676.6724">18133 16266 0,'0'0'15,"0"0"-15,0 0 0,-4 25 16,4-25-16,-9 25 0,9-25 0,-14 28 16,6-11-16,-1 0 0,-1 0 15,-1 3-15,1-2 0,3-3 16,0-2-16,1-3 15</inkml:trace>
  <inkml:trace contextRef="#ctx0" brushRef="#br0" timeOffset="564846.3009">18160 15911 0,'0'0'0,"0"0"0,0 0 16,0 0-16,17 19 0,-17-19 0,20 18 16,-11-8-16,-1-2 0,-1-1 15</inkml:trace>
  <inkml:trace contextRef="#ctx0" brushRef="#br0" timeOffset="565360.4377">18801 16259 0,'0'0'0,"0"0"16,0 0-16,0 0 0,-10-25 16,10 25-16,-12-22 0,0 11 0,-4 0 15,-1 1-15,2 3 0,-8 1 16,-6 2-1,0 4-15,2 4 0,-10 6 16,1 5-16,2 3 0,2 3 16,0 2-16,6-1 0,8 1 15,6 1-15,5-3 0,5-6 0,9 3 16,9-1-16,-2-6 0,1-2 16,5-5-16,8-4 15,-2-2-15,0-1 0,9-8 0,3-5 16,-3-2-16,-2 0 0,-1-7 15,0-3-15,-1-2 0,-1-3 0,3-9 16,-3-4 0,-5 6-16,-5 3 0,-4 1 0,-2 5 15,-4 10-15,-2 3 0,-4 2 0,0 2 16,-2 5-16,-1 3 0,-1 3 16,-2 2-16,-5 7 15,-3 5-15,-2 5 0,-3 6 16,0 1-16,1 0 0,-4 11 0,1 4 15,1 2-15,3 1 0,1-2 16,2 1-16,0 1 0,1-4 16,3-2-16,0-2 0,2-8 15,1-7-15,0-4 0</inkml:trace>
  <inkml:trace contextRef="#ctx0" brushRef="#br0" timeOffset="565810.1007">19332 16288 0,'0'0'0,"0"0"16,0 0-16,0 0 0,0 0 0,0 0 16,-10-20-1,10 20-15,0 0 0,-29-20 16,29 20-16,-40-5 0,17 8 15,-1 1-15,-3 1 0,-8 11 16,-1 7 0,5 2-16,5 0 0,5-3 15,4-2-15,4 3 0,5 1 16,6-3-16,5-3 0,9-6 16,9-5-16,-1-3 0,-1-2 0,6-6 15,6-5-15,-3 0 0,-2-1 16,7-5-16,1-2 0,-3-3 15,-2-1-15,-6-1 0,-3 1 16,-5 5-16,-3 4 0,-3 3 16,-2 1-16,-3 4 0,0 1 15,-4 3-15,-6 6 16,-2 4-16,0 4 0,-3 3 0,-2-2 16,2 4-16,3 1 0,0 2 15,1 2-15,4-2 0,3-1 0,0-3 16,0-4-1,0-3-15</inkml:trace>
  <inkml:trace contextRef="#ctx0" brushRef="#br0" timeOffset="566143.2104">19693 16237 0,'0'0'0,"0"0"0,0 0 16,-11 19-16,5-10 0,-3 7 16,-2 7-16,1-1 0,0 2 0,-2 4 15,1-2-15,1-4 16,2-2-16,4-4 0,2-3 16,0-4-16,2-4 0,0-5 0,4-5 15,-1-3-15,1-2 0,4-5 16,3-4-16,1-1 0,2 0 15,1-4-15,0 0 0,-2 5 16,-2 3-16,-3 4 0,0 3 16,-1 1-16,-2 3 0,1 0 15,-1 3-15,0 2 0,-1 0 0,2 2 16,-1 3-16,4 0 16,1 3-16,-1-2 0,-3 0 0,0-2 15</inkml:trace>
  <inkml:trace contextRef="#ctx0" brushRef="#br0" timeOffset="566370.9534">20087 16333 0,'0'0'0,"0"0"0,0 0 0,-3 23 16,3-23-16,-5 25 0,0-6 15,-1 0-15,-1 2 16,1-3-16,-1-2 0,2-2 0,0-1 16,2-1-16,2-3 0,0-3 15,0-1-15,1 0 16</inkml:trace>
  <inkml:trace contextRef="#ctx0" brushRef="#br0" timeOffset="566527.4503">20082 15980 0,'0'0'0,"0"0"0,0 0 15,0 0-15,0 0 0,7 22 16,-7-22-16,0 0 0,9 31 0,-9-31 16,8 28-16,-5-15 0,0-2 15,0-1-15</inkml:trace>
  <inkml:trace contextRef="#ctx0" brushRef="#br0" timeOffset="566793.3471">20516 16045 0,'0'0'0,"0"0"0,0 0 15,0 0-15,1 28 0,-1-28 16,-18 40-16,6-15 0,0 1 15,0 1-15,0 2 0,-4 4 0,2-3 16,0 4-16,3-3 0,3-4 16,3-2-16,5-3 15,5-1-15,3-2 16,3-1-16,-2-7 0,2-3 0,8-5 16,2-6-16,-1-3 0,-2-3 15,-4 2-15,-2 2 0,-2 0 16</inkml:trace>
  <inkml:trace contextRef="#ctx0" brushRef="#br0" timeOffset="566978.3076">20238 16262 0,'0'0'0,"0"0"0,0 0 15,0 0-15,0 0 0,0 0 0,38 3 16,-38-3-16,37 3 0,-11-1 15,7 4 1,-1-2-16,0 0 0,9 2 0,1-2 16,-7 0-16,-5-1 0,-6 0 0</inkml:trace>
  <inkml:trace contextRef="#ctx0" brushRef="#br0" timeOffset="567444.2754">20889 16245 0,'0'0'0,"0"0"0,0 0 15,0 0-15,0 0 0,0 0 16,-18 28-16,18-28 0,-20 30 0,8-13 16,-2 1-16,2 3 0,1 2 15,3 0-15,0 1 16,2 4-16,4-2 15,4-4-15,3-1 0,5-4 0,4-4 16,1-3-16,2-4 0,3-3 16,2-3-16,1-3 0,1-2 0,7-11 15,0-7 1,-2 1-16,-3 0 0,-2 3 0,-1 0 16,-2 2-16,-6 2 0,-4 4 15,-2 3-15,-4 2 0,1 1 16,-3 2-16,-1 2 0,-2 5 15,-1 5-15,-3 7 0,-4 8 16,-2 3-16,-2 4 0,0 12 16,1 6-16,3-3 0,2-1 15,1 2-15,1-5 0,0-3 16,1-2-16,-1 3 0,-1-4 0,0-8 16,-2-6-16,-3-7 0,-2-1 15,-6-4-15,-5-3 0,-9-13 16,-8-8-16,2-9 15,0-6-15,10 6 0,5 6 0,5 3 16</inkml:trace>
  <inkml:trace contextRef="#ctx0" brushRef="#br0" timeOffset="575793.6232">18794 16778 0,'0'0'0,"0"0"0,0 0 16,0 0-16,0 0 0,0 0 0,0 0 15,0 0-15,0 0 0,0 0 16,-15-19-16,15 19 0,-23-7 15,23 7-15,-33-6 16,17 3-16,-1-2 0,-6 1 0,-6 1 16,-1-1-16,0 1 0,-15-3 15,-1 0-15,-1 0 0,-2 1 0,-15-2 16,-2 1-16,-7-1 0,6-1 16,-5 1-16,-3 0 15,-5 2-15,6 0 0,-14 1 0,-1 2 16,6-1-16,5 0 0,-35 1 15,10 1-15,9-2 0,8-1 0,-1 1 16,0 0-16,12 4 16,9 3-16,-3-1 0,-1-2 15,12 1-15,10 1 0,-4 0 16,-1 2-16,12-5 0,9-1 0,3 1 16,1 1-16,4-3 0,2-2 15,10 3-15,8 0 0,2 0 16,0 1-16,2 0 0</inkml:trace>
  <inkml:trace contextRef="#ctx0" brushRef="#br0" timeOffset="576312.0055">18912 17028 0,'0'0'0,"0"0"16,0 0-16,0 0 0,0 0 15,0 0-15,-33 2 0,33-2 16,-27-2-16,27 2 0,-42-2 16,18 1-16,0-1 0,-6-1 15,-3 0-15,-9-2 0,1-1 0,-4-1 16,-5 1-16,-10-1 0,0 0 16,-14-3-16,-1-4 0,6 4 15,4 3-15,-16-1 0,-1-2 16,4 2-16,6 1 0,-19 1 15,-1 2-15,7-1 0,5-1 16,-42 2-16,6 3 0,20 2 16,14 0-16,-6 0 0,-4 0 15,9 0-15,6-1 0,0 3 16,-1 4-16,8-3 0,5-3 0,2 0 16,3-2-16,10 3 0,9 1 15,-6-1-15,-4-2 0,12 1 16,7 0-16,1-3 0,0-2 15,10 2-15,7 0 0,4 1 16</inkml:trace>
  <inkml:trace contextRef="#ctx0" brushRef="#br0" timeOffset="580126.5775">21553 16190 0,'0'0'0,"0"0"15,0 0-15,0 0 0,0 0 0,31 5 16,-31-5-16,0 0 0,30 9 15,-30-9-15,27 7 16,-10-3-16,2-1 0,2-1 0,1 0 16,-1-2-16,-1 0 0,3-1 15,-5 1-15,-1 0 0</inkml:trace>
  <inkml:trace contextRef="#ctx0" brushRef="#br0" timeOffset="580293.1956">21534 16375 0,'0'0'0,"0"0"15,0 0-15,0 0 0,0 0 0,33 12 16,-33-12-16,36 4 0,-15-2 16,3 0-16,5 0 0,0-2 15,2-2-15,2 1 16,-4 0-16,-5 0 0</inkml:trace>
  <inkml:trace contextRef="#ctx0" brushRef="#br0" timeOffset="580777.0531">22220 16081 0,'0'0'15,"0"0"-15,0 0 0,0 0 16,0 0-16,0 0 0,0 0 0,0 0 16,0 0-16,-12 28 0,12-28 15,-11 31-15,3-13 0,-1 3 16,1 4-16,0-1 16,1 0-16,1 3 0,1-4 0,3 0 15,2-1-15,3-3 16,4-4-16,0-2 0,0-4 0,4-3 15,3-1-15,3-4 0,4-3 0,0-3 16,0-3-16,0-4 16,1 0-16,4-6 0,2-4 15,-3-2-15,-1-3 0,-4 0 0,-1 0 16,-2 2-16,-3 5 0,0-1 16,-1 5-16,-5 5 0,-1 1 15,-2 3-15,-1 2 0,-4 2 16,-4 2-16,1 4 0,-1 1 15,-2 6-15,1 3 0,-3 4 16,-1 4-16,2 0 0,0 0 16,0 7-16,3 1 0,1-4 0,0-4 15,4-2-15,3-3 0,0 0 16,2-1-16,4-3 16,3-3-16,-1-4 0,0-3 0,-3 1 15,-1-2-15,-2 1 0</inkml:trace>
  <inkml:trace contextRef="#ctx0" brushRef="#br0" timeOffset="581194.02">22846 16193 0,'0'0'15,"-2"8"-15,-1 4 0,-2 3 0,0 3 16,-2 0-16,1 1 0,-3 3 15,0-2-15,2-4 0,2-3 0,0 1 16,2 1-16,1-5 16,0-5-16,2-1 0,0-4 15,2 3-15,0-4 0,1-5 16,2-6-16,-1-2 0,1-4 0,-1-4 16,2-3-16,-1 1 0,1-1 15,1-1-15,2 2 0,0 3 16,0 2-16,3 3 15,2 4-15,2 1 0,-1 2 0,1 4 16,-1 1-16,-1 2 0,0 2 16,1 4-16,3 3 0,-2 3 15,0 1-15,-1 6 0,-1 3 16,-3 0-16,-2 0 0,-1 2 16,-3 4-16,0-1 0,-3 0 0,-1-1 15,-1-1-15,-4-1 16,-4-1-16,0-1 0,1-3 0,0-2 15,3-3-15,-1-1 0,2-3 16,1-1-16</inkml:trace>
  <inkml:trace contextRef="#ctx0" brushRef="#br0" timeOffset="581393.4428">23477 16268 0,'0'0'0,"0"0"16,0 0-16,-7 25 0,7-25 16,-11 29-16,2-13 0,2 2 15,0 2-15,0 5 0,3-1 16,1-5-16,1-2 0,0-4 16,1-1-16,0-3 0</inkml:trace>
  <inkml:trace contextRef="#ctx0" brushRef="#br0" timeOffset="581562.9187">23455 15963 0,'0'0'16,"0"0"-16,0 0 0,0 0 0,0 0 15,13 23-15,-13-23 16,13 20-16,-13-20 0,20 21 0,-7-12 15,0-2-15,-2 0 0,-3-1 16</inkml:trace>
  <inkml:trace contextRef="#ctx0" brushRef="#br0" timeOffset="581810.0393">23945 16029 0,'0'0'0,"0"0"15,0 0-15,-8 23 0,8-23 16,-16 27-16,3-6 0,0 4 16,0 1-16,-4 9 0,2 2 15,0-5-15,2-4 0,2 7 16,4-2-16,4-5 0,2-3 0,2-2 16,2-1-16,3-3 0,2-4 15,4-3-15,3-1 16,3-5-16,1-4 0,-4-1 0,-3 0 15,-2 1-15</inkml:trace>
  <inkml:trace contextRef="#ctx0" brushRef="#br0" timeOffset="582020.0261">23675 16220 0,'0'0'0,"0"0"15,0 0-15,0 0 0,0 0 0,27-5 16,-27 5 0,36 3-16,-15-1 0,2 0 15,3 1-15,-1-2 0,1 1 0,10 1 16,0-1-16,-3-3 0,-2-2 16,-4 1-16,-5 0 0,-4 0 15</inkml:trace>
  <inkml:trace contextRef="#ctx0" brushRef="#br0" timeOffset="582484.2404">24317 16138 0,'0'0'0,"0"0"0,0 0 15,0 0-15,-8 26 0,8-26 16,-7 26-16,7-26 0,-13 33 0,7-12 15,-1 3-15,2-3 0,0-1 16,3 7-16,2 2 16,1-4-16,2-3 0,3-2 0,1-1 15,4-3-15,3-2 0,4-4 16,1-3-16,-1-4 16,-1-1-16,-1-5 0,2-4 0,5-5 15,2-1-15,0-3 0,-1-3 16,-2-2-16,-2 0 0,-3 0 15,0-1-15,-2 5 0,-1 2 16,-2 4-16,-2 1 0,-4 3 0,0 0 16,-3 3-16,-2 2 0,-1 4 15,-2 4-15,-1 7 16,-3 7-16,-1 4 0,0 4 0,-1 2 16,0 2-16,0 8 0,1-2 15,1-2-15,3 0 0,-1 2 16,-1-4-16,0-3 0,-2-3 15,1-3-15,-2-5 0,-2-3 16,-2-3-16,0-7 0,-3-2 0,-5-6 16,-4-4-16,-2-6 0,-2-5 15,6 4-15,4 1 0,4 2 16</inkml:trace>
  <inkml:trace contextRef="#ctx0" brushRef="#br0" timeOffset="589093.3763">25418 15484 0,'0'0'0,"0"0"15,0 0-15,0 0 0,0 0 0,10 21 16,-10-21 0,5 33-16,-5-33 0,2 42 0,-2-16 15,0-1-15,-1-1 0,0 7 16,0 1-16,-2-2 0,1-2 0,0-3 16,0 0-16,0-6 0,-1-1 15,1-4-15,0-3 0,0-1 16,-2-2-16,2-3 15,0-4-15,1-3 0,1-4 0,1-3 16,1-5-16,2 0 0,-1-2 16,3-5-16,2-2 0,1 0 15,0-1-15,3 1 0,3 2 16,4-5-16,-1 2 0,-2 2 16,1 0-16,2 2 0,0 2 0,2 3 15,2 2-15,-2 4 0,-1 2 16,-1 5-16,1 2 0,-1 2 15,-2 1-15,1 2 0,1 3 16,-6 0-16,-3 1 0,-2-2 16,-2-1-16,0-2 0</inkml:trace>
  <inkml:trace contextRef="#ctx0" brushRef="#br0" timeOffset="589493.4927">25815 15791 0,'0'0'0,"0"0"15,0 0-15,0 0 0,24 10 0,-24-10 16,0 0-16,28 8 0,-16-6 16,3-2-16,0 0 0,1 0 15,2-2-15,-1-1 16,-1-2-16,0-1 0,-3 0 0,1-4 15,-2-3-15,-1 1 0,-2-1 16,-3-2-16,-3 1 0,-2 0 16,-2 2-16,-3 0 0,-4 1 15,-3 4-15,-4 2 0,-1 4 16,-2 1-16,2 4 0,0 3 0,1 7 16,-2 6-16,2 3 0,1 0 15,0 11-15,6 3 16,3-5-16,5-3 0,5 0 0,2-2 15,5 3-15,3-2 0,6-5 16,4-4-16,0-6 0,1-3 16,1-4-16,2-4 0,-7 0 15,-4 0-15,-5-1 16</inkml:trace>
  <inkml:trace contextRef="#ctx0" brushRef="#br0" timeOffset="589910.0357">26395 15693 0,'0'0'15,"0"0"-15,0 0 0,-4 29 16,4-29-16,-7 34 0,3-14 0,0 2 16,1 0-16,1 0 15,0-2-15,2 4 0,1 0 16,1-4-16,0-2 0,3-3 0,0-1 15,3-3-15,2-2 0,2-5 16,2-3-16,2-2 0,0-2 0,0-5 16,-1-2-16,3-6 15,2-3-15,0-3 0,4-3 16,-1-4-16,-3 3 0,-3 0 16,-1 0-16,-4 5 0,-2 3 0,-1 4 15,-3 2-15,0 3 0,-2 1 16,-1 6-16,0 4 0,-2 5 15,0 3-15,-1 3 0,-1 5 16,0 4-16,0 1 0,1 9 16,1 1-16,1-2 0,1-1 15,3-1-15,1-1 0,2-5 16,0-4-16,5 1 0,4-5 16,-3-5-16,1-2 0,-4-2 15,-2-2-15,-1 0 0</inkml:trace>
  <inkml:trace contextRef="#ctx0" brushRef="#br0" timeOffset="590326.0974">27041 15845 0,'0'0'15,"0"0"-15,-3 22 0,3-22 16,-7 28-16,3-12 0,-2 3 0,0 5 15,-1-1-15,2-2 0,0-4 16,2-2-16,1-4 0,-1-1 16,1-2-16,1-2 0,0-3 15,1-3-15,0-9 0,2 0 16,2-3-16,0-3 0,0-3 16,2-3-16,-1-2 0,2-3 15,1-2-15,-1 2 0,2 1 16,3-2-16,1 3 0,0 3 0,0 3 15,2 3-15,2 2 0,-2 2 16,0 3-16,0 5 16,1 5-16,-1 2 0,-1 2 0,-2 4 15,0 3-15,-4 5 0,0 2 16,-5 6-16,-3 5 16,-1 0-16,-2 1 15,0-4-15,-2-3 0,1-1 0,-2-1 16,1-3-16,-1-2 0,2-3 15,-1-1-15,1-3 0,1-3 16,1 0-16</inkml:trace>
  <inkml:trace contextRef="#ctx0" brushRef="#br0" timeOffset="590510.4981">27616 15861 0,'0'0'0,"0"0"0,0 0 16,0 0-16,0 0 0,-4 32 0,4-32 16,-12 27-16,4-9 0,0 0 15,-1 2-15,0-3 0,1-1 0,2-2 16,-1-1-16,1-3 0</inkml:trace>
  <inkml:trace contextRef="#ctx0" brushRef="#br0" timeOffset="590677.4558">27650 15520 0,'0'0'0,"0"0"15,0 0-15,0 0 0,14 24 0,-14-24 16,10 24-16,-5-13 0,0-2 15,-1 0-15</inkml:trace>
  <inkml:trace contextRef="#ctx0" brushRef="#br0" timeOffset="591026.3931">27844 15873 0,'0'0'15,"0"0"-15,-9 16 0,3-6 16,1 0-16,-2 3 0,1 1 0,1 4 16,4 0-16,4-2 0,4 1 15,2-3-15,2-3 0,7-1 16,4-3-16,0-2 0,0-3 0,2-2 16,2-3-16,3-3 0,-4-1 15,-2-5-15,-5-5 16,-2-1-16,-3-1 0,-3-6 15,-4-4-15,-4 3 0,-6 3 0,-5 1 16,-5 1-16,-1 0 0,-2 4 16,-3 3-16,-3 2 0,0 5 15,0 4-15,-1 2 0,3 2 16,6 3-16,2 2 0,4 1 16,4-1-16,0-1 0,1 0 0,1-2 15</inkml:trace>
  <inkml:trace contextRef="#ctx0" brushRef="#br0" timeOffset="591409.6634">28374 15852 0,'0'0'0,"0"0"0,0 0 16,-7 28-16,7-28 0,-9 24 0,2-10 15,-1 0-15,0 1 0,-3 3 16,2 1-16,0-2 0,1-4 0,2-1 16,2-2-16,1-3 15,1-1-15,2-6 0,2-5 16,0-1-16,1-2 0,2-1 16,0-3-16,3-4 0,0-2 0,6-5 15,5-5-15,-1 4 16,0 3-16,4-2 0,0 3 0,0 2 15,1 2-15,2 5 0,1 3 16,-2 5-16,-1 3 0,-2 3 16,-1 1-16,-2 4 0,-3 3 0,-3 6 15,-2 7-15,-4-1 16,-3-1-16,-3 3 0,-3 2 16,-1-1-16,-2 1 0,-3 0 0,-2 1 15,1-1-15,3-7 0,0-4 16</inkml:trace>
  <inkml:trace contextRef="#ctx0" brushRef="#br0" timeOffset="591926.2234">25659 16308 0,'0'0'0,"0"0"0,0 0 0,0 0 16,26 3-16,-26-3 0,30 5 15,-8-3-15,3-1 0,9 0 16,7 2-16,6 0 0,3 0 0,26 1 15,26 1-15,19 1 0,-1 2 16,27 2-16,2 0 0,12 2 16,7 2-16,57 13 0,-3 6 15,-45-3-15,-30-3 0,-15-3 16,-9-2-16,-9-3 0,-3-2 0,-9 0 16,-5 0-16,-22-4 15,-17-2-15,-12-4 0,-11-3 16,-10-2-16,-7-3 0,-6 0 0,-3 1 15,-4 0-15</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8-29T03:18:38.605"/>
    </inkml:context>
    <inkml:brush xml:id="br0">
      <inkml:brushProperty name="width" value="0.05292" units="cm"/>
      <inkml:brushProperty name="height" value="0.05292" units="cm"/>
      <inkml:brushProperty name="color" value="#FF0000"/>
    </inkml:brush>
  </inkml:definitions>
  <inkml:trace contextRef="#ctx0" brushRef="#br0">3045 2223 0,'0'0'0,"0"0"0,0 0 16,0 0-16,15-18 0,-15 18 16,0 0-16,22-9 0,-22 9 15,24 1-15,-9-1 0,0 1 16,2 2-16,2-2 0,2 0 15,-1 1-15,2-1 0,10 1 16,4 2-16,-1-2 0,-1 0 0,10 1 16,4-1-16,-1 1 0,1-1 15,13 1-15,6 2 0,-8-4 16,-3-2-16,14-3 0,3 1 16,-6 3-16,-2 3 0,14-5 15,4-2-15,-5 5 0,-2 2 0,41-7 16,-3-7-16,-16 5 15,-10 4-15,8 2 0,4 1 16,-13-5-16,-8-2 0,21 0 16,13-2-16,-14 7 0,-13 4 0,11-6 15,7 0-15,-9-4 0,-7-1 16,14 6-16,8 3 16,-15-4-16,-9-4 0,14 1 0,10 1 15,-8 4-15,-6 1 0,10 1 16,8 0-16,-16-1 0,-8 0 0,11 0 15,9 0-15,-13 0 16,-11 0-16,12 2 0,8-2 16,-13 1-16,-8 0 0,13 4 15,12 1-15,-16-4 0,-10-3 0,13 2 16,10 0-16,-14 3 0,-8 2 16,12-3-16,9-2 0,-14-2 15,-10-1-15,14 9 0,9 4 16,-11-4-16,-8-2 0,8-4 15,8-1-15,-14 0 0,-9 1 0,11-6 16,6-3-16,-15 8 16,-9 7-16,9-6 0,8-4 15,-12 3-15,-7 2 0,8 3 0,2 2 16,-7-4-16,-7-5 0,7 1 16,4-1-16,-12-2 0,-9-1 0,0 8 15,-1 4 1,-2-1-16,-1 1 0,-10-4 0,-7-6 15,-4-3-15,-2-3 0,-3 8 16,0 5-16,-8 2 0,-3 2 16,-6-5-16,-4-3 0,0-1 15,-2-1-15,-1-2 0,-1-1 16,-1 5-16,-2 2 0,0 0 0,-2-1 16,-1-1-16,-3 0 0,-1-5 15,-1-2-15,-6 6 0,-5 3 16,-4 0-16,-3 2 0,-4 0 15,-3-3-15,-4-3 0,-2-5 16,-4 5-16,-4 2 0,-6 1 16,-5-1-16,-8-1 0,1-2 0,-1-4 15,-2 0-15,-8-4 16,5 0-16,-2 2 0,-2 4 0,-5 5 16,5 4-16,-20-3 0,10-5 15,3 1-15,4 5 0,0-4 16,-2-1-16,4 2 0,3 0 15,-2-1-15,-1 1 0,0 0 16,3-2-16,-2 3 0,-1 0 16,0 1-16,1 2 0,-2-2 15,-3 2-15,4-1 0,6 0 0,-2 2 16,-3-1-16,1 1 0,-1 0 16,-2 2-16,-2 2 0,1 2 15,4 3-15,-1-6 0,-1-4 16,2 0-16,1 0 0,-3 2 15,1 1-15,1 0 0,2-2 16,-1 0-16,0-3 0,2 4 16,0-1-16,0-5 0,0-6 15,5 6-15,2 3 0,-3-2 16,1 0-16,4 0 0,0 3 0,-1-3 16,-2-1-16,4 1 0,2 1 15,0-5-15,-1-2 0,-1 0 16,0 2-16,3 0 0,0 2 15,1 1-15,-1 1 0,-2 0 16,-1 0-16,4-1 0,2 0 16,-3 2-16,0 1 0,2 3 15,0 1-15,-3-11 0,-1-7 0,5 7 16,3 4-16,-2 5 0,-2 1 16,3-5-16,1-3 0,1 3 15,0 1-15,2 5 0,-2 3 16,-1-13-16,0-7 0,3 6 15,7 3-15,-4 5 0,2 0 16,2 0-16,2-2 0,0 0 16,-2 1-16,3-3 0,0-2 0,1 1 15,-1 4-15,3-1 0,3 0 16,-3-6-16,-5-3 0,7 5 16,5 6-16,10-3 0,-5 0 15,2 2-15,2 4 0,0-5 16,1-3-16,-2 1 0,1 0 15,-1-1-15,-1 0 0,4 3 16,3 1-16,0 0 0,2 0 16,3 1-16,1-2 0,0 0 15,0-1-15,1 1 0,-2 0 0,5 0 16,-2 1-16,2-2 0,-2-3 16,2 3-16,1 3 0,1 1 15,0-1-15,2 1 0,1-1 16,1 0-16,1 2 0,1-1 15,1 2-15,1 1 0,2-1 16,0 0-16,-1-2 0,-2 0 0</inkml:trace>
  <inkml:trace contextRef="#ctx0" brushRef="#br0" timeOffset="28982.12">2387 3210 0,'0'0'0,"0"0"0,0 0 16,0 0-16,0 0 0,0 0 0,22 12 15,-22-12-15,0 0 0,28 12 16,-28-12-16,32 11 0,-15-4 0,2 0 16,2 0-16,-1 1 15,0 0-15,7 1 0,2-2 16,-2 1-16,-1-1 0,2 0 16,3 1-16,1-2 0,-3-1 0,11-2 15,1 0-15,1-4 16,-3-1-16,7 0 0,5-1 15,-6-3-15,-1-2 0,10-5 0,1-2 16,-4 1-16,0 2 0,6-2 16,2 1-16,-4 1 0,-5 2 15,1 2-15,-1 1 0,-4 2 16,-2 4-16,4 0 0,-1 2 16,-4 3-16,-5 2 0,2 1 15,2 3-15,-5-1 0,2 0 16,5 3-16,1 3 0,-2-3 0,-1-3 15,9 1-15,5 0 16,-2-4-16,-1-4 0,4-3 0,6 0 16,-3 0-16,0 0 0,26-6 15,-6-1-15,-17-3 0,-10 0 16,5 0-16,7 2 0,-8 0 16,0 1-16,-2 1 0,-1 3 15,-6 5-15,-1 4 0,0-3 16,0-2-16,-4 6 0,-2 2 0,3 5 15,0 3-15,2-3 0,0-2 16,5 0-16,4 1 16,-4-3-16,-1-1 0,9-1 0,7 0 15,-2-3-15,0-1 0,7-4 16,6-1-16,-6 1 0,-5-2 16,5 0-16,2-4 0,-7 1 15,-6-2-15,5 1 0,4 1 16,-4 1-16,-6 0 0,8 4 15,5 2-15,-10 0 0,-7-1 0,9 4 16,5 1-16,-8 0 0,-5-1 16,4 6-16,3 4 15,-6-2-15,-3-1 0,7-1 0,6 0 16,-2 0-16,-3 0 0,10-3 16,8-1-16,-4 0 0,-2 0 15,4-7-15,4-6 0,-3 1 16,-3-1-16,9-2 0,6-2 15,-7-3-15,-6 1 0,3 1 16,-1 0-16,-7 0 0,-8-1 0,8 2 16,4 3-16,-9 1 0,-6 2 15,1-3-15,1-3 16,-4 9-16,-4 8 0,3-3 0,3-2 16,-9 2-16,-8 0 0,9 6 15,7 5-15,-3-5 0,0-2 0,7-1 16,5-1-16,-4-2 15,-2-3-15,8 0 0,5 0 0,-7-2 16,-7 1-16,8-4 0,4-3 16,-6-3-16,-3-3 0,0 3 15,1 2-15,-8-1 0,-3 0 16,5-2-16,7-1 0,-8 3 16,-2 5-16,2 5 0,3 2 15,-9 0-15,-5 1 0,1 4 16,3 4-16,-2 3 0,-3 4 0,5-3 15,2 0-15,-2-6 0,-2-5 16,7 9-16,6 4 16,-6-4-16,-5-5 0,12-2 0,7 0 15,-2-5-15,-4-1 0,9-2 16,4-2-16,-4 0 0,-4 0 16,2-4-16,1 1 0,-8-2 15,-6 2-15,5 1 0,2 0 16,-5 1-16,-1 0 0,5 1 15,4-1-15,-5 4 0,-4 2 0,1-2 16,0 0-16,-9 1 0,-6 3 16,4 2-16,2 1 0,-7 1 15,-5 1-15,3 3 0,3 3 16,-5-1-16,-4-1 0,8 9 16,6 5-16,0-8 0,0-8 0,2-3 15,2-4-15,-3 2 16,-3 0-16,4-1 0,4-2 15,-5-2-15,-3-1 0,6-4 0,2-4 16,-3-2-16,-3 0 0,5-2 16,4 0-16,-4-4 0,-4-4 15,9 2-15,6 1 0,-7 8 16,-5 5-16,-4 0 0,-2 3 16,-9 2-16,-2 1 0,-2 3 15,0 2-15,-3-1 0,-1-1 0,1 3 16,0-1-16,-3 1 15,-3 2-15,7 5 0,5 4 16,-16-7-16,1 0 0,9-4 16,4-3-16,-7-2 0,-2-2 0,6 1 15,4-1-15,-3-3 0,-1-5 16,5-2-16,3-3 0,0 0 16,1 2-16,2-1 0,3 0 15,-4 1-15,-1 0 0,0 1 16,1 2-16,-8 5 0,-7 4 0,-2 5 15,1 2-15,-9-2 0,-6-1 16,-3-3-16</inkml:trace>
  <inkml:trace contextRef="#ctx0" brushRef="#br0" timeOffset="30731.9802">1511 3070 0,'0'0'0,"0"0"15,27-10-15,-9 3 0,-2 3 16,12-4-16,5 1 0,3-2 0,-1-3 15,13-2-15,0-2 0,0 4 16,-1 3-16,8-4 0,-4 2 16,-4 1-16,1 1 0,-6 2 15,-2-2-15,-4 3 0,-2 0 16,-4 1-16,-3-1 0,-5 3 16,-3 1-16,-4 4 0,-5-1 15,-1 2-15,-4 2 0,-7 4 16,-3 2-16,-5 4 0,-7 5 0,-7 2 15,-7 1-15,-2 3 0,-1 1 16,-13 13-16,-4 6 0,0-3 16,4-1-16,-4 4 0,2-3 15,10-2-15,8-3 0,1-3 16,3-10-16,7-4 0,4-7 16,2 0-16,3-3 0,5-5 15,0-1-15,0-7 0,5-3 16,2-5-16,5-2 0,3-6 15,1-5-15,0-1 0,-2-4 0,2-4 16,-3-4-16,2-1 0,-3 0 16,3-2-16,-2-1 0,0 3 15,-4 3-15,2-5 0,-1 2 16,-1 3-16,-2 4 0,-2 2 16,-1 1-16,1 9 0,-2 3 0,2 0 15,-1 3-15,2 3 0,0 3 16,0 3-16,3 0 15,3 5-15,-2 1 0,8 4 16,4 1-16,-1 4 0,1 3 0,0 6 16,3 4-16,0 1 0,-3 1 15,3 2-15,3 1 0,-3 1 16,0-1-16,3 6 0,-4 2 16,2-6-16,-3-3 0,0-3 15,0 0-15,-2-4 0,-2 0 0,0-6 16,-3-2-16,-2-3 15,-3-2-15,0-1 0,1-1 16,-5-4-16,-1-3 0,0 0 0,-7-7 16,1 1-16,-6-1 0,-4 0 15,-4-3-15,-5-1 0,-7-1 16,-15-3-16,-6 1 0,-1 1 16,0 2-16,-12 1 0,-1 1 15,7 2-15,4 1 0,-2 1 16,9-1-16,7 1 0,4-2 0,6 6 15,4 5-15,9-2 0,3-1 16,4 0-16</inkml:trace>
  <inkml:trace contextRef="#ctx0" brushRef="#br0" timeOffset="198245.1318">11833 2146 0,'0'0'0,"0"0"16,0 0-16,0 0 0,0 0 0,0 0 15,0 0-15,13 22 0,-13-22 16,0 0-16,23 17 0,-23-17 16,21 14-16,-9-6 0,1 1 15,2-1-15,-1-1 0,4 3 16,3 0-16,1-2 0,0 0 16,12 3-16,3 0 0,1-1 15,-2 0-15,14-2 0,2-1 16,-2 0-16,-1-1 0,10-3 0,2-2 15,-4 1-15,-2 1 0,11-4 16,0-3-16,-7-3 0,-5 0 16,4-1-16,2-2 0,-4 0 15,-2 2-15,5-5 0,-3 1 16,-4 1-16,-4 1 0,1-4 16,1-1-16,-4 1 0,-1 3 15,-3-4-15,-2-5 0,-2 2 16,-1 0-16,-2-2 0,0-4 15,-2 3-15,-2 2 0,0-4 0,0-4 16,-5 3-16,-1 0 0,-2-5 16,-1-3-16,-1 1 0,-3 4 15,0-6-15,-1-5 0,-4 4 16,-3 3-16,-4-2 0,-1-3 16,-6 0-16,-3 3 0,-6 0 15,-3-1-15,0 5 0,0 0 0,-6-8 16,-2-1-16,1 7 0,-2 1 15,-10-3-15,-3 4 0,1 3 16,1 4-16,-7-4 0,-4-5 16,0 6-16,0 3 0,-9 3 15,-6-1-15,4 4 0,1 0 16,-34 1-16,1 8 0,5-3 16,4-3-16,-4 9 0,-1 5 15,4 8-15,7 5 0,-11-3 16,-6-1-16,6 3 0,4 6 0,-4 14 15,-3 13-15,7-10 0,5-7 16,-3 10-16,-2 8 0,15-7 16,10-4-16,2 8 0,2 8 15,6-2-15,3-2 0,8 7 16,5 4-16,9-2 0,8-3 0,7-5 16,3-6-16,10-2 15,5-2-15,15 10 0,8 5 16,-1-9-16,-2-6 0,15 3 15,12 3-15,1-2 0,-1-3 0,7 6 16,2 7-16,-21-17 0,-16-11 16,-10-8-16</inkml:trace>
  <inkml:trace contextRef="#ctx0" brushRef="#br0" timeOffset="206995.1325">20513 1672 0,'0'0'16,"0"0"-16,0 0 0,0 0 0,0 0 16,0 0-16,0 0 0,0 0 15,0 0-15,0 0 0,0 0 16,-8 30-16,8-30 0,-9 24 16,9-24-16,-13 31 0,7-13 15,1 5-15,-1 4 0,1 1 16,0 0-16,-1 11 0,-1 3 15,1-3-15,2-2 16,-4 10-16,1 1 0,-1-7 0,0-5 16,0 0-16,3-6 0,0-6 0,2-4 15,1-5-15,0-4 16,1-5-16,0-3 0,1-3 0,-4-4 16,4-2-16,0-4 0,2-4 15,3-3-15,-1-2 0,2-1 16,0-2-16,2-2 0,4-4 15,3 3-15,0-1 0,3 0 16,-1 4-16,2 0 0,0 3 16,0 0-16,-3 6 0,-1 0 0,2 4 15,0 3-15,-1 2 0,0 3 16,-1 5-16,-1 5 16,0 2-16,-3 3 0,-2 1 0,-1 3 15,0 2-15,-1 3 0,-2 1 16,1 3-16,-3-2 0,-1-3 15,-1 0-15,-1 0 0,0-2 16,-1-4-16,0-2 0,1-3 16,0-2-16</inkml:trace>
  <inkml:trace contextRef="#ctx0" brushRef="#br0" timeOffset="207444.8168">21153 1999 0,'0'0'0,"0"0"0,0 0 15,0 0-15,0 0 0,0 0 0,-31 3 16,31-3-16,-23 14 0,23-14 16,-30 22-16,14-8 0,-2 0 0,0 3 15,2 2-15,-2 7 0,3 2 16,1 0-16,3 2 0,4-5 15,0-2-15,4 0 16,4-3-16,3-5 0,3-3 0,3-7 16,3-5-16,1-4 0,1-2 15,0-5-15,2-2 0,3-7 16,-2-3-16,-1-2 0,-2-2 16,0 3-16,-3-1 0,-2 1 15,-2 1-15,-1 3 0,-3 1 0,0 5 16,-2 2-16,-1 3 0,0 2 15,-1 7-15,-1 2 0,-1 3 16,-1 1-16,-1 3 0,1 0 16,0 2-16,-1 1 0,3 5 15,1 4-15,1-2 0,3 1 16,1-2-16,3-1 0,0-1 16,0-2-16,8 1 0,3-5 15,-5-2-15,-2-1 0,-2 0 0</inkml:trace>
  <inkml:trace contextRef="#ctx0" brushRef="#br0" timeOffset="207765.0272">21669 1929 0,'0'0'0,"0"0"0,0 0 16,0 0-16,-22 5 0,22-5 15,-27 10-15,27-10 0,-32 15 0,14-5 16,-1 1-16,1 0 0,3 2 15,-2 3-15,4 0 0,3 0 16,4-1-16,6-1 0,5-1 16,3-1-16,3-2 0,2 0 15,4 1-15,-1-2 0,1 3 16,-2-2-16,-1 1 0,-1-1 16,-4 2-16,-1-1 0,-3 0 15,-5 0-15,-4 0 0,-5 0 16,-4 2-16,-2-2 0,-2-2 0,-4 1 15,-2-2-15,1 0 0,0-1 16,-1-2-16,3-2 0,5-1 16,2-1-16,4 0 0,1 0 15,1-1-15</inkml:trace>
  <inkml:trace contextRef="#ctx0" brushRef="#br0" timeOffset="208078.3108">22210 1841 0,'0'0'0,"0"0"0,0 0 15,0 0-15,0 0 0,-1 29 16,1-29-16,-8 29 0,4-9 0,-4 6 15,-2 2-15,0 2 0,0 3 16,1 7-16,2 0 16,1-4-16,2-2 0,4 1 0,6-7 15,1-6-15,2-5 0,3-4 16,4-4-16,1-3 0,3-1 16,0-4-16,0-2 0,-3-3 0,-1-1 15,-4 2-15,-2 0 0,-2 1 16</inkml:trace>
  <inkml:trace contextRef="#ctx0" brushRef="#br0" timeOffset="208245.2001">21947 2129 0,'0'0'0,"0"0"0,0 0 15,23-2-15,-23 2 0,30-1 16,-7-1-16,1 0 0,1 0 0,4-2 15,3 1-15,7 1 0,-2 0 16,-5 0-16,-6 1 0,-3 0 16</inkml:trace>
  <inkml:trace contextRef="#ctx0" brushRef="#br0" timeOffset="208710.9712">22807 2063 0,'0'0'0,"0"0"0,0 0 0,0 0 15,-25-15-15,25 15 0,-24 0 16,24 0-16,-30 4 0,10-1 16,-2 1-16,0 1 0,0 1 15,-9 5-15,-1 1 0,2 4 0,1 2 16,3 1-16,2 3 15,0 2-15,4 0 0,6 2 0,3 1 16,4-7-16,4-3 0,6-3 16,7-3-16,5-7 0,3-2 15,7-6-15,3-3 0,1-2 16,0 1-16,-2-5 0,0-3 16,-2-2-16,-1-2 0,3-6 15,-3-1-15,-4 5 0,-4 3 0,-4 0 16,-3 1-16,-3 7 0,-2 4 15,-1 2-15,0 2 0,-3 3 16,-3 0-16,-2 6 0,-3 2 16,3-1-16,-1 3 0,1 3 15,0 2-15,3 2 0,2 1 0,4 5 16,5 1-16,1-2 16,0-1-16,2-6 0,1-1 15,2-5-15,1-1 0,3-4 16,3-3-16,-4-1 0,-4 1 0,-3-1 15</inkml:trace>
  <inkml:trace contextRef="#ctx0" brushRef="#br0" timeOffset="208961.4153">23116 2060 0,'0'0'0,"0"0"0,0 0 16,0 0-16,-15 22 0,9-8 0,0 6 15,-1 1-15,1 2 0,-2 11 16,-1 3-16,1-2 0,1-2 16,-2 3-16,0-2 0,2-4 15,2-4-15,-1-3 0,1-2 16,0-5-16,2-6 0,-1-3 16,-2-5-16,2-2 0,-1-3 0,1-6 15,1-5-15,-1-1 0,2-3 16,1 3-16,0 2 0,0 2 15</inkml:trace>
  <inkml:trace contextRef="#ctx0" brushRef="#br0" timeOffset="209178.1729">23001 2088 0,'0'0'0,"0"0"0,0 0 15,0 0-15,28-12 0,-28 12 16,31-4-16,-11 3 0,2 2 16,-1 0-16,0 2 0,-1 2 15,0 2-15,2 5 0,-4 0 0,0 4 16,-2 2-16,-4-1 15,-2-2-15,-4 1 0,-1-1 16,-4 0-16,-2-1 0,-7 0 16,-5 0-16,-2 0 0,-1 0 0,-5-1 15,-3 1-15,-4-1 0,2-1 16,1-1-16,3 0 0,5-5 16,3-3-16,3-1 0,3 0 15,1 0-15</inkml:trace>
  <inkml:trace contextRef="#ctx0" brushRef="#br0" timeOffset="209427.863">23475 2065 0,'0'0'0,"0"0"0,0 0 16,0 0-16,-8 29 0,8-29 15,-14 36-15,5-10 0,0 4 0,-1 2 16,-1 3-16,-2 7 0,0-2 15,-2 7-15,2-2 16,1-7-16,2-4 0,1-5 0,3-5 16,0-6-16,1-6 0,0-6 15,2-4-15,1-2 0,2-2 0,1-10 16,1-8-16,-1 7 16,0 2-16,0 1 0</inkml:trace>
  <inkml:trace contextRef="#ctx0" brushRef="#br0" timeOffset="209661.7317">23393 2110 0,'0'0'0,"0"0"16,0 0-16,0 0 0,25-17 0,-12 12 16,2 0-16,3 2 0,2 0 15,-1 2-15,2 3 0,4 3 16,-3 1-16,-1 5 0,-2 2 16,-2 2-16,-3-1 0,-4 2 15,-4 2-15,-3-3 0,-2-1 0,-4 0 16,-5 1-16,-3 0 15,-2 0-15,-10 4 0,-5-1 16,1-2-16,-1-1 0,-1-3 0,0-1 16,3-2-16,3 0 0,3-3 15,3-1-15,1-1 0,3-4 0,2 1 16,2-1-16,1 0 0</inkml:trace>
  <inkml:trace contextRef="#ctx0" brushRef="#br0" timeOffset="209994.3873">23658 2246 0,'0'0'0,"0"0"0,0 0 16,27-3-16,-15 4 0,4 0 0,3-1 15,0 0-15,2-1 0,7-1 16,-1-2-16,-1 2 0,-3 1 16,-1-4-16,0-1 0,-2-1 15,-2-2-15,-3-1 0,-2-1 16,-2 1-16,-3-1 0,-5-2 0,-3 2 15,-2 0-15,-2 2 0,-4 1 16,-2 4-16,-2-1 0,-2 2 16,-4 4-16,-3 2 15,0 2-15,1 0 0,-2 2 0,0 3 16,-3 3-16,2 2 0,3 3 16,2 2-16,5 0 0,3 0 0,3 0 15,4-1-15,5-1 0,4-2 16,6-1-16,4 0 15,5-2-15,4-1 0,4-3 16,6-2-16,-8-1 0,-5-1 0,-4-1 16</inkml:trace>
  <inkml:trace contextRef="#ctx0" brushRef="#br0" timeOffset="210427.776">24358 2096 0,'0'0'0,"0"0"15,0 0-15,0 0 0,0 0 0,-29-3 16,29 3-16,-26 6 0,26-6 16,-33 12-16,13-2 0,1 2 15,0 0-15,-3 7 0,2 2 16,3 0-16,2 0 0,4 0 16,3 0-16,2-4 0,3-2 0,4-3 15,4-2-15,5-2 16,3-5-16,7-3 0,5-4 15,-1-3-15,1-2 0,8-7 0,3-5 16,-6 1-16,-1 0 0,4-11 16,0-6-16,-4 0 0,-3-1 15,-3 3-15,-3 0 0,-3 3 16,-3 4-16,-2 1 0,-4 4 16,-2 8-16,-2 3 0,-2 5 15,-2 4-15,-3 4 0,-3 5 0,0 1 16,-2 2-16,-1 3 0,-1 2 15,-1 6-15,-1 5 16,1 3-16,2 0 0,0 7 0,2 4 16,0 5-16,3-1 0,0-3 15,2 1-15,-1-7 0,0-3 0,-1 4 16,0-1-16,1-12 16,0-5-16,1-3 0</inkml:trace>
  <inkml:trace contextRef="#ctx0" brushRef="#br0" timeOffset="211661.366">22174 2673 0,'0'0'0,"0"0"16,0 0-16,0 0 0,0 0 0,0 0 16,0 0-16,0 0 0,0 0 0,0 0 15,0 0-15,24-16 0,-24 16 16,31-4-16,-31 4 0,41-2 15,-17 2-15,5-1 0,3 1 16,12-1-16,3 1 0,6-2 16,4-1-16,15-2 0,1 0 15,16-2-15,0 0 0,14 0 16,-5 1-16,18-2 0,0 1 16,-6 2-16,-4 1 0,48 0 15,-11-1-15,-13 0 0,-7-3 0,2 0 16,6-1-16,-11 7 0,-5 3 15,6 0-15,2 0 0,-7-4 16,-6-2-16,6 2 0,3 2 16,-4-1-16,-4-1 0,7-1 15,4 0-15,-13 4 0,-7 2 0,-1 0 16,2-1-16,-5-3 16,-2-2-16,5 1 0,5 3 15,-9 3-15,-6 1 0,-3-3 16,-2 0-16,-4-3 0,-1-2 0,2-5 15,0 0-15,-7 0 0,-5 3 16,0-2-16,-2-1 0,-5-2 16,-3-1-16,0-2 0,2 2 15,-4-2-15,-4-1 0,2-4 16,1-3-16,-6-1 0,-4 0 0,0 2 16,1 1-16,-5-1 15,-2 0-15,0-4 0,-1-5 16,-4 1-16,-3 2 0,-3 0 0,-2 3 15,-4-1-15,-2 1 0,-2-5 16,0-3-16,-1 1 0,-1 1 16,-10 1-16,-3 0 0,-3 1 15,-1 1-15,2-7 0,-1-2 16,-5 3-16,-5 3 0,1 10 16,-3-7-16,-8 1 0,-4 1 0,-6 0 15,-6 1-15,-3-4 0,0-5 16,-10-1-16,-6 0 15,-4 1-15,-3 1 0,-39-13 16,0 8-16,1 6 0,1 4 0,-5-1 16,-4-1-16,0-4 0,0-1 15,-8 7-15,-7 6 0,5 1 16,4-3-16,-12 0 0,-6-1 16,3 3-16,1 5 0,-4 6 15,-3 5-15,5 4 0,5 1 0,-8-2 16,-6-1-16,7-1 0,4-2 15,-4 3-15,-3-1 0,5 5 16,5 4-16,-4 3 0,-3 2 16,6-1-16,3-2 0,-5-1 15,-3 1-15,9 3 0,5 2 16,0 1-16,-2 0 0,12 6 16,9 3-16,1 0 0,0 0 15,3-2-15,0-2 0,1 7 16,-2 1-16,4 1 0,2 0 0,-2 3 15,-1 3-15,8 2 0,7 1 16,0 11-16,2 4 0,3-6 16,5-6-16,3 8 0,1 7 15,4-2-15,2-1 0,5 2 16,4-1-16,5 2 0,4-2 0,4 2 16,2-1-16,12-3 15,5-4-15,12 5 0,8 3 16,2-7-16,3-3 0,9 3 15,8 3-15,1-10 0,1-7 0,17-5 16,9-2-16,5-2 0,3-3 16,3-2-16,2-2 0,1-3 15,2 1-15,-23-6 0,-16-3 16,-10-1-16</inkml:trace>
  <inkml:trace contextRef="#ctx0" brushRef="#br0" timeOffset="223894.718">29426 4010 0,'0'0'16,"0"0"-16,0 0 0,21-4 0,-21 4 15,20-3-15,-3 2 16,1 0-16,1 1 0,5 0 0,5 0 15,7 1-15,-1-1 0,7 0 16,5-1-16,11 0 0,-3-2 0,20 2 16,6 1-16,-6-1 15,-4-2-15,23 1 0,6 1 16,4-1-16,-10 0 0,55 2 16,-2 2-16,-25-2 0,-16-3 0,9 4 15,7 3-15,-14-1 0,-10 2 16,7 1-16,5 0 0,-19-1 15,-15 0-15,3 3 0,2 0 16,-17 2-16,-14 2 0,-4 0 16,-5 1-16,-11-2 0,-9 1 0,-7-4 15,-4-4-15,-3 0 0</inkml:trace>
  <inkml:trace contextRef="#ctx0" brushRef="#br0" timeOffset="226394.5573">28657 4866 0,'0'0'0,"0"0"15,0 0-15,-22-2 0,22 2 0,-21-1 16,5 1-16,-1-1 16,0 0-16,-5 0 0,-4 1 15,-5 0-15,2 1 0,-6 0 0,-1 0 16,0 0-16,-1-2 0,-10 4 15,-3 2-15,3-1 0,1-1 16,-11 2-16,1-2 0,1 2 16,2-2-16,-11 2 0,0-2 15,6-2-15,4 1 0,-6-2 16,-4 0-16,6 1 0,3 2 0,-13-1 16,-1 0-16,5-1 15,5 1-15,-33-2 0,4-2 16,12 2-16,7 2 0,-1-1 0,-2 0 15,5-5-15,4-1 0,-5 3 16,-4 4-16,3-4 0,0 1 16,-3 0-16,-5 1 0,10 0 15,5-2-15,-6 2 0,-6-1 16,6 1-16,3 0 0,-9 0 16,-5 0-16,6 4 0,4 0 15,-5-2-15,-7-3 0,6-1 16,5-1-16,-7 4 0,-2 4 0,3-6 15,2-2-15,-4 0 0,-3-3 16,9 5-16,4 2 0,-10 0 16,-7 0-16,9-2 0,7-1 0,-10-1 15,-3 1-15,6 1 16,5 0-16,-4 1 0,-3 0 16,5 1-16,5 0 0,-6 0 15,-4-2-15,5 2 0,6 0 0,-7 0 16,-5 1-16,7-4 0,3 1 15,-5-1-15,-2 0 0,6 2 16,4 1-16,-6-2 0,-4-1 16,11 1-16,8 1 0,-7-3 15,-5-1-15,5 1 0,4 2 16,-6 2-16,-4 2 0,8-4 16,6-1-16,-9 1 0,-4 1 15,7 1-15,6 0 0,-5-5 16,-3-3-16,2 5 0,4 2 0,-3 2 15,-2 1-15,6-3 0,3-4 16,-7 4-16,-2 3 0,4-2 16,6-1-16,-9-3 0,-4-1 15,7 4-15,3 1 0,-7 1 16,-5-1-16,8 4 0,6 0 0,-7-3 16,-4-3-16,3 0 0,4 1 15,-5 2-15,-3 2 16,4 3-16,4 1 0,-6-5 0,-3 0 15,7-1-15,5 3 0,-6 0 16,-3 1-16,4 0 16,1-3-16,-2 2 0,-3 1 0,4-1 15,4 0-15,-6 0 0,-4-2 16,5 1-16,4-1 0,-7 0 16,-5 1-16,5-2 0,2 0 0,-2 4 15,-2 2-15,3-2 0,2-1 16,-5-3-16,-4-1 15,6 1-15,4-1 0,-6 2 0,-3-1 16,4-3-16,2-2 0,-6 5 16,-2 2-16,2 0 0,3 1 15,-4-2-15,-3 0 0,6-2 16,3 0-16,-8 0 0,-5 1 16,6 0-16,5 0 0,-11 2 0,-7 1 15,9-1-15,7-1 0,-8 6 16,-5 3-16,5-5 15,5-3-15,-7-2 0,-2-3 16,2 2-16,2 0 0,-5 6 0,-2 3 16,6-2-16,4 0 0,-7-3 15,-6-3-15,7 0 0,5-2 16,-6 0-16,-3 1 0,3 3 16,5 0-16,-5 0 0,-5 0 15,5-3-15,6-2 0,-6 6 0,-1 2 16,2-3-16,3-3 0,-9 0 15,-4 0-15,7 2 0,6-1 16,-6 2-16,-4-1 0,6 1 16,6-2-16,-9 1 0,-7 1 15,10 0-15,4 1 0,-6 0 16,-3 1-16,7-3 0,5-2 0,-6 0 16,-5 2-16,6-2 0,4-1 15,-5 4-15,-4 2 0,6-3 16,4-3-16,-5-2 0,-5-2 15,10 3-15,7 1 0,-11-1 16,-8-1-16,8 0 0,5 0 16,-5-2-16,-5 0 0,9-1 15,4-1-15,-7 2 0,-4 2 16,7-3-16,6 0 0,-7 2 16,-4-1-16,4 1 0,3-2 15,-3 1-15,-3 1 0,3-4 16,3-2-16,-7 1 0,-2 4 15,5-5-15,3-1 0,-3 1 0,-2-1 16,7 4-16,3 4 0,-5-4 16,-5-1-16,7 2 0,6 3 0,-5-4 15,-5 0-15,3 0 16,3 1-16,-6-6 0,-2-3 16,5 3-16,6 1 0,-5 4 0,-4 2 15,12-2-15,6-2 16,-11-1-16,-8 0 0,5 1 0,5 0 15,-5-1-15,-4 1 0,5 1 16,3 2-16,-6 0 16,-5 0-16,7 1 0,4 4 0,-6-1 15,-3-1-15,5 1 0,2-2 0,-4 4 16,-9 2 0,6-1-16,3-1 0,-4-1 0,-4 1 15,5-2-15,2 0 0,-4 1 0,-3 1 16,5 0-16,4 1 0,-3-2 15,-2-2-15,4-1 0,4-1 16,-6-1-16,-4 0 16,10 4-16,5 4 0,-5-1 0,-2-1 15,4-3-15,3-3 0,-7 2 16,-6 2-16,7 0 0,3 1 16,-7 0-16,-3 0 0,7-1 15,2-2-15,-2 1 0,-1 1 16,7-5-16,6-4 0,-7 9 0,-4 3 15,1-4-15,1-5 0,-4 0 16,1-2-16,8 2 0,8 2 16,-7 0-16,-7 1 0,5 3 15,-2 2-15,-5-2 0,-4-2 16,10 2-16,5 1 0,-5 0 16,-3 2-16,6-1 0,3-1 0,-6-2 15,0 1-15,3 2 16,6 2-16,-3 0 0,-3-2 0,3 0 15,2 0-15,-4-2 0,0-3 16,5 3-16,4 2 0,-4 1 16,-3-1-16,-1 2 15,3 1-15,-2-3 0,-3-2 0,6 2 16,6 0-16,-6-3 0,-2-3 16,5 3-16,4-1 0,-4 1 15,-2-1-15,4-1 0,5-2 16,-3 3-16,3 2 0,-3-3 15,2-1-15,1 4 0,-3 4 16,3-3-16,-2-2 0,3 0 0,2 1 16,0 1-16,0 1 0,-9 2 15,-1-1-15,6 4 0,5 2 0,1-2 16,2-2-16,-2-3 16,3-2-16,3 0 0,4 0 15,13 2-15,1 1 0,-6-2 0,-2-1 16,1-1-16,2 0 0,2-1 15,3-2-15,4 2 0,0 0 16,0-1-16,-3 0 0,4 2 16,0 2-16,3 0 0,1 0 15,2 0-15</inkml:trace>
  <inkml:trace contextRef="#ctx0" brushRef="#br0" timeOffset="229147.499">28621 3042 0,'0'0'0,"0"0"15,0 0-15,0 0 0,0 0 0,20-18 0,-20 18 16,0 0-16,29-13 0,-15 8 15,3 2-15,2-1 16,1 1-16,4 2 0,5 1 16,7 0-16,1-1 0,4 0 0,5 2 15,9 1-15,-2 1 0,0 1 16,0-2-16,4 3 0,-5-1 16,-7 1-16,-5-2 0,-7 0 15,-6 0-15,-5 1 0,-4 2 16,-5 0-16,-3 1 0,-8 2 0,-4-1 15,-2 1-15,-3 1 0,-7 2 16,-7 6-16,-2-4 0,-1 1 16,-6 4-16,-4 3 0,-8 4 15,1-1-15,-5 1 0,-5 4 16,3-3-16,3-1 0,-7 4 16,2-1-16,6-3 0,4-4 0,-1-2 15,6-2-15,11-7 0,5-3 16,3-6-16,4-4 0,5-2 15,1-2-15,4-4 0,2-5 16,4-1-16,4-3 0,4-3 16,2-5-16,2-1 0,-1-2 15,3-3-15,1-2 0,-1 1 16,1 0-16,5-5 0,2 1 16,-4 2-16,-2 3 0,-2-3 0,-1-2 15,-2 7-15,0 4 0,-3 3 16,-2 1-16,0 5 0,-1 3 15,-3 4-15,-1 3 0,-3 6 16,-1 4-16,1 5 0,0 2 16,2 0-16,0 2 15,2 5-15,0 5 0,1 1 0,-1 1 0,3 3 16,1 2-16,2-1 16,1 1-16,5 8 0,1 4 15,-3-1-15,-1-3 0,-3 3 0,-2 1 16,-4-4-16,-1 0 0,-3 3 15,-2-1-15,-2-9 0,-3-1 16,-2 0-16,-2-3 0,1-7 16,0 0-16,0-6 0,-2-4 15,0-4-15,1-3 0,-2-8 16,-1-6-16,1-1 0,-1-2 0,-2-3 16,0-5-16,0 1 15,-1-2-15,-2-5 0,-1 0 16,0-3-16,2-3 0,-4-1 0,-3-1 15,1 5-15,0 1 0,-4-1 16,1 3-16,1 6 0,1 4 16,-7 2-16,-4 1 15,4 6-15,2 4 0,9 2 0,3 1 16,5 1-16</inkml:trace>
  <inkml:trace contextRef="#ctx0" brushRef="#br0" timeOffset="252594.1608">1950 5070 0,'0'0'0,"0"0"0,0 0 15,0 0-15,23 0 0,-23 0 16,28 4-16,-28-4 16,38 5-16,-9-1 0,9-2 15,-4 2-15,1 0 0,14-2 0,0 1 16,14-1-16,3-1 0,10-1 15,1-1-15,-2-3 0,-2-2 16,12-1-16,-6-2 0,-4-3 16,-4-3-16,4-8 0,-5-5 15,-3 0-15,-8 0 0,25-14 0,-9 4 16,-18 1-16,-10 0 0,-10 0 16,-2-1-16,-5 0 0,-5-1 15,-9 3-15,-8 1 0,-6-7 16,-3-2-16,-6-3 0,-6-1 15,-5 3-15,-2 1 0,-5-1 16,-4-1-16,-2 4 0,0 2 0,-5 0 16,-5 0-16,1 5 0,-1 1 15,-7 9-15,-4 6 0,-2-1 16,-2-1-16,-3 4 0,-6 4 16,6 5-16,5 3 0,-8 5 15,-5 5-15,1 5 0,2 6 16,1 5-16,-2 4 0,7 4 15,2 1-15,0 4 0,4 3 16,-1 6-16,-1 6 0,6 4 16,1 5-16,8 4 0,5 3 15,12 1-15,7 4 0,14-4 16,7-5-16,11 2 0,8-2 16,7 0-16,6-1 0,11-3 0,10-4 15,6-3-15,1-4 0,7-11 16,0-6-16,-20-9 0,-18-7 15,-10-4-15</inkml:trace>
  <inkml:trace contextRef="#ctx0" brushRef="#br0" timeOffset="252977.7498">4178 4884 0,'0'0'0,"0"0"0,0 0 16,0 0-16,0 0 0,17-13 0,-17 13 16,21-9-16,-4 7 0,8-2 15,1 1-15,7-1 0,6-1 0,15-1 16,5 1-16,15 0 0,0 1 16,13 1-16,-2-1 0,-3 4 15,-6 1-15,5 6 0,-7 3 16,-6 4-16,-10 2 0,-17-4 15,-13-4-15,-8-2 0</inkml:trace>
  <inkml:trace contextRef="#ctx0" brushRef="#br0" timeOffset="262312.8901">29514 4069 0,'0'0'16,"0"0"-16,0 0 0,28 7 0,-17-5 16,2 0-16,2 0 0,8 2 15,4 1-15,2-2 0,1 1 16,6 0-16,2-2 0,14 2 16,3 3-16,0-1 0,2-1 0,14-1 15,4-2-15,2 0 16,3 1-16,12-2 0,0 0 15,8-1-15,-4-1 0,36-4 16,-11-1-16,-13 0 0,-8-2 0,-3-1 16,-2 0-16,-8-4 0,-4 0 15,-3-4-15,-2-4 0,-6 2 16,-5-1-16,-7 2 0,-5-1 16,-7 2-16,-4 1 0,-3-12 15,-2-8-15,-6 2 0,-2 0 0,-10 0 16,-6 0-16,-5 1 0,-6 3 15,-5-6-15,-4-6 0,-11 3 16,-7 3-16,-9 2 0,-6 1 16,-4-2-16,-2-1 0,-8 2 15,-4 1-15,-3 3 0,1 2 0,-9-1 16,-5 0-16,-2-3 16,-1-4-16,-4 8 0,-5 3 15,1 5-15,1 3 0,-4 6 16,-4 7-16,3-2 0,2 1 0,-6 2 15,-5 1-15,5 4 0,5 0 16,-1 5-16,0 1 0,1 2 16,2 0-16,1 4 0,0 0 15,8 8-15,7 5 0,3-1 16,3 2-16,5-3 0,3-2 0,7 5 16,6 4-16,6-3 0,3 0 15,5 1-15,3-1 16,10 1-16,6 2 0,4 2 15,2 1-15,5 1 0,3 1 0,5-4 16,4-2-16,6 2 0,4 0 16,4 1-16,2 0 0,-1-2 15,-1-1-15,9 0 0,5 2 16,-1-5-16,0-1 0,1 0 16,2 1-16,-14-10 0,-10-4 0,-7-6 15</inkml:trace>
  <inkml:trace contextRef="#ctx0" brushRef="#br0" timeOffset="308759.5598">2220 5023 0,'0'0'0,"0"0"0,0 0 16,25 4-16,-16-2 0,7 1 15,3 0-15,-1 1 0,4 1 0,12 1 16,5 0-16,0-1 15,2-1-15,14 1 0,3-1 16,1 1-16,-1 1 0,18 0 16,3-2-16,0 0 0,-3-2 0,16-1 15,5-3-15,8 0 0,-9-1 16,50 1-16,-8 1 0,-16-2 16,-13 0-16,7 1 0,2 1 15,-9 1-15,-8 1 0,13 0 16,6 2-16,-9-2 15,-6-2-15,11 1 0,5 0 16,-7 4-16,-6 3 0,10-3 0,5-1 16,-10 0-16,-8-1 0,6-1 15,3 0-15,-10 3 0,-8 2 16,11-1-16,7-2 0,-11 1 0,-8 1 16,2 0-16,0 0 0,-8 1 15,-5 0-15,7 1 0,7-1 16,-16-1-16,-8 0 0,8-4 15,5 0-15,-12-2 0,-9 1 16,2-5-16,2 1 0,-7-2 16,-3 2-16,-2 3 0,0 2 15,-6-7-15,-7-3 0,4-3 16,3-3-16,-11 6 0,-8 4 0,-2-3 16,0-2-16,-4-2 0,-1-1 0,-3-2 15,-2-3-15,-4-1 16,-2 0-16,0 0 0,0 1 15,-1-1-15,-1-2 0,-4-5 16,-5-4-16,-4-3 0,-3-4 0,0 13 16,-1-5-16,0 0 0,0 1 15,-2-5-15,1-7 16,-3 6-16,2 3 0,0-7 0,0-6 16,0 8-16,1 3 15,-1 2-15,-3 0 0,0 1 0,0 2 16,-7-2-16,-3-4 0,0 10 0,0 3 15,-6 0-15,-4-1 16,0 3-16,-2 0 0,-6 0 16,-5 0-16,-1 2 0,-2 4 15,-12-4-15,-4-2 0,5 5 16,3 0-16,-6 2 0,-5 1 0,1-2 16,2 1-16,-37-2 0,1 0 15,8 3-15,2 0 0,-5 4 16,-4 1-16,7 2 0,5 0 15,-14-1-15,-10 2 0,12 0 0,9 0 16,-10 2-16,-8 2 16,9-2-16,3-2 0,-3-1 15,-2-2-15,6-1 0,2 0 0,-12-4 16,-9-1-16,11 6 0,7 6 16,-7 1-16,-5 3 0,7-3 15,3-2-15,-13-3 0,-10 0 16,12 1-16,6 3 0,-4 3 15,-4 0-15,9 2 16,7-1-16,-15 1 0,-9-2 0,12 3 16,9 3-16,-4-4 0,-7-2 15,11 3-15,8 2 0,-12 2 16,-6 4-16,14-3 0,8-1 0,-2 2 16,-1 2-16,8 1 0,8-1 15,0 3-15,-5 1 16,11-4-16,7-3 0,-3 7 0,-1 4 15,9 0-15,7-1 0,5 4 16,2-1-16,8-3 0,8-6 16,0 5-16,1 3 0,7 1 15,2 4-15,3 5 0,5 3 16,-2 0-16,3 1 0,1 9 0,2 7 16,5-2-16,4-1 0,4 9 15,6 8-15,-4-5 0,-5-4 16,6 7-16,2 3 0,2-12 15,-1-10-15,13-5 0,10-2 16,-6-5-16,-6-5 0,4-6 16,4 0-16,-13-9 0,-9-4 0,-3-3 15</inkml:trace>
  <inkml:trace contextRef="#ctx0" brushRef="#br0" timeOffset="309926.7806">13564 4410 0,'0'0'0,"0"0"15,0 0-15,0 0 0,0 0 0,0 0 16,24 19-16,-24-19 16,23 12-16,-23-12 0,43 15 15,-17-10-15,3 1 0,5-2 16,5 2-16,7-1 0,-2-1 0,11-3 16,0-4-16,-5-3 15,-5-2-15,-1-2 0,0-2 16,1-2-16,-8 2 0,-8-4 0,-6-1 15,-8 0-15,-5-1 0,-10 0 16,-7-1-16,-6 5 0,-3 3 16,-8 0-16,-6 0 0,-2 5 0,-1 4 15,-7 4-15,-4 3 16,2 2-16,2 2 0,-1 5 0,-2 5 16,2 8-16,7 2 0,8 4 15,7 3-15,8-2 16,6-5-16,5 3 0,5 2 15,10-1-15,7 0 0,2-2 16,4 0-16,1-7 0,2-5 0,5-4 16,3-6-16,1-3 0,1-6 15,-3-6-15,0-3 16,-3-3-16,-1-3 0,-3 1 0,-1-3 16,-8 5-16,-6 3 0,-3 2 0</inkml:trace>
  <inkml:trace contextRef="#ctx0" brushRef="#br0" timeOffset="310131.7464">14469 4375 0,'0'0'16,"0"0"-16,0 0 0,23 31 16,-11-14-16,2 3 0,3 3 15,5 7-15,1 0 0,0-2 0,-1-1 16,2 1-16,-1-4 0,-3-5 15,1-2-15,-2-5 0,-2-3 16,-3-3-16,-2-1 0,-2-4 0,-1-2 16,-4 0-16,1-1 15,-2 1-15</inkml:trace>
  <inkml:trace contextRef="#ctx0" brushRef="#br0" timeOffset="310343.4849">14898 4303 0,'0'0'0,"0"0"16,0 0-16,0 0 0,-19 23 16,19-23-16,-24 27 0,8-10 15,-2 3-15,-2 6 0,-5 2 16,-6 10-16,-1 0 0,2-2 16,0-1-16,-4 2 0,3-3 0,1-3 15,7-6-15,6-9 0,6-8 16,11-8-16,4-1 0,-1-1 15,0 0-15,-1 1 0</inkml:trace>
  <inkml:trace contextRef="#ctx0" brushRef="#br0" timeOffset="310593.3268">15378 4092 0,'0'0'0,"0"0"0,0 0 15,-5 26-15,5-26 0,-9 37 16,0-12-16,0 5 0,-1 5 16,-2 11-16,0 4 0,0 5 15,3-3-15,5-11 0,4-7 16,5-7-16,4-3 0,8-4 16,4-5-16,-2-8 0,5-5 0,1-3 15,2-4-15,3-3 0,-4-1 16,-2-4-16,-1-4 0,-5 5 15,-4 1-15,-3 4 0</inkml:trace>
  <inkml:trace contextRef="#ctx0" brushRef="#br0" timeOffset="310763.0018">15121 4360 0,'0'0'0,"0"0"0,0 0 0,0 0 16,0 0-16,38-1 0,-38 1 15,45-2-15,-16 0 0,4 1 16,4 0-16,12 2 0,-1 0 16,0 0-16,-1-1 0,0 1 0,-8-1 15,-7 0-15</inkml:trace>
  <inkml:trace contextRef="#ctx0" brushRef="#br0" timeOffset="311143.4004">15659 4511 0,'0'0'0,"0"0"0,0 0 15,0 0-15,27 3 0,-27-3 16,35 2-16,-14-4 0,2-1 0,3 0 16,1-2-16,1 0 0,-1-2 15,6-2-15,-1-1 0,-2 0 16,-2 0-16,-5-1 0,-3-1 15,-4-1-15,-3 0 0,-6 1 16,-5 1-16,-5-2 0,-5 2 16,-3 1-16,-3 1 0,-4 4 15,-3 3-15,-5 3 0,-2 5 16,1 1-16,-2 1 0,2 4 16,3 6-16,3 2 0,3 5 0,4-1 15,5 3-15,6 0 0,4-2 16,8 5-16,7-2 0,1-3 15,2-3-15,6-4 16,6-1-16,0-8 0,1-5 0,3-5 16,3-4-16,-8 1 0,-7 0 0,-6 2 15</inkml:trace>
  <inkml:trace contextRef="#ctx0" brushRef="#br0" timeOffset="311493.2575">16386 4378 0,'0'0'0,"0"0"0,0 0 16,0 0-16,0 0 0,0 0 0,-13 33 16,13-33-16,-11 37 0,4-16 15,-1 5-15,1-2 0,-1 1 0,-1 2 16,0-3-16,3-5 0,1-3 16,2-5-16,0-4 15,1-5-15,2-2 0,2-8 0,0-2 16,0-5-16,1-2 0,3-3 15,0-5-15,1 1 0,1 1 16,1 1-16,0 4 0,4-2 0,-1 2 16,-1 4-16,0 3 15,2 4-15,1 2 0,-2 4 16,2 2-16,-2 2 0,-1 3 0,-1 4 16,-1 3-16,-2 4 0,-1 3 15,-1 0-15,0 3 0,-1 3 16,-1 0-16,1 1 0,-1-1 15,0-2-15,1-1 0,-1-1 16,1-2-16,0-5 0,-2-1 16,0-4-16</inkml:trace>
  <inkml:trace contextRef="#ctx0" brushRef="#br0" timeOffset="311926.8934">17008 4464 0,'0'0'0,"0"0"15,0 0-15,0 0 0,-9-20 16,9 20-16,0 0 0,-33-10 16,16 9-16,-2 2 0,0 3 15,-3 2-15,-2 3 0,-3 5 16,0 0-16,4 4 0,3 3 0,2 0 16,1-1-16,1 5 0,3 0 15,7-4-15,4-4 0,4-3 16,3 0-16,7-10 0,6-4 15,1-1-15,1 0 0,2-3 16,2-3-16,0-5 0,1-5 16,-1-4-16,0-3 0,-1-7 15,1-5-15,2-6 0,-3 3 16,-1 3-16,-1-1 0,-3 3 16,-4 3-16,-2 5 0,-3 4 15,-3 4-15,-1 4 0,-2 2 0,0 2 16,-1 9-16,-2 3 0,-4 4 15,-2 4-15,-3 6 0,-2 6 16,1 4-16,0 2 0,0 9 16,-1 6-16,0 10 0,2-1 15,5-5-15,4-6 0,4-3 16,5-2-16,6-3 0,5-10 16,-5-5-16,-4-5 0,-4-3 0</inkml:trace>
  <inkml:trace contextRef="#ctx0" brushRef="#br0" timeOffset="312243.7207">17767 4383 0,'0'0'16,"0"0"-16,0 0 0,0 0 16,0 0-16,-34-9 0,34 9 0,-33 0 15,13 1-15,-1 2 0,-1 1 16,1 0-16,1 2 0,1 0 15,0 1-15,-4 4 0,2 0 0,4 1 16,4 1-16,3 2 16,2 0-16,6 1 0,4 0 15,3 1-15,1-1 0,4 1 16,2 0-16,2-3 0,0-2 0,-3 2 16,-1-2-16,-1-3 0,-2 0 15,-3-1-15,-4 0 16,-5-2-16,-2-1 0,-8 0 15,-6 1-15,-6 0 0,-6-1 0,-6 3 16,-4 1-16,0 0 0,8-1 16,6-2-16</inkml:trace>
  <inkml:trace contextRef="#ctx0" brushRef="#br0" timeOffset="315347.8686">5993 5031 0,'0'0'0,"0"0"15,0 0-15,0 0 0,0 0 0,35 2 16,-35-2-16,43-1 16,-17 2-16,10 0 0,11 1 15,13-1-15,-3-1 0,18 1 16,3 2-16,18-2 0,1 0 0,14-1 15,-2-1-15,9 0 0,-6-1 16,40-2-16,-16 0 0,-21-4 16,-15-5-16,-11 3 0,-7 3 15,-12 1-15,-8 0 0,-12 3 16,-10 2-16,-13-5 0,-6-2 0,-12 4 16,-6 5-16,-10 2 0,-5 3 15,-14-4-15,-9-3 0,1 1 16,-6 0-16,-17 0 0,-6-1 15,-7 1-15,-3 1 0,-44 0 16,5 3-16,2 1 16,1 4-16,-5 0 0,-6-1 15,7 3-15,5 0 0,0-1 0,1-2 0,9 2 16,6 2-16,5-3 16,3-1-16,11-2 0,8 1 15,9-3-15,7 0 0,12-4 16,8-3-16,11 2 0,7 0 15,8 0-15,4-3 0,6-3 0,4-3 16,14 3-16,10 1 0,11-1 16,9-2-16,7 2 0,3 2 15,-11 5-15,12 0 0,32-3 16,0-1-16,8 1 0,5 2 16,1 0-16,-1-1 0,0 5 0,1 4 15,-8-3-15,-2-1 0,-1-2 16,2-2-16,-11 3 0,-5 0 15,-4-2-15,-2-1 0,-12 2 16,-6 2-16,-9-2 0,-6-1 16,-4 0-16,-2 0 0,-12 0 15,-8-1-15,-9 3 0,-6 1 0,-1-1 16,-4-2-16,-2 0 0,-5-2 16,0 1-16,-3 2 15,-1-1-15,-4 0 0,-3 0 16,-3 0-16,2 0 0,1 1 0,1-3 15,0-2-15,2 2 16,-2 1-16,2-1 0,0-2 16,0 3-16,1 0 0,-3-1 0,2 2 15,3 0-15,1 0 0,2-1 16,-1-1-16,0 1 0,2 1 16,-1 0-16,-1-2 0,0 4 15,1-1-15,-3 1 0,-1-1 16,-1 1-16,-4-1 0,1 2 0,-1-2 15,-1 1-15,-3 0 0,-2 1 16,-2 1-16,-2 0 0,-1 0 16,-2 0-16,-5-2 0,-5 2 15,0-1-15,-2 1 0,-2 0 16,0 0-16,1 1 0,-11-1 16,-1 1-16,0-3 0,1 0 0,1 0 15,-2 2-15,-8-1 0,3 1 16,-3 1-16,-3-2 0,3 0 15,3-3-15,-11-3 0,5-1 16,1 0-16,2 3 0,-2-4 16,0 0-16,-7 1 0,3 0 0,-20-2 15,6 0 1,4 2-16,4-1 0,-2-1 0,-1-1 16,2 2-16,1 0 0,-2-1 0,-1 1 15,-3-3-15,3 0 0,-2 1 16,-2 2-16,3 1 15,-2 1-15,-1 5 0,-2 3 16,2-9-16,-2-3 0,-1-2 0,0-2 16,1 4-16,2 3 0,-1 0 15,0 2-15,0-3 0,3 1 16,-7 1-16,-1-2 0,5 2 16,5 2-16,-2-3 0,-2-1 0,2 5 15,2 4-15,-2 0 0,0-2 16,3-3-16,3-3 0,1 7 15,5 1-15,4 0 0,7 0 16,0 0-16,1 2 0,-1-3 16,3-2-16,5 4 0,5 1 15,6-1-15,-1-3 0,10-1 16,0-1-16,12-1 0,2-1 0,3 6 16,0 4-16,5-3 0,3-2 15,6 0-15,3 1 16,1-2-16,3 1 0,2 1 0,4-1 15,9-1-15,3 2 0,2-2 16,7 0-16,3 1 0,5 2 0,15-3 16,6 0-1,1-2-15,5 0 0,17-2 0,3 0 16,3 1-16,1 0 0,48 0 0,-5 1 16,-13 0-16,-5-2 15,6 4-15,4 0 0,-4-2 0,-2-2 16,9 2-16,1 0 15,-5 2-15,-1 1 0,5 0 0,1-2 16,-4 2-16,-2-2 0,4 0 16,4 0-16,-5-4 0,-3-4 15,0 0-15,1-1 0,-8 1 16,-4-1-16,-2 1 0,-1 1 16,-5-2-16,-6-3 0,-4 4 0,-3 3 15,-17 0-15,-9-1 0,-18 5 16,-11 3-16,-8-1 0,-5 2 15,-10-3-15,-4 0 0,-6 0 16</inkml:trace>
  <inkml:trace contextRef="#ctx0" brushRef="#br0" timeOffset="319760.0248">4270 4991 0,'0'0'0,"0"0"0,22 7 16,-12-5-16,1 2 0,6-1 15,3 4-15,5-3 0,-2 2 0,13-1 16,6 0-16,-3-1 16,0 0-16,16-3 0,4-1 15,-4-1-15,-2-3 0,13-2 0,1-2 16,5-5-16,-7 1 0,2-6 16,4-4-16,-2-3 15,-6 2-15,8-10 0,5-8 16,-15 6-16,-10 2 15,0-10-15,1-6 0,-8-1 16,-7 3-16,-2-13 0,-17 14 0,-8-4 16,-6-3-16,-7 10 15,-5 7-15,-14-7 0,-10-6 16,-2 8-16,2 5 0,-9-5 0,-6-3 16,2 8-16,2 5 0,-14 3 15,-10 1-15,2 2 0,4 0 16,-14 7-16,-8 4 0,10 0 15,5 2-15,-9 4 0,-8 4 16,12 4-16,4 2 0,-13 8 16,-10 7-16,13-1 0,9-1 0,-11 11 15,-5 9-15,13-1 0,10-1 16,3 12-16,2 7 0,9-1 16,8-3-16,5 10 0,2 7 15,11-7-15,10-3 0,2 13 16,4 8-16,7-6 0,3-7 0,10-1 15,8-2-15,4-10 16,2-7-16,15-1 0,11 1 16,0-9-16,1-5 0,-19-10 0,-10-5 15,-8-4-15</inkml:trace>
  <inkml:trace contextRef="#ctx0" brushRef="#br0" timeOffset="334542.9192">6221 4098 0,'0'0'0,"0"0"0,27-4 16,-14 3-16,1-1 0,9-1 16,9 0-16,12-1 0,3 1 0,22-1 15,9 0-15,1-1 0,-3 0 16,31 0-16,25-2 16,6 2-16,-14 3 0,74-8 0,-2-3 15,-28 3-15,-20 1 0,13 3 16,10 2-16,-24 3 0,-19 1 0,11 0 15,6-1-15,-20 1 16,-15-2-16,1 4 0,-2 0 16,-21 2-16,-17 1 0,-12-4 15,-10-2-15,-13 0 0,-11 2 16,-13 1-16,-10 0 0,-8-2 16,-7 0-16,-20-3 0,-15-3 15,-5 2-15,-3-1 0,-27 0 0,-18-2 16,5 2-16,5-1 0,-29 0 15,-21-1-15,11 3 0,8 2 16,-26 0-16,-18 1 0,17 1 16,9 2-16,-21 6 0,-14 4 15,23-4-15,14-2 0,-10 4 16,-10 3-16,22-2 0,13 0 0,1 0 16,-1 0-16,27 2 0,19-1 15,-1-3-15,-5-3 0,17-1 16,11 0-16,6-4 0,3 1 15,13 0-15,9-2 0,10 2 16,8 2-16,6-4 0,0 0 0,20-1 16,11-4-1,1 4-15,2 2 0,20-2 0,15-2 0,3 2 16,1 0-16,21-5 0,18-3 16,-11 3-16,-5 1 0,25 2 15,18 1-15,-14 0 0,-9 1 0,21-6 16,17-2-16,-19 3 15,-10 0-15,14 0 0,10-1 16,-19 0-16,-13 4 0,4-2 16,3-1-16,-23 2 0,-19 3 15,-3 1-15,-7 2 0,-20 2 16,-12 2-16,-13-2 0,-8-2 16,-6 0-16</inkml:trace>
  <inkml:trace contextRef="#ctx0" brushRef="#br0" timeOffset="347659.3977">28179 5796 0,'0'0'16,"0"0"-16,0 0 0,33-2 0,-33 2 15,26-4-15,-9 3 0,1 1 0,1-1 16,5-1-16,2 1 0,8 0 16,2-1-16,0 1 0,2-2 15,11 2-15,1-1 0,-1-1 16,1-2-16,2 5 0,1 3 15,12-5-15,1 0 0,-1-1 16,0 1-16,12 2 0,0 1 16,0-2-16,1-1 0,14-6 15,2 0-15,-6 0 0,-3 2 16,42 3-16,-7 4 0,-10-1 16,-7 0-16,0-3 0,1-3 15,-7 1-15,-3-2 0,-2 5 16,0 2-16,-4 1 0,-3-1 0,-5 1 15,-1-1-15,-8 0 0,-5 1 16,-4 2-16,-3 2 0,-11-3 16,-6-3-16,-9 3 0,-5 2 15,-12 2-15,-7 2 0,-2-2 0,-3-2 16,-1-2-16</inkml:trace>
  <inkml:trace contextRef="#ctx0" brushRef="#br0" timeOffset="352526.6262">2912 6916 0,'0'0'0,"0"0"0,0 0 0,0 0 16,0 0-16,0 0 0,0 0 15,0 0-15,0 0 0,0 0 16,0 0-16,0 0 0,0 0 0,0 0 16,25-3-16,-25 3 0,0 0 15,29-3-15,-29 3 0,27-4 16,-14 3-16,3-1 0,0-2 15,3 1-15,1 1 0,2 0 16,2 0-16,-2 0 0,0-3 0,8 0 16,3 0-1,-1 2-15,0 3 0,2 0 0,-2 1 0,2 0 16,-1 1-16,8-2 0,-1-1 16,0-1-16,-1 0 0,2 1 15,2 0-15,0 1 0,-1 1 16,8-3-16,-2-1 0,-2-2 15,-1 0-15,2 2 0,4 1 16,-3 1-16,-2-1 0,8 1 16,1 2-16,-3-2 0,2 0 0,-1-1 15,1 0-15,0 1 16,0 0-16,9 1 0,-2 1 16,-2-1-16,-3 0 0,0 0 15,3 0-15,-1 1 0,1 0 0,4 0 16,2-1-16,22-2 0,-14-1 15,-3-1-15,-1 3 0,0-2 16,1 1-16,-3-2 0,-2-2 16,-3 1-16,-4 2 0,4 2 0,1 2 15,2-3-15,-2-5 0,1 3 16,0 0-16,-6 1 0,-2 1 16,3 0-16,-3-3 0,5-3 15,1-2-15,0 6 0,0 6 16,-7-1-16,-3-1 0,2-4 15,2-3-15,-1 2 0,1 2 0,-3 1 16,1 2-16,0 0 0,0-1 16,3-1-16,-1 1 15,-4-2-15,-5 0 0,4-1 0,2 2 16,-6 1-16,-2 1 0,0-1 16,2-3-16,0 1 0,2 1 15,-2 2-15,-1 2 0,1-2 16,-1-1-16,0-3 0,-1-3 15,3 6-15,2 3 0,-3 2 16,0 0-16,-5-3 0,-2-1 0,1 1 16,1 0-16,-2 0 0,0 0 15,0 1-15,1 1 0,-17 0 16,4 0-16,4-1 0,4 0 16,-1 1-16,2 1 0,1-1 15,2 1-15,-1 0 0,1 0 0,-1 0 16,-2 0-16,2 0 15,1 0-15,2-1 0,1 2 16,-2-3-16,0 0 0,0 1 16,0 1-16,-1-1 0,1-1 0,4 2 15,4-2-15,-6 1 0,-5-2 16,5 2-16,4 0 0,-3-2 16,-1 2-16,3-3 0,4 1 15,-5 0-15,-3 2 0,2-2 16,2 1-16,1 1 0,-2 0 0,0-1 15,0 1-15,1 0 0,1-2 16,-2 1-16,-1 0 16,2-2-16,3 0 0,-1 0 15,1 0-15,-2 0 0,2-1 0,1 1 16,5 1-16,-5-1 0,-1-1 16,1 1-16,3-1 0,0 1 15,0 1-15,20-1 0,-9-1 16,-1-1-16,-2 0 0,-1 0 15,-2 2-15,-4 2 0,-3 0 0,3-2 16,5-2-16,-6 2 0,-3 2 16,1-1-16,0 1 0,3-3 15,2-2-15,-1 2 0,-1 1 16,-2 1-16,-4 1 0,5-1 16,5-1-16,-5-2 0,-2 0 15,1 0-15,0 2 0,3 0 16,2 2-16,0-2 0,-3 0 15,-2 0-15,-3-2 0,5 2 16,5 2-16,-6-2 0,-5-2 0,2 2 16,0 2-16,3-1 15,1 0-15,-2 1 0,-1 0 0,-2-2 16,2-1-16,0 5 0,1 3 16,-5-4-16,-3-6 0,5 2 15,4 0-15,-4 1 0,-1-1 16,0-1-16,3 0 0,-6 1 15,-3 1-15,2-1 0,1-1 16,3 0-16,1 1 0,-2 1 16,-4 1-16,2 1 0,0-1 0,-1 1 15,0-1-15,-2 0 0,-1 1 16,-16-1-16,4-1 0,1 2 16,3 3-16,1-3 0,2 0 15,0-1-15,-1 0 0,0-1 16,0 0-16,0 0 0,-1 1 0,1 1 15,0-2-15,-1 1 16,0 0-16,-5 0 0,2 0 16,0-1-16,0-1 0,1 2 0,0 0 15,1-1-15,0-1 0,-1 3 16,0 1-16,1-1 0,0-2 16,0-1-16,-1 0 15,-1 0-15,0 1 0,1-3 0,1 1 16,0-1-16,-1 0 0,1 1 15,0 1-15,-2 1 0,-1-1 0,2 1 16,1 2-16,-5-2 16,2-1-16,1 0 0,0 0 0,0 1 15,-1 1-15,0-3 0,2-2 16,1 3-16,1 1 0,-1 0 16,0 0-16,-1 0 0,-1-1 15,2 2-15,1 2 0,-1-2 16,-2-1-16,4-3 0,1-1 15,0 5-15,-3 5 0,2-2 16,3 0-16,-2-1 0,0-3 0,7 1 16,-1 2-16,-3 1 0,-4 1 15,1 0-15,1-2 0,-2-2 16,0-1-16,0-2 0,-2 0 16,0 2-16,0 3 0,1-2 15,1-1-15,-1 0 0,-2 0 0,1 1 16,2 1-16,-6-2 15,2-1-15,6 3 0,-1 2 16,-6-2-16,0 0 0,6-1 16,1-1-16,-7 2 0,-1 3 0,0-1 15,-1-2-15,2-1 0,1 0 16,0 1-16,1 2 0,-3-2 16,0 1-16,2 0 0,2 0 15,-2 0-15,-1 1 0,1-3 16,2-1-16,-1 0 0,0 0 0,-3-1 15,0 1-15,1-2 16,2 0-16,0 1 0,1 1 0,-1-4 16,-1 0-16,2 2 0,2 2 15,-3 0-15,-2 0 0,1 0 16,2 0-16,-1 0 0,-2 0 16,1 0-16,0 0 0,1 0 15,1 0-15,-2-1 0,-1-3 16,0 3-16,1 1 0,-1 0 15,2-2-15,-1 1 0,-1 2 0,1 0 16,1-1-16,-1 1 16,-2-1-16,2 0 0,0 0 0,1 0 15,1 0-15,-2 0 0,-1-1 16,1 1-16,2 0 0,-1 0 16,0 1-16,1-1 0,0-3 15,2 3-15,2 0 0,-2 1 16,-1 0-16,1-1 0,3 0 15,-3 0-15,-2 0 0,2 0 16,2 0-16,-2 0 0,0 1 0,2-1 16,0-1-16,0 1 0,-2-1 15,7 0-15,0-1 0,-3 2 16,0 1-16,0-4 0,-1-1 16,0 3-16,-1 2 0,1-1 15,0 0-15,1-1 0,-1 0 0,0-1 16,0 0-16,1 0 15,1 0-15,-2 1 0,1-1 16,1 1-16,-1 1 0,1 0 16,1 0-16,0 0 0,0 1 0,0 0 15,0 0-15,0-1 0,0 0 16,2-2-16,1-1 0,-1 3 16,-1 0-16,1-1 0,2-1 15,-2 1-15,0 1 0,2-1 16,2 1-16,4-2 0,-4 0 15,1 2-15,-1 1 0,0-1 0,-3 1 16,3 0-16,3-1 16,-3-2-16,-1-2 0,2 1 15,0 0-15,0 5 0,-2 1 0,0-3 16,1-4-16,-2 2 0,0 2 16,-1 0-16,0 0 0,0 2 15,2 1-15,-2-5 0,-1-3 16,-3 2-16,0 2 0,-1 1 15,-2 1-15,1-1 0,-2-1 0,2 0 16,-1-3-16,-1 4 0,0 4 16,-1-2-16,1 0 0,-3-6 15,2-6-15,-2 6 0,0 7 16,-2 1-16,-2 2 0,2-3 16,2 0-16,-2 0 0,-1 1 15,3-4-15,3-4 0,-5 5 16,-3 3-16,-1 0 0,1-3 15,0 3-15,0 2 0,0-3 16,-3-1-16,-3 1 0,1 0 0,2-1 16,0 2-16,0-3 15,2 0-15,-1 2 0,2 0 0,-1 2 16,1 0-16,1 0 0,0-3 16,1 2-16,-1 0 0,3-1 15,3-2-15,-2 2 0,-1 0 0,2-1 16,3 0-16,-1 1 15,0-1-15,4-1 0,1 0 16,0 3-16,-2 3 0,5-4 16,3-5-16,5 1 0,-4 0 0,3 2 15,1 2-15,-2-3 0,1-3 16,-1 4-16,-2 2 0,1-2 16,0-2-16,6 0 0,-1 1 15,-2-2-15,0 1 0,-2-1 16,-3-1-16,-2 4 0,-1 2 0,2-1 15,0 1-15,-3-1 0,-1 0 16,1-3-16,1-3 16,-3 1-16,-3 2 0,4-2 0,2-3 15,-3 4-15,-2 3 0,-1-4 16,2-3-16,-2 3 0,1 2 16,3-2-16,1 2 0,-1 0 15,-3 1-15,4-4 0,4-2 16,-4 2-16,-1 0 0,3 2 15,3 1-15,1-2 0,-1-2 0,2 2 16,1 1-16,-2 2 16,1 3-16,3-4 0,3-1 0,-2 2 15,-1 3-15,2 0 0,2 1 16,1-3-16,0-3 0,26 3 16,-7 3-16,-6 0 0,-4 0 15,0-1-15,1 0 0,-5-6 16,0-1-16,-2 3 0,-2 2 15,1 0-15,0 0 0,-1-3 16,1-3-16,-1-4 0,1 0 0,-2 3 16,-1 4-16,-1-3 0,-2-1 15,1-1-15,1 0 0,-1-1 16,1 0-16,2 1 0,1-1 16,-2 3-16,-1 3 0,-2 0 15,-1-2-15,-2 3 0,2 1 16,0 1-16,1 1 0,-6-2 15,-7 1-15,5 1 0,0 1 16,-2 3-16,-2 0 0,-2 2 16,-2 2-16,-5 1 0,-3 1 0,-9-3 15,-7-4-15,-4-1 0</inkml:trace>
  <inkml:trace contextRef="#ctx0" brushRef="#br0" timeOffset="357858.9293">24648 5847 0,'0'0'0,"0"0"0,0 0 16,0 0-16,0 0 0,0 0 0,0 0 15,0 0-15,0 0 0,0 0 16,0 0-16,0 0 0,0 0 0,0 0 16,-22 17-16,22-17 15,-12 28-15,5-10 0,-1 3 16,2 1-16,-1-2 0,0 6 15,3-1-15,2-4 0,2-2 0,2-3 16,2-1-16,2-3 0,-1-4 16,5-4-16,2-4 0,4-2 15,0-2-15,3-2 0,1-4 16,-1 0-16,-2 0 0,3-5 16,2-5-16,4-2 0,-2 1 0,-2-1 15,-2 0-15,-5 3 16,-2 2-16,-2 2 0,-2 4 15,-1 2-15,-2 0 0,-2 3 16,-1 1-16,-3 5 0,0 0 0,-1 6 16,-3 3-16,-1 2 0,0 1 15,-2 6-15,-1 5 0,2-2 16,-1-2-16,2 2 0,1 2 16,3 1-16,4-2 0,2-3 15,3-3-15,1-3 0,-1-3 16,6-3-16,3-4 0,2-2 0,2-1 15,-3-1-15,-4 1 0,-3-1 16</inkml:trace>
  <inkml:trace contextRef="#ctx0" brushRef="#br0" timeOffset="358159.8233">25415 5785 0,'0'0'15,"0"0"-15,0 0 0,0 0 16,0 0-16,-25-2 0,25 2 15,-35 3-15,35-3 0,-37 7 0,15-1 16,-1 1-16,1 1 0,-5 5 16,3 1-16,3 1 0,2-1 15,4 2-15,3-2 0,3 1 16,2-1-16,4 0 0,2-1 16,2-1-16,1-1 0,3 1 15,0-2-15,1 0 0,-1-1 0,2-1 16,-1 2-16,0-3 15,-2 0-15,-1-2 0,-5 1 16,0 0-16,-1-1 0,0 1 0,-3 0 16,1-1-16,-1 0 0,-1-1 15,0 2-15,0-3 0,1-2 16,0 1-16,1-1 0,0 0 16</inkml:trace>
  <inkml:trace contextRef="#ctx0" brushRef="#br0" timeOffset="358525.6367">25351 6033 0,'0'0'0,"0"0"0,0 0 15,25 0-15,-15 0 0,4 0 16,1-2-16,2 0 0,0 0 0,7-3 16,2-1-16,-3 1 15,-2-2-15,0-1 0,-1 0 16,-2 1-16,0-2 0,-2 1 0,-2-2 15,-2 1-15,-2 1 0,-2 1 16,-3 1-16,-2-2 0,-1-1 16,-4-1-16,-1 0 0,-2 3 15,-3 1-15,-3 0 0,-2 0 16,-2 2-16,2 2 0,-3 2 16,-4 3-16,0 2 0,0 2 15,1 4-15,1 4 0,1-2 16,2 1-16,-1 6 0,4 3 15,4-2-15,4-2 0,4-1 16,3 0-16,6-3 0,3-2 0,6 0 16,5-4-16,0 1 0,0-2 15,-4-1-15,-4-1 0,-2-2 16</inkml:trace>
  <inkml:trace contextRef="#ctx0" brushRef="#br0" timeOffset="361426.5027">26320 5738 0,'0'0'0,"0"0"15,0 0-15,0 0 0,0 0 16,0 0-16,0 0 0,0 0 16,0 0-16,0 0 0,-26 1 15,26-1-15,-22 16 0,6-3 16,-3 5-16,-1 2 0,-1 2 15,-5 7-15,-4 6 0,-5 8 16,2-4-16,-3 7 0,5-4 16,-3 4-16,4-4 0,6-3 0,4-2 15,7-10-15,4-6 0,1-4 16,3-5-16,0-2 0</inkml:trace>
  <inkml:trace contextRef="#ctx0" brushRef="#br0" timeOffset="361992.3623">26616 5779 0,'0'0'16,"0"0"-16,0 0 0,0 0 0,0 0 15,0 0-15,0 0 0,-10 23 16,10-23-16,0 0 0,-14 23 16,14-23-16,-11 21 0,4-8 15,-2 3-15,-1 1 0,-2 1 0,1 0 16,1 0-16,2 0 0,2-4 15,-1 4-15,3-1 0,2-3 16,4-2-16,2-4 0,4-3 16,-2-1-16,3-4 0,2 0 15,2 0-15,7-4 0,1-2 16,1 0-16,0-3 0,0-4 16,-1-2-16,2 0 0,2 1 15,2-5-15,-3 1 0,-3-2 16,-2 1-16,-2 2 0,-3 0 0,-2 3 15,0 2-15,-3 2 0,-1 2 16,-3 1-16,0 3 0,-5 4 16,0 0-16,-1 2 0,-3 5 15,1 5-15,-1 1 16,-3 5-16,-1 2 0,2 0 16,0 0-16,2 0 0,0-2 0,3 4 15,2-4-15,3-2 0,1-1 16,2-4-16,2-1 0,3-2 15,2-1-15,4-4 0,2-2 16,-4 0-16,-1 0 0,-3 0 16</inkml:trace>
  <inkml:trace contextRef="#ctx0" brushRef="#br0" timeOffset="362310.8427">27436 5792 0,'0'0'0,"0"0"0,0 0 15,0 0-15,0 0 0,-33-8 16,33 8-16,-30 4 0,11-1 0,-1 1 16,1 0-16,-1 1 0,0 2 15,1 0-15,2 2 0,-2 3 16,3-1-16,4 1 0,3 1 16,5-1-16,4-1 0,3 0 15,4 0-15,3 0 0,2 1 16,1-1-16,2-1 0,-1 0 15,-1 1-15,-2-1 0,-1-1 16,-2-2-16,-2-2 0,-3 0 16,-6-1-16,-3 2 0,-4 1 0,-3-3 15,-3 1-15,-3 0 0,-2-1 16,-1 1-16,0 0 0,3-4 16,0-5-16,3 2 0,3 0 15,2 0-15</inkml:trace>
  <inkml:trace contextRef="#ctx0" brushRef="#br0" timeOffset="362959.7791">27796 5830 0,'0'0'16,"0"0"-16,0 0 0,0 0 15,0 0-15,0 0 0,1-20 0,-1 20 16,0 0-16,0 0 0,-19-14 16,19 14-16,0 0 0,-30-2 15,30 2-15,-26 6 0,12-2 0,-2 3 16,-3 1-16,1 2 16,1 0-16,-1 2 0,1 3 15,-1 4-15,1 3 0,3-1 0,2 0 16,3-2-16,2-3 0,4-1 15,3 0-15,2-4 0,3-2 16,3-1-16,5-1 0,2-4 16,3-3-16,-1-1 0,1-3 15,1-1-15,0-1 0,2-3 16,1-4-16,3-2 0,-3-3 0,-4 1 16,-1 1-16,-4-1 15,-2 2-15,-2 1 0,-1 1 0,-3 1 16,0 1-16,-2 2 0,0 2 15,-2 3-15,1 1 0,-2 3 16,0 0-16,1 3 0,-2 3 16,-1 2-16,1 2 0,0 4 15,0 2-15,1 0 0,1 1 16,1 0-16,2 1 0,2-1 16,3-2-16,1 1 0,2-2 0,3-3 15,0-2-15,2-2 0,-1 2 16,-2-3-16,-1 1 0,-4-2 15</inkml:trace>
  <inkml:trace contextRef="#ctx0" brushRef="#br0" timeOffset="363459.1849">28418 5814 0,'0'0'0,"0"0"0,0 0 16,0 0-16,-17-13 0,17 13 0,-23-4 15,23 4-15,-30-5 0,30 5 16,-41 2-16,17 3 0,-2 0 16,0 4-16,-1 2 0,-5 4 15,4-1-15,2 2 0,3 1 16,4-1-16,5 0 0,1 3 16,5-3-16,6-2 0,3-2 0,3-3 15,4-2-15,4-2 0,5 1 16,0-3-16,3-3 0,0-3 15,1-2-15,4-3 0,1-3 16,-3-3-16,-1 1 0,-3 1 16,-3-1-16,0 1 0,-2-1 15,-2 3-15,-2 1 0,-2 2 16,-3 0-16,0 3 0,-2-1 16,-1 5-16,-1 3 0,-1 2 0,-2 3 15,-1 4-15,-2 2 0,1 8 16,0 5-16,-1 1 0,1 0 15,0-2-15,1 1 0,1 5 16,0-5-16,0-1 0,-1-3 16,1-2-16,0-3 0,-1-1 15,-2-2-15,-3-3 0,-1-2 0,-5-1 16,-1-3-16,1-3 16,-2-3-16,0-1 0,-1-1 15,1-4-15,1-3 0,3-2 16,2 0-16,1 1 0,2 2 0,1 1 15</inkml:trace>
  <inkml:trace contextRef="#ctx0" brushRef="#br0" timeOffset="363909.6887">28580 6006 0,'0'0'16,"0"0"-16,0 0 0,0 0 15,0 0-15,30-2 0,-30 2 16,21-2-16,-9 0 0,3-2 15,3-1-15,-1-1 0,-2 3 0,1-4 16,-2-1-16,3-2 0,0 1 16,-4 0-16,-2 0 0,-3 0 15,-2 1-15,-4-1 0,-2 0 16,-4 1-16,-2 0 0,-6 3 16,-5 2-16,-1 2 0,0 1 0,-3 3 15,-3 4-15,-1 1 16,1 1-16,2 5 0,1 3 15,0 5-15,5 0 0,5 2 16,3 1-16,6-5 0,4-2 0,11-2 16,9 0-16,3-3 0,3 1 15,6-4-15,5 0 0,-3 0 16,-7-4-16,-7 0 0</inkml:trace>
  <inkml:trace contextRef="#ctx0" brushRef="#br0" timeOffset="365961.0512">24465 6363 0,'0'0'0,"0"0"15,0 0-15,0 0 0,0 0 0,0 0 16,-7 25-16,7-25 0,-4 22 16,4-22-16,-10 29 0,2-12 15,-2 1-15,-1 4 0,-1 4 16,0 1-16,0-2 0,-3 9 16,2 0-16,1-4 0,2-2 15,0 1-15,1-2 0,3-6 0,1-6 16,2-4-16,1-4 15,1-4-15,1-3 0,2-3 0,1-3 16,2-2-16,0-4 0,3-1 16,3-2-16,2-1 0,1 1 15,3-3-15,2-2 0,1 3 16,1 0-16,6 0 0,1 1 16,-4 5-16,-2 2 0,-1 6 15,-1 4-15,-4 1 0,-1 3 0,-2 6 16,-1 4-16,-3 0 15,-4 2-15,-2 2 0,-6 1 16,0-1-16,-1-1 0,-3-1 0,-1-3 16,-3 0-16,-3-3 0,-6-2 15,-4 1-15,1-3 0,-1-1 0,-2-1 16,-3-2-16,2 0 16,1-1-16,3 0 0,2-1 15,3-2-15,0-1 0,5-2 16,3-4-16,2 4 0,1-1 0,2 1 15</inkml:trace>
  <inkml:trace contextRef="#ctx0" brushRef="#br0" timeOffset="366342.3993">24783 6749 0,'0'0'16,"0"0"-16,0 0 0,23 4 15,-23-4-15,27 3 0,-12-6 16,2 1-16,1 0 0,6-2 16,0-2-16,-2 1 0,-1-1 0,-2-1 15,-2-2-15,-2-1 0,-3 1 16,-2-2-16,-2-3 0,-3 1 16,-2 1-16,-4 0 0,-3 1 15,-4 1-15,-2-1 0,-3 4 16,-2 1-16,0 4 0,1 3 0,-4 2 15,-2 4-15,2 2 16,0 4-16,-2 6 0,3 2 16,1 1-16,3-1 0,4 3 0,5 1 15,3-2-15,2 0 0,4-4 16,4 1-16,3-5 0,4-1 16,2-5-16,3 1 0,2-5 15,3-2-15,1-4 0,2-3 16,0-2-16,-2-1 0,-1 1 15,-7 0-15,-3 2 0</inkml:trace>
  <inkml:trace contextRef="#ctx0" brushRef="#br0" timeOffset="366543.2479">25462 6620 0,'0'0'0,"0"0"0,0 0 15,0 0-15,0 0 0,-4 28 16,4-28-16,-7 27 0,7-27 0,-10 31 15,5-12-15,-2-1 0,1 1 16,-1-1-16,2 1 16,-1-3-16,-1-2 0,1 0 0,1-3 15,0-4-15,-2-3 0,2-4 16,-1-4-16,2 1 0,1 0 0,-1 1 16</inkml:trace>
  <inkml:trace contextRef="#ctx0" brushRef="#br0" timeOffset="366674.4813">25478 6376 0,'0'0'0,"0"0"15,0 0-15,25 2 0,-25-2 0,20 8 16,-11-3-16,0 0 16,0 3-16,-2-3 0,0 1 0,-1-1 15</inkml:trace>
  <inkml:trace contextRef="#ctx0" brushRef="#br0" timeOffset="367042.577">25699 6681 0,'0'0'0,"0"0"16,0 0-16,0 0 0,-2 28 0,2-28 16,-9 27-16,3-11 15,-2 1-15,-1 0 0,0 1 16,1-1-16,0-1 0,0 1 15,2-3-15,0-1 0,2-4 0,0-4 16,2-4-16,2-1 0,-1-3 16,3-3-16,3-2 0,1-1 15,3-4-15,4-5 0,3-3 16,-1 0-16,0 2 0,1 1 16,3 3-16,1-1 0,0 2 0,3 0 15,0 2-15,-3 4 16,-3 1-16,-1 5 0,-2 2 15,-1 1-15,-1 3 0,-3 3 0,-1 3 16,-3 3-16,0 2 0,-2 2 16,0 1-16,0 0 0,-1-1 15,0 5-15,1 1 0,1-1 16,-1-2-16,0-3 0,0-3 16,-1-3-16</inkml:trace>
  <inkml:trace contextRef="#ctx0" brushRef="#br0" timeOffset="367509.2277">26459 6637 0,'0'0'0,"0"0"0,0 0 16,0 0-16,0 0 0,-23-16 16,23 16-16,-29-2 0,12 3 0,-4 3 15,-2 3-15,-2 1 0,0 1 16,-7 7-16,0 4 15,4-1-15,5 0 0,0 2 16,4-2-16,5-1 0,4-2 0,8-4 16,6-3-16,5-1 0,5-2 15,4-5-15,2-3 0,2-2 16,2-2-16,0-3 0,1 0 16,-3-2-16,-2-2 0,-3-3 15,0 0-15,-4 1 0,-2 3 16,-1 2-16,-1 1 0,-3 2 0,0 3 15,-3 1-15,-3 3 16,1 3-16,-2 3 0,0 5 16,-1 5-16,-1 3 0,-2 4 0,0 6 15,-2 5-15,0 4 0,2-3 16,1-2-16,0-3 0,1-3 16,0-3-16,-3 1 0,1-1 15,1-9-15,1-4 0,-4-1 16,-3-3-16,-2-3 0,-2-3 15,-1-2-15,-2-2 0,-2-2 0,-1-3 16,1-5-16,0-3 16,3 3-16,4 1 0,2 4 0</inkml:trace>
  <inkml:trace contextRef="#ctx0" brushRef="#br0" timeOffset="368025.3935">27197 6534 0,'0'0'15,"0"0"-15,0 0 0,0 0 16,0 0-16,0 0 0,0 0 15,-19 19-15,19-19 0,-14 18 16,14-18-16,-19 28 0,9-13 0,0 0 16,0 2-16,1 1 0,1-1 15,0 3-15,0 1 0,2-4 16,2-2-16,4-2 0,2-2 16,3-3-16,1-1 0,6-4 15,6-2-15,0-2 0,0-2 0,4-3 16,3-3-16,-2 0 0,-1-1 15,5-6-15,1-3 16,-4 0-16,-3-1 0,-1 2 0,-1 0 16,-3 3-16,-1 2 0,-4 2 15,-1 4-15,-4 1 0,-1-1 0,-4 5 16,-1 2-16,-4 1 16,2 2-16,-2 5 0,-3 6 15,1-1-15,-1 2 0,-1 1 16,1 1-16,0 1 0,1-1 0,2 3 15,1 2-15,1-4 16,0-3-16,8-3 0,4-2 16,0-2-16,1 2 0,3-6 0,4-1 15,-4 0-15,-2-2 0,-1 1 16</inkml:trace>
  <inkml:trace contextRef="#ctx0" brushRef="#br0" timeOffset="368325.9142">27928 6514 0,'0'0'0,"0"0"16,0 0-16,0 0 16,0 0-16,0 0 0,-23-15 0,23 15 15,-26-3-15,26 3 0,-39 7 16,19 0-16,0 0 0,-1 3 16,0 1-16,-3 5 0,3 1 0,3 2 15,5 2-15,4-1 0,6-3 16,3 1-16,3-1 15,0-1-15,2 0 0,-2-2 16,0 0-16,-1-1 0,1-2 0,-3 1 16,-1-1-16,-2 1 0,0 0 15,-4-2-15,-1-2 0,-3-3 16,-2-2-16,0 1 0,-1 0 16,1-3-16,-1 0 0,1-3 15,1-1-15,1 0 0,2 0 0,1 1 16</inkml:trace>
  <inkml:trace contextRef="#ctx0" brushRef="#br0" timeOffset="368676.0753">27853 6700 0,'0'0'0,"0"0"0,0 0 0,28-4 16,-15 3-16,2 1 0,0-1 15,5 0-15,0 0 0,1-3 16,1-1-16,-1-1 0,-1 0 0,-3 0 15,0-1-15,-4 1 0,-2-2 16,-2 0-16,-1-2 0,-3 2 16,-1 1-16,-4-1 0,-3 1 15,-1-3-15,-2 0 0,-2 3 16,-5 1-16,0 3 0,-1 3 0,-3 0 16,0 1-16,-1 1 15,0 2-15,1 4 0,-1 4 16,2 0-16,1 2 0,3 0 15,1 2-15,3 0 0,3 0 0,4 2 16,3 0-16,6-1 0,4 0 16,8 1-16,2-1 0,3-2 15,4-2-15,3-3 0,2-3 16,-1-3-16,0-1 0,-7 0 16,-3-1-16,-6-1 0</inkml:trace>
  <inkml:trace contextRef="#ctx0" brushRef="#br0" timeOffset="369108.7355">28612 6597 0,'0'0'0,"0"0"0,0 0 15,0 0-15,0 0 0,0 0 16,-21-17-16,21 17 0,-21-6 0,21 6 16,-27-2-16,10 5 15,0 1-15,-3 3 0,-1 2 16,1 0-16,0 3 0,-2 4 15,2 2-15,4-1 0,1 0 0,4-1 16,4 0-16,2-1 0,4-2 16,2-1-16,2-1 0,4-3 15,3-1-15,3-3 0,4-4 16,0-2-16,1-3 0,1-3 16,1-2-16,-1-2 0,1-2 0,5-8 15,-2-4-15,-2-1 16,-3-1-16,-1-1 0,-2 0 0,0 1 15,-1 1-15,0-1 0,0 1 16,-2 5-16,-1 3 0,-4 6 16,0 1-16,-1 5 0,-2 1 15,-2 1-15,-2 5 0,0 0 16,-4 1-16,-1 7 0,0 3 16,-2 5-16,0 3 0,-3 6 15,-1 4-15,-4 9 0,0-1 0,-1 2 16,0 2-16,0-1 0,2 0 15,1-2-15,2-8 16,2-7-16</inkml:trace>
  <inkml:trace contextRef="#ctx0" brushRef="#br0" timeOffset="378575.7157">2665 9635 0,'0'0'0,"0"0"16,0 0-16,0 0 0,28-3 0,-28 3 15,0 0-15,32-3 0,-20 2 16,5 1-16,3 1 0,1-1 16,1 0-16,6 0 0,4 0 15,0-1-15,0 0 0,8 1 16,4 1-16,7-1 0,-6 0 0,8 0 16,4 0-16,12 0 15,-5 0-15,17-1 0,0-1 16,-5 1-16,-4 1 0,17-2 15,4 1-15,-11-1 0,-6 0 0,44 0 16,0 1-16,-16-1 0,-9 1 16,10 1-16,3-1 0,-10-1 15,-8-2-15,18-1 0,12-2 16,-12 4-16,-10 2 0,16-2 16,9-1-16,-14-2 0,-11-1 0,15-1 15,11-2-15,-13 4 16,-8 3-16,10-1 0,9 0 15,-13-1-15,-14-1 0,21 2 16,10 0-16,-15 1 0,-12 1 0,14-1 16,5-1-16,-11 2 0,-10 1 0,12-5 15,9-1-15,-17 2 16,-9 0-16,16 3 0,12 2 16,-12 0-16,-10 0 0,9 3 15,7 1-15,-15-5 0,-10-3 0,14 2 16,9 2-16,-11 1 0,-8 0 15,10 0-15,6 0 0,-15-2 16,-11-2-16,17 3 0,10 2 16,-13 0-16,-10-1 0,8-1 15,4-2-15,-9 0 0,-7-1 0,15-1 16,11 3-16,-16-2 16,-11 2-16,11-4 0,11 0 15,-15 2-15,-8 2 0,7 1 16,6 1-16,-8-2 0,-6 0 0,5-2 15,3 0-15,-13-1 0,-8 2 16,6 4-16,3 0 16,-14 0-16,-10-4 0,1 2 0,2 2 15,-9 2-15,-5 2 0,-5-2 16,0-3-16,-11 3 0,-7-1 0,-9 2 16,-4 0-16,-5 3 0,-2 2 15,-1-3-15,2-3 16,0-1-16</inkml:trace>
  <inkml:trace contextRef="#ctx0" brushRef="#br0" timeOffset="405709.0596">10768 10685 0,'0'0'0,"0"0"0,-12 20 16,5-8-16,-1 2 0,-2 6 0,-2 5 15,-4 7-15,-2 2 0,-3 7 16,1 0-16,5-4 0,3-2 16,7-6-16,9-5 0,3-5 15,5-2-15,7-4 0,5-3 16,4-3-16,2-4 0,8-4 16,2-4-16,-4-2 0,0-1 0,-7-4 15,-2-4-15,-6 4 0,-6 2 16,-3 3-16</inkml:trace>
  <inkml:trace contextRef="#ctx0" brushRef="#br0" timeOffset="405875.3029">10498 10883 0,'0'0'16,"0"0"-16,0 0 0,19-4 0,-19 4 15,39-5-15,-8 2 0,3 0 16,4-1-16,18-3 0,8 0 15,10-1-15,-5 1 0,12-2 16,-4 1-16,-13-2 0,-9 1 0,-6 0 16,-12 2-16,-10 3 0</inkml:trace>
  <inkml:trace contextRef="#ctx0" brushRef="#br0" timeOffset="406259.0457">11427 10574 0,'0'0'0,"0"0"16,0 0-16,0 21 0,0-21 0,-4 30 15,-3-8-15,-1 2 16,-1 3-16,-4 13 0,-2 5 16,-1-3-16,0-2 0,-3 2 15,1-6-15,4-5 0,2-6 0,1-2 16,1-5-16,4-8 0,2-2 15,4-8-15,1-9 0,6-1 16,4-1-16,2-6 0,4-5 16,2 0-16,5-1 0,2 3 15,3 1-15,-3 4 0,-2 1 16,4 3-16,-2 4 0,-4 3 16,-3 3-16,-4 3 0,-3 4 15,-6 2-15,-1 2 0,-6 8 16,-5 4-16,-2 2 0,-2 1 0,2 1 15,0 1-15,1-3 0,2-4 16,3 1-16,3-4 0,4-8 16,4-3-16,-2-2 0,-2 0 15,0 0-15</inkml:trace>
  <inkml:trace contextRef="#ctx0" brushRef="#br0" timeOffset="406626.2287">12116 10843 0,'0'0'0,"0"0"16,0 0-16,0 0 0,-31-4 0,31 4 16,-32 3-16,12 2 15,-3 3-15,0 5 0,-1 2 16,-4 5-16,4-1 0,4-1 16,5 0-16,4-2 0,3-2 0,6-2 15,4-2-15,3-2 0,3-1 16,6-4-16,5-2 15,0-2-15,-1-2 0,5-5 0,1-4 16,-1-3-16,-1-3 0,-2-1 16,-2-3-16,-4 3 0,-3 4 15,-2 3-15,-3 2 0,0 3 16,-2 1-16,-2 4 0,-2 2 16,-4 4-16,0 2 0,-3 7 15,-1 7-15,1 0 0,-1 0 0,0 6 16,3 1-16,1-1 0,2-2 15,4-3-15,5-3 16,3-5-16,2-2 0,4-7 0,1-6 16,-2 1-16,-3-1 0,-2 1 15</inkml:trace>
  <inkml:trace contextRef="#ctx0" brushRef="#br0" timeOffset="406842.5945">12557 10643 0,'0'0'0,"0"0"0,0 0 16,0 0-16,0 0 0,-19 24 16,19-24-16,-20 32 0,7-11 15,-3 7-15,-5 6 0,2-1 16,1-1-16,-2 6 0,4-1 16,2 2-16,3-6 0,6-5 15,4-4-15,4-6 0,4-3 0,3-5 16,2-6-16,-1-2 0,-1-3 15,-2 1-15,-2-1 0,0 1 16</inkml:trace>
  <inkml:trace contextRef="#ctx0" brushRef="#br0" timeOffset="406975.7644">12204 10806 0,'0'0'15,"0"0"-15,31-1 0,-7 1 0,5 0 16,15 1-16,8 3 15,9 3-15,-3 0 0,-3 1 0,-12-4 16,-10 0-16</inkml:trace>
  <inkml:trace contextRef="#ctx0" brushRef="#br0" timeOffset="409160.6">5353 11436 0,'0'0'0,"0"0"16,0 0-16,-27 8 0,14-2 15,-6 0-15,-3 2 0,-3 0 16,-1 0-16,-13 2 0,-2 1 16,1-2-16,-1-2 0,-16-1 15,-5-2-15,-12-1 0,-1 0 16,-6-4-16,-6-5 0,-7-1 15,8-1-15,-12-5 0,0-2 0,-33-10 16,14-3-16,4 0 0,4-2 16,13 5-16,6 3 0,5-7 15,2-4-15,6-1 0,2-1 16,2 1-16,2 0 0,9-1 0,6 0 16,8-2-16,6 0 15,5-3-15,5-1 0,7 0 0,7-1 16,8 1-16,7-1 0,15-2 15,7-1-15,10 2 0,9 1 16,16-7-16,14-5 0,8 9 16,5 4-16,9-3 0,8-1 15,9 8-15,8 4 0,20 6 16,12 3-16,0 6 0,-5 3 0,11 9 16,7 5-16,-3 0 0,-4 1 15,8 10-15,6 5 0,-9 6 16,-5 4-16,-5 6 0,-5 5 15,-17 4-15,-12 3 0,-6 2 16,-6 4-16,-16 0 0,-12 0 16,-11 6-16,-7 5 0,-15-10 15,-15-5-15,-11 5 0,-9 5 16,-9 0-16,-7 3 0,-10-4 16,-7-2-16,-8-9 0,-7-7 0,-6 0 15,-4 2-15,-4-4 0,0-2 16,-7-3-16,-5-3 0,-4-10 15,-1-5-15,-5-2 0,-3-4 16,0-2-16,1-2 0,-7-2 16,-5-2-16,-2-2 0,-1-3 15,-4-2-15,-2 0 0,6 2 16,10 5-16,24-1 0,20 2 16,13 1-16</inkml:trace>
  <inkml:trace contextRef="#ctx0" brushRef="#br0" timeOffset="413624.9185">4362 10295 0,'0'0'0,"0"0"16,0 0-16,0 0 0,0 0 0,-2 24 15,2-24-15,-10 26 0,10-26 16,-15 33-16,2-10 16,0-2-16,2 1 0,-4 7 0,2 0 15,2-3-15,3-1 0,0-5 16,4-1-16,4-4 0,1-1 16,8-4-16,5-2 0,3-4 0,1-3 15,6-2-15,3-3 16,-1-2-16,2-2 0,4-3 0,0-2 15,-4 4-15,-8 0 0,-3 1 16</inkml:trace>
  <inkml:trace contextRef="#ctx0" brushRef="#br0" timeOffset="413792.0356">4197 10430 0,'0'0'0,"0"0"0,17-5 16,-4 2-16,2 0 0,5 1 16,4-2-16,8-1 0,6 0 15,0 1-15,5-2 0,6-3 16,-5-2-16,-9 0 0,-6 4 0,-6 1 16</inkml:trace>
  <inkml:trace contextRef="#ctx0" brushRef="#br0" timeOffset="414209.669">4899 10289 0,'0'0'0,"0"0"0,0 0 15,-12 28-15,6-13 0,-3 2 0,-1 3 16,-3 7-16,-3 1 0,3 0 15,1 0-15,2-5 0,0-4 16,2 2-16,2-3 0,1-4 16,2-3-16,1-7 0,2-4 15,0 0-15,5-5 0,2-2 16,-1-5-16,4 0 0,2-2 0,1-1 16,1-5-16,0 4 15,2-1-15,6 0 0,2 3 0,-2 2 16,-2 3-16,0 3 0,0 2 15,-2 4-15,-1 1 0,-2 5 16,0 5-16,-5 1 0,-3 1 16,-2 4-16,-4 1 0,-2 2 15,-3-1-15,0 0 0,0-1 16,-3 0-16,4 1 0,-3-1 16,2-1-16,-1-4 0,2-4 0,0 0 15,-1-1-15,3-4 0,1-4 16,-3 2-16,3-2 0,-2 2 15</inkml:trace>
  <inkml:trace contextRef="#ctx0" brushRef="#br0" timeOffset="414575.6258">5221 10542 0,'0'0'0,"0"0"0,0 0 15,0 0-15,0 0 0,23 16 16,-23-16-16,28 9 0,-12-6 16,4-1-16,3-2 0,1 0 15,-1 0-15,8-3 0,1-2 16,-4-1-16,-1 1 0,-3-3 16,-2 0-16,-4-1 0,-6-1 0,-5-1 15,-4-2-15,-6 0 16,-1 0-16,-8 2 0,-3 3 0,-2 1 15,-4 2-15,-5 4 0,-3 4 16,4 2-16,-1 5 0,2 5 16,1 2-16,2 3 0,4 3 0,6 2 15,7 1-15,4-2 0,3-3 16,9 4-16,7-4 16,8-4-16,4-2 0,6-4 15,3-1-15,-10-4 0,-5 0 0,-7-3 16</inkml:trace>
  <inkml:trace contextRef="#ctx0" brushRef="#br0" timeOffset="415275.492">6040 10426 0,'0'0'0,"0"0"16,0 0-16,0 0 0,0 0 0,0 0 16,0 0-16,-21 23 15,21-23-15,-17 26 0,6-7 16,1-1-16,1 0 0,2 2 0,3-1 15,4-1-15,1-1 0,6 3 16,4-2-16,3-5 0,5-3 0,3-4 16,2-3-16,1-5 0,3-2 15,4-2-15,-1-3 0,-5-2 16,-3-3-16,-5-2 0,-4-1 16,-3-1-16,-3 1 0,-6-3 15,-5-2-15,-4 3 0,-5 2 16,-3 3-16,-3 1 0,-1 5 0,0 2 15,-3 1-15,-2 3 16,2 2-16,0 2 0,6 2 16,-1 2-16,5 2 0,3 2 0,5 0 15,4 1-15,0-4 0,0 0 16,0-2-16</inkml:trace>
  <inkml:trace contextRef="#ctx0" brushRef="#br0" timeOffset="415643.9744">6517 10414 0,'0'0'0,"0"0"0,0 0 0,-11 25 16,11-25-16,-16 31 0,5-12 16,-1 1-16,0 1 0,-4 4 15,2-2-15,0-5 0,3-2 16,1-4-16,1-2 0,1-5 15,3-3-15,3-4 0,2-3 16,3-5-16,2-3 0,5-3 16,0-3-16,6 1 0,-1-1 0,4 0 15,2 0-15,5-2 0,3 2 16,-4 4-16,-2 3 0,-1 2 16,-2 3-16,0 3 0,0 5 15,-1 3-15,-4 2 0,-2 5 16,0 4-16,-7 4 0,-4 1 15,-1 2-15,-2 3 0,-1-1 0,-4 2 16,0-4-16,0-4 16,2-1-16,1-3 0,3-4 15,0-4-15,0 0 0,0-2 0,0-1 16</inkml:trace>
  <inkml:trace contextRef="#ctx0" brushRef="#br0" timeOffset="415841.6677">7067 10259 0,'0'0'15,"0"0"-15,0 0 0,0 0 0,-11 27 16,11-27-16,-15 35 0,3-11 16,2 3-16,-5 1 0,-1 2 15,-2 8-15,1-2 0,2 2 16,3-8-16,4-7 0,3-7 15,2-4-15,0-1 0,2-3 0</inkml:trace>
  <inkml:trace contextRef="#ctx0" brushRef="#br0" timeOffset="416262.1088">7212 10417 0,'0'0'0,"0"0"0,0 0 16,0 0-16,-18 27 0,18-27 15,-21 36-15,10-16 0,0 2 16,2-1-16,1 1 0,2 1 0,4-4 16,3-3-16,3-2 15,6-4-15,4-3 0,4-5 0,1-3 16,1-4-16,-1-6 0,1-3 16,2-3-16,5-6 0,-1-2 15,-4 1-15,-5 0 0,-1 5 16,-4 3-16,-3 4 0,-3 4 15,-1 2-15,-2 1 0,-5 6 16,-5 5-16,-1 4 0,-7 4 0,-1 13 16,-1 9-16,-2 2 0,2 3 15,0-1-15,2 0 0,0 4 16,4-2-16,2-4 0,-1-3 16,1-6-16,1-4 0,1-5 15,2-4-15,-1-4 0,2-4 16,-3-1-16,-1-2 0,-2-5 15,-2-4-15,-5-4 0,-3-3 16,-1-4-16,0-3 0,3-2 16,1-1-16,6-2 0,4-4 0,3 5 15,1 5-15,-1 3 0</inkml:trace>
  <inkml:trace contextRef="#ctx0" brushRef="#br0" timeOffset="416408.9442">7701 10647 0,'0'0'0,"0"0"0,0 0 16,0 0-16,-18 29 0,18-29 15,-22 29-15,4-13 0,-2 1 0,3-2 16,1-3-16,3 0 0</inkml:trace>
  <inkml:trace contextRef="#ctx0" brushRef="#br0" timeOffset="416841.7012">8227 10231 0,'0'0'16,"0"0"-16,0 0 0,0 0 0,-12 23 15,12-23-15,-24 31 0,9-12 16,-2 4-16,-1 3 0,-3 3 16,-5 8-16,4-1 0,1 7 15,7-3-15,4-7 0,6-5 16,6-5-16,7-4 0,2-5 16,1-2-16,2-5 0,3-2 15,-1-3-15,1-2 0,3-6 16,2-6-16,-5-2 0,-4-4 0,-2 4 15,-2 3-15,-2 1 0</inkml:trace>
  <inkml:trace contextRef="#ctx0" brushRef="#br0" timeOffset="417013.2097">7930 10431 0,'0'0'0,"0"0"0,0 0 16,0 0-16,21-13 0,-21 13 15,35-7-15,-15 3 0,2 2 0,5 0 16,2-1-16,-1 0 0,1 1 16,1 0-16,-3 0 0,-5 0 15</inkml:trace>
  <inkml:trace contextRef="#ctx0" brushRef="#br0" timeOffset="417408.5802">8461 10252 0,'0'0'15,"0"0"-15,0 0 0,-6 26 16,6-26-16,-10 32 0,0-9 16,-2 1-16,-3 2 0,-2 10 15,-2 4-15,2-5 0,3-2 0,0-2 16,3-4-16,2-7 0,1-3 15,2-5-15,1-2 0,2-3 16,1-4-16,2-3 16,4-7-16,1-1 0,0-3 0,4-5 15,3-2-15,0-2 0,4 1 16,3-6-16,0 0 0,0 5 16,-1 4-16,-1 4 0,-1 1 15,-2 5-15,-1 1 0,-1 3 16,0 2-16,-2 4 0,-2 3 0,-2 4 15,-2 4-15,-4-2 0,0 2 16,-3 2-16,-3 2 0,0 4 16,0-1-16,2-1 0,-3-2 15,4-3-15,2-1 0,0-5 16,-1-1-16,1 0 0</inkml:trace>
  <inkml:trace contextRef="#ctx0" brushRef="#br0" timeOffset="417725.6988">8671 10558 0,'0'0'0,"0"0"0,0 0 0,20 2 15,-20-2-15,0 0 0,33-2 16,-33 2-16,29-3 0,-12 2 16,1-2-16,-2 1 0,-1-3 15,-1 1-15,-1-2 0,-1-1 0,-1-1 16,-2-2-16,-2 0 15,-3-2-15,-1 1 0,-3-2 0,-3 0 16,-2 3-16,-4 0 0,-4 2 16,-6 1-16,1 4 0,2 2 15,-1 5-15,-3 6 0,3 1 16,-1 2-16,4 5 0,-2 2 16,4 6-16,4 0 0,7 0 15,7-2-15,3-2 0,3-6 0,8-1 16,6-3-16,2-3 0,-1-3 15,-5-1-15,-4 0 0,-4-2 16</inkml:trace>
  <inkml:trace contextRef="#ctx0" brushRef="#br0" timeOffset="418075.6336">9203 10374 0,'0'0'0,"0"0"16,0 0-16,0 0 0,-14 28 15,14-28-15,-17 35 0,8-14 16,-1 3-16,0 0 0,0 1 16,-1 4-16,2-5 0,2-3 15,2-3-15,0-4 0,2-2 0,0-6 16,1-1-16,2-5 0,0 0 15,1-6-15,3-5 16,2-3-16,-1-1 0,4-3 0,3-3 16,0 1-16,0 2 0,0 0 15,-1 3-15,0 2 0,-1 1 16,4 1-16,-1 3 0,-2 3 0,1 2 16,0 1-16,0 2 15,0 2-15,-1 1 0,-2-1 16,-1 0-16,-1 0 0</inkml:trace>
  <inkml:trace contextRef="#ctx0" brushRef="#br0" timeOffset="418292.1096">9455 10436 0,'0'0'0,"0"0"0,0 0 16,-10 28-16,4-14 0,0 2 15,-2 4-15,0 0 0,0 1 0,1 2 16,0-2-16,3-4 0,0-4 16,2-3-16,2-4 0,0-6 15,5-1-15,-3-7 0,0-6 16,0 2-16,-1 1 0,0 2 16</inkml:trace>
  <inkml:trace contextRef="#ctx0" brushRef="#br0" timeOffset="418410.1019">9489 10147 0,'0'0'0,"0"0"0,0 0 16,0 0-16,0 0 0,0 0 16,0 0-16,0 0 0,0 0 15,10 34-15,-10-34 0,4 34 16,-2-13-16,1-3 0,-1-2 0,-1-3 16</inkml:trace>
  <inkml:trace contextRef="#ctx0" brushRef="#br0" timeOffset="418892.2649">9837 10420 0,'0'0'0,"0"0"0,0 0 16,0 0-16,0 0 0,-24-4 16,24 4-16,-25 4 0,25-4 0,-33 12 15,10-1-15,1 1 0,0 3 16,-5 7-16,1 3 0,4 0 15,4 0-15,4-4 0,6-2 16,1 2-16,5-4 0,4-3 16,6-3-16,2-5 0,4-1 15,6-5-15,2-5 0,-3 0 16,-2-2-16,1-7 0,0-7 16,-3 0-16,-1 2 0,1-2 0,-2-1 15,-3 3-15,-3 3 0,-1 2 16,-3 3-16,0 3 0,-2 2 15,-5 6-15,-1 4 0,-1 3 16,0 4-16,-3 9 0,-1 8 16,-3 9-16,-2 3 0,0 4 15,0 3-15,-1 3 0,4-4 16,0-3-16,1-3 0,1-1 0,3-6 16,0-5-16,-1-6 15,0-6-15,0-4 0,-2-4 0,-1-2 16,-2-4-16,0-3 0,-7-6 15,-4-5-15,6-3 16,3-2-16,2-15 0,4-6 0,2-1 16,3-1-16,0 9 15,2 7-15,0 4 0</inkml:trace>
  <inkml:trace contextRef="#ctx0" brushRef="#br0" timeOffset="419282.6731">10048 10257 0,'0'0'16,"0"0"-16,0 0 0,-2 21 15,2-21-15,-7 32 0,-3-7 16,-2 2-16,-2 1 0,-5 8 16,1 0-16,3-4 0,2-1 0,-2 1 15,3-3-15,2-4 0,2-6 16,2-3-16,0-6 0,2-2 15,1-1-15,3-7 16,2 0-16,1-6 0,3-3 0,5-5 16,5-5-16,1 2 0,1 0 15,3-3-15,-1 2 0,-1 5 16,-1 2-16,-2 3 0,1 3 16,-2 2-16,-1 2 0,-3 4 15,-2 3-15,-3 2 0,-2 0 0,-3 3 16,-2 4-16,-1 2 15,-1 2-15,-3 5 0,0-2 0,-1-2 16,-1-3-16,3-1 16,0-1-16,1-4 0,1-1 0,0-5 15,3-5-15,0 0 0,5-7 16,-2 3-16,-1 0 0,1 2 0</inkml:trace>
  <inkml:trace contextRef="#ctx0" brushRef="#br0" timeOffset="419524.8408">10409 10270 0,'0'0'0,"0"0"0,0 0 15,0 0-15,-6 23 0,6-23 16,-17 35-16,5-12 0,-1 2 0,-1 3 16,-2 4-16,-2 4 15,3-4-15,3-3 0,3-2 0,4 2 16,2-3-16,4-4 15,4-2-15,4-6 0,3-3 0,0-6 16,1-2-16,-2-3 16,-1-3-16,1-4 0,1-8 0,-2 4 0,-1 1 15,-1 1-15</inkml:trace>
  <inkml:trace contextRef="#ctx0" brushRef="#br0" timeOffset="419659.1232">10157 10492 0,'0'0'0,"0"0"15,0 0-15,0 0 16,0 0-16,31-11 0,-31 11 0,39-5 16,-14 3-16,3 0 0,4 1 15,0 0-15,0 0 0,4 0 16,-7 1-16,-3-1 0</inkml:trace>
  <inkml:trace contextRef="#ctx0" brushRef="#br0" timeOffset="427242.2286">2813 11480 0,'0'0'0,"0"0"0,0 0 16,0 0-16,0 0 0,0 0 0,0 0 16,0 0-16,0 0 0,0 0 15,0 0-15,0 0 0,0 0 16,0 0-16,0 0 0,19 25 15,-19-25-15,22 17 0,-22-17 16,32 18-16,-15-8 16,5 2-16,3 0 0,7 3 0,1-2 15,0-1-15,5-1 0,9-1 16,3-2-16,0-3 0,4-3 16,9-1-16,-4-1 0,9-3 15,5-4-15,-6 1 0,-2 1 16,15-3-16,6 0 0,-5 1 0,-4-2 15,34-3-15,-10 1 16,-10 5-16,-6 5 0,-3-2 0,-3 0 16,-6 1-16,-5 2 0,5-2 15,3 1-15,-6-1 0,-4 0 0,4-1 16,5-3-16,-5 1 16,-1-1-16,5-1 0,4 0 0,-7 2 15,-3 0-15,2-2 0,0-2 16,0 1-16,-1 0 0,7 4 15,5 2-15,-2 0 16,1 0-16,-3-1 0,-1-1 16,-2-2-16,-2-1 0,11 0 15,9 0-15,-1 2 0,1 1 16,-5-3-16,-2-3 0,-8 3 0,-4 1 16,-1 3-16,4 1 15,-6 0-15,-1 1 0,2 0 16,2 2-16,-4 0 0,-1 1 0,6 3 15,3 2-15,-6-1 0,-8-4 16,7 0-16,5 0 0,-6 0 16,-5 0-16,3-2 0,2-2 15,3 1-15,0-1 0,2 1 16,1 0-16,-4 0 0,-1 1 0,2-1 16,4 0-16,-2 1 0,-1 0 15,2 0-15,3 0 0,-5-2 16,-3 1-16,3 1 0,5 1 15,-5 1-15,2 1 0,2-4 16,-1-1-16,-1 2 0,-2 3 16,2 0-16,3 2 0,-2-2 15,-1-1-15,2 0 0,2 1 16,-1 0-16,0 1 0,2 2 16,3 2-16,-2-1 0,1 1 0,3-5 15,1-2 1,-4 3-16,-1 1 0,5 1 0,3 1 0,1 2 15,-1 2-15,10-3 16,6-1-16,16 1 0,11 1 16,-30-1-16,-22-2 0,23 0 15,14 0-15,-18-3 0,-12 0 0,16 2 16,9 3 0,-15-3-16,-11-1 0,21-2 0,14 0 15,-17-1-15,-14-1 0,15-3 16,9-2-16,-14 4 0,-9 3 0,24-5 15,16-5-15,-18 4 0,-13 3 16,19-6-16,12 0 16,-17-1-16,-12 2 0,22 0 0,15 4 15,-18-3-15,-13 1 0,20-4 16,13-2-16,-19 6 0,-11 4 0,19-4 16,14-5-16,-19 3 0,-14-2 15,22 4-15,17 2 0,-17 0 16,-13-3-16,21 1 0,16-1 15,-22 0-15,-15-1 0,26-1 16,17 0-16,-20 3 0,-13 2 0,21 3 16,14 0-16,-16-2 0,-12-3 15,19-1-15,10 0 16,-23 5-16,-18 2 0,15 3 16,11 5-16,-17-2 0,-12 0 0,8 1 15,5 0-15,-21-3 0,-12-3 16,4 5-16,2 2 15,-20 2-15,-13 2 0,-4 0 16,-1 0-16,-23-3 0,-14-5 0,-10-1 16</inkml:trace>
  <inkml:trace contextRef="#ctx0" brushRef="#br0" timeOffset="428408.6121">2993 12500 0,'0'0'0,"0"0"0,25 0 16,-15 0-16,3 0 0,6-2 0,5 1 15,12 0-15,1-1 0,7 1 16,7-1-16,13 1 0,2-2 16,17-1-16,2 0 0,1 0 15,1 1-15,19-1 0,2 1 16,8 1-16,-6 1 0,47-1 15,-11-3-15,-16 1 0,-11 0 0,-6 1 16,-4-2-16,-10 3 0,-4 1 16,-1 4-16,-3 3 0,-11 2 15,-5 1-15,-22-3 0,-17-1 16,-13-3-16</inkml:trace>
  <inkml:trace contextRef="#ctx0" brushRef="#br0" timeOffset="443908.6392">10770 10681 0,'0'0'0,"0"0"0,0 0 0,0 0 16,0 0-16,9-28 0,-9 28 16,6-23-16,-2 12 0,0-2 15,2 0-15,-1-4 0,1-1 0,-1-2 16,2-4-16,-1-1 0,2-1 15,3-12-15,1-2 16,1-1-16,2 0 0,5-15 0,2-5 16,2-9-16,-1 2 0,7-4 15,4-4-15,2-10 0,-3 4 16,10-13-16,3 0 0,12-22 16,-7 19-16,5-1 0,5-1 15,-13 15-15,-6 10 0,0 3 16,0 1-16,-7 10 15,-4 8-15,-2 3 0,-2 2 0,0 9 16,-2 5-16,-4 1 0,-4-2 0,-6 8 16,-4 3-16,-3 7 15,-4 4-15,-2 2 0,0 3 0,1 4 16,0 0-16,0 2 0</inkml:trace>
  <inkml:trace contextRef="#ctx0" brushRef="#br0" timeOffset="444458.162">12122 7948 0,'0'0'0,"0"0"0,0 0 16,28-12-16,-15 8 0,4 0 16,2-2-16,-1 1 0,1 1 15,9 1-15,3 2 0,-4 0 16,0 1-16,-4 3 0,-1 1 16,-3 3-16,-2 2 0,2 7 15,-4 5-15,-6-3 0,-4 0 0,-4 9 16,-5 5-16,-2-3 15,-3-1-15,-6-2 0,-5-2 0,0-5 16,0-2-16,-4-1 16,-1-1-16,2-4 0,0-3 0,-1-5 15,1-4-15,5 0 0,3 0 16,1-5-16,3-4 0,3-2 16,0-2-16,4-2 0,1-4 15,3 2-15,1 2 0,2 2 16,0 2-16,0 2 0,1 4 0,0 3 15,3 3-15,-1 3 0,2 6 16,-1 5-16,0 8 0,0 3 16,-1 3-16,0 15 0,-2 7 15,1-1-15,-1 1 0,-4 9 16,-4 0-16,-2-5 0,0-5 0,0-1 16,2-9-16,4-12 15,3-9-15,1-13 0,3-8 16,-3 1-16,0 1 0,-2 0 15</inkml:trace>
  <inkml:trace contextRef="#ctx0" brushRef="#br0" timeOffset="444675.1932">12965 7911 0,'0'0'0,"0"0"0,0 0 0,22 2 0,-22-2 16,20 8-16,-8 0 15,-1 0-15,0 2 0,-3 3 16,-3 4-16,0 5 0,-3 2 0,-4 2 16,-5 3-16,-2-3 0,-1-2 15,-4 1-15,-3-2 0,0 0 16,-1-2-16,-3-4 0,-2-4 16,4-2-16,4-2 0,2-2 15</inkml:trace>
  <inkml:trace contextRef="#ctx0" brushRef="#br0" timeOffset="444808.1572">12746 8129 0,'0'0'0,"0"0"0,0 0 0,0 0 15,27-12-15,-27 12 0,33-5 16,-14 3-16,0-1 0,0 1 16,1 1-16,5 1 0,-2 2 0,-3-1 15,-4 0-15,-3 1 0</inkml:trace>
  <inkml:trace contextRef="#ctx0" brushRef="#br0" timeOffset="444976.9228">12644 8310 0,'0'0'0,"0"0"16,0 0-16,28-10 0,-28 10 0,31-10 15,-12 5-15,3-1 0,2-1 0,5-1 16,1-1-16,-5 0 15,-1 1-15,-5 1 0,-2 1 16,-3 1-16</inkml:trace>
  <inkml:trace contextRef="#ctx0" brushRef="#br0" timeOffset="445392.0825">12739 8176 0,'0'0'15,"0"0"-15,-6 22 0,3-6 0,0 3 16,-3 14-16,1 7 0,-1 1 16,1 3-16,-1 8 0,2 0 15,2-9-15,2-5 0,3-1 16,4-7-16,1-7 0,2-4 16,5-11-16,2-5 0,3-6 0,1-2 15,5-9-15,6-9 16,-3 2-16,-2 1 0,-2-2 15,-1-2-15,-5 5 0,-6 2 0,-3 2 16,-2 2-16,-3 1 16,-1 2-16,-9 1 0,-6 1 15,0 4-15,-2 3 0,-5 1 0,-3 2 16,3 1-16,0 2 0,1 0 16,2 2-16,3 0 0,2 1 15,6 0-15,4 4 0,3-1 0,5 1 16,6 2-16,6-1 15,2-1-15,0 2 0,5-2 0,5-1 16,-3-1-16,-3 0 0,3-3 16,1-4-16,-6 1 0,-4-2 0,-3-1 15</inkml:trace>
  <inkml:trace contextRef="#ctx0" brushRef="#br0" timeOffset="445566.7905">13600 7855 0,'0'0'0,"0"0"0,0 0 0,0 0 0,0 0 16,19 19-16,-19-19 15,12 19-15,-12-19 0,9 20 0,-9-20 16,0 0-16</inkml:trace>
  <inkml:trace contextRef="#ctx0" brushRef="#br0" timeOffset="445758.4542">13436 8081 0,'0'0'0,"0"0"0,0 0 16,0 0-16,0 30 0,0-30 15,0 30-15,-1-13 0,-1-1 0,1 0 16,1 2-16,0-5 0,1-3 16,1-2-16,-1-1 0,-1 0 15</inkml:trace>
  <inkml:trace contextRef="#ctx0" brushRef="#br0" timeOffset="446374.6591">13572 8095 0,'0'0'15,"0"0"-15,0 0 0,21-10 16,-9 7-16,5-2 0,4 1 15,1 2-15,0-1 0,8 2 0,1 1 16,-5 0-16,-2 0 0,-3 3 16,-3 1-16,-4 1 15,-3 1-15,-7 3 0,-7 3 16,-5 3-16,-6 2 0,-4-4 0,-6-1 16,-5 1-16,-2 0 0,-3-2 15,-4 0-15,3-2 0,2-1 16,0 0-16,6-2 0,6-2 15,6-1-15,4-2 0,3-1 16,6-2-16,3-1 0,10 0 0,8-2 16,0 1-16,-1 0 0,1 2 15,-1 2-15,-1 1 0,2 0 16,-3 2-16,-2 2 0,-3 1 16,-2 0-16,-5 5 0,-3 2 15,-2-1-15,-2 2 0,-3 2 16,-1 3-16,-1 0 0,0 0 0,0 5 15,2 0-15,0-3 0,2-3 16,3-2-16,2-2 0,3-3 16,5-1-16,7-4 0,6-4 15,-5-2-15,1-1 0,7-2 16,3-2-16,-3-1 0,-2-2 0,-2-2 16,-2 1-1,-5-2-15,-2 0 0,-4 0 0,-3 0 16,-4 0-16,-5 1 0,-7 2 15,-5 0-15,-2 3 0,-1 1 16,-6 4-16,-7 2 0,1 2 16,0 3-16,-3 7 0,-3 4 15,4 1-15,3 0 0,1 6 0,6-1 16,5 2-16,5-2 0,8 1 16,6 0-16,9-4 0,8 0 0,12-2 15,9 0-15,0-3 16,3-3-16,17 0 15,7-2-15,-3-1 0,-3-4 0,8 0 0,-4-4 16,-13-3-16,-8-5 0,-12 2 16,-9 1-16,-5 2 0</inkml:trace>
  <inkml:trace contextRef="#ctx0" brushRef="#br0" timeOffset="446725.0734">12737 7881 0,'0'0'0,"0"0"0,0 0 16,0 0-16,0 0 0,0 0 0,0 0 16,0 0-16,-1 27 0,1-27 15,-9 34-15,2-12 0,-1 2 0,0 5 16,-1 4-16,0 9 0,1 0 15,2-6-15,0-7 0,2-3 16</inkml:trace>
  <inkml:trace contextRef="#ctx0" brushRef="#br0" timeOffset="476624.6462">10148 13372 0,'0'0'0,"0"0"16,0 0-16,33-7 0,-15 4 0,12-2 15,5-1-15,3 1 0,3 0 16,17-1-16,4 1 0,3 0 16,1-2-16,19-2 0,8 1 15,11-1-15,-5 0 0,23-4 16,4-1-16,37-6 0,-23 2 0,6 3 16,4 2-16,-18 2 0,-12 5 15,8 1-15,5 2 16,0 2-16,-2 1 0,-10 1 0,-7 2 15,-29 3-15,-21 2 0,1 6 16,2 2-16,-21-5 0,-15-3 16,-9-3-16</inkml:trace>
  <inkml:trace contextRef="#ctx0" brushRef="#br0" timeOffset="479590.9781">18552 13234 0,'0'0'0,"0"0"15,0 0-15,0 0 0,0 0 0,17-13 16,-17 13-16,0 0 16,18-10-16,-18 10 0,0 0 15,27-3-15,-17 1 0,2 1 16,2 3-16,2-1 0,-1 1 0,1 0 16,-1 1-16,3 1 15,0-1-15,3 1 0,3-1 16,5 1-16,1-1 0,3 1 0,4-1 15,-2 1-15,-1-3 0,11 1 16,1-1-16,2 0 0,-1 0 16,3-1-16,2 1 0,9-1 15,0 1-15,3 2 0,1 0 16,6-1-16,-5-1 0,4 1 16,4 3-16,4-1 0,-6 1 0,5-2 15,4-2 1,-6-2-16,-5 0 0,32 2 0,-11 3 15,-10-3-15,-6 0 0,-3 3 16,0 3-16,-7-2 0,-4-2 0,9 0 16,6 2-16,-1-3 15,0 0-15,-2-1 0,-1-1 16,-3 2-16,0 0 0,6-2 16,4-1-16,-11 0 0,-7 0 0,2 0 15,1-1-15,6 1 16,4 1-16,1 0 0,0 1 0,-5-2 15,-7 0-15,7 0 0,2 0 16,-3 1-16,0 0 0,6 0 16,6 0-16,6-3 15,5 0-15,-24 1 0,-15 1 0,14 0 16,10 1-16,-8 1 16,-7 0-16,12-1 0,9 1 15,-10-1-15,-8 1 0,3-2 0,3 1 16,-2 1-16,-2 1 0,9 1 15,6-1-15,-10 2 0,-8-1 0,5 0 16,6-1-16,0-1 16,1 1-16,0 0 0,0-1 15,-7 0-15,-7-1 0,13 2 16,11 1-16,-1 4 0,1 2 16,5-4-16,2-2 0,-17-5 0,-10-2 15,10 7-15,8 3 0,7 0 16,4 0-16,2 0 15,1-1-15,-19-1 0,-14-1 0,10 1 16,7-1-16,-2 0 0,0 0 16,21 2-1,16 1-15,13-3 0,10-1 16,-39 1-16,-26-3 0,16 0 16,10-4-16,-6 1 0,-3-1 0,-1 0 15,2 2-15,-7-3 0,-4 0 16,11-1-16,6 0 0,-11 0 15,-8-1-15,10 2 0,7-2 16,-3 3-16,-3 1 0,2-2 16,0-2-16,-12 1 0,-7-1 0,11 3 15,8 1-15,-16 0 16,-10 2-16,19-2 0,13 0 16,-6 3-16,-4 0 0,3 0 15,1-1-15,-9-2 0,-7 1 0,9 2 16,7 1-16,-8 0 0,-6-1 15,7 3-15,3-2 0,-9-1 16,-7-1-16,9 2 0,8 4 16,-11-1-16,-7 1 0,11-1 15,10 1-15,-10 4 0,-7 2 0,0 5 16,0 2-16,-7-2 0,-5 0 16,4 1-16,1-1 15,-17-4-15,-12-3 0,4 1 0,2 0 16,-8-5-16,-6-5 15,-9 0-15,-8 0 0,-4 0 0</inkml:trace>
  <inkml:trace contextRef="#ctx0" brushRef="#br0" timeOffset="481293.6907">2869 14238 0,'0'0'0,"0"0"16,0 0-16,0 0 0,27 2 0,-27-2 15,31 0-15,-12 1 0,1 0 16,7 0-16,3 0 0,10 0 15,-1 1-15,11-1 16,6 0-16,11 0 0,-1 0 16,16 0-16,1 2 0,14-1 15,-1 0-15,2-1 0,2 0 0,14 2 16,-6 1-16,43 3 0,-13 0 16,-11-6-16,-9-5 0,8 2 15,1 1-15,-5 1 0,-4 3 0,6-5 16,4-1-16,-5 2 0,-2 3 15,6-1-15,4 2 0,-1-4 16,0-1-16,6 2 0,3 3 16,0 0-16,0-1 0,10-2 15,8-1-15,-17-5 0,-13-2 16,23 2-16,18 1 16,-11 3-16,-5 2 0,12-4 15,8 0-15,-16 1 0,-10 1 0,12 0 16,11 1-16,-18-2 0,-12 1 15,8-2-15,4 0 0,5-1 16,5 1-16,6 1 0,4 2 16,-4-1-16,-3-1 0,7 0 15,3-1-15,-3 3 0,-3 0 0,5 1 16,3 2-16,-8 3 0,-7 3 16,2-3-16,2 1 0,-12-2 15,-10 0-15,5 3 0,3 0 16,-7 5-16,-3 2 0,-3 1 15,-1 1-15,-10 2 0,-6 1 16,3-3-16,3-2 0,-9-6 16,-7-5-16,-2 0 0,-4-1 15,-5 0-15,-5 1 0,-5-4 16,-5-1-16,-17-10 0,-10-6 0,-18 5 16,-12 5-16,-10 2 0</inkml:trace>
  <inkml:trace contextRef="#ctx0" brushRef="#br0" timeOffset="486073.9335">18893 13417 0,'0'0'0,"-13"-4"0,-2 0 16,4 0-16,0 0 0,-6-5 0,-4-1 15,-2 0-15,-4-1 0,-3-4 16,-3-2 0,-10-9-16,-1-6 0,2 3 15,1 2-15,-6-11 0,2-3 16,3 1-16,3 1 0,-4-9 0,1 0 15,9 1-15,7 1 0,4-8 16,6-1-16,7 7 0,3 2 16,6 2-16,4-1 0,5 2 15,4 1-15,13-5 0,7-1 16,-6 12-16,1 2 0,32-11 16,9 7-16,0 5 0,1 5 0,10-1 15,9-1-15,-8 15 0,-1 8 16,15 9-16,14 6 15,-15-1-15,-8-2 0,15 11 0,10 6 16,-15-1-16,-11-2 0,3 12 16,3 6-16,-12-1 0,-9-1 0,-2 7 15,-3 6-15,-14-5 16,-9-4-16,-5 7 0,-4 1 16,-8-5-16,-6-4 0,-11 13 0,-7 11 15,-6-10-15,-2-5 0,-12 0 16,-7 1-16,4-4 0,3-1 15,-13-1-15,-8 1 0,5-5 16,3-4-16,-11-2 0,-6-1 16,5-9-16,3-8 0,-7-5 15,-7-5-15,9 0 0,9-1 0,-9-10 16,-6-5-16,6-6 16,4-2-16,1-12 0,2-6 15,13 12-15,7 7 0,6 7 0</inkml:trace>
  <inkml:trace contextRef="#ctx0" brushRef="#br0" timeOffset="487012.2253">21545 13500 0,'0'0'0,"0"0"16,0 0-16,0 0 0,0 0 0,0 0 15,0 0-15,0 0 0,0 0 16,0 0-16,0 0 0,-24 11 15,24-11-15,-25 2 0,25-2 16,-34-2-16,34 2 0,-42-7 16,16 2-16,0-1 0,-1-1 0,-10-7 15,-3-3-15,2-2 16,0-1-16,-9-5 0,-2-1 16,6 2-16,5 1 0,-10-6 15,1 0-15,6-1 0,5 1 0,-4-9 16,4 0-16,3 5 0,2 5 15,2-5-15,4-4 0,4 3 16,4 3-16,3-5 0,1-3 16,2 2-16,2 3 0,2-4 15,3-3-15,2 3 0,3 3 16,2-5-16,2-3 0,3 5 0,2 4 16,11-7-16,7-2 15,-3 8-15,3 1 0,16-2 0,7 5 16,2 3-16,0 1 0,12 1 15,9 0-15,7 3 0,-4 6 16,36-5-16,2 4 0,-10 4 16,-7 6-16,4 0 0,4 0 15,-8 5-15,-6 2 0,9 3 16,6 1-16,-8 0 0,-5-2 16,2 2-16,1-2 0,-8 0 15,-5-1-15,4 1 0,5 1 0,-7 3 16,-6 1-16,10 1 0,5 2 15,-13 0-15,-7-2 0,10 3 16,6 2-16,-8 2 0,-3 4 16,4 8-16,3 6 0,-12-7 15,-9-5-15,4 5 0,5 6 16,0 2-16,-1 2 0,0 7 16,0 3-16,-15-5 0,-8-4 0,1 12 15,1 11-15,-8-10 16,-4-5-16,-6 4 0,-2 2 0,-6 3 15,-5 1-15,-3-3 0,1-2 16,-6-1-16,-5 2 0,-6-5 16,-7-1-16,-4-6 0,-6-3 0,-4 1 15,-6 0-15,0-9 16,-1-6-16,-10 0 0,-7-1 16,0-7-16,0-4 0,-10-5 15,-6-1-15,0-5 0,1-2 16,-3-4-16,1-1 0,-2-7 0,1-6 15,-8-6-15,-2-5 16,7 7-16,6 5 0,7-5 0,5-4 16,7-4-16,5-3 0,10 11 15,8 8-15,4 6 0</inkml:trace>
  <inkml:trace contextRef="#ctx0" brushRef="#br0" timeOffset="487508.5942">25263 13001 0,'0'0'0,"0"0"0,0 0 15,27 0-15,-27 0 0,24 0 16,-8-1-16,2 2 0,-1 0 0,12 0 16,4 0-16,-1-1 15,0 0-15,13 0 0,6 0 16,0 0-16,-1 0 0,20-1 16,5-1-16,-3-1 0,-3 0 0,21 0 15,7 2-15,6-4 0,-8-1 16,57-2-16,-1 2 15,-21 3-15,-14 1 0,9-2 0,8 0 16,-19 2-16,-10 2 0,16 2 16,12 1-16,-17 0 0,-11-1 0,10 3 15,9 4-15,-15-4 16,-11-1-16,12-4 0,7-1 16,-16 4-16,-11 3 0,5 0 15,3 1-15,-14-2 0,-10-2 0,-1-1 16,2 0-16,-13-3 0,-10-1 15,3-1-15,2 0 0,-9 2 16,-7-1-16,-4-4 0,-3-4 16,-8 1-16,-8 1 0,-5 2 15,-4 3-15,-2 0 0</inkml:trace>
  <inkml:trace contextRef="#ctx0" brushRef="#br0" timeOffset="489674.4053">12296 12066 0,'0'0'16,"-10"-6"-16,-3 0 0,0 0 16,-2-1-16,-10-1 0,-6-1 15,-2 0-15,-1 2 0,-15-4 0,-5 0 16,-1 1-16,-1 3 0,-19 0 15,-5 3-15,-9 4 0,3 4 16,-1 1-16,-1 1 0,-7 4 16,6 1-16,-44 16 0,8 7 15,18-2-15,12-1 0,-7 13 16,-2 9-16,3 0 0,5 0 16,-1 6-16,-1 5 0,24-13 15,18-7-15,-3 11 0,-3 8 16,7-1-16,5 0 0,9-2 0,7 2 15,11-11-15,8-5 0,5 3 16,4 3-16,7-7 0,5-5 16,6-5-16,3-6 0,10-2 15,4-1-15,11-7 0,8-1 16,-2-5-16,-1-4 0,13 1 16,10-3-16,1-4 0,3-1 15,8-2-15,6 0 0,-15-1 0,-10-1 16,13 3-16,11 1 15,6-3-15,1-1 0,2-2 0,1-1 16,1 1-16,0 4 0,1-6 16,1-5-16,-3 1 0,-3 1 15,8-4-15,3-1 0,-5-3 16,-3-3-16,10-1 0,6-4 16,-11 7-16,-6 4 0,9-5 15,5-5-15,-6-1 0,-2-1 16,3-1-16,3 0 0,-15 8 15,-11 5-15,-11-4 0,-5-4 16,-13 0-16,-9 0 0,4-1 0,3-1 16,-10-1-16,-6-2 0,-6-8 15,-4-3-15,-2 5 0,-2 3 0,-10-5 16,-6-4 0,-14-7-16,-8-3 15,-2 9-15,-1 7 0,-11-3 0,-7-1 16,0 1-16,-2 4 0,-16-3 15,-10-1-15,4 6 0,3 3 0,-21-1 16,-15-1-16,4 4 16,3 3-16,-25-2 0,-17-1 15,9 7-15,8 5 0,-27 6 16,-16 5-16,49 1 0,34 0 0,23 1 16</inkml:trace>
  <inkml:trace contextRef="#ctx0" brushRef="#br0" timeOffset="493807.9769">14900 12535 0,'0'0'16,"0"0"-16,2 18 0,-2-18 0,2 20 15,1-6-15,2 2 16,0-3-16,1 0 0,4 2 0,2-1 16,1-4-16,1-3 0,1-4 15,-1-3-15,0-5 0,1-2 16,0-2-16,2-2 0,-2-3 16,1 0-16,-1-3 0,1-2 15,-2-1-15,-1-2 0,0 0 16,-1 2-16,-2 4 0,-1 2 0,-2 3 15,-3 3-15,0 4 0,-1 3 16,-1 4-16,-1 5 0,-1 4 16,0 4-16,0 5 0,-1 3 15,1 1-15,0 2 0,2 4 16,2-2-16,2-4 0,3-3 0,4-4 16,4-2-16,0-7 0,3-3 15,2-6-15,1-4 16,3-4-16,0-4 0,1-5 0,0-4 15,0-2-15,-1-2 0,7-12 16,1-4-16,-4 0 0,-2 0 16,-3 0-16,-1 2 0,1-1 15,-6 4-15,-2 5 0,-4 3 16,-4 6-16,-2 5 0,-2 3 16,1 3-16,-5 4 0,-2 4 0,-3 3 15,-1 4-15,-3 5 0,-2 6 16,-1 5-16,0 5 15,-1 4-15,-1 4 0,-6 12 0,-1 3 16,3-3-16,0-2 0,3-4 16,2-3-16,2-2 0,2-6 15,2-7-15,2-6 0,2-3 16,2-3-16,1-5 16,-1-4-16,5-8 0,2-4 0,4-4 15,2-5-15,2 2 0,0-3 0,2 0 16,-1 1-16,2 2 0,1 1 15,3 0-15,0 2 0,-4 6 16,-1 4-16,-5 3 16,-1-1-16,-1 4 0,-1 4 0,-4 4 15,0 6-15,-3 4 0,-1 0 16,-1 7-16,-1 7 16,1-3-16,1 0 0,3-4 0,3-3 15,4-2-15,3-2 0,7-6 16,5-3-16,2-6 15,2-1-15,9-5 0,2-6 0,-3-4 16,0-3-16,0-4 0,1-4 16,-6-2-16,-4 0 0,-1-3 15,-2 0-15,-9 2 0,-4 1 0,-6 5 16,-5 3-16,-4 5 16,-3 2-16,-5 2 0,-3 3 15,-3 5-15,-4 3 0,-3 8 0,-2 7 16,1 3-16,3 5 0,4 2 15,1 1-15,6 0 0,4 1 16,4-2-16,2-1 0,4-4 16,4-3-16,9-2 15,9-2-15,5-5 0,5-5 16,-2-2-16,-1-3 0,1-6 16,1-6-16,-8 2 0,-6 3 0,-4 1 15</inkml:trace>
  <inkml:trace contextRef="#ctx0" brushRef="#br0" timeOffset="494124.4017">16773 12401 0,'0'0'0,"0"0"16,0 0-16,-10 20 0,10-20 0,-13 30 16,3-5-1,0 1-15,1 1 0,-3 5 0,0 0 16,2 1-16,1-2 0,0-1 0,3-5 15,0-7-15,2-2 0,1-5 16,3-2-16,2-6 0,0-4 16,1-8-16,1-3 15,1-4-15,-1-2 0,4-5 0,2-3 16,2-5-16,1 2 0,1 0 16,-1 1-16,-1 5 0,0 3 15,-1 5-15,-1 0 0,0 3 16,0 2-16,0 3 0,1 1 15,0 2-15,0 2 0,2 5 16,1 2-16,-4 2 0,-1 3 0,-1-2 16,-2-1-16,0-1 0</inkml:trace>
  <inkml:trace contextRef="#ctx0" brushRef="#br0" timeOffset="494507.565">16891 12700 0,'0'0'0,"0"0"15,0 0-15,0 0 0,27 7 0,-27-7 16,30-2-16,-11 2 0,2 1 16,2 0-1,2-1-15,2-2 0,0-3 0,9-4 16,-3-1-16,-4-2 0,-2-2 15,2-4-15,-4 2 0,-4-1 0,-5 1 16,-5-2-16,-5-2 16,-5 2-16,-3 1 0,-8 3 0,-6 0 15,-3 6-15,-6 4 0,-2 5 16,-3 6-16,0 3 0,-1 4 16,2 7-16,1 2 0,-1 8 15,4-1-15,7 2 0,6-1 16,10 2-16,7 0 0,8-6 15,5-8-15,8 1 0,5-2 0,8-5 16,9-4 0,-12-1-16,-7-2 0,-6-1 15</inkml:trace>
  <inkml:trace contextRef="#ctx0" brushRef="#br0" timeOffset="501324.9549">15225 12457 0,'0'0'0,"0"0"0,0 0 15,0 0-15,0 0 0,0 0 16,23-8-16,-23 8 0,0 0 0,22-9 16,-22 9-16,20-14 15,-11 7-15,1-5 16,0-5-16,0-2 0,-2-3 16,0-2-16,0-2 0,2-8 0,1 1 15,0-3-15,0-3 16,0-6-16,0-7 0,1-6 15,-1 4-15,1-15 0,-1-3 16,-1 5-16,0 6 0,1-15 16,0-12-16,-1 9 0,-1 7 0,4-37 15,-1 2-15,0 19 16,0 13-16,2-12 0,0-5 16,-1 11-16,0 8 0,2-6 15,0-4-15,-2 12 0,0 9 0,-3-13 16,-2-9-16,0 12 0,-1 7 15,1-6-15,1-5 0,1 9 16,0 5-16,2-9 0,3-6 16,-7 12-16,-3 8 0,3-6 15,0-3-15,2 7 0,0 7 0,-2-8 16,-4-4-16,2 6 16,0 4-16,2-7 0,1-2 15,-2 9-15,-2 6 0,4-9 0,3-4 16,2 8-16,3 7 0,-1-6 15,1-4-15,-3 7 0,1 6 0,-3-4 16,0-3-16,-3 9 16,-4 5-16,3 0 0,2-2 15,-1 5-15,-3 3 0,1 5 16,-2 3-16,-1 2 0,-2 4 0,0 0 16,0 4-16,-1 7 0,-1 5 15,2 2-15,-2-2 16,0 0-16</inkml:trace>
  <inkml:trace contextRef="#ctx0" brushRef="#br0" timeOffset="502238.1176">16923 7753 0,'0'0'0,"0"0"16,0 0-16,0 0 0,16 19 15,-16-19-15,6 15 0,-5-8 16,0 2-16,-1-3 0,0 1 16,0-1-16</inkml:trace>
  <inkml:trace contextRef="#ctx0" brushRef="#br0" timeOffset="502424.2252">16440 7968 0,'0'0'0,"0"0"0,0 0 16,-8 19-16,8-19 0,-5 23 16,2-7-16,2 0 0,1 0 0,1 1 15,3-1-15,-1 1 0,0-2 16,1-2-16</inkml:trace>
  <inkml:trace contextRef="#ctx0" brushRef="#br0" timeOffset="502940.411">17050 7971 0,'0'0'16,"9"0"-16,4 3 0,-1-1 15,-1 0-15,1 3 0,-1 1 16,-3 2-16,-4-1 0,-7 2 0,-8 1 16,-4 1-16,-2 1 0,1-3 15,3-1-15,-17 5 0,-14 4 16,-9 7-16,1 2 0,2-2 15,9-6-15,1-2 0,7-3 16,10-2-16,6-4 0,9-3 16,4-6-16,7 1 0,3 0 15,4 0-15,4-1 0,3 2 16,2 0-16,-1 2 0,2 0 16,-3 2-16,-3 1 0,-1 3 0,-2 4 15,-3 3-15,-2 3 0,-5 1 16,-5 2-16,2 1 0,0 1 15,0-1-15,1 1 0,0-4 16,1-3-16,2-2 0,2-2 16,5-2-16,3-1 0,3-8 15,2-6-15,1-2 0,1-4 0,-3-1 16,-2-3-16,-1 0 16,-4 2-16,-2-2 0,-4 0 0,-4 0 15,-3 2-15,-6 1 16,-4 3-16,-5 2 0,-3 5 0,-5 5 15,-4 4-15,1 0 0,-1 0 16,1 9-16,0 7 16,3 0-16,2 0 0,4 9 0,8 2 15,7-3-15,5-3 0,9-2 16,8-3-16,6-6 0,5-6 0,11-3 16,8-3-16,2-4 15,0-1-15,-5 0 0,-11 0 0,-8 0 16</inkml:trace>
  <inkml:trace contextRef="#ctx0" brushRef="#br0" timeOffset="503124.3309">17700 8096 0,'0'0'15,"0"0"-15,0 0 0,0 0 0,-12 29 16,2-12-16,-5 6 0,-2 4 15,-2 1-15,-5 16 0,0 3 16,2-5-16,3-5 0,-1 1 16,5-8-16,1-5 0</inkml:trace>
  <inkml:trace contextRef="#ctx0" brushRef="#br0" timeOffset="503257.7709">17589 8406 0,'0'0'0,"0"0"0,0 0 0,0 0 16,18 20-16,-18-20 0,14 16 16,-7-8-16,2 0 0,-1 0 15,-2-3-15,0 1 0</inkml:trace>
  <inkml:trace contextRef="#ctx0" brushRef="#br0" timeOffset="503474.5274">18021 8092 0,'0'0'0,"0"0"16,0 0-16,-9 28 0,9-28 0,-17 37 15,2-8-15,-3 1 16,0 3-16,-9 14 0,1 4 16,-5 5-16,1-5 0,-3 0 15,2-9-15,6-8 0,5-8 0,2-8 16,4-8-16,3-3 0,2 0 0,3-3 15</inkml:trace>
  <inkml:trace contextRef="#ctx0" brushRef="#br0" timeOffset="503607.8461">17965 8390 0,'0'0'0,"0"0"0,0 0 15,13 17-15,-13-17 0,13 20 0,-4-6 16,1 1-16,1 1 0,3 4 15,2-3-15,-3-2 0,-2-2 0,-2-3 16</inkml:trace>
  <inkml:trace contextRef="#ctx0" brushRef="#br0" timeOffset="503774.0863">18624 8264 0,'0'0'0,"0"0"0,0 0 16,0 0-16,12 17 0,-12-17 15,0 0-15,4 18 0,-4-18 0,3 11 16</inkml:trace>
  <inkml:trace contextRef="#ctx0" brushRef="#br0" timeOffset="503907.632">18615 8465 0,'0'0'0,"0"0"16,0 0-16,0 0 0,0 0 0,23 17 15,-23-17-15,23 11 16,-23-11-16,23 6 0,-13-4 0,-1 1 16</inkml:trace>
  <inkml:trace contextRef="#ctx0" brushRef="#br0" timeOffset="504308.7867">19103 8250 0,'0'0'16,"0"0"-16,0 0 0,0 24 0,0-24 16,-1 29-16,0-8 0,0 0 15,0 1-15,0 3 0,1 1 16,1-5-16,1-3 0,3-3 15,2-2-15,3-3 0,2-4 0,4-6 16,3-3-16,-2-5 16,1-3-16,1-3 0,-1-4 15,2-4-15,0-2 0,2-6 16,-2-1-16,-2 3 0,-3 3 0,-1 3 16,-3 4-16,-4 7 0,-2 3 15,-1 5-15,-2 5 0,-2 4 16,-2 4-16,-3 8 0,0 6 15,-1 2-15,1-2 0,2 3 16,1 0-16,4-3 0,1-1 16,3-6-16,4-3 0,1-3 15,3-3-15,4-4 0,4-5 16,2-5-16,0-2 0,1-7 16,1-6-16,-1-3 0,1-3 0,-1 1 15,-6 6-15,-3 4 0</inkml:trace>
  <inkml:trace contextRef="#ctx0" brushRef="#br0" timeOffset="504858.2956">19907 7937 0,'0'0'0,"0"0"0,0 0 15,0 0-15,0 0 0,-13 21 16,13-21-16,-22 35 0,10-11 0,-3 6 16,-1 6-16,-2 2 15,1 1-15,-7 9 0,-3 5 0,4-4 16,3-7-16,1-2 0,4-8 15,3-9-15,3-5 0,2-5 16,2-3-16,1-8 0,4-2 0,3-12 16,3-8-16,4 0 15,2-3-15,4-1 0,1-4 16,1 4-16,0 2 0,7 1 16,4 4-16,-4 4 0,-2 2 0,-4 3 15,-4 3-15,-2 3 0,-2 4 16,-4 2-16,-1 4 0,-3 4 15,-1 4-15,-1 5 0,-2 7 16,-1 0-16,-1 3 0,2-3 16,2-2-16,1-3 0,1-4 15,7 0-15,3-4 0,3-7 16,1-1-16,5-6 0,3-4 16,-1-4-16,1 1 0,4-9 0,3-6 15,1-5-15,-3 1 0,-2-5 16,0-3-16,-5 3 0,-3 4 15,-5 4-15,-4 2 16,-3 5-16,-3 4 0,-9 2 0,-5 2 16,-2 4-16,-2 2 0,-1 6 15,-3 7-15,0 4 0,-1 4 0,-1 7 16,1 3-16,0 6 16,5 1-16,5-4 0,6-3 15,4-4-15,3-3 0,8-7 0,5-3 16,1-5-16,1-2 0,5-7 15,4-4-15,-2-4 0,0-4 16,-6 3-16,-6 4 0,-3-1 16</inkml:trace>
  <inkml:trace contextRef="#ctx0" brushRef="#br0" timeOffset="505157.9264">20562 8215 0,'0'0'0,"0"0"16,0 0-16,-6 27 0,6-27 15,-11 33-15,3-8 0,-1 2 16,0 2-16,-3 6 0,1-2 16,2-4-16,1-5 0,1-1 15,1-7-15,2-4 0,0-4 16,2-7-16,1-4 0,0-4 16,1-2-16,3-8 0,3-5 15,1-1-15,2-2 0,5-7 0,1 1 16,-2 4-16,-1 6 0,0 4 15,2 3-15,-2 3 0,0 3 16,3 5-16,2 3 0,-2 3 16,1 1-16,-2 4 0,0 0 15,-1 3-15,-1 1 0,-3-2 16,-2-2-16,0-1 0</inkml:trace>
  <inkml:trace contextRef="#ctx0" brushRef="#br0" timeOffset="505507.7264">20717 8419 0,'0'0'16,"0"0"-16,0 0 0,0 0 0,24 16 16,-24-16-16,35 4 15,-13-4-15,1 0 0,10-4 0,4-3 16,-4 1-16,-3-1 0,9-2 15,-1-5-15,-6 2 0,-6 0 16,-5-5-16,-6-1 0,-4 0 16,-4 2-16,-9 0 0,-8 0 15,-2 3-15,-3 1 0,-6 6 16,-4 2-16,-1 4 0,-1 3 0,-4 8 16,2 8-16,4 1 0,5 2 15,6 6-15,4 4 16,4-3-16,3-1 0,11-1 0,8-1 15,4-6-15,7-1 0,14-9 16,13-3-16,1-4 0,1-3 16,-5 0-16,-14 0 0,-8 0 0</inkml:trace>
  <inkml:trace contextRef="#ctx0" brushRef="#br0" timeOffset="505774.3523">21986 7978 0,'0'0'0,"0"0"0,-13 21 16,5-6-16,1-1 0,2 3 0,2 1 16,4 4-16,6 0 0,5-4 15,4-2-15,8-4 0,5-3 0,14-2 16,6-3-16,-1-4 15,2-3-15,6-4 0,-1-2 16,-7-3-16,-5-1 0,-6-1 16,-4 1-16,-5-1 0,-8 2 0,-6 3 15,-3 2-15,-3 2 0</inkml:trace>
  <inkml:trace contextRef="#ctx0" brushRef="#br0" timeOffset="505923.7765">22368 7921 0,'0'0'0,"0"0"0,0 0 15,0 0-15,0 0 0,0 0 16,1 30-16,-1-30 0,-1 25 0,1-25 16,-5 38-16,2-17 0,-1 4 15,-4-1-15,-2 3 16,-5 7-16,-3 0 0,4-6 0,2-4 16,0-4-16</inkml:trace>
  <inkml:trace contextRef="#ctx0" brushRef="#br0" timeOffset="506092.1919">22098 8339 0,'0'0'0,"11"-1"15,6-1-15,8-1 16,4-1-16,15-2 0,6-3 0,11 2 16,-2 0-16,9-1 0,-5-3 15,-3 2-15,-3 4 0,-2-1 16,-9 1-16,-10-2 0,-7 0 0,-7 1 15,-6 2-15,-4 1 0</inkml:trace>
  <inkml:trace contextRef="#ctx0" brushRef="#br0" timeOffset="506277.0439">22503 8278 0,'0'0'0,"0"0"16,0 0-16,-23 17 0,23-17 0,-26 22 15,9-10-15,-1 4 0,-3 2 16,-9 7-16,-1 0 0,-1 1 15,0 0-15,-9 5 0,0-2 16,5-3-16,2 1 0,-3-2 16,4-4-16,7-6 0,4-4 0,8-5 15,5-5-15,3 0 0,2 0 16,-1-1-16</inkml:trace>
  <inkml:trace contextRef="#ctx0" brushRef="#br0" timeOffset="506473.912">22443 8488 0,'0'0'0,"0"0"0,0 21 0,0-7 16,1 2-16,2 1 0,4 1 16,2 5-16,1 1 0,4-5 15,4-2-15,4-6 0,3-3 0,2-2 16,2-1-16,8-4 15,-1-3-15,-6 1 0,-6-1 16,-5 1-16</inkml:trace>
  <inkml:trace contextRef="#ctx0" brushRef="#br0" timeOffset="506723.6989">23144 8170 0,'0'0'0,"0"0"0,0 0 16,-6 30-16,6-30 0,-7 36 0,0-11 15,-1 11-15,2 5 0,-1-3 16,1 0-16,-2 4 0,1-4 0,-1-5 16,1-2-16,-3-6 0,-1-4 15,-1-3-15,-3-1 16,-3-4-16,-4-2 0,-2-3 15,-1-3-15,4-2 0,5 0 0,2 0 16</inkml:trace>
  <inkml:trace contextRef="#ctx0" brushRef="#br0" timeOffset="507024.5227">23690 7957 0,'0'0'0,"0"0"15,0 0-15,0 0 16,16 15-16,-16-15 0,-5 23 0,5-23 16,-17 25-16,3-10 0,-5 3 15,-1-3-15,0 2 0,-5 2 16,1-2-16,1-2 0,1-1 16,4-3-16,4 0 0,4-3 15,5-2-15,6-2 0,6-1 16,8 0-16,7-2 0,6-1 15,4-1-15,3-2 0,3 0 0,11-1 16,2 1-16,2 2 0,-7 1 16,-5-1-16,-3-1 0,-9-1 15,-5 2-15,-7 0 0</inkml:trace>
  <inkml:trace contextRef="#ctx0" brushRef="#br0" timeOffset="507207.5182">23734 8349 0,'0'0'0,"0"0"16,0 0-16,-12 30 0,6-13 15,0 2-15,-2 5 0,-1 6 16,0 0-16,1-3 0,1 0 16,-1-5-16,0-3 0,-1 1 15,2-3-15,-1-6 0,-1-2 0,2-1 16,0-2-16,1 0 0</inkml:trace>
  <inkml:trace contextRef="#ctx0" brushRef="#br0" timeOffset="507360.0224">24474 7953 0,'0'0'0,"0"0"0,0 0 15,0 0-15,12 19 0,-12-19 0,-6 23 16,6-23-16,-6 22 0,3-13 16</inkml:trace>
  <inkml:trace contextRef="#ctx0" brushRef="#br0" timeOffset="507609.7349">24383 8218 0,'0'0'0,"0"0"0,0 0 15,24 1-15,-15 1 0,0 3 16,1 0-16,-3 2 0,-3 1 0,-2 4 16,-3 2-16,-2 2 15,-4 3-15,-6 7 0,-4 1 16,1-1-16,0-1 0,0 3 16,3-1-16,2-5 0,3-3 0,5-3 15,3-2-15,6-4 0,6-1 16,4-8-16,5-3 0,5-2 15,5-2-15,9-8 0,1-7 16,-8 4-16,-7 3 0,-4 3 16</inkml:trace>
  <inkml:trace contextRef="#ctx0" brushRef="#br0" timeOffset="507973.9779">24772 8008 0,'-1001'0'0,"2002"0"16,-1001 0-16,27-2 0,-27 2 16,34-2-16,-13 1 0,3 0 0,4-1 15,0 2-15,3-1 16,8 1-16,-2-1 0,-3 1 0,-2 0 16,4 2-16,-4 3 0,-4 0 15,0 0-15,-5 3 0,-2 2 16,-4 5-16,-5 2 0,-2 6 15,-4 4-15,-1 5 0,-3 4 16,-1 1-16,-2 1 0,0 6 16,0 4-16,-2 3 0,1-4 0,0-6 15,0-4-15,0-5 0,-1-2 16,-1-3-16,-2-4 16,1-7-16,-3-1 0,-3-4 0,-3-3 15,-6-3-15,-4-2 0,-6-4 16,-3-2-16,-2-2 0,-1-3 15,9 4-15,5-1 0,5 2 0</inkml:trace>
  <inkml:trace contextRef="#ctx0" brushRef="#br0" timeOffset="508109.0276">24672 8215 0,'0'0'0,"0"0"0,20-8 0,-6 1 15,3 0-15,5 0 0,4 1 16,8-3-16,2 1 0,0 2 15,2 0-15,3-2 0,-2 3 16,-7 0-16,-7 1 0,-4 1 0</inkml:trace>
  <inkml:trace contextRef="#ctx0" brushRef="#br0" timeOffset="508291.0177">24782 8329 0,'0'0'0,"0"0"16,0 0-16,0 21 0,0-21 0,1 21 16,0-7-16,1 1 15,-1 1-15,0-2 0,0-1 16,1-3-16,0 0 0,0-3 0,1-1 16,-2 0-16</inkml:trace>
  <inkml:trace contextRef="#ctx0" brushRef="#br0" timeOffset="508558.0132">24755 8336 0,'0'0'16,"0"0"-16,0 0 0,0 0 16,0 0-16,35 0 0,-35 0 15,39-1-15,-20 2 0,3 2 16,2-2-16,-1 2 0,0 1 0,2 2 16,-2 0-16,-4 2 0,-2-2 15,-5 2-15,-3 1 0,-6 1 16,-3 1-16,-8 0 0,-5 0 15,-2 0-15,-2-1 0,-2 1 16,-2 0-16,0-2 0,-1-1 16,0-1-16,5-1 0,3-1 15,4 0-15,5-1 0,3-2 16,6 1-16,6 0 0,6-3 0,3-2 16,7 0-16,3 0 0,-3 1 15,-5 0-15,-4-1 0</inkml:trace>
  <inkml:trace contextRef="#ctx0" brushRef="#br0" timeOffset="508738.7607">25615 8232 0,'0'0'0,"0"0"0,0 0 15,0 0-15,0 0 0,21 21 16,-21-21-16,11 19 0,-11-19 0,0 0 16</inkml:trace>
  <inkml:trace contextRef="#ctx0" brushRef="#br0" timeOffset="508873.8652">25597 8533 0,'0'0'0,"0"0"0,0 0 0,0 0 15,11 20-15,-11-20 0,9 25 16,-9-25-16,3 29 0,-2-15 16,0-3-16,0-1 0</inkml:trace>
  <inkml:trace contextRef="#ctx0" brushRef="#br0" timeOffset="510907.8337">26621 7720 0,'0'0'0,"0"0"16,0 0-16,0 0 0,0 0 0,-21-16 15,21 16-15,-21-5 0,8 4 16,-5 1-16,-3 1 0,0 2 15,1 2-15,-10 2 0,-1 3 16,4-2-16,4 0 0,5 2 16,2 1-16,5 2 0,3-1 0,8 5 15,6 2-15,3-1 16,2 0-16,2 4 16,2 2-16,1 3 0,-4-2 0,-2-4 15,-1-2-15,-3-2 0,-1-4 0,-5-1 16,-2-1-16,-3 0 15,-2 0-15,-2-3 0,-5-1 16,3-2-16,-1 0 0,-2-1 16,-4-2-16,2-2 0,-1-1 0,4-5 15,2-1-15,1 0 0,2 0 16,2 3-16</inkml:trace>
  <inkml:trace contextRef="#ctx0" brushRef="#br0" timeOffset="511140.3743">26944 7631 0,'0'0'0,"0"0"0,0 0 0,-23 26 16,23-26-16,-30 38 0,11-13 16,1 2-16,0 1 0,-2 7 15,4 0-15,0 2 0,4-5 16,6-5-16,3-5 0,7-3 0,3-3 15,5-5-15,4-2 16,-2-5-16,1-2 0,-1-3 0,0-1 16,-2-3-16,-1-1 0,-2 2 15,-1 0-15,-3 0 0</inkml:trace>
  <inkml:trace contextRef="#ctx0" brushRef="#br0" timeOffset="511290.4778">26585 7860 0,'0'0'0,"0"0"16,0 0-16,28-4 0,-28 4 0,37-7 16,-12 4-16,3 1 0,1-3 15,13 0-15,4 0 0,-9 1 16,-5 1-16,-6-1 0</inkml:trace>
  <inkml:trace contextRef="#ctx0" brushRef="#br0" timeOffset="511623.9385">27150 7854 0,'0'0'0,"0"0"0,-12 16 16,4-4-16,1 2 0,-1 3 16,1 2-16,2 5 0,2-4 0,5-2 15,4-1-15,5-3 16,5-4-16,5-3 0,4-4 15,3-4-15,0-3 0,8-3 0,0-1 16,-4-4-16,-4-2 0,-5 0 16,-5-2-16,-3-1 0,-4-3 15,-7 1-15,-5 0 0,-4 2 16,-3 1-16,-4 0 0,-5 3 16,-3 2-16,-1 1 0,-4 5 15,-2 3-15,1 2 0,2 2 0,3 0 16,2 3-16,4-1 0,3 1 15,4 2-15,5 3 0,6-3 16,5 0-16,-2-2 0,0-1 16,-2-1-16</inkml:trace>
  <inkml:trace contextRef="#ctx0" brushRef="#br0" timeOffset="511907.541">27667 7858 0,'0'0'0,"-2"7"16,-2 2-16,-3 2 0,1 3 0,-2 0 16,-1 2-16,-1 3 0,2-2 15,2-1-15,-1-2 0,3-3 16,-1-2-16,4-3 0,2-2 16,3-5-16,2-5 0,2-2 15,1-4-15,0-1 0,0-3 0,0 0 16,0 0-16,0 1 0,0 3 15,0 2-15,-2 0 16,2 2-16,0 3 0,2 1 0,0 1 16,0 1-16,1 1 0,1 2 15,2 3-15,-1-1 0,1 2 16,-1-1-16,-3 0 0,-2-2 16</inkml:trace>
  <inkml:trace contextRef="#ctx0" brushRef="#br0" timeOffset="512357.8647">28019 7834 0,'0'0'0,"0"0"16,-5 17-16,-1-4 0,-1 4 16,0-1-16,-2 1 0,1 5 15,3 1-15,2-4 0,5-1 16,2-3-16,4-2 0,3-4 15,3-3-15,4-3 0,4-5 0,0-4 16,0-3-16,2-3 0,0-3 16,5-7-16,-3-3 0,-2 1 15,-2-2-15,-5 3 0,-1 2 16,-5 5-16,-2 6 0,-3 1 16,0 2-16,-4 3 0,-2 4 0,-2 7 15,-4 4-15,0 3 16,-3 4-16,-4 11 0,-2 8 15,4-1-15,1 3 0,3-2 0,0 1 16,1 1-16,2-6 0,1-2 16,0-2-16,1-5 0,-1-2 15,0-6-15,-1-2 0,-1-4 16,-2-2-16,-5-3 0,-6-2 16,1-2-16,-2-1 0,-1-2 15,-1-2-15,0-5 0,-1-4 0,2-3 16,2-2-16,3-1 15,5 1-15,8-3 0,6 0 0,-1 4 16,-1 3-16,0 3 0</inkml:trace>
  <inkml:trace contextRef="#ctx0" brushRef="#br0" timeOffset="512507.1803">28654 8147 0,'0'0'0,"0"0"15,0 0-15,0 0 0,-14 25 16,14-25-16,-21 20 0,9-12 16,0 0-16,2-2 0,1-1 15,1 0-15</inkml:trace>
  <inkml:trace contextRef="#ctx0" brushRef="#br0" timeOffset="512941.9862">29339 7833 0,'0'0'0,"0"0"16,0 0-16,0 0 0,-22-10 0,22 10 15,-35 3-15,15 0 0,-3 2 16,-3 1-16,-4 4 0,-6 6 15,2 2-15,0 4 0,-1 4 16,0 2-16,6-2 0,10-3 16,5 0-16,8-2 0,5-4 15,7-4-15,6-4 0,4-2 0,3-5 16,5-4-16,4-4 16,0-2-16,-2-1 0,6-6 0,-1-3 15,-3 0-15,-3 0 0,-4-1 16,-3-3-16,-4 4 0,-2 1 0,-4 5 15,-2 3-15,-2 2 16,0 1-16,-1 5 0,-3 1 16,0 6-16,-2 1 0,1 6 15,-1 6-15,0-3 0,0 1 0,1 4 16,0 4-16,1-1 0,1-1 16,4 0-16,4 0 0,3-4 15,2-2-15,-1-4 0,-4-3 16,-1-1-16</inkml:trace>
  <inkml:trace contextRef="#ctx0" brushRef="#br0" timeOffset="513345.3741">29720 7822 0,'0'0'16,"0"0"-16,0 0 0,0 0 0,-30 0 15,16 4-15,-5 3 0,-2 1 16,-1 3-16,-6 7 0,-1 2 15,3 0-15,1 2 0,0 5 16,3 0-16,6-3 0,5-1 0,8-2 16,8-3-16,1-4 15,3-3-15,6-6 0,6-4 16,1-4-16,3-3 0,0-5 0,1-4 16,-2-4-16,-3-2 0,2-5 15,1-6-15,1-6 0,-4-1 16,-3 0-16,-3 1 0,-3 2 15,-1 3-15,-2 0 0,-3 5 16,-3 9-16,-1 4 0,1 3 16,-1 4-16,-2 4 0,0 4 15,-2 5-15,-2 4 0,0 4 0,-2 4 16,-1 8-16,-4 8 16,0 1-16,-2 1 0,-2 10 15,0 1-15,2-5 0,3-5 0,5-3 16,2-1-16,2-6 0,1-6 15,0-4-15,0-4 0,0-3 16</inkml:trace>
  <inkml:trace contextRef="#ctx0" brushRef="#br0" timeOffset="513662.4103">29984 7798 0,'0'0'0,"0"0"15,0 0-15,-1 27 0,1-27 16,-6 32-16,2-8 0,-2-1 16,-1 2-16,0 6 0,0-1 15,3-3-15,0-5 0,2-3 16,1-2-16,3-4 0,2-5 0,3-5 16,5-6-16,2-1 0,1-2 15,2-4-15,1-5 0,1-1 16,-1-2-16,7-9 0,2-3 15,-3 1-15,-2-1 0,-1 3 16,-2-1-16,-2 3 0,-4 3 16,-3 6-16,-2 4 0,-3 5 15,-4 3-15,-1 4 0,-4 1 16,1 3-16,0-1 0,1 0 16,-1-1-16,3-2 0</inkml:trace>
  <inkml:trace contextRef="#ctx0" brushRef="#br0" timeOffset="513974.92">30225 7951 0,'0'0'0,"0"0"15,0 0-15,0 0 0,0 0 16,23 16-16,-23-16 0,21 7 16,-5-4-16,1-1 0,2 0 0,2-2 15,2-2-15,0-1 0,0-1 16,6-4-16,-1-4 16,-4-1-16,-2 1 0,-3-5 0,-2-1 15,-2 0-15,-4 0 0,-3-2 16,-3 1-16,-4 4 0,-2 1 15,-7 5-15,-5 5 0,0 1 16,-3 3-16,-5 7 0,-1 4 16,-2 3-16,0 3 0,0 5 15,0 5-15,6-2 0,2 0 0,3 4 16,4 0-16,5-4 0,4-6 16,7 1-16,9-2 0,0-4 15,3-2-15,7-5 0,4-4 16,-3-4-16,-1-2 0,7-3 15,0-1-15,-7 1 0,-6 1 16,-5 2-16</inkml:trace>
  <inkml:trace contextRef="#ctx0" brushRef="#br0" timeOffset="514324.2154">30889 7850 0,'0'0'16,"0"0"-16,0 0 0,0 0 0,0 0 15,0 0-15,-23 23 0,23-23 16,-21 24-16,10-7 0,-1 2 15,-1-1-15,2-1 0,-1 0 16,1-3-16,1 0 0,3-2 0,-2-1 16,2-1-16,4-5 15,1-1-15,2-4 0,2-8 16,0 1-16,1-1 0,3-4 0,0-2 16,7-5-16,1-1 0,1-1 15,3-3-15,-1 4 16,-3 2-16,4 0 0,-1 4 0,-1 1 15,-2 1-15,1 7 0,2 4 16,-4 2-16,-1 4 0,0 2 16,-1 4-16,-3 1 0,-2 3 15,-2 6-15,-2 4 0,-2-2 0,-3 1 16,-3-1-16,0-2 16,-1-2-16,1-2 0,1-2 15,3 0-15,1-7 0,1-8 0,2 2 16,-2-2-16,1 3 0</inkml:trace>
  <inkml:trace contextRef="#ctx0" brushRef="#br0" timeOffset="514561.6826">31298 7665 0,'0'0'0,"0"0"0,0 0 16,-12 32-16,5-16 0,-4 6 15,-2 4-15,-5 9 0,2 1 16,-3 7-16,2 2 0,6-6 16,4-6-16,4-4 0,4-4 15,3-6-15,1-3 0,4-7 16,2-3-16,0-3 0,0-3 0,-1-7 16,-1-2-16,-1 0 0,-3 2 15,1 2-15</inkml:trace>
  <inkml:trace contextRef="#ctx0" brushRef="#br0" timeOffset="514724.1682">31085 7845 0,'0'0'0,"0"0"0,0 0 16,0 0-16,25-5 0,-25 5 16,33-6-16,-12 3 0,4 0 0,0-1 15,3 1-15,-1-1 0,0-1 16,7 0-16,-1 1 0,-5-1 15,-3 2-15,-5 1 0</inkml:trace>
  <inkml:trace contextRef="#ctx0" brushRef="#br0" timeOffset="515091.0151">31528 7840 0,'0'0'0,"0"0"16,0 0-16,-10 24 0,6-13 15,-3 4-15,-2 3 0,0 1 16,0-1-16,-1 2 0,2 1 16,1-3-16,3-4 0,4 0 15,3-1-15,4-2 0,2-3 0,4-4 16,4-4-16,-1-3 16,1-2-16,1-2 0,2-3 0,-1-1 15,0 0-15,2-6 0,-3-2 16,-2-2-16,-3-1 0,-2 3 15,-2 2-15,-3 2 0,0 3 16,-2 4-16,0 1 0,-2 4 16,-2 3-16,-1 2 0,-2 3 15,-1 5-15,0 1 0,-2 2 16,-1 4-16,0-1 0,1 1 0,2 0 16,0 1-16,0 0 0,2 0 15,2-1-15,2-1 0,3-2 16,1-5-16,0 0 0,-2-1 15,1-2-15</inkml:trace>
  <inkml:trace contextRef="#ctx0" brushRef="#br0" timeOffset="515423.6596">31894 7874 0,'0'0'0,"0"0"0,0 0 0,-4 23 15,4-23-15,-9 24 0,1-7 16,1 1-16,-2 0 0,-2 5 16,0 0-16,2-3 0,2 0 15,1-6-15,0-2 0,2-2 16,2-1-16,2-6 0,2-4 0,1-3 16,1-2-16,1-3 15,0-5-15,1-2 0,-1-2 0,2-3 16,1-3-16,-1 1 0,0 1 15,2-3-15,-1 1 0,0 5 16,1 3-16,1 3 0,0 1 16,1 3-16,0-1 0,-1 8 15,2 2-15,-1 2 0,0 1 0,0 3 16,0 0-16,-1 2 0,-1 0 16,-1-1-16,-3-2 0,1 1 15</inkml:trace>
  <inkml:trace contextRef="#ctx0" brushRef="#br0" timeOffset="515740.2825">31988 8040 0,'0'0'0,"0"0"0,0 0 16,20 4-16,-20-4 0,22 3 0,-22-3 15,35 2-15,-15-3 0,1-2 16,1-2-16,0-2 0,0 0 15,3-3-15,-3-2 0,-3 2 16,-3 1-16,-5-4 0,-4-1 16,-3-1-16,-4 1 0,-5 0 15,-2 3-15,-4 2 0,-2 3 0,-4 1 16,-5 3-16,1 5 0,0 2 16,-5 6-16,3 3 15,2 2-15,3 0 0,0 3 0,3 5 16,4 0-16,3 0 0,7 1 15,5 2-15,3-1 0,3-2 16,0-1-16,-3-5 0,-1-4 0</inkml:trace>
  <inkml:trace contextRef="#ctx0" brushRef="#br0" timeOffset="515850.2783">32573 8315 0,'0'0'0,"0"0"16,0 0-16,0 0 0</inkml:trace>
  <inkml:trace contextRef="#ctx0" brushRef="#br0" timeOffset="516311.5848">26620 8609 0,'0'0'0,"0"0"0,23-3 0,-5 1 16,2 0-16,8-2 0,4-1 15,1 1-15,2 0 0,6 0 16,0 1-16,-5-3 0,-6 0 0,-2 1 16,-4 0-16,-5 0 0,-6 0 15,-2 0-15,-2 2 0,-1 0 16</inkml:trace>
  <inkml:trace contextRef="#ctx0" brushRef="#br0" timeOffset="516506.7715">26706 8390 0,'0'0'0,"0"0"16,0 0-16,0 0 0,0 0 0,0 0 15,-1 32-15,1-32 0,-4 38 16,0-13-16,1 4 0,-2 2 15,1 3-15,-3 11 0,0 2 16,1-1-16,2-2 0,-1 1 16,1-9-16,1-7 0,0-4 0,1-6 15</inkml:trace>
  <inkml:trace contextRef="#ctx0" brushRef="#br0" timeOffset="516657.1186">26473 8784 0,'0'0'0,"0"0"0,0 0 0,0 0 16,22-11-16,-22 11 0,30-15 16,-10 8-16,3 2 0,4-1 15,1 0-15,1-1 0,1-2 0,2-1 16,-6 2-16,-3 1 0</inkml:trace>
  <inkml:trace contextRef="#ctx0" brushRef="#br0" timeOffset="516840.5345">26952 8693 0,'0'0'0,"0"0"0,-1 15 16,0-3-16,0 0 0,-1 2 0,1 3 15,0 1-15,1 0 0,0 4 16,1-1-16,3-3 0,1-3 15,1-2-15,-2-2 0,-1-2 0</inkml:trace>
  <inkml:trace contextRef="#ctx0" brushRef="#br0" timeOffset="517124.3141">27041 8613 0,'0'0'0,"10"-2"0,4-1 0,3 1 15,2-1-15,9 0 0,4 0 16,0 3-16,0 1 0,10 2 16,3 0-16,-5 0 0,-5 0 0,-3 4 15,-3 1-15,-4 0 16,-3 2-16,0 1 0,-4 0 0,-7-1 16,-4-2-16,-6 4 0,-4 1 15,-3 3-15,-2 0 0,-8 1 16,-9 0-16,1 0 0,-1-1 15,-6 0-15,-3 0 0,0-13 16,-1-9-16,4 1 0,5 2 16,6-1-16</inkml:trace>
  <inkml:trace contextRef="#ctx0" brushRef="#br0" timeOffset="517290.546">26895 8826 0,'0'0'0,"0"0"0,0 0 15,0 0-15,24-12 0,-24 12 0,33-12 16,-12 5-16,1 1 0,4-4 15,4 1-15,1 0 0,0 0 16,10 0-16,-1-1 0,7 0 16,-4 2-16,-6-2 0,-4 1 15,-5 0-15,-6-1 0,-4 3 16,-5 2-16,-2 1 0,-2 1 0,-3-1 16</inkml:trace>
  <inkml:trace contextRef="#ctx0" brushRef="#br0" timeOffset="517476.2736">27193 8469 0,'0'0'0,"0"0"15,0 0-15,0 0 0,-5 31 0,5-31 16,-8 39-16,5-16 0,-1 0 16,2 4-16,1 4 0,1 6 15,1-1-15,1-3 0,2-1 16,-1 1-16,0-4 0,2-5 15,0-8-15,0-1 0,-2-3 0,-1-3 16</inkml:trace>
  <inkml:trace contextRef="#ctx0" brushRef="#br0" timeOffset="517841.8999">27832 8193 0,'0'0'0,"0"0"16,0 0-16,0 0 0,0 0 0,-16 17 15,16-17-15,-27 17 0,27-17 16,-30 20-16,16-9 0,0-1 15,3-2-15,4-1 0,2-3 16,3 1-16,2-2 0,8-1 16,7 1-16,3-2 0,2-1 15,10 0-15,6 2 0,-3-3 16,-1 0-16,6 0 0,0 0 16,-6 1-16,-5 2 0,-6 3 0,-5 1 15,-7 0-15,-5 1 0,-7 3 16,-6 0-16,-5 2 0,-6 0 0,4-2 15,3-2-15,3-2 16</inkml:trace>
  <inkml:trace contextRef="#ctx0" brushRef="#br0" timeOffset="518141.8438">27681 8520 0,'0'0'0,"0"0"0,0 0 16,0 0-16,0 0 0,5 20 15,-5-20-15,0 0 0,3 20 16,-3-20-16,0 0 0,10 16 16,-4-12-16,3-2 0,3-2 15,1-1-15,1-1 0,3-3 16,2-1-16,0 0 0,4-2 0,6-2 16,2-1-16,-3 0 0,-2 2 15,-2 1-15,0 2 0,-2 2 16,-3-1-16,-2 5 0,-4 2 15,-3 1-15,-3 2 0,-5 4 16,-5 4-16,-4-1 0,-3 1 16,-3 3-16,-3 0 0,0 0 0,-2-1 15,1 0-15,2-3 0,3-2 16</inkml:trace>
  <inkml:trace contextRef="#ctx0" brushRef="#br0" timeOffset="518325.0042">27936 8573 0,'0'0'0,"0"0"0,0 0 0,0 0 16,0 0-16,0 0 0,0 0 15,-18 19-15,18-19 0,-27 22 16,8-7-16,-2 1 0,-1 2 0,-1 1 16,-1 3-16,-7 1 0,1-2 15,3 1-15,1 0 0,0 0 16,5-4-16,3-3 0</inkml:trace>
  <inkml:trace contextRef="#ctx0" brushRef="#br0" timeOffset="518573.9063">27968 8698 0,'0'0'0,"9"0"16,1 2-16,1 1 0,0 0 0,7 5 15,2 2-15,-3 2 0,0 3 16,-4 1-16,-2-2 0,-2 2 15,-1 2-15,-4 3 0,-3 0 16,-4-4-16,-4-1 0,-4 0 16,-2 2-16,0-4 0,-2-2 0,0-1 15,-1-1-15,0 1 16,-1-2-16,1-3 0,-2-4 0,4 0 16,1-2-16,-1-1 0,2-2 15,5-2-15,1-2 0,1 1 16,0 1-16,2 0 0</inkml:trace>
  <inkml:trace contextRef="#ctx0" brushRef="#br0" timeOffset="518724.2005">27929 8750 0,'0'0'16,"0"0"-16,0 0 0,0 0 0,-18 22 16,18-22-16,-17 21 0,6-10 15,0 2-15,-2-1 0,-1 1 16,0 1-16,0-2 0,3-2 15,1-1-15,-1 1 0,1-3 16,3 0-16</inkml:trace>
  <inkml:trace contextRef="#ctx0" brushRef="#br0" timeOffset="518893.0279">28052 8800 0,'0'0'0,"0"0"0,0 0 16,0 0-16,0 0 0,-13 22 0,13-22 15,-19 21-15,5-8 0,-3 0 16,0 0-16,0-1 0,2 1 16,1-2-16,2-2 0,0-1 15,3-1-15,2-3 0,0 1 16,2-1-16</inkml:trace>
  <inkml:trace contextRef="#ctx0" brushRef="#br0" timeOffset="519110.0256">28343 8645 0,'0'0'0,"0"0"16,0 0-16,0 0 0,0 0 15,-22 15-15,22-15 0,-22 18 16,22-18-16,-23 28 0,12-11 16,3-1-16,2 0 0,4-1 15,6 0-15,1-1 0,3-2 16,4-2-16,5-1 0,6-1 0,1-3 15,3-4-15,0-3 0,-4 0 16,-4-1-16,-2 1 16</inkml:trace>
  <inkml:trace contextRef="#ctx0" brushRef="#br0" timeOffset="519307.2909">28556 8579 0,'0'0'0,"0"0"0,0 0 16,30-3-16,-30 3 0,33-4 16,-10 2-16,1 0 0,2-2 15,1 1-15,3 0 0,6-2 16,-2 1-16,-2 0 0,-1 0 16,-5-1-16,-4-2 0,0 0 15,-4 1-15,-3 1 0</inkml:trace>
  <inkml:trace contextRef="#ctx0" brushRef="#br0" timeOffset="519691.0856">28840 8433 0,'0'0'16,"0"0"-16,0 0 0,-4 25 16,4-25-16,-7 35 0,2-17 15,-2 4-15,1-1 0,-2 4 16,-1 3-16,0 5 0,2-1 0,1-4 15,1-4-15,0-4 0,1-3 16,3-4-16,2-2 0,3-4 16,3-3-16,2-4 0,2-4 15,3-2-15,4-2 0,2-3 16,4-4-16,1-1 0,1-2 0,11-5 16,3-1-16,-2 2 0,0 2 15,3 1-15,-1 2 16,-7 7-16,-4 5 0,-6 2 0,-3 4 15,-4 2-15,-1 1 0,-6 4 16,-4 3-16,-3-2 0,-2 1 16,-3 2-16,-4 1 0,-1 0 15,-5 0-15,-2 1 0,-3-2 16,1-3-16,-1 0 0,-2-3 16,0-1-16,3-4 0,1-4 0,4 0 15,2 2-15,1-1 0</inkml:trace>
  <inkml:trace contextRef="#ctx0" brushRef="#br0" timeOffset="519857.188">29151 8486 0,'0'0'0,"0"0"0,0 0 16,0 21-16,0-21 0,-2 24 15,0-10-15,-1 3 0,-2 1 0,-1 0 16,-2-1-16,-3 4 0,-1-1 15,1-4-15,0 0 0,1-4 16,2-1-16,1-1 0</inkml:trace>
  <inkml:trace contextRef="#ctx0" brushRef="#br0" timeOffset="520123.6368">28969 8478 0,'0'0'0,"0"0"15,0 0-15,4 22 0,-4-22 16,0 26-16,-1-6 0,-3 2 16,1 1-16,0 3 0,-1 2 15,2 4-15,1-1 0,3-3 16,2-3-16,1-4 0,2-1 16,5-5-16,5-4 0,2-2 0,1-1 15,1-4-15,1-3 16,7-2-16,-1-2 0,0-1 15,-1-2-15,-1-1 0,-3-3 0,-1-3 16,-1-4-16,-3 3 0,-4 3 16,-3 2-16</inkml:trace>
  <inkml:trace contextRef="#ctx0" brushRef="#br0" timeOffset="520390.8976">29716 8296 0,'0'0'0,"0"0"16,0 0-16,0 0 0,2 25 0,-2-25 15,-3 20-15,0-8 0,1 3 16,-1-1-16,0 0 16,0-1-16,2-2 0,1-1 0,1-2 15,4 0-15,1-3 0,3-1 16,3-1-16,2-2 0,0-2 15,2 0-15,3-2 0,3-1 16,-1 1-16,-1-1 0,-1 2 16,-3-2-16,0-4 0,-3 3 0,-2 0 15,-1 1-15</inkml:trace>
  <inkml:trace contextRef="#ctx0" brushRef="#br0" timeOffset="520573.896">29655 8597 0,'0'0'0,"0"0"16,0 0-16,11 22 0,-11-22 0,10 23 15,-3-7-15,0 0 16,1 0-16,0 1 0,1 0 16,1 3-16,-2-3 0,0-4 0,-1-3 15,-2-2-15,0-4 0,-1 1 16,-1-2-16,1 0 0</inkml:trace>
  <inkml:trace contextRef="#ctx0" brushRef="#br0" timeOffset="520873.8948">29800 8595 0,'0'0'0,"0"0"0,0 0 0,24-2 15,-24 2-15,24 1 0,-10 0 16,0 0-16,-1 0 0,-1 2 15,-1-1-15,-2 2 0,-3 0 16,-2 1-16,-4 3 0,-4 0 0,-2 1 16,-5 1-16,-5 1 15,-4 4-15,0 1 0,-2-1 16,-1 0-16,4-2 0,0-1 0,0 2 16,4-4-16,5-2 0,2 1 15,7-3-15,6 2 0,3-4 16,3-2-16,6 0 0,5-1 15,0-1-15,0 0 0,7 0 16,-1 0-16,0-2 0,-2-1 0,-5 1 16,-3 0-16,-4 1 0</inkml:trace>
  <inkml:trace contextRef="#ctx0" brushRef="#br0" timeOffset="521073.925">29636 8969 0,'0'0'15,"0"0"-15,0 0 0,33 0 0,-33 0 16,43 0-16,-11-1 16,0 0-16,0 0 0,16 0 0,5 0 15,5 0-15,-5-1 0,-2 0 16,-12 0-16,-8 1 0</inkml:trace>
  <inkml:trace contextRef="#ctx0" brushRef="#br0" timeOffset="569423.8481">15222 13193 0,'0'0'0,"0"0"16,14 15-16,-5-3 0,1 3 16,3 9-16,3 7 0,4 12 15,-1 3-15,8 16 0,0 1 16,4 12-16,-1-4 0,1 11 15,-4 0-15,0-12 0,-3-7 0,7 5 16,2-7-16,-7-8 16,-3-8-16,5 15 0,-7-9 0,-5-16 15,-1-10-15,-4-18 0,-2-13 16,-3-5-16,3-5 0,-2 4 16,-3 3-16,-1 4 15</inkml:trace>
  <inkml:trace contextRef="#ctx0" brushRef="#br0" timeOffset="569689.8516">15569 13119 0,'0'0'16,"0"0"-16,0 0 0,24 29 0,-24-29 15,28 36-15,-12-7 16,2 2-16,1 3 0,8 16 16,8 16-16,0 1 0,-1 0 0,9 17 15,3 2-15,6 7 0,-4-7 16,3 12-16,2 7 16,1 14-16,-12-18 0,-2-11 0,-3-8 15,-10-25-15,-10-19 0,-5-11 16</inkml:trace>
  <inkml:trace contextRef="#ctx0" brushRef="#br0" timeOffset="570106.6133">13685 15570 0,'0'0'0,"11"17"0,2 5 16,-2-1-16,0 3 0,5 19 15,2 19-15,3 5 0,2 2 0,2 24 16,0 23-16,-3-15 0,-3-9 16,6 31-16,2-4 0,-2-28 15,0-20-15,-3-7 0,-2-7 16,-5-14-16,-6-10 0,-2-17 15,-4-11-15,0-9 0,-1-7 0,-1 4 16,0 1-16,-1 3 0</inkml:trace>
  <inkml:trace contextRef="#ctx0" brushRef="#br0" timeOffset="570357.202">13942 15341 0,'0'0'0,"13"17"0,6 4 16,-5-1-16,1 4 0,9 21 16,8 20-16,5 13 0,-1 1 0,11 23 15,1 7-15,1 10 16,-5-8-16,19 58 0,-6-9 0,-8-21 15,-8-15-15,-11-39 0,-10-26 16,-6-19-16</inkml:trace>
  <inkml:trace contextRef="#ctx0" brushRef="#br0" timeOffset="726160.2264">9110 15320 0,'0'0'0,"0"0"0,0 0 16,0 0-16,0 0 0,0 0 15,0 0-15,0 0 0,0 0 0,0 0 16,0 0-16,0 0 16,0 0-16,0 0 0,0 0 15,-4 34-15,4-34 0,-11 27 16,11-27-16,-15 34 0,7-16 0,-2 2 15,0 3-15,0-2 0,2-2 16,-2 3-16,1-1 16,1-4-16,0-3 0,3-2 15,0-2-15,2-2 0,1 0 0,0-5 16,-1-2-16,3-1 0,-2 1 0,2-1 16</inkml:trace>
  <inkml:trace contextRef="#ctx0" brushRef="#br0" timeOffset="726388.1003">9182 14943 0,'0'0'0,"0"0"16,0 0-16,0 0 0,12 16 0,-12-16 15,0 0-15,13 21 16,-9-11-16,2 0 0,0 2 16,1-2-16,-1 0 0,1-2 0,-2-1 15,0-1-15</inkml:trace>
  <inkml:trace contextRef="#ctx0" brushRef="#br0" timeOffset="726738.8449">9579 15145 0,'0'0'0,"0"0"0,0 0 15,0 0-15,0 0 0,6 22 16,-6-22-16,-6 27 0,3-9 15,-3 2-15,0 2 0,-2 0 0,-1 0 16,-3 6-16,-1 0 0,0-1 16,1 0-16,1-1 0,0-1 15,1 0-15,1-1 0,1 2 16,4-1-16,3-4 0,2-1 16,5-1-16,5-1 0,0-5 15,3-2-15,4 1 0,3 0 16,2-6-16,4-3 0,0-3 15,2-1-15,0-5 0,2-2 0,-1-5 16,1-3-16,-6 2 0,-6 3 16,-2 2-16</inkml:trace>
  <inkml:trace contextRef="#ctx0" brushRef="#br0" timeOffset="726989.9385">9400 15389 0,'0'0'0,"0"0"0,0 0 0,30 6 15,-14-4-15,5 0 0,3 0 16,1-1-16,3-1 0,11 0 0,2 0 15,-1-1-15,-2 1 0,8-1 16,0-2-16,-8 1 16,-7 1-16,-7 0 0</inkml:trace>
  <inkml:trace contextRef="#ctx0" brushRef="#br0" timeOffset="774271.3993">7050 15127 0,'0'0'0,"0"0"15,0 0-15,0 0 16,0 0-16,0 0 0,0 0 0,0 0 16,0 0-16,0 0 0,0 0 15,0 0-15,0 0 0,0 0 16,0 0-16,0 0 0,0 0 0,0 0 15,23 22-15,-23-22 16,8 30-16,-5-9 0,2 2 16,-2 2-16,-1 0 0,2 2 0,0 3 15,0 6-15,1 0 0,-2 2 16,0 2-16,1 6 0,0-3 16,-1-3-16,2-2 0,-2 0 15,0-1-15,2 6 0,-1-2 16,0-8-16,-2-5 0,0-2 15,1-1-15,1-2 0,-1 0 0,-1-2 16,-2-1-16,-1-6 0,-1-2 16,-1-2-16,-1-1 15,0-5-15,1-4 0,0 0 16,1 0-16,2 0 0</inkml:trace>
  <inkml:trace contextRef="#ctx0" brushRef="#br0" timeOffset="775670.0882">7079 15140 0,'0'0'0,"0"0"0,0 0 15,0 0-15,0 0 0,0 0 0,0 0 16,24-13-16,-24 13 0,0 0 16,23-5-16,-23 5 0,27-2 0,-12 2 15,2-1-15,0 0 16,2-1-16,2 1 0,2 1 15,1 0-15,2 0 0,10 0 0,2 2 16,-2-2-16,-1-1 0,3 0 16,1 0-16,9 0 0,-4 1 15,3-1-15,4 0 16,-3 1-16,-3 1 0,10 1 16,0 2-16,1-2 0,-2 0 0,9-1 15,-3 1-15,-2-2 0,-1 1 16,4 1-16,2 1 0,-5-2 15,-4-3-15,9 2 0,1 1 16,-1 0-16,0-1 0,1 0 16,1-2-16,3 1 0,-5 0 0,18 0 15,-4 1-15,-5 0 0,-2-1 16,-2 0-16,-1 1 0,-4-3 16,-7 0-16,3 2 0,0-1 15,2-3-15,0-2 0,-1 4 16,1 2-16,-7 2 0,-6 1 15,6-4-15,5-2 0,-5 2 0,-2 2 16,0-1-16,-2 1 0,3-2 16,2-1-16,-1 3 0,0 2 15,-6-1-15,-5 0 0,6-2 16,7 0-16,-7 0 0,-3-1 0,3 1 16,1 0-16,-5 2 15,-2 1-15,0-1 0,2-2 16,-2 1-16,-1 1 0,1-2 15,0 0-15,1 1 0,0 2 0,-1 1 16,0-1-16,2-2 0,2-1 16,-6 1-16,-2 1 15,-16-1-15,6 0 0,2 0 0,2 0 16,3 0-16,3 0 0,-1 2 16,1-1-16,1 2 0,-1 1 15,1 0-15,0 0 0,2-1 16,1-3-16,-3 1 0,1-1 15,1 1-15,1-1 0,0 2 16,0 3-16,2-4 0,2 0 0,-2 2 16,-1 1-16,-1-1 0,0-3 15,2 2-15,4 2 0,-4-3 16,-3-4-16,2 1 0,2 0 16,-4-1-16,-2 2 0,0 0 15,2-1-15,-3 0 0,-3-1 0,2 1 16,0 2-16,-2-4 0,-2-2 15,-3 4-15,-3 2 0,-3-1 16,0-1-16,1-1 16,2 1-16,-5 0 0,-2-1 0,-3 0 15,-2 1-15,0-1 0,-1 1 16,2 1-16,0 0 0,0-1 16,-2 1-16,-2 0 0,1 1 15,-6 1-15,1 0 0,-1 1 16,0-1-16,-2 1 0,0 1 0,0 0 15,2 2-15,-2-1 16,-1 1-16,0 1 0,0 2 16,0 0-16,-1 0 0,1 2 15,1 2-15,0 0 0,-2 1 0,-1 3 16,-2 2-16,-1 0 0,-1 1 16,0 0-16,-1 3 0,0 0 15,0 1-15,-1-1 0,1 0 16,-1 0-16,-1 2 0,1 6 15,0 3-15,0-3 0,-1-4 0,2 2 16,0 1-16,0 0 0,1-1 16,-2-1-16,1 0 0,1 0 15,0-1-15,0 2 16,1 3-16,0-2 0,0-2 16,0 0-16,0 0 0,0-2 0,1-1 15,0 4-15,1-1 0,-1-3 16,2 1-16,-2-1 0,1 0 15,-1-2-15,0-3 0,-1-2 16,0 0-16,0-3 0,0-3 0,0 0 16,-1 0-16,0 0 15,0-2-15,-1-1 0,-2-2 16,1-3-16,0 0 0,-1 0 16,1-1-16,0 0 0,0-1 0,1 1 15</inkml:trace>
  <inkml:trace contextRef="#ctx0" brushRef="#br0" timeOffset="776420.5002">13705 16365 0,'0'0'0,"0"0"16,0 0-16,0 0 0,0 0 15,0 0-15,0 0 0,0 0 0,-29 0 16,29 0-16,0 0 16,-24-3-16,24 3 0,-20-3 0,20 3 15,-29-3-15,12 2 0,-2-1 16,0-1-16,-2 0 0,-2 0 15,-2 1-15,-3 0 0,-7 0 16,-2 1-16,0-2 0,-2 0 16,-1 2-16,-2 0 0,-10 0 15,1 2-15,-1 0 0,1 0 0,-11 2 16,2 0-16,4 0 0,4-1 16,-4 0-16,-2 0 0,-5 3 15,4 3-15,2-3 0,0-3 16,-3-2-16,-1-1 0,-8 1 15,1-1-15,4 0 0,3 1 16,0-1-16,0-1 0,-11 3 16,1 1-16,-21 0 0,5-3 15,10 3-15,6 1 0,-19 0 16,-15-2 0,3-4-16,5-1 0,20 1 15,14 2-15,-5 2 0,-4 2 0,2 1 16,2 1-16,-4-1 0,-2-1 15,11-4-15,7-1 0,-11 2 16,-7 3-16,2-3 0,2-1 0,-4-2 16,-3 0-16,7 4 0,6 3 15,-7-1-15,-7-2 0,12-1 16,8-1-16,-6-2 0,-5-2 16,3-1-16,2-1 0,-3 2 15,-2 2-15,6 1 0,5 1 16,0-2-16,-1-2 0,1 0 15,3 3-15,-7-1 0,-1 1 16,11-2-16,5-3 0,-5 3 0,-4 1 16,1 2-16,1 0 0,1-1 15,1-1-15,1 1 0,0-1 16,-4 3-16,-4 1 16,12 1-16,8-2 0,-6 3 0,-6 2 15,8-4-15,6-2 16,-6 2-16,-2 2 0,6-1 0,8-1 0,0 2 15,0 0-15,3 1 16,1 3-16,6-6 0,4-2 16,10 0-16,2 0 0,-3 1 15,-1 2-15,1-1 0,1 1 0,0-5 16,3-4-16,0 2 0,3 1 16,-2 1-16</inkml:trace>
  <inkml:trace contextRef="#ctx0" brushRef="#br0" timeOffset="781104.0709">6792 16073 0,'0'0'0,"0"0"16,0 0-16,0 0 0,0 0 15,-19-15-15,19 15 0,-23-10 16,23 10-16,-29-12 0,10 6 16,-2 1-16,-2 1 0,-4-1 0,-3 0 15,-10-1-15,-1 1 0,-5-1 16,-5-1-16,-10 0 0,4 2 16,-17-1-16,-2 1 0,-3 2 15,-2 1-15,-17 1 0,-1-1 16,12 1-16,8 0 0,-36-1 0,-9 2 15,11-1-15,7-2 0,2 2 16,3 1-16,3 0 0,4 1 16,1-2-16,2-3 0,1-1 15,2 1-15,-19 1 16,-13 3-16,19-1 0,13 1 0,-2-1 16,2-3-16,-3-2 0,-4-1 0,3-3 15,2-1 1,1 4-16,-2 4 0,-7 1 0,-7 2 15,14-2-15,8 0 0,4 2 0,3 1 16,-4-2-16,2-2 0,2 3 16,0 4-16,10 1 0,4 3 15,4-1-15,0-1 16,17-2-16,11-1 0,6 0 0,6 2 16,3-3-16,2 0 0,6 1 15,5 1 1,11-1-16,8 1 0,0-5 15,-1-3-15,-3 2 0,-6 0 0,-2 1 16</inkml:trace>
  <inkml:trace contextRef="#ctx0" brushRef="#br0" timeOffset="781987.5586">7123 16093 0,'0'0'0,"0"0"16,0 0-16,0 0 0,0 0 0,0 0 15,0 0-15,0 0 0,-28 1 16,28-1-16,-28-3 0,28 3 16,-34-2-16,11 1 0,-2 0 15,0 1-15,-2-1 0,-11 0 16,-4 0-16,-2 0 0,-1-1 0,-16 0 16,1 1-16,1 0 15,2 1-15,-18-3 0,-2-1 16,4 0-16,0 0 0,-14 0 0,1-1 15,-9 1-15,8-1 0,-37 1 16,12 0-16,13 1 0,9 0 16,1 0-16,-5-1 0,10 0 15,3 1-15,-4 2 0,-4-1 16,5 2-16,2 0 0,-1 0 16,-6 0-16,7-1 0,4 0 0,-8 4 15,-5 2-15,10-1 0,4-1 16,-5 0-16,-4-1 15,6 3-15,8-2 0,-7 1 0,-2-2 16,4 3-16,3-1 0,-3-2 16,-6-2-16,7 2 0,4 0 0,-4 0 15,-2-1-15,12 1 16,7 2-16,-4-3 0,-6-1 16,7-2-16,5-3 0,-7 4 15,-9 2-15,10 3 0,6 1 0,3-5 16,3-4-16,-2 1 0,-1-1 15,1 6-15,2 4 0,4-3 16,5-1-16,-1-1 0,2 1 16,2-3-16,5-1 0,5 1 15,2 3-15,4-1 0,7 1 0,1-1 16,2 0-16,2-1 0,3 1 16,5-1-16,3 0 15,-1 1-15,-2 0 0,3-1 16,1-3-16,-1 3 0,0 0 0,2 0 15,2 0-15,-1-1 0,0 0 16,0 1-16,0-1 0,0 1 16</inkml:trace>
  <inkml:trace contextRef="#ctx0" brushRef="#br0" timeOffset="785636.9756">6997 15550 0,'0'0'0,"0"0"0,0 0 16,0 0-16,0 0 0,0 0 15,0 0-15,0 0 16,0 0-16,0 0 0,0 0 0,0 0 16,0 0-16,0 0 0,0 0 15,0 0-15,23 15 0,-23-15 16,4 18-16,-4-18 0,0 0 0,2 29 15,-2-29-15,1 26 0,0-12 16,1 1-16,2 2 0,-2-1 16,0 2-16,1 0 0,1 1 15,0 1-15,0 0 0,4 8 16,1 0-16,-1-1 16,-2-2-16,2 1 0,0 0 0,0-2 15,-1-2-15,1 1 0,-1 2 16,2 5-16,1 0 0,3-3 15,-4-4-15,-1-2 0,-2-3 0,-2-2 16,-1-3-16,-1-1 16,-2-2-16,0-4 0,0 0 15,0-1-15</inkml:trace>
  <inkml:trace contextRef="#ctx0" brushRef="#br0" timeOffset="786087.5009">6801 16320 0,'0'0'0,"0"0"0,0 0 15,0 0-15,0 0 0,0 0 0,0 0 16,3 25-16,-3-25 0,-6 24 15,6-24-15,-16 36 0,6-16 16,-2 2-16,-2 2 0,1 0 16,1 0-16,-3 6 0,3 0 15,0-3-15,2 0 0,1 3 16,3 1-16,2-3 0,2 0 0,3-5 16,4-2-16,3-3 15,6-4-15,2-3 0,3-2 16,-4-2-16,-3-1 0,-2-2 15</inkml:trace>
  <inkml:trace contextRef="#ctx0" brushRef="#br0" timeOffset="786270.5777">6454 16512 0,'0'0'0,"0"0"16,0 0-16,0 0 0,0 0 0,0 0 15,0 0-15,31 10 0,-31-10 16,46 11-16,-15-5 0,0 0 16,-3 3-16,14-1 0,5 2 15,-4-2-15,-3 0 0,1 1 16,-8-3-16,-6-1 0</inkml:trace>
  <inkml:trace contextRef="#ctx0" brushRef="#br0" timeOffset="786720.6664">7185 16349 0,'0'0'0,"0"0"0,0 0 15,0 0-15,-16 27 0,16-27 0,-16 34 16,5-13-16,-3 3 0,-2 2 15,-3 5 1,3-3-16,2-1 0,-3 5 0,2-2 16,1 4-16,2-4 0,1-3 15,2-3-15,3-5 0,0-4 0,2-3 16,0-4-16,2-3 0,2-5 16,0 0-16,0-5 0,3-3 15,3-3-15,2 0 0,4-2 16,2-2-16,3-1 0,-2 1 15,2 1-15,0 3 0,3 2 0,5 0 16,4 2-16,-4 4 0,0 4 16,-2 3-16,-1 3 0,-2 2 15,-2 1-15,-2 2 0,-2 2 16,-3 2-16,-2 2 0,-3 1 16,-4 1-16,-2-1 0,-3-1 15,-2 1-15,-2 0 0,0-1 16,-1-2-16,1-3 0,-1-3 15,1-3-15,1-1 0,2 0 16</inkml:trace>
  <inkml:trace contextRef="#ctx0" brushRef="#br0" timeOffset="787203.6521">7778 16849 0,'0'0'0,"0"0"0,0 0 16,0 0-16,0 0 0,0 0 15,-3-26-15,3 26 0,-10-16 16,10 16-16,-24-16 0,24 16 0,-29-7 16,12 8-16,-1 2 15,-1 3-15,-3 2 0,0 1 0,1-1 16,-3 4-16,5 0 0,2 0 15,4 1-15,4 0 0,2 3 16,6-1-16,6 1 0,2-2 16,4-2-16,6-3 15,4-1-15,1-3 0,0-1 16,6-5-16,-1-5 0,-3-1 0,-3-3 16,1-2-16,-3-1 0,0 1 15,-3 1-15,-3 1 0,-4 2 16,-1 1-16,0 1 0,-4 1 15,0 1-15,-2 1 0,0 1 16,-2 2-16,-2 0 0,-3 5 16,0 1-16,-1 6 0,0 1 15,0 3-15,2 0 0,-2 1 16,3-2-16,1 0 0,0-1 0,1 0 16,-1 0-16,2-1 0,2-1 15,-1-3-15,0-1 16,0-2-16</inkml:trace>
  <inkml:trace contextRef="#ctx0" brushRef="#br0" timeOffset="787470.1811">8179 16655 0,'0'0'0,"0"0"0,0 0 16,0 0-16,0 0 0,0 0 0,-3 26 15,3-26-15,-17 23 0,5-7 16,-2 6-16,-3 1 0,0-2 16,-1 2-16,-1 0 0,-1 5 15,3-2-15,1-1 0,3 0 16,1 2-16,2-1 0,5-2 16,1 1-16,3-2 0,2-4 0,6-2 15,5-2-15,1-4 16,3-2-16,2-5 0,3-5 0,-4 1 15,-4 0-15,-2 0 0</inkml:trace>
  <inkml:trace contextRef="#ctx0" brushRef="#br0" timeOffset="787654.4773">7927 16693 0,'0'0'0,"0"0"0,0 0 15,0 0-15,0 0 0,0 0 16,0 0-16,34 6 0,-34-6 0,40 9 16,-15-1-16,2 3 15,2 2-15,3 1 0,3 0 16,4 2-16,-7-3 0,-3-2 16</inkml:trace>
  <inkml:trace contextRef="#ctx0" brushRef="#br0" timeOffset="788407.4563">7448 17428 0,'0'0'0,"0"0"0,-23-2 0,8-1 15,-3-1-15,-11-4 0,-5-2 16,-1 0-16,1 0 0,-16-6 16,-2-3-16,0-1 0,2-1 0,-9-5 15,-1-2-15,3-1 0,0 1 16,-9-10-16,1-2 0,1-2 15,10 2-15,-2-1 0,-3-1 16,11-2-16,8 0 0,-15-18 16,6 6-16,10 6 0,6 6 15,13-2-15,9 0 0,6 5 16,4 3-16,9 2 0,6 1 16,6-1-16,6-3 0,10 3 15,8 1-15,1 7 0,2 5 0,7-1 16,5 1-16,1 0 0,-4 1 15,14 5-15,12 4 0,-6 6 16,-3 4-16,3 4 0,2 4 16,-2-2-16,0 1 0,3 4 15,4 3-15,-8 2 0,-4 0 16,1 11-16,-3 5 0,-5-1 16,-3 0-16,-2 0 0,1 2 15,2 3-15,-1 2 0,2 3 0,0 2 16,-12 5-16,-12 3 0,8 5 15,3 3-15,-10-7 0,-7-2 16,-5 7-16,-6 5 0,0-5 16,-4-1-16,-2 1 0,-3 0 15,-12-3-15,-4-1 0,-11 1 16,-7 0-16,-4-7 0,-1-6 0,-3 4 16,-4 4-16,-5-9 0,-5-7 15,-5 2-15,-1 3 0,-2-9 16,0-7-16,-10-7 0,-6-6 15,-10-4-15,-10-2 16,-1-9-16,-3-7 0,12-7 0,7-5 16,-3-7-16,-2-5 0,24 13 15,17 8-15,10 7 16</inkml:trace>
  <inkml:trace contextRef="#ctx0" brushRef="#br0" timeOffset="789637.1301">6179 16845 0,'0'0'0,"0"0"16,0 0-16,0 0 0,0 0 0,0 0 16,0 0-16,0 0 0,0 0 15,0 0-15,0 0 0,0 0 16,0 0-16,0 0 0,0 0 15,0 0-15,0 0 0,0 0 16,0 0-16,0 0 0,-12-20 16,12 20-16,0 0 0,-10-20 15,10 20-15,-13-16 0,13 16 16,-19-19-16,8 11 0,0-2 16,-3-2-16,1-1 0,-1 0 0,1-2 15,-4-1-15,-1 1 0,0-1 16,-5-6-16,1 0 15,-2-2-15,1-1 0,-2 2 0,2-1 16,-7-4-16,3 2 0,2-2 16,1 1-16,2 2 0,2 3 0,1 0 15,0 2-15,-2 1 0,2 0 16,0 0-16,1 0 16,1 1-16,3 3 0,2 0 15,2-1-15,-1 3 0,0 1 0,2 1 16,-1 2-16,1 0 0,-1 2 15,-1 0-15,1 1 0,6 1 16,0 1-16,-2 0 0,0 0 16,1-1-16,1-1 0,0 2 15,1 2-15,1 1 0,1-2 0,1 3 16,-3 0-16,3 0 0,0 0 16,0 0-16,0 0 15,0 0-15,2 3 0,-2-3 0,1 3 16,-1-3-16,3 4 0,-1-3 15,0 0-15,1 1 0,0 0 16,-2-1-16,1 0 0,1 0 16,-1 2-16,-2-3 0,2 3 15,-2-3-15,0 0 0,2 1 16,-2-1-16,2 2 0,-2-2 0,0 0 16,2 0-16,-2 0 0,0 0 15,0 0-15,3 5 0,-3-5 16,0 0-16,0 11 0,-1-2 15,-1 0-15,1 1 0,0 2 16,-1 3-16,1-1 0,0-1 16,1 3-16,-2 0 0,0 3 15,2 2-15,0-2 0,2-1 16,0-1-16,-1 0 0,1 6 16,-1-2-16,1-1 0,1-2 0,0-2 15,-2-3-15,1-1 0,-2-3 16,1-2-16,-1 0 0,0-4 15,0 0-15,0-3 0,-1-4 16,-2-2-16,1-2 0,-2-2 16,0 0-16,0 2 0,0 0 0,1 1 15</inkml:trace>
  <inkml:trace contextRef="#ctx0" brushRef="#br0" timeOffset="789869.985">5405 16065 0,'0'0'0,"0"0"15,0 0-15,26 7 0,-26-7 0,24 5 16,-10-3-16,2 0 16,1 2-16,1 1 0,2 0 0,4 3 15,-1 0-15,1 1 16,3 2-16,-2-1 0,1 1 0,-4 0 15,-2 2-15,-4-1 0,-2-2 16,-1-1-16,-2-2 0,-3-1 16</inkml:trace>
  <inkml:trace contextRef="#ctx0" brushRef="#br0" timeOffset="794071.2159">12871 15891 0,'0'0'15,"0"0"-15,0 0 0,0 0 0,0 0 16,0 0-16,0 0 0,0 0 16,0 0-16,0 0 0,0 0 15,-16 14-15,16-14 0,0 0 16,-27 12-16,27-12 0,-26 13 0,7-3 15,-4 1 1,-5 0-16,-4 3 16,1-1-16,2-1 0,-14 3 0,-4 2 15,-6 3-15,5 2 0,-16 8 16,-3 3-16,4-5 0,3-4 16,-10 5-16,-1-1 0,6 0 15,6-1-15,-15 7 0,-1 0 16,5 1-16,5-2 0,-33 17 0,3-2 15,14-11-15,7-6 0,-4 1 16,-4 1-16,10-7 0,7-5 16,-7 7-16,-7 5 0,7-1 15,3-1-15,-6-3 0,-4-1 16,5-2-16,3 0 0,-3 3 16,-5 0-16,8-3 0,2-3 0,-5 7 15,-2 3-15,9-2 0,5-1 16,-7-4-16,-5-2 0,6 1 15,1-1-15,2 0 0,0-1 16,7-3-16,3-1 0,-1 5 16,-2 4-16,5 0 0,3-1 15,1-5-15,2-3 0,7-1 16,5-2-16,3-2 0,2-1 16,4-2-16,2-3 0,1 1 15,3 1-15,8-5 0,6-4 0,1 0 16,3 0-16,0 0 0</inkml:trace>
  <inkml:trace contextRef="#ctx0" brushRef="#br0" timeOffset="794787.228">12804 15659 0,'0'0'0,"0"0"0,0 0 15,0 0-15,0 0 0,0 0 0,0 0 16,0 0-16,0 0 0,0 0 16,0 0-16,0 0 0,0 0 0,0 0 15,-19 16-15,19-16 16,0 0-16,-24 19 0,24-19 16,-23 17-16,11-9 0,-2-1 0,1 1 15,-1-1-15,0-1 0,-3 1 16,-2-2-16,1 1 0,-1-1 15,1 1-15,1 0 0,-4 2 16,0-1-16,0-1 0,-1 0 16,2 1-16,2-1 0,3 0 15,0 0-15,3-1 0,1 0 16,2-1-16,2 0 0,0-1 0</inkml:trace>
  <inkml:trace contextRef="#ctx0" brushRef="#br0" timeOffset="795021.037">12794 15952 0,'0'0'0,"0"0"0,0 0 16,0 0-16,4 24 0,-4-13 0,0 3 15,-1 1-15,0 1 0,-1 4 16,-1 3-16,-2 2 0,0 1 16,-3 11-16,-2 2 0,0-3 15,0-1-15,0 0 0,3-7 16,0-5-16</inkml:trace>
  <inkml:trace contextRef="#ctx0" brushRef="#br0" timeOffset="799138.007">9348 15058 0,'0'0'0,"0"0"15,0 0-15,0 0 0,-26-12 0,26 12 16,-28-8-16,9 4 0,-3-1 15,-1 0-15,-3-1 0,-9 2 16,-1 3-16,-4 0 0,-2 0 16,-9 2-16,1 0 0,-1 4 15,-1 1-15,-3 8 0,2 6 16,2 3-16,1 5 0,6 0 16,5-1-16,3 12 0,5 5 15,8-1-15,4 0 0,9 7 0,7 3 16,5 8-16,4 0 0,18-3 15,11 1-15,6 2 0,3 3 16,34 22-16,4-11 0,-6-13 16,-3-10-16,5 5 0,4 4 15,-2-12-15,-4-8 0,2-7 16,-2-5-16,-1-10 0,-2-7 16,2-12-16,0-9 0,-6-3 0,-5-1 15,-6-13-15,-8-8 0,0-2 16,-3-1-16,-5-5 15,-4-3-15,-5 0 0,-5-3 0,-1-7 16,-3-4-16,-6 4 0,-6 2 16,-3-4-16,-3-2 0,-2 3 15,-4 2-15,-6 5 0,-3 4 16,-2-2-16,0 0 0,-7 1 16,-6-2-16,-6 5 0,-7 1 0,0 4 15,-1 4-15,-4 7 0,-3 4 16,-4-1-16,-4 0 0,5 6 15,4 5-15,-8 6 0,-5 2 16,7 4-16,6 2 0,-5 8 16,-3 3-16,9 2 15,5-1-15,13-5 0,7-2 0,6-1 16</inkml:trace>
  <inkml:trace contextRef="#ctx0" brushRef="#br0" timeOffset="799786.8663">9086 15536 0,'0'0'0,"0"0"16,0 0-16,0 0 0,0 0 0,-26-21 16,26 21-16,-31-17 0,13 6 0,-2-3 15,-6-2-15,0 0 16,-2 1-16,-13-6 0,-3 1 16,1-1-16,2 1 0,-13-6 15,-2 1-15,-9-1 0,2 3 0,-1-1 16,2-1-16,-7 1 0,5 3 15,-4 1-15,-3 0 0,-6-1 16,6 2-16,-6 0 0,-1 1 16,-23-10-16,16-1 0,-3-2 15,-2 1-15,7 8 0,3 5 16,-7-1-16,-4-1 0,12 1 16,11 1-16,-3 0 0,-1-1 0,0 0 15,1 0-15,-7 3 0,-5 3 16,7-1-16,1-2 0,3-1 15,0-2-15,4 3 0,3 2 16,3-1-16,2 2 0,7-2 16,4 1-16,-2 4 0,-1 3 15,11 2-15,7 0 0,6 1 16,2 2-16,3 0 0,-1 0 0,8 0 16,4 0-16,5 1 0,0 0 15,4 1-15,3-1 0,3 1 16,-3-1-16,0 0 15,3 0-15,-3 0 0,0 0 0,0 0 16,0 0-16,0 0 0,0 0 16,-3 0-16,3 0 0,-2 1 15,2-1-15,-1 0 0,1 0 16,-4-1-16,2-1 0,2 2 16,-2-3-16,2 3 0</inkml:trace>
  <inkml:trace contextRef="#ctx0" brushRef="#br0" timeOffset="800136.777">5768 14381 0,'0'0'0,"0"0"0,0 0 16,0 0-16,0 0 0,0 0 15,0 0-15,0 0 0,0 0 16,-31 4-16,31-4 15,-23 4-15,23-4 0,-28 2 0,28-2 16,-34 3-16,16-3 0,0 1 16,2 1-16,-2 1 0,0 0 0,2 2 15,0-2-15,2 2 0,2 0 16,2 3-16,4 1 16,6 2-16,1 2 0,4 5 0,1 3 15,4 0-15,3-1 0,5 2 16,3 1-16,0-2 0,1-3 15,3 5-15,3 0 0,-3-4 16,-2-2-16,-3-3 0,-2-4 16,-9-2-16,-5-3 0,0-2 15,-1 0-15,-1-1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8-29T03:34:06.357"/>
    </inkml:context>
    <inkml:brush xml:id="br0">
      <inkml:brushProperty name="width" value="0.05292" units="cm"/>
      <inkml:brushProperty name="height" value="0.05292" units="cm"/>
      <inkml:brushProperty name="color" value="#FF0000"/>
    </inkml:brush>
  </inkml:definitions>
  <inkml:trace contextRef="#ctx0" brushRef="#br0">3727 16125 0,'0'0'15,"0"0"-15,0 0 0,0 0 0,26-9 0,-26 9 16,28-8-16,-12 5 16,-1-1-16,4 0 0,3 0 15,7-2-15,-4-2 0,6 1 16,4-1-16,0 2 16,1 0-16,10 1 0,-2 1 0,1-1 15,-1 0-15,14 0 0,4 1 16,-2-1-16,0 1 0,0 1 15,4 2-15,11-1 0,-2 1 0,2-1 16,4 4-16,10-2 0,-3 0 16,40-2-16,-7 1 15,-8-2-15,-7-1 0,1 3 0,3 0 16,-4 0-16,-4 0 0,9-1 16,7 0-16,-4 0 0,0 0 15,2-4-15,4-1 0,0 3 16,0 4-16,15 0 15,10 1-15,-17-1 0,-13-1 0,-3-3 16,0-2-16,3 1 0,6 2 16,0-1-16,1 1 0,-3-2 15,-2-2-15,0 1 0,0 0 16,1-2-16,0-1 0,20-2 16,13-2-16,7 3 15,4 0-15,-43-1 0,-30 0 0,27 1 16,20 2-16,-21 2 0,-13 1 15,16 2-15,13 2 16,-12-1-16,-9 1 0,10 0 0,7 0 16,-13 2-16,-8 0 0,7 0 15,6 0-15,-15 1 0,-11 0 0,8 2 16,6 0-16,-15 0 0,-10-2 16,9-3-16,8-3 15,-10 4-15,-5 4 0,-6-1 16,-3-1-16,-16-4 0,-10-1 0,0-2 15,-2-1-15,-9 2 0,-5 1 16,-1 1-16,-1 0 16,-12 1-16,-7-3 0,-2 2 0,-4 1 15,0-1-15</inkml:trace>
  <inkml:trace contextRef="#ctx0" brushRef="#br0" timeOffset="5333.215">6637 14439 0,'0'0'0,"0"0"15,0 0-15,0 0 0,0 0 16,4-22-16,-4 22 0,0 0 16,0 0-16,-8-23 0,8 23 15,0 0-15,-20-21 0,7 16 16,-2 1-16,-3 0 0,1 1 0,-6 1 15,-6 1-15,0 1 16,-1 0-16,-14 4 0,-4 4 16,-1 1-16,1 1 0,-11 5 15,-10 3-15,6 3 0,6 0 16,-6 6-16,0 2 0,10 2 16,6 3-16,0-1 0,3-2 0,-2 9 15,4 2-15,6 1 0,3 2 16,3 0-16,2 0 0,3 1 15,1 3-15,4-4 0,4 0 16,-2 23-16,7-2 0,4-7 16,4-4-16,2-2 0,4-1 15,0 0-15,4 1 0,5-2 16,3-2-16,2-2 0,4-1 0,3-3 16,3-1-16,-6-5 0,-4 0 15,6-3-15,6 0 0,4-4 16,0-2-16,1 2 0,2 2 15,3-5-15,5-4 0,3 2 16,1 2-16,1-5 0,-2-2 16,12-4-16,6-4 0,3 0 15,-1-1-15,4-3 0,3 0 16,-4-3-16,-1-1 0,1-1 16,2 1-16,4-1 0,0 0 0,3 0 15,6-1-15,-5-2 0,-4-1 16,3-1-16,3-1 0,-5 1 15,-2 0-15,4-2 0,3 0 16,-2-3-16,0-1 0,-1-1 16,0 0-16,-1 0 0,-4 0 0,5-1 15,-1 0-15,-1-2 16,-1-1-16,3-5 0,-2-1 16,-2 0-16,0 4 0,2-1 15,2-1-15,-5 4 0,-2 4 0,-3-8 16,1-3-16,-9 1 0,-6 0 15,4-1-15,0-1 0,0 3 16,-2 2-16,-4-2 0,-1-1 16,-5-3-16,-1 0 0,-5-2 15,-2 0-15,-1 1 0,-1 1 0,-7-4 16,-6-5-16,-3 3 0,-3 2 16,0-5-16,2-3 15,-4 0-15,-2 0 0,-9 0 0,-3 1 16,-5 0-16,-1 1 0,0-2 15,0 2-15,-3-5 0,-3 0 16,-3 16-16,-2-4 0,-1-2 16,-2-1-16,-3-1 0,-3-3 15,-5 3-15,-2 2 0,-1-6 16,-1-4-16,-4 5 0,-4 5 0,-2-2 16,0-1-16,-2 2 0,-2 0 15,-3 2-15,-4 1 0,-19-10 16,10 2-16,1 2 0,2 4 15,-3 3-15,-1 5 0,-8-2 16,-5 0 0,-3-1-16,-3 0 0,19 5 0,12 5 15,-6-1-15,-10-3 0,4 4 16,2 1-16,-8-1 0,-4 0 16,10 0-16,7 0 0,-15-1 15,-7 1-15,10 2 0,7 3 0,-8 0 16,-4-1-16,6 1 0,3 1 15,-7 5-15,-5 5 0,8-6 16,6-2-16,-7 0 0,-6 1 16,14 3-16,8 3 0,-8 0 15,-4 1-15,5 0 0,5-2 0,-3 7 16,-3 5-16,12-2 16,8-2-16,-5 6 0,-5 4 15,10-6-15,7-7 0,-11 4 16,-4 3-16,6 1 0,6 1 0,12-4 15,8-5-15,6-1 0</inkml:trace>
  <inkml:trace contextRef="#ctx0" brushRef="#br0" timeOffset="18899.5508">7346 13687 0,'0'0'0,"0"0"16,0 0-16,31 5 0,-31-5 0,26 1 15,-4-1-15,1 0 16,1 0-16,12-1 0,3-1 15,0 1-15,-2-2 0,12 3 16,1 1-16,-4-2 0,-4 0 16,2 2-16,-3 0 0,-12 1 0,-4-1 15,-7-1-15</inkml:trace>
  <inkml:trace contextRef="#ctx0" brushRef="#br0" timeOffset="19116.5498">7309 13939 0,'0'0'0,"0"0"0,0 0 16,0 0-16,30-2 0,-30 2 16,38-3-16,-15 1 0,5-2 15,5 1-15,4-1 0,8-2 0,0 1 16,-1-1-16,4-2 15,2 2-15,-5 2 0,-7 0 0,-4 1 16,-6 11-16,-5 9 0,-4-3 16,-4-3-16,-3-2 0</inkml:trace>
  <inkml:trace contextRef="#ctx0" brushRef="#br0" timeOffset="19332.8867">7709 13748 0,'0'0'0,"0"0"0,0 0 0,0 0 0,0 0 15,13 24-15,-13-24 16,5 28-16,-5-28 0,3 34 16,-3-11-16,0 0 0,0 1 0,-2 6 15,1-1-15,-3-3 0,0-2 16,1-4-16,1-2 0,0-4 15</inkml:trace>
  <inkml:trace contextRef="#ctx0" brushRef="#br0" timeOffset="19484.9419">7515 14198 0,'0'0'16,"0"0"-16,0 0 0,0 0 0,0 0 15,0 0-15,26-2 0,-26 2 16,35-3-16,-8 0 0,6-1 15,1 0-15,4-2 0,12-1 16,4-3-16,-9 2 0,-6 1 0,-7 1 16</inkml:trace>
  <inkml:trace contextRef="#ctx0" brushRef="#br0" timeOffset="19932.7625">8339 13694 0,'0'0'0,"0"0"16,0 0-16,0 0 0,0 0 0,10 29 15,-10-29-15,4 33 0,-3-12 16,-2 6-16,-1 4 0,0 2 15,0 0-15,-2 13 0,1 1 16,1-5-16,0-5 0,-1 3 16,1-3-16,0-5 0,0-3 15,-3-3-15,1-4 0,-1-5 16,-2-4-16,1-8 0,2-5 16,-3-2-16,3-1 0,0 1 15,0-1-15,2 2 0</inkml:trace>
  <inkml:trace contextRef="#ctx0" brushRef="#br0" timeOffset="20083.003">8297 13952 0,'0'0'0,"0"0"0,0 0 16,0 0-16,0 0 0,27-3 15,-27 3-15,28-6 0,-13 3 16,2 0-16,4 1 0,0-1 0,0-2 16,0 1-16,1 0 15,4-1-15,0 0 0,0 2 0,3 1 16,-4-2-16,-3 0 0,-3 0 15,-3 2-15,-3-2 0</inkml:trace>
  <inkml:trace contextRef="#ctx0" brushRef="#br0" timeOffset="20282.5529">8587 13739 0,'0'0'0,"0"0"16,0 0-16,0 0 0,4 26 0,-4-26 16,3 26-16,-3-26 15,0 32-15,-1-14 0,-2 0 16,0-2-16,-1 0 0,1-3 16,-1-2-16,2-1 0</inkml:trace>
  <inkml:trace contextRef="#ctx0" brushRef="#br0" timeOffset="20533.1553">8416 14040 0,'0'0'0,"0"0"0,0 0 0,0 0 16,0 0-16,0 0 0,0 0 15,23 4-15,-23-4 0,27 4 16,-27-4-16,31 9 0,-17-3 0,1 0 16,2 0-16,-1 1 15,1 1-15,-2 0 0,0 2 16,-2 1-16,-1 0 0,-3 0 0,-2 2 15,-2 2-15,-3-1 0,-5 1 16,-5 1-16,1 0 16,-1 0-16,-4 0 0,-2 1 15,0-6-15,0-3 0,-2-6 16,0-5-16,1 0 0,3 0 0,2 2 16</inkml:trace>
  <inkml:trace contextRef="#ctx0" brushRef="#br0" timeOffset="20749.7632">9149 13685 0,'0'0'0,"0"0"0,0 0 0,0 0 15,0 0-15,0 0 0,0 0 16,-5 25-16,5-25 0,-20 16 15,20-16-15,-30 18 0,10-9 0,-2 2 16,-1 1-16,0-2 0,-1-3 16,-3 2-16,6-2 0,1-1 15</inkml:trace>
  <inkml:trace contextRef="#ctx0" brushRef="#br0" timeOffset="20966.7638">8772 13782 0,'0'0'0,"0"0"0,0 0 16,0 0-16,11 20 0,-11-20 0,7 28 15,-5-12-15,-1 1 0,0 4 16,-1 3-16,0 0 0,0-1 16,-1 2-16,0-3 0,1-5 15,0-3-15,1-3 0,-1-5 16,0 0-16,0-1 0,0-2 0,0-1 15,0 1-15</inkml:trace>
  <inkml:trace contextRef="#ctx0" brushRef="#br0" timeOffset="21284.3312">8831 13864 0,'0'0'0,"0"0"0,0 0 0,21-3 16,-21 3-16,24-5 0,-24 5 15,38-4-15,-16 3 0,2 0 16,0 0-16,0 1 0,2 0 0,4 0 15,-1 0-15,-2 1 0,-3 1 16,-1 0-16,-1-1 0,-2 2 16,-3 1-16,0-1 0,0 2 15,-3 0-15,-2 0 0,-2 2 16,-1 0-16,-4 0 0,0 0 16,-5 1-16,-3 1 0,-1 2 15,-1 0-15,-3 3 0,-2 0 16,-1 0-16,-1 1 0,-3-2 15,-1-1-15,-3-1 0,0-1 0,-2 1 16,2 0-16,-1-3 0,0 1 16,-2-1-16,-1-2 0,-4-2 15,3-3-15,2-4 16,1-2-16,7-2 0,2 1 0,-1-1 16,3 2-16,2 2 0</inkml:trace>
  <inkml:trace contextRef="#ctx0" brushRef="#br0" timeOffset="21898.8939">8881 13930 0,'0'0'0,"0"0"0,0 0 16,0 0-16,0 0 0,0 0 0,30 4 15,-30-4-15,28 4 0,-28-4 16,32 8-16,-16-4 0,1 0 16,-1 2-16,1-1 15,-2 0-15,1 0 0,-5-1 0,-4 1 16,-2 1-16,-4 1 0,-7 0 15,-3 2 1,-9-1-16,-3 0 0,1-2 16,1-1-16,-6 2 0,-1-1 0,0 0 15,2 0-15,-1 1 0,5-3 16,3 1-16,4-1 0,5-2 16,3 0-16,5-2 0,7 2 0,4 1 15,7 0 1,2 0-16,2-2 0,3-1 0,3 1 15,7-1-15,0 0 0,0-1 16,-1 0-16,-3-3 0,-4 1 0,-1 0 16,-2 0-1,-4-1-15,-4 0 0,-3-1 0,-2 0 16,-3 0-16,-3-2 0,-4 0 16,-3 0-16,-4 3 15,-2 0-15,-1 2 0,0 1 0,-7 3 16,-3 3-16,-3 3 15,0 1-15,-3 4 0,-6 3 16,-3 0-16,4-1 0,-5 4 0,-3 3 16,-4-2-16,3-2 0,1-1 15,4-2-15,3 2 0,4-1 16,1-3-16,5-2 0,6-4 16,4-2-16,9 2 0,5 2 15,5-3-15,4 1 0,9 2 16,6 1-16,3-2 0,1-1 15,11 0-15,4-1 0,-2-2 0,-3 1 16,2-2-16,1-2 0,-5 0 16,-4 0-16,0 1 0,-3-2 15,-6-2-15,-5-1 0,-8 1 16,-2 0-16,-2 1 0</inkml:trace>
  <inkml:trace contextRef="#ctx0" brushRef="#br0" timeOffset="22084.1915">9134 14184 0,'0'0'0,"0"0"0,0 0 0,0 0 15,-7 24-15,7-24 0,-7 33 16,1-10-16,0 3 0,1 3 16,-2 4-16,-1 6 0,-1-1 15,1-2-15,0-3 0,2 4 0,1-5 16,2-7-16,1-6 15,1-3-15,0-3 0,-1-3 0</inkml:trace>
  <inkml:trace contextRef="#ctx0" brushRef="#br0" timeOffset="22382.8222">9438 14111 0,'0'0'0,"0"0"15,0 0-15,31-4 0,-18 2 0,2 0 16,0 0-16,3 1 0,0-1 16,1 2-16,1 0 15,2 0-15,-3 0 0,-3 3 0,-1-1 16,-3 3-16,-2 1 0,-2 2 16,-1 2-16,-2 2 0,-3 1 15,-2 1-15,-1 1 0,-3 0 16,-1 2-16,-5-1 0,-4 2 15,-2-1-15,0-2 0,-1 1 16,-3 0-16,-1-3 0,-2-2 0,-4-3 16,1-1-16,5-2 15,4-1-15,2 0 0</inkml:trace>
  <inkml:trace contextRef="#ctx0" brushRef="#br0" timeOffset="22550.8452">9451 14132 0,'0'0'0,"0"0"15,0 0-15,21 11 0,-21-11 0,22 15 16,-11-4-16,1 0 16,2 0-16,1 5 0,3 4 0,4 3 15,-1 0-15,-1-3 0,-3-1 16,1-4-16,0-1 0,-1-2 16,2-4-16,-4 0 0,-1-2 15,-3 0-15</inkml:trace>
  <inkml:trace contextRef="#ctx0" brushRef="#br0" timeOffset="22749.2521">9922 14179 0,'0'0'0,"0"0"0,0 0 15,39-1-15,-23 2 0,4-1 0,3-1 16,7-1-16,-1 1 0,0-1 15,3 2-15,-2-1 0,-2 0 16,0-1-16,-2-2 0,-10-3 16,-6-1-16,-3 2 0,-2 2 0,0 0 15</inkml:trace>
  <inkml:trace contextRef="#ctx0" brushRef="#br0" timeOffset="23016.3534">10107 13943 0,'0'0'0,"0"0"16,0 0-16,0 0 0,0 0 0,3 22 16,-3-22-1,-2 40-15,1-15 0,-2 6 0,-1 3 16,-1 3-16,1 3 0,-2 7 16,1-2-16,-1 5 0,2-5 0,-1-5 15,1-3-15,0-3 0,-2-5 16,2-9-16,-1-2 15,-2-3-15,-2-2 0,-4-4 0,-4-4 16,0-6-16,1-5 0,2-7 16,0-5-16,3-1 0,1-3 15,3 5-15,0 3 0,2 3 16</inkml:trace>
  <inkml:trace contextRef="#ctx0" brushRef="#br0" timeOffset="23099.4225">9858 14318 0,'0'0'15,"0"0"-15,0 0 0,0 0 16,0 0-16,0 0 0,32 6 0,-32-6 15,35 0-15,-35 0 16,33-2-16,-19 2 0</inkml:trace>
  <inkml:trace contextRef="#ctx0" brushRef="#br0" timeOffset="23382.6946">10676 14145 0,'0'0'15,"0"0"-15,0 0 0,0 0 16,0 0-16,32-1 0,-32 1 15,38-2-15,-38 2 0,44-2 0,-16-1 16,-1 2-16,-1 1 0,7-1 16,-1-1-16,-5 0 0,-5 1 0,-3 0 15</inkml:trace>
  <inkml:trace contextRef="#ctx0" brushRef="#br0" timeOffset="23566.1744">10526 14378 0,'0'0'16,"0"0"-16,0 0 0,0 0 15,26 6-15,-26-6 16,38 3-16,-12-3 0,2 0 0,2 0 16,1 0-16,9-1 0,0 0 15,-2-2-15,-3-1 0,0 0 16,-6 0-16,-6 2 0</inkml:trace>
  <inkml:trace contextRef="#ctx0" brushRef="#br0" timeOffset="23800.9541">10821 14237 0,'0'0'16,"0"0"-16,0 0 0,0 0 0,1 26 15,-1-26-15,-1 34 16,-2-16-16,1 1 0,-1 2 16,0 0-16,-3 4 0,1-1 0,-3-4 15,-2 0-15,0-5 0,0-1 16,-2-4-16,-1-2 0,2-1 16,1-1-16,2-1 0</inkml:trace>
  <inkml:trace contextRef="#ctx0" brushRef="#br0" timeOffset="23916.1815">10522 14520 0,'0'0'0,"0"0"16,0 0-16,0 0 0,34 3 16,-34-3-16,41-1 0,-16 1 0,4 0 15,2 0-15,2 0 16,11-2-16,0-1 0,0 0 0,-8 0 16,-6 0-16</inkml:trace>
  <inkml:trace contextRef="#ctx0" brushRef="#br0" timeOffset="24216.1834">11291 13965 0,'0'0'0,"0"0"16,0 0-16,0 0 0,0 0 0,4 31 15,-4-31-15,1 36 0,-1-11 16,-1 3-16,-2 3 0,1 3 16,0 0-16,0 9 0,0-1 15,-1 5-15,1-4 0,1-5 16,0-5-16,-1-5 0,-1-3 0,-2-3 16,0-4-16,-2-4 15,-2-1-15,-1-7 0,-1-4 16,1-3-16,3-3 0,1 2 15,2 1-15,0-2 0</inkml:trace>
  <inkml:trace contextRef="#ctx0" brushRef="#br0" timeOffset="24366.2673">11277 14223 0,'0'0'0,"0"0"0,0 0 0,25-8 16,-25 8-16,32-8 0,-10 4 15,0 0-15,2-2 0,6 0 16,4 1-16,-4 0 0,-1 1 0,-2 1 15,-2-1-15,-3 2 0,-2-1 16,-1-1-16,-6-2 16,-4 2-16,-2 1 0,0 1 0</inkml:trace>
  <inkml:trace contextRef="#ctx0" brushRef="#br0" timeOffset="24699.5308">11515 13946 0,'0'0'16,"0"0"-16,0 0 0,0 0 0,0 0 16,0 24-16,0-24 15,-2 38-15,2-38 0,-3 49 16,0-21-16,0 3 0,0 3 0,0 9 16,0-2-16,2-2 0,1-4 15,0 5-15,1-4 16,0-4-16,1-4 0,-1-4 0,0-2 15,0-3-15,-1-2 0,-1-3 16,0 0-16,0-3 16,-1-2-16,-2-4 0,-2-1 0,-2-3 15,-3 0-15,-1-3 0,-2-1 16,1-2-16,-1-1 0,-1-1 16,2-3-16,0-2 0,1-1 15,1-1-15,1-2 0,2-2 0,0 0 16,2 2-16,0 3 0,2 2 15</inkml:trace>
  <inkml:trace contextRef="#ctx0" brushRef="#br0" timeOffset="24916.4272">12142 13944 0,'0'0'0,"0"0"16,0 0-16,0 0 0,0 0 0,0 0 16,-25 6-16,25-6 0,-29 8 15,29-8-15,-39 14 16,17-6-16,0 1 0,0-2 0,0-2 16,-2 1-16,5-2 0,2 1 15</inkml:trace>
  <inkml:trace contextRef="#ctx0" brushRef="#br0" timeOffset="25100.269">11784 14065 0,'0'0'15,"0"0"-15,0 0 0,0 0 0,7 24 16,-7-24-16,2 27 0,-2-11 16,-1 0-16,0 4 0,-1 2 15,-1 2-15,1-1 0,-1 5 16,0-4-16,-1-5 0,2-2 0,0-5 15,0-4-15,-1 0 0,2-2 16,0-1-16</inkml:trace>
  <inkml:trace contextRef="#ctx0" brushRef="#br0" timeOffset="25733.0785">12001 14120 0,'0'0'16,"0"0"-16,0 0 0,0 0 0,0 0 16,33 3-16,-33-3 0,24 4 15,-24-4-15,21 8 0,-12-4 16,0 1-16,-1 0 0,0 1 16,-2 0-16,1 2 0,-2-1 15,0 1-15,-2 2 0,-1 0 0,-1 0 16,-2 2-16,-1 2 15,-2 1-15,-2-1 0,-3 1 0,-2 1 16,-4 0-16,0-3 0,0-1 16,1 0-16,1-3 0,-1-2 15,0-1-15,-1-3 0,-1 0 16,1-3-16,-2-3 16,1-3-16,0-1 0,3-2 0,2-1 15,1-2 1,2 3-16,2 0 0,0 1 0,3 0 15,3 1-15,3 0 16,3 1-16,1 1 0,6 2 16,2 1-16,-1 1 0,0 1 0,-2 1 15,0-1 1,-1 2-16,0 1 0,-2 0 0,-3 2 16,-1 0-16,-3 1 0,-2 0 0,-2-1 15,-3 2-15,0-1 0,-3 1 16,-2 1-16,-3-1 0,-4-1 15,1 0-15,-1-2 0,1 1 16,-1-1-16,0-1 0,-2 1 16,0-1-16,-1 0 0,2 0 15,0 0-15,1-1 0,3 0 0,2 0 16,1 1-16,2-1 0,2 0 16,2 0-16,2-1 0,3-1 15,0 3-15,3-1 0,1 0 16,4 1-16,2 0 0,1-1 15,1-2-15,0 1 0,-1 0 16,-1 0-16,-2 0 0,0-1 16</inkml:trace>
  <inkml:trace contextRef="#ctx0" brushRef="#br0" timeOffset="26099.5368">11976 14333 0,'0'0'0,"0"0"0,0 0 0,0 0 16,0 0-16,-11 22 0,11-22 16,-19 15-16,19-15 0,-25 19 15,11-8-15,-1-1 0,1 0 0,-3 0 16,0-1-16,-2 0 16,-1 0-16,-3 0 0,2 1 0,1-2 15,1-1-15,1 0 0,-1-1 16,1-1-16,2 0 0,3-2 15,2 0-15,3 0 0,3-1 16,5 0-16,4 1 0,0-1 16,2 0-16,4 0 0,3 1 15,3-1-15,5 2 0,9 2 16,3 2-16,0-1 0,-1-1 0,7 2 16,-2 1-16,0-2 0,-2-1 15,-3 2-15,-2 1 0,-5-4 16,-4 0-16,-3-2 0,-4-2 15,-3-1-15,-2 0 0,-2 0 16,-1 0-16,-1 0 0</inkml:trace>
  <inkml:trace contextRef="#ctx0" brushRef="#br0" timeOffset="26332.7876">11984 14519 0,'0'0'0,"0"0"0,0 0 0,0 0 15,0 0-15,0 32 0,0-32 16,-1 32-16,1-32 0,-3 38 16,2-18-16,1 1 0,0 0 0,-1 0 15,0 0-15,0 5 16,0-2-16,1-1 16,0-1-16,0-1 0,0-3 15,0-2-15,0-2 0,0-3 16,-1-2-16,0-3 0,0-1 15,-1-2-15,1 0 0,1-1 0</inkml:trace>
  <inkml:trace contextRef="#ctx0" brushRef="#br0" timeOffset="84665.3261">17685 9504 0,'0'0'0,"0"0"0,0 0 0,0 0 16,0 0-16,-26-2 0,14 2 16,-2-1-16,-2-1 0,-1 3 15,-2 1-15,-2 0 0,-1 0 16,-9 1-16,-1 1 0,-1 1 16,-1 0-16,-1 4 0,-2 2 15,-8 3-15,1-1 0,-5 0 0,-2 3 16,-6 2-16,8 1 0,-4 1 15,-2 3-15,3-1 0,2 0 16,-7 7-16,0 2 0,7 0 16,7-1-16,-7 7 0,1-1 15,6-1-15,5-3 0,4 4 16,2 3-16,1-3 0,3 0 0,2 1 16,4 3-16,5-2 15,2-3-15,1 15 0,5-5 0,7-20 16,2-1-16,6 3 0,6 1 15,2-3-15,2-2 0,8 0 16,3 0-16,3-3 0,1-2 16,10 0-16,5-1 0,-3-4 15,3-3-15,14 4 0,2 1 16,0-3-16,-1-3 0,19-4 16,7-1-16,18-1 0,-12 1 0,-3-1 15,-1 0-15,-12-3 0,-10-3 16,6 1-16,4 2 0,-7-4 15,-2-1-15,2-3 0,3-2 16,-9-3-16,-8 1 0,-3-1 16,-2 0-16,-3-3 0,0-2 15,2 0-15,4 0 0,-5 1 16,-4-1-16,0-5 0,0-4 16,-6 5-16,-5 3 0,-3-3 0,-1-2 15,-4-1-15,-1-2 0,-3 0 16,-1-2-16,-7 1 0,-4 1 15,-4-4-15,-1-2 0,-3 4 16,-2 3-16,-3 7 0,-3-4 16,-2 1-16,-1-1 0,-7-4 15,-4-2-15,-1 1 0,0 2 16,-1-1-16,-1-2 0,-1 3 16,-3 2-16,-1-1 0,-3-3 15,4 6-15,1 2 0,-9-4 16,-4-1-16,4 5 0,2 3 0,-7-1 15,-4 0-15,3 1 0,4 2 16,-5 1-16,-3 2 0,6-1 16,4 3-16,-6 1 0,-3 1 15,5 3-15,5 3 0,-3-1 16,-2 1-16,6-1 0,4-2 16,2 2-16,0 2 0,6 1 0,3 0 15,-2-1-15,0 0 0,4-1 16,4-1-16,2 0 0,3 1 15,2 0-15,2 0 0,0 1 16,0 2-16,3-1 0,-2 3 16,2-3-16,-1 4 0,1-4 15,0 4-15,-2-2 0,-2 2 16,-2 3-16,-1 1 0,2-2 16,1 0-16,0-1 0</inkml:trace>
  <inkml:trace contextRef="#ctx0" brushRef="#br0" timeOffset="210750.4511">19327 7469 0,'0'0'0,"0"0"16,0 0-16,0 0 0,0 0 0,21 14 16,-21-14-16,0 0 15,20 12-15,-20-12 0,0 0 16,25 13-16,-17-8 0,2 0 16,1-1-16,0 0 0,1-1 0,0 1 15,0 2-15,-1-1 0,0 0 16,2 1-16,-1 0 15,-1-1-15,-1-1 0,0 0 0,0 1 16,-2 0-16,1 0 0,1 1 16,1-1-16,-1 0 0,-1 1 0,1-2 15,1 2-15,-1-2 16,0 1-16,0 0 0,1 1 16,-1-1-16,-2 1 0,2 0 0,0 1 15,0-1-15,0 0 0,2-2 16,4 0-16,-2 1 0,1-2 15,1 1-15,0 1 0,1-1 16,-1-1-16,8 1 0,2 1 16,-2-1-16,-1 0 0,1 0 15,-1 1-15,-1-3 0,-1 0 16,3-1-16,4-2 0,-4 0 0,-2 1 16,5 0-16,0 0 15,-3-1-15,-1 0 0,2-2 0,0 0 16,-3 0-16,-2 0 0,2 0 15,0-1-15,-1-2 0,0 3 16,1-3-16,2 0 0,-3-1 16,-3-1-16,-1 0 0,1-1 15,0 0-15,-2 1 0,3 0 16,0 0-16,-1 0 0,-1 1 0,-1-2 16,0-1-16,-2-1 0,1 2 15,1-2-15,3-1 16,-3 0-16,0 1 0,-2-2 0,0-1 15,0 2-15,-1 2 0,0-1 16,-1-2-16,-1 3 0,-2 2 0,0-4 16,0-3-16,-3 3 15,1 0-15,0 0 0,-1 0 16,1 1-16,-1-1 0,0-1 16,-1-1-16,1 1 0,-2 1 0,0-1 15,-1-1-15,-1 1 0,0 2 16,1-4-16,-2 0 15,-1 2-15,-1 1 0,-1-1 0,2-2 16,-1 1-16,-1-1 0,-2 1 16,-1-2-16,1 3 0,0-1 0,-1 1 15,1 1-15,-1-1 16,1 1-16,-3-1 0,0-2 16,-2 1-16,-1-2 0,-2 1 15,-2 2-15,0 0 0,-1-2 0,-1 2 16,1-2-16,-1 2 0,1 1 15,-3-2-15,-2 1 0,0-2 16,-3 1-16,-3-3 0,1 2 16,-2 3-16,1 1 0,-3 0 15,-2-2-15,3 1 0,0 1 16,-2 0-16,-1 0 0,0 2 16,1 1-16,-3 0 0,-3 0 15,3 1-15,1 1 0,-6-2 16,0-1-16,0 3 0,-1 5 0,0-3 15,1-2-15,-1 2 0,1 3 16,0 1-16,2 0 0,-1 0 16,1 2-16,1 0 0,-1 2 15,3-1-15,0 2 0,0 4 16,-1 2-16,3-4 0,1 0 0,0 2 16,-2 3-16,0 1 15,1 2-15,2 4 0,3 3 16,-3-3-16,0 2 0,2 0 15,0 1-15,4 2 0,2 0 0,-3 6 16,1 1-16,4-6 0,1 0 16,0 7-16,-1 2 0,5-4 15,1-1-15,5 1 0,2 0 16,3-5-16,2 1 0,2-2 16,2-1-16,3 1 0,1 1 0,4-1 15,3-1-15,-1 1 0,1-2 16,3 0-16,0 1 0,5-2 15,4 1-15,-1-1 0,2 1 16,-1-2-16,2-1 0,-7-5 16,-5-3-16,-3-2 0</inkml:trace>
  <inkml:trace contextRef="#ctx0" brushRef="#br0" timeOffset="240018.651">13904 5506 0,'0'0'0,"0"0"16,0 0-16,0 0 0,0 0 15,0 0-15,0 0 0,0 0 16,0 0-16,-6-19 0,6 19 15,0 0-15,0 0 0,-20-14 16,20 14-16,0 0 0,-25-13 16,17 9-16,-2 0 0,0 0 15,-1 2-15,-2-1 0,-3 0 16,1 1-16,-2 0 0,1 2 0,-2 1 16,0 0-16,1 0 0,-4 2 15,-2 1-15,-6 2 0,2 0 16,2 2-16,1 2 0,0 0 15,0 1-15,2 2 0,1 1 16,3-1-16,1 1 0,2 3 16,3 1-16,4-3 0,1 0 0,5 1 15,3 1-15,3-5 0,0 1 16,5-2-16,2 0 16,1-2-16,1-1 0,6-4 15,4 0-15,0-4 0,0-3 0,7-2 16,2-5-16,-1-1 0,-1-2 15,-2 1-15,1-2 0,0 1 16,-1 0-16,5-7 0,-1-5 16,-4 4-16,-4 2 0,-1-1 15,-1 1-15,-2-2 0,-1 0 0,1-1 16,0 0-16,-4-3 0,-1 1 16,-2 0-16,0 1 15,-2 1-15,-1 4 0,-1-2 0,-2 2 16,0 3-16,0 3 0,-3 3 15,-1 1-15,0 0 0,-2 2 0,-1 0 16,0 2-16,0 4 16,0 0-16,-2 2 0,-1 1 15,0 3-15,0 3 0,-3 3 16,0 4-16,-2-1 0,0 1 0,-1 5 16,-2 3-16,1-1 0,0 0 15,-2 6-15,1-1 0,1 0 16,2-3-16,0 1 0,1-2 15,1-2-15,0-3 0,2 2 16,0 2-16,1-4 0,1-1 0,1-2 16,0-1-16,1-2 0,0-3 15,0-2-15</inkml:trace>
  <inkml:trace contextRef="#ctx0" brushRef="#br0" timeOffset="240618.7589">14550 5487 0,'0'0'0,"0"0"15,0 0-15,0 0 0,0 0 0,0 0 16,0 0-16,0 0 0,0 0 15,-6-22-15,6 22 0,0 0 16,0 0-16,-22-17 0,22 17 16,0 0-16,-24-14 0,16 9 15,-2 1-15,0 2 0,0-1 16,-2 3-16,-3 0 0,1 1 0,0 2 16,-2 0-16,0 2 0,0 2 15,2 2-15,0 1 0,-1 2 16,-2 2-16,1 0 0,1 2 15,2 1-15,3-2 0,2 0 16,4 1-16,1-1 0,3 0 16,4-1-16,1 0 0,3-3 15,2-3-15,1 1 0,3-7 16,4-3-16,1-2 0,-1-1 0,2-3 16,0-2-16,1-2 0,0-1 15,4-6-15,-1-2 0,-3 3 16,-2 3-16,-2-2 0,-2 0 15,-2 3-15,-2 1 0,-1 1 16,-1 3-16,-2 0 0,-2 3 16,0 1-16,-2 1 0,-1 0 15,0 2-15,-1 4 0,1 2 16,-2 1-16,0 1 0,-2 1 0,1 3 16,0-2-16,1 0 0,0 4 15,1 0-15,2 2 0,0 0 16,-1 1-16,0 0 0,2-2 15,-1-1-15,1-1 0,2-1 16,-2-3-16,0-1 0,-1 0 16</inkml:trace>
  <inkml:trace contextRef="#ctx0" brushRef="#br0" timeOffset="240986.2827">15031 5241 0,'0'0'0,"0"0"0,0 0 15,0 0-15,0 0 0,0 0 0,-10 26 16,10-26-16,-12 24 0,3-9 15,-1 3-15,0 1 0,0 0 0,0 3 16,2 2-16,-3 5 16,1-1-16,1-1 0,1-1 15,1-1-15,1-3 0,0 3 16,2-2-16,2-7 0,2-2 0,2-1 16,1-3-16,2-2 0,0-4 15,5-1-15,3-2 0,1-2 16,0-4-16,0-1 0,2-1 15,-3-2-15,-1 2 0,0-4 16,0-2-16,-2 2 0,-1 2 0,-2 1 16</inkml:trace>
  <inkml:trace contextRef="#ctx0" brushRef="#br0" timeOffset="241235.7279">14761 5384 0,'0'0'0,"0"0"16,0 0-16,0 0 0,0 0 0,0 0 15,27 2-15,-27-2 0,24 3 16,-24-3-16,27-1 16,-27 1-16,32-3 0,-12 2 0,1-1 15,0 1-15,-1 0 0,2 0 16,1 1-16,6 0 0,-1 2 15,-1-3-15,-3-1 16,-3-1-16,-4 1 0,-2 0 0</inkml:trace>
  <inkml:trace contextRef="#ctx0" brushRef="#br0" timeOffset="241452.0642">15402 5381 0,'0'0'0,"0"0"15,0 0-15,0 0 0,0 0 0,0 0 16,0 0-16,-12 22 0,12-22 16,-10 22-16,10-22 15,-13 29-15,7-13 0,-3 2 16,0 3-16,0-1 0,1 1 0,2-1 16,0 0-16,1 2 0,0-3 15,2-2-15,1-4 0,0-3 16,1-1-16,-1-2 0,2-1 15,0-1-15</inkml:trace>
  <inkml:trace contextRef="#ctx0" brushRef="#br0" timeOffset="241653.8193">15419 5160 0,'0'0'0,"0"0"0,0 0 16,0 0-16,0 0 0,24 7 0,-24-7 15,19 10-15,-19-10 0,19 10 16,-19-10-16,0 0 0</inkml:trace>
  <inkml:trace contextRef="#ctx0" brushRef="#br0" timeOffset="242085.5829">15655 5434 0,'0'0'0,"0"0"0,0 0 16,0 0-16,-18 24 0,11-12 16,-2 2-16,0 0 0,1 0 0,-1 0 15,1 0-15,-1 0 0,0 0 16,-3 2-16,1-1 0,1-4 15,2-2-15,2-3 0,0-2 16,3-3-16,0-1 0,2-2 16,0-2-16,2-1 0,2-1 15,0-3-15,1-2 0,2-1 16,-1-1-16,3-2 0,2 0 16,3-2-16,3-1 0,-1 0 15,-1-1-15,2 1 0,-1 0 0,1 2 16,0 1-16,0 2 0,-1 1 15,2 4-15,0 2 0,0 2 16,-1 4-16,0 2 0,-2 2 16,-1 2-16,-2 4 0,-1 1 15,-1 3-15,-2 2 0,-2 2 0,0 1 16,-3 2-16,0 0 16,-1-2-16,-1 7 0,0 1 15,-2-5-15,-1-2 0,-1-1 16,2 0-16,1-3 0,0-4 0,0-2 15,1-2-15,0-1 0</inkml:trace>
  <inkml:trace contextRef="#ctx0" brushRef="#br0" timeOffset="242636.9093">16405 5430 0,'0'0'0,"0"0"0,0 0 15,0 0-15,0 0 0,8-21 16,-8 21-16,0 0 0,-3-19 16,-1 13-16,-3 1 0,-2 0 15,-1 1-15,-3 1 0,-2 2 16,-3-1-16,-1 2 0,-1 3 16,-1 1-16,-1 3 0,0 1 0,-5 5 15,0 2-15,4 2 0,3 2 16,4 0-16,2 0 15,2-2-15,4-1 0,2 1 16,5 0-16,4-6 0,5-3 0,5-2 16,5-3-16,1-1 0,1-2 15,5-3-15,2 0 0,-1-4 16,-2-2-16,-1-2 0,-1-2 16,-2 1-16,-1 1 0,-2 0 15,-1 1-15,-3-1 0,-2 1 0,-2 2 16,-1 3-16,-3 2 0,-1 0 15,-2 2-15,-2 1 16,0 4-16,-2-1 0,-3 4 0,0 3 16,-1 4-16,-1 1 0,1 5 15,-1 2-15,2 2 0,-1 3 16,2 0-16,-1-1 0,1 6 16,0-3-16,-1-1 0,0-2 15,-2-4-15,0-3 0,1-1 16,-1-2-16,-2-3 0,-1-6 0,-1 0 15,0-3-15,1-2 0,-1-2 16,0-4-16,0-1 0,0-3 16,0 0-16,1-4 0,2-3 15,0 3-15,2 2 0,1 1 16</inkml:trace>
  <inkml:trace contextRef="#ctx0" brushRef="#br0" timeOffset="243985.3322">13605 5832 0,'0'0'0,"0"0"0,0 0 16,0 0-16,0 0 0,0 0 0,0 0 15,32 2-15,-32-2 0,24-2 16,-24 2-16,27-1 0,-13 1 16,4 1-16,3 1 0,1-1 15,1-1-15,5 0 0,2 1 16,9 2-16,1-2 0,4 1 15,3 1-15,11-2 0,-2 0 0,1-1 16,2 0-16,12 1 0,2 0 16,2 0-16,3 1 0,12-1 15,-4 0-15,11 1 16,-4-1-16,-1-1 0,-2 0 0,44-1 16,-9-2-16,-7 2 0,-4-1 15,-3 1-15,0 0 0,-7 0 16,-3 0-16,8-3 0,7 0 15,-6-4-15,-3 0 0,3 0 0,3 4 16,-3-4-16,-3 0 0,7-2 16,6 0-16,2 3 0,-1 3 15,-3-5-15,-1-3 0,-3-4 16,-1-2-16,2 3 0,1 2 16,-1 2-16,-3 0 0,5 1 15,4 1-15,-8 0 0,-4-1 0,7 2 16,4 0-16,-6-1 15,-6-1-15,-4 6 0,0 4 0,-4-3 16,-3-5-16,6 4 0,2 4 16,-5 1-16,-4 2 0,-7-5 15,-4 0-15,-8-1 0,-4 1 16,-3 0-16,-3 0 0,-11 4 16,-7 0-16,-1 0 0,1-2 15,-11 5-15,-7 4 0,-7-9 16,-4-4-16,-1 2 0,-3 3 0,-10 4 15,-8 2-15,-1-1 0,2-3 16,0 0-16</inkml:trace>
  <inkml:trace contextRef="#ctx0" brushRef="#br0" timeOffset="257638.2367">4628 4710 0,'0'0'0,"0"0"16,0 0-16,0 0 0,22-9 0,-22 9 16,24-9-16,-24 9 0,33-10 15,-8 3-15,3 0 0,3 0 16,2-1-16,18-2 15,7 0-15,-4-1 0,0 0 0,10 0 16,11-1-16,-2 2 0,-3 2 16,7 2-16,-2 1 0,-9 2 0,-5 1 15,-11 0-15,-13 0 0,-11 1 16</inkml:trace>
  <inkml:trace contextRef="#ctx0" brushRef="#br0" timeOffset="258669.09">10646 5746 0,'0'0'0,"0"0"0,0 0 15,24 0-15,-24 0 0,23 1 0,-8-3 16,3 0-16,2-2 0,4 0 15,3 0-15,10-2 0,0-2 0,5 0 16,2-2-16,13 0 16,0 0-16,-1 1 0,1-1 15,10 2-15,-3 2 0,-3 3 16,1 2-16,-7 1 0,-14 0 0,-10 0 16</inkml:trace>
  <inkml:trace contextRef="#ctx0" brushRef="#br0" timeOffset="277986.4043">2505 6664 0,'0'0'0,"0"0"15,0 0-15,0 0 0,0 0 0,6-25 16,-6 25-16,0 0 0,6-23 16,-6 23-16,2-20 15,-4 10-15,-1-1 0,-1 0 0,-2-1 16,0 1-16,-1 1 0,1 0 16,-4-1-16,-1 2 0,0 0 15,-5 3-15,-2 2 0,1 0 16,-2 2-16,-6 3 0,-2 4 15,1 1-15,1 1 0,-1 3 16,2 4-16,4 3 0,2 3 0,1 6 16,2 1-16,5 3 15,1 2-15,3-4 0,3-2 16,2-4-16,1-2 0,3-5 0,6-2 16,4-4-16,4-2 0,1-4 15,1-2-15,0-3 0,0-4 16,1-4-16,1-3 0,-2-1 15,0 1-15,0-4 0,-4-5 16,1 3-16,-5-2 0,-2 2 16,0-1-16,-5 5 0,1 0 0,-1 4 15,-1 3-15,-1 3 0,-2 1 16,0 4-16,-2 1 16,0 5-16,1 4 0,1 5 0,3 3 15,-1 1-15,2 1 0,0 0 16,3 3-16,1 3 0,2-4 0,5-3 15,1-2-15,0-3 0,-6-3 16,-2-2-16</inkml:trace>
  <inkml:trace contextRef="#ctx0" brushRef="#br0" timeOffset="278486.8978">2949 6614 0,'0'0'16,"0"0"-16,0 0 0,0 0 0,0 0 16,0 0-16,0 0 15,-24-17-15,24 17 0,-23-7 0,23 7 16,-31-5-16,15 2 0,0 2 16,0 2-16,-2 2 0,1-1 15,-2 3-15,3 5 0,0-1 16,2 2-16,-3 5 0,4 3 15,3 1-15,5-2 0,2 1 16,3 1-16,3-3 0,1-3 16,7-1-16,1-5 0,2-1 0,1-2 15,2-4-15,5-4 16,-3-1-16,4-2 0,2-6 0,-1-6 16,-4 0-16,-1-3 0,2-1 15,-3-3-15,0-2 0,0-2 16,-3-7-16,-2 0 0,-1 7 15,-2 5-15,-5 5 0,-2 1 16,2 7-16,-4 1 0,-2 5 16,-3 1-16,0 4 0,-1 4 0,-3 5 15,-2 5-15,3 4 0,-2 4 16,3 6-16,-3 6 16,4 0-16,2-3 0,0 1 0,1 1 15,-1-1-15,3-4 0,3-6 16,0-5-16,3-4 0,4-2 0,-2-5 15,-1-3-15,-1 0 0,-2 0 16,-1-2-16</inkml:trace>
  <inkml:trace contextRef="#ctx0" brushRef="#br0" timeOffset="279056.5855">3292 6519 0,'0'0'0,"0"0"15,0 0-15,0 0 0,-1 27 0,1-27 16,-10 32-16,4-13 16,0 1-16,-1 0 0,-3 0 15,-2 2-15,2-1 0,1-3 16,3-1-16,-1-2 0,0-3 0,5-5 16,0-4-16,2-3 0,2-2 15,2-5-15,4-5 16,-1-1-16,2-4 0,4-2 0,4-1 15,-1-2-15,2 0 0,4-2 16,-2 2-16,-2 4 0,-2 3 0,-1 3 16,1 1-16,-2 4 0,0 2 15,-4 3-15,0 5 0,-1 1 16,-3 2-16,0 6 0,-3 5 16,1 1-16,-4 2 0,-2 6 15,-2 2-15,3-3 0,-1-4 16,0-2-16,0-5 0,-1 0 15,0-4-15,0-1 0,3-3 16,-4-1-16,4-3 0,0-2 16,-3-8-16,3 0 0,0-1 0,5-4 15,3-3-15,2-2 0,2-2 16,1 2-16,0-3 0,-1 3 16,-1 2-16,8-2 0,3 1 15,-1 4-15,1 2 0,-4 0 16,1 3-16,-2 2 0,-2 4 0,-4 6 15,0 3-15,-1 2 0,-3 0 16,-5 3-16,1 5 16,-3 1-16,0 3 0,0 5 0,-4 2 15,1-6-15,-1-2 0,1-1 16,0-1-16,2-4 0,1-2 16,1-2-16,1-3 0,-1-2 15,1-2-15,-2 1 0</inkml:trace>
  <inkml:trace contextRef="#ctx0" brushRef="#br0" timeOffset="279253.2418">4021 6567 0,'0'0'0,"0"0"16,0 0-16,0 0 0,-4 25 15,4-25-15,-11 32 16,4-14-16,-2 1 0,-1 2 0,0-2 15,1-2-15,2-1 0,-1 0 16,1-4-16,0-4 0,2-4 0,0 0 16,0-1-16,2 0 0</inkml:trace>
  <inkml:trace contextRef="#ctx0" brushRef="#br0" timeOffset="279403.4954">3932 6353 0,'0'0'0,"0"0"0,0 0 16,0 0-16,22 6 0,-22-6 16,23 12-16,-23-12 0,22 18 0,-9-4 15,2 3-15,-3-4 0,-1-1 16,0-1-16</inkml:trace>
  <inkml:trace contextRef="#ctx0" brushRef="#br0" timeOffset="279719.9727">4510 6420 0,'0'0'16,"0"0"-16,0 0 0,0 0 0,-21-3 15,21 3-15,-30 5 16,13 0-16,0 2 0,-4 1 0,0-1 16,3 1-16,0-1 0,-1 2 15,3 1-15,2-1 0,5 0 16,3 0-16,6-2 0,3 3 15,6-1-15,1 2 0,3 2 16,-1-2-16,1 0 0,-6 0 16,0 2-16,-3-2 0,0-1 0,-3 1 15,-2 1-15,-3-2 16,-1-2-16,-2-2 0,-5-1 0,-1 1 16,-2 2-16,-1-2 0,-1-2 15,-1 0-15,1 0 0,2-4 16,0-2-16,4-2 0,-1 2 0,3 0 15</inkml:trace>
  <inkml:trace contextRef="#ctx0" brushRef="#br0" timeOffset="280070.7467">4882 6393 0,'0'0'0,"0"0"0,0 0 16,0 0-16,-26 7 0,26-7 16,-32 8-16,32-8 0,-35 8 0,16-3 15,-1 2-15,2 1 16,-2 1-16,-1 5 0,4 0 0,5 1 16,2-1-16,7 1 0,4-1 15,5 0-15,0-1 0,3 3 16,1 0-16,0-2 0,0-1 0,-1-1 15,-1-2-15,0 1 16,-1 3-16,-4-3 0,-2 0 16,-2-2-16,-2-3 0,-2 2 0,-3 0 15,-2-1-15,0 0 0,-6 0 16,-4-4-16,3 0 0,0-1 16,2-1-16,2-2 0,0 1 15,4-1-15,-1 0 0,4 0 16,0 1-16</inkml:trace>
  <inkml:trace contextRef="#ctx0" brushRef="#br0" timeOffset="280254.3067">5041 6504 0,'0'0'0,"0"0"0,0 0 15,0 0-15,-2 23 0,2-23 16,-7 31-16,1-13 0,-1 2 0,1-2 15,-4-2-15,2-1 16,2-1-16,-1-1 0,1-1 16,3-6-16,0 0 0,2 0 15,-3-2-15,2 1 0</inkml:trace>
  <inkml:trace contextRef="#ctx0" brushRef="#br0" timeOffset="280402.0572">5050 6322 0,'0'0'0,"0"0"16,0 0-16,0 0 0,27 7 0,-27-7 15,20 10-15,-20-10 0,19 15 16,-9-8-16,-3-1 0,0 1 16</inkml:trace>
  <inkml:trace contextRef="#ctx0" brushRef="#br0" timeOffset="280770.5167">5319 6488 0,'0'0'16,"0"0"-16,0 0 0,0 0 0,0 0 16,-21 27-16,21-27 0,-22 27 15,11-11-15,-1 3 0,0 3 16,2-1-16,1-1 0,3 3 15,2-3-15,4-3 0,4-4 16,8-2-16,3-2 0,3-2 16,1-2-16,3-4 0,3-5 15,-1 0-15,-1-3 0,4-4 16,-2-3-16,-3 0 0,-1-3 0,-3-2 16,-3-1-16,-5 0 0,-1 1 15,-6 1-15,-7 2 0,0 2 16,-3 1-16,-6 4 0,-5 0 15,2 4-15,-3 2 0,0 3 16,3 1-16,-2 1 0,2 2 0,0 3 16,-1 4-16,2 0 0,5 0 15,-1-3-15,3-1 16,2-1-16</inkml:trace>
  <inkml:trace contextRef="#ctx0" brushRef="#br0" timeOffset="281170.82">5837 6473 0,'0'0'0,"0"0"0,0 0 16,0 0-16,0 0 0,-6 28 0,6-28 15,-12 28-15,3-11 0,-2 1 16,-1 4-16,-3-2 0,4 0 15,-4 3-15,2-2 0,2-3 16,3-3-16,-1-1 0,3-2 16,0-3-16,2-4 0,1-3 15,3-2-15,0-3 0,2 0 0,2-4 16,4-3-16,2-1 0,1-1 16,5-8-16,2-1 0,-1 1 15,1 1-15,1 3 0,1 2 16,3-1-16,-2 2 0,-3 2 15,1 2-15,-4 2 0,-1 2 0,-2 3 16,0 3-16,-4 2 0,1 1 16,-5 7-16,1 5 15,-3 3-15,-1 2 0,-3 2 16,-4 4-16,-2 5 0,1 1 0,1-7 16,2-5-16,-1-3 0</inkml:trace>
  <inkml:trace contextRef="#ctx0" brushRef="#br0" timeOffset="284055.215">6325 6558 0,'0'0'16,"0"0"-16,0 0 0,0 0 0,0 0 0,0 0 16,0 0-16,0 0 15,27 0-15,-27 0 0,32 0 16,-32 0-16,37-4 0,-14 3 15,3-1-15,-1 1 0,-2 0 0,5-2 16,1 0-16,-1 1 16,-3 1-16,-3-1 0,-2 0 15,-6 1-15,-3 1 0,-2 0 0,0 0 16,-4 0-16</inkml:trace>
  <inkml:trace contextRef="#ctx0" brushRef="#br0" timeOffset="284204.1943">6284 6702 0,'0'0'16,"0"0"-16,0 0 0,20-6 0,-20 6 15,26-7-15,-3 2 0,3-1 16,1 0-16,11 0 16,4-1-16,-1 1 0,-3 0 0,7-1 15,-2 1-15,-5-1 0,-5 1 0,-2 1 16,-7 2-16,-5-1 15</inkml:trace>
  <inkml:trace contextRef="#ctx0" brushRef="#br0" timeOffset="284437.5374">6403 6418 0,'0'0'0,"0"0"16,0 0-16,0 0 0,0 0 0,0 0 16,-5 32-16,5-32 0,-4 33 15,2-12-15,1 4 0,0 0 16,0 1-16,0 0 0,-1-1 16,1 4-16,1-1 0,0-5 15,0-5-15,0-1 0</inkml:trace>
  <inkml:trace contextRef="#ctx0" brushRef="#br0" timeOffset="284670.5458">6521 6417 0,'0'0'0,"0"0"16,0 0-16,0 22 0,0-22 0,0 32 15,0-9-15,-1 3 16,-1 3-16,-2 8 0,1-1 16,0-3-16,-1-3 0,1 3 0,1-4 15,1-4-15,-2-4 0,-2-5 16,1-6-16,-3-2 0,-3-3 16,5-1-16,-1-2 0,2 0 15</inkml:trace>
  <inkml:trace contextRef="#ctx0" brushRef="#br0" timeOffset="285020.2505">6177 6493 0,'0'0'0,"0"0"0,0 0 15,0 0-15,0 0 0,11 31 16,-11-31-16,3 33 0,-3-33 0,-2 40 15,1-16-15,-2 1 16,1-1-16,-2 2 0,2 0 16,0-5-16,0-2 0,-2-2 0,2-3 15,-1-3-15,-2-4 0,2-1 16,1-3-16,0 1 0,1-2 16,1-2-16,0 0 0,1 2 15,1-1-15,2 1 0,4 1 16,1 0-16,4 3 0,1 1 15,5 2-15,2 0 0,2 0 0,9 2 16,2-1-16,1-1 16,-1-2-16,11 2 0,2 0 0,-1-3 15,-3-5-15,-3 2 16,-8-2-16,-6 1 0</inkml:trace>
  <inkml:trace contextRef="#ctx0" brushRef="#br0" timeOffset="285253.7491">7123 6629 0,'0'0'0,"0"0"0,0 0 0,0 0 15,0 0-15,-8 27 0,8-27 16,-19 29-16,8-12 0,-1 2 15,-1 1-15,1 0 0,0-1 0,-5 4 16,1-1-16,0-3 0,4-2 16,0-3-16,3-3 0,2-1 15</inkml:trace>
  <inkml:trace contextRef="#ctx0" brushRef="#br0" timeOffset="285503.4075">7063 6462 0,'0'0'0,"0"0"15,0 0-15,0 0 0,21 26 0,-21-26 16,15 33-16,-8-11 0,1 3 16,2 0-16,2 2 0,5 6 15,-1-2-15,0-3 0,-1-2 16,3 3-16,-2-4 0,-4-2 15,2 0-15,-6-5 0,0-3 16,-1-3-16,-1-3 0,-1-4 0,-2 0 16,0-1-16</inkml:trace>
  <inkml:trace contextRef="#ctx0" brushRef="#br0" timeOffset="285687.5259">7475 6843 0,'0'0'0,"0"0"16,0 0-16,0 0 0,18 18 16,-18-18-16,11 21 15,-11-21-15,11 25 0,-6-14 0,-1-1 16,0-2-16</inkml:trace>
  <inkml:trace contextRef="#ctx0" brushRef="#br0" timeOffset="286282.6314">7842 6303 0,'0'0'0,"0"0"16,0 0-16,33-4 0,-19 0 0,4 2 16,1 0-16,5 2 0,0 1 15,-3 0-15,-1 2 16,-4-2-16,-1 2 0,-4-2 0</inkml:trace>
  <inkml:trace contextRef="#ctx0" brushRef="#br0" timeOffset="286486.7448">7902 6591 0,'0'0'0,"0"0"0,0 0 16,-2 33-16,2-33 0,-4 34 0,-1-10 15,1-2-15,0-1 0,-1 7 16,2 3-16,1-5 0,-2-1 0,4 0 15,1-3-15,3-8 16,0-3-16,-1-1 0,1-2 16,-2 0-16</inkml:trace>
  <inkml:trace contextRef="#ctx0" brushRef="#br0" timeOffset="286820.425">8192 6481 0,'0'0'0,"7"-3"0,3-1 0,0 2 16,0 1-16,1-2 0,1 1 15,4 0-15,1 2 0,1 2 0,0 3 16,-3-1-16,-1 0 0,-3 6 16,-1 1-16,-2 4 0,-2 4 0,0 6 15,-4 5-15,0 0 16,-1 0-16,0 7 0,0-1 15,1-4-15,-1-1 0,0-5 16,-1-1-16,0-4 0,0 0 0,-1-2 16,0-3-16,-2-2 0,1-2 15,-6-2-15,-5-4 16,-2-1-16,-3-3 0,-2-2 0,-2-2 16,-1-4-16,-2 1 0,1-8 15,0-2-15,6 3 0,2 0 0,4 4 16</inkml:trace>
  <inkml:trace contextRef="#ctx0" brushRef="#br0" timeOffset="287036.9686">8811 6296 0,'0'0'0,"0"0"0,22-4 15,-8 2-15,4-2 0,1 0 16,3 1-16,6 2 0,0 0 0,2-1 16,2-1-16,-4-1 0,-1 2 15,1-3-15,-3-2 16,-6 4-16,-3 2 0,-4 0 0,-2-1 16,-1 1-16</inkml:trace>
  <inkml:trace contextRef="#ctx0" brushRef="#br0" timeOffset="287193.4093">8745 6513 0,'0'0'15,"0"0"-15,0 0 0,2 19 0,-2-19 16,2 18-16,-2-18 0,3 24 16,-2-13-16,1-1 0,-1-1 15,1 1-15,0-3 0,0-1 16,-1 0-16,1-1 0</inkml:trace>
  <inkml:trace contextRef="#ctx0" brushRef="#br0" timeOffset="287471.0422">8858 6422 0,'0'0'0,"9"-2"0,3 2 0,4-2 15,2 1-15,9-1 0,3 0 16,-1-1-16,1 1 0,5-2 15,1-1-15,-5 1 0,-4 1 16,-3 2-16,-2 1 0,-2 1 0,-1 3 16,-5 0-16,-2 2 15,-4 1-15,-3 1 0,-7 3 0,-2 3 16,-1-3-16,-3 0 0,-2 1 16,-2 2-16,-3-1 0,0-1 0,-6 2 15,-2-1-15,2-1 16,0-3-16,-1-2 0,-1-4 15,4 1-15,5-1 0,2-1 0</inkml:trace>
  <inkml:trace contextRef="#ctx0" brushRef="#br0" timeOffset="287653.8387">8867 6366 0,'0'0'0,"0"0"0,0 0 0,0 0 15,0 0-15,0 0 0,0 0 16,13 27-16,-13-27 0,4 25 0,-4-25 16,-3 27-16,2-13 0,0-2 15,0-2-15,0-1 0,0-2 16,0 0-16,0 0 0,0-3 16</inkml:trace>
  <inkml:trace contextRef="#ctx0" brushRef="#br0" timeOffset="287838.59">8963 6348 0,'0'0'16,"0"0"-16,0 0 0,0 0 0,0 0 15,21 11-15,-21-11 0,0 0 16,18 21-16,-18-21 0,8 23 16,-4-10-16,-3 0 0,-2 3 15,-2 0-15,0 0 0,-1-1 16,-3-2-16,-2 0 0,3-3 0,-2 0 15,2-2-15</inkml:trace>
  <inkml:trace contextRef="#ctx0" brushRef="#br0" timeOffset="288003.6344">8753 6610 0,'0'0'0,"0"0"0,0 0 16,0 0-16,0 0 0,27-8 0,-27 8 15,35-10-15,-14 6 0,3 1 16,4-1-16,0 0 0,-2-1 15,7 1-15,0 1 0,-3 1 16,-3 2-16,-2-2 0,-3 1 16,-3 0-16,-5 1 0,-2 0 0,-1 0 15,-2 0-15</inkml:trace>
  <inkml:trace contextRef="#ctx0" brushRef="#br0" timeOffset="288220.7014">8752 6715 0,'0'0'0,"0"0"16,0 0-16,0 0 0,32-6 0,-32 6 15,38-6-15,-15 3 0,2-1 16,2 1-16,1-1 0,7-1 16,-2 2-16,0-3 0,0 2 15,-4 0-15,-4 1 0,0 0 16,-5 3-16,-4-1 0,-4 0 0,-5-1 15,0 2-15,-2-1 16</inkml:trace>
  <inkml:trace contextRef="#ctx0" brushRef="#br0" timeOffset="288406.7828">8733 6834 0,'0'0'0,"0"0"0,0 0 16,0 0-16,25-13 0,-25 13 0,41-7 15,-15 3-15,3 0 16,4-2-16,3 1 0,9-3 0,0 1 16,5 1-16,-2 3 15,-5 1-15,-4 2 0,0 0 0,-5 1 16,-11-1-16,-4 1 0,-4-1 16</inkml:trace>
  <inkml:trace contextRef="#ctx0" brushRef="#br0" timeOffset="288772.4581">9088 6828 0,'0'0'0,"0"0"0,0 0 0,0 0 16,0 0-16,8 31 0,-8-31 16,3 30-16,-3-30 0,4 32 15,-3-15-15,0-2 0,1 0 16,-1-2-16,1 1 0,-1-3 15,-1-2-15,0-1 0,0-1 16,0-1-16,-1 0 0,-2-1 0,0-3 16,-1-2-16,-1 0 0,-1-1 15,-2-1-15,-2-1 0,-1-1 16,-1-1-16,-1-3 0,0 0 16,2-1-16,2 1 0,0 0 15,0 1-15,0-1 0,-2 0 16,2 2-16,2 3 0,1-1 15,2 3-15,0 1 0,0 0 0,1 3 16,-1-1-16,1 2 0,0 1 16,0 0-16,0 1 15,0 2-15,1-1 0,1 0 0,-1 0 16,1 0-16,0-3 0</inkml:trace>
  <inkml:trace contextRef="#ctx0" brushRef="#br0" timeOffset="288937.0297">9321 7011 0,'0'0'0,"0"0"15,0 0-15,0 0 0,19 18 0,-13-9 16,-1 3-16,-1 1 16,1-2-16,-1 1 0,1 1 15,-1-1-15,-1-2 0,1 0 16</inkml:trace>
  <inkml:trace contextRef="#ctx0" brushRef="#br0" timeOffset="289687.9005">9116 7335 0,'0'0'0,"-8"2"0,-3-1 16,-3 1-16,-5 3 0,-10 0 15,-7 1-15,-1 1 0,-4 0 0,-14 1 16,-6 0-16,1-5 0,-3-3 16,-13-3-16,0 0 0,-5-2 15,8-1-15,-7-4 0,2 0 16,8-5-16,6-1 0,-22-15 16,10-1-16,16 1 0,10 1 0,4-4 15,2-5-15,9 0 16,7 0-16,9-6 0,7-3 15,6 2-15,4 2 0,10-6 0,6-3 16,5 3-16,0 1 0,10-3 16,7-3-16,-1 4 0,1 4 15,7-5-15,7-3 16,-3 10-16,1 7 0,11-1 0,10-2 16,-10 5-16,-1 3 0,7 0 15,8 2-15,0 3 0,0 2 0,3 3 16,5 3-16,-5 9 0,-3 7 15,9 1-15,5 3 16,-6 8-16,-6 6 0,7 8 0,5 6 16,-8 1-16,-8 0 0,5 7 15,4 7-15,-14-5 0,-9-2 16,-1 14-16,1 10 0,-7-9 16,-2-5-16,-10 3 0,-6 3 15,-7 1-15,-8 2 0,-5 4 16,-3 2-16,-9-14 0,-6-8 0,-8 12 15,-4 6-15,-2-6 16,-2-5-16,-11-4 0,-9-1 0,3-7 16,3-3-16,-9 4 0,-5 2 15,7-10-15,4-6 0,-6-2 16,-3 0-16,4-6 0,4-3 0,-1 2 16,-1 0-16,6-5 15,4-1-15,-6 0 0,-2 1 16,9-3-16,6-1 0,5-1 15,1 0-15,2-2 0,3 1 0,10-1 16,0 0-16,0-1 16,-1 1-16,3 0 0,2 0 0,-1-3 15,2-3-15,-1 1 0,0 1 16,0 1-16,0 0 0,-2 0 16,-2-1-16,-2 0 0,-2 0 0,4 1 15,-2 1-15,3 0 0</inkml:trace>
  <inkml:trace contextRef="#ctx0" brushRef="#br0" timeOffset="316238.3986">21430 7467 0,'0'0'0,"0"0"15,0 0-15,0 0 0,0 0 0,-14 24 16,14-24-16,-11 30 0,11-30 16,-12 37-16,6-12 0,-2-1 15,0 1-15,-2 6 16,0 1-16,-1-5 0,-1-1 0,1-4 16,1-3-16,1-3 0,3-3 15,0-5-15,1-3 0,-1-3 16,2-1-16,2-3 0,2-4 15,2 0-15,2-3 0,5 0 16,3-1-16,1 0 0,2 0 0,1-1 16,4-1-16,0 2 0,1 0 15,1 2-15,1 2 0,0 2 16,-1 2-16,5 3 0,-2 2 16,-3 2-16,-3 2 0,-4 5 15,-1 3-15,-4 0 0,-2 1 16,-1 3-16,-1 0 0,-4-2 0,-1 1 15,-1-3-15,-1-2 16,0-4-16,0-1 0,-1-2 0,1-2 16,1 0-16</inkml:trace>
  <inkml:trace contextRef="#ctx0" brushRef="#br0" timeOffset="316590.0226">21991 7669 0,'0'0'16,"0"0"-16,0 0 0,0 0 0,-7 27 15,7-27-15,-5 29 0,2-12 16,1 1-16,2 1 0,2 1 16,3-3-16,0-2 0,5-1 15,4-3-15,0-2 0,2-2 16,2-6-16,2-5 0,-2-2 0,-2-3 15,1-2-15,-1-3 16,1 0-16,-2-2 0,2-3 0,-3 0 16,-4 1-16,-4 2 0,-3 2 15,-4 3-15,-3 2 0,-1 1 16,-6 2-16,-5 2 0,-2 3 16,-3 2-16,-4 4 0,2 1 15,3 1-15,3 2 0,2 1 16,3 2-16,5-3 0,2 0 0,1-1 15,0-2-15,2-1 0</inkml:trace>
  <inkml:trace contextRef="#ctx0" brushRef="#br0" timeOffset="316988.2755">22513 7671 0,'0'0'16,"0"0"-16,0 0 0,0 0 0,0 0 16,-11 31-16,11-31 0,-8 31 15,3-12-15,2 0 0,-1 3 16,3-3-16,2-2 0,4 3 16,2-5-16,0-4 0,1-5 15,5-3-15,5-4 0,-1-3 16,2-3-16,-1-4 0,-2-3 15,1 0-15,-2-1 0,6-7 0,1-2 16,-2 1-16,-2 2 0,-4 3 16,-3 4-16,-2 0 0,-2 4 15,-3 2-15,-1 4 0,-4 1 16,-3 3-16,-3 4 0,-2 2 16,-1 4-16,1 1 0,0 4 15,1 6-15,2 1 0,1 0 0,3 8 16,4 0-16,3-2 0,4-3 15,6-4-15,3-4 16,-2-3-16,-4-1 0,-2-5 0</inkml:trace>
  <inkml:trace contextRef="#ctx0" brushRef="#br0" timeOffset="317271.9498">23227 7599 0,'0'0'15,"0"0"-15,0 0 0,-24 1 0,24-1 16,-24 6-16,5 1 16,1 1-16,-1 0 0,-3 5 0,1 1 15,3 1-15,3 0 0,4 1 16,4 1-16,4 0 0,3-1 16,3-3-16,5 0 0,1-2 15,2 2-15,1-2 0,1 0 16,-1 0-16,-1-1 0,-2 0 15,-1 2-15,-3-1 0,-1-1 0,-3 1 16,-3-1-16,-3 1 0,-1 0 16,-4-3-16,-4 0 15,2-2-15,0 0 0,1-1 0,2-1 16,2-1-16</inkml:trace>
  <inkml:trace contextRef="#ctx0" brushRef="#br0" timeOffset="317588.4826">23294 7812 0,'0'0'16,"0"0"-16,0 0 0,27-3 0,-12 2 15,1-1-15,3 0 0,1 0 16,0-2-16,6 0 0,1-1 16,-2 0-16,-2-1 0,-2-1 15,-2-1-15,-4-2 0,-1 2 0,-3-5 16,-3 0-16,-2 1 0,-2 0 15,-4 0-15,-3 1 16,-5 2-16,-4 1 0,-3 4 0,-4 2 16,-3 2-16,-2 1 0,-7 5 15,-2 5-15,5 1 0,4 2 16,2 6-16,2 5 0,5 1 16,2-1-16,9 1 0,5 0 15,5-3-15,4-3 0,14 2 16,9-1-16,3-6 0,3-1 0,-9-4 15,-7-1-15,-6-3 0</inkml:trace>
  <inkml:trace contextRef="#ctx0" brushRef="#br0" timeOffset="318155.4686">21759 8062 0,'0'0'16,"0"0"-16,0 0 0,0 0 0,0 0 15,0 0-15,-9 22 0,9-22 16,-12 32-16,5-9 0,-2 2 16,-1 3-16,-1 0 0,-4 11 15,0 1-15,1-3 0,1-3 0,-1 3 16,3-6-16,1-6 15,3-7-15,0-5 0,0-3 0,4-7 16,1-3-16,5-4 0,6-5 16,1-4-16,2-2 0,3-3 15,3-3-15,7-5 0,2 0 16,2 3-16,-1 1 0,-2 3 16,-3 2-16,4 4 0,1 4 15,-5 5-15,-3 3 0,-4 4 16,-2 5-16,-7 2 0,-1 3 0,-5 4 15,-3 4-15,-3-1 0,0 1 16,-3 0-16,0 2 16,1-3-16,0-1 0,2-1 0,1-3 15,2-3-15,1-3 0,0-2 16,1 0-16,0-3 0</inkml:trace>
  <inkml:trace contextRef="#ctx0" brushRef="#br0" timeOffset="318491.9195">22206 8346 0,'0'0'15,"0"0"-15,0 0 0,0 0 0,-12 21 16,12-21-16,-9 25 0,4-9 16,2 0-16,2-1 0,1-1 15,2-2-15,2-1 0,3-4 16,5-1-16,3-3 0,0-2 0,6-6 15,1-5-15,0 0 0,0-1 16,0-2-16,0 0 16,-3-3-16,-2 1 0,-2-5 0,-4-2 15,-4 4-15,-4 3 0,-7 1 16,-6 0-16,-2 3 0,-3 2 0,-5 4 16,-4 5-16,-1 0 15,-2 2-15,2 5 0,2 2 16,2 1-16,2-2 0,4 2 15,3 1-15,3-1 0,4 0 0,5-3 16,5-1-16,-2-1 0,0-2 16,0 0-16</inkml:trace>
  <inkml:trace contextRef="#ctx0" brushRef="#br0" timeOffset="318904.8687">22689 8214 0,'0'0'0,"0"0"16,0 0-16,0 0 0,0 0 0,-16 23 16,16-23-16,-20 29 0,8-12 15,0 4-15,0 4 0,1-1 16,1-1-16,0 4 0,1-2 16,4-4-16,3-4 0,3-2 15,4-3-15,4-5 0,4-2 0,3-7 16,0-4-16,1-2 0,-1-2 15,4-3-15,3-3 16,3-4-16,-3 0 0,-1-2 0,0-1 16,-2 1-16,-3 3 0,-2 2 15,-2 3-15,-4 3 0,-3 1 16,-1 4-16,-3 1 0,-3 3 16,-1 2-16,-4 4 0,-2 3 15,1 1-15,-1 2 0,0 3 16,-1 3-16,2 2 0,-1 2 0,0 7 15,3 2-15,3-3 16,2-4-16,3-2 0,2 0 16,3-5-16,2-3 0,5-3 0,6-5 15,-4 0-15,-4-1 0,-2 0 16</inkml:trace>
  <inkml:trace contextRef="#ctx0" brushRef="#br0" timeOffset="319172.1382">23306 8221 0,'0'0'0,"0"0"16,0 0-16,0 0 0,-30 5 0,30-5 15,-31 12-15,15-4 0,-1 2 16,0 2-16,-1 3 0,1-2 16,3-1-16,-1 3 0,3-2 15,4 1-15,2-1 0,3-1 16,2-1-16,1-1 0,1 1 0,0-1 15,1 0-15,1 0 0,-2 0 16,-2 0-16,-4 1 0,0-2 16,-2-1-16,-4 3 0,-2 0 15,1 2-15,0-2 0,-1-2 16,0 0-16,2-5 0,0-2 16,2 0-16,2-1 0,0 1 0</inkml:trace>
  <inkml:trace contextRef="#ctx0" brushRef="#br0" timeOffset="319505.8343">23160 8441 0,'0'0'0,"0"0"16,0 0-16,0 0 0,26-4 0,-26 4 15,26 0-15,-11-1 0,-1 1 16,4-4-16,1 0 0,1 1 16,-1 2-16,0-3 0,0-1 15,1-1-15,-2 0 0,-2 0 16,-2-1-16,-3-1 0,-1 1 0,-4-1 15,-1-4-15,-2 2 16,-2 0-16,-2 1 0,-3 1 16,-4 2-16,-2-1 0,-1 2 0,-2 1 15,1 1-15,-2 0 0,1 6 16,0 1-16,0 2 0,-2 2 16,0 2-16,-1 2 0,1 2 0,3 2 15,2 3-15,4 2 16,2 0-16,3-4 0,3 0 15,5 1-15,2-2 0,1-4 0,11 0 16,7-3-16,2-3 0,1-4 16,-6 0-16,-4-1 0,-4 1 15</inkml:trace>
  <inkml:trace contextRef="#ctx0" brushRef="#br0" timeOffset="319805.6905">23927 8229 0,'0'0'0,"0"0"16,0 0-16,0 0 0,-30-1 0,30 1 16,-27 4-16,11 1 0,-2 2 15,0 3-15,-1 2 16,1 1-16,3 1 0,-1 3 0,6-1 16,5 0-16,5-1 0,5-1 15,6-3-15,3 2 0,1-2 0,3-1 16,0-1-16,-1-1 15,-2 1-15,2 0 0,-4 3 16,-3-3-16,-3 0 0,-8-1 0,-5 1 16,-3-1-16,-3 0 0,-3 0 15,-4 1-15,-3-2 0,-2 0 16,-4-2-16,2-4 0,1-2 16,3 0-16,5-2 0,2 1 15,3 1-15</inkml:trace>
  <inkml:trace contextRef="#ctx0" brushRef="#br0" timeOffset="320272.2588">24784 7631 0,'0'0'16,"0"0"-16,0 0 0,0 0 0,-3 25 16,3-25-16,-11 39 0,3-15 15,0 4-15,-3 4 0,-3 4 16,-3 7-16,0-4 0,-1 7 16,3-4-16,1-6 0,2-3 15,-1-3-15,4-8 0,3-5 0,2-2 16,0-7-16,2-2 15,1-4-15,1-2 0,3-3 0,2-3 16,1-3-16,3-3 0,5-2 16,4-5-16,2 2 0,0 0 15,10-3-15,3 2 0,-2 3 16,-2 0-16,0 3 0,-3 1 16,-2 4-16,-5 2 0,2 4 15,-1 5-15,-4-1 0,-2 3 16,-3 5-16,-2 3 0,-4 2 15,-2 3-15,-3 2 0,-3 2 16,0-2-16,-1 0 0,-2-1 0,-1-1 16,2-2-16,-1-4 0,2-1 15,1-3-15,1-1 0</inkml:trace>
  <inkml:trace contextRef="#ctx0" brushRef="#br0" timeOffset="320638.7512">25303 7903 0,'0'0'0,"0"0"0,0 0 0,0 0 16,0 0-16,-18 31 0,18-31 16,-10 35-16,6-18 0,0 1 15,3 1-15,2 0 0,2-3 0,5 0 16,7-5-16,1-3 15,3-2-15,2-6 0,2-4 16,0-1-16,0 0 0,0-2 0,1-3 16,0-2-16,-3 0 0,-2-3 15,-3-1-15,-4-1 0,-2 0 16,-4 1-16,-3 1 0,-2 0 16,-2 3-16,-7-1 0,-4 2 15,-4 3-15,-5 1 0,-4 4 16,-1 2-16,-2 2 0,1 2 0,1 1 15,2 2-15,4-1 0,3 2 16,4-1-16,3 1 16,6-2-16,5 0 0,0-2 0,-1-1 15,0 1-15</inkml:trace>
  <inkml:trace contextRef="#ctx0" brushRef="#br0" timeOffset="321021.8748">25772 7869 0,'0'0'0,"0"0"0,0 0 16,0 0-16,-12 23 0,12-23 15,-12 25-15,4-10 0,1 1 16,-1 3-16,0 1 0,3-1 16,1-2-16,3 3 0,2-2 15,3-4-15,2-1 0,4-4 16,3-3-16,4-3 0,3-3 0,0-3 15,-1-4-15,1-1 16,0-2-16,1-3 0,2-4 16,5-2-16,-2 4 0,-4-4 0,-3-2 15,-4 1-15,-1 2 0,-3 4 16,-2 2-16,-3 2 0,0 2 16,-3 2-16,-1 2 0,-2 4 15,0 0-15,-1 8 0,-2 1 16,-2 1-16,0 3 0,-1 6 15,0 2-15,0 0 0,2 2 0,2 4 16,3 1-16,3-4 0,3-3 16,3-3-16,3-3 0,-3-2 15,-1-4-15,-3 0 0</inkml:trace>
  <inkml:trace contextRef="#ctx0" brushRef="#br0" timeOffset="321311.8674">26529 7831 0,'0'0'16,"0"0"-16,0 0 0,-25-6 0,25 6 15,-26 0-15,26 0 16,-34 10-16,16-5 0,0 5 0,1 3 16,-2 3-16,2 1 0,5 0 15,5 1-15,1 0 0,4-2 0,3 0 16,3-2-16,2-2 15,-1-1-15,2 0 0,0-1 16,-2 1-16,1-1 0,-3 1 0,0 0 16,-2-2-16,-1 1 0,-3-1 15,-4 1-15,0-1 0,-1-2 16,-4 2-16,-4 0 0,2-2 16,1-1-16,1-4 0,2 0 15,1-1-15,1 1 0,2-1 16</inkml:trace>
  <inkml:trace contextRef="#ctx0" brushRef="#br0" timeOffset="321639.7747">26559 8045 0,'0'0'0,"0"0"16,0 0-16,35 2 0,-20-2 0,2 1 16,-1 0-16,2 0 15,2-1-15,4-1 0,-1-2 16,-2 0-16,-1-2 0,-3-1 15,-2 0-15,-3-2 0,-2 0 0,-5 0 16,-1-2-16,-4 0 0,-3 2 16,-3-5-16,-4 1 0,-2 1 15,-2 2-15,-1 1 0,-1 1 16,-2 3-16,-1 2 0,-1 2 16,-2 2-16,2 2 0,3 2 15,-4 4-15,1 2 0,3 3 16,4 0-16,4 5 0,5 2 15,3-1-15,2-1 0,8 0 16,5 0-16,5-1 0,3-2 0,5-2 16,5-1-16,2-4 0,0-4 15,-1 1-15,-8-1 0,-5-2 16</inkml:trace>
  <inkml:trace contextRef="#ctx0" brushRef="#br0" timeOffset="322091.1107">27359 8046 0,'0'0'0,"0"0"16,0 0-16,0 0 0,-15-15 0,15 15 15,-23-13-15,23 13 0,-30-13 16,12 8-16,-3 2 0,0 0 16,-1 1-16,-6 3 0,1 4 15,1 1-15,3 1 0,0 4 16,0 1-16,3 2 0,2 2 0,6 1 15,4 2-15,4-3 0,2 0 16,5 1-16,6-4 0,3-2 16,4-2-16,7-3 0,5-4 15,-1-2-15,-2-1 0,3-6 16,0-4-16,0-2 0,-2 0 16,3-9-16,-4-5 0,-1-1 15,-3 2-15,-1-8 0,0-2 16,-2 3-16,-1 1 0,-1 2 15,1-2-15,-4 4 0,-1 1 16,-3 5-16,-3 2 0,0 4 0,-3 4 16,1 2-16,-1 2 15,-2 5-15,-1 3 0,-2 8 0,-3 4 16,0 2-16,-2 5 0,-4 7 16,-3 8-16,-1 3 0,1 0 15,-1 9-15,1 1 0,5-4 16,1 0-16,0 4 0,3-2 15,0-12-15,2-8 0,1-6 0</inkml:trace>
  <inkml:trace contextRef="#ctx0" brushRef="#br0" timeOffset="331539.5809">25902 7406 0,'0'0'0,"0"0"16,0 0-16,0 0 0,-16-12 0,16 12 15,-18-8-15,6 4 0,-2-2 0,-3 1 16,0 0-16,-3 1 15,-2 0-15,-8 0 0,0-1 16,-1 1-16,-2-1 0,-1 3 16,-2 3-16,-10 0 0,2 1 0,0 1 15,0 0-15,-1 3 0,0 0 16,-7 4-16,1-1 0,2 2 16,-1 0-16,1 2 0,1 3 15,-5 2-15,3-1 0,5 3 16,3 1-16,-1 2 0,0 3 15,3-2-15,1 0 0,3-1 0,1 1 16,4 0-16,3 1 16,0 1-16,2 1 0,-1-2 15,0 1-15,3 3 0,1 2 0,5-2 16,0-3-16,3-1 0,1 1 16,3 3-16,0 1 0,3-3 15,0-1-15,3 0 0,4 0 16,1 1-16,3 1 0,1-3 15,1-2-15,1-4 0,-1 1 0,3 1 16,2 0-16,3 0 0,2-2 16,2 2-16,3-2 0,-1-1 15,-1 0-15,1-1 0,2-2 16,4-1-16,2 1 0,1 1 16,0 0-16,1 0 0,1-1 15,2-3-15,2-2 0,1 1 16,2 0-16,0-2 0,2 0 15,0-2-15,1 2 0,6 2 0,2-1 16,0-2-16,2 0 0,-3-2 16,-1-1-16,1 0 0,3-1 15,-1 0-15,1 0 0,-1-1 16,0-1-16,9 1 0,2 2 16,-5-5-16,-2-2 0,3 5 15,3 1-15,-4 0 0,-1-2 0,-1-1 16,0-2-16,-3-2 15,0 0-15,10-1 0,3-3 16,12 1-16,-10 3 0,-4-2 16,-3 2-16,3 0 0,1-1 0,-2-1 15,1-2-15,-5 1 0,-2 4 16,4-3-16,1 0 0,-2-1 16,-3-1-16,-2-1 0,-1-2 15,0 2-15,-1 0 0,1-2 31,1 0-31,-5-1 0,-1 0 0,-2 0 0,-1 0 0,-3-2 0,-1-2 16,0-2-16,-2-1 16,-4 2-16,-3-1 0,-4-5 0,0-3 15,-14 14-15,1-1 0,1-4 16,2-4-16,-2 0 0,-1 0 16,0-2-16,-1-1 0,-5 4 15,-1 0-15,-3-2 0,-1-3 16,0 0-16,-1 0 0,-2-3 15,-3 0-15,-1 0 0,-2 2 0,1 2 16,-2-2-16,-1 3 0,-1 2 16,-3-2-16,-2-2 15,1 2-15,1 0 0,-1 0 0,-1-1 16,-2 1-16,-2 0 0,-4 1 16,-3 0-16,2 0 0,1 3 15,-2-1-15,-4-2 0,1 1 16,1 1-16,-4 1 0,-1 2 15,-2-1-15,-1 0 0,-1 2 16,1-1-16,-1 3 0,-3-1 0,-5-2 16,0 1-16,1 1 0,0 3 15,0-1-15,-1 1 0,0 2 16,0 5-16,-3-3 0,1-1 16,1 2-16,1 2 0,-3-2 15,0 1-15,2 1 0,1 2 16,-7 1-16,1 1 0,4-2 15,2 0-15,-2-2 0,-2 1 16,4 3-16,2 1 0,1 1 16,2-1-16,2 3 0,2-1 0,-1 0 15,-2-2-15,4 2 0,2 1 16,3 0-16,0 0 16,-1 1-16,-1-2 0,0 0 0,0-1 15,-2 1-15,-2 1 0,2 2 16,2 2-16,0-3 0,0-1 0,0 2 15,0 0-15,5-1 0,4 1 16,1 1-16,0 2 0,5 0 16,0 1-16,1-1 15,-1-1-15,3 2 0,1 1 0,1 2 16,1 1-16,3-6 0,2-1 16,0-2-16</inkml:trace>
  <inkml:trace contextRef="#ctx0" brushRef="#br0" timeOffset="332223.038">25590 8283 0,'0'0'0,"0"0"15,0 0-15,0 0 0,0 0 16,0 0-16,0 0 0,0 0 16,11 21-16,-11-21 0,0 0 15,0 0-15,15 19 0,-15-19 16,0 0-16,14 21 0,-14-21 0,10 15 15,-3-6-15,-1-2 16,0 1-16,-1 1 0,1-1 0,-1 1 16,1-1-16,-1 0 0,1 0 15,-1-1-15,0-2 0,-1-1 16,0 1-16,1-1 0,0 1 16,2-3-16,1-1 0,-1 0 15,2-1-15,0 0 0,1-1 16,0-1-16,0-2 0,1 0 15,1-2-15,0 1 0,0-1 0,2-1 16,-1-1-16,0 2 16,1-1-16,1 0 0,0-1 0,-1 2 15,0-1-15,1 0 0,-2 0 16,-4 3-16,0 1 0,-1-1 16,-2 2-16,0 0 0,-1-1 0,0 2 15,-2 0-15,-1 1 16,0-2-16,-2 2 0,-3 5 15,1-3-15,0 0 0,2-2 0</inkml:trace>
  <inkml:trace contextRef="#ctx0" brushRef="#br0" timeOffset="333308.0126">21432 8104 0,'0'0'0,"0"0"0,0 0 0,0 0 15,0 0-15,0 0 0,0 0 16,0 0-16,0 0 0,0 0 16,22-10-16,-22 10 0,0 0 0,26-5 15,-26 5-15,20-5 16,-20 5-16,26-2 0,-9 1 15,1-1-15,-1 1 0,2 0 0,1-1 16,2 1-16,1 0 0,10 0 16,3 0-16,-1 0 0,1-1 15,12 1-15,1-1 0,-1-1 16,-2-1-16,4 1 0,3 1 16,4 3-16,-4 2 0,3-2 15,4-2-15,1 1 0,-6 1 0,5 1 16,2 0-16,-6 0 0,-3 0 15,10 0-15,2 0 16,-11 1-16,-7 0 0,10 2 0,1-1 16,-16 1-16,-6 1 0,22 1 15,-2 1-15,-27-6 0,-1 0 16,2 3-16,-2 1 0,-7-1 16,-2-1-16,-5 0 0,-4-2 15,-3 0-15</inkml:trace>
  <inkml:trace contextRef="#ctx0" brushRef="#br0" timeOffset="333839.5372">21669 8767 0,'0'0'16,"0"0"-16,0 0 0,0 0 0,0 0 15,27 0-15,-27 0 0,24 0 16,-9 3-16,2-1 0,1 1 16,2-1-16,1 0 0,3 0 15,3 1-15,6-1 0,0 1 0,3 0 16,4 0-16,0 2 0,0 0 15,13 1-15,1-2 16,-1-1-16,0 0 0,15-2 0,1 1 16,-3-1-16,-3 3 0,10-1 15,-3 0-15,-5-1 0,-3 0 16,8 0-16,-2 1 0,-11 0 16,-6 0-16,1 4 0,1 1 15,-10-3-15,-8-5 0,1 5 16,-3 3-16,-9-1 0,-6 2 0,-3-4 15,-5 0-15,-4-3 0</inkml:trace>
  <inkml:trace contextRef="#ctx0" brushRef="#br0" timeOffset="346589.9493">15204 7753 0,'0'0'0,"0"0"16,0 0-16,0 0 0,0 0 0,0 0 15,0 0-15,28-1 0,-28 1 16,0 0-16,0 0 16,27-3-16,-19 2 0,1 2 0,1 0 15,0 1-15,-2-2 0,2 1 16,1-1-16,-1 0 0,0 0 0,1-1 16,2 1-16,1-2 15,0 1-15,2-1 0,2 0 16,0 0-16,-2 0 0,4 0 15,2-1-15,6-2 0,-2-1 0,1 1 16,-1 0-16,1-1 0,-1 0 16,8-1-16,3 1 15,-3-1-15,-2 2 0,2-1 0,1 1 16,-2 0-16,-3 1 0,3 0 16,1 1-16,-2-2 0,-1 1 0,7-3 15,0-1-15,-3 5 16,-1 3-16,-1-4 0,0-3 15,-2 1-15,-2 3 0,4 1 16,4 0-16,-5 0 0,-4 0 0,4 0 16,4 0-16,-4 0 0,-4 1 15,3-1-15,2 0 0,-1-1 16,-1-2-16,3 2 0,3 1 16,-2 1-16,-1 1 0,10 0 15,1 0-15,-4 0 0,-4 0 0,1-3 16,3 0-16,-4 3 0,0 1 15,4 0-15,3 0 16,-1 1-16,-2-1 0,2 0 0,1 0 16,-3 0-16,-1-1 0,9 2 15,0-1-15,-10 0 0,-3 0 16,5 1-16,-1 0 0,-7 1 16,-5 1-16,2-2 0,1-2 15,-11-2-15,-5 0 0,-2 3 16,-5 4-16,-1-3 0,-2 0 0,-1-1 15,-2 0-15,0 0 0</inkml:trace>
  <inkml:trace contextRef="#ctx0" brushRef="#br0" timeOffset="376340.7684">12784 6665 0,'0'0'0,"0"0"0,0 0 15,0 0-15,-3-20 0,3 20 0,0 0 16,-13-18-16,13 18 0,-16-13 15,5 7-15,-1-2 0,0 1 16,-1 3-16,-2 1 0,-1 1 16,-3 0-16,-1 2 0,-1 2 15,-4 3-15,1 3 0,-1 4 16,1 3-16,2 0 0,1 2 0,2 2 16,3 3-16,1 1 0,3-1 15,4 5-15,4 1 0,6-4 16,4 0-16,4-6 0,3-6 15,3-5-15,1-3 16,7-6-16,6-5 0,-4 0 16,-4 1-16,-1-4 0,-1-2 0,0-1 15,-1 0-15,0-3 0,1-3 16,-3 2-16,-1 0 0,-4 4 16,-1 2-16,-2 2 0,-3 2 0,0 2 15,-3-1-15,-1 6 16,-2 5-16,-2 4 0,-2 4 15,-3 4-15,-2 3 0,2 5 16,-1 4-16,-1 7 0,1 0 0,1-1 16,0-1-16,1-3 0,1-3 15,-3 3-15,1-6 0,-1-3 16,1-4-16,1-6 0,-1-1 16,-1-1-16,1 0 0,-7-2 15,-2-4-15,-3-3 0,-1-3 0,1-2 16,2-3-16,2 1 0,3 2 15,2 0-15</inkml:trace>
  <inkml:trace contextRef="#ctx0" brushRef="#br0" timeOffset="376891.4873">13186 6628 0,'0'0'0,"0"0"16,0 0-16,0 0 0,0 0 0,-5-20 16,5 20-16,0 0 0,-17-16 15,17 16-15,-18-2 16,7 3-16,-1 0 0,-3 4 15,0 2-15,-1 3 0,1 1 0,-2 4 16,2 4-16,-5 7 0,1 1 16,3 1-16,1 2 0,6-3 15,2-2-15,4 3 0,4-3 16,2-7-16,1-6 0,5-4 16,3-4-16,2-4 0,0-3 0,4-4 15,1-3-15,-1-3 0,-2-1 16,-2-6-16,0-2 0,-1 0 15,0-3-15,-1 3 0,-1 1 16,-2 2-16,-3 4 0,0 3 16,-3 1-16,-1 2 0,0 4 15,-2 5-15,-3 1 0,0 4 16,-2 4-16,0 3 0,-2 4 16,2-1-16,-1 3 0,2 2 15,0 3-15,1 4 0,2-3 0,2-2 16,1-3-16,3-5 0,1-4 15,3-5-15,2-3 0,2-4 16,2-1-16,-1-4 16,-1-2-16,-4 3 0,-1 1 0,-1 1 15</inkml:trace>
  <inkml:trace contextRef="#ctx0" brushRef="#br0" timeOffset="377158.3079">13414 6579 0,'0'0'0,"0"0"0,0 0 16,0 0-16,0 0 0,-9 23 15,9-23-15,-15 27 0,15-27 16,-18 35-16,7-13 0,1 1 16,1-2-16,-1 5 0,2-4 15,2-4-15,0-1 0,2-5 16,-1-1-16,2-5 0,1-3 0,0-3 16,1-3-16,1-3 0,0-2 15,2-4-15,1-2 16,3-6-16,-1 0 0,2 1 0,-1 3 15,2 1-15,0 3 0,-1 4 16,1 1-16,1 5 0,0 1 0,1 3 16,1 3-16,0 1 15,0 2-15,-2 0 0,-2-3 16,0 0-16</inkml:trace>
  <inkml:trace contextRef="#ctx0" brushRef="#br0" timeOffset="377624.077">13774 6639 0,'0'0'15,"0"0"-15,0 0 0,0 0 0,0 0 16,0 0-16,0 0 16,-20-8-16,20 8 0,0 0 15,-32 5-15,32-5 0,-26 10 0,12-1 16,-2 1-16,1 2 0,-1 1 0,0 3 15,-1 3-15,1 5 16,2-1-16,7 0 0,4-1 16,5-3-16,2-2 0,5-6 15,4-5-15,1-2 0,2-3 0,3-5 16,3-3-16,2-3 16,-3-3-16,1-3 0,2-3 15,-2-5-15,-2 0 0,0-7 0,0-6 16,2-1-16,-2 4 0,-4 3 15,-3 1-15,-3 3 0,-2 4 16,-1 6-16,-2 4 0,-1 2 16,-1 2-16,-2 2 0,-1 3 15,0 4-15,-4 5 0,0 6 16,-1 4-16,-2 4 0,-1 3 0,-4 7 16,-3 8-16,0-1 0,1 0 15,1 3-15,2-2 0,4-6 16,4-3-16,3-6 0,1-3 15,1-3-15,1-4 0,1-2 16,0-4-16,-1-1 0,0-2 16,-1-1-16</inkml:trace>
  <inkml:trace contextRef="#ctx0" brushRef="#br0" timeOffset="377957.4949">13935 6749 0,'0'0'16,"0"0"-16,0 0 0,24-3 15,-24 3-15,30-4 0,-30 4 0,31-7 16,-13 1-16,-1 2 16,1 2-16,1-3 0,-1 0 15,-1-1-15,-2-1 0,3-5 16,-3-2-16,-1 2 0,-3 2 0,-4-4 16,-1 1-16,-2 1 0,-1 1 15,-5 2-15,-3 2 16,-2 1-16,0 3 0,-6 3 0,-1 1 15,1 5-15,0 0 0,-1 6 16,0 3-16,1 2 0,1 2 0,-3 7 16,2 4-16,5-5 15,5-3-15,5-1 0,5-3 16,1-3-16,0-1 0,8-6 16,6-2-16,0-6 0,0-2 0,3-4 15,2-2-15,-5 1 16,-4 2-16,-4 1 15</inkml:trace>
  <inkml:trace contextRef="#ctx0" brushRef="#br0" timeOffset="378291.5746">14430 6577 0,'0'0'0,"0"0"0,0 0 16,-10 25-16,10-25 0,-13 32 15,3-12-15,1 0 0,0 1 0,-2 2 16,3-1-16,0-4 15,0-3-15,3-3 0,0-1 16,1-4-16,0-1 0,3-4 16,1-2-16,3-2 0,1-4 0,1-4 15,3-3-15,2-6 0,1 0 16,1-1-16,0 0 0,2 1 16,-1 1-16,1 0 0,1 2 15,-1 3-15,-1 5 0,-1 0 16,-1-1-16,-1 5 0,-1 5 0,-1 2 15,-2 2-15,-1 4 0,-3 4 16,-2 4-16,-1 3 0,-1 0 16,-1 2-16,1 0 15,1-1-15,2 2 0,3-2 0,1-4 16,2-2-16,-2-4 0,0-2 16,-2-1-16</inkml:trace>
  <inkml:trace contextRef="#ctx0" brushRef="#br0" timeOffset="378607.5679">15056 6522 0,'0'0'0,"0"0"0,0 0 16,0 0-16,0 0 0,0 0 16,-35 2-16,35-2 0,-31 8 0,31-8 15,-31 13-15,17-5 16,0 3-16,1 0 0,2 2 15,5-2-15,3 0 0,1 0 16,4 0-16,0 1 0,1-1 0,4 1 16,1 0-16,3 3 0,-1-2 15,-1 0-15,0-1 0,-3-1 16,-3 0-16,-2 0 0,-2-1 16,-2-1-16,-3-1 0,-2 0 15,0-1-15,-1-3 0,-1 0 0,-7 0 16,-2-3-16,2-1 0,0-1 15,3 0-15,2-1 0,2 1 16</inkml:trace>
  <inkml:trace contextRef="#ctx0" brushRef="#br0" timeOffset="378758.4476">14892 6387 0,'0'0'0,"0"0"16,0 0-16,0 0 0,0 0 0,0 0 15,-24 16-15,24-16 16,-28 19-16,28-19 0,-30 27 0,17-15 16,2-1-16,1-2 0</inkml:trace>
  <inkml:trace contextRef="#ctx0" brushRef="#br0" timeOffset="379257.7393">15721 6364 0,'0'0'0,"0"0"15,0 0-15,0 0 0,0 0 0,-8 33 16,8-33-16,-16 38 16,4-14-16,-3 5 0,-2 4 15,-4 9-15,1-2 0,-2 5 16,2-3-16,3-7 0,3-6 0,2-5 16,3-5-16,0-3 0,2-2 15,2-4-15,3-4 16,2-6-16,0 0 0,4-6 0,2-4 15,1-2-15,1-3 0,3-1 16,3-4-16,1 2 0,3 0 0,5-4 16,0 2-16,-1 2 15,0 3-15,0 1 0,-1 4 16,-1 3-16,0 3 0,-3 2 16,-1 3-16,-3 3 0,-3 3 0,-3 3 15,-3 5-15,-3-1 0,-2 2 16,-3 1-16,-4 2 0,-1 0 15,0-1-15,2 0 0,-1-1 16,1-2-16,2-3 0,0-3 16,3-2-16,0-2 0,1-1 0,0 0 15</inkml:trace>
  <inkml:trace contextRef="#ctx0" brushRef="#br0" timeOffset="379641.3724">16091 6607 0,'0'0'16,"0"0"-16,0 0 0,-13 21 15,13-21-15,-12 28 0,6-7 16,0 1-16,2-3 0,1 5 16,6-3-16,2-4 0,4-5 0,5-5 15,6-3-15,1-1 0,0-5 16,3-1-16,4-2 15,3-6-15,-4-1 0,-1-4 0,-2-2 16,-3 0-16,-4 1 0,-2-1 16,-3-1-16,-4 0 0,-3 2 0,-5 3 15,-3 1-15,-5 4 16,-2 1-16,-10 5 0,-6 0 16,-1 3-16,1 1 0,-2 6 0,0 3 15,3-1-15,5-1 0,-3 2 16,5 0-16,5-4 0,3-1 15,6 1-15,6-3 0,6 0 16,4-1-16,4-4 0,3-2 16,-4 1-16,-3 0 0,-2 0 15</inkml:trace>
  <inkml:trace contextRef="#ctx0" brushRef="#br0" timeOffset="379991.5128">16539 6517 0,'0'0'0,"0"0"16,0 0-16,0 0 0,0 0 0,0 0 15,0 0-15,0 0 0,0 0 16,-14 24-16,14-24 16,-17 31-16,6-14 0,0 2 0,0 1 15,1-1-15,3 0 0,1 2 16,5-2-16,3-3 0,3-5 16,2-2-16,3-4 0,0-1 0,1-3 15,2-3-15,4-3 0,-1 0 16,1-2-16,1-3 0,0-3 15,0-2-15,-2-3 0,5-3 16,0 1-16,-1-1 0,-1 1 16,-5 3-16,-4 4 0,-3 7 15,-3 3-15,-2 1 0,-2 2 16,0 6-16,-2-1 0,-2 5 16,-3 5-16,1 2 0,0 0 0,1 1 15,-1-1-15,1 1 0,1 0 16,2 4-16,2-1 0,4-6 15,4-4-15,8-1 0,6-2 16,-7-2-16,-3-2 0,-1 0 16</inkml:trace>
  <inkml:trace contextRef="#ctx0" brushRef="#br0" timeOffset="380274.8262">17116 6460 0,'0'0'0,"0"0"15,0 0-15,-28 8 0,28-8 0,-27 9 16,9-2-16,-1 1 0,0 1 0,-3 8 16,1 6-16,4-4 15,2-1-15,7 0 0,4-1 16,4-2-16,4 0 0,1 2 16,4-2-16,0-5 0,1 0 0,1 1 15,-2-1-15,-3-2 16,0 0-16,-2 0 0,1 1 0,-4-1 15,-1 0-15,-3 1 0,1-2 16,-2 1-16,-2-1 0,1-1 16,-1 0-16,1-1 0,-1 0 0,2-2 15,1 0-15,-1 0 0</inkml:trace>
  <inkml:trace contextRef="#ctx0" brushRef="#br0" timeOffset="380640.9273">17169 6718 0,'0'0'0,"0"0"0,0 0 0,0 0 15,0 0-15,24 0 0,-24 0 16,22-5-16,-22 5 0,23-9 0,-10 4 16,1-1-16,-1-1 15,1-1-15,2 0 0,-2-3 0,0 1 16,-1-2-16,1-1 15,-3-1-15,-1 2 0,1-4 0,-3 1 16,-1 1-16,-3 2 0,-4 1 16,-3 0-16,-2 3 0,-3 1 15,-3 4-15,-1 3 0,-1 2 16,-2 3-16,0 4 0,-3 2 16,2 2-16,0 3 0,2 1 0,1 2 15,3 2-15,2-1 0,5 6 16,4 0-16,5-5 0,5-4 15,5 0-15,3-1 0,4-2 16,3-1-16,5-5 0,2-2 16,-2-1-16,-2-2 0,-2 0 15,-6-1-15,-4 0 0</inkml:trace>
  <inkml:trace contextRef="#ctx0" brushRef="#br0" timeOffset="390442.8862">24853 8428 0,'0'0'0,"0"0"0,0 0 0,22 1 15,-13-1-15,4-3 0,3-2 16,1 3-16,-2 0 0,9 0 16,1 1-16,1-2 0,3-1 0,3 1 15,3 0-15,1 3 16,-1 1-16,18-2 0,6-2 16,-1 1-16,-3-1 0,19 2 15,4 1-15,5 3 0,-10 1 0,21 0 16,4-1-16,-12-1 0,-7 1 15,41 8-15,-5 5 0,-18-7 16,-12-3-16,0-3 0,0 1 16,-12 2-16,-7 3 0,-1-5 15,0-4-15,-14 0 0,-9-1 0,-3-1 16,1 0-16,-9 2 0,-7 0 16,-5-3-16,-5 0 15,-4-2-15,-3-1 0,-7 3 0,-5 3 16,-2 0-16,-4-1 0,-4-3 15,-4-2-15,-1 3 0,-2 0 0,-7 2 16,-5 0-16,0-2 16,-1 0-16,-9 3 0,-6 4 15,3-1-15,3 0 0,-11 0 16,-8 0-16,2-2 0,0-1 0,-19 1 16,-5 1-16,5-1 0,6 0 15,-41 1-15,4-1 16,16-4-16,11-3 0,-8 10 0,-4 8 15,13-2-15,11-2 0,-5-2 16,-4-2-16,13-1 0,8-1 0,1-1 16,-1 0-16,7 2 15,5 2-15,-2-3 0,-1-1 16,14 3-16,8 1 0,9-4 16,6-1-16,5-1 0,5-2 0,3 0 15,3 0-15,0 0 0,1-1 16,4 0-16,4-2 0,4 1 15,5 1-15,8 0 0,7-1 16,3 0-16,0-1 0,9 1 16,7-1-16,-4 2 0,-1 2 0,18-2 15,8 0-15,-6 0 16,-4 1-16,44-2 0,-1-1 16,-16 5-16,-10 3 0,5-3 0,4-3 15,-10 5-15,-7 2 0,7 0 16,6 2-16,-12-3 0,-7-2 15,4 5-15,6 2 0,-15-2 16,-7-2-16,-1 2 0,0 0 16,-7 1-16,-4-2 0,-5 2 15,-5-1-15,-8 1 0,-9-1 0,-7 3 16,-4 2-16,-4-4 16,-1-2-16,-5 0 0,-4 2 15,-2-1-15,-1-1 0,-7-6 0,-8-1 16,-1 3-16,0 3 0,-15-2 15,-10-2-15,2-1 0,2 0 16,-25-1-16,-11 2 0,5-5 16,4-6-16,-50 0 0,2 4 15,14 5-15,10 3 0,-11-5 16,-6-6-16,15 7 0,12 4 0,-9 3 16,-5 3-16,21-4 0,14-3 15,1 1-15,0 1 16,10 0-16,6 3 0,11-5 0,8-2 15,12 1-15,9 0 0,8-1 16,5 1-16,3-1 0,1-2 0,14 1 16,11 1-16,3-1 15,3 0-15,14-2 0,11 3 16,-26-1-16,3-1 0,48-3 16,10 0-16,-11 0 0,-8 1 0,15 7 15,10 7-15,-10-4 0,-5-4 16,12 2-16,7 0 15,-13 3-15,-8 3 0,7-2 0,4-2 16,-13-1-16,-9-2 0,2-1 16,2-1-16,-12 2 0,-11 2 0,-8-2 15,-4 0-15,-13 0 16,-9 1-16,-14 3 0,-9 2 16,-7 0-16,-4-2 0,-29-5 0,-18-4 15,18 2-15,12 1 0,11 1 16</inkml:trace>
  <inkml:trace contextRef="#ctx0" brushRef="#br0" timeOffset="447227.9074">19058 9587 0,'0'0'0,"0"0"0,0 0 0,0 0 15,0 0-15,0 0 0,-14 22 16,14-22-16,-10 23 0,10-23 15,-11 36-15,5-17 0,2 2 0,0 2 16,-1 3-16,2-2 0,1-3 16,1 4-16,1-2 15,3-4-15,2-2 0,4-7 16,2-4-16,1-3 0,1-1 0,1-5 16,1-3-16,2-3 15,0-2-15,8-9 0,0-2 0,-3 0 16,-2 0-16,3-3 0,2-2 15,-4 5-15,-3 5 0,0-1 16,-3 2-16,-4 6 0,-1 2 0,-4 4 16,-6 4-16,2 4 0,-2 0 15,-4 4-15,-2 6 16,0 1-16,0 2 0,-3 8 0,-1 3 16,2-1-16,2-2 0,1 1 15,3-2-15,2-3 0,2-5 0,5-3 16,3-3-16,1-3 15,1-2-15,3-5 0,4-5 16,-1-2-16,-1-1 0,4-8 0,4-6 16,-1-1-16,-1-4 0,6-9 15,-1-3-15,-1 1 0,-2 1 16,6-5-16,0 2 16,-7 7-16,-4 7 0,-3 3 0,-3 2 15,-4 6-15,-1 4 0,-4 3 16,-2 2-16,0 4 0,-3 2 0,-4 5 15,-1 4-15,-2 0 0,1 2 16,-5 8-16,-4 5 16,1 3-16,0 1 0,-4 9 15,1 5-15,4-7 0,2-6 0,2-2 16,3-4-16,0-5 0,2-4 16,0-5-16,2-2 0,0-3 15,2-4-15,0 0 0,0-9 16,2 0-16,0-2 0,6-6 15,3-4-15,0 2 0,1-1 0,3 0 16,1-2-16,-1 5 0,-3 3 16,-1 2-16,-1 2 0,-2 3 15,1 4-15,-1 3 0,0 3 16,-3 1-16,1 0 0,-3 3 16,-2 6-16,-1 2 0,0 2 0,-1 2 15,1 2-15,0-2 16,1 1-16,5 5 0,2 1 15,3-5-15,3-4 0,2-5 16,4-4-16,1-3 0,0-2 0,5-4 16,6-3-16,-3-1 15,-4-3-15,4-5 0,1-4 16,-1 0-16,-3-2 0,2-7 0,-5-3 16,-5 4-16,-3 0 0,-5 3 15,-5 2-15,-3 4 0,-2 3 0,-8 2 16,-8 4-16,2 2 0,-2 4 15,-1 4-15,-2 3 16,4 2-16,-1 3 0,-1 10 16,0 6-16,5-4 0,1 0 0,3 5 15,6 1-15,3-2 0,3-5 16,4-1-16,3-4 0,1-2 16,3-2-16,6-3 0,5-4 15,-2-3-15,-2-3 0,4-4 16,0-3-16,-2-3 0,-2-2 0,-4 3 15,-5 2-15,-2 2 0</inkml:trace>
  <inkml:trace contextRef="#ctx0" brushRef="#br0" timeOffset="447561.9311">20440 9565 0,'0'0'0,"0"0"15,0 0-15,0 0 0,-5 22 16,5-22-16,-8 28 0,4-10 15,-1 4-15,-1 1 0,-1 2 16,2-2-16,-1 0 0,2 2 16,1-3-16,0-5 0,2-2 0,1-4 15,1-3-15,1-5 0,-2-3 16,3-4-16,-1-4 16,0-1-16,2-2 0,0-5 0,2-4 15,-1 0-15,1 0 0,-1 0 16,2-1-16,-1 4 0,1 0 0,0 0 15,-2 3-15,-1 4 16,0 1-16,0 3 0,1 1 0,0 3 16,1 2-16,0 3 15,3 5-15,0-1 0,1 1 0,0 2 16,0 1-16,0 0 0,-1-1 16,0-1-16,-1-3 0,-2 0 15</inkml:trace>
  <inkml:trace contextRef="#ctx0" brushRef="#br0" timeOffset="447962.5724">20558 9708 0,'0'0'0,"0"0"16,0 0-16,0 0 0,0 0 0,30 10 15,-30-10-15,30 6 16,-14-4-16,1 0 0,3 0 15,0-1-15,1-1 0,1-2 16,1 1-16,5-3 0,-2 0 0,1-2 16,-1-2-16,-3 1 0,-2-2 15,-2 0-15,-1-4 0,-3 2 16,-3 0-16,-4-1 16,-4-1-16,-3 0 0,-2 1 0,-6 1 15,-7-2-15,-1 5 0,-3 2 16,-5 2-16,-3 6 0,-5 0 15,2 3-15,-2 6 0,-2 2 16,3 4-16,3 5 0,-2 6 0,6 3 16,5-1-16,6 0 0,8-3 15,6-1-15,7-4 0,4-4 16,6-2-16,4 0 0,1-4 16,2-4-16,3-1 0,4-1 15,-4-2-15,-4-1 0,1-5 16,0-2-16,-6 1 0,-4 1 0,-4 0 15</inkml:trace>
  <inkml:trace contextRef="#ctx0" brushRef="#br0" timeOffset="451844.6414">19589 10597 0,'0'0'0,"0"0"0,0 0 15,0 0-15,0 0 0,0 0 16,26 2-16,-26-2 0,0 0 0,36 12 16,-36-12-16,37 10 15,-16-6-15,5 1 0,6 1 16,3 1-16,3 0 0,18 0 15,7 0-15,14 0 0,-2 0 0,27-1 16,8 1-16,7-2 0,-12-2 16,60-1-16,17-2 15,-27-2-15,-17-3 0,16 3 16,13 1-16,-24 1 0,-15 1 0,12-2 16,9 0-16,-18 1 0,-12 1 0,21 0 15,13 0-15,-14-1 16,-9 0-16,14 0 0,8 2 15,-20 0-15,-14 0 0,16-2 16,13-2-16,-17 4 0,-12 0 0,20 2 16,14 2-16,-18-5 0,-13-1 15,18-2-15,11 0 0,-20 1 16,-13 2-16,15-2 0,11-3 16,-16 3-16,-11 1 0,14 0 15,10 0-15,-18-2 0,-12-2 0,15 2 16,8 0-16,-16 2 15,-12 0-15,14-1 0,10 0 16,-16-1-16,-11 2 0,17 0 16,11 0-16,-15 1 0,-10 0 0,13-3 15,9 0-15,-13 3 0,-10 3 16,15-1-16,9 2 0,-16-4 16,-9-2-16,13 5 0,11 2 15,-14 0-15,-11 1 0,15-1 16,10 1-16,-14-1 0,-9 1 0,16 0 15,14 2-15,-15-4 0,-9 1 16,17 1-16,11 1 16,-17-4-16,-11-5 0,15 5 0,11 3 15,-11 3-15,-9 5 0,7-2 16,6-1-16,-20-5 0,-13-4 16,7 7-16,5 6 0,-16-3 15,-10-1-15,3 2 0,1 1 16,-17 2-16,-11 2 15,-19-6-15,-12-5 0,-9-1 0</inkml:trace>
  <inkml:trace contextRef="#ctx0" brushRef="#br0" timeOffset="454327.9649">2343 11691 0,'0'0'0,"0"0"0,0 0 15,0 0-15,0 0 0,0 0 16,25 4-16,-25-4 0,19 5 0,-19-5 16,28 9-16,-9-3 0,0 1 15,3-1-15,1 1 0,2-1 16,4 0-16,9 1 0,0-1 16,2-1-16,2-1 0,14 1 15,1-1-15,-3-2 0,-4-1 16,12-1-16,3-1 0,-1-1 15,4 0-15,11 0 0,-1-1 16,-3 0-16,-4 1 0,13-3 16,0-4-16,-5 0 0,-1-2 15,50-3-15,2 4 0,-27 2 0,-19 1 16,3 0-16,-1-3 0,5 2 16,1 1-16,-1 4 0,2 0 15,-3 0-15,-3-1 0,13-2 16,8-1-16,-12 0 0,-9 4 15,4 1-15,1 1 0,-2 0 16,-2-2-16,7-1 0,3 1 16,-7 2-16,-5 1 0,-3 0 0,1-1 15,0-1-15,0-2 0,4 0 16,4 1-16,-8-1 16,-2 1-16,1-1 0,3 1 0,-4 3 15,-1 3-15,-1-1 0,2 1 16,-1-4-16,-2-2 0,1 2 15,1 0-15,-3 2 0,-1 1 16,4 0-16,1-2 0,-3 0 16,-2 1-16,1 0 0,0 1 15,-1-1-15,-2 2 0,2-2 0,0 1 16,-2 2-16,-1 0 0,0-1 16,1-2-16,-2 1 0,-1 1 15,1-2-15,-1-1 0,-2 0 16,-3 0-16,4 1 0,1 2 15,-3-1-15,-3 1 0,8 2 16,4 1-16,-3-1 0,-1-2 16,-1-1-16,-1 0 0,1 1 15,-1-1-15,5-2 0,4-1 16,-12 2-16,-8 3 0,-1-1 0,2 2 16,4 0-16,2 0 0,20-2 15,12 0-15,-16-2 16,-12 0-16,-1 1 0,-3 1 0,2-1 15,-1 0-15,3 0 0,2 0 16,-5 0-16,0 1 0,0-1 16,2 1-16,-5-1 0,-2-1 15,4-2-15,3 0 0,-3 3 16,-2 2-16,5-2 0,1-2 16,1 0-16,0 0 0,2-2 15,1-4-15,-7 2 0,-2 3 0,1 0 16,1-1-16,-2 4 0,-4-1 15,7-1-15,4 0 0,-4-1 16,-1-1-16,1 0 0,3 1 16,-1 0-16,-2 2 0,1-1 15,0 2-15,-3-2 0,-4 1 0,4-1 16,3-1-16,-3-2 16,-1-1-16,4 1 0,0 1 15,0 4-15,-2 1 0,5-2 16,1-1-16,-2-2 0,-2 0 0,-1 0 15,0 1-15,-1-2 0,0-1 16,2 3-16,2 2 0,-6 1 16,-2 0-16,3 0 0,3-1 15,3 0-15,2-2 0,0 0 16,0-1-16,-3-2 0,-3-1 0,8 3 16,2 4-1,13-2-15,8 1 0,-16-1 16,-11-1-16,3 2 0,4 3 15,-11-2-15,-6 0 0,11-4 16,8-1-16,-11 2 0,-5 1 0,8 0 16,6-1-16,-7 0 0,-5 0 15,10-4-15,5-1 0,-13-1 16,-8-1-16,13 3 0,10 3 16,-9 0-16,-6 1 0,9-3 15,6-1-15,-9 1 0,-6 3 0,13-1 16,9 0-16,-12 2 0,-8 0 15,12-1-15,8 0 16,-12 0-16,-11 0 0,16 1 0,9-2 16,-12 2-16,-8 2 0,15-2 15,12-2-15,-14 5 0,-9 0 16,13-1-16,7 0 0,-12 4 16,-9 2-16,11-3 0,6-1 15,-7-2-15,-6 0 0,5-4 16,4-4-16,-11 4 0,-6 2 0,4-1 15,4 0-15,-10-3 16,-7 0-16,2-2 0,3 1 16,-13 1-16,-11-1 0,6 4 15,4 1-15,-11 3 0,-6 0 0,3 2 16,2 2-16,-9-3 0,-7 0 16,0 9-16,1 7 0,-1 0 15,-2 1-15,-8-7 0,-6-4 16,-3-4-16</inkml:trace>
  <inkml:trace contextRef="#ctx0" brushRef="#br0" timeOffset="461746.2943">19608 9631 0,'0'0'0,"0"0"15,0 0-15,0 0 0,0 0 0,11-23 16,-11 23-16,10-27 0,-4 11 16,0-3-16,2-5 15,0 2-15,-2-2 0,4-9 0,0-4 16,-1 2-16,0 1 0,2-12 16,-1-3-16,0 4 0,-1 2 0,1-9 15,-2 0-15,0 7 16,-1 7-16,0-7 0,2 1 15,-3 10-15,-1 2 0,0 0 16,-2 4-16,-1 3 0,-1 2 0,0 4 16,1 1-16,-1 7 0,1 1 15,-1 3-15,0 4 0,-1 6 16,0 5-16,-1 1 0,0 2 16,-1 0-16,-3 0 0,-1 7 15,-3 6-15,0-4 0,0 0 0,-1 0 16,-1 1-16,1-3 0,0-4 15,-2 0-15,-1-2 16,3-3-16,3 0 0,3-1 0,0-3 16,0 0-16</inkml:trace>
  <inkml:trace contextRef="#ctx0" brushRef="#br0" timeOffset="461963.8608">19889 8611 0,'0'0'0,"0"0"0,0 0 16,0 0-16,0 0 0,0 0 0,13 28 15,-13-28-15,2 27 0,-2-27 16,1 40-16,-1-18 0,0 1 16,0 1-16,0 0 0,0 2 15,1-1-15,0-3 0,1-3 16,1-3-16,-1-3 0,-1-2 0,0-2 15,0-1-15</inkml:trace>
  <inkml:trace contextRef="#ctx0" brushRef="#br0" timeOffset="462478.1558">19572 7929 0,'0'0'0,"0"0"16,0 0-16,-21 11 0,21-11 0,-23 14 16,23-14-16,-37 25 0,14-11 15,-2 6-15,-3 1 0,-9 8 16,-2 1-16,-4 3 0,5-2 15,6-6-15,6-5 0,5-4 16</inkml:trace>
  <inkml:trace contextRef="#ctx0" brushRef="#br0" timeOffset="462614.159">19447 8110 0,'0'0'0,"10"-2"0,7 2 15,0 0-15,3 2 0,8-1 0,2 0 16,-2 1-16,0 1 0,1 1 15,-4 3-15,-5-1 0,-5 3 16,-3-2-16,-2-1 0,-1-2 0</inkml:trace>
  <inkml:trace contextRef="#ctx0" brushRef="#br0" timeOffset="462795.2645">19460 8215 0,'0'0'0,"0"0"16,0 0-16,0 0 0,0 0 15,-12 31-15,12-31 0,-8 35 16,1-16-16,0 5 0,1 2 16,-2 0-16,0 1 0,0 3 15,0-3-15,3-5 0,3-4 0,2-3 16,0-4-16,0-2 0,0 0 16,0-3-16</inkml:trace>
  <inkml:trace contextRef="#ctx0" brushRef="#br0" timeOffset="462961.9066">19617 8333 0,'0'0'0,"0"0"0,0 0 0,0 0 0,0 27 16,0-27-16,-2 32 16,2-32-16,-2 36 0,1-18 0,1-3 15,0 0-15,1-2 0,0-2 16,0-1-16,0 0 0</inkml:trace>
  <inkml:trace contextRef="#ctx0" brushRef="#br0" timeOffset="463135.5515">20139 8079 0,'0'0'0,"0"0"0,0 0 0,21 3 15,-21-3-15,0 0 0,19 12 16,-19-12-16,0 0 0,-2 28 16,-5-15-16,-1-2 0,1-1 0,2-3 15</inkml:trace>
  <inkml:trace contextRef="#ctx0" brushRef="#br0" timeOffset="463378.2993">19916 8260 0,'0'0'0,"0"0"0,0 0 0,0 0 16,25-3-16,-25 3 0,32-2 15,-32 2-15,38-4 0,-18 4 16,2 2-16,-3 1 0,-1 1 0,1 3 16,-5 3-16,-6 2 15,-6 1-15,-5 3 0,-5 4 16,-1-1-16,-2 3 0,-1 0 0,-1 1 16,0-1-16,1-2 0,-1 0 15,5-1-15,2-4 0,4-2 16,7-4-16,6-2 0,0-5 15,4 1-15,5-4 0,5-2 16,5-3-16,-2 0 0,-4 1 0,-6 0 16,-2 2-16</inkml:trace>
  <inkml:trace contextRef="#ctx0" brushRef="#br0" timeOffset="463748.23">20509 8064 0,'0'0'0,"0"0"0,0 0 16,23-3-16,-23 3 0,26 0 0,-8 0 15,1-1-15,0 1 0,7 0 16,3 0-16,-2 1 0,1-1 16,-3 1-16,-1 0 0,-5 0 15,-1 0-15,-1 2 0,-3 3 16,-2-2-16,-1 1 0,-2 6 15,-1 5-15,-3 0 0,0 1 0,-3 7 16,-1 2-16,-1 5 16,0 0-16,-1 14 0,0 5 15,0-5-15,-1-4 0,2 2 0,0-4 16,0-7-16,0-3 0,-1-5 16,-1-2-16,-2-5 0,-2-3 0,-4-4 15,-2-2-15,-2-4 16,-5-1-16,-3-6 0,-3-3 15,-4-2-15,-3-2 0,-1-5 16,-1-4-16,2 1 0,6 5 0,7 2 16</inkml:trace>
  <inkml:trace contextRef="#ctx0" brushRef="#br0" timeOffset="463865.471">20364 8314 0,'0'0'0,"0"0"16,0 0-16,0 0 0,15-18 0,-15 18 15,23-9-15,-23 9 0,35-10 16,-14 5-16,3 1 0,0 2 15,0 0-15,7-1 0,-1 0 16,-5 2-16,-4-1 0,-3 1 0</inkml:trace>
  <inkml:trace contextRef="#ctx0" brushRef="#br0" timeOffset="464046.4498">20453 8436 0,'0'0'0,"0"0"0,0 0 16,2 19-16,-2-19 0,0 0 15,-2 26-15,0-17 0,-1-1 0,2-1 16,0-3-16,0 0 0,0 0 0,0-1 16</inkml:trace>
  <inkml:trace contextRef="#ctx0" brushRef="#br0" timeOffset="464277.7582">20459 8383 0,'0'0'16,"0"0"-16,0 0 0,0 0 16,32 2-16,-32-2 0,27 3 15,-27-3-15,31 7 0,-15-3 0,1 0 16,-2 1-16,1 0 0,-3 0 16,-2 1-16,-2-1 0,-4 1 15,-4-1-15,-5 3 0,-3-2 16,-3 1-16,-5 1 0,-2-1 15,1-1-15,-1 1 0,1 0 16,0-2-16,5 1 0,3 0 0,9 1 16,6-2-16,7-1 15,3 0-15,-1-1 0,-3-1 0,-2 0 16</inkml:trace>
  <inkml:trace contextRef="#ctx0" brushRef="#br0" timeOffset="465594.8393">19931 10659 0,'0'0'0,"0"0"0,0 0 0,25 4 0,-25-4 16,35 5-16,-6 1 16,1 1-16,4-1 0,21 3 0,10 2 15,14 1-15,-2-1 0,26 3 16,5 0-16,8-1 0,-11-5 16,54 2-16,14-3 0,-35-5 15,-23-3-15,-6-7 0,-4-3 16,-24-2-16,-16 1 0,-9-5 15,-5-4-15,-8-5 0,-5-5 0,-13-2 16,-10-4-16,-9 3 0,-8 0 16,-19-8-16,-12-7 15,1 9-15,2 5 0,-22-5 16,-15-4-16,-1 4 0,-1 0 0,-21 2 16,-14 1-16,13 4 0,7 6 15,-22 0-15,-14 1 0,12 5 16,6 2-16,-13 4 0,-10 4 15,13 5-15,7 4 0,-13 7 16,-9 3-16,20 6 0,15 3 0,-9 11 16,-5 5-16,16-4 0,11-4 15,-3 9-15,0 6 0,22-7 16,15-3-16,9 5 0,7 4 16,9-5-16,8-2 0,16-3 15,13-2-15,7-3 0,4-3 0,15-3 16,10-3-16,-4-4 15,-4-2-15,17 0 0,12 0 16,-6 1-16,-3 2 0,8 1 16,5-1-16,-13-1 0,-10-4 0,2 3 15,0 3-15,-9-2 16,-5-1-16,-4 0 0,-3 0 16,-6-4-16,-5-2 0,-2 1 0,-3-1 15,-5 0-15,-6 0 0,-5-3 16,-4-1-16,2 1 0,-2-1 0,0 0 15,0 0-15,0 0 16,2-1-16,-2 1 0,0 0 16,-2-1-16,2 1 0,0 0 0,-1 2 15,1-2-15,-2-3 0,2 3 16,0 0-16,0 0 0,0 0 16,0 0-16,0 0 0,0 0 15,0 0-15,0 0 0,0 0 16,0 0-16,0 0 0,0 0 15,0 0-15,0 0 0,2-1 0,-2 1 16,0 0-16,0 0 0,0 0 16,0 0-16,0 0 15,0 0-15,0 0 0,0 2 0,0-2 16,0 0-16,0 0 0,0 0 16,0 0-16,0 0 0,0 0 15,0 0-15,-6 1 0,6-1 16,-7-2-16,4 1 0,0-1 15,1 1-15</inkml:trace>
  <inkml:trace contextRef="#ctx0" brushRef="#br0" timeOffset="465928.0692">21398 9409 0,'0'0'0,"0"0"0,0 0 0,0 0 16,0 0-16,0 0 0,23 19 16,-23-19-16,14 18 0,-14-18 15,10 25-15,-7-12 0,0 0 0,-1-2 16,-1-1-16,0 0 0</inkml:trace>
  <inkml:trace contextRef="#ctx0" brushRef="#br0" timeOffset="466161.3402">21221 9660 0,'0'0'15,"0"0"-15,0 0 0,0 0 0,0 0 16,15 23-16,-15-23 16,2 20-16,-2-20 0,-5 26 0,1-11 15,-2 1-15,1 0 0,-2-1 16,1 0-16,-1-1 0,2-2 0,0 4 15,3-2-15,3-5 16,1-2-16,6-3 0,4 0 16,2-2-16,3-1 0,7-5 15,3-4-15,-1-2 0,2-1 0,-1-2 16,-5 3-16,-3 3 0</inkml:trace>
  <inkml:trace contextRef="#ctx0" brushRef="#br0" timeOffset="466361.4484">21617 9394 0,'0'0'0,"0"0"16,0 0-16,-4 22 0,4-22 0,-7 21 16,2-4-16,-1 1 0,0-1 15,2-1-15,0-1 0,0 2 16,2-3-16,0-4 0,0-2 15,0-3-15,-1-3 0,2 1 16,1-3-16,-2 3 0</inkml:trace>
  <inkml:trace contextRef="#ctx0" brushRef="#br0" timeOffset="466680.7937">21688 9381 0,'0'0'0,"0"0"0,0 0 0,27 1 15,-13 0-15,4 2 0,2 1 16,-1 2-16,-1-1 0,7 5 15,-1 2-15,-2-2 0,-2 0 0,-4 3 16,0 3-16,-4-2 0,-2 1 16,-6 1-16,-6-2 15,-2-4-15,-4 0 0,-7 1 16,-5-2-16,1-3 0,-2-1 0,-8-2 16,-3-2-16,0-2 0,0-1 15,0-2-15,0-1 0,6-2 16,4 0-16,2-2 0,5 0 15,5 3-15,2 1 0,10 2 16,7 0-16,3 0 0,4 0 0,5 2 16,4-2-16,0 2 0,2 1 15,0-1-15,3 1 16,-2 1-16,-3 2 0,0 1 0,-4 0 16,-6 0-16,-4-2 0,-3-1 15</inkml:trace>
  <inkml:trace contextRef="#ctx0" brushRef="#br0" timeOffset="466845.3353">21788 9497 0,'0'0'0,"0"0"16,0 0-16,0 0 0,0 0 0,-18 15 16,18-15-16,-16 21 0,16-21 0,-19 29 15,8-10-15,0 0 16,0 0-16,-1 4 0,2-6 15,1-2-15</inkml:trace>
  <inkml:trace contextRef="#ctx0" brushRef="#br0" timeOffset="467045.347">21623 9814 0,'0'0'0,"0"0"15,0 0-15,-7 23 0,7-23 0,-9 27 16,1-7-16,2 0 15,-1 0-15,1 5 0,0-2 16,2-2-16,0-2 0,2-3 16,0-1-16,1-4 0,1-1 0,1-6 15,1-2-15,-2-2 0,2-2 16,-2 2-16,3-4 0,-3 4 16</inkml:trace>
  <inkml:trace contextRef="#ctx0" brushRef="#br0" timeOffset="467261.5117">21742 9815 0,'0'0'0,"0"0"0,0 0 0,23-2 0,-23 2 16,0 0-16,32 2 16,-20 2-16,-1 1 0,0 1 0,0 2 15,0 2-15,-1-1 0,0 7 16,-2 4-16,-3-1 0,-1 2 16,-1 2-16,-3 1 15,-1-2-15,-1-2 0,0-2 0,-1 0 16,-1-2-16,-1-2 0,0 1 15,-3-2-15,-1-3 0,-1-1 0,-5-5 16,-4-1-16,0-3 0,3-2 16,1 1-16,3 1 15,2-1-15</inkml:trace>
  <inkml:trace contextRef="#ctx0" brushRef="#br0" timeOffset="467379.5139">21670 9917 0,'0'0'0,"0"0"16,0 0-16,22 0 0,-22 0 0,24-1 15,-6 2-15,-2-1 16,1 0-16,-2 1 0,1 2 16,-2-1-16,-2 0 0,-1-1 0</inkml:trace>
  <inkml:trace contextRef="#ctx0" brushRef="#br0" timeOffset="467528.0662">21774 10133 0,'0'0'0,"8"2"16,6 1-16,2 2 0,3-1 0,2 1 15,-3-1-15,-3 0 0</inkml:trace>
  <inkml:trace contextRef="#ctx0" brushRef="#br0" timeOffset="467996.9091">22555 10709 0,'0'0'0,"0"0"0,0 0 15,30 3-15,-30-3 0,36 2 0,-5-2 16,5 1-16,3-1 0,22 1 16,8 0-16,15 0 0,-2 0 15,29-1-15,28 1 0,-13 0 16,-12 0-16,65 1 0,18-1 15,-30 1-15,-22-1 0,19 6 16,13 1-16,-21-1 0,-13-2 0,18 5 16,13 3-16,-22-1 0,-16-1 15,13 2-15,11-1 16,-25-2-16,-18-3 0,11 1 0,6-1 16,-18-2-16,-13-4 0,1-1 15,1-1-15,-21-4 0,-15 0 0,-3-1 16,-2 1-16,-14 0 15,-12 1-15,-10-13 0,-7-7 16,-11-2-16,-8-1 0,0 9 16,-1 6-16,0 3 0</inkml:trace>
  <inkml:trace contextRef="#ctx0" brushRef="#br0" timeOffset="468328.2063">24296 9241 0,'0'0'0,"0"0"16,0 0-16,0 0 0,21 17 0,-21-17 15,14 20-15,-5-9 0,0-1 16,1 4-16,1 1 16,-1 0-16,-1 0 0,-2 1 0,0-2 15,0 3-15,-2-4 0,1 0 16</inkml:trace>
  <inkml:trace contextRef="#ctx0" brushRef="#br0" timeOffset="468511.8498">24128 9536 0,'0'0'0,"11"0"15,8-1-15,1 1 0,0 0 0,12 0 16,5 0-16,9 0 15,-2 0-15,1 1 0,0 0 16,2 2-16,-5-1 0,-10 3 16,-7 2-16,-6-1 0,-3-2 0,-4 0 15</inkml:trace>
  <inkml:trace contextRef="#ctx0" brushRef="#br0" timeOffset="468712.166">24168 9716 0,'0'0'16,"0"0"-16,26 0 0,-10 0 15,3 0-15,12 0 0,6 1 16,2 0-16,0 2 0,12 0 0,0-1 16,-5 1-16,-4 0 0,2-2 15,-6-1-15,-9 0 0,-5 0 0,-7 0 16</inkml:trace>
  <inkml:trace contextRef="#ctx0" brushRef="#br0" timeOffset="469045.165">24360 9603 0,'0'0'0,"0"0"16,0 0-16,0 0 15,0 0-15,0 0 0,0 0 0,-3 26 16,3-26-16,-4 26 0,4-26 15,-7 35-15,2-14 0,0-1 16,-1 1-16,2-1 0,-1-2 0,-1 3 16,-1-3-16,1-2 0,-1-3 15,-3-2-15,-1-1 16,-1-3-16,-1 0 0,-1-3 16,2 0-16,1 0 0,1-1 0,3-1 15,1-2-15,3 0 0,-1 0 16,7 0-16,3-3 0,4 2 15,2 0-15,7 2 0,5 0 16,8 2-16,1 0 0,6 1 16,4 0-16,7 0 0,-3-1 0,-1 4 15,1 2-15,0 2 0,-6-1 16,-9-1-16,-7-3 0,-5-1 16</inkml:trace>
  <inkml:trace contextRef="#ctx0" brushRef="#br0" timeOffset="487012.7216">21122 10396 0,'0'0'0,"0"0"0,0 0 15,0 0-15,0 0 0,0 0 16,0 0-16,0 0 0,25-4 15,-25 4-15,0 0 0,0 0 16,0 0-16,31 4 0,-31-4 16,0 0-16,28 6 0,-28-6 0,28 10 15,-11-5-15,1 0 0,2 2 16,2-1-16,0 1 0,1 2 16,10 3-16,1 1 0,1-2 0,2 1 15,2-1-15,4 3 16,8 0-16,-1-1 0,4 4 15,4 1-15,6 2 0,-5-1 0,15 0 16,5 0-16,-10-1 16,-6 1-16,13 6 0,1 0 0,-4-2 15,-3-3-15,32 12 0,-7 0 16,-15-4-16,-8-3 0,6 2 16,5 4-16,-10-5 0,-8-2 0,6 8 15,4 4 1,-3-5-16,-3-5 0,4 4 0,2 4 15,-9-3-15,-6-3 0,7 4 16,5 3-16,-7-3 0,-5-1 0,10 1 16,5 1-16,-6-1 0,-2-1 15,2 6-15,5 0 16,-8-3-16,-4-3 0,10 5 16,8 4-16,-18-6 0,-12-3 0,7 4 15,3 2-15,5-3 0,4-1 16,-1 0-16,1 3 0,-11-4 15,-10-1-15,8 1 0,6 1 16,3 2-16,4 1 0,-4 0 0,-3 0 16,-8-6-16,-5-3 0,5 3 15,4 4-15,-4-3 0,-2 1 0,-2 2 16,-3-1-16,-1-1 16,-2 0-16,-4 2 0,0 2 15,-5-7-15,-2-4 0,-2 0 16,-2 0-16,-4 1 0,-3-1 0,0-5 15,0-6-15,-3-2 16,-2-2-16,-1-2 0,2-2 16,-6-3-16,-3-1 0,-4 0 0</inkml:trace>
  <inkml:trace contextRef="#ctx0" brushRef="#br0" timeOffset="487685.6059">26904 13009 0,'0'0'0,"0"0"15,0 0-15,0 0 0,0 0 0,0 0 16,25-11-16,-25 11 0,0 0 16,16-13-16,-16 13 0,0 0 15,18-14-15,-14 8 0,1-1 16,-2 0-16,-1-1 0,-2 0 15,-1-2-15,-1 1 0,0 1 0,-4 0 16,-3 1-16,1-2 0,-2 1 16,-4 1-16,-1 0 15,-3 2-15,0 2 0,-9 0 0,-2 6 16,1-1-16,0 2 0,-2 6 16,-1 5-16,-5 5 0,4 0 0,1 2 15,2 1-15,4 0 16,6 0-16,3 5 0,6 0 15,6-6-15,4-2 0,9-5 16,6-1-16,-1-6 0,2-1 0,10-1 16,6-4-16,-8-2 0,0 0 15,8-4-15,3-5 16,-4 0-16,-3 0 0,-2-4 0,-2-3 16,-3 0-16,-2-1 0,-3 2 15,-1 1-15,-4 3 0,-3 2 0,-3 0 16,-3 1-16,-1 1 0,0 3 15,-5 3-15,-4 2 16,-1 1-16,2 1 0,-2 5 16,0 4-16,0-2 0,-1 1 0,-2 7 15,0 4-15,1-4 0,1-1 16,3 0-16,3 2 0,3-2 16,3-2-16,0-3 0,-1-2 15,0-2-15</inkml:trace>
  <inkml:trace contextRef="#ctx0" brushRef="#br0" timeOffset="488246.2278">27270 12927 0,'0'0'0,"0"0"0,0 0 16,0 0-16,-16 21 0,16-21 15,-14 24-15,5-9 0,0 2 0,-1 2 16,0 2-16,2 0 16,3 0-16,0 2 0,4-3 15,1-4-15,3-4 0,2-1 0,3-1 16,3-4-16,2 0 0,3-6 16,0-1-16,1-4 0,-1-1 0,4-5 15,1-4-15,0-3 16,0 0-16,4-4 0,-1 3 15,-4 1-15,-3 2 0,-4 3 16,-2 1-16,-2 5 0,-3 2 0,-1 2 16,-2 2-16,-3 1 0,1 4 15,-4 4-15,-3 5 0,1 1 16,-1 2-16,3 0 0,1 2 16,1-3-16,1-1 0,3 0 15,3 0-15,0-3 0,3-1 16,3-2-16,4-2 0,-1-1 15,1-2-15,0-5 0,2-2 16,-2-2-16,1-1 0,3-5 16,3-5-16,3-3 0,0-4 0,-3 0 15,-2-1-15,-4 0 0,-1 3 16,-3 2-16,-2 3 0,-3 1 16,-3 1-16,-1 3 0,-2 0 15,0 3-15,-1 3 0,-1 1 16,-1 2-16,-1 2 0,0 1 15,-1 4-15,1 3 0,1-2 0,0 0 16,0-1-16</inkml:trace>
  <inkml:trace contextRef="#ctx0" brushRef="#br0" timeOffset="488729.5391">28431 13054 0,'0'0'15,"0"0"-15,0 0 0,0 0 0,-4-18 16,4 18-16,0 0 0,-23-17 16,13 10-16,-2 2 0,-1-1 15,-3 2-15,-2 1 0,-1 3 16,-2 3-16,-1 2 0,-3 2 15,-8 9-15,-2 5 0,5-2 16,5 1-16,-2 4 0,6 1 16,6-5-16,4-1 0,6-2 15,2 0-15,7-2 0,3-1 16,8-4-16,3-4 0,4-3 0,2-1 16,1-5-16,3-1 0,-1-4 15,0-2-15,2-3 16,2-3-16,-2-1 15,-4-1-15,-5 3 0,-5 2 0,0 1 16,-4 2-16,-3 4 0,-3 2 16,-5 4-16,-4 3 0,-3 3 15,-1 3-15,-2 2 0,-2 4 16,2-1-16,3 1 0,0 2 16,2 3-16,0-4 0,3 1 15,3-3-15,2 0 0,4-3 16,2-1-16,4-3 0,5 0 15,-4-2-15,-2-1 0,-2-1 0</inkml:trace>
  <inkml:trace contextRef="#ctx0" brushRef="#br0" timeOffset="488913.0694">28727 13122 0,'0'0'16,"0"0"-16,0 0 0,-15 15 0,15-15 15,-13 18-15,13-18 16,-14 25-16,6-12 0,1 1 0,0 1 16,1-2-16,3-1 0,1-3 15,1-2-15,0-1 0,0 0 0,-1-2 16</inkml:trace>
  <inkml:trace contextRef="#ctx0" brushRef="#br0" timeOffset="489081.8064">28812 12857 0,'0'0'0,"0"0"0,0 0 16,0 0-16,0 0 0,0 0 0,0 30 16,0-30-16,1 20 0,-1-20 15,5 25-15,-5-25 0,14 21 0,-8-13 16,0 0-16,-2-2 15</inkml:trace>
  <inkml:trace contextRef="#ctx0" brushRef="#br0" timeOffset="489379.84">29303 12871 0,'0'0'0,"0"0"0,0 0 15,0 0-15,-13 24 0,13-24 16,-26 30-16,10-11 0,0 3 0,-5 5 16,-3 3-16,-5 7 0,2-1 15,0 3-15,4-3 0,4-5 16,5-4-16,4-2 0,4-1 16,5-2-16,2-2 0,6-2 15,3-2-15,1-4 0,1-1 0,2-4 16,4-5-16,3-4 15,3-2-15,3-4 16,0-5-16,-5 3 16,-3 2-16,-4 1 0</inkml:trace>
  <inkml:trace contextRef="#ctx0" brushRef="#br0" timeOffset="489563.2093">29020 13143 0,'0'0'0,"0"0"0,0 0 16,33 3-16,-33-3 0,34 1 0,-9 0 15,-1 1-15,0 0 0,14 0 16,3-1-16,-1 1 0,-2-1 16,-1 2-16,-6-2 0,-6 1 15</inkml:trace>
  <inkml:trace contextRef="#ctx0" brushRef="#br0" timeOffset="492615.0625">30215 12959 0,'0'0'0,"0"0"16,0 0-16,0 0 0,0 0 0,0 0 15,0 0-15,0 0 0,19-11 16,-19 11-16,0 0 16,0 0-16,7 23 0,-7-23 0,0 25 15,0-25-15,-3 30 16,1-12-16,0 2 0,1-1 0,0-2 16,1 4-16,1-2 0,1-1 15,2-1-15,1-3 0,0-5 16,1 0-16,0-2 0,2-2 15,2-3-15,0-2 0,1-1 0,2-4 16,3-3-16,0-2 0,1 0 16,-1-2-16,1-4 0,0 1 15,3-1-15,-1-1 16,0-1-16,-3 2 0,0 1 16,-2 0-16,-2-1 0,-2 2 0,-1 1 15,-3 3-15,-3 2 0,-1 2 16,0-1-16,-2 2 0,-1 1 15,-1 0-15,0 1 0,1 0 16,0 1-16,1 2 0</inkml:trace>
  <inkml:trace contextRef="#ctx0" brushRef="#br0" timeOffset="492913.7139">30923 12854 0,'0'0'0,"0"0"0,0 0 15,-13 22-15,4-11 0,-3 4 0,-4 4 16,1 1-16,-1 5 0,-4 9 16,-3 2-16,5-5 0,1-2 15,2 3-15,4-3 0,3-2 16,4-1-16,5-4 0,4-4 15,2-3-15,-1-2 0,5-3 16,3-2-16,1-1 0,3-5 0,1 0 16,0-3-16,-2-2 0,-2-3 15,-3 1-15,-2 1 16,-2 2-16</inkml:trace>
  <inkml:trace contextRef="#ctx0" brushRef="#br0" timeOffset="493115.0595">30605 13060 0,'0'0'0,"0"0"0,0 0 16,32 4-16,-32-4 0,35 1 0,-13-1 15,2 1-15,2 0 0,13 1 16,3-1-1,-2 1-15,-3-1 0,4 2 0,-6-2 0,-6 1 16,-6-1-16,-4 0 0</inkml:trace>
  <inkml:trace contextRef="#ctx0" brushRef="#br0" timeOffset="493331.128">31127 13465 0,'0'0'0,"0"0"15,0 0-15,0 0 0,0 0 0,0 0 16,0 0-16,-14 20 0</inkml:trace>
  <inkml:trace contextRef="#ctx0" brushRef="#br0" timeOffset="494146.5876">25902 13767 0,'0'0'0,"0"0"0,0 0 0,26 1 15,-26-1-15,28-2 0,-11 2 16,-1-1-16,1 1 0,8 1 15,3 1-15,-4-2 0,-3-2 16,-3 1-16,-3 0 16,-3-1-16</inkml:trace>
  <inkml:trace contextRef="#ctx0" brushRef="#br0" timeOffset="494279.0306">25906 13970 0,'0'0'0,"0"0"16,21 2-16,-5-1 0,3 1 16,11-1-16,5 0 0,1-1 15,2-2-15,0-1 0,-7 0 16,-5 2-16</inkml:trace>
  <inkml:trace contextRef="#ctx0" brushRef="#br0" timeOffset="494846.4785">26696 13853 0,'0'0'0,"0"0"15,0 0-15,-5 26 0,1-15 0,1 2 16,-1 4-16,0 1 0,2 1 16,2 2-16,1-1 0,2-2 15,2-4-15,1-1 0,2-5 16,2-1-16,2-3 0,4-3 16,4-3-16,-2-4 0,0-2 0,1-6 15,0-3-15,2-2 0,1-2 16,4-6-16,-4 0 0,-2 2 15,-3 3-15,-2 4 0,-3 3 16,-2 3-16,-3 3 0,-1 4 16,-2 5-16,-1 5 0,-3 3 0,-3 7 15,-1 6-15,0-3 16,-1 0-16,1 8 0,2 1 16,3-2-16,1 0 0,4-3 15,4-2-15,1-4 0,2-2 16,1-4-16,1-2 0,4-5 15,3-4-15,0-4 0,-1 0 16,2-6-16,3-5 0,-2-4 16,-1-4-16,-3-3 0,-2-2 0,-1-4 15,-4 1-15,-2 4 0,-3 5 16,-2 3-16,-4 2 0,-2 3 16,-1 2-16,-1 5 0,-2 3 15,0 3-15,-2 4 0,0 2 16,-1 3-16,2 0 0,0-2 0,1-1 15</inkml:trace>
  <inkml:trace contextRef="#ctx0" brushRef="#br0" timeOffset="495296.2773">27900 13946 0,'0'0'0,"0"0"0,0 0 16,0 0-16,0 0 0,-11-19 0,11 19 16,0 0-16,-22-22 0,6 18 15,-4 1 1,-1 5-16,0 3 0,-4 3 0,-1 2 16,-7 7-16,2 3 0,2-1 15,3 2-15,-1 2 0,6 1 0,7-2 16,4-1-1,6-3-15,5-3 0,3-5 0,4-4 16,7-4-16,8-6 0,-3-1 16,-1-2-16,7-3 0,2-4 15,0 0-15,-2 0 0,4-8 16,-2-4-16,-6 5 0,-4 4 0,-3 3 16,-3 5-16,-4 1 0,-3 2 15,-2 4-15,-3 2 0,0 2 16,-2 2-16,-2 8 0,-3 6 15,2 0-15,0 1 0,2 0 16,1 0-16,1-1 0,-1-1 0,6 1 16,4-1-1,1-1-15,4 0 0,5-6 0,7-5 16,-1 0-16,0-2 0,-4 0 16,-4 0-16,-2-2 0</inkml:trace>
  <inkml:trace contextRef="#ctx0" brushRef="#br0" timeOffset="495463.5627">28286 14066 0,'0'0'15,"0"0"-15,0 0 0,-16 20 16,9-10-16,-2 2 0,-1 2 16,1 1-16,1-1 0,0 4 15,1-3-15,1-2 0,2-3 0,0-2 16,0-1-16,2-2 0</inkml:trace>
  <inkml:trace contextRef="#ctx0" brushRef="#br0" timeOffset="495627.7517">28326 13740 0,'0'0'0,"0"0"0,0 0 0,0 0 15,0 0-15,6 27 16,-6-27-16,13 17 0,-13-17 0,19 16 16,-11-9-16,-2-2 0</inkml:trace>
  <inkml:trace contextRef="#ctx0" brushRef="#br0" timeOffset="495862.5642">28862 13798 0,'0'0'0,"0"0"16,0 0-16,-14 24 0,14-24 16,-22 33-16,6-12 0,-2 4 15,-1 1-15,-4 8 0,0 1 16,3-4-16,2-1 0,1 4 16,3-3-16,7-5 0,2-3 15,5-3-15,4-1 0,1-5 16,3-4-16,3-1 0,3-3 15,1-4-15,0-3 0,-3 1 0,-2-1 16,-2 0-16</inkml:trace>
  <inkml:trace contextRef="#ctx0" brushRef="#br0" timeOffset="496029.3669">28608 13970 0,'0'0'0,"0"0"15,0 0-15,34-3 0,-14 2 0,10 1 16,7 1 0,7 0-16,7-1 0,4 0 0,-9 0 15,-6 0-15</inkml:trace>
  <inkml:trace contextRef="#ctx0" brushRef="#br0" timeOffset="496314.4581">29995 13827 0,'0'0'15,"0"0"-15,0 0 0,-21 3 16,21-3-16,-27 4 0,7 2 16,-1 2-16,-1 5 0,-3 3 15,-4 5-15,-5 10 0,2 2 0,-4 7 16,4 1-16,2-4 0,4-3 15,0 4-15,5-4 0,4-3 16,1-3-16,3-3 0,1-1 16,0-3-16,0-3 0,0-5 15,-2-3-15,1-4 0,-2-2 16,-3-7-16,-3-6 0,3-5 16,2-4-16,3 3 0,2 2 15,2 3-15</inkml:trace>
  <inkml:trace contextRef="#ctx0" brushRef="#br0" timeOffset="496446.8421">29310 13954 0,'0'0'0,"0"0"16,0 0-16,34 0 0,-34 0 0,47 1 15,-16 0-15,3 1 16,1 0-16,13 2 0,3 0 16,10 1-16,-2-1 0,-10-1 15,-11 0-15,-6-1 0</inkml:trace>
  <inkml:trace contextRef="#ctx0" brushRef="#br0" timeOffset="496799.8915">30119 14086 0,'0'0'0,"0"0"0,0 0 15,-21 10-15,21-10 0,-27 19 16,9-2-1,3 1-15,1 2 0,5-3 0,1-1 0,6 6 16,5 0-16,5-3 16,3-2-16,8-4 0,8-3 15,-2-2-15,1-2 0,3-2 16,0-4-16,-2-6 0,-4-4 0,3-6 16,-3-4-16,-7-2 15,-6-1-15,-8-2 0,-4 0 0,-5 2 16,-3 1-16,-6 1 0,-6 1 15,-4 4-15,-1 2 0,-1 2 16,-1 3-16,2 4 0,0 4 16,3 2-16,2 1 0,7 4 15,4-1-15,5 3 0,5 0 16,5-1-16,5-2 0,-2 0 16,-2-1-16,0-1 0</inkml:trace>
  <inkml:trace contextRef="#ctx0" brushRef="#br0" timeOffset="497130.514">30588 14005 0,'0'0'16,"0"0"-16,0 0 0,-11 27 15,11-27-15,-19 32 0,6-10 0,0 1 16,-1 0-16,-1 6 0,2 0 15,2-4-15,2-3 0,0 1 16,1-3-16,4-6 16,-1-2-16,3-6 0,2-6 15,0 0-15,-1-7 0,3-4 16,2-3-16,2-3 0,3-4 0,3-2 16,3-1-16,2-5 0,1 2 15,-2 3-15,0 3 0,-1 5 16,2 3-16,3 3 0,2 3 15,0 7-15,1 4 0,-1 5 16,-2 3-16,-4-2 0,-2-2 0,-3-2 16</inkml:trace>
  <inkml:trace contextRef="#ctx0" brushRef="#br0" timeOffset="504980.0213">18133 9604 0,'0'0'0,"0"0"16,0 0-16,0 0 0,0 0 0,-10-22 15,10 22-15,-20-18 0,20 18 16,-27-23-16,8 12 16,-3 0-16,-2 2 0,-16-2 15,-6 1-15,1 2 0,1 1 0,-19 0 16,-7 3-16,3 3 0,1 2 15,-19 5-15,-16 6 16,10 6-16,8 1 0,-38 20 0,-8 5 16,27 0-16,17 0 0,2 9 15,3 6-15,16-3 0,11-2 0,1 11 16,1 8-16,10-10 0,8-3 16,4 6-16,2 6 15,10-9-15,6-8 0,14 3 16,9 2-16,4-8 0,5-5 0,12-4 15,10-3-15,4-8 0,0-7 16,20-3-16,14-4 0,-7-6 16,-5-4-16,22-2 0,14 0 15,-1-3-15,-1-3 0,11-8 16,11-5-16,-19-1 0,-14 1 0,-3-3 16,-3-3-16,-4-3 15,-1-1-15,-1-6 0,0-4 0,-11-2 16,-5-3-16,-6-5 0,-4-4 15,-5-3-15,-3-2 0,-9-4 16,-8-4-16,-5-1 0,-5-2 16,-9-4-16,-5-4 0,-14 9 15,-10 5-15,-5-4 0,-6-4 16,-12 8-16,-9 6 0,-11 3 16,-8 1-16,-4 5 0,-2 2 0,-13 12 15,-8 8-15,1 10 16,0 6-16,-5 7 0,-5 5 0,33-3 15,23-2-15,16 0 0</inkml:trace>
  <inkml:trace contextRef="#ctx0" brushRef="#br0" timeOffset="505680.095">19167 10081 0,'0'0'0,"0"0"15,31-4-15,-13 3 0,2 1 0,17-4 16,10 0-16,-1 0 0,0 0 0,24 0 16,10 0-16,10 0 0,-4-1 15,22 3-15,18 1 16,-17-1-16,-11 0 0,36 3 0,-15 2 15,-28 1-15,-17 0 0,-12 2 16,-8 4-16,-14-6 0,-9-1 0,-15-6 16,-8-4-16,-5 5 15,-3 2-15,-13 1 0,-9 1 16,0-3-16,-1-2 0,-4 2 16,-10 2-16,0-2 0,2-2 0,-16 3 15,-11 0-15,0 3 0,0 2 16,-24 5-16,-10 3 0,-16 0 15,15-4-15,-14 0 0,-8 0 16,17 0-16,10 1 0,-4-1 16,-3 1-16,14 0 0,11-1 0,5-1 15,4-2-15,18-2 16,12-1-16,20-4 0,13-5 16,9 0-16,8-2 0,27-6 15,19-4-15,7 2 0,3-1 0,27-1 16,18 0-16,-11 4 0,-8 4 15,16 2-15,12 1 16,-13 2-16,-9 4 0,12 3 0,8 4 16,-19 1-16,-14-1 0,-10 4 15,-9 2-15,-21-5 0,-17-4 0,-19 0 16,-12-1-16,-13 3 0,-8 1 16,4-2-16,5-2 15,4 0-15</inkml:trace>
  <inkml:trace contextRef="#ctx0" brushRef="#br0" timeOffset="510180.7197">11348 9382 0,'0'0'0,"-18"-5"15,-4-1-15,2 3 0,-2-1 0,-20-1 16,-22-4-16,-1 6 16,-1 2-16,-26 4 0,-21 6 15,9 3-15,8 5 0,-48 15 16,-10 11-16,30-6 0,23-3 0,-6 16 16,-5 11-16,22-4 15,15-4-15,1 11 0,1 8 16,12-10-16,8-6 0,6 10 0,7 5 15,9-8-15,5-6 0,13 6 16,9 2-16,8-10 0,7-9 0,19 2 16,13-1-16,6-10 15,3-6-15,28-3 0,17-2 16,-2-7-16,-1-4 0,32-7 16,22-6-16,-8-1 0,-7 0 0,28-2 15,20 0-15,-13-6 0,-10-4 16,29 3-16,19 3 15,-23 2-15,-16 2 0,33-3 0,22-3 16,-26 1-16,-15-1 0,26 7 16,19 4-16,-29-1 0,-19-1 0,18 1 15,15-1-15,-33 3 16,-20 4-16,7-6 0,6-2 16,-27-3-16,-19-2 0,1-1 0,0-1 15,-22-7-15,-16-4 0,-5-7 16,-5-4-16,-15 4 0,-11 2 15,-10-15-15,-9-12 0,-11 5 16,-8 5-16,-18-15 0,-13-10 16,-4 4-16,-2 3 0,-22-7 15,-15-7-15,2 9 0,0 4 16,-22-10-16,-13-8 0,1 15 16,2 10-16,-28-9 0,-19-6 15,16 3-15,12 3 0,-26-1 0,-17-4 16,3 15-16,2 8 0,-28 5 15,-19 1-15,20 9 0,13 5 16,-32 3-16,-22 3 0,20 11 16,13 6-16,-32 8 0,-23 5 15,30 6-15,21 6 0,-36 14 16,-23 11-16,29 0 0,21-1 0,60-16 16,43-10-16,28-8 15</inkml:trace>
  <inkml:trace contextRef="#ctx0" brushRef="#br0" timeOffset="519347.5018">16719 9802 0,'0'0'0,"4"24"16,3 1-16,-1 7 0,2 3 0,0 1 15,-2-1-15,0-9 0</inkml:trace>
  <inkml:trace contextRef="#ctx0" brushRef="#br0" timeOffset="520971.6983">17097 9398 0,'0'0'0,"0"0"0,0 0 16,-31-9-16,19 9 0,-11-1 0,-6 1 16,-1 2-16,-1 1 0,-6 5 15,-6 5-15,-10 1 0,1 0 16,-15 8-16,-2 6 15,7 1-15,6 1 0,-14 12 0,0 4 16,-3 4-16,8-4 0,-22 30 16,11 1-16,18-8 0,12-6 0,12 7 15,7 4-15,12-13 16,7-10-16,16 9 0,11 5 16,7-9-16,6-5 0,19 3 15,12 2-15,-5-7 0,-1-8 0,23-4 16,16-1-16,-9-5 0,-6-4 15,20-8-15,11-6 0,-10-5 16,-10-2-16,18 1 0,13 2 16,-17-6-16,-10-3 0,9-11 15,8-8-15,-8-1 0,-6 0 16,3-9-16,3-4 0,-17 1 0,-11 2 16,6-12-16,5-7 15,-17 6-15,-13 6 0,2-15 0,0-7 16,-10 0-16,-8 4 0,-8-8 15,-4-3-15,-10 8 0,-7 6 0,-11-10 16,-6-5 0,-8 7-16,-7 5 0,-11-5 0,-7-1 15,4 10-15,3 9 0,-21 1 16,-13 2-16,2 6 0,2 6 0,-14 2 16,-10 2-16,5 4 0,4 5 15,-20 10-15,-12 5 16,9 9-16,8 4 0,27-5 0,20-2 15,13-2-15</inkml:trace>
  <inkml:trace contextRef="#ctx0" brushRef="#br0" timeOffset="521714.2366">15062 9844 0,'0'0'0,"0"0"16,0 0-16,0 0 0,0 0 0,0 0 15,0 0-15,-15 25 0,15-25 16,-11 20-16,11-20 15,-18 29-15,8-10 0,-1 5 0,-1 4 16,-1 3-16,1 3 0,-5 15 16,-2 1-16,-2 10 0,2-6 0,-2 14 15,3-1-15,2-5 16,4-5-16,2 5 0,4-4 16,3-8-16,4-6 0,7-3 0,4-1 15,1-6-15,2-2 0,1-6 16,2-4-16,0-5 0,0-4 0,6-3 15,3-2-15,-3-8 16,-2-6-16,2-9 0,0-7 16,-4 1-16,1 0 0,2-14 15,-1-6-15,-3 0 0,-5 1 16,-2-10-16,-2-7 0,-2 3 16,-2 1-16,0-15 0,-2-4 0,-2 2 15,-2 6-15,-2-30 16,-2 10-16,-1 14 0,0 11 0,-4 5 15,-1 4-15,-2 10 0,-1 7 16,-3 2-16,0 3 0,1 6 16,2 3-16,1 10 0,1 4 15,6 6-15,-1 4 0,-3 10 16,-1 8-16,3-2 0,-1 4 16,-3 5-16,-1 3 0,0 1 0,-2 1 15,0 8-15,-1 7 16,2 0-16,4-1 0,0-9 0,2-11 15,3-8-15</inkml:trace>
  <inkml:trace contextRef="#ctx0" brushRef="#br0" timeOffset="522597.6412">16114 8779 0,'0'0'0,"0"0"0,0 0 15,-2 22-15,2-22 0,0 24 0,0-24 16,-1 42-16,-1-18 0,0 9 15,-1 4-15,-1 15 0,1 0 16,-1 20-16,-1 5 0,1 12 16,0-3-16,1 17 0,1 2 15,0 1-15,1-10 0,0 42 16,1-7-16,-2-18 0,1-13 0,0-2 16,0-1-16,-1-13 0,0-9 15,-2-2-15,0-1 16,2-12-16,1-7 0,0-3 0,-2-1 15,1-9-15,0-8 0,1 0 16,2 1-16,-1-11 0,1-3 16,0-9-16,1-4 0,1-2 0,-1-1 15,2-8-15,2-7 16,-3 3-16,0-4 0,2-7 16,0-6-16,1 1 0,-1-1 0,1-12 15,0-7-15,-1-3 16,-3 1-16,0-4 0,2-5 0,-2 3 15,0 1-15,-2-11 0,-1-2 16,0 5-16,1 2 0,-1-28 16,1 5-16,-4 16 0,0 8 0,-3 3 15,-2 2-15,2 7 0,-1 6 16,0 3-16,0 3 16,0 2-16,2 1 0,2 9 15,1 5-15,0 11 0,1 0 0,1 2 16,1 3-16,0 0 0,1 7 15,0 6-15,1 6 0,0 2 16,0 4-16,0 10 0,0 9 16,-2 4-16,0 2 0,-1 20 15,0 7-15,0-6 0,0-3 16,0 14-16,1 1 0,0-3 16,0-10-16,-1 16 0,-1-8 15,1-12-15,1-9 0,0-15 0,0-9 16,0-11-16,0-7 0,0-4 15</inkml:trace>
  <inkml:trace contextRef="#ctx0" brushRef="#br0" timeOffset="523164.7079">16256 10789 0,'0'0'0,"0"0"16,0 0-16,23-14 0,-13 8 15,7 2-15,7-1 0,3-1 16,5 0-16,21-2 0,10 1 16,18 0-16,3 1 0,30 2 15,7 2-15,14 0 0,-9 2 16,61 7-16,10 2 0,-33 2 16,-23 1-16,-10 4 0,-8 2 15,-27 0-15,-18 0 0,-9-6 0,-8-5 16,-19-2-16,-14 0 0,-16-5 15,-10-1-15,-6-7 0,-4-4 16,-20-5-16,-11-3 0,-8 0 16,-3 2-16,-16 2 0,-12 2 15,1 0-15,1 0 0,-13 0 16,-9 1-16,3 5 0,2 2 0,-13 3 16,-7 0-16,8 1 15,7 1-15,-11 6 0,-7 2 0,15 3 16,9 2-16,7-4 0,6 0 15,16-3-15,12 1 0,15-2 16,8 2-16,13-1 0,8-2 16,15-2-16,11-2 0,6-2 15,6 1-15,26-3 0,19 1 16,9 0-16,7 1 0,16-4 16,12-1-16,-11 1 0,-7 0 0,9 3 15,8 2-15,-16 3 0,-11 2 16,-5 2-16,-4 0 0,-23-2 15,-18-2-15,-18 2 0,-16 0 16,-8-3-16,-8-6 0,-30 1 16,-19-2-16,-14-1 0,-8-3 0,-21 7 15,-14 4-15,9 2 16,7 2-16,31 0 0,21-2 0,14-1 16</inkml:trace>
  <inkml:trace contextRef="#ctx0" brushRef="#br0" timeOffset="525163.8932">19926 10741 0,'0'0'0,"0"0"0,27 0 0,-13 0 16,1-1-16,6 1 0,5 0 15,12 0-15,2 0 0,17-1 16,6-2-16,0-3 0,-2 1 0,22 1 16,6 0-16,6-1 0,-8 2 15,16-4-15,0-1 0,-12 4 16,-11 0-16,33-2 0,-14-1 15,-15-2-15,-11-2 0,-17 2 16,-12 1-16,-12 1 0,-8 1 0,-12 1 16,-8 2-16,-7 0 15,-2 1-15,-14 0 0,-10 0 16,5 2-16,-7-1 0,-9-1 16,-8 0-16,5 0 0,-3 0 0,-18 1 15,-7 2-15,1-1 0,-1 0 16,-40 3-16,4 1 0,11 5 15,7 3-15,-3-2 0,1-2 16,7 2-16,7 1 0,1 0 16,2 2-16,15-2 0,11-1 15,3 0-15,2-1 0,14-2 0,10-3 16,12-3-16,7-1 16,8-3-16,3-1 0,22-3 15,15-1-15,-15 1 0,6 0 0,19-4 16,17-3-16,2 0 0,1 2 0,56-7 15,-1 1-15,-12 5 16,-7 3-16,4 3 0,2 4 16,-14 2-16,-9 1 0,-1 1 15,0 3-15,-17 1 0,-10-1 0,-23-1 16,-14-1-16,-12-2 16,-10 0-16,-10 0 0,-8 2 15,-8-2-15,-3 0 0,-28-2 0,-18 0 16,-4-1-16,-4 2 0,-10 2 15,-6 0-15,4 2 0,4 0 16,-10 1-16,-6 0 0,8 3 16,5 2-16,-5 0 0,-4 2 15,16-4-15,10 0 0,10 0 16,9 3-16,10-6 0,9-3 16,14-3-16,11-3 0,6 4 0,6 4 15,18-7-15,15-3 0,8-5 16,6-2-16,16-1 0,12 0 15,0 3-15,0 3 0,12 1 16,11-3-16,-8 4 0,-5 0 16,2 0-16,1 1 0,-13 2 15,-6 3-15,-13 1 0,-9 3 16,-21-3-16,-14 0 0,-17 1 16,-11 0-16,-15 3 0,-10 2 0,-21 1 15,-14 3-15,4-3 16,4 0-16,-9 1 0,-7-1 0,6 3 15,5-2-15,-3 2 0,-1 1 16,14-4-16,9-1 0,11-3 16,6-1-16,16-5 0,11-2 0,24-7 15,15 0-15,-10 3 0,-10 3 16,-5 2-16</inkml:trace>
  <inkml:trace contextRef="#ctx0" brushRef="#br0" timeOffset="525667.1992">22604 10640 0,'0'0'0,"0"0"16,0 0-16,0 0 0,0 0 0,27 7 15,-27-7-15,22 5 0,-22-5 0,36 6 16,-12-2-16,2-1 16,3 0-16,15 0 0,8 0 15,-1-1-15,-1 1 0,25-1 16,9-2-16,9 1 0,-8 0 0,25 0 16,7 0-16,3-2 0,-12 0 15,62-2-15,-3-2 0,-25 3 16,-17 1-16,12 0 0,7 1 15,-18 0-15,-14-2 0,13 4 16,7 0-16,-17 3 0,-13 0 0,6-1 16,3 1-16,-22-3 0,-14-2 15,2 1-15,0 0 16,-9 3-16,-7 3 0,-11-7 16,-7-4-16,-9 2 0,-5 0 0,-7 1 15,-5 2-15,-8-2 0,-7 0 16,-2 1-16,-2-4 0,-5 1 15,-5-2-15,-19-8 0,-16-4 16,2 4-16,2 1 0,-21-1 16,-13-2-16,5 0 0,5 0 0,-27-1 15,-17 0-15,10 5 0,6 3 16,30 2-16,21 2 16,13 1-16</inkml:trace>
  <inkml:trace contextRef="#ctx0" brushRef="#br0" timeOffset="577888.2381">18872 9992 0,'0'0'0,"0"0"0,0 0 15,0 0-15,0 0 0,7-23 16,-7 23-16,0 0 0,3-25 16,-4 16-16,-3-2 0,0 1 15,-2 1-15,0-3 0,-3-2 16,0 1-16,-1 1 0,-4-4 15,-4-2-15,-7-4 0,-1 3 0,-5-3 16,-5 0-16,-1-1 0,-2-2 16,-17-6-16,-6-1 15,-9-5-15,2 1 0,-18-3 0,-4 0 16,3 5-16,3 3 0,-21-2 16,-3 2-16,-39-7 0,16 4 0,-4 8 15,-1 6-15,9 1 16,7 2-16,-10 3 0,-6 1 15,7 5-15,6 6 0,-14 2 0,-8 0 16,16 4-16,11 3 0,-10 1 16,-8 2-16,14-2 0,8 1 15,-6 2-15,-5 3 0,16 1 16,11 0-16,0 7 0,1 5 16,13-4-16,10-1 0,1 6 15,0 3-15,12-2 0,8-2 0,6 0 16,2 1-16,5-2 15,0 1-15,3-1 0,4-2 0,7-2 16,5-3-16,-5 3 0,-3 1 16,5-5-16,3-3 0,2-1 15,1 0-15,5-2 0,2 0 0,-1-3 16,-1-1-16,7-2 16,3 0-16,2-1 0,1-2 15,1-3-15,2 4 0,0-2 16,1-1-16,0-1 0,1 1 0,1 0 15,-1-1-15,0 1 0,-2-1 16,-3-2-16,-2-4 16,1 2-16,1 1 0,0 0 0</inkml:trace>
  <inkml:trace contextRef="#ctx0" brushRef="#br0" timeOffset="578199.4967">13884 9542 0,'0'0'0,"0"0"0,0 0 16,0 0-16,0 0 0,0 0 0,0 0 16,0 0-16,0 0 0,0 0 15,0 0-15,-4 28 0,4-28 16,-11 20-16,11-20 0,-18 30 16,9-14-16,1-1 0,-1 2 15,1-2-15,1-1 0,1-1 16,0-2-16,1-2 0,0-2 0,3-1 15,1-3-15,2 0 0,3 0 16,3-3-16,4-3 16,1 0-16,3-1 0,2-3 0,4-3 15,9-1-15,2 1 0,3 1 16,5 1-16,5 0 0,-2 1 16,2 6-16,3 2 0,-5 2 15,-2 4-15,-3-2 0,-8 0 16,-7-1-16</inkml:trace>
  <inkml:trace contextRef="#ctx0" brushRef="#br0" timeOffset="633154.499">19213 11537 0,'0'0'0,"0"0"15,0 0-15,0 0 0,0 0 0,0 0 16,1 32-16,-1-32 16,-15 34-16,4-12 0,-2 4 15,0 1-15,-1 0 0,-9 11 0,-2 0 16,-4 10-16,3-3 0,2-2 16,3-3-16,3-6 0,5-4 0,3 0 15,4-6-15,5-5 0,5-4 16,5-9-16,6-2 15,4-3-15,2-2 0,1-3 16,1-2-16,2-4 0,4-2 0,-3-2 16,0-3-16,-2-4 0,-4 0 15,-5 4-15,-3 4 0,-2 2 16</inkml:trace>
  <inkml:trace contextRef="#ctx0" brushRef="#br0" timeOffset="633335.9983">18935 11837 0,'0'0'0,"0"0"15,0 0-15,0 0 0,0 0 0,0 0 16,0 0-16,0 0 0,0 0 16,22-5-16,-22 5 0,44-1 15,-15 1-15,4 0 16,3-1-16,11 1 0,2-1 0,10 1 16,0 1-16,-6-1 15,-4 2-15,-2-2 0,-11 1 0,-7-1 16</inkml:trace>
  <inkml:trace contextRef="#ctx0" brushRef="#br0" timeOffset="633635.1321">19487 11862 0,'0'0'0,"0"0"0,0 0 0,-14 24 15,14-24-15,-11 26 16,5-6-16,2-1 0,2 1 0,0-2 15,4-2-15,5 4 0,5-2 16,5-4-16,4-5 0,4-3 16,4-5-16,1-2 0,1-2 15,5-5-15,-1-2 0,-1-5 16,-1-2-16,-5-2 0,-6-2 0,-4-5 16,-9-2-16,-7 2 0,-4 0 15,-8 4-15,-7 2 0,-4 3 16,-3 3-16,-5 6 0,-4 5 15,2 3-15,3 2 0,1 4 16,2 5 0,6-2-16,4-4 0,3 1 0</inkml:trace>
  <inkml:trace contextRef="#ctx0" brushRef="#br0" timeOffset="634069.3533">20421 12046 0,'0'0'0,"0"0"16,0 0-16,0 0 0,0 0 0,13-25 15,-13 25-15,0 0 0,20-21 16,-20 21-16,18-17 15,-8 6-15,-1 0 0,2 1 16,0 0-16,0 0 0,1 0 0,0 0 16,1 0-16,0 3 0,0 0 15,1 3-15,0 2 16,-1 3-16,-1 3 0,3 3 0,-3 3 16,0 1-16,0 0 0,3-1 15,4 1 1,3 0-16,4 0 0,-2-3 0,-2-1 15,5-5-15,5-1 0,-3-2 16,-1-1-16,8-5 0,4-1 16,-4-2-16,-2 0 0,2-8 15,0-4-15,4-4 0,-4 1 0,-3-3 16,-2 0-16,-7 5 16,-5 3-16,-5 5 0,-2 2 15,-3 4-15</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8-29T03:49:54.307"/>
    </inkml:context>
    <inkml:brush xml:id="br0">
      <inkml:brushProperty name="width" value="0.05292" units="cm"/>
      <inkml:brushProperty name="height" value="0.05292" units="cm"/>
      <inkml:brushProperty name="color" value="#FF0000"/>
    </inkml:brush>
  </inkml:definitions>
  <inkml:trace contextRef="#ctx0" brushRef="#br0">7304 4350 0,'0'0'0,"0"0"16,0 0-16,32 0 0,-32 0 15,33-1-15,-14 2 0,3-1 16,2 0-16,8-1 0,0 1 15,2 0-15,2 0 0,3-1 16,1-1-16,9 0 0,1 0 0,1-1 16,0 1-16,9-1 0,-3 0 15,3 0-15,-1 1 0,1 0 16,0 1-16,10-1 0,-1 1 16,-6-2-16,-2 0 0,11 0 15,-1 2-15,1-2 0,1-1 0,0 3 16,2 1-16,26-3 15,-14 1-15,-1 1 0,0 0 16,-6-1-16,-3-1 0,3 1 16,1 1-16,-6 0 0,-3 0 0,4-2 15,4 1-15,-3 1 0,-2 1 16,2-1-16,1 0 0,-3-1 16,-2-2-16,3 6 0,2 4 15,-2-5-15,-1-4 0,1 0 16,0-3-16,-1 5 0,-2 2 0,0 2 15,0 1-15,-5-2 0,-2-1 16,0 0-16,2 1 0,-2 1 16,-1-1-16,1-2 0,1-1 15,0 2-15,1 0 0,-1 1 16,1 1-16,-3 0 0,-1-2 16,0 0-16,1 0 0,-2-2 15,-1 0-15,1 4 0,2 4 16,-3-6-16,0-5 0,-2 3 15,-2 2-15,1-2 0,-1-2 0,5 2 16,2 0-16,-7 2 0,-4 0 16,0 0-16,2 2 0,-1 2 15,1 2-15,-4-6 0,-4-3 16,0-2-16,-1 2 0,3 2 16,1 2-16,-8 1 0,-4-1 15,3-2-15,1-2 0,-6-1 16,-2 2-16,-3 0 0,0 0 15,-1 3-15,1 4 0,-3-5 16,-2-3-16,-14-1 0,0 1 0,2 0 16,2 0-16,-3 0 0,-3 1 15,-5 1-15,-4 0 0,-7 1 16,-6 3-16,3-2 0,2-1 16,2 0-16</inkml:trace>
  <inkml:trace contextRef="#ctx0" brushRef="#br0" timeOffset="699.6558">9241 4123 0,'0'0'0,"0"0"0,0 0 16,9 20-16,-9-20 0,13 23 16,-2-7-16,1 2 0,1 1 15,4 9-15,0 2 0,1 0 16,-1-1-16,5 9 0,2 1 16,-2-2-16,-2-2 0,-1-1 0,-3 1 15,-2-4-15,-2-2 0,3 6 16,-2-2-16,-2-4 0,-2-3 15,-1-3-15,-4-2 0,-3-4 16,-2-2-16,0-5 0,1-2 16,0-2-16</inkml:trace>
  <inkml:trace contextRef="#ctx0" brushRef="#br0" timeOffset="1049.4868">9242 4697 0,'0'0'15,"0"0"-15,0 0 0,15 13 16,-15-13-16,18 18 0,-4-5 16,0 0-16,-1 0 0,1 2 15,2 2-15,2 2 0,1-2 0,1-1 16,0-1-16,-2-2 0,0-1 15,-2-3-15,-1-3 0,-2-3 16,-2-3-16,0-4 16,0-5-16,-2 1 0,-1-2 0,-3-4 15,-1-2-15,-3-6 0,0-4 16,-1 0-16,0-3 0,0-7 16,0 1-16,0 0 0,1 0 15,2 3-15,2 2 0,3-2 16,2 2-16,2 5 0,2 4 0,-3 4 15,-2 5-15,-3 2 0</inkml:trace>
  <inkml:trace contextRef="#ctx0" brushRef="#br0" timeOffset="1532.7688">9737 5135 0,'0'0'0,"0"0"16,0 0-16,0 0 0,14-21 0,-13 16 15,-1-3-15,-2 1 0,-2 1 16,-5 0-16,-4 1 0,-4 3 16,-3 1-16,-5 3 0,-6 4 15,-8 4-15,3 2 0,-11 6 16,-3 1-16,7 0 0,6 1 0,0 3 16,7 0-16,8-2 0,7 0 15,7 0-15,7 0 16,8-4-16,6-1 0,8 1 0,5-3 15,3 2-15,3-2 0,0 1 16,0-3-16,-6-1 0,-5-3 16,-4 2-16,-5 1 0,-4 0 15,-4 0-15,-7 0 0,-6 2 16,-5-3-16,-5 0 0,-4 1 16,-4-3-16,0 0 0,-3 0 0,-3-3 15,3-4-15,7 0 0,4-1 16,5 0-16</inkml:trace>
  <inkml:trace contextRef="#ctx0" brushRef="#br0" timeOffset="1751.6715">9850 5255 0,'0'0'0,"0"0"16,0 0-16,-2 30 0,2-30 15,-5 42-15,-2-9 0,-2 9 16,0-1-16,-5 18 0,-1 2 16,1-4-16,2-4 0,-2 5 15,0-5-15,3-9 0,1-6 0,0-6 16,1-8-16,-1-7 0,0-6 16,2-3-16,3-1 15,1-2-15</inkml:trace>
  <inkml:trace contextRef="#ctx0" brushRef="#br0" timeOffset="2001.0942">9940 5182 0,'0'0'0,"11"-2"0,3-1 16,2 1-16,-1 1 0,8 4 0,2 0 15,0 3-15,-2 0 0,0 8 16,-3 4-16,-5-1 0,-3-1 15,-5 3-15,-5 1 0,-3 0 16,-3-1-16,-9 0 0,-7 1 16,-1-2-16,0 0 0,-5 0 15,-2 0-15,-1-1 0,2-3 0,-8 2 16,1-2-16,4-1 0,4-4 16,5 0-16,4-3 0,4-1 15</inkml:trace>
  <inkml:trace contextRef="#ctx0" brushRef="#br0" timeOffset="2366.7788">10192 5390 0,'0'0'0,"10"-1"16,6-2-16,0 2 0,2 0 0,7-2 16,3 0-16,-1-1 0,2 0 15,6-3-15,0-2 16,-4 3-16,-2-2 0,-3 0 0,-1-1 15,-4-1-15,-3 1 0,-4-2 16,-7-1-16,-3-2 0,-5 2 16,-5-1-16,-4 0 0,-2 3 0,-1 2 15,-4 1-15,-3 0 16,-3 0-16,-1 2 0,-1 4 16,-2 5-16,1 3 0,0 0 0,0 5 15,-2 4-15,6 1 0,4 2 16,0 7-16,4 2 0,4 0 15,3-2-15,7-1 0,6-1 16,6-4-16,5 1 0,8-3 16,4-2-16,7-4 0,2-1 15,8-7-15,7-5 0,-12 0 0,-9 1 16,-6-1-16</inkml:trace>
  <inkml:trace contextRef="#ctx0" brushRef="#br0" timeOffset="2599.3494">11255 5181 0,'0'0'0,"0"0"15,0 0-15,-25-2 0,25 2 0,-31 5 16,6-1-16,0 1 0,-2 2 16,-11 7-16,-2 1 15,4 3-15,2 1 0,-5 9 0,4 2 16,6-2-16,6 0 0,4 1 15,10-2-15,6-3 0,8-3 16,7-5-16,4-3 0,8-2 16,4-4-16,9-2 0,6-3 15,-3-4-15,-1-2 0,-8 1 16,-7 1-16,-5 0 0</inkml:trace>
  <inkml:trace contextRef="#ctx0" brushRef="#br0" timeOffset="2850.6981">11812 5009 0,'0'0'0,"0"0"15,0 0-15,0 0 0,-15 20 0,15-20 16,-23 34-16,9-12 0,0 4 16,-3 5-16,-1 6 0,-4 11 15,0-1-15,0 7 0,5-3 16,3-9-16,6-5 0,4-1 15,9-7-15,1-7 0,4-7 0,5-7 16,2-2-16,-1-6 16,0-2-16,3-4 0,1-3 15,-3-3-15,-1-2 0,-2-1 16,-2 4-16,-3 2 0</inkml:trace>
  <inkml:trace contextRef="#ctx0" brushRef="#br0" timeOffset="3034.1259">11499 5287 0,'0'0'16,"0"0"-16,0 0 0,0 0 15,0 0-15,28-11 0,-8 8 16,3 1-16,4-1 0,4 2 16,3 0-16,2 0 0,2 0 0,11 1 15,2 1-15,1 1 0,-10-1 0,-8 1 16</inkml:trace>
  <inkml:trace contextRef="#ctx0" brushRef="#br0" timeOffset="3516.6827">12488 5346 0,'0'0'0,"0"0"16,0 0-16,0 0 0,0 0 15,0 0-15,0 0 0,0 0 16,-16-22-16,16 22 0,-15-14 16,15 14-16,-23-11 0,8 6 15,0-1-15,-1 2 0,1 2 16,-5 1-16,-4 2 0,1 1 16,2-1-16,-5 6 0,2 2 0,1 3 15,1 2-15,2 2 0,1 4 16,5 1-16,3-1 0,3 6 15,5-1-15,4-3 0,5-1 16,2-4-16,4-1 0,7-7 16,4-3-16,3-2 0,0-2 15,4-4-15,2-5 0,-1-3 16,-1-2-16,-4-2 0,-2 2 0,1-5 16,-5-1-16,-3-1 0,-4-1 15,-4 2-15,-2 1 0,-3 5 16,-2 2-16,-1 2 0,-1 2 15,-1 1-15,1 2 0,-3 2 16,-1 3-16,-1 3 0,1 2 16,0 5-16,2 2 0,1 3 15,1 1-15,0 3 0,2 3 16,2 1-16,0-1 0,6 3 16,2-3-16,-2-5 0,-1-3 0,-3-3 15</inkml:trace>
  <inkml:trace contextRef="#ctx0" brushRef="#br0" timeOffset="3804.3976">13190 5267 0,'0'0'0,"0"0"0,0 0 16,0 0-16,-19-19 0,19 19 0,-23-10 15,23 10-15,-35-4 0,14 4 16,-2 2-16,-1 1 0,1 3 0,-7 6 16,1 3-16,2 2 15,4 4-15,1 7 0,4 3 16,4-2-16,4-2 0,8 0 16,7 0-16,4-3 0,3-5 0,9 0 15,6-4-15,0-4 0,1-3 16,3-4-16,2-4 15,0-5-15,0-5 0,-8 3 0,-5 1 16,-4 1-16</inkml:trace>
  <inkml:trace contextRef="#ctx0" brushRef="#br0" timeOffset="4050.101">13513 4997 0,'0'0'0,"0"0"16,0 0-16,-3 23 0,3-23 0,-7 30 16,0-5-16,0 1 15,-1 1-15,-4 15 0,-2 7 16,1-3-16,0-2 0,-2 5 16,-1-1-16,2-4 0,3-7 0,3-6 15,3-3-15,1-7 0,2-5 16,-1-4-16,-1-4 0,2-4 15,1-1-15,0 0 0,1-3 16,-1 4-16</inkml:trace>
  <inkml:trace contextRef="#ctx0" brushRef="#br0" timeOffset="4466.7786">13652 5455 0,'0'0'0,"0"0"0,0 0 15,30 3-15,-19-2 0,2 0 16,1-2-16,2 1 0,0 0 16,6-2-16,2-1 0,-2-2 15,-2-1-15,-1-1 0,-1-2 16,-3 0-16,-1-1 0,-3-2 16,-2-3-16,-1 2 0,-3-1 0,-2 0 15,-3-1-15,-3 2 0,0 0 16,-3 0-16,-4 0 0,-4 4 15,-3 2-15,-3 4 0,-2 4 16,0 0-16,0 2 0,-6 5 16,1 6-16,2 0 0,2 2 0,3 5 15,4 6-15,3-1 0,2 0 16,3 0-16,3 1 16,3-3-16,2-2 0,8 4 0,7-1 15,2-4-15,0-2 0,2-3 16,3-3-16,0-1 0,0-2 15,1-3-15,0-3 0,-5 1 16,-2-2-16,-8-1 0,-5-4 16,-1 2-16,0 0 0,-2 0 15</inkml:trace>
  <inkml:trace contextRef="#ctx0" brushRef="#br0" timeOffset="9250.051">1802 8987 0,'0'0'16,"0"0"-16,0 0 0,0 0 0,0 0 0,24 0 15,-24 0-15,0 0 16,30 3-16,-30-3 0,31 5 16,-14-1-16,-1 0 0,5 0 15,5 0-15,-1-1 0,4 2 0,8 1 16,4 0-16,0-2 0,1 0 16,11-2-16,1-1 0,1 0 15,-1-1-15,14 0 0,3 1 16,-5-1-16,-3 0 0,15-1 15,-2 1-15,-3-1 0,-6 1 16,14-4-16,1-4 0,-5 6 16,-3 5-16,38-2 0,-9-1 15,-12-3-15,-6-4 0,2 2 16,2 1-16,-6 2 0,-5-1 0,3 1 16,2 1-16,-1 0 0,-5 0 15,7-1-15,3-2 0,-7 3 16,-4 0-16,5 1 0,3 1 15,-5-1-15,-4-1 0,4 0 16,4 0-16,-4 0 0,0 2 16,0 0-16,4 0 0,-8 0 15,-6 0-15,11-1 0,6-2 16,-7 3-16,-4 2 0,6-3 16,5-2-16,-10 4 0,-6-1 0,6 2 15,6 0-15,-11-3 0,-6-1 16,7 3-16,3 4 0,-6-2 15,-1-2-15,4-2 0,7-1 16,-8 1-16,-5 4 0,7-3 16,4 1-16,-5 2 0,-4 2 0,7-1 15,5-2-15,-10 0 0,-5-3 16,7 0-16,5-1 0,-10-1 16,-4 1-16,7 0 0,4 2 15,-6 3-15,-3 1 0,4-3 16,4 0-16,-7 0 0,-4 0 15,4 0-15,4 0 0,-9 0 16,-3 1-16,7 0 0,7 1 16,-5-1-16,-3-2 0,0 0 15,0 0-15,-7 1 0,-4 3 16,4 1-16,3 3 0,-4-4 0,-3-3 16,5-1-16,3 0 15,-8 0-15,-6 1 0,3 0 0,2 2 16,-9-1-16,-5-1 0,5-2 15,4-2-15,-10 2 0,-4 0 0,3-3 16,4-1-16,-6 0 16,-4-1-16,-8-3 0,-4-1 15,-7 1-15,-2 1 0,-12 2 16,-3 1-16,-3-2 0,-2 2 0,3 2 16,3 0-16,0 1 0</inkml:trace>
  <inkml:trace contextRef="#ctx0" brushRef="#br0" timeOffset="15419.4917">7996 7384 0,'0'0'0,"0"0"16,0 0-16,21-6 0,-12 4 0,2 1 15,-2 1-15,2 1 0,0 2 16,2 3-16,2 3 16,1-1-16,-2 1 0,3 5 15,-2 2-15,-2 0 0,-2 0 0,-2-3 16,-1-1-16,-1-2 0</inkml:trace>
  <inkml:trace contextRef="#ctx0" brushRef="#br0" timeOffset="15634.0194">7825 7633 0,'0'0'15,"11"-1"-15,7-2 0,2 1 0,3-1 0,17-1 16,7-1-16,10 0 16,0-2-16,12-1 0,0 1 15,-5 2-15,-4-1 0,-1 1 16,-8 3-16,-10 2 0,-11 0 0,-13 1 16,-9 2-16,-2 0 0,-2-2 15,0 0-15</inkml:trace>
  <inkml:trace contextRef="#ctx0" brushRef="#br0" timeOffset="15800.2747">7896 7825 0,'0'0'0,"0"0"16,0 0-16,0 0 0,4 25 0,-4-25 15,7 24-15,-7-24 0,8 29 16,-3-13-16,-2 1 0,2-3 15,-1 0-15,1-2 0,-2-2 16,0-2-16</inkml:trace>
  <inkml:trace contextRef="#ctx0" brushRef="#br0" timeOffset="16068.7845">8020 7817 0,'0'0'0,"9"-2"0,6-2 16,3 0-16,4 2 0,9-4 0,4 0 15,2 2-15,3 1 0,5 0 16,1 2-16,-3 2 0,-2 3 16,0 1-16,-6 0 0,-8 1 15,-6-1-15,-5 4 0,-5 2 16,-5-1-16,-1 1 0,-8-2 0,-5 3 16,-5-1-16,-4-1 0,-2 3 15,-2 2-15,-1-4 0,0-1 16,-1 0-16,-4 0 0,3-2 15,2-1-15,0-6 0,2-5 16,3-3-16,0-2 0,4 1 0,2 2 16,2 0-16</inkml:trace>
  <inkml:trace contextRef="#ctx0" brushRef="#br0" timeOffset="16300.3154">8234 7643 0,'0'0'0,"0"0"0,0 0 15,0 0-15,0 0 0,10 29 16,-10-29-16,1 45 0,-2-19 16,-1 7-16,0 3 0,-2 12 15,1-1-15,-1 13 0,-1 0 16,1-5-16,-1-7 0,1 4 0,0-7 16,-2-8-16,1-7 0,2-6 15,2-2-15,0-7 0,1-3 0,-5-7 16,-2-3-16,-3-5 15,0-4-15,3 2 0,0 1 16,1 1-16</inkml:trace>
  <inkml:trace contextRef="#ctx0" brushRef="#br0" timeOffset="16600.9164">9225 7338 0,'0'0'16,"0"0"-16,0 0 0,19 9 15,-19-9-15,17 13 0,-7-5 16,-1 1-16,1 1 0,-2 0 16,-2 0-16,-3-1 0,-1-2 0,0-1 15,1-1-15,-2 0 0</inkml:trace>
  <inkml:trace contextRef="#ctx0" brushRef="#br0" timeOffset="16800.4751">8941 7492 0,'0'0'0,"0"0"0,0 0 16,0 0-16,0 0 0,4 21 16,-4-21-16,-1 24 0,1-24 0,-3 24 15,0-8-15,0-1 0,2-1 16,-2 0-16,1-2 0,0-1 15,-1-2-15,1 0 0,1-3 16,0 1-16</inkml:trace>
  <inkml:trace contextRef="#ctx0" brushRef="#br0" timeOffset="17034.1499">9035 7557 0,'0'0'0,"0"0"15,19-5-15,-4 0 0,2 1 0,11-2 16,5 1-16,0-1 0,1 0 15,9 0-15,-1 2 0,-2 2 16,-3 1-16,-1 0 0,-3-2 16,-5 2-16,-2 1 0,0 1 15,-4 0-15,-7 2 0,-4 0 0,-5 1 16,-4 1-16,-4 1 0,-3 0 16,-9 2-16,-4 0 0,1-1 15,1 0-15,-6 2 0,-2 0 16,6-1-16,3-1 0,2-2 15</inkml:trace>
  <inkml:trace contextRef="#ctx0" brushRef="#br0" timeOffset="17283.7479">9126 7628 0,'0'0'0,"0"0"16,0 0-16,0 0 0,0 0 0,0 0 16,1 26-16,-1-26 0,-11 23 15,11-23-15,-14 29 16,5-14-16,0 1 0,-1 1 0,-1 3 16,1-2-16,0-2 0,-1 3 15,3-2-15,1-4 0,1-2 16,2-2-16,1-2 0,-1 0 15</inkml:trace>
  <inkml:trace contextRef="#ctx0" brushRef="#br0" timeOffset="17434.1596">9289 7709 0,'0'0'16,"0"0"-16,22-1 0,-8 1 0,-1 0 15,2 2-15,3 0 0,4 3 16,0 0-16,-3 1 0,-2-1 15,-2-1-15,-3-1 0,-1 0 0</inkml:trace>
  <inkml:trace contextRef="#ctx0" brushRef="#br0" timeOffset="17634.1197">9248 7813 0,'0'0'0,"0"0"0,0 0 0,0 0 15,0 0-15,-13 31 0,13-31 16,-16 30-16,2-12 0,-1 2 16,-3 3-16,-1 0 0,-2 1 0,-9 7 15,-1-2-15,3-3 0,4-1 16,-2 0-16,1-3 16,5-6-16,1-4 0,4-3 0,3-1 15,2-2-15</inkml:trace>
  <inkml:trace contextRef="#ctx0" brushRef="#br0" timeOffset="17800.7148">9377 7963 0,'0'0'0,"12"-1"0,3 0 16,1 0-16,3 1 0,8 3 16,1 0-16,7 2 0,-2 1 0,-4-2 15,0-2-15,-8 1 0,-3-1 16,-5 0-16,-3 2 0,-5-1 0,-3-1 15,-2-2-15,3 4 16,-3-4-16</inkml:trace>
  <inkml:trace contextRef="#ctx0" brushRef="#br0" timeOffset="18017.2092">9203 8076 0,'0'0'0,"0"0"16,0 0-16,0 0 0,0 0 0,12 32 16,-12-32-16,7 26 0,-4-14 15,1 0-15,-1 0 16,1 0-16,1-2 0,-1-2 0,-1-4 16,1 1-16,-1-1 0,-1-2 15</inkml:trace>
  <inkml:trace contextRef="#ctx0" brushRef="#br0" timeOffset="18350.4543">9366 8079 0,'0'0'0,"0"0"0,14 5 16,-5-4-16,0 0 0,5-1 0,2 2 15,4-1-15,-1 1 0,-3 2 16,1 2-16,-3-3 0,1 1 0,-3 1 15,-1 0-15,-4 0 16,-1 1-16,-5 0 0,-3 1 16,-3 2-16,0-1 0,-8 2 15,-6 1-15,0-2 0,0 0 0,1 0 16,-1-1-16,0 1 0,0-2 16,3-1-16,2 0 0,1-1 15,4 0-15,2-2 0,4-2 16,3-1-16,6-1 0,3 0 15,2-1-15,2-2 0,3 1 0,2 0 16,3 0-16,-2 0 16,-1 1-16,-3 0 0,-2 2 15,-2-1-15,-1 1 0,-2 0 0</inkml:trace>
  <inkml:trace contextRef="#ctx0" brushRef="#br0" timeOffset="22403.825">2077 7701 0,'0'0'16,"0"0"-16,0 0 0,-21 9 0,21-9 15,-17 14-15,8-2 0,0-1 16,-1 1-16,0 4 0,-2 2 15,-4 7-15,0 2 0,-2 2 16,-1 4-16,5 1 0,0 2 0,-2 15 16,2 4-16,2-4 0,2 0 15,1 9-15,4 2 16,4-2-16,2-3 0,6 9 0,4 1 16,4-7-16,-1-6 0,7 3 15,1-5-15,4-7 0,3-6 16,5 4-16,4 3 0,3-9 15,0-6-15,21 9 0,-4-4 16,-1-12-16,-3-7 0,10-4 16,7-1-16,-7-8 0,-4-5 0,4-5 15,2-4-15,-1 0 0,-2 0 16,2-7-16,3-4 0,-11 1 16,-7 2-16,1-5 0,0-2 15,-4-4-15,-3-1 0,-3-4 16,-2-3-16,-11 7 0,-3 4 0,-2-10 15,0-9-15,-4 5 16,-4 4-16,-3-6 0,-3-3 16,-2 1-16,-3-3 0,0 4 15,0 2-15,-4 1 0,-1 1 16,-3-4-16,0-2 0,-3 3 0,-2 1 16,-3-4-16,-4-3 15,-1 6-15,-2 3 0,1 0 0,-1 1 16,0 3-16,-1 3 0,-1-4 15,-2-1-15,-2 5 0,-3 6 0,1 3 16,0 1-16,14 7 16,1-5-16,-9-3 0,-4-2 0,-1 5 15,1 2-15,-7-1 16,-5 2-16,0 2 0,3 3 0,-10 4 16,-7 4-16,4 3 15,-1 1-15,-8 5 0,-7 4 0,18-3 16,13-1-16,8-2 0</inkml:trace>
  <inkml:trace contextRef="#ctx0" brushRef="#br0" timeOffset="26251.188">15658 4650 0,'0'0'0,"0"0"15,0 0-15,0 0 0,0 0 0,-14-16 16,14 16-16,0 0 0,-29-11 16,15 9-16,-5-1 0,-1 3 15,-2 2-15,-2 0 0,-2 1 16,-8 3-16,1-2 0,1 2 15,2 2-15,2-2 0,4 0 0,-2 5 16,3 1-16,6 0 0,3-1 16,7 2-16,4 2 15,3-3-15,3-3 0,3-1 0,6 3 16,3 0-16,1-1 0,7 3 16,2 0-16,-3-3 0,-2 0 15,-2-2-15,0 3 0,-5-4 16,-3 2-16,-7-2 0,-5 2 15,-2 0-15,-3-1 0,-5 0 16,-6-1-16,0 0 0,-2 0 0,-7 2 16,0 1-16,0-4 0,2-2 15,3-1-15,3 1 16,8-2-16,7-1 0,-1 0 0,2 0 16,1 0-16</inkml:trace>
  <inkml:trace contextRef="#ctx0" brushRef="#br0" timeOffset="26650.5946">15859 4697 0,'0'0'0,"0"0"16,0 0-16,-19 32 0,9-18 0,-1 4 15,-1 3-15,-1 7 16,2 0-16,3-2 0,5-1 0,1-7 16,2-2-16,5-3 15,7-3-15,-1-7 0,1-2 0,3-5 16,1-6-16,1-1 0,-1-1 16,5-6-16,1-3 0,-2-3 15,-2 0-15,-3-2 0,0 1 16,-4 2-16,-3 3 0,1 0 15,-2 4-15,-3 5 0,-2 3 0,-2 3 16,0 5-16,-5 2 0,-2 6 16,-3 6-16,-3 3 0,3 1 15,0 3-15,2 8 16,1 6-16,4-3 0,1-3 0,7-3 16,5 0-16,2-6 0,2-5 15,-1 0-15,-3-4 0,-2-2 16</inkml:trace>
  <inkml:trace contextRef="#ctx0" brushRef="#br0" timeOffset="26884.1313">16354 4638 0,'0'0'0,"0"0"0,0 0 16,-6 23-16,6-23 0,-11 35 15,3-6-15,-1 3 0,-1 2 0,-2 18 16,1 6-16,-3 8 16,2-6-16,-1 6 0,2-7 0,2-7 15,3-7-15,0-2 0,2-11 16,0-8-16,2-9 0,-1-8 16,0-6-16,0-1 0,1 1 15,2-1-15</inkml:trace>
  <inkml:trace contextRef="#ctx0" brushRef="#br0" timeOffset="27133.934">16332 4656 0,'0'0'0,"6"-3"16,3-1-16,2-1 0,3 1 16,4 3-16,2 1 15,-1 5-15,-3 2 0,-1 5 0,-2 4 16,-2 1-16,-2 1 0,-3 2 15,-1-1-15,-3 1 0,-1-4 0,-4 6 16,-4 1-16,-4-3 16,-3-2-16,-4 0 0,-2-1 15,-1 0-15,0-1 0,-2 0 0,-2-2 16,2-3-16,2-1 0,3-5 16,4-4-16,3-1 0,1 1 0,2-1 15</inkml:trace>
  <inkml:trace contextRef="#ctx0" brushRef="#br0" timeOffset="27467.9205">16542 4866 0,'0'0'16,"0"0"-16,0 0 15,26-3-15,-26 3 0,32-3 0,-15-1 16,2 2-16,1 0 0,6 0 16,1-2-16,-2 1 0,1-1 0,-1-1 15,-1-2-15,-2 0 0,-2-2 16,-2 1-16,-3-3 15,-3 0-15,-3 3 0,-2-4 0,-2 1 16,-5 1-16,-4 0 0,-4 3 16,-2 0-16,-1 0 0,-1 3 15,-3 5-15,-3 3 0,-1 2 16,-2-1-16,1 6 0,2 5 16,0 1-16,0 3 0,0 6 15,2 5-15,4-5 0,4-2 0,3 2 16,3-1-16,4-1 0,4-3 15,6-2-15,3-2 0,6-6 16,4-3-16,5-5 0,3-4 16,-1-6-16,-1-3 0,-1 0 15,-7 2-15,-6 2 0</inkml:trace>
  <inkml:trace contextRef="#ctx0" brushRef="#br0" timeOffset="27767.2676">17175 4710 0,'0'0'0,"0"0"0,0 0 0,0 0 16,-6 32-16,6-32 0,-7 36 15,3-15-15,-1 2 0,1 0 16,0 2-16,1 1 0,0-2 16,2-4-16,1-3 0,-1-3 0,-2-1 15,2-6-15,1-5 16,0-2-16,5-4 0,-2-4 0,0-3 15,3-9-15,-1-3 0,2-3 16,2-1-16,0 1 0,-1 0 16,3-1-16,0 6 0,1 4 15,-1 2-15,1 3 0,1 1 16,-1 5-16,1 3 0,-2 4 16,1 2-16,3 4 0,1 3 0,-2-2 15,-3 0-15,-2-3 0</inkml:trace>
  <inkml:trace contextRef="#ctx0" brushRef="#br0" timeOffset="28234.2545">17853 4867 0,'0'0'0,"0"0"0,0 0 0,27 8 16,-27-8-16,26 5 0,-9-3 16,0-1-16,3 0 0,1-3 15,1-2-15,5-3 0,-3-1 16,0-1-16,0-3 0,-3-2 15,-2 1-15,-3-3 0,-4 1 16,-5-1-16,-2 0 0,-5 1 16,-4 1-16,-1 1 0,-3 3 0,-5 2 15,-6 4-15,-1 2 0,-1 2 16,-5 5-16,1 5 0,1 3 16,2 4-16,3 4 0,0 5 15,5 2-15,3 0 0,6 6 16,7 3-16,5-7 0,3-2 15,9-3-15,6-4 0,4-4 16,0-4-16,6-4 0,1-5 16,-1-4-16,-2-4 0,-1-5 0,-1-3 15,-2 0-15,-3 0 0,-2 1 16,-6 3-16,-5 2 0</inkml:trace>
  <inkml:trace contextRef="#ctx0" brushRef="#br0" timeOffset="28419.7797">18446 4663 0,'0'0'0,"0"0"16,0 0-16,0 0 0,0 0 0,12 33 15,-12-33-15,8 34 0,-2-12 16,1 2-16,3 3 0,1 0 16,0-2-16,6 6 0,1-1 15,-1-3-15,0-2 0,1 0 16,-1-2-16,-2-6 0,-1-3 0,-3-2 15,-2-3-15,-3-2 0</inkml:trace>
  <inkml:trace contextRef="#ctx0" brushRef="#br0" timeOffset="28650.6963">18688 4635 0,'0'0'0,"0"0"15,0 0-15,0 0 0,0 0 0,-28 16 16,28-16-16,-28 23 16,11-8-16,-3 4 0,-3 3 15,-1 2-15,0 2 0,-7 7 0,0 2 16,-1 2-16,4-3 0,6-4 16,3-1-16,5-5 0,4-6 15,1-3-15,3-3 0,0-2 16</inkml:trace>
  <inkml:trace contextRef="#ctx0" brushRef="#br0" timeOffset="28901.4534">19003 4659 0,'0'0'0,"0"0"15,0 0-15,0 0 0,0 0 0,0 0 16,-24 12-16,24-12 15,-27 17-15,10-4 0,-4 5 16,1 1-16,1 1 0,3 2 0,0 1 16,1 4-16,3-3 0,4-1 15,5 0-15,4-4 0,3-2 16,8-1-16,7-3 0,2-3 16,2-3-16,9-3 0,3-3 15,-3-2-15,-3-3 0,-6 2 16,-4 0-16,-4 1 0</inkml:trace>
  <inkml:trace contextRef="#ctx0" brushRef="#br0" timeOffset="29094.0049">19340 4767 0,'0'0'0,"0"0"0,0 0 0,0 0 15,-8 22-15,8-22 0,-11 26 16,4-10-16,1 1 0,1 2 15,-1 2-15,2-3 0,0-1 0,-1 2 16,2-2-16,1-2 16,1-3-16,1-7 0,0-5 0,0 4 15,0-4-15,0 0 0</inkml:trace>
  <inkml:trace contextRef="#ctx0" brushRef="#br0" timeOffset="29247.5221">19344 4573 0,'0'0'0,"0"0"15,0 0-15,20 11 0,-20-11 0,15 15 16,-7-5-16,-1-1 0,2 1 16,-1 0-16,-1-3 0,-2-1 15</inkml:trace>
  <inkml:trace contextRef="#ctx0" brushRef="#br0" timeOffset="29503.7126">19737 4542 0,'0'0'0,"0"0"16,0 0-16,0 0 0,0 0 0,-14 29 15,4-13-15,-1 4 16,-1 5-16,1 2 0,0 2 15,-2 8-15,2-1 0,2-1 16,2-1-16,2-1 0,1-3 0,4-6 16,4-5-16,0-2 0,2-2 15,4-6-15,3-2 0,-1-3 16,-1 0-16,-3-5 0,-1-3 16,0 1-16,-2-1 0,0 2 15</inkml:trace>
  <inkml:trace contextRef="#ctx0" brushRef="#br0" timeOffset="29701.217">19516 4706 0,'0'0'0,"0"0"0,0 0 0,0 0 16,0 0-16,0 0 0,28-4 15,-28 4-15,27-1 0,-27 1 16,38 1-16,-17-1 0,0 0 15,2 0-15,4 3 0,-2-1 0,1-1 16,1 0-16,-4 0 0,-3 0 16</inkml:trace>
  <inkml:trace contextRef="#ctx0" brushRef="#br0" timeOffset="30050.9879">19845 4862 0,'0'0'16,"0"0"-16,0 0 0,0 0 0,26-2 16,-26 2-16,27-4 15,-10 3-15,0 1 0,1-3 0,0 0 16,-2-2-16,1 2 0,3-4 16,-2 0-16,-1 0 0,-3 0 0,-2-1 15,-3-2-15,-2 1 16,-3-1-16,-4-1 0,-3 1 15,-1 0-15,-2 1 0,-4 1 16,-4 0-16,-2 2 0,0 1 0,-1 3 16,0 2-16,-1 3 15,1 3-15,1 2 0,-1 4 0,2 0 16,2 3-16,2 0 0,3 2 16,4-1-16,2 3 0,5 1 15,3 2-15,2-3 0,1-1 16,7-3-16,8 0 0,0-4 15,2-1-15,-5-2 0,-3-1 0,-4-2 16</inkml:trace>
  <inkml:trace contextRef="#ctx0" brushRef="#br0" timeOffset="30550.7378">20599 4785 0,'0'0'15,"0"0"-15,0 0 0,0 0 16,-11-18-16,11 18 0,-16-10 16,4 3-16,-1 0 0,-3 2 0,0 1 15,-2 1-15,0 1 0,-4 0 16,0 2-16,0 1 0,0 1 16,1 4-16,1 1 0,3 3 15,1 2-15,3 3 0,1 2 16,3 1-16,1 1 0,4 0 15,2 1-15,2-1 0,2 0 0,7 0 16,4-2-16,1-4 16,3-2-16,0-4 0,3-4 15,0-3-15,1-1 0,2-5 0,3-7 16,-4-1-16,-4-1 0,0-3 16,-3-1-16,-1-3 0,-2-2 0,-1-4 15,-1-5-15,0 2 16,0-2-16,1-3 0,-1 1 15,0 3-15,-2 3 0,1 2 16,1 3-16,-1 2 0,-1 5 16,-3 3-16,0 3 0,-1 1 0,0 0 15,-1 10-15,-2 5 0,-1 3 16,0 2-16,-5 8 0,-2 5 16,-2 3-16,-1 3 0,-1 8 15,-2 5-15,2-1 0,1-3 0,0 5 16,3 0-16,2-6 15,1-4-15,2-7 0,0-7 16,0-4-16</inkml:trace>
  <inkml:trace contextRef="#ctx0" brushRef="#br0" timeOffset="33951.1077">15290 5359 0,'0'0'0,"0"0"15,0 0-15,0 0 0,0 23 0,0-23 16,-3 36-16,-1-15 0,1 1 16,-1 6-16,-3 5 15,-1 7-15,1-1 0,-3 6 16,-1-4-16,1-4 0,1-7 0,0-5 16,-1-3-16,2-5 0,3-2 15,-2-6-15,1-4 16,1-3-16,3-4 0,4-6 0,4-7 15,-1 3-15,1-3 0,5-8 16,2-4-16,1 2 0,2 1 16,5 0-16,5 0 0,-3 5 15,-1 2-15,6 1 0,0 3 16,-3 3-16,-1 5 0,-5 6 16,-1 3-16,-3 2 0,-2 3 0,-3 3 15,-2 5-15,-3 1 0,-1 3 16,-2 0-16,-2 2 0,-1-3 15,-1 0-15,-1-2 0,1 0 16,1-2-16,0-1 0,0-4 16,0-1-16,0-2 0</inkml:trace>
  <inkml:trace contextRef="#ctx0" brushRef="#br0" timeOffset="34402.6415">15774 5554 0,'0'0'0,"0"0"0,0 0 16,0 0-16,0 0 0,-6 26 15,6-26-15,-11 33 0,5-12 16,-1 3-16,1 4 0,0-1 0,1 1 16,0 1-16,4-5 15,3-5-15,3-3 0,6-6 0,5-4 16,2-6-16,1-5 0,2-4 15,2-3-15,0-2 0,0-2 16,3-8-16,0-3 0,-4-1 16,-3 2-16,-4 0 0,-2 2 15,-2 0-15,-3 5 0,-2 5 16,-2 4-16,-2 6 0,-2 4 0,-3 5 16,-2 4-16,-1 6 0,-2 5 15,1 6-15,2 6 0,-1 4 16,2 2-16,0 2 0,0 0 15,2 5-15,2-3 0,0-8 16,0-5-16,-1-3 0,0-2 16,-2-3-16,-1-3 0,-6-3 15,-3-3-15,-2-2 0,-1-2 16,2-3-16,0-1 0,-3-4 16,-1-4-16,3-3 0,1-3 0,2 0 15,2 4-15,2 0 0</inkml:trace>
  <inkml:trace contextRef="#ctx0" brushRef="#br0" timeOffset="34617.6664">16306 5557 0,'0'0'0,"0"0"0,0 0 0,0 25 16,0-25-16,-2 34 0,-1-9 15,-3 4-15,0 4 0,-3 11 16,0 4-16,0-2 0,-1-3 0,1 5 16,0-3-16,0-1 15,2-9-15,2-7 0,1-6 0,2-8 16,1-5-16,0-2 0,0-3 16,0 1-16</inkml:trace>
  <inkml:trace contextRef="#ctx0" brushRef="#br0" timeOffset="34851.2931">16313 5556 0,'0'0'15,"0"0"-15,16-7 0,-5 3 0,1 1 16,2 1-16,3 1 0,2 4 16,1 0-16,-3 5 0,-3 2 15,-3 2-15,-1 2 0,-3 3 16,-3 2-16,-2 1 0,-2-2 0,-4 1 15,-4 1-15,-2-2 0,-3-1 16,-4 3-16,0 0 16,-1-2-16,1 0 0,-2-3 0,-1-2 15,3-3-15,4-2 0,2-1 16</inkml:trace>
  <inkml:trace contextRef="#ctx0" brushRef="#br0" timeOffset="35151.149">16507 5775 0,'0'0'0,"0"0"15,16-2-15,-4 1 0,2-3 0,3 2 16,0 0-16,6-1 0,2 2 16,-1 0-16,1-1 0,-2-2 15,-1-4-15,-2-2 0,-2 0 16,-4-1-16,-3-1 0,-2-2 16,-3 0-16,-4 1 15,-2 4-15,-10-3 16,-8-3-1,-3 6-15,-2 2 0,1 5 0,2 2 0,-3 4 16,1 5-16,2 5 16,3 2-16,2 4 0,3 2 0,4 3 15,4 1-15,4 1 0,4-2 16,5-1-16,3-2 0,5-6 16,4-3-16,5-6 0,6-3 0,8-1 15,1-1-15,-9 0 16,-7-1-16,-5 0 0</inkml:trace>
  <inkml:trace contextRef="#ctx0" brushRef="#br0" timeOffset="35468.4992">17073 5603 0,'0'0'0,"0"0"0,0 0 0,-5 29 16,3-10-16,-1 1 0,-2 1 15,-1 2-15,-2 1 0,1 4 16,2-2-16,0-3 0,1-5 16,1-1-16,-1-4 0,1-5 15,-1-3-15,2-3 0,2-2 16,0-11-16,0-4 0,4-2 16,4-2-16,-1-5 0,0-4 0,2 2 15,1 1-15,2-2 16,1 3-16,1 7 0,1 3 15,-1 5-15,0 2 0,3 3 16,2 4-16,1 2 0,2 5 0,-1 3 16,-2 4-16,-3-3 0,-3-3 15,-3-1-15</inkml:trace>
  <inkml:trace contextRef="#ctx0" brushRef="#br0" timeOffset="41151.7665">17664 5378 0,'0'0'16,"0"0"-16,0 0 0,0 0 0,0 0 15,0 0-15,0 0 0,0 0 16,0 0-16,-7 31 0,7-31 16,-18 36-16,6-15 0,-1 5 15,-1 4-15,0-1 0,2 1 16,-1 7-16,2-3 0,1 3 15,4-4-15,4-6 0,5-3 16,4-5-16,4-5 0,5-3 16,3-3-16,-1-2 0,0-3 0,3-4 15,3-3-15,-2-3 16,-2-1-16,-5-2 0,-1-2 0,-3 3 16,-2 1-16,-3 3 0</inkml:trace>
  <inkml:trace contextRef="#ctx0" brushRef="#br0" timeOffset="41335.2683">17365 5583 0,'0'0'0,"0"0"16,0 0-16,31-4 0,-31 4 16,35-6-16,-9 4 0,1-1 15,-1 1-15,13-2 0,4 1 16,-3 0-16,-3 2 0,9 0 15,2 1-15,-7 0 0,-6 0 0,-4 2 16,-4 1-16,-5-1 0,-4-1 16,-4 0-16</inkml:trace>
  <inkml:trace contextRef="#ctx0" brushRef="#br0" timeOffset="41685.0425">17787 5714 0,'0'0'15,"0"0"-15,0 0 0,0 0 0,30 0 16,-30 0-16,34-3 16,-14 1-16,0-1 0,3-1 15,2-1-15,-1 0 0,1-1 0,4-4 16,-1 0-16,-3 0 0,-3 1 16,-3-2-16,-3-1 0,-5 2 15,-4 0-15,-3 0 0,-7 0 16,-1 3-16,-3 1 0,-4 1 15,-4 0-15,-2 3 0,0 2 0,-2 2 16,1 3-16,0 3 0,-1 2 16,-4 6-16,0 3 0,2 2 15,3-1-15,3 5 16,3 0-16,4 1 0,3-1 0,5-1 16,5 0-16,4-5 0,4-4 15,6-2-15,4-5 0,3-1 16,3-3-16,9-5 0,4-5 15,-3-2-15,-2-2 0,-7 2 0,-7 2 16,-5 2-16</inkml:trace>
  <inkml:trace contextRef="#ctx0" brushRef="#br0" timeOffset="42034.8757">18380 5610 0,'0'0'0,"0"0"0,0 0 0,-10 24 15,10-24-15,-12 26 0,4-7 16,1 0-16,0 1 0,-1 5 16,1-1-16,0-2 0,2-5 0,0-2 15,2-4-15,1-2 16,-1-3-16,3-6 0,0 0 0,0-5 16,3-2-16,0-4 0,2-4 15,2-2-15,2 0 0,3-3 16,3-3-16,1 0 0,-1 2 15,4-1-15,0 4 0,-2 2 16,1 1-16,3 4 0,2 4 16,-2 3-16,-2 2 0,-3 7 15,0 0-15,-4 5 0,-3 1 0,-3 6 16,0 6-16,-3 1 0,-2-1 16,-2 4-16,-2 2 0,-2-1 15,0-1-15,1 0 0,0 1 16,2-6-16,0-4 0,0-4 15</inkml:trace>
  <inkml:trace contextRef="#ctx0" brushRef="#br0" timeOffset="42353.3914">19059 5504 0,'0'0'0,"0"0"0,0 0 15,-26 11-15,26-11 0,-28 12 16,8-3-16,2 3 0,-1-1 0,-4 5 16,2 5-16,3-1 15,5-1-15,4-1 0,5 0 0,4-1 16,3-2-16,6 0 0,4 0 16,-1-1-16,-1 0 0,3 0 15,-1 1-15,-4-4 0,-2 0 16,-1 2-16,-3 1 0,-3-5 15,-2 0-15,-4 0 0,-2-1 16,-5-1-16,-1-1 0,-4-1 16,-1 1-16,1-2 0,1-3 0,2-1 15,2-1-15,2-1 0,2 1 16,1 0-16</inkml:trace>
  <inkml:trace contextRef="#ctx0" brushRef="#br0" timeOffset="42551.0839">19192 5669 0,'0'0'0,"0"0"0,0 0 0,0 27 16,0-27-16,-7 27 0,1-8 16,1 0-16,-1-2 0,0 5 15,0-2-15,2-2 0,1-4 16,-1-5-16,1-3 0,1-3 15,0 0-15,-1 0 0</inkml:trace>
  <inkml:trace contextRef="#ctx0" brushRef="#br0" timeOffset="42700.8682">19346 5382 0,'0'0'0,"0"0"0,0 0 15,0 0-15,28 13 0,-28-13 16,17 13-16,-9-4 0,0-1 0,-2 1 16,0-3-16,-1 0 0</inkml:trace>
  <inkml:trace contextRef="#ctx0" brushRef="#br0" timeOffset="43051.9981">19483 5664 0,'0'0'0,"0"0"16,0 0-16,-15 24 0,15-24 0,-14 28 15,5-9-15,1 2 0,1-1 16,0 5-16,4-2 0,3-2 16,3-3-16,7-2 0,5-4 15,3-4-15,2-2 0,3-4 16,2-5-16,6-2 0,-1-2 15,-2-3-15,-3-3 0,-4-2 16,-3 1-16,-5-4 0,-3-2 16,-4-1-16,-2-1 0,-8-1 15,-3 1-15,-5 2 0,-4 2 0,-2 3 16,-1 2-16,-5 3 0,-1 3 16,-4 1-16,2 3 0,5 3 15,3 2-15,6 3 0,3 1 16,7 2-16,3 2 0,0-2 15,0-1-15,0-2 0</inkml:trace>
  <inkml:trace contextRef="#ctx0" brushRef="#br0" timeOffset="43419.0799">20013 5600 0,'0'0'15,"0"0"-15,0 0 0,-12 25 0,12-25 16,-16 32-16,6-12 16,-1 1-16,0 0 0,-2 5 15,0 1-15,3-6 0,2-3 0,2-2 16,0-4-16,3-2 0,1-2 16,2-8-16,5-1 0,1-6 15,0-1-15,3-4 0,2-3 16,2-3-16,3-2 0,1-3 15,2-3-15,3-3 0,0 2 0,0 4 16,0 3-16,-1 2 16,-1 6-16,0 0 0,-1 5 15,-3 3-15,-1 3 0,-3 4 0,-1 2 16,-2 6-16,-2 5 0,-2 3 16,-3 2-16,-2 4 0,-2 0 15,-3 2-15,-1 1 0,-2-1 16,-1 1-16,3-7 0,0-3 15,2-3-15</inkml:trace>
  <inkml:trace contextRef="#ctx0" brushRef="#br0" timeOffset="50549.3928">20894 5181 0,'0'0'0,"4"4"15,2 0-15,-1 2 0,0 0 0,1 2 16,3 0-16,0 1 0,0-1 15,-3-1-15,0-1 0,-1-1 16</inkml:trace>
  <inkml:trace contextRef="#ctx0" brushRef="#br0" timeOffset="50802.3727">20608 5325 0,'0'0'0,"0"0"0,27-2 16,-9 0-16,3-2 0,15 0 16,5 0-16,2-1 0,2 1 0,13-1 15,3 2-15,2-4 16,-8-1-16,4 1 0,-5 0 0,-10 3 16,-7 3-16,-13-2 0,-9-2 15,-8 2-15,-7 3 0,-11 0 16,-9 5-16,5-2 0,3-1 0,3 1 15</inkml:trace>
  <inkml:trace contextRef="#ctx0" brushRef="#br0" timeOffset="50951.645">20734 5418 0,'0'0'0,"0"0"0,0 0 15,0 0-15,-3 23 0,3-23 0,-3 22 16,3-22-16,-1 22 0,0-9 15,0 0-15,0-1 0,0-2 0,1-2 16,0 0-16,0-3 16</inkml:trace>
  <inkml:trace contextRef="#ctx0" brushRef="#br0" timeOffset="51169.1246">20755 5436 0,'0'0'0,"0"0"15,0 0-15,0 0 0,31-7 0,-31 7 16,31-4-16,-15 3 0,2 0 0,1 1 15,2 1-15,-2-1 16,-1 1-16,2 0 0,-4 1 16,-1 1-16,-3 1 0,-6-1 15,-3 0-15,-7 2 0,-3-1 0,-9 5 16,-4 2-16,-4 0 0,-2 0 16,-6 1-16,-5 4 0,-7 0 15,1 1-15,-2 2 0,-2 0 16,2-1-16,10-3 0,8-4 15</inkml:trace>
  <inkml:trace contextRef="#ctx0" brushRef="#br0" timeOffset="51337.7578">20458 5671 0,'0'0'0,"0"0"0,0 0 15,11 20-15,-11-20 0,13 25 16,-6-9-16,0 1 0,1 0 0,-1 1 15,1 1-15,1 5 16,0-4-16,-1 1 0,1-1 16,0-4-16,0-3 0,-2-1 0,-2-2 15,1-2-15</inkml:trace>
  <inkml:trace contextRef="#ctx0" brushRef="#br0" timeOffset="51635.3636">20670 5727 0,'0'0'16,"10"-2"-16,5-2 0,4 0 16,3 1-16,13-3 0,7 0 15,10-3-15,0 3 0,13-2 16,2 2-16,-6-1 0,-5 1 0,3 2 16,-7 2-16,-6 2 0,-8 0 15,-4 3-15,-3 1 16,-8 4-16,-5 2 0,-5 4 0,-3 2 15,-6-1-15,-4-1 0,-7 2 16,-4 0-16,-1 2 0,-1 0 16,-3 3-16,0-1 0,-2-1 0,0-3 15,-2 2-15,-2 0 16,0-1-16,-1-3 0,0 2 0,0 0 16,0-3-16,1-4 0,4 0 15,5-3-15,2-1 0</inkml:trace>
  <inkml:trace contextRef="#ctx0" brushRef="#br0" timeOffset="51818.912">20843 5760 0,'0'0'0,"0"0"16,0 0-16,0 0 0,0 0 15,10 23-15,-10-23 0,4 24 16,-4-24-16,3 28 0,-3-28 15,2 31-15,-1-17 0,0-2 16,0-2-16,-1-1 0</inkml:trace>
  <inkml:trace contextRef="#ctx0" brushRef="#br0" timeOffset="52009.1869">20907 5811 0,'0'0'0,"0"0"0,0 0 16,0 0-16,30-2 0,-30 2 15,0 0-15,32 0 0,-22 1 16,-1 2-16,-3 1 0,0 1 16,-3 2-16,-5 0 0,-5 2 15,-2-1-15,-1 0 0,-2 1 16,-1 2-16,-3 0 0,-2 0 0,-4 4 16,0-2-16,3-1 0,4-2 15,1-3-15</inkml:trace>
  <inkml:trace contextRef="#ctx0" brushRef="#br0" timeOffset="52251.7007">22066 5328 0,'0'0'0,"0"0"0,0 0 0,0 0 15,0 0-15,0 0 0,-11 23 16,11-23-16,-26 23 0,7-7 16,-6 3-16,0-1 0,-2 1 0,-9 5 15,-3 0-15,3-3 0,2-3 16,0 1-16,5-4 16,6-3-16</inkml:trace>
  <inkml:trace contextRef="#ctx0" brushRef="#br0" timeOffset="52420.3351">21561 5691 0,'0'0'0,"0"0"15,0 0-15,14 16 0,-14-16 0,14 22 16,-6-6-16,0 0 0,-1 2 16,-1 0-16,1-1 0,2 2 15,1-1-15,-3-3 0,0-4 16,-2 0-16,0-2 0,-2-3 15</inkml:trace>
  <inkml:trace contextRef="#ctx0" brushRef="#br0" timeOffset="52685.6856">21851 5645 0,'0'0'0,"10"-2"0,4 0 0,3 1 16,1-2-16,10 2 0,1 1 15,1-1-15,2-2 0,7 1 16,-2 0-16,-2 3 0,-3 1 0,-4 2 16,-1 1-16,-5-3 0,-4 1 15,-3 0-15,-3 2 0,-3 2 16,-4 3-16,-4 2 0,-4 2 16,-5 1-16,-3 2 0,-4 2 15,-4 1-15,0-1 0,0-1 16,-6 2-16,-2-1 0,-1 1 15,2-2-15,5-3 16,3-3-16,4-3 0</inkml:trace>
  <inkml:trace contextRef="#ctx0" brushRef="#br0" timeOffset="52868.5092">21786 5756 0,'0'0'0,"0"0"0,0 0 0,0 0 16,14 20-16,-14-20 0,8 23 16,-5-11-16,-1 1 0,2 1 15,-1-1-15,-1 0 0,0 1 0,1-3 16,-1 0-16,0-2 0</inkml:trace>
  <inkml:trace contextRef="#ctx0" brushRef="#br0" timeOffset="53051.5846">21991 5671 0,'0'0'15,"0"0"-15,0 0 0,0 0 16,0 0-16,5 27 0,-5-27 16,1 26-16,-1-26 0,-3 32 15,0-13-15,-2-1 0,1-1 0,-2-3 16,0 1-16,0-3 0,2-2 15,-1-1-15</inkml:trace>
  <inkml:trace contextRef="#ctx0" brushRef="#br0" timeOffset="53239.1499">21523 5967 0,'0'0'0,"0"0"16,0 0-16,0 0 0,38 1 0,-38-1 15,45-2-15,-16 0 0,3-2 16,4 0-16,5 0 0,11-2 16,-2 1-16,11 0 0,-3 0 15,-5 0-15,-5 0 0,-3 1 16,-10 1-16,-7-1 0</inkml:trace>
  <inkml:trace contextRef="#ctx0" brushRef="#br0" timeOffset="53501.6789">22490 5461 0,'0'0'0,"0"0"0,0 0 16,29-8-16,-13 7 0,5-2 15,4 2-15,9-1 0,1-1 0,4 0 16,0 0-16,8 0 0,-4 0 16,-5 0-16,-3 0 15,-5 1-15,-4-1 0,-3 2 0,-7 1 16,-5 0-16,-2 0 0,-1 0 16</inkml:trace>
  <inkml:trace contextRef="#ctx0" brushRef="#br0" timeOffset="53685.7984">22498 5553 0,'0'0'0,"0"0"0,0 0 16,0 0-16,-2 30 0,2-30 0,-6 33 16,3-13-16,0 2 0,-4 5 15,-2 3-15,-3 6 0,0-2 16,0 0-16,0-1 0,-2 3 15,3-6-15,3-5 0,0-5 16,2-4-16</inkml:trace>
  <inkml:trace contextRef="#ctx0" brushRef="#br0" timeOffset="53868.9444">22640 5678 0,'0'0'0,"9"-3"0,4-1 15,2-1-15,1 0 0,6 2 16,2 1-16,1-2 0,-1-1 0,6 1 16,-1 3-16,-3 0 15,-4 1-15,-5-2 0,-3-2 16,-6 1-16,-3 1 0,-2 0 0,1-1 16,-2 2-16</inkml:trace>
  <inkml:trace contextRef="#ctx0" brushRef="#br0" timeOffset="54068.6331">22696 5568 0,'0'0'0,"0"0"16,0 0-16,0 0 0,0 0 0,5 30 16,-5-30-16,0 32 0,0-14 15,-1 2-15,-2 3 0,1 0 16,0-2-16,0 5 0,0-1 15,-1 0-15,0-4 0,0-1 16,1-4-16,-1-3 0</inkml:trace>
  <inkml:trace contextRef="#ctx0" brushRef="#br0" timeOffset="54319.9539">22451 5970 0,'0'0'0,"0"0"15,22-4-15,-7 3 0,4-1 0,12-1 16,6 0-16,2 1 16,0-1-16,14 0 0,5 0 15,-7 3-15,-2 0 0,6 2 16,-2 0-16,-9-2 0,-6-2 0,-1-1 16,-4-1-16,-10 1 0,-3 2 15,-3 2-15,-3 2 0,-5-2 16,-4-4-16,-7 2 0,-6-1 15,1 1-15,-3-2 0,2 2 16,1-1-16,2 1 0</inkml:trace>
  <inkml:trace contextRef="#ctx0" brushRef="#br0" timeOffset="54552.2506">22998 5747 0,'0'0'0,"0"0"0,0 0 0,0 0 15,0 0-15,15 27 0,-15-27 16,12 19-16,-12-19 0,13 18 16,-5-10-16,-2 0 0,1-1 0,-1-1 15,-1 0-15,-1-2 0,0-1 16,-1 0-16,0 0 0,0-1 16,-1 0-16,-2-2 0,0 0 15,-3-3-15,0 1 0,-1 0 16,-3-1-16,2 0 0,-1 0 15,2 1-15,-1-1 0,2 2 0</inkml:trace>
  <inkml:trace contextRef="#ctx0" brushRef="#br0" timeOffset="54731.326">23572 5554 0,'0'0'0,"0"0"16,0 0-16,0 0 0,22 10 0,-22-10 15,0 0-15,4 24 0,-4-24 16,0 0-16</inkml:trace>
  <inkml:trace contextRef="#ctx0" brushRef="#br0" timeOffset="54901.7798">23589 5897 0,'0'0'0,"0"0"15,0 0-15,3 18 0,-3-18 0,0 0 16,-10 28-16,2-15 0,-1-1 16,-2-1-16,-1 1 15,-2-1-15,-3 0 0,-1 0 0,3-1 16,3-2-16</inkml:trace>
  <inkml:trace contextRef="#ctx0" brushRef="#br0" timeOffset="55186.4118">24170 5106 0,'0'0'0,"0"0"0,0 0 15,19 16-15,-19-16 0,19 17 0,-9-6 16,-1 0-16,-2 1 0,0 0 15,-2 1-15,0-1 0,-1-2 0,0-1 16</inkml:trace>
  <inkml:trace contextRef="#ctx0" brushRef="#br0" timeOffset="55402.3751">23977 5343 0,'0'0'0,"11"-2"0,7-1 16,2 0-16,2 0 0,12-1 0,7 3 15,9-4-15,-2-1 0,6 1 16,-3 1-16,-5 1 0,-4 0 16,-7 1-16,-4 1 0,-9-1 15,-6 4-15,-4-1 0,-3-1 16,-2 1-16</inkml:trace>
  <inkml:trace contextRef="#ctx0" brushRef="#br0" timeOffset="55570.1296">24039 5443 0,'0'0'16,"0"0"-16,0 0 0,0 0 0,0 0 15,13 22-15,-13-22 0,11 18 16,-11-18-16,9 24 0,-5-10 15,-1-1-15,-1 2 0,0-1 16,0 0-16,1-3 0,-2-1 0,0-1 16</inkml:trace>
  <inkml:trace contextRef="#ctx0" brushRef="#br0" timeOffset="55818.8839">24265 5474 0,'0'0'0,"9"0"0,2-1 16,0 1-16,0 0 0,7 1 16,2 1-16,-3 0 0,-1 1 0,-4 1 15,-1 0-15,-4 1 0,-1 1 16,-8 1-16,-6 1 16,-5 2-16,-5 1 0,-7 2 0,-7-1 15,-1 1-15,-1 3 0,-14 4 16,-2 1-16,-8 2 0,4-1 15,3-2-15,4-2 0,0-3 0,6-2 16,10-4-16,8-1 16,6-4-16</inkml:trace>
  <inkml:trace contextRef="#ctx0" brushRef="#br0" timeOffset="55988.1173">23794 5770 0,'0'0'0,"0"0"0,0 0 0,7 18 15,-7-18-15,10 23 0,-2-9 16,0 3-16,1 0 0,2 1 16,1 3-16,4 2 0,-2-2 15,-1-2-15,0-2 0,-2-2 0,0-5 16,-3 0-16,0-2 0,-1-2 16</inkml:trace>
  <inkml:trace contextRef="#ctx0" brushRef="#br0" timeOffset="56318.3747">24040 5759 0,'0'0'16,"0"0"-16,25-5 0,-7 1 0,3 2 16,14 0-16,6 1 0,1-1 15,0 0-15,13 0 0,3 2 16,0-1-16,-8-2 0,-3 2 15,-2 1-15,-8 1 0,-7 1 16,-1 2-16,-5-1 0,-8 0 0,-4 2 16,-5 4-16,-4 4 15,-3 1-15,-2 1 0,-5 1 0,-4 4 16,0-1-16,-1 0 0,-1 3 16,-2 1-16,2 1 0,1 1 15,-4-1-15,1-3 0,1-4 16,-1-3-16,0-2 0,-2-1 15,3-2-15,0-1 0,2 0 16,2-4-16,2 1 0</inkml:trace>
  <inkml:trace contextRef="#ctx0" brushRef="#br0" timeOffset="56501.7534">24187 5842 0,'0'0'16,"0"0"-16,0 0 0,0 0 0,0 0 16,-2 29-16,2-29 15,-3 25-15,3-25 0,-1 29 0,1-12 16,-1-2-16,0 0 0,0-2 16,0-2-16,0-1 0</inkml:trace>
  <inkml:trace contextRef="#ctx0" brushRef="#br0" timeOffset="56719.3513">24278 5874 0,'0'0'0,"0"0"15,0 0-15,21-3 0,-10 2 0,3 2 16,0 0-16,-1 2 0,-1 0 0,-1 0 16,-1 2-16,-1 0 15,-1 0-15,-3 0 0,0 2 16,-4 0-16,-2-2 0,-5 1 15,-3 0-15,-2 0 0,-1 0 0,-4 0 16,-1 1-16,3-3 0,1 1 16,0-6-16,4-4 0,0 1 15,1 1-15,2-1 0</inkml:trace>
  <inkml:trace contextRef="#ctx0" brushRef="#br0" timeOffset="56920.7074">25121 5074 0,'0'0'0,"0"0"16,0 0-16,0 0 0,23 15 0,-23-15 15,13 17-15,-7-6 0,-3 2 0,-3 0 16,-3 3-16,0-4 15,1 1-15,0-4 0</inkml:trace>
  <inkml:trace contextRef="#ctx0" brushRef="#br0" timeOffset="57102.0212">24870 5354 0,'0'0'16,"0"0"-16,0 0 0,30-6 0,-13 2 15,7 0-15,6-1 0,4 2 16,2-1-16,16-2 0,3-1 15,7 1-15,-4 0 0,6-1 16,-5 3-16,-10 0 0,-7 2 0,-9 0 16,-6 1-16,-6 0 0,-5 1 15,-2-1-15</inkml:trace>
  <inkml:trace contextRef="#ctx0" brushRef="#br0" timeOffset="57302.3679">25075 5481 0,'0'0'0,"0"0"16,0 0-16,-13 28 0,6-14 0,-3 6 15,-1 7-15,-4 9 0,1 3 16,-2 3-16,1 3 0,-3 8 16,1-2-16,-3 1 0,1-6 15,4-8-15,0-5 0,3-7 16,1-5-16,4-6 0,0-4 0,1-3 15,2-2-15,1-1 0</inkml:trace>
  <inkml:trace contextRef="#ctx0" brushRef="#br0" timeOffset="57502.0713">25174 5502 0,'0'0'16,"11"-4"-16,5 1 0,4-1 15,3-3-15,7 1 0,1 1 16,7-2-16,1 2 0,-3 2 16,0-1-16,-6 3 0,-2 1 0,-5 0 15,-4 0-15,-6 0 0,-3 1 16,-5 1-16,-5 1 0,0-1 16,0 1-16,0-3 0</inkml:trace>
  <inkml:trace contextRef="#ctx0" brushRef="#br0" timeOffset="57687.6009">25301 5407 0,'0'0'0,"0"0"16,0 0-16,0 0 0,0 0 0,17 18 16,-17-18-16,7 21 15,-7-21-15,2 28 0,-1-11 16,0 1-16,0-1 0,0 1 15,0-1-15,0-4 0,-1-3 0,0-2 16,0 0-16,0-1 0</inkml:trace>
  <inkml:trace contextRef="#ctx0" brushRef="#br0" timeOffset="58002.0574">25547 5342 0,'0'0'0,"0"0"16,0 0-16,0 0 0,7 25 0,-7-25 16,-7 25-16,2-9 0,-3 1 15,-2 1-15,-2 2 0,0-2 16,1-1-16,-3 5 0,-1-3 16,2-2-16,1-2 0,1-4 15,2-1-15,2-1 0,3-1 0,2-3 16,2-1-16,2-2 15,4-1-15,2-1 0,6-1 16,1 1-16,3 1 0,4-2 16,0-1-16,0 1 0,0-2 0,-3 3 15,-3 0-15,-2 2 16,-1-2-16,-4 1 16</inkml:trace>
  <inkml:trace contextRef="#ctx0" brushRef="#br0" timeOffset="58252.7772">25325 5765 0,'0'0'15,"0"0"-15,0 0 0,29-2 0,-29 2 16,33-2-16,-10 1 0,-1 1 16,0-1-16,6 1 0,0-2 15,-2 4-15,-1-1 0,-3 2 16,-3 2-16,-4 1 0,-4 1 0,-5 1 15,-3 0-15,-7 2 0,-3 3 16,-4 1-16,-3 0 0,-3-1 16,-4-2-16,-1 3 0,-3-1 15,-7 5-15,-2 1 0,0-5 16,0 0-16,6-4 0,6-2 16,5-1-16</inkml:trace>
  <inkml:trace contextRef="#ctx0" brushRef="#br0" timeOffset="58419.1704">25325 5836 0,'0'0'0,"0"0"0,0 0 0,27 9 15,-27-9-15,28 12 0,-10-3 16,1 0-16,1 3 0,5 3 16,1 1-16,-2 0 0,-1-2 15,1-3-15,1 0 0,-3-5 16,-2-1-16,-4-1 0,-2-1 0,-1 1 15</inkml:trace>
  <inkml:trace contextRef="#ctx0" brushRef="#br0" timeOffset="58621.8027">26153 5385 0,'0'0'0,"11"-2"0,4-1 16,3 1-16,2-2 0,8 2 0,3 1 16,8-1-16,-2 0 0,-2 1 15,0-2-15,-1 6 0,-6 0 0,-8 0 16,-5-1-16,-5-1 0,-3 1 16,0-2-16</inkml:trace>
  <inkml:trace contextRef="#ctx0" brushRef="#br0" timeOffset="58852.8117">26064 5476 0,'0'0'0,"0"0"0,0 0 16,1 23-16,-1-23 0,-2 34 0,1-12 15,-1 4-15,0 3 0,-4 11 16,0 2-16,-2-2 0,-1-1 15,-1 3-15,2-4 0,1-4 16,-1-6-16,1-4 0,1-5 16,0-4-16,2-5 0,1-3 15,0 0-15,1-2 0</inkml:trace>
  <inkml:trace contextRef="#ctx0" brushRef="#br0" timeOffset="59019.4463">26171 5704 0,'0'0'0,"9"-2"0,5-1 16,4 0-16,3-2 0,9-1 16,2 0-16,-1 1 0,0-2 15,4-1-15,-2 1 0,-6 1 16,-3 2-16,-6 1 0,-3 1 16,-7 0-16,-2 1 0,-2-1 0,1 1 15,-2 0-15</inkml:trace>
  <inkml:trace contextRef="#ctx0" brushRef="#br0" timeOffset="59271.5274">26277 5609 0,'0'0'0,"0"0"16,0 0-16,-5 33 0,5-33 0,-7 37 15,4-12-15,-1 0 0,2 2 16,0 8-16,2-1 0,3-5 15,3-3-15,5 2 0,3-4 16,3-4-16,1-6 0,2-4 16,2-3-16,2-2 0,0-2 15,0-3-15,0-5 0,-3 1 16,-3-1-16,-3-1 0,-1-2 16,-5 0-16,-1-1 0,-2 1 0,-4-2 15,0 3-15,0 1 0,-1 0 16</inkml:trace>
  <inkml:trace contextRef="#ctx0" brushRef="#br0" timeOffset="59410.5335">26554 5851 0,'0'0'16,"0"0"-16,0 0 0,0 0 0,14 17 16,-14-17-16,0 0 15,17 16-15,-17-16 0,13 9 0,-5-5 16,-2-1-16,0 1 0,-1-1 15</inkml:trace>
  <inkml:trace contextRef="#ctx0" brushRef="#br0" timeOffset="59787.4374">26878 5604 0,'0'0'0,"0"0"0,0 0 0,32-2 16,-19 1-16,3 0 0,2 0 16,7 0-16,-1-1 0,2 0 15,3-1-15,-3 1 0,-1-1 0,6 1 16,-1-1-16,-4 1 0,-4 1 16,-3 2-16,-3 2 0,-3 5 15,-2 1-15,-3 4 0,-2 4 16,-3 3-16,-2 5 0,-3 6 15,-3 2-15,-1-1 0,-2-3 16,-1 1-16,-2 0 0,1-3 16,3-4-16,-3 3 0,1-4 15,3-7-15,2-2 0,-2-3 16,0-3-16,-3-2 0,-1-2 0,-2-6 16,-2-2-16,0-2 0,2-3 15,-2-3-15,0-3 0,1-3 16,2-3-16,3 5 0,1 3 15,1 2-15</inkml:trace>
  <inkml:trace contextRef="#ctx0" brushRef="#br0" timeOffset="60018.6274">27075 5419 0,'0'0'0,"0"0"0,0 0 16,0 0-16,5 28 0,-5-28 15,0 37-15,-2-15 0,-2 3 16,-1 7-16,-2 3 0,0-3 16,1-1-16,-6 6 0,-3-2 15,0-4-15,-2-3 0,-1 0 0,-2-2 16,-5-2-16,-4-1 0,-11 8 16,-3 1-16,10-7 0,7-6 15,6-4-15</inkml:trace>
  <inkml:trace contextRef="#ctx0" brushRef="#br0" timeOffset="61238.5807">15233 6480 0,'0'0'0,"0"0"0,0 0 16,0 0-16,0 0 0,0 0 16,0 0-16,-8-19 0,8 19 0,0 0 15,0 0-15,0 0 0,-1-20 16,1 20-16,0 0 0,0 0 16</inkml:trace>
  <inkml:trace contextRef="#ctx0" brushRef="#br0" timeOffset="62069.5673">15315 6378 0,'0'0'0,"0"0"0,0 0 0,0 0 15,0 0-15,0 0 0,0 0 16,0 0-16,0 0 0,0 0 0,24-4 16,-24 4-16,0 0 0,0 0 15,0 0-15,0 0 0,0 0 16,0 0-16,0 0 0,0 0 15,0 0-15,0 0 0,0 0 16,0 0-16,0 0 0,0 0 16,0 0-16,0 0 0,0 0 0,0 0 15,0 0-15,23-3 0,-23 3 16,0 0-16,0 0 0,0 0 16,0 0-16,0 0 0,0 0 15,0 0-15,0 0 0,0 0 16,0 0-16,0 0 0,0 0 15,0 0-15,0 0 0,0 0 16,0 0-16,0 0 0,0 0 16,0 0-16,0 0 0,0 0 15,0 0-15,0 0 0,0 0 0,0 0 16,0 0-16,0 0 0,0 0 16,0 0-16,0 0 0,0 0 15,0 0-15,0 0 0,0 0 16,0 0-16,0 0 0,0 0 15,0 0-15,0 0 0,0 0 0,-26-1 16,26 1-16,0 0 16,0 0-16,-18 25 0,18-25 15,-14 22-15,14-22 0,-12 29 0,7-11 16,-1 1-16,2 0 0,-1 0 16,2 0-16,1-1 0,1-1 15,1 4-15,2-2 0,3-3 16,3-1-16,1-2 0,2-4 15,-1-1-15,0-1 0,1-2 16,1-3-16,0-2 0,1-3 0,2-2 16,-1-2-16,0-2 0,1 0 15,-1-4-15,0-2 0,-2-3 16,0-1-16,-3-2 16,0-1-16,-1 2 0,-1-1 0,0-2 15,0 1-15,-2 4 0,1 1 16,-2 4-16,0 2 0,-2 3 15,0 1-15,-1 3 0,0 1 16,-1 3-16,0 0 0,1 6 16,-2 0-16,0 2 0,0 1 0,0 8 15,0 2-15,-1 1 0,1 1 16,-1 1-16,2 0 0,2-1 16,0 0-16,2-2 0,3-1 15,1-2-15,0-5 0,4-2 16,3-3-16,0-2 0,1-1 0,-1-3 15,1-2-15,-2-1 16,1-3-16,-3 2 0,-1-1 16,-2 3-16</inkml:trace>
  <inkml:trace contextRef="#ctx0" brushRef="#br0" timeOffset="62319.7898">15910 6247 0,'0'0'16,"0"0"-16,0 0 0,0 0 0,-6 32 16,6-32-16,-10 37 0,4-14 15,-2 4-15,0 2 16,0 3-16,0 6 0,1-3 0,3-3 16,2-3-16,4 2 0,1-5 15,2-5-15,2-4 0,3-3 16,2-6-16,5-3 0,4-3 15,-5-3-15,1-4 0,5-6 16,0-3-16,-4 3 0,-2 1 0,-4 3 16</inkml:trace>
  <inkml:trace contextRef="#ctx0" brushRef="#br0" timeOffset="62552.5834">16294 6247 0,'0'0'0,"0"0"15,0 0-15,0 0 0,-13 25 16,13-25-16,-16 31 0,7-11 16,0 4-16,0 1 0,1 3 15,1 6-15,1-2 0,3-3 0,2-1 16,3-5-16,3-5 0,4-2 16,3-4-16,3-4 0,0-2 15,0-3-15,-1-2 0,-2-1 16,-1-1-16,-2 0 0,-1 0 15,-2 0-15</inkml:trace>
  <inkml:trace contextRef="#ctx0" brushRef="#br0" timeOffset="62719.2584">16047 6422 0,'0'0'0,"0"0"0,0 0 0,28-2 15,-28 2-15,33-3 0,-14 3 16,2 0-16,1 1 0,1 1 16,1-2-16,6 0 0,-1-3 0,-5 1 15,-3 0-15,-4 0 0</inkml:trace>
  <inkml:trace contextRef="#ctx0" brushRef="#br0" timeOffset="63085.4922">16532 6366 0,'0'0'0,"0"0"0,0 0 16,0 0-16,-5 20 0,5-20 0,-8 29 16,3-12-16,-1 0 0,-1 2 15,-2 2-15,1-3 0,0-1 16,-1 2-16,2-2 0,0-3 15,2-4-15,0-2 0,3-2 16,1-2-16,1-4 0,2-4 16,1-4-16,1 2 0,-1-4 0,3-5 15,0-3-15,1-1 0,0-1 16,0 0-16,0 1 16,-2 0-16,1 2 0,-1 3 0,1 3 15,-1 1-15,1 4 0,0 1 16,3 3-16,0 2 0,1 0 15,3 5-15,3 0 0,-2 3 16,-1 1-16,3 3 0,0 3 16,1 0-16,-1 0 0,-1-3 0,-4-1 15,-2-2-15</inkml:trace>
  <inkml:trace contextRef="#ctx0" brushRef="#br0" timeOffset="63569.3897">17064 6386 0,'0'0'0,"0"0"16,0 0-16,0 0 0,0 0 0,-24-19 16,24 19-16,-25-9 0,25 9 15,-32-4-15,13 7 0,-2-1 16,0 3-16,-3 2 0,0 4 15,-4 5-15,2 0 0,3 1 16,3 1-16,3 1 0,1 3 0,2 6 16,4 0-16,3-4 15,3-2-15,6-4 0,6-3 16,3-1-16,3 0 0,6-11 0,5-9 16,1-2-16,-1-4 0,0-1 15,1-2-15,-3 1 0,-2 0 16,1-4-16,-2 0 0,-4-2 15,0-1-15,-5 0 0,-4-1 16,-3 7-16,-2 2 0,-1 4 16,0 5-16,-2 0 0,-1 1 0,1 0 15,0-1-15,1 4 0,-4 1 16,2 6-16,0 4 16,1 3-16,0 1 0,1 2 0,0 1 15,2 3-15,2 1 0,1 2 16,0-1-16,3 0 0,0-7 15,1 0-15,-1-1 0,0-3 0,-2-2 16,-2-2-16</inkml:trace>
  <inkml:trace contextRef="#ctx0" brushRef="#br0" timeOffset="63718.9274">17282 6482 0,'0'0'0,"0"0"0,16-4 16,-6 3-16,2 0 0,3 2 16,4 0-16,0 1 0,-2 0 0,3-1 15,-3 0-15,-3 0 0</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8-29T03:51:12.977"/>
    </inkml:context>
    <inkml:brush xml:id="br0">
      <inkml:brushProperty name="width" value="0.05292" units="cm"/>
      <inkml:brushProperty name="height" value="0.05292" units="cm"/>
      <inkml:brushProperty name="color" value="#FF0000"/>
    </inkml:brush>
  </inkml:definitions>
  <inkml:trace contextRef="#ctx0" brushRef="#br0">3376 4030 0,'0'0'0,"0"0"15,0 0-15,22-3 0,-22 3 0,25-2 16,-5 0-16,1 2 16,0-2-16,12 2 0,2 2 15,0-2-15,0 1 0,12 0 16,2 2-16,0-1 0,-1-1 0,14 0 16,5 1-16,-5-1 0,-1 0 15,15-1-15,3-2 0,-4 0 16,-5 1-16,19-2 0,5-2 15,-10 2-15,-7 3 0,47-3 16,0-2-16,-20 2 0,-13 1 0,10 0 16,13-2-16,-18 1 0,-8 0 15,14 1-15,8 1 16,-12-2-16,-8-2 0,15 1 16,12 3-16,-16-1 0,-10-1 0,18 1 15,14 1-15,-13-2 0,-12 2 16,15 1-16,12 0 0,-13 3 31,-9 1-31,16-6 0,11-3 0,-15-1 0,-10 2 0,18 1 16,13 1-16,-13 1 0,-8-1 0,12-1 15,15 1-15,-19-2 0,-11 1 16,19-6-16,11 1 0,-14 3 16,-10 5-16,19 0 0,16 0 15,-18 0-15,-11 1 0,13-5 16,10-4-16,-17-1 0,-13-1 0,23 6 15,15 3-15,-13 4 16,-11 6-16,17-5 0,11-2 16,-19-6-16,-13-6 0,21 8 15,14 4-15,-17 5 0,-11 1 0,18-1 16,12-2-16,-20-3 0,-15-2 16,19 8-16,16 3 0,-25-4 15,-16-1-15,10 8 0,8 5 16,-24-1-16,-16 0 0,-32-5 15,-21-4-15,-15-4 0</inkml:trace>
  <inkml:trace contextRef="#ctx0" brushRef="#br0" timeOffset="3017.3626">3544 5268 0,'0'0'16,"19"-1"-16,-1 0 0,2 1 0,2 1 15,12-1-15,4 1 0,12 1 16,4-2-16,1-2 0,5 1 16,9 2-16,-1 1 0,3-1 15,2 2-15,8-1 0,-1-2 0,-1-1 16,4-1-16,36 0 0,-12 2 15,-2 4-15,-6-1 0,-4 0 16,-4-2-16,7 3 0,5 3 16,-1-5-16,1-2 0,3-3 15,2-2-15,-2 2 0,-5 2 16,10 4-16,8 5 0,-5-2 16,-3 0-16,5-7 0,3-6 15,0 0-15,0 0 0,8 5 0,5 4 16,-6-2-16,-4 0 0,6-2 15,3-4-15,-3 3 0,-1 2 16,8 0-16,5 0 0,-1-3 16,-2 1-16,0-2 0,0 1 15,-6 0-15,-2 3 0,2 2 16,3 3-16,-4-4 0,-1-1 0,4-3 16,5-1-16,-8 3 0,-4 2 15,-2 0-15,-1 0 16,-8 0-16,-3 0 0,-3 1 15,-1 0-15,-16 4 0,-8 2 0,-26-2 16,-19-1-16,-12-2 0</inkml:trace>
  <inkml:trace contextRef="#ctx0" brushRef="#br0" timeOffset="12266.92">5060 7678 0,'0'0'0,"0"0"0,0 0 16,0 0-16,0 0 0,0 0 0,27 7 15,-27-7-15,24 6 0,-24-6 16,31 6-16,-11-3 0,2 1 0,3 1 15,4-1-15,2 0 16,2 0-16,15 2 0,5-1 16,-1-1-16,-1-1 0,19 0 15,6 2-15,7-2 0,-6-1 0,19 0 16,5-1-16,-6-1 16,-4-1-16,42-1 0,11-1 15,-17 3-15,-12 1 0,7 3 0,4 2 16,-11-2-16,-7-3 0,11 1 15,4-1-15,-7 3 0,-5 2 16,14 0-16,11 0 0,-12-3 16,-5-3-16,16-3 0,10 0 15,-14 3-15,-9 2 0,18 2 16,12 0-16,-11 1 0,-7 0 0,13-1 16,7 0-16,-14-1 0,-8 1 15,13-1-15,11-2 0,-13-1 16,-8-1-16,15 2 0,10 0 15,-13 0-15,-9-1 0,11 3 16,7 0-16,-14-1 0,-8 0 16,9-4-16,8-1 0,-12-2 15,-8-1-15,9 6 0,7 1 16,-18 0-16,-13-1 0,4 0 16,3-1-16,-13-2 0,-7-2 0,-7 0 15,-5 2-15,-20 2 0,-14 0 16,-10-4-16,-8-5 0,-13 0 15,-10-2-15,-4 4 0,-4 3 16,-2 2-16</inkml:trace>
  <inkml:trace contextRef="#ctx0" brushRef="#br0" timeOffset="12667.5908">8962 6271 0,'0'0'0,"0"0"0,13 21 15,-6-10-15,-3 2 0,4 0 16,1 0-16,2 4 0,-1-2 16,-2-2-16,0-3 15,-1-1-15</inkml:trace>
  <inkml:trace contextRef="#ctx0" brushRef="#br0" timeOffset="12838.8763">9083 6158 0,'0'0'15,"0"0"-15,0 0 0,0 0 16,12 20-16,-12-20 0,12 21 16,-12-21-16,15 28 0,-9-16 0,0-1 15,-1-1-15</inkml:trace>
  <inkml:trace contextRef="#ctx0" brushRef="#br0" timeOffset="13012.2396">9548 6127 0,'0'0'0,"0"0"16,0 0-16,0 0 0,-23 28 0,23-28 15,-33 30-15,12-11 0,-2 0 16,-10 8-16,-3 2 0,-1-1 31,0-1-31,-2-1 0,8-5 0,6-3 0</inkml:trace>
  <inkml:trace contextRef="#ctx0" brushRef="#br0" timeOffset="13183.3927">8780 6525 0,'0'0'0,"0"0"16,0 0-16,0 0 0,4 24 15,-4-24-15,3 29 0,-3-29 16,3 36-16,-1-16 0,1 0 16,2-2-16,-1-1 0,2 3 15,-1-2-15,0-3 0,-2-3 0,0-1 16</inkml:trace>
  <inkml:trace contextRef="#ctx0" brushRef="#br0" timeOffset="13372.6559">9086 6493 0,'0'0'0,"13"-3"0,4-3 0,2 1 16,1 1-16,12 0 0,5-2 15,6 1-15,-2 1 0,6 3 16,-1 5-16,-10-1 16,-5-1-16,-8 6 0,-6 2 0,-6 1 0,-5 2 15,-2-2-15,0-3 0,-1-2 16</inkml:trace>
  <inkml:trace contextRef="#ctx0" brushRef="#br0" timeOffset="13683.8979">9110 6694 0,'0'0'0,"0"0"15,0 0-15,0 0 0,0 0 0,33-10 16,-33 10-16,35-10 0,-15 6 16,2 0-16,2 1 15,-1 0-15,-1 2 0,4 2 0,-4 0 16,-4 3-16,-3-1 0,-6 5 15,-5 2-15,-3 0 0,-2 1 16,-6 2-16,-4 0 0,-2 1 16,0 1-16,1-2 0,1 1 15,2-1-15,1 0 0,3-1 16,1-2-16,4 0 0,3 0 0,3 0 16,4 1-16,1-1 0,1 0 15,0-1-15,1 1 16,-1-2-16,-1 0 0,-1-1 0,-3 2 15,0-2-15,-3 0 0,-1 1 16,-3 0-16,-3-1 0,-1 0 16,-7 1-16,-6 0 31,-1 0-31,-3-1 0,3-1 0,3 0 0,1-2 0</inkml:trace>
  <inkml:trace contextRef="#ctx0" brushRef="#br0" timeOffset="13817.381">9126 6890 0,'0'0'0,"0"0"15,22-9-15,-7 3 0,0 0 0,11-3 16,6-1-16,0 2 16,0 1-16,11-3 0,3-1 15,-2 3-15,1 0 0,-4 1 16,-9 2-16,-7 1 0</inkml:trace>
  <inkml:trace contextRef="#ctx0" brushRef="#br0" timeOffset="14117.5134">9925 6405 0,'0'0'0,"0"0"0,0 0 16,28-13-16,-17 8 0,2 0 0,3 0 16,0 0-16,3 3 0,5-1 15,0 2-15,-2 1 0,-2 1 16,-2 2-16,-1 4 0,-3 2 15,-1 1-15,-2 7 0,-2 4 16,-1 2-16,-2 3 0,3 9 16,0 5-16,-2-2 0,-2-3 0,-1 0 15,0-1-15,0 0 0,2-4 16,-1 4-16,0-5 16,-4-6-16,-1-3 0,-4-1 0,-1-2 15,-3-6-15,-2-4 0,3 0 16,0-3-16,1 0 0</inkml:trace>
  <inkml:trace contextRef="#ctx0" brushRef="#br0" timeOffset="14266.9689">9879 6676 0,'0'0'0,"0"0"0,22-6 15,-6 2-15,0-1 0,8 0 0,4 1 16,0-1-16,0 3 0,1 1 15,-1 1-15,1-1 0,-6 1 0,-4-1 16</inkml:trace>
  <inkml:trace contextRef="#ctx0" brushRef="#br0" timeOffset="14418.6103">9931 6876 0,'0'0'0,"0"0"16,0 0-16,0 0 0,25-12 0,-25 12 15,33-17-15,-11 7 16,3-2-16,2 0 0,4-1 16,1-1-16,1-2 0,4-2 15,-7 2-15,-4 4 0</inkml:trace>
  <inkml:trace contextRef="#ctx0" brushRef="#br0" timeOffset="14616.9404">10724 6460 0,'0'0'0,"0"0"16,0 0-16,-2 26 0,2-26 0,-4 36 15,0-8-15,-3 10 16,0 1-16,0 1 0,-1 4 16,-1 2-16,1-5 0,2-8 0,0-7 15,0-1-15,0-4 0,2-4 16,0-5-16,1-3 0</inkml:trace>
  <inkml:trace contextRef="#ctx0" brushRef="#br0" timeOffset="15016.8579">10693 6528 0,'0'0'16,"0"0"-16,18-11 0,-18 11 16,29-10-16,-12 4 0,1-1 15,9-1-15,0 1 0,0 3 0,-2 2 16,-3 0-16,-3-2 0,1 1 15,-5 2-15,-5 2 0,-1 2 16,-6 4-16,-5 3 0,-4 1 16,-5 1-16,-6 3 0,-3 3 15,-2-2-15,-1-1 0,-7 4 16,0-1-16,6-4 0,4-2 0,5-2 16,3-4-16,6-2 0,6-4 15,7-2-15,9-4 0,3-1 16,2-1-16,7 1 0,5-2 15,-2 0-15,-2 1 0,-1 5 16,-2 0-16,-4 4 0,-3 3 16,-2 2-16,-6 4 0,-6-1 15,-4 3-15,-4 1 0,-5 1 16,-1 0-16,-2-1 0,-5-1 16,-6 0-16,0-1 0,-1-1 0,1-3 15,0-2-15,2-5 0,1-4 16,0-3-16,2-5 0,3-3 15,4-2-15,3 3 0,0 3 16,2 1-16</inkml:trace>
  <inkml:trace contextRef="#ctx0" brushRef="#br0" timeOffset="15200.4514">10937 6298 0,'0'0'0,"0"0"0,0 0 16,0 0-16,26 4 0,-26-4 0,21 16 15,-8-2-15,2 4 0,3 7 16,1 5-16,3 13 0,-2 4 15,6 12-15,2 1 0,-2-7 16,1-5-16,1 5 0,0-7 16,-1-2-16,-3-8 0,-6-9 15,-2-8-15,-4-5 0,-2-6 0,-5-3 16,0-1-16,-1-1 0</inkml:trace>
  <inkml:trace contextRef="#ctx0" brushRef="#br0" timeOffset="15383.3197">11383 6515 0,'0'0'0,"0"0"0,0 0 15,0 0-15,0 0 0,-21 31 16,11-12-16,-2 4 0,-2 3 0,-3 4 16,-1 4-16,-4 11 0,2-3 15,-5 6-15,0-7 0,3-9 16,2-9-16,0-8 0,3-10 15,6 0-15,3-3 0,1 1 16</inkml:trace>
  <inkml:trace contextRef="#ctx0" brushRef="#br0" timeOffset="15533.5187">11291 6211 0,'0'0'0,"0"0"0,0 0 16,0 0-16,26-4 0,-16 7 15,2 1-15,1 3 0,0 0 0,2 6 16,0 2-16,-2-2 16,-1-1-16,-2-2 0</inkml:trace>
  <inkml:trace contextRef="#ctx0" brushRef="#br0" timeOffset="15767.527">11684 6584 0,'0'0'16,"-1"11"-16,-1 5 0,-1 3 0,1 4 15,-1 8-15,1 3 16,-1 6-16,2-3 0,1-7 16,0-5-16,1-5 0,2-5 0,1-3 15,3-4-15,-1-8 0,2-3 16,1-7-16,1-5 0,-3-5 15,-1-2-15,-2 2 0,0 5 16,-1 3-16</inkml:trace>
  <inkml:trace contextRef="#ctx0" brushRef="#br0" timeOffset="16417.6208">11866 6233 0,'0'0'0,"0"0"0,0 0 0,32-6 16,-19 4-16,2 1 0,3 0 15,0 1-15,0 0 0,4 1 16,-2 2-16,-1 1 0,-2-2 16,-4 1-16,-3 2 0,-4 0 15,-1 1-15,-6 2 0,-6 0 16,-3 2-16,-3 0 0,-3-1 16,-1 3-16,-2-1 0,0 0 0,1-2 15,-1-1-15,2 0 0,3 0 16,1-1-16,4-1 0,5-3 15,2-1-15,9 1 0,7-1 16,2-1-16,1-1 0,7-2 16,3-2-16,-2 1 0,-1 3 0,2-1 15,-2 1-15,-4 0 0,-3-1 16,-5 1-16,-4 1 16,-6 2-16,-3 2 0,-7 1 0,-5 2 15,-5 1-15,-4 2 0,-7 2 16,-4 1-16,-5 3 0,2-1 15,2 3-15,1 0 0,1 1 16,6-5-16,6 0 0,4-3 16,9-2-16,6 0 0,9-5 15,10-2-15,5-4 0,6-2 0,8-4 16,8-4-16,3-3 16,-4 2-16,4 0 0,2 2 15,-7-3-15,-4-1 0,-1-8 0,-3-3 16,-6 3-16,-3 2 0,-11-4 15,-7-2-15,-7-1 0,-4-1 0,-7 1 16,-6 1-16,1 5 16,-1 1-16,-7 3 0,-5 2 15,4 1-15,4 2 0,-3 1 16,4 4-16,4 2 0,3 3 0,1 1 16,0 1-16,2 3 0,4 2 15,0 2-15,2 5 16,0 3-16,-1 0 0,1 9 0,0 5 15,-2 1-15,1 0 0,-1 4 16,-1 4-16,0 5 0,1 0 16,1-10-16,0-8 0,2-4 15</inkml:trace>
  <inkml:trace contextRef="#ctx0" brushRef="#br0" timeOffset="16784.0837">11922 6771 0,'0'0'0,"0"0"0,0 0 15,0 0-15,1 26 0,-1-26 16,6 19-16,-3-10 0,0-2 0,1-1 16,-1 1-16,0-3 0,2-3 15,-1-2-15,0-2 0,2-3 16,-1 0-16,2-4 0,2-3 15,1 0-15,1-1 0,3-1 16,3 0-16,2-1 0,-1 1 0,1 3 16,0 3-16,-1 3 15,0 2-15,0 2 0,-1 4 16,-1 2-16,-3 4 0,-2 4 16,-2 3-16,-3 1 0,-2 0 0,-3 0 15,-2 1-15,-2-3 0,-1 0 16,-3 1-16,0 0 0,-1-4 15,-1-2-15,0-4 0,1-2 16,-2-6-16,-1-1 0,2 0 16,1 0-16,1 2 0</inkml:trace>
  <inkml:trace contextRef="#ctx0" brushRef="#br0" timeOffset="16919.2579">12140 6767 0,'0'0'0,"0"0"15,0 0-15,0 0 0,0 0 0,-2 26 16,2-26-16,-5 27 0,5-27 15,-11 34-15,1-16 0,0 2 16,0-2-16,0-1 0,-1-1 16,-1 3-16,1-4 0,2-2 15,1-2-15,1-2 0</inkml:trace>
  <inkml:trace contextRef="#ctx0" brushRef="#br0" timeOffset="17050.8504">12152 6939 0,'0'0'0,"0"0"0,0 0 0,20 10 15,-20-10-15,24 12 0,-8-4 16,-1 2-16,0 2 0,0 0 16,1 3-16,-1-3 0,-1 0 0,2 0 15,-3-1-15,-2-1 0</inkml:trace>
  <inkml:trace contextRef="#ctx0" brushRef="#br0" timeOffset="21850.2762">9245 7897 0,'0'0'0,"0"0"16,0 0-16,0 0 0,2 23 0,-2-23 15,0 22-15,0-22 16,-1 33-16,0-13 0,-1 3 16,0 1-16,0-1 0,-2 6 15,1-3-15,1-3 0,0-2 0,-1-4 16,1-3-16,1-2 0,0-2 16,0-2-16,0-5 0,1-3 15,-4 0-15,4-4 0,0-6 16,2-1-16,1-1 0,1-6 15,2-2-15,1-1 0,3 0 16,3-1-16,0 1 0,2 2 16,-2 3-16,5-3 0,0 0 15,-1 4-15,0 4 0,2 4 0,0 4 16,2 1-16,-2 1 0,0 3 16,0 3-16,-3 3 0,0 4 15,-4-3-15,-2-1 0,-2-2 16</inkml:trace>
  <inkml:trace contextRef="#ctx0" brushRef="#br0" timeOffset="22284.1861">9579 8145 0,'0'0'0,"0"0"15,0 0-15,0 0 0,0 0 0,31 7 16,-31-7-16,27 4 0,-14-2 16,3-1-16,4-1 15,0 0-15,1 1 0,1-3 16,0-4-16,5-2 0,-3-1 0,-1-1 16,0 0-16,-2 0 0,-2 1 15,-5-2-15,-3-2 0,-3-1 16,-3 1-16,-5 0 0,-3 2 15,-2 3-15,-3-1 0,-3 3 16,-4 1-16,0 2 0,-3 2 16,-3 5-16,-3 5 0,1-1 15,2 3-15,-4 4 0,0 3 0,5 2 16,2 1-16,4 1 16,3 2-16,4-3 0,4-1 0,6-1 15,6 1-15,3-1 0,2-2 16,8-4-16,8-2 0,1-4 15,1-1-15,11-2 0,2-2 16,-10 0-16,-7 0 0,-7-1 0</inkml:trace>
  <inkml:trace contextRef="#ctx0" brushRef="#br0" timeOffset="22502.8651">10393 8004 0,'0'0'0,"0"0"0,0 0 16,0 0-16,0 0 0,-30 14 15,30-14-15,-30 19 0,15-7 0,1 4 16,-1 3-16,3-1 0,1 1 16,1 3-16,2 0 0,4-2 15,2-2-15,7-1 0,7-1 16,3-4-16,1-3 0,-1 0 15,-3-3-15,-2 0 0</inkml:trace>
  <inkml:trace contextRef="#ctx0" brushRef="#br0" timeOffset="22850.6626">10685 8117 0,'0'0'0,"0"0"0,0 0 0,-12 29 16,6-17-16,2 2 0,1 2 16,2-1-16,1 1 0,3 2 15,3-4-15,4 0 0,3-2 0,5-6 16,7-5-16,-2-2 0,0-4 16,0-1-16,1 0 0,-1-3 15,-1-2-15,2-5 0,-6-3 16,-6 1-16,-4 0 0,-6 1 15,-5 0-15,-4 1 0,-2 2 16,-6 3-16,-2 3 0,-4 2 0,-3 3 16,0 1-16,0 0 15,3 5-15,2 1 0,3 2 0,1-1 16,3 1-16,2 2 0,6-1 16,4 3-16,5-4 0,4 0 15,-1-1-15,-3-1 0,0-1 16</inkml:trace>
  <inkml:trace contextRef="#ctx0" brushRef="#br0" timeOffset="23167.8927">11176 8037 0,'0'0'0,"0"0"0,0 0 0,-5 21 15,5-21-15,-6 27 0,0-8 16,-1-1-16,1 0 0,-2 2 15,2-1-15,0-2 0,2-3 0,0-3 16,2-1-16,0-4 16,0-4-16,2-2 0,1-3 15,1-4-15,0-1 0,1-4 0,2-2 16,2-6-16,-1 2 0,2 0 16,1 0-16,-1 2 0,2 2 15,3 2-15,0 3 0,1 1 16,3 2-16,-1 5 0,2 2 15,-2 1-15,1 2 0,3 4 16,3 3-16,-1 8 0,0 7 0,1 1 16,-4-5-16,-4-5 0</inkml:trace>
  <inkml:trace contextRef="#ctx0" brushRef="#br0" timeOffset="23602.7542">11759 8102 0,'0'0'16,"0"0"-16,0 0 0,0 0 0,0 0 16,0 0-16,-23-14 15,23 14-15,-21-4 0,21 4 0,-29-2 16,13 4-16,-2 0 0,-1 4 16,-1 3-16,0 0 0,2 2 15,-5 6-15,0 2 0,5-2 16,2-1-16,6 0 0,5-2 15,4 0-15,3 0 0,5-4 16,4-2-16,2-4 0,2-1 0,4-4 16,3-1-16,0-4 0,0-2 15,7-6-15,1-4 16,-4-2-16,-2-2 0,-2-3 0,-3-2 16,-1 1-16,-3 0 0,1-5 15,-4-1-15,-2 5 0,-3 3 16,0 5-16,-1 3 0,-3 2 15,-1 5-15,-2 3 0,-1 3 16,-1 5-16,-2 1 0,0 6 16,-2 7-16,1 0 0,1 5 0,-4 10 15,-2 2-15,0 2 0,1 1 16,0-1-16,1 0 0,1 2 16,5-5-16,3-5 0,4-4 15,0-5-15,-2-4 0,-1-3 16</inkml:trace>
  <inkml:trace contextRef="#ctx0" brushRef="#br0" timeOffset="23917.9693">12328 8060 0,'0'0'0,"0"0"0,0 0 15,0 0-15,0 0 0,0 0 0,-23-15 16,23 15-16,-28-3 0,28 3 15,-34 0-15,17 1 0,1 2 0,-1 0 16,1 2-16,1-1 16,3 1-16,3 3 0,4-1 15,2 3-15,3-1 0,3 2 0,3 3 16,7 2-16,1-2 0,4 1 16,1-2-16,-2-1 0,-2 0 15,-1-1-15,-3 0 0,-3-2 16,-1-1-16,-6 0 0,-3 1 15,-7-1-15,-4 0 0,-8-1 16,-7-1-16,-2 1 0,-4-1 0,0 2 16,7-4-16,5 2 0</inkml:trace>
  <inkml:trace contextRef="#ctx0" brushRef="#br0" timeOffset="26917.1498">14309 7770 0,'0'0'0,"0"0"15,0 0-15,0 0 0,0 0 0,26 6 16,-26-6-16,0 0 0,28 0 16,-28 0-16,26-2 0,-9 2 15,0 0-15,3 0 0,1 0 16,1 0-16,0 0 15,6 0-15,5 1 0,6 0 0,-3 1 16,9 1-16,1 0 0,1-1 16,0-1-16,-2 0 0,-1 0 15,2-2-15,0 0 0,8 2 16,-3 3-16,-1-1 0,0 0 0,0-1 16,0-2-16,5-1 0,-2 1 15,0 0-15,1 0 16,-2-1-16,-1 0 0,1 0 0,-1 0 15,2-1-15,0-2 0,7 1 16,-1-2-16,0 1 0,-2 2 16,2-1-16,-1 3 0,-2-2 15,-1-1-15,2 0 0,0-1 16,26 0-16,-7 2 0,-8-3 16,-4-1-16,-3 2 0,-3 2 0,3 0 15,0-1-15,-1 1 0,-2 1 16,1 5-16,0 3 0,-2-5 15,-2-4-15,4 1 0,5 0 16,-3 5-16,-3 6 0,1-8 16,-1-2-16,1-2 0,0-2 0,6 2 15,3-1-15,-4 3 16,-2 4-16,-1-1 0,-1 2 16,-1-3-16,-1-3 0,6 2 0,6 1 15,-3-1-15,-1 2 0,-2 2 16,-1 3-16,-3-7 0,1-4 15,4 1-15,4 1 0,-2 2 16,1 2-16,0 0 0,2 2 16,-4-1-16,-3-2 0,2-1 15,2-2-15,2 1 0,-1-1 0,1 0 16,2 0-16,1 1 0,0 1 16,3 0-16,2 0 0,0 0 15,-1 1-15,1-1 0,2 2 16,-1 0-16,0 2 0,2-3 15,2 0-15,-2 0 0,1-1 0,0-1 16,2-1-16,-3 5 16,1 3-16,2-4 0,3 0 15,-3-2-15,1 2 0,2 0 16,2 1-16,-2-3 0,-2-2 0,4 0 16,3 0-16,-5 2 0,-3 2 15,7-4-15,2-2 0,-2 3 16,-4 3-16,2-2 0,2 2 15,-2-5-15,1-1 0,2 0 16,2 1-16,-7 3 0,-5 3 0,4-4 16,1-2-16,-2 5 15,-1 3-15,-1-6 0,1-5 16,-2 4-16,-1 1 0,2 0 0,-1-1 16,0 3-16,-2 1 0,2-3 15,0-3-15,-3 5 0,0 2 16,-2-1-16,1-5 0,-1-1 15,0-1-15,3 2 0,3 2 16,-4 0-16,-3 1 0,2-1 16,2-2-16,-3 2 0,0 1 0,3 0 15,3-1-15,-3 1 16,-1-1-16,2 0 0,0-1 0,-2 2 16,-1 0-16,0 1 0,1-1 15,1-1-15,2 0 0,3-1 16,3-2-16,-6 2 0,-1 1 15,0-1-15,2 0 0,-4-1 16,-1 0-16,6 1 0,3 0 16,-3-1-16,-3 1 0,3 1 15,2 0-15,-5 0 0,-1 1 0,0 1 16,-2-1-16,1-5 16,0-1-16,-4 0 0,-3 2 0,-5-2 15,-2-1-15,-1 5 0,0 1 16,-5-4-16,-4-2 0,-11 6 15,-8 4-15,-7-1 0,-6-3 0,-7 0 16,-5-1-16,-6 1 16,-7 1-16,3-1 0,-2 2 15,2-2-15</inkml:trace>
  <inkml:trace contextRef="#ctx0" brushRef="#br0" timeOffset="27417.3054">25457 7891 0,'0'0'0,"18"-3"16,4-1-16,-1 1 0,2 0 15,18-1-15,8-2 16,13 1-16,1-1 0,23-1 0,6 0 15,13 0-15,-6 3 0,20-1 16,3 0-16,39-1 0,-18 0 0,0 1 16,1 0-16,-16 1 0,-10-2 15,10 2-15,6-1 16,-14 3-16,-10 2 0,2 0 0,-1 1 16,-14 2-16,-10 3 0,-3-6 15,-4-3-15,-16 4 0,-10 4 16,-10-4-16,-6-1 0,-15-5 15,-10-1-15,-13 6 0,-13 10 16,-9-9-16,-7-5 0,10 3 16,6 0-16,4 0 0</inkml:trace>
  <inkml:trace contextRef="#ctx0" brushRef="#br0" timeOffset="27817.2737">25288 7845 0,'0'0'15,"22"-4"-15,7 0 0,-5 1 0,4 1 16,16-4-16,17 0 0,4 1 16,4 4-16,19-1 0,3 0 15,17-2-15,-1 0 0,19-3 16,2 2-16,48 2 0,-19 0 0,-6 2 16,-4 1-16,-8-1 15,-5-1-15,-3-1 0,0-3 16,-11 2-16,-7 0 0,-8 0 0,-6 3 15,-16 1-15,-11 2 0,-13-2 16,-7-2-16,-19 1 0,-12 2 16,-12-4-16,-10-2 0,-13 1 15,-8 0-15,8 1 0,4 1 16,2 1-16</inkml:trace>
  <inkml:trace contextRef="#ctx0" brushRef="#br0" timeOffset="30434.3247">25297 6675 0,'0'0'0,"0"0"0,-3-13 15,2 8-15,-2 2 0,1-2 16,0 1-16,1 2 0,1 2 0,-3 1 15,2 5-15,-1 2 16,2 4-16,-1 2 0,0 5 16,0 3-16,0 3 0,-1 15 15,-1 5-15,-1 2 0,1 0 0,-2 16 16,1 2-16,-3 6 16,1-7-16,-1 8 0,2-4 0,-1-7 15,1-7-15,-1 1 16,2-7-16,0-9 0,3-7 0,0-7 15,2-4-15,0-7 0,2-2 16,-2-4-16,0-2 0,-1-6 0,2-1 16,-2-8-16,0-4 15,-1 0-15,0-1 0,0 2 16,0 2-16,0 2 0</inkml:trace>
  <inkml:trace contextRef="#ctx0" brushRef="#br0" timeOffset="30934.9449">25264 6622 0,'0'0'0,"9"-3"16,5-2-16,3-1 0,0 0 16,16-4-16,8-2 15,2 2-15,2 2 0,23-3 0,20-1 16,-3-3-16,-3 1 0,28-1 15,8 2-15,2-2 0,-13 3 0,62-5 16,-1 1-16,-25 5 0,-16 3 16,18 1-16,11 3 15,-20-2-15,-14-1 0,13 5 0,8 2 16,-17-1-16,-13 1 0,7 1 16,6 2-16,-19 2 0,-15 2 15,4 1-15,1 3 0,-15-1 16,-11 0-16,-5 6 0,-2 5 15,-16 3-15,-9 2 0,-4 2 16,-3 2-16,-7-4 0,-3-1 0,-4 7 16,-3 5-16,-1 0 15,-2 0-15,-3 13 0,-4 7 16,-3-2-16,-3-4 0,-1 12 0,-1 5 16,-1-7-16,1-5 15,0 15-15,-2 9 0,-1-17 0,-2-10 16,0-3-16,1-3 0,1-4 15,3-4-15,-4-6 0,-2-2 16,-2-1-16,-1-1 0,0 2 16,0 0-16,-8-7 0,-4-4 0,7-7 15,6-3-15,4-4 0</inkml:trace>
  <inkml:trace contextRef="#ctx0" brushRef="#br0" timeOffset="41568.1692">25224 7913 0,'0'0'0,"0"0"16,0 0-16,0 0 0,0 0 0,29-7 16,-29 7-16,24 0 0,-8-2 15,1 1-15,3 0 0,4 0 16,4 0-16,3 1 0,3 1 16,13-1-16,4 0 0,16-1 15,4-2-15,1 1 0,-1 0 0,21-1 16,3-2-16,13-1 0,-4-1 15,17-1-15,-4 0 0,40-1 16,-18 2-16,-6 2 0,-3 1 16,-7 2-16,-6 2 0,-7-2 15,-3-1-15,-5 1 0,-2 1 0,-3 2 16,-1 3-16,-12-1 0,-6 0 16,-6-1-16,-1 0 0,-8 2 15,-6 1-15,-10-4 0,-5-3 16,-7 2-16,-7 2 0,-8-1 15,-7-1-15,-8 3 0,-5-3 16,-7 3-16,-5-3 0,-7-1 16,-3-2-16,-9 1 0,-5 2 15,8-1-15,-5-1 0,-6 1 16,-7-2-16,-4 2 0,-3-1 0,-7 0 16,-4 0-16,-2 2 0,-2 2 15,-37-2-15,5-1 0,6 0 16,5 0-16,-4 2 0,-2 4 15,2 0-15,-1 1 0,-4-3 16,-4 1-16,5 1 0,4 0 16,-6 3-16,-2 2 0,2-2 15,1 0-15,5 2 0,5 2 16,5-1-16,5-2 0,3 2 16,1 3-16,12-6 0,8-4 0,3 5 15,1 2 1,6-2-16,3 1 0,7-5 0,4-3 15,11-1-15,7-1 0,7 0 0,5 0 16,-1 2-16,1-2 0,7 1 16,3-2-16,2-2 0,5-4 0,8 0 15,7 0-15,0 0 16,4 1-16,4 0 0,4-1 16,5-1-16,2-3 0,5 3 15,3 2-15,11 0 0,-2 2 0,5-1 16,3-3-16,10 0 0,-1 0 15,27-2-15,-5 5 0,-10 2 16,-6 0-16,-1 0 0,2 2 16,-6-2-16,-2 2 0,1 1 15,1 2-15,-5-3 0,-4 0 0,-2-2 16,0 1-16,-10 3 16,-7 1-16,-2 1 0,-4 0 15,-7 1-15,-6 0 0,-5-3 16,-3-1-16,-8 0 0,-5 0 0,-8 0 15,-6 0-15,-4 0 0,-4 0 16,-8 0-16,-7 2 0,-1-3 16,-6 0-16,-3 1 0,-5 1 15,-6 0-15,-4 0 0,-8-2 16,-6 0-16,-4 0 0,-3 1 0,-15-1 16,-3-2-16,0 2 0,1 1 15,-40 0-15,10 3 0,8-2 16,7 1-16,-1 3 0,-1 3 15,3 2-15,2 0 0,4-1 16,2-1-16,9-2 0,9-1 16,2 2-16,0 2 0,7-3 15,3-4-15,11 0 0,6-2 16,6 0-16,5-1 0,6 1 16,4 0-16,9 0 0,5-1 0,4-3 15,4-3-15,3-4 0,2-1 16,6 6-16,4 0 15,5 0-15,4 0 0,1-1 0,5-2 16,2 2-16,3 0 0,4-1 16,3 1-16,1 0 0,1 2 15,5-2-15,4 0 0,1 1 16,2 0-16,10 2 0,0 1 16,1 0-16,-1 0 0,8-1 15,-1 0-15,19-1 0,-8 2 0,0-3 16,-1-1-16,-5 4 0,-3 6 15,1 0-15,0 3 0,-4-4 16,-3-1-16,1-2 0,1-1 16,-6 0-16,-2 2 0,-4 0 15,-3 0-15,-1 0 0,0 0 0,-6 2 16,-2 0-16,-5-1 0,-2-1 16,-5 2-16,0 0 15,-6 0-15,-5-1 0,-6 3 0,-5 1 16,-4-4-16,-2-2 0,-4 0 15,-5 1-15,0 0 0,-2-4 16,-1 5-16,-1 3 0,-4-3 16,-3-2-16,-6 0 15,-3-1-15,-4 2 0,-1 0 0,-6-2 16,-5-1-16,-3 2 0,-1 2 16,-4 0-16,-4 0 0,-5 0 15,-3 0-15,-13 0 0,0 1 16,-2-2-16,1 1 0,-13 2 15,0 0-15,2 2 0,-1 0 0,-39 3 16,6-2-16,10-1 0,5-1 16,4 4-16,3 3 0,2-1 15,3-2-15,0-1 0,1 1 16,2 1-16,3 1 0,3-1 16,1-1-16,2 1 0,2-2 0,3 1 15,4-1-15,10-1 16,7-2-16,-1 0 0,2 2 0,8-1 15,6-1-15,1 1 0,3-3 16,4-2-16,4-1 0,4 2 16,4 2-16,5-2 0,5-2 0,3 0 15,2-2-15,0 3 0,1-4 16,3 3-16,2 0 16,2 1-16,2 2 0,3-4 15,4-2-15,5 0 0,5-1 16,2 1-16,2 1 0,4-3 0,3 0 15,3 0-15,4 2 0,-1-1 16,0 1-16,4 1 16,4 1-16,6-1 0,-1 2 0,-2-1 15,0-2-15,2 3 0,1-1 16,8 2-16,-1-1 0,-5 0 16,-1 0-16,-2-1 0,1 0 15,0 1-15,1 0 0,27-1 16,-7-2-16,-11 4 0,-7 1 0,2-3 15,1-1-15,-3 1 0,-1 1 16,-3-1-16,0 1 0,-1-3 16,-2 0-16,1 0 0,1-1 15,-5 5-15,-4 3 0,5-4 16,2-3-16,-3 1 0,-4-1 0,-1 0 16,-2-1-16,-2 4 15,-1 2-15,-1-1 0,-1 2 0,-2-1 16,-3 0-16,0-2 0,0-1 15,-17 3-15,-2 2 0,5-2 16,3-3-16,-1 2 0,-1 2 16,0-2-16,0 1 15,-4 2-15,-2 0 0,2-2 0,-1-1 16,1-1-16,-1-1 0,-2 2 16,-1 1-16,-2 0 0,-1 0 0,-1 0 15,-1 0-15,-2-1 16,-2-2-16,0 1 0,-2 0 15,0 1-15,0 0 0,-2 0 16,0 0-16,-1 2 0,-2 0 0,-3-1 16,0 2-16,-1-2 0,-2-1 15,-2 1-15,-1-1 0,-1 0 16,-1 0-16,-7 1 0,-3 0 16,0-1-16,-1-1 0,-4 1 15,-2 0-15,-1 1 0,-1 2 0,-11-3 16,-1 1-16,0 0 0,0 0 15,-4 0-15,-2 0 0,-8 1 16,2-1-16,0 2 0,1-1 16,-2 2-16,-2 2 0,-7-4 15,4-3-15,1 2 0,3 1 0,-9 1 16,3 0-16,1 0 16,1 1-16,0-4 0,1-3 0,4 3 15,2 3-15,-25 1 0,4 2 16,8-5-16,8-1 0,3 1 15,3 0-15,1-1 0,-1-1 16,3 4-16,3 2 16,3-1-16,4 0 0,1-3 15,0 1-15,1 0 0,0 1 0,5-2 16,1 2-16,12-2 0,-3 2 0,4 0 16,1-1-16,1-1 15,1-2-15,4 1 0,1-1 16,3 1-16,1 0 0,1-1 15,2 1-15,1 0 0,2 0 0,1-1 16,2 1-16,1-3 0,1 2 16,1 0-16,3-3 0,1 2 15,1 0-15,-1 0 0,1-1 16,1 0-16,0 2 0,4-2 16,1 1-16,2-1 0,2 0 0,0 1 15,0-2-15,1 1 0,1 0 16,3 1-16,3-2 0,-1 1 15,0 0-15,3 0 0,2 1 16,6-1-16,0 0 0,3 0 16,2 1-16,-2 0 0,0-2 0,3-1 15,3 1 1,6 3-16,-4 2 0,4-2 0,2-1 16,-2-2-16,-3-1 0,8 2 15,1 0-15,-2 2 0,1 0 0,-2 2 16,-1 0-16,0-1 0,-1-1 15,8-1-15,1 0 0,-7 3 16,-3 2-16,0-2 0,2-1 16,-2 0-16,-4-1 0,-1 2 15,-3 1-15,0-2 0,0 0 16,-13 0-16,-6 0 0,-8 0 16</inkml:trace>
  <inkml:trace contextRef="#ctx0" brushRef="#br0" timeOffset="43154.0633">27224 7874 0,'0'0'0,"0"0"15,0 0-15,0 0 0,0 0 0,0 0 16,0 0-16,0 0 0,0 0 0,0 0 16</inkml:trace>
  <inkml:trace contextRef="#ctx0" brushRef="#br0" timeOffset="43413.5653">27324 7881 0,'0'0'0,"0"0"0,0 0 0,0 0 16,0 0-16,0 0 0,0 0 16,0 0-16,0 0 0,0 0 15</inkml:trace>
  <inkml:trace contextRef="#ctx0" brushRef="#br0" timeOffset="43834.0215">27448 7875 0,'0'0'0,"0"0"16,0 0-16,0 0 0,0 0 0,0 0 15,0 0-15,0 0 0,0 0 16,0 0-16,0 0 0,0 0 16,0 0-16,0 0 15,0 0-15,0 0 0,0 0 0,0 0 16,0 0-16,0 0 0,0 0 0,0 0 16,0 0-16,0 0 15</inkml:trace>
  <inkml:trace contextRef="#ctx0" brushRef="#br0" timeOffset="44018.3624">27435 7856 0,'0'0'0,"0"0"15,0 0-15,0 0 0,0 0 0,0 0 16</inkml:trace>
  <inkml:trace contextRef="#ctx0" brushRef="#br0" timeOffset="44245.6206">27508 7896 0,'0'0'0,"0"0"16,0 0-16,0 0 0,0 0 15,0 0-15</inkml:trace>
  <inkml:trace contextRef="#ctx0" brushRef="#br0" timeOffset="44451.6048">27524 7902 0,'0'0'0,"0"0"0,0 0 16,0 0-16,0 0 0,0 0 15,0 0-15,0 0 0,0 0 0,0 0 16,0 0-16,-28 0 0</inkml:trace>
  <inkml:trace contextRef="#ctx0" brushRef="#br0" timeOffset="44755.7216">26864 7910 0,'0'0'0,"0"0"0,0 0 16,0 0-16,0 0 0,0 0 16,0 0-16,0 0 0,0 0 0,0 0 15,0 0-15,0 0 0,0 0 16,-17-16-16,17 16 0,0 0 15,0 0-15,0 0 0</inkml:trace>
  <inkml:trace contextRef="#ctx0" brushRef="#br0" timeOffset="44962.1467">26744 7890 0,'0'0'0,"0"0"16,0 0-16,0 0 0,0 0 0,0 0 15,0 0-15,0 0 0,0 0 16,0 0-16,0 0 0,0 0 16,0 0-16,-26 2 0,26-2 0,0 0 15</inkml:trace>
  <inkml:trace contextRef="#ctx0" brushRef="#br0" timeOffset="45164.827">26563 7914 0,'0'0'0,"0"0"16,0 0-16,0 0 0,0 0 0,0 0 15,0 0-15,0 0 16,0 0-16,0 0 0,0 0 16,-21-14-16,21 14 0,0 0 0</inkml:trace>
  <inkml:trace contextRef="#ctx0" brushRef="#br0" timeOffset="45374.8387">26320 7913 0,'0'0'0,"0"0"16,0 0-16,0 0 0,0 0 0,0 0 16,0 0-16,0 0 15,-23-3-15,23 3 0,0 0 16,0 0-16,-24-4 0,24 4 0,0 0 15,0 0-15</inkml:trace>
  <inkml:trace contextRef="#ctx0" brushRef="#br0" timeOffset="45566.2547">26164 7910 0,'0'0'0,"0"0"0,0 0 0,0 0 15,0 0-15,0 0 0,0 0 16,0 0-16,0 0 0,-24-3 16,24 3-16,0 0 0,0 0 15,0 0-15,-27-5 0,27 5 16,0 0-16,0 0 0</inkml:trace>
  <inkml:trace contextRef="#ctx0" brushRef="#br0" timeOffset="45725.2627">25994 7910 0,'0'0'0,"0"0"15,0 0-15,0 0 0,0 0 16,0 0-16,0 0 0,0 0 16,-23 4-16,23-4 0,0 0 15,0 0-15,0 0 0,0 0 0</inkml:trace>
  <inkml:trace contextRef="#ctx0" brushRef="#br0" timeOffset="45901.2702">25898 7915 0,'0'0'0,"0"0"0,0 0 16,0 0-16,0 0 0,0 0 0,0 0 15,0 0-15,0 0 0,0 0 16,0 0-16,-28 3 0</inkml:trace>
  <inkml:trace contextRef="#ctx0" brushRef="#br0" timeOffset="49668.7636">25232 8056 0,'0'0'16,"0"0"-16,0 0 0,0 0 0,0 0 15,0 0-15,0 0 0,0 0 16,0 0-16,0 0 0,0 0 16,0 0-16,14-20 0,-14 20 15,0 0-15,29-3 0,-29 3 0,30-1 16,-10 1-16,2 0 16,1 0-16,5-3 0,7 1 15,9-1-15,1-1 0,16 0 16,4 1-16,-4-1 0,-2 1 0,18-1 15,6-2-15,4 0 0,-7 3 16,18-2-16,3 1 0,-11 1 16,-8 0-16,48-2 0,-1-1 15,-21 4-15,-14 3 0,4 0 16,2 1-16,-12 0 0,-7 2 16,2-2-16,3 1 0,-12 0 0,-9 1 15,-1 1-15,0 0 16,-15 1-16,-11 1 0,-8-4 0,-7 0 15,-10 0-15,-6 0 0,-11-2 16,-7-1-16,-5 0 0,-1-1 0,4 1 16,6 0-16,1 0 0</inkml:trace>
  <inkml:trace contextRef="#ctx0" brushRef="#br0" timeOffset="50002.6705">26436 7889 0,'0'0'16,"24"-4"-16,4 1 0,4 1 0,4 0 16,20 1-16,21-1 0,0 1 15,-2-1-15,23 1 0,17 1 16,-11 2-16,-9 0 0,46 1 16,-9-1-16,-19 2 0,-15 1 0,-6-2 15,-2 0-15,-18 2 0,-11-1 0,-19 0 16,-13-2-16,-9 0 15</inkml:trace>
  <inkml:trace contextRef="#ctx0" brushRef="#br0" timeOffset="50418.4614">26219 7900 0,'0'0'15,"21"-4"-15,4-1 0,-2 2 0,3-2 16,17 0-16,17-4 0,17 0 16,3 0-16,19 1 0,5 0 15,-3 0-15,0 2 0,52-2 16,10 3-16,-18 1 0,-11-2 16,22 1-16,16 0 0,-40 4 15,-26 2-15,-8 4 0,-5 4 16,-3-3-16,-1 1 0,-14 0 15,-9 2-15,-12-2 0,-8 0 0,-13 0 16,-10 1-16,-14-4 0,-10-1 16,1-3-16,-1 3 0,1-3 15</inkml:trace>
  <inkml:trace contextRef="#ctx0" brushRef="#br0" timeOffset="50735.2411">27117 7889 0,'0'0'16,"24"-4"-16,6 3 0,4-2 0,4 0 15,21-1-15,12 0 0,14-3 16,0-1-16,22 0 0,4 2 16,5 3-16,-9 2 0,47 4 15,-11 2-15,-26-1 0,-19-3 0,-12 7 16,-7 4-16,-19-2 16,-12 1-16,-17-3 0,-13-3 0,-4 0 15,-6-2-15,-1-1 0</inkml:trace>
  <inkml:trace contextRef="#ctx0" brushRef="#br0" timeOffset="51018.9413">27589 7914 0,'0'0'0,"0"0"16,34-3-16,-15 1 0,4 0 0,15 1 16,6-2-16,3 0 15,3 0-15,19-1 0,7 2 16,11 0-16,-4 2 0,14 0 0,-1-1 16,-2 3-16,-14 4 0,23 0 15,-17-4-15,-22 2 0,-16 1 16,-14-5-16,-9-2 0,-13 4 15,-8 3-15,-1-2 0,0-2 16,-3-1-16</inkml:trace>
  <inkml:trace contextRef="#ctx0" brushRef="#br0" timeOffset="51254.1374">28016 7938 0,'0'0'0,"14"-1"0,4 1 16,-2 0-16,3-1 0,14 1 15,8-1-15,3 1 0,2 0 0,17 0 16,3 0-16,8 0 16,-6 0-16,7 4 0,-4 3 15,-10-3-15,-10-1 0,-3 2 0,-11 0 16,-12-1-16,-7-1 0,-4-2 15</inkml:trace>
  <inkml:trace contextRef="#ctx0" brushRef="#br0" timeOffset="56591.3375">25624 6071 0,'0'0'16,"0"0"-16,0 0 0,0 0 15,23 14-15,-23-14 0,16 14 16,-16-14-16,16 19 0,-10-9 16,1 0-16,-2 0 0,1-2 0,-2-1 15</inkml:trace>
  <inkml:trace contextRef="#ctx0" brushRef="#br0" timeOffset="56918.9204">25505 6418 0,'0'0'0,"0"0"0,0 0 16,0 0-16,24-8 0,-24 8 15,21-8-15,-21 8 0,27-10 0,-9 6 16,2 0-16,-3-2 0,0 2 15,-1 0-15,0 2 0,-2 1 16,-2 1-16,-3 4 0,-2 2 16,-2 3-16,-2 0 0,-3 5 15,-2 4-15,-3 5 0,-3 2 0,-3 3 16,-2 2-16,1-2 0,-1-1 16,2 2-16,3-4 15,1-5-15,2-1 0,2-7 0,6-5 16,2-2-16,5-3 0,2-7 15,5-4-15,1-5 0,3 0 0,8-8 16,3-3-16,-1-1 16,0-1-16,-3 2 0,-6 4 15,-4 5-15</inkml:trace>
  <inkml:trace contextRef="#ctx0" brushRef="#br0" timeOffset="57102.6081">26071 6228 0,'0'0'0,"0"0"16,-6 18-16,6-18 0,-6 32 0,0-10 16,-1 5-16,-4 7 15,0 1-15,0 3 0,0 4 16,-3 5-16,2-3 0,0-3 16,1-6-16,2-8 0,3-7 0,0-4 15</inkml:trace>
  <inkml:trace contextRef="#ctx0" brushRef="#br0" timeOffset="57508.5071">26113 6228 0,'0'0'0,"0"0"16,22-6-16,-9 0 0,0-1 0,4 0 16,2 1-16,3 1 0,-1-1 15,-1 4-15,-2 2 0,-2 3 16,-3 3-16,-4 2 0,-5 2 15,-3 2-15,-3 1 0,-7 4 16,-4 2-16,-2-1 0,-2-1 0,-7 6 16,-4 1-16,3-3 15,1-3-15,2-3 0,2-1 16,3-2-16,4-3 0,3-3 0,2 0 16,5-4-16,3-2 0,9-4 15,5-3-15,2-2 0,1-1 16,6-2-16,2 1 0,-2 1 15,-1 2-15,2 0 0,1 1 16,-3 4-16,-2 2 0,-4 2 16,-3 4-16,-3 2 0,-2 2 0,-5 5 15,-4 2-15,-1 1 0,-3 2 16,-5-1-16,-3 0 16,-2-3-16,-1 0 0,-1-3 0,-2-1 15,-1-2-15,0-2 0,-2-7 16,-1-6-16,3-2 0,4-3 0,2 1 15,3 3-15,2 1 16</inkml:trace>
  <inkml:trace contextRef="#ctx0" brushRef="#br0" timeOffset="57702.6962">26257 6027 0,'0'0'15,"0"0"-15,0 0 0,20 14 0,-20-14 0,22 26 16,-9-4-16,1 5 15,0 3-15,6 13 0,1 6 16,0-5-16,-1-1 0,5 7 16,0-5-16,2 2 0,-3-8 0,-2-5 15,-2-5-15,-2-8 0,-3-5 16,-3-4-16,-2-2 0,-2-2 16</inkml:trace>
  <inkml:trace contextRef="#ctx0" brushRef="#br0" timeOffset="57886.0196">26616 6304 0,'0'0'0,"0"0"15,0 0-15,0 0 0,-15 21 0,15-21 16,-14 32-16,4-12 0,-1 1 16,-2 4-16,-2 4 0,0-1 15,0 1-15,-5 3 0,1-3 16,-2 1-16,3-5 0,4-6 15,2-3-15,2-2 0</inkml:trace>
  <inkml:trace contextRef="#ctx0" brushRef="#br0" timeOffset="58052.0219">26642 5908 0,'0'0'0,"0"0"16,0 0-16,28 2 0,-17-1 0,3 4 16,4 3-16,1 0 0,-2-1 15,-3-1-15</inkml:trace>
  <inkml:trace contextRef="#ctx0" brushRef="#br0" timeOffset="58216.1248">27276 5896 0,'0'0'0,"0"0"15,0 0-15,0 0 0,25 11 16,-18-5-16,1 2 0,-2 0 16,0 1-16,-1-2 0,0 0 15,-1-3-15</inkml:trace>
  <inkml:trace contextRef="#ctx0" brushRef="#br0" timeOffset="58392.1384">27037 6121 0,'0'0'0,"0"0"0,0 0 15,0 28-15,0-28 0,-1 30 0,0-7 16,-1-3-16,0 1 0,-1 2 15,0-3-15,0-2 0,1-3 16,0-2-16</inkml:trace>
  <inkml:trace contextRef="#ctx0" brushRef="#br0" timeOffset="58591.8555">27208 6120 0,'0'0'0,"10"-2"16,5 0-16,3-1 0,1 0 15,10 0-15,3-2 0,4 2 16,-2 1-16,-5 0 0,-1 0 16,-5 5-16,-2 0 0,-4 2 15,-4 1-15,-7 3 0,-3 0 0,-7 1 16,-2 2-16,-5 1 0,-5-1 16,3-2-16,3-2 0,1-1 15</inkml:trace>
  <inkml:trace contextRef="#ctx0" brushRef="#br0" timeOffset="58754.4116">27196 6209 0,'0'0'0,"0"0"16,0 0-16,0 0 0,0 0 0,0 0 16,29 11-16,-29-11 0,0 0 15,21 23-15,-21-23 0,10 21 16,-5-8-16,-1-4 0,-1 0 15,1-2-15</inkml:trace>
  <inkml:trace contextRef="#ctx0" brushRef="#br0" timeOffset="58919.3084">27098 6378 0,'0'0'0,"0"0"15,0 0-15,23 8 0,-23-8 16,22 5-16,-22-5 0,22 4 15,-10 0-15,0 0 0,0 1 16,-3-2-16,-3 0 0,1-1 16,-1-1-16,-2 2 0</inkml:trace>
  <inkml:trace contextRef="#ctx0" brushRef="#br0" timeOffset="59087.0486">26941 6525 0,'0'0'16,"0"0"-16,0 0 0,0 0 0,0 0 15,27-1-15,-27 1 0,41-7 16,-13 2-16,5-3 0,5 0 16,2 1-16,1-2 0,12-1 15,1 0-15,9-3 0,-5 4 0,2-2 16,-10 1-16,-11 0 0,-9 0 16,-7 2-16,-4 3 0,-5-1 15</inkml:trace>
  <inkml:trace contextRef="#ctx0" brushRef="#br0" timeOffset="59302.3507">27374 6284 0,'0'0'16,"0"0"-16,0 0 0,0 0 0,-7 30 15,7-30-15,-9 36 0,2-11 16,-2 2-16,-2 4 0,-3 4 15,-4 10-15,1 0 0,-3 5 16,2-5-16,4-6 0,3-7 16,1-6-16,1-6 0,1-3 15,2-4-15,1-2 0</inkml:trace>
  <inkml:trace contextRef="#ctx0" brushRef="#br0" timeOffset="59474.7405">27445 6617 0,'0'0'0,"0"0"0,0 0 0,17 21 16,-8-13-16,1 3 0,1 2 15,1 0-15,1 0 0,6 4 16,2-1-16,-1-5 0,0-4 0,-4-1 16,-2-2-16,-3 1 0</inkml:trace>
  <inkml:trace contextRef="#ctx0" brushRef="#br0" timeOffset="59669.1818">28025 6197 0,'0'0'0,"0"0"0,25-8 16,-6 3-16,3-1 0,11-2 15,3-1-15,-1 2 0,1 1 16,6-1-16,0 1 0,-6 0 15,-4 3-15,-3-1 0,-4 2 16,-4-1-16,-2-1 0,-4 2 16,-3 0-16,-2 0 0</inkml:trace>
  <inkml:trace contextRef="#ctx0" brushRef="#br0" timeOffset="59852.0477">28176 6252 0,'0'0'0,"0"0"0,0 0 0,-3 23 16,3-23-16,-2 32 0,2-11 16,0 0-16,0 4 0,0-1 15,1 1-15,0 6 0,0-2 0,1-4 16,-1-1-16,0-4 0,0-4 16,0-3-16,-1-4 0,0 0 15,0-2-15,0-2 0</inkml:trace>
  <inkml:trace contextRef="#ctx0" brushRef="#br0" timeOffset="59988.3244">28177 6471 0,'0'0'0,"0"0"16,0 0-16,-1001 0 0,2030-14 0,-1029 14 15,31-10-15,-14 6 0,-2-3 16,1 3-16,-2-2 0,0 2 16,1 2-16,-3-1 0,-2 0 15,-4 0-15,-1 1 0,-2 0 16,0 0-16,1 1 0</inkml:trace>
  <inkml:trace contextRef="#ctx0" brushRef="#br0" timeOffset="60203.0681">27897 6506 0,'0'0'0,"0"0"15,0 0-15,6 21 0,-6-21 16,10 30-16,-2-12 0,1 2 15,2-2-15,5 6 0,2-2 16,4-2-16,2-3 0,4-4 16,3-5-16,8 0 0,3-4 0,1-3 15,1-3-15,-1-5 0,-1-3 16,-2 1-16,-9 2 0,-7 1 16</inkml:trace>
  <inkml:trace contextRef="#ctx0" brushRef="#br0" timeOffset="60438.1733">28810 6163 0,'0'0'0,"8"-2"15,6 0-15,1-1 0,4 0 16,12-3-16,5 0 0,1-1 15,1-1-15,10-1 0,3 0 16,-5 0-16,-4 1 0,6-1 16,-3-1-16,-9 4 0,-5-1 0,-10 1 15,-6-1-15,-4 3 0,-3 0 16,-1 1-16</inkml:trace>
  <inkml:trace contextRef="#ctx0" brushRef="#br0" timeOffset="60619.2634">29105 6005 0,'0'0'0,"0"0"0,0 0 16,-18 24-16,18-24 0,-21 30 0,9-10 16,0 1-16,0 3 0,-7 9 15,-3 4-15,2-2 0,1-2 16,-1 1-16,4-7 0,3-4 15</inkml:trace>
  <inkml:trace contextRef="#ctx0" brushRef="#br0" timeOffset="60835.6798">28821 6416 0,'0'0'0,"0"0"0,0 0 15,3 28-15,-1-15 0,-1 5 16,1 6-16,-1-1 0,-1 2 0,0 12 16,0 0-16,0-2 15,0-3-15,3 1 0,2-8 16,0-6-16,-1-4 0,-1-4 0,0-2 16,-1-1-16</inkml:trace>
  <inkml:trace contextRef="#ctx0" brushRef="#br0" timeOffset="61129.0281">28978 6381 0,'0'0'15,"0"0"-15,0 0 0,27-11 0,-27 11 16,26-9-16,-9 4 16,0 0-16,1 1 0,6-2 0,2 1 15,-2 1-15,-1 2 0,-2 1 16,-1 2-16,-3 0 0,0 3 15,-3 2-15,-1 2 0,-1 3 0,-3 1 16,-1 7-16,-2 3 16,-2 0-16,-1 2 0,0 9 15,-2 5-15,-2-1 0,-1-1 0,0-2 16,0-1-16,0-3 0,1-3 16,-1 0-16,-2-4 0,1-4 15,0-2-15,-5-5 0,-3-2 16,-1-5-16,-1-2 0,2-1 15,2-1-15,1 0 0</inkml:trace>
  <inkml:trace contextRef="#ctx0" brushRef="#br0" timeOffset="61769.2177">28974 6497 0,'0'0'0,"0"0"0,0 0 0,22-9 16,-22 9-16,26-7 0,-9 3 15,-2 1-15,1 2 0,-2 0 16,0 0-16,3 2 0,-3 0 16,-4 3-16,-3 2 0,-5-1 0,-2-1 15,-2 3-15,-4-2 0,-1 2 16,-4 0-16,-6 3 0,-1 1 16,1-1-16,0 1 0,1-2 15,-1-1-15,3-3 0,1 0 0,3-1 16,2 0-16,2-1 15,2 1-15,4-2 0,2 1 16,4-1-16,1 0 0,7 0 16,3-1-16,1-1 0,1 0 0,-1-1 15,0 1-15,-1 0 0,-3 0 16,0 0-16,-1 1 0,-2-1 16,-2-1-16,-2 3 0,-3 1 15,-3 1-15,-2 1 0,-2 0 16,-2 2-16,-2 1 0,-2 0 15,-6 3-15,-3 0 0,0-1 16,1 0-16,-2 3 0,0 0 16,0 2-16,2-1 0,-4-1 0,-2 0 15,2-1-15,1 0 0,-3 3 16,1-1-16,-2 0 0,-2 0 16,-1 0-16,-2 1 0,0-1 15,2-3-15,-6 3 0,-5 0 16,3-1-16,1-2 0,-10 2 15,-3-3-15,8-2 0,4 2 16,5-4-16,1-1 0,7-2 16,4-1-16,8 0 0,7 1 15,7-1-15,5 0 0,12-2 0,11-3 16,3 0-16,4 1 0,19-1 16,10 1-16,-2-3 0,0 0 15,20-1-15,7 1 0,5 0 16,-9 2-16,39-6 0,-10-1 15,-24 3-15,-16 3 0,-25-1 16,-17 3-16,-11 1 0</inkml:trace>
  <inkml:trace contextRef="#ctx0" brushRef="#br0" timeOffset="61938.7429">30032 6938 0,'0'0'15,"0"0"-15,0 0 0,0 0 16,0 0-16,-15 18 0</inkml:trace>
  <inkml:trace contextRef="#ctx0" brushRef="#br0" timeOffset="68102.7604">20096 9089 0,'0'0'0,"0"0"0,0 0 0,32 1 16,-17-2-16,6 1 0,4-1 15,8 1-15,0-1 0,6 0 16,4 1-16,8-1 0,-2-2 15,5 0-15,5-2 0,8 0 16,-2-1-16,15 2 0,0 1 16,-5 2-16,-4 2 0,13-4 15,2-3-15,-10 3 0,-6 3 0,42-3 16,1-3-16,-16 4 0,-12 1 16,6 0-16,5 1 0,-9-2 15,-6 1-15,8 2 0,7 2 16,-9-2-16,-5-2 0,6-3 15,4 0-15,-6-1 0,-3 2 0,6 1 16,6 0-16,-9 2 16,-6 1-16,8 0 0,6-1 15,-9-1-15,-4 0 0,9-1 0,7-3 16,-8 3-16,-7 2 0,10-3 16,6 0-16,-9 1 0,-6 0 15,6 1-15,5-1 0,-8 1 16,-6 0-16,5-2 0,1 1 15,-9 1-15,-4 1 0,4 1 16,4 0-16,-13 1 0,-8 3 0,-4 0 16,-2 0-16,-4-2 0,-4-2 15,-4 2-15,-3 2 16,-5 0-16,-5 2 0,-4-1 0,-4-2 16,-7-3-16,-5-2 0,-3 0 15,-1 0-15,-2 1 0</inkml:trace>
  <inkml:trace contextRef="#ctx0" brushRef="#br0" timeOffset="68586.4832">20297 9457 0,'0'0'15,"-7"14"-15,-2 1 0,1 1 16,0 0-16,-7 15 0,-5 8 16,-4 7-16,1-2 0,-5 6 0,2-2 15,1-8-15,2-6 0,-1-2 16,1-6-16,6-10 0,5-8 16,3-2-16,3-1 0,1-2 15</inkml:trace>
  <inkml:trace contextRef="#ctx0" brushRef="#br0" timeOffset="68786.1737">20419 9639 0,'0'0'0,"0"0"0,1 22 0,0-8 16,0 1-16,0 12 0,0 5 15,2-1-15,2 0 0,0 4 16,0-3-16,-1-6 0,0-4 0,-3-5 15,-1-4-15,1-9 0,0-7 16,-1 0-16,0 3 16,0-2-16</inkml:trace>
  <inkml:trace contextRef="#ctx0" brushRef="#br0" timeOffset="68936.1978">20736 9346 0,'0'0'0,"10"-3"15,7-1-15,-1 1 0,1-1 0,8 1 16,3 0-16,-2 2 0,-1-1 16,3 1-16,-2 1 15,-5 0-15,-3 0 0,-4 0 0</inkml:trace>
  <inkml:trace contextRef="#ctx0" brushRef="#br0" timeOffset="69119.4391">20715 9533 0,'0'0'16,"0"0"-16,0 0 0,-2 28 15,2-28-15,-2 26 0,1-10 0,1-1 16,1 1-16,0 3 0,1-4 16,0 0-16,1-3 0,-2-5 15,0-3-15,0-2 0,0 1 0,0-1 16</inkml:trace>
  <inkml:trace contextRef="#ctx0" brushRef="#br0" timeOffset="69404.1763">20734 9562 0,'0'0'0,"0"0"0,0 0 15,0 0-15,0 0 0,25-3 0,-25 3 16,35-6-16,-35 6 0,38-4 16,-15 1-16,-1 0 0,0 0 15,-1 3-15,-1 1 0,2 1 16,-3-1-16,-5 1 0,-3 1 15,-3-1-15,-4 3 0,-7 0 16,-6 3-16,-3-1 0,-2 2 0,-9 2 16,-4 0-16,1 1 0,-2 1 15,0 0-15,2-1 16,6-2-16,5-3 0,3-2 0,3-1 16,6-1-16,4 0 0,6-5 15,8-1-15,1-2 0,3 0 16,3-2-16,5 0 0,3 0 15,0-2-15,-3 0 0,-4 0 16,-4 1-16,-4 2 0,-2 1 16</inkml:trace>
  <inkml:trace contextRef="#ctx0" brushRef="#br0" timeOffset="69653.9016">20851 9212 0,'0'0'16,"0"0"-16,0 0 0,8 30 0,-8-30 15,3 41-15,-2-9 16,0 4-16,-1 5 0,0 17 0,-1 5 16,0 9-16,-1-7 0,-4 3 15,1-7-15,-3-4 0,0-11 16,-5-6-16,-4-4 0,1-7 15,-1-5-15,0-7 0,-2-3 16,-1-7-16,-1-6 0,8 0 16,2 1-16,3-2 0</inkml:trace>
  <inkml:trace contextRef="#ctx0" brushRef="#br0" timeOffset="69835.9182">20586 9751 0,'0'0'0,"0"0"16,0 0-16,24 13 0,-24-13 15,29 18-15,-12-1 0,3 2 16,0 2-16,9 8 0,1 2 16,0-2-16,-1-1 0,10 3 15,1-1-15,-4-7 0,-3-4 0,5-2 16,-2-5-16,-7-3 0,-7-2 16,-5-1-16</inkml:trace>
  <inkml:trace contextRef="#ctx0" brushRef="#br0" timeOffset="70069.8793">21452 9501 0,'0'0'15,"0"0"-15,22-5 0,-7 2 16,2 0-16,8-1 0,5 2 16,-3 0-16,1 0 0,5 0 15,0 1-15,-3 0 0,-4 1 0,-4-1 16,-4 1-16,-4-1 0</inkml:trace>
  <inkml:trace contextRef="#ctx0" brushRef="#br0" timeOffset="70254.2782">21334 9734 0,'0'0'0,"0"0"0,0 0 15,0 0-15,35-3 0,-14 0 0,4-2 16,4 0-16,1 1 0,3 0 16,3-3-16,9 1 0,-1 0 15,6-1-15,-5-1 0,-7 1 16,-8 2-16,-6 1 0</inkml:trace>
  <inkml:trace contextRef="#ctx0" brushRef="#br0" timeOffset="70453.1024">21657 9570 0,'0'0'0,"0"0"0,0 0 16,-15 30-16,10-13 0,-4 6 15,-2 6-15,-3 12 0,-1 0 16,-6 10-16,-2 0 0,2-7 16,0-6-16,0 1 0,3-7 0,2-10 15,3-6-15,2-8 0,2-6 16,3-1-16,0 0 0,2 0 16</inkml:trace>
  <inkml:trace contextRef="#ctx0" brushRef="#br0" timeOffset="70620.2636">21558 9825 0,'0'0'0,"0"0"16,0 0-16,17 13 0,-17-13 0,18 24 16,-7-5-16,1 0 0,0 2 15,5 7-15,0 2 16,2-2-16,1-3 0,6 1 0,1-5 16,-3-4-16,-2-4 0,1-8 15,0-7-15,-4 0 0,-3 1 16,-4 0-16</inkml:trace>
  <inkml:trace contextRef="#ctx0" brushRef="#br0" timeOffset="70790.2796">22390 9387 0,'0'0'0,"12"-1"0,5-2 15,-2 1-15,-1 2 0,9-1 16,5 1-16,3 1 0,-2 0 0,-6 0 16,-5 0-16,-2 0 0</inkml:trace>
  <inkml:trace contextRef="#ctx0" brushRef="#br0" timeOffset="70952.7373">22277 9576 0,'0'0'0,"0"0"0,0 0 16,-8 21-16,8-21 0,-8 24 16,5-6-16,0-1 0,1-1 0,3 0 15,4-1-15,0-3 0,1-4 16,0 1-16,0-1 0,-2-2 16</inkml:trace>
  <inkml:trace contextRef="#ctx0" brushRef="#br0" timeOffset="71219.5211">22622 9588 0,'0'0'0,"0"0"15,-23 13-15,7-3 0,-3 3 0,-11 5 16,-5 4-16,-2 0 0,-2 0 16,-5 4-16,3-2 0,1 2 15,8-3-15,8-6 0,6-4 16,7-2-16,5-2 0,12-2 15,12-3-15,2-1 0,4-1 0,10-3 16,9-1-16,9-2 16,0-2-16,1 0 0,1 0 15,3 0-15,-5 0 0,-9 2 16,-7 1-16,-9 2 0,-8-1 0,-9-2 16,-6-1-16,-1 1 0,0 1 0,-1 1 15</inkml:trace>
  <inkml:trace contextRef="#ctx0" brushRef="#br0" timeOffset="71419.9544">22425 9639 0,'0'0'0,"0"0"0,0 0 16,0 36-16,-2-16 0,-2 7 15,-2 5-15,-2 14 0,1 2 0,-1 15 16,0 2-16,4-8 15,0-7-15,4 0 0,4-10 16,0-10-16,2-8 0,-2-5 0,-1-3 16,1-4-16</inkml:trace>
  <inkml:trace contextRef="#ctx0" brushRef="#br0" timeOffset="71636.3063">23350 9422 0,'0'0'0,"0"0"15,0 0-15,-13 21 0,13-21 0,-24 32 16,2-7-16,-2 0 0,0 3 16,-11 13-16,-4 5 0,-6 5 15,2-5-15,-3 2 0,4-7 16,8-9-16,7-7 0,3-2 15,6-5-15,5-6 0</inkml:trace>
  <inkml:trace contextRef="#ctx0" brushRef="#br0" timeOffset="71836.4332">23186 9748 0,'0'0'0,"0"0"16,0 0-16,-1 33 0,-1-17 0,-1 4 15,1 5-15,-1 6 16,0-2-16,0 4 0,2-4 16,1-4-16,1-6 0,5-4 0,3-5 15,2-4-15,1-2 0,3-14 16,2-9-16,-3 4 0,-3 2 16,-2 2-16</inkml:trace>
  <inkml:trace contextRef="#ctx0" brushRef="#br0" timeOffset="72053.0228">23534 9433 0,'0'0'15,"0"0"-15,0 0 0,-10 25 0,10-25 16,-11 38-16,4-6 16,-1-1-16,0 2 0,-1 12 0,2 1 15,0 2-15,4-8 0,3-7 16,3-4-16,0-5 0,2-4 0,2-2 15,4-3-15,-2-9 16,1-3-16,1-4 0,1-3 16,-2 0-16,-1 1 0,-2 1 0</inkml:trace>
  <inkml:trace contextRef="#ctx0" brushRef="#br0" timeOffset="72188.3723">23507 9739 0,'0'0'0,"0"0"0,0 0 0,0 0 15,0 0-15,0 0 0,36-4 16,-36 4-16,32-3 0,-12 0 16,3 0-16,1 0 0,2-1 15,1-1-15,2-1 0,2 0 16,-5 0-16,-4 2 0</inkml:trace>
  <inkml:trace contextRef="#ctx0" brushRef="#br0" timeOffset="72385.7138">23810 9422 0,'0'0'0,"0"0"0,0 0 16,0 0-16,26 2 0,-26-2 0,32 2 16,-32-2-16,44 6 0,-16-5 15,3 0-15,2-1 0,1-1 0,10 1 16,0 0-16,-2-1 15,-2 1-15,0 0 0,-9 0 16,-4 0-16</inkml:trace>
  <inkml:trace contextRef="#ctx0" brushRef="#br0" timeOffset="72553.792">24195 9451 0,'0'0'15,"0"0"-15,0 0 0,0 0 16,-24 15-16,24-15 0,-19 22 15,6-9-15,1 1 0,-3 2 16,-2 1-16,-2 4 0,0-1 0,0 2 16,1 0-16,4-5 0,2-6 15,1-1-15,2-3 0,1-1 16</inkml:trace>
  <inkml:trace contextRef="#ctx0" brushRef="#br0" timeOffset="72903.6683">23971 9632 0,'0'0'16,"0"0"-16,0 0 0,0 0 15,0 0-15,0 0 0,0 0 16,-1 26-16,1-26 0,-4 24 16,4-24-16,-4 28 0,2-17 0,-2 0 15,0 0-15,1-1 0,1-2 16,-1-1-16,1-1 0,1-1 16,0-2-16,1-3 0,4 0 15,1-4-15,0-2 0,5-2 16,3-3-16,2 0 0,1-1 15,4-1-15,2 0 0,8-3 16,0 2-16,-2 3 0,0 3 16,-4 1-16,-2 3 0,4 2 0,-3 2 15,-5 4-15,-1 5 0,-6 3 16,-3 5-16,-6-2 0,-2 0 16,-4 8-16,-3 4 0,-1-1 15,-1-2-15,-2-2 0,-3-2 16,-1-5-16,-2-3 0,1-2 15,-1-3-15,4-2 0,2 0 0,2-2 16</inkml:trace>
  <inkml:trace contextRef="#ctx0" brushRef="#br0" timeOffset="73069.2201">24132 9750 0,'0'0'0,"0"0"0,0 0 15,0 0-15,-9 24 0,9-24 16,-17 33-16,5-14 0,-1-1 0,0 3 15,-2 2-15,2 0 16,0 0-16,-4 2 0,2-2 16,2-3-16,2-3 0,1-7 0,1-4 15,2-2-15,2 0 0,-1-1 16</inkml:trace>
  <inkml:trace contextRef="#ctx0" brushRef="#br0" timeOffset="73202.6756">24121 9924 0,'0'0'0,"0"0"0,0 0 0,0 0 15,11 23-15,-11-23 0,14 31 16,-6-14-16,0 2 0,0 3 16,2-1-16,2 6 0,-1-2 0,2-2 15,0-4-15,0-3 0,0-5 16,-2 0-16,-2-4 0,-1 0 16</inkml:trace>
  <inkml:trace contextRef="#ctx0" brushRef="#br0" timeOffset="73486.2295">24927 9271 0,'0'0'0,"0"0"15,0 0-15,0 0 0,-27 12 0,27-12 16,-33 20-16,15-8 15,1 1-15,0 1 0,1 1 16,3-1-16,3 0 0,2 4 16,6-2-16,2 0 0,3-4 0,8-1 15,7-1-15,1-2 0,2 0 16,4-2-16,1 0 16,5-1-16,-1-2 0,-4 1 0,-1 1 15,-7 0-15,-3-1 0,-3 0 16,-2-1-16,-3-1 0</inkml:trace>
  <inkml:trace contextRef="#ctx0" brushRef="#br0" timeOffset="73669.7013">24510 9706 0,'0'0'0,"0"0"0,0 0 0,0 0 15,34 0-15,-34 0 0,40 1 16,-17-1-16,1 0 0,4 1 15,4-1-15,6 2 0,0-1 0,-3 1 16,0 2-16,1 1 0,-8-2 16,-5 0-16</inkml:trace>
  <inkml:trace contextRef="#ctx0" brushRef="#br0" timeOffset="73852.7296">24508 9907 0,'0'0'0,"0"0"16,0 0-16,0 0 0,28-7 0,-28 7 16,41-5-16,-17 3 0,2-2 15,5 1-15,5-1 16,7-1-16,-3 1 0,9-2 0,1-2 16,-7 3-16,-7-1 0,0 1 15,-9 2-15,-6 0 0</inkml:trace>
  <inkml:trace contextRef="#ctx0" brushRef="#br0" timeOffset="74154.5027">24883 9828 0,'0'0'16,"0"0"-16,0 0 0,0 32 0,0-32 15,-3 37-15,2-11 0,-1 7 16,0-3-16,0 1 0,-2-4 15,1 0-15,1-2 0,-2 0 16,1-6-16,-1-3 0,-2-4 0,-1-2 16,-4-4-16,3-3 0,0-3 15,-1-2-15,-1-2 16,2-4-16,0-3 0,0-2 0,0-1 16,3 0-16,0 1 0,1 1 15,1 2-15,3 0 0,3-1 0,5 0 16,3 0-16,4 0 15,4 1-15,3-1 0,3 0 16,1 0-16,-2-2 0,1 2 0,-5 2 16,-3 2-16</inkml:trace>
  <inkml:trace contextRef="#ctx0" brushRef="#br0" timeOffset="74337.801">25207 9606 0,'0'0'0,"0"0"15,0 0-15,0 0 0,23 10 0,-23-10 16,19 12-16,-19-12 0,22 16 16,-12-7-16,-2-3 0,0 0 15</inkml:trace>
  <inkml:trace contextRef="#ctx0" brushRef="#br0" timeOffset="74506.3383">25157 9829 0,'0'0'0,"0"0"0,0 0 16,28 2-16,-28-2 0,26 1 0,-8 0 15,0 2-15,1 0 0,4 1 16,-1 1-16,-4 0 0,-4-2 0,-2 1 15,0-2-15,-4 1 0</inkml:trace>
  <inkml:trace contextRef="#ctx0" brushRef="#br0" timeOffset="74685.8932">25069 10007 0,'0'0'0,"0"0"0,0 0 0,0 0 15,0 0-15,37-11 0,-14 6 16,5 0-16,3 0 0,6 0 15,6-1-15,10-1 0,-2 1 16,11 0-16,-3 1 0,-6 1 16,-6 1-16,-1 0 0,-9-1 15,-9 0-15,-7 1 0,-6 1 16,-3 1-16,-2-2 0</inkml:trace>
  <inkml:trace contextRef="#ctx0" brushRef="#br0" timeOffset="74938.697">25527 9651 0,'0'0'16,"0"0"-16,0 0 0,0 0 0,0 0 15,0 0-15,7 33 0,-7-33 16,3 40-16,-3-13 0,-1 5 16,0 3-16,-1 2 0,0 10 15,0 0-15,0 4 0,2-5 16,2-4-16,0-2 0,-1-7 15,0-4-15,1-1 0,0-5 16,1-6-16,-1-1 0,-1-5 16,0-3-16,-1-1 0,0-1 0,-1-9 15,-2-6-15,0 4 16,1-1-16,1 2 0</inkml:trace>
  <inkml:trace contextRef="#ctx0" brushRef="#br0" timeOffset="90720.3513">4102 11950 0,'0'0'0,"0"0"0,0 0 16,0 0-16,0 0 0,0 0 0,0 0 15,0 0-15,26-2 0,-26 2 16,0 0-16,35-1 15,-35 1-15,31-2 0,-11 1 16,2 0-16,0-2 0,3 2 16,3-1-16,10-1 0,3-1 0,0 0 15,4-1-15,2 1 0,-1 1 16,13-3-16,3 1 16,8-1-16,0 1 0,-1 2 0,4 0 15,12 2-15,-5-1 0,9 1 16,4 0-16,24 2 15,4 3-15,-18-4 0,-14 0 0,48-1 16,-8-2-16,-15 3 0,-11 3 16,15-6-16,11-2 0,-18 3 15,-10 2-15,12-1 0,11 0 16,-15 0-16,-7 0 0,16 1 16,15 2-16,-16-1 0,-9 0 15,15 0-15,13 1 0,-15 0 16,-10 0-16,21-3 0,12-1 15,-17 3-15,-11 4 0,19-1 16,16 0-16,-17-6 0,-12-2 0,15 0 16,9 1-16,-13 5 0,-10 2 15,17 0-15,11 0 0,-19-1 16,-10-2-16,13-1 0,11-1 16,-19 5-16,-14 3 0,16-4 15,12-2-15,-18-2 0,-12-1 0,16 0 16,12-1-16,-17 0 15,-12 0-15,18-1 0,12-1 16,-16 1-16,-13-1 0,19 2 16,14 0-16,-16-1 0,-11 0 0,16 0 15,9 2-15,-20 1 0,-13 0 16,16-2-16,10 1 0,-13 1 16,-10 1-16,12-1 0,6 0 15,-16 2-15,-10 1 0,11-1 16,7-2-16,-15 0 0,-12-1 0,14 3 15,11 1-15,-17-1 0,-12-2 16,4-1-16,1-1 16,-10-1-16,-7 0 0,2 0 0,-1 1 15,-11-1-15,-10 0 0,-2-4 16,-1-4-16,-11 1 0,-8-1 16,-11 5-16,-9 1 0,-5 2 15</inkml:trace>
  <inkml:trace contextRef="#ctx0" brushRef="#br0" timeOffset="92620.1303">13923 11993 0,'0'0'0,"0"0"0,0 0 0,-31-14 15,18 8-15,-3 0 0,-1-3 16,-3 1-16,-1-2 0,-9-5 16,-1-5-16,2 2 0,-1 0 15,-8-6-15,0 0 0,4 1 16,4 4-16,0-4 0,0-4 15,-4-3-15,2 1 0,3-4 16,3-2-16,4 1 0,3 1 0,3-2 16,0 1-16,3 0 0,2 3 15,0-9-15,2-3 0,4 9 16,0 0-16,5-9 0,2-2 16,3 4-16,0 4 0,3-5 15,2-7-15,1 6 0,1 2 16,8 0-16,5 0 0,0 1 15,-1 0-15,9-6 0,3 0 16,1 6-16,1 4 0,7-3 16,6-1-16,-5 7 0,-1 2 0,30-18 15,0 1-15,-4 9 0,-2 9 16,7-3-16,5-1 0,-6 6 16,-5 5-16,10 3 0,7 0 15,-5-2-15,-4 0 0,10 0 16,8-2-16,-4 5 0,-4 0 0,9 2 15,5-1-15,-8 5 0,-6 3 16,15 7-16,10 4 16,-10-4-16,-7-4 0,2 4 0,2 4 15,-7 4-15,-5 2 0,10 1 16,8 1-16,-13 1 0,-10-2 0,7 9 16,1 6-16,-7-1 15,-7 1-15,4 4 0,1 3 16,-9 0-16,-7-1 0,-1 5 15,1 6-15,-6 0 0,-5 0 0,-2 2 16,0 3-16,-9 0 0,-5-1 16,-4 5-16,-2 5 0,-4-5 15,-5-1-15,-4 4 0,-3 4 16,-4-3-16,-5-2 0,-3 4 16,-3 2-16,-2-5 0,-1-3 15,-2 2-15,-3 2 0,-3-3 16,-3-3-16,-3 2 0,-3 3 15,-3-8-15,-3-4 0,-3 4 16,0 4-16,3-6 0,1-6 0,-7 0 16,-8 1-16,1-3 0,1-3 15,-4 4-15,-6 2 0,4-3 16,3-3-16,-10 1 0,-6 0 16,0-6-16,0-1 0,-12-7 15,-7-6-15,1 4 0,1 0 16,-1 3-16,-4 0 0,2-5 15,2-4-15,-18-6 0,-9-2 16,13-7-16,10-3 0,-13 2 16,-6 3-16,-4-1 0,-2-3 15,-27-5-15,-18-4 0,28-2 0,17-1 0,-10-6 16,-9-4-16,5 4 16,4 2-16,6 3 0,4-1 15,33 8-15,21 4 0,15 2 16</inkml:trace>
  <inkml:trace contextRef="#ctx0" brushRef="#br0" timeOffset="93005.24">14310 10422 0,'0'0'0,"0"0"0,0 0 0,5 27 15,-5-27-15,3 31 0,-4-7 0,-2 2 16,0 2-16,-4 13 0,0 3 16,-2 0-16,0-1 0,-3 7 15,0-3-15,-4 0 0,2-8 0,3-9 16,2-6-16,3-5 15</inkml:trace>
  <inkml:trace contextRef="#ctx0" brushRef="#br0" timeOffset="93436.5476">14429 10476 0,'0'0'0,"0"0"16,23-5-16,-7 3 0,-1-2 0,7 3 15,1 0-15,1 2 16,1 0-16,-2 2 0,-1 1 16,-4 3-16,-3 0 0,-4 1 0,-3 2 15,-5 0-15,-3 2 0,-8 0 16,-5 0-16,-2 0 0,-2-1 16,-9 4-16,-5 1 0,1-3 15,2-2-15,2-3 0,1-2 16,3-2-16,2 0 0,5-2 15,4-1-15,5-1 0,2-1 16,10 1-16,6-1 0,2 0 16,4 0-16,9 1 0,2 1 15,2 1-15,1 1 0,-1 4 0,0 0 16,-6 3-16,-3 0 0,-4 1 16,-4 0-16,-3 2 0,-3-2 15,-5 0-15,-3-1 0,-5-1 16,-5 0-16,-7-3 0,-5 1 15,-1-2-15,-1-4 0,-5-4 16,-3-4-16,4-2 0,2-3 0,2-3 16,1-7-16,1 2 0,4 6 15,5 2-15</inkml:trace>
  <inkml:trace contextRef="#ctx0" brushRef="#br0" timeOffset="93636.9921">14587 10220 0,'0'0'0,"0"0"15,0 0-15,22 10 0,-22-10 0,25 23 16,-11-1-16,2 4 16,-1 4-16,7 17 0,3 6 15,4 12-15,-1-4 0,5 10 0,-1-4 16,-2-6-16,-4-5 0,4 1 16,-1-8-16,-7-9 0,-5-9 15,-1-4-15,-5-8 0,-5-8 0,0-4 16,-3-9-16,-1-5 15,-1 0-15,1 3 0,-1 1 0</inkml:trace>
  <inkml:trace contextRef="#ctx0" brushRef="#br0" timeOffset="93837.4848">15054 10537 0,'0'0'0,"0"0"15,0 0-15,0 0 0,0 0 0,0 0 16,0 0-16,-24 30 0,24-30 15,-26 37-15,9-9 16,-2-1-16,-2 0 0,-6 8 16,-2 0-16,2-2 0,3-3 0,-3 1 15,0-8-15,3-6 0,1-6 16,1-11-16,1-10 0,4 2 16,4 3-16,2 0 0</inkml:trace>
  <inkml:trace contextRef="#ctx0" brushRef="#br0" timeOffset="93987.1315">14988 10141 0,'0'0'0,"0"0"0,0 0 16,26 6-16,-16-2 0,2 3 0,3 3 16,4 4-16,-1 1 0,-1 3 15,-3 3-15,-2-4 0,-1-2 0,-2-2 16</inkml:trace>
  <inkml:trace contextRef="#ctx0" brushRef="#br0" timeOffset="94236.9859">15336 10453 0,'0'0'15,"0"0"-15,0 25 0,0-6 16,0 1-16,-1 12 0,0 4 15,0 0-15,0-3 0,-1 7 16,1-4-16,-1-4 0,2-2 0,0-4 16,2-4-16,0-8 0,0-3 15,2-6-15,2-4 0,-1-3 16,1 0-16,-1-9 0,2-7 16,-1-6-16,-1-4 0,3-9 15,1-7-15,-3 8 0,0 7 0,-2 6 16</inkml:trace>
  <inkml:trace contextRef="#ctx0" brushRef="#br0" timeOffset="94687.0721">15557 10247 0,'0'0'0,"0"0"16,0 0-16,28-10 0,-28 10 0,29-6 15,-11 4-15,1-1 0,0 1 16,7 2-16,0 1 0,-3 2 16,-2 0-16,-3 2 0,-2 0 15,-2 1-15,-4 0 0,-5 2 16,-4 1-16,-4 0 0,-4 1 0,-7-1 15,-6 1-15,-3-1 0,-1-2 16,-3 1-16,-1-1 16,-3 0-16,3-2 0,5-1 0,4-1 15,4-1-15,3-1 0,6 0 16,6-1-16,7 0 0,4 0 16,6 0-16,7-1 0,2 0 15,2 0-15,8 2 0,1 0 16,-2 1-16,-3 0 0,-1 2 15,-5 0-15,-9 0 0,-4 1 0,-9 0 16,-6 2-16,-6 1 16,-3 2-16,-11 0 0,-9 2 15,-2-2-15,-2 0 0,-4-1 0,-1 0 16,-7 1-16,3-2 0,6 1 16,4-3-16,9-1 0,6-3 15,9 0-15,8-2 0,11-1 16,9-1-16,10-1 0,11-2 15,-2 0-15,0-1 0,8-1 16,7 0-16,-1 0 0,-2 1 0,5-2 16,-4 0-16,-9-1 15,-7-2-15,-9 4 0,-6 1 16,-5 2-16</inkml:trace>
  <inkml:trace contextRef="#ctx0" brushRef="#br0" timeOffset="95137.6141">15735 10081 0,'0'0'0,"0"0"0,0 0 15,0 0-15,0 0 0,6 33 0,-6-33 16,-3 36-16,0-14 0,-1 4 16,-2 6-16,0-1 0,-1 1 15,-3 8-15,-1-1 0,-2 3 16,0-4-16,0-4 0,-2-3 15,2-5-15,2-5 0,1-5 16,1-2-16,2-4 0,0-3 0,0-3 16,2-4-16,2-3 0,0-1 15,1-1-15,2-1 0,2 1 16,2-1-16,3 2 0,4-1 16,4 3-16,0 1 0,5-1 15,2-1-15,2 2 0,3 0 16,0 0-16,2 1 0,5 0 15,-2 2-15,-1-1 0,-1 0 16,-5 1-16,-4 2 0,-4-1 16,-4 1-16,-2 2 0,-3 1 0,-6 1 15,-3 2-15,-4-2 0,-1-1 16,-5 1-16,-6 2 0,1 0 16,-1 0-16,-6 2 0,-4 0 15,2-4-15,1-3 0,3-2 16,1-3-16,1-4 0,2 0 0,2-1 15,3 2-15,2 1 0</inkml:trace>
  <inkml:trace contextRef="#ctx0" brushRef="#br0" timeOffset="95286.9622">15674 10608 0,'0'0'0,"0"0"15,0 0-15,0 0 0,0 0 0,0 26 16,0-26-16,-1 25 0,1-25 16,-6 28-16,1-12 0,-1-1 15,-1 0-15,1 1 0,-1 0 16,-1-2-16,1 0 0,-1 0 15,0 0-15,1-2 0,0-5 0,-1-2 16,1-6-16,1 0 0,2 1 16,-1-1-16</inkml:trace>
  <inkml:trace contextRef="#ctx0" brushRef="#br0" timeOffset="95424.0446">15746 10814 0,'0'0'0,"0"0"0,0 0 15,28 18-15,-28-18 0,23 18 16,-10-8-16,1 1 0,0 2 15,6 3-15,1-2 0,0-2 0,-1-2 16,-2-4-16,0-4 16,-3-4-16,0-4 0,-3 2 0,-2 0 15,-1 0-15</inkml:trace>
  <inkml:trace contextRef="#ctx0" brushRef="#br0" timeOffset="95605.4408">16330 10047 0,'0'0'0,"0"0"15,0 0-15,0 0 0,0 0 0,0 0 16,22 20-16,-22-20 16,13 18-16,-13-18 0,20 20 15,-11-10-15,-2-3 0,1 0 16</inkml:trace>
  <inkml:trace contextRef="#ctx0" brushRef="#br0" timeOffset="95787.4484">16819 10121 0,'0'0'0,"0"0"0,0 0 16,0 0-16,-25 15 0,25-15 15,-34 20-15,12-10 0,-3 0 16,-2 3-16,-4 0 0,-9 4 0,2 1 15,-9 3-15,2-4 16,9-2-16,6-4 0,6-1 0</inkml:trace>
  <inkml:trace contextRef="#ctx0" brushRef="#br0" timeOffset="95937.106">16252 10372 0,'0'0'0,"0"0"16,0 0-16,10 18 0,-10-18 0,11 21 15,-5-8-15,-1 2 16,1 0-16,-2 1 0,1-1 0,-1 0 16,-1-2-16,2 1 0,-2-4 15,0-1-15,1-1 0,-2-3 16</inkml:trace>
  <inkml:trace contextRef="#ctx0" brushRef="#br0" timeOffset="96704.0432">16524 10368 0,'0'0'0,"0"0"16,0 0-16,32 1 0,-18-1 0,2 3 15,2-1-15,3 2 0,-1 1 16,-1-1-16,-2 1 0,-1 0 16,-2-1-16,-3 1 0,-2 3 15,-4 0-15,-1 2 0,-8 0 16,-3 1-16,-2-2 0,-1 1 15,-4 0-15,-3-2 0,-3-1 0,-1-1 16,0-2-16,0-2 16,2-1-16,-1 0 0,-5-2 15,1-1-15,3-2 0,4 1 0,2-1 16,3-1-16,4 2 0,3-1 16,3 1-16,3-1 0,4 1 15,4 1-15,3 1 0,5 1 16,0 1-16,2 2 0,2 2 15,2 2-15,-3-1 0,-2 1 0,-1 3 16,-2 3-16,-6-5 0,-3 0 16,-4 3-16,-4 3 15,-4-1-15,-4-1 0,-6 1 0,-3-1 16,-3-1-16,-3 0 0,-9 2 16,-4-4-16,2 0 0,0-1 15,-5 2-15,3 0 0,9-2 16,4-1-16,7-3 0,3-1 15,4 0-15,4 0 0,7-3 16,3 2-16,9-1 0,7-2 0,8 3 16,9-1-16,1 0 0,3-2 15,5 1-15,5-1 0,5-1 16,-5 0-16,0 0 0,1 1 16,-3 0-16,-8 0 0,-7-1 15,-5 0-15,-9 0 0,-3 0 0,-12-1 16,-7-4-16,-5 0 0,-2 0 15,-5-2-15,-4-4 16,1 2-16,-2 0 0,-5-6 16,2-2-16,2 4 0,2 1 0,3 1 15,2-2-15,3 3 0,1 3 16,3 5-16,3-1 0,0 3 16,2 1-16,1 6 0,0 5 15,0 3-15,0 4 0,-2 13 16,0 5-16,-3 5 0,-4 1 15,0 4-15,0 6 0,0 2 0,2-6 16,3-3-16,1-3 16,1-2-16,1-6 0,0-6 0,-1-3 15,2-10-15,1-6 0,0-2 16,0-3-16,0 1 0</inkml:trace>
  <inkml:trace contextRef="#ctx0" brushRef="#br0" timeOffset="104221.0196">13431 11794 0,'0'0'15,"0"0"-15,12-2 0,-4-1 0,2 1 16,4 0-16,5 0 0,9 0 15,1 1-15,7-1 16,2 0-16,4 0 0,3 0 0,15 1 16,4-2-16,13 1 0,1-1 15,3 2-15,1 2 0,17-1 16,-2-1-16,19 2 0,4 1 16,40 0-16,-15 0 0,-13 0 0,-7-1 15,-5 0-15,-3 0 0,-3-1 16,0 0-16,-8-1 0,-6 0 15,-3 2-15,-3 3 0,-6-2 16,-3-2-16,-7-1 0,-4 0 16,-9 0-16,-5 1 0,-16 0 15,-10 0-15,-5-2 0,-5-1 16,-9-1-16,-5 0 0,-10 4 16,-3 4-16,-14-4 0,-7-2 15,1 1-15,-1-1 0,-10 2 0,-6 3 16,13-2-16,-2 0 0,-12-1 15,-8-1-15,-5 3 0,-4 1 16,-6 0-16,-4-1 0,-5 0 16,-3-1-16,-43 0 0,4 1 15,5 0-15,4-1 0,-6 0 16,-5-1-16,2 0 0,1 0 0,2 0 16,0 3-16,-1-3 0,2 1 15,-9 3 1,-6 2-16,-7 1 0,-5 0 15,40-2-15,26-3 0,5 1 16,4 1-16,8-2 0,6 1 16,16-1-16,10 0 0,11-1 15,6 0-15,6-1 0,3-3 0,1 4 16,3 3-16,11-7 16,9-3-16,15-1 0,11-1 0,11-1 15,9 2-15,3-1 0,4 0 16,23-1-1,19 1-15,30 0 16,22 1-16,-36 0 0,-25 2 0,4 1 16,5 1-16,-4 5 0,-4 2 0,11 3 15,5 2-15,-18-1 0,-10 0 16,-4-2-16,-1 2 0,-13 0 16,-8 2-16,-5 0 0,-1-1 15,-14-2-15,-9-4 0,-8 3 16,-7 1-16,-10-5 0,-8-3 0,-10 0 15,-9 2-15,-7-1 16,-4 1-16,-16-5 0,-11-2 16,-8-2-16,-4-1 0,-15 1 0,-9 0 15,-3 3-15,0 0 0,-11 0 16,-8-1-16,-2 0 0,0 2 16,-13 3-16,-8 3 0,13 1 15,8-1-15,-16 7 0,-12 2 16,12-2-16,8-1 0,-6 5 15,-2 3-15,11 2 0,6 3 16,12-2-16,5 0 0,23-3 16,16-2-16,9-9 0,7-3 15,11 1-15,8 0 0,9 0 0,5-1 16,9-2-16,7-4 0,24 2 16,18 1-1,15-6-15,12-2 0,8-4 0,5-2 16,3 2-16,2 0 0,15-2 15,10-3-15,-5 2 0,-5 3 0,9 4 16,6 4-16,4 2 0,1 2 16,17 2-16,11 2 15,7 7-15,3 4 16,-50 1-16,-35-1 0,-12 0 0,-9-2 16,-22-10-16,-16-7 0,-10 2 15,-9 1-15,-5 1 0</inkml:trace>
  <inkml:trace contextRef="#ctx0" brushRef="#br0" timeOffset="125105.0585">3704 10439 0,'0'0'0,"0"0"16,0 0-16,0 0 0,0 0 0,-4-20 15,4 20-15,0 0 0,0 0 0,-21-20 16,9 14-16,-2 1 15,2 1-15,-5 2 0,-4 2 16,-1 1-16,-1 1 0,-9 4 16,-1 3-16,-1-1 0,2 1 0,4 2 15,1 1-15,2 3 0,3 1 16,4 2-16,5 2 0,6-3 16,2-1-16,8 0 0,6 1 15,7-2-15,3 1 0,6 0 16,3-1-16,-1 1 0,1-1 0,-1 0 15,-2 1-15,2 0 16,-5-3-16,-6-2 0,-1-1 16,-11-3-16,-2 1 0,-5-1 0,-4 2 15,-7-1-15,-3-3 0,-5 1 16,-3 0-16,-1-3 0,-2-3 16,0-4-16,2-3 0,2 2 15,5-1-15,4 2 0</inkml:trace>
  <inkml:trace contextRef="#ctx0" brushRef="#br0" timeOffset="125355.5028">4066 10280 0,'0'0'0,"0"0"16,0 0-16,0 0 0,0 0 0,-1 23 15,1-23-15,-14 32 16,3-11-16,-2 5 0,-6 3 15,3 0-15,1 0 0,-3 6 16,4 1-16,-1-4 0,5-2 0,3 1 16,3-5-16,5-5 0,3-5 15,6-3-15,5-3 16,2-5-16,1-5 0,0-2 0,-2-1 16,0-4-16,-4-1 0,-2 2 15,-1 1-15,-3 1 0</inkml:trace>
  <inkml:trace contextRef="#ctx0" brushRef="#br0" timeOffset="125505.8977">3747 10537 0,'0'0'0,"0"0"0,0 0 16,0 0-16,37 2 0,-37-2 16,44 0-16,-16-1 0,1 1 15,8-1-15,5-1 0,15-1 16,-3 0-16,0 0 0,-8 1 15,-11-1-15</inkml:trace>
  <inkml:trace contextRef="#ctx0" brushRef="#br0" timeOffset="125921.963">4712 10539 0,'0'0'0,"0"0"0,0 0 0,0 0 15,0 0-15,0 0 0,0 0 0,0 0 16,-12-24-16,12 24 0,-21-9 16,21 9-16,-30-5 0,30 5 15,-41 1-15,17 2 0,-1 2 16,-2 2-16,2 3 0,-9 4 16,2 1-16,3 5 0,0 3 15,2 4-15,5-2 0,6-3 16,7-2-16,5-4 0,5-3 0,8-3 15,6-3-15,4-4 16,3-3-16,5-4 0,5-4 16,-2-1-16,1-2 0,5-6 0,1-3 15,-7 0-15,-4 0 0,-5 1 16,-3 1-16,-6 5 0,-2 2 16,-2 5-16,-3 0 0,-1 2 15,-2 2-15,-2 2 0,0 5 16,-4 4-16,-1 5 0,2 3 15,0 2-15,3 0 0,3-1 0,-1 3 16,2 1-16,5-3 16,3-1-16,-2-5 0,-2-3 15,-2 0-15</inkml:trace>
  <inkml:trace contextRef="#ctx0" brushRef="#br0" timeOffset="126388.3459">5355 10528 0,'0'0'0,"0"0"16,0 0-16,0 0 0,0 0 0,-22-20 16,22 20-16,-32-8 15,32 8-15,-46 2 0,19 3 0,-2 2 16,4 3-16,-12 4 0,1 5 16,4 0-16,4 1 0,3 3 15,4-1-15,10-2 0,5-2 0,9-4 16,10-3-16,3-2 15,2-2-15,5-3 0,6-6 16,-1 0-16,-3-1 0,0-4 16,4-3-16,2-5 0,-6-1 0,-3-3 15,-2-3-15,-4 4 0,-7 1 16,0 3-16,-3 3 0,-2 3 16,0 1-16,-4 4 0,0 3 15,-6 4-15,-1 2 0,0 9 16,-2 8-16,0 2 0,0 2 15,0 3-15,2 2 0,0-4 0,3-3 16,1-1-16,3 1 16,0-3-16,2-1 0,-2 0 0,-2-6 15,0-3-15,-2-2 0,-5-3 16,-1-2-16,-5-2 0,-1-2 16,-6-5-16,-6-4 0,1-1 15,2-2-15,3-5 0,0-5 16,3 1-16,6 0 0,2 5 15,2 2-15,1 2 0</inkml:trace>
  <inkml:trace contextRef="#ctx0" brushRef="#br0" timeOffset="126904.9635">5896 10542 0,'0'0'0,"0"0"16,0 0-16,0 0 0,0 0 0,-11-25 16,11 25-16,-18-12 0,18 12 15,-28-11-15,8 6 0,0 2 16,1 2-16,-2 1 0,-2 4 16,-6 3-16,2 0 0,1 5 15,1 2-15,3 3 0,2 3 0,3 1 16,3 0-16,6-3 15,2-2-15,8-3 0,7-1 16,4-3-16,4 0 0,4-4 0,1-3 16,0-2-16,3-1 0,1-4 15,-1-2-15,-3-4 0,-2-1 16,1-2-16,-4-3 0,0 2 16,-3 1-16,-2 1 0,-2 2 15,-1 3-15,-3-1 0,-2 4 16,-2 1-16,-2 4 0,-2 0 0,-2 7 15,-2 4-15,1 3 0,0 4 16,-4 7-16,1 4 0,-3 7 16,0-1-16,1-1 0,2 0 15,2-4-15,1-2 0,-1 3 16,3-2-16,-1-7 0,-2-4 16,2-4-16,-2-1 0,1-6 15,-3 0-15,-3-3 0,-3-4 16,-2 0-16,0-3 0,-2-6 15,-1-4-15,3-5 0,2-2 0,2 2 16,4 5-16,0 2 0</inkml:trace>
  <inkml:trace contextRef="#ctx0" brushRef="#br0" timeOffset="127272.0887">5995 10587 0,'0'0'15,"0"0"-15,0 0 0,22 3 0,-22-3 16,23 3-16,-7-3 16,0 0-16,1-1 0,2-1 0,2 1 15,-2-1-15,2 0 0,1-3 16,0-2-16,-5 0 0,-2 0 16,-2-2-16,-2-2 0,-4 0 15,0 0-15,-6 1 0,-2 0 16,-4 2-16,-2 1 0,-5 3 15,-4 4-15,1 3 0,0 2 16,-6 3-16,-2 3 0,1 1 0,0 0 16,-3 12-16,3 5 0,4-1 15,4-2-15,3 0 0,3-2 16,5-1-16,3-3 0,9 0 16,7-2-16,2-5 0,3-3 15,7-5-15,7-3 0,-2-3 16,0-2-16,6-10 0,2-6 15,-8 5-15,-7 3 0,-8 2 16</inkml:trace>
  <inkml:trace contextRef="#ctx0" brushRef="#br0" timeOffset="127555.909">6564 10525 0,'0'0'0,"0"0"15,0 0-15,-14 21 0,14-21 0,-14 26 16,6-6-16,-2-1 15,0 0-15,-3 6 0,0 0 16,1-4-16,1-3 0,2-4 0,3-1 16,0-4-16,3-2 0,3-7 15,0 0-15,0-5 0,1-2 16,2-6-16,3-5 0,1-1 16,-1 1-16,3-1 0,1-1 15,-1 3-15,0 2 0,3 0 16,1 2-16,-3 5 0,0 1 15,2 1-15,0 1 0,0 2 16,0 0-16,0 3 0,3 2 16,-1-1-16,4 0 0,-5-1 0,-2 1 15,-1 0-15</inkml:trace>
  <inkml:trace contextRef="#ctx0" brushRef="#br0" timeOffset="127771.9556">6890 10506 0,'0'0'0,"0"0"0,0 0 15,-10 22-15,10-22 0,-13 29 0,4-8 16,-2 1-16,-1 2 0,0-2 16,0-1-16,-1 2 0,2-4 15,3-4-15,-1-2 0,5-5 16,2-2-16,2-6 0,1-7 15,1 0-15,1-4 0,-1 4 16,1-1-16,-2 2 0</inkml:trace>
  <inkml:trace contextRef="#ctx0" brushRef="#br0" timeOffset="127922.2829">6969 10261 0,'0'0'16,"0"0"-16,0 0 0,0 0 15,18 14-15,-18-14 0,16 17 16,-7-6-16,2 0 0,-1-1 16,2-1-16,-4 0 0,2-3 0,-3 1 15</inkml:trace>
  <inkml:trace contextRef="#ctx0" brushRef="#br0" timeOffset="128255.7926">7137 10542 0,'0'0'0,"0"0"16,0 0-16,0 0 0,0 0 15,-7 29-15,7-29 0,-11 27 16,3-11-16,-2-1 0,1 1 16,-2-1-16,2-2 0,2-1 0,-1-1 15,1-2-15,2-2 0,1-2 16,-1-3-16,2-2 0,0-2 16,3-1-16,4-2 0,0-4 15,3-1-15,0-4 0,4-1 16,2-6-16,0 2 0,2-3 15,3 1-15,1 2 0,2 3 0,-3 4 16,2 3-16,-3 2 16,-2 2-16,-1 5 0,0 4 15,-4 0-15,-2 3 0,-1 2 0,-3 4 16,-1 5-16,-2 0 0,-1 3 16,-1 0-16,-2 1 0,2 0 15,1 2-15,1-2 0,1-5 16,-1-2-16,0-4 0</inkml:trace>
  <inkml:trace contextRef="#ctx0" brushRef="#br0" timeOffset="128689.0901">7784 10493 0,'0'0'0,"0"0"15,0 0-15,0 0 0,0 0 16,-21-6-16,21 6 0,-31 3 15,31-3-15,-40 11 0,14 0 16,1 2-16,0 1 0,-3 4 16,4 1-16,5 0 0,4-3 15,5-1-15,5-1 0,9-2 0,6-2 16,3-3-16,2-2 0,3-3 16,1 0-16,7-6 0,3-1 15,-3-5-15,-1-4 0,-3-2 16,-1-1-16,-3 2 0,-1 1 0,-4 2 15,-1 3-15,-4 2 16,-2 1-16,-1 1 0,-2 1 16,-3 4-16,0 0 0,-3 4 0,-3 5 15,1 4-15,-1 7 0,-1 7 16,-2 7-16,0 1 0,0 0 16,-1 8-16,1-3 0,3-3 15,0-1-15,0 1 0,0-3 16,0-4-16,-2-7 0,0-2 15,0-3-15,-1-5 0,-3-4 16,0-7-16,-3-4 0,-3-3 0,-4-2 16,-3-4-16,-2-3 15,6-6-15,3-2 0,2 3 0,4 5 16,2 1-16</inkml:trace>
  <inkml:trace contextRef="#ctx0" brushRef="#br0" timeOffset="129106.7394">8233 10474 0,'0'0'0,"10"-3"16,4 1-16,4-2 0,3 1 0,12-2 16,7 0-16,-4 0 0,0 0 15,13 0-15,2 3 16,-7-3-16,-6-1 0,2-1 0,-5 0 16,-8 0-16,-7 1 0,-7 1 15,-1 1-15,-3 1 0</inkml:trace>
  <inkml:trace contextRef="#ctx0" brushRef="#br0" timeOffset="129355.3895">8577 10269 0,'0'0'0,"0"0"0,0 0 15,0 0-15,0 0 0,3 22 16,-3-22-16,-2 30 0,0-12 0,-4 7 15,-2 6-15,-2 3 0,-2 4 16,-4 13-16,0 5 16,-1 4-16,4-7 0,2 2 15,2-8-15,2-10 0,3-8 0,2-9 16,1-8-16,1-3 0,0-4 16,2-8-16,2-5 0,0 1 15,-2 2-15,0 0 0</inkml:trace>
  <inkml:trace contextRef="#ctx0" brushRef="#br0" timeOffset="129557.5116">8421 10482 0,'0'0'0,"0"0"0,0 0 16,-32 15-16,17-9 0,-1 5 16,-2 3-16,3 0 0,1 0 15,2 5-15,5 0 0,1-2 16,4-3-16,8-2 0,9-2 15,2-3-15,4-1 0,8-4 16,7-2-16,6-3 0,-2-1 0,0-1 16,2-5-16,1-4 0,-6-1 15,-8 3-15,-6 2 0,-4 3 0</inkml:trace>
  <inkml:trace contextRef="#ctx0" brushRef="#br0" timeOffset="129739.7537">8758 10448 0,'0'0'0,"0"0"0,0 0 16,0 0-16,-8 29 0,8-29 0,-14 38 16,4-13-16,-2 4 0,-5 10 15,-3 4-15,4-3 0,0-1 16,1 4-16,3-4 16,1-9-16,2-7 0,1-8 0,2-6 15,0-4-15,2 1 0,-1-2 16</inkml:trace>
  <inkml:trace contextRef="#ctx0" brushRef="#br0" timeOffset="130121.7925">8909 10442 0,'0'0'0,"8"-1"16,3 1-16,1 0 0,0 1 16,4 0-16,2 0 0,-1 1 15,-2 1-15,-2 1 0,-1 2 16,-2 0-16,-1 0 0,-6 1 15,-3 2-15,-4 0 0,-4 0 0,-7 3 16,-6 1-16,-2 2 0,0 1 16,-4-1-16,-1-1 0,-3 2 15,4-3-15,6-1 0,4-2 16,3-2-16,4-5 0,7 0 16,6-2-16,7 0 0,6-2 0,1 0 15,6 0-15,5 0 16,2 0-16,-1 1 0,-1 1 15,-2 1-15,-2 1 0,-4 1 16,-4 1-16,-2 0 0,-5-1 0,-3 3 16,-5 1-16,-2 2 15,-3 1-15,-7 3 0,-5 2 0,-3 0 16,-3 1-16,-3-2 0,-3-1 16,0-3-16,-1 0 0,-1-1 15,1 0-15,1-3 0,4-4 16,1 1-16,4-1 0,4-1 0</inkml:trace>
  <inkml:trace contextRef="#ctx0" brushRef="#br0" timeOffset="130272.4967">8790 10754 0,'0'0'0,"0"0"16,0 0-16,24 13 0,-24-13 0,28 14 16,-10-3-16,3 0 0,1 0 15,11 7-15,4 1 0,-1-1 16,1-1-16,8 2 0,0-3 15,-9-4-15,-6-1 0,-6-2 0</inkml:trace>
  <inkml:trace contextRef="#ctx0" brushRef="#br0" timeOffset="131011.2439">9472 10411 0,'0'0'0,"0"0"0,0 0 15,0 0-15,-6 30 0,6-30 16,-4 28-16,4-28 0,3 33 15,4-14-15,5 0 0,2-1 0,0-1 16,10 0-16,4-5 0,0-2 16,2-2-16,1-2 0,1 0 15,3-5-15,-3-4 0,-4-2 16,-5-3-16,-4 0 0,-4 0 16,-4-2-16,-3-3 0,-3 1 15,-2-2-15,-3-2 0,-3-3 0,-2 4 16,-3 0-16,-2 3 15,-2 2-15,1 2 0,0 4 0,-2 4 16,0 4-16,3 2 0,0 4 16,0 5-16,-1 4 0,-2 10 15,-2 2-15,1 4 0,1 1 16,1 0-16,1 0 0,1 6 16,3-1-16,3-6 0,1-4 0,5-9 15,2-3-15,0-7 16,1-5-16,-1-8 0,2-7 0,-2 2 15,-1 2-15,0 0 0</inkml:trace>
  <inkml:trace contextRef="#ctx0" brushRef="#br0" timeOffset="131292.6422">10236 10231 0,'0'0'0,"0"0"16,0 0-16,0 0 0,0 0 15,0 0-15,15 26 0,-15-26 16,-10 24-16,10-24 0,-23 34 16,7-18-16,0 1 0,-2-2 15,-1-1-15,-4 3 0,1 0 16,2-4-16,3-2 0,3-3 16,4-1-16,6-3 0,4 0 15,5-1-15,4-1 0,8 0 16,6-2-16,2 0 0,3-1 0,3 1 15,2-1-15,5 1 0,-1 1 16,-3 2-16,-3 0 0,-6 0 16,-4-1-16,-4 1 0</inkml:trace>
  <inkml:trace contextRef="#ctx0" brushRef="#br0" timeOffset="131457.8409">10085 10618 0,'0'0'0,"0"0"16,0 0-16,0 0 0,-10 24 16,10-24-16,-5 21 0,5-21 15,-5 22-15,3-12 0,1 0 16,1-3-16,0-2 0,0-1 16,0 0-16,0 0 0</inkml:trace>
  <inkml:trace contextRef="#ctx0" brushRef="#br0" timeOffset="131756.0576">10093 10612 0,'0'0'0,"0"0"0,0 0 0,28-2 16,-28 2-16,29-3 0,-29 3 15,41-2-15,-18 0 0,0 1 16,1 0-16,2 2 0,-2 1 0,-4 1 16,-2 0-16,-5 0 0,-4 1 15,-6 2-15,-5 0 0,-5 2 16,-3 1-16,-7 1 0,-6 1 15,-3 1-15,-1 0 0,-3-1 16,0 0-16,-2 2 0,3 1 16,6-5-16,5-3 0,3-2 15,5-3-15,5 4 0,4 0 16,5-2-16,6-1 0,5-2 16,6-4-16,4 1 0,1 0 0,7 0 15,0-1-15,-2 1 16,-2 1-16,-6-1 0,-4 2 0,-4 0 15</inkml:trace>
  <inkml:trace contextRef="#ctx0" brushRef="#br0" timeOffset="131989.2513">10235 10875 0,'0'0'0,"0"0"16,0 0-16,5 24 0,-5-24 15,0 24-15,1-11 0,0-1 16,-1 0-16,0-2 0,0 0 16,0-1-16,-1 0 0,-1-2 15,-2 0-15,0 0 0,-1-2 0,0 0 16,-2-2-16,-2 0 16,0-2-16,-1-3 0,0-2 15,0-2-15,-1-1 0,2 0 0,1 1 16,2 1-16</inkml:trace>
  <inkml:trace contextRef="#ctx0" brushRef="#br0" timeOffset="132089.3626">10058 10930 0,'0'0'0,"0"0"16,0 0-16,0 0 0,0 0 15,-9 25-15,9-25 0,0 0 16,-9 24-16,9-24 0,-7 17 16,5-9-16,0-2 0,0 0 0</inkml:trace>
  <inkml:trace contextRef="#ctx0" brushRef="#br0" timeOffset="132236.7946">10506 10994 0,'0'0'16,"0"0"-16,0 0 0,0 0 0,15 15 16,-15-15-16,12 11 15,-4-7-15,0-1 0,0-1 16,-1 1-16,-2-2 0</inkml:trace>
  <inkml:trace contextRef="#ctx0" brushRef="#br0" timeOffset="132476.2466">11130 10449 0,'0'0'0,"0"0"15,0 0-15,-12 20 0,12-20 0,-18 25 16,5-5-16,1 2 0,-1 2 0,-5 3 16,-4 3-16,-5 8 0,-1-1 15,-7 9-15,-1 0 0,1-5 16,3-3-16,0 1 0,6-6 16,4-8-16,4-9 0,5-3 15,2-2-15,2-3 0</inkml:trace>
  <inkml:trace contextRef="#ctx0" brushRef="#br0" timeOffset="132655.7206">11010 10855 0,'0'0'0,"0"0"0,0 0 16,20 25-16,-11-12 0,2 1 0,2 1 15,0 2-15,2 1 0,3 4 16,2 0-16,1-2 0,1-4 0,0-3 15,1-3-15,3-4 16,-4-5-16,-4-1 0,-4 1 16,-3-1-16</inkml:trace>
  <inkml:trace contextRef="#ctx0" brushRef="#br0" timeOffset="132889.2737">11956 10422 0,'0'0'0,"0"0"0,0 0 15,0 0-15,0 0 0,-17 30 0,17-30 16,-30 28-16,13-12 0,-5 2 16,-4 5-16,-1-2 0,2 0 15,-10 4-15,-2 0 0,-2 2 16,4-3-16,7-6 0,5-3 15,4-3-15</inkml:trace>
  <inkml:trace contextRef="#ctx0" brushRef="#br0" timeOffset="133057.5274">11662 10680 0,'0'0'15,"0"0"-15,0 0 0,3 25 0,-3-25 16,1 32-16,-1-11 0,0 1 15,-1 3-15,0 6 0,0-1 16,0-3-16,0-2 0,0-5 16,-1-1-16,2-6 0,0-3 0,0-1 15,0-1-15,0-1 0</inkml:trace>
  <inkml:trace contextRef="#ctx0" brushRef="#br0" timeOffset="133305.0646">11693 10733 0,'0'0'0,"0"0"0,0 0 0,0 0 16,29-7-16,-29 7 0,28-2 0,-13 0 16,2 1-16,1 1 0,1 0 15,0 0-15,-1 3 0,-2 0 16,-1 3-16,1 3 0,-1 0 16,-4 4-16,-3 1 0,-1 1 15,-3-1-15,-1 4 0,-2 0 16,-3 1-16,-2-1 0,-2 0 15,-3-1-15,0-1 0,-1-3 0,-1 0 16,0-3-16,0-2 16,1-3-16,1 1 0,3-2 0,0-1 15</inkml:trace>
  <inkml:trace contextRef="#ctx0" brushRef="#br0" timeOffset="133438.4743">11684 10885 0,'0'0'0,"0"0"16,0 0-16,0 0 0,0 0 0,0 0 15,30-6-15,-30 6 16,27 1-16,-27-1 0,34 4 16,-15-3-16,1-2 0,-1 1 15,-1 1-15,-1-1 0,-3 0 0,-2 0 16</inkml:trace>
  <inkml:trace contextRef="#ctx0" brushRef="#br0" timeOffset="133588.3372">11670 11034 0,'0'0'0,"0"0"16,0 0-16,0 0 0,0 0 0,0 0 15,36 3-15,-36-3 0,33-5 16,-12 0-16,4-3 0,-3 3 16,-3-1-16,-2 2 0</inkml:trace>
  <inkml:trace contextRef="#ctx0" brushRef="#br0" timeOffset="133988.7027">12325 10483 0,'0'0'0,"0"0"0,0 0 15,0 0-15,-15 26 0,15-26 0,-25 28 16,8-11-16,0 1 0,0 0 15,0-2-15,2 0 0,1-2 16,-2 2-16,4-1 0,2-4 16,2-2-16,5-2 0,4-1 15,4-2-15,1 1 0,8-4 0,4-1 16,2 0-16,0 0 0,2 0 16,2 1-16,1-1 0,0 0 15,-2 3-15,-1 2 0,-3 1 16,-4 1-16,1 7 0,-4 1 15,-4-1-15,-3 0 0,-4 9 16,-3 5-16,-5-1 0,-3-1 0,-2-4 16,-2-2-16,0-2 15,0-2-15,1 0 0,-1-2 16,-3-3-16,0-2 0,-7-3 16,-2-3-16,2-3 0,2-3 0,4 0 15,4 2-15,3-1 0</inkml:trace>
  <inkml:trace contextRef="#ctx0" brushRef="#br0" timeOffset="134088.763">12130 10882 0,'0'0'0,"0"0"16,0 0-16,0 0 0,28 4 0,-28-4 15,35 7-15,-14-2 0,1 1 16,1-1-16,3 0 0,1 0 16,-4 0-16,-3 0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2025/8/29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2025/8/29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2025/8/29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2025/8/29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2025/8/29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2025/8/29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2025/8/29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2025/8/29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2025/8/29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image" Target="../media/image9.emf"/><Relationship Id="rId4" Type="http://schemas.openxmlformats.org/officeDocument/2006/relationships/customXml" Target="../ink/ink9.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10.emf"/><Relationship Id="rId4" Type="http://schemas.openxmlformats.org/officeDocument/2006/relationships/customXml" Target="../ink/ink10.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3.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4.emf"/><Relationship Id="rId4" Type="http://schemas.openxmlformats.org/officeDocument/2006/relationships/customXml" Target="../ink/ink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5.emf"/><Relationship Id="rId4" Type="http://schemas.openxmlformats.org/officeDocument/2006/relationships/customXml" Target="../ink/ink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6.emf"/><Relationship Id="rId4" Type="http://schemas.openxmlformats.org/officeDocument/2006/relationships/customXml" Target="../ink/ink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7.emf"/><Relationship Id="rId4" Type="http://schemas.openxmlformats.org/officeDocument/2006/relationships/customXml" Target="../ink/ink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8.emf"/><Relationship Id="rId4" Type="http://schemas.openxmlformats.org/officeDocument/2006/relationships/customXml" Target="../ink/ink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选必</a:t>
            </a:r>
            <a:r>
              <a:rPr lang="en-US" altLang="zh-CN">
                <a:solidFill>
                  <a:srgbClr val="FF0000"/>
                </a:solidFill>
              </a:rPr>
              <a:t>4U3</a:t>
            </a:r>
            <a:r>
              <a:rPr lang="zh-CN" altLang="en-US">
                <a:solidFill>
                  <a:srgbClr val="FF0000"/>
                </a:solidFill>
              </a:rPr>
              <a:t>单词</a:t>
            </a:r>
            <a:r>
              <a:rPr lang="en-US" altLang="zh-CN">
                <a:solidFill>
                  <a:srgbClr val="FF0000"/>
                </a:solidFill>
              </a:rPr>
              <a:t>1</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0" algn="just">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5. league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等级；水平；联赛</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in a league of one’s own</a:t>
            </a:r>
            <a:r>
              <a:rPr lang="zh-CN" altLang="en-US" sz="2400">
                <a:solidFill>
                  <a:schemeClr val="tx1"/>
                </a:solidFill>
                <a:latin typeface="Times New Roman" panose="02020603050405020304" charset="0"/>
                <a:cs typeface="Times New Roman" panose="02020603050405020304" charset="0"/>
              </a:rPr>
              <a:t>独领风骚（在自己的等级里）</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out of one’s league </a:t>
            </a:r>
            <a:r>
              <a:rPr lang="zh-CN" altLang="en-US" sz="2400">
                <a:solidFill>
                  <a:schemeClr val="tx1"/>
                </a:solidFill>
                <a:latin typeface="Times New Roman" panose="02020603050405020304" charset="0"/>
                <a:cs typeface="Times New Roman" panose="02020603050405020304" charset="0"/>
              </a:rPr>
              <a:t>高攀不起（指恋爱或工作等）</a:t>
            </a:r>
            <a:r>
              <a:rPr lang="en-US" altLang="zh-CN" sz="2400">
                <a:solidFill>
                  <a:schemeClr val="tx1"/>
                </a:solidFill>
                <a:latin typeface="Times New Roman" panose="02020603050405020304" charset="0"/>
                <a:cs typeface="Times New Roman" panose="02020603050405020304" charset="0"/>
              </a:rPr>
              <a: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（读续升华</a:t>
            </a:r>
            <a:r>
              <a:rPr lang="en-US" altLang="zh-CN" sz="2400">
                <a:solidFill>
                  <a:schemeClr val="tx1"/>
                </a:solidFill>
                <a:latin typeface="Times New Roman" panose="02020603050405020304" charset="0"/>
                <a:cs typeface="Times New Roman" panose="02020603050405020304" charset="0"/>
              </a:rPr>
              <a: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No academic achievement is ever in the same league as integrity.</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=No academic achievement could ever tip the scales when integrity stands on the other side.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=Integrity outshines any transcript.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181520" y="1396800"/>
              <a:ext cx="9630360" cy="2992320"/>
            </p14:xfrm>
          </p:contentPart>
        </mc:Choice>
        <mc:Fallback>
          <p:pic>
            <p:nvPicPr>
              <p:cNvPr id="2" name="墨迹 1"/>
              <p:cNvPicPr/>
              <p:nvPr/>
            </p:nvPicPr>
            <p:blipFill>
              <a:blip r:embed="rId5"/>
              <a:stretch>
                <a:fillRect/>
              </a:stretch>
            </p:blipFill>
            <p:spPr>
              <a:xfrm>
                <a:off x="1172160" y="1387440"/>
                <a:ext cx="9649080" cy="30110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0055"/>
            <a:ext cx="10968990" cy="5809615"/>
          </a:xfrm>
          <a:ln>
            <a:solidFill>
              <a:schemeClr val="accent1"/>
            </a:solidFill>
          </a:ln>
        </p:spPr>
        <p:txBody>
          <a:bodyPr>
            <a:noAutofit/>
          </a:bodyPr>
          <a:lstStyle/>
          <a:p>
            <a:pPr marL="0" indent="0" algn="just">
              <a:lnSpc>
                <a:spcPts val="2880"/>
              </a:lnSpc>
              <a:spcAft>
                <a:spcPts val="0"/>
              </a:spcAft>
              <a:buNone/>
            </a:pPr>
            <a:r>
              <a:rPr lang="en-US" altLang="zh-CN" sz="2400" b="1">
                <a:ln>
                  <a:noFill/>
                </a:l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ln>
                  <a:noFill/>
                </a:l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完形</a:t>
            </a:r>
            <a:r>
              <a:rPr lang="en-US" altLang="zh-CN" sz="2400" b="1">
                <a:ln>
                  <a:noFill/>
                </a:ln>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p>
          <a:p>
            <a:pPr marL="0" indent="45720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Lena had always loved astronomy, but when she entered the famous astrophysics program, she felt like </a:t>
            </a:r>
            <a:r>
              <a:rPr lang="en-US" altLang="zh-CN" sz="2400" u="sng">
                <a:ln>
                  <a:noFill/>
                </a:ln>
                <a:solidFill>
                  <a:schemeClr val="tx1"/>
                </a:solidFill>
                <a:latin typeface="Times New Roman" panose="02020603050405020304" charset="0"/>
                <a:cs typeface="Times New Roman" panose="02020603050405020304" charset="0"/>
              </a:rPr>
              <a:t>   41   </a:t>
            </a:r>
            <a:r>
              <a:rPr lang="en-US" altLang="zh-CN" sz="2400">
                <a:ln>
                  <a:noFill/>
                </a:ln>
                <a:solidFill>
                  <a:schemeClr val="tx1"/>
                </a:solidFill>
                <a:latin typeface="Times New Roman" panose="02020603050405020304" charset="0"/>
                <a:cs typeface="Times New Roman" panose="02020603050405020304" charset="0"/>
              </a:rPr>
              <a:t>. One evening, Dr. Carter, noticed this upset and said. “Tell me, Lena, how stars measure their own light?” Lena </a:t>
            </a:r>
            <a:r>
              <a:rPr lang="en-US" altLang="zh-CN" sz="2400" u="sng">
                <a:ln>
                  <a:noFill/>
                </a:ln>
                <a:solidFill>
                  <a:schemeClr val="tx1"/>
                </a:solidFill>
                <a:latin typeface="Times New Roman" panose="02020603050405020304" charset="0"/>
                <a:cs typeface="Times New Roman" panose="02020603050405020304" charset="0"/>
              </a:rPr>
              <a:t>  42  </a:t>
            </a:r>
            <a:r>
              <a:rPr lang="en-US" altLang="zh-CN" sz="2400">
                <a:ln>
                  <a:noFill/>
                </a:ln>
                <a:solidFill>
                  <a:schemeClr val="tx1"/>
                </a:solidFill>
                <a:latin typeface="Times New Roman" panose="02020603050405020304" charset="0"/>
                <a:cs typeface="Times New Roman" panose="02020603050405020304" charset="0"/>
              </a:rPr>
              <a:t> her head. “Neither do they,” he said. “They simply burn. And so must we.” His words lingered in her mind. Perhaps the distance between herself and her peers wasn’t fixed but </a:t>
            </a:r>
            <a:r>
              <a:rPr lang="en-US" altLang="zh-CN" sz="2400" u="sng">
                <a:ln>
                  <a:noFill/>
                </a:ln>
                <a:solidFill>
                  <a:schemeClr val="tx1"/>
                </a:solidFill>
                <a:latin typeface="Times New Roman" panose="02020603050405020304" charset="0"/>
                <a:cs typeface="Times New Roman" panose="02020603050405020304" charset="0"/>
              </a:rPr>
              <a:t>   43  </a:t>
            </a:r>
            <a:r>
              <a:rPr lang="en-US" altLang="zh-CN" sz="2400">
                <a:ln>
                  <a:noFill/>
                </a:ln>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endParaRPr lang="en-US" altLang="zh-CN" sz="2400">
              <a:ln>
                <a:noFill/>
              </a:ln>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41.A. ahead of the game 		B. out of others’ league </a:t>
            </a: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     C. in her element 		D. under the weather </a:t>
            </a: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42.A. tapped 	B. raised 		C. scratched 	D. rubbed </a:t>
            </a:r>
          </a:p>
          <a:p>
            <a:pPr marL="0" indent="0" algn="just">
              <a:lnSpc>
                <a:spcPts val="2880"/>
              </a:lnSpc>
              <a:spcAft>
                <a:spcPts val="0"/>
              </a:spcAft>
              <a:buNone/>
            </a:pPr>
            <a:r>
              <a:rPr lang="en-US" altLang="zh-CN" sz="2400">
                <a:ln>
                  <a:noFill/>
                </a:ln>
                <a:solidFill>
                  <a:schemeClr val="tx1"/>
                </a:solidFill>
                <a:latin typeface="Times New Roman" panose="02020603050405020304" charset="0"/>
                <a:cs typeface="Times New Roman" panose="02020603050405020304" charset="0"/>
              </a:rPr>
              <a:t>43.A. imaginary 	B. unbridgeable 	C. negotiable 	D. terrifying </a:t>
            </a:r>
          </a:p>
          <a:p>
            <a:pPr marL="0" indent="0" algn="just">
              <a:lnSpc>
                <a:spcPts val="2880"/>
              </a:lnSpc>
              <a:spcAft>
                <a:spcPts val="0"/>
              </a:spcAft>
              <a:buNone/>
            </a:pPr>
            <a:endParaRPr lang="en-US" altLang="zh-CN" sz="2400">
              <a:ln>
                <a:noFill/>
              </a:ln>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38920" y="1585800"/>
              <a:ext cx="11220480" cy="4316400"/>
            </p14:xfrm>
          </p:contentPart>
        </mc:Choice>
        <mc:Fallback>
          <p:pic>
            <p:nvPicPr>
              <p:cNvPr id="2" name="墨迹 1"/>
              <p:cNvPicPr/>
              <p:nvPr/>
            </p:nvPicPr>
            <p:blipFill>
              <a:blip r:embed="rId5"/>
              <a:stretch>
                <a:fillRect/>
              </a:stretch>
            </p:blipFill>
            <p:spPr>
              <a:xfrm>
                <a:off x="529560" y="1576440"/>
                <a:ext cx="11239200" cy="43351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6137275"/>
          </a:xfrm>
          <a:ln>
            <a:solidFill>
              <a:schemeClr val="accent1"/>
            </a:solidFill>
          </a:ln>
        </p:spPr>
        <p:txBody>
          <a:bodyPr>
            <a:noAutofit/>
          </a:bodyPr>
          <a:lstStyle/>
          <a:p>
            <a:pPr marL="0" indent="0" algn="just">
              <a:lnSpc>
                <a:spcPts val="240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完形</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I had always felt professional photography </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out of my league</a:t>
            </a:r>
            <a:r>
              <a:rPr lang="en-US" altLang="zh-CN" sz="2300">
                <a:solidFill>
                  <a:schemeClr val="tx1"/>
                </a:solidFill>
                <a:latin typeface="Times New Roman" panose="02020603050405020304" charset="0"/>
                <a:cs typeface="Times New Roman" panose="02020603050405020304" charset="0"/>
              </a:rPr>
              <a:t>; I never thought I could truly master it. I </a:t>
            </a:r>
            <a:r>
              <a:rPr lang="en-US" altLang="zh-CN" sz="2300" u="sng">
                <a:solidFill>
                  <a:schemeClr val="tx1"/>
                </a:solidFill>
                <a:latin typeface="Times New Roman" panose="02020603050405020304" charset="0"/>
                <a:cs typeface="Times New Roman" panose="02020603050405020304" charset="0"/>
              </a:rPr>
              <a:t>  41 </a:t>
            </a:r>
            <a:r>
              <a:rPr lang="en-US" altLang="zh-CN" sz="2300">
                <a:solidFill>
                  <a:schemeClr val="tx1"/>
                </a:solidFill>
                <a:latin typeface="Times New Roman" panose="02020603050405020304" charset="0"/>
                <a:cs typeface="Times New Roman" panose="02020603050405020304" charset="0"/>
              </a:rPr>
              <a:t> my awareness of know-how for photography to a journey to the Jiatang Grassland.  </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A massive sandstorm came </a:t>
            </a:r>
            <a:r>
              <a:rPr lang="en-US" altLang="zh-CN" sz="2300" u="sng">
                <a:solidFill>
                  <a:schemeClr val="tx1"/>
                </a:solidFill>
                <a:latin typeface="Times New Roman" panose="02020603050405020304" charset="0"/>
                <a:cs typeface="Times New Roman" panose="02020603050405020304" charset="0"/>
              </a:rPr>
              <a:t>  42  </a:t>
            </a:r>
            <a:r>
              <a:rPr lang="en-US" altLang="zh-CN" sz="2300">
                <a:solidFill>
                  <a:schemeClr val="tx1"/>
                </a:solidFill>
                <a:latin typeface="Times New Roman" panose="02020603050405020304" charset="0"/>
                <a:cs typeface="Times New Roman" panose="02020603050405020304" charset="0"/>
              </a:rPr>
              <a:t>, shaking my jeep like a leaf and knocking over my tripods. As I fought </a:t>
            </a:r>
            <a:r>
              <a:rPr lang="en-US" altLang="zh-CN" sz="2300" u="sng">
                <a:solidFill>
                  <a:schemeClr val="tx1"/>
                </a:solidFill>
                <a:latin typeface="Times New Roman" panose="02020603050405020304" charset="0"/>
                <a:cs typeface="Times New Roman" panose="02020603050405020304" charset="0"/>
              </a:rPr>
              <a:t>  43  </a:t>
            </a:r>
            <a:r>
              <a:rPr lang="en-US" altLang="zh-CN" sz="2300">
                <a:solidFill>
                  <a:schemeClr val="tx1"/>
                </a:solidFill>
                <a:latin typeface="Times New Roman" panose="02020603050405020304" charset="0"/>
                <a:cs typeface="Times New Roman" panose="02020603050405020304" charset="0"/>
              </a:rPr>
              <a:t> to rescue my gear, it hit me: this was Mother Nature’s </a:t>
            </a:r>
            <a:r>
              <a:rPr lang="en-US" altLang="zh-CN" sz="2300" u="sng">
                <a:solidFill>
                  <a:schemeClr val="tx1"/>
                </a:solidFill>
                <a:latin typeface="Times New Roman" panose="02020603050405020304" charset="0"/>
                <a:cs typeface="Times New Roman" panose="02020603050405020304" charset="0"/>
              </a:rPr>
              <a:t>  44  </a:t>
            </a:r>
            <a:r>
              <a:rPr lang="en-US" altLang="zh-CN" sz="2300">
                <a:solidFill>
                  <a:schemeClr val="tx1"/>
                </a:solidFill>
                <a:latin typeface="Times New Roman" panose="02020603050405020304" charset="0"/>
                <a:cs typeface="Times New Roman" panose="02020603050405020304" charset="0"/>
              </a:rPr>
              <a:t> call about environmental damage. </a:t>
            </a:r>
          </a:p>
          <a:p>
            <a:pPr marL="0" indent="457200" algn="just">
              <a:lnSpc>
                <a:spcPts val="2400"/>
              </a:lnSpc>
              <a:spcAft>
                <a:spcPts val="0"/>
              </a:spcAft>
              <a:buNone/>
            </a:pPr>
            <a:r>
              <a:rPr lang="en-US" altLang="zh-CN" sz="2300">
                <a:solidFill>
                  <a:schemeClr val="tx1"/>
                </a:solidFill>
                <a:latin typeface="Times New Roman" panose="02020603050405020304" charset="0"/>
                <a:cs typeface="Times New Roman" panose="02020603050405020304" charset="0"/>
              </a:rPr>
              <a:t>But it wasn’t all bad. Those Tacheng mountain stars? They knocked my </a:t>
            </a:r>
            <a:r>
              <a:rPr lang="en-US" altLang="zh-CN" sz="2300" u="sng">
                <a:solidFill>
                  <a:schemeClr val="tx1"/>
                </a:solidFill>
                <a:latin typeface="Times New Roman" panose="02020603050405020304" charset="0"/>
                <a:cs typeface="Times New Roman" panose="02020603050405020304" charset="0"/>
              </a:rPr>
              <a:t>     45  </a:t>
            </a:r>
            <a:r>
              <a:rPr lang="en-US" altLang="zh-CN" sz="2300">
                <a:solidFill>
                  <a:schemeClr val="tx1"/>
                </a:solidFill>
                <a:latin typeface="Times New Roman" panose="02020603050405020304" charset="0"/>
                <a:cs typeface="Times New Roman" panose="02020603050405020304" charset="0"/>
              </a:rPr>
              <a:t> off, transporting me straight back to childhood wonder. But I later learned a Xizang resident had </a:t>
            </a:r>
            <a:r>
              <a:rPr lang="en-US" altLang="zh-CN" sz="2300" u="sng">
                <a:solidFill>
                  <a:schemeClr val="tx1"/>
                </a:solidFill>
                <a:latin typeface="Times New Roman" panose="02020603050405020304" charset="0"/>
                <a:cs typeface="Times New Roman" panose="02020603050405020304" charset="0"/>
              </a:rPr>
              <a:t>  46 </a:t>
            </a:r>
            <a:r>
              <a:rPr lang="en-US" altLang="zh-CN" sz="2300">
                <a:solidFill>
                  <a:schemeClr val="tx1"/>
                </a:solidFill>
                <a:latin typeface="Times New Roman" panose="02020603050405020304" charset="0"/>
                <a:cs typeface="Times New Roman" panose="02020603050405020304" charset="0"/>
              </a:rPr>
              <a:t> but had been badly injured by a bear in the same spot, sending chills down my spine.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offered 		B. owed 	C. awarded 		D. served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out of the blue 	B. in small doses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safe and sound 	D. high and dry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over the moon 	B. with flying colors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with tooth and nail 	D. through thick and thin</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wake-up 	B. thumbs-up 	C. heads-up 	D. shot-in-the-dark</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shirt 		B. camera 		C. eyes 	D. socks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the upper hand 	B. a chip over the shoulder </a:t>
            </a:r>
          </a:p>
          <a:p>
            <a:pPr marL="0" indent="0" algn="just">
              <a:lnSpc>
                <a:spcPts val="24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C. writing on the wall 	D. a close shave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noAutofit/>
          </a:bodyPr>
          <a:lstStyle/>
          <a:p>
            <a:pPr marL="0" indent="0" algn="just">
              <a:lnSpc>
                <a:spcPts val="2880"/>
              </a:lnSpc>
              <a:spcAft>
                <a:spcPts val="0"/>
              </a:spcAft>
              <a:buNone/>
            </a:pP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班暑假作业反馈：</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以下同学未交（三项）：</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张烨童、高义轩、李国豪、徐铭宇、楚雅婷、周逸轩、谷语轩</a:t>
            </a:r>
          </a:p>
          <a:p>
            <a:pPr marL="0" indent="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三项均完美：</a:t>
            </a:r>
            <a:endParaRPr lang="zh-CN" altLang="en-US"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先源、</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蕙畅（听力、练字极好）</a:t>
            </a:r>
            <a:r>
              <a:rPr lang="zh-CN" altLang="en-US" sz="2400">
                <a:solidFill>
                  <a:schemeClr val="tx1"/>
                </a:solidFill>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德榛、彭玥（练字多且极好）</a:t>
            </a:r>
            <a:r>
              <a:rPr lang="zh-CN" altLang="en-US" sz="2400">
                <a:solidFill>
                  <a:schemeClr val="tx1"/>
                </a:solidFill>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成成（三项极好）</a:t>
            </a:r>
            <a:r>
              <a:rPr lang="zh-CN" altLang="en-US" sz="2400">
                <a:solidFill>
                  <a:schemeClr val="tx1"/>
                </a:solidFill>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浩宇（练字</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次，极好）</a:t>
            </a:r>
            <a:r>
              <a:rPr lang="zh-CN" altLang="en-US" sz="2400">
                <a:solidFill>
                  <a:schemeClr val="tx1"/>
                </a:solidFill>
                <a:latin typeface="Times New Roman" panose="02020603050405020304" charset="0"/>
                <a:cs typeface="Times New Roman" panose="02020603050405020304" charset="0"/>
              </a:rPr>
              <a:t>、冠言、森垚、丁睿、思睿、博晨、敬宗</a:t>
            </a:r>
          </a:p>
          <a:p>
            <a:pPr marL="0" indent="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单项或双项好：</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钧天（听力</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套题）</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一丁（练字和套题）</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姜</a:t>
            </a:r>
            <a:r>
              <a:rPr lang="en-US" altLang="zh-CN" sz="2400">
                <a:solidFill>
                  <a:schemeClr val="tx1"/>
                </a:solidFill>
                <a:latin typeface="Times New Roman" panose="02020603050405020304" charset="0"/>
                <a:cs typeface="Times New Roman" panose="02020603050405020304" charset="0"/>
                <a:sym typeface="+mn-ea"/>
              </a:rPr>
              <a:t>sir</a:t>
            </a:r>
            <a:r>
              <a:rPr lang="zh-CN" altLang="en-US" sz="2400">
                <a:solidFill>
                  <a:schemeClr val="tx1"/>
                </a:solidFill>
                <a:latin typeface="Times New Roman" panose="02020603050405020304" charset="0"/>
                <a:cs typeface="Times New Roman" panose="02020603050405020304" charset="0"/>
                <a:sym typeface="+mn-ea"/>
              </a:rPr>
              <a:t>（练字</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听力）</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sym typeface="+mn-ea"/>
              </a:rPr>
              <a:t>彦聪</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维皓</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（练字优）</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昊宸</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子淳</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照朴</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宁颢</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毛毛</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灿文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俊哲</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璟龙</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义哲</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洛诚（套题优）</a:t>
            </a:r>
          </a:p>
          <a:p>
            <a:pPr marL="0" indent="0" algn="just">
              <a:lnSpc>
                <a:spcPts val="2880"/>
              </a:lnSpc>
              <a:spcAft>
                <a:spcPts val="0"/>
              </a:spcAft>
              <a:buNone/>
            </a:pPr>
            <a:r>
              <a:rPr lang="zh-CN" altLang="en-US" sz="2400">
                <a:solidFill>
                  <a:srgbClr val="FF0000"/>
                </a:solidFill>
                <a:latin typeface="Times New Roman" panose="02020603050405020304" charset="0"/>
                <a:cs typeface="Times New Roman" panose="02020603050405020304" charset="0"/>
              </a:rPr>
              <a:t>三项均不好：</a:t>
            </a:r>
          </a:p>
          <a:p>
            <a:pPr marL="0" indent="0" algn="just">
              <a:lnSpc>
                <a:spcPts val="2880"/>
              </a:lnSpc>
              <a:spcAft>
                <a:spcPts val="0"/>
              </a:spcAft>
              <a:buNone/>
            </a:pPr>
            <a:r>
              <a:rPr lang="zh-CN" altLang="en-US" sz="2400">
                <a:solidFill>
                  <a:schemeClr val="tx1"/>
                </a:solidFill>
                <a:latin typeface="Times New Roman" panose="02020603050405020304" charset="0"/>
                <a:cs typeface="Times New Roman" panose="02020603050405020304" charset="0"/>
              </a:rPr>
              <a:t>小唐、俊皓、方钰、峻毅</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70600" y="1546200"/>
              <a:ext cx="10954440" cy="4628520"/>
            </p14:xfrm>
          </p:contentPart>
        </mc:Choice>
        <mc:Fallback>
          <p:pic>
            <p:nvPicPr>
              <p:cNvPr id="2" name="墨迹 1"/>
              <p:cNvPicPr/>
              <p:nvPr/>
            </p:nvPicPr>
            <p:blipFill>
              <a:blip r:embed="rId5"/>
              <a:stretch>
                <a:fillRect/>
              </a:stretch>
            </p:blipFill>
            <p:spPr>
              <a:xfrm>
                <a:off x="561240" y="1536840"/>
                <a:ext cx="10973160" cy="4647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lnSpc>
                <a:spcPts val="2880"/>
              </a:lnSpc>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set sail</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起航</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用于读后续写</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Bursting with bold ideas, the robotics team turned their humble garage into an innovation hub, breathing life into discarded components. Their robot-designing project set sail. </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(2025.06</a:t>
            </a:r>
            <a:r>
              <a:rPr lang="zh-CN" altLang="en-US" sz="2400">
                <a:solidFill>
                  <a:schemeClr val="tx1"/>
                </a:solidFill>
                <a:latin typeface="Times New Roman" panose="02020603050405020304" charset="0"/>
                <a:cs typeface="Times New Roman" panose="02020603050405020304" charset="0"/>
              </a:rPr>
              <a:t>新</a:t>
            </a:r>
            <a:r>
              <a:rPr lang="en-US" altLang="zh-CN" sz="2400">
                <a:solidFill>
                  <a:schemeClr val="tx1"/>
                </a:solidFill>
                <a:latin typeface="Times New Roman" panose="02020603050405020304" charset="0"/>
                <a:cs typeface="Times New Roman" panose="02020603050405020304" charset="0"/>
              </a:rPr>
              <a:t>1) </a:t>
            </a:r>
          </a:p>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Like a ship embarking on a new voyage, our brand-new column set sail under teachers' guidance. Lighthearted school stories add spice to students’ demanding academic drills. Not only do they alleviate frustration and offer solace, but the laughter they arouse embodies the proverb: a laugh a day keeps the doctor away.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85360" y="775800"/>
              <a:ext cx="11232720" cy="5006520"/>
            </p14:xfrm>
          </p:contentPart>
        </mc:Choice>
        <mc:Fallback>
          <p:pic>
            <p:nvPicPr>
              <p:cNvPr id="2" name="墨迹 1"/>
              <p:cNvPicPr/>
              <p:nvPr/>
            </p:nvPicPr>
            <p:blipFill>
              <a:blip r:embed="rId5"/>
              <a:stretch>
                <a:fillRect/>
              </a:stretch>
            </p:blipFill>
            <p:spPr>
              <a:xfrm>
                <a:off x="576000" y="766440"/>
                <a:ext cx="11251440" cy="5025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305"/>
            <a:ext cx="10968990" cy="5841365"/>
          </a:xfrm>
          <a:ln>
            <a:solidFill>
              <a:schemeClr val="accent1"/>
            </a:solidFill>
          </a:ln>
        </p:spPr>
        <p:txBody>
          <a:bodyPr>
            <a:noAutofit/>
          </a:bodyPr>
          <a:lstStyle/>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With a ramen machine,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set</a:t>
            </a:r>
            <a:r>
              <a:rPr lang="en-US" altLang="zh-CN" sz="2400">
                <a:solidFill>
                  <a:schemeClr val="tx1"/>
                </a:solidFill>
                <a:latin typeface="Times New Roman" panose="02020603050405020304" charset="0"/>
                <a:cs typeface="Times New Roman" panose="02020603050405020304" charset="0"/>
              </a:rPr>
              <a:t> quantities of flour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(place) in a hopper (</a:t>
            </a:r>
            <a:r>
              <a:rPr lang="zh-CN" altLang="en-US" sz="2400">
                <a:solidFill>
                  <a:schemeClr val="tx1"/>
                </a:solidFill>
                <a:latin typeface="Times New Roman" panose="02020603050405020304" charset="0"/>
                <a:cs typeface="Times New Roman" panose="02020603050405020304" charset="0"/>
              </a:rPr>
              <a:t>料斗</a:t>
            </a:r>
            <a:r>
              <a:rPr lang="en-US" altLang="zh-CN" sz="2400">
                <a:solidFill>
                  <a:schemeClr val="tx1"/>
                </a:solidFill>
                <a:latin typeface="Times New Roman" panose="02020603050405020304" charset="0"/>
                <a:cs typeface="Times New Roman" panose="02020603050405020304" charset="0"/>
              </a:rPr>
              <a:t>), and, as spindles (</a:t>
            </a:r>
            <a:r>
              <a:rPr lang="zh-CN" altLang="en-US" sz="2400">
                <a:solidFill>
                  <a:schemeClr val="tx1"/>
                </a:solidFill>
                <a:latin typeface="Times New Roman" panose="02020603050405020304" charset="0"/>
                <a:cs typeface="Times New Roman" panose="02020603050405020304" charset="0"/>
              </a:rPr>
              <a:t>旋转轴</a:t>
            </a:r>
            <a:r>
              <a:rPr lang="en-US" altLang="zh-CN" sz="2400">
                <a:solidFill>
                  <a:schemeClr val="tx1"/>
                </a:solidFill>
                <a:latin typeface="Times New Roman" panose="02020603050405020304" charset="0"/>
                <a:cs typeface="Times New Roman" panose="02020603050405020304" charset="0"/>
              </a:rPr>
              <a:t>) spin and keep the flour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motion, a set quantity of kansui solution (</a:t>
            </a:r>
            <a:r>
              <a:rPr lang="zh-CN" altLang="en-US" sz="2400">
                <a:solidFill>
                  <a:schemeClr val="tx1"/>
                </a:solidFill>
                <a:latin typeface="Times New Roman" panose="02020603050405020304" charset="0"/>
                <a:cs typeface="Times New Roman" panose="02020603050405020304" charset="0"/>
              </a:rPr>
              <a:t>碱性溶液</a:t>
            </a:r>
            <a:r>
              <a:rPr lang="en-US" altLang="zh-CN" sz="2400">
                <a:solidFill>
                  <a:schemeClr val="tx1"/>
                </a:solidFill>
                <a:latin typeface="Times New Roman" panose="02020603050405020304" charset="0"/>
                <a:cs typeface="Times New Roman" panose="02020603050405020304" charset="0"/>
              </a:rPr>
              <a:t>) is added in a gradual stream. After a while, the flour-kansui mixture takes on a pebbly aspect, at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point the spindles are stopped and the mixture is allowed to rest for a while, allowing the flour to more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(whole) absorb the liquid. The hopper is then lifted so the mixture can be shoveled into heavy rollers, which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(flat) it into a sheet of dough (</a:t>
            </a:r>
            <a:r>
              <a:rPr lang="zh-CN" altLang="en-US" sz="2400">
                <a:solidFill>
                  <a:schemeClr val="tx1"/>
                </a:solidFill>
                <a:latin typeface="Times New Roman" panose="02020603050405020304" charset="0"/>
                <a:cs typeface="Times New Roman" panose="02020603050405020304" charset="0"/>
              </a:rPr>
              <a:t>面团</a:t>
            </a:r>
            <a:r>
              <a:rPr lang="en-US" altLang="zh-CN" sz="2400">
                <a:solidFill>
                  <a:schemeClr val="tx1"/>
                </a:solidFill>
                <a:latin typeface="Times New Roman" panose="02020603050405020304" charset="0"/>
                <a:cs typeface="Times New Roman" panose="02020603050405020304" charset="0"/>
              </a:rPr>
              <a:t>). That sheet is then folded and run through rollers several times, which is a process resembles </a:t>
            </a:r>
            <a:r>
              <a:rPr lang="en-US" altLang="zh-CN" sz="2400" u="sng">
                <a:solidFill>
                  <a:schemeClr val="tx1"/>
                </a:solidFill>
                <a:latin typeface="Times New Roman" panose="02020603050405020304" charset="0"/>
                <a:cs typeface="Times New Roman" panose="02020603050405020304" charset="0"/>
              </a:rPr>
              <a:t>   61  </a:t>
            </a:r>
            <a:r>
              <a:rPr lang="en-US" altLang="zh-CN" sz="2400">
                <a:solidFill>
                  <a:schemeClr val="tx1"/>
                </a:solidFill>
                <a:latin typeface="Times New Roman" panose="02020603050405020304" charset="0"/>
                <a:cs typeface="Times New Roman" panose="02020603050405020304" charset="0"/>
              </a:rPr>
              <a:t> of kneading (</a:t>
            </a:r>
            <a:r>
              <a:rPr lang="zh-CN" altLang="en-US" sz="2400">
                <a:solidFill>
                  <a:schemeClr val="tx1"/>
                </a:solidFill>
                <a:latin typeface="Times New Roman" panose="02020603050405020304" charset="0"/>
                <a:cs typeface="Times New Roman" panose="02020603050405020304" charset="0"/>
              </a:rPr>
              <a:t>揉面</a:t>
            </a:r>
            <a:r>
              <a:rPr lang="en-US" altLang="zh-CN" sz="2400">
                <a:solidFill>
                  <a:schemeClr val="tx1"/>
                </a:solidFill>
                <a:latin typeface="Times New Roman" panose="02020603050405020304" charset="0"/>
                <a:cs typeface="Times New Roman" panose="02020603050405020304" charset="0"/>
              </a:rPr>
              <a:t>) by hand. The kneaded dough is allowed to rest for a small amount of time, giving the gluten (</a:t>
            </a:r>
            <a:r>
              <a:rPr lang="zh-CN" altLang="en-US" sz="2400">
                <a:solidFill>
                  <a:schemeClr val="tx1"/>
                </a:solidFill>
                <a:latin typeface="Times New Roman" panose="02020603050405020304" charset="0"/>
                <a:cs typeface="Times New Roman" panose="02020603050405020304" charset="0"/>
              </a:rPr>
              <a:t>面筋</a:t>
            </a:r>
            <a:r>
              <a:rPr lang="en-US" altLang="zh-CN" sz="2400">
                <a:solidFill>
                  <a:schemeClr val="tx1"/>
                </a:solidFill>
                <a:latin typeface="Times New Roman" panose="02020603050405020304" charset="0"/>
                <a:cs typeface="Times New Roman" panose="02020603050405020304" charset="0"/>
              </a:rPr>
              <a:t>) that has formed in the dough time </a:t>
            </a:r>
            <a:r>
              <a:rPr lang="en-US" altLang="zh-CN" sz="2400" u="sng">
                <a:solidFill>
                  <a:schemeClr val="tx1"/>
                </a:solidFill>
                <a:latin typeface="Times New Roman" panose="02020603050405020304" charset="0"/>
                <a:cs typeface="Times New Roman" panose="02020603050405020304" charset="0"/>
              </a:rPr>
              <a:t>     62   </a:t>
            </a:r>
            <a:r>
              <a:rPr lang="en-US" altLang="zh-CN" sz="2400">
                <a:solidFill>
                  <a:schemeClr val="tx1"/>
                </a:solidFill>
                <a:latin typeface="Times New Roman" panose="02020603050405020304" charset="0"/>
                <a:cs typeface="Times New Roman" panose="02020603050405020304" charset="0"/>
              </a:rPr>
              <a:t> relaxation, after which it is rolled to its final thickness, cut and packaged.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04520" y="351360"/>
              <a:ext cx="10935360" cy="5990400"/>
            </p14:xfrm>
          </p:contentPart>
        </mc:Choice>
        <mc:Fallback>
          <p:pic>
            <p:nvPicPr>
              <p:cNvPr id="2" name="墨迹 1"/>
              <p:cNvPicPr/>
              <p:nvPr/>
            </p:nvPicPr>
            <p:blipFill>
              <a:blip r:embed="rId5"/>
              <a:stretch>
                <a:fillRect/>
              </a:stretch>
            </p:blipFill>
            <p:spPr>
              <a:xfrm>
                <a:off x="695160" y="342000"/>
                <a:ext cx="10954080" cy="60091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lnSpc>
                <a:spcPts val="3360"/>
              </a:lnSpc>
              <a:buNone/>
            </a:pPr>
            <a:r>
              <a:rPr lang="en-US" altLang="zh-CN"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extend</a:t>
            </a:r>
            <a:r>
              <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伸长、延长</a:t>
            </a:r>
          </a:p>
          <a:p>
            <a:pPr marL="0" indent="0" algn="just">
              <a:lnSpc>
                <a:spcPts val="3360"/>
              </a:lnSpc>
              <a:buNone/>
            </a:pPr>
            <a:r>
              <a:rPr lang="zh-CN" altLang="en-US" sz="2800">
                <a:solidFill>
                  <a:schemeClr val="tx1"/>
                </a:solidFill>
                <a:latin typeface="Times New Roman" panose="02020603050405020304" charset="0"/>
                <a:cs typeface="Times New Roman" panose="02020603050405020304" charset="0"/>
              </a:rPr>
              <a:t>猜测词义：</a:t>
            </a:r>
          </a:p>
          <a:p>
            <a:pPr marL="0" indent="0" algn="just">
              <a:lnSpc>
                <a:spcPts val="3360"/>
              </a:lnSpc>
              <a:buNone/>
            </a:pPr>
            <a:r>
              <a:rPr lang="en-US" altLang="zh-CN" sz="2800">
                <a:solidFill>
                  <a:schemeClr val="tx1"/>
                </a:solidFill>
                <a:latin typeface="Times New Roman" panose="02020603050405020304" charset="0"/>
                <a:cs typeface="Times New Roman" panose="02020603050405020304" charset="0"/>
              </a:rPr>
              <a:t>His willingness to help did not extend beyond making a few phone calls. </a:t>
            </a:r>
          </a:p>
          <a:p>
            <a:pPr marL="0" indent="0" algn="just">
              <a:lnSpc>
                <a:spcPts val="3360"/>
              </a:lnSpc>
              <a:buNone/>
            </a:pPr>
            <a:r>
              <a:rPr lang="en-US" altLang="zh-CN" sz="2800">
                <a:solidFill>
                  <a:schemeClr val="tx1"/>
                </a:solidFill>
                <a:latin typeface="Times New Roman" panose="02020603050405020304" charset="0"/>
                <a:cs typeface="Times New Roman" panose="02020603050405020304" charset="0"/>
              </a:rPr>
              <a:t>Students are extending themselves in exams in order to get enrolled in good universities. </a:t>
            </a:r>
          </a:p>
          <a:p>
            <a:pPr marL="0" indent="0">
              <a:buNone/>
            </a:pPr>
            <a:endParaRPr lang="en-US" altLang="zh-CN"/>
          </a:p>
          <a:p>
            <a:pPr marL="0" indent="0">
              <a:buNone/>
            </a:pPr>
            <a:endParaRPr lang="en-US" altLang="zh-CN"/>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473400" y="1569600"/>
              <a:ext cx="11072520" cy="1828080"/>
            </p14:xfrm>
          </p:contentPart>
        </mc:Choice>
        <mc:Fallback>
          <p:pic>
            <p:nvPicPr>
              <p:cNvPr id="2" name="墨迹 1"/>
              <p:cNvPicPr/>
              <p:nvPr/>
            </p:nvPicPr>
            <p:blipFill>
              <a:blip r:embed="rId5"/>
              <a:stretch>
                <a:fillRect/>
              </a:stretch>
            </p:blipFill>
            <p:spPr>
              <a:xfrm>
                <a:off x="464040" y="1560240"/>
                <a:ext cx="11091240" cy="1846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0" indent="457200" algn="just">
              <a:lnSpc>
                <a:spcPts val="2880"/>
              </a:lnSpc>
              <a:spcAft>
                <a:spcPts val="0"/>
              </a:spcAft>
              <a:buNone/>
            </a:pP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古罗马哲学家</a:t>
            </a: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Seneca</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说过：</a:t>
            </a:r>
            <a:r>
              <a:rPr lang="en-US" altLang="zh-CN"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“We are all waves of the same sea.”</a:t>
            </a:r>
            <a:r>
              <a:rPr lang="zh-CN" altLang="en-US" sz="2400">
                <a:solidFill>
                  <a:srgbClr val="FF0000"/>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谈谈你对这句话的理解并举自己的例子说明。</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ancient wisdom of Seneca “We are all waves of the same sea” finds its perfect echo in John Donne’s timeless words “No man is an island entire of itself.” Together, they remind us that our lives are deeply interconnected, like waves rising from the same ocean.</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During my high school, I entered an English Speech Contest. But nervousness turned my speech into incoherent fragements. As I slunk from the stage, I dreaded I would become the laughing stock. Unexpectedly, it was at this time that many people </a:t>
            </a:r>
            <a:r>
              <a:rPr lang="en-US" altLang="zh-CN" sz="2400" u="sng">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extended their helping hands</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Tom offered to help me polish the language. Jack enlightened me to manipulate the right rhythm. And my teacher Vincent guided me to overcome my stage fright. </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When I again stood before the microphone, voice steady, words flowing, I understood we are never solitary waves of the same sea. </a:t>
            </a:r>
          </a:p>
          <a:p>
            <a:pPr marL="0" indent="0" algn="just">
              <a:buNone/>
            </a:pP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83920" y="1358280"/>
              <a:ext cx="10977840" cy="4772880"/>
            </p14:xfrm>
          </p:contentPart>
        </mc:Choice>
        <mc:Fallback>
          <p:pic>
            <p:nvPicPr>
              <p:cNvPr id="2" name="墨迹 1"/>
              <p:cNvPicPr/>
              <p:nvPr/>
            </p:nvPicPr>
            <p:blipFill>
              <a:blip r:embed="rId5"/>
              <a:stretch>
                <a:fillRect/>
              </a:stretch>
            </p:blipFill>
            <p:spPr>
              <a:xfrm>
                <a:off x="574560" y="1348920"/>
                <a:ext cx="10996560" cy="47916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noAutofit/>
          </a:bodyPr>
          <a:lstStyle/>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The plastics industry, since the mid-1990s,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(tap) into people’s obession with fear of food pollution. Cheap and single-use plastic plates, straws and utentils are popular among retailers and consumers. Also, shrink wrapping foods in plastic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(extend) their shelf lives, thereby reducing food waste. Besides, it has convinced people that single-use plastics are fine because they can be recycled after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(use), functionally extending their lifespan and cutting down on the need for new plastic production. </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Biodegradable plastics require substantial amounts of land and water for crop cultivation, as well as industrial inputs. They only break down safely in the very facilties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can treat them with the right levels of heat and humidity. Because these facilities are fairly rare, most biodegradable plastics just go into landfills,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they break into microplastics like any other piece of plastic waste. The greenhouse gas footprint from any bioplastic that ends up in a landfill will be much higher than that of the gas-based plastic </a:t>
            </a:r>
            <a:r>
              <a:rPr lang="en-US" altLang="zh-CN" sz="2400" u="sng">
                <a:solidFill>
                  <a:schemeClr val="tx1"/>
                </a:solidFill>
                <a:latin typeface="Times New Roman" panose="02020603050405020304" charset="0"/>
                <a:cs typeface="Times New Roman" panose="02020603050405020304" charset="0"/>
              </a:rPr>
              <a:t>   61    </a:t>
            </a:r>
            <a:r>
              <a:rPr lang="en-US" altLang="zh-CN" sz="2400">
                <a:solidFill>
                  <a:schemeClr val="tx1"/>
                </a:solidFill>
                <a:latin typeface="Times New Roman" panose="02020603050405020304" charset="0"/>
                <a:cs typeface="Times New Roman" panose="02020603050405020304" charset="0"/>
              </a:rPr>
              <a:t> replaces.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493200" y="296640"/>
              <a:ext cx="11233440" cy="6057360"/>
            </p14:xfrm>
          </p:contentPart>
        </mc:Choice>
        <mc:Fallback>
          <p:pic>
            <p:nvPicPr>
              <p:cNvPr id="2" name="墨迹 1"/>
              <p:cNvPicPr/>
              <p:nvPr/>
            </p:nvPicPr>
            <p:blipFill>
              <a:blip r:embed="rId5"/>
              <a:stretch>
                <a:fillRect/>
              </a:stretch>
            </p:blipFill>
            <p:spPr>
              <a:xfrm>
                <a:off x="483840" y="287280"/>
                <a:ext cx="11252160" cy="60760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3. negotiate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谈判、协商</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most awesome part of the Palace Museum is the Clock and Watch Gallery, which is packed with watches made in England, the US, France, Switzerland and China, all </a:t>
            </a:r>
            <a:r>
              <a:rPr lang="en-US" altLang="zh-CN" sz="2400" u="sng">
                <a:solidFill>
                  <a:schemeClr val="tx1"/>
                </a:solidFill>
                <a:latin typeface="Times New Roman" panose="02020603050405020304" charset="0"/>
                <a:cs typeface="Times New Roman" panose="02020603050405020304" charset="0"/>
              </a:rPr>
              <a:t>   56   </a:t>
            </a:r>
            <a:r>
              <a:rPr lang="en-US" altLang="zh-CN" sz="2400">
                <a:solidFill>
                  <a:schemeClr val="tx1"/>
                </a:solidFill>
                <a:latin typeface="Times New Roman" panose="02020603050405020304" charset="0"/>
                <a:cs typeface="Times New Roman" panose="02020603050405020304" charset="0"/>
              </a:rPr>
              <a:t> (date) from the 17th to 20th centuries. The Treasure Gallery along the Eastern Wall is worth the extra </a:t>
            </a:r>
            <a:r>
              <a:rPr lang="en-US" altLang="zh-CN" sz="2400" u="sng">
                <a:solidFill>
                  <a:schemeClr val="tx1"/>
                </a:solidFill>
                <a:latin typeface="Times New Roman" panose="02020603050405020304" charset="0"/>
                <a:cs typeface="Times New Roman" panose="02020603050405020304" charset="0"/>
              </a:rPr>
              <a:t>   57  </a:t>
            </a:r>
            <a:r>
              <a:rPr lang="en-US" altLang="zh-CN" sz="2400">
                <a:solidFill>
                  <a:schemeClr val="tx1"/>
                </a:solidFill>
                <a:latin typeface="Times New Roman" panose="02020603050405020304" charset="0"/>
                <a:cs typeface="Times New Roman" panose="02020603050405020304" charset="0"/>
              </a:rPr>
              <a:t> (admit), especially for the small garden </a:t>
            </a:r>
            <a:r>
              <a:rPr lang="en-US" altLang="zh-CN" sz="2400" u="sng">
                <a:solidFill>
                  <a:schemeClr val="tx1"/>
                </a:solidFill>
                <a:latin typeface="Times New Roman" panose="02020603050405020304" charset="0"/>
                <a:cs typeface="Times New Roman" panose="02020603050405020304" charset="0"/>
              </a:rPr>
              <a:t>   58   </a:t>
            </a:r>
            <a:r>
              <a:rPr lang="en-US" altLang="zh-CN" sz="2400">
                <a:solidFill>
                  <a:schemeClr val="tx1"/>
                </a:solidFill>
                <a:latin typeface="Times New Roman" panose="02020603050405020304" charset="0"/>
                <a:cs typeface="Times New Roman" panose="02020603050405020304" charset="0"/>
              </a:rPr>
              <a:t> (house) within it, packed with stones carted up from Southern China.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best sight-seeing part comes after tourists leave the Forbidden City and head up into Jingshan Park, </a:t>
            </a:r>
            <a:r>
              <a:rPr lang="en-US" altLang="zh-CN" sz="2400" u="sng">
                <a:solidFill>
                  <a:schemeClr val="tx1"/>
                </a:solidFill>
                <a:latin typeface="Times New Roman" panose="02020603050405020304" charset="0"/>
                <a:cs typeface="Times New Roman" panose="02020603050405020304" charset="0"/>
              </a:rPr>
              <a:t>   59   </a:t>
            </a:r>
            <a:r>
              <a:rPr lang="en-US" altLang="zh-CN" sz="2400">
                <a:solidFill>
                  <a:schemeClr val="tx1"/>
                </a:solidFill>
                <a:latin typeface="Times New Roman" panose="02020603050405020304" charset="0"/>
                <a:cs typeface="Times New Roman" panose="02020603050405020304" charset="0"/>
              </a:rPr>
              <a:t> waits a wonderfully calm and tourist-free stroll after the craziness of the Palace Museum. And if you’re up for a climb, there is no steep road for you </a:t>
            </a:r>
            <a:r>
              <a:rPr lang="en-US" altLang="zh-CN" sz="2400" u="sng">
                <a:solidFill>
                  <a:schemeClr val="tx1"/>
                </a:solidFill>
                <a:latin typeface="Times New Roman" panose="02020603050405020304" charset="0"/>
                <a:cs typeface="Times New Roman" panose="02020603050405020304" charset="0"/>
              </a:rPr>
              <a:t>   60   </a:t>
            </a:r>
            <a:r>
              <a:rPr lang="en-US" altLang="zh-CN" sz="2400">
                <a:solidFill>
                  <a:schemeClr val="tx1"/>
                </a:solidFill>
                <a:latin typeface="Times New Roman" panose="02020603050405020304" charset="0"/>
                <a:cs typeface="Times New Roman" panose="02020603050405020304" charset="0"/>
              </a:rPr>
              <a:t> (negotiate). You can head to the pagoda for a spectacular view of the Forbidden City. </a:t>
            </a:r>
          </a:p>
          <a:p>
            <a:pPr marL="0" indent="45720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观看</a:t>
            </a:r>
            <a:r>
              <a:rPr lang="en-US" altLang="zh-CN" sz="2400" i="1">
                <a:solidFill>
                  <a:schemeClr val="tx1"/>
                </a:solidFill>
                <a:latin typeface="Times New Roman" panose="02020603050405020304" charset="0"/>
                <a:cs typeface="Times New Roman" panose="02020603050405020304" charset="0"/>
              </a:rPr>
              <a:t>Negotiator</a:t>
            </a:r>
            <a:r>
              <a:rPr lang="zh-CN" altLang="en-US" sz="2400">
                <a:solidFill>
                  <a:schemeClr val="tx1"/>
                </a:solidFill>
                <a:latin typeface="Times New Roman" panose="02020603050405020304" charset="0"/>
                <a:cs typeface="Times New Roman" panose="02020603050405020304" charset="0"/>
              </a:rPr>
              <a:t>一部分</a:t>
            </a:r>
            <a:r>
              <a:rPr lang="en-US" altLang="zh-CN" sz="2400">
                <a:solidFill>
                  <a:schemeClr val="tx1"/>
                </a:solidFill>
                <a:latin typeface="Times New Roman" panose="02020603050405020304" charset="0"/>
                <a:cs typeface="Times New Roman" panose="02020603050405020304" charset="0"/>
              </a:rPr>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67160" y="1637640"/>
              <a:ext cx="10758600" cy="4240080"/>
            </p14:xfrm>
          </p:contentPart>
        </mc:Choice>
        <mc:Fallback>
          <p:pic>
            <p:nvPicPr>
              <p:cNvPr id="2" name="墨迹 1"/>
              <p:cNvPicPr/>
              <p:nvPr/>
            </p:nvPicPr>
            <p:blipFill>
              <a:blip r:embed="rId5"/>
              <a:stretch>
                <a:fillRect/>
              </a:stretch>
            </p:blipFill>
            <p:spPr>
              <a:xfrm>
                <a:off x="757800" y="1628280"/>
                <a:ext cx="10777320" cy="42588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0" algn="just">
              <a:buNone/>
            </a:pPr>
            <a:r>
              <a:rPr lang="en-US" altLang="zh-CN" sz="2400" b="1">
                <a:solidFill>
                  <a:schemeClr val="tx1"/>
                </a:solidFill>
                <a:latin typeface="Times New Roman" panose="02020603050405020304" charset="0"/>
                <a:cs typeface="Times New Roman" panose="02020603050405020304" charset="0"/>
              </a:rPr>
              <a:t>4. behold</a:t>
            </a:r>
            <a:r>
              <a:rPr lang="zh-CN" altLang="en-US" sz="2400" b="1">
                <a:solidFill>
                  <a:schemeClr val="tx1"/>
                </a:solidFill>
                <a:latin typeface="Times New Roman" panose="02020603050405020304" charset="0"/>
                <a:cs typeface="Times New Roman" panose="02020603050405020304" charset="0"/>
              </a:rPr>
              <a:t>看见</a:t>
            </a:r>
            <a:endParaRPr lang="zh-CN" altLang="en-US"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核心短语：</a:t>
            </a:r>
            <a:r>
              <a:rPr lang="en-US" altLang="zh-CN" sz="2400">
                <a:solidFill>
                  <a:schemeClr val="tx1"/>
                </a:solidFill>
                <a:latin typeface="Times New Roman" panose="02020603050405020304" charset="0"/>
                <a:cs typeface="Times New Roman" panose="02020603050405020304" charset="0"/>
              </a:rPr>
              <a:t>a sight to behold</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简要介绍城市</a:t>
            </a:r>
            <a:r>
              <a:rPr lang="en-US" altLang="zh-CN" sz="2400">
                <a:solidFill>
                  <a:schemeClr val="tx1"/>
                </a:solidFill>
                <a:latin typeface="Times New Roman" panose="02020603050405020304" charset="0"/>
                <a:cs typeface="Times New Roman" panose="02020603050405020304" charset="0"/>
              </a:rPr>
              <a:t>) </a:t>
            </a:r>
          </a:p>
          <a:p>
            <a:pPr marL="0" indent="0" algn="just">
              <a:buNone/>
            </a:pPr>
            <a:r>
              <a:rPr lang="en-US" altLang="zh-CN" sz="2400">
                <a:solidFill>
                  <a:schemeClr val="tx1"/>
                </a:solidFill>
                <a:latin typeface="Times New Roman" panose="02020603050405020304" charset="0"/>
                <a:cs typeface="Times New Roman" panose="02020603050405020304" charset="0"/>
              </a:rPr>
              <a:t>    Shanghai is the largest business center in all of China, and its ultramodern cityscape is a sight to behold. The pace of life here is fast and furious. The city never sleeps, with neon lights and bustling crowds at all hours of the day and night. </a:t>
            </a:r>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48720" y="1484280"/>
              <a:ext cx="9178920" cy="1816200"/>
            </p14:xfrm>
          </p:contentPart>
        </mc:Choice>
        <mc:Fallback>
          <p:pic>
            <p:nvPicPr>
              <p:cNvPr id="2" name="墨迹 1"/>
              <p:cNvPicPr/>
              <p:nvPr/>
            </p:nvPicPr>
            <p:blipFill>
              <a:blip r:embed="rId5"/>
              <a:stretch>
                <a:fillRect/>
              </a:stretch>
            </p:blipFill>
            <p:spPr>
              <a:xfrm>
                <a:off x="639360" y="1474920"/>
                <a:ext cx="9197640" cy="1834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TotalTime>
  <Words>1455</Words>
  <Application>Microsoft Office PowerPoint</Application>
  <PresentationFormat>宽屏</PresentationFormat>
  <Paragraphs>67</Paragraphs>
  <Slides>12</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12</vt:i4>
      </vt:variant>
    </vt:vector>
  </HeadingPairs>
  <TitlesOfParts>
    <vt:vector size="17" baseType="lpstr">
      <vt:lpstr>微软雅黑</vt:lpstr>
      <vt:lpstr>Arial</vt:lpstr>
      <vt:lpstr>Times New Roman</vt:lpstr>
      <vt:lpstr>Wingdings</vt:lpstr>
      <vt:lpstr>WPS</vt:lpstr>
      <vt:lpstr>选必4U3单词1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214</cp:revision>
  <dcterms:created xsi:type="dcterms:W3CDTF">2019-06-19T02:08:00Z</dcterms:created>
  <dcterms:modified xsi:type="dcterms:W3CDTF">2025-08-29T04:01:54Z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CCC24865254948AD97267F24BB73C399_11</vt:lpwstr>
  </property>
</Properties>
</file>