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ink/ink1.xml" ContentType="application/inkml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ink/ink2.xml" ContentType="application/inkml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ink/ink3.xml" ContentType="application/inkml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ink/ink4.xml" ContentType="application/inkml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ink/ink5.xml" ContentType="application/inkml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ink/ink6.xml" ContentType="application/inkml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2" r:id="rId8"/>
    <p:sldId id="26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25" d="100"/>
          <a:sy n="25" d="100"/>
        </p:scale>
        <p:origin x="778" y="1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8-27T03:26:00.9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1234 9978 0,'0'0'15,"0"0"-15,0 0 0,0 0 0,0 0 0,0 0 16,0 0-16,0 0 15,0 0-15,0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8-27T03:26:10.83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3257 2150 0,'0'0'16,"0"0"-16,0 0 0,0 0 0,24-5 15,-24 5-15,22 1 16,-9-1-16,-1-1 0,3 2 0,-1 1 15,1 0-15,-1 0 0,2 2 16,3-1-16,0 1 0,-1-1 16,6 1-16,1 2 0,0-2 15,1 1-15,0-1 0,3-1 16,-1 3-16,-1-1 0,10 2 16,2-2-16,-3 0 0,-4-1 0,2-1 15,5 1-15,-5 1 0,-4 1 16,10-2-16,0-1 0,-1 0 15,-1-2-15,0 0 0,1 0 16,-2 1-16,-2 0 0,3-1 16,1 1-16,-3-1 0,-1 0 0,9 0 15,0-1-15,-8 1 0,-1 0 16,8-1-16,1-2 16,-2 0-16,-1-1 0,1-1 15,1 1-15,-3-1 0,-1 1 0,2-2 16,1-2-16,-2 4 0,1 3 0,7-4 15,-1-3-15,-9 1 16,-2 1-16,10-1 0,-1 0 16,-2 1-16,-4 4 15,2-3-15,6-1 0,-5 1 0,-2 2 16,-2-4-16,0 0 0,-3 2 16,3 1-16,-3-5 0,-1-2 15,2 2-15,2 1 0,-6 0 16,1 0-16,-1-3 0,-1-2 0,2 2 15,1 2-15,-2-2 0,-1 1 16,-1-6-16,1-2 0,-1 2 16,-3 0-16,0-1 0,-1-4 15,-2-2-15,1-3 0,0 3 16,-1 1-16,-3 3 0,-1 3 0,-2-5 16,-3-2-16,-1-1 0,0-1 15,-3 3-15,-1 1 0,-1-2 16,-1 0-16,-3 1 15,0 0-15,-3-1 0,-2 0 0,-3 1 16,-4 0-16,1 3 0,-4 2 16,-3-6-16,0-2 0,-1 0 15,-2 3-15,-1 1 0,-2 2 16,-2-2-16,2 0 0,0-1 16,-2 1-16,-1 0 0,-3 3 0,-2 1 15,-2 3-15,-2-2 0,0 1 16,-2-2-16,-1 2 0,-1-3 15,0-4-15,-3 3 0,-1 1 16,0 2-16,-2 3 0,-6-1 16,-1 2-16,3-3 0,-2-1 15,-1 1-15,1 5 0,-3-3 0,-2-3 16,1 2-16,-2 0 0,-7 0 16,-1 4-16,2 0 0,-1 1 15,0 0-15,-2 0 0,1 3 16,1 1-16,-27 0 0,9 0 15,6 3-15,2 4 0,1-4 16,0-1-16,5 1 0,2 1 16,1 2-16,0 3 0,0 3 15,-1 4-15,-1-4 0,1-5 16,4-2-16,-1 0 0,4 5 0,2 1 16,-1 4-16,0 1 0,4 4 15,2 1-15,2-2 0,2 0 16,2-5-16,0-3 0,1 1 15,-3 2-15,3 5 0,3 2 16,0 8-16,3 5 0,1-5 16,0-5-16,-2-2 0,-1-2 15,5 8-15,1 6 0,1 0 16,1 0-16,11-9 0,-1 2 0,0 5 16,4 3-16,-4 0 0,3-2 15,0 3-15,1 1 16,2 2-16,3-2 0,1 1 0,3 2 15,2-3-15,1 2 0,6 2 16,4 4-16,-1-5 0,3-3 16,1-1-16,0-2 0,5 4 15,4 2-15,0-5 0,3-2 16,0-8-16,3-2 0,5 3 16,4 1-16,4-1 0,2 0 0,12 1 15,4-2-15,-17-6 0,-10-3 16,-8-4-16</inkml:trace>
  <inkml:trace contextRef="#ctx0" brushRef="#br0" timeOffset="13942.3101">2119 4734 0,'0'0'0,"0"0"0,0 0 15,0 0-15,0 0 0,0 0 16,0 0-16,25 2 0,-25-2 0,0 0 15,24 0-15,-24 0 16,0 0-16,34 1 0,-20 0 16,-1-1-16,-1 1 0,3-1 15,2-1-15,-1 0 0,2 0 0,2-1 16,0 0-16,2 2 0,0 0 16,9 0-16,3 2 0,-4-4 15,1 1-15,1 1 0,3 0 16,5-2-16,-3-3 0,2 1 15,2 0-15,-3 1 0,0 2 0,6-1 16,3 0-16,-5 2 16,-2 1-16,3-1 0,3 0 15,-2-1-15,-3-2 0,10-2 16,3 0-16,-7 1 0,-6 2 0,4-1 16,6 1-16,-2 2 0,0 1 15,6-2-15,-1-2 0,-10 1 16,-2 0-16,11 0 0,4 1 15,-9 1-15,-4-1 0,4 0 16,6-2-16,-6 2 0,-5 0 0,26 1 16,-3 1-16,-30-1 15,-1 0-15,30 0 0,1-1 16,-26 1-16,-3 1 0,24 1 0,1-1 16,-7 1-16,-4-1 0,1 2 15,5-2-15,-10 0 0,-3 1 0,7 2 16,3 1-16,-7-5 15,-5-4-15,9 6 0,6 0 16,-8-1-16,-8-2 0,10 3 0,9 2 16,-6 1-16,-3 2 0,3-6 15,3-2-15,-4-1 0,-5-1 16,8 2-16,3 1 16,-6 1-16,-6 1 0,6 1 0,6 2 15,-4-5-15,-1-3 0,3 1 16,2 1-16,-5 1 0,-7 0 15,13 4-15,6 3 0,-11-8 16,-8-6-16,9 5 0,7 3 16,-4-3-16,-3-2 0,6 4 0,3 5 15,-11-2-15,-7 0 0,6 0 16,4 0-16,-3-4 0,-3-1 16,5-4-16,4 1 0,-9 6 15,-5 6-15,7-2 0,3-3 16,-8-2-16,-5-2 0,7-1 15,5 0-15,-6 3 0,-6 1 0,4 2 16,5-3-16,-5 0 0,-2 0 16,3-1-16,3-3 15,-6 3-15,-3 1 0,1 1 16,3 0-16,-5-1 0,-1 0 0,0 0 16,3 0-16,-6 1 0,-4 1 15,3-2-15,4-2 0,-4 5 16,-3-1-16,1-1 0,2-1 15,-20 0-15,3-1 0,4 2 16,4 0-16,-4 1 0,-2-1 0,0-1 16,1 0-16,-4 0 0,-4 0 15,1 1-15,3-1 16,-5 0-16,0 0 0,1-1 0,-2 1 16,-5 0-16,-1 0 0,-1 1 15,1 2-15,-2-2 0,0 0 0,-1-1 16,-1-1-16,-2 1 15,2 0-15,-2 0 0,0 0 16,0 0-16,0 0 0,0 0 16,-4 1-16,1-1 0,-1 1 0,1 0 15,1 1-15,0-2 16</inkml:trace>
  <inkml:trace contextRef="#ctx0" brushRef="#br0" timeOffset="19003.9257">2302 5499 0,'0'0'0,"0"0"16,0 0-16,0 0 0,0 0 0,0 0 15,0 0-15,0 0 16,0 0-16,0 0 0,0 0 16,0 0-16,0 0 0,0 0 15,23-12-15,-23 12 0,0 0 0,0 0 16,25-3-16,-25 3 0,19-2 16,-8 2-16,2 2 0,0-1 15,1 0-15,1-1 0,3-1 16,-2-1-16,1 0 0,4-1 15,-1 1-15,2 2 0,2 0 16,8 0-16,-2 0 0,1-1 16,0-1-16,1-1 0,2 1 15,-2 1-15,-1-1 0,10 0 0,1-1 16,-2 1-16,-4-1 0,4 2 16,1 2-16,-3-2 0,0-1 15,7-1-15,3 3 0,-5-1 16,-2 0-16,4 0 0,-1 0 15,-2-2-15,-3 1 0,10 0 16,4 0-16,-6 1 0,-6 2 0,4 1 16,2 2-16,-5-3 15,-2-1-15,2 0 0,4-1 16,-5 0-16,-2 1 0,3 0 16,4 0-16,-5-2 0,-2 1 0,9 1 15,1 0-15,-11 0 0,-5 0 16,11 0-16,2-1 0,-7 1 15,-2 1-15,9 0 0,0 2 16,-4-2-16,-3-1 0,4-1 16,4-1-16,-5 0 0,-3 1 0,2 2 15,3 3-15,-4-1 0,0-1 16,-2-1-16,4-2 16,-2 0-16,-4 0 0,4 2 15,2 0-15,-5 0 0,-2-2 0,5 4 16,3 4-16,-3-6 0,-6-5 15,5-1-15,2-1 0,-7 5 0,-2 2 16,7-1-16,6-1 16,-11 0-16,-4-1 0,11 0 0,2 0 15,-10 2-15,-2 0 0,4 0 16,2-1-16,-1-1 16,-4 1-16,1-2 0,1 0 0,-2 2 15,-1 1-15,0 0 0,0 1 16,-2-2-16,-1-3 0,4 1 15,2-1-15,-5 2 0,-4 0 0,5 1 16,2-1-16,-2-1 0,-1-1 16,-1 1-16,0 0 15,-4 1-15,1 2 0,1-1 16,-1 0-16,-2 0 0,-1 1 0,2 0 16,1-2-16,-1 0 0,-1 0 15,-1 2-15,-1 0 0,0 1 16,0 0-16,-1-1 0,2 0 15,-4-1-15,-1 0 0,1 1 16,1 0-16,-5 0 0,0 0 0,2 0 16,0 2-16,0-2 0,-1-2 15,1 2-15,-2 2 16,-1-2-16,-1 1 0,-2-1 16,-1 1-16,-3-1 0,-1 0 0,0 2 15,-2-1-15,-3-1 0,0 0 16,0 0-16,0 0 0,0 0 15</inkml:trace>
  <inkml:trace contextRef="#ctx0" brushRef="#br0" timeOffset="20820.062">2960 5404 0,'0'0'0,"0"0"0,0 0 0,31-1 16,-18 0-16,5 1 0,4 0 16,0 0-16,3-1 0,8-1 15,4 2-15,-2 0 0,0-1 0,12 0 16,1 1-16,-2-1 0,-4 0 16,12-1-16,3 1 0,-7 1 15,-2 0-15,2 0 0,3 1 16,-2-2-16,-4-1 0,11 0 15,1-1-15,-4 3 0,-2 1 0,4-1 16,-2-1-16,4 0 16,-5-1-16,2 2 0,4-1 15,-5 0-15,-4-1 0,4 1 0,2 2 16,-1-4-16,0 1 0,25-3 16,-5 0-16,-13-1 0,-8 0 15,5 7-15,3 6 0,-7-4 16,-4-3-16,3-5 0,3-2 15,-2 3-15,-4 3 0,1-1 16,0 2-16,-2-1 0,-4 0 0,7 0 16,6 1-16,-6 0 0,-7-1 15,3 1-15,0-1 0,-2 1 16,-3 0-16,4 2 0,2 0 16,-1-1-16,-1 1 0,5 1 15,0-1-15,-6-2 0,-5-1 16,4 2-16,4 3 0,-3 0 15,-3 1-15,5-2 0,5-1 16,-8 1-16,-3 3 0,1-2 16,2 1-16,-8-1 0,-2-1 0,1 2 15,4 0-15,-10 1 0,-3-1 16,3-3-16,3-4 16,-19 4-16,1 2 0,-2 0 0,1-1 15,-3-2-15,-2-1 0,-2 1 16,0 1-16,-3 2 0,-1-1 15,-3-2-15,-2-1 0,0 3 16,-2-2-16,-4 2 0,-3 3 16,-2-4-16,0-2 0,-5 0 0,-3-1 15,-2 1-15,-1 0 0,-3-1 16,-3-1-16,0 1 0,-2 1 16,-4-1-16,-2 1 0,-2-1 15,1-1-15,-10 0 0,-3 2 16,3 3-16,1-1 0,-6-2 15,-3-1-15,2 0 0,4 1 0,-12 0 16,0-1-16,2-1 16,3 2-16,-13 0 0,-1 0 15,6 0-15,6-1 0,-6 2 16,-5 1-16,2 2 0,5 3 0,-34-2 16,5-5-16,15-1 0,9 0 15,-2 3-15,-3 5 0,8 0 16,5-1-16,-8-1 0,-3 0 15,4-4-15,3-1 0,-3 3 16,-3 4-16,11-3 0,5 1 0,-4 0 16,-4-1-16,-1-1 15,1 0-15,4 0 0,1 1 16,4-2-16,5-1 0,-8 2 0,-4 2 16,8-1-16,7-1 0,-6-1 15,-3-2-15,5 1 0,4 0 16,0-2-16,2-1 0,1 3 15,6 2-15,-5-2 0,0-1 16,4 0-16,7 0 0,-8 0 16,-2 0-16,4-1 0,3-1 15,-2 1-15,2 1 0,14 1 0,-5 1 16,-1-1-16,-2 2 16,-3-3-16,0 1 0,2 2 0,-2 3 15,7-5-15,-3-1 0,-1 0 16,-2 1-16,2 0 0,4-1 0,-3 1 15,0-1-15,-1 1 16,1-1-16,1 0 0,1 0 16,4 0-16,0 0 0,0 2 0,-2 0 15,2 0-15,-1-2 0,-1 0 16,1 1-16,2-1 0,3-1 16,2 2-16,-1 1 0,1-1 15,-1 2-15,1-2 0,-1 0 16,1 0-16,1 0 0,2 0 15,-1 1-15,3-1 0,1 1 0,2-2 16,-1-2-16,2 5 16,1-1-16,0 0 0,-2-2 15,4 1-15,1-1 0,-3 2 16,3-2-16,-2-2 0,2 2 0,-1-1 16,1 1-16,0 0 0,0 0 15,1-2-15,-1 2 0,3-1 16,-1 1-16,1 0 0,0 0 15,0 0-15,-2 0 0,2 0 16,1-1-16,-2 0 0,1 1 16,-2 1-16,1 0 0,-2-1 15,0 0-15,0 0 0,0 0 0,0 0 16</inkml:trace>
  <inkml:trace contextRef="#ctx0" brushRef="#br0" timeOffset="24583.9103">12459 5481 0,'0'0'0,"0"0"16,0 0-16,0 0 0,0 0 0,0 0 15,0 0-15,0 0 0,0 0 16,22-20-16,-22 20 16,0 0-16,23-8 0,-23 8 0,22-3 15,-11 2-15,0 2 0,2-1 16,2 2-16,-2-2 0,0-2 16,5 4-16,4 0 0,-1-1 15,-1 0-15,7-1 0,3 0 16,0-1-16,0-1 0,2 3 15,2 1-15,0 0 0,-1-1 0,11 0 16,1 0-16,-2 1 16,-2-1-16,10 0 0,-1 0 15,-2-2-15,-3-1 0,5 0 16,1 1-16,-3 2 0,-5 2 0,11-3 16,2-4-16,-5 4 0,-5 1 15,4 1-15,3-1 0,-5 1 16,-3 2-16,8-4 0,1-2 15,-4 1-15,-4 3 0,3-1 16,1-1-16,-3 1 0,-4-1 0,1-1 16,0-1-16,-1 2 0,0 3 15,0-1-15,0-5 0,-2 1 16,-3 0-16,4 4 0,2 3 16,-4-2-16,-3 0 0,4-1 15,3-1-15,-4-2 0,-4-1 16,5 1-16,3 1 0,-3-1 15,-2 0-15,0 0 0,3-1 16,-3 2-16,-2 1 0,3-2 16,3-3-16,-4 3 0,-2 3 0,4-1 15,2 2-15,-5-3 0,0-1 16,1 1-16,1 1 0,-2 0 16,-2 0-16,4 0 0,3-2 15,-5 0-15,-2-1 0,1 0 16,4 0-16,-3 3 0,-3 2 15,4-1-15,4 0 0,-4-2 16,-3 0-16,2 1 0,1 2 16,-4-3-16,-2-2 0,4-1 0,4-2 15,-4 1-15,-5 2 0,5 3 16,4 6-16,-7-7 0,-5-5 16,4 3-16,3 2 0,-6-2 15,-1-1-15,8 2 0,4 2 16,-11 1-16,-3 1 0,6-4 15,5-1-15,-6-1 0,-4 3 0,3-1 16,2-1-16,-2-1 0,-1-1 16,3 2-16,2 1 15,-5 0-15,-2 1 0,4-1 16,3-2-16,-3 1 0,-2 0 0,3 0 16,2-2-16,-2 2 0,-1 0 15,1 1-15,2 1 0,-2 3 16,0 2-16,1-2 0,0-2 15,-2-1-15,-1-1 0,3 3 16,3 3-16,-4-4 0,-2-4 0,2 3 16,4 2-16,-7-1 0,-1 0 15,1 1-15,2 1 16,-3-3-16,-4 0 0,-2 1 0,-1 2 16,-5-3-16,-2-3 0,0 3 15,1 0-15,-2-1 0,1-4 0,-4 5 16,-4 5-16,-1-3 0,-1 2 15,-2-2-15,-3-2 16,0 0-16,0 0 0,-5-1 0,-3 0 16,1 1-16,-1 2 0,-3-1 15,-2 2-15,-2-3 0,1 0 16,-6 0-16,-4 0 16,0 1-16,-2 0 0,-9 0 0,-2-1 15,0 0-15,2-2 0,-5 2 16,-4-1-16,2-3 0,1-2 0,-13 2 15,-2 4-15,2 0 0,4 3 16,-13-3-16,-3 0 16,7 0-16,6-1 0,-12-1 0,-3 4 15,8-2-15,6 1 0,-10 4 16,-6 2-16,6-5 0,5-3 16,-32 1-16,3-1 0,10 0 15,10 0-15,-6-4 0,-3-1 16,11 3-16,7 6 0,-8-2 15,-7 0-15,8 4 0,7 3 0,-7-4 16,-5-1-16,4-9 0,3-2 16,-9 3-16,-6 4 15,10 3-15,9 3 0,-6 0 0,-5-2 16,8 2-16,6 0 0,-8-2 16,-7 0-16,8-5 0,5-2 0,-9 1 15,-4 0-15,11 3 16,9 2-16,-10 0 0,-6 2 15,4-3-15,2 0 0,-3-2 16,-3 0-16,13 2 0,9 2 0,-10 1 16,-3 2-16,4-6 0,4-2 15,-4 0-15,-3 0 0,6 1 16,5-1-16,-1 0 0,-2 0 16,7 1-16,5-2 0,-6 1 15,-3 0-15,6-2 0,6 1 0,-6 0 16,-4-1-16,7 1 15,5 1-15,-3 3 0,-1 1 16,4-1-16,4 1 0,-2-3 16,-2-1-16,2-1 0,1 0 0,0 0 15,-1 0-15,14 2 0,1-2 16,-7 3-16,-6-1 0,5 3 16,2 1-16,-2-1 0,2 2 15,3-3-15,-1 0 0,-1 0 16,0 1-16,2-1 0,4 0 0,-2-1 15,1-2-15,3 2 16,2 2-16,0-1 0,-1-1 16,0-1-16,0-1 0,4 1 0,2 1 15,1-1-15,2-1 0,0 2 16,-2-1-16,3 2 0,2-1 16,0 3-16,3 0 0,2-1 15,-1 1-15,3-2 0,2 0 16,-1-1-16,1-1 0,1 1 15,1 1-15,0 0 0,1 1 0,7 0 16,3-2-16,-2 2 0,0 0 16,4-1-16,4 0 15,-1-1-15,0-2 0,7 3 0,2 4 16,1-4-16,-1-1 0,4 0 16,2 0-16,-3 0 0,-1 2 15,11 0-15,3-1 0,-4-1 16,-4 0-16,12-1 0,3-1 15,-7 0-15,-4 2 0,3-1 16,5-2-16,-6 2 0,-1 2 0,10-2 16,3-2-16,-6 0 0,-3 1 15,3 2-15,4 1 0,-8-1 16,-6 0-16,27-3 0,-3 0 16,-10 2-16,-7 2 0,4 0 15,5-2-15,-8 2 0,-3 0 0,0-2 16,3 0-16,-6-2 15,-4-1-15,6 2 0,2 2 16,-6 0-16,-7 1 0,10 1 0,5 0 16,-8 1-16,-5-1 0,6-6 15,5-2-15,-4 3 0,-4 1 16,1 4-16,2 0 0,-3-2 16,-1-1-16,4-4 0,0-2 15,-5 5-15,-4 2 0,5-3 16,4-3-16,-6 3 0,-6 3 0,6-2 15,3-4-15,-3 5 0,-4 3 16,6-4-16,3-3 16,-18 1-16,1 2 0,17-2 0,0 4 15,-20-1-15,0-1 0,20 1 16,0 3-16,-21-3 0,0-1 16,6 0-16,3 1 0,-3 1 15,-3 1-15,5-2 0,2-3 16,-4 1-16,-2-1 0,4 2 15,2 4-15,-6-2 0,-3 1 0,7 0 16,1 1-16,-7-2 0,-2-2 16,2 2-16,1 0 15,-1-1-15,-2 1 0,3-1 16,0-1-16,-2 3 0,-4 1 0,0-1 16,0 2-16,-4-2 0,-2-1 15,3-1-15,1 0 0,-4-1 16,0 2-16,-2 2 0,0-1 15,-2-1-15,-2 0 0,-4 0 16,-1-1-16,0 1 0,-3 0 0,-2 0 16,1 2-16,-4-1 0,-3 0 15,-5 3-15,-5 1 16,1 0-16,3-2 0,2 0 0</inkml:trace>
  <inkml:trace contextRef="#ctx0" brushRef="#br0" timeOffset="29300.2195">2682 5381 0,'0'0'0,"0"0"0,0 0 0,0 0 16,0 0-16,-21-13 0,21 13 16,0 0-16,-29-8 0,14 5 0,0 3 15,-3-1-15,0 1 0,-4 1 16,0 3-16,-2-1 0,-2 1 16,-9 6-16,1 2 0,-1 0 15,0 0-15,-9 5 0,-3 2 16,3 1-16,2 1 0,-5 5 15,0 3-15,2 0 0,4-1 0,0 7 16,4 4-16,2 2 16,5-5-16,5 0 0,1 2 15,4-5-15,4-2 0,4 5 16,3 6-16,6-6 0,3-2 0,7 0 16,7 1-16,-1 1 0,4-3 15,5 1-15,6-1 0,0-3 16,1-3-16,12 3 0,3-1 15,-2-3-15,-2-4 0,10-4 16,5-3-16,-1-4 0,-1-3 0,8 1 16,7-1-16,-7 3 0,-4 1 15,37-4-15,-5-7 16,-4-8-16,-6-4 0,3 7 0,3 1 16,-9 0-16,-2-2 0,1-4 15,3 0-15,-9-1 0,-2 2 0,-3-2 16,-1-1-16,-3-3 15,-7-1-15,4 0 0,3 0 16,-8 0-16,-6-2 0,1-2 16,4-1-16,-9-2 0,-1 0 0,-1-3 15,2-4-15,-7 1 0,-7 2 16,0-3-16,-2-1 0,-4 0 16,-2-1-16,-9-1 0,-6 0 15,-5-1-15,-4 1 0,-7-1 16,-4-1-16,-3 3 0,-1 1 0,-7-2 15,-9 1-15,13 12 16,-6-2-16,-7-5 0,-8-3 16,-1 5-16,-3 2 0,-31-10 0,0 3 15,11 3-15,5 3 0,-8 1 16,-3 3-16,2 6 0,5 8 16,-15-4-16,-7 0 0,4 3 15,1 3-15,-8 5 0,-4 5 16,12 3-16,6 2 0,-4 9 15,-3 7-15,8-3 0,4 0 0,-3 7 16,-2 8-16,23-13 0,17-8 16,11-7-16</inkml:trace>
  <inkml:trace contextRef="#ctx0" brushRef="#br0" timeOffset="38467.5006">2075 7224 0,'0'0'0,"0"0"15,0 0-15,0 0 0,0 0 0,0 0 16,27 1-16,-27-1 15,0 0-15,22 3 0,-22-3 16,24 4-16,-12-1 0,3-1 16,1 0-16,0 0 0,1 2 0,4-2 15,1 0-15,1 1 0,-1 1 16,12-1-16,1-1 16,1 0-16,-2-1 0,12 0 0,1 0 15,-5-2-15,-1-1 0,4 2 16,8 0-16,-5 1 0,-6 1 15,10-1-15,1-1 0,-2-1 16,1 0-16,7 1 0,-2-1 16,-2 4-16,1 1 0,0-1 15,2-2-15,-4-1 0,-2-1 0,10-1 16,1 0-16,-6 1 0,-1 2 16,-2 0-16,2-1 0,1 1 15,-2 2-15,10-2 0,-2 1 16,13 1-16,-6-1 0,-4 0 15,-1-2-15,0 1 0,-2 1 0,-2-3 16,4-3-16,-7 6 0,-2 1 16,2-2-16,8-2 15,-6 0-15,0 0 0,-1 1 0,0 1 16,-4 0-16,-3 0 0,7-1 16,4 0-16,-4-1 0,0 0 15,-3 0-15,0 1 0,-4-1 16,1-1-16,0 5 0,1 3 15,-3-5-15,-3-4 0,5 2 16,5 1-16,-6 1 0,-1 1 0,0-2 16,-4-2-16,1 2 0,-4 0 15,3-2-15,1-4 16,-1 1-16,0-1 0,1 5 0,3 2 16,-6-1-16,-1 0 0,2-1 15,-1 1-15,-4-1 0,-3 1 16,0-3-16,2 0 0,-2 2 15,1 2-15,1 0 0,2 1 16,-20-3-16,3 0 0,1-1 16,2 0-16,1 2 0,-1 1 0,1-1 15,1-1-15,-3 1 0,-1-1 16,-2 1-16,1 1 0,-2 1 16,0 1-16,-5-3 0,0-1 15,-2 0-15,0 1 0,-4 0 16,1 1-16,-1-1 0,-3 1 15,1-1-15,0-1 0,-2 0 0,-1 0 16,-2 1-16,-1 1 16,0 0-16,-1-1 0,-1 1 15,-2-1-15,2 3 0,-2-3 0,3 1 16,-3-1-16,1 2 0,-1-2 16,0 0-16,-3 1 0,1 1 15,0-1-15,0 1 0,0-1 16,-3-1-16,1 1 0,-2-1 15,0 1-15,-1 0 0,0-1 0,-2 2 16,-1 3-16,0-3 0,0-1 16,-2 0-16,-3-1 15,0 1-15,-2-1 0,0 1 0,-2 2 16,0-1-16,-1-2 0,-8 3 16,-3 0-16,2 0 0,2-1 15,-3-1-15,-2-1 0,1 2 16,0 0-16,-7-2 0,-1-1 15,1 2-15,1 0 0,-1 0 16,0 0-16,-1 0 0,1 0 0,-9-1 16,3-1-16,-1 4 0,1 3 15,-3-3-15,0-1 0,3 0 16,1 0-16,-1-2 16,-1 0-16,-5 1 0,4 1 0,-3 1 15,-1 0-15,2-2 0,4-1 16,-3-1-16,-2 1 0,3-1 15,2-1-15,-2 2 0,-3 2 16,3-2-16,1 0 0,-7-2 16,1-3-16,-1 4 0,-2 1 0,0 1 15,2 1-15,4-2 0,2 0 16,-5 0-16,-1 0 0,1 0 16,5 0-16,-2 2 0,-3 1 15,3-4-15,1-3 0,-3 0 16,2 0-16,-2 3 0,1 1 15,-6 0-15,1 0 0,6 1 0,1 2 16,-23-6-16,4-3 16,10 1-16,5 1 0,-3 2 15,0 0-15,3 0 0,7 4 0,-5-5 16,-3-1-16,1 0 0,3-1 16,-1 1-16,2 3 0,-4 1 15,0 2-15,4-3 0,6 0 16,-5-3-16,-2-1 0,-3 1 15,-2 1-15,8 2 0,4 1 0,-7 0 16,-2 0-16,6-1 0,2-2 16,-5 2-16,-1-1 15,21 3-15,-1 0 0,-12 0 0,-4-1 16,8 1-16,2 1 0,-6-2 16,-3-2-16,2 2 0,2 0 15,-2 2-15,0 1 0,5-3 16,2-2-16,-3 1 0,-2 1 15,4-2-15,4 0 0,-1 2 16,0 0-16,1 1 0,6 3 0,3-4 16,0 0-16,2-3 0,4 2 15,-5 0-15,-1 1 0,6 1 16,4 0-16,2-2 0,1-1 16,2 1-16,3 2 0,2 0 15,-2-1-15,2-1 0,2 1 16,0 0-16,0 0 0,4 0 15,0 1-15,3-1 0,0 1 16,4-1-16,-1 0 0,0 0 16,0 1-16,2 1 0,0-1 0,4-1 15,4 1-15,-2-1 0,2 1 16,1 0-16,1 0 0,1 1 16,2 2-16,0-3 0,4-1 15,-1 1-15,1 1 0,8-1 16,2 1-16,-2-2 0,-2 0 15,0-1-15,4 0 0,-2 1 0,1 0 16,7 1-16,2 1 16,-3-2-16,-1-1 0,1-1 15,2 1-15,-1 1 0,-1 2 0,2-2 16,-2-1-16,8 2 0,-1 1 16,-2-2-16,1-1 0,-2-1 15,2 2-15,-1 1 0,0 0 16,-1 3-16,-3-1 0,6-2 15,-2-2-15,0 2 0,0 3 0,1-1 16,4-1-16,-6-3 16,-1-1-16,0 2 0,2 1 0,0 2 15,-1 0-15,-1-1 0,0-2 16,1 1-16,0-1 0,3-1 16,0-3-16,-2 3 0,-3 2 15,1 1-15,3-1 0,-3-2 16,0-1-16,2 1 0,-1 1 15,-1 0-15,-1-1 0,1 1 16,3 2-16,-5-2 0,-1-2 0,0 3 16,5 2-16,-2-2 15,1-1-15,-1 1 0,1 0 0,-2-1 16,1-2-16,1-2 0,-1 0 16,1 3-16,-3 4 0,1-4 15,1-1-15,1 0 0,-4 2 16,1 0-16,1 0 0,-4 1 15,-1 1-15,1-2 0,1 1 16,-4-1-16,-2 2 0,-1-4 16,3-1-16,-3 3 0,0 3 0,0-4 15,-1-2-15,1 3 0,-2 0 16,1 1-16,1-1 0,-4-1 16,0 1-16,-1 3 0,-1 2 15,-1-6-15,-2-6 0,3 6 16,2 2-16,-4 3 0,-3 3 15,3-3-15,-3-2 0,2-1 16,1 0-16,-3 2 0,0 0 16,-9 0-16,0-1 0,-1 0 0,0-1 15,-2 0-15,-4 0 0,-2 1 16,-4 2-16,0-2 0,-1 1 16,0-2-16</inkml:trace>
  <inkml:trace contextRef="#ctx0" brushRef="#br0" timeOffset="39235.7821">4459 6207 0,'0'0'0,"0"0"15,0 0-15,0 0 0,0 0 0,29-5 16,-29 5-16,0 0 15,32-5-15,-32 5 0,30 0 16,-13 0-16,-1 0 0,0 0 16,2 0-16,0-2 0,-1 0 0,0 1 15,3 1-15,-3 1 16,0-1-16,2 1 0,-4 0 0,-2-1 16</inkml:trace>
  <inkml:trace contextRef="#ctx0" brushRef="#br0" timeOffset="39400.8844">4501 6422 0,'0'0'0,"0"0"16,0 0-16,0 0 0,28-11 0,-12 9 16,3 0-16,1 0 15,1-1-15,2 1 0,6 1 16,5 1-16,-2 0 0,-5 0 15,-3 0-15,-3 0 0</inkml:trace>
  <inkml:trace contextRef="#ctx0" brushRef="#br0" timeOffset="42150.0939">4987 6023 0,'0'0'0,"0"0"16,0 0-16,26-1 0,-16 0 0,5-2 15,2 1-15,0-2 0,2 1 0,6-3 16,3-1-16,-2 0 16,0 1-16,-3-2 0,-1 1 15,-1 0-15,-1-1 0,-4 0 16,-1 1-16,-3 0 0,-2 0 0,-4-2 16,-1-2-16,-3 3 0,-2 0 15,-3 0-15,-4-1 0,-5 1 16,-1 2-16,-6 0 0,0 1 15,-2 0-15,-1-1 0,-2 3 16,0 2-16,-2 2 0,2 1 0,-5 4 16,3 1-16,-3 3 0,4 2 15,2 1-15,3 3 0,3 2 16,3 4-16,3 1 0,2 1 16,5-2-16,3-1 0,4 2 15,5 1-15,3 0 0,4-2 16,4-3-16,2-2 0,2-3 15,2-2-15,0-1 0,-8-2 16,-2-2-16</inkml:trace>
  <inkml:trace contextRef="#ctx0" brushRef="#br0" timeOffset="42666.8984">5842 5875 0,'0'0'0,"0"0"0,0 0 16,0 0-16,0 0 0,0 0 0,-7-21 15,7 21-15,0 0 0,-26-16 16,10 10-16,1 3 0,0 1 16,-2-1-16,-3 2 0,-1 0 15,-1 1-15,-7 2 0,2 4 16,0 0-16,2 0 0,0 4 15,-1 2-15,4 1 0,4 2 0,-4 7 16,4 3-16,5 0 0,4-2 16,4 1-16,5-1 0,4-1 15,2-3-15,8-2 0,3-2 16,3-4-16,1-3 0,4-4 16,4-3-16,-4-3 0,1-2 15,0-2-15,1-3 0,-2-2 16,0-3-16,2-5 0,-2-2 15,-5 0-15,-2 2 0,-5-1 16,0 2-16,-2 1 0,-4 4 0,-2 2 16,0 1-16,-4 4 0,0 2 15,-1 0-15,0 4 0,0 0 16,-2 1-16,-1 5 0,1 3 16,0 4-16,0 2 0,1 6 15,-3 6-15,1-3 0,0-1 0,-2 4 16,2 1-16,0-5 0,0-1 15,1-3-15,2-3 16,0-3-16,0-2 0,0-1 0</inkml:trace>
  <inkml:trace contextRef="#ctx0" brushRef="#br0" timeOffset="43116.8979">6104 5776 0,'0'0'0,"0"0"0,0 0 16,0 0-16,-14 21 0,14-21 0,-14 25 16,6-8-16,0 2 0,2 2 15,-1 1-15,1-1 0,1 0 0,1 2 16,0-2-16,3-3 15,2-2-15,3-5 0,1-2 16,4-3-16,2 1 0,1-5 16,2-2-16,1-5 0,-1-1 0,1-1 15,2-4-15,-2-1 0,1-2 16,0-1-16,2-1 0,-3 0 16,0-1-16,-1-2 0,-2 2 15,-1 1-15,-1-1 0,-3 5 16,-1 2-16,-2 3 0,-1-1 0,-1 1 15,2 1-15,-4 4 16,0 2-16,0 0 0,1 6 16,-2-1-16,-2 0 0,2 5 0,-3 4 15,-1 4-15,2 1 0,1 3 16,1 1-16,1 0 0,0 0 16,1-5-16,3-4 0,0-2 15,-1-2-15,0-2 0</inkml:trace>
  <inkml:trace contextRef="#ctx0" brushRef="#br0" timeOffset="43366.9364">6641 5792 0,'0'0'0,"0"0"16,0 0-16,0 0 0,0 0 0,0 0 15,-4 35-15,4-35 16,-11 31-16,6-11 0,-1 4 16,-1 0-16,0 0 0,2 0 0,-3-1 15,1 4-15,1-5 0,2-1 16,-2-4-16,3-5 0,1-4 16,-1-4-16,1-4 0,0-1 15,1 1-15,1 0 0</inkml:trace>
  <inkml:trace contextRef="#ctx0" brushRef="#br0" timeOffset="43533.329">6571 5708 0,'0'0'0,"0"0"16,0 0-16,0 0 0,23 0 0,-23 0 15,21 5-15,-21-5 0,22 8 16,-11-2-16,3 2 15,-2 0-15,-1-3 0,-2 1 0</inkml:trace>
  <inkml:trace contextRef="#ctx0" brushRef="#br0" timeOffset="43783.6557">6951 5802 0,'0'0'16,"0"0"-16,0 0 0,0 0 0,0 0 15,-4 33-15,4-33 16,-10 35-16,4-14 0,0 4 16,-4 4-16,1 1 0,-2 0 0,-1 8 15,1 0-15,1-4 0,1-1 16,0 4-16,1 0 0,2-7 16,0-3-16,2-2 0,0-1 15,1-6-15,1-4 0,-1-3 16,-1-1-16,-1-2 0,-1-1 0,1-6 15,-1-5-15,3 2 0,-1-1 16,0 1-16</inkml:trace>
  <inkml:trace contextRef="#ctx0" brushRef="#br0" timeOffset="44067.1226">6891 5852 0,'0'0'16,"8"-5"-16,3 0 0,1 1 15,2-1-15,1 2 0,4 2 16,5-3-16,-2 2 0,0 3 0,0 4 16,0 0-16,0 1 0,-2 3 15,-2 2-15,-2 0 0,0 2 16,-1 0-16,-2 0 0,-5-2 16,-2-1-16,-5 1 0,-5 1 15,-2-1-15,-4 1 0,-2 0 16,-4 1-16,-1-1 0,-3-2 0,-7 2 15,-1-1-15,2 1 16,3 0-16,1-2 0,0-1 16,2-6-16,3-4 0,1 1 0,4-1 15,2 1-15</inkml:trace>
  <inkml:trace contextRef="#ctx0" brushRef="#br0" timeOffset="44334.1721">7460 5822 0,'0'0'15,"0"0"-15,0 0 0,-1 26 0,1-26 16,-4 34-16,-1-12 0,-1 3 16,-3 3-16,-4 11 0,-3 0 15,3 0-15,2 0 0,-2 6 16,1-3-16,3-6 0,-1-5 0,2 0 15,4-5-15,-2-9 16,2-2-16,-1-2 0,2-1 0,0-1 16,0-1-16,-2-9 0,0-5 15,-1-2-15,2-2 0,-2 1 16,2 1-16,0 2 0</inkml:trace>
  <inkml:trace contextRef="#ctx0" brushRef="#br0" timeOffset="44602.2828">7614 5806 0,'0'0'15,"0"0"-15,0 0 0,18-3 0,-9 3 16,2 2-16,1 2 0,0 1 16,2 2-16,-3 2 0,-1 1 15,-1 3-15,1 1 0,-6 1 16,-2 1-16,-2 0 0,-2-2 0,-5 1 15,-6 1-15,0-1 0,-2-2 16,-1-1-16,-2 0 16,-1-1-16,0 0 0,-4-2 15,0 0-15,2-1 0,3 1 0,-3-2 16,1-3-16,4-5 0,4-5 16,5 3-16,0 0 0,1 0 15</inkml:trace>
  <inkml:trace contextRef="#ctx0" brushRef="#br0" timeOffset="45083.8182">7823 5991 0,'0'0'0,"0"0"16,0 0-16,24 0 0,-24 0 15,0 0-15,32-5 0,-16 2 16,-2 1-16,5-1 16,3 0-16,-1-1 0,-3-1 0,5-2 15,-1 0-15,-4-1 0,0 2 16,-3 0-16,0 0 0,-3 0 15,-2 1-15,-4-2 0,0-2 16,-5 2-16,-3 1 0,-3-3 0,0 0 16,-3 0-16,-1 3 0,-6 1 15,-2 2-15,0-1 0,-2 2 16,0 2-16,2 2 16,-3 0-16,-1 2 0,2 2 0,-1 1 15,3 2-15,-1 1 0,4 3 16,1 3-16,4 1 0,0-1 15,3 1-15,5 1 0,3 0 0,4 0 16,7-1-16,5-1 16,3-4-16,1 0 0,5 0 15,4-1-15,-1-4 0,0-3 0,-6 0 16,-4-2-16,-5 0 0</inkml:trace>
  <inkml:trace contextRef="#ctx0" brushRef="#br0" timeOffset="45642.3161">8639 6014 0,'0'0'0,"0"0"0,0 0 16,0 0-16,0 0 0,0 0 16,3-21-16,-3 21 0,0 0 15,-9-19-15,9 19 0,0 0 16,-15-22-16,15 22 0,-14-18 15,4 9-15,-1-1 0,-3 2 16,1 0-16,-1 1 0,-1 2 0,1 0 16,0 0-16,1 2 0,-3 2 15,1 2-15,-2 3 0,1-1 16,-1 2-16,-3 2 0,2 2 16,1 4-16,3 1 0,2 2 15,2 0-15,2 1 0,2-1 16,3 1-16,3 0 0,2-2 15,4-1-15,3-2 0,4-3 16,1-2-16,3-1 0,-1-1 16,2-2-16,1-3 0,0-1 0,1-2 15,0-3-15,-1-1 0,0-1 16,-1-5-16,1-3 0,-2-4 16,-2-2-16,1 1 0,-2-2 15,-2 0-15,-2 0 0,0-1 16,1 1-16,0-1 0,0 0 0,-2 3 15,-2 0-15,-1 4 16,-1 1-16,1 1 0,-1 3 16,-1 2-16,-2 1 0,-1 1 15,0 4-15,-1 4 0,0-3 0,-1 7 16,0 2-16,-1 6 0,-2 2 16,-1 5-16,-1 5 0,-1 1 15,-2 5-15,1 1 0,-2 4 16,1 9-16,3-3 0,-2-6 15,3-8-15,0-4 0</inkml:trace>
  <inkml:trace contextRef="#ctx0" brushRef="#br0" timeOffset="49966.8512">4694 11526 0,'0'0'15,"0"0"-15,0 0 0,0 0 0,0 0 16,0 0-16,-16-15 0,16 15 15,0 0-15,-19-18 16,19 18-16,-22-15 16,6 8-16,1 1 0,0 1 0,-4-1 15,-2 0-15,2 1 0,-2 1 16,-5 0-16,-5-2 0,2 2 16,-2 1-16,2 1 0,-4 0 15,3 1-15,-2 1 0,-8 1 16,-1 2-16,3-2 0,0 0 0,0 3 15,-1 1-15,2 0 0,-1 1 16,-7 5-16,-1 3 16,7-2-16,5-2 0,-5 2 0,-4 0 15,7 2-15,5 0 0,-10 2 16,3 1-16,1-2 0,5-3 16,2 4-16,2 1 15,4 1-15,2-1 0,-2 2 0,2 3 16,1-4-16,5-1 0,0 1 15,1 2-15,5-4 0,0 1 0,0 1 16,-1 2-16,3-2 0,0-2 16,2 0-16,2 2 15,0-3-15,2-2 0,4 5 0,0 2 16,1-6-16,2-1 0,1 1 16,2 0-16,1 0 0,4-1 0,3 1 15,5 1-15,-2-3 16,3 1-16,1-2 0,5 0 15,0 1-15,3-1 0,8 3 0,5 0 16,-6 1-16,0 0 0,6-3 16,3 1-16,-3-1 0,-3 1 15,14-2-15,5-2 0,-7 0 16,-8-1-16,8 1 0,7 0 16,-6-1-16,0 0 0,8-1 15,5-1-15,-7 0 0,-6-1 0,32 1 16,-2-2-16,-8-2 15,-9 0-15,12-2 16,7-1-16,-14 1 0,-7 0 0,0-1 16,2-3-16,-5 1 0,-1 0 0,2-5 15,2-3-15,-4-1 0,-2 1 16,-3 3-16,2 2 16,-1-2-16,-3-1 0,2-1 0,-1-3 15,-5 3-15,-6 1 0,0-4 16,4 0-16,-12-5 0,-3 0 0,-3-5 15,-2-2 1,-1 0-16,-3-1 0,-10 2 0,-9 2 16,-6-1-16,-5-2 0,0 11 15,-3-3-15,-4 0 0,-1-1 16,-8-3-16,-2-2 0,1 1 16,-2-1-16,-11-4 15,-7-2-15,-7 1 0,-8 1 16,8 2-16,2 0 0,-15-4 15,-4-1-15,4 7 0,4 6 0,-43-13 16,1 0-16,13 5 0,9 3 16,-4 3-16,-6 0 0,11 3 15,6 2-15,-5 4 0,-3 5 16,11 1-16,7 0 0,-8 1 16,-3 1-16,15 1 0,9 1 0,-1 0 15,-7 0-15,16-1 0,5 1 16,0 1-16,3 0 15,3 1-15,7 1 0,4 1 16,6-1-16,3-2 0,1-3 0,3 2 16,-3 0-16,5 0 0,2 1 15,0 0-15,2-1 16,-2 3-16,2-3 0,0 0 0,0 2 16,0-2-16,0 0 0,0 0 15,0 0-15,0 0 0,0 0 0,0 0 16,0 0-16,0 0 0,0 0 15,0 0-15,1 3 16,-1-3-16,0 0 0,1-3 0,-1 3 16,0 0-16,0 0 0,0 0 15,0 0-15,-2 0 0,-4 0 0,3 0 16,0 0-16,-1 0 16</inkml:trace>
  <inkml:trace contextRef="#ctx0" brushRef="#br0" timeOffset="50850.6866">9047 6061 0,'0'0'0,"0"0"0,0 0 16,0 0-16,0 0 0,3 23 0,-3-23 15,-3 20-15,3-20 16,-8 23-16,0-11 0,1-1 16,0-1-16,-2 0 0,-1 1 15,0-4-15,-1-2 0,2-1 0,2 1 16,0-2-16</inkml:trace>
  <inkml:trace contextRef="#ctx0" brushRef="#br0" timeOffset="51400.9881">9458 5616 0,'0'0'0,"0"0"15,0 0-15,0 0 0,1 31 0,-1-31 16,-4 38-16,-1-14 16,0 2-16,-3 7 15,-1 6-15,-2 6 0,1-4 0,-1 4 16,0-5-16,1-3 0,3-3 16,-2 1-16,1-5 0,4-9 15,0-4-15,2-4 0,0-2 16,0-3-16,1 0 0,-2-4 15,3-4-15,0 0 0,0-5 0,3-4 16,0-3-16,2-2 0,2-4 16,0 1-16,0-1 0,3 1 15,2 0-15,3-1 0,1 1 16,6-1-16,1 1 0,2 1 16,-1 3-16,0 2 0,2 4 0,-1 1 15,0 3-15,-3 2 0,-2 2 16,-3 5-16,-3 6 0,-3 0 15,-2 1-15,-4 0 0,-1 0 16,-3 0-16,-2 1 0,-6-1 16,-3 1-16,-4-3 0,-5-1 15,-1 1-15,-2 1 0,-4-2 16,-4-2-16,1-1 0,1-3 16,1-1-16,3-2 0,0-1 15,-1-2-15,5-1 0,2 0 0,7-6 16,4-3-16,2 4 0,0-1 15,2 3-15</inkml:trace>
  <inkml:trace contextRef="#ctx0" brushRef="#br0" timeOffset="51650.0904">10010 5604 0,'0'0'16,"0"0"-16,0 0 0,0 0 0,0 0 16,-3 26-16,3-26 0,-7 33 15,1-12-15,-3 4 0,-2 4 16,0 3 0,1 1-16,-3 12 0,1 2 15,1-7-15,1-5 0,1 1 16,1-6-16,2-3 0,0-5 15,0-3-15,1-4 0,1-2 0,0-3 16,1-2-16</inkml:trace>
  <inkml:trace contextRef="#ctx0" brushRef="#br0" timeOffset="52017.4088">9994 6041 0,'0'0'0,"0"0"0,0 0 0,25-1 0,-14 0 15,5 0-15,2-1 0,0 0 16,0-1-16,6 0 0,0 2 16,-1-3-16,0-2 0,-2 0 15,0-2-15,-2 1 0,-2-1 16,-3-1-16,-3 0 0,-2-1 16,-3 0-16,-3 2 0,-5-3 15,-2 2-15,-3 0 0,-2 0 16,-5 2-16,1 1 0,1 1 0,-5 3 15,-1 0-15,-1 4 0,0 1 16,0 2-16,1 3 16,0 3-16,3 2 0,-3 5 0,1 0 15,3 4-15,3 1 0,3-1 16,4-2-16,2-1 0,3-1 16,4-2-16,4 1 0,3-4 15,4-2-15,6-2 0,4-2 16,-4-1-16,-4-2 0,-4 0 0</inkml:trace>
  <inkml:trace contextRef="#ctx0" brushRef="#br0" timeOffset="52350.6754">10753 5836 0,'0'0'0,"0"0"16,0 0-16,0 0 0,-23 0 0,23 0 15,-27 5-15,8-1 0,-2 0 16,-1 4-16,0-1 0,-7 4 16,2 0-1,1 2-15,3 3 0,3 0 0,4-1 16,4-1-16,4-1 0,6 0 0,4 0 16,5-2-16,4-1 15,0-2-15,0 0 0,0 0 0,1-1 16,0-1-16,0 1 0,-1 0 15,-2 1-15,-3-2 0,0 2 16,-6-1-16,-3 0 0,-3 0 16,-2 0-16,-3 0 0,-2 1 15,-3-1-15,-3 2 0,1-3 16,1 1-16,1-2 0,2 0 0,2-1 16,2-1-16,1 0 0</inkml:trace>
  <inkml:trace contextRef="#ctx0" brushRef="#br0" timeOffset="52737.676">11124 5863 0,'0'0'0,"0"0"0,0 0 16,0 0-16,-28-2 0,28 2 15,-25 5-15,25-5 0,-37 7 0,18-2 16,-2 1-16,2 1 0,1 1 16,2 1-16,0-1 0,-1 2 15,2 1-15,5 0 0,5 1 16,2 0-16,2-1 0,3 1 16,3 2-16,3-3 0,2 0 0,1-1 15,1 0-15,0 0 0,0-1 16,-2 0-16,-1-2 15,-2-1-15,-2 0 16,-5 2-16,-5 0 0,-2 0 0,-1 0 0,-3-1 16,-3-1-16,0 1 15,-1 0-15,0 0 0,-1-1 16,0 0-16,-1-3 0,2 1 16,1 0-16,3-3 0,2 0 0,1 1 15,1-2-15,2 1 0</inkml:trace>
  <inkml:trace contextRef="#ctx0" brushRef="#br0" timeOffset="53166.7852">11186 6061 0,'0'0'0,"0"0"0,0 0 15,0 0-15,28 1 0,-28-1 0,24 0 16,-24 0-16,27 0 0,-12-1 16,2 1-16,2-3 0,0-1 15,1-1-15,0-1 0,3-2 16,-2 1-16,-2-3 0,-2 1 16,-2-3-16,-2 2 15,-3-2-15,-3 0 0,-3 1 16,-2 0-16,-3 0 0,-1 2 0,-3 3 15,-4 0-15,-6 1 0,-3 3 16,-1 2-16,0 2 0,-1 2 16,-1 1-16,-1 1 0,0 2 0,0 2 15,1 3-15,-1 4 0,3 0 16,4 1-16,3 1 16,3 0-16,4-1 0,5 1 0,5-1 15,7-2-15,5 0 0,4-3 16,3-1-16,5-1 0,4-3 15,2-1-15,1-1 0,-6-2 16,-6 0-16,-4-2 0</inkml:trace>
  <inkml:trace contextRef="#ctx0" brushRef="#br0" timeOffset="53700.788">12031 6045 0,'0'0'0,"0"0"0,0 0 0,0 0 15,0 0-15,3-24 0,-3 24 16,0 0-16,-8-25 0,8 25 16,0 0-16,-22-23 0,9 15 0,-2 0 15,-3 1-15,1 2 0,-1 1 16,-2 1-16,-1 3 16,-6 1-16,0 2 0,2 0 0,1 1 15,3 4-15,1 2 0,2 1 16,2 2-16,1-1 0,3 3 15,3 0-15,3-2 0,1 1 16,3-1-16,3-1 0,4 0 16,5-3-16,4-4 0,4 0 15,1-3-15,1-3 0,1-3 0,1-1 16,3-2-16,3-3 0,1-2 16,-5 0-16,-2-3 15,-2-1-15,-1-2 0,-2-1 0,0-1 16,-3-3-16,-1-1 0,1-1 15,0-1-15,-1 2 0,-1 1 16,-2 1-16,-1 2 0,0 2 16,-2 0-16,-2 3 0,-1 1 15,1 6-15,-2 4 0,-3 4 16,0 0-16,1 3 0,-1 1 0,-2 5 16,-1 4-16,-3 3 0,0 3 15,-3 5-15,-2 4 0,1 2 16,0 2-16,0 5 0,2-3 15,2-5-15,0-6 0,3 1 16,2 0-16,1-2 0,1-1 0,0-3 16,-1-1-16,1-2 15,1-3-15,1-2 0,-1-2 0,-1-1 16</inkml:trace>
  <inkml:trace contextRef="#ctx0" brushRef="#br0" timeOffset="53835.3642">12365 6129 0,'0'0'0,"0"0"16,0 0-16,0 0 0,-10 25 0,10-25 15,-20 28-15,6-11 16,-5 1-16,4-2 0,1-3 0,1 0 16</inkml:trace>
  <inkml:trace contextRef="#ctx0" brushRef="#br0" timeOffset="54683.9834">12704 5970 0,'0'0'0,"0"0"15,0 0-15,0 0 0,0 0 0,0 0 16,0 0-16,23 14 16,-23-14-16,0 0 15,36 13-15,-36-13 0,32 6 0,-14-4 16,1-2-16,-2-2 0,1 0 0,-1 0 16,2-2-16,-1 0 0,-1-1 15,3 0-15,-2-2 0,-3-1 16,-1-2-16,-4 0 0,-4 1 15,-4-1-15,-4 1 0,-3 0 16,-4 2-16,-2 0 0,-2 0 16,-4 4-16,-2-1 0,-2 3 15,-1 1-15,0 4 0,1 1 16,0 2-16,0 0 0,0 4 16,2 1-16,-3 5 0,3 4 0,4-1 15,4 2-15,5 0 0,1 0 16,7-1-16,3 0 0,6-3 15,4-1-15,3-2 0,3-1 16,4-3-16,4-1 0,1-2 16,0-1-16,-6-2 0,-4 0 0,-4-2 15</inkml:trace>
  <inkml:trace contextRef="#ctx0" brushRef="#br0" timeOffset="55106.5999">13390 5907 0,'0'0'16,"0"0"-16,0 0 0,0 0 0,0 0 15,0 0-15,-20 29 16,20-29-16,-17 29 0,8-11 0,0 1 16,2 1-16,-1-1 0,1 1 15,1 0-15,-2 1 0,1-3 16,2-3-16,0-3 0,2-3 15,1 0-15,0-7 0,-1-3 16,2-1-16,0-4 0,1 1 16,0-1-16,0-2 0,0 1 0,1-5 15,2-4-15,0-3 16,1 1-16,2-2 0,0 1 16,3 2-16,1 2 0,2 1 15,3 0-15,-1 3 0,0 0 0,1 4 16,-1 2-16,0 1 0,0 3 15,0 3-15,0 3 0,-1 4 16,1 4-16,-2 3 0,-1 3 16,-2-1-16,-2 0 0,-1 2 15,-2 1-15,1 5 0,-2-2 0,-1-2 16,0 0-16,1-1 0,0-1 16,-1-3-16,0-4 0,1-3 15</inkml:trace>
  <inkml:trace contextRef="#ctx0" brushRef="#br0" timeOffset="55683.4802">14088 6078 0,'0'0'16,"0"0"-16,0 0 0,0 0 0,0 0 15,0 0-15,0 0 0,-1-22 16,1 22-16,0 0 0,-15-23 15,15 23-15,-18-18 0,7 9 16,-1 2-16,0-3 0,0 2 16,-1 1-16,-1 1 0,-1 2 15,-2-1-15,0 2 0,-2 2 16,0 0-16,0 1 0,-5 4 16,0 3-16,0 3 0,1 3 0,-1 2 15,2 3-15,4-1 0,2 1 16,3-1-16,2 2 0,2 2 15,4-2-15,3-2 0,6-3 16,3-5-16,5 0 0,1-3 16,2-1-16,3-4 0,2-3 0,6-5 15,3-2-15,-2-2 16,0-3-16,-1 0 0,1-3 16,-1-2-16,1-2 0,-2-2 15,-2-2-15,2-6 0,-2 1 0,-4-1 16,0 0-16,-2 3 0,-2 5 15,-1 1-15,0 3 0,-4-1 16,-3 2-16,-1 4 0,-2 3 16,0 3-16,-1 4 0,-3 4 15,0 0-15,0 3 0,-2 6 0,-3 0 16,0 3-16,-3 5 16,-1 3-16,0 3 0,-1 4 0,-1 9 15,3 0-15,0-1 0,1-1 16,3-3-16,1-3 0,0 3 15,2-4-15,1-5 0,2-4 16,2-5-16,1 0 0,0-3 0,-2-2 16,0-1-16</inkml:trace>
  <inkml:trace contextRef="#ctx0" brushRef="#br0" timeOffset="56050.4839">14431 5956 0,'0'0'0,"0"0"0,0 0 16,0 0-16,0 0 0,-21 19 15,21-19-15,-21 24 0,21-24 0,-24 29 16,12-12-16,2 0 0,1 0 16,3 0-16,2-1 0,3-1 15,3-3-15,7 1 0,4-6 16,3-2-16,1-3 0,4-4 15,3-3-15,-2-1 0,0 0 16,-2-3-16,-3-1 0,-1 0 16,-3-1-16,0-5 0,-2 0 15,-5 3-15,-3 1 0,-2-2 16,-1 1-16,-2 1 0,-3 2 0,-3 1 16,-6 0-16,0 4 0,-3 2 15,2 1-15,0 1 0,0 2 16,1 1-16,1 1 0,1 1 15,1 1-15,2 2 0,3-1 16,3 1-16,1-1 0,-1-1 0,1 0 16</inkml:trace>
  <inkml:trace contextRef="#ctx0" brushRef="#br0" timeOffset="56600.9721">14782 5943 0,'0'0'16,"0"0"-16,0 0 0,0 0 16,0 0-16,0 0 0,0 0 15,-11 22-15,11-22 0,-8 27 16,8-27-16,-9 32 0,5-16 0,-1-2 16,2 2-16,1-2 0,0-1 15,1-1-15,-1-2 0,4-1 16,0-1-16,2-3 0,3-3 15,2 0-15,2-2 0,1-3 16,1-1-16,-1-2 0,0-1 0,0-3 16,-1-1-16,4-3 15,-1-1-15,-1 0 0,1 0 16,-3 1-16,0 3 0,-3-2 16,0 1-16,-1 1 0,-3 2 0,1 5 15,-2 1-15,-1 3 0,-1 3 16,-1 1-16,-1 4 0,-1 1 15,0 2-15,-1 1 0,1 1 16,0 3-16,2 1 0,0-1 16,1-2-16,0-1 0,0-1 0,3-3 15,0 0-15,3-3 0,0 0 16,3-5-16,1-1 16,0-2-16,0-2 0,-1 0 0,0-1 15,0-2-15,0-3 0,0-2 16,1-1-16,0 0 0,0-2 15,0-2-15,0-1 0,-1 1 16,0 0-16,-2 1 0,-2 2 16,0 1-16,-2 1 0,1 2 15,-2 0-15,0 2 0,-1 1 0,0 3 16,-2 4-16,-2-2 0,0 3 16,0-1-16,2 0 0,-2 0 15</inkml:trace>
  <inkml:trace contextRef="#ctx0" brushRef="#br0" timeOffset="57050.6605">15269 6053 0,'0'0'0,"0"0"16,0 0-16,0 0 0,0 0 0,33 0 16,-33 0-16,24-1 0,-24 1 15,29-1-15,-12-1 0,0-2 16,1 1-16,1-3 0,-1-1 16,-1 1-16,-2-1 0,3-2 15,-3-1-15,-1 1 0,-3-1 16,-3 2-16,-1 2 0,-3-2 0,-2 1 15,-4 3-15,-2 2 16,-1 0-16,-3-1 0,-3 2 0,-2 2 16,-2 0-16,0 1 0,-7 2 15,0 4-15,1 2 0,1 1 16,0 4-16,0 2 0,3 1 16,2-1-16,1 4 0,2-2 15,4-2-15,4-2 0,6 2 16,5 2-16,2-5 0,6-6 0,2 0 15,4 0-15,3-3 0,1-3 16,2-1-16,2-2 0,-5 1 16,-5-1-16,-3 1 0</inkml:trace>
  <inkml:trace contextRef="#ctx0" brushRef="#br0" timeOffset="57600.7859">15999 6071 0,'0'0'16,"0"0"-16,0 0 0,0 0 0,0 0 16,0 0-16,6-20 15,-6 20-15,0 0 0,0 0 0,-11-23 16,11 23-16,0 0 0,-20-18 16,10 10-16,0 1 0,0 1 15,0 1-15,-1 0 0,0 1 16,0 0-16,-4 1 0,0 1 15,-2 3-15,2 2 0,-2 0 0,1 2 16,1 2-16,-1 2 0,-4 4 16,0 3-16,4-1 0,3 0 15,1 2-15,0 0 0,6-1 16,4 0-16,4-3 0,4 1 16,2-4-16,1-2 0,6-2 15,6-2-15,0-3 0,0-2 0,7-3 16,1-2-1,-2-1-15,0-1 0,-2-3 0,-1-2 16,-3 0-16,-2 0 0,-2-2 0,1-5 16,-1 0-16,-2 0 0,-1-4 15,1-1-15,-3 0 16,-1 1-16,-1 0 0,0 1 16,-3 2-16,0 2 0,-1 1 0,-1 0 15,0 4-15,-3 0 0,0 3 16,0 2-16,0 3 0,-1 3 0,-1 3 15,-4 8-15,0-2 0,-2 1 16,-3 8-16,-2 5 16,0 2-16,0 1 0,-3 11 0,1 3 15,2-1-15,1-2 0,-1 2 16,0 1-16,1 1 0,2-2 0,2-10 16,2-4-16,1-6 0</inkml:trace>
  <inkml:trace contextRef="#ctx0" brushRef="#br0" timeOffset="68150.5194">3111 8075 0,'0'0'0,"0"0"15,0 0-15,0 0 0,0 0 0,31 3 16,-31-3-16,0 0 0,25 6 16,-25-6-16,0 0 15,29 0-15,-19 0 0,2 0 0,1 0 16,3 1-16,-1 2 0,1-3 16,1 1-16,1 0 0,1 0 15,-1 0-15,5 0 0,5 1 0,1 0 16,0 0-16,5-2 15,-2 1-15,-2 0 0,9-2 0,2-2 16,-3 2-16,0 1 0,3 0 16,2 0-16,-4 0 0,-1 3 15,9-3-15,1-2 16,-3 2-16,-3 0 0,3 2 0,3 0 16,-4 0-16,-2 1 0,11-2 15,4-1-15,-10 0 0,-3-1 0,7-1 16,3 1-16,-7 1 0,-5 1 15,12-1-15,5 1 16,-9-3-16,-5-1 0,3 4 16,1 4-16,-3-3 0,-4 2 0,3-4 15,2 0-15,-5-1 0,-3 0 16,0-1-16,3 1 0,-4-2 16,-3-1-16,2 5 0,1 3 15,-6-2-15,-7-1 0,5-1 16,2 2-16,-6-4 0,-2 1 0,-2 2 15,0 2-15,-6-2 16,0-1-16,-1-4 0,1-1 16,-3 1-16,-1 0 0,-5 3 0,1 2 15,-3 0-15,0 0 0,0-1 16,-1-1-16,-1 1 0,1 1 16,-4-1-16,0 0 0,0 0 15,0 0-15,0 0 0,-4-3 16,-1 2-16,-1 0 0,2 0 15,-2 0-15,3 1 0</inkml:trace>
  <inkml:trace contextRef="#ctx0" brushRef="#br0" timeOffset="70313.2397">3205 8978 0,'0'0'15,"0"0"-15,0 0 0,0 0 16,0 0-16,0 0 0,0 0 0,0 0 16,20-5-16,-20 5 0,0 0 15,0 0-15,0 0 0,22 0 16,-22 0-16,0 0 0,0 0 0,26-2 16,-17 2-16,1-2 0,1 2 15,0 0-15,0 0 16,0-1-16,0 1 0,2 0 0,-1 0 15,3 0-15,-1 0 0,3 0 16,1 0-16,-1 0 0,0 0 16,2 0-16,1 0 0,2 1 15,0 1-15,5-2 0,-1 0 16,-1 0-16,1 0 0,0 1 16,3-1-16,-2 2 0,0 0 0,1 0 15,-1-1-15,2 1 0,-3-1 16,7 0-16,-1 0 0,0 0 15,-2 0-15,3 1 16,0-2-16,0 1 0,-1 0 0,0 0 16,2-1-16,-2 1 0,-2 0 15,3 0-15,-1 0 0,-1-1 16,1-1-16,7 1 0,-4 0 16,0 0-16,1 0 0,-2 0 15,-1 0-15,-1 1 0,-4 1 0,4 0 16,2-2-16,-2 0 0,-1 0 15,2 0-15,0 1 0,0 1 16,-1 0-16,-1-2 0,1-1 16,0 1-16,1 1 0,0-1 15,2-1-15,-1 0 0,1 1 0,-1 0 16,0 1-16,2-1 0,-3-1 16,3 0-16,2 1 15,-2 0-15,1 0 0,1 0 0,1 0 16,-2 0-16,0 0 0,8 0 15,0 0-15,-3-1 0,-3-2 16,2 2-16,1-1 0,-1 2 16,0 0-16,-1 0 0,5 0 15,-2-1-15,-3 0 0,3-2 16,-1 0-16,0 2 0,-1 2 0,2-2 16,-2 0-16,-4 1 0,-2 1 15,2-2-15,0-4 0,-3 2 16,1 1-16,-4-1 0,2 1 15,-3 1-15,-1 0 0,-4 0 16,-2 1-16,-4 0 0,0 0 16,-2 0-16,0-1 0,-1-1 15,-5 1-15,0 1 0,-1 1 16,-4-1-16,0 0 0,0 0 16,-2-2-16,0 2 0,-1-1 0,0 1 15,-3 0-15,2 0 0,-2 0 16,3 0-16,-3 0 0,0 0 15,0 0-15,0 0 0,1 0 16,-1 0-16,3-2 0,-3 2 16,3 0-16,-3 0 0,0 0 15,0 0-15,0 0 0,0 0 16,0 0-16,0 0 0,0 0 16,0 0-16,0 0 0,0 0 15,0 0-15,0 0 0,0 0 0,0 0 16,0 0-16,0 0 0,0 0 15,0 0-15,0 0 0,0 0 16,0 0-16,0 0 0,0 0 16,0 0-16,0 0 0,0 0 15,1 4-15,-1-4 0,0 0 0,0 0 16,0 0-16,0 0 16,0 0-16,0 0 0,0 0 15,0 0-15,0 0 0,0 0 16,0 0-16,0 0 0,0 0 0,0 0 15,0 0-15,0 0 0,0 0 16,0 0-16,0 0 0,0 0 16,0 0-16,0 0 0,0 0 15,0 0-15,0 0 0,0 0 16,0 0-16,0 0 0,0 0 0,0 0 16,0 0-16,0 0 15,0 0-15,4-2 0,-4 2 16,0 0-16,0 0 0,0 0 0,0 0 15,0 0-15,0 0 0,0 0 16,0 0-16,0 0 0,0 0 16,0 0-16,0 0 0,0 0 15,0 0-15,0 0 0</inkml:trace>
  <inkml:trace contextRef="#ctx0" brushRef="#br0" timeOffset="72667.66">3338 9033 0,'0'0'0,"0"0"15,0 0-15,0 0 0,0 0 0,30-6 16,-30 6-16,0 0 15,31-6-15,-31 6 0,31-2 16,-13 1-16,1 0 0,3-1 16,4 1-16,-1-1 0,4 1 0,8-2 15,5 2-15,0 0 0,-1 1 16,12-2-16,2 1 0,0-1 16,-3 0-16,13 0 0,1 1 15,-4-1-15,-3-1 0,14 1 16,2 0-16,-5-1 0,-3-2 0,11 1 15,1 0-15,-6-1 0,-4 1 16,35-2-16,-9-1 16,-11 5-16,-9 2 0,4-2 15,4-1-15,-12-5 0,-5-1 0,-3 2 16,1 2-16,-11 3 0,-10 5 16,5-7-16,3-3 0,-10-4 15,-2 0-15,-4 4 0,-1 3 16,-5 4-16,-7 2 0,-2-3 15,-3-2-15,-4-2 0,-4-2 16,-2 4-16,-2 2 0,-1 1 16,-1 1-16,-3-1 0,-1 3 15,-1-3-15,-1-2 0,-2 4 16,-1 1-16,-1 0 0,0 2 0,-5-2 16,-3-1-16,-3-1 0,-1 0 15,-4 1-15,-2 2 0,-4 1 16,-3-2-16,-3 0 0,-4-1 15,-1 1-15,-4 0 0,-13-1 16,-3 0-16,2 1 0,3 1 0,-13-1 16,-3-1-16,6 1 15,2 1-15,-13 3 0,-2 1 16,5-3-16,6-2 0,-35 3 0,8-1 16,16-1-16,8-3 0,-3 1 15,-2 0-15,8 0 0,1 3 16,-2-2-16,-3 0 0,8 0 15,7 1-15,-6-1 0,-4-2 16,8 1-16,6 0 0,-8 0 16,0 3-16,9-4 0,8 0 0,-2 0 15,-5 0-15,9 2 0,5 1 16,-2-1-16,0 1 0,7-3 16,8-1-16,4-4 0,0 0 15,8-1-15,4 2 0,3 1 16,1 1-16,0 0 0,3-2 15,3 2-15,0-1 0,1-1 16,0 1-16,4-1 0,3 0 16,0 0-16,2 1 0,6-1 15,1-2-15,2 1 0,2-1 0,5 1 16,3 1-16,-2-2 0,2 1 16,10-1-16,5 1 0,-5-1 15,-2 1-15,8 0 0,4 3 16,-5-1-16,-3-1 0,11 0 15,2-1-15,-5 1 0,1-1 16,3 2-16,3 1 0,-5-1 0,-2 1 16,9-2-16,5 2 15,-10-1-15,-2 0 0,1 0 0,3-1 16,0 2-16,-1 2 0,28-2 16,-6-2-16,-13-2 0,-9-1 15,4 2-15,4 5 0,-6 2 16,-6 1-16,3-4 0,2-4 15,-1 0-15,-3 2 0,2 2 16,1 2-16,-9-6 0,-8-3 16,4 6-16,3 3 0,-8 0 0,-3-2 15,0-4-15,3-3 16,-5 4-16,-4 1 0,-7 3 0,-4 1 16,-13-2-16,1 1 0,-3-2 15,1-1-15,-3 1 0,-2 1 16,0 0-16,-5 3 0,-1-3 15,-2-1-15,-3 1 0,-7 0 16,2-1-16,-3-2 0,4 0 0,3 1 16,2 0-16</inkml:trace>
  <inkml:trace contextRef="#ctx0" brushRef="#br0" timeOffset="87467.7567">3010 8029 0,'0'0'0,"0"0"0,0 0 15,0 0-15,0 0 0,0 0 0,0 0 16,0 0-16,0 0 0,0 0 16,0 0-16,0 0 0,0 0 15,10 35-15,-7-11 0,0 3 16,0 2-16,0 18 0,-6 8 16,2-2-16,-4-2 0,-3 17 15,-4 15-15,2-9 0,-1-9 0,1 9 16,1-5-16,3-14 15,1-10-15,5 0 0,0-7 16,1-7-16,2-4 0,-3-4 0,0-3 16,-3-7-16,2-4 0,1-4 15,0-5-15,0 0 0,0 0 0,0 0 16</inkml:trace>
  <inkml:trace contextRef="#ctx0" brushRef="#br0" timeOffset="89583.7737">2803 8067 0,'0'0'0,"0"0"0,0 0 16,0 0-16,27-7 0,-27 7 16,28-6-16,-10 3 0,0 1 0,6 0 15,5 0-15,2 0 0,4 1 16,12-3-16,4-1 0,12-1 16,0 1-16,16-1 0,6 0 15,-6 1-15,-5 0 0,22-3 16,6-1-16,3 1 0,-8 0 0,42-1 15,-6 3-15,-16-4 0,-13-3 16,3 3-16,-1 3 16,-8 2-16,-6 2 0,7-1 0,6-2 15,-16 1-15,-10 0 0,7 5 16,6 2-16,-14 0 0,-8-4 0,1 5 16,-1-1-16,-6 0 0,-5-1 15,5 0-15,3 1 16,-10 2-16,-8 1 0,2-1 15,-3 0-15,-5 2 0,-4 3 0,0-7 16,-2-2-16,-3 0 0,-2 0 16,-3 5-16,-2 6 0,-5-2 15,-3-1-15,-2 3 0,-4 2 16,-3-1-16,-1-1 0,0 4 16,0 3-16,-4-7 0,-1 1 15,0 7-15,-1 6 0,-1-6 16,0 1-16,-1 1 0,-1 3 15,-1-1-15,0 1 0,-1 4 16,-1 2-16,-1-2 0,3-1 0,1 4 16,1 4-16,2-8 0,-3 0 15,0 6-15,3 3 0,-2-5 16,0 0-16,-1-2 0,-2-1 16,2-5-16,0-1 0,-2 8 15,1 0-15,-2-9 0,0-5 0,0 0 16,-1 2-16,1-4 15,0 0-15,0-2 0,-4-1 16,2-1-16,1-1 0,-1 0 0,0-1 16,-1-1-16,-1-1 0,-2-2 15,-6-1-15,-1 0 0,0-1 16,-1 1-16,-2-2 0,1-1 16,-4 0-16,-9-1 0,-3-2 15,-2 1-15,1 0 0,-4-1 16,-1 1-16,-1-2 0,-3 1 0,-9 0 15,-1-1-15,1 1 0,1-1 16,-10 1-16,1-1 0,4 0 16,4 1-16,-4 4 0,-3 2 15,2-3-15,1-1 0,-8-1 16,1-1-16,2 3 0,5 2 16,-10-2-16,-3-1 0,-13 0 15,11 1-15,0 1 0,5 1 16,4-3-16,7-2 0,-7 0 15,-3 2-15,8 0 0,8 0 0,-5 2 16,-4 0-16,2 0 0,1-1 16,0 1-16,-1 0 0,7 1 15,4 2-15,-6-6 0,-7-5 16,7 3-16,6 0 0,-3 2 16,0 0-16,2 1 0,4 2 15,-3 0-15,-1 0 0,1 1 16,2 0-16,3 0 0,1-1 15,1-1-15,2-1 0,1 2 16,2 0-16,2 3 0,5 1 0,0-2 16,-3 0-16,16-2 0,0 0 15,3 3-15,-1 3 0,2-5 16,2-1-16,1-1 0,1 0 16,1 0-16,2 2 0,1-2 15,0 0-15,2 0 0,-2 4 0,4-2 16,1 1-16,1 0 15,3 0-15,0-1 0,1 0 0,3 1 16,4-1-16,5 0 0,2 1 16,0-1-16,3 0 0,9 0 15,4-1-15,0-1 0,3-1 16,3 0-16,5-1 0,0 0 16,0 0-16,16 0 0,3 0 15,7 0-15,-3 2 0,1-3 16,0 0-16,6-1 0,-10 0 0,7 0 15,3 0-15,1 0 0,-5 2 16,23 2-16,-5 3 16,-10-5-16,-5-4 0,2 0 0,4-1 15,-12 6-15,-10 3 0,6-1 16,4 0-16,-9 0 0,-5 2 16,3-2-16,4-1 0,-3 0 15,-3-1-15,3 2 0,5-1 16,-11 2-16,-9 1 0,5 1 15,2 0-15,-5-3 0,-3-1 0,2 3 16,3 1-16,-9 0 0,-8 0 16,4-2-16,0 0 0,-7-1 15,-5-1-15,2-3 0,1 0 16,-4 3-16,-3 1 0,-2 2 16,-2 1-16,-12-2 0,1-2 15,-2-3-15,1 0 0,-2 3 16,1 2-16,0-1 0,-1 0 15,-2-1-15,-2 0 0,2 0 0,-2 0 16,0 0-16,0 0 0,0 0 16,-1 5-16,1-5 0,-3-1 15,-1 0-15,-2 0 0,-1-1 16,-1 1-16,-3 1 0,-4-1 16,-2 1-16,0-1 0,-3 0 15,-6 1-15,1-1 0,-5 1 0,-3-2 16,-3 0-16,-7-1 15,-1 3-15,-7-2 0,-5-2 16,3 2-16,2-1 0,-14 1 0,-3 1 16,-5 0-16,4 1 0,-2-2 15,-2 1-15,-2 1 0,6 1 16,-1-1-16,2 2 0,7-1 16,6-1-16,-26 2 0,1 1 15,21-1-15,8 1 0,4-1 16,-1 0-16,12-1 0,7-2 0,-1 1 15,2 1-15,9-1 0,4-1 16,-1 2-16,3 1 0,4 0 16,4 1-16,0-1 0,2-3 15,1-1-15,1-1 0,1 3 16,6 1-16,3-2 0,2 0 16,7-1-16,4 2 0,0 0 15,3 0-15,7-1 0,6 0 16,0-2-16,4 0 0,14-1 15,7-2-15,-6 2 0,0 0 0,15-1 16,1 0-16,-2 0 0,-3 0 16,14 1-16,0 2 0,-6-1 15,-8 0-15,32 4 0,-8 4 16,-18-3-16,-6 0 0,-2-4 16,-2-1-16,-5 2 0,-2 1 15,-2 1-15,-1-1 0,-8-1 16,-5 0-16,-3-1 0,0 1 15,-5 4-15,0-1 0,-4 1 0,-4 1 16,-8 0-16,-5-1 0,-6-2 16,0 0-16,-6-1 0,-3-1 15,-4-2-15,-4-4 0,2 3 16,2 1-16,3 0 0</inkml:trace>
  <inkml:trace contextRef="#ctx0" brushRef="#br0" timeOffset="103033.8602">2905 8982 0,'0'0'0,"0"0"16,0 0-16,0 0 0,0 0 16,0 0-16,0 0 0,0 0 15,0 0-15,0 0 0,0 0 16,0 0-16,0 0 0,30-8 15,-30 8-15,24 4 0,-24-4 0,26 4 16,-26-4-16,33 4 0,-16-2 16,5 0-16,0 1 15,0-1-15,0-1 0,10 0 0,3 1 16,0-2-16,-4 0 0,0 0 16,3-2-16,-1 0 0,0 0 15,4-1-15,-2-1 0,-1 1 16,-5-1-16,-1 1 0,-3 2 15,-3-1-15,-3 0 0,-4 0 16,-1 1-16,-8 0 0,0 0 0,-10 1 16,-3 0-16,-3 0 0,0 1 15,-7 1-15,-5 2 0,0-1 16,-5 2-16,-7-2 0,-3 0 16,1 0-16,1 1 0,-3 1 15,-3-1-15,5 0 0,3 1 0,-6 0 16,1-1-16,3 0 0,5 0 15,1-1-15,4-1 16,5 2-16,4-1 0,4-2 16,2-1-16,5 0 0,1 2 0,7 0 15,2 2-15,3-2 0,4-1 16,1 0-16,6 0 0,3 0 16,3-1-16,10-2 0,2-1 15,0-1-15,5 1 0,-1 0 16,3 0-16,4 0 0,-3 1 0,-1-3 15,0-1-15,-5 2 0,-3 2 16,-7-1-16,-4-2 16,-8 3-16,-5 1 0,-6 0 15,0 0-15,-11-1 0,-4 2 0,-7 3 16,-5 3-16,-5-3 0,-4-2 0,-2 2 16,-6 1-16,1-1 15,-2-2-15,-8 3 0,-4 2 16,4 2-16,3 1 0,-4-4 15,9-4-15,3-1 0,4 0 0,7 0 16,1 0-16,9-1 0,3-1 16,6 1-16,0 0 0,6 1 15,6-2-15,5 1 0,10 0 16,1-2-16,3 0 0,10-1 16,8-3-16,0 4 0,4 3 15,13 0-15,9 0 0,-2 2 16,2 1-16,20-1 0,0 0 15,8-2-15,-9-2 0,42 4 16,-4 1-16,-18 2 0,-15 3 0,6-4 16,5 0-16,-18-2 0,-9 1 15,2-3-15,2-2 0,-9 1 16,-7 0-16,0 1 0,1 1 16,-8 0-16,-9-1 0,-3-4 15,-6-4-15,-9-1 0,-5 1 0,-7 0 16,-5-2-16,-1 3 15,1 0-15,-16 0 0,-9 0 16,-1-1-16,-6-3 0,2 1 0,-6-2 16,-5 0-16,-3 1 0,-9-1 15,-8 0-15,7 3 0,-2 2 16,-11-2-16,-2 2 0,5 2 16,5 1-16,-5 1 0,-3 1 15,8 2-15,5 2 0,5 0 16,3 1-16,7 1 0,5 1 15,9 1-15,8-1 0,6-1 0,6-2 16,11 1-16,9 1 16,3-1-16,6 2 0,10 0 15,10 0-15,10-3 0,-2-1 0,14 2 16,8 2-16,8-3 0,-6 0 16,49 2-16,-9-1 0,-20 0 15,-17 1-15,-4-1 0,-2 1 16,-15-1-16,-8-1 0,-10 1 15,-3 2-15,-14-3 0,-12-1 0,-9-1 16,-8 0-16,-8 0 0,-1 0 16,-12-3-16,-3-1 0,-13 0 15,-5 0-15,5 1 0,-9 0 16,-1 1-16,0-1 0,-12 1 16,-10-1-16,2 0 0,-4 0 15,-2 2-15,-3 2 0,5 1 16,1 2-16,-30 1 0,9-1 15,10 2-15,10 0 0,16-1 16,8 0-16,15-2 0,10-1 0,11-1 16,6-1-16,7 2 0,6 2 15,9-1-15,14 0 0,-2-1 16,4-2-16,11-1 0,13-1 16,-3 0-16,0 0 0,22 1 15,8 2-15,-2 1 0,-12-1 0,26-1 16,-9-3-16,-16 5 15,-10 0-15,-16 0 0,-12 2 16,-12-2-16,-9 0 0,-11-2 0,-6-1 16,-8 3-16,-3 0 0,-13-2 15,-8-3-15,4 1 0,-6 2 16,-14-1-16,-11 1 0,9-1 16,2 0-16,-19 1 0,-8 0 15,2 0-15,2 0 0,-37 1 16,8 0-16,14 2 0,9 0 0,6 1 15,3 0-15,10 2 0,6-1 16,12 3-16,8 0 0,11-3 16,12 0-16,8-2 0,6 0 15,9 2-15,7 0 0,6-5 16,14-3-16,-2 2 0,5 1 16,19-3-16,7-4 0,-1 4 15,-1 1-15,45-1 0,-2 2 16,-16 0-16,-9-1 0,-7 2 15,-2 0-15,-16 0 0,-11 0 0,-7 0 16,-4 0-16,-16 0 0,-9 1 16,-13 0-16,-5 0 0,-8 0 15,-2-1-15,-16-1 0,-12-1 16,12 1-16,-5 2 0,-13-2 16,-7-1-16,-3 2 0,0 0 0,-7-1 15,-7 0-15,3-1 0,2-1 16,-30-2-16,14 2 15,14 7-15,8 5 0,9-7 0,3-6 16,12 0-16,10-2 0,13 3 16,9 2-16,4 0 0,5-2 15,9 0-15,12 0 0,1 1 16,0-1-16,14 1 0,10 0 16,2-2-16,5 0 0,14 2 15,6 1-15,-4-2 0,-2 1 0,32 1 16,-10 1-16,-23 3 15,-14 2-15,-14-3 0,-7-1 16,-16-2-16,-10-2 0,-12 3 0,-11 3 16,-9 2-16,-7 2 0,-4-8 15,-10-1-15,3-1 0,-3 1 0,-19 2 16,-9 0-16,0 1 16,5 0-16,-5-2 0,-3-1 15,6 1-15,12 2 0,-15-1 16,7 0-16,19 0 0,13-1 0,15-1 15,7 0-15,8 2 0,2-4 16,7 0-16,3-2 0,8 3 16,6-1-16,12-1 0,8-1 15,5-1-15,0 1 0,8 1 16,6 3-16,-2-1 0,0-1 16,9 1-16,-3 1 0,-12 0 15,-6 0-15,13 2 0,-14 0 16,-18-1-16,-13-2 0,-13 5 15,-12 1-15,-5-1 0,-6-1 0,-10-2 16,-7 0-16,-5 1 0,-1 1 16,-11 5-16,-11-1 0,1 1 15,-5 1-15,-11-3 0,-3 0 16,9 2-16,7 1 0,-31 2 16,4 1-16,19-4 0,14 1 0,14-3 15,11-2-15,6 0 16,5-1-16,20-1 0,14-1 15,4 0-15,-1 1 0,14-2 0,6 1 16,0-3-16,5 2 0,14-2 16,12 0-16,-1 1 0,1-1 15,16 0-15,3-1 0,-10 2 16,-7 2-16,19-1 0,-20 3 16,-17 3-16,-11 2 0,-18-2 15,-12 0-15,-9 0 0,-6 0 0,-12-1 16,-5 0-16,-6 0 0,-3-2 15,-5 3-15,-10 2 16,-4-4-16,-2-2 0,-11 2 0,-4 3 16,4-1-16,2-1 0,-3-1 15,-5-3-15,-24 0 0,12 1 16,-1-1-16,1-2 0,5 0 16,4 2-16,0 0 0,0 1 15,10-2-15,6 0 0,-7 0 16,-5-1-16,0 2 0,5 0 0,-6-1 15,-7 1-15,5 0 0,4 1 16,-3-2-16,-2-1 0,12 2 16,7 2-16,-6-2 0,-3 0 15,1-1-15,3-2 0,-2 2 16,2 0-16,11-1 0,8-3 0,-11-1 16,-5-1-16,10 1 15,6-1-15,-5 4 0,-4 1 16,6 0-16,5 0 0,-5-1 15,-2 1-15,10 1 0,4 0 0,-4 0 16,-3 0-16,7-1 0,8 2 16,1 0-16,5 2 0,10 0 15,3-1-15,0 0 0,-1 0 16,5 0-16,0 0 0,2 0 16,5 0-16,2-1 0,4 0 15,9-1-15,6 1 0,2 0 16,3 0-16,7 1 0,6 1 15,-2-2-15,1-2 0,6 1 0,4 1 16,9 0-16,-4 2 0,4 0 16,5-1-16,4 1 0,-6 1 15,2 0-15,-3 1 0,-5 2 16,-2 3-16,29-5 0,-2-3 16,-17 0-16,-9 0 0,-3 4 15,-3 3-15,-4-7 0,-5-3 0,-2 1 16,-1 2-16,-8 1 15,-5 2-15,-3-3 0,0 0 16,-8-2-16,-3 1 0,-12 0 0,0 1 16,-3 0-16,0 0 0,-6-1 15,-2 1-15,-4-1 0,-5 1 16,-6 1-16,-5 0 0,-5 0 16,-3-2-16,-6 0 0,-5-2 15,-3 4-15,2 3 0,-15 1 16,-6-1-16,2-1 0,3-3 0,-15 2 15,-1 1-15,7-1 0,7-1 16,-34 5-16,6 3 0,18-3 16,9 0-16,5-3 0,-3-1 15,13 2-15,8 1 0,2-3 16,1 1-16,9-3 0,8-1 16,8 1-16,6 1 0,4 0 15,-1-1-15,7 0 0,1 2 16,5-5-16,3-1 0,7 2 0,9-1 15,1 0-15,2-1 0,13-1 16,10-2-16,-1 1 0,0 0 16,20-1-16,6 0 0,0 3 15,-3 0-15,15 3 0,4 2 16,25-2-16,-16-2 0,-3 2 16,-2 3-16,-16 0 0,-10 1 15,-4 1-15,-2 1 0,-12-3 16,-5 0-16,-16 0 0,-11 3 15,-13 2-15,-10 3 0,1-3 0,1-3 16,0-1-16</inkml:trace>
  <inkml:trace contextRef="#ctx0" brushRef="#br0" timeOffset="122668.0361">5019 9408 0,'0'0'0,"0"0"0,0 0 15,0 0-15,0 0 0,0 0 16,0 0-16,-3 30 0,3-30 16,-6 19-16,6-19 0,-8 23 15,3-11-15,-1 1 0,-1 1 16,-2 0-16,1-1 0,0 1 16,-2 1-16,1-1 0,0 0 0,0 0 15,2 0-15,-1-1 16,0 1-16,-1 1 0,1-2 15,-2-2-15,0-2 0,1-2 0,1-1 16,3-1-16</inkml:trace>
  <inkml:trace contextRef="#ctx0" brushRef="#br0" timeOffset="122884.3759">4806 9549 0,'0'0'0,"0"0"16,0 0-16,0 0 0,0 0 0,24 10 16,-24-10-16,20 9 15,-20-9-15,25 13 0,-7-4 16,-3 0-16,1 0 0,3 2 16,0 1-16,3 0 0,-2 0 0,8 2 15,0 1-15,-2-2 0,-1 0 16,0 0-16,-5-4 15,-2 0-15</inkml:trace>
  <inkml:trace contextRef="#ctx0" brushRef="#br0" timeOffset="123251.0333">5199 10116 0,'0'0'0,"0"0"16,0 0-16,0 0 0,0 0 0,0 0 15,0 0-15,-3 23 0,3-23 16,0 0-16,-12 23 15,12-23-15,-14 17 0,14-17 0,-20 21 16,9-11-16,2 1 0,-5 0 16,2 1-16,-1 1 0,2-3 0,-1 0 15,1 1-15,-2-1 16,1 0-16,-4 2 0,-3-2 16,4 0-16,2-1 0,1-3 15,-1-4-15,4 1 0,0-1 0,2 0 16</inkml:trace>
  <inkml:trace contextRef="#ctx0" brushRef="#br0" timeOffset="123467.2385">4907 10185 0,'0'0'15,"0"0"-15,0 0 0,0 0 0,26 8 16,-26-8-16,20 10 0,-8-3 15,2 1-15,1 0 0,1 1 16,0-1-16,3 0 0,4 3 16,-1 2-16,-1-1 0,-1-1 15,1 0-15,-3 2 0,0-1 16,0 0-16,-6-2 0,-1-1 16,-1-2-16</inkml:trace>
  <inkml:trace contextRef="#ctx0" brushRef="#br0" timeOffset="123834.196">5039 11074 0,'0'0'0,"0"0"0,0 0 15,0 0-15,0 0 0,0 0 16,-3 23-16,3-23 0,0 0 0,-4 23 16,4-23-16,-1009 20 15,2005-11-15,-1001 2 0,-2 1 16,0-1-16,-1 2 0,0 0 0,-4 0 15,2-1-15,-2-1 0,2 1 16,-1-1-16,1 0 0,2 0 16,-2-1-16,2 1 0,-2-3 15,1 2-15,-1-2 0,-1-1 16,1 1-16,1-3 0,2 1 16</inkml:trace>
  <inkml:trace contextRef="#ctx0" brushRef="#br0" timeOffset="124167.8997">4754 11225 0,'0'0'16,"0"0"-16,0 0 0,0 0 0,0 0 15,0 0-15,0 0 16,22 8-16,-22-8 0,0 0 0,19 13 15,-19-13-15,0 0 0,18 16 16,-18-16-16,0 0 0,21 20 16,-13-15-16,2 2 0,0-2 15,2 1-15,0 1 0,1 0 16,-1 0-16,-2-1 0,2 1 16,2 0-16,-4 0 0,2-1 0,-3 0 15,0 0-15,0-1 0,1 1 16,-3-1-16,1-1 15,-1 1-15,-2-2 0,-2 0 0,-1 0 16,-2 0-16,1-1 0,-1-2 16</inkml:trace>
  <inkml:trace contextRef="#ctx0" brushRef="#br0" timeOffset="132867.3366">2230 12590 0,'0'0'0,"0"0"0,0 0 15,22-2-15,-22 2 0,28 1 16,-6 0-16,3 0 0,1 1 15,9 1-15,1 1 0,3 0 16,-2 1-16,11 2 0,-1-2 16,-2 0-16,2 0 0,-5 1 15,-1 1-15,6 2 0,-3 0 0,-6 1 16,0-3-16,-7 0 0,-3-2 16,-6 2-16,-2-1 15,-4 3-15,-3-1 0,-1 0 16,-3-1-16,-6 1 0,-2 1 0,-2-2 15,-1 1-15,-3-2 0,-3 1 16,-2 1-16,-6 0 16,3-2-16,-1 2 0,-6 3 0,-1 1 15,-2-1-15,-2-1 0,-4 0 16,-3 0-16,-1 1 0,0 0 16,-4 1-16,1 2 0,-7 1 0,2 0 15,-1-1-15,0-1 16,5-1-16,-1 0 0,1 3 15,-2-1-15,2-2 16,2-3-16,0-1 0,7-2 0,-3 3 16,4-2-16,9-3 0,1-3 0,2-2 15,3-1-15,2-2 16,3-2-16,2-5 0,-1-1 16,5 2-16,1 1 0,3-4 15,3-4-15,0 1 0,4 1 0,2-3 16,3-3-16,-1 1 0,-1 2 15,3-3-15,0 0 0,2-3 16,-1 2-16,5-5 0,1-1 16,-1 4-16,-1 3 0,1-1 15,-2-1-15,-2 3 0,-1-1 16,2 3-16,2 2 0,-3 0 16,-1 1-16,-1-3 15,2 1-15,-5 3 0,0 3 0,0 3 16,-1 1-16,-2 1 15,-2 1-15,6 3 0,-2 5 16,1 0-16,-1 1 0,-2 2 0,-1 2 16,-1 1-16,0 3 0,1 2 15,-1 2-15,0 2 0,-2 1 0,2 2 16,0 1-16,-1 2 0,2 2 16,-2 2-16,-2 2 15,3-4-15,1-1 0,-4 1 0,2 1 16,0-1-16,2 1 0,-5-2 15,1-3-15,-1 1 0,0 2 16,-1-1 0,0 1-16,-1-1 0,1-3 0,-3-3 15,0-3-15,0-1 0,-3-1 16,-2-3-16,2-1 0,2-3 16,1-1-16,0-2 0,-3-2 0,-1-2 15,-2-1-15,-2-1 0,0-1 16,2-4-16,-3-2 15,-1-1-15,0-3 0,-4 0 0,-2-4 16,2 1-16,-4 0 0,0-3 16,-2-2-16,-6-4 0,1 0 0,-4 0 15,-3 0-15,5 1 16,2 3-16,-7-6 0,-5 0 16,4 3-16,2 4 0,8 5 15,4 3-15,4 3 0</inkml:trace>
  <inkml:trace contextRef="#ctx0" brushRef="#br0" timeOffset="222752.6049">21916 12386 0,'0'0'15,"0"0"-15,0 0 0,0 0 16,0 0-16,0 0 0,0 0 16,19 18-16,-19-18 0,0 0 0,7 29 15,-7-29-15,4 28 0,-4-9 16,-2 5 0,0 1-16,-1 1 0,-3 13 0,0 2 15,-2 0-15,0 0 0,0 7 16,-1-3-16,1-2 0,1-3 0,1 2 15,-1-4-15,2-3 0,0-3 16,2-3-16,0-2 16,2-2-16,1-5 15,0-4-15,1-2 0,1-1 0,1 1 16,2-3-16,0-2 0,7-2 16,5-2-16,0-2 0,2-1 0,3-3 15,2 0-15,4-2 16,2-1-16,5 0 0,6-2 15,-3 1-15,0 1 0,12-2 0,2-1 16,-3 2-16,-5-1 0,16 2 16,2-1-16,-4 3 0,-5 1 15,6 3-15,5 0 0,2-1 16,-5 1-16,5 0 0,5 2 16,-10 1-16,-6-1 0,29-3 15,-5-2-15,-10 4 0,-6 2 0,-1 0 16,-2 0-16,-12-1 15,-10-1-15,5-3 0,4 0 16,-10 0-16,-4 1 0,-6 0 16,-4 0-16,-5 0 0,-2 0 0,3-5 15,3-1-15,-14 2 0,-1 1 16,0-4-16,-2-2 0,-3 0 16,-2 1-16,-1-4 0,0-3 15,-1 2-15,-1 2 0,-2-6 16,1-1-16,1-1 0,-1 1 0,-1-4 15,-3-2-15,3 2 0,0 1 16,1-4-16,-1-1 16,2 4-16,0 0 0,0-10 0,1-1 15,1 2-15,1 4 0,1-3 16,1-1-16,2 3 0,-1 3 16,-2 1-16,-1 1 0,0 0 15,0 2-15,0 1 0,0 0 16,1 3-16,2 2 0,-7 0 15,-2 1-15,0 1 0,-1 2 0,0 0 16,-3 1-16,0 2 0,0 1 16,-5 1-16,-5 0 0,-2 2 15,-2 0-15,-2-1 16,-4-4-16,-2 2 0,-1 2 0,-3-2 16,-4-2-16,-1 2 0,2 2 15,-16 0-15,-5-1 0,4 0 16,2-1-16,-16 1 0,-2 1 15,3 0-15,4-2 0,-15 1 16,-4-2-16,8 1 0,5 0 0,-33-1 16,5 0-16,15 1 0,6 0 15,6 6-15,2 5 0,13-4 16,8 0-16,2 1 0,1-1 16,8 0-16,7-1 0,7-3 15,5-2-15,6 1 0,4 2 0,3 0 16</inkml:trace>
  <inkml:trace contextRef="#ctx0" brushRef="#br0" timeOffset="223154.0442">22141 11083 0,'0'0'16,"0"0"-16,0 0 0,13 24 16,-13-24-16,7 29 0,-5-5 0,0 4 15,0 3-15,-1 12 0,-1 3 16,0-3-16,0-2 0,1 5 16,-1-5-16,-1 1 0,0-9 15,-2-4-15,-3-5 0,-1-9 0,-3-2 16,-2-8-16,-2-5 15,1-1-15,-1-1 0,3 1 0,2 0 16,1-1-16</inkml:trace>
  <inkml:trace contextRef="#ctx0" brushRef="#br0" timeOffset="223337.118">21811 11414 0,'0'0'0,"0"0"15,0 0-15,1 24 0,-1-24 0,0 27 16,0-10-16,0 1 16,0 0-16,3-2 0,3-2 0,1 0 15,-1-5-15,0-2 0,-2 0 16,1-2-16</inkml:trace>
  <inkml:trace contextRef="#ctx0" brushRef="#br0" timeOffset="223485.2169">22491 11438 0,'0'0'16,"0"0"-16,0 0 0,0 0 0,17 19 15,-17-19-15,9 21 0,-6-9 16,0 3-16,-3-1 0,-2 2 16,-1-1-16,-2-1 0,1 1 15,0-2-15,0-2 0</inkml:trace>
  <inkml:trace contextRef="#ctx0" brushRef="#br0" timeOffset="223702.2655">21857 11769 0,'0'0'0,"0"0"16,0 0-16,0 0 0,28 0 0,-28 0 15,37-1-15,-12 1 16,1 1-16,3-1 0,3 2 15,10-2-15,1-2 0,0 2 16,1 0-16,4 0 0,-4 2 0,-5-4 16,-4 1-16,-5-1 0,-6 0 15,-4-1-15,-3 2 0,-4-1 16</inkml:trace>
  <inkml:trace contextRef="#ctx0" brushRef="#br0" timeOffset="223902.4687">22146 11651 0,'0'0'0,"0"0"0,0 0 16,-5 36-16,5-36 0,-8 38 0,1-11 16,0 1-16,-2 3 0,-2 7 15,0 0-15,1-4 0,1-4 0,-1 3 16,0-6-16,1-6 0,2-2 15,0-5-15,2-3 16,0-1-16</inkml:trace>
  <inkml:trace contextRef="#ctx0" brushRef="#br0" timeOffset="224087.4764">22187 11947 0,'0'0'0,"0"0"16,0 0-16,19 16 0,-19-16 0,23 19 15,-9-6-15,1-1 0,-2-1 16,1 0-16,0 0 0,1-2 16,-1 0-16,4-1 0,-1-4 15,-2-1-15,-3 0 0,-1 0 16</inkml:trace>
  <inkml:trace contextRef="#ctx0" brushRef="#br0" timeOffset="224303.8353">22690 11632 0,'0'0'0,"0"0"0,0 0 0,0 0 16,11 22-16,-11-22 0,5 25 15,-5-25-15,5 28 0,-3-13 0,0 1 16,0 0-16,2-1 0,-1-1 15,0-1-15,-1 3 0,1 3 16,-2-2 0,0-2-16,0-2 0</inkml:trace>
  <inkml:trace contextRef="#ctx0" brushRef="#br0" timeOffset="224669.0797">22714 11615 0,'0'0'0,"0"0"0,0 0 15,0 0-15,26-5 0,-26 5 16,24-3-16,-11 3 0,1-2 0,2 2 16,1 2-16,0-1 0,-1 1 15,1 0-15,-2 1 16,0 1-16,-3 0 0,1 3 16,-2 2-16,-4-1 0,-2-1 0,-2 4 15,-1 1-15,-4 0 0,-1-1 0,-6 3 16,-3-1-16,-1-1 15,-1-3-15,-1 0 0,1-2 16,-1-2-16,-2-1 0,3-2 16,2 1-16,-3-1 0,0 2 0,2-2 15,3 1-15,2 0 16,2-1-16,4 0 0,2-2 16,3 2-16,3-2 0,3 0 0,3-1 15,1 1-15,1-1 0,3 2 16,2 2-16,1-2 0,-1 0 0,0-1 15,0-1-15,-1-2 16,-2 1-16,-2 0 0,-1 0 16,-3 0-16</inkml:trace>
  <inkml:trace contextRef="#ctx0" brushRef="#br0" timeOffset="224985.4456">23180 11479 0,'0'0'0,"0"0"0,0 0 15,0 0-15,0 0 0,0 0 16,8 29-16,-8-29 0,1 26 0,-3-8 16,-1 4-16,0-2 0,1 1 0,0-1 15,0 1-15,1-1 16,0-3-16,0 4 0,1-2 15,1-2-15,1-4 0,2-2 16,3-1-16,-1-3 0,2-1 0,3-1 16,2-3-16,1-3 0,-1-1 15,2-2-15,2 0 16,-2 0-16,0-2 0,1-1 0,2 0 16,-4 0-16,-2 2 0,-1 1 15</inkml:trace>
  <inkml:trace contextRef="#ctx0" brushRef="#br0" timeOffset="225268.5562">23475 11529 0,'0'0'0,"0"0"0,0 0 0,0 0 16,0 0-16,0 0 0,0 0 15,0 0-15,3 29 0,-3-29 16,0 27-16,0-27 0,0 33 0,-1-14 15,0 2-15,0-1 16,0 0-16,-1 7 0,1 2 16,1-3-16,0-2 0,0 0 0,0-2 15,0-1-15,0-1 0,0 0 16,0 1-16,0 0 0,0-3 16,0-1-16,0 0 0,-1-1 15,0-1-15,-1-1 0,0-1 16,-2-4-16,1-2 0,0-2 15,1 0-15,-1-2 0</inkml:trace>
  <inkml:trace contextRef="#ctx0" brushRef="#br0" timeOffset="231968.824">24235 11344 0,'0'0'0,"0"0"0,0 0 16,0 0-16,0 27 0,0-27 15,-3 31-15,0-9 0,-1 4 0,0 3 16,-1 3-16,-2 8 16,-1 0-16,1-1 0,-1-1 15,0 5-15,3-6 0,-1-5 0,1-2 16,0-7-16,1-5 0,-1-3 16,1-3-16,1-3 0,-1-1 15,1-4-15,1-5 0,0-3 16,0-1-16,2-6 0,3-3 15,1-2-15,2 1 0,5 0 16,3-1-16,1 0 0,2 3 0,5-3 16,2 2-16,4 1 0,2 3 15,0 5-15,1 2 16,-2 4-16,-4 3 0,1 3 0,-1 3 16,-3 1-16,-2 1 0,-5 4 15,-3 2-15,-3 1 0,-2-1 16,-5 1-16,-4 0 0,-4 0 15,-1-4-15,-4 1 0,-5 1 16,1-2-16,-2 0 0,-6-2 16,-6-2-16,2-2 0,2-4 0,-7-2 15,0-4-15,7-4 0,2-2 16,1 1-16,4 0 0,5 2 16</inkml:trace>
  <inkml:trace contextRef="#ctx0" brushRef="#br0" timeOffset="232569.1975">25135 11778 0,'0'0'0,"0"0"0,0 0 16,0 0-16,0 0 0,-4-22 0,4 22 15,0 0-15,-10-20 0,10 20 16,0 0-16,-25-14 0,14 11 15,-3 4-15,-4 2 0,1 2 16,-1 2-16,-2 4 0,-2 3 16,-5 6-16,0 3 0,3 2 15,2 2-15,3 0 0,4-1 0,0 4 16,5-2-16,4-5 0,3-5 16,6-2-16,6-5 0,3-2 15,4-1-15,4-7 0,3-4 16,1-2-16,0 0 0,1-6 15,2-3-15,-3 0 0,-3-2 0,5-7 16,1-5-16,-3 4 16,-2 2-16,-5 4 0,-4 3 15,-2 2-15,-2 2 0,-4 3 16,0 3-16,-2 1 0,-1 1 0,-1 6 16,-1 3-16,-1 3 15,0 1-15,-1 7 0,0 6 16,-2-1-16,0-1 0,3 5 0,3 0 15,0-3-15,1-3 0,3-3 16,2-3-16,-2-1 16,1-4-16,-2 0 0,0-3 0,-2-1 15</inkml:trace>
  <inkml:trace contextRef="#ctx0" brushRef="#br0" timeOffset="232919.2425">25465 11768 0,'0'0'0,"0"0"0,0 0 15,0 0-15,0 0 0,-6 34 16,3-17-16,-2 4 0,0 1 0,-1 3 31,0 2-31,0-4 0,2-2 16,-1-3-16,1-3 0,2 2 0,1-4 15,1-5-15,0-2 0,0-6 16,0 0-16,0-5 0,0-1 16,1-4-16,1-3 0,0-4 15,2 0-15,-1 3 0,1 0 16,1 2-16,-1 1 0,3 1 16,3 1-16,3 1 0,3 1 15,1 2-15,-1 2 0,0 2 16,0 1-16,2 1 15,2 1-15,0 1 0,-2 1 0,-1 0 16,-4-1-16,-2 0 0</inkml:trace>
  <inkml:trace contextRef="#ctx0" brushRef="#br0" timeOffset="233190.2168">25837 11611 0,'0'0'0,"0"0"0,0 0 16,-2 24-16,2-24 0,-5 24 0,0-7 16,0 5-16,-1 3 0,-2 10 15,0 2-15,0-1 16,0-1-16,0 4 0,3-4 0,-1-4 15,2-5-15,1-3 0,-1-2 16,1-4-16,1-2 0,-1-5 16,0-2-1,1-3-15,1-1 0,0-1 0</inkml:trace>
  <inkml:trace contextRef="#ctx0" brushRef="#br0" timeOffset="233504.5039">26058 11750 0,'0'0'0,"0"0"0,0 0 16,0 0-16,0 0 0,0 0 15,0 0-15,0 0 0,0 0 0,0 0 16,0 0-16,-27 12 16,27-12-16,-27 6 0,27-6 15,-34 10-15,15-4 0,0-1 0,-1 1 16,2 0-16,0-1 0,-2 2 15,2-1-15,4 3 0,2-2 16,4 4-16,4 3 16,4-4-16,3 0 0,5 4 0,3 0 15,2 0-15,1-1 0,3 1 16,1 0-16,1-1 0,2 0 16,-1-2-16,0 1 0,-1-3 15,-3-1-15,1 0 0,-4-1 16,-2-2-16</inkml:trace>
  <inkml:trace contextRef="#ctx0" brushRef="#br0" timeOffset="233713.8599">26387 12166 0,'0'0'0,"0"0"16,0 0-16,0 0 0,0 0 0,-6 24 15,6-24-15,-16 16 0,6-9 16,2-1-16,0-1 16,1 0-16</inkml:trace>
  <inkml:trace contextRef="#ctx0" brushRef="#br0" timeOffset="234352.3771">26795 11733 0,'0'0'0,"0"0"0,0 0 0,0 0 16,0 0-16,-2 23 0,2-23 0,-2 25 16,2-25-16,-5 37 15,3-13-15,1-1 0,1-2 0,2-2 16,2 1-16,1 2 0,1-1 15,1-3-15,3-4 0,-1-1 16,0-3-16,1-4 0,1-3 16,1-2-16,1-2 0,2-3 15,-1-5-15,0 0 0,1-4 0,-1-1 16,0-5-16,0 1 0,-1 1 16,-1-2-16,0 0 0,-1 3 15,0 2-15,1 1 0,-1 4 16,-4 2-16,-2 1 0,1 5 15,-2 4-15,0 2 0,-1 4 16,0 3-16,0 4 0,1 0 16,-2 0-16,2 1 0,2 0 15,1-2-15,-1-2 0,3-1 16,2-2-16,-1-1 0,1-3 16,2-2-16,4-2 0,-1-2 0,1-2 15,-1-2-15,2-2 16,-1-2-16,-2-1 0,1-5 0,2-3 15,-1-1-15,-1-1 0,2-4 16,-2-2-16,-2 5 0,-3 1 0,-4 3 16,-1 1-16,-2 2 15,0 2-15,-4 3 0,-3 1 0,3 3 16,0 4-16,3-3 16,-3 3-16,2-2 0</inkml:trace>
  <inkml:trace contextRef="#ctx0" brushRef="#br0" timeOffset="234770.7377">27703 11832 0,'0'0'0,"0"0"16,0 0-16,0 0 0,0 0 15,0 0-15,0 0 0,0 0 16,0 0-16,-19 27 0,19-27 16,-18 23-16,18-23 0,-17 30 15,6-10-15,2-1 0,2-1 0,5 0 16,3-2-16,2-1 0,3-3 16,6 0-16,6-3 0,0-2 15,2-2-15,1-2 0,2-3 16,-2-2-16,-1-1 0,4-6 15,1-3-15,-6-1 0,-3 0 0,-3-4 16,-2-3-16,-3 1 16,-3 0-16,-6 0 0,-4-1 15,-3 2-15,-1 1 0,-4 3 16,-4 0-16,1 3 0,1 3 0,-4 3 16,-2 3-16,3 2 0,3 2 15,2 3-15,1 2 16,4 1-16,1 0 0,2-2 0,0 0 15,1-2-15</inkml:trace>
  <inkml:trace contextRef="#ctx0" brushRef="#br0" timeOffset="235153.0443">28140 11825 0,'0'0'0,"0"0"0,0 0 16,0 0-16,0 0 0,-28 11 16,28-11-16,-25 19 0,25-19 15,-24 33-15,12-13 0,2-2 16,2-3-16,4 1 0,3 0 16,3 4-16,4-2 0,8-5 15,7-1 1,4-4-16,4-3 0,-4-1 0,-2-1 15,4-4-15,-2-4 0,-4-4 16,-2-4-16,-5-2 0,-3-2 16,-2 0-16,-2 0 0,-6-2 15,-3-1-15,-5 1 0,-3 0 16,-6 2-16,-5 3 16,2 2-16,3 2 0,0 3 0,-2 4 15,-1 3-15,0 1 0,2-1 16,2 0-16,3 0 0,2 0 0,2 0 15</inkml:trace>
  <inkml:trace contextRef="#ctx0" brushRef="#br0" timeOffset="235487.426">28693 11639 0,'0'0'0,"0"0"16,0 0-16,0 0 0,0 0 0,0 0 15,0 0-15,-20 3 0,20-3 0,0 0 16,-23 26-16,23-26 16,-21 30-16,9-7 0,-2 6 15,1 0-15,1 2 0,-3 12 16,-1 3-16,3-2 0,1 0 15,0 8-15,1-4 0,1 2 0,2-8 16,1-2 0,3-1-16,0-7 0,0-6 15,1-5-15,0-5 0,-2-5 16,1-4-16,-1-5 0,1 0 16,-4-15-16,-2-8 0,3 5 15,0 2-15,2 3 0</inkml:trace>
  <inkml:trace contextRef="#ctx0" brushRef="#br0" timeOffset="235718.9976">28445 11840 0,'0'0'0,"0"0"16,0 0-16,0 0 0,0 0 0,25 2 15,-25-2-15,25 2 0,-9 0 16,2 0-16,3 1 0,1 0 16,2 0-16,0-1 0,1-1 15,4 2-15,-4 0 0,-4 2 16,-3-1-16,-3 0 0,-1-1 0,-3 0 16</inkml:trace>
  <inkml:trace contextRef="#ctx0" brushRef="#br0" timeOffset="257136.9936">9826 13051 0,'0'0'16,"0"0"-16,0 0 0,0 0 0,0 0 16,0 0-16,9 26 15,-9-26-15,0 0 0,7 36 0,-5-16 16,0 1-16,0 2 0,0 4 15,1 5-15,-2-2 0,0 1 16,0 13-16,-1 3 0,0 6 16,0-4-16,-1 9 0,1 1 15,-1-7-15,0-6 0,1 6 16,0-3-16,0-12 0,-1-4 0,1 4 16,0-3-16,0-4 0,1-3 15,1-6-15,1-1 16,0-7-16,1-2 0,0-1 0,1 0 15,1-2-15,2 0 0,3-2 16,3-1-16,3 0 0,0-2 16,2 0-16,1 0 0,2 0 15,2 1-15,4-1 0,3-1 16,1 0-16,2-1 0,2 1 16,3-2-16,9 1 0,1 1 0,1-1 15,0 0-15,2 0 0,1 0 16,12-1-16,1-1 0,-3 5 15,-2 0-15,-1 1 16,0 1-16,8 1 0,-2 0 0,4 0 16,3-1-16,-3-1 0,-2 1 15,29 3-15,-11-1 0,-12-1 16,-8-1-16,1-3 0,-1-1 16,1 1-16,0 1 0,-7 3 15,-5 4-15,-5-5 0,-4-2 0,5-1 16,3-2-16,-10 3 0,-7 1 15,1-1-15,-1-1 0,-4-1 16,-2 0-16,-8-4 0,-3-2 16,1 1-16,0 1 0,-10-1 15,0-1-15,0-2 0,0 0 0,-3 0 16,-2 0-16,1 1 0,-2-1 16,0-1-16,-2-1 15,1-5-15,-2-3 0,0-4 16,1-1-16,-1 0 0,1-1 0,-1-11 15,0-5-15,0-2 0,0-3 16,1 1-16,-1-1 0,2 3 16,2 2-16,-1-6 0,0 3 15,-1 0-15,1 0 0,-1 3 16,0 3-16,1 3 0,-1 4 0,3-1 16,-1-1-16,-1 3 0,-3 1 15,0 5-15,0 3 0,-2 6 16,-2 1-16,1 0 15,1 0-15,-2 2 0,-2 1 0,-1 4 16,0-1-16,-2 2 0,-1 0 16,1 0-16,-1 0 0,2 2 15,0 1-15,-2 0 0,-1 2 16,-1-2-16,-1 0 0,-2 0 16,-1 2-16,0-2 0,1 1 15,0-1-15,0 0 0,0 2 16,-1 0-16,-2 0 0,-4-1 15,-1-1-15,-1-1 0,0 1 16,0 0-16,-4 0 0,-1 0 0,-3-2 16,0 1-16,-9-3 0,-2-2 15,-2 1-15,-1 0 0,-1-1 16,-3 0-16,-11-3 0,-3 1 16,5-1-16,4 1 0,-16-1 15,-1 0-15,1 1 16,3 0-16,-9-1 0,1 1 0,4 0 15,1-2-15,-16-2 16,-5-1-16,5 3 16,-4 0-16,-25 0 0,24 3 0,5 1 15,5 0-15,7 2 0,6 3 0,-2-3 16,1-2-16,1 5 16,2 3-16,0 3 0,1 1 0,7 0 15,7 0-15,-1 2 16,1 1-16,16-3 0,11-2 0,7-1 15</inkml:trace>
  <inkml:trace contextRef="#ctx0" brushRef="#br0" timeOffset="294354.7221">21901 13207 0,'0'0'0,"0"0"0,0 0 15,0 0-15,0 0 0,0 0 0,0 0 16,0 0-16,0 0 0,0 0 16,0 0-1,0 0-15,0 0 0,0 0 0,0 0 16,0 0-16,27-13 0,-27 13 15,24 0-15,-24 0 0,30-1 0,-10 0 16,3 2-16,1-1 0,0 0 16,6 0-16,3 1 15,7-1-15,5 0 16,8 0-16,-5-2 0,13 1 0,3 0 16,7 2-16,-5 1 0,1-1 15,3 1-15,-1-2 0,-9-1 16,11-1-16,2 0 0,-12 1 15,-10-2-15,6 5 0,2 2 16,-7-1-16,-7 0 0,21 0 16,-5-2-16,-29 0 0,-3 1 0,18-1 15,-2 0-15,-22-1 0,-1-1 16,1 2-16,-1 2 16,-4-1-16,-1-1 0,-4-1 15,-1-3-15,-3 3 0,-1 1 0,-3 0 16,-1-1-16,-2 0 0,-2 0 15,2 0-15,-2 0 0,0 0 16,-4-1-16,-4-2 0,-3 2 16,0-1-16,-1 0 0,-3 0 15,0 0-15,-4 0 0,-2 2 16,-4-2-16,-5 0 0,-4-2 0,2 1 16,-4 0-16,-4 2 0,-2 0 15,-1 0-15,-9 0 0,0 0 16,-1 0-16,1-1 0,-7 2 15,-3 0-15,-2 2 0,7-1 16,-1 1-16,-1 1 0,-6 0 16,3 0-16,1 1 15,-1 3-15,6-3 0,3-1 0,-20 3 16,10-1-16,10 1 0,7 0 0,4 0 16,4 0-16,12-3 0,-1-1 15,6 1-15,2 0 0,1 0 16,2-1-16,1-1 0,2-1 15,4 1-15,3 2 0,2-2 16,2 0-16,2-1 0,0 0 16,7 0-16,3 1 0,1 1 15,2 1-15,8-2 0,5 1 16,5-2-16,3-3 0,5 2 16,4 0-16,7 0 0,4 0 0,15-1 15,4 0-15,11 0 0,-3 1 16,3 0-16,2 0 0,7-2 15,-6 1-15,28 0 0,-15 1 16,-15 3-16,-10 2 0,-11 3 16,-8 4-16,-12-7 0,-7-3 15,-9 2-15,-7 1 0,-16-3 16,-9 0-16,1 0 16,0-1-16,1 1 0</inkml:trace>
  <inkml:trace contextRef="#ctx0" brushRef="#br0" timeOffset="311389.0952">26589 13178 0,'0'0'0,"0"0"16,0 0-16,33 4 0,-33-4 0,27 1 16,-11-1-16,4 0 0,2 0 15,10 0-15,3 1 0,2 1 16,0-1-16,4 1 0,3-1 15,8-1-15,-1 0 0,6 1 16,7 1-16,5 0 0,-5 0 0,13 0 16,1-1-16,-2 0 15,-2 1-15,16 0 0,3 2 16,-16-1-16,-10-1 0,38-1 0,-3-1 16,-14 0-16,-9 0 0,5 4 15,3 3-15,-7-2 0,-4-3 16,4-1-16,2 1 0,-5 1 15,-3 2-15,2-2 0,3-3 16,-9 0-16,-4-4 0,5 4 16,3 0-16,-11 1 0,-8 1 0,0-2 15,1-2-15,-7 1 0,-5 0 16,-7-1-16,-3-1 0,-12-1 16,-7 1-16,-11 2 0,-7 1 15,-13-1-15,-9-1 0,7 1 16,6 0-16,5 0 0</inkml:trace>
  <inkml:trace contextRef="#ctx0" brushRef="#br0" timeOffset="314888.4974">2070 14090 0,'0'0'0,"0"0"16,0 0-16,0 0 0,0 0 0,0 0 15,0 0-15,0 0 0,0 0 16,0 0-16,24-7 0,-24 7 16,0 0-16,0 0 0,0 0 15,28-3-15,-28 3 0,24-1 16,-24 1-16,26 0 0,-13-1 15,0 0-15,3 1 0,2-1 0,1 1 16,3-1-16,0-1 16,4 1-16,2 1 0,8-1 15,1-3-15,-2 1 0,-1 0 0,12 1 16,0 1-16,-1 0 0,2-1 16,-2 0-16,4 0 0,8 1 15,-3 1-15,1-2 0,1 1 16,-3 1-16,-1 0 0,13 1 15,4 1-15,-7-1 0,-4 0 0,6-1 16,-3-1-16,-2 1 16,1-1-16,3 2 0,1 0 15,-4-1-15,-2-1 0,25 3 16,-6 1-16,-8-5 0,-3-4 0,1 2 16,3-2-16,-11 4 0,-7 2 15,11 0-15,9 0 0,-3-2 16,1 0-16,2 0 0,4 1 15,-13 2-15,-9 1 0,7-4 16,6-2-16,-4-3 0,-1 0 0,5 8 16,8 5-16,-4-2 15,-2-1-15,6-4 0,3-3 16,-8 1-16,-6 1 0,8 2 0,8 0 16,-3 0-16,0-1 0,1-1 15,3 0-15,-15 2 0,-10 4 0,13-3 16,8 0-16,3-2 15,4 0-15,-1 1 0,-1 1 16,-10-1-16,-8 1 0,11-1 16,5 1-16,-2-1 0,-3 1 15,6 1-15,5-1 0,-9-1 0,-7 0 16,6 0-16,4 1 16,-2 1-16,-2-1 0,3-2 0,6-2 15,-9 1-15,-2 1 0,4 3 16,4 2-16,-10-2 0,-5 0 0,2 1 15,1 1-15,-10 0 16,-5 2-16,5-2 0,3 1 16,-1-2-16,0-2 0,-13 4 15,-8-1-15,-11 1 0,-4-2 0,-1-1 16,0 0-16,-7-4 16,-5-3-16,-8 4 0,-7 1 0,-10-1 15,-3-2-15,8 2 0,3 0 16,1 1-16</inkml:trace>
  <inkml:trace contextRef="#ctx0" brushRef="#br0" timeOffset="319189.203">29311 12330 0,'0'0'0,"0"0"0,0 0 16,0 0-16,9-19 0,-9 19 0,0 0 16,13-25-16,-7 17 0,-1-7 15,1-2-15,0-2 0,1 0 16,-2-3-16,1-3 0,2-7 15,-1 0-15,0-7 0,-1-3 16,-1-8-16,-1 2 0,1-5 16,-1-2-16,1-8 0,-2 2 0,-1-2 15,-1 0-15,0-5 0,1 6 16,-2 1-16,-2-1 0,2-3 16,2 4-16,-2 5 0,-2 4 15,2 5-15,0 3 0,0-12 16,2 8-16,-1 24 0,1 3 15,-1 2-15,1 1 0,-1 4 0,0 3 16,0 5-16,1 1 16,-2 5-16,0 2 0,0-2 0,0 3 15,0-3-15</inkml:trace>
  <inkml:trace contextRef="#ctx0" brushRef="#br0" timeOffset="319555.9116">29343 9882 0,'0'0'0,"12"-1"0,6 1 16,2-2-16,2 0 0,11 1 15,4 0-15,9 1 0,-3-1 0,6 0 16,-1-1-16,-8 0 15,-3 1-15,-6 0 0,-5 0 16,-8 0-16,-8-2 0,-3 1 0,0 0 16,-2 1-16</inkml:trace>
  <inkml:trace contextRef="#ctx0" brushRef="#br0" timeOffset="319805.2964">29536 9744 0,'0'0'0,"0"0"16,7 21-16,-4-6 0,0 2 15,3 15-15,-1 9 0,-1 0 16,-1 0-16,-2 8 0,-2 0 16,0-6-16,0-3 0,-2 5 15,1-4-15,-3-4 0,-3-8 0,-4 1 16,-2-3-16,1-10 0,2-2 15,-3-7-15,-1-5 16,3 0-16,2-1 0,2 0 0</inkml:trace>
  <inkml:trace contextRef="#ctx0" brushRef="#br0" timeOffset="319938.4975">29370 10157 0,'0'0'0,"0"0"0,0 0 0,34-13 16,-19 8-16,4 0 0,4-1 15,8-1-15,1-2 0,4 2 16,4-1-16,1 3 0,1-2 0,0 1 16,-8 1-16,-7 0 0</inkml:trace>
  <inkml:trace contextRef="#ctx0" brushRef="#br0" timeOffset="320138.6941">29945 9967 0,'0'0'16,"0"0"-16,0 0 0,0 0 0,25 0 16,-25 0-16,36 0 0,-14 0 15,2 0-15,2 0 0,2 0 16,0-2-16,-1 2 0,7 0 16,0 0-16,-4 2 0,-4-1 15,-7-2-15,-2-1 0,-6-1 16,-5-2-16,-1 1 0,-1 1 0,0-1 15</inkml:trace>
  <inkml:trace contextRef="#ctx0" brushRef="#br0" timeOffset="320338.9438">30201 9989 0,'0'0'15,"0"0"-15,0 0 0,0 0 16,2 18-16,-2-18 0,0 26 16,0-8-16,0 3 0,1 3 15,1 1-15,-1 0 0,1 0 0,0 5 16,0-1-16,-2-3 15,0-3-15,-1-2 0,0-3 16,-3-4-16,0-1 0,-6-3 16,-3-1-16,-1 0 0,-2-2 0,-3-3 15,-4-3-15,1-2 0,0-1 16,3-1-16,3 0 0,3 2 0</inkml:trace>
  <inkml:trace contextRef="#ctx0" brushRef="#br0" timeOffset="320621.988">30425 9922 0,'0'0'0,"0"0"0,0 0 0,27 3 16,-27-3-16,35 3 0,-14 1 16,3 0-16,1 0 0,6 0 15,0 1-15,-3-2 0,0 0 0,-3-1 16,-1-1-16,-3 0 15,-2 0-15,-4 0 0,-4 0 16,-7 1-16,-4 2 0,-7 2 16,-5 2-16,-4 2 0,-4 1 0,-4 4 15,-4 0-15,-11 7 0,-2 1 16,-2 4-16,-2 2 0,0 5 16,6 0-16,3-2 0,5-1 15,7-7-15,5-5 0,5-5 16</inkml:trace>
  <inkml:trace contextRef="#ctx0" brushRef="#br0" timeOffset="320840.164">30557 10237 0,'0'0'0,"0"0"0,0 0 16,-3 31-16,2-17 0,-2 3 15,1 2-15,1-2 0,0-2 16,2 3-16,2-3 0,1-2 0,-1-2 16,-2-5-16,-1-6 15,-1-3-15,0-2 0,0 2 0,0 1 16,0-1-16</inkml:trace>
  <inkml:trace contextRef="#ctx0" brushRef="#br0" timeOffset="321108.3555">30481 10225 0,'0'0'0,"0"0"0,0 0 15,0 0-15,0 0 0,0 0 16,37-2-16,-37 2 0,30 0 0,-30 0 16,40 1-16,-19-1 15,-1 1-15,-2 0 0,0 1 0,-3-1 16,-1 1-16,-3 2 0,-1 2 16,-5 0-16,-2 1 0,-6 1 15,-5 1-15,-3-1 0,-3 1 0,-6 2 16,0 2-16,0-2 0,1-1 15,0-1-15,2-1 16,4-2-16,2-2 0,4-1 16,4 0-16,5 0 0,5 0 0,6-3 15,6-3-15,2 0 0,2-1 16,4-2-16,1-3 0,5-5 16,-2-3-16,-6 4 0,-4 2 15,-4 2-15</inkml:trace>
  <inkml:trace contextRef="#ctx0" brushRef="#br0" timeOffset="321299.3646">31089 9743 0,'0'0'16,"0"0"-16,0 0 0,0 0 0,17 18 15,-17-18-15,11 20 16,-11-20-16,9 23 0,-6-12 16,0-2-16,0-2 0</inkml:trace>
  <inkml:trace contextRef="#ctx0" brushRef="#br0" timeOffset="321588.8424">30891 9935 0,'0'0'15,"0"0"-15,0 0 0,0 0 0,0 0 0,0 0 16,33 6 0,-33-6-16,32 3 0,-32-3 0,43-1 15,-21 1-15,-1 1 0,1-1 16,1 0-16,4-1 0,-5 0 0,-4-1 16,-2 2-16,-3 0 15,-3 0-15,-2 2 0,-3 3 16,-4-1-16,-3-1 0,-3 4 15,-5 0-15,-1 3 0,-3 1 0,-5 4 16,-5 3-16,2-1 0,0-2 16,-5 6-16,-1 0 0,4-2 15,2-3-15,4-3 0,4-2 16,2-2-16</inkml:trace>
  <inkml:trace contextRef="#ctx0" brushRef="#br0" timeOffset="321741.8477">31079 10115 0,'0'0'0,"0"0"0,0 0 15,0 0-15,13 21 0,-13-21 16,10 17-16,-5-8 0,1 1 16,1-2-16,2-1 0,-1-1 15,-2-1-15,0 0 0</inkml:trace>
  <inkml:trace contextRef="#ctx0" brushRef="#br0" timeOffset="322005.8936">31474 10040 0,'0'0'0,"0"0"16,0 0-16,0 0 0,0 0 0,-23 14 15,23-14-15,-28 12 0,28-12 16,-30 13-16,12-4 15,1 0-15,2 1 0,2 0 16,2-1-16,2 1 0,1-1 0,2 2 16,3 2-16,3-5 0,3-1 0,5 1 15,7 0-15,-1-1 16,0-1-16,3 0 0,2-1 16,-3 0-16,1-2 0,-4 0 15,-2-1-15,-2 0 0,-1 0 0,-2 0 16</inkml:trace>
  <inkml:trace contextRef="#ctx0" brushRef="#br0" timeOffset="322208.0237">30919 10362 0,'0'0'0,"0"0"0,0 0 15,25 5-15,-25-5 0,35 2 16,-11 0-16,2-1 0,1 0 0,3 0 15,2 1-15,9 0 0,-3 0 16,7 1-16,-5-3 16,-4 1-16,-6 1 0,-5-1 0,-5-1 15,-8-2-15,-6-4 0,0 2 16,-2 1-16,0 0 0</inkml:trace>
  <inkml:trace contextRef="#ctx0" brushRef="#br0" timeOffset="322405.4288">31142 10250 0,'0'0'0,"0"0"0,0 0 15,5 22-15,-5-22 0,5 29 0,-3-8 16,0 3-16,-2 2 0,0 2 16,0 1-16,0 7 0,1 0 0,0-3 15,1-1-15,0 1 16,0-3-16,-4-6 0,-2-3 15,0-4-15,1-4 0,1-2 0</inkml:trace>
  <inkml:trace contextRef="#ctx0" brushRef="#br0" timeOffset="322692.6894">29664 10810 0,'0'0'0,"0"0"16,0 0-16,29 3 0,-29-3 0,32 3 15,-10-3-15,1 0 16,1 0-16,8-2 0,1 1 15,-1 2-15,-1 1 0,-4-3 0,-1-1 16,-5 0-16,-4-1 0,0-2 16,-5-5-16,-4 3 0,-2 2 0,0 1 15</inkml:trace>
  <inkml:trace contextRef="#ctx0" brushRef="#br0" timeOffset="322922.332">29822 10735 0,'0'0'0,"0"0"16,0 0-16,3 34 0,-1-15 0,-1 8 15,-1 8-15,-1 11 0,0 0 16,-1 11-16,0-2 0,-1-7 16,1-7-16,0 1 0,1-7 15,-1-5-15,-1-5 0,1-5 16,0-4-16,-2-3 0,-2 0 0,-4-6 15,-4-5-15,1-3 0,1-4 16,2 2-16,2 0 0,1 1 16</inkml:trace>
  <inkml:trace contextRef="#ctx0" brushRef="#br0" timeOffset="323055.3372">29624 11053 0,'0'0'0,"0"0"15,0 0-15,0 0 0,0 0 0,27-6 16,-27 6-16,36-7 15,-16 4-15,4-1 0,5 1 16,0 0-16,-1-2 0,4 1 0,-5 1 16,-4 0-16</inkml:trace>
  <inkml:trace contextRef="#ctx0" brushRef="#br0" timeOffset="323255.4589">30170 10934 0,'0'0'16,"0"0"-16,0 0 0,31-2 0,-31 2 15,31-3-15,-10 1 0,1 1 16,1 0-16,8 0 0,1 0 16,-3 0-16,0 1 0,-2-3 15,-2-2-15,0-1 0,-5 1 0,-3 2 16</inkml:trace>
  <inkml:trace contextRef="#ctx0" brushRef="#br0" timeOffset="323505.6963">30387 11004 0,'0'0'0,"0"0"0,0 0 15,5 22-15,-5-22 0,2 26 16,-1-6-16,0 0 0,0 1 0,0 7 15,0 1-15,0-3 0,0-4 16,1-1-16,-1-3 16,0 0-16,-1-2 0,0-3 0,0-2 15,-1-1-15,-2-2 16,-3-1-16,-4-1 0,-3-2 0,-3-1 16,-2-3-16,-5-1 0,0-3 15,-1-3-15,4 1 0,4 1 16,1 1-16</inkml:trace>
  <inkml:trace contextRef="#ctx0" brushRef="#br0" timeOffset="324185.2811">30682 10940 0,'0'0'0,"0"0"16,0 0-16,0 0 0,27 7 0,-27-7 15,33 2-15,-33-2 0,43 1 0,-16 0 16,2-1-16,1 1 0,1 0 15,8-1-15,-2 0 16,-2 0-16,-2 0 0,4 2 0,-5 1 16,-6-1-16,-5 0 0,-3-1 15</inkml:trace>
  <inkml:trace contextRef="#ctx0" brushRef="#br0" timeOffset="324388.4285">30928 11034 0,'0'0'0,"0"0"16,0 0-16,0 0 0,0 0 15,-9 24-15,9-24 0,-11 25 16,11-25-16,-18 30 0,7-14 16,-1 1-16,-2-1 0,1 2 15,-1 0-15,-5 2 0,0-1 0,4-3 16,2-3-16,2-2 0</inkml:trace>
  <inkml:trace contextRef="#ctx0" brushRef="#br0" timeOffset="324605.6205">30846 11154 0,'0'0'0,"0"0"16,0 0-16,0 0 0,14 25 0,-14-25 15,9 28-15,-5-12 0,1 1 16,-1 0-16,-1 1 0,1-1 16,-1-2-16,0-2 0,1-1 15,-2-2-15,0-1 0,-1-4 16,0-2-16,0 0 0,1-1 16,-2-2-16</inkml:trace>
  <inkml:trace contextRef="#ctx0" brushRef="#br0" timeOffset="324838.7936">30844 11188 0,'0'0'0,"0"0"0,0 0 0,0 0 15,36 1-15,-36-1 0,36-1 16,-16 1-16,0-1 0,1 3 16,0 1-16,-1 1 0,0-1 15,3 2-15,-1 1 0,-3 0 16,-3 0-16,-3-1 0,-2 0 15,-3 1-15,-4-1 0,-5 2 16,-4 1-16,-2-1 0,-2-1 0,-6 2 16,-3-1-16,-2 0 0,0-2 15,-1-1-15,1-2 0,3 0 16,3 0-16,2 0 0</inkml:trace>
  <inkml:trace contextRef="#ctx0" brushRef="#br0" timeOffset="325091.1915">31231 10966 0,'0'0'0,"0"0"0,0 0 0,6 28 16,-4-14-16,-1 6 0,1 6 15,-2 1-15,0 3 0,-2 9 16,1 4-16,0 3 0,0-7 0,1-4 15,0-5-15,-1-5 0,0-6 16,1-2-16,0-2 0,0-4 16,-1-3-16,-1-4 0,-2-4 15,2 0-15,0 0 0,2 0 16</inkml:trace>
  <inkml:trace contextRef="#ctx0" brushRef="#br0" timeOffset="325322.5141">31211 11022 0,'0'0'16,"0"0"-16,0 0 0,0 0 0,29-11 16,-29 11-16,40-7 0,-17 2 15,2 1-15,1 1 0,3 1 16,6 0-16,-2 2 0,-1 1 16,-1 1-16,-4 0 0,-2-1 15,2 0-15,-3 0 0,-7 1 16,-3 1-16,-4 1 0,-2 3 15,-6-1-15,-4 1 0,-8 0 0,-4-2 16,-3 2-16,1-1 16,-5 0-16,-2-1 0,3 0 0,3-2 15,3 1-15</inkml:trace>
  <inkml:trace contextRef="#ctx0" brushRef="#br0" timeOffset="325742.1197">31426 10836 0,'0'0'0,"0"0"15,0 0-15,8 19 0,-8-19 16,6 26-16,-5-6 0,-1 1 16,-1 3-16,-1 1 0,-2 3 15,0 5-15,0-4 0,-1-1 16,1-2-16,-1-2 0,0-3 0,1-1 15,0-4-15,2-6 16,0-1-16,0-2 0,0 0 16,1-2-16,1-2 0,0-3 0,5-7 15,0 2-15,2-2 0,4 0 16,4-1-16,1 2 0,-1 1 16,2 0-16,0 3 0,0-1 15,0 2-15,-1 1 0,-1 1 16,0 3-16,-3 2 0,-2 3 15,-1 4-15,-4 0 0,0 2 0,-2-2 16,-2 0-16,-2-1 0,-1 2 16,-4-1-16,-2-1 0,0-1 15,-1-1-15,-6 2 0,-3 0 16,-2-1-16,0 0 0,-1-1 16,-1-1-16,2-2 0,3 1 0,-1-2 15,4 0-15,1-1 0</inkml:trace>
  <inkml:trace contextRef="#ctx0" brushRef="#br0" timeOffset="325889.1216">31490 11354 0,'0'0'0,"0"0"16,19 9-16,-6-4 0,0 2 0,9 4 16,4 3-16,-1 1 15,-2-1-15,1 5 0,0 1 16,2 1-16,-7-3 0,-2-4 15</inkml:trace>
  <inkml:trace contextRef="#ctx0" brushRef="#br0" timeOffset="354423.0913">13329 14041 0,'0'0'0,"0"0"16,0 0-16,0 0 0,0 0 0,0 0 16,0 0-16,0 0 0,0 0 15,0 0-15,0 0 16,0 0-16,0 0 0,29-4 0,-29 4 16,0 0-16,28 6 0,-28-6 15,30 8 1,-11-5-16,1 0 0,3 0 0,1 1 15,2-2-15,3 1 0,8 1 16,1-3-16,0 0 0,3 0 0,9 0 16,-1 1-16,0-1 0,-2-1 15,6 1 1,5 0-16,1-1 0,2 0 16,1 0-16,-10 1 0,14 2 0,0 0 15,-6-1-15,-3 1 0,-1-1 16,-1 0-16,-2 0 0,-2-1 0,8-1 15,1 0-15,-5 1 16,-3 2-16,4 0 0,2 0 16,-7 0-16,-5-1 0,28 0 0,-2-2 15,-31 2-15,-2 2 0,32-1 16,-1-1-16,-2-4 0,-3 1 16,1 1-16,2 1 0,-9 2 15,-8 0-15,9 0 0,4-1 16,0 1-16,-1-1 0,2 0 15,3 1-15,-5-1 0,-5-3 0,8 3 16,5 2-16,-7-1 0,-6-3 16,6 0-16,5 0 0,-7-1 15,-2 1-15,14 1 0,10 3 16,-12-4-16,-5-2 0,1 1 16,4 1-16,-8-1 0,-6 1 15,11 0-15,10 1 0,-7-1 16,-2-1-16,4 0 0,3-2 15,-6 2-15,-5 0 0,6-1 0,6-2 16,-8 0-16,-3-1 0,6-2 16,3 0-16,-10 6 0,-6 4 15,9-6-15,7-4 0,1 0 16,0 0-16,3 2 0,4 1 16,-11 1-16,-8 0 0,4 1 15,2-1-15,-2-1 0,1 0 0,9 3 16,7 0-1,-7-2-15,-4 1 0,-1 2 0,-1 2 16,-4-1-16,-3-1 0,4-1 16,4-3-16,-3 2 0,-2 1 0,2-1 15,0 1-15,0 1 0,-1 2 16,1 0-16,-1 0 16,-6-4-16,-4-2 0,3 3 0,2 0 15,0 1-15,0 1 0,2 0 16,3 0-16,-3-1 0,-1-2 15,0-1-15,0-2 0,-6 5 16,-5 3-16,4-3 0,4-1 16,3 0-16,2-1 0,-2 0 15,0 1-15,-4-1 0,-4 0 0,2 0 16,-1-1-16,4 1 0,1 1 16,1 1-16,2 0 0,-5 0 15,-4-1-15,4 1 0,1 1 16,0 1-16,1 1 0,2-2 15,3-1-15,-4 0 0,-1 0 0,15 1 16,8 2 0,3 0-16,3 2 0,-24 2 15,-15 0-15,14-4 0,7-2 16,-12 2-16,-5 0 0,7 1 16,5 2-16,-5-3 0,-4-1 0,9 0 15,4-1-15,-12-1 16,-10 0-16,11 1 0,7 2 15,-5 1-15,-5 0 0,7 1 16,5 0-16,-9-1 0,-5-1 0,5 2 16,3 0-16,-6-5 0,-5-3 15,9 1-15,5 4 0,-5-1 16,-3 1-16,4-2 0,4-2 16,-10 1-16,-6-3 0,7 2 15,9 1-15,-8 3 0,-3 4 0,3-4 16,3 0-16,-8-1 0,-8-1 15,10-1-15,6-1 16,-5 3-16,-5 3 0,4-2 0,5-1 16,-8-2-16,-4-1 0,7 3 15,6 2-15,-10-2 0,-6-1 16,5-2-16,4-2 16,-3 4-16,-2 1 0,3 2 0,3 0 15,-7-4-15,-6-1 0,8-2 16,6 0-16,-12 2 0,-7-1 0,9 1 15,8 1-15,-4 2 0,-2 1 16,1-5-16,0-3 0,-5 4 16,-3 4-16,8-4 0,6-1 15,-11 4-15,-6 4 0,6-2 16,7-2-16,-7-3 0,-6-3 0,9 2 16,6-1-16,-11 2 15,-8 2-15,7-2 0,6 0 16,-9 3-16,-2 2 0,6-3 15,5-2-15,-7 0 0,-5 0 0,5-1 16,5 1-16,-7 0 0,-4 0 16,6 1-16,5 1 0,-3 0 15,-2 0-15,3 0 0,1 0 16,-1 0-16,-3 0 0,3-1 16,4-1-16,-7 2 0,-4 1 0,9-2 15,5 0-15,-6 0 0,-4 0 16,5 1-16,5 0 15,-7-1-15,-8 0 0,12 2 0,6 2 16,-9-1-16,-5 0 0,6 0 16,1 2-16,-2-3 0,-3 1 15,0 0-15,0 3 0,-4-3 16,-3 2-16,1 0 0,0 2 16,-8 0-16,-6-2 0,2 4 15,-1-1-15,-13-4 0,0-2 0,0 1 16,0-1-16,-4-1 15,-3 0-15,-8-7 0,-6-4 16,4 4-16,1 0 0,0 3 0</inkml:trace>
  <inkml:trace contextRef="#ctx0" brushRef="#br0" timeOffset="356306.4662">2403 14863 0,'0'0'0,"0"0"16,0 0-16,0 0 0,0 0 0,0 0 16,0 0-16,0 0 15,0 0-15,34 1 0,-34-1 16,26 1-16,-26-1 0,30 2 15,-30-2-15,34 2 0,-17-2 0,5 1 16,-1 1-16,1 0 0,3 0 16,7 2-16,3 2 15,1-3-15,-3-1 0,7 1 0,1 0 16,-5-1-16,-2-1 0,13 1 16,3 1-16,-2-1 0,0-2 15,12 0-15,-4-1 0,-4-1 0,-5 0 16,13 3-16,3 1 15,-4 0-15,2-2 0,-2 0 16,2 0-16,-6 0 0,-3 1 0,9 0 16,3-1-16,1-2 15,-1-1-15,2 0 0,1 1 16,-10 1-16,-7 3 0,32-4 0,-4-2 16,-4-1-16,-5 0 0,6 0 15,4 1-15,-12 2 0,-10 2 0,9-2 16,4-1-16,-3 0 0,-3-1 15,5 2-15,4 1 16,-1 1-16,-1 1 0,2-1 0,3 0 16,-16 1-16,-9 0 0,13 1 15,8 1-15,-6-1 0,-2 0 16,6 0-16,5 2 0,-10-4 16,-6-2-16,9 1 0,6 2 15,-11 0-15,-7 0 0,8 3 16,6 3-16,-2-3 0,-1 0 0,3-3 15,3-1-15,-4 4 0,1 1 16,-8-4-16,-2-5 0,-5 5 16,-2 3-16,8 0 0,5 1 15,-7-2-15,-4-3 0,5 4 16,3 2-16,0-3 0,-1-2 16,2 0-16,0 1 0,-12 1 15,-8 2-15,7-4 0,6-2 16,2 2-16,4 4 0,3 3 15,2 3-15,-17-4 0,-12-4 0,7 2 16,3-1-16,-1 2 0,-3 0 16,3-1-16,3 1 15,-2-3-15,-3 0 0,-4-1 0,-5 1 16,0-1-16,-1 0 0,4 2 16,3 3-1,-9-3-15,-7-4 0,0 2 0,-2 0 16,-2 3-16,-3-1 0,-12-3 15,1-2-15,-3 1 0,-1 1 0,-2-1 16,0 0-16,1 0 0,-4 0 16,1 0-16</inkml:trace>
  <inkml:trace contextRef="#ctx0" brushRef="#br0" timeOffset="377641.116">9093 13104 0,'0'0'15,"0"0"-15,0 0 0,0 0 0,0 0 16,0 0-16,0 0 0,0 0 15,0 0-15,0 0 16,0 0 0,0 0-16,20-13 0,-20 13 0,0 0 0,36-2 15,-36 2-15,32-2 0,-13 2 16,2 0-16,3 0 0,0-1 16,1 0-16,9-1 15,2 1-15,0-1 0,-3 1 0,0 0 16,1 0-16,4-1 0,-1-2 15,-4 1-15,-1 1 0,-6-2 16,-3 1-16,-3 2 0,-2 3 16,-3 2-16,1-2 0,-4 3 15,-3 1-15,-5-1 0,-1 1 0,-4 3 16,-2 2-16,-4 0 0,0 0 16,-3 2-16,-1 1 15,-4 2-15,-1 0 0,-6 4 0,-2 1 16,0-2-16,2-1 0,-2 1 15,-2-1-15,1 1 0,2-1 16,1-1-16,0-2 0,1 1 16,1-1-16,-1-3 0,1-1 15,-1-1-15,0-1 0,0-1 16,0 0 0,1-2-16,2-2 0,2 0 0,0-1 15,1-2-15,-1-2 0,3-2 16,2 1-16,2-7 0,2-6 15,1 3-15,3-1 0,1-3 16,-1-3-16,3-2 0,3-1 0,2-7 16,2-1-16,-1 2 0,0 1 15,-1-1-15,1-1 0,-1 3 16,0 1-16,1-6 0,1 2 16,-1 5-16,-1 3 0,3-3 15,-1 3-15,-1 6 0,-2 2 0,1-1 16,0 2-16,0 0 15,-1 3-15,-1 0 0,1 1 16,0 3-16,-2 0 0,2 4 16,0 0-16,-1 1 0,1 2 0,1 1 15,3 1-15,0 0 0,-1 2 16,2 3-16,0 3 0,0 0 16,-1-2-16,1 4 0,3 3 15,-1-1-15,1 1 0,2 3 16,1 4-16,1-1 0,-2-2 0,3 8 15,-2 3-15,-1-4 0,0-3 16,-2 1-16,0 0 16,-2-2-16,-1-1 0,-2 0 0,0 0 15,-1-1-15,-2-2 0,-1-4 16,1 0-16,-2-4 0,-1-1 16,-1-2-16,0-1 0,-1-2 15,0-1-15,0-2 0,-1 0 16,1-1-16,1-2 0,-3 3 15,1-3-15,-1-1 0,-2-1 0,1 0 16,-1-1-16,0 0 0,-1-2 16,-1-2-16,-2 0 15,0-1-15,0 1 0,-3-2 0,-2-2 16,-5-2-16,1 1 0,1-1 16,-2 0-16,-1-1 0,0-1 0,-2-1 15,-1 0-15,3-1 16,1 0-16,1 1 0,3 2 15,3 4-15</inkml:trace>
  <inkml:trace contextRef="#ctx0" brushRef="#br0" timeOffset="378543.2002">9090 13043 0,'0'0'0,"0"0"15,0 0-15,0 0 0,0 0 0,0 0 16,0 0-16,0 0 16,0 0-16,0 0 0,22 18 15,-22-18-15,0 0 0,17 22 0,-17-22 16,11 21-16,-4-12 0,0 3 16,0 0-16,1 2 0,0-1 15,0 1-15,0-1 0,0 0 16,1 1-16,1-1 0,1-1 15,1-1-15,0-1 0,-1-1 16,-2 0-16,-1-2 0</inkml:trace>
  <inkml:trace contextRef="#ctx0" brushRef="#br0" timeOffset="379406.8094">9148 13173 0,'0'0'0,"0"0"0,0 0 16,0 0-16,0 0 0,0 0 15,0 0-15,0 0 0,0 0 16,24 6-16,-24-6 0,0 0 0,0 0 16,27 10-16,-27-10 0,0 0 15,22 13-15,-13-8 0,2 3 16,-1-1-16,1 1 0,1 1 16,2 0-16,-3 1 0,1-2 15,-1 1-15,0-1 0,0-1 16,0 0-16,-1-1 0,-2-1 15,0 1-15</inkml:trace>
  <inkml:trace contextRef="#ctx0" brushRef="#br0" timeOffset="460911.8847">9675 14943 0,'0'0'16,"0"0"-16,0 0 0,0 0 0,0 0 15,0 0-15,0 0 16,0 0-16,0 0 0,-23 6 0,23-6 15,0 0-15,-32 12 0,32-12 16,-32 9-16,13-4 0,-2-1 16,-2 0-16,-2-2 0,-2 1 15,-1 1-15,-13-1 0,-3 0 16,1-2-16,1-1 0,-14 0 16,-7 0-16,6 0 0,3 0 0,-20-1 15,-6 0-15,-1-1 0,8 0 16,-25-1-16,-8 0 15,9-1-15,10-4 0,-12 0 0,30 3 16,23 1-16</inkml:trace>
  <inkml:trace contextRef="#ctx0" brushRef="#br0" timeOffset="468493.7154">10343 14837 0,'0'0'0,"0"0"0,0 0 15,0 0-15,0 0 0,0 0 0,0 0 16,0 0-16,0 0 0,-15-17 15,15 17-15,0 0 0,0 0 16,0 0-16,0 0 16,0 0-16,0 0 0,0 0 0,0 0 15,-17-16-15,17 16 0,0 0 16,0 0-16,0 0 0,0 0 16,0 0-16,0 0 0,26-7 15,-26 7-15,0 0 0,24-1 16,-24 1-16,23 1 0,-23-1 0,31 1 15,-16-1-15,1 2 0,1-1 16,4 0-16,0 1 0,1 0 16,2-1-16,-1-1 0,6 0 15,1 1-15,2-1 0,1 1 16,0-1-16,-1 0 0,9-1 16,1 0-16,-3 1 0,-4-1 0,2 3 15,3 1-15,-5-2 16,-3-1-16,9 0 0,1 2 15,-3-1-15,-3 1 0,1-1 0,2-2 16,-2 0-16,0 0 0,-1 1 16,1 1-16,-1-2 0,0 0 15,2 0-15,-1 1 0,1-1 16,-1 1-16,6 0 0,0 0 16,-6-1-16,-1 0 0,7 2 15,0 0-15,0 1 0,0-1 16,0-2-16,0-1 0,1 1 0,0 1 15,3 0-15,0 0 16,-2 0-16,-1-2 0,11 0 0,2 0 16,-7 4-16,-4 0 0,6 0 15,5-3-15,-3 2 0,-3 2 16,5-2-16,1 0 0,-1-2 16,0 0-16,34-1 0,-4 0 15,-15 1-15,-9 1 0,9-1 16,6 0-16,-10 2 0,-7 2 0,7-3 15,4-1-15,0 0 16,-1 0-16,4-2 0,5 0 0,-9 3 16,-4 0-16,5 4 0,4 1 15,-6-3-15,-2-3 0,10 7 16,9 3-16,-9-7 0,-7-8 16,11 1-16,8-2 0,-13 6 15,-7 3-15,11 1 0,8-1 16,-8 0-16,-6 1 0,8-1 0,6-1 15,-5 0-15,-5-1 0,6 0 16,4 0-16,-7 3 0,-6 1 16,12-1-16,8 0 15,-9 0-15,-6 0 0,7 2 0,5-1 16,-7 0-16,-5-2 0,11-2 16,7-2-16,-8 3 0,-6 2 0,4 0 15,3 1-15,-8-4 16,-3-1-16,8 0 0,7 2 0,6-1 15,4 1-15,-3-2 16,-1 1-16,-19-1 0,-10 0 0,15 1 16,11 2-16,-5-1 0,-3 0 15,5 0-15,3-2 0,5 3 16,3 3-16,-3-5 0,-1-3 16,-12 2-16,-7 0 0,12 3 15,8 1-15,-7-1 0,-6-1 0,15 2 16,10 1-16,-4-1 15,-2-1-15,-1 0 0,2 0 0,-19 2 16,-10 1-16,16 5 0,11 2 16,-6-5-16,-5-4 0,6 3 15,3-1-15,-9 3 0,-5 1 16,12-2-16,8 0 0,-3-2 16,-2-2-16,-1 1 0,-1 3 15,-17-3-15,-12-2 0,17-1 16,11-1-16,10 1 0,6 0 15,-5 3-15,-5 1 0,-19-3 0,-15-1 16,13-1-16,9-1 0,1 1 16,2 1-16,10-2 15,7 0-15,-10 0 0,-6 0 0,1 1 16,-1 0-16,1 1 0,0 2 16,34-3-1,27 0-15,-7-1 16,-1 1-16,-43 0 0,-27 0 0,5-1 15,1-1-15,4 2 0,2 2 0,8-1 16,4-1-16,-5 0 0,-4 2 16,10 0-16,6-1 15,-6 2-15,-3-1 0,8 2 16,5 1-16,-21 2 0,-14 2 0,2-3 16,3 0-16,6-2 0,5-1 15,27 2 1,20 2-16,-3-1 0,-4 1 15,-34-3-15,-22-2 0,10 2 0,8 0 16,-7-3-16,-5-1 0,6 1 16,5 2-16,-8-3 0,-6-1 15,8-1-15,6-1 0,-12 2 16,-8 2-16,4-1 0,4-1 16,-9 2-16,-7 0 0,5-2 15,5-2-15,-10 3 0,-8 1 16,3 0-16,2 0 0,-5-2 15,-3-1-15,-5 0 0,0 1 16,-12 1-16,-7 0 0,1 1 0,-1 1 16,-4 0-16,-5 0 0,-8-1 15,-6-1-15,-8-1 0,-4-1 16,-8-7-16,-3-4 0,1 3 16,2 4-16,1 3 0</inkml:trace>
  <inkml:trace contextRef="#ctx0" brushRef="#br0" timeOffset="483927.5032">15988 13981 0,'0'0'0,"0"0"0,0 0 15,0 0-15,0 0 0,8 25 16,-8-25-16,6 21 15,-6-21-15,7 34 0,-4-8 16,0 2-16,0 1 0,0 19 0,0 7 16,-1 0-16,1 1 0,-1 12 15,-1 10-15,0-5 0,0-3 16,0 6-16,1-2 0,1-10 16,-1-7-16,-1 0 0,1-7 15,-1-9-15,1-6 0,1-5 16,0-4-16,-2-8 0,0-7 0,-3-8 15,-4-5-15,1-6 16,-1-5-16,3 4 0,0 2 0,1 2 16</inkml:trace>
  <inkml:trace contextRef="#ctx0" brushRef="#br0" timeOffset="485269.2261">15904 13944 0,'0'0'0,"0"0"0,0 0 16,0 0-16,29-4 0,-29 4 0,25-3 16,-25 3-16,32 0 0,-10 0 15,5 0-15,1 1 0,3 0 16,18 0-16,6 0 0,-1-1 15,-1-1-15,22 1 0,21-1 16,-5-1-16,-3-1 0,25-1 16,20-3-16,-15 2 0,-11-1 0,61-4 15,-4 0-15,-26 1 16,-19 2-16,10 1 0,5 1 16,-20 3-16,-15 1 0,1 0 15,3-1-15,-12 2 0,-7-1 0,0-1 16,1 0-16,-10 2 0,-6 1 0,3 2 15,2 1-15,-18-3 16,-13-2-16,3 1 0,2 1 16,-8 4-16,-3 2 0,1-2 15,3 0-15,-10 0 0,-7-3 0,2 5 16,0 2-16,0-5 0,-3-2 16,-1 4-16,0 2 15,-6-2-15,-4-1 0,5 2 0,3-1 16,-4 3-16,-1 2 0,-5-1 15,2 2-15,-1-2 0,0 1 0,0 1 16,0 5-16,-3-4 16,-2-1-16,2 3 0,1 3 15,-3-3-15,1 1 0,1 1 0,2 3 16,-4-3-16,-1 1 0,-2 4 16,-1 2-16,1 1 0,2 0 15,-2 1-15,0 1 0,-1-2 16,-2-2-16,2 4 0,1 2 15,-1-3-15,0-4 0,1 5 16,-1 4-16,0-2 0,0-2 0,2 1 16,0 0-16,-1 0 15,1-2-15,-2 1 0,1 0 16,2-3-16,-1-2 0,-1 2 16,1 1-16,-2-2 0,0-3 0,0 1 15,-1-2-15,0-2 0,-1-3 16,0 1-16,0-1 0,0-3 15,0-2-15,-2 2 0,-1 1 16,0-2-16,-1-3 0,-3 0 16,-6-1-16,5-1 0,-1 1 15,-2-1-15,-2-3 0,0 1 16,1-1-16,-4-1 0,-4 0 16,-1-1-16,-1 1 0,-9-2 15,-3-1-15,0 0 0,0 1 0,-3-1 16,-3 1-16,1 0 0,-1 0 15,-11-2-15,-3-3 0,7 3 16,3 0-16,-12 1 0,-4-1 16,10-1-16,7-1 0,-6 2 15,-6 2-15,5 1 0,5 1 0,-11-2 16,-4 0-16,4-4 0,3-1 16,-1 3-16,0 3 15,3-2-15,3 0 0,-29-5 16,1-3-16,30 5 0,6 4 0,-24 0 15,0 1-15,5-1 0,4-1 16,-2 1-16,-4 0 0,7-1 16,4 1-16,-7 0 0,-3 2 15,11-1-15,9-1 0,-8-1 0,-6 2 16,6 0-16,6 1 0,-5 1 16,-4 1-16,3-2 0,2-1 15,-5 2-15,-2 2 16,1 0-16,2-1 0,4-2 0,1-1 15,3 0-15,2 1 0,-1-2 16,-5-2-16,6 4 0,1 3 0,-3-2 16,-3 0-16,7-2 15,5-1-15,-1 3 0,-1 2 16,3-2-16,1 0 0,0-2 0,0 0 16,15 2-16,-3 0 0,-6-1 15,-6-2-15,4-1 0,5 0 16,-1 1-16,0 0 0,3-1 15,-1 0-15,1 2 0,2 3 16,2-2-16,3 0 0,2-2 16,1 0-16,3 1 0,2 1 0,0-1 15,2 0-15,1 1 0,0-1 16,-1 0-16,3 0 16,-2-1-16,2 1 0,-2 0 0,2 0 15,-2 0-15,2 0 0,-2-1 16,2 1-16,0 0 0</inkml:trace>
  <inkml:trace contextRef="#ctx0" brushRef="#br0" timeOffset="490451.6579">17303 14347 0,'0'0'0,"0"0"0,0 0 16,0 0-16,0 0 0,0 0 16,0 0-16,0 0 0,-15-25 15,15 25-15,0 0 16,-11-26-16,11 26 0,-9-18 0,3 8 16,0-2-16,-1-4 0,0 2 15,0-2-15,-1 1 0,0 0 0,1-3 16,-1-2-1,-1-3-15,-1-2 0,-2-3 16,0 5-16,0-7 16,0-4-16,1 3 0,0 4 0,-4-11 15,0-2-15,3 3 0,2 2 16,0 1-16,0 1 0,0-1 16,1 0-16,-4-7 0,-2 1 15,1 2-15,2 0 0,1 2 0,0 2 16,0-2-16,0-3 0,1 2 15,2 2-15,-2 1 0,1 0 16,0 1-16,1-3 0,1 3 16,2 2-16,-2-8 0,1-1 15,0 8-15,3 5 0,0-5 16,-2-2-16,0 4 0,-2 0 0,2-5 16,-1 3-16,3 7 15,-1 0-15,1 0 0,1 0 16,0 2-16,-1 1 0,1-3 0,0-2 15,1-2-15,0 0 0,0 8 16,0 5-16,-2-3 0,1-3 16,0-3-16,-1 0 0,1 4 15,-1 4-15,1 0 0,-1-1 16,1 2-16,-1-3 0,1 1 16,0-2-16,0 2 0,0 2 0,0 0 15,1 2-15,-1 0 16,0 2-16,-1 1 0,-1 3 0,1 1 15,1 1-15,1 0 0,0 1 16,0 0-16,1 2 0,0 0 16,0 3-16,1-3 0,-1 3 0,0 0 15,0 0-15,0 0 0</inkml:trace>
  <inkml:trace contextRef="#ctx0" brushRef="#br0" timeOffset="490977.3119">15359 11182 0,'0'0'15,"10"-1"-15,6 0 0,1 0 16,2 1-16,7-2 0,1 0 0,3 0 15,2 2-15,6 0 0,0-1 16,-2 2-16,1 1 0,-4-1 16,-3 2-16,-6-1 0,-4 2 0,-6-2 15,-4 3-15,-6-3 0,-4-2 16,0 0-16,0 0 16,0 0-16</inkml:trace>
  <inkml:trace contextRef="#ctx0" brushRef="#br0" timeOffset="491279.598">15593 10975 0,'0'0'16,"0"0"-16,0 0 0,0 0 16,24 14-16,-24-14 0,18 23 15,-18-23-15,16 34 0,-10-11 16,0 5-16,-2 4 0,-1 1 0,1 14 15,-2 0-15,1 8 0,-1-3 16,2-5-16,-1-3 0,0 2 16,1-6-16,-1-4 15,-1-4-15,-1-4 0,0-4 0,-1-5 16,0-3-16,-2-3 0,-1-3 16,-6-5-16,-5-3 0,-1-6 15,0-4-15,-2-5 16,2-4-16,2 3 0,2 3 0,2 1 0</inkml:trace>
  <inkml:trace contextRef="#ctx0" brushRef="#br0" timeOffset="491410.618">15417 11456 0,'0'0'0,"0"0"15,0 0-15,0 0 0,0 0 16,24-17-16,-24 17 0,25-11 16,-25 11-16,30-11 0,-10 5 15,1 2-15,2-2 0,0 2 16,2 0-16,5-3 0,0-1 0,-4 1 15,-4 1-15,-5 1 0</inkml:trace>
  <inkml:trace contextRef="#ctx0" brushRef="#br0" timeOffset="491610.921">15993 11100 0,'0'0'0,"0"0"0,0 0 16,0 0-16,0 0 0,0 0 0,17 15 16,-17-15-16,0 0 0,10 20 15,-10-20-15,0 0 0,10 26 0,-10-26 16,7 15-16,-3-9 0,-1-1 16,-1 0-16</inkml:trace>
  <inkml:trace contextRef="#ctx0" brushRef="#br0" timeOffset="491774.983">15933 11312 0,'0'0'15,"0"0"-15,0 0 16,0 0-16,0 0 0,27 8 0,-27-8 16,0 0-16,29 9 0,-18-6 15,2 1-15,0 0 0,1-2 0,-2 0 16,0 0-16,-1-1 0,-2 0 15,-2 1-15</inkml:trace>
  <inkml:trace contextRef="#ctx0" brushRef="#br0" timeOffset="492029.3723">15819 11480 0,'0'0'0,"0"0"16,0 0-16,0 0 0,0 0 0,37 4 15,-37-4-15,39-1 16,-17 2-16,4-2 0,2-1 16,1 0-16,0 1 0,8 0 15,1 0-15,-1-2 16,1 2-16,-6-1 0,-6 0 0,2 1 16,-5-1-16,-5 1 0,-3-1 15,-5 0-15,-4-3 0,-1 2 16,-2 0-16,0 1 0</inkml:trace>
  <inkml:trace contextRef="#ctx0" brushRef="#br0" timeOffset="492360.7364">16222 11132 0,'0'0'0,"0"0"0,0 0 15,0 0-15,0 0 0,0 0 0,0 0 16,0 0-16,0 32 0,0-32 16,-4 32-16,4-32 0,-2 40 15,1-17-15,0 2 0,0 1 16,0 0-16,0 7 0,-1 2 16,2-1-16,0-1 0,0 1 15,0 1 1,0 0-16,-1 1 0,0 3 0,0-6 15,0 1-15,0-2 0,0-4 16,1-3-16,-1-3 0,0-2 16,1-2-16,0-3 0,0-3 15,0-3-15,0-1 0,0 0 0,0-5 16,0-3-16,0 0 16,-3-2-16,3 2 0,-2-4 15,2 4-15</inkml:trace>
  <inkml:trace contextRef="#ctx0" brushRef="#br0" timeOffset="492591.119">16561 11412 0,'0'0'0,"0"0"0,0 0 16,0 0-16,18 13 0,-18-13 15,0 0-15,0 0 0,10 17 0,-10-17 16,0 0-16,3 12 0</inkml:trace>
  <inkml:trace contextRef="#ctx0" brushRef="#br0" timeOffset="492766.2122">16562 11704 0,'0'0'16,"0"0"-16,0 0 0,0 0 0,21 6 15,-21-6-15,0 0 0,13 9 16,-9-6-16,-1-1 0</inkml:trace>
  <inkml:trace contextRef="#ctx0" brushRef="#br0" timeOffset="497094.7116">17453 10738 0,'0'0'0,"0"0"0,0 0 15,0 0-15,0 0 0,0 0 16,-8-19-16,8 19 0,0 0 0,-25-18 16,12 13-16,0 1 0,-2-1 15,-2 3-15,-3-1 16,-1 2-16,0 0 0,-5 1 0,2 3 15,1-1-15,2-1 0,2 4 16,2 0-16,3 2 0,3-1 16,5 3-16,3 1 0,4 1 15,3 0-15,5 3 0,2 1 16,1-1-16,1 0 0,4 0 16,3-1-16,-3 0 0,0 1 0,0 1 15,-1 2-15,-4-3 0,-1-2 16,-4 0-16,-4-1 0,-3-3 15,-1 0-15,-5-1 0,-4-1 16,-2 1-16,-1 0 0,-2-2 16,-2-1-16,2 0 0,0-1 0,3-5 15,1-5-15,2 1 0,2 1 16,0 1-16</inkml:trace>
  <inkml:trace contextRef="#ctx0" brushRef="#br0" timeOffset="497547.1527">17803 10482 0,'0'0'0,"0"0"16,0 0-16,0 0 0,0 0 0,-2 31 15,2-31-15,-10 31 0,3-11 16,-2 1-16,-2 4 0,0-1 15,0 0-15,-2 6 0,1 0 16,0-3-16,3-2 0,-2 4 16,1-2-16,3-7 0,2-3 0,-2 1 15,1-1-15,3-6 0,1-1 16,0-5-16,1-3 16,1-2-16,0-4 0,2-1 15,2-5-15,2-1 0,1 0 0,4-4 16,4-2-16,1 0 0,2 2 15,-2 0-15,1-1 0,2 5 16,1 2-16,5 0 0,0 1 16,-2 2-16,-2 1 0,-1 3 15,-1 3-15,-4 2 0,-2 1 0,-2 3 16,-2 4-16,-3 0 0,-2 2 16,0 1-16,-2 1 0,-2 1 15,0 2-15,-1 3 0,-1 0 16,-1-2-16,0-2 0,0-2 15,-1-1-15,2-6 0,1 0 16,0-2-16,1 0 0,0-2 0</inkml:trace>
  <inkml:trace contextRef="#ctx0" brushRef="#br0" timeOffset="497760.6465">18309 10760 0,'0'0'0,"0"0"16,0 0-16,0 0 0,3 22 0,-3-22 16,0 0-16,-3 28 0,3-28 15,-6 25-15,6-25 16,-8 30-16,4-16 0,1 0 0,-1-1 16,2-1-16,0-2 0,1-2 15,0-2-15,0 0 0,1-1 16,0-1-16</inkml:trace>
  <inkml:trace contextRef="#ctx0" brushRef="#br0" timeOffset="497928.5178">18311 10524 0,'0'0'0,"0"0"16,0 0-16,0 0 0,0 0 0,0 0 15,0 0-15,16 22 16,-16-22-16,0 0 0,11 18 16,-11-18-16</inkml:trace>
  <inkml:trace contextRef="#ctx0" brushRef="#br0" timeOffset="498246.7377">18604 10691 0,'0'0'0,"0"0"0,0 0 16,0 20-16,0-20 0,0 0 16,-3 32-16,3-32 0,-5 31 0,3-13 15,0 0-15,1 0 0,1-2 16,1 3-16,2-3 16,2-3-16,-1-1 0,3-6 15,1-4-15,1 0 0,0-2 0,2-3 16,1-1-16,0-3 0,0-3 15,2-2-15,0-3 16,-1-2-16,1-4 0,0 3 0,0 0 16,1 1-16,-2 2 0,0 0 15,1 0-15,-2 2 0,-1 0 16,-1 4-16,-2 0 0,-2 4 0,-2-2 16,-1 3-16,1 0 0,-1 0 15</inkml:trace>
  <inkml:trace contextRef="#ctx0" brushRef="#br0" timeOffset="498678.3151">18983 10852 0,'0'0'0,"0"0"0,0 0 0,0 0 16,26 5-16,-26-5 0,0 0 15,28 5-15,-28-5 0,21-2 16,-9-1-16,2 0 0,0 0 0,1-2 16,2-2-16,-2 0 15,0 0-15,-2-1 0,-1-2 16,-1 1-16,-1 0 0,1-3 16,-2 0-16,-4 0 0,0 2 0,-4 0 15,-2 1-15,-4 2 0,-1 1 0,-5 0 16,-4 2-16,1 2 15,0 0-15,-2 4 0,0 3 16,-1 1-16,1 1 0,-1 3 16,1 3-16,0 1 0,3 1 0,3 2 15,2 2-15,4-2 0,2 0 16,4 5-16,4-1 16,1-4-16,2-2 0,4 1 15,3-2-15,-1-1 0,2-5 0,2 1 16,5-4-16,-2-2 0,-1-2 15,-1-1-15,1-3 0,-3 2 16,-4-1-16,-3 1 0</inkml:trace>
  <inkml:trace contextRef="#ctx0" brushRef="#br0" timeOffset="499044.7785">19550 10691 0,'0'0'0,"0"0"0,0 0 0,0 0 16,0 0-16,-11 29 0,11-29 15,-11 28-15,5-14 0,2 2 0,0 3 16,-1-2-16,1-1 0,0 3 16,1-2-16,0 3 15,1-2-15,0-3 0,1-1 16,1-3-16,-1 0 0,0-4 0,1-1 15,0-3-15,0-3 0,0 0 16,1-5-16,0-1 0,-1-3 16,3-1-16,0-2 0,0-2 15,2 0-15,1-2 0,3-1 16,1-2-16,-1 2 0,0 1 16,-1 3-16,1-1 0,1 2 0,2 2 15,4 3-15,-1 2 0,2 3 16,-1 2-16,2 2 0,-2 3 15,1 2-15,-4-2 0,-2 1 16,-1-2-16</inkml:trace>
  <inkml:trace contextRef="#ctx0" brushRef="#br0" timeOffset="500253.6054">17387 11199 0,'0'0'0,"0"0"15,0 0-15,0 0 0,0 0 0,0 0 16,0 0-16,-2 28 0,2-28 0,-8 29 16,1-11-16,1 3 15,-1 1-15,-1 2 0,1 2 0,-1-1 16,1 0-16,0 6 15,0-3-15,3-4 0,1-2 0,2-4 16,1-1-16,3-3 0,0-2 16,2-2-16,2-3 0,2-2 15,2 0-15,2-4 0,2-1 16,1-1-16,0-2 0,-1-4 16,-1-2-16,-2-2 0,-1-1 0,-2 1 15,-1 2-15,-2 2 0</inkml:trace>
  <inkml:trace contextRef="#ctx0" brushRef="#br0" timeOffset="500428.8893">17119 11431 0,'0'0'0,"0"0"0,0 0 16,0 0-16,0 0 0,26-5 15,-26 5-15,30 0 0,-30 0 0,42-3 16,-18 2-16,3 1 0,0-1 15,3 1-15,0-1 0,7 1 16,-1 0-16,-7 1 0,-3-1 16,-5 0-16</inkml:trace>
  <inkml:trace contextRef="#ctx0" brushRef="#br0" timeOffset="500778.1141">17755 11378 0,'0'0'0,"0"0"0,0 0 0,0 0 16,0 0-16,-5 26 0,5-26 15,-9 24-15,9-24 0,-11 31 16,4-12-16,2-2 0,-1-1 0,2 0 16,-1-1-16,1-3 15,1-2-15,-1-1 16,2-2-16,1-1 0,0-2 0,1-4 15,0 0-15,0 0 0,2-6 0,1-2 16,2-1-16,0-3 16,2 0-16,0-1 0,0 0 15,3-3-15,0 0 0,0 2 16,-1 1-16,0 1 0,-1 2 0,1 2 16,1 1-16,1 3 0,2 1 15,1 3-15,0 0 0,-2 2 16,-1 1-16,-1-1 0,-2 0 0,-2 0 15</inkml:trace>
  <inkml:trace contextRef="#ctx0" brushRef="#br0" timeOffset="501194.5192">17923 11590 0,'0'0'0,"0"0"0,0 0 16,0 0-16,0 0 0,0 0 0,0 0 16,27 9-16,-27-9 0,0 0 15,32-1-15,-32 1 0,32-5 16,-15 3-16,-2-2 0,1 1 16,-2-2-16,1 0 0,2-3 15,-3 0-15,-1 1 0,0-2 16,-3-3-1,-5 1-15,-3-1 0,-2 2 16,-1 3-16,-2-1 0,-2 1 0,0 1 16,-2 2-16,-6 0 0,-3 4 15,-1 1-15,0 2 0,2 3 16,1 2-16,0 3 0,2 4 16,1-1-16,2 1 0,3 1 15,1 0-15,3 0 0,1 0 16,3-1-16,4-1 0,4-1 15,5-2-15,2-1 0,1-3 0,5 0 16,3-2 0,2-2-16,-1-3 0,1 1 0,-5-1 15,-4 0-15</inkml:trace>
  <inkml:trace contextRef="#ctx0" brushRef="#br0" timeOffset="501833.5569">18515 11439 0,'0'0'16,"0"0"-16,0 0 0,0 0 15,-9 22-15,9-22 0,-8 24 16,4-9-16,-2 0 0,1 0 16,0 0-16,1 0 0,0-1 0,-1-2 15,2 0-15,-1-3 0,2-1 16,0-1-16,1-1 0,0-2 15,1-1-15,0-3 0,0 0 16,1-3-16,0-1 0,1-3 16,2-2-16,-1-3 0,1-2 0,3 0 15,2-1 1,1 1-16,2 0 0,3-2 0,1 1 16,-2 2-16,-1 0 0,-1 2 15,0 3-15,-1 3 0,1 3 0,-1 3 16,1 1-16,-1 1 0,-1 0 15,-3 4-15,0 3 16,-2 2-16,1 1 0,-3 0 0,-1 2 16,0-1-16,-2 0 0,0-2 15,-2 1-15,2-2 0,-1-1 0,0-1 16,1 1-16,0-5 16,0 0-16,0-3 0,0-2 15,1 2-15,2-2 0,0-3 0,1-2 16,2-1-1,0-4-15,2-2 0,2-2 0,0-1 16,-1 1-16,4-3 0,1 2 0,2-1 16,0 1-16,1 2 0,-1 2 15,0 0-15,-2 4 0,-1 1 16,0 3-16,-4 2 0,0 1 16,-1 3-16,-1 3 0,-2 2 0,0 2 15,-2 3-15,0 2 16,-1 0-16,1 3 15,-2-2-15,0-2 0,-1 0 0,0 0 16,0-2-16,0-1 0,1-4 16,0-1-16,0-1 0,0 0 0,0 0 15,0-1-15,-1-1 16</inkml:trace>
  <inkml:trace contextRef="#ctx0" brushRef="#br0" timeOffset="502311.7834">19202 11254 0,'0'0'0,"0"0"15,0 0-15,0 0 0,-7 22 0,7-22 16,-9 29-16,2-10 16,0 1-16,-1 3 0,0 0 15,2 2-15,-1-1 0,-1 6 0,2-1 16,0-4-16,1-3 0,0-3 15,2-2-15,0-2 0,1-3 16,-1-1-16,2-3 0,0-2 16,0-3-16,1-3 0,0-4 15,1-1-15,0-1 0,1-4 16,2-4-16,1 0 0,3 0 16,5-4-16,4 0 0,-2 2 15,1 3-15,0 2 0,1 1 16,1 2-16,3 0 0,5 3 0,-1 5 15,-5 2-15,-1 0 16,-2 5-16,0 3 0,0 3 0,-2 0 16,-3 0-16,-3 1 0,-4 0 15,-3 1-15,-3-1 16,-2-1-16,-2-2 0,-2-2 0,-6 2 16,-5-1-16,-3-2 0,-1-1 0,-3-2 15,-3-3-15,1-1 0,-1-3 16,4-1-16,2-1 0,2-1 15,2-1-15,4-4 16,3-4-16,3-4 0,5-4 16,0 4-16,0 4 0,1 2 0</inkml:trace>
  <inkml:trace contextRef="#ctx0" brushRef="#br0" timeOffset="502545.0987">19612 11222 0,'0'0'0,"0"0"0,0 0 0,0 0 0,4 27 16,-4-27-16,-2 26 0,-1-8 15,-1 2-15,-1 3 0,-3 2 16,1 0-16,1 0 0,-2 6 16,1-2-16,2-2 0,2-2 15,-1-1-15,2-4 0,1-1 16,0-2-16,0-2 0,1-2 15,0-4-15,0-1 0,0-3 16,0 1-16,0-2 0</inkml:trace>
  <inkml:trace contextRef="#ctx0" brushRef="#br0" timeOffset="502911.6329">19657 11521 0,'0'0'16,"0"0"-16,0 0 0,25 1 15,-25-1-15,27 0 0,-10 0 16,1 0-16,0 0 0,0 0 16,2 0-16,6 0 0,-1-1 15,-2-2-15,-2 2 0,-1-4 0,0-1 16,-4 0-16,-1 0 16,-6-1-16,-1-1 0,-5-1 15,-3-1-15,-4 0 0,-4 0 0,-2 0 16,-2 0-16,-3 1 0,-3 2 15,0-1-15,-3-1 0,1 3 16,0 4-16,1 1 0,-1 3 16,0 1-16,2 4 0,-2 6 15,2 1-15,5 4 0,3 0 0,5 2 16,3 1-16,5 0 16,2-2-16,5 2 0,3 3 15,12 0-15,8 1 16,-5-3-16,-1-2 0,5 0 15,1-2-15,-7-4 0,-6-3 0,-4-1 16</inkml:trace>
  <inkml:trace contextRef="#ctx0" brushRef="#br0" timeOffset="503529.2026">17663 11894 0,'0'0'0,"0"0"16,0 0-16,0 0 0,0 0 0,-12-18 15,12 18-15,0 0 0,-29-12 16,14 9-16,-1 2 0,-1 0 16,1 1-16,-4 1 0,-2 3 15,1 0-15,0 0 0,-3 4 16,2 0-16,3 1 0,4-1 0,1 2 16,4 2-16,3-2 15,1 1-15,5 3 0,4 2 16,4-1-16,3 0 0,3 1 0,3 1 15,-2-3-15,-1 1 0,5 3 16,-1 1-16,-2-4 0,-2 0 16,-2-3-16,-2-1 0,-4-2 15,0 0-15,-5-2 0,-4-1 16,-1 0-16,-1-1 0,-4-1 16,-4-2-16,-1 0 0,-3-1 0,-1-1 15,-1-3-15,3 1 0,0-3 16,4 2-16,1 1 15,2 0-15</inkml:trace>
  <inkml:trace contextRef="#ctx0" brushRef="#br0" timeOffset="503979.4043">17955 11824 0,'0'0'0,"0"0"0,0 0 0,0 0 16,0 0-16,4 31 0,-4-31 16,-5 32-16,1-14 0,-1 4 15,-3 4-15,-1-2 0,0 0 0,-3 7 16,1 1-16,1-4 16,1-4-16,0 3 0,1-4 15,1-5-15,2-2 0,0-3 0,2-3 16,1-4-16,0 0 0,0-4 15,2-2-15,-2-2 0,1-1 16,2-4-16,1-3 0,2 0 16,-1-2-16,4-4 0,3-1 15,0 0-15,-1 2 0,3 1 16,1 2-16,-1 1 0,0 3 0,1 0 16,3 2-16,-1 1 15,2 2-15,-1 2 0,2 2 16,-2 2-16,-1 1 0,-2 2 15,-2 3-15,-1 0 0,-1 0 0,-2 4 16,-1 3-16,-2-1 0,1 0 16,-3 0-16,-1 3 0,0-3 15,-1 1-15,0 1 0,-1 0 16,1-6-16,0-1 0,0-3 16</inkml:trace>
  <inkml:trace contextRef="#ctx0" brushRef="#br0" timeOffset="504461.7585">18622 12086 0,'0'0'0,"0"0"0,0 0 15,0 0-15,0 0 0,0 0 0,0 0 16,-18-15-16,18 15 0,-24-3 15,24 3 1,-39 5-16,15 2 0,1 0 16,1 2-16,-5 5 0,3 4 15,3 0-15,2 0 0,5-2 0,2 0 16,3 0-16,2-1 0,5 1 16,4-1-16,3-4 0,3-1 0,4-3 15,3-1-15,-1-3 0,1-1 16,5-3-16,2-3 15,-5-1-15,0 0 0,2-4 0,-2-2 16,0-3-16,-3 0 0,-1-4 16,-1-2-16,-2 4 0,-2 2 15,-1 2-15,-2 2 0,0 3 16,-2 2-16,-1 2 0,0 3 16,-2 0-16,3 6 0,-2 2 15,0 6-15,-1 0 0,0 0 0,0 2 16,1 4-16,0-4 0,0 2 15,1 0-15,0 2 16,2-3-16,-1-3 0,3 1 16,0-2-16,0-5 0,0-3 15,0-1-15,-2 0 0,1-1 16</inkml:trace>
  <inkml:trace contextRef="#ctx0" brushRef="#br0" timeOffset="504712.2393">18882 11923 0,'0'0'0,"0"0"0,0 0 16,0 0-16,0 0 0,0 0 0,1 32 16,-1-32-16,-8 30 0,3-11 15,-1 3-15,0 3 0,-1 0 0,1 0 16,2-1-16,1 5 15,1-1-15,2-2 0,1-2 16,1-4-16,1-2 0,0-2 0,0 0 16,-3-3-16,0-2 0,-1-4 15,-2-2-15,1-1 0,1 0 16,0-1-16</inkml:trace>
  <inkml:trace contextRef="#ctx0" brushRef="#br0" timeOffset="505011.2694">19076 12029 0,'0'0'16,"0"0"-16,0 0 15,0 0-15,0 0 16,0 0-16,0 0 0,0 0 0,-30 10 16,30-10-16,-26 7 0,26-7 15,-33 8-15,33-8 0,-36 10 0,19-5 16,-1 2-16,3 0 0,1 0 15,1 6-15,2 1 16,3 1-16,4-1 0,4 0 0,5-1 16,3-1-16,1-1 0,2 1 15,2-1-15,-1-1 0,1-1 0,0 0 16,1 1-16,0-1 16,0-2-16,-3-2 0,-1-4 15,-2 0-15,-1-1 0,-1 1 0</inkml:trace>
  <inkml:trace contextRef="#ctx0" brushRef="#br0" timeOffset="505394.5291">19105 12210 0,'0'0'16,"0"0"-16,0 0 0,0 0 15,27 6-15,-27-6 0,25 2 16,-10-2-16,-1 1 0,3 1 15,0-1-15,1-1 0,1-1 0,5-2 16,0 0-16,-3-1 16,-2 0-16,-3-3 0,0-3 15,-3 0-15,-2 1 0,-3-1 16,-3 2-16,-1-1 0,-2 1 0,-4-2 16,-4 0-1,-6 2-15,-6-1 0,2 3 16,-1 0-16,0 4 0,-2 2 15,0 2-15,2 2 0,-3 5 16,0 2-16,2 1 0,3 2 0,-1 4 16,3 3-16,4-2 0,4-3 15,6 3-15,7 2 0,0-2 16,2-2-16,5 0 0,1-1 16,3-3-16,1 0 0,2-4 15,2 0-15,-4-2 0,-4-1 0,-2-1 16</inkml:trace>
  <inkml:trace contextRef="#ctx0" brushRef="#br0" timeOffset="512036.0528">23097 14726 0,'0'0'15,"0"0"-15,0 0 0,0 0 0,0 0 16,0 0-16,23 2 15,-23-2-15,0 0 0,0 0 0,0 0 16,25 1-16,-25-1 0,0 0 16,0 0-16,30 1 0,-21 1 15,2-2-15,1 0 16,0 0-16,1 0 0,-1 0 16,0 0-16,3-2 0,0 2 0,3-1 15,1 1-15,-1 0 16,1 0-16,0 0 0,-2-1 0,8 0 15,-1 1-15,2-1 16,1 0-16,-3-1 0,-2 1 0,2-1 16,3 2-16,-2-1 0,1 1 15,0 0-15,2 0 16,2 0-16,4-1 0,2 0 16,-3 0-16,0 0 0,0 1 15,2-1-15,2 1 0,-2-1 16,0 0-16,0 0 0,-3 0 0,5 2 15,-1 0-15,0 0 0,-2-1 16,2 2-16,2 1 0,-3-2 16,-1 0-16,3-1 0,1 0 15,-3 0-15,-2 0 0,6 0 16,5 0-16,-5 2 16,-4-1-16,9 1 0,1-1 0,-3 0 15,-3-1-15,7 1 16,5 0-16,-2 0 15,0 1-15,-7-2 0,-6 0 0,2-2 16,0 2-16,-1 2 0,-3 0 16,0-2-16,0-2 0,-3 2 15,-2-2-15,5 2 0,3 2 16,-6-4-16,-4 1 0,5 2 16,3 2-16,-3-1 0,-3-1 0,-1 0 15,1-1-15,-5 0 0,-2 0 16,4 0-16,2 2 15,-7-1-15,-2 1 0,1-1 0,1-2 16,-1 2-16,-2 1 0,2-2 16,0 0-16,-3 0 0,-3 0 0,0 0 15,-1-2-15,-3 2 16,-1 0-16,1-1 0,2 0 16,-2 1-16,-1-1 0,0 2 15,-1 0-15,-3 0 0,-1-1 0,0 2 16,-1-1-16,-1-1 0,-2 0 15,0 0-15,-2 0 16,-1 0-16,-1 1 0,0 0 0,-3-2 16,2 1-16,-1 0 0,0 0 15,-2 0-15,0 0 0,1 0 0,-3-1 16,-2 1-16,-2 0 16,1 0-16,-1 0 0,-2 1 15,1 0-15,-1 1 0,-6-2 16,-1 0-16,0-1 0,0 0 0,-1 2 15,-2 0-15,2 1 0,1 0 16,-4-2-16,-2 0 16,1 0-16,3 1 0,-12-3 0,-2-2 15,3 2-15,4 2 0,-2-1 16,-1 0-16,1 0 0,1 0 0,-8 1 16,0 0-16,3-2 15,0 0-15,1-2 0,-2 1 16,2 1-16,0 2 0,-1 3 15,-2 1-15,4-2 0,1-2 0,-7 1 16,-1 1-16,6-3 0,4-1 16,-5 0-16,-1 1 0,1 3 15,2 2-15,-2-2 0,0-2 16,6-3-16,4-1 0,-6 2 16,-4 1-16,3 0 0,7 0 0,-3-1 15,-1 0-15,1 0 0,1 1 16,0-1-16,1 1 15,-2 0-15,0 1 0,0-1 0,0 1 16,5-1-16,3-1 0,-5 1 16,-3 1-16,6 0 0,1-1 0,-1-1 15,0 0-15,3 0 16,1 1-16,-3 0 0,-4 1 16,4-1-16,3 0 0,0 0 15,0 1-15,1 0 0,1 1 0,-4 0 16,-3-1-16,3 0 0,3 0 15,-1 1-15,0 0 0,3-1 16,1 1-16,-7 0 0,1 1 16,6-1-16,1-2 0,1 1 15,-1 0-15,2 0 0,1 0 0,-1 0 16,-2 2-16,2-1 16,-1 0-16,2 0 0,1 0 15,3-1-15,0-1 0,2 0 16,0 0-16,0 0 0,2 1 0,1 0 15,0 0-15,2 1 0,0 0 16,2-1-16,0 0 0,0 0 16,0 0-16,5 1 0,2 0 15,0-1-15,0-1 0,3 1 16,2 1-16,0-1 0,1 0 0,2 1 16,4 0-16,0-1 0,0 1 15,7 0-15,0 0 16,2 0-16,-1 0 0,3 0 0,2 0 15,-2 1-15,-2 1 0,12-2 16,3 2-16,-4 0 0,-5 0 16,6 1-16,5-1 0,-4-2 15,-4-1-15,12 2 0,1 1 16,-3 0-16,-6 0 0,11-2 16,1 2-16,-4 0 0,-3 2 0,0-2 15,1-1-15,-5 0 16,-3 1-16,3-1 0,1 2 15,0-3-15,-1 0 0,4 0 0,-2 0 16,-9-1-16,-3-1 0,9-1 16,5 1-16,-11 1 0,-2 0 15,9-2-15,3 1 0,-12 0 16,-4 2-16,9-2 0,4 0 16,-10-1-16,-3 0 0,7 0 15,3 0-15,-8 1 0,-3-1 0,4 0 16,-2 1-16,-4 0 0,0 0 15,3-2-15,2 0 16,-5 2-16,-4-1 0,5 1 0,2 0 16,-2-1-16,-2-1 0,-2 1 15,-2 0-15,-3 0 0,-1-1 0,3 2 16,1 3-16,-2-1 16,-1 0-16,-1-1 0,1 0 15,-3 0-15,-1-1 0,-1-1 16,0 0-16,-2-1 0,-1-1 0,1 2 15,0 2-15,-2-2 0,-1 2 16,-1-1-16,0 1 0,-3-1 16,0 0-16,-1 0 0,0 1 15,1 0-15,-2 0 0,0 0 16,-2 0-16,2 0 0,-2 0 0,0 0 16,0 0-16,0 0 15,-2 0-15,-1 0 0,-2 0 16,1 0-16,-2 1 0,0-1 15,-2 1-15,0 0 0,1 2 0,-2-1 16,-2 1-16,-1 0 0,-2 0 16,-1-1-16,-3-2 15,1 1-15,0 1 0,-7 2 0,-3 1 16,1-3-16,1 0 0,-3-1 16,-1 0-16,1 1 0,0 0 0,-8 0 15,-2 0-15,4 1 16,1-1-16,-3 1 0,-4-1 15,4 0-15,1-1 0,-9 1 0,-1 1 16,5-3-16,5 1 0,-6-2 16,-3-3-16,6 3 0,2 3 15,-4-1-15,-5 1 0,7-2 16,4 1-16,-8-1 0,-1 0 16,4-1-16,3-2 0,-1 3 15,0 1-15,2-3 0,1-3 0,-3 2 16,0 2-16,1 0 0,2 1 15,-2-1-15,-1-3 16,4 1-16,2-1 0,-3 2 0,-1-1 16,2 2-16,2-1 0,-3 1 15,-4 0-15,6 0 0,6 1 0,-4-2 16,-3-2-16,2 0 16,3 2-16,-1 1 0,0 1 15,2-1-15,0-1 0,-1 0 16,-3 1-16,5 0 0,4-1 0,-1 0 15,-2 0-15,4-1 0,1 1 16,1 1-16,1 1 16,2-1-16,3 0 0,2 1 0,1 0 15,3-1-15,2 1 0,0 0 16,1 1-16,1-2 0,0 0 0,1 1 16,2 0-16,-2-1 0,2 1 15,0 0-15,0 0 16,0 0-16,0 0 0,0 0 0,-1 2 15,1-2-15,0 0 0,0 0 16</inkml:trace>
  <inkml:trace contextRef="#ctx0" brushRef="#br0" timeOffset="516645.1444">22840 15090 0,'0'0'0,"0"0"15,0 0-15,33 1 0,-33-1 0,36 2 16,-14 0-16,2 1 16,3-1-16,9 2 0,2 0 0,-2-1 15,-1 0-15,5 2 0,-2 2 16,-3-1-16,-2 1 0,-1-2 16,-2-1-16,-6-1 0,-4-1 0,-4 0 15,-2-1-15,-3 0 0</inkml:trace>
  <inkml:trace contextRef="#ctx0" brushRef="#br0" timeOffset="516828.2172">23179 15170 0,'0'0'16,"0"0"-16,0 0 0,0 0 15,-19 20-15,19-20 0,-20 21 16,6-8-16,1 1 0,-1 1 15,-1 2-15,2-1 0,1 0 0,-4 5 16,-1 0-16,2-3 0,0-1 16,3-3-16,2-2 0,2-2 15,2-2-15,0-1 0</inkml:trace>
  <inkml:trace contextRef="#ctx0" brushRef="#br0" timeOffset="517062.2199">23291 15341 0,'0'0'0,"0"0"16,0 0-16,-4 31 0,2-16 0,-2 3 16,-2 3-16,-2 8 15,0 0-15,0-1 0,0 0 16,2-3-16,0-3 0,-1 2 15,2-2-15,1-5 0,0-4 0,2-4 16,1-8-16,1-1 0,0 3 16,0-3-16</inkml:trace>
  <inkml:trace contextRef="#ctx0" brushRef="#br0" timeOffset="517228.2291">23352 15355 0,'0'0'0,"0"0"16,0 0-16,0 0 0,19 22 0,-19-22 16,14 20-16,-14-20 0,16 19 15,-7-9-15,-1 0 0,1-2 16,0 0-16,-1-1 0,-2-1 16,0-1-16</inkml:trace>
  <inkml:trace contextRef="#ctx0" brushRef="#br0" timeOffset="517577.9672">23843 15119 0,'0'0'15,"0"0"-15,0 0 0,23 3 0,-23-3 16,20 5-16,-8 0 0,0 0 16,-1-1-16,2 0 0,2 0 15,-1-1-15,0 1 16,0-1-16,-3 0 0,-1 1 0,-2-2 16,0 3-16,-1 1 0,-3 1 15,-2 1-15,-4 2 0,-2 3 16,-2 0-16,0 0 0,-4 4 15,0 0-15,-1 1 0,0 1 0,0-2 16,0 0-16,0-4 0,0-2 16,2-1-16,2-4 0,2 0 15,0 0-15,1-2 0</inkml:trace>
  <inkml:trace contextRef="#ctx0" brushRef="#br0" timeOffset="517799.3504">23818 15184 0,'0'0'0,"0"0"16,0 0-16,0 0 0,6 23 15,-6-23-15,0 29 0,0-29 16,-3 36-16,0-13 0,-1 2 16,0-1-16,-1 1 0,0 5 15,-1-2-15,2 0 0,0-2 0,0-3 16,2-4-16,0-2 0,0-4 15,2-5-15,2-4 0,0-1 16,0 0-16,-1-1 0</inkml:trace>
  <inkml:trace contextRef="#ctx0" brushRef="#br0" timeOffset="518061.642">24306 15145 0,'0'0'0,"0"0"16,0 0-16,23 5 0,-23-5 0,0 0 16,28 7-16,-18-4 0,0 0 15,-2 2-15,0 1 16,-1 1-16,-1 1 0,0 1 0,-2 2 16,0 2-16,-2 0 0,-1 2 15,-1 1-15,-1 0 16,-1 1-16,-4 4 0,-2-3 0,1 2 15,0-1-15,-2-3 0,-1-2 16,0-3-16,-1-4 0,2-2 16,2 0-16,0-1 0</inkml:trace>
  <inkml:trace contextRef="#ctx0" brushRef="#br0" timeOffset="518245.6458">24123 15229 0,'0'0'0,"0"0"0,0 0 0,0 0 16,0 0-16,26 7 16,-26-7-16,33 8 0,-33-8 15,39 11-15,-22-6 0,2 0 16,3 0-16,-3-2 0,-1-1 16,1-1-16,-3 0 0,-3-1 0</inkml:trace>
  <inkml:trace contextRef="#ctx0" brushRef="#br0" timeOffset="518428.6598">24091 15342 0,'0'0'0,"0"0"0,0 0 0,22 3 16,-22-3-16,26 4 0,-26-4 15,38 5-15,-19-4 0,-1 1 16,2 0-16,0 0 0,0-1 0,1-1 15,-3-3-15,-3 1 0,-2 0 16,-2 0-16</inkml:trace>
  <inkml:trace contextRef="#ctx0" brushRef="#br0" timeOffset="518878.9461">24116 15167 0,'0'0'0,"0"0"15,0 0-15,0 0 0,0 0 0,-1 28 16,1-28-16,-5 35 0,1-14 16,0 1-16,-2 4 0,1-2 15,1-1-15,-2 10 16,2 1-16,0-1 0,3-4 0,2-2 16,3-4-1,0-3-15,2-3 0,2 0 16,2-2-16,5-7 0,4-1 15,0-3-15,0-2 0,5-2 0,0-2 16,3-2-16,2-2 0,-2 0 16,0-2-16,-4 2 0,-3 0 15,-4 0-15,-2 0 0,-2 2 16,-4 1-16,-2-3 0,-2 1 16,-3-1-16,-1-1 0,-4 0 15,-3 0-15,-3 1 0,-3 1 0,0 1 16,-1 2-16,0 0 0,1 1 15,1 1-15,2 3 0,1 1 16,3 1-16,1 3 0,2 2 16,3 1-16,1 3 0,5-1 15,3-1-15,5-1 0,1 0 16,3-1-16,2 0 0,1-3 16,1-3-16,-4-1 0,-2 0 15,-3 1-15</inkml:trace>
  <inkml:trace contextRef="#ctx0" brushRef="#br0" timeOffset="519194.8364">24910 15098 0,'0'0'0,"0"0"15,0 0-15,0 0 0,0 0 0,-12 18 16,12-18-16,-20 15 0,20-15 16,-23 17-16,12-7 0,1-1 15,1-1-15,1 0 16,1-1-16,1-1 0,2 0 0,1 0 16,1 1-16,2 0 0,3-1 0,4 0 15,5-1-15,3 0 16,0 1-16,4-1 0,2 2 15,-1-2-15,0-2 0,5 2 0,-1 0 16,-4-2-16,-3 0 0,-3-1 16,-2 0-16,-2 0 0</inkml:trace>
  <inkml:trace contextRef="#ctx0" brushRef="#br0" timeOffset="519361.9223">24725 15364 0,'0'0'0,"0"0"16,0 0-16,21 6 0,-21-6 16,26 6-16,-6-3 0,0 1 15,1 0-15,2 1 0,2 0 16,5-1-16,-1 0 0,-5-2 16,-4 0-16,-3 0 0</inkml:trace>
  <inkml:trace contextRef="#ctx0" brushRef="#br0" timeOffset="519745.5027">24782 15465 0,'0'0'0,"0"0"0,0 0 16,0 0-16,0 0 0,-9 25 15,9-25-15,0 0 0,-5 22 16,5-22-16,-2 15 0,1-9 15,-1-3-15,1 0 0,1 0 16,0-3-16,0 2 0,0-2 0,1-2 16,1 0-16,0-1 0,1 0 15,1-1-15,3-1 0,2 1 16,4 1-16,3 0 0,0 1 16,1 2-16,0 0 0,2 1 15,1 1-15,2 0 0,4 2 16,-1 0-16,-4 1 0,-3 1 0,-2 2 15,-3 0-15,-2 0 16,-3-1-16,-3 1 0,-1 0 16,-4 1-16,-3-1 0,-2-1 0,-3 0 15,-3-3-15,-3-1 0,-1 0 16,1 0-16,1-3 0,1-2 16,2 0-16,1 1 0,1 0 0</inkml:trace>
  <inkml:trace contextRef="#ctx0" brushRef="#br0" timeOffset="519967.0457">24972 15173 0,'0'0'0,"0"0"0,0 0 0,0 0 16,0 0-16,-1 31 0,1-31 15,-8 37-15,4-14 0,-3 2 16,-1 4-16,-1 2 0,1 0 15,-2 8-15,0 0 0,1-4 16,0-3-16,1 2 0,2-3 16,1-6-16,4-3 0,1-5 0,3-4 15,-1-5-15,1-4 0,-1-2 16,-1 1-16,-1-3 0</inkml:trace>
  <inkml:trace contextRef="#ctx0" brushRef="#br0" timeOffset="520162.241">25236 15287 0,'0'0'15,"0"0"-15,0 0 0,0 0 16,5 26-16,-5-26 0,-3 27 16,3-27-16,-5 32 15,3-17-15,0-1 0,1-2 0,2 0 16,0-3-16,1-2 0,0 0 15,0-1-15,0-1 0</inkml:trace>
  <inkml:trace contextRef="#ctx0" brushRef="#br0" timeOffset="520414.4559">25447 15244 0,'0'0'0,"0"0"0,0 0 16,4 19-16,-4-19 0,-2 27 0,-1-5 15,-2 2-15,1 2 0,-1 8 16,-1 2-16,1-3 0,0-1 0,1 4 16,0-3-16,0-3 15,1-2-15,-2-6 0,1-4 16,2-3-16,1-2 0,-3-4 16,0-2-16,-2-6 0,1-1 0,-5-5 15,-4-4-15,0-1 0,1-1 16,0-7-16,1-8 15,1 1-15,1 0 0,0 0 0,2 5 16,2 4-16</inkml:trace>
  <inkml:trace contextRef="#ctx0" brushRef="#br0" timeOffset="520628.6466">25918 15255 0,'0'0'0,"0"0"0,0 0 0,0 0 15,0 0-15,-8 25 0,8-25 16,-18 14-16,18-14 0,-30 15 16,11-6-16,1-2 0,1 0 0,1-1 15,3 0-15,1-1 0</inkml:trace>
  <inkml:trace contextRef="#ctx0" brushRef="#br0" timeOffset="520813.6498">25738 15386 0,'0'0'16,"0"0"-16,0 0 0,3 22 15,-3-22-15,0 25 0,-1-7 0,-1 2 16,-2 2-16,-1 3 0,1-3 15,-1 0-15,1-2 0,0-2 16,0-3-16,2-4 0,0-4 16,0-1-16,1-1 0,-1 0 15</inkml:trace>
  <inkml:trace contextRef="#ctx0" brushRef="#br0" timeOffset="521096.6605">25826 15374 0,'0'0'0,"0"0"16,0 0-16,0 0 0,30 2 0,-30-2 16,22 4-16,-10-1 0,0 0 0,2 1 15,1 0-15,-1 1 16,1 1-16,-3-2 0,-1 2 16,-1 1-16,-1-1 0,-2 2 15,-1 0-15,-3 1 0,-1 1 0,-2 3 16,-2 2-16,-1 2 0,-2 0 15,-3 3-15,-3-1 0,1-1 16,1 0-16,1-2 0,0-1 16,2-2-16,-1-2 0,0-3 15,2-2-15,-1-3 0,1-5 0,1 2 16,0-1-16,1 1 0</inkml:trace>
  <inkml:trace contextRef="#ctx0" brushRef="#br0" timeOffset="521261.6711">25747 15447 0,'0'0'0,"0"0"16,0 0-16,0 0 0,0 0 0,0 0 15,24 10-15,-24-10 16,27 8-16,-27-8 0,28 9 16,-13-5-16,-1 1 0,1-1 15,2 0-15,-3 0 0,-1 0 0,-2-1 16</inkml:trace>
  <inkml:trace contextRef="#ctx0" brushRef="#br0" timeOffset="521428.7899">25704 15592 0,'0'0'0,"0"0"16,0 0-16,0 0 0,0 0 0,0 0 15,32 15 1,-32-15-16,26 5 0,-26-5 0,36 3 0,-19-2 15,2-2-15,-4 1 0,0 0 16,-3 0-16</inkml:trace>
  <inkml:trace contextRef="#ctx0" brushRef="#br0" timeOffset="521862.1743">26288 15232 0,'0'0'0,"0"0"16,0 0-16,0 0 0,0 0 16,-23 18-16,23-18 0,-21 16 15,21-16-15,-23 17 0,10-9 16,1-1-16,1-1 0,1 0 16,1-1-16,2 0 0,2-2 0,2 2 15,3 0-15,3 0 0,1 0 16,4 0-16,2-2 15,2-1-15,1 0 0,5 1 0,3 2 16,-1-1-16,-2-1 0,5 4 16,-1 0-16,1 1 0,-3-1 15,-2 2-15,-2 1 0,-3-1 16,-2 1-16,-6 4 16,-4 3-16,-2 2 0,-1 1 0,-6 3 15,-4 1 1,-2 0-16,-4-1 0,-2 1 15,3-4-15,-1 0 0,1-2 16,1-1-16,3-4 0,-1 0 0,-2-2 16,1-3-16,-1-2 0,-4-6 15,-2-4-15,1-4 0,3-3 16,0-4-16,1-5 0,4 4 16,2 4-16,2 1 0</inkml:trace>
  <inkml:trace contextRef="#ctx0" brushRef="#br0" timeOffset="521978.1744">26040 15463 0,'0'0'0,"0"0"0,0 0 16,0 0-16,0 0 0,31 14 16,-31-14-16,34 15 15,-15-5-15,1 1 0,2 3 0,-3-3 16,-3-1-16,-2 0 0</inkml:trace>
  <inkml:trace contextRef="#ctx0" brushRef="#br0" timeOffset="530128.428">17332 15713 0,'0'0'0,"0"0"15,0 0-15,0 0 0,0 0 0,0 0 16,0 0-16,0 0 0,0 0 16,0 0-16,-32 1 0,32-1 15,0 0-15,-33 6 0,33-6 16,-28 1-16,13 0 0,-4 0 16,-3 1-16,-1-1 0,-1-1 0,-3 1 15,-2-1-15,-7-1 16,1-1-16,-5 1 0,-2 2 15,1 1-15,3 0 0,-13 0 16,-1 0-16,3 0 0,0 0 0,-8 0 16,-1 1-16,3-1 0,1 0 15,3 1-15,-1-1 0,-9 2 16,3 1-16,1-1 0,3 2 16,3-3-16,1 0 0,-4-1 15,-3 1-15,-2 0 0,6 0 0,-1 0 16,-2 1-16,2-2 15,1 0-15,1-1 0,2 1 0,-2 0 16,0 1-16,-23 2 16,5 0-16,33-4 0,1 1 0,-27 3 15,1 0-15,9 0 0,5 0 16,-3 0-16,-1 0 0,4-2 16,2-2-16,-1 2 0,-3 0 15,-1 0-15,-1-1 0,4 3 16,4 1-16,-2 0 0,-3 0 0,0-3 15,-1-1-15,3-2 0,0 0 16,-2 2-16,-4 0 0,4-1 16,3 1-16,-3-2 0,-3-1 15,4 0-15,5-1 0,-3 1 16,0 1-16,1 0 0,0 0 16,-5 0-16,-5 2 15,22-3-15,-5-1 0,-19 0 0,7 1 16,-1 0-16,0-1 0,-13 1 15,-9 0 1,29-2-16,-6 1 0,-12-2 0,19 1 0,-11 0 16,-6 2-16,12-2 15,10 0-15,-12-1 0,-7 0 16,11 0-16,5 2 0,-8 1 16,-4 2-16,7-4 0,3-2 0,-6 2 15,-3 0-15,4-2 0,4-4 16,-6 2-16,-1 0 15,2 5-15,3 2 0,-7-3 0,-6-1 16,13 0-16,8-1 0,-10 3 16,-5 0-16,9 3 0,8 1 0,-11-3 15,-7-3-15,8-1 16,4 1-16,-4 1 0,-5-1 16,2 1-16,0-1 0,3-2 15,0-2-15,1 1 0,1 1 0,-6 1 16,-6 1-16,10 1 0,6 2 15,-4 1-15,-1 0 16,3-3-16,3 0 0,-5-1 0,-3 0 16,8 3-16,3 2 0,-5-1 15,-4 0-15,6-1 0,2 0 0,-4-1 16,-4-1-16,19 3 16,0 0-16,-20 0 0,-2 0 15,21 0-15,1-1 0,-10 1 16,-1 0-16,4 0 0,0 0 0,0 1 15,0 1-15,-2-2 0,1 1 16,0 2-16,-1 2 16,3-3-16,2-1 0,-3 0 15,-2-1-15,3 1 0,3 0 0,-3 3 16,-3 0-16,8-1 0,4-2 16,-3 1-16,-1-1 0,0 0 15,-2 1-15,3-1 0,0 0 16,2 1-16,1 0 0,-4 0 15,-1 1-15,5-2 0,0 0 0,3 1 16,0 2-16,-2 0 0,-1-1 16,-2 0-16,1 0 0,3-1 15,3 0-15,4-1 0,0-1 16,3 0-16,1 1 0,-1 0 16,0 0-16,1-1 0,1-1 15,0-1-15,0-3 0,4 2 16,0 0-16,2-2 0,1-2 15,0 0-15,0-2 0,-1-2 16,2-1-16,1 1 0,-2-1 0,1-1 16,0-1-16,0-1 0,0-3 15,1-1-15,0-1 0,0-1 16,0 3-16,0-3 0,0-2 16,-3-2-16,0-1 0,-1 1 15,-1-1-15,1-7 0,-3 1 0,2 0 16,-1 2-16,2 0 15,-3 1-15,1 0 0,0 1 16,1 1-16,-1 2 0,1 1 16,0 0-16,1 0 0,0 2 0,-1 0 15,2 0 1,-1 3-16,2 2 0,1 2 0,0 1 16,0 1-16,0 2 0,1 0 15,1 0-15,0 1 0,1 1 0,0 1 16,0 0-16,2 1 0,0 1 15,2 1-15,0-1 0,3 2 16,2 1-16,2 1 0,3-2 16,0 2-16,1-1 0,2 2 15,2-1-15,2 1 0,2-1 0,3 2 16,1 0-16,1 0 0,3 0 16,9-1-16,1-2 15,1 2-15,0-1 0,3 1 0,0 0 16,8-1-16,-1 0 0,2 2 15,3-2-15,-2 1 0,1 0 16,8-2-16,-2-2 0,-3 3 16,-1 3-16,10-2 0,3 1 15,-7-1-15,-3 0 0,1 2 16,1 0-16,-3-2 0,-4-1 16,32-1-16,-4 0 0,-7 1 0,-4-1 15,-6 3-15,-4 2 0,-4-1 16,-4-2-16,3 1 0,3 1 15,0 1-15,0 0 0,3-2 16,3-3-16,-10 0 0,-10 1 16,5 2-16,4 0 0,-1 3 0,0 1 15,-3-4-15,-3-2 16,3-1-16,2 2 0,10-2 16,7 0-16,-5-1 15,-3 0-15,-17 0 0,-12 0 0,9 0 16,8-1-16,-10 1 0,-6 1 0,9-2 15,7-2 1,-7 1-16,-5 1 0,2-2 0,2 0 16,-8 0-16,-8 3 0,12-3 15,8 0-15,-12 1 0,-6 2 0,5 0 16,5-1-16,-6 1 16,-3-1-16,7 0 0,5-1 15,-7 1-15,-5 0 0,7-2 0,6-1 16,-21 5-16,-2 1 0,21 0 15,1 0-15,-19 1 0,0 0 0,18-3 16,-2 0-16,-17 2 16,3 2-16,0 0 0,2 0 15,-2-1-15,-1-1 0,5-1 16,3-2-16,-6 3 0,-5 0 16,2-1-16,3 1 0,-5 0 15,-1-1-15,0 3 0,1 2 16,-3 1-16,-1 1 0,4 0 0,2 0 15,-6 0-15,-1-1 0,-2 1 16,1 2-16,-3 0 0,-1-1 0,0-1 16,1 0-16,-2 3 15,1 1-15,-2 1 0,1 1 16,0 0-16,-1 0 0,1 1 16,2 2-16,-2 0 0,-2-1 0,0 2 15,0 1-15,-2 0 0,0-1 16,1 3-16,0 3 15,0-3-15,-2 0 0,2 2 0,1 2 16,-1 0-16,-3 0 0,3 1 16,0 0-16,-1 1 0,-2-2 0,2 2 15,0 1-15,0 0 16,-2 0-16,1 3 0,-2-1 16,1 0-16,-1-1 0,1 8 15,-1 1-15,0-5 0,-1-2 0,1 1 16,0 2-16,0-4 0,-1-3 15,1 0-15,2 1 16,-1 0-16,-1 2 0,1-1 0,-1 0 16,3-4-16,1-2 0,-3-1 15,0 1-15,-2-2 0,1-2 0,-2-2 16,-1 1-16,-1-1 16,0 1-16,-3-3 0,-2-3 15,0-1-15,2-1 0,0-1 0</inkml:trace>
  <inkml:trace contextRef="#ctx0" brushRef="#br0" timeOffset="537768.897">14935 15675 0,'0'0'0,"0"0"15,0 0-15,0 0 0,0 0 0,0 0 16,0 0-16,0 0 0,0 0 15,0 0-15,0 0 0,0 0 16,23 7-16,-23-7 0,0 0 16,34 4-16,-34-4 0,29 5 15,-9-3-15,1 0 0,2 1 0,3 0 16,4 0-16,1 1 16,1 1-16,14 0 0,4-1 15,1 0-15,2 0 0,14 2 0,1 0 16,10-3-16,-3-1 0,11 1 15,-2-1-15,-4-1 0,-4 0 16,9 0-16,-4 1 16,-4 0-16,-2-1 0,26 1 0,-14 1 15,-16-4-15,-10-2 0,0 1 16,0 3-16,-9-1 0,-7 0 0,1 0 16,-2 0-16,-12-2 0,-8-1 15,-1-1-15,-1-2 0,-2 2 16,0 1-16,-13 3 0,2 0 15,-2-1-15,-3-2 0,-1 2 16,-1 1-16,-2 0 0,2 2 16,-2-2-16,0 0 0,0 2 15,0-2-15,0 0 0,0 0 16,0 0-16,0 0 0,0 0 16,0 0-16,0 0 0,0-3 0,0 3 15,0 0-15,0 0 0,0 0 16,0 0-16,0 0 0,0 0 15</inkml:trace>
  <inkml:trace contextRef="#ctx0" brushRef="#br0" timeOffset="540628.9705">17789 15228 0,'0'0'0,"0"0"15,0 0-15,0 0 0,0 0 0,0 0 16,0 0-16,0 0 0,0 0 16,0 0-16,0 0 0,-23 16 15,23-16-15,-24 24 16,10-7-1,-2 0-15,-2 2 0,3-2 0,1 0 0,-5 4 16,-1-3-16,2-1 16,2-4-16,2-1 0,1 0 15,2-3-15,3-3 0,0-1 0,1 0 16,2-2-16</inkml:trace>
  <inkml:trace contextRef="#ctx0" brushRef="#br0" timeOffset="540796.0733">17926 15291 0,'0'0'0,"0"0"15,0 0-15,0 0 0,0 0 0,-12 22 16,12-22-16,-24 17 0,24-17 16,-32 27-16,11-11 0,0 0 15,0 0-15,-7 4 0,1 0 16,-1 0-16,-1 1 0,-3-1 0,3-4 15,4-2-15,6-4 0,3-1 16</inkml:trace>
  <inkml:trace contextRef="#ctx0" brushRef="#br0" timeOffset="541013.0503">17820 15469 0,'0'0'15,"0"0"-15,0 0 0,1 30 0,-1-30 16,-2 35-16,-1-11 0,-2 0 16,0 1-16,-5 9 0,-2 1 15,0-2-15,0-1 0,-3 4 16,2-5-16,2-4 0,1-4 16,1-4-16,1-2 0,2-6 15,0-2-15,2-2 0,1-1 16,-1-2-16</inkml:trace>
  <inkml:trace contextRef="#ctx0" brushRef="#br0" timeOffset="541214.4982">18022 15350 0,'0'0'15,"0"0"-15,0 0 0,29 4 0,-29-4 16,24 5-16,-11-2 0,4 2 16,1 1-16,2 0 0,1 1 15,3 2-15,-2 0 0,-4-3 16,-2 0-16,-3-1 0</inkml:trace>
  <inkml:trace contextRef="#ctx0" brushRef="#br0" timeOffset="541415.0592">17994 15526 0,'0'0'16,"0"0"-16,27 5 0,-6-2 16,3 3-16,0 0 0,1 2 0,12 1 15,5 1-15,-2-1 16,-3-1-16,7 2 0,-2-2 15,-4-1-15,-5 0 0,-1 0 0,-8-2 16,-4-1-16</inkml:trace>
  <inkml:trace contextRef="#ctx0" brushRef="#br0" timeOffset="541695.5124">18247 15624 0,'0'0'0,"0"0"0,0 0 0,0 0 16,0 25-16,0-25 0,-6 29 16,6-29-16,-12 33 0,6-13 15,-2 4-15,1-2 0,1-1 16,-2 3-16,1-2 0,2-2 16,0-3-16,1-1 0,1-4 15,-1-1-15,2-2 0,-1-3 16,0-1-16,-1-3 0,1-1 0,-3-3 15,0-2-15,-1-2 0,-1-2 16,0-6-16,-2-2 0,-1-2 16,1 2-16,2 4 0</inkml:trace>
  <inkml:trace contextRef="#ctx0" brushRef="#br0" timeOffset="541878.7131">18651 15484 0,'0'0'0,"0"0"15,0 0-15,0 0 0,18 19 16,-18-19-16,14 20 0,-6-10 16,0 0-16,-2-1 0,0 1 15,-2-2-15,1-1 0,-2-1 0</inkml:trace>
  <inkml:trace contextRef="#ctx0" brushRef="#br0" timeOffset="542198.9088">18542 15619 0,'0'0'0,"0"0"15,0 0-15,20 3 0,-20-3 0,0 0 16,30 6-16,-18-4 0,1 0 15,2 2-15,0 1 16,-1 0-16,0 0 0,-3 2 0,-3 2 16,-2 1-16,-4 3 0,-4 3 15,-5 0-15,0 1 0,-2 0 16,-1 1-16,0 1 0,1-3 16,1 1-16,2-4 0,0-1 15,3 0-15,1 0 0,1-1 16,2-2-16,2-1 0,4-1 0,7-2 15,6-2 1,1-3-16,0-2 0,3-3 0,4-2 16,-1-4-16,1-3 0,0 0 15,-5 3-15,-4 1 0</inkml:trace>
  <inkml:trace contextRef="#ctx0" brushRef="#br0" timeOffset="542398.4923">19045 15455 0,'0'0'15,"0"0"-15,0 0 0,22 7 0,-22-7 16,19 5-16,-5-2 0,3 1 16,1 1-16,1-1 0,1 0 15,6 2-15,2 1 0,0-1 16,-2 0-16,-4 0 0,-3-2 0,-3 0 15</inkml:trace>
  <inkml:trace contextRef="#ctx0" brushRef="#br0" timeOffset="542628.7916">18942 15586 0,'0'0'0,"0"0"15,0 0-15,25 7 0,-25-7 0,29 7 16,-9-3-16,3 0 0,3 1 16,10 2-16,3 0 0,-1 0 15,1 0-15,5 2 0,-3-2 16,-6 0-16,-4 1 0,-5-4 16,-2-3-16,-6 1 0,-2-2 0,-4 1 15</inkml:trace>
  <inkml:trace contextRef="#ctx0" brushRef="#br0" timeOffset="542848.0179">19210 15516 0,'0'0'0,"0"0"15,0 0-15,0 0 0,-3 36 16,3-36-16,-4 24 0,-2-7 15,-2 5-15,1 0 0,-1-2 16,-2 4-16,1-3 0,2-1 16,0-1-16,-1-5 0,0-1 15,0-5-15,0-2 0,1-2 0,2 0 16,-1 0-16</inkml:trace>
  <inkml:trace contextRef="#ctx0" brushRef="#br0" timeOffset="543047.2868">18989 15733 0,'0'0'0,"0"0"0,0 0 16,0 0-16,12 21 0,-12-21 0,8 19 16,-8-19-16,8 21 0,-2-9 15,-1 3-15,1-1 16,-1-1-16,0-1 0,-1-2 0,1-1 15,-1-2-15,-1 0 16,1-1-16,-2-1 0</inkml:trace>
  <inkml:trace contextRef="#ctx0" brushRef="#br0" timeOffset="543396.396">19056 15798 0,'0'0'0,"0"0"15,0 0-15,0 0 0,0 0 0,33 2 16,-33-2-16,23 1 0,-23-1 16,29 1-16,-13 2 15,2-1-15,0 0 0,-1 0 16,0-1-16,-1 2 0,2 1 16,-2-1-16,-2 1 0,2-1 15,0 2-15,-5-2 0,-1-1 16,-1 2-16,-2 0 0,0 0 15,-2 0-15,-1 2 0,-2 0 16,-1 2-16,-1 0 0,-2 2 0,-1-1 16,-2 0-16,1 0 0,-3 1 15,-1 2-15,2-1 16,-1-1-16,1 1 0,-1 0 0,1-1 16,1-1-16,-2-1 0,1-1 15,-1 0-15,0-2 0,2 0 16,1-1-16,-1-1 0</inkml:trace>
  <inkml:trace contextRef="#ctx0" brushRef="#br0" timeOffset="543536.67">19060 16005 0,'0'0'0,"0"0"15,0 0-15,24 4 0,-24-4 16,25 5-16,-7-1 0,0-1 15,1 1-15,-2 0 0,-3-2 16,-2 1-16</inkml:trace>
  <inkml:trace contextRef="#ctx0" brushRef="#br0" timeOffset="548812.963">21749 9431 0,'0'0'0,"0"0"0,0 0 16,0 0-16,0 0 0,0 0 15,-28 2-15,28-2 0,-27 7 0,10-1 16,-4 2-16,-3 1 0,-1 1 16,-9 6-16,-1 3 15,3 2-15,2-2 0,-6 8 0,0 4 16,5-2-16,5-1 0,2 5 16,6 0-16,7-4 0,6-2 0,10-2 15,9 1-15,2-6 16,1-2-16,12-6 0,10-3 15,-3-4-15,0-2 0,7-6 16,6-3-16,-3-4 0,-2-3 0,-4 1 16,-10 3-16,-8 2 0</inkml:trace>
  <inkml:trace contextRef="#ctx0" brushRef="#br0" timeOffset="549095.9881">22373 9235 0,'0'0'0,"0"0"0,0 0 0,-4 21 16,4-21-16,-6 27 0,2-4 15,-2-1-15,0 3 0,-5 12 16,0 2-16,-1-1 15,-2-1-15,-1 6 0,-2-2 0,4-3 0,1-5 16,0 5-16,1-3 16,1-4-16,1-3 0,2-5 0,0-4 15,3-6-15,0-3 0,1-1 16</inkml:trace>
  <inkml:trace contextRef="#ctx0" brushRef="#br0" timeOffset="549315.4554">22660 9651 0,'0'0'0,"0"0"0,0 0 0,0 0 16,0 0-16,-1 28 0,1-28 15,-8 26-15,8-26 0,-10 28 16,4-12-16,-1-1 0,1 1 0,0 0 15,-1-1-15,1 0 0,0-4 16,4-1-16,3-4 16,0-2-16,0-1 0,0 1 0</inkml:trace>
  <inkml:trace contextRef="#ctx0" brushRef="#br0" timeOffset="549480.5758">22681 9310 0,'0'0'0,"0"0"0,0 0 0,0 0 15,0 0-15,30 12 0,-30-12 16,22 20-16,-11-9 0,-1-1 16,-1-2-16,-2 0 0</inkml:trace>
  <inkml:trace contextRef="#ctx0" brushRef="#br0" timeOffset="549829.021">23445 9600 0,'0'0'16,"0"0"-16,0 0 0,0 0 0,0 0 15,0 0-15,-21-20 16,21 20-16,0 0 0,-30-10 0,30 10 16,-23-6-16,11 4 0,-3 2 15,-4 2-15,0 1 0,0 1 0,1 2 16,-2 3-16,1 1 16,0 2-16,-5 8 0,0 5 15,3-3-15,2-1 0,2 6 16,5-2-16,7-2 0,4-3 0,6-2 15,6-1-15,1-3 0,3-1 16,6-1-16,6 0 16,0-6-16,-2-2 0,-5-1 0,-4 1 15,-2-2-15</inkml:trace>
  <inkml:trace contextRef="#ctx0" brushRef="#br0" timeOffset="550363.1888">23929 9295 0,'0'0'0,"0"0"0,0 0 0,0 0 16,-14 29-16,14-29 0,-19 36 15,8-14-15,0 2 0,-1 3 16,-2 3-16,-1 8 0,1-3 0,-3 7 16,2-2-16,0-4 0,2-5 15,1-4-15,1-2 0,0-2 16,1-1-16,1-3 0,1-2 16,2-3-16,-1-2 0,1-3 15,0-4-15,1-3 0,0-4 0,3-2 16,1-4-16,1-1 0,1-2 15,3-4-15,4-2 16,0-1-16,1 1 0,2-1 0,2-2 16,0 2-16,0 2 0,6-2 15,1 3-15,1 0 0,0 2 16,1 2-16,1 1 0,-2 3 16,-3 2-16,-1 2 0,1 2 15,-3 4-15,-1 2 0,-1 2 16,-1 3-16,-2 2 0,-4 0 0,2 5 15,0 3-15,-3 0 0,0-1 16,-2-1-16,-1 1 16,-1 0-16,-1-2 0,0 1 0,0-1 15,-2 0-15,-1 0 0,0-4 16,-1 0-16,2-5 0,0-1 0,0-2 16,1 0-16,0-1 0</inkml:trace>
  <inkml:trace contextRef="#ctx0" brushRef="#br0" timeOffset="550896.1942">24263 9776 0,'0'0'0,"0"0"16,0 0-16,0 0 0,0 0 0,21 7 16,-21-7-16,0 0 0,26 3 15,-26-3-15,29-1 0,-15 0 16,0 0-16,-1 0 0,1-1 16,-1 0-16,1 0 0,-1-2 15,1 0-15,-1-2 0,1 1 16,-2 0-16,0-2 0,-2 1 0,-1 0 15,-3-1-15,0-1 16,-2 0-16,-1-1 0,-1 2 0,-4 0 16,0 1-16,0-3 0,-2 3 15,-3-2-15,0 1 0,0 0 16,-2 1-16,-1 0 0,-1 1 16,0-1-16,-2 3 0,-2 3 15,1-1-15,0 1 0,-5 2 16,1 4-16,3 2 0,1 4 0,-1 3 15,1 2-15,1 1 0,1-1 16,2 2-16,2 1 0,2-1 16,2-1-16,3 1 0,2 0 15,1-3-15,1-2 0,4-2 16,2-1-16,0-1 0,1-2 16,3 0-16,2 0 0,1-3 15,-2-1-15,-1-3 0,1-1 16,-3 0-16,-2 0 0,-1 0 0</inkml:trace>
  <inkml:trace contextRef="#ctx0" brushRef="#br0" timeOffset="551329.444">24510 9480 0,'0'0'0,"0"0"0,0 0 15,0 0-15,0 0 0,0 0 16,0 0-16,0 0 0,27-3 0,-27 3 15,0 0-15,23-11 16,-23 11-16,18-10 0,-6 3 16,1 0-16,0-2 0,-1 2 0,-2 0 15,-1 3-15</inkml:trace>
  <inkml:trace contextRef="#ctx0" brushRef="#br0" timeOffset="564230.0616">25090 9337 0,'0'0'16,"0"0"-16,0 0 0,0 0 0,0 0 16,37-1-16,-16 3 15,3 0-15,4-1 0,6 0 16,7-1-16,10-1 0,-2 0 0,15-3 15,2 0-15,-4 0 0,-3 0 16,7 1-16,-3 0 16,-2 0-16,-9 1 0,-9-1 0,-5 0 15,-12 0-15,-7 0 0,-5 1 16,-3 0-16,-3 1 0</inkml:trace>
  <inkml:trace contextRef="#ctx0" brushRef="#br0" timeOffset="564462.9905">25781 9161 0,'0'0'0,"0"0"15,0 0-15,0 0 0,-15 18 0,15-18 16,-27 25-16,10-10 16,-2 4-16,-7 4 0,-4 7 15,-9 11-15,3 3 0,-14 11 16,-3-2-16,-4 6 0,6-6 0,-4-2 15,4-6-15,10-9 0,8-10 0,1-1 16,6-7-16,8-8 16,4-4-16,4-7 0,3-4 15,3 1-15,1 1 0,-1 1 16</inkml:trace>
  <inkml:trace contextRef="#ctx0" brushRef="#br0" timeOffset="564630.3489">25561 9485 0,'0'0'0,"7"0"15,5 3-15,3-1 0,2 3 0,10 3 16,3 2-16,2 2 0,1 2 16,7 3-16,2-1 0,-2 2 15,-1 0-15,4 0 0,-4-4 16,-7 0-16,-4-3 0,-8-1 16,-5 0-16,-3-3 0,-2-2 0,-2-1 15</inkml:trace>
  <inkml:trace contextRef="#ctx0" brushRef="#br0" timeOffset="564813.1828">25492 9726 0,'0'0'0,"0"0"0,0 0 16,32-1-16,-20 2 0,8-2 0,3 0 15,-1 1-15,0 4 0,-2-4 16,-1-2-16,-2 1 0,-4 1 16,-2-1-16</inkml:trace>
  <inkml:trace contextRef="#ctx0" brushRef="#br0" timeOffset="565013.5992">25526 9775 0,'0'0'0,"0"0"0,0 0 0,-5 18 16,5-18-16,-8 25 0,3-7 15,0 2-15,1 1 0,-2 7 16,1 1-16,0-3 0,2-4 0,1-1 16,1-2-16,1-2 15,0-2-15,0-2 0,0-2 16,0-2-16</inkml:trace>
  <inkml:trace contextRef="#ctx0" brushRef="#br0" timeOffset="565188.5504">25577 9870 0,'0'0'0,"0"0"16,0 0-16,22-1 0,-22 1 0,22 0 15,-22 0-15,32 0 0,-16 2 16,1-1-16,3 0 15,-2 0-15,-2 0 0,3 2 0,-2 0 16,-5-1-16,-4 1 0,0-1 16,-2 0-16,-1 0 0</inkml:trace>
  <inkml:trace contextRef="#ctx0" brushRef="#br0" timeOffset="565365.5565">25450 9999 0,'0'0'0,"0"0"0,0 0 16,0 0-16,0 0 0,37 1 0,-37-1 16,34 0-16,-34 0 0,41 0 15,-17 0-15,0-1 0,0 1 0,7-2 16,0 2-16,-4 0 16,-5 0-16,-4 0 0,-1 0 15,-4 0-15</inkml:trace>
  <inkml:trace contextRef="#ctx0" brushRef="#br0" timeOffset="565896.3739">25328 10150 0,'0'0'0,"0"0"0,0 0 16,0 0-16,26-1 0,-26 1 15,33-4-15,-33 4 0,41-2 0,-15 1 16,3-1-16,1 2 0,0-1 15,7-1-15,0 0 0,-4-1 16,-2 0-16,3 1 0,-2 0 16,-7 1-16,-5 0 0,-6 1 15,-4 0-15,-6 1 0,-4-1 0,-10 8 16,-6 0-16,-2-1 16,-3 0-16,-9 1 0,-2 2 15,1-1-15,1 0 0,-2 1 16,-1-2-16,5 1 0,3-2 0,2 1 15,3-1-15,5 0 0,3-3 16,6 3-16,4 0 16,3 0-16,3-1 0,10 0 0,6 1 15,-1-2-15,2-1 0,6 0 16,5-4-16,-2 0 0,-2 0 0,0-2 16,-1 0-16,-2-1 0,-4 1 15,2 0-15,-2-2 16,-7 1-16,-3-1 0,-2-2 0,-3 0 15,-1-1-15,-3 2 0,-1-1 16,-1 2-16,-1 1 0,0 1 16,1 2-16,4-3 0,0 4 15,-1 1-15,2 3 0,2 5 16,-2-2-16,0 4 0,2 4 16,0 1-16,1-1 0,0 0 0,1 0 15,1 0-15,-2-3 0,0-3 16,-1-2-16,-2-1 15,0-1-15</inkml:trace>
  <inkml:trace contextRef="#ctx0" brushRef="#br0" timeOffset="566079.4783">26534 9668 0,'0'0'0,"0"0"16,0 0-16,0 0 0,24 6 0,-24-6 16,17 18-16,-9-9 15,-2 1-15,0-3 0</inkml:trace>
  <inkml:trace contextRef="#ctx0" brushRef="#br0" timeOffset="566396.3451">26261 9935 0,'0'0'0,"0"0"0,0 0 15,0 0-15,0 0 0,0 0 16,33 1-16,-33-1 0,26 5 0,-26-5 16,31 8-16,-14-4 0,-2 1 15,0 2-15,1 0 16,-3 1-16,-2 1 0,-4 2 0,-4 3 15,-2 1-15,-1 2 0,-4 3 16,-4 2-16,1 0 0,0-1 16,0-1-16,0 0 0,3-5 15,1 0-15,1-2 0,-1-2 16,3-2-16,1-1 0,6-3 16,5-2-16,3-3 0,1-4 15,4-5-15,3-2 0,2-4 16,4-2-16,0-1 0,-6 4 0,-4 3 15</inkml:trace>
  <inkml:trace contextRef="#ctx0" brushRef="#br0" timeOffset="566615.6539">26742 9715 0,'0'0'0,"0"0"0,0 0 16,28 0-16,-28 0 0,32-1 0,-10 0 16,1 0-16,1 0 0,11 0 15,0-2-15,-1 0 0,-1 0 0,5 1 16,-3-1-16,-5-1 16,-5-2-16,-4 2 0,-3 0 15,-4 1-15</inkml:trace>
  <inkml:trace contextRef="#ctx0" brushRef="#br0" timeOffset="566813.0806">26699 9915 0,'0'0'0,"0"0"0,0 0 16,27 2-16,-27-2 0,34 1 15,-10-1-15,4 0 0,2 0 0,9 0 16,2-1-16,0 1 0,-1-1 15,5 0-15,-3 0 16,-6-1-16,-4 1 0,-6 1 0,-5-1 16,-3 1-16</inkml:trace>
  <inkml:trace contextRef="#ctx0" brushRef="#br0" timeOffset="567047.2636">26977 9814 0,'0'0'0,"0"0"16,0 0-16,0 0 0,0 0 0,0 0 16,0 0-16,-1 32 0,1-32 15,-4 29-15,-1-9 0,0 1 16,-2 2-16,1 1 0,-2 0 16,0-2-16,2-2 0,-3 3 15,0 0-15,-1-5 0,0-3 0,-2-1 16,-2-2-16,1-4 0,2-4 15,3 0-15,0-1 0,1 0 16</inkml:trace>
  <inkml:trace contextRef="#ctx0" brushRef="#br0" timeOffset="567197.2692">26739 10110 0,'0'0'0,"0"0"0,0 0 16,0 0-16,0 0 0,0 0 0,0 0 16,0 0-16,10 22 15,-10-22-15,6 22 0,-6-22 0,7 29 16,-2-12-16,-1 1 0,0 0 15,2 2-15,-1-4 0,1-1 16,-2-3-16,1-1 0,-2-1 16,-1-2-16,1 0 0,-1-1 15,0-2-15</inkml:trace>
  <inkml:trace contextRef="#ctx0" brushRef="#br0" timeOffset="567596.6658">26827 10228 0,'0'0'0,"0"0"0,0 0 16,0 0-16,28-10 0,-28 10 0,31-8 16,-14 5-16,2 0 0,0 1 15,0 2-15,-1-1 0,1 0 0,6 0 16,1 1-16,-3 2 16,-2 3-16,-3-1 0,-2 1 15,-2-1-15,-1 1 0,-2 1 16,-3 1-16,-1 0 0,-2 1 0,-1 1 15,-4 1-15,-1 0 0,-3-1 16,-3 2-16,-4 2 0,-1-3 16,-2-1-16,-1 0 0,-2-3 15,1 0-15,-2 0 0,-2-2 16,-2 0-16,1 0 0,1-2 16,3-1-16,1-1 15,3 1-15,2 0 0,2 0 0,2-1 16,1 0-16,2 0 0,4 0 0,4 1 15,5-1-15,3 1 0,5-1 16,1 2-16,2-1 0,0 0 16,2 0-16,3 1 0,-1-1 15,-4 0-15,-2 0 0,-2 0 16,-3 0-16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8-27T03:37:40.43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27503 3329 0,'0'0'0,"0"0"0,0 0 16,6 19-16,-6-19 0,6 22 0,-1-8 16,0-1-16,2 0 0,2 0 15,1-1-15,-1 1 0,1-2 16,5 1-16,-1-1 0,0-5 16,1-4-16,0-4 0,3-4 15,3-1-15,2 0 0,1-2 16,1-2-16,4-3 0,2-3 0,8-7 15,0-2-15,1-2 0,-1-2 16,6-5-16,-2 0 0,-2 6 16,-3 1-16,1 5 0,-1 4 15,-2 3-15,-10 2 0,-6 5 16</inkml:trace>
  <inkml:trace contextRef="#ctx0" brushRef="#br0" timeOffset="19285.7026">28698 2980 0,'0'0'0,"0"0"16,0 0-16,-3 20 0,3-20 0,-5 23 15,3-9-15,1 0 0,1 2 16,2-3-16,3 1 0,0-2 15,2-2-15,5-3 0,5-1 16,1-3-16,3-1 0,11-5 16,5-4-16,0 0 0,2-2 0,8-4 15,-1-1-15,-2 1 16,-3 1-16,3-4 0,-5 0 16,-8 2-16,-6-1 0,-2 0 0,-2-1 15,-4 4-15,-5 3 0,-2 1 16</inkml:trace>
  <inkml:trace contextRef="#ctx0" brushRef="#br0" timeOffset="19467.2412">29152 2881 0,'0'0'16,"0"0"-16,0 0 0,0 0 0,0 0 16,-4 28-16,4-28 0,-4 27 15,4-27-15,-6 31 0,2-12 16,-2 0-16,1 0 0,-3 1 15,-1 0-15,-3 5 0,0-4 0,-1 1 16,-3 0-16,3-5 0,2-1 16,2-3-16</inkml:trace>
  <inkml:trace contextRef="#ctx0" brushRef="#br0" timeOffset="19635.3841">28704 3290 0,'0'0'0,"0"0"0,0 0 15,0 0-15,0 0 0,0 0 16,0 0-16,37-5 0,-37 5 15,41-13-15,-13 4 0,1 1 16,2-1-16,10-2 0,1 0 16,-2 1-16,-2 0 0,7-3 15,-2 0-15,-6 2 0,-6 2 0,-6 1 16,-3 2-16,-4-1 0,-4 2 16,-2 2-16</inkml:trace>
  <inkml:trace contextRef="#ctx0" brushRef="#br0" timeOffset="19817.5773">29026 3223 0,'0'0'0,"0"0"16,0 0-16,0 0 0,-16 18 0,16-18 15,-8 20-15,8-20 0,-6 26 16,3-12-16,-2 2 16,2-2-16,0 2 0,-2-1 0,1-2 15,-1-1-15,2-3 0,0-2 16,0-2-16,2 0 0,1-3 0,0 0 15,0-2-15,0 3 16</inkml:trace>
  <inkml:trace contextRef="#ctx0" brushRef="#br0" timeOffset="20006.8667">29088 3209 0,'0'0'0,"0"0"16,0 0-16,0 0 0,0 0 0,0 0 15,0 0-15,-1 29 0,1-29 16,4 23-16,-4-23 0,7 26 15,-1-14-15,2-3 0,2 0 16,2-2-16,1-1 0,1-4 16,2-2-16,-1-1 0,1-1 0,-1-3 15,0 0-15,3-3 16,-1-2-16,-3 3 0,-3 0 0,-1 0 16</inkml:trace>
  <inkml:trace contextRef="#ctx0" brushRef="#br0" timeOffset="20267.2448">29461 2916 0,'0'0'0,"0"0"0,0 0 16,0 0-16,-2 25 0,2-25 0,-14 26 16,4-10-16,0 0 0,1-1 15,0 2-15,2-3 0,2-2 16,1 0-16,1-2 0,6-4 15,2-1-15,4-4 0,2-3 16,1-2-16,1-1 0,7-2 16,3-2-16,-2 1 0,-1 2 0,-1-3 15,-2 0-15,-3 0 0,-3-1 16,-3 2-16,-1-1 0,-1 2 16,-1 2-16,0-1 0</inkml:trace>
  <inkml:trace contextRef="#ctx0" brushRef="#br0" timeOffset="20435.4235">29511 2912 0,'0'0'0,"0"0"16,0 0-16,0 0 0,0 0 0,0 0 15,0 0-15,0 0 0,0 32 0,0-32 16,0 28-16,0-28 0,-1 32 16,1-15-16,1 1 0,0-1 15,0-2-15,-1 2 0,-1-2 16,-1 0-16,-2 1 0,1-4 15,0 0-15,0-3 0</inkml:trace>
  <inkml:trace contextRef="#ctx0" brushRef="#br0" timeOffset="20617.6974">29362 3228 0,'0'0'0,"0"0"0,0 0 15,27-6-15,-14 3 0,4-1 16,4-1-16,1 0 0,1 2 15,6-5-15,-1-1 0,-2 0 16,-1 2-16,0 2 0,-2 0 16,-3 0-16,-3 0 0,-1 1 0,-6-2 15,-4 3-15,0-1 0,-2 2 16</inkml:trace>
  <inkml:trace contextRef="#ctx0" brushRef="#br0" timeOffset="20800.9173">29550 3215 0,'0'0'0,"0"0"0,0 0 0,0 0 0,0 0 16,-17 28-16,17-28 15,-16 25-15,7-13 0,0 2 0,-2-1 16,0 0-16,-2 1 0,2-3 16,1 0-16,2-1 0,0-1 15,0-2-15,3 0 0,1-3 16,1 0-16,1-1 0</inkml:trace>
  <inkml:trace contextRef="#ctx0" brushRef="#br0" timeOffset="20968.599">29551 3307 0,'0'0'0,"0"0"0,0 0 16,20 3-16,-20-3 0,0 0 0,30 4 16,-30-4-16,30 5 0,-14-4 15,2 1-15,-1 0 0,-2 2 16,0-2-16,1 0 0,-3 1 15,-2-1-15,-3 1 0,-3-1 16,0 1-16,-1-2 0,-1 1 16</inkml:trace>
  <inkml:trace contextRef="#ctx0" brushRef="#br0" timeOffset="21372.0561">29329 3461 0,'0'0'0,"0"0"16,0 0-16,0 0 0,-11 21 0,6-11 16,1 4-16,1 0 15,-1 1-15,1 0 0,1-2 16,0-2-16,-1 0 0,2-1 0,0-1 16,1-1-16,0-4 0,1-2 15,3 0-15,-1-5 0,0-1 16,3-4-16,0-1 0,3-2 0,2-3 15,6-2-15,3-1 16,-3 1-16,0 0 0,-1 1 16,1 0-16,-1 2 0,1 3 0,-2 1 15,1 3-15,-2 2 0,-1 2 16,-2 1-16,-1 3 0,0 0 16,-1 1-16,-3 5 0,-2 3 15,-1 2-15,-1-1 0,-2 2 16,-2 1-16,-1 1 0,0 0 0,-2-1 15,1-3-15,-1 0 16,1-1-16,-2 0 0,1 0 16,-1-2-16,1-2 0,-2-2 15,1-4-15,0-1 0,1-1 0,0 0 16,2 1-16,0-1 0</inkml:trace>
  <inkml:trace contextRef="#ctx0" brushRef="#br0" timeOffset="21550.4806">29491 3512 0,'0'0'0,"0"0"15,0 0-15,0 0 0,0 0 0,0 0 16,-9 31-16,9-31 0,-4 27 16,4-27-16,-8 38 15,3-18-15,0 1 0,-2 0 16,0-2-16,-1 1 0,0-4 0,-3 5 16,1-3-16,1-2 0,2-4 15,0-3-15,0-3 0,2-3 16,1 1-16,0-1 0</inkml:trace>
  <inkml:trace contextRef="#ctx0" brushRef="#br0" timeOffset="21717.5097">29462 3704 0,'0'0'0,"0"0"0,0 0 16,0 0-16,15 14 0,-15-14 0,18 15 16,-18-15-16,26 17 0,-12-7 15,0-1-15,1-1 0,0-1 16,0-1-16,2-1 0,-2-2 15,1 1-15,3-3 0,-2-1 16,0-4-16,-3-2 0,-2 1 0,-1 1 16,-2 0-16</inkml:trace>
  <inkml:trace contextRef="#ctx0" brushRef="#br0" timeOffset="21935.2767">30147 2930 0,'0'0'0,"0"0"0,0 0 16,0 0-16,6 25 0,-6-25 0,7 22 16,-7-22-16,7 27 0,-4-12 15,1 0-15,2-1 0,0-2 16,0-1-16,-2-2 0,1 0 15</inkml:trace>
  <inkml:trace contextRef="#ctx0" brushRef="#br0" timeOffset="22205.2851">30526 2920 0,'0'0'0,"0"0"0,0 0 15,0 0-15,0 0 0,-22 15 16,22-15-16,-28 19 0,11-7 15,-4 3-15,-3 3 0,-2-1 0,1 0 16,-6 3-16,1 0 16,4-3-16,2-1 0,-1-1 15,4-1-15,5-4 0,3-1 0,6-4 16,5 0-16,5-3 0,4-1 16,5-1-16,4-1 0,1-1 15,1-4-15,2 1 0,4 1 16,-2 1-16,0-1 0,1 1 15,-3 1-15,-4 2 0,-1 2 0,-3-1 16,-2 0-16,-3 0 0</inkml:trace>
  <inkml:trace contextRef="#ctx0" brushRef="#br0" timeOffset="22417.5125">30202 3346 0,'0'0'0,"0"0"0,0 0 0,26-7 16,-15 5-16,4 0 0,2-1 16,7 0-16,-1-3 0,-1 3 15,0 1-15,-3 0 0,-3-2 0,-2 0 16,-1 2-16,-4-2 0,-1 2 16,-5-2-16,-1 0 0,-5 1 15,-1 1-15,0-2 0,0 2 16,1 0-16</inkml:trace>
  <inkml:trace contextRef="#ctx0" brushRef="#br0" timeOffset="22734.485">30272 3225 0,'0'0'0,"0"0"0,0 0 15,0 0-15,0 0 0,0 0 0,0 0 16,6 23-16,-6-23 0,0 0 16,8 33-16,-8-33 0,3 29 0,-2-14 15,-1 2-15,0-1 16,0 1-16,-2-3 0,-1 1 15,-2-2-15,-1 1 0,-4-2 16,-2-1-16,-1 0 0,0-1 0,-3 2 16,0-5-16,2-1 0,2-2 15,1-2-15,2-1 16,2 1-16,2-1 0,3-1 16,2 0-16,0-3 0,3 1 0,5-1 15,5 0-15,1 2 0,3-1 16,6 0-16,2-2 15,1-1-15,-2 1 0,1 0 0,1 1 16,-4 1-16,-4-2 0,-1 2 16,-1 0-16,-3 2 0,-4 3 0,-1 0 15,-1-2-15,-2 1 0</inkml:trace>
  <inkml:trace contextRef="#ctx0" brushRef="#br0" timeOffset="22968.4932">29996 3711 0,'0'0'16,"0"0"-16,0 0 0,24-5 0,-24 5 15,32-7-15,-9 2 0,1-1 16,2 1-16,8-3 0,1 0 16,-1 0-16,1 1 0,3-3 15,-1-1-15,-5 4 0,-5 0 16,-4 2-16,-3 0 0,-5 0 15,-3 1-15,-7-2 0,-5 0 16,0 1-16,0 1 0,0 1 16</inkml:trace>
  <inkml:trace contextRef="#ctx0" brushRef="#br0" timeOffset="23167.593">30276 3527 0,'0'0'0,"0"0"16,0 0-16,0 0 0,4 23 0,-4-23 15,2 24-15,-2-24 0,0 26 16,0-10-16,-1 2 16,0-3-16,0 0 0,0 1 15,0 0-15,-2-1 0,-2-1 0,-3 3 16,0-1-16,-4-1 0,-4-2 16,0 0-16,-2 1 0,1-2 15,3-2-15,2-2 0,1-1 16,2-1-16</inkml:trace>
  <inkml:trace contextRef="#ctx0" brushRef="#br0" timeOffset="23334.7252">30378 3753 0,'0'0'0,"0"0"0,0 0 0,27 7 16,-27-7-16,24 3 0,-9 1 15,1 0-15,-2 2 0,4 1 16,0 0-16,-3 0 0,-2 0 15,-2 0-15,-1 0 0,-3 2 16,-4 1-16,0-2 0,1-1 0,-2-1 16</inkml:trace>
  <inkml:trace contextRef="#ctx0" brushRef="#br0" timeOffset="32734.9079">21720 3085 0,'0'0'0,"0"0"0,0 0 16,0 0-16,0 0 0,0 0 0,0 0 15,0 33-15,0-33 0,-2 30 16,0-8-16,0 2 0,0 2 16,-1 4-16,-2 7 0,0 7 15,-1 1-15,-2 4 16,-2 3-16,-2 2 0,1-8 0,-1 0 15,1-7-15,3-6 0,2-4 0,-1-5 16,2-6-16,0-5 0,2-2 16,0-3-16</inkml:trace>
  <inkml:trace contextRef="#ctx0" brushRef="#br0" timeOffset="33000.8832">21733 3050 0,'0'0'16,"0"0"-16,0 0 0,23-5 0,-23 5 15,23 4-15,-10-1 16,2 2-16,0 1 0,1 4 0,0 4 16,3 4-16,-3-2 0,-2 3 15,-3 1-15,-3-2 0,-1 0 0,-5 1 16,-3 0-16,-3 2 15,-3-1-15,-2 1 0,-2 0 16,-1-2-16,0 0 0,-6 3 0,0 0 16,0-2-16,3-4 0,-2-3 15,0-4-15,3-3 0,2-1 16,2-1-16,2-2 0,2 1 0</inkml:trace>
  <inkml:trace contextRef="#ctx0" brushRef="#br0" timeOffset="33367.8947">22165 3112 0,'0'0'0,"0"0"0,0 0 16,-1 20-16,1-20 0,-5 32 15,0-8-15,-2-1 0,0 0 16,-4 7-16,0 1 0,0-4 15,2-2-15,-1 1 0,2-5 16,1-5-16,3-2 0,2-6 16,1-3-16,1-5 0,-2 0 0,4-6 15,2-5-15,2-1 0,0-2 16,3-3-16,1-3 0,0-3 16,1-2-16,2-2 0,0 2 15,-3 2-15,-1 2 0,0 3 16,-1 3-16,1 1 0,-1 3 0,3 3 15,3 2-15,-1 3 0,0 0 16,0 3-16,2 2 16,-1 3-16,0 1 0,3 0 15,2-2-15,-4 1 0,-2-2 0,-2 0 16</inkml:trace>
  <inkml:trace contextRef="#ctx0" brushRef="#br0" timeOffset="33885.0153">22780 3174 0,'0'0'0,"0"0"0,0 0 0,0 0 16,0 0-16,0 0 0,-13-24 15,13 24-15,0 0 0,-22-15 16,22 15-16,-19-12 0,10 6 15,-5 2-15,-5 1 16,0 1-16,1 2 0,-2 2 0,-1 4 16,-1-2-16,-1 1 0,-7 8 15,1 4-15,3 4 0,3 1 0,2 1 16,2 0-16,0 5 16,4 0-16,3-4 0,3-1 0,4-4 15,5-1-15,5-6 0,3-2 16,6-4-16,5-3 0,2-3 15,1-2-15,1-5 0,1-1 16,1-2-16,3-2 0,-4-2 16,-2-3-16,-2-1 0,-1 0 15,-4 0-15,0 0 0,-3-3 16,-2 1-16,-1 2 0,-3 3 0,0 4 16,-1 1-16,-2 3 0,0 1 15,-1 3-15,-2 3 16,0 0-16,0 5 0,-2 3 0,-1 3 15,0 3-15,0 5 0,0 0 16,-1 0-16,2 2 0,1 0 0,1-1 16,0 1-16,3-1 15,3-2-15,3-4 0,4-3 0,-2-5 16,0-1-16,-2-2 0,-2 0 16,0 1-16</inkml:trace>
  <inkml:trace contextRef="#ctx0" brushRef="#br0" timeOffset="34118.3203">23016 3145 0,'0'0'0,"0"0"0,0 0 16,0 0-16,0 0 0,-4 23 16,4-23-16,-6 30 0,2-11 15,-2 2-15,0 3 0,-1-2 16,-1 1-16,1-2 0,0-1 15,-1 1-15,2-3 0,1-2 16,4-3-16,1-3 0,2-4 0,2-4 16,0-4-16,-2 1 0,0 0 15,1-1-15</inkml:trace>
  <inkml:trace contextRef="#ctx0" brushRef="#br0" timeOffset="34267.6203">23003 2999 0,'0'0'0,"0"0"16,0 0-16,0 0 0,0 0 0,31 14 15,-31-14-15,24 15 0,-24-15 16,28 17-16,-14-6 0,-1-3 16,-2 0-16,-1-1 0</inkml:trace>
  <inkml:trace contextRef="#ctx0" brushRef="#br0" timeOffset="34635.0049">23403 3045 0,'0'0'16,"0"0"-16,0 0 0,0 0 0,-31 1 16,31-1-16,-23 7 0,11-3 15,-1-1-15,-2 1 0,0 1 16,2 1-16,1 0 0,2 0 15,1-2-15,2 2 0,2 2 16,0-1-16,3 2 0,1 2 16,2 1-16,2 0 0,2 1 15,0 2-15,2 0 0,1 5 16,-1-4-16,0 0 0,-2-1 0,0-1 16,-2 0-16,-1-1 0,-1-1 15,-1 0-15,-2-2 0,0 1 16,-1 0-16,-4-1 0,-2-2 15,1-3-15,-2-2 0,-4 3 16,2-1-16,0-1 0,1-2 0,-1-1 16,-1-1-16,-1-1 0,2-2 15,1-3-15,1 0 16,2-5-16,1 0 0,1 1 16,2 1-16,0 3 0</inkml:trace>
  <inkml:trace contextRef="#ctx0" brushRef="#br0" timeOffset="35143.9843">23436 3273 0,'0'0'16,"0"0"-16,0 0 0,0 0 15,21 5-15,-21-5 0,0 0 0,0 0 16,22 0-16,-22 0 0,16-3 16,-8 1-16,2-1 0,1-1 15,1-1-15,1-2 0,-1 1 16,-1-3-16,0 1 0,0-1 0,0 0 15,-1 0-15,-1-1 16,-2 0-16,0 0 0,-1-1 16,0 0-16,-2 0 0,-1 0 0,-2 1 15,-2 2-15,-2-1 0,0 2 16,-2 2-16,-4 2 0,-2 2 16,-1 1-16,-2 2 0,0 3 15,-4 2-15,2 4 0,-2 2 16,-1 1-16,2 4 0,0 2 0,4 1 15,2 1-15,2 0 0,3-2 16,3 8-16,7 0 0,1-5 16,3-4-16,4-2 0,4-3 15,3-1-15,6 0 0,1-3 16,2-4-16,-6-2 0,-4 0 16,-3-1-16</inkml:trace>
  <inkml:trace contextRef="#ctx0" brushRef="#br0" timeOffset="36734.4594">23843 3063 0,'0'0'0,"0"0"15,0 0-15,0 0 0,0 0 0,0 0 16,0 0-16,0 0 0,0 0 16,0 0-16,0 0 15,-11 26-15,11-26 0,0 0 0,-3 30 16,3-30-16,-5 27 0,4-11 16,1 3-16,-1-1 0,0 0 15,0-1-15,0 1 0,0-2 16,-1 0-16,1 2 0,1 0 15,0-1-15,1-1 0,3-3 16,0-3-16,1-2 0,-1-3 0,4 0 16,3-3-16,1-2 0,1-4 15,6-3-15,1-5 0,-2-1 16,1 0-16,1-4 0,2-5 16,-2 1-16,0-3 0,1-6 15,-4 0-15,1 3 0,-1 4 16,-3 1-16,-3 4 0,-2 3 15,-2 2-15,-1 3 0,-2 4 16,-1 1-16,-1 3 0,-4 4 16,-3 6-16,1 2 0,0 3 0,0 4 15,-2 6-15,2 1 0,1 0 16,-2 4-16,2-2 0,1-2 16,0 0-16,2-3 0,1-3 15,1-1-15,1-3 0,3-5 16,1-2-16,5-3 0,1-4 0,4-6 15,5-5-15,-4 2 16,0 2-16,4-8 0,1-5 16,0-2-16,0 0 0,-1-3 0,-1 0 15,-3-1-15,-3 1 0,0-2 16,-3 2-16,-2 6 0,-4 3 16,-1 3-16,-2 2 0,-2 4 15,-2 3-15,-1-1 0,-2 3 16,2 1-16,0 3 0,0-1 15,0 3-15,-1-1 0,1 3 0,2-1 16,1 2-16,0 0 0,2 0 16,-2-1-16,0-1 0,0 0 15</inkml:trace>
  <inkml:trace contextRef="#ctx0" brushRef="#br0" timeOffset="37186.9672">24697 3142 0,'0'0'0,"0"0"16,0 0-16,0 0 0,0 0 0,0 0 15,-26 21-15,26-21 0,-16 18 0,16-18 16,-16 25-16,6-10 0,0-2 15,0 3-15,0 0 16,1 0-16,3 1 0,2 0 16,3 1-16,1-3 0,1-1 0,4 2 15,1-1-15,3-6 0,2-4 16,4-3-16,1 0 16,3-5-16,1-2 0,0-3 0,1-2 15,0-1-15,1-1 0,-3-2 16,0-1-16,1-5 0,-2 1 0,-5-1 15,-3 1-15,-5 1 0,-4-1 16,-4 0-16,-4 3 16,-1 1-16,-3 1 0,-1 4 15,-2 2-15,0 2 0,-1 4 0,-3 1 16,-1 2-16,3 1 0,1 2 16,1 0-16,1 5 0,1-2 15,2 1-15,3 0 0,3 2 16,4-2-16,3-2 0,0 1 15,-1-3-15,1 0 0</inkml:trace>
  <inkml:trace contextRef="#ctx0" brushRef="#br0" timeOffset="37529.683">25092 3119 0,'0'0'0,"0"0"0,0 0 15,0 0-15,-11 27 0,11-27 16,-18 32-16,8-14 0,1 2 0,-1 1 16,0-2-16,-1 4 0,1-2 15,2-4-15,1-3 16,2-1-16,0-5 0,2-1 16,1-3-16,2-4 0,0 0 0,3-4 15,1-2-15,-1 0 0,1-1 16,1-2-16,-1-3 0,2 0 15,-1 0-15,2-3 0,0 1 16,0 0-16,0 3 0,-1 1 16,1 1-16,0 1 0,-1 1 0,2 2 15,1 2-15,-2 1 0,1 0 16,1 2-16,2 2 16,0 1-16,1 1 0,-2-1 15,-1 0-15,-1 1 0</inkml:trace>
  <inkml:trace contextRef="#ctx0" brushRef="#br0" timeOffset="37817.9068">25496 3020 0,'0'0'0,"0"0"15,0 0-15,0 0 0,-16 19 0,16-19 16,-14 24-16,14-24 0,-19 36 16,8-12-16,-1 1 15,0 0-15,1-3 0,-3 7 0,2-1 16,2-5-16,3-2 0,2-3 16,4-3-16,2-3 0,3-2 15,2-2-15,4-2 0,1-3 16,2-2-16,3-4 0,1 0 15,-2-1-15,-3 1 0,-2 0 0</inkml:trace>
  <inkml:trace contextRef="#ctx0" brushRef="#br0" timeOffset="38039.3866">25379 3154 0,'0'0'16,"0"0"-16,0 0 0,22-4 0,-22 4 16,24-4-16,-6 2 15,-1 2-15,1 0 0,5 0 0,-1-2 16,0 1-16,-1-1 0,-1 1 16,0-2-16,-4 0 15,-2 2-15,-3-1 0</inkml:trace>
  <inkml:trace contextRef="#ctx0" brushRef="#br0" timeOffset="38484.7905">25856 2896 0,'0'0'0,"0"0"16,0 0-16,0 0 0,0 0 0,-11 22 15,11-22-15,-15 29 0,4-10 16,0 4-16,-1 3 0,0 1 16,-1 1-16,-5 8 0,1-3 15,0-2-15,3-2 0,-1 4 16,0-4-16,3-5 0,1-4 0,2-5 16,3-3-16,0-4 0,2-2 15,4-6-15,0-4 0,3-1 16,3-3-16,3-5 0,5-4 15,0-2-15,1-2 0,1 0 16,0-2-16,6 0 0,2 1 0,0 2 16,0 4-16,-3 2 15,-1 4-15,0 2 0,0 1 16,-2 3-16,1 4 0,-2 3 16,-2 1-16,-2 5 0,-2 1 0,-2 2 15,-3 3-15,-4 0 0,-3 1 16,-1 1-16,-2 0 0,-1-2 15,-2 0-15,0-1 0,2-1 16,-1-1-16,2-2 0,2-2 16,1 2-16,1-3 0,0 0 0,0-2 15</inkml:trace>
  <inkml:trace contextRef="#ctx0" brushRef="#br0" timeOffset="38917.962">26284 3097 0,'0'0'0,"0"0"15,0 0-15,-12 24 0,12-24 0,-12 27 16,4-6-16,1-2 0,1 0 16,-1 5-16,1-2 0,4-4 15,2-2-15,4-4 0,3-2 16,5-3-16,5-5 0,4-3 15,4-4-15,-1-2 0,1-3 16,5-6-16,0-2 0,-3-1 16,-4-1-16,-2-2 0,-2 2 15,-4 0-15,-2 4 0,-2 1 0,-2 4 16,-1 1-16,-1 3 0,-4 3 16,-3 4-16,1 4 0,-2 5 15,-2 2-15,-3 3 0,-2 3 16,-1 2-16,-4 13 0,-1 4 15,1 0-15,1 0 0,1 0 16,2-2-16,-1 4 0,2-8 0,0-3 16,1-4-16,-1-4 0,0-3 15,0-4-15,0-2 16,-2-4-16,-2 1 0,-8-2 0,-6-2 16,0-1-16,-1 0 15,-7-1-15,-4 1 0,6-1 0,6-1 0,5 1 16</inkml:trace>
  <inkml:trace contextRef="#ctx0" brushRef="#br0" timeOffset="48939.0575">20865 3699 0,'0'0'0,"0"0"16,0 0-16,0 0 0,0 0 0,0 0 16,-11-21-16,11 21 0,0 0 15,-19-12-15,19 12 0,-22-4 16,11 2-16,-1 1 0,-2 1 15,-2 1-15,0 2 0,-3 0 16,-1 2-16,2-1 0,1 2 0,-5 1 16,-1 4-16,2-1 0,2-1 15,3 3-15,1-1 0,3 0 16,1-1-16,3 2 0,4 2 16,1-2-16,0 1 0,6 2 15,3 3-15,1-2 0,1-4 0,3 0 16,3 0-16,-1-1 0,0 0 15,3 0-15,2 1 16,-3-2-16,-2-2 0,0 1 0,-2 0 16,-4-1-16,-1 0 0,-5-1 15,-4 0-15,-2 0 0,-4-3 16,-2 3-16,-3-2 16,1 2-16,-1 0 0,-2-1 0,-3 0 15,0-2-15,2-3 0,0-1 16,2-1-16,1-3 0,3 1 0,3 0 15,0 0-15,1 1 0</inkml:trace>
  <inkml:trace contextRef="#ctx0" brushRef="#br0" timeOffset="49185.6831">20960 3841 0,'0'0'0,"0"0"0,0 0 0,-7 18 0,7-18 0,-7 21 15,0-8-15,0 0 0,2 1 16,-1-1-16,1 2 0,-1-3 16,1 0-16,0-3 0,1-1 15,1-2-15,1-2 0,0-2 16,2-2-16,0 0 0,0 0 0,0 0 15</inkml:trace>
  <inkml:trace contextRef="#ctx0" brushRef="#br0" timeOffset="49336.686">20989 3643 0,'0'0'0,"0"0"0,0 0 0,0 0 0,0 0 15,28 2-15,-28-2 16,18 10-16,-10-2 0,-2-1 0,1-2 16,-2 1-16</inkml:trace>
  <inkml:trace contextRef="#ctx0" brushRef="#br0" timeOffset="49688.1178">21223 3757 0,'0'0'0,"0"0"0,0 0 15,0 0-15,0 0 0,-4 22 0,4-22 16,-8 30-16,8-30 0,-13 34 16,3-14-16,0-3 0,0-1 15,0 1-15,2-2 0,-2 2 16,1-2-16,2-4 0,2-3 16,1-3-16,2-2 0,2-3 15,5-3-15,-1-1 0,3-3 0,0-2 16,2-3-16,0 0 15,1 0-15,4-6 0,3-1 0,0 1 16,2 1-16,-1 0 16,-2 1-16,0 2 0,-2 5 0,2 2 15,-3 3-15,-3 0 0,-1 4 16,-3 0-16,0 5 0,-2 2 16,-1 2-16,-2 3 0,-1 2 15,-1 3-15,-1 2 0,-1 1 16,0 2-16,0-1 0,2-1 0,0 1 15,0-4-15,0-4 0</inkml:trace>
  <inkml:trace contextRef="#ctx0" brushRef="#br0" timeOffset="50187.4146">21862 3749 0,'0'0'0,"0"0"0,0 0 16,0 0-16,0 0 0,0 0 0,-33 0 16,33 0-16,-29 6 0,29-6 15,-34 13-15,15-6 0,0 3 0,0 2 16,-4 5-16,-1 5 16,2 0-16,3 0 0,3-3 15,3-1-15,3-1 0,2 1 16,4-2-16,4-5 0,3-3 0,7-4 15,6-3-15,0-1 16,-1-3-16,4-2 0,3-2 16,3-3-16,1 0 0,-2-3 0,0-3 15,-4 0-15,-2 1 0,-3 0 16,0-2-16,-3 4 0,-2 2 16,-3 1-16,-1 3 0,-3 1 15,-1 2-15,-2 4 0,-4 9 16,1-2-16,-2 2 0,-5 9 15,-3 6-15,-2 0 0,-1 3 0,-3 10 16,2 4-16,2-4 0,4-3 16,-2 5-16,1-5 15,1-6-15,1-5 0,-3-3 0,-4 0 16,1-4-16,-1-2 0,-3-2 16,-3-1-16,-1-2 0,-1-1 0,-5-4 15,-3-3-15,6-5 16,5-3-16,6 2 0,3 1 15,3 1-15</inkml:trace>
  <inkml:trace contextRef="#ctx0" brushRef="#br0" timeOffset="50802.2494">22387 3627 0,'0'0'0,"0"0"0,0 0 0,0 0 16,0 0-16,0 0 0,0 0 16,0 0-16,-22 15 0,22-15 15,-23 25-15,10-9 0,-1 1 0,-2 5 16,0 4-16,0-1 15,2-1-15,-5 7 0,2-1 16,0-4-16,3-3 0,-2 2 16,4-6-16,2-3 0,4-4 0,1-3 15,3-2-15,2-3 0,4-2 0,1-4 16,4-6-16,1-1 16,0 0-16,4-4 0,4-2 15,0 0-15,2-3 0,6-2 16,0-1-16,-2 4 0,-2 2 15,2 2-15,0 2 0,-3 2 16,-1 2-16,-4 4 0,0 4 16,-4-1-16,-4 1 0,-1 4 0,-2 5 15,-3 0-15,-1-1 0,-3 6 16,-2 2-16,-1-1 0,-1 0 0,-1 4 16,-2 1-16,0-2 15,0-1-15,2-2 0,3-1 16,1-4-16,-1-3 0,2 0 0</inkml:trace>
  <inkml:trace contextRef="#ctx0" brushRef="#br0" timeOffset="51019.7195">22799 3767 0,'0'0'0,"0"0"0,0 0 15,0 0-15,0 0 0,-14 30 16,14-30-16,-20 28 0,9-12 0,1 1 16,0 2-16,1-2 0,1 0 15,-1 0-15,2-2 0,1-4 16,2-2-16,1-5 0,3-4 16,-3 1-16,3-1 0,0 0 15</inkml:trace>
  <inkml:trace contextRef="#ctx0" brushRef="#br0" timeOffset="51166.7249">22792 3612 0,'0'0'0,"0"0"0,0 0 0,0 0 16,0 0-16,0 0 0,0 0 15,18 18-15,-18-18 0,0 0 0,9 24 16,-9-24-16</inkml:trace>
  <inkml:trace contextRef="#ctx0" brushRef="#br0" timeOffset="51687.4851">23200 3766 0,'0'0'0,"0"0"0,0 0 16,0 0-16,0 0 0,0 0 15,0 0-15,0 0 0,0 0 0,-11-23 16,11 23-16,0 0 16,-24-8-16,24 8 0,-29 0 0,29 0 15,-33 4-15,14 2 0,0 2 16,-2 3-16,0 0 0,-6 9 16,1 2-16,4-1 0,2-1 15,4 0-15,3-1 0,3-1 16,4-2-16,5-2 0,6-2 15,4-5-15,3 0 0,2-4 16,2-3-16,0-3 0,1-2 0,4-2 16,0-2-16,-1 0 0,-3 0 15,0-3-15,-1-5 0,-2 2 16,-2 1-16,-2 0 0,-3 2 16,-1 3-16,-2 4 0,0 1 15,-1 2-15,-3 2 0,1 4 0,-2 3 16,-2 4-16,-2 2 15,-1 1-15,-2 5 0,0 2 16,-1 1-16,0 1 0,2 6 0,1 1 16,2-4-16,-1-4 0,2-3 15,0-1-15,-1-3 16,1-2-16,-1-1 0,-3-2 0,-1-3 16,0 1-16,-5-2 0,-2 0 15,-1-2-15,-2-1 0,-1-2 16,0-2-16,3 1 0,3-1 0,0 1 15</inkml:trace>
  <inkml:trace contextRef="#ctx0" brushRef="#br0" timeOffset="52120.655">23515 3608 0,'0'0'0,"0"0"0,0 0 15,0 0-15,0 0 0,-11 20 16,11-20-16,-13 26 0,3-8 0,-3 3 16,-2 3-16,-1 1 0,1 2 15,-3 4-15,2 0 0,1-3 0,3-5 16,1 0-16,2-4 15,2-2-15,1-3 0,1-3 16,0-3-16,2-4 0,3-4 0,0 0 16,2-6-16,4-2 0,1-1 15,7-3-15,2-3 0,2-2 16,2-1-16,-1 0 0,2-1 16,7-1-16,-1 4 0,-1 3 15,-2 3-15,-4 3 0,-2 3 0,-4 2 16,-3 2-16,-1 3 15,-1 3-15,-5 4 0,-3 3 16,-2-1-16,-2 3 0,-3 2 16,0 0-16,0 0 0,1 0 0,0 3 15,3-2-15,0-3 0,1-2 16,0-3-16</inkml:trace>
  <inkml:trace contextRef="#ctx0" brushRef="#br0" timeOffset="52385.2637">24121 3721 0,'0'0'16,"0"0"-16,0 0 0,0 0 15,-12 28-15,12-28 0,-21 36 16,9-13-16,-2 3 0,-3 10 0,-2 6 15,1-3-15,1-1 0,-4 5 16,1 0-16,2-8 0,3-4 16,-1-1-16,5-5 15,3-5-15,1-5 0,0-5 0,2-3 16,-1-4-16,1-3 0,0 0 16,2 0-16,0 0 0</inkml:trace>
  <inkml:trace contextRef="#ctx0" brushRef="#br0" timeOffset="52634.8572">24096 3749 0,'0'0'0,"0"0"0,0 0 0,21-6 16,-11 4-16,4 3 0,2 3 16,0 2-16,-2-1 0,1 6 15,-1 0-15,-3 1 0,-3 2 0,-2-1 16,-4 1-16,-2 1 15,-1 0-15,-5-1 0,-2 1 16,-2-3-16,-1 0 0,-2 0 0,-2 0 16,1-1-16,0-1 0,-5 1 15,0-2-15,7-4 0,1-1 16,2-1-16,1 0 0,2-1 16</inkml:trace>
  <inkml:trace contextRef="#ctx0" brushRef="#br0" timeOffset="52971.1845">24499 3714 0,'0'0'0,"0"0"0,0 0 16,-13 29-16,7-15 0,0 2 15,-2 2-15,-3 5 0,-1 0 0,1-2 16,2-2-16,1-2 15,3-2-15,-1-4 0,2-1 0,-1-3 16,1-3-16,4-4 0,2 1 16,4-4-16,0-3 0,2-4 15,0-2-15,0-3 0,3-3 16,2-1-16,1-2 0,0 2 16,2-1-16,-1 2 0,1 1 15,-1 1-15,-2 3 0,-1 5 16,-1 1-16,-1 4 0,0 3 0,0 1 15,1 1-15,0 1 0,1 2 16,-1 5-16,-1 1 0,-2-3 16,-1 1-16,-2-4 0</inkml:trace>
  <inkml:trace contextRef="#ctx0" brushRef="#br0" timeOffset="53485.3207">25062 3774 0,'0'0'0,"0"0"0,0 0 16,0 0-16,0 0 0,15-17 0,-15 17 16,0 0-16,4-19 0,-4 19 15,-3-16-15,-1 9 0,0 1 16,-4-3-16,-2 2 0,-1 1 16,-1 0-16,0 2 0,-1 2 15,-2 0-15,0 2 0,-3 0 16,0 1-16,-1 3 0,0 2 0,-4 5 15,1 4-15,1 0 0,1 2 16,0 3-16,0 0 0,4 0 16,2-2-16,0 4 15,4-1-15,5-4 0,2-2 0,5-3 16,3-1-16,2-5 0,2-2 16,5-1-16,4-3 0,1-1 15,-1-2-15,2-2 0,1-4 16,3-1-16,-1-2 0,1-3 0,0-2 15,-2 0-15,-1 1 0,-3 0 16,-2-1-16,-3 2 0,-2 1 16,-2 2-16,-2 2 0,-2 2 15,0 2-15,-2 2 0,0 4 16,-3 0-16,1 4 0,-3 0 16,-1 1-16,-2 1 0,0 3 0,-1 3 15,1 3-15,-2 2 16,1 1-16,0 2 0,1-1 15,1-2-15,3 0 0,2-2 0,2-1 16,0-2-16,2-1 0,2-2 16,0-3-16,-2 0 0,1-2 15,-2 0-15</inkml:trace>
  <inkml:trace contextRef="#ctx0" brushRef="#br0" timeOffset="53702.3284">25346 3716 0,'0'0'16,"0"0"-16,0 0 0,0 0 0,0 0 16,0 0-16,0 0 0,-13 30 15,13-30-15,-14 29 0,5-11 16,2 2-16,0-1 0,0 1 16,1-4-16,0 0 0,2-1 0,1-2 15,-1-2-15,2-3 16,1-4-16,1 0 0,0-4 15,0 0-15,0 0 0,0-5 0,0 5 16,0-3-16</inkml:trace>
  <inkml:trace contextRef="#ctx0" brushRef="#br0" timeOffset="53851.3325">25283 3568 0,'0'0'16,"0"0"-16,0 0 0,0 0 15,0 0-15,31 6 0,-31-6 0,24 12 16,-24-12-16,24 14 16,-12-4-16,-1-1 0,-1-1 0,-1-1 15</inkml:trace>
  <inkml:trace contextRef="#ctx0" brushRef="#br0" timeOffset="54224.3074">25740 3665 0,'0'0'0,"0"0"16,0 0-16,0 0 0,0 0 0,0 0 16,0 0-16,-23-12 0,23 12 15,-25 0-15,25 0 0,-32 3 16,15-3-16,0 1 0,-2 1 16,0-1-16,1 2 15,2 1-15,1 3 0,1 1 0,3 1 16,2 0-16,4 1 0,2 0 15,2 1-15,3 3 0,3 2 16,3 0-16,1 2 0,0-3 16,-1-1-16,0-1 0,-1-2 0,-1 1 15,0-1-15,-2 0 0,0-4 16,-3 2-16,0 0 0,-2-2 16,-3-1-16,0-2 0,-3-1 15,-1 1-15,-2-1 0,0 0 16,-1-2-16,0 0 0,1-1 15,-2 0-15,-1-2 0,6-2 16,0 1-16,1-1 0,0 0 16,2 0-16,-1 1 15,2 0-15</inkml:trace>
  <inkml:trace contextRef="#ctx0" brushRef="#br0" timeOffset="54610.3372">25749 3838 0,'0'0'0,"0"0"0,0 0 15,0 0-15,32 0 0,-32 0 0,29-1 16,-15 1-16,0 0 0,2-1 16,0-1-16,1-1 0,-1-1 0,1 1 15,-1-2-15,0-1 16,-2 0-16,3-3 0,-4 0 15,-2-1-15,-1 0 0,-2-2 16,-3 0-16,-1 1 0,-3 2 0,-5 0 16,-3 2-16,-2 0 0,-1 0 15,-3 4-15,-3 2 0,2 2 16,0 1-16,-4 4 0,-2 1 16,1 1-16,3 0 0,0 7 15,2 3-15,1-2 0,2 1 0,3 0 16,3 2-16,2-1 0,4-1 15,7 3-15,5-3 16,2-2-16,1-2 0,8-3 16,6-1-16,0-2 0,0-3 0,-6 0 15,-4-2-15,-5 0 0</inkml:trace>
  <inkml:trace contextRef="#ctx0" brushRef="#br0" timeOffset="54943.3822">26817 3560 0,'0'0'0,"0"0"16,0 0-16,0 0 0,0 0 0,0 0 16,-29 4-16,29-4 15,-25 13-15,25-13 0,-31 19 16,14-7-16,-1 1 0,1 4 15,-1 4-15,-3 5 0,2 3 0,3 2 16,1 2-16,3-4 0,2-4 16,-1 5-16,4-4 0,0-2 15,3-2-15,-1-3 0,2-1 16,0-2-16,-1-4 0,1-1 16,0-2-16,-3-3 0,-2 0 0,-3-2 15,-2-1-15,0-2 16,0 0-16,1-3 0,-1-1 15,3-1-15,2 1 0,0 0 16</inkml:trace>
  <inkml:trace contextRef="#ctx0" brushRef="#br0" timeOffset="55102.3567">26463 3740 0,'0'0'0,"0"0"15,20-3-15,-6 0 0,1 1 0,5 0 16,3 0-16,5 1 0,-3 1 15,2 0-15,3 1 16,-1 0-16,0 2 0,3 0 16,-4 1-16,-5-2 0,-4-1 0,-3 1 15</inkml:trace>
  <inkml:trace contextRef="#ctx0" brushRef="#br0" timeOffset="55468.484">26910 3773 0,'0'0'0,"0"0"0,0 0 16,0 0-16,0 0 0,0 0 0,-26 20 15,26-20-15,-21 24 0,11-11 16,0 2-16,1-1 16,1 1-16,3-3 0,1 0 0,5 0 15,3-2-15,5-3 0,3-1 16,3-2-16,3-3 0,6-2 15,1-3-15,-3-1 0,-3 0 0,0-2 16,0-3-16,-3 0 0,-1 0 16,-6-2-16,-2-2 15,-4 0-15,-3 0 0,-4 1 0,-3 2 16,-1 0-16,-3 2 0,-5 2 16,-3 4-16,2-1 0,0 1 0,-3 2 15,2 4-15,1-1 16,3 3-16,2 0 0,1 1 15,4-1-15,1-1 0,5 3 0,5 0 16,-1 0-16,0-1 0,-1-1 16</inkml:trace>
  <inkml:trace contextRef="#ctx0" brushRef="#br0" timeOffset="55785.7075">27176 3714 0,'0'0'0,"0"0"0,0 0 16,0 0-16,-6 29 0,6-29 0,-5 30 16,-1-12-16,1 0 0,-1 1 15,2 1-15,-1-3 0,2 0 16,-1 1-16,-1-2 16,2-2-16,1-3 0,-1-2 0,2-2 15,1-3-15,0-4 0,0 0 16,3-4-16,-1 1 0,1-1 15,0-5-15,2-4 0,-1 0 0,1-2 16,1-3-16,2-1 16,0 3-16,-2 1 0,1 3 0,-2 1 15,3 2-15,1 2 0,2 3 16,2 0-16,2 4 0,-1 0 16,1 2-16,1 2 0,-1 1 0,-1 1 15,-1 0-15,-3-1 0,-2-1 16</inkml:trace>
  <inkml:trace contextRef="#ctx0" brushRef="#br0" timeOffset="56027.37">27618 3771 0,'0'0'0,"0"0"16,0 0-16,0 0 0,0 0 0,0 0 16,0 0-16,14 25 0,-14-25 15,0 0-15,0 0 0,9 22 16,-9-22-16,0 0 0,0 0 16,11 18-16,-8-13 0,-1 0 15,1-2-15,-1 1 0</inkml:trace>
  <inkml:trace contextRef="#ctx0" brushRef="#br0" timeOffset="56204.3777">27817 3780 0,'0'0'16,"0"0"-16,0 0 0,0 0 16,0 0-16,0 0 0,0 0 15,14 20-15,-14-20 0,0 0 16,0 0-16,14 18 0,-14-18 0,0 0 15,20 17-15,-20-17 16,12 8-16,-8-4 0</inkml:trace>
  <inkml:trace contextRef="#ctx0" brushRef="#br0" timeOffset="56368.5404">28037 3743 0,'0'0'0,"0"0"15,0 0-15,0 0 0,0 0 0,0 0 16,18 17-16,-18-17 0,0 0 16,17 25-16,-17-25 15,15 22-15,-6-11 0,-1-3 0,-1 1 16,-2-3-16</inkml:trace>
  <inkml:trace contextRef="#ctx0" brushRef="#br0" timeOffset="66019.4152">20634 4925 0,'0'0'0,"0"0"16,0 0-16,0 0 0,10-16 16,-10 16-16,8-14 0,-2 7 15,-1 0-15,1-1 0,-1-2 16,1 1-16,-1-2 0,0 2 16,-1 0-16,0 2 0,-1 3 0,-1 0 15,-1 2-15,-1 2 0,-3 3 16,-4 1-16,-3 2 15,0 1-15,-1 2 0,-2 6 0,-1 6 16,-4 5-16,1-4 0,-3 6 16,-1 4-16,-1 5 0,2-3 15,4-3-15,3-3 0,3-5 16,3-4-16,7-3 0,5-4 16,5-2-16,3-2 0,7-7 15,7-4-15,-1-5 0,2-2 0,2-5 16,4-3-16,4-4 0,-2 1 15,1-4-15,-1-1 0,-3-1 16,-2 2-16,0 0 16,-1-2-16,-6 3 0,-4 2 0,-2 1 15,-5 3-15,-4 1 0,-4 3 0,-4 4 16,-2 2-16,-1 3 16,-1 2-16,-5 5 0,-3 5 15,1 0-15,-2 1 0,-1 3 16,-2 3-16,2 2 0,1 2 0,1 4 15,-1 3-15,1 0 0,1 0 16,2-1-16,3 1 0,1-1 16,3-2-16,6-1 0,2-4 15,2-5-15,3-3 0,7-3 16,5 0-16,-2-4 0,-2-2 16,-3-1-16,-4 1 0,-2-1 0</inkml:trace>
  <inkml:trace contextRef="#ctx0" brushRef="#br0" timeOffset="66418.7239">21391 4820 0,'0'0'0,"0"0"16,0 0-16,-11 19 0,4-8 0,-1 3 15,-3 4-15,0 1 16,-2 1-16,-2 8 0,0 3 15,1-3-15,3-2 0,0 0 0,2-4 16,2-5-16,0-5 0,3-2 16,3-3-16,1-7 0,-3-1 15,6-7-15,2-2 0,2-3 16,2 0-16,3-4 0,3-1 16,1-2-16,-1-3 0,7-4 15,1 0-15,0 5 0,0 4 0,1-2 16,-1 1-16,-2 3 0,-3 3 15,1 3-15,0 4 16,-1 3-16,-2 5 0,0 4 0,-1 3 16,-4 2-16,-2 3 0,-3 3 15,-1 3-15,-3 2 0,-1 0 0,-2 2 16,-2 1-16,-2-2 16,1 0-16,0-1 0,-1 2 15,1-6-15,0-4 0,2-3 0,0-1 16,1-2-16</inkml:trace>
  <inkml:trace contextRef="#ctx0" brushRef="#br0" timeOffset="66769.2782">22213 4742 0,'0'0'0,"0"0"15,0 0-15,0 0 0,0 0 0,-36-3 16,16 6-16,-1 2 0,0 1 16,-2 4-16,-2 2 0,1 0 15,0-1-15,-2 6 0,4 0 16,3 0-16,5 0 0,3 3 16,5 0-16,6-6 0,4-2 0,6 3 15,4 0-15,1-1 16,1-1-16,1 1 0,1-2 15,-4-2-15,-2-1 0,-4 1 0,-3 1 16,-5 0-16,-5 0 0,-3-2 16,-4 1-16,-3-2 0,-4 0 0,-1 1 15,-2-1-15,-1-1 16,2-1-16,1-3 0,3-3 16,2 0-16,3 0 0,2 0 15</inkml:trace>
  <inkml:trace contextRef="#ctx0" brushRef="#br0" timeOffset="67244.3027">22409 4810 0,'0'0'0,"0"0"0,0 0 15,0 0-15,-8 24 0,8-24 16,-13 27-16,5-10 0,-1 0 0,-1 4 15,-1 2-15,1-2 0,0 0 16,0 4-16,3-2 0,2-2 16,4-4-16,4-3 0,4-6 15,1-1-15,1-3 0,5-5 16,5-5-16,1-2 0,1-2 0,-1-2 16,3-2-16,1-3 15,-1 1-15,1-3 0,2-2 16,-4 0-16,-4 0 0,-1 0 0,-3 0 15,-2 3-15,-1 0 0,-2 3 16,0 0-16,-2 4 0,-3 2 16,-1 5-16,0 2 0,-3 2 15,0 5-15,-3 3 0,0 3 16,0 1-16,-2 2 0,0 4 16,-1 5-16,2-1 0,-1 2 0,4 7 15,2 0-15,3-4 0,1-4 16,4-5-16,2-2 15,2-4-15,3 0 0,5-7 0,3-5 16,0-3-16,0-4 0,4-2 16,2-5-16,-6 5 0,-5 0 0,-4 2 15</inkml:trace>
  <inkml:trace contextRef="#ctx0" brushRef="#br0" timeOffset="67602.532">23115 4835 0,'0'0'0,"0"0"0,0 0 16,-15 15-16,15-15 0,-19 17 0,7-1 16,0 1-16,-1 1 0,-3 7 15,1 3-15,2-3 0,2-5 0,2-2 16,1-2-16,2-3 16,3-4-16,1-5 0,2-4 15,0 0-15,3-6 0,1-3 16,1 0-16,1-4 0,-1 1 0,4-4 15,2-4-15,1 2 0,1-2 16,3 1-16,1-3 0,3-2 16,-2 1-16,1 3 0,0 1 15,-1 4-15,-1 3 0,0 4 16,2 2-16,-2 3 0,-2 3 16,-1 9-16,-2 4 0,-2-1 15,-1-3-15,-3 5 0,-3 6 16,-2-1-16,-2 4 0,-1 1 0,-2 2 15,1 0-15,-1-1 0,-1-1 16,1 0-16,1-1 0,0-3 16,2-3-16,0-4 0,0-2 15</inkml:trace>
  <inkml:trace contextRef="#ctx0" brushRef="#br0" timeOffset="68087.1477">23864 4783 0,'0'0'0,"0"0"0,0 0 15,0 0-15,0 0 0,-24-8 16,24 8-16,-30 5 0,10-2 0,-3 6 16,-4 2-16,1 1 0,-1 0 15,-6 9-15,1 1 16,3 1-16,2 1 0,1 5 0,6-2 15,6-3-15,5-1 0,8-6 16,6-4-16,4-4 0,3-5 16,7-3-16,4-2 0,0-3 15,0-2-15,2-5 0,0-3 16,-2 1-16,-1-2 0,0-5 16,-2-1-16,-7 7 0,-1 3 15,-1-3-15,-1 1 0,-4 4 0,-3 1 16,-1 2-16,1 3 15,-3 3-15,0 3 0,-3 5 0,-1 6 16,-2 4-16,0 4 0,-2 6 16,-2 7-16,-1 8 0,0-1 15,-1 2-15,0-1 0,-2 4 16,0-5-16,2-6 0,1-4 16,1-7-16,0-4 0,-3-2 15,-3-3-15,-2-4 0,-1-1 16,-3-4-16,-2-3 0,-2 0 0,1-1 15,-1-7-15,-2-6 16,6-1-16,4-3 0,4 3 0,3 3 16,2 2-16</inkml:trace>
  <inkml:trace contextRef="#ctx0" brushRef="#br0" timeOffset="68585.5393">24615 4613 0,'0'0'16,"0"0"-16,0 0 0,-18 26 15,18-26-15,-21 30 0,6-7 16,-2 4-16,1 2 0,-9 11 0,-1 3 16,-3 4-16,3-2 0,3-7 15,3-4-15,1-1 0,6-4 16,2-9-16,2-5 0,2-6 16,3-3-16,4-6 0,4-1 15,2-5-15,-1-3 0,3-4 16,1-3-16,4 0 0,4-2 0,0-3 15,3-4-15,-1 3 0,0 2 16,0 3-16,2 2 0,-1 3 16,0 1-16,-2 4 0,-2 3 15,0 2-15,-1 2 0,-2 3 16,-1 3-16,-1 4 0,-2 1 0,-3 4 16,-2 2-16,-2 2 15,1 3-15,-3 0 0,-1 1 16,-2-1-16,0-4 0,0 1 15,-1 0-15,1-4 0,1-1 0,0-3 16,1-2-16,-1-2 0</inkml:trace>
  <inkml:trace contextRef="#ctx0" brushRef="#br0" timeOffset="68918.7243">24866 4976 0,'0'0'0,"0"0"0,0 0 15,22-2-15,-22 2 0,0 0 0,32-1 16,-18-1-16,3 0 0,-1 0 16,1-3-16,-2 1 0,0 1 15,-2-4-15,0 1 0,2-4 16,-3 1-16,-2-1 0,-3 0 16,-2 2-16,-3-2 0,-3-1 15,-3 2-15,-2 3 0,-3-2 0,-6 1 16,-4 2-16,0 4 0,0 1 15,0 4-15,-3 4 0,-1 2 16,1 1-16,3 4 0,0 4 16,1 4-16,4 0 0,5 3 15,5 1-15,4-3 0,4 0 16,7-2-16,7-1 0,3-5 16,2-4-16,4-4 0,5-3 15,-2-3-15,0-5 0,-3 2 0,-5-1 16,-5 1-16</inkml:trace>
  <inkml:trace contextRef="#ctx0" brushRef="#br0" timeOffset="69285.5454">25415 4821 0,'0'0'0,"0"0"0,0 0 16,0 0-16,-15 22 0,15-22 15,-18 28-15,7-9 0,0 1 0,0 2 16,-1 2-16,-1 4 0,2-2 16,1-3-16,2-3 0,1-5 15,2 0-15,1-4 0,2-3 16,1-3-16,1-5 0,2 2 16,3-7-16,0-3 0,1-2 0,0-3 15,1-3-15,2-2 0,1-1 16,0 1-16,0-3 0,-2 3 15,1 2-15,0 1 0,-1 3 16,-2 2-16,1 2 0,0 2 16,0 3-16,2 2 0,0 0 15,2 3-15,2 3 0,0 2 16,2 1-16,-1 2 0,2-1 16,-1 1-16,2-1 0,-4-1 15,-2-1-15,-1-2 0</inkml:trace>
  <inkml:trace contextRef="#ctx0" brushRef="#br0" timeOffset="69652.5282">25865 4868 0,'0'0'0,"0"0"0,0 0 15,0 0-15,0 0 0,-22 17 0,22-17 16,-22 18-16,22-18 0,-23 25 16,10-10-16,1 3 0,1 0 15,1 2-15,2 1 0,2-2 16,3-2-16,3 3 0,4-2 16,5-3-16,2-4 0,4-3 15,5-2-15,0-2 0,0-3 0,0-1 16,0-4-16,0-1 0,-1-3 15,3-5-15,-2-3 0,-3 0 16,-3 2-16,-4-4 0,-3-2 16,-5-1-16,-2-1 0,-6 1 15,-4 1-15,-1 2 0,-2 2 16,-7 5-16,-4 4 0,-3 2 16,-4 2-16,5 2 0,5-1 15,5 2-15</inkml:trace>
  <inkml:trace contextRef="#ctx0" brushRef="#br0" timeOffset="75085.8219">26646 4643 0,'0'0'0,"0"0"0,18-4 16,-7 0-16,1 2 0,6-1 16,4 0-16,4 1 0,0 0 0,1 0 15,3-3-15,-1 3 16,-2 2-16,2-1 0,-4 1 15,-4 1-15,-3-1 0,-4 1 0,-3 0 16,-2-1-16</inkml:trace>
  <inkml:trace contextRef="#ctx0" brushRef="#br0" timeOffset="75318.9454">26350 4981 0,'0'0'0,"0"0"16,0 0-16,0 0 0,30-8 0,-30 8 16,40-12-16,-14 8 15,0-2-15,15-2 0,4-1 16,-1-2-16,-1 2 0,10-2 16,-1 1-16,-6 0 0,-5-1 0,2-1 15,-5 0-15,-9 3 0,-5 3 16,-9 0-16,-5 1 15,-2 1-15,-3 1 0,0-1 0</inkml:trace>
  <inkml:trace contextRef="#ctx0" brushRef="#br0" timeOffset="75535.9163">26756 4774 0,'0'0'16,"0"0"-16,0 0 0,0 0 0,0 0 0,-4 26 15,4-26-15,-5 32 16,5-32-16,-8 36 0,3-13 16,-1-1-16,1 0 15,-5 4-15,-4 4 0,-2 3 16,0-4-16,1-3 0,0-1 0,-3 0 16,4-8-16,1-3 0,4-3 15,1-1-15</inkml:trace>
  <inkml:trace contextRef="#ctx0" brushRef="#br0" timeOffset="75786.1347">26747 4966 0,'0'0'0,"0"0"16,0 0-16,0 0 0,0 0 16,6 31-16,-6-31 0,0 31 15,0-31-15,3 37 0,0-17 16,1-2-1,2 1-15,-6-19 0,8 16 0,3-1 0,0-2 0,1-4 0,8 0 16,3-4-16,0-2 0,-1-3 16,-1-2-16,-1-1 0,-3 0 15,-1-1-15,-3-1 16,-1 0-16,-1 1 0,-1 1 0,-2-1 16,-3 1-16,-1-3 0,-1-1 15,-1 2-15,0-1 0,-1 3 0</inkml:trace>
  <inkml:trace contextRef="#ctx0" brushRef="#br0" timeOffset="76235.598">27677 4520 0,'0'0'0,"0"0"0,0 0 16,-18 16-16,18-16 0,-25 21 0,10-8 16,-4 2-16,-1 2 0,-1-1 15,0 2-15,-4 5 0,1-2 16,4-3-16,2-2 0,5-2 16,2-4-16,6-2 0,2-4 15,7-2-15,4-2 0,6-3 16,2-3-16,4 0 0,2-2 0,2-2 15,3-1-15,4-2 0,-3-1 16,0 3-16,-1 2 16,-3 1-16,-6 3 0,-2 2 0,-4 3 15,-4 4-15,-5 0 0,-4 6 16,-5 2-16,0 3 0,-4 2 16,-6 8-16,-2 4 0,-3 2 15,-2 0-15,0 1 0,1-1 16,-4 6-16,0-1 0,-2-4 15,0-4-15,2-2 0,1-3 0,0-2 16,3-1-16,1-8 0,1-4 16,5-2-16,3 0 0,2-2 15</inkml:trace>
  <inkml:trace contextRef="#ctx0" brushRef="#br0" timeOffset="76385.6526">27449 4831 0,'0'0'0,"0"0"0,19-7 16,-7 6-16,1 1 0,4 1 0,3 3 15,4 1-15,-1 1 0,0 1 16,0 1-16,-3-1 0,-3-2 16,-3 0-16</inkml:trace>
  <inkml:trace contextRef="#ctx0" brushRef="#br0" timeOffset="76585.9968">27666 5156 0,'0'0'0,"0"0"15,0 0-15,0 0 0,0 32 0,0-32 16,0 26-16,0-14 0,0 0 15,0 2-15,-1 0 0,0-2 16,0-1-16,0-1 0</inkml:trace>
  <inkml:trace contextRef="#ctx0" brushRef="#br0" timeOffset="76802.1792">27825 5100 0,'0'0'0,"7"-1"0,3-2 15,2 1-15,1 0 0,2 1 0,2 3 16,2 0-16,-2 2 0,-1 0 16,-3 2-16,-2-1 0,-1 2 15,-5 0-15,-2 0 0,-7 3 16,-3 2-16,-8 0 0,-5 1 16,-1 0-16,-1 0 0,-3 0 15,-3 0-15,-2 0 0,2-1 0,6-1 16,3-4-16,5 0 0</inkml:trace>
  <inkml:trace contextRef="#ctx0" brushRef="#br0" timeOffset="77086.2969">28145 4746 0,'0'0'0,"0"0"0,0 0 16,32-11-16,-16 5 0,7 1 16,6-2-16,12-2 0,2 1 0,4-2 15,4 1-15,11-1 0,-2 2 16,6-2-16,-5 2 0,-8 2 16,-7 1-16,-3 1 0,-8-1 15,-11 3-15,-8 2 0,-11 0 16,-7 2-16,-8 1 0,-7 1 0,-3 0 15,-4 2-15,5-2 0,4 0 16,2-1-16</inkml:trace>
  <inkml:trace contextRef="#ctx0" brushRef="#br0" timeOffset="77255.5733">28455 4541 0,'0'0'16,"0"0"-16,0 0 15,0 0-15,0 0 0,0 0 0,0 0 16,-4 29-16,4-29 0,-4 28 16,4-28-16,-5 33 0,4-14 0,1-1 15,1 2-15,2-3 0,1-3 16,-1-1-16,1 0 0,-1-4 16</inkml:trace>
  <inkml:trace contextRef="#ctx0" brushRef="#br0" timeOffset="77437.579">28701 4531 0,'0'0'0,"0"0"0,0 0 0,0 0 16,-5 25-16,5-25 0,-8 28 16,8-28-16,-9 38 0,4-16 15,-1 4-15,1-1 0,-1 0 16,0 5-16,-1-2 0,2-4 15,-1-4-15,2-3 0</inkml:trace>
  <inkml:trace contextRef="#ctx0" brushRef="#br0" timeOffset="77619.5827">28396 4941 0,'0'0'0,"0"0"0,0 0 15,0 0-15,7 22 0,-7-22 16,4 21-16,-4-21 0,6 23 0,-3-12 16,0 0-16,-1-1 15,1-1-15,-2-1 0,0-1 0,0-2 16</inkml:trace>
  <inkml:trace contextRef="#ctx0" brushRef="#br0" timeOffset="77957.6281">28489 4935 0,'0'0'0,"0"0"15,0 0-15,24-8 0,-24 8 16,32-8-16,-13 3 0,1 2 16,-1-1-16,7 3 0,-1 0 0,-3-1 15,-2 2-15,-2 3 0,-4 0 16,-3 2-16,-4 2 0,-9 2 16,-5 1-16,-5 2 0,-4 1 15,-6 1-15,-4 3 0,-4 1 16,-3 1-16,-10 3 0,-1-2 15,4-1-15,5-2 0,-3 0 16,4-4-16,9-3 0,6-3 0,7-2 16,5 0-16,7-5 0,8 0 15,6-4-15,7-1 16,7-2-16,4-1 0,6-1 0,5-1 16,8-1-16,-2 2 0,-1-1 15,0 0-15,-5 2 0,-5-1 16,2 4-16,-5 3 0,-8 1 15,-8 1-15,-10-1 0,-7-1 16,-2 2-16,3-2 0,-3 2 0</inkml:trace>
  <inkml:trace contextRef="#ctx0" brushRef="#br0" timeOffset="78169.7056">28577 4867 0,'0'0'0,"0"0"0,0 0 16,0 0-16,-8 25 0,8-25 0,-6 29 15,0-8-15,1 2 0,-2 3 16,0 4-16,1-1 0,0 2 0,-2 7 16,1 0-16,-2 3 15,0-7-15,2-5 0,2-6 16,1-4-16</inkml:trace>
  <inkml:trace contextRef="#ctx0" brushRef="#br0" timeOffset="78335.7146">28658 5218 0,'0'0'0,"0"0"0,0 0 15,0 0-15,14 24 0,-14-24 16,12 24-16,-6-9 0,2 0 0,1 1 15,0-1-15,1-2 16,1-1-16,1 0 0,-1-1 0,-2-2 16</inkml:trace>
  <inkml:trace contextRef="#ctx0" brushRef="#br0" timeOffset="78552.7632">29144 4923 0,'0'0'0,"7"-2"0,5 0 0,2 0 15,-1-2-15,8-1 0,2 2 16,-1-1-16,-1 1 0,1 0 16,1 0-16,-2 2 0,-2 0 0,0 0 15,-5 0-15,-4-1 0,-2 2 16,-2-1-16</inkml:trace>
  <inkml:trace contextRef="#ctx0" brushRef="#br0" timeOffset="78757.4838">29366 4768 0,'0'0'0,"0"0"0,0 0 16,0 0-16,-15 23 0,15-23 15,-18 26-15,7-9 0,-1 1 0,-3 4 16,-3 2-16,-3 7 0,1 1 16,0 3-16,-1 0 15,-3 4-15,1-3 0,6-6 0,6-3 16,1-5-16,3-5 0,0-2 16</inkml:trace>
  <inkml:trace contextRef="#ctx0" brushRef="#br0" timeOffset="79119.5412">29320 4978 0,'0'0'0,"0"0"16,0 0-16,0 0 0,-10 28 0,10-28 0,-10 25 16,10-25-16,-14 29 0,7-14 15,2-1-15,1 0 0,2-1 16,1-2-16,2-2 0,1-2 15,3-1-15,1-4 0,2 0 16,1-3-16,1-2 0,1-4 16,1-2-16,1-1 0,0-1 0,3-3 15,-1-3-15,-1 3 0,-3 1 16,-3 4-16,0 2 0,-1 1 16,-2 0-16,1 4 0,-1 2 15,0 3-15,-2 2 0,-1 2 16,-1 2-16,0 2 0,0 0 15,-1 3-15,0 1 0,2-2 16,0 0-16,1 0 0,3-4 16,0-3-16,3-5 0,1-3 15,1-4-15,-1 2 0,-1 0 0,-3 0 16</inkml:trace>
  <inkml:trace contextRef="#ctx0" brushRef="#br0" timeOffset="79319.0112">29787 4734 0,'0'0'0,"0"0"0,0 0 15,0 0-15,-27 19 0,27-19 16,-28 27-16,13-11 0,-1 3 0,-1 0 16,-2 2-16,-3 5 15,3-1-15,3-3 0,1-3 0,3-2 16,2-3-16,4-4 15,1-3-15,2-2 0,0-1 0,0 0 16</inkml:trace>
  <inkml:trace contextRef="#ctx0" brushRef="#br0" timeOffset="79536.2319">29718 4878 0,'0'0'0,"0"0"0,0 0 16,2 21-16,-2-21 0,-3 32 15,1-7-15,-2 1 0,1 3 16,0 3-16,-2 0 0,1 9 16,1-3-16,-1 5 0,2-3 15,0-7-15,1-4 0,-1-7 16,-1-4-16,2-4 0,1-3 0,1-7 16,-1-4-16,3-6 0,-1-3 15,-1 1-15,0 1 0,0 1 16</inkml:trace>
  <inkml:trace contextRef="#ctx0" brushRef="#br0" timeOffset="79708.5236">29995 4641 0,'0'0'15,"0"0"-15,0 0 0,0 0 0,23 11 16,-23-11-16,0 0 0,19 21 15,-19-21-15,6 20 0,-8-7 16,0-3-16,1-1 0,0 0 16</inkml:trace>
  <inkml:trace contextRef="#ctx0" brushRef="#br0" timeOffset="79919.536">29876 4871 0,'0'0'0,"0"0"0,0 0 0,30-8 16,-30 8-16,34-8 0,-14 3 16,0 1-16,0 1 0,4-1 15,0 0-15,-5 2 0,0 1 0,-4 1 16,-4 0-16,-4 1 16,-3 0-16,-6 3 0,-3 3 15,1-2-15,0 0 0,1-1 0</inkml:trace>
  <inkml:trace contextRef="#ctx0" brushRef="#br0" timeOffset="80069.5441">29824 5028 0,'0'0'16,"0"0"-16,0 0 0,0 0 16,0 0-16,0 0 0,0 0 15,0 0-15,25-3 0,-25 3 16,32-9-16,-11 6 0,3-1 16,2-1-16,0 1 0,1 1 0,0-1 15,6 2-15,-2-1 0,-3 0 16,-3-1-16,-4 1 0,-3 0 15,-3 1-15</inkml:trace>
  <inkml:trace contextRef="#ctx0" brushRef="#br0" timeOffset="80252.785">29802 5160 0,'0'0'0,"0"0"0,0 0 16,27-6-16,-27 6 0,36-6 15,-17 3-15,3 1 0,2 1 16,5-2-16,1-2 0,-1 1 16,-2 1-16,0-2 0,-3 0 15,-3 2-15,-3 0 0,-3 1 0,-3-1 16,-1 1-16</inkml:trace>
  <inkml:trace contextRef="#ctx0" brushRef="#br0" timeOffset="80588.5156">30039 4943 0,'0'0'0,"0"0"15,0 0-15,0 0 0,0 0 0,0 0 16,1 30-16,-1-30 16,-1 29-16,-1-10 0,-2 4 0,2 1 15,0 1-15,-1-1 16,-1 0-16,1 5 0,0-3 0,-2-3 15,0-3-15,-2-3 0,-1-2 0,0-2 16,-2-1-16,0-3 16,-1-1-16,1-3 0,1-1 15,1-3-15,0 0 0,2-2 16,0 0-16,4 0 0,2 1 0,3 0 16,3 1-16,3-2 0,2-3 15,6 4-15,6 1 0,8 1 16,4-2-16,2-2 0,4 0 15,12 2-15,2 2 0,1 3 16,2 3-16,-4 0 0,-11-3 0,-10 0 16</inkml:trace>
  <inkml:trace contextRef="#ctx0" brushRef="#br0" timeOffset="82319.2997">13314 4672 0,'0'0'0,"0"0"0,0 0 16,0 0-16,0 0 0,0 0 15,0 0-15,0 0 0,0 0 0,0 0 16,-22-13-16,22 13 15,0 0-15,0 0 0,-26-5 16,26 5-16,0 0 0,-32 3 16,18 3-16,0-1 0,1-1 0,-3 1 15,-3 2-15,0 1 0,1 1 16,1 0-16,-2 2 0,1 2 16,2-2-16,-5 3 0,1 0 15,2-1-15,3-1 0,2-2 16,1-1-16,2-2 0,1 0 15,3-2-15,3 1 0,2-2 0,3 0 16,3 0-16,1-1 16,3 0-16,2-1 0,5-1 0,3 0 15,7 1-15,-1 0 0,3 0 16,3-2-16,-2 0 0,-1-2 16,6 2-16,0 0 0,-2-1 15,-1-1-15,-3 1 0,-2 0 16,-4 1-16,-3-1 0,-3 2 15,0 0-15,-4 0 0,-1 1 0,-2-1 16,-3-1-16,-2 0 16,-2-1-16,-2-3 0,-2-2 0,-3-1 15,-1-1-15,-3-1 0,-2-1 16,0 0-16,-1-1 0,-2-2 16,0 0-16,1 0 15,1-1-15,0 2 0,0 2 0,2-1 0,1-2 16,0 5-16,1 2 15,2 1-15,0 1 0,1 1 0</inkml:trace>
  <inkml:trace contextRef="#ctx0" brushRef="#br0" timeOffset="113754.3685">11814 4849 0,'0'0'16,"0"0"-16,0 0 0,0 0 0,0 0 15,0 0-15,0 0 0,0 0 16,0 0-16,0 0 15,-12-21-15,12 21 0,0 0 0,0 0 16,0 0-16,0 0 0,0 0 16,0 0-16,0 0 0,0 0 15,8-23-15,-8 23 0,0 0 16,22-2-16,-22 2 0,22 0 16,-22 0-16,32 0 0,-16 0 0,4 0 15,4-3-15,0 2 0,1-2 16,10 1-16,4-1 15,-3 0-15,-1 0 0,13-1 16,1 1-16,-2 0 0,-4 1 0,14-3 16,4 2-16,-6-1 0,-5 1 0,13 0 15,2 0-15,-6 0 16,-5 1-16,6-2 0,5 0 16,-6 1-16,-5-2 0,14 2 15,5 0-15,-9 2 0,-6-2 0,36 2 16,-1 0-16,-17-4 0,-11-3 15,4 0-15,4 2 16,-7 4-16,-4 3 0,5-2 0,4-1 16,-12-2-16,-7 2 0,5 4 15,5 3-15,-7-2 0,-4 0 16,4-3-16,3-3 0,-8 0 16,-7-3-16,7 7 0,4 5 15,-7-4-15,-5-1 0,3-3 16,3 0-16,-9 2 0,-3 2 0,0 2 15,3 0-15,-9-5 0,-3-2 16,0 0-16,2 2 0,-5 0 16,-4 1-16,-3 1 0,-3 3 15,-8-4-15,-1-2 0,-2 2 16,-3 0-16,0 0 0,0 0 0,-2 0 16,-3 0-16,-3-1 0,-1 0 15,-5-1-15,-4 1 16,3-2-16,-2 2 0,-5-1 15,-5 1-15,-2-1 0,0 1 0,-6 0 16,-6-1-16,-6 1 0,2 1 0,-7 1 16,-7 2-16,4-3 15,3-3-15,-16 0 0,-6-1 16,8 4-16,7 1 0,-18-2 16,-2-4-16,6 3 0,6 1 0,-40 1 15,3 2-15,14-1 0,11 0 16,-5 1-16,-3-2 15,9 1-15,5 0 0,-5-1 0,-5-1 16,10 1-16,7 1 0,-7 1 16,-5-2-16,14-2 0,9 0 0,-9 4 15,-6 7-15,8-5 16,3-1-16,-6-5 0,-4-2 16,15 6-16,11 6 0,-7-5 15,-4-4-15,9 2 0,6 0 0,0 2 16,-3 0-16,10-5 0,7-2 15,-1 0-15,-3-1 16,5 1-16,4-1 0,4 1 0,2 1 16,7 6-16,2 5 0,5-8 15,0 0-15,0 0 0,0 0 0,0 0 16,2 3-16,2-3 0,0-2 16,6 1-16,3 1 15,-1-1-15,2-2 0,2 4 0,4 3 16,-1-2-16,0-2 0,6-1 15,5 1-15,-2 0 0,1 2 16,4 0-16,6 2 0,-3-4 16,-2-3-16,14 0 0,2 1 15,-1 2-15,-2 2 0,14-3 16,2-1-16,-5 0 0,-3 0 0,6 5 16,4 2-16,0-5 0,-8-4 15,10-2-15,5 0 16,-8 5-16,-5 4 0,32-2 15,-3-3-15,-14 1 0,-10 0 0,7 2 16,5 0-16,-12 0 0,-8-1 0,8 1 16,4-1-16,-3 4 15,-2 2-15,1-3 0,2-1 16,-8-1-16,-8-2 0,8-1 16,4-1-16,-8 3 0,-5 4 0,8-2 15,6 0-15,-9 2 16,-5 1-16,2-1 0,5-2 15,-10-2-15,-6-1 0,1 5 0,4 1 16,-8 2-16,-5-1 0,-1-5 16,0-2-16,-5 1 0,-2-1 0,-1-1 15,-4 2-15,-5-1 16,-4 0-16,-8 1 0,0 1 16,-2-1-16,2 3 0,-2-3 15,0 0-15,0 0 0,-2 0 0,-5-2 16,-4 0-16,1 1 15,0-1-15,-4-3 0,-4 2 16,0 1-16,-1 1 0,-5-1 0,-6 1 16,0-1-16,0-2 0,-6 1 15,-6 1-15,1 0 0,3 1 0,-17-1 16,-5 1-16,2 2 16,0 1-16,-14-4 0,-6-1 15,9 1-15,5 2 0,-19 0 0,-5 0 16,9 2-16,6 1 0,-39 1 15,4-3-15,18-1 0,13 0 16,-7-1-16,-3 0 0,12 0 16,9-1-16,-8 4 0,-4 0 15,8 1-15,7 3 0,-10-10 16,-6-6-16,11 6 0,8 3 0,-9 0 16,-5 0-16,10 3 0,8 3 15,-6-4-15,-4-1 16,8-3-16,4-1 0,-1 6 0,0 3 15,6-1-15,6-2 0,-3-1 16,-4 2-16,9-3 0,6 0 0,2 0 16,2 2-16,6-2 15,4 0-15,0 0 0,1 0 16,7-1-16,5 1 0,6-1 16,4 1-16,-2 0 0,2 0 0,-2 0 15,0 0-15,4-3 16,1 0-16,6 2 0,6-2 15,-1 6-15,1 1 0,3-4 0,2-3 16,-1 1-16,2 2 0,8-2 16,3 0-16,1 2 0,1 0 0,6-2 15,4 0-15,-1-1 16,-1-1-16,14 3 0,4 2 16,-7-4-16,-4-1 0,8 0 15,9 1-15,2-1 0,-4 1 0,7 2 16,5 1-16,-6-1 0,-5 1 0,39-2 15,-3-2 1,-18 2-16,-14 1 0,10 0 0,7 0 16,-13 1-16,-8 0 0,7-3 15,4 0-15,-4 0 0,-2-2 0,6 2 16,5-1-16,-12 0 16,-7 0-16,6 0 0,4 0 15,-7 0-15,-4 0 0,4-1 0,4 2 16,-14 0-16,-9-2 15,10 2-15,5 0 0,-14 2 0,-8 0 16,-6 1-16,-3 0 0,-8 0 16,-4-2-16,-8 4 0,-4 2 15,-5 0-15,-3 1 0,0-2 16,0 0-16,0-3 0</inkml:trace>
  <inkml:trace contextRef="#ctx0" brushRef="#br0" timeOffset="119439.8836">11886 5200 0,'0'0'16,"0"0"-16,32-7 0,-17 3 0,2 1 16,8-3-16,5-1 0,-1-2 15,2-1-15,9-3 0,2 0 16,-4-1-16,-1 3 0,-2 0 16,-1 1-16,-3 2 0,-3 4 0,-3-1 15,-6 1-15,-7 3 0,-2-2 16,-1 2-16</inkml:trace>
  <inkml:trace contextRef="#ctx0" brushRef="#br0" timeOffset="119654.0749">12242 5007 0,'0'0'16,"0"0"-16,0 0 0,5 22 0,-5-22 15,5 31-15,-3-5 16,0 2-16,-1 2 0,-1 14 0,0 5 16,-1 5-16,0-7 0,0 6 15,0-3-15,-1-10 0,-2-5 0,-1-5 16,-2-3-16,0-6 16,0-3-16,1-3 0,2-5 15,1-1-15</inkml:trace>
  <inkml:trace contextRef="#ctx0" brushRef="#br0" timeOffset="119804.0472">12042 5482 0,'0'0'15,"0"0"-15,0 0 0,23-16 16,-23 16-16,26-13 0,-9 2 16,3 1-16,2 1 0,7-5 15,0 0-15,-3-1 0,-1 1 0,-4 0 16,-3 4-16,-3 1 0</inkml:trace>
  <inkml:trace contextRef="#ctx0" brushRef="#br0" timeOffset="119988.0648">12443 5073 0,'0'0'15,"0"0"-15,0 0 0,0 0 0,0 0 16,0 0-16,13 28 0,-13-28 15,4 27-15,-4-27 16,4 38-16,-1-18 0,-1 0 0,0 0 16,1-1-16,1-1 0,-1-3 0,0 2 15,1-3-15,-2-2 0</inkml:trace>
  <inkml:trace contextRef="#ctx0" brushRef="#br0" timeOffset="120287.4056">12555 5032 0,'0'0'0,"0"0"0,0 0 0,31-14 15,-19 10-15,4 0 0,4 0 16,6 0-16,-2-2 0,1 2 16,2 1-16,-2 1 0,0 1 0,4 0 15,-3 0-15,-7 2 0,-2 1 16,1 3-16,-2 2 15,-5 0-15,-1 1 0,-2 3 0,-3 1 16,-2 1-16,1 3 0,-3 0 16,-1-2-16,-1 2 15,-2 0-15,-1-2 0,-4 2 0,-2-3 16,-1 1-16,-5 0 0,-4 2 16,1-2-16,2-1 0,-1-1 15,4-2-15,2-3 0</inkml:trace>
  <inkml:trace contextRef="#ctx0" brushRef="#br0" timeOffset="120470.6696">12609 5124 0,'0'0'0,"0"0"0,0 0 15,0 0-15,0 0 0,13 25 16,-13-25-16,3 25 0,-2-10 0,-1 0 15,0-1-15,0 0 0,-1 2 16,0-3-16,0-1 0,1-2 16</inkml:trace>
  <inkml:trace contextRef="#ctx0" brushRef="#br0" timeOffset="120654.0725">12717 5055 0,'0'0'0,"0"0"0,0 0 0,0 0 16,0 0-16,0 0 0,9 23 16,-9-23-16,5 23 0,-5-23 15,5 31-15,-4-13 0,0 0 16,0-2-16,1-2 0,-2-1 16,0 1-16,0-3 0,0 0 15,0-3-15</inkml:trace>
  <inkml:trace contextRef="#ctx0" brushRef="#br0" timeOffset="120837.1527">12478 5348 0,'0'0'0,"0"0"0,0 0 16,21-9-16,-21 9 0,27-7 15,-27 7-15,32-11 0,-14 4 0,3 3 16,1-1-16,0 1 0,-1-1 15,4 0-15,-1-1 0,-4 3 16,-3-1-16,-3 1 0</inkml:trace>
  <inkml:trace contextRef="#ctx0" brushRef="#br0" timeOffset="121054.2533">12492 5473 0,'0'0'0,"0"0"0,0 0 0,0 0 16,30-12-16,-30 12 0,33-11 15,-13 6-15,2-1 0,1-1 16,0 0-16,6 0 0,-3 0 0,1 0 16,0 1-16,-4 0 0,-3 0 15,-4 0-15,-3-1 16,-2 2-16,-2 0 0,-2 1 0</inkml:trace>
  <inkml:trace contextRef="#ctx0" brushRef="#br0" timeOffset="121220.2765">12660 5343 0,'0'0'15,"0"0"-15,0 0 0,0 0 0,0 0 16,5 23-16,-5-23 0,3 23 15,-3-23-15,6 31 0,-3-13 16,0 0-16,1 0 0,-2-1 16,0-4-16,0-1 0</inkml:trace>
  <inkml:trace contextRef="#ctx0" brushRef="#br0" timeOffset="121737.4941">12529 5585 0,'0'0'0,"0"0"0,0 0 15,0 0-15,0 0 0,0 0 16,31-11-16,-31 11 0,30-11 16,-11 4-16,2 0 0,-1-1 15,-1 1-15,0 0 0,-1 0 16,3-1-16,-1 2 0,-4 0 16,-3 0-16,-2 0 0,-2 2 0,-3 1 15,-4 3-15,-2 0 0,-2 5 16,-5 1-16,-4 2 15,-1 1-15,-1 0 0,-6 5 0,-1 3 16,1-2-16,1 2 0,-1 0 16,-1-1-16,4-1 0,0-3 15,2 1-15,3-1 0,5-4 16,4 0-16,4-2 0,5-2 16,1-2-16,0 0 0,6-4 15,2-1-15,2-1 0,1-1 0,-1-1 16,1-1-16,-2 1 15,-3 0-15,2-2 0,0 0 0,-6 2 16,-1 0-16,-2-1 0,0 1 16,-2-3-16,0 1 0,-3-1 15,-2-1-15,0 3 0,0 1 0,2 0 16,2 1-16,-1 1 16,1 1-16,2 3 0,0 1 15,3 0-15,1 2 0,0 3 0,1 0 16,0 2-16,0 2 0,3 2 15,2-1-15,-1 1 0,1-2 16,0-1-16,1-2 0,-3-3 16,-1-1-16,-2 1 0,-1-2 15,-2-1-15</inkml:trace>
  <inkml:trace contextRef="#ctx0" brushRef="#br0" timeOffset="122003.6938">13288 5055 0,'0'0'15,"0"0"-15,0 0 0,22-1 0,-22 1 16,28-1-16,-28 1 0,37-4 15,-16 1-15,2 0 0,4-2 16,5-1-16,-3-1 0,1 0 16,0 2-16,-4 1 0,-3 1 15,-6 1-15,-5-2 0,-2 1 0,-1 1 16,-3 0-16</inkml:trace>
  <inkml:trace contextRef="#ctx0" brushRef="#br0" timeOffset="122193.0058">13247 5271 0,'-1001'0'0,"2002"0"0,-1001 0 0,0 0 15,0 0-15,28-15 0,-28 15 16,36-12-16,-16 5 0,2 0 16,1 1-16,1-2 0,3 1 0,5-2 15,-1 2-15,-5 0 0,-3 0 16,-2 1-16,-2 0 0,-4 0 15,-1 3-15,-3-1 0</inkml:trace>
  <inkml:trace contextRef="#ctx0" brushRef="#br0" timeOffset="122370.3713">13443 5138 0,'0'0'0,"0"0"0,0 0 16,0 0-16,0 0 0,0 0 0,11 20 15,-11-20-15,0 0 0,9 24 16,-9-24-16,5 26 0,-2-13 16,-1 2-16,0 1 0,-1 0 15,-1 0-15,0-1 0,0-3 16,0-1-16</inkml:trace>
  <inkml:trace contextRef="#ctx0" brushRef="#br0" timeOffset="122570.942">13290 5378 0,'0'0'0,"0"0"16,0 0-16,27-14 0,-13 10 0,4-4 15,1 0-15,3 0 16,3 1-16,7-1 0,1-1 16,-2 0-16,-2-1 0,7 1 15,-2 1-15,-5 2 0,-5-1 0,-5 5 16,-6 4-16,-2 0 0,-2-1 15,-2 0-15</inkml:trace>
  <inkml:trace contextRef="#ctx0" brushRef="#br0" timeOffset="122821.043">13204 5599 0,'0'0'0,"0"0"15,0 0-15,22-6 0,-22 6 0,29-11 16,-5 2-16,0 0 16,2 0-16,11-4 0,5-2 15,-2 2-15,-3 1 0,10-4 16,-1 1-16,-6 0 0,-6 1 0,2-1 16,-4 1-16,-7 4 0,-5 3 15,-6 3-15,-7 1 16,-5 3-16,-2 0 0,-2 3 0,2-3 15,-2 1-15</inkml:trace>
  <inkml:trace contextRef="#ctx0" brushRef="#br0" timeOffset="123029.8914">13411 5411 0,'0'0'0,"0"0"16,0 0-16,0 0 0,0 0 0,0 0 15,13 29-15,-13-29 0,6 26 16,-3-11-16,2 3 16,-1 0-16,0-1 0,0-1 0,0-2 15,1 0-15,-1-3 0,0 0 16,-1-2-16,0 0 0,0-3 16,0-3-16,-3-3 0,2 0 0,-2 0 15,0 0-15</inkml:trace>
  <inkml:trace contextRef="#ctx0" brushRef="#br0" timeOffset="123304.2811">13608 5399 0,'0'0'0,"0"0"16,0 0-16,5 20 0,-5-20 0,6 27 15,-2-8-15,0 1 0,2 2 16,-2 2-16,1-1 15,0 7-15,0-4 0,0-1 0,1-3 16,-2-3-16,1-4 0,-2-1 16,0-2-16,1-2 0,0-3 15,-2 1-15,-1-3 0,0 1 16,0-4-16,-1-2 0,3 0 16,-3-2-16,-1-2 0,-2 0 15,1 1-15,1-1 0,0 1 0,0 0 16,1 0-16,0 1 0</inkml:trace>
  <inkml:trace contextRef="#ctx0" brushRef="#br0" timeOffset="130689.0576">14847 5029 0,'0'0'0,"0"12"15,0 1-15,-1 6 0,0 3 16,-4 8-16,0 3 0,-2 1 15,2 2-15,-3 4 0,-1-1 16,0-4-16,1-3 0,2-4 16,0-2-16,2-7 0,0-6 0,0-3 15,2-4-15,1-4 0,1-2 16,3-1-16,-1-5 0,3-5 16,1-2-16,4-6 0,3-2 15,1-2-15,1-1 0,1-1 16,0 0-16,3 1 0,2 2 15,3-1-15,4 0 0,-2 3 16,0 2-16,7 2 0,1 6 16,-2 2-16,-4 4 0,-1 4 15,-3 6-15,-3 0 0,-2 1 0,-4 5 16,-1 2-16,-6 1 0,-2 3 16,-2 3-16,0-1 0,-4 2 15,-2-1-15,0 0 0,-1 4 16,2-5-16,2-1 0,0-5 15,-1-1-15,0-4 0</inkml:trace>
  <inkml:trace contextRef="#ctx0" brushRef="#br0" timeOffset="131188.7538">15791 5059 0,'0'0'0,"0"0"0,0 0 0,0 0 16,0 0-16,-27-3 0,27 3 16,-21 3-16,21-3 0,-29 11 15,11-2-15,-1 1 0,-1 1 0,-2 1 16,-2 1-16,-4 7 15,5 2-15,2 0 0,4 2 16,2-2-16,3-1 0,2 5 0,5-2 16,4-2-16,2-4 0,7-4 15,8-5-15,2-3 0,1-3 0,7-7 16,2-3-16,1-2 16,-1 1-16,-3-6 0,0-2 15,0-1-15,-2 1 0,-1-5 16,-5-3-16,-2 3 0,-4 2 0,-4-3 15,-2-4-15,-4 7 16,-1 2-16,-1 5 0,0 4 16,0 3-16,1 2 0,-1 8 0,-1 7 15,1-2-15,1 1 0,1 2 16,2 5-16,-1-2 0,1 2 16,3 6-16,0 0 0,1-1 15,0-1-15,1 1 0,2 0 16,1-4-16,1-2 0,-2-4 15,-2-1-15,-1-3 0</inkml:trace>
  <inkml:trace contextRef="#ctx0" brushRef="#br0" timeOffset="131587.4475">16207 5078 0,'0'0'0,"0"0"0,0 0 16,-2 23-16,2-23 0,-4 26 16,-1-5-16,1 0 0,-2 1 15,0 6-15,0 1 0,1-4 16,0-2-16,2 2 0,1-6 16,1-5-16,1-1 0,0-6 15,0-3-15,0-4 0,3 2 0,0-9 16,2-5-16,-1-1 0,2-2 15,0-4-15,2-2 16,1 0-16,0 2 0,4-5 0,2 2 16,0 1-16,-1 1 0,1 0 15,3 2-15,0 3 0,-1 3 0,3 3 16,2 2-16,-2 3 16,-1 2-16,-1 7 0,1 4 15,-2 1-15,-3 1 0,-3 5 16,-1 3-16,-3 1 0,-2 3 0,-3 2 15,-1 2-15,-1-1 0,-1-3 16,0 0-16,1-5 0,0-4 16</inkml:trace>
  <inkml:trace contextRef="#ctx0" brushRef="#br0" timeOffset="132077.4631">17015 5188 0,'0'0'16,"0"0"-16,0 0 0,0 0 0,-4-19 16,4 19-16,-11-17 0,11 17 15,-17-17-15,5 10 0,-3 0 16,-1 3-16,1 3 0,-4-1 16,-3 2-16,-5 4 0,0 5 15,3 0-15,2 4 0,1-1 0,1 0 16,4 4-16,0 4 0,2 3 15,3-1-15,4 0 0,4 1 16,3-2-16,3-3 0,5-5 16,4-2-16,2-2 0,3-1 0,3-8 15,2-5-15,1-1 16,1-3-16,1-4 0,1-2 16,-4-4-16,-3-1 0,-2-4 15,0 0-15,-4 0 0,-1 0 0,1-10 16,0-3-16,-1 6 0,-1 4 15,-3 2-15,-1 0 16,-1 5-16,-1 4 0,0 4 0,-1 1 16,-3 8-16,-1 3 0,-2 6 15,1 7-15,-1-7 0,-1-2 0,0 11 16,-1 11-16,1 3 16,3 3-16,-1 1 0,0 2 15,0-3-15,1-2 0,2 4 16,3 0-16,-3-5 0,0-2 0,4-10 15,2-7-15,-1-3 16,-1-1-16,-2-1 0</inkml:trace>
  <inkml:trace contextRef="#ctx0" brushRef="#br0" timeOffset="132304.5974">17322 4831 0,'0'0'0,"0"0"0,0 0 16,-2 18-16,2-18 0,-5 24 15,1-3-15,-1 3 0,1 3 0,-3 3 16,1 4-16,-3 9 16,0-3-16,0 7 0,3-5 15,1-5-15,2-5 0,1-6 16,0-4-16,0-6 0</inkml:trace>
  <inkml:trace contextRef="#ctx0" brushRef="#br0" timeOffset="132637.959">17357 5282 0,'0'0'0,"0"0"15,0 0-15,30-4 0,-30 4 0,27-7 16,-10 3-16,1 1 0,0-2 15,8-1-15,-1-3 16,-3 1-16,-2 0 0,-2-2 0,-3-1 16,-2 0-16,-2 0 0,-3 0 15,-2-1-15,-3 1 0,-2-1 16,-4 1-16,-5-1 0,-2 2 16,-2 2-16,-2 3 0,-3 2 15,2 3-15,-1 2 0,1 4 16,0 3-16,2 2 0,1 2 0,1 2 15,1 3-15,5 0 0,2 2 16,6 5-16,2 1 0,3-4 16,2-2-16,7-2 0,8-2 15,0-4-15,1-4 0,5-6 16,3-5-16,-5-1 0,-6 2 0,-4 0 16</inkml:trace>
  <inkml:trace contextRef="#ctx0" brushRef="#br0" timeOffset="132873.9681">18242 4953 0,'0'0'16,"0"0"-16,0 0 0,-7 25 16,7-25-16,-11 33 0,2-7 15,-1 1-15,0 0 0,-2 10 16,1-2-16,2-2 0,2-5 0,3 1 15,3-4-15,2-4 0,2-3 16,7-7-16,6-5 0,0-4 16,3-2-16,-1-3 0,-2-3 15,0-1-15,-3-1 0,-2 2 16,-2 0-16,-2 2 0</inkml:trace>
  <inkml:trace contextRef="#ctx0" brushRef="#br0" timeOffset="133057.1621">18010 5168 0,'0'0'0,"0"0"15,0 0-15,20-4 0,-20 4 0,30-3 16,-7 1-16,0-3 16,1-1-16,8-2 0,1 0 15,-1 3-15,0 1 0,-1-1 16,-1 1-16,-1 1 0,-4-1 0,-6 2 15</inkml:trace>
  <inkml:trace contextRef="#ctx0" brushRef="#br0" timeOffset="133470.9906">18554 4874 0,'0'0'0,"0"0"15,0 0-15,0 0 0,0 0 0,-5 27 16,5-27-16,-11 33 0,4-12 16,0 2-16,-1 6 0,0 0 15,0 0-15,-2 8 0,1-1 16,-1-6-16,1-2 0,-1 0 16,1-5-16,2-4 0,2-4 0,1-4 15,0-5-15,3-4 0,1-2 16,3-1-16,3-6 15,-1-3-15,1-4 0,4-1 0,4-4 16,1 0-16,0 2 0,6-4 16,1 0-16,-2 3 0,-3 2 0,0 5 15,-2 3-15,-1 4 16,-2 3-16,0 4 16,0 6-16,-3 1 0,-3 1 0,0 2 15,-1 3-15,-1 2 0,-2 1 0,-1 0 16,-1 2-16,1-1 0,0 2 15,0-2-15,2-2 0,-1-2 16,0-4-16,-1-1 0,0-3 16,0-1-16</inkml:trace>
  <inkml:trace contextRef="#ctx0" brushRef="#br0" timeOffset="133787.4033">18849 5263 0,'0'0'15,"0"0"-15,0 0 0,24-3 0,-24 3 16,23-4-16,-10 2 0,3-3 16,0 0-16,2-1 0,2-1 15,3-4-15,-2 0 16,-1-2-16,0-2 0,-4 0 16,-3 0-16,-3-1 0,-3-1 0,-3 2 15,-3 0-15,-3 2 0,-2 3 16,-6 0-16,-3 0 0,-5 6 15,-3 1-15,-1 6 0,-1 2 16,-6 9-16,1 2 0,2 4 16,4 2-16,5 1 0,2 2 15,6-2-15,5 2 0,6-2 16,7-1-16,3 0 0,4-2 0,3-1 16,3-4-16,8 2 0,3-1 15,-7-4-15,-7-3 0,-3-2 16</inkml:trace>
  <inkml:trace contextRef="#ctx0" brushRef="#br0" timeOffset="134190.7486">18206 5810 0,'0'0'0,"0"0"15,0 0-15,0 0 0,0 0 0,11 31 16,-11-31-16,7 29 16,-4-13-16,1 4 0,3 2 15,0-2-15,-1-2 0,2-2 16,1-1-16,0-3 0,-1-4 0,7-1 15,1-2-15,2-3 0,1-3 16,-1-6-16,1-4 0,1-4 16,0 1-1,2-8-15,1-4 0,-2 0 16,-2 1-16,-1-5 0,-1 4 0,-4 1 16,-2 1-16,-2 4 0,-2 3 15,-2 3-15,-2 5 0,-1 4 16,-4 2-16,0 8 0,-1 4 0,1-3 15,0-2-15,-1 0 0</inkml:trace>
  <inkml:trace contextRef="#ctx0" brushRef="#br0" timeOffset="134654.755">19133 5760 0,'0'0'16,"0"0"-16,0 0 0,0 0 0,0 0 15,-23-12-15,23 12 0,-23-2 16,23 2-16,-32-1 0,14 1 16,1 2-16,-1 5 0,-2 0 15,-1 2-15,1 2 0,2 0 0,-4 7 16,3 2-16,2-1 0,4 1 15,2 0-15,3 1 16,4-2-16,2-1 0,4-4 0,5-2 16,2-1-16,4-2 0,0-6 15,2-2-15,2-3 0,0-1 16,5-5-16,1-2 0,-3-1 16,1 0-16,-3-4 0,-3-2 15,-2-1-15,-2 1 0,-3-1 16,-1 0-16,-1 4 0,-2 3 0,-1 4 15,1 1-15,-2 1 0,0 2 16,-2 3-16,2 1 0,0 4 16,1 0-16,-1 5 0,0 4 15,1 0-15,2 1 0,0 2 16,3 2-16,2-2 0,2 0 16,-2-2-16,-1-4 0,-3-2 15</inkml:trace>
  <inkml:trace contextRef="#ctx0" brushRef="#br0" timeOffset="134973.0503">19638 5617 0,'0'0'0,"0"0"0,0 0 15,-23 0-15,23 0 0,-30 4 16,9 2-16,-1 2 0,-1 0 15,-6 6-15,2 0 0,3 2 0,3-1 16,5 0-16,4 1 16,4-2-16,5 1 0,5 1 0,5 0 15,1-1-15,0-4 0,6 4 16,0-1-16,-1-2 0,-1-1 16,-2 2-16,-1-1 15,-3-2-15,-1-1 0,-4 2 0,-3-1 16,-4 0-16,-1-1 0,-3 1 15,-2 0-15,-3-1 0,0 0 0,-3-3 16,0 0-16,0-2 0,2-2 16,3-1-16,2 0 0,1 1 15</inkml:trace>
  <inkml:trace contextRef="#ctx0" brushRef="#br0" timeOffset="135371.204">19688 5849 0,'0'0'0,"0"0"16,0 0-16,0 0 0,28-3 0,-15 2 16,2-2-16,0 0 15,2-1-15,4-1 0,0-2 16,-2 1-16,-2 1 0,0-3 15,-2-1-15,-2-1 0,0-1 16,-4-1-16,-1-2 0,-2 0 16,-3 0-16,-3 1 0,-2 2 15,-3 1-15,0 1 0,-5 3 0,-4 1 16,-2 3-16,0 2 0,-2 5 16,-1 3-16,1 3 0,-1 3 15,0 2-15,0 1 0,-1 8 16,3 1-16,4 1 0,3-1 15,6-2-15,5 0 0,5-3 16,4-1-16,3-3 0,3-2 0,7-5 16,5-4-16,1-3 0,1-3 15,-6 0-15,-4 0 0,-5 0 16</inkml:trace>
  <inkml:trace contextRef="#ctx0" brushRef="#br0" timeOffset="145538.6502">5134 5489 0,'0'0'0,"0"0"15,0 0-15,0 0 0,-13 26 0,13-26 16,-12 30-16,4-9 0,-1 5 15,-1 3-15,0 6 16,-4 7-16,0-1 0,-6 9 16,-1 0-16,2-8 0,4-3 0,-1-1 15,6-5-15,2-8 0,1-5 16,3-5-16,1-5 0,3-3 16,-2-2-16,1 0 0</inkml:trace>
  <inkml:trace contextRef="#ctx0" brushRef="#br0" timeOffset="145704.6949">5093 5791 0,'0'0'0,"0"0"16,20-2-16,-7 2 0,-2-3 16,4 2-16,3 1 0,-1-1 15,2 1-15,3-1 0,0 1 16,-3-1-16,-5 1 0,0-3 15,2-1-15,-5 2 0,0 0 0,-4-1 16</inkml:trace>
  <inkml:trace contextRef="#ctx0" brushRef="#br0" timeOffset="145905.1064">5529 5498 0,'0'0'0,"0"0"0,0 0 15,0 0-15,0 0 0,0 0 16,-11 25-16,11-25 0,-15 31 0,4-8 16,-1 6-16,-3 0 0,-1 4 15,-3 12-15,-3 2 0,1-1 16,2-1-16,-1 2 0,2-7 16,2-2-16,3-8 0,3-7 15</inkml:trace>
  <inkml:trace contextRef="#ctx0" brushRef="#br0" timeOffset="146388.4659">5877 5816 0,'0'0'16,"0"0"-16,0 0 0,0 0 0,0 0 15,-8-19-15,8 19 0,0 0 16,-18-16-16,8 11 0,-5 2 16,1 3-16,-4 2 0,2 1 15,-1 0-15,0 1 0,-1 3 0,-2 2 16,-1 3-16,-4 5 16,2 1-16,3 3 0,3 1 0,2 1 15,3 0-15,1 3 0,5-2 16,3-1-16,4-4 0,7-4 15,5-3-15,4-6 0,1-4 16,6-5-16,1-5 0,0-3 16,1-1-16,-1-2 0,1-2 15,-5 0-15,-1-2 0,0-3 16,-1 0-16,-3 1 0,-1 3 0,-4 4 16,-3 3-16,-3 3 0,-2-1 15,-3 5-15,-3 3 0,-4 5 16,0 2-16,-1 2 0,0 4 15,2 4-15,-1 3 0,0 8 16,2 2-16,1-3 0,2-2 0,1-6 16,1-1-16,3-3 15,1-3-15,5-7 0,4-5 16,-4-1-16,-2 1 0,0 0 16</inkml:trace>
  <inkml:trace contextRef="#ctx0" brushRef="#br0" timeOffset="146721.3372">6158 5851 0,'0'0'0,"0"0"0,0 0 15,-11 23-15,11-23 0,-15 29 16,5-7-16,-2-1 0,2 1 0,-1-2 16,1-2-16,-2 3 0,2-5 15,2-3-15,2-2 0,1-6 16,2-2-16,3-3 0,4-6 15,3-3-15,3-5 0,2-4 16,2-4-16,1 0 0,0-2 0,3 1 16,3 1-16,1-4 15,0 4-15,-4 2 0,0 4 16,-3 3-16,0 2 0,-3 5 0,-1 1 16,-1 5-16,-1 4 0,-4 3 15,0 4-15,-2 5 0,-2 2 16,-1 5-16,-1 4 0,0 6 15,-2-2-15,-1-3 0,0-1 16,2-6-16,-1-3 0,2-4 16</inkml:trace>
  <inkml:trace contextRef="#ctx0" brushRef="#br0" timeOffset="147188.7679">6746 5869 0,'0'0'0,"0"0"16,0 0-16,0 0 0,0 0 16,-11-23-16,11 23 0,-21-7 0,21 7 15,-27-4-15,11 3 0,-2 0 16,0 2-16,-1 1 0,0 4 16,0 1-16,-1 3 0,-3 4 15,1 3-15,1 1 0,1 0 16,5 1-16,3 1 0,3-1 15,5-2-15,1-1 0,6-2 16,2-3-16,3-2 0,4-6 16,1-3-16,5-1 0,3-2 0,1-6 15,0-5-15,3-4 0,0-3 16,-1-1-16,-1-2 0,0-1 16,-1-1-16,-1-5 0,-4-2 15,0-5-15,-2 3 0,-3 3 16,-2 3-16,-3 6 0,0 4 15,0 4-15,-4 3 0,0 5 16,-1 1-16,-2 6 0,-1 3 16,-1 7-16,0 6 0,-5 5 0,-1 7 15,-2 2-15,-4 3 16,2 4-16,-3 2 0,3 0 0,1-1 16,2 2-16,0-6 0,3-6 15,2-3-15,4-6 0,1-3 16,5-9-16,3-7 0,-3 0 15,-1 0-15,-1 0 0</inkml:trace>
  <inkml:trace contextRef="#ctx0" brushRef="#br0" timeOffset="147387.8991">7153 5562 0,'0'0'0,"0"0"0,0 0 15,-10 28-15,4-11 0,-4 7 16,-2 4-16,-5 11 0,-2 2 0,3 2 16,1 0-16,-2 6 0,5-5 15,1 1-15,4-9 16,1-8-16,2-6 0,0-5 0</inkml:trace>
  <inkml:trace contextRef="#ctx0" brushRef="#br0" timeOffset="147721.9566">7139 5982 0,'0'0'15,"0"0"-15,0 0 0,28-4 0,-28 4 16,32-4-16,-13 1 0,-1 0 16,2-1-16,-2-1 0,2-1 15,3-2-15,-1 0 0,-3-1 16,-3-1-16,-2 0 0,-3-1 15,-4-1-15,-2-1 0,-4 1 16,-3 1-16,-6 1 0,-3 1 16,-2 2-16,-2 1 0,0 6 15,-1 1-15,0 4 0,0 2 0,-2 3 16,-1 3-16,2 5 0,3 2 16,1 7-16,3 3 0,8-1 15,5-2-15,7-3 0,5-3 16,6-3-16,1-3 0,8-4 15,5-2-15,5-9 0,4-5 16,-2 0-16,-9 1 0,-7 1 0</inkml:trace>
  <inkml:trace contextRef="#ctx0" brushRef="#br0" timeOffset="148189.2335">7940 5810 0,'0'0'0,"0"0"16,0 0-16,0 0 0,-7 33 16,7-33-16,-10 36 0,5-15 0,-1 1 15,2-1-15,1-1 16,-1 2-16,2-3 0,2-3 16,1-4-16,2-4 0,4-3 0,3-5 15,0-3-15,3-3 0,2-3 16,0-5-16,1-3 0,1-2 15,0-1-15,0-2 0,2-3 16,3-1-16,-4 1 0,-3 6 16,-1 4-16,-5 3 0,-1 4 0,-1 5 15,-2 5-15,-4 4 0,0 3 16,-2 6-16,-2 3 0,-2 5 16,0 3-16,1 7 0,1 0 15,3-6-15,3-4 0,2-5 16,3-2-16,-1-4 0,4-3 15,3-3-15,2-5 0,1-2 16,-1-4-16,3-2 0,2-3 16,-2-4-16,-2-4 0,0-2 15,-2-2-15,0-2 0,-3-2 16,-2 1-16,-1-1 0,-3 5 0,-1 3 16,-3 4-16,-3 2 0,-2 3 15,0 3-15,-1 2 0,-1 3 16,1 4-16,0 0 0,1-1 15,1 1-15,0-1 0</inkml:trace>
  <inkml:trace contextRef="#ctx0" brushRef="#br0" timeOffset="148388.3378">8751 5846 0,'0'0'0,"0"0"0,0 0 0,-11 21 16,11-21-16,-13 25 0,4-7 0,-1 0 16,0 2-16,2-2 0,1-3 15,0 1-15,3-2 16,1-3-16,-1-1 0,2-2 0</inkml:trace>
  <inkml:trace contextRef="#ctx0" brushRef="#br0" timeOffset="148538.3079">8834 5653 0,'0'0'0,"0"0"0,0 0 0,18 10 16,-18-10-16,19 11 0,-5-1 15,-3-2-15,-1-1 0,-2 0 16</inkml:trace>
  <inkml:trace contextRef="#ctx0" brushRef="#br0" timeOffset="148759.5321">9182 5772 0,'0'0'0,"0"0"0,0 0 0,-19 25 15,9-12-15,-3 5 0,0 6 16,-6 9-16,1 2 0,2-3 15,3-3-15,3 0 0,6-4 0,6-6 16,5-4-16,4-4 0,3-3 16,6-5-16,4-3 15,-2-2-15,-1-1 0,0-2 0,0-2 16,-5 1-16,-1 1 0,-4 2 16</inkml:trace>
  <inkml:trace contextRef="#ctx0" brushRef="#br0" timeOffset="148941.6199">8943 5906 0,'0'0'0,"0"0"0,0 0 16,23-7-16,-23 7 0,32-8 0,-11 5 16,1 0-16,2 2 0,2-2 15,1 2-15,8 0 0,-2 1 0,-5 0 16,-3 0-16,-6 0 0</inkml:trace>
  <inkml:trace contextRef="#ctx0" brushRef="#br0" timeOffset="149338.0136">9640 5606 0,'0'0'15,"0"0"-15,0 0 0,0 0 0,-17 29 16,17-29-16,-18 39 16,7-17-16,-2 2 0,-2 3 0,-2 5 15,-2 7-15,0-1 0,2-4 16,2 0-16,-2 0 0,4-6 0,2-4 16,3-6-16,1-3 15,1-4-15,2-4 0,0-6 16,2-3-16,1-2 0,3-5 15,3-3-15,2-3 0,5-3 0,3-2 16,4-3-16,4-2 16,1 1-16,4 2 0,1 3 0,0 3 15,-2 3-15,1 2 0,-1 5 16,-6 3-16,-2 3 0,-1 3 16,-2 4-16,-4 4 0,-4 2 0,-2 5 15,-4 5-15,-2-2 16,-2 2-16,-1 2 0,-2 0 15,2-2-15,1-1 0,0-2 16,0-1-16,1-3 0,0-3 0,0-3 16</inkml:trace>
  <inkml:trace contextRef="#ctx0" brushRef="#br0" timeOffset="149655.4392">10547 5775 0,'0'0'0,"0"0"15,0 0-15,0 0 0,0 0 0,-34 6 16,34-6-16,-32 14 0,14-3 15,0 3-15,-3 2 0,0 1 16,1 1-16,-3 6 0,2 0 16,3 0-16,4-2 0,4-2 15,3 1-15,6-2 0,5-2 0,4-1 16,6-2-16,3-1 0,5-2 16,0 0-16,-4-3 0,-4-1 15</inkml:trace>
  <inkml:trace contextRef="#ctx0" brushRef="#br0" timeOffset="150088.3927">11007 5861 0,'0'0'0,"0"0"0,0 0 16,0 0-16,-20-10 0,20 10 0,-27-4 15,27 4-15,-34 2 0,13 1 16,-2 3-16,-1 0 0,0 2 15,-8 4-15,1 1 0,1 1 16,3 2-16,2 2 0,3 2 16,0 3-16,6-2 0,4-3 15,4-2-15,6-2 0,5-1 16,7-4-16,5-4 0,3-5 0,1-2 16,3-1-16,3-1 0,-1-3 15,1-2-15,-3-4 0,0 0 16,-3-5-16,-2-1 0,-1 1 15,-2 3-15,-2-2 0,-2 1 16,-2 2-16,-2 1 0,-1 2 16,-2 4-16,-1 1 0,0 1 15,-2 5-15,-1 3 0,-1 2 16,0 1-16,0 4 0,0 5 0,-1 1 16,2 4-16,1-1 0,2-1 15,3 1-15,1-1 0,3-3 16,2-2-16,1-2 0,1-2 15,0-2-15,1-4 0,-2 1 16,-1-1-16,-2 0 0</inkml:trace>
  <inkml:trace contextRef="#ctx0" brushRef="#br0" timeOffset="150440.6126">11264 5789 0,'0'0'0,"0"0"0,0 0 16,-10 18-16,10-18 0,-14 27 16,6-9-16,0 2 0,1 4 0,1-1 15,-1 1-15,0 3 0,0-4 16,1-4-16,2-3 16,1-3-16,-1-2 0,2-4 0,1-4 15,0-1-15,1 2 0,0-4 16,0-7-16,0-1 0,0-2 15,0-2-15,0-3 0,0-5 16,1-2-16,1 1 0,2 0 16,-1 4-16,1 2 0,3 1 0,1 0 15,2 2-15,1 3 0,3 3 16,2 1-16,-1 3 0,-1 3 16,0 2-16,1 3 0,-2 2 15,-1 2-15,0-1 0,-1 2 16,-1-2-16,-2-2 0,-1-1 15</inkml:trace>
  <inkml:trace contextRef="#ctx0" brushRef="#br0" timeOffset="150804.7363">11423 5974 0,'0'0'15,"0"0"-15,0 0 0,0 0 0,0 0 16,27 5-16,-27-5 16,0 0-16,33 2 0,-33-2 0,34-4 15,-16 1-15,-1-1 0,-1-1 16,1-1-16,-1 1 0,0-2 16,-2-1-16,0-2 0,-3 1 15,-1-1-15,-1-3 0,-5 0 16,-1-1-16,-3 3 0,-5 1 15,-1 2-15,-3 1 0,-2 2 0,-5 3 16,-4 2-16,2 2 0,0 0 16,-2 6-16,-1 3 0,3 0 15,0 2-15,0 6 0,4 4 16,3-1-16,3 1 0,8-1 16,8-2-16,2 0 0,2-1 15,8-4-15,6-3 0,1-2 16,0-3-16,-5 0 0,-4-1 0,-4-1 15</inkml:trace>
  <inkml:trace contextRef="#ctx0" brushRef="#br0" timeOffset="151055.9413">11935 6181 0,'0'0'15,"0"0"-15,0 0 0,0 0 0,0 0 16,0 0-16,-20 15 15,20-15-15</inkml:trace>
  <inkml:trace contextRef="#ctx0" brushRef="#br0" timeOffset="181941.7311">2388 7340 0,'0'0'0,"0"0"0,0 0 16,0 0-16,0 0 0,22-3 15,-22 3-15,0 0 0,24-1 16,-24 1-16,0 0 0,30-1 16,-18-1-16,1 2 0,3 0 15,-2-2-15,-3-1 0,3 1 16,3 1-16,-1 0 0,2-2 0,-1 0 15,3-1-15,0 0 0,-1 1 16,8-1-16,0 0 16,-1 2-16,-3 1 0,1-2 0,1 0 15,-3 1-15,2-1 0,1 1 16,2 1-16,-1 1 0,-2 1 16,8-3-16,-2-1 0,1 2 0,0 3 15,-2-2-15,0-2 16,1 0-16,-4 1 0,5-1 15,1 2-15,-4 0 0,-2 2 0,3-2 16,2 0-16,-1 0 0,0 1 16,1-2-16,0-2 0,1 3 15,0 0-15,5-1 0,0-1 16,-1-1-16,-3 2 0,1 1 16,2 3-16,-5-2 0,-3-1 15,6 0-15,1 0 0,-2 1 16,-1 1-16,2-2 0,1-2 15,-1 2-15,0 0 0,2-1 0,1 0 16,-2 0-16,0 1 16,-1 0-16,1 0 0,-1 0 0,2 0 15,4-1-15,-1 0 0,-8 1 16,-1 1-16,8-1 0,3 2 16,-8-2-16,-1 0 0,7 1 15,1 0-15,-2 0 0,-3-1 16,3 2-16,2 2 0,-3-4 15,-1-2-15,1-1 0,2 3 16,-6-1-16,0-1 0,3 1 0,4 0 16,-3 2-16,-1 0 0,2 0 15,0-1-15,0 0 0,-3-1 16,3 2-16,2 0 0,-3-2 16,-1 0-16,0 0 0,2 1 15,-1 2-15,1 3 0,-1-4 16,1-1-16,0-1 0,-2-1 15,1 1-15,-1 0 0,1 0 16,-1 1-16,2 0 0,2 0 16,-5-1-16,-1 1 0,1-3 0,3 1 15,-1 2-15,2 1 0,-2-1 16,3 0-16,-3-1 0,0-1 0,1 1 16,4 0-16,-2 1 15,-1 0-15,1-1 0,2 0 16,-2 0-16,-1 1 0,1 0 15,2 0-15,-2 0 0,-4 0 0,3 0 16,2 0-16,-4-2 0,-3 2 16,4 2-16,3-1 15,-5-1-15,-3-1 0,3-2 0,3 0 16,-5 2-16,-3 0 0,2 1 16,1 0-16,-2 0 0,-2 0 15,1-1-15,2 1 0,-2 0 16,-1 0-16,1 1 0,1 0 15,-4 0-15,0 0 0,0 0 0,4-1 16,-3 0-16,-1 0 0,-2 0 16,3 0-16,-5 1 0,0-1 15,2 0-15,-1 0 0,-2 0 16,-1 1-16,1-1 0,3-1 16,-3 0-16,-2 1 0,0 1 15,-1 0-15,-3 2 0,-1-1 16,-1-1-16,2-1 0,-4 1 15,0-1-15,-1 1 0,0-1 0,-1-1 16,0 1-16,-1 0 0,-1 1 16,-2 1-16,-1 0 0,0 0 15,-1-1-15,0 0 0,-2 0 16,0 0-16,0-1 16,-3 0-16,2 2 0,-2-2 0,2 1 15,-2-1-15,0 3 0,0-3 16,0 0-16,-6-1 0,0 2 0,0-1 15,2 1-15,0-1 0</inkml:trace>
  <inkml:trace contextRef="#ctx0" brushRef="#br0" timeOffset="186739.1">9006 6605 0,'0'0'0,"0"0"0,0 0 16,23-15-16,-23 15 0,28-9 16,-5 2-16,1 1 0,1 0 15,13 1-15,3-2 0,1 3 0,-1 0 16,7-2-16,-3 0 15,-5 0-15,-4 0 0,-2 1 0,-1 2 16,-6 0-16,-5 0 0,-4 1 16</inkml:trace>
  <inkml:trace contextRef="#ctx0" brushRef="#br0" timeOffset="186889.3646">9231 6659 0,'0'0'0,"0"0"0,0 0 16,0 0-16,0 27 0,0-27 16,2 28-16,-1-13 0,0 1 0,1 1 15,2 1-15,-1-5 0,3-2 0,0 2 16,0-3-16,-2-1 16</inkml:trace>
  <inkml:trace contextRef="#ctx0" brushRef="#br0" timeOffset="187192.5493">9546 6604 0,'0'0'0,"0"0"0,0 0 0,0 0 0,0 0 0,0 0 15,-2 24-15,2-24 16,-13 24-16,13-24 0,-27 33 16,12-14-16,-1 1 0,-2 2 15,-3 1-15,-7 4 0,1-2 0,0-1 16,1-1-16,-6 1 15,1-4-15,2-4 0,2-2 16,3-4-16,6-1 0,3-3 0,3-2 16,5-1-16,3-2 15,10-2-15,7-3 0,1-1 16,2 2-16,6-2 0,4 0 0,8-2 16,1 0-16,2 0 0,3-1 15,-3 2-15,-1 0 0,4 0 16,-1 0-16,-5-1 0,-4-3 0,-7 1 15,-4 3-15,-5 2 0</inkml:trace>
  <inkml:trace contextRef="#ctx0" brushRef="#br0" timeOffset="187406.6841">9387 6704 0,'0'0'0,"0"0"15,0 0-15,0 0 0,-3 24 0,3-24 16,-1 34-16,-1-11 0,1 5 16,1 1-16,0 5 15,-1 8-15,-1-1 0,2 4 0,3-2 16,0-9-16,0-5 0,1-6 16,-2-4-16,0-4 0</inkml:trace>
  <inkml:trace contextRef="#ctx0" brushRef="#br0" timeOffset="187806.0705">9898 6588 0,'0'0'0,"0"0"0,0 0 0,0 0 15,-2 28-15,2-28 0,-6 38 16,3-17-16,-2 1 0,0 2 15,-2 1-15,0 6 0,0-4 0,0-4 16,2-3-16,-2-4 0,1-3 16,-1-8-16,0-9 0,2 1 15,-1-2-15,3-3 16,2-1-16,2-7 0,3-2 0,2-3 16,2-1-16,0 3 0,1 1 0,7-4 15,2 1-15,6 3 16,1 2-16,3 0 0,1 0 15,1 3-15,0 3 0,-1 1 0,-1 0 16,-2 2-16,-3 1 0,2 1 16,-2 0-16,-4 4 0,-3 2 15,-3 2-15,-5-1 0,-1 2 16,-3-1-16,-6 6 0,-5 2 16,-2 1-16,-2 3 0,-6-3 15,-5-2-15,0 0 0,0-1 0,4-2 16,4-2-16,2 0 0</inkml:trace>
  <inkml:trace contextRef="#ctx0" brushRef="#br0" timeOffset="188122.8947">10067 6409 0,'0'0'0,"0"0"16,0 0-16,0 0 0,0 0 0,0 0 15,7 25-15,-7-25 16,5 33-16,-5-8 0,-3 6 15,1 2-15,-1 0 0,-1 12 16,-1-1-16,1-1 0,-1-3 0,-1 3 16,-1-4-16,0-7 0,1-5 15,-1-4-15,1-1 0,-2-4 16,0-3-16,2-3 0,1-3 16,2-2-16,2-2 0,2-1 15,1-1-15,2-1 0,3 1 16,2 2-16,3 0 0,1 0 15,3 2-15,2 0 0,4 0 16,-2 2-16,-1-1 0,1 2 16,1-1-16,-1 0 0,-2 0 0,1-2 15,-3 0-15,-4-2 0</inkml:trace>
  <inkml:trace contextRef="#ctx0" brushRef="#br0" timeOffset="188339.9272">10300 6804 0,'0'0'0,"0"0"15,0 0-15,-3 21 0,3-21 0,-9 29 16,3-6-16,-2-1 0,-1 2 16,-4 7-16,-2 3 0,0-7 15,-2-2-15,-7 3 0,-2-4 16,1-2-16,2-1 0,-3-6 15,-4-3-15,1-7 0,3-5 0,4 0 16,4 0-16,4 0 0</inkml:trace>
  <inkml:trace contextRef="#ctx0" brushRef="#br0" timeOffset="188456.0609">9788 6996 0,'0'0'16,"0"0"-16,0 0 0,0 0 16,25-10-16,-25 10 0,33-9 0,-10 3 15,5-1-15,0-1 16,3 1-16,11-4 0,1 0 15,-1 0-15,0 0 0,0 0 0,-8 2 16,-6 1-16</inkml:trace>
  <inkml:trace contextRef="#ctx0" brushRef="#br0" timeOffset="188656.1236">10679 6377 0,'0'0'0,"0"0"16,0 0-16,0 0 0,0 0 0,17 20 15,-17-20-15,0 0 0,12 25 16,-10-13-16,-1 0 0,1-1 16,-1-1-16,0-2 0</inkml:trace>
  <inkml:trace contextRef="#ctx0" brushRef="#br0" timeOffset="188823.1429">10498 6602 0,'0'0'16,"0"0"-16,0 0 0,0 0 0,28-16 15,-28 16-15,41-12 0,-17 7 16,2 0-16,2 0 0,4-1 16,7-1-16,-2 1 0,1 0 15,-1 1-15,2-2 0,-6 3 16,-5-1-16,-6 1 0,-6 0 0,-5 2 15,-2 0-15,-1 0 0,-2 0 16</inkml:trace>
  <inkml:trace contextRef="#ctx0" brushRef="#br0" timeOffset="189026.1354">10638 6638 0,'0'0'0,"0"0"16,0 0-16,-16 15 0,16-15 0,-14 19 15,4-3-15,1 5 16,0 0-16,-3 16 0,0 6 15,0-1-15,-1-1 0,-4 7 0,1-3 16,3-4-16,4-5 0,0-3 16,3-5-16,2-7 0,0-5 15,2-5-15,1-4 0,1-7 16,-2-1-16,1-5 0,1-5 16,0 2-16,0 2 0,0 1 15</inkml:trace>
  <inkml:trace contextRef="#ctx0" brushRef="#br0" timeOffset="189190.1414">10489 6850 0,'0'0'0,"0"0"0,0 0 16,21-11-16,-21 11 0,29-12 0,-5 4 16,1 0-16,1 0 0,11-3 15,1 0-15,0 0 0,-2 1 0,8-3 16,-1 1-16,-7 4 16,-7-1-16,-2 3 0,-4-2 15,-4 4-15,-5 1 0,-6 0 16,-5-1-16,-1 1 0,1 1 0,-3 2 15</inkml:trace>
  <inkml:trace contextRef="#ctx0" brushRef="#br0" timeOffset="189356.1939">10729 6657 0,'0'0'0,"0"0"15,0 0-15,0 0 0,0 0 0,1 32 16,-1-32-16,0 30 0,0-30 15,1 33-15,0-16 0,1 0 16,-1 0-16,1-2 16,0-2-16,0-2 0,0-1 0,0-2 15</inkml:trace>
  <inkml:trace contextRef="#ctx0" brushRef="#br0" timeOffset="189626.6333">10887 6568 0,'0'0'0,"0"0"16,0 0-16,0 0 0,0 0 0,15 22 16,-15-22-16,5 21 0,-5-21 0,-4 27 15,-1-8-15,-2-1 16,1 2-16,-3-2 0,-2 0 16,-1-2-16,-2-1 0,-3 4 15,-1 0-15,3-4 0,1-1 0,3-3 16,3-2-16,0-1 15,2-1-15,7-4 0,6-2 16,2-2-16,3-2 0,5-2 0,2 0 16,2-1-16,1 0 0,2 0 15,-1 0-15,-3 1 0,-4 1 0,-2 1 16</inkml:trace>
  <inkml:trace contextRef="#ctx0" brushRef="#br0" timeOffset="189890.8114">10689 7040 0,'0'0'0,"0"0"15,0 0-15,17-17 0,-17 17 0,23-14 16,-23 14-16,34-19 0,-15 9 16,2-1-16,2 1 0,5-3 15,-3 3-15,-3 2 0,-2 2 16,-2 2-16,-3 3 0,-3 4 15,-3 2-15,-2 3 16,-4 2-16,-4 3 0,-4 2 0,-5 2 16,-3-2-16,-3 3 0,-3 0 15,-1-1-15,-2-1 0,-8 4 0,-1-2 16,4-2-16,3-2 0,4-2 16,4-2-16,3-2 0</inkml:trace>
  <inkml:trace contextRef="#ctx0" brushRef="#br0" timeOffset="190055.8245">10718 7013 0,'0'0'0,"0"0"0,0 0 16,21-4-16,-21 4 0,23 0 0,-23 0 15,29 5-15,-14 0 0,4 2 16,2 3-16,-1-1 0,0 0 16,4 2-16,-1 1 0,-1-3 15,0-2-15,-1-2 0,0-1 0,-3-1 16,-4-1-16,-2 0 15</inkml:trace>
  <inkml:trace contextRef="#ctx0" brushRef="#br0" timeOffset="190261.3188">11335 6763 0,'0'0'15,"0"0"-15,20-7 0,-5 2 0,1-1 16,5 1-16,3-2 15,9-2-15,1-1 0,2 0 0,2 1 16,5-1-16,-3 0 0,-5 2 16,-4 0-16,-4 2 0,-4 0 0,-5 3 15,-5-1-15,-5 2 16,-5 2-16,-1 0 0,0 0 16,-2 0-16</inkml:trace>
  <inkml:trace contextRef="#ctx0" brushRef="#br0" timeOffset="190490.8321">11617 6577 0,'0'0'0,"0"0"0,0 0 16,0 0-16,6 21 0,-6-21 16,2 30-16,0-9 0,-1 2 15,-1 4-15,-1 2 0,-1 2 0,1 0 16,0 5-16,1-4 15,0-4-15,0-4 0,-1 1 16,0-3-16,-3-5 0,-3-2 0,-1-5 16,-3 0-16,-1-2 0,-1-2 15,2 0-15,2-1 0,1-3 16</inkml:trace>
  <inkml:trace contextRef="#ctx0" brushRef="#br0" timeOffset="190623.1169">11397 6909 0,'0'0'0,"0"0"15,0 0-15,0 0 0,31-7 0,-31 7 16,0 0-16,33-3 0,-33 3 16,25 0-16,-10 1 0,-3-1 15,-1 1-15,-2 0 0</inkml:trace>
  <inkml:trace contextRef="#ctx0" brushRef="#br0" timeOffset="190819.6363">11303 6589 0,'0'0'0,"0"0"15,0 0-15,0 0 0,0 0 0,0 0 16,0 0-16,0 0 0,5 27 15,-5-27-15,0 0 0,0 0 16</inkml:trace>
  <inkml:trace contextRef="#ctx0" brushRef="#br0" timeOffset="191156.7725">11305 6834 0,'0'0'15,"0"0"-15,0 0 0,0 0 0,0 0 16,0 0-16,15 30 15,-15-30-15,7 26 0,-7-26 0,6 31 16,-4-14-16,1-1 0,-2 1 16,-1 1-16,0-4 0,0 1 15,-2-2-15,-2 1 0,0-2 16,-2-2-16,-1 0 0,-3-2 16,0-1-16,0-2 0,0 0 15,0-3-15,1 0 0,1 0 0,3-1 16,1 0-16,4-1 15,0 0-15,6-1 0,6 1 16,3 0-16,0-1 0,7 1 0,7 1 16,12 0-16,4 2 0,16-1 15,7-1-15,-3 0 0,-1 2 0,12-1 16,-2 1-16,-8 0 16,-17-2-16,-11 2 0</inkml:trace>
  <inkml:trace contextRef="#ctx0" brushRef="#br0" timeOffset="195437.5877">10354 6671 0,'0'0'0,"0"0"16,0 0-16,0 0 0,0 0 0,0 0 16,0 0-16,0 0 0,0 0 0,0 0 15,0 0-15,0 0 16,25 7-16,-25-7 0,0 0 16,0 0-16,23 16 0,-23-16 15,0 0-15,20 13 0,-20-13 16,13 9-16,-7-4 0,0-2 0,-1 1 15,0-2-15</inkml:trace>
  <inkml:trace contextRef="#ctx0" brushRef="#br0" timeOffset="195767.7821">10380 6826 0,'0'0'0,"0"0"16,0 0-16,0 0 0,0 0 0,0 0 16,0 0-16,0 0 15,0 0-15,0 0 0,0 0 16,0 0-16,0 0 0,10 21 0,-10-21 15,0 0-15,0 0 16,0 0-16,0 0 0,0 0 0,0 0 16,16 17-16,-16-17 0,0 0 15,0 0-15,0 0 0,22 13 16,-22-13-16,9 5 0,-6-2 16,1-1-16,-2 0 0</inkml:trace>
  <inkml:trace contextRef="#ctx0" brushRef="#br0" timeOffset="196126.1571">10293 7085 0,'0'0'0,"0"0"16,0 0-16,0 0 0,0 0 0,0 0 15,0 0-15,24-8 0,-24 8 16,0 0-16,0 0 0,28-12 16,-28 12-16,20-9 0,-20 9 15,25-10-15,-13 4 0,-1 2 16,-1-1-16,-2 2 0</inkml:trace>
  <inkml:trace contextRef="#ctx0" brushRef="#br0" timeOffset="211474.4436">9400 7408 0,'0'0'0,"0"0"16,0 0-16,0 0 0,26-2 0,-26 2 15,30-2-15,-13 1 0,1-1 16,4 0-16,3 0 16,0 1-16,-1 0 0,12 0 0,4 1 15,-4-1-15,-1 0 0,12 1 16,4-1-16,-5 0 0,-4 0 15,13 0-15,2 1 0,-3-1 16,-3 0-16,12 0 0,3 0 16,-5 0-16,-4 0 0,14 0 15,1-1-15,-9 0 0,-7 0 0,8 1 16,5 2-16,-6-2 0,-6 0 16,34-2-16,-1-2 15,-14 4-15,-10 3 0,2-1 0,2-1 16,-10-3-16,-6-3 0,4 1 15,2-1-15,-12 4 0,-11 3 0,0 6 16,-1 4-16,-11-3 16,-8-3-16,-5-1 0</inkml:trace>
  <inkml:trace contextRef="#ctx0" brushRef="#br0" timeOffset="216423.4894">2041 8341 0,'0'0'0,"0"0"0,0 0 16,0 0-16,0 0 0,0 0 16,0 0-16,0 0 0,17-12 0,-17 12 15,0 0-15,0 0 0,0 0 16,26-7-16,-26 7 0,0 0 16,19-2-16,-19 2 0,0 0 15,31-4-15,-19 4 0,2 0 16,2 0-16,2-1 0,-2 0 0,4 0 15,1 0-15,1 1 16,1 0-16,10 0 0,-1-1 16,1 1-16,1 0 0,-1-1 0,0 1 15,2 0-15,2 1 0,11-1 16,-3-3-16,-1 1 0,1 0 16,2 1-16,1 2 0,7-1 15,-1-1-15,-2 0 0,1 1 16,0-1-16,-2 1 0,6-1 15,-2-1-15,1 2 0,1 1 0,-1-1 16,1-3-16,-3 2 0,-2 0 16,10 0-16,1 1 15,-9 0-15,-3 1 0,2-1 0,0-1 16,-1 1-16,-1 1 0,2 1 16,-3 2-16,3 0 0,-2-1 15,11-2-15,0-1 0,14 0 16,-7 0-16,-3-1 0,-2 0 15,0 2-15,1 2 0,-4-3 16,0-3-16,-3 3 0,-4 1 0,4-1 16,5 0-16,-3-1 0,-1-1 15,1 1-15,-1 0 0,0 2 16,-3 2-16,5 1 0,1 0 16,-4-4-16,-4-3 0,3 2 15,3 3-15,-1-1 0,1 0 16,-2-1-16,4 1 0,-7 3 15,-2 0-15,3-3 0,-1-3 16,4 0-16,-2-2 0,2 2 16,-2 1-16,-5 1 0,-5 2 0,4 0 15,3 0-15,-5 0 0,-1-1 16,-1-3-16,1-2 0,-12 4 16,-5 4-16,-4-1 0,-1 1 15,-11-1-15,-4-1 0,-3 0 16,-3-1-16,0 1 0</inkml:trace>
  <inkml:trace contextRef="#ctx0" brushRef="#br0" timeOffset="219957.5511">8171 7411 0,'0'0'0,"0"0"15,0 0-15,0 0 0,-19 19 0,19-19 16,-20 21-16,3-9 16,0 1-16,-6 3 0,-2 3 15,-1-1-15,-2 0 0,-7 5 16,-2 1-16,1 0 0,6-3 0,6-6 15</inkml:trace>
  <inkml:trace contextRef="#ctx0" brushRef="#br0" timeOffset="220123.7004">7887 7653 0,'0'0'0,"0"0"0,0 0 16,4 25-16,-4-25 0,0 32 0,0-7 15,0 1-15,-1 2 0,-1 8 16,-2 0-16,0-4 0,2-1 16,-1 2-16,-2-7 0,2-5 15,0-3-15,1-4 0</inkml:trace>
  <inkml:trace contextRef="#ctx0" brushRef="#br0" timeOffset="220423.7263">7940 7708 0,'0'0'0,"0"0"0,0 0 0,24-15 16,-11 11-16,3-2 0,0 1 15,1 0-15,1 1 0,4 0 16,-2 1-16,1 2 0,0 0 0,-2 4 16,-2 2-16,-2 1 15,-4 2-15,-2 5 0,-2 2 16,-2 6-16,-2 2 0,1 7 0,-2 7 15,1 4-15,-3-1 0,0-1 16,0-2-16,0-4 0,-2-1 0,-1 3 16,-3-1-16,0-6 15,-1-6-15,-1-1 0,-1 0 16,-3-4-16,-1-4 0,-7-4 0,-2-2 16,3-4-16,0-3 0,2 1 15,4-1-15,3 0 0</inkml:trace>
  <inkml:trace contextRef="#ctx0" brushRef="#br0" timeOffset="220571.8137">7822 7914 0,'0'0'0,"0"0"0,0 0 0,22-12 16,-22 12-16,29-11 0,-13 2 0,2 1 16,1 0-16,0 2 15,3 1-15,2 0 0,-2 0 0,-1 0 16,-4 2-16,-1 0 0,-2 1 15,-4-1-15</inkml:trace>
  <inkml:trace contextRef="#ctx0" brushRef="#br0" timeOffset="220726.0063">7841 8010 0,'0'0'0,"0"0"16,0 0-16,26-10 0,-14 7 0,5-2 15,4 0-15,-1-1 0,3 1 16,3-3-16,0 1 0,-4 2 16,-6-1-16,0 3 0</inkml:trace>
  <inkml:trace contextRef="#ctx0" brushRef="#br0" timeOffset="220890.31">7738 8183 0,'0'0'0,"0"0"16,0 0-16,23-7 0,-23 7 0,32-8 16,-9 1-16,4 0 15,3-2-15,10-3 0,6-1 16,-8 3-16,-6 1 0,-4 1 0</inkml:trace>
  <inkml:trace contextRef="#ctx0" brushRef="#br0" timeOffset="221107.2435">8308 7888 0,'0'0'0,"0"0"16,0 0-16,-24 19 0,24-19 0,-32 27 16,9-7-16,-10 7 0,-3-1 15,-9 12-15,-1 5 16,1-5-16,2-3 0,-5 3 0,6-5 15,8-7-15,6-6 0,3-3 16,8-4-16,6-5 0,2-1 0,2-2 16</inkml:trace>
  <inkml:trace contextRef="#ctx0" brushRef="#br0" timeOffset="221524.3474">8480 7552 0,'0'0'0,"0"0"16,0 0-16,-7 23 0,7-23 0,-12 30 15,4-8-15,-2 2 16,0 2-16,-1 1 0,-1 1 16,-3 5-16,2-5 0,1-1 15,2-6-15,3-8 0,3-2 0,3-7 16,1-4-16,5-6 0,2-1 15,2-8-15,2-4 0,3-5 16,2-3-16,9-6 0,5-1 16,-5 4-16,-2 3 0,5-2 15,-2 4-15,-3 2 0,-3 6 0,-2 2 16,-3 5-16,-2 4 0,0 4 16,-7 4-16,-2 5 15,-7 4-15,-2 5 0,-4 5 16,-2 4-16,1 0 0,1 0 0,3 0 15,1-2-15,4-2 0,3-3 16,7-1-16,4-3 0,3-5 16,1-2-16,4-3 0,4-1 15,-1-3-15,0-4 0,-1 1 16,0-1-16,-6 0 0,-2 1 0,-2 0 16,-4 1-16,-1 0 0</inkml:trace>
  <inkml:trace contextRef="#ctx0" brushRef="#br0" timeOffset="221706.8247">8378 8049 0,'0'0'0,"0"0"0,0 0 0,27-9 0,-27 9 16,36-8-16,-11 1 15,0-1-15,2 1 0,10-3 16,-2-1-16,1 1 0,-3 1 0,5-2 15,-5 0-15,-5 2 0,-6 2 0,-4 2 16</inkml:trace>
  <inkml:trace contextRef="#ctx0" brushRef="#br0" timeOffset="221924.0416">8585 7884 0,'0'0'0,"0"0"0,0 0 0,0 0 16,4 29-16,-4-29 0,1 36 16,-1-13-16,0 2 0,0 3 15,0 3-15,-1 6 0,0-2 16,1-5-16,0-2 0,0 2 16,0-4-16,-1-7 0,0-3 15,0-5-15,-1-2 0,1-3 0,-1-1 16,2-1-16</inkml:trace>
  <inkml:trace contextRef="#ctx0" brushRef="#br0" timeOffset="222091.0495">8580 8014 0,'0'0'15,"0"0"-15,0 0 0,0 0 0,0 0 16,0 0-16,-18 24 16,18-24-16,-19 22 0,19-22 15,-25 33-15,11-14 0,1-2 0,-1 1 16,-3 4-16,-2 1 0,4-2 15,2-5-15,3 0 0,1-3 16,1-1-16,3-3 0</inkml:trace>
  <inkml:trace contextRef="#ctx0" brushRef="#br0" timeOffset="222224.0521">8617 8072 0,'0'0'15,"0"0"-15,0 0 0,23 9 16,-23-9-16,21 11 0,-9-3 15,-1 2-15,0 0 0,1 1 0,1 1 16,2-3-16,0-2 0,2 1 16,-3-2-16,-3 0 0</inkml:trace>
  <inkml:trace contextRef="#ctx0" brushRef="#br0" timeOffset="222424.0582">9165 7730 0,'0'0'0,"9"-3"0,5-2 0,2 0 15,3-3-15,9 0 0,1 2 16,1-2-16,-1 2 0,7-2 16,1 2-16,-8 1 0,-3 1 0,-5 2 15,-5 0-15,-1 0 0</inkml:trace>
  <inkml:trace contextRef="#ctx0" brushRef="#br0" timeOffset="222640.2396">8992 8047 0,'0'0'0,"0"0"15,25-9-15,-6 2 0,2-1 0,12-4 16,5-2-16,2-1 0,1 0 15,12-2-15,1 0 0,-6 2 16,-5 1-16,5 0 0,-4 2 16,-10 1-16,-8 0 0,-9 5 15,-8 5-15,-9 1 0,-4 1 0,1-1 16,1 0-16,0 1 0</inkml:trace>
  <inkml:trace contextRef="#ctx0" brushRef="#br0" timeOffset="222847.2492">9211 7879 0,'0'0'0,"0"0"0,0 0 0,0 0 16,6 32-16,-6-32 0,2 34 16,-1-14-16,0 1 0,0 1 0,0 2 15,0-3-15,0-2 0,2 3 16,0-3-16,0-3 0,0-4 15,1-5-15,1-3 0,0-2 16,-2 1-16,0-2 0</inkml:trace>
  <inkml:trace contextRef="#ctx0" brushRef="#br0" timeOffset="223023.6301">9400 7772 0,'0'0'0,"0"0"16,0 0-16,0 0 0,12 20 0,-12-20 15,6 32-15,-4-11 0,0 1 16,-1 5-16,0 4 0,0 0 16,0-1-16,0 6 0,0-1 15,1-4-15,-2-4 0,0 4 16,-2-2-16,1-5 0,0-5 0,0-3 16</inkml:trace>
  <inkml:trace contextRef="#ctx0" brushRef="#br0" timeOffset="223623.7849">9403 8418 0,'0'0'15,"0"0"-15,0 0 0,0 0 0,0 0 16,-38 13-16,17-5 15,-3 0-15,-3-2 0,-8 1 0,-3 1 16,-13 1-16,2-1 0,-20 0 16,-4-2-16,3-2 0,1-3 15,-20-4-15,-1-2 0,-7-3 16,7-2-16,-12-3 0,3-4 16,1-1-16,12 1 0,-20-8 0,10 2 15,14 0-15,10 1 0,8-5 16,6-1-16,5 2 0,4 1 15,6-3-15,4-1 0,6-2 16,3 1-16,10-6 0,7-3 16,9 1-16,4 2 0,13-10 15,12-6-15,6 1 0,5 2 0,13-2 16,12-1-16,2-1 0,2-1 16,15-3-16,11 0 15,0 6-15,1 5 0,10 5 16,9 3-16,-4 8 0,-5 5 0,8 5 15,6 5-15,-8 6 0,-6 5 16,12 13-16,6 7 0,-15 5 16,-10 4-16,-3 9 0,1 8 15,-7 2-15,-6 0 0,-2 5 16,-4 6-16,-14-3 0,-10-1 16,-5 7-16,-2 6 0,-13-3 15,-8-1-15,-12-2 0,-7-1 0,-9-6 16,-4-6-16,-9 1 0,-7-1 15,-10-3-15,-7-3 0,-12-5 16,-8-3-16,-1-7 0,0-4 0,-23-1 16,-16 2-16,9-3 15,4 0-15,29-6 0,20-3 16,10-4-16</inkml:trace>
  <inkml:trace contextRef="#ctx0" brushRef="#br0" timeOffset="234924.5037">11104 7933 0,'0'0'0,"0"0"15,0 0-15,0 0 16,-8-29-16,8 29 0,-6-18 0,6 18 15,-14-19-15,6 10 0,-2 1 16,-4 2-16,-1-1 0,-3 2 0,0 0 16,-2 1-16,-1 1 15,-5 1-15,2 5 16,-3 4-16,-4 5 0,3 1 0,5 0 16,-2 9-16,2 2 0,2 2 15,3 1-15,4 3 0,3 0 16,3-1-16,3-1 0,5-6 15,5-1-15,3-5 0,3-4 0,5-5 16,5-5-16,2-6 0,2-4 16,0-4-16,2-5 0,1-3 15,1-4-15,0-6 0,-2-1 16,-2-3-16,-2-1 0,-2-2 16,-2 0-16,-1-1 0,-1 2 0,2-5 15,-2 2-15,-3 9 0,-1 8 16,-3 4-16,-2 4 15,-3 3-15,-1 2 0,-2 8 16,0 4-16,-2 4 0,-1 4 0,-3 3 16,-4 4-16,0 6 0,0 4 15,-2 5-15,-2 3 0,0 8 16,1-1-16,2-1 0,4-2 16,2-4-16,0-2 0,6-1 15,1-4-15,0-6 0,0-5 0,-2-4 16</inkml:trace>
  <inkml:trace contextRef="#ctx0" brushRef="#br0" timeOffset="235307.3543">11455 7796 0,'0'0'0,"0"0"16,0 0-16,-10 20 0,10-20 0,-11 29 15,4-10-15,-1 3 0,-1 3 16,2 0-16,0 2 0,0 4 16,3-2-16,3-4 0,3-2 15,3-6-15,0-4 0,6-6 16,5-4-16,0-6 0,2-3 0,2-2 16,2-3-16,5-7 0,0-3 15,-4-3-15,-1-3 0,-1 2 16,-1 0-16,-1 1 0,-3 4 15,-4 5-15,-3 4 0,-4 4 16,0 3-16,-3 4 0,-1 3 16,-3 6-16,-3 6 0,0 2 15,-1 6-15,2 2 0,1 3 16,2 1-16,1 0 0,2 2 16,3-2-16,5-4 0,6-4 0,2-4 15,3-4-15,1-4 0,3-5 16,-7 0-16,-2-1 0,-3 0 15</inkml:trace>
  <inkml:trace contextRef="#ctx0" brushRef="#br0" timeOffset="235553.1305">12273 7817 0,'0'0'0,"0"0"16,0 0-16,-28 12 0,28-12 15,-31 21-15,12-5 0,0 3 16,-2 2-16,-4 6 0,3 2 16,5-1-16,2 0 0,4 4 15,5-1-15,8-7 0,7-3 0,5-5 16,5-4-16,5-7 0,5-5 16,0-3-16,3-6 0,-2-2 15,-1-2-15,-2 0 0,-5 2 16,-5 2-16</inkml:trace>
  <inkml:trace contextRef="#ctx0" brushRef="#br0" timeOffset="235744.1311">12615 7715 0,'0'0'0,"0"0"16,0 0-16,0 0 0,-12 28 15,12-28-15,-17 40 0,7-15 16,-1 5-16,0-1 0,1 3 15,-1 6-15,1 0 0,0 4 16,2-3-16,3-6 0,1-6 0,3-8 16,3-7-16,1-2 15,-2-2-15,0-2 0</inkml:trace>
  <inkml:trace contextRef="#ctx0" brushRef="#br0" timeOffset="235961.1291">12927 7810 0,'0'0'0,"0"0"0,0 0 16,0 0-16,0 0 0,-37 5 16,37-5-16,-39 11 0,16-2 0,-1 2 15,0 1-15,1 1 0,0-2 16,-1 4-16,2 0 16,5 0-16,2-1 0,5 2 15,5-1-15,3 0 0,3-2 0,4 0 16,5-2-16,4 0 0,5 2 15,1-1-15,2-2 0,-4-3 16,-3 0-16,-2-1 0</inkml:trace>
  <inkml:trace contextRef="#ctx0" brushRef="#br0" timeOffset="236225.1405">13561 7706 0,'0'0'0,"0"0"0,0 0 15,-13 24-15,13-24 0,-20 33 16,7-8-16,0 2 0,0 2 0,-4 6 16,2 1-16,2-4 0,5-4 15,2 1-15,5-7 0,3-4 16,4-4-16,5-5 0,4-4 15,3-4-15,1-2 0,-1-4 16,1-2-16,-2-4 0,-3-3 16,-3 4-16,-2 1 0,-1 2 0</inkml:trace>
  <inkml:trace contextRef="#ctx0" brushRef="#br0" timeOffset="236391.4385">13293 7911 0,'0'0'0,"0"0"0,0 0 16,26-7-16,-26 7 0,34-5 16,-9 0-16,2 0 0,0-2 0,4 0 15,4-1-15,8-2 0,-3 0 16,1 1-16,-8 0 0,-6 3 16</inkml:trace>
  <inkml:trace contextRef="#ctx0" brushRef="#br0" timeOffset="236774.6157">13994 7572 0,'0'0'0,"0"0"16,0 0-16,-10 22 0,10-22 0,-15 31 15,5-7-15,-2 2 0,-2 5 16,-7 10-16,-1 2 0,2-2 15,2-5-15,1 4 0,2-6 16,3-6-16,2-5 0,3-5 16,0-3-16,3-5 0,0-2 0,4-8 15,0 0-15,1-8 0,4-1 16,3-4-16,3-5 16,3-1-16,2-1 0,6-5 0,1 0 15,-3 4-15,0 4 0,1 4 16,1 4-16,-2 3 0,-2 4 15,-3 3-15,0 4 0,-3 3 16,-2 2-16,-4 6 0,0 2 16,-3 3-16,-1 2 0,-2 0 15,-2 0-15,1-2 0,0-1 0,-1-1 16,-1-1-16,2-1 0,1-3 16,0-3-16,0-2 0,0-1 15</inkml:trace>
  <inkml:trace contextRef="#ctx0" brushRef="#br0" timeOffset="237092.9503">14268 8013 0,'0'0'0,"0"0"16,0 0-16,29 0 0,-16-2 0,2 0 16,3 0-16,2-1 0,1-1 15,6-3-15,2-1 0,-4-2 16,-1 0-16,-2-1 0,-1-2 15,-4 0-15,-1-1 0,-5-1 16,-5-2-16,-2 0 0,-4 1 16,-5-1-16,-4 2 0,-2 5 15,-3 2-15,-7 4 0,-3 3 16,2 4-16,1 5 0,-1 5 0,-1 5 16,3 2-16,3 2 0,5 2 15,3 3-15,6-2 0,4 0 16,9 3-16,5-1 0,6-4 15,5-4-15,11-7 0,9-8 16,3-1-16,1-3 0,-5 0 16,-12 0-16,-8 0 0</inkml:trace>
  <inkml:trace contextRef="#ctx0" brushRef="#br0" timeOffset="237541.2791">15505 7527 0,'0'0'0,"0"0"15,0 0-15,-10 29 0,3-14 0,-1 8 16,-3 6-16,0 4 0,0 1 16,-4 16-16,-4 15 0,2-8 15,1-6-15,1 0 0,2-8 16,2-6-16,0-6 0,0-3 15,0-8-15,2-8 0,1-3 0,0-6 16,2-5-16,1-2 16,1-4-16,4-6 0,3-8 15,3 0-15,1 0 0,7-3 16,3 0-16,2 4 0,1 5 0,12-3 16,6 0-16,-1 2 0,-2 3 15,4 5-15,2 3 0,-7 5 16,-5 2-16,-2 5 0,-3 2 15,-5 0-15,-5-1 0,-6 6 16,-5 4-16,-4 0 16,-3 0-16,-14 2 0,-9 2 15,-1-2-15,-1 0 0,-3-1 0,-3 0 16,0 0-16,1 0 0,-2-3 16,5-4-16,7-8 0,6-3 0,5 0 15,3 0-15,3 0 0</inkml:trace>
  <inkml:trace contextRef="#ctx0" brushRef="#br0" timeOffset="237741.4125">16133 7470 0,'0'0'0,"0"0"15,0 0-15,-7 29 0,1-10 0,-3 6 16,-2 5-16,-1 7 0,-1 4 15,-4 15-15,0 0 0,-3 6 16,0-3-16,1 3 0,5-8 16,3-12-16,2-10 0,3-6 15,0-6-15,3-4 0</inkml:trace>
  <inkml:trace contextRef="#ctx0" brushRef="#br0" timeOffset="238091.2976">16300 7906 0,'0'0'0,"0"0"0,0 0 0,-7 26 0,3-12 16,-1 1-16,1 3 16,1 0-16,0 0 0,5 3 0,3-2 15,4-4-15,3-3 0,3-8 16,5-5-16,2-2 0,3-2 15,-2-4-15,-1-3 0,-1-2 16,-1-2-16,1-6 0,-4-3 16,-5 2-16,-4-1 0,-6 1 15,-4 2-15,-6 5 0,-3 4 0,-6 3 16,-6 4-16,-2 4 0,1 2 16,-1 4-16,-1 2 0,3 2 15,2 2-15,4 0 0,3 2 16,7 0-16,2 1 0,10-4 15,6-2-15,-3-2 0,-1-1 16,-1-1-16</inkml:trace>
  <inkml:trace contextRef="#ctx0" brushRef="#br0" timeOffset="238558.9517">16831 7779 0,'0'0'0,"0"0"0,0 0 15,-9 32-15,9-32 0,-7 36 16,2-17-16,2 3 0,0 0 0,0-1 16,2-3-16,1 3 0,3-3 15,2-1-15,4-2 0,1-4 16,1-4-16,3-3 0,4-3 16,-2-2-16,1-5 0,-1-3 15,1-4-15,0-2 16,-1-1-16,1-7 0,-2-6 15,3 1-15,-3 8 0,-4 1 0,-4 2 16,-2 5-16,1 4 0,-4 5 16,-3 5-16,-5 7 0,-1 6 0,0 0 15,2 5-15,-2 8 0,2 5 16,4-5-16,2-3 16,5-2-16,3-2 0,5-3 15,5-2-15,2-7 0,1-6 0,3-3 16,3-4-16,-2-2 0,0-3 15,-2-6-15,-2-6 0,3-6 16,0-3-16,-3-2 0,-1-3 16,-4 3-16,-2 1 0,-4 2 15,-4 4-15,-1 4 0,-3 3 0,-2 6 16,-2 3-16,-4 5 16,-5 2-16,1 5 0,-1 2 0,2 3 15,3 4-15,1 3 16,2 2-16,1-2 0,0-4 0,0-2 15</inkml:trace>
  <inkml:trace contextRef="#ctx0" brushRef="#br0" timeOffset="238890.9994">17987 7686 0,'0'0'0,"0"0"0,0 0 15,0 0-15,0 0 0,-39 0 16,39 0-16,-39 6 0,19-1 16,-3 2-16,0 2 0,1 2 0,2 0 15,-2 4-15,5 2 16,3 2-16,6 0 0,5 0 0,8 1 16,3-3-16,3 0 0,4 1 15,3-1-15,0 0 0,1-2 16,-2-2-16,-3-1 0,-2 0 15,-3-1-15,-7-1 0,-5 0 16,-4-2-16,-4 0 0,-1-2 16,-4 1-16,-3-3 0,-3 0 0,-5 0 15,2-2-15,3-1 16,3-2-16,4 1 0,3-1 0,2 1 16</inkml:trace>
  <inkml:trace contextRef="#ctx0" brushRef="#br0" timeOffset="239195.4552">19240 7526 0,'0'0'0,"0"0"15,0 0-15,0 0 0,0 0 0,-25 0 16,25 0-16,-33 12 15,33-12-15,-42 20 0,16-3 16,0 3-16,0 5 0,-11 11 16,-1 7-16,-4 12 0,4 1 0,-4 9 15,3-3-15,6-9 16,4-7-16,4 1 0,6-7 16,3-7-16,4-8 0,1-5 0,2-4 15,1-4-15,0-2 0,-1-1 16,-1 1-16,-3-4 0,-4-4 0,4 0 15,3 0-15,2-2 0</inkml:trace>
  <inkml:trace contextRef="#ctx0" brushRef="#br0" timeOffset="239358.4785">18752 7826 0,'0'0'0,"14"-1"0,6 0 0,6-1 15,2 1-15,13-2 0,5 2 16,4-2-16,-4-3 0,-11 3 0,-7 0 16,-6 0-16</inkml:trace>
  <inkml:trace contextRef="#ctx0" brushRef="#br0" timeOffset="239692.1694">19280 7738 0,'0'0'0,"0"0"0,0 0 16,-12 20-16,12-20 0,-18 25 15,4-5-15,-1-1 0,0 3 0,-3 6 16,3 0-16,2-3 0,1-3 16,0 0-16,4-4 0,1-7 15,2-1-15,1-4 0,4-6 16,0 0-16,1-7 0,3-1 15,1-4-15,2-1 0,0-2 0,5-3 16,2-3-16,0 1 16,1-1-16,1 0 0,-1 3 15,0 4-15,-1 3 0,2 1 16,0 1-16,3 3 0,2 3 0,0 2 16,1 2-16,0 0 0,-1 0 15,3 2-15,3-1 0,-5 0 16,-5 0-16,-2-1 0</inkml:trace>
  <inkml:trace contextRef="#ctx0" brushRef="#br0" timeOffset="240012.7917">19678 7776 0,'0'0'0,"0"0"0,0 0 0,-18 14 15,18-14-15,-20 20 0,8-4 16,-1 2-16,-1 0 0,-1 6 15,3 1-15,4-3 0,4-2 16,5-3-16,5-2 0,4-7 16,2-2-16,6-5 0,6-4 15,-1-3-15,-1 0 0,6-5 16,1-3-16,-5 0 0,-3-1 16,-5-5-16,-4-3 0,-5 0 15,-4 2-15,-5 2 0,-4 1 0,-3 4 16,-3 0-16,-5 6 0,-6 2 15,-2 4-15,-1 0 0,-2 6 16,1 3-16,0 1 0,2 2 16,-1 3-16,5 0 15,7 0-15,4 1 0,9-4 16,5 0-16,0-2 0,-1-1 0,-1-3 0</inkml:trace>
  <inkml:trace contextRef="#ctx0" brushRef="#br0" timeOffset="240558.1002">20206 7735 0,'0'0'15,"0"0"-15,0 0 0,-17 30 0,7-13 16,-1 3-16,-1 0 16,0 2-16,0-1 0,-5 7 0,1-2 15,3-3-15,1-4 0,2-3 16,2-4-16,0-2 0,2-4 15,3-4-15,3-2 0,6-5 16,-1-4-16,4-4 0,2-3 16,4-2-16,2-4 0,3 0 15,2-2-15,7-3 0,-1 3 0,1 3 16,0 3-16,-5 5 0,-2 3 16,-4 4-16,-3 2 0,-3 5 15,-1 3-15,-3 5 0,-1 5 16,-3 3-16,-2 4 0,-2 0 15,-2 0-15,0 1 0,0-1 16,-2-2-16,0-2 0,0-1 16,0-4-16,2-2 0,0-2 15,0-1-15,-1-3 0,3-4 16,-1-2-16,4-6 0,1-3 0,3-2 16,1 0-16,4-4 0,3-3 15,4-1-15,4-1 0,4-4 16,0 5-16,1 2 0,3 2 15,-2 4-15,0 2 0,-4 5 16,-2 4-16,-2 3 0,-3 1 16,-3 6-16,-2 5 0,-4 3 15,-3 5-15,-4 3 0,-3 1 16,-1 0-16,-1 0 0,0-1 16,0-1-16,-1 0 0,2-3 0,0-1 15,0-2-15,1-4 0,0-2 16,0-2-16</inkml:trace>
  <inkml:trace contextRef="#ctx0" brushRef="#br0" timeOffset="240791.3102">21416 7611 0,'0'0'0,"0"0"0,0 0 16,-11 22-16,11-22 0,-19 34 0,3-9 15,-2 2-15,0 3 0,-4 9 16,2 1-16,4-4 0,4-5 16,2 2-16,5-5 0,5-7 15,5-5-15,9-3 0,5-4 16,2-7-16,1-4 0,2-3 0,-1-2 16,0-2-16,-1 0 0,-3 1 15,-4 2-15,-3 2 0</inkml:trace>
  <inkml:trace contextRef="#ctx0" brushRef="#br0" timeOffset="240960.4928">21167 7847 0,'0'0'16,"0"0"-16,0 0 0,29-9 15,-10 4-15,3 0 0,3 1 16,2 0-16,1 0 0,9 0 15,-1 0-15,-2 0 0,-1-2 0,1 1 16,-6 0-16,-6 0 0</inkml:trace>
  <inkml:trace contextRef="#ctx0" brushRef="#br0" timeOffset="241374.4187">21827 7558 0,'0'0'0,"0"0"0,0 0 0,-12 25 16,12-25-16,-18 31 0,5-5 15,-2 4-15,0 3 0,-7 12 16,-3 1-16,0 2 0,3-9 0,-1 1 16,3-7-16,4-7 0,3-6 15,5-5-15,2-5 0,4-6 16,2-4-16,5-2 0,5-7 15,2-2-15,3-3 0,2-5 16,4-7-16,1 0 0,2 0 16,0 2-16,1 1 0,0-3 15,-2 5-15,-5 4 0,0 4 16,-5 4-16,-1 2 0,-1 3 0,-1 4 16,-2 2-16,-3 2 0,0 4 15,-3 5-15,-1 3 0,-1 2 16,-3 3-16,-2 3 0,1-1 15,0-3-15,-1 1 0,2 2 16,0-4-16,-1-2 0,2-2 16,0-3-16,1-3 0,0-4 0,0 0 15,-1-1-15,2-2 0</inkml:trace>
  <inkml:trace contextRef="#ctx0" brushRef="#br0" timeOffset="241695.4976">22102 7888 0,'0'0'0,"0"0"16,0 0-16,23 3 0,-23-3 0,0 0 16,30 2-16,-17-3 0,2 0 15,0-2-15,0-2 16,1 0-16,-2-2 0,3-6 16,-2 0-16,-2 0 0,0-1 15,-5-1-15,-1-1 0,-3 1 16,0 1-16,-5-1 0,-5 1 15,-2 3-15,-3 1 0,-3 2 0,-4 4 16,0 3-16,-1 2 0,-3 4 16,-3 5-16,1 3 0,2 1 15,-1 11-15,3 2 0,5 3 16,3-1-16,4 0 0,4 0 16,4-3-16,4-1 0,11 0 0,9-3 15,1-5-15,1-2 0,9-6 16,4-5-16,-8 1 0,-7-3 0,-5 1 15</inkml:trace>
  <inkml:trace contextRef="#ctx0" brushRef="#br0" timeOffset="242062.9173">22987 7820 0,'0'0'0,"0"0"0,0 0 16,-17 23-16,17-23 0,-21 28 16,6-9-16,2 1 15,1 1-15,4 1 0,5 0 16,3 1-16,3-2 0,7-5 0,7-5 16,4-3-16,4-6 0,3-3 15,2-5-15,6-5 0,-1-2 0,-2-4 16,-1 1-16,-1-4 0,-6 2 15,-8-3-15,-7-2 0,-8-1 16,-5 1-16,-9 2 0,-7 1 16,-2 4-16,-1 4 0,-7 5 15,-4 3-15,0 3 0,0 3 16,0 2-16,-1 2 0,5 4 16,5 2-16,5 0 0,5 2 15,5 0-15,6 0 0,0-3 16,1-3-16,0-2 0</inkml:trace>
  <inkml:trace contextRef="#ctx0" brushRef="#br0" timeOffset="242274.2742">23527 7813 0,'0'0'0,"0"0"0,-9 24 16,1-4-16,-1 5 0,-7 14 15,-4 5-15,-4 12 0,0 0 0,3-2 16,3-2-16,-1 3 0,2-8 16,1 2-16,2-8 0,4-8 15,3-8-15,1-7 0,2-5 16,-1-9-16,-3-3 0,2 0 16,2-1-16,1 0 0</inkml:trace>
  <inkml:trace contextRef="#ctx0" brushRef="#br0" timeOffset="242541.4343">23597 7743 0,'0'0'0,"8"-1"16,3 1-16,3 1 0,4 2 16,4 3-16,1 2 0,-2 3 15,-2 3-15,-3 3 0,-1 3 16,-3-2-16,-2 2 0,-3-1 15,-3 1-15,-5-2 0,-4 0 0,-6-1 16,-4 0-16,-5-3 0,-3 0 16,-5-1-16,-4-1 0,1 0 15,-1-2-15,3-1 0,1-4 16,1 0-16,2-2 0,1-4 16,5-3-16,7 1 0,2 1 0,2 0 15</inkml:trace>
  <inkml:trace contextRef="#ctx0" brushRef="#br0" timeOffset="242757.4821">24098 7821 0,'0'0'16,"0"0"-16,-7 29 0,-1-6 15,-2 5-15,-4 16 0,-3 5 16,-1 12-16,0-1 0,-4 8 15,0-2-15,1-9 0,1-6 0,-1-4 16,4-9-16,3-10 0,3-6 16,3-8-16,0-6 0,1-5 15,3-6-15,0 2 0,2-1 16,0 1-16</inkml:trace>
  <inkml:trace contextRef="#ctx0" brushRef="#br0" timeOffset="243012.7852">24189 7724 0,'0'0'0,"9"0"0,5 0 15,3 1-15,2 2 0,6 4 16,1 0-16,-1 4 0,-3 1 0,-4 3 16,-2 2-16,-2 3 15,-3 0-15,-5-1 0,-4-1 16,-7 1-16,-3 2 0,-8 1 15,-5 0-15,-2-1 0,-1-1 0,-3 0 16,-2 1-16,2-4 0,2-2 16,-3 1-16,4-2 0,4-4 15,4-4-15,2-1 0,4 0 16,3-3-16</inkml:trace>
  <inkml:trace contextRef="#ctx0" brushRef="#br0" timeOffset="243341.8101">24631 7810 0,'0'0'0,"0"0"16,-5 25-16,1-9 0,1 1 0,-1 10 16,-1 2-16,2-1 15,2-1-15,4-3 16,5-6-16,2-3 0,3-2 0,7-5 15,2-7-15,2-4 0,2-5 0,0-3 16,2-3-16,-4-2 16,-1-4-16,-4-2 0,-3-2 15,-4-1-15,-2 0 0,-5-3 16,-5 3-16,-6 4 0,-3 4 0,-6 1 16,-4 2-16,2 8 0,-3 2 15,-6 4-15,-5 2 0,-2 4 16,5 3-16,3 3 0,5 3 15,3 2-15,5-1 0,2-2 16,2-3-16,3-4 0</inkml:trace>
  <inkml:trace contextRef="#ctx0" brushRef="#br0" timeOffset="243763.2595">25213 7727 0,'0'0'0,"0"0"0,0 0 0,0 0 15,-10 25-15,10-25 0,-15 29 16,5-11-16,-1 1 0,0 4 16,0 2-16,0 0 0,0-2 0,-1 2 15,2-3-15,1-4 0,1-4 16,3-2-16,0-2 0,3-4 15,1-2-15,1-8 0,2-4 16,2-3-16,1-1 0,3-2 16,2-3-16,3-3 0,2-1 0,3-2 15,2 1-15,3-5 16,0 2-16,1 4 0,2 3 16,-4 3-16,-1 2 0,-2 6 0,-1 2 15,-2 3-15,-3 4 0,-2 4 16,-2 3-16,-3 4 0,0 3 15,-4 3-15,-2 4 0,-2 2 16,-1 0-16,-1 3 0,1 0 16,0-2-16,-1-4 0,3-2 15,1-5-15,-1-3 0,-1-1 0,0-2 16,1-2-16,0-2 16</inkml:trace>
  <inkml:trace contextRef="#ctx0" brushRef="#br0" timeOffset="244091.3059">25529 7896 0,'0'0'0,"0"0"0,0 0 15,0 0-15,0 0 0,32 4 16,-32-4-16,27 0 0,-27 0 0,34-3 16,-16-2-16,1-1 0,-1-1 15,0-1-15,0-2 0,-2-1 16,0 0-16,0-3 0,-1 1 15,-6-2-15,-3 0 0,-5 0 16,-3 0-16,-4 2 0,-1 2 16,-4 4-16,-4 3 0,-1 1 15,-3 2-15,-1 6 0,-1 2 16,0 5-16,1 1 0,-4 11 16,0 4-16,4 1 0,5-2 0,5 1 15,4-1-15,6-1 0,6-2 16,5-4-16,4-3 0,8-4 15,7-5-15,9-2 0,3-5 16,-9 0-16,-8 1 0,-5-1 16</inkml:trace>
  <inkml:trace contextRef="#ctx0" brushRef="#br0" timeOffset="244458.055">26058 7794 0,'0'0'0,"0"0"0,0 0 0,-11 22 16,11-22-16,-17 24 0,7-8 16,0 1-16,0-1 0,1 1 15,-1 0-15,-1 2 0,2-2 0,2-4 16,2-3-16,0-2 0,1-3 16,4-5-16,1-2 0,2-3 15,2-3-15,2-2 0,3-1 16,1-2-16,1-3 0,2-4 15,0-1-15,0 1 0,1 2 16,1 3-16,2 2 0,-2 3 16,0 1-16,-1 2 0,1 2 15,-3 1-15,-1 4 0,-2 4 16,-1 2-16,-3 4 0,0 4 0,-2 3 16,-2 4-16,0 0 0,-1 1 15,-1 4-15,-1-1 16,1-3-16,1-4 0,1-3 0,1-2 15,-1-3-15,1-2 0,-1-1 16</inkml:trace>
  <inkml:trace contextRef="#ctx0" brushRef="#br0" timeOffset="244692.17">26641 7632 0,'0'0'0,"0"0"15,0 0-15,-18 19 0,18-19 0,-20 28 16,7-9-16,0 4 16,0 3-16,1-1 0,1 1 15,0 4-15,3-2 0,3-4 16,4-2-16,4-4 0,2-3 0,1-2 16,0-2-16,2-3 0,0-1 15,-1-6-15,0-4 0,-1 2 16,-2-1-16,0 1 0</inkml:trace>
  <inkml:trace contextRef="#ctx0" brushRef="#br0" timeOffset="244825.1858">26403 7817 0,'0'0'0,"0"0"0,0 0 0,32-6 15,-32 6-15,41-6 0,-13 3 16,3 0-1,3 0-15,3 1 0,-6 0 16,-5 0-16</inkml:trace>
  <inkml:trace contextRef="#ctx0" brushRef="#br0" timeOffset="245108.3149">27173 7662 0,'0'0'0,"0"0"0,0 0 16,-28 1-16,28-1 0,-34 7 15,13 0-15,-2 1 0,-3 2 16,3-1-16,1 1 0,-3 3 16,3 1-16,4 1 0,5 0 15,4 0-15,3-1 0,4 2 16,3 0-16,5-2 0,3 0 0,2-2 16,2-1-16,-1 0 0,-1-1 15,-2 0-15,-1-2 0,-3 0 16,-1-1-16,-2-1 0,-4 0 15,-3 1-15,-3-2 0,-4 1 16,-3 1-16,-1-2 0,1 2 16,2-3-16,2 1 0,1-1 0</inkml:trace>
  <inkml:trace contextRef="#ctx0" brushRef="#br0" timeOffset="245267.7569">27521 8075 0,'0'0'0,"0"0"0,0 0 16,0 0-16,-42 0 0,42 0 16,-31 0-16,31 0 0</inkml:trace>
  <inkml:trace contextRef="#ctx0" brushRef="#br0" timeOffset="247514.8467">14898 8431 0,'0'0'0,"0"0"0,0 0 0,0 0 16,27-1-16,-27 1 0,30-2 16,-11 0-16,0 1 0,7 1 15,4-1-15,9 1 0,3 1 0,10-2 16,7-2-16,14 0 16,-1 0-16,22-1 0,5-1 15,11-4-15,-5 2 0,26-3 16,6 0-16,40-1 0,-22 3 0,-2 0 15,-1 3-15,-14-1 0,-10 0 16,2 5-16,2 1 0,-18 0 16,-15 1-16,-5 1 0,-5 2 15,-14-2-15,-10-1 0,-14 2 16,-10-1-16,-12-1 0,-9 0 0,-6 0 16</inkml:trace>
  <inkml:trace contextRef="#ctx0" brushRef="#br0" timeOffset="268175.7074">2157 9125 0,'0'0'0,"0"0"0,0 0 16,0 0-16,0 0 0,0 0 0,0 0 15,30-3-15,-30 3 0,0 0 16,29 0-16,-29 0 0,22 2 16,-6-2-16,3 1 0,0-1 15,0 3-15,3-1 0,3 0 16,2 1-16,0-2 0,12 0 16,3 2-16,-2-1 0,0-1 0,15 0 15,4 0-15,-4 1 16,-2-1-16,13 1 0,3-1 15,-5 1-15,0-2 0,14 0 0,4-2 16,-6 4-16,0-1 0,15 2 16,-1-1-16,-3-1 0,-6-2 0,40 0 15,-7 1-15,-10-1 16,-12 0-16,9 1 0,5 0 16,-8-1-16,-5-1 0,11-1 15,7 1-15,-10 3 0,-11 3 0,7-4 16,5-3-16,-7 3 0,-5 1 15,13 1-15,7-2 16,-10 1-16,-7-1 0,4-1 0,1-2 16,-7 3-16,-6 0 0,7 3 15,3 1-15,-13-1 0,-8 0 16,1-2-16,2-1 0,-11 3 16,-6 1-16,-10 3 0,-6 2 15,-18-8-15,-8-6 0,-6 1 0,-3 2 16,-4 1-16</inkml:trace>
  <inkml:trace contextRef="#ctx0" brushRef="#br0" timeOffset="274931.1597">2876 9279 0,'0'0'0,"0"0"16,0 0-16,-18-14 0,18 14 0,0 0 15,-29-10-15,29 10 0,-29-10 16,10 4-16,-3-1 0,-2 0 16,-1 1-16,-13-2 0,-2-1 15,0 2-15,-3 0 0,-15-2 16,-2-1-16,1 1 0,4-2 0,-17-1 16,-1 0-16,3 0 0,7-1 15,-11-5-15,3 0 16,-2 0-16,13 3 0,-2-5 0,4-3 15,9-2-15,9-2 0,3-7 16,6-1-16,11 2 0,6 0 16,6-10-16,6-5 0,7 1 15,7 3-15,17-8 0,12-2 16,4 5-16,2 3 0,45-21 16,6 4-16,-4 10 0,-5 6 0,9 5 15,9 3-15,-5 14 0,-8 7 16,18 10-16,13 8 0,-13 9 15,-9 9-15,-1 14 0,-2 10 16,-15 3-16,-9 4 0,-10 14 16,-5 10-16,-19-6 0,-11-1 0,-12 4 15,-6 4-15,-13-5 16,-7-2-16,-17 2 0,-12 1 16,-8-13-16,-4-8 0,-32-5 0,-17-2 15,-11-4-15,-8 0 0,34-12 16,28-9-16,15-5 0</inkml:trace>
  <inkml:trace contextRef="#ctx0" brushRef="#br0" timeOffset="279576.3965">2119 9057 0,'0'0'0,"0"0"0,0 0 15,0 0-15,0 0 0,0 0 16,0 0-16,0 0 0,0 0 0,0 0 15,0 0-15,0 0 0,0 0 16,0 0-16,24-2 0,-24 2 16,27 9-16,-27-9 0,37 9 15,-12-4-15,3-1 0,7 0 16,4 0-16,15 0 0,3 1 16,17-2-16,2-1 0,19 0 0,0-1 15,18-1-15,0 0 16,18-4-16,-4-2 0,52 1 15,-13 4-15,-10-2 0,-7-1 0,3 1 16,-1 0-16,-2 0 0,-2 2 16,6-1-16,6-1 0,-10-2 15,-2-1-15,4 3 0,6 2 16,-9 1-16,-9 2 0,-4 0 16,-5 1-16,-10 1 0,-6 0 0,-11 0 15,-9 2-15,-15 1 0,-13 3 16,-19-3-16,-13 1 0,-10-4 15,-7 0-15,-7-2 0</inkml:trace>
  <inkml:trace contextRef="#ctx0" brushRef="#br0" timeOffset="284492.5282">1945 9989 0,'0'0'16,"0"0"-16,0 0 0,0 0 16,0 0-16,31 5 0,-31-5 15,28 4-15,-28-4 0,35 5 16,-11-2-16,0-1 0,1 1 0,14-1 16,4-1-16,-1 2 0,0-1 15,16 0-15,4 0 16,0 1-16,-3 1 0,17-1 15,7-1-15,5-1 0,-8-1 0,21 3 16,2 0-16,-11-3 0,-6 0 0,46 5 16,-7 2-16,-16 0 15,-13-1-15,11-1 0,6 0 16,-16 3-16,-11 3 0,12-2 16,13-2-16,-13-1 0,-6-2 0,12 2 15,7 2-15,-11-1 0,-8-1 16,7-1-16,8 2 15,-10-1-15,-5 0 0,9-4 0,11-2 16,-15 1-16,-13 0 0,15 0 16,8-1-16,-15-1 0,-10 0 0,4 1 15,3 2-15,-13-1 0,-9-1 16,4 0-16,0 1 16,-13-1-16,-9-1 0,1-2 15,3-2-15,-12 3 0,-8 6 0,7-9 16,2-3-16,-8 1 0,-7 3 15,-3 0-15,-6-1 0,1 0 16,0 1-16,-2-3 0,1 1 16,-6 3-16,-4 1 0,-3 0 15,0 1-15,-2 1 0,-1 1 0,-2-1 16,0-5-16,-1 0 0,0-2 16,-1 1-16,-3 0 15,2 0-15,-1 0 0,-2 0 0,1-2 16,0 1-16,2 0 0,-2-4 15,1-1-15,2-1 0,1 0 0,2-2 16,3-4-16,0 2 16,-1 1-16,0-3 0,2-3 15,-1 1-15,1-1 0,0-2 16,-2-2-16,1 3 0,-2 0 0,0-1 16,0-2-16,1 2 0,-2 2 15,-2-1-15,-3 0 16,0 2-16,0 3 0,-2-1 0,-2-1 15,-1 2-15,1 1 0,-5 2 16,-2 1-16,2-1 0,1 1 0,-5 0 16,-2 0-16,-1 1 15,1 2-15,-6-1 0,-2 2 16,-2 0-16,0 3 0,-8-2 16,-2 2-16,5 2 0,1 2 0,-13-4 15,-2 0-15,3 3 0,1 0 16,-12-1-16,-1-2 15,6 2-15,1-1 0,-5 0 0,-3 0 16,6 0-16,2 1 0,-13-1 16,-3 2-16,5 2 0,1-1 0,-30 1 15,6-2-15,33 0 0,5-3 16,-31 2-16,-4 0 16,11 2-16,3-1 0,-3-3 15,-4-3-15,12 7 0,8 3 0,-7-4 16,-7-3-16,5 2 0,1 1 15,-6-1-15,-4-2 0,7 3 16,7 2-16,-6-2 0,-8 0 16,10-4-16,7 0 0,-10 1 15,-6 2-15,6 2 0,7 2 0,-7-3 16,-5-1-16,12 1 0,5 0 16,-8 0-16,-4 0 15,4-1-15,5 1 0,-6 0 0,-3 0 16,14 1-16,7 1 0,-11-1 15,-6 1-15,6 0 0,5-1 0,-4 6 16,-2 1-16,5 1 16,4 0-16,-4-3 0,-5 0 15,11-4-15,4 1 0,-4 1 16,-4 0-16,9 1 0,3 2 0,2-1 16,-3 2-16,1-3 0,1 0 15,4-2-15,1-1 16,3 3-16,-1 3 0,0 0 0,-1 2 15,4-1-15,4-1 0,7-1 16,-5 1-16,1-1 0,0-1 0,1 3 16,-1 2-16,4 0 15,0 0-15,-4-2 0,1 2 16,-1 0-16,4 3 0,-2 1 16,-2 0-16,7-1 0,2 0 0,-3 5 15,-2 2-15,2-1 0,3-1 16,1 5-16,-4 1 0,4 1 15,-4 2-15,3 1 0,-2 2 16,2-2-16,2-2 0,-1 4 16,1 3-16,-1-3 0,3-3 0,2 3 15,1 1-15,0-1 0,3-1 16,-3-1-16,3 1 16,0-2-16,0 0 0,0 1 15,3-1-15,-2-1 0,2-1 0,3-1 16,-3 0-16,0-3 0,1-2 15,-4 0-15,0 1 0,0-5 16,0-1-16,-4-1 0,1-3 16,-3-2-16,2-5 0,1 1 15,-2-1-15,4 1 0</inkml:trace>
  <inkml:trace contextRef="#ctx0" brushRef="#br0" timeOffset="286842.5096">7203 9539 0,'0'0'0,"0"0"0,0 0 0,31-3 15,-17 2-15,5-1 0,7 1 16,1-1-16,4 0 0,13-2 16,4 1-16,-1 0 0,4 0 0,14-1 15,3 0-15,10 1 16,-7 0-16,9 1 0,-1-1 16,-14 2-16,-9 1 0,0-2 0,-5-1 15,-11 2-15,-9 1 0,-11 0 16,-3 1-16,-9 2 0,-3 1 15,-5 1-15,-3 0 0,-4 1 16,-3 0-16,-4 5 0,-2 1 16,-5 2-16,-3 0 0,-2 2 15,-4 1-15,0 1 0,1 1 0,-4 3 16,-4 3-16,3 0 16,3-2-16,-12 4 0,0 0 15,5-3-15,2-2 0,-2-1 0,-3 0 16,6-3-16,4-2 0,1-4 15,0-3-15,4-5 0,2-3 16,-1-2-16,2 0 0,4-2 16,5-2-16,0-4 0,1-5 15,1-3-15,1-2 0,4-5 16,1-3-16,3 0 0,3 1 0,0-4 16,1-3-16,3-1 0,2-1 15,2 0-15,0 0 16,1 4-16,0 1 0,5-5 0,3 1 15,-2 7-15,0 1 0,3 0 16,0 1-16,-6 8 0,-1 2 16,0 2-16,-1 3 0,1 1 15,1 1-15,3 5 0,0 2 16,2 4-16,-4 3 0,-1 3 16,1 4-16,-1 3 0,-1 3 0,2 6 15,-1 8-15,1-1 0,0 2 16,5 8-16,2 5 0,-1-2 15,1-1-15,2 8 0,0 0 16,-2-6-16,0-5 0,1-1 16,2-2-16,-2-4 0,-2-4 15,-4-2-15,-3-2 0,-3-6 16,-3-1-16,-3-8 0,-1-2 16,-1-4-16,-1-1 0,-10-8 0,-6-5 15,-5-4-15,-4-5 0,-11-6 16,-7-5-16,-3-5 0,-2-2 15,-23-8-15,-8-4 0,0 4 16,2 1-16,-13-4 0,19 8 16,20 12-16</inkml:trace>
  <inkml:trace contextRef="#ctx0" brushRef="#br0" timeOffset="293905.6886">8891 9514 0,'0'0'0,"0"0"0,3 29 16,-2-13-16,0 2 0,0 13 15,0 5-15,0 2 0,0-2 0,1 7 16,2-1-16,-2-5 16,0-3-16,0-2 0,-1-7 15,0-6-15</inkml:trace>
  <inkml:trace contextRef="#ctx0" brushRef="#br0" timeOffset="294093.2277">9084 9717 0,'0'0'0,"0"0"15,0 0-15,29-3 0,-15 2 0,3 0 16,2 0-16,4 0 0,-1-1 15,0 1-15,1 0 0,-3 1 16,-4 0-16,-1 0 0,-3 0 16,-2 0-16</inkml:trace>
  <inkml:trace contextRef="#ctx0" brushRef="#br0" timeOffset="294293.0562">8813 10079 0,'0'0'0,"0"0"0,24-1 0,-7 0 16,2 1-16,14-3 0,7-2 15,2 0-15,1 0 0,17-2 16,4-1-16,5 0 0,-5-2 0,7-6 16,-4-2-16,-15 4 0,-16 3 15,-7 4-15</inkml:trace>
  <inkml:trace contextRef="#ctx0" brushRef="#br0" timeOffset="294560.0189">9730 9540 0,'0'0'15,"0"0"-15,0 0 0,30-1 0,-15 2 16,3 0-16,3 0 0,7 0 15,0 0-15,0 1 0,-1 1 16,-2 0-16,-3 1 0,1-2 16,-3 1-16,-7 0 0,-3 1 15,-6 0-15,-4 3 0,-3 2 16,-3 1-16,-6 0 0,-6 0 16,-1-1-16,-1 0 0,-3 2 15,-4 1-15,-3 1 0,0-3 0,5-2 16,6-1-16,2-1 0</inkml:trace>
  <inkml:trace contextRef="#ctx0" brushRef="#br0" timeOffset="294742.8918">9689 9600 0,'0'0'16,"0"0"-16,0 0 0,0 0 15,0 0-15,0 0 0,0 0 0,0 0 16,0 0-16,0 0 0,16 19 16,-16-19-16,4 39 0,-1-13 15,-1 4-15,0 5 16,0 3-16,0 10 0,2-4 0,0 7 15,0-3-15,1-7 0,0-5 16,1-1-16,-1-7 0,1-9 0,1-5 16,-3-4-16,-1-3 15,-1 0-15</inkml:trace>
  <inkml:trace contextRef="#ctx0" brushRef="#br0" timeOffset="295010.0698">10316 9410 0,'0'0'0,"6"-1"0,3-1 0,1-1 0,1 0 15,2 1-15,3 2 16,2 1-16,0 4 0,-1-2 16,-2 0-16,-2 2 0,-2 1 0,-2 1 15,-1 3-15,-3 1 0,0 2 16,-3 2-16,-1 2 15,-1 2-15,0 0 0,-2 1 0,-1 1 16,-1-3-16,1 1 0,-1-2 16,-2-1-16,-1-1 0,1 0 0,-2-4 15,0-2-15,2-3 0,0 0 16,1 0-16</inkml:trace>
  <inkml:trace contextRef="#ctx0" brushRef="#br0" timeOffset="295163.9066">10210 9618 0,'0'0'0,"0"0"0,0 0 0,29-3 15,-15 2-15,2-3 0,3 0 16,1 0-16,0 2 0,6-1 16,1 0-16,-4-1 0,-3-1 0,-4 0 15,-1 1-15,-3 2 0</inkml:trace>
  <inkml:trace contextRef="#ctx0" brushRef="#br0" timeOffset="295343.0594">10106 9786 0,'0'0'0,"0"0"0,0 0 16,28-4-16,-28 4 0,30-6 0,-8 0 15,0 1-15,0 0 0,3-1 16,2-1-16,6-1 0,-3-1 15,-2-1-15,-4 0 0,-3 0 16,-3 2-16,-4 1 0</inkml:trace>
  <inkml:trace contextRef="#ctx0" brushRef="#br0" timeOffset="295626.1164">10117 9494 0,'0'0'0,"0"0"0,0 0 16,0 0-16,0 24 0,0-24 16,-5 38-16,0-13 0,1 3 0,-2 6 15,0 5-15,-2 7 16,3-1-16,-1 6 0,2-6 16,0-6-16,3-4 0,1 3 15,1-4-15,4-7 0,0-8 0,3-5 16,3-3-16,1-3 0,1-3 15,3-4-15,0-4 16,2-1-16,1-2 0,3-3 0,3-4 16,-1-2-16,0-3 0,-6 4 0,-2 2 15,-4 1-15</inkml:trace>
  <inkml:trace contextRef="#ctx0" brushRef="#br0" timeOffset="295793.158">10589 9836 0,'0'0'0,"0"0"0,0 0 16,0 0-16,0 0 0,0 0 16,0 0-16,-25 15 0,25-15 0,-18 14 15,18-14-15,-27 14 0,9-7 16,-1 0-16,0-1 16,-2-1-16,-1-1 0,4 0 15,1 0-15,3-1 0</inkml:trace>
  <inkml:trace contextRef="#ctx0" brushRef="#br0" timeOffset="295947.4679">10164 9895 0,'0'0'16,"0"0"-16,0 0 0,20 8 15,-20-8-15,29 10 0,-6-1 16,5 1-16,3 1 0,15 3 0,6 1 16,-1 0-16,-2 0 0,16 2 15,2-3-15,6 1 0,-8-3 16,-6-1-16,-15-3 0,-11-1 15</inkml:trace>
  <inkml:trace contextRef="#ctx0" brushRef="#br0" timeOffset="298626.3811">12437 9541 0,'0'0'0,"0"0"0,0 0 0,0 0 16,0 0-16,-23-11 0,23 11 15,-23-4-15,23 4 0,-27 2 16,11 1-16,-4 2 0,-3 1 0,-4 3 16,-3 5-16,-5 4 0,2 0 15,2 6-15,1 5 0,-3 3 16,5-1-16,2 1 0,5 2 15,7-1-15,4-2 0,7 5 16,5-1-16,7-4 0,4-5 16,12-1-16,8-1 0,6-9 15,4-5-15,-10-3 0,-6-2 16,-7 0-16</inkml:trace>
  <inkml:trace contextRef="#ctx0" brushRef="#br0" timeOffset="299059.5006">13085 9700 0,'0'0'0,"0"0"16,0 0-16,0 0 0,4-18 0,-4 18 15,0 0-15,-9-21 16,9 21-16,-19-14 0,6 7 0,-2 3 16,1 0-16,-5 2 15,-3 0-15,0 2 0,-1 2 0,-8 4 16,0 2-16,1 4 0,2 0 15,-4 8-15,2 3 0,5-2 16,4 1-16,4 3 0,5 0 16,4-1-16,3-2 0,5-1 15,4-3-15,5-4 0,3-2 16,7-5-16,4-5 0,1-2 0,2-3 16,2-6-16,3-3 15,-3-2-15,-3-1 0,6-6 0,-1-1 16,-4 0-16,-2-1 0,-4 2 15,-2 0-15,-5 4 0,-3 3 16,-3 3-16,-4 2 0,-2 4 16,-1 5-16,-3 1 0,-3 6 15,1 3-15,-2 4 0,3 3 16,0 2-16,2 0 0,0 1 0,6 2 16,5 2-16,1-4 0,1-4 15,4-3-15,1-3 0,-3-1 16,-2-3-16,-2 0 0</inkml:trace>
  <inkml:trace contextRef="#ctx0" brushRef="#br0" timeOffset="299292.7522">13415 9645 0,'0'0'0,"0"0"0,0 0 16,-11 24-16,11-24 0,-21 35 15,6-6-15,1 3 0,0 3 0,-6 13 16,-1 4-16,-3 7 16,1-4-16,-2 5 0,4-8 15,5-7-15,4-9 0,2-7 16,2-6-16,1-8 0,2-6 0,1-10 16,0-6-16,2 2 0,1 0 15,0 2-15</inkml:trace>
  <inkml:trace contextRef="#ctx0" brushRef="#br0" timeOffset="299533.0507">13365 9674 0,'0'0'0,"9"-2"0,3-2 16,3 2-16,4 0 0,9 4 16,2 1-16,-2 3 0,0 1 0,6 4 15,-1 4-15,-7-1 0,-3-1 16,-7 0-16,-4 0 0,-6 1 15,-7-1-15,-8 2 0,-7 2 16,-2 0-16,-3 0 0,-6-1 16,-5 0-16,1-2 0,3 0 0,-8 0 15,2 0-15,3-6 16,5-4-16,7-7 0,6-5 16,3 2-16,2 2 0,2 0 0</inkml:trace>
  <inkml:trace contextRef="#ctx0" brushRef="#br0" timeOffset="299743.1732">13909 9785 0,'0'0'16,"-4"9"-16,-2 6 0,-3 4 0,-3 3 16,-5 17-16,-2 7 15,-3 8-15,0-3 0,-4 8 0,1-4 16,4-9-16,4-9 0,2-2 15,3-7-15,2-9 0,2-5 0,2-9 16,1-6-16,0-8 16,1-5-16,1 1 0,1 4 15,-1 3-15</inkml:trace>
  <inkml:trace contextRef="#ctx0" brushRef="#br0" timeOffset="299982.2885">13970 9659 0,'0'0'15,"9"-2"-15,6 0 0,-1 1 16,1 1-16,8 2 0,3 2 16,-2 3-16,-1 0 0,-2 4 15,-2 1-15,-4 3 0,-3-1 16,-2 6-16,-5 1 0,-6-1 16,-6 0-16,-6-1 0,-7 1 15,-1-2-15,0-4 0,-6 2 0,-5 0 16,2-1-16,2-1 0,-5-1 15,0-3-15,6-4 0,3-2 16,6-6-16,2-4 0,4 2 16,2 0-16,2 1 0</inkml:trace>
  <inkml:trace contextRef="#ctx0" brushRef="#br0" timeOffset="300326.8061">14339 9799 0,'0'0'0,"0"0"16,0 0-16,24 3 0,-15-1 0,5 1 16,4-2-16,1 0 15,1-1-15,8-1 0,-1-1 16,1-2-16,0 0 0,-2-4 16,-1-2-16,-4-1 0,-3 0 0,0-4 15,-5-2-15,-4 1 0,-3 0 16,-7 0-16,-7 1 0,0 3 15,-5 3-15,-7 0 0,-5 6 16,-2 1-16,-4 0 0,1 5 16,0 4-16,2 3 0,0 2 0,-2 9 15,4 6-15,5-2 16,4 0-16,9 2 0,4 2 16,8-2-16,5-2 0,6-3 0,5 0 15,6-2-15,7-3 0,8-5 16,8-5-16,-12-1 0,-7-1 15,-7-1-15</inkml:trace>
  <inkml:trace contextRef="#ctx0" brushRef="#br0" timeOffset="300745.0209">15342 9729 0,'0'0'15,"0"0"-15,0 0 0,0 0 0,-23-14 16,23 14-16,-29-8 0,10 6 15,-2 1-15,-3 3 0,-4 3 16,-7 2-16,1 3 0,0 3 16,0 5-16,3 3 0,3 2 15,1 6-15,5-1 0,6-4 0,6-2 16,9 0-16,6-1 16,6-5-16,5-1 0,8-6 0,7-6 15,3-4-15,3-4 0,9-6 16,4-4-16,-6-3 0,-3-2 15,5-12-15,-2-4 0,-5-3 16,-4 1-16,-5-4 0,-4-4 16,-3 1-16,-5 6 0,-5 5 15,-3 5-15,-2 5 0,-3 6 0,-2 1 16,-2 2-16,-2 7 0,-2 1 16,-1 10-16,-4 5 0,-1 3 15,-1 5-15,-5 8 0,-5 8 16,1 3-16,1 4 0,1 6 15,3 3-15,3-5 0,2-2 16,5 3-16,2-3 0,6-5 16,2-2-16,9-6 0,6-5 15,-6-6-15,-3-3 0,-3-5 16</inkml:trace>
  <inkml:trace contextRef="#ctx0" brushRef="#br0" timeOffset="300949.1378">16267 9724 0,'0'0'0,"0"0"0,0 0 16,0 0-16,-15 25 0,15-25 16,-17 34-16,6-14 0,-1 2 0,-4 0 15,-1 2-15,-4 4 0,2-3 16,2-5-16,3-3 0,2-3 15,2-2-15,1-2 0</inkml:trace>
  <inkml:trace contextRef="#ctx0" brushRef="#br0" timeOffset="301109.3391">16341 9403 0,'0'0'0,"0"0"0,0 0 15,23 2-15,-23-2 0,24 4 16,-9 1-16,1-1 0,-2 1 0,3 1 16,-4-2-16,-2 1 0</inkml:trace>
  <inkml:trace contextRef="#ctx0" brushRef="#br0" timeOffset="301459.673">16590 9735 0,'0'0'0,"-6"7"16,-1 3-16,-1 2 0,-1 1 0,-5 8 16,-3 3-16,1-3 0,-1-4 0,-1 2 15,4 0-15,3-5 0,2-2 16,3-5-16,0-2 16,6-5-16,0 0 0,7-3 15,4-7-15,0-2 0,0-1 0,4-3 16,5-5-16,2 2 0,0 1 0,11-9 15,4-2-15,-4 3 16,-3 3-16,4 4 0,-1 5 16,-3 5-16,-3 4 0,-3 7 15,-2 5-15,-4 3 0,-4 5 0,-5 4 16,-4 4-16,-4 0 0,-2 0 16,-6 4-16,-4 3 15,1-3-15,0-3 0,2 4 0,3 3 16,-1-7-16,2-3 0,2-8 15,1-6-15,1-1 0,0-1 0,0-2 16</inkml:trace>
  <inkml:trace contextRef="#ctx0" brushRef="#br0" timeOffset="301709.8305">17476 9655 0,'0'0'0,"0"0"0,0 0 16,-22 16-16,22-16 0,-30 23 15,8-4-15,-1 0 0,-1 1 0,-6 8 16,1 2-16,5-2 0,3-1 16,1 3-16,5-1 15,4-3-15,3-5 0,10-1 0,8-3 16,5-5-16,3-4 0,8-3 15,5-5-15,-6 2 0,-5-2 0,-4 1 16</inkml:trace>
  <inkml:trace contextRef="#ctx0" brushRef="#br0" timeOffset="302059.9665">17778 9813 0,'0'0'0,"0"0"0,0 0 15,-17 16-15,17-16 0,-19 22 16,8-6-16,1-1 0,1 2 16,2-1-16,2 1 0,1 2 15,2-2-15,9-3 0,5-1 16,3-5-16,1-3 0,6-5 16,6-4-16,-1-3 0,1 0 0,6-5 15,0-3-15,-3 1 0,-3-3 16,-2-5-16,-4-4 0,-6 4 15,-5 4-15,-10 0 0,-7-1 16,-3 5-16,-2 2 0,-10 3 16,-5 7-16,2 2 0,-3 3 0,-9 4 15,-3 3-15,6-1 0,3 0 16,5 3-16,4 1 16,6 1-16,5-1 0,11-3 0,9-1 15,3-3-15,2-4 0,-2 1 16,-4-1-16,-1-1 0</inkml:trace>
  <inkml:trace contextRef="#ctx0" brushRef="#br0" timeOffset="302660.1723">18338 9775 0,'0'0'0,"0"0"16,0 0-16,-12 26 0,7-13 0,-4 3 15,-2 4-15,-5 5 0,2-1 0,0-1 16,-1-1-16,3-4 16,2-4-16,0 1 0,3-4 15,1-3-15,3-1 0,3-7 16,3-7-16,4 0 0,3-3 0,2-3 16,2-5-16,2 0 0,0-1 15,11-8-15,5-3 16,-4 5-16,0 4 0,6-2 0,1 2 15,-4 4-15,-2 3 0,-4 4 16,-3 6-16,-4 2 0,-4 2 0,-2 8 16,-2 4-16,-4 0 15,-3 1-15,-3 7 0,-2 2 16,-1 1-16,-1 0 0,-2 3 16,-3 1-16,1-8 0,0-2 0,0 2 15,0-1-15,0-5 0,1-3 16,3-4-16,2-4 0,-1 1 15,-1-2-15,5-5 0,4-5 16,0 0-16,2-2 0,4-5 16,3-2-16,2-1 0,1-1 0,9-5 15,1 0-15,-2 4 0,-3 2 16,5-1-16,2 0 16,-4 5-16,-2 4 0,-1 2 0,-2 3 15,-3 2-15,-4 3 0,-4 5 16,-2 3-16,-1 2 0,-2 1 15,-2 6-15,-5 5 0,1-1 16,0 0-16,-3 3 0,0 3 16,-2-2-16,0-2 0,2 0 15,3-2-15,1-1 0,0-4 0,-1-4 16,-3-4-16,2-2 0,1-1 16,-1-1-16</inkml:trace>
  <inkml:trace contextRef="#ctx0" brushRef="#br0" timeOffset="302993.149">19080 9928 0,'0'0'0,"0"0"16,0 0-16,0 0 0,23 5 0,-23-5 16,28 0-16,-11-1 0,0-1 15,4 0-15,3-1 16,2-1-16,-1-2 0,6-3 0,-2-2 15,-4-1-15,-2 0 0,-2-2 16,-2-1-16,-5 0 0,-3 2 16,-4-3-16,-5 1 0,-4 3 0,-3-1 15,-8 6-15,-8 2 16,-1 2-16,-1 3 0,-12 5 16,-5 5-16,5 3 0,3 2 0,-2 9 15,3 4-15,5 1 0,7-1 16,9 1-16,6 3 0,5-6 15,4-4-15,11-2 0,11-1 16,1-3-16,2-4 0,9-2 16,7-4-16,-9 0 0,-9-3 0,-6 0 15</inkml:trace>
  <inkml:trace contextRef="#ctx0" brushRef="#br0" timeOffset="308044.0162">13998 8846 0,'0'0'0,"-7"-8"16,-3-6-16,-2 1 0,-2-2 0,-11-5 15,-7 1-15,-13-5 16,-3 1-16,-8 4 0,-7 3 16,-12 2-16,2 4 0,-18 7 15,-3 3-15,-6 6 0,6 4 0,-45 20 16,8 9-16,15 1 0,12 2 15,-8 10-15,-6 6 0,14-1 16,10 0-16,2 11 0,4 7 16,14-6-16,10-6 0,8 10 15,6 7-15,12-8 0,8-5 16,11-1-16,7-3 0,14-7 16,10-4-16,14 1 0,7 2 15,6-10-15,6-6 0,14-2 0,11 1 16,1-5-16,1-5 0,19-2 15,14-1-15,-2-3 0,-3 1 16,14-1-16,9 0 0,-6-3 16,-4 0-16,16-3 0,10-3 15,-9-5-15,-5-5 0,13-2 16,10-2-16,-11-2 0,-5 0 0,12-5 16,8-5-16,-14-4 0,-8-4 15,4-3-15,4 0 0,-16 0 16,-12 0-16,-2-8 0,-1-4 15,-17 3-15,-12 4 0,-6-9 16,-4-7-16,-12 4 0,-9 3 0,-10-9 16,-7-6-16,-11 2 0,-8 2 15,-9-6-15,-6-5 16,-5 1-16,-4 1 0,-15-7 16,-9-6-16,-1 7 0,2 6 0,-14-9 15,-7-3-15,-2 10 0,1 6 16,-16-1-16,-10 1 15,2 4-15,-1 3 0,-13 4 0,-9 3 16,0 5-16,-1 5 0,-22 6 16,-14 2-16,5 10 0,4 5 15,-19 12-15,-11 6 0,10 5 0,6 6 16,-16 16-16,-12 10 16,18 4-16,14 4 0,45-19 0,30-10 15,21-9-15</inkml:trace>
  <inkml:trace contextRef="#ctx0" brushRef="#br0" timeOffset="309196.3546">20610 9122 0,'0'0'0,"0"0"0,0 0 0,-26 16 16,26-16-16,-29 23 0,7-3 16,-3 3-16,-4 4 0,-14 16 15,-5 8-15,-12 11 0,2-2 16,-12 14-16,-8 12 0,9-10 16,6-8-16,-15 24 0,6 1 15,18-17-15,12-11 0,1-7 16,1-4-16,12-14 0,6-10 0,6-9 15,5-7-15,4-4 0</inkml:trace>
  <inkml:trace contextRef="#ctx0" brushRef="#br0" timeOffset="309476.5906">20902 9800 0,'0'0'16,"0"0"-16,0 0 0,-9 22 0,9-22 16,-12 29-16,1-8 0,-3 2 15,0 0-15,-4 10 0,2 1 16,2-2-16,0-2 0,0 2 15,2-3-15,4-6 0,4-7 0,0-1 16,1-4-16,1-2 0</inkml:trace>
  <inkml:trace contextRef="#ctx0" brushRef="#br0" timeOffset="309622.7832">21107 9474 0,'0'0'0,"0"0"0,0 0 0,0 0 0,0 0 0,24 1 16,-24-1-16,20 6 15,-20-6-15,0 0 0,24 13 16,-24-13-16</inkml:trace>
  <inkml:trace contextRef="#ctx0" brushRef="#br0" timeOffset="309992.8385">21233 9868 0,'0'0'15,"-2"8"-15,-1 4 0,-2 2 16,1 2-16,-4 7 0,-2 3 0,-1-4 16,0-3-16,-2 1 15,1 0-15,2-6 0,2 0 0,1-7 16,0-2-16,3-4 0,1-3 15,6-6-15,2-4 0,3-1 16,2-1-16,1-5 0,2-6 16,2 1-16,4-1 0,7-4 15,1 0-15,-3 4 0,-2 1 0,4 5 16,-2 6-16,-1 5 0,0 4 16,-2 5-16,-1 3 15,-7 2-15,-3 1 0,-4 7 0,-5 5 16,-2 1-16,-3 0 0,-1 3 15,-2 2-15,0-1 0,-1-1 16,0 3-16,2-2 0,2-7 16,3-2-16,0-2 0,0-3 15,0-3-15</inkml:trace>
  <inkml:trace contextRef="#ctx0" brushRef="#br0" timeOffset="310213.9086">22010 9686 0,'0'0'0,"0"0"15,0 0-15,0 0 0,-23 25 0,23-25 16,-30 31-16,12-12 0,0 2 16,1 5-16,-2 2 15,-1 7-15,4-3 0,5 5 0,7-3 16,5-8-16,4-5 0,7-3 15,8-4-15,1-5 0,2-4 0,-4-1 16,-4 0-16,-3-2 0</inkml:trace>
  <inkml:trace contextRef="#ctx0" brushRef="#br0" timeOffset="310526.6019">22175 9911 0,'0'0'0,"0"0"15,0 0-15,-16 21 0,16-21 0,-17 25 16,8-8-16,1-1 0,2-2 16,3 1-16,5-1 0,2-1 0,4-4 15,6 0-15,5-6 16,1-1-16,2-2 0,1-3 16,1-3-16,-1-3 0,-1-1 0,3-6 15,-3-3-15,-7 0 0,-3 1 16,-6 0-16,-6-1 0,-4 1 15,-2 0-15,-6 4 0,-4 3 16,-3 1-16,-2 3 0,-2 6 16,-1 2-16,2 2 0,1 1 0,3 1 15,2 0-15,5 2 0,3 0 16,7-4-16,7-2 0,-1-1 16,-1 1-16,0-1 0</inkml:trace>
  <inkml:trace contextRef="#ctx0" brushRef="#br0" timeOffset="311077.0107">22694 9809 0,'0'0'0,"0"0"0,0 0 16,-4 26-16,4-26 0,-8 27 16,1-7-16,0 1 0,-1 1 0,-2 4 15,-1-1-15,1-4 0,1-4 16,3-1-16,1-2 0,1-4 15,-1-3-15,4-3 0,1-4 16,5-1-16,-1-3 0,4-6 16,2-4-16,0-3 0,0-1 0,5-1 15,4-1-15,0-1 0,0 2 16,3-3-16,-1 4 16,-1 4-16,-2 4 0,0 5 0,-2 0 15,-1 4-15,0 2 0,-4 5 16,-3 1-16,-4 4 0,-2 3 15,-2 4-15,-2 2 0,-1-1 16,-2 1-16,0 3 0,-1-2 16,1-4-16,-1-4 0,2-1 15,0-2-15,1-2 0,1 0 0,2-8 16,-2 0-16,2-4 0,1-1 16,4-5-16,5-6 0,2 0 15,2-1-15,2-4 0,4-3 16,2 0-16,1 1 0,7 0 15,1 0-15,-5 5 0,-3 3 16,0 1-16,-3 3 0,-2 3 0,-2 4 16,-1 4-16,0 4 15,-4 3-15,-3 2 0,-5 5 0,-3 6 16,-2-2-16,-2 0 0,-2 4 16,0 5-16,-1-1 0,1-3 15,-1 0-15,1-1 0,0-4 16,-1-3-16,1-3 0,-2-2 15,2-3-15,2 0 0,-1-2 16</inkml:trace>
  <inkml:trace contextRef="#ctx0" brushRef="#br0" timeOffset="311410.2974">23287 9970 0,'0'0'0,"0"0"0,0 0 16,0 0-16,0 0 0,30 4 15,-30-4-15,24 4 0,-24-4 16,32 2-16,-14-3 0,1-2 16,0-1-16,2-1 0,1-1 15,-1-2-15,-2-1 0,3-4 0,-3-3 16,-2 1-16,-4 0 0,-3-1 16,-3-2-16,-1 3 0,-3 0 15,-6 2-15,-6 2 0,-4 1 16,-4 3-16,-3 4 0,-3 6 15,-1 2-15,-1 2 0,-5 8 16,2 4-16,5 3 0,3 2 0,5 6 16,4 4-16,3 1 0,5-5 15,11-2-15,8-1 16,7-5-16,5-5 0,9-6 16,9-7-16,-11 0 0,-8-1 0,-5-1 15</inkml:trace>
  <inkml:trace contextRef="#ctx0" brushRef="#br0" timeOffset="312314.9892">24658 9769 0,'0'0'0,"0"0"16,0 0-16,0 0 0,0 0 0,-22 0 15,22 0-15,-28 12 16,28-12-16,-35 18 0,14-3 16,-1 0-16,0 0 0,-7 9 15,0 4-15,3-1 0,3 0 0,0 4 16,5 0-16,5-2 0,4-3 16,11 0-16,8-2 0,4-3 15,3-3-15,5-5 0,4-4 16,-5-1-16,-3-2 0,-4-2 15</inkml:trace>
  <inkml:trace contextRef="#ctx0" brushRef="#br0" timeOffset="313109.8946">25224 9965 0,'0'0'0,"0"0"16,0 0-16,0 0 0,0 0 16,0 0-16,5-19 0,-5 19 15,-6-16-15,0 8 0,-3-3 0,-1 1 16,-1-1-16,-1 3 0,-2 0 15,-1 3-15,-3 3 0,-7 1 16,-3 2-16,2 4 0,1 2 16,-3 2-16,-1 2 0,2 5 15,2 4-15,-3 6 0,5 2 16,3-2-16,5-2 0,3 1 16,5-2-16,2-2 0,4-2 0,7-2 15,4-4-15,5-3 0,5-3 16,2-4-16,2-3 0,3-4 15,0-3-15,0-3 0,-1-2 16,0 0-16,-3-2 0,4-5 16,0-1-16,-4-2 0,-2 1 15,-4 3-15,-2 1 0,-4 6 16,-2 1-16,-4 2 0,0 3 16,-3 0-16,-1 3 0,-1 4 15,-1 4-15,-1 2 0,-1 3 0,0 3 16,-1 3-16,-1 1 0,1 0 15,3 2-15,2-2 16,2 3-16,2 0 0,0-5 0,1-4 16,-2-1-16,-1-2 0,1-2 15</inkml:trace>
  <inkml:trace contextRef="#ctx0" brushRef="#br0" timeOffset="313359.9897">25554 9906 0,'0'0'0,"0"0"0,0 0 15,-10 27-15,10-27 0,-14 36 16,2-8-16,-1 1 0,2 1 0,-2 11 16,0 3-16,0-1 0,-1-1 15,-1 7-15,1-3 0,0-6 16,3-5-16,2-1 0,1-7 15,2-8-15,3-5 0,-3-7 16,0-5-16,1-1 0,2-1 0,0 1 16</inkml:trace>
  <inkml:trace contextRef="#ctx0" brushRef="#br0" timeOffset="313577.2106">25601 9810 0,'0'0'0,"14"-1"15,4 2-15,2 0 0,0 2 0,11 5 16,3 2-16,4 4 16,-4 1-16,-2 3 0,-3 2 15,1 2-15,-6-3 0,-8 3 16,-7-1-16,-8-2 0,-6-1 0,-10-3 16,-9-1-16,-2-4 0,-4-1 15,-19 2-15,-7-1 0,-2-1 16,0 0-16,-13-1 0,1-2 15,17-1-15,13-2 0,11 0 16</inkml:trace>
  <inkml:trace contextRef="#ctx0" brushRef="#br0" timeOffset="314260.5862">21380 10399 0,'0'0'16,"0"0"-16,0 0 0,-23 1 0,12 0 15,-3-1-15,-4 1 0,-2 1 0,-2 1 16,-9 2-16,-3 0 15,-1 1-15,-1 1 0,2 4 0,2 1 16,-2 3-16,5-2 0,6 0 16,6 1-16,4 0 0,6 3 15,6-1-15,5-1 0,6 0 16,5 0-16,3-1 0,2-1 16,4 0-16,4 1 0,-3-3 15,-1 0-15,-3-1 0,-3-1 0,-5-1 16,-2-1-16,-4 0 0,-4 0 15,-6-1-15,-6 2 0,-6 1 16,-6-2-16,-4 3 0,-2-2 16,-3 0-16,-2-2 0,3 0 15,3-2-15,5-1 0,3 1 16,4-2-16</inkml:trace>
  <inkml:trace contextRef="#ctx0" brushRef="#br0" timeOffset="314701.1421">21919 10532 0,'0'0'0,"0"0"0,0 0 16,0 0-16,0 0 0,0 0 15,-25-13-15,25 13 0,-34 0 0,12 2 16,-3 1-16,0 0 0,-2 0 15,-9 8-15,-1 3 0,1 3 16,2 0-16,-3 6 0,4 2 16,6-2-16,7-1 0,7-2 15,6-2-15,10-3 0,5-4 16,8-4-16,4-3 0,4-4 16,4-2-16,1-4 0,3-4 15,0 0-15,0 2 0,4-9 0,-3-3 16,-4 0-16,0-1 0,-5 1 15,-3 0-15,-4 4 0,-4 4 16,-4 3-16,-4 2 0,-1 3 16,-2 2-16,-4 4 0,-3 3 15,-1 5-15,-2 3 0,0 5 16,2 4-16,0-1 0,1 2 16,1 2-16,2 3 0,1-4 15,0 0-15,4-4 0,5-1 16,3-4-16,3-2 0,-2-3 0,-3-1 15,-1-2-15</inkml:trace>
  <inkml:trace contextRef="#ctx0" brushRef="#br0" timeOffset="314910.5349">22398 10300 0,'0'0'0,"0"0"0,0 0 16,-11 24-16,5-14 0,-3 7 16,-2 6-16,0 2 0,-1 1 0,-6 13 15,-1 3-15,-2 6 16,3-7-16,0 7 0,5-1 16,3-10-16,5-6 0,0-6 15,2-5-15,0-5 0</inkml:trace>
  <inkml:trace contextRef="#ctx0" brushRef="#br0" timeOffset="315367.6608">22879 10550 0,'0'0'15,"0"0"-15,0 0 0,0 0 0,0 0 16,0 0-16,-23-12 0,23 12 15,-26 0-15,26 0 0,-38 6 16,17-1-16,-1 1 0,-3 4 16,-3 3-16,-4 4 0,4 0 0,1 3 15,3 1-15,0 4 16,4-3-16,7 0 0,6 0 16,3-4-16,3-2 0,7-4 15,6-2-15,5-4 0,2-2 16,7-7-16,8-5 0,-3-2 15,-2 0-15,2-4 0,-3-1 0,-1-2 16,-2-2-16,-2-1 0,-2-2 16,-4 2-16,-4 2 0,-1 1 15,-2 3-15,-2 1 0,-3 3 16,-1 4-16,-3 2 0,-1 4 16,-5 1-16,1 7 0,-3 8 15,2 1-15,-1 3 0,1 3 16,0 2-16,3-1 0,2 0 0,2-1 15,2 1-15,2-3 0,4-1 16,3-2-16,4-2 0,-4-3 16,-2-3-16,-2-1 0</inkml:trace>
  <inkml:trace contextRef="#ctx0" brushRef="#br0" timeOffset="315660.257">23256 10564 0,'0'0'16,"0"0"-16,0 0 0,0 0 0,-11 23 16,11-23-16,-15 29 0,6-12 15,0 1-15,0 2 0,1 2 16,-1-2-16,0-1 0,-1 2 16,2-4-16,2-2 0,1-4 0,3-3 15,1-4-15,1-4 0,0 0 16,3-5-16,1-4 0,0 1 15,2-1-15,2-3 0,2-1 16,-1 2-16,-1 2 0,2 1 16,1 1-16,0 1 0,1 3 15,-1 0-15,0 2 0,0 1 16,1 3-16,3 0 0,1 2 16,-2 0-16,-1-1 0,-4-2 15</inkml:trace>
  <inkml:trace contextRef="#ctx0" brushRef="#br0" timeOffset="316112.485">23715 10593 0,'0'0'0,"0"0"0,0 0 15,0 0-15,-21 29 0,21-29 0,-19 29 16,8-11-16,0 2 0,0 1 15,1 1-15,3-2 0,2-1 0,3 3 16,4-2-16,3-5 16,1-4-16,9-5 0,6-4 15,1-3-15,0-2 0,2-4 16,1-5-16,6-5 0,0-1 16,-2-2-16,-2 0 0,-3 0 0,-2 0 15,1-1-15,-5 3 16,-2 3-16,-3 3 0,-5 4 0,-4 4 15,-2 5-15,-1 4 0,-3 5 16,-3 6-16,-3 6 0,0 5 16,-3 11-16,-1 7 0,1-1 15,1-1-15,0 5 0,2-4 16,2-7-16,0-3 0,-1 1 16,-1-4-16,1-10 0,1-3 0,-5-6 15,-3-2-15,1-3 0,-1 0 16,-6-6-16,-5-2 15,-2-3-15,1-1 0,0-5 16,2-5-16,2-3 0,2-2 0,5-8 16,4-3-16,2 5 0,2 7 0,2 4 15</inkml:trace>
  <inkml:trace contextRef="#ctx0" brushRef="#br0" timeOffset="316432.8443">25053 10551 0,'0'0'0,"0"0"0,0 0 0,-28-4 15,28 4-15,-33 0 0,8 1 16,0 4-16,-1 0 0,-12 7 16,-2 4-16,4 1 0,2 1 0,-4 8 15,4 3-15,7 0 16,6 1-16,6 0 0,10-1 16,7-5-16,6-2 0,13-1 15,10-2-15,4-3 0,5-2 0,-10-4 16,-5-1-16,-5-3 0</inkml:trace>
  <inkml:trace contextRef="#ctx0" brushRef="#br0" timeOffset="316843.2937">25476 10662 0,'0'0'15,"0"0"-15,0 0 0,-20-7 0,20 7 16,-28-2-16,6 2 15,-1 2-15,-1 2 0,-4 2 0,-3 3 16,-6 4-16,3 3 0,-7 5 16,3 3-16,6-3 0,5-2 0,8 0 15,7 0-15,7-1 16,3-1-16,10-3 0,6-2 16,5-4-16,4-4 0,6-3 0,4-4 15,-1-2-15,0-4 0,4-4 16,1-3-16,-9-1 0,-3 1 15,-3-4-15,-1-1 0,-6 5 16,-2 0-16,-4 5 0,-2 1 16,-3 3-16,1 2 0,-5 5 15,0 0-15,0 0 0,-6 6 0,2 3 16,-1 6-16,2-1 16,1 3-16,1 4 0,2 3 15,1 0-15,1-1 0,5 0 16,4-2-16,4-3 0,1-4 0,4-4 15,3-4-15,-4-2 0,-4 0 0,-3-1 16</inkml:trace>
  <inkml:trace contextRef="#ctx0" brushRef="#br0" timeOffset="317060.8153">25823 10633 0,'0'0'0,"0"0"15,0 0-15,0 0 0,-15 25 0,15-25 16,-18 39-16,7-14 0,-1 3 16,-3 7-16,-1 5 0,-4 11 15,1-2-15,-1 12 0,3-3 16,-1 1-16,4-10 0,3-5 16,1-5-16,1-6 0,1-5 0,-4-7 15,-2-6-15,3-4 0,2-2 16,1-2-16</inkml:trace>
  <inkml:trace contextRef="#ctx0" brushRef="#br0" timeOffset="317276.9616">25779 10672 0,'0'0'0,"12"0"15,6 0-15,0 2 0,1 2 0,9 1 16,1 5-16,3 2 0,-2 0 15,-6 4-15,-3 4 16,-4-2-16,-4-3 0,-4 0 0,-5 1 16,-3-1-16,-2-2 0,-10 0 15,-9 0-15,-3-1 0,-3-1 16,-9-2-16,-8-1 0,8-1 0,8-2 16,4-1-16</inkml:trace>
  <inkml:trace contextRef="#ctx0" brushRef="#br0" timeOffset="322093.3847">21070 8756 0,'0'0'16,"0"0"-16,0 0 0,40 0 15,-40 0-15,45 1 0,-11-1 16,11-2-16,3-2 0,15 1 16,4 0-16,-6 0 0,-6-2 0,10 0 15,-1 0-15,-1 2 0,-12 4 16,-4 1-16,-5 0 15,-12 1-15,-6-2 0,-7 0 0,-4 0 16,-3-1-16</inkml:trace>
  <inkml:trace contextRef="#ctx0" brushRef="#br0" timeOffset="322327.0656">21522 8832 0,'0'0'0,"0"0"16,0 0-16,0 0 0,0 0 16,0 0-16,4 32 0,-4-32 0,0 29 15,0-29-15,-4 41 16,2-18-16,0 2 0,-1 0 16,-2 2-16,0 7 0,-1-2 0,1-3 15,-2-1-15,1-4 0,1-2 16,-3-2-16,-1-7 0,4-4 15,-1-1-15,2-1 0</inkml:trace>
  <inkml:trace contextRef="#ctx0" brushRef="#br0" timeOffset="322512.1756">21102 9296 0,'0'0'0,"0"0"0,0 0 16,28 2-16,-28-2 0,35 2 0,-6-1 15,4 0-15,4-1 0,18 0 16,6-1-16,10 1 0,-5 0 0,14 0 16,0 0-16,-9-1 15,-5 0-15,-6-1 0,-16 1 16,-11 1-16</inkml:trace>
  <inkml:trace contextRef="#ctx0" brushRef="#br0" timeOffset="322718.376">22267 8591 0,'0'0'16,"0"0"-16,0 0 0,0 0 0,26 10 15,-17-4-15,1 5 0,0-1 16,-1-1-16,0 0 0,-1-2 16,-1 0-16</inkml:trace>
  <inkml:trace contextRef="#ctx0" brushRef="#br0" timeOffset="322893.6719">22169 8947 0,'0'0'0,"0"0"0,0 0 16,0 0-16,25-4 0,-25 4 16,38-10-16,-11 3 0,2-2 15,6-2-15,2-1 0,4-1 0,-7 2 16,-4 1-16</inkml:trace>
  <inkml:trace contextRef="#ctx0" brushRef="#br0" timeOffset="323110.2462">22824 8486 0,'0'0'0,"0"0"16,0 0-16,-6 21 0,6-21 0,-14 25 15,2-6-15,-1 2 0,0-1 16,-4 8-16,2 1 15,2-1-15,0 0 0,-1 0 0,2-5 16,3-5-16,4-3 0,0-2 16,1-3-16,1-3 0</inkml:trace>
  <inkml:trace contextRef="#ctx0" brushRef="#br0" timeOffset="323310.05">22847 8633 0,'0'0'0,"0"0"15,0 0-15,39-2 0,-24 2 0,4-1 16,2 1-16,7 0 0,-1 0 16,0 0-16,-2 0 0,-3 0 15,-3 1-15,-3 1 0,-1 1 16,-3-1-16,-1-1 0,-5 1 16,-2 2-16,-4 0 0,-2 3 0,-6 0 15,-4 0-15,-3 1 0,-1 1 16,2-2-16,1-1 0,3 0 15</inkml:trace>
  <inkml:trace contextRef="#ctx0" brushRef="#br0" timeOffset="323493.6091">22934 8628 0,'0'0'0,"0"0"15,0 0-15,-15 21 0,15-21 0,-18 26 16,6-6-16,-2 2 0,-1 1 15,-8 9-15,0 2 0,2-3 16,2-1-16,-1 0 0,4-5 16,3-4-16,2-6 0,2-2 15,3-2-15,0-3 0</inkml:trace>
  <inkml:trace contextRef="#ctx0" brushRef="#br0" timeOffset="323644.1574">22840 8878 0,'0'0'0,"0"0"0,0 0 16,37-1-16,-20 0 0,3 1 16,2 0-16,5 2 0,1-1 15,-2 1-15,0 0 0,-6 0 16,-2-1-16,-2 0 0,-3 0 0,-2 0 16</inkml:trace>
  <inkml:trace contextRef="#ctx0" brushRef="#br0" timeOffset="323844.384">22550 9052 0,'0'0'16,"0"0"-16,0 0 0,-9 19 0,9-19 16,-8 26-16,3-7 15,-1 0-15,1-1 0,-1 1 0,1 2 16,-1 3-16,2-1 0,3-1 15,2-2-15,1-5 0,0-5 16,0 0-16,1-3 0,-2-1 0</inkml:trace>
  <inkml:trace contextRef="#ctx0" brushRef="#br0" timeOffset="324077.8243">22605 9143 0,'0'0'0,"0"0"0,0 0 16,0 0-16,32-12 0,-32 12 0,38-12 15,-16 6-15,2 1 0,2 0 16,3 1-16,5-2 0,-2 1 16,-3 0-16,-3 3 0,-3 1 15,-2 2-15,0 3 0,-3 1 16,-9 2-16,-4 2 0,-4 2 16,-3 3-16,-4 1 0,-1 0 0,-7 1 15,-3 0-15,-1-1 0,1 0 16,-4 0-16,-1-3 0,4-2 15,4-2-15,3-2 0</inkml:trace>
  <inkml:trace contextRef="#ctx0" brushRef="#br0" timeOffset="324263.8354">22768 9151 0,'0'0'0,"0"0"0,0 0 16,-15 23-16,7-11 0,-2 3 0,-2 2 15,-1 3-15,-3 2 0,-6 7 16,-2 1-16,1-2 0,2-3 16,-6 4-16,1-1 0,3-6 15,3-5-15,3-3 0,4-2 16,2-3-16</inkml:trace>
  <inkml:trace contextRef="#ctx0" brushRef="#br0" timeOffset="324413.8725">22707 9318 0,'0'0'16,"0"0"-16,0 0 0,33 13 16,-18-3-16,4 2 0,3 2 15,6 3-15,1-1 0,2 1 16,2 2-16,4 2 0,-1-3 16,-4-4-16,-4-7 0,-5-1 0,-4-1 15,-3 0-15</inkml:trace>
  <inkml:trace contextRef="#ctx0" brushRef="#br0" timeOffset="325044.4363">23395 9040 0,'0'0'0,"0"0"0,0 21 0,0-6 15,0 2-15,0 9 0,0 3 16,1-2-16,3-3 0,-1-1 16,3-3-16,-1 1 0,1-3 15,-2-5-15,0-3 0,0-6 16,0-4-16,-2-6 0,-2-4 16,0-2-16,-1-2 0,-1-2 15,0-4-15,1 1 0,0 1 0,1-5 16,0 2-16,3 1 0,2 3 15,5-1-15,4-1 0,3 4 16,4 2-16,6 2 0,3 2 16,2 1-16,2 3 0,-1 2 15,0 2-15,-2 1 0,-2 2 0,5 8 16,-2 3-16,-4 3 0,-4 1 16,-5 0-16,-5 2 0,-5 1 15,-4-2-15,-9 3 16,-6-1-16,-3 0 0,-2-2 0,-3-1 15,-3-2-15,-2-4 0,-1-3 16,-4-6-16,-2-3 0,5-2 16,3-1-16,2-7 15,1-5-15,3-2 0,3-2 0,5-3 16,5-5-16,3 0 0,2 2 0,3 2 16,4 4-16,1 1 15,1 3-15,3 0 0,4 1 0,0 4 16,-1 1-16,2 3 0,1 3 15,-6 3-15,1 1 0,1-2 16,3 0-16,-3-1 0,-1 0 16,-2 2-16,-1-2 0,-2-1 15,-2 0-15,-3-3 0,-1-2 16,-3 1-16,-2 0 0,-3-3 16,-1-1-16,-1 1 0,2 3 0,0 0 15</inkml:trace>
  <inkml:trace contextRef="#ctx0" brushRef="#br0" timeOffset="325293.8344">23825 8561 0,'0'0'0,"0"0"16,0 0-16,0 0 0,0 0 0,-3 27 15,3-27-15,-4 36 16,0-12-16,0 9 0,-2 6 16,-1 5-16,-2 4 0,-3 18 15,1 6-15,-1 11 0,2-5 0,0 9 16,2 5-16,1-13 0,3-9 15,0 2-15,0-8 16,1-12-16,1-8 0,2-8 0,2-6 16,-1-9-16,-1-7 0,0-3 15,1-2-15,-1-9 0,0 0 0,1-14 16,5-8-16,-1-9 16,1-7-16,-2 8 0,-1 7 15,1 5-15</inkml:trace>
  <inkml:trace contextRef="#ctx0" brushRef="#br0" timeOffset="325829.0159">24246 8908 0,'0'0'0,"0"0"15,-2 22-15,0-6 0,0 1 0,0 9 16,-1 3-16,0 0 0,0-2 15,2 5-15,3-5 0,0-2 16,1-2-16,0-7 0,-1-2 16,0-4-16,0-5 0,2-5 15,1-4-15,-1-3 0,0-3 0,-1-5 16,0-5-16,1-2 16,-1-1-16,1-9 0,1-1 15,-1 5-15,1 3 0,0 2 16,2 1-16,-1 3 0,2 0 15,4 2-15,4 3 0,0 1 16,1 1-16,1 4 0,3 5 16,3 0-16,1 2 0,0 5 0,2 2 15,-4 3-15,-3 5 0,0 2 16,-1 3-16,-2-1 0,-3-2 16,-4 3-16,-4 1 0,-5 1 15,-4 2-15,-5-3 0,-3-2 16,-5-1-16,-4-3 0,-6-1 0,-6-2 15,-9 0-15,-1-2 0,2-3 16,1-3-16,4-3 0,2-2 0,4-2 16,4 0-16,5-1 15,4 1-15,11-2 0,7-3 16,6 0-16,5-1 0,7 2 16,6 1-16,3 1 0,2 2 0,9 1 15,1 2-15,-2-1 0,-3 1 16,-4 4-16,-3 3 0,-5 0 15,-4 0-15,-4-3 0,-4 1 16,-4-1-16</inkml:trace>
  <inkml:trace contextRef="#ctx0" brushRef="#br0" timeOffset="326335.7497">24276 9306 0,'0'0'0,"0"0"15,-4 20-15,0-5 0,1 2 0,-2 6 16,-1 3-16,2 0 0,-1 1 16,2-3-16,1-1 0,1 0 15,0-4-15,1-5 0,1-2 16,-1-4-16,0-1 0,1-3 16,2 0-16,-1-4 0,2-1 0,-1-4 15,0-4-15,1-4 0,-1-3 16,1-3-16,2-3 0,1-1 15,2 0-15,2 3 0,3 2 16,1 1-16,2 0 0,7 0 16,2 3-16,3 3 0,0 4 15,0 2-15,2 3 0,-2 3 16,-3 3-16,0 3 0,-1 3 16,-5 1-16,-4 0 0,-3 1 15,-5 1-15,-3 3 0,-3 0 0,-8 1 16,-5 0-16,-1-1 0,0-2 15,-4 0-15,-4-3 0,-3-3 16,-2-2-16,1-2 0,1 0 16,2-3-16,1-3 0,3-2 15,0-1-15,4-2 0,2 1 16,5-4-16,5-3 0,4 0 16,4-1-16,5 1 0,6 1 15,4 2-15,4 2 0,6 2 16,6 0-16,-2 1 0,1 2 0,11 3 15,3 3-15,-12 0 0,-8 0 16,-6-2-16</inkml:trace>
  <inkml:trace contextRef="#ctx0" brushRef="#br0" timeOffset="326470.7496">25370 9608 0,'0'0'0,"0"0"0,0 0 0,0 0 16,0 0-16,0 0 0,0 0 16,-23 4-16</inkml:trace>
  <inkml:trace contextRef="#ctx0" brushRef="#br0" timeOffset="362229.9929">2109 10910 0,'0'0'0,"0"0"0,0 0 0,0 0 16,0 0-16,0 0 0,0 0 0,0 0 16,13-21-16,-13 21 15,0 0-15,18-11 0,-18 11 0,20-4 16,-20 4-16,25-1 0,-13-1 15,5-1-15,4 0 16,0 1-16,3-1 0,-1 0 0,3 1 16,10 0-16,2-1 0,3 0 15,3 2-15,7-3 0,-1-1 0,4 2 16,3-1-16,9 1 0,0 1 16,0 2-16,2 1 15,3 2-15,-2 1 0,2-1 16,-1 0-16,11 0 0,-1 1 0,-1-1 15,4-2-15,7 2 0,-5 1 16,26 1-16,-7 0 0,-6 0 16,-8 1-16,2-3 0,0-2 15,-2 0-15,-2 1 0,7 2 16,3 0-16,0 0 0,-2 1 0,4 1 16,4 3-16,-8-6 0,-2-3 15,2-1-15,5-3 0,-4 4 16,-2 3-16,7-2 0,5-1 15,-6 5-15,-5 1 0,-1-4 16,1-2-16,-4 1 0,-3 1 16,6 1-16,4 0 0,-6-1 0,-4 1 15,5-1-15,3 1 16,-8 3-16,-5-2 0,0 2 16,-4 1-16,-9-4 0,-7-1 0,-3-1 15,-1 2-15,-3-1 0,0-4 16,-11 2-16,-7 3 0,-4-2 15,-4-1-15,-9 0 0,-6-2 16,-10 3-16,-9 1 0,3-2 16,-2 2-16,2-2 0</inkml:trace>
  <inkml:trace contextRef="#ctx0" brushRef="#br0" timeOffset="374262.1589">2041 10944 0,'0'0'0,"0"0"0,0 0 0,0 0 16,27 0-16,-27 0 0,22 2 15,-22-2-15,32 1 0,-11-1 16,1 1-16,4 0 0,2 0 15,13 0-15,4-1 0,1 1 16,2 0-16,16 0 0,5 2 16,11-2-16,-5-2 0,19 1 15,1 1-15,-5-1 0,-6 1 0,20 0 16,4 0-16,31 3 0,-19 2 16,0 0-16,4 2 0,-11-4 15,-8-1-15,10-1 0,7 1 16,-8 0-16,-10 0 0,12-1 15,5 0-15,-1 0 0,-7-1 16,8 0-16,5 2 0,-9 1 16,-6 2-16,6-4 0,3-3 15,-8 0-15,-7-1 0,9 4 0,6 2 16,-14-4-16,-9-1 0,4 2 16,3 3-16,-9-6 15,-6 0-15,6 2 0,3 1 0,-14 3 16,-10 0-16,4-3 0,3-3 15,-13 1-15,-7-1 0,-1 1 16,2-1-16,-8 4 0,-2-1 0,-6-2 16,-3-1-16,-3 1 15,-4 1-15,-3 0 0,-2 1 16,-7 1-16,-4-1 0,2-2 0,0-4 16,-10 7-16,-4 4 0,-2-4 15,-2-2-15,-4 0 0,0 0 16,-8-1-16,-1-2 0,0 2 15,-5 1-15,-3-2 0,-5 0 16,-5-2-16,-3-1 0,-6 2 16,-5 1-16,-4-1 0,-2 1 0,-10 0 15,-8-1-15,0 2 0,-2-2 16,-17-3-16,-4 0 0,2-1 16,1 1-16,-55-2 0,-1 3 15,15-2-15,12-1 0,-9 1 16,-5-1-16,6 0 0,4-2 15,-11 1-15,-10 3 0,9 1 16,8 2-16,-15-1 0,-10 1 16,17-2-16,12-1 0,-17 5 15,-11 4-15,12 4 0,10 2 0,-7-3 16,-4-2-16,9 1 0,7 2 16,-3 1-16,-1 0 15,14-2-15,11-1 0,-5 5 0,-4 4 16,14-2-16,10 0 0,9-3 15,5-1-15,12-6 0,8-2 16,5-2-16,4 2 0,7 0 16,10 2-16,7-1 0,10-1 15,2-2-15,4 0 0,9 1 0,4-1 16,13 2-16,5-1 0,11 1 16,7 1-16,2-3 0,3-2 15,12 3-15,10 2 0,0-2 16,0-1-16,12 1 0,11 2 15,-7 0-15,-1 0 0,17 1 16,14 1-16,-10 1 0,-2-2 16,13-1-16,14-2 0,-6 0 15,-8 0-15,20-2 0,11 0 0,-7 0 16,-7 1-16,16-4 0,8-2 16,-6-1-16,-9 0 0,12-1 15,8 0-15,-16 2 0,-10 1 16,11 5-16,4 4 0,-21-4 15,-15-2-15,2 0 0,-1 0 16,-17 3-16,-13 3 0,-12 3 16,-6-3-16,-19 1 0,-13 0 0,-11 4 15,-5 3-15,-10-3 0,-4-3 16,-5 0-16</inkml:trace>
  <inkml:trace contextRef="#ctx0" brushRef="#br0" timeOffset="412684.9856">1939 11074 0,'0'0'0,"0"0"0,0 0 16,0 0-16,0 0 0,0 0 0,0 0 15,0 0-15,26-8 0,-26 8 16,25-3-16,-25 3 0,31-2 0,-13 1 16,5 1-16,2-2 0,0 0 15,3 0-15,0 1 0,12-1 16,0 0-16,4 0 0,3 0 15,11-1-15,-5 0 0,4 3 16,0 3-16,14-3 0,-2 0 16,3-2-16,0 2 0,10-1 15,-5-1-15,2 1 0,-1 1 16,8-3-16,-4-2 0,34-1 16,-9 2-16,-12 2 0,-9 1 0,2-2 15,4-1-15,-6 3 0,-5 0 16,3 0-16,1-1 15,-2 0-15,-2 1 0,3-1 0,2 0 16,-1 1-16,-1 2 0,0-3 16,-2-1-16,-2 2 0,-1 1 0,3 0 15,3 0-15,-5-1 16,1 0-16,1 1 0,0 1 16,-5 0-16,0 1 0,4-2 15,0-1-15,-5 2 0,-4 0 0,1 1 16,-1-1-16,-1 0 0,-2-1 15,1 1-15,-1 0 0,2 0 16,-1-2-16,3 0 0,0 0 16,-1-1-16,-3 0 0,1 2 15,-2 2-15,-5 0 0,-5 1 0,4 1 16,-1 0-16,1-2 0,2-2 16,-2-1-16,-1 0 15,-11 3-15,-3 2 0,2-1 0,3 0 16,-7-1-16,-4-2 0,-2 0 15,-1 0-15,-7 2 0,-5-1 16,-5 1-16,-3-1 0,-2 3 16,-2 3-16,-3-4 0,-2-5 15,-5 1-15,1 1 0,-3-1 16,-2 1-16,0 0 0,-3 4 0,-2-4 16,2 0-16,-4 0 15,0 0-15,-4 0 0,-1 0 16,0 0-16,-1 0 0,-3 1 0,-3 1 15,-3-2-15,-2 0 0,-3 1 16,0-1-16,-5-1 0,-4-1 16,-1-1-16,-4 1 0,-2 1 15,-1 1-15,-15 0 0,-2 2 16,-4-4-16,-3-2 0,-13-1 16,-1 1-16,1 0 0,-2 2 0,-12 0 15,1 0-15,-35 0 0,12 0 16,3 2-16,3 2 0,4 0 15,3 0-15,-3 0 0,1 1 16,4 0-16,4 1 0,-2 1 16,0 2-16,2 0 0,2-1 15,-4-4-15,-4-2 0,6-1 16,5 0-16,0 3 0,2 1 16,2 2-16,2 3 0,-5-8 15,2-6-15,6 5 0,3 3 0,-7 0 16,-1 1-16,7-3 0,2 0 15,-3-2-15,2 0 0,1 3 16,7 3-16,-1-3 0,-2 0 16,4-2-16,5 0 0,-5 1 15,2 1-15,7 0 0,5 1 0,4-2 16,0-2-16,3 1 0,0 0 16,7 0-16,4 2 15,3-4-15,2 1 0,7 0 0,0 3 16,9 0-16,5 0 0,3-4 15,3-2-15,3 2 0,4 2 16,1 1-16,0 0 0,3-2 16,7 0-16,-1 0 0,4 1 15,7 0-15,4 0 0,3 1 16,6-1-16,2-2 0,6-4 0,3 3 16,3 2-16,11 1 0,1 2 15,5-3-15,2-2 16,1 0-16,5 0 0,13 0 0,1 2 15,2 0-15,0 1 0,44-2 16,-8 2-16,-10-5 0,-6 0 16,-1 2-16,2 0 0,-2 0 15,0 1-15,3-1 0,7 0 16,-7 0-16,1 1 0,0 0 16,2 0-16,2-1 0,1 1 0,-2 1 15,0-1-15,0 1 0,2 0 16,-2-1-16,2 1 0,-6-1 15,-4 0-15,2 0 0,2 0 16,-6 5-16,-5 3 0,-2-2 16,-2-2-16,-7-1 0,-4-1 0,-4 3 15,-3 1-15,-5 1 16,-5-1-16,-4-1 0,-6-1 16,-10 3-16,-9 2 0,-12-1 15,-7 1-15,-5-2 0,-6-1 0,-1-2 16,-3 1-16,0-2 0</inkml:trace>
  <inkml:trace contextRef="#ctx0" brushRef="#br0" timeOffset="418610.8889">2454 10717 0,'0'0'0,"0"0"15,0 0-15,0 0 0,0 0 0,0 0 16,0 0-16,0 0 0,0 0 16,0 0-16,0 0 15,0 0-15,0 0 0,0 0 0,0 0 16,0 0-16,0 0 0,0 0 15,0 0-15,0 0 0,0 0 16,0 0-16,0 0 0,0 0 0,0 0 16,0 0-16,0 0 15,0 0-15</inkml:trace>
  <inkml:trace contextRef="#ctx0" brushRef="#br0" timeOffset="418825.1345">2439 10747 0,'0'0'0,"0"0"16,0 0-16,0 0 0,0 0 0,0 0 15,0 0-15,0 0 0,0 0 16,0 0-16,0 0 0,0 0 15,0 0-15,0 0 0</inkml:trace>
  <inkml:trace contextRef="#ctx0" brushRef="#br0" timeOffset="419073.2512">2517 10739 0,'0'0'0,"0"0"16,0 0-16,0 0 0,0 0 16,0 0-16,0 0 15,0 0-15,0 0 0,0 0 0,0 0 16,0 0-16,0 0 0,0 0 15,0 0-15,0 0 0</inkml:trace>
  <inkml:trace contextRef="#ctx0" brushRef="#br0" timeOffset="419237.3751">2589 10737 0,'0'0'15,"0"0"-15,0 0 0,0 0 16,0 0-16,0 0 0,0 0 16,0 0-16,0 0 0,0 0 15</inkml:trace>
  <inkml:trace contextRef="#ctx0" brushRef="#br0" timeOffset="419400.9237">2705 10748 0,'0'0'0,"0"0"16,0 0-16,0 0 0,0 0 0,0 0 16,0 0-16,0 0 0</inkml:trace>
  <inkml:trace contextRef="#ctx0" brushRef="#br0" timeOffset="419576.0062">2769 10739 0,'0'0'0,"0"0"0,0 0 16,0 0-16,0 0 0,0 0 0,0 0 16,0 0-16,0 0 0,0 0 15,0 0-15,0 0 0,0 0 0,0 0 16,26-11-16,-26 11 15,0 0-15,0 0 0</inkml:trace>
  <inkml:trace contextRef="#ctx0" brushRef="#br0" timeOffset="419701.8224">2884 10732 0,'0'0'0,"0"0"0,0 0 16,0 0-16,0 0 0,0 0 0,0 0 15,0 0-15,0 0 0,0 0 16,0 0-16,0 0 0,21 7 15,-21-7-15,0 0 0,0 0 0</inkml:trace>
  <inkml:trace contextRef="#ctx0" brushRef="#br0" timeOffset="419855.9197">3015 10767 0,'0'0'0,"0"0"0,0 0 0,0 0 15,0 0-15,0 0 0,0 0 16,0 0-16,0 0 0,0 0 16,0 0-16,0 0 0</inkml:trace>
  <inkml:trace contextRef="#ctx0" brushRef="#br0" timeOffset="420024.3643">3184 10760 0,'0'0'0,"0"0"0,0 0 16,0 0-16,0 0 0,0 0 0,0 0 15,0 0-15,0 0 0,19-13 16,-19 13-16,0 0 0,0 0 16,0 0-16</inkml:trace>
  <inkml:trace contextRef="#ctx0" brushRef="#br0" timeOffset="420174.4843">3326 10735 0,'0'0'15,"0"0"-15,0 0 0,0 0 0,0 0 16,0 0-16,0 0 0,0 0 16,0 0-16,0 0 0,0 0 15,0 0-15,0 0 0,0 0 16</inkml:trace>
  <inkml:trace contextRef="#ctx0" brushRef="#br0" timeOffset="427063.4447">1913 11730 0,'0'0'0,"0"0"0,0 0 16,0 0-16,0 0 0,0 0 0,0 0 15,0 0-15,0 0 0,20-12 16,-20 12-16,0 0 0,24-1 15,-24 1-15,25 3 0,-12-1 16,3-1-16,3 2 0,-1 1 16,4 1-16,4-1 0,0 0 15,5-1-15,8 1 0,1 0 0,8 0 16,3-1-16,9 1 0,-1-1 16,11 0-16,5 0 0,-1 1 15,-1 2-15,15-1 0,2-2 16,0-2-16,-5 0 0,23 2 15,5 1-15,32 1 0,-22 0 0,1-7 16,2-4-16,-3 3 16,-3 3-16,3-3 0,4 0 15,-6 0-15,1 1 0,21-2 16,16 1-16,-29-1 0,-20 1 0,6 3 16,1 1-16,0 0 0,-1-1 15,17-1-15,9-1 16,-19 1-16,-15 1 0,-7 1 0,-8 0 15,0 2-15,-1-1 0,5 0 16,2 0-16,-9-1 16,-6 0-16,-15-1 0,-10 0 0,-4-1 15,-1-2-15,-3 3 16,1 2-16,-4 0 16,-1-1-16,-15-1 0,-13-2 0,3 1 15,1 1-15,-4 2 0,-3 1 16,-4-2-16,-2-1 0,-7 1 15,-3-1-15,2-1 0,0-3 16,1 3-16,0 2 0,-3-1 16,0 0-16,0 0 0,-1 5 0,1-5 15,1 2-15,-1-2 0,0 3 0,0-3 16,-2 4 0,2-4-16,1-3 0,-5 3 0,-1 1 15,-6-1-15,-2-2 0,2 0 16,1 1-16,2 0 0</inkml:trace>
  <inkml:trace contextRef="#ctx0" brushRef="#br0" timeOffset="432265.2811">2353 12694 0,'0'0'0,"0"0"0,0 0 15,0 0-15,0 0 0,0 0 0,0 0 16,30-8-16,-30 8 0,24-5 15,-24 5-15,39-3 0,-16 4 16,5 0-16,4-1 0,1 0 16,3 2-16,22 0 15,5-1-15,9 1 16,8 1-16,9 0 0,-7 0 0,21 1 16,17 3-16,1-1 0,-17 0 0,52 0 15,-5-2-15,-16 0 16,-8 2-16,-7-2 0,-3 0 15,-16-2-15,-13-2 0,29 2 16,20 1-16,-5-1 0,-7 0 16,5 0-16,3-1 0,-21-1 0,-14-2 15,22 0-15,17 1 0,-16-1 16,-9 1-16,16-3 0,12-1 16,-15 3-16,-10 2 0,14-1 15,7-1-15,-16 2 0,-11 1 0,14-2 16,10-4-16,-16 3 15,-11 0-15,17 0 0,8-1 16,-14-1-16,-11-1 0,21 2 16,14 1-16,-22-2 0,-17 1 0,15-1 15,10-2-15,-14-1 0,-7 0 16,16 0-16,9 2 16,-16 0-16,-10 0 0,15-5 0,12-2 15,-20 4-15,-12 3 0,15 0 16,11-1-16,-15 2 0,-10 0 15,14 0-15,10 0 0,-13-1 0,-7 2 16,11-2-16,8-2 16,-16 2-16,-11-1 0,17 1 0,10 0 15,-14 3-15,-11 0 0,14 0 16,11 1-16,-14 0 0,-9 1 16,14 0-16,9-1 0,-19 1 15,-12-3-15,13 4 0,7 3 16,-8-1-16,-7-1 0,15-3 15,8 0-15,-16-1 16,-12 0-16,10 1 0,6 2 0,-13-1 0,-9-1 16,16-1-16,10 0 15,-16 0-15,-11 1 0,13-1 16,9 2-16,-1-5 0,-1-4 16,-9 2-16,-5 2 0,-3-1 0,-2 2 15,9-1-15,7 2 16,-16 0-16,-10 0 0,18 1 15,12 1-15,14 4 16,9 3-16,-35-1 0,-25-2 0,14 1 16,8 2-16,-10 1 15,-6 1-15,-2 0 0,-1 0 0,-5 0 16,-3 0-16,4 3 0,1 5 16,-1-7-16,-3-2 0,-7 0 15,-2 2-15,-6 1 0,-3 0 16,-3-6-16,-2-5 0,-9 4 15,-7-1-15,-4-1 0,-3-1 16,-3-2-16,-2 1 0,-7-7 16,-3-2-16,-5-3 0,-2-1 0,-15-8 15,-9-2-15,8 7 0,6 5 16,3 5-16</inkml:trace>
  <inkml:trace contextRef="#ctx0" brushRef="#br0" timeOffset="433514.0532">1850 11778 0,'0'0'0,"0"0"0,0 0 16,0 0-16,0 0 0,0 0 16,0 0-16,0 0 0,0 0 0,-19 2 15,19-2-15,0 0 16,-20 18-16,20-18 0,-22 19 15,10-8-15,2 0 0,-4 2 16,0 2-16,1-2 0,0-2 0,-2 6 16,-1 0-16,3-2 0,1-1 15,2-1-15,2 0 0,2-1 16,1 0-16,2-1 0,4 0 16,5-1-16,0-1 0,11 0 15,8 0-15,3-1 0,0 0 0,6 0 16,5 3-16,5 0 0,-3-1 15,6 0-15,1-2 16,-10-2-16,-3-2 0,-5-2 0,-4-2 16,-6-2-16,-2 1 0,-6-1 15,-2 1-15,-3 1 0,-4-1 16,0-3-16,-3-2 0,-4-3 16,-1 0-16,-5-8 0,-6-7 15,0 3-15,-6 1 0,0-2 16,0-2-16,0 0 0,3 0 0,-3-4 15,1 0-15,4 5 0,1 3 16,-3 0-16,-3 3 16,0 4-16,-2 0 0,-3 8 0,-1 3 15,-3 2-15,0 4 0,8-2 16,4-1-16,6 1 0</inkml:trace>
  <inkml:trace contextRef="#ctx0" brushRef="#br0" timeOffset="438966.81">8229 11104 0,'0'0'0,"0"0"0,0 0 16,0 0-16,29-10 0,-29 10 0,43-5 15,-14 1-15,6-3 0,3 1 16,5-1-16,11-1 0,-1 2 16,12-2-16,-2-2 0,6 1 15,-5 2-15,-9-2 0,-6 0 16,-12 0-16,-8 1 0,-6 2 15,-9-1-15,-5 3 0,-2 1 0,-2 1 16</inkml:trace>
  <inkml:trace contextRef="#ctx0" brushRef="#br0" timeOffset="439147.9193">8691 10839 0,'0'0'0,"0"0"16,0 0-16,0 0 0,0 0 0,3 26 15,-3-26-15,-11 32 0,3-11 16,-2 4-16,-1 4 0,-1 2 16,0 1-16,-9 10 0,-3-1 15,0-2-15,0-3 0,-2 2 16,-2-5-16,6-6 0,5-5 16,2-5-16</inkml:trace>
  <inkml:trace contextRef="#ctx0" brushRef="#br0" timeOffset="439313.9258">8828 11163 0,'0'0'0,"13"0"15,3 0-15,3 1 0,3-1 16,5 4-16,1 0 0,4 2 16,-2 2-16,-5 0 0,-3 1 15,-3 10-15,-3 6 0,-2-4 16,-3-4-16,-2-3 0</inkml:trace>
  <inkml:trace contextRef="#ctx0" brushRef="#br0" timeOffset="439531.9175">8542 11381 0,'0'0'0,"0"0"0,23-2 16,-5-1-16,3 2 0,9-1 15,5 0-15,0 0 0,2 0 0,11-2 16,0 0-16,-4 1 0,-4 1 16,1 1-16,-6 1 0,-7 0 15,-7-1-15,-9-1 0,-7-4 16,-4 2-16,-3 0 0,1 0 16,0 2-16,0 0 0</inkml:trace>
  <inkml:trace contextRef="#ctx0" brushRef="#br0" timeOffset="439740.9671">8777 11214 0,'0'0'0,"0"0"0,0 0 16,0 0-16,0 0 0,0 0 0,5 32 15,-5-32-15,6 36 0,-4-11 16,0 4-16,0 3 0,-1 3 16,0 8-16,1-2 15,-2-3-15,0-3 0,-3 1 16,0-4-16,-2-5 0,-3-3 0,-1-5 15,-1-3-15,-4-5 0,-3-2 16,1-6-16,0-3 0,2-1 16,3 1-16,2 0 0</inkml:trace>
  <inkml:trace contextRef="#ctx0" brushRef="#br0" timeOffset="439847.9215">8578 11555 0,'0'0'0,"0"0"0,0 0 0,0 0 16,0 0-16,34 8 0,-34-8 15,30 9-15,-13-3 0,-3-3 16,-1 1-16,-2-2 0</inkml:trace>
  <inkml:trace contextRef="#ctx0" brushRef="#br0" timeOffset="440097.6233">9439 11171 0,'0'0'0,"0"0"0,26 0 16,-10 0-16,2-1 0,9 1 16,6 0-16,0 0 0,-1 0 15,10-1-15,2-1 16,-4-1-16,-4 0 0,0 0 0,-3-2 15,-6 0-15,-3-1 0,-2 1 16,-6 1-16,-3 1 0</inkml:trace>
  <inkml:trace contextRef="#ctx0" brushRef="#br0" timeOffset="440265.6333">9735 10950 0,'0'0'16,"0"0"-16,0 0 0,0 0 15,0 0-15,0 24 0,0-24 16,-1 26-16,1-26 0,-4 38 0,1-12 16,0 2-16,-1 0 0,-1 7 15,-1-2-15,1-3 0,-2-2 16,2-5-16,0-4 0,2-3 16</inkml:trace>
  <inkml:trace contextRef="#ctx0" brushRef="#br0" timeOffset="440425.6374">9506 11397 0,'0'0'0,"0"0"15,0 0-15,30-9 0,-13 6 0,5-1 16,4-1-16,8-2 16,2 0-16,0 0 0,1 2 0,4-3 15,-2 1-15,-7 1 0,-7 2 16,-4 0-16</inkml:trace>
  <inkml:trace contextRef="#ctx0" brushRef="#br0" timeOffset="440680.8894">9694 11503 0,'0'0'15,"0"0"-15,0 0 0,0 0 16,-16 19-16,13-13 0,1 1 15,2 0-15,1-1 0,3 0 16,3-2-16,2-1 0,2-2 16,5-3-16,5-2 0,0-1 0,0 0 15,7-2-15,1 0 0,-2 0 16,0 1-16,-4 0 16,-3-1-16,-6 1 0,-3 2 0,-2 0 15,-2 0-15,0 1 0</inkml:trace>
  <inkml:trace contextRef="#ctx0" brushRef="#br0" timeOffset="440898.058">9525 11490 0,'0'0'0,"0"0"16,0 0-16,0 28 0,0-28 0,-6 30 15,1-11-15,0-1 0,-3 1 16,-1 0-16,-1 1 0,-2 2 16,1-1-16,0-4 0,1-1 15,-1-3-15,0-5 0,2 0 16,2-1-16,0-1 0</inkml:trace>
  <inkml:trace contextRef="#ctx0" brushRef="#br0" timeOffset="441080.8766">9552 11631 0,'0'0'0,"0"0"16,0 0-16,27 8 0,-10-3 0,2 2 15,3 0-15,2 0 0,3 1 16,12 1-16,3-2 0,0 1 16,0-1-16,11 3 0,2-1 15,-6-2-15,-2-2 0,3 0 16,-2 0-16,-9-4 0,-4-1 15,-9-1-15,-5 1 0,-4-1 16</inkml:trace>
  <inkml:trace contextRef="#ctx0" brushRef="#br0" timeOffset="444481.6164">4641 13418 0,'0'0'0,"0"0"16,0 0-16,0 0 0,27-2 0,-13 4 16,7 1-16,-1 1 0,4 0 15,5 0-15,4 0 0,12 1 16,1 0-16,19 0 0,5 1 16,6-3-16,1-1 15,26 1-15,4 0 0,4 0 16,-12 1-16,37-1 0,2 0 0,-14-1 15,-7 0-15,-3 2 16,-3 2-16,-15-2 0,-11-1 0,-7-2 16,-4-3-16,-10 3 0,-8 1 15,-5-2-15,-4-1 0,-9-4 16,-6-3-16,-7 3 0,0 3 16,-8 1-16,-3-1 0,-5 0 15,-5-1-15,-4 3 0,-5-3 0,-11 3 16,-7 0-16,2-2 0,-4-1 15,-5-1-15,-6 2 0,9 0 16,5 1-16,7 0 16</inkml:trace>
  <inkml:trace contextRef="#ctx0" brushRef="#br0" timeOffset="444833.0571">4735 13365 0,'0'0'0,"0"0"0,0 0 15,0 0-15,0 0 0,0 0 0,0 0 16,23-14-16,-23 14 0,34-2 16,-6 1-16,-3 1 0,4 1 0,5 2 15,9 2-15,13 1 16,2-1-16,21 2 0,8 2 15,8-2-15,-6-1 0,27 4 16,7 1-16,1 0 0,-14-3 0,51 4 16,-9 0-16,-25-4 0,-19-2 15,6-1-15,3-2 0,-24 4 16,-14 3-16,-9-2 0,-3-1 16,-15-1-16,-10-1 0,-11-4 15,-7 1-15,-10-1 0,-9-1 0,-8 2 16,-7-1-16,-10-5 0,-9-3 15,10 3-15,6 1 16,4 0-16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8-27T03:45:51.24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2962 5725 0,'0'0'0,"0"0"0,0 0 0,26-1 16,-26 1-16,22-2 0,-7 2 15,1 0-15,3 0 0,3 1 16,2 0-16,10-1 0,3 1 0,1 0 16,3 0-16,3 1 0,3 0 15,14-1-15,3 1 0,11-1 16,-2 2-16,5-3 0,1 0 16,10-2-16,-3-1 0,13-2 15,0 2-15,-3-3 0,-2 1 16,43-4-16,-9 1 0,-11 0 0,-9 0 15,2 3-15,-1 0 16,-5 1-16,-4-2 0,0 3 16,3 1-16,-6-3 0,-2-1 0,-4 1 15,-1 0-15,-9 2 0,-5 3 16,-4 2-16,-4 0 0,-6-2 16,-8 0-16,-10-2 0,-7-2 15,-4 5-15,-4 3 0,-8-3 16,-6 1-16,-4 0 0</inkml:trace>
  <inkml:trace contextRef="#ctx0" brushRef="#br0" timeOffset="583.5666">2763 5743 0,'0'0'0,"0"0"0,0 0 15,0 0-15,0 0 0,0 0 16,25-5-16,-25 5 0,29-2 0,-29 2 16,38 0-16,-13 0 0,0 0 15,5 1-15,6 0 16,8-1-16,-1-2 0,19 0 15,4-3-15,-3 2 0,-1 0 0,19-3 16,4 0-16,8-1 16,-6 0-16,18 1 0,12-1 15,-1-2-15,-18 0 0,39 2 0,-15 4 16,-1-2-16,-5 1 0,-2 3 16,-3 1-16,-7 3 0,-6 1 0,1 0 15,4-2-15,-8 2 16,-4-1-16,0 2 0,-1 2 0,-5-3 15,-6-1-15,-3 1 0,-1 3 16,-10-4-16,-6 1 0,-5-2 16,-7-1-16,-10 1 0,-8 1 15,-7-3-15,-6-3 0,-3 1 16,-6 1-16,-2 0 0</inkml:trace>
  <inkml:trace contextRef="#ctx0" brushRef="#br0" timeOffset="1076.9038">3150 5660 0,'0'0'0,"0"0"15,0 0-15,36-2 0,-36 2 0,30 1 16,-6-2-16,6 1 15,4-1-15,23 1 16,13-1-16,-4 1 0,-1-2 0,14 0 16,13-1-16,15-3 0,-2 0 15,6-1-15,-3-1 0,39 0 16,-14 4-16,-5 1 0,-4-1 16,-8 1-16,-3 1 0,-6-3 15,-6 2-15,-3 1 0,-3 0 0,4 1 16,4 1-16,-11 0 0,-6-1 15,-5 1-15,-4 1 0,-12 0 16,-8 1-16,-4-1 0,-1 1 16,-12 0-16,-8-1 0,-9 4 15,-6 0-15,-7 0 0,-5-2 16,-2-2-16,-1 0 0,-2-1 0</inkml:trace>
  <inkml:trace contextRef="#ctx0" brushRef="#br0" timeOffset="1616.5423">2801 5726 0,'0'0'0,"0"0"0,25-4 16,-14 3-16,3 0 0,2 1 15,8 1-15,3-2 0,1 0 0,16-1 16,7 0-16,9 0 0,3-1 16,4 0-16,5 1 0,12 0 15,-3-2-15,16 0 0,1 0 16,7-3-16,-10-2 0,47-2 16,-5 3-16,-18 0 0,-11 0 0,8 3 15,5 2-15,-13-1 16,-9-4-16,7 4 0,4 1 15,-8 0-15,-8 1 0,6 6 16,5 3-16,-15-5 0,-6-2 0,0-1 16,2-1-16,-10 3 0,-7 1 15,-2 0-15,-3-2 0,-11 5 16,-5 2-16,-1 0 0,0-1 16,-12 0-16,-7 3 0,-8-25 15,-3-18-15,-6 12 0,-4 6 0,-1 5 16</inkml:trace>
  <inkml:trace contextRef="#ctx0" brushRef="#br0" timeOffset="2250.2684">2893 5716 0,'0'0'0,"15"-5"0,1 2 0,-3 1 16,2 1-16,11-1 0,9-2 0,6 2 16,1 1-16,16 1 0,4 1 15,3-1-15,1-1 0,14-2 16,4-1-16,2 1 0,-1 2 15,14-3-15,3-1 0,40-3 16,-11 1-16,-6 0 0,-3 1 16,-7-1-16,-6 0 0,0-2 15,0 1-15,-5 1 0,-5 3 0,1 0 16,0 3-16,-10 1 0,-6 1 16,-4 1-16,-3 0 0,-8 0 15,-6 0-15,-8 5 0,-6 1 16,-14-2-16,-11-2 0,-7-1 15</inkml:trace>
  <inkml:trace contextRef="#ctx0" brushRef="#br0" timeOffset="6200.0037">3418 4538 0,'0'0'0,"0"0"16,25-8-16,-3 3 15,12-2-15,-2 0 0,-1 2 0,16-2 16,14-1-16,0-1 0,-1 0 16,12-1-16,-3-1 15,-6 0-15,-8 0 0,5 1 0,-7 2 16,-9 1-16,-9 2 0,-7 0 15,-11-1-15,-6 4 0,-7 2 16,-15 4-16,-9 1 0,-2 2 16,-5 1-16,9-3 0,2 0 0,3-2 15</inkml:trace>
  <inkml:trace contextRef="#ctx0" brushRef="#br0" timeOffset="6366.2038">3592 4371 0,'0'0'0,"0"0"0,0 0 16,0 0-16,0 0 0,0 0 0,25 21 15,-25-21-15,12 26 0,-12-26 16,9 37-16,-8-19 0,1 0 16,-1 0-16,2 0 0,0-2 15,-2-2-15,0-1 0</inkml:trace>
  <inkml:trace contextRef="#ctx0" brushRef="#br0" timeOffset="6535.2771">3961 4281 0,'0'0'16,"0"0"-16,0 0 0,0 0 0,0 0 15,6 24-15,-6-24 0,-4 26 16,4-26-16,-5 36 0,1-12 15,1-1-15,-3-1 0,-2 2 16,1 1-16,1 3 0,1-5 0,-1-3 16</inkml:trace>
  <inkml:trace contextRef="#ctx0" brushRef="#br0" timeOffset="6788.4808">3627 4739 0,'0'0'0,"0"0"15,0 0-15,0 0 0,0 0 16,0 0-16,0 0 0,26-15 15,-26 15-15,36-8 0,-11 0 16,0 0-16,4-2 0,2 1 16,2 0-16,8-2 0,-3 0 0,8 0 15,-1 2-15,-8 1 0,-1 1 16,-9 2-16,-4 1 0,-4 3 16,-6 1-16,-4 4 0,-7 1 15,-4 4-15,-4 1 0,-9 3 16,-2 3-16,-2 0 0,0-2 15,-5 3-15,-3 0 0,3 0 0,1-1 16,4-2-16,4-3 16,3-2-16</inkml:trace>
  <inkml:trace contextRef="#ctx0" brushRef="#br0" timeOffset="6967.0374">3885 4710 0,'0'0'16,"0"0"-16,0 0 0,0 0 15,0 0-15,0 0 0,0 33 16,0-33-16,0 31 0,-2-11 16,1 6-16,-2-2 0,2-1 0,1 6 15,0-2-15,0-2 0,0-2 16,1-6-16,2-7 0,0-1 16,-3-1-16,1-2 0</inkml:trace>
  <inkml:trace contextRef="#ctx0" brushRef="#br0" timeOffset="7416.4216">4575 4367 0,'0'0'0,"0"0"0,0 0 15,0 0-15,0 0 0,-21 17 0,21-17 16,-39 23-16,19-8 0,-5 2 15,0 1-15,0 2 0,2-1 0,-6 4 16,7-3-16,1-3 16,5-2-16,3 0 0,4-2 15,9-6-15,6-3 0,6-3 0,3-3 16,2-2-16,2-1 0,4-1 16,4-3-16,4 2 0,-2 3 15,-4-4-15,-3 0 0,-3 3 16,-5 0-16,-2 3 0,-8 3 15,-2 1-15,-5 4 0,-8 2 16,-4 4-16,-3 0 0,-4 3 16,-10 4-16,-2 1 0,3 0 0,2-1 15,-2 2-15,2-1 16,7-4-16,5-1 0,5-6 0,2-1 16,4-3-16,4-3 0,8-3 15,7-4-15,2 0 0,3-2 0,4-3 16,3-2-1,1 0-15,0 2 0,-1 2 0,1-2 16,-5 3-16,-5 0 0,0 3 16</inkml:trace>
  <inkml:trace contextRef="#ctx0" brushRef="#br0" timeOffset="7585.4715">4175 4942 0,'0'0'0,"0"0"0,0 0 0,0 0 16,26-14-16,-26 14 0,35-15 16,-17 8-16,2 1 0,4-3 15,2-2-15,-1-1 0,2 0 0,10-6 16,3-4-16,-7 4 0,-4 2 16,-5 3-16</inkml:trace>
  <inkml:trace contextRef="#ctx0" brushRef="#br0" timeOffset="8050.2118">4850 4442 0,'0'0'0,"0"0"0,0 0 16,0 0-16,0 0 0,-27 24 0,27-24 15,-31 24-15,16-12 0,-3 1 16,0 2-16,0-2 0,1 0 15,-1 1-15,2-2 0,4-2 16,4-3-16,2-1 0,5-1 16,5-4-16,3-1 0,5-5 15,4-2-15,1 0 0,4-1 0,1 0 16,3 0-16,1 1 0,-4 0 16,7-3-16,2 2 15,-5 0-15,-2 4 0,-3 0 0,-4 4 16,-1 1-16,-5 3 0,-1 5 15,-2 2-15,-4-1 0,-1 2 16,-1 3-16,-2 3 0,-1 0 0,0 3 16,-3 6-16,-6 0 15,-1-1-15,0-2 0,-5-1 16,-2 0-16,2-2 0,3-3 0,-4-1 16,2 0-16,0-2 0,-4-2 15,2-3-15,2-1 0,-1 0 16,1-2-16,2-1 0,1-3 15,2-2-15,-2-2 0,2-3 16,0-2-16,3 0 0,2-3 16,1 2-16,-1 1 0,2 1 0</inkml:trace>
  <inkml:trace contextRef="#ctx0" brushRef="#br0" timeOffset="8153.2674">4733 4745 0,'0'0'16,"0"0"-16,0 0 0,0 0 0,32 3 0,-32-3 15,30 9-15,-14-2 0,3 2 16,-4-2-16,-2-1 0,0 0 0</inkml:trace>
  <inkml:trace contextRef="#ctx0" brushRef="#br0" timeOffset="10083.9423">11319 4118 0,'0'0'0,"10"-3"16,5-2-16,4-2 0,3-2 16,16-3-16,7-1 0,12-4 15,2 1-15,13-3 0,1-1 16,-9 3-16,-7 0 0,5 0 15,-6 3-15,-12 0 0,-7 3 0,-6 1 16,-9 4-16,-9 1 16,-4 3-16,-7 5 0,-5 5 15,-8-3-15,-8 1 0,-7 4 16,-3 4-16,6-5 0,4 0 0,5-3 16</inkml:trace>
  <inkml:trace contextRef="#ctx0" brushRef="#br0" timeOffset="10283.8185">11563 3818 0,'0'0'0,"0"0"0,0 0 16,0 0-16,0 0 0,0 0 0,0 0 16,-11 25-16,11-25 0,-9 31 15,4-12-15,1 0 0,-1 2 16,2 1-16,0 2 0,1-1 15,1-2-15,4 2 0,2-3 16,1-4-16,-2-1 0,0-4 16</inkml:trace>
  <inkml:trace contextRef="#ctx0" brushRef="#br0" timeOffset="10450.0516">11778 3756 0,'0'0'0,"0"0"16,0 0-16,0 0 0,0 0 0,0 0 15,1 24-15,-1-24 16,-10 29-16,2-10 0,-1 3 16,0 1-16,1 1 0,0 3 0,1 3 15,0 4-15,0-4 0,1-5 16,2-3-16,0-3 0</inkml:trace>
  <inkml:trace contextRef="#ctx0" brushRef="#br0" timeOffset="10711.576">11399 4333 0,'0'0'0,"0"0"16,0 0-16,0 0 0,35-9 0,-35 9 15,37-17-15,-14 8 0,3-1 16,3 1-16,6-2 16,5-4-16,-2 1 0,6-2 0,-2 3 15,-5 2-15,-3 1 0,-4 3 16,-4 2-16,-5 3 0,-5 1 15,-4 5-15,-4 5 0,-4-1 16,-3 2-16,-7 3 0,-7 1 16,-2 3-16,-1 0 0,-3-1 0,-1 1 15,-1-2-15,-1-1 0,1-1 16,0-1-16,5-4 0,2 1 16,3-4-16</inkml:trace>
  <inkml:trace contextRef="#ctx0" brushRef="#br0" timeOffset="10899.7398">11695 4245 0,'0'0'0,"0"0"0,0 0 0,0 0 16,0 0-16,0 0 0,-3 25 15,3-25-15,-3 33 0,1-8 0,0 6 16,-1-1-16,-1 3 0,2 8 16,1 1-16,1-6 0,0-3 15,2 3-15,2-6 0,0-4 16,0-7-16,3-4 0,2-6 15,-3-1-15,0-2 0,-2-1 0</inkml:trace>
  <inkml:trace contextRef="#ctx0" brushRef="#br0" timeOffset="11349.8055">12457 3896 0,'0'0'0,"0"0"0,0 0 0,0 0 16,-19 15-16,19-15 0,-28 26 15,14-11-15,0 1 0,-4 5 16,-2 2-16,1 0 0,1-1 0,-2 5 16,2-1-16,3-3 0,2-3 15,2 0-15,3-4 0,6-6 16,2-3-16,5-3 0,5-3 15,1-2-15,2-2 0,4-3 16,4-5-16,0 3 0,1 0 0,3 0 16,-2 1-16,-4-1 0,-2 2 15,-4 3-15,-3 0 16,-4 3-16,-1 3 0,-7 4 0,-6 6 16,-4 0-16,-4 1 0,-4 3 15,-3 2-15,-8 5 0,-1 0 16,2-1-16,1-1 0,5-3 15,4-4-15,1-1 0,5-2 16,4-2-16,3-2 0,9-4 16,7-3-16,3-4 0,4-2 0,4-4 15,3-3-15,2 0 0,2 1 16,0 0-16,3 3 0,-6-1 16,-5 4-16,-4 0 0</inkml:trace>
  <inkml:trace contextRef="#ctx0" brushRef="#br0" timeOffset="11499.8737">12109 4616 0,'0'0'0,"0"0"0,0 0 16,0 0-16,0 0 0,0 0 0,36-16 16,-36 16-16,37-22 0,-14 8 15,3-1-15,0 1 0,2 0 0,3-1 16,-6 2-16,-3 2 15</inkml:trace>
  <inkml:trace contextRef="#ctx0" brushRef="#br0" timeOffset="11949.7109">12719 3962 0,'0'0'0,"0"0"16,0 0-16,0 0 0,-25 18 0,25-18 15,-27 26-15,12-9 0,-2-1 16,1 4-16,-2 2 16,-1 3-16,3-5 0,4-2 0,3-3 15,2-3-15,3-1 0,4-5 16,4-3-16,5-4 16,4-5-16,4-1 0,3-3 0,1 0 15,1 2-15,4-4 0,1 0 16,-5 3-16,-3 1 0,-1 4 15,0 3-15,-4 3 0,-2 1 16,-3 6-16,-2 5 0,-4-1 0,-2 4 16,-3 9-16,-3 3 15,0-2-15,-1 0 0,-1 3 16,-3 4-16,-1-2 0,-1-2 0,-3 3 16,2-5-16,1-3 0,2-5 15,-2-2-15,-1-3 0,2-1 16,0 1-16,-3-5 0,-1 0 15,-2-2-15,0-2 0,-3 0 16,-1-1-16,1-3 0,3 1 0,-3-4 16,-1-5-16,2-3 0,2-3 15,3 2-15,3 2 0,2 1 16</inkml:trace>
  <inkml:trace contextRef="#ctx0" brushRef="#br0" timeOffset="12050.2227">12372 4385 0,'0'0'0,"0"0"0,0 0 16,0 0-16,0 0 0,30-7 15,-30 7-15,20-5 0,-20 5 16,26-2-16,-12 3 0,4 0 0,1 0 16,-3 1-16,-2-1 0,0 0 15</inkml:trace>
  <inkml:trace contextRef="#ctx0" brushRef="#br0" timeOffset="12207.7525">13086 4228 0,'0'0'16,"0"0"-16,0 0 0,0 0 0,0 0 15,0 0-15,23 4 16,-23-4-16,0 0 0,0 0 0,0 0 16,16 16-16</inkml:trace>
  <inkml:trace contextRef="#ctx0" brushRef="#br0" timeOffset="12365.8333">12996 4500 0,'0'0'0,"0"0"0,0 0 0,0 0 16,0 0-16,24 17 0,-24-17 15,19 11-15,-19-11 0,0 0 16,22 14-16,-17-10 0</inkml:trace>
  <inkml:trace contextRef="#ctx0" brushRef="#br0" timeOffset="12800.4257">14163 3808 0,'0'0'0,"0"0"0,0 0 15,0 0-15,0 0 0,-21-11 16,21 11-16,-23 2 0,23-2 15,-32 13-15,11-1 0,-1 1 16,-1 3-16,-10 11 0,-2 5 16,3 2-16,3 4 0,-5 14 0,1 5 15,-1 5-15,5-5 0,1 9 16,7-2-16,6-10 0,3-7 16,2-6-16,2-5 0,3-6 15,1-3-15,1-1 0,0-2 16,1-5-16,1-4 0,-1-3 15,0-2-15,-1-4 0,0-2 0,-3-4 16,-2-3-16,1-2 0,-2 1 16,1 1-16,3-1 0,0 2 15</inkml:trace>
  <inkml:trace contextRef="#ctx0" brushRef="#br0" timeOffset="12951.4316">13492 4357 0,'0'0'0,"0"0"0,0 0 15,24-9-15,-24 9 0,31-10 16,-8 3-16,1 1 0,1-1 0,9 0 16,2 1-16,-2 0 0,1 2 15,6-4-15,0 1 0,-8 1 16,-5 1-16,-6 0 0</inkml:trace>
  <inkml:trace contextRef="#ctx0" brushRef="#br0" timeOffset="13300.5774">14268 4148 0,'0'0'0,"0"0"0,0 0 16,0 0-16,0 0 0,-7 23 16,7-23-16,-13 23 0,13-23 15,-22 34-15,9-14 16,0 1-16,-1-1 0,2 1 0,1 0 15,-1 3-15,2-3 0,1-4 16,3-4-16,0-2 0,2-3 16,2-5-16,2-6 0,1-1 0,2-1 15,1-5-15,2-3 0,1-2 16,0-1-16,4-1 0,3-2 16,-2 3-16,-1 2 0,0 3 15,0 1-15,0 4 0,0 1 0,1 0 16,1 1-16,2 0 15,-1 1-15,1 3 0,2 1 16,-2 5-16,1 0 0,-4 0 16,-1 0-16,-2-3 0</inkml:trace>
  <inkml:trace contextRef="#ctx0" brushRef="#br0" timeOffset="13717.0597">14653 4124 0,'0'0'16,"0"0"-16,0 0 0,0 0 0,-23 24 15,23-24-15,-28 30 0,13-12 16,-2 2-16,2 3 0,-1 2 16,-1 4-16,1-1 0,2 1 15,4-2-15,4-5 0,4-3 0,9-4 16,7-5-16,2-2 15,-1-4-15,8-6 0,6-5 16,-2 0-16,0-3 0,0-6 16,2-4-16,-1 0 0,-2-1 0,6-6 15,-1-1-15,-6 1 0,-3 0 16,-1 2-16,-1 0 0,-4 6 16,-4 4-16,-2 2 0,-4 4 15,-1 2-15,-1 2 0,-4 5 16,0 0-16,-4 7 0,-2 0 0,-2 9 15,0 6-15,-1-1 16,1 1-16,-3 4 0,-1 2 16,1-2-16,0 0 0,5 4 0,6 0 15,5-3-15,1-1 0,8-9 16,4-6-16,-6-5 16,-2 0-16,-2-1 0</inkml:trace>
  <inkml:trace contextRef="#ctx0" brushRef="#br0" timeOffset="14199.7177">15491 4149 0,'0'0'0,"0"0"16,0 0-16,0 0 0,0 0 0,-24-14 16,24 14-16,-26-2 0,26 2 15,-34 3-15,12 3 0,-1 1 16,0 1-16,-3 5 0,0 0 15,-6 7-15,2 2 0,6 1 16,3-1-16,1 4 0,6-2 0,6-2 16,6-1-16,6-4 0,5-4 15,5-5-15,5-4 0,3-4 16,4-3-16,2-1 0,1-5 16,-3-2-16,0-2 15,1-6-15,2-3 0,-5 2 0,-2 3 16,-1 0-16,-3 4 0,-5-1 15,-2 1-15,-3 3 0,-3 4 16,-3 6-16,-1 5 0,-3 1 16,-2 3-16,-3 5 0,-2 4 0,-1 9 15,-1 8-15,-1 1 0,0 1 16,2 0-16,1-1 16,1 4-16,1-2 0,0-6 0,2-2 15,-1-5-15,2-4 0,-2-4 16,1-4-16,-4 0 0,-2 1 15,-2-6-15,-4-2 0,-1-3 16,-2-5-16,-1-1 0,-1-2 16,-3-5-16,0-2 0,1-5 15,1-2-15,4-1 0,4 1 0,1 3 16,4 3-16,2 3 0</inkml:trace>
  <inkml:trace contextRef="#ctx0" brushRef="#br0" timeOffset="14767.4038">16033 4249 0,'0'0'15,"0"0"-15,0 0 0,0 0 16,0 0-16,0 0 0,3-22 16,-3 22-16,0 0 0,-8-22 0,1 13 15,-2 2-15,-2 0 0,-2 2 16,-3 3-16,-1 1 0,-2 4 16,-3 1-16,-3 2 0,-5 3 15,2 2-15,1 6 0,-1 4 16,2-2-16,1 2 0,2 4 15,6 2-15,6-4 0,4 0 0,6-3 16,4-1-16,5-1 16,2-1-16,5-7 0,5-6 15,3-4-15,3-2 0,0-4 0,3-1 16,-3-3-16,0 0 0,2-6 16,0-4-16,-5 1 0,-3-1 15,-3 0-15,-1-2 0,-4 5 16,-2 1-16,-2 4 0,-3 1 15,-2 4-15,-1 0 0,-1 3 16,-1 0-16,0 4 0,-1-2 0,-2 5 16,0 3-16,-1 3 15,-1 1-15,1 4 0,1 3 16,-1 1-16,2 1 0,1 0 0,2-1 16,0-2-16,1-1 0,2 2 15,1-3-15,0-4 0,0-1 16,2-3-16,2-3 0,-1-2 0,1-3 15,-1 1-15,-2 0 16,0-1-16</inkml:trace>
  <inkml:trace contextRef="#ctx0" brushRef="#br0" timeOffset="15001.8274">16392 3927 0,'0'0'0,"0"0"0,0 0 0,0 0 0,-15 24 16,15-24-16,-21 42 16,7-14-16,-2 3 0,-5 14 0,0 3 15,4-2-15,1-4 0,2 5 16,4-6-16,3 2 0,4-7 16,8-8-16,6-6 0,5-8 15,5-3-15,4-4 0,4-1 16,-6-2-16,-5-1 0,-5-1 15</inkml:trace>
  <inkml:trace contextRef="#ctx0" brushRef="#br0" timeOffset="15918.8002">17281 3634 0,'0'0'16,"0"0"-16,0 0 0,0 0 15,0 0-15,0 0 0,-10 22 0,10-22 16,-14 26-16,4-8 0,-3 6 16,-4 3-16,-2 2 0,-3 7 15,-3 4-15,-10 16 0,-2 3 16,-10 11-16,-1-1 0,-4 11 16,2-3-16,-1 6 0,7-6 15,-1-4-15,6-8 0,2-4 16,5-8-16,1-2 0,8-13 0,7-7 15,8-6-15,7-14 0,3-2 16,3-8-16,4-7 0,-3 3 16,-2 1-16,-1 0 0</inkml:trace>
  <inkml:trace contextRef="#ctx0" brushRef="#br0" timeOffset="16283.9812">17823 3898 0,'0'0'0,"0"0"0,0 0 16,0 0-16,0 0 0,0 0 15,0 0-15,-27-4 0,27 4 16,-32 10-16,32-10 0,-39 18 15,18-6-15,0 4 0,-1 2 16,-4 9-16,1-1 0,0 8 16,2 3-16,-3 10 0,1 1 0,3-2 15,3 0-15,-1 0 0,3-6 16,4-5-16,3-4 0,1-5 16,2-3-16,-1-4 0,-1-2 15,1-4-15,-1-3 0,-2-1 16,-1-2-16,0-4 0,-2-2 0,-3-4 15,-1-3-15,3 2 0,3 0 16,2 0-16</inkml:trace>
  <inkml:trace contextRef="#ctx0" brushRef="#br0" timeOffset="16433.1177">17177 4291 0,'0'0'0,"0"0"0,0 0 15,24-13-15,-24 13 0,30-8 0,-9 2 16,4 0-16,2 0 0,10 1 15,-1 0-15,0 1 0,1 1 0,6 0 16,-2 2-16,-6 0 0,-4-1 16,-6-1-16,-4 2 0,-4 0 15</inkml:trace>
  <inkml:trace contextRef="#ctx0" brushRef="#br0" timeOffset="16783.546">17994 4167 0,'0'0'16,"0"0"-16,0 0 0,0 0 0,0 0 15,0 0-15,-18 25 0,18-25 16,-22 25-16,8-8 0,-1 4 16,1-1-16,-1-2 0,1 5 15,1 2-15,-3 0 0,2-3 16,3-4-16,2-3 0,2-2 15,2 1-15,1-7 0,0-4 16,2-4-16,2-4 0,1-2 16,2-3-16,1-3 0,-1-2 15,6-2-15,4-2 0,-1 1 16,0 1-16,0 0 0,1 1 16,2 1-16,-1 2 0,0 5 0,-2 3 15,-1 3-15,0 1 0,0 2 16,0 2-16,0 2 0,1 2 15,1 3-15,3 2 0,-3-3 16,-2-1-16,-2-1 0</inkml:trace>
  <inkml:trace contextRef="#ctx0" brushRef="#br0" timeOffset="17183.6166">18334 4149 0,'0'0'0,"0"0"0,0 0 16,0 0-16,0 0 0,-23 25 16,23-25-16,-22 26 0,7-10 0,1 3 15,1 4-15,1-1 0,0 0 16,-1 3-16,5 0 0,1-4 16,4-1-16,3-3 0,3-3 15,5-3-15,4-1 0,3-4 16,3-5-16,2-2 0,3-5 15,1-1-15,2-4 0,2-4 16,-1-2-16,-1-2 0,1-2 16,-2-2-16,-1 0 0,-3 0 15,-2-1-15,-4 4 0,-3 2 16,-2 1-16,-2 2 0,-2 5 0,-2 2 16,-2 5-16,-2 3 0,-1 2 15,-1 3-15,-4 4 0,-1 2 16,-2 1-16,0 1 0,0 4 15,1 2-15,3 1 0,2 3 0,2 5 16,3 1-16,4-1 0,5-2 16,-2-5-16,-2-4 0,-2-4 15</inkml:trace>
  <inkml:trace contextRef="#ctx0" brushRef="#br0" timeOffset="17684.1789">19116 4198 0,'0'0'0,"0"0"15,0 0-15,0 0 0,0 0 0,-25-8 16,25 8-16,-32 2 0,16 2 16,-5 2-16,-2 2 0,-2 1 15,0 1-15,-7 4 0,1 3 16,4 2-16,1 1 0,0 5 15,5-1-15,7-1 0,5-1 16,8-4-16,6-1 0,5-5 16,3-3-16,8-6 0,7-4 15,-1-2-15,1-3 0,3-1 0,2-3 16,-3 1-16,-3 0 0,2-6 16,-4-4-16,-3 0 0,-1-1 15,-3 1-15,-2 2 0,-3 4 16,-6 3-16,-1 2 0,-2 1 15,-2 5-15,1 1 0,-5 4 16,-2 5-16,-1 4 0,-2 3 0,-1 6 16,1 7-16,0 3 0,0 4 15,2 3-15,0 1 0,3-2 16,1-5-16,0 1 0,1-4 16,-1-6-16,0-5 0,0-3 15,0 0-15,-2-4 0,1-2 16,-3-1-16,-4 0 0,-3-2 15,-4 0-15,-2-4 0,-5-1 16,1-2-16,1-1 0,-1-5 16,-1-4-16,5 2 0,3 2 0,3 2 15</inkml:trace>
  <inkml:trace contextRef="#ctx0" brushRef="#br0" timeOffset="19234.1974">19753 4234 0,'0'0'0,"0"0"0,0 0 16,0 0-16,0 0 0,0 0 0,-6-21 16,6 21-16,0 0 0,-20-17 15,8 14-15,-2 1 0,-1 2 16,-4 2-16,-2 4 0,-2 1 16,-2 1-16,-7 6 0,0 1 15,2 2-15,0 1 0,-4 7 16,3 3-16,7-4 0,4-2 15,5 0-15,5-1 0,5-5 16,3 0-16,6-4 0,7 1 16,4-5-16,2-2 0,5-6 0,5-6 15,-1 0-15,1-3 0,-1-2 16,-1 0-16,-3-3 0,-2 0 16,1-4-16,-1-1 0,-1 1 15,-2 1-15,-2 0 0,-3 0 16,-4 5-16,-3 2 0,0 4 15,-2 0-15,-1 1 0,0 1 0,-2 4 16,1 4-16,-2 0 16,0 3-16,-2 4 0,-2 3 0,1 2 15,1 1-15,-2 1 0,1 2 16,2-1-16,1 0 0,4 1 16,4-3-16,-2-4 0,1-1 15,-1-3-15,-1-1 0,0 0 0</inkml:trace>
  <inkml:trace contextRef="#ctx0" brushRef="#br0" timeOffset="19517.5464">20174 3945 0,'0'0'0,"0"0"0,0 0 0,-17 19 15,17-19-15,-19 29 0,5-5 16,1 1-16,-1 3 0,-6 12 16,0 4-16,4-5 0,2-2 0,2 4 15,3-3-15,3-5 0,2-5 16,8 1-16,5-5 0,0-7 16,4-5-16,1-2 0,4-3 15,0-2-15,2-1 0,3-4 16,3-3-16,-6 1 0,-4-1 0,-3 2 15</inkml:trace>
  <inkml:trace contextRef="#ctx0" brushRef="#br0" timeOffset="19684.0166">20533 4271 0,'0'0'0,"0"0"15,0 0-15,0 0 0,-7 22 16,7-22-16,-9 24 0,3-10 0,1 0 15,-1 1-15,1 2 16,0-2-16,2-1 0,1-2 16,1-1-16,2-2 0,1-2 0,0-1 15,-1-1-15,0-1 0</inkml:trace>
  <inkml:trace contextRef="#ctx0" brushRef="#br0" timeOffset="19867.3224">20582 4062 0,'0'0'0,"0"0"0,0 0 15,0 0-15,0 0 0,0 0 16,19 26-16,-19-26 0,12 25 16,-5-13-16,2 1 0,-1-2 15,-1 0-15,-1-3 0</inkml:trace>
  <inkml:trace contextRef="#ctx0" brushRef="#br0" timeOffset="20083.5462">21053 4065 0,'0'0'0,"0"0"0,0 0 16,0 0-16,0 0 0,-9 23 16,9-23-16,-22 29 0,8-11 0,0 3 15,-1 4-15,0-3 16,2 2-16,-1 6 0,2-1 15,3-4-15,3-2 0,4-3 16,2-3-16,3-2 0,4-2 0,4-3 16,3-3-16,1-2 0,-1-2 15,-1-2-15,-1-1 16,-1 0-16,-1 0 0,-1 2 0,-2-2 16,-2 0-16</inkml:trace>
  <inkml:trace contextRef="#ctx0" brushRef="#br0" timeOffset="20283.5494">20719 4262 0,'0'0'0,"0"0"0,0 0 0,22-1 16,-22 1-16,27-1 0,-8-1 15,0 0-15,0 1 0,5 1 16,2 0-16,5-2 0,-1 0 15,-1 1-15,2 1 0,-5 0 16,-4 0-16,-3 0 0</inkml:trace>
  <inkml:trace contextRef="#ctx0" brushRef="#br0" timeOffset="20767.614">21362 4236 0,'0'0'16,"0"0"-16,0 0 0,0 0 0,0 0 0,0 0 16,0 0-16,-21 15 15,21-15-15,-18 18 0,18-18 16,-23 27-16,12-14 0,2 2 16,1-2-16,1 0 0,2 1 15,3-4-15,2 1 0,1-3 16,2-1-16,5-4 0,3 0 15,1-3-15,2-2 0,3-2 16,0-2-16,8-4 0,-1-1 0,0-3 16,-1-2-16,-1 0 0,0 0 15,3 0-15,-3 1 0,-5 2 16,-2 1-16,-4 2 16,-2 1-16,-4 7 0,1 1 0,-6 1 15,-2 6-15,-2 1 0,-3 4 0,-1 5 16,-3 4-16,-2 4 15,0 4-15,-3 10 0,-1 0 16,2-2-16,-1 0 0,3-3 0,2-3 16,-1 2-16,1-4 0,2-5 15,1-2-15,2-6 0,1-1 16,2-6-16,1-2 0,-3 0 16,0-1-16,-5-2 0,-3-2 15,-2-1-15,-1 0 0,-3-2 16,-1-3-16,0 1 0,1-1 0,-1-1 15,4 1-15,3 2 0</inkml:trace>
  <inkml:trace contextRef="#ctx0" brushRef="#br0" timeOffset="22085.2055">22350 4482 0,'0'0'0,"0"0"16,0 0-16,0 0 0,0 0 0,0 0 16,0 0-16,5 32 0,-5-32 0,-14 28 15,0-10 1,-1 3-16,-2-2 0,3-1 0,2-2 16,1-1-16</inkml:trace>
  <inkml:trace contextRef="#ctx0" brushRef="#br0" timeOffset="22483.378">23130 4112 0,'0'0'0,"0"0"15,-14 21-15,4-5 0,-1 1 0,-2 5 16,-1 4-16,-5 9 15,0 2-15,-5 8 0,0-1 16,5-3-16,5-4 0,4 1 16,5-6-16,5-7 0,5-5 0,5-5 15,4-5-15,2-8 0,1-2 16,5-2-16,6 0 0,-3-5 16,-1-2-16,-2 0 0,-4 2 15,-5 2-15</inkml:trace>
  <inkml:trace contextRef="#ctx0" brushRef="#br0" timeOffset="22702.532">22848 4309 0,'0'0'16,"0"0"-16,0 0 0,28-6 0,-28 6 15,31-7-15,-11 2 16,1 1-16,1-1 0,8 1 0,0 0 16,1-1-16,0 0 0,1 0 15,1-1-15,-5 2 0,-5 0 16,-3 0-16</inkml:trace>
  <inkml:trace contextRef="#ctx0" brushRef="#br0" timeOffset="23170.6978">23648 3938 0,'0'0'0,"0"0"15,0 0-15,0 0 0,0 0 0,-12 21 16,12-21-16,-19 30 0,8-12 15,-2 7-15,-2 6 16,1 0-16,0 3 0,-6 9 0,-1-1 16,-3 5-16,2-4 0,0-4 15,1-3-15,1 0 0,4-4 16,3-7-16,3-5 0,2-5 16,3-5-16,2-3 0,-1-1 15,4-3-15,4-3 0,3-6 16,4-7-16,0 1 0,3-1 0,3-8 15,3-5-15,1 2 0,0 1 16,2 0-16,2 1 0,-2 4 16,-4 3-16,1-1 0,-4 3 15,-5 4-15,-2 2 0,-2 4 16,1 4-16,-3 1 0,1 3 0,-4 6 16,-1 4-16,-1-1 15,-1 1-15,-1 11 0,-2 9 16,0-5-16,1-1 0,1-1 15,1 0-15,1-5 0,1-3 0,2 0 16,1-2-16,5-4 0,3-5 16,-2-2-16,-1-1 0,-2 0 15</inkml:trace>
  <inkml:trace contextRef="#ctx0" brushRef="#br0" timeOffset="23561.8949">24038 4196 0,'0'0'0,"0"0"16,0 0-16,0 0 0,-14 20 0,14-20 16,-15 30-16,8-10 15,-1 2-15,-2 4 0,-2 1 16,1-1-16,0-1 0,-2 4 15,0-4-15,2-3 0,2-3 0,-2 0 16,2-7-16,1-3 0,1-1 16,2-5-16,0-2 0,2-3 15,0-1-15,1-5 0,2-3 16,0-1-16,1-2 0,1-3 16,1-2-16,2 1 0,0 1 0,3 2 15,1 1-15,0 2 16,-1 1-16,2 0 0,0 0 15,0 2-15,1 0 0,2 2 0,4 2 16,-1 1-16,1 2 0,1 1 16,-1 1-16,0 2 15,-3 0-15,-2 1 0,-1-1 0,-2 0 16</inkml:trace>
  <inkml:trace contextRef="#ctx0" brushRef="#br0" timeOffset="23802.0116">24339 4323 0,'0'0'0,"0"0"0,0 0 0,0 0 16,0 0-16,-20 30 0,20-30 15,-16 31-15,6-12 0,-1 0 16,0 0-16,0-1 0,1 0 0,-1 1 15,2-2-15,1-3 0,3-3 16,1-2-16,4-2 16,3-5-16,0-1 0,-1-1 0,0 0 15,0 0-15</inkml:trace>
  <inkml:trace contextRef="#ctx0" brushRef="#br0" timeOffset="23973.0158">24337 4121 0,'0'0'0,"0"0"0,0 0 0,0 0 15,30 7-15,-30-7 0,27 11 16,-11-4-16,-1 2 0,3-1 16,2 1-16,-3-1 0,-1-1 0,-3-2 15</inkml:trace>
  <inkml:trace contextRef="#ctx0" brushRef="#br0" timeOffset="24334.1903">25034 4050 0,'0'0'0,"0"0"15,0 0-15,0 0 0,0 0 0,0 0 16,-27 17-16,27-17 15,-21 26-15,7-10 0,-3 5 16,0-1-16,-2 2 0,-5 12 0,1 7 16,2-2-16,2 0 0,-2 9 15,3-1-15,2-5 0,0-4 16,3 4-16,3-6 0,1-2 16,3-2-16,-2-4 15,-1 0-15,1-4 0,2-2 0,-3-1 16,-1 0-16,-1-3 0,0-3 0,1-4 15,-1 0-15,-2-2 16,-1 0-16,-4-4 0,-2-3 16,1 0-16,1-4 0,0-2 0,1 0 15,5-6-15,2-2 0,3 2 16,0 2-16,1 2 0</inkml:trace>
  <inkml:trace contextRef="#ctx0" brushRef="#br0" timeOffset="24670.465">24594 4356 0,'0'0'0,"0"0"0,0 0 15,0 0-15,0 0 0,27-3 16,-27 3-16,28-1 0,-28 1 16,33-4-16,-13 1 0,1 1 15,1-2-15,1 1 0,0-1 16,0 0-16,0 1 0,7-1 15,1 0-15,-3 2 0,-3 0 0,-2 0 16,-1 0-16,-2 2 0,-1 0 16,-4 1-16,-2-1 0,-2 1 15</inkml:trace>
  <inkml:trace contextRef="#ctx0" brushRef="#br0" timeOffset="24934.9118">25068 4367 0,'0'0'0,"0"0"16,0 0-16,0 0 0,0 0 0,0 0 15,24-10-15,-24 10 16,0 0-16,33-2 0,-33 2 16,32-6-16,-17 3 0,2 0 15,2-2-15,0 1 0,-1 1 0,2-2 16,0-1-16,-2 1 15,-2 0-15,3 0 0,-2 0 16,-1 3-16,-3 0 0,-2 1 0,-2-2 16,-3 2-16,-1 0 0,-1 0 15</inkml:trace>
  <inkml:trace contextRef="#ctx0" brushRef="#br0" timeOffset="25250.3691">25303 4175 0,'0'0'0,"0"0"0,0 0 0,0 0 16,0 0-16,0 0 0,0 0 16,0 0-16,0 0 0,0 0 15,-14 26-15,14-26 0,-8 22 0,8-22 16,-16 33-16,7-14 15,0 1-15,2 0 0,0 1 16,1-1-16,-2 0 0,-1 4 0,1-4 16,3 0-16,1-1 0,2-3 15,0-3-15,3-1 0,2-1 16,4-3-16,2-2 0,1-1 16,0 0-16,3-1 0,3-1 15,0-1-15,-1-1 0,-3 0 16,0-1-16,-4 0 0</inkml:trace>
  <inkml:trace contextRef="#ctx0" brushRef="#br0" timeOffset="29551.1473">23988 5093 0,'0'0'15,"0"0"-15,0 0 0,0 0 0,-2 24 16,2-24-16,0 0 0,-3 31 0,3-31 16,-4 27-16,1-12 0,1-1 15,0 1-15,-1 1 0,-2-1 16,1 1-16,-1-3 0,1 1 15,0-2-15,0-1 0,1-2 16,0 0-16,-1-3 0,1-1 16,0-1-16,0-3 0,1-2 15,2-3-15,1-1 0,2-2 0,0-2 16,1-3-16,2-2 16,0-3-16,1-1 0,5-3 0,4 4 15,0-4-15,2 1 0,-1-1 16,1 1-16,1 4 0,1-1 15,-2 3-15,0 2 0,4 1 16,0 3-16,-2 3 0,-1 5 0,-4-1 16,-1 1-16,-4 2 15,-1 2-15,-1 3 0,-1 3 0,-2 1 16,-1 1-16,0 3 0,-2 1 16,-1 1-16,0 0 0,-1 1 15,-1 0-15,-1-1 0,0-2 16,-1 3-16,-1 0 0,0 0 15,-1 0-15,2-1 0,0 1 16,-1-2-16,2-2 0,1-4 16,1-3-16,0-1 0,0-1 0,0-1 15</inkml:trace>
  <inkml:trace contextRef="#ctx0" brushRef="#br0" timeOffset="29703.5375">24571 5321 0,'0'0'16,"0"0"-16,0 0 0,0 0 15,0 0-15,0 0 0,11 19 16,-11-19-16,0 0 0,0 0 0</inkml:trace>
  <inkml:trace contextRef="#ctx0" brushRef="#br0" timeOffset="30216.804">26254 3950 0,'0'0'0,"0"0"0,0 0 0,0 0 16,0 0-16,-19 21 0,19-21 15,-31 30-15,14-10 0,-6 7 16,-5 6-16,-7 9 0,1 0 0,-14 17 15,-3 5-15,-1 5 0,5-5 16,-6 5-16,3-5 16,7-8-16,6-6 0,3-1 0,6-6 15,8-7-15,3-6 0,4 6 16,6-8-16,4-16 0,1-3 0,-1-3 16</inkml:trace>
  <inkml:trace contextRef="#ctx0" brushRef="#br0" timeOffset="37301.3868">26600 4229 0,'0'0'0,"0"0"16,-9 13-16,4-4 0,-1 2 16,-2 6-16,-2 2 0,-3 4 0,0 4 15,0 1-15,-1 1 16,-2 4-16,4-3 0,2-2 16,4-3-16,4-3 0,6-2 0,5-5 15,3 0-15,2-5 0,3-2 16,2-3-16,5-1 0,0-6 15,1-1-15,-3-6 0,-3-3 16,-4 1-16,-2 3 0,-4 0 16</inkml:trace>
  <inkml:trace contextRef="#ctx0" brushRef="#br0" timeOffset="37484.3585">26349 4388 0,'0'0'15,"0"0"-15,0 0 0,0 0 16,26-6-16,-26 6 0,36-4 16,-14 1-16,2-1 0,3 0 15,3-1-15,0 2 0,0-2 0,8 1 16,2 0-16,-3 1 0,-2-1 16,4 0-16,-1 0 0,-7 1 15,-6 1-15,-5 0 0</inkml:trace>
  <inkml:trace contextRef="#ctx0" brushRef="#br0" timeOffset="37923.0014">27074 4053 0,'0'0'0,"0"0"16,0 0-16,0 0 0,0 0 0,-12 27 15,12-27-15,-19 33 0,8-15 16,-3 5-16,-5 6 16,2-1-16,-1 1 0,-6 10 0,-3 2 15,-1 4-15,2-5 0,3-5 16,2-5-16,4-3 16,2-4-16,3-4 0,2-3 15,2-5-15,3-2 0,3-4 0,2-5 16,4-2-16,2-3 15,4-5-15,5-6 0,0-1 16,1 1-16,4-6 0,1-2 0,2 2 16,1 4-16,-1 0 0,-1 0 15,-3 6-15,-2 3 0,-4 3 16,-1 2-16,-1 3 0,-1 2 0,-1 4 16,-1 3-16,-2 2 15,-4 2-15,-2 4 0,-2 1 16,1-3-16,1 3 0,0 2 0,0-1 15,2-1-15,1 0 0,3-5 16,1-1-16,-3-5 0,0 0 16,0-2-16</inkml:trace>
  <inkml:trace contextRef="#ctx0" brushRef="#br0" timeOffset="38272.2509">27377 4260 0,'0'0'0,"0"0"16,0 0-16,-5 27 0,5-27 0,-9 34 15,1-11-15,1 1 0,-1 2 16,-3 7-16,0-1 0,1-3 16,0-3-16,-1 1 0,2-5 15,1-5-15,3-4 16,1-8-16,-1-4 15,2-2-15,1-3 0,-1-4 0,2-2 0,4-5 16,1-1-16,3-4 0,1-2 16,2 0-16,1 2 0,4-5 15,-1 1-15,1 2 0,1 3 16,1 4-16,3 3 0,1 2 16,1 2-16,-2 3 0,0 3 15,-1 3-15,0 3 0,1 0 0,3 3 16,-6-1-16,-3-2 0,-1-1 15</inkml:trace>
  <inkml:trace contextRef="#ctx0" brushRef="#br0" timeOffset="38451.0207">27877 4372 0,'0'0'16,"0"0"-16,0 0 0,0 0 0,-13 30 15,13-30-15,-18 33 16,7-13-16,-1-2 0,1 1 0,0-1 16,-2 4-16,0-2 0,3-6 15,3-2-15,0-1 0,2-2 16,0-2-16</inkml:trace>
  <inkml:trace contextRef="#ctx0" brushRef="#br0" timeOffset="38617.4061">27890 4182 0,'0'0'0,"0"0"16,0 0-16,27 8 0,-27-8 0,25 12 16,-11-5-16,2 1 0,0 0 15,-1 0-15,-3-1 0,-1-1 16</inkml:trace>
  <inkml:trace contextRef="#ctx0" brushRef="#br0" timeOffset="38886.3792">28359 4138 0,'0'0'0,"0"0"15,0 0-15,-17 28 0,7-13 16,-4 5-16,-3 3 0,-4 14 15,1 5-15,1 2 0,-2 3 16,-4 7-16,2-5 0,0 7 16,3-6-16,3-5 0,2-7 15,1-3-15,1-4 0,2-6 0,1-6 16,1-4-16,1-3 16,-1-2-16,0-4 0,-5 1 0,-1-1 15,-1-3-15,-1-3 0,-1-3 16,-1-3-16,4 2 0,3 0 15,2 1-15</inkml:trace>
  <inkml:trace contextRef="#ctx0" brushRef="#br0" timeOffset="39051.4619">28137 4332 0,'0'0'0,"0"0"0,0 0 16,29-4-16,-15 4 0,3 2 15,1-1-15,5-1 0,1 1 16,-1 3-16,1 1 0,-4-2 16,-4 0-16,-1 0 0</inkml:trace>
  <inkml:trace contextRef="#ctx0" brushRef="#br0" timeOffset="39250.9609">28429 4399 0,'0'0'0,"0"0"0,0 0 16,31-5-16,-17 1 0,3 0 15,2 2-15,-1-1 0,1 0 0,4-1 16,-1 0-16,-1 0 0,-1 2 16,-2-1-16,-3 3 0,0-1 15,-1 0-15,-2-1 0,-2 2 16,-1-1-16</inkml:trace>
  <inkml:trace contextRef="#ctx0" brushRef="#br0" timeOffset="39518.0757">28666 4160 0,'0'0'0,"0"0"0,0 0 15,0 0-15,0 0 0,-12 24 16,12-24-16,-21 30 0,8-13 0,-1 7 16,-2 2-16,2 2 0,1 1 15,-2 7-15,4 0 16,2-4-16,4-4 0,0 3 0,4-4 16,5-5-16,3-4 0,6-4 15,3-4-15,1-4 0,-1-6 16,2 1-16,1-1 0,0-3 15,1-1-15,-3 0 0,-4 1 16,-2 1-16</inkml:trace>
  <inkml:trace contextRef="#ctx0" brushRef="#br0" timeOffset="39984.0693">29104 4264 0,'0'0'15,"0"0"-15,0 0 0,0 0 16,-19 27-16,19-27 0,-20 33 16,9-13-16,0 2 0,0 1 15,1 2-15,-1 4 0,1-2 0,5-2 16,2-4-16,3-3 0,1-3 16,5-3-16,5-3 0,5-4 15,2-3-15,3-4 0,3-5 16,1 0-16,1 0 0,5-8 15,0-1-15,-3-4 0,-2-1 0,1 1 16,-1-2-16,0-1 0,-3 2 16,-5 2-16,-2 1 15,-4 5-15,-4 4 0,-4 3 0,-1 3 16,-3 3-16,-3 0 0,-5 9 16,-3 4-16,-2 5 0,-2 5 15,-2 8-15,0 7 0,2-1 16,1 0-16,-2 4 0,3-5 15,2-1-15,2-3 0,-1-4 16,0-2-16,3-5 0,0-6 0,2-2 16,1-1-16,1-5 0,0-1 15,-4-3-15,-2-2 0,-1 2 16,-1-2-16,-3-4 16,-4-1-16,-2 1 0,-2-2 0,5 2 15,2 0-15,3 1 0</inkml:trace>
  <inkml:trace contextRef="#ctx0" brushRef="#br0" timeOffset="40639.5298">28245 5255 0,'0'0'0,"0"0"15,0 0-15,0 0 0,4-18 16,-4 18-16,0 0 0,-8-22 16,8 22-16,-11-15 0,2 7 0,-1 1 15,-1 0-15,-2 2 0,-4-1 16,2 3-16,-1 2 0,0 1 16,-2 4-16,-5 0 0,0 4 15,-2 2-15,0 5 0,2 1 16,1 3-16,2 2 0,0 4 15,-1 3-15,4 0 0,5-2 16,3-1-16,3-4 0,4-5 0,3 0 16,4-3-16,3-3 0,4-2 15,6-7-15,4-3 16,0-3-16,-1-1 0,3-5 0,3-3 16,-3 0-16,-1-2 0,-3-2 15,-1-3-15,-4 3 0,-1 1 16,-1-2-16,-3 1 0,-4 5 15,0 3-15,-3 1 0,-1 3 16,0 2-16,0 2 0,-2 4 0,-2 3 16,1 2-16,0 1 0,-1 4 15,0 3-15,0 2 0,-1 2 16,2-2-16,1-1 0,1 0 16,2-2-16,0 0 0,1-2 15,3-1-15,1 0 0,3-1 16,3-1-16,-2-1 0,-2-2 0,-1-1 15</inkml:trace>
  <inkml:trace contextRef="#ctx0" brushRef="#br0" timeOffset="40780.553">28474 5487 0,'0'0'0,"0"0"15,0 0-15,-17 18 0,17-18 0,-23 17 16,23-17-16,-17 13 0</inkml:trace>
  <inkml:trace contextRef="#ctx0" brushRef="#br0" timeOffset="52923.216">6972 5641 0,'0'0'0,"0"0"0,0 0 15,0 0-15,0 0 0,22 0 0,-22 0 16,19 2-16,-19-2 0,21 3 16,-21-3-16,25 3 0,-12-1 0,2 0 15,0-1-15,2-1 16,0 2-16,1-1 0,3 2 15,1 0-15,1-2 16,3 2-16,6 0 0,4 1 16,-2-1-16,1 1 0,3 1 0,4-2 15,-1 0-15,1-2 0,0 1 16,-1 0-16,0 0 0,7 2 16,1-1-16,-2 0 0,-2-3 0,2 1 15,0 2-15,1-1 16,-1 0-16,-2 1 0,-1 0 15,9 1-15,-1 1 0,-2-2 16,-2 1-16,1 2 0,0-1 0,-1 0 16,0-3-16,1 2 0,-1 2 15,9 0-15,1-1 0,-5 1 16,-3-1-16,2-2 0,2 0 16,-1-1-16,0 2 0,-1-1 15,-1 0-15,2 3 0,2 1 0,2-4 16,1-2-16,-2 0 0,-2 1 15,26-1-15,-5-1 0,0 2 16,-1 0-16,-6-1 0,-3-2 16,-3 0-16,-3-1 0,2 4 15,2 3-15,1-5 0,3-2 16,2 0-16,0 1 0,-2 0 16,-2 0-16,1-1 0,2-3 15,-2 5-15,-1 3 0,2 1 16,1-1-16,2-3 0,0-3 0,1 3 15,1 2-15,-5-1 0,-3-2 16,2 1-16,0 1 0,-20 0 16,-15 0-16,-9-1 0</inkml:trace>
  <inkml:trace contextRef="#ctx0" brushRef="#br0" timeOffset="53602.0295">14458 5805 0,'0'0'15,"0"0"-15,0 0 0,0 0 16,0 0-16,26-8 0,-26 8 0,0 0 16,27-6-16,-18 4 0,3 1 15,-1-3-15,1-3 0,2 2 16,3-1-16,-1 1 0,2-1 0,2 0 15,2 1-15,2-1 16,1 1-16,10-2 0,2 0 16,0 1-16,3-2 0,9 1 15,-1 1-15,1 1 0,0 2 0,4-2 16,2 1-16,9-2 0,-1 0 16,0 1-16,0 0 0,7 0 15,-1-2-15,0 3 0,2 2 16,6 2-16,-3 1 0,-3-1 15,1-1-15,-1 1 0,-1-1 0,26 1 16,-11 0-16,-8 0 16,-6 0-16,0 1 0,1 4 15,-4-6-15,-2-3 0,1 4 0,-1 0 16,2 0-16,3 0 0,-3 2 16,0 3-16,-3 0 0,-2-1 15,1 1-15,1-1 0,-1 0 16,-2-1-16,0 0 0,-2 2 15,-1-3-15,-3-1 0,0-2 16,-1 0-16,-7 4 0,-5 5 0,-1-4 16,-2-4-16,-5 0 15,-5 0-15,-9 0 0,-6-2 0,-6 6 16,-4 3-16,-6-3 16,-6-2-16,4-2 0,1 0 0,2 0 15</inkml:trace>
  <inkml:trace contextRef="#ctx0" brushRef="#br0" timeOffset="54204.3766">14530 5710 0,'0'0'16,"0"0"-16,0 0 0,32-3 15,-18 2-15,1 0 0,4-1 0,2 1 16,1-2-16,10 2 0,3 0 16,1-2-16,2 0 0,9-1 15,2-2-15,2 2 0,1 1 0,4 0 16,0 1-16,11-1 15,0 0-15,13-1 0,-1-1 16,-2 3-16,-2 0 0,11-1 16,-1-1-16,-2 2 0,-2 1 0,38-2 15,-7 1-15,-12-4 0,-6-2 16,-3 3-16,1-1 0,-5 8 16,-2 5-16,2-6 0,2-3 15,-3 0-15,-2-1 0,-4 4 16,0 3-16,-10-2 0,-5 1 0,-2 4 15,-2 1-15,-9-1 0,-7-4 16,-9-1-16,-5 0 16,-8 2-16,-5-1 0,-16-3 0,-10-3 15,3 0-15,2 1 0,0 1 16</inkml:trace>
  <inkml:trace contextRef="#ctx0" brushRef="#br0" timeOffset="54786.3337">14395 5632 0,'0'0'0,"0"0"16,0 0-16,31 2 0,-21-2 0,5 1 15,6-1-15,1 0 16,1 1-16,17-1 16,7 0-16,-2 0 0,0-1 0,13-2 15,3 1-15,10-3 0,1 1 0,11 2 16,-2 2-16,-1-1 0,-2-1 16,12-5-16,-2-1 0,-4 0 15,-3 1-15,36-1 0,-9 2 16,-12 4-16,-9 0 0,0 1 15,-1 0-15,-7-1 0,-4-1 0,4 3 16,5 2-16,-7 1 16,-3-2-16,1 2 0,0-2 15,1 2-15,0 2 0,5-2 16,2-1-16,-6-4 0,-5-1 0,2 1 16,1 2-16,-3 2 0,-3 3 15,0 0-15,-1-1 0,-9-1 16,-8-1-16,1 4 0,1 4 15,-8-3-15,-5-1 0,-7-5 16,-4-2-16,-9-1 0,-7 2 0,-4-1 16</inkml:trace>
  <inkml:trace contextRef="#ctx0" brushRef="#br0" timeOffset="55235.3093">14395 5661 0,'0'0'0,"0"0"16,0 0-16,30-2 0,-19 1 0,6-1 15,7 0-15,3 2 16,2-1-16,16 1 0,9-1 15,-2 1-15,-3 0 0,17-1 0,16-1 16,3 1-16,2-1 16,32-2-16,11-2 0,-3-2 15,-19-2-15,40-1 0,-19 5 16,-16 0-16,-9-1 0,-10 0 0,-8 1 16,-16 8-16,-9 3 0,-19-1 15,-14 0-15,-8-3 0</inkml:trace>
  <inkml:trace contextRef="#ctx0" brushRef="#br0" timeOffset="56917.8255">4828 5746 0,'0'0'15,"0"0"-15,0 0 0,21-11 16,-21 11-16,18-10 0,-6 6 0,3 0 16,2 0-16,0 0 0,2 1 15,1 0-15,2-1 0,7 0 16,2 0-16,2-1 0,-1 0 15,4 1-15,0 1 0,9-2 0,-1 0 16,4 0-16,-1-1 16,0 0-16,1-1 0,7-1 0,-2 3 15,0-1-15,-2 2 0,1 1 16,2 1-16,5 0 0,-5 1 16,4 2-16,1 1 0,-1 2 15,-4 0-15,6-4 0,-3-2 16,0 2-16,3 3 0,-1-3 15,2-3-15,-7 1 0,-3-1 0,6 4 16,6 2-16,-2-2 0,-3-3 16,26 4-16,-8 2 15,-9 1-15,-5-1 0,0-1 0,-1-5 16,-3 2-16,-5-1 0,3 2 16,-2 2-16,0-3 0,-1-5 15,-1 6-15,-3 4 0,3 1 16,1 0-16,1-7 0,2-5 15,-3 6-15,1 4 0,-3-1 16,-2 2-16,3-5 0,1-4 0,-2-2 16,-1-1-16,1 9 0,1 6 15,6-6-15,1-5 0,-4 3 16,-2 1-16,2 2 0,0 2 16,3-6-16,0-5 0,3 2 15,2 2-15,-3 1 0,0 0 16,-2 0-16,1-1 0,1 1 15,2 1-15,2 0 0,1 3 16,-6-6-16,-2-5 0,2 6 0,4 5 16,1-4-16,1-4 0,2 5 15,1 3-15,-7-1 0,-2-1 16,1 0-16,3 0 0,0-2 16,0-1-16,1 0 0,3 0 15,-1 3-15,-1 2 0,1-2 16,2-2-16,-2-1 0,-1 2 0,1 4 15,2 3-15,1-5 16,-1-4-16,2 1 0,-1 1 16,-2-1-16,-2-1 0,1 1 15,2 1-15,-2-1 0,-1 0 0,1 0 16,2 0-16,1 4 0,-1 5 16,2-8-16,1-6 0,-1 6 15,-1 3-15,1-1 0,0 1 16,-2-2-16,0-1 0,0-4 15,2-3-15,-2 4 0,1 1 0,3 5 16,2-1-16,-2 3 0,-2 0 16,0-2-16,0-1 0,-3-1 15,-2 0-15,0 0 0,0 0 16,-2 1-16,-1 0 0,3-2 16,2 0-16,-2 3 0,-1-1 15,0 3-15,-1 2 0,-1-6 16,-1-3-16,0 2 0,1 2 15,-2 2-15,-2 0 0,0-1 16,1-1-16,-4 0 0,-2-1 0,3 1 16,1 1-16,-4-1 0,-2 0 15,-1 0-15,-2 2 0,1-3 16,0-1-16,-1 1 0,-3 3 16,0-3-16,-1-3 0,0 1 15,0 0-15,-6 2 0,-4 0 16,-3 2-16,-2 2 0,-6 1 15,-5 2-15,-5 1 0,-5-2 16,-9-3-16,-3 1 0,1-2 0,0 1 16,3-4-16</inkml:trace>
  <inkml:trace contextRef="#ctx0" brushRef="#br0" timeOffset="72151.6371">18316 5084 0,'0'0'0,"0"0"15,0 0-15,0 0 0,30-9 0,-30 9 16,31-10-16,-10 4 0,3 1 16,3-1-16,1 2 0,10-3 15,0-2-15,-1 1 0,-2 2 16,0-1-16,-1 3 0,7-1 16,-2 2-16,-7-3 0,-6-1 0,-5 2 15,-4 1-15,-6 0 0,-5 2 16,0-1-16,-2 2 0,1-1 15</inkml:trace>
  <inkml:trace contextRef="#ctx0" brushRef="#br0" timeOffset="72314.134">18467 4939 0,'0'0'0,"0"0"15,0 0-15,0 0 0,0 0 0,0 0 16,0 0-16,14 31 15,-14-31-15,8 32 0,-3-13 0,0 3 16,2 0-16,0-2 0,-1-2 16,1 4-16,-1 5 0,2 2 15,-1-4-15,-2-5 0</inkml:trace>
  <inkml:trace contextRef="#ctx0" brushRef="#br0" timeOffset="72610.4927">18694 4826 0,'0'0'0,"0"0"0,0 0 0,0 0 16,0 0-16,0 0 0,7 29 15,-7-29-15,-1 29 0,-1-11 16,0 4-16,-3 1 0,-2 1 0,0 1 16,-2-2-16,-3 5 0,0-2 15,-4-3-15,-1-1 16,-1-2-16,1-4 0,1-2 0,0-3 15,3-4-15,2-1 0,4-2 16,1-3-16,4-2 0,4 0 16,7-2-16,4-2 0,4 0 15,0 1-15,5 0 0,4 1 16,-1-1-16,0-2 0,5 1 16,-1-1-16,-2 4 0,2 1 15,-6 0-15,-4 1 0,-4 0 0</inkml:trace>
  <inkml:trace contextRef="#ctx0" brushRef="#br0" timeOffset="72818.8259">18473 5322 0,'0'0'0,"0"0"15,0 0-15,0 0 0,3 21 0,-3-21 16,6 25-16,-6-25 0,10 27 15,-4-14-15,2-1 0,0-1 16,-2-1-16,1-3 0,-1-1 16,0-2-16,-1-2 0,-2 1 15,-3-3-15,0 2 0,0-2 16,0 2-16</inkml:trace>
  <inkml:trace contextRef="#ctx0" brushRef="#br0" timeOffset="73502.4126">18517 5377 0,'0'0'0,"0"0"16,0 0-16,0 0 0,0 0 15,25-14-15,-25 14 0,27-11 16,-27 11-16,34-13 0,-13 7 16,-1 1-16,1 1 0,-2 1 0,0-2 15,-1 2-15,-2 0 0,3 0 16,-3 0-16,-5 4 0,-3 4 16,-5 0-16,-6 3 0,-3 3 15,-5 1-15,-7 4 0,-3 2 16,-2-1-16,-1 0 0,-2-1 0,1-1 15,-2 1-15,1-1 0,6-3 16,4-4-16,4-1 0,4-3 16,8-1-16,8-3 0,2-3 15,4-2-15,4-4 0,2-1 16,9-3-16,2 0 0,0-1 16,1-1-16,-2 3 0,-3 0 0,-3 3 15,-3 0-15,-4 2 0,-5 1 16,-6 4-16,-6 2 0,-6 7 15,-6 3-15,-6 3 0,-5 3 16,-4 3-16,-3 1 0,-2 5 16,-1 0-16,-5 3 0,3-1 15,4-7-15,5-2 0,5-6 16,4-2-16,5-2 0,3-1 16,7-3-16,4-3 0,7-3 15,7-2-15,1-2 0,3-2 0,2-2 16,2-2-16,3 2 15,1 0-15,-1 1 0,-3-2 16,-2 2-16,-2 1 0,-3 1 0,-3 4 16,-4 2-16,-2-1 0,-6 6 15,-6 1-15,-3 5 0,-5 2 0,-7 1 16,-7 3-16,-1 4 16,-1 3-16,-4-1 0,-2 1 15,3-3-15,3-3 0,-2 2 16,3-3-16,7-4 0,4-5 0,6-2 15,6-2-15,4-3 0,6 2 16,6-5-16,7-2 0,4-4 16,5 0-16,5-4 0,4 0 15,0-2-15,-2 1 0,6-2 16,-1 2-16,-4 0 0,-1 2 0,-5 5 16,-5 2-16,-6-1 0,-5 1 15,-5 0-15,-4 1 0,-1 1 16,-1 0-16,0 2 0</inkml:trace>
  <inkml:trace contextRef="#ctx0" brushRef="#br0" timeOffset="73702.3179">18622 5318 0,'0'0'0,"0"0"0,0 0 15,0 0-15,0 0 0,0 0 16,2 31-16,-2-31 0,1 39 0,0-13 15,0 3-15,0 3 0,0 2 16,3 5-16,0-3 0,2-3 16,-1-5-16,4-2 0,2-8 15,-1-4-15,0-4 0,-4-5 16,0 1-16,-2-2 0</inkml:trace>
  <inkml:trace contextRef="#ctx0" brushRef="#br0" timeOffset="73968.5274">18869 5435 0,'0'0'0,"0"0"0,0 0 0,17-14 16,-17 14-16,21-15 0,-6 6 16,1 0-16,3-2 0,0 2 15,-1 2-15,1 0 0,0 2 0,4 0 16,0 2-16,-1 5 0,-1 4 16,-2 5-16,-3 3 15,-1 2-15,-3 1 0,-3 3 16,-3 2-16,-1 0 0,-2 1 0,-3 4 15,-2-2-15,1-1 0,0-2 16,-3-2-16,-1-2 16,-2-5-16,0-2 0,0-2 0,-3-1 15,1-4-15,0-3 0,-2-2 16,-1-4-16,-1-6 0,0-3 0,2 0 16,1 3-16,2 2 0</inkml:trace>
  <inkml:trace contextRef="#ctx0" brushRef="#br0" timeOffset="74151.7833">19113 5171 0,'0'0'0,"0"0"0,0 0 0,0 0 15,-2 37-15,-2-15 0,-2 8 16,-3 4-16,-2 4 0,-4 16 16,-3 6-16,0 10 0,2-4 0,1 2 15,3-12 1,3-12-16,2-10 0,3-7 0,3-9 0,4-13 15,2-9-15,0 2 0,-2-1 16,0 1-16</inkml:trace>
  <inkml:trace contextRef="#ctx0" brushRef="#br0" timeOffset="74385.4668">19714 5011 0,'0'0'0,"0"0"0,0 0 16,-12 21-16,12-21 0,-19 28 15,6-6-15,-2 3 0,-3 4 0,-6 10 16,-2 2-16,2-3 0,2-3 16,-3 7-16,3-3 0,2-5 15,3-3-15,1-1 0,1-4 16,7-11-16,1-4 0,1-1 15,2-3-15,1 0 0</inkml:trace>
  <inkml:trace contextRef="#ctx0" brushRef="#br0" timeOffset="74585.5742">19592 5248 0,'0'0'0,"0"0"0,0 0 15,0 0-15,3 30 0,-3-30 16,0 42-16,-1-16 0,0 5 15,0 1-15,0 2 0,-1 7 0,0-4 16,1 3-16,1-8 0,0-5 16,1-7-16,2-6 15,0-4-15,0-8 0,2-7 0,-3 2 16,0-1-16,0 2 0</inkml:trace>
  <inkml:trace contextRef="#ctx0" brushRef="#br0" timeOffset="74869.1145">20080 4923 0,'0'0'15,"0"0"-15,0 0 0,0 0 0,0 0 16,-23 32-16,5-14 0,-3 2 16,-2 4-16,-1 1 0,-2-1 15,-4 5-15,4-1 0,1 0 16,5-6-16,5-3 0,3-2 15,7-6-15,6-3 0,7-2 16,4-4-16,5-3 0,3-3 16,2-1-16,3-2 0,6-1 0,0 1 15,-3 1-15,-1 0 16,-3 0-16,-2 2 0,-3 1 0,-4 1 16,-5 2-16,-4 1 15,-7 2-15,-5 2 0,3-3 0,0 1 16,0-1-16</inkml:trace>
  <inkml:trace contextRef="#ctx0" brushRef="#br0" timeOffset="75052.606">19819 5368 0,'0'0'16,"0"0"-16,0 0 0,22-5 0,-11 3 15,2-2-15,3 1 0,0 1 16,1-1-16,-1-1 0,1-1 15,3 1-15,-3 1 0,-1 2 16,-3 1-16,-3 0 0,-4 1 0,-1 0 16,-1-1-16,0 1 0</inkml:trace>
  <inkml:trace contextRef="#ctx0" brushRef="#br0" timeOffset="75202.8411">19798 5504 0,'0'0'0,"0"0"0,0 0 16,0 0-16,26 1 0,-26-1 16,0 0-16,32-2 0,-32 2 0,22 0 15,-9 0-15,-2 0 0,-3 0 16,0 0-16</inkml:trace>
  <inkml:trace contextRef="#ctx0" brushRef="#br0" timeOffset="75368.582">19789 5625 0,'0'0'15,"0"0"-15,0 0 0,0 0 0,0 0 16,27 0-16,-27 0 0,25-3 16,-25 3-16,29-4 0,-12 2 15,2-2-15,1 0 0,-2 2 0,-3-2 16,-2 2-16</inkml:trace>
  <inkml:trace contextRef="#ctx0" brushRef="#br0" timeOffset="75618.8456">20222 5540 0,'0'0'0,"0"0"0,0 0 0,0 0 16,0 0-16,0 0 0,-32 17 16,32-17-16,-26 16 0,9-6 15,-2 2-15,-3 0 0,-3 1 0,2-1 16,0 3-16,-3 1 0,1-3 15,4 0-15,3-2 0,3-1 16,3-2-16,6 0 0,4-2 16,5 0-16,2 1 0,6-3 15,6-2-15,3-3 0,3-3 16,4 0-16,5-2 0,0-1 16,-1 2-16,10-4 0,1-2 15,-9 3-15,-6 0 0,-5 2 16</inkml:trace>
  <inkml:trace contextRef="#ctx0" brushRef="#br0" timeOffset="75852.4108">20453 5255 0,'0'0'0,"0"0"16,0 0-16,32-13 0,-32 13 15,34-12-15,-9 5 0,8-2 16,0 1-16,4-2 0,1 0 0,-2 2 16,-4 0-16,6 1 15,0 0-15,-6 1 0,-5 1 0,-6 1 16,-5 1-16,-4-1 0,-2 2 16,-1 0-16</inkml:trace>
  <inkml:trace contextRef="#ctx0" brushRef="#br0" timeOffset="76085.5657">20730 5013 0,'0'0'0,"0"0"0,0 0 0,0 0 16,0 0-16,0 34 0,0-34 15,-4 42-15,2-13 0,-1 6 16,-2 5-16,0 10 0,-1 0 15,3 5-15,2-7 0,1-6 16,0-7-16,1-4 0,0-2 16,0-5-16,0-1 0,-2-3 15,-2-3-15,-3-4 0,-1-3 0,0-2 16,3 0-16,-1-3 0</inkml:trace>
  <inkml:trace contextRef="#ctx0" brushRef="#br0" timeOffset="76186.6301">20462 5528 0,'0'0'15,"0"0"-15,0 0 0,0 0 0,0 0 16,25-17-16,-25 17 0,29-13 16,-11 4-16,4-1 0,4 0 15,-4 1-15,-3 1 0,-3 1 0</inkml:trace>
  <inkml:trace contextRef="#ctx0" brushRef="#br0" timeOffset="76419.1391">20938 5238 0,'0'0'0,"0"0"0,0 0 16,27-7-16,-27 7 0,32-7 0,-8 0 16,-1 1-16,1-1 0,8-1 15,1-1-15,-1 0 0,-2-1 16,-3 1-16,-1 0 0,-1 0 15,-4 0-15,-6 2 0,-5 2 16,-5 2-16,-5 3 0,2-3 0,-2 3 16,2-1-16</inkml:trace>
  <inkml:trace contextRef="#ctx0" brushRef="#br0" timeOffset="76585.3529">21135 5048 0,'0'0'0,"0"0"0,0 0 15,0 0-15,0 0 0,0 0 16,1 33-16,-1-33 0,0 26 0,0-26 16,-5 35-16,0-17 15,0 2-15,1 0 0,-1 3 16,2-4-16,-1-2 0,1-3 0</inkml:trace>
  <inkml:trace contextRef="#ctx0" brushRef="#br0" timeOffset="76752.5356">20945 5419 0,'0'0'0,"0"0"0,22-9 15,-7 3-15,3 0 0,4-2 0,4-2 16,7-2-16,0 0 0,9-1 16,1 2-16,-6 1 0,-5 0 15,-6 1-15,-3 1 0,-4 2 16,-4 1-16,-3 0 0</inkml:trace>
  <inkml:trace contextRef="#ctx0" brushRef="#br0" timeOffset="76951.6464">20996 5591 0,'0'0'0,"8"-3"15,3-3-15,5 1 0,2-4 16,11-4-16,3 0 15,1 0-15,0 5 0,5-6 0,-3 1 16,-5 1-16,-3 3 0,-5 1 16,-4 2-16,-5 2 0,-3 2 0,-6-1 15,-4 3-15,-2-3 0,2 3 16,-1-2-16</inkml:trace>
  <inkml:trace contextRef="#ctx0" brushRef="#br0" timeOffset="77168.7929">21244 5399 0,'0'0'15,"0"0"-15,0 0 0,0 0 16,0 0-16,0 0 0,0 0 16,6 26-16,-6-26 0,1 28 0,-1-6 15,0 1-15,0 2 0,0 3 16,0 3-16,-1 5 0,0-4 16,-1-1-16,-1-1 0,1-3 15,0-4-15,0 0 0,0-3 16,-2-6-16,1-1 0,-3-2 15,0 0-15,-4-3 0,-3 0 0,-2-4 16,0-1-16,2 0 0,2-2 16,2 1-16</inkml:trace>
  <inkml:trace contextRef="#ctx0" brushRef="#br0" timeOffset="77269.1478">21027 5744 0,'0'0'16,"0"0"-16,0 0 0,0 0 0,0 0 15,22-11-15,-22 11 0,32-8 16,-32 8-16,40-9 0,-15 2 15,-3 2-15,-3 0 0,-2 2 16</inkml:trace>
  <inkml:trace contextRef="#ctx0" brushRef="#br0" timeOffset="77505.1871">22140 4916 0,'0'0'0,"0"0"16,0 0-16,0 0 0,24 5 0,-24-5 15,0 0-15,27 13 16,-19-7-16,-1 0 0,-1-2 15,0 1-15</inkml:trace>
  <inkml:trace contextRef="#ctx0" brushRef="#br0" timeOffset="77923.1084">21875 5159 0,'0'0'15,"0"0"-15,0 0 0,-4 22 16,4-22-16,-5 22 0,3-9 0,0 1 16,0 1-16,0 0 0,1 1 15,0-3-15,0 1 0,1-1 16,0-1-16,0-4 0,1-2 16,0-3-16,2-2 0,-1-2 15,0-1-15,0 0 0,2-3 16,-1-1-16,0-1 0,3-2 15,0-2-15,3 0 0,2 0 0,1-2 16,1 0-16,5-3 0,1 1 16,4 1-16,3 2 0,2 0 15,2-1-15,2 1 0,3 2 16,6-1-16,-3 3 0,-2 1 16,-2-1-16,-4 2 0,-4 1 15,-3 1-15,-2 2 0,-4 3 16,-3 1-16,-5 4 0,-4-1 15,-6 3-15,-4 0 0,-6 3 16,-6 4-16,-2 3 0,-1 3 0,3-5 16,4-1-16,2-4 0</inkml:trace>
  <inkml:trace contextRef="#ctx0" brushRef="#br0" timeOffset="78298.3202">21928 5368 0,'0'0'0,"0"0"0,0 0 0,22-4 16,-22 4-16,28-8 0,-10 4 16,3 0-16,2-2 0,1 2 15,-1-1-15,-1 1 0,-1 2 16,3-1-16,-1 0 0,-4 0 16,-3 3-16,-5-1 0,-3 1 15,-8 0-15,-2 4 0,-4 0 16,-2 3-16,-10 6 0,-4 3 0,-3 0 15,-4 0-15,-3 1 0,-3 1 16,-6 7-16,1-1 0,2-3 16,1-2-16,0-1 0,6-3 15,8-4-15,5-2 0,5-4 16,3-1-16,5-2 0,5-2 16,7-2-16,5-3 0,1-1 15,2-1-15,0-2 0,1 1 16,0 0-16,2 1 0,-4 1 15,-2 0-15,0 3 0,1-1 16,-5 3-16,-1-2 0,-5 2 0,-2 1 16,0 0-16,0-2 0,0 2 15</inkml:trace>
  <inkml:trace contextRef="#ctx0" brushRef="#br0" timeOffset="78640.5761">22032 5467 0,'0'0'0,"0"0"16,0 0-16,0 0 0,0 0 15,0 0-15,23 8 0,-23-8 16,0 0-16,27 10 0,-27-10 16,20 11-16,-10-4 0,0 0 15,0 3-15,0-2 0,0 2 0,-1 1 16,-1 0-16,1 1 15,-1 2-15,0 1 0,-2 2 16,0 0-16,-1 0 0,0 1 0,-2 0 16,-1 5-16,0 0 0,-2-2 15,-1-2-15,-1 0 0,-2-1 16,-1-4-16,1 0 0,-1-2 16,1-3-16,-3 0 0,0-1 15,-3-3-15,-2-1 0,-2-1 16,-1-1-16,1-2 0,-1-2 0,3 1 15,2 0-15,1 0 0</inkml:trace>
  <inkml:trace contextRef="#ctx0" brushRef="#br0" timeOffset="78835.7608">22026 5571 0,'0'0'0,"0"0"15,0 0-15,0 0 0,0 0 0,0 0 16,-16 25-16,16-25 0,-19 25 15,7-8-15,-2 3 0,1-2 16,1-1-16,1 0 0,1-1 16,1-1-16,2-4 0,-1 1 15,2-1-15,4-5 0,1-3 16,0 1-16,1-2 0,0 0 16</inkml:trace>
  <inkml:trace contextRef="#ctx0" brushRef="#br0" timeOffset="79002.8376">22132 5629 0,'0'0'0,"0"0"16,0 0-16,0 0 0,0 0 0,0 0 16,0 0-16,-12 29 0,12-29 15,-18 23-15,7-8 0,0-1 16,-1 3-16,0-2 0,-1-1 16,0-2-16,1-1 0,1-1 15,1 0-15,3-5 0,2 0 0,1-3 16,1 0-16,-1 1 0</inkml:trace>
  <inkml:trace contextRef="#ctx0" brushRef="#br0" timeOffset="79352.178">22501 5442 0,'0'0'15,"0"0"-15,0 0 0,0 0 16,0 0-16,0 0 0,0 0 15,-11 25-15,11-25 0,-21 24 0,7-10 16,0 1-16,-2-1 0,1 1 16,-1-2-16,2 0 0,1 0 15,-1-1-15,1-2 0,-1 1 16,2-2-16,2-2 0,2 1 16,4-4-16,2 1 0,3 0 15,3 0-15,3 1 0,0-1 0,6 1 16,3 0-16,3-1 0,2 0 15,7 2-15,3-1 0,1-1 16,2 0-16,1-1 0,-1-1 16,4 1-16,-1-3 0,-4 1 15,-2-1-15,-7 0 0,-4 1 16,-4-2-16,-2-2 0,-6 1 16,-3-1-16,-2 0 0,0 0 15,0 1-15</inkml:trace>
  <inkml:trace contextRef="#ctx0" brushRef="#br0" timeOffset="91685.4175">2690 6640 0,'0'0'0,"0"0"0,0 0 0,0 0 16,0 0-16,0 0 0,0 0 15,25-6-15,-25 6 0,0 0 16,23 0-16,-23 0 0,21 2 0,-7 0 15,1 2-15,0-2 16,2 1-16,0 0 0,1 2 0,3 0 16,2 0-16,9 1 0,3-1 15,-3 1-15,-1-1 0,6 0 16,1-1-16,10 0 0,-1-2 16,1 0-16,2 3 0,0-2 15,-1 0-15,13-2 0,1-2 16,-3 1-16,-3 0 0,13-1 15,-1-2-15,-3 3 0,-4 2 0,13-1 16,1-1-16,-8 0 16,-4 0-16,34 0 0,-6 0 0,-11 1 15,-8 0-15,-2 1 0,-2 1 16,-3-1-16,0 2 0,1-4 16,0-5-16,-7 4 0,-3 0 15,3 2-15,5 0 0,-5 0 16,-2-1-16,4-2 0,-1-2 15,-8 1-15,-6 1 0,-2 1 16,-1 1-16,-8-2 0,-5-1 0,-5 1 16,-1 1-16,-7 1 0,-6 0 15,-4 0-15</inkml:trace>
  <inkml:trace contextRef="#ctx0" brushRef="#br0" timeOffset="92336.6486">2737 6604 0,'0'0'16,"0"0"-16,0 0 0,22-2 16,-22 2-16,19-4 0,-19 4 15,35-2-15,-18 3 0,5-1 0,3-1 16,1 1-16,-1-1 0,13-1 16,0 1-16,0 2 0,-1 2 0,11-2 15,3-2-15,-2 2 16,-3 0-16,14 1 0,1 3 15,-2-2-15,-3-3 0,10 1 16,1 0-16,-5-1 0,-4 1 0,11 1 16,4 0-16,-7 1 0,-5 0 15,32-2-15,-1 1 16,-15-1-16,-10 1 0,7 0 0,5-1 16,-8-1-16,-5-1 0,9-2 15,2-2-15,-8 2 0,-10 3 16,7-2-16,4-1 0,-12-2 15,-8-1-15,7 3 0,3 2 16,-10 1-16,-9 0 0,2 0 16,0 0-16,-9 1 0,-8 0 0,-1 1 15,4-2-15,-14 1 0,-5 2 16,-3 0-16,-2-2 0,-2 0 16</inkml:trace>
  <inkml:trace contextRef="#ctx0" brushRef="#br0" timeOffset="92928.2215">2864 6674 0,'0'0'0,"0"0"0,23-3 16,-11 0-16,4 1 0,9 1 0,4 0 15,2 0-15,2-2 0,13 2 16,2-1-16,-1 2 0,1-1 16,14 1-16,2 1 0,-4-1 15,-3-1-15,15 0 0,1 0 16,-4 2-16,-5 0 0,14 1 15,-1 0-15,-4 1 0,-4 0 16,35 1-16,-9-3 0,-14 0 0,-11-1 16,6 1-16,0 3 15,-6-3-15,-8 0 0,6-1 0,4 0 16,-4-3-16,-3-1 0,-2 0 16,3 3-16,-11-2 0,-6-1 15,3 3-15,3 1 0,-7 2 16,-7 3-16,0-3 0,-2 2 15,-8-4-15,-6 0 0,-6 9 16,-2 3-16,-5-4 0,-6-2 16,0-2-16</inkml:trace>
  <inkml:trace contextRef="#ctx0" brushRef="#br0" timeOffset="95769.4686">6846 6709 0,'0'0'0,"0"0"0,31-5 0,-19 5 15,3 1-15,10 1 0,7 0 16,1-4-16,-2 0 0,15 2 15,6 2-15,0 0 0,0-2 16,14 0-16,2-2 0,-3 0 0,-3-1 16,17 2-16,4 3 15,-6-1-15,-3 0 0,15-1 0,3 0 16,1-3-16,-7-4 0,29 5 16,-5 2-16,-10 0 0,-11-1 15,7 1-15,4 2 0,-9 1 16,-9 2-16,6-5 0,4-3 15,-8 1-15,-4 4 0,5-2 16,3-2-16,-4 4 0,-3-1 0,2-4 16,3-1-16,-10 4 0,-6 4 15,3 0-15,2 1 0,-11-7 16,-8-2-16,2-1 0,2-2 16,-7 6-16,-5 3 0,-6-1 15,-4 1-15,-11-5 0,-5 0 16,-3 3-16,-4 1 0,-3 2 15,-2 3-15,-2-2 0,-4-2 0,0 0 16</inkml:trace>
  <inkml:trace contextRef="#ctx0" brushRef="#br0" timeOffset="97037.7999">13178 6600 0,'0'0'0,"0"0"0,0 0 16,0 0-16,0 0 0,24 5 15,-24-5-15,0 0 0,25 11 0,-25-11 16,26 5-16,-12-2 15,0 0-15,4 2 0,2 2 16,1-3-16,0-1 0,10 3 16,3-1-16,-1 1 0,-2-2 0,4 0 15,4-1-15,4 1 0,-4 1 16,5-2-16,4 0 0,-4 0 16,-2-1-16,11 1 0,2 2 15,-6-1-15,-2-1 0,10-2 16,3-1-16,-6-1 0,-5-1 0,4 2 15,3 0-15,-5 0 0,-5-1 16,11-1-16,1 1 16,-7 1-16,-5 1 0,6-3 0,4-3 15,-6 1-15,-6 0 0,24 3 16,-4 3-16,-26 0 0,-1-2 16,26-3-16,-3-2 0,-21 6 15,0 3-15,24 1 0,0 1 16,-6-3-16,-8 0 0,8-6 15,4-3-15,-9 4 0,-7 1 0,9-1 16,6 0-16,-6 1 0,-3 0 16,7 1-16,6 1 15,-9 0-15,-5 1 0,4-4 0,4 1 16,-8-2-16,-6 0 0,7-3 16,4 1-16,-8-1 0,-3 0 0,0 4 15,0 3-15,-6 0 16,-5-1-16,-1-1 0,-1-2 15,-8 1-15,-4 1 0,-8 2 16,-5 0-16,-6-1 0,2 1 0,-2-1 16</inkml:trace>
  <inkml:trace contextRef="#ctx0" brushRef="#br0" timeOffset="97736.4411">13548 6569 0,'0'0'0,"0"0"0,0 0 16,0 0-16,0 0 0,22-6 15,-22 6-15,0 0 0,29-4 0,-29 4 16,33 0-16,-14 1 0,-1 1 16,4-2-16,4-1 15,-1 0-15,0 2 0,13 1 0,3 0 16,-2 1-16,0-1 0,13-1 16,3 0-16,-3 1 0,-4-1 0,15 0 15,4 0-15,-5-1 16,-3 1-16,14 1 0,4 0 15,-10 1-15,-7-2 0,18 1 16,2-1-16,-11 0 0,-7 0 0,34-1 16,-2-2-16,-13 3 0,-8 2 15,9-1-15,6-2 16,-12 0-16,-8 1 0,7-2 0,7-1 16,-11 4-16,-9 0 0,10 0 15,6 1-15,-9-5 0,-7 1 0,11 1 16,7 3-16,-10-3 15,-4 0-15,5 0 0,3 1 16,-10 2-16,-8 4 0,3-3 16,5 0-16,-12 0 0,-9-3 0,0 1 15,-1-1-15,-7-1 0,-6 0 16,-8 2-16,-6 1 16,-5 0-16,-2-1 0,-2-1 0,-3 1 15,-1-1-15</inkml:trace>
  <inkml:trace contextRef="#ctx0" brushRef="#br0" timeOffset="98119.8548">13711 6635 0,'0'0'0,"17"-4"0,4-1 0,0 0 0,4 1 0,21-2 15,13 0-15,16 0 16,2 0-16,28 0 0,8 0 16,15 1-16,-6 0 0,60-2 15,15-1-15,-34 5 0,-21 4 0,-2-3 16,-3-4-16,-22 5 0,-14 3 16,-10-2-16,-5-2 0,-27-1 15,-18 2-15,-14 0 0</inkml:trace>
  <inkml:trace contextRef="#ctx0" brushRef="#br0" timeOffset="98552.9778">13168 5679 0,'0'0'0,"0"0"16,0 24-16,1-13 0,0 2 15,0 4-15,1 5 0,2 6 16,0 0-16,0 0 0,1 1 15,-1-4-15,1-3 0,1 2 16,1-3-16,-1-6 0,1-2 0,-1-3 16,-2-2-16,-1-2 0</inkml:trace>
  <inkml:trace contextRef="#ctx0" brushRef="#br0" timeOffset="98969.3778">13109 5574 0,'0'0'0,"0"0"15,0 0-15,0 0 0,0 0 16,32-17-16,-32 17 0,37-6 16,-17 3-16,3 0 0,3 2 15,-1-2-15,0-1 0,7 0 16,1 0-16,0 0 0,0-1 15,-3 0-15,-3 2 0,4 1 16,-3-1-16,-3 3 0,-2 2 16,-2-2-16,-3 0 0,-2 2 0,-1 2 15,-5 1-15,0 2 0,-3 3 16,0 3-16,-2 0 0,0 1 16,-3 4-16,-1 4 0,0 1 15,-1 1-15,-1 5 0,-1-1 16,0-2-16,-1 0 0,2 0 15,0-1-15,0-1 0,0-2 0,0-1 16,-1-2-16,1-3 0,1-3 16,-1 0-16,-2-1 15,-1-2-15,-2 0 0,-1-3 0,-3-1 16,-1-3-16,0-1 0,2-1 16,1 0-16,2 0 0</inkml:trace>
  <inkml:trace contextRef="#ctx0" brushRef="#br0" timeOffset="99175.4307">13288 6009 0,'0'0'0,"0"0"16,0 0-16,33-9 0,-33 9 16,35-5-16,-10 2 0,1-1 15,2 1-15,10-1 0,2 1 16,-3-1-16,-3 1 0,4-2 15,-5 0-15,-5 1 0,-6 1 0,-5-1 16,-3 2-16,-6-2 0,-2 1 16,-3-1-16,0 2 15,0 0-15</inkml:trace>
  <inkml:trace contextRef="#ctx0" brushRef="#br0" timeOffset="99452.5527">13117 5560 0,'0'0'0,"0"0"16,0 0-16,0 0 0,0 0 0,0 0 15,6 29-15,-6-29 0,2 32 16,0-11-16,0 1 0,0 1 15,1 0-15,-1-1 0,0 0 16,1 2-16,1-2 0,0-1 16,2-1-16,-1-3 0,-1-3 0,3-2 15,1-5-15,-2-1 0,0 0 0,-2-1 16</inkml:trace>
  <inkml:trace contextRef="#ctx0" brushRef="#br0" timeOffset="99770.0524">13928 5481 0,'0'0'0,"0"0"15,0 0-15,26-5 0,-26 5 0,33-1 16,-10-1-16,3-2 0,3 1 16,10-2-16,0 2 15,0-1-15,0-1 0,6 1 0,-1-2 16,-4 3-16,-4 2 0,-4-3 16,-3 0-16,-6 1 0,-4 2 15,-5 1-15,-4 1 0,-6 1 0,-4 2 16,-8 0-16,-5 0 15,4-1-15,2-1 0,0 0 0</inkml:trace>
  <inkml:trace contextRef="#ctx0" brushRef="#br0" timeOffset="100156.3885">14200 5263 0,'0'0'0,"0"0"0,0 0 16,0 0-16,0 0 0,16 29 0,-16-29 16,11 35-16,-6-13 0,-1 2 15,0 5-15,1-1 0,0 0 0,3 11 16,0 3-16,-3-1 16,0-1-16,-2 10 0,-1-1 15,-2-3-15,0-2 0,-1 4 16,-1-3-16,0-5 0,0-6 0,-1-3 15,1-3-15,1-6 0,0-2 16,0-6-16,1-3 16,-1-2-16,1-3 0,-1-2 15,1 0-15,0-4 0,-3 0 0,0-6 16,-1-4-16,-3-2 0,-1-1 16,-3-3-16,-3-5 0,-1-1 15,-2 0-15,-3-5 0,1 3 16,-2-1-16,-1 2 0,-2 6 15,-2 2-15,1 4 0,5 1 0,2 2 16,4 1-16,3 2 0</inkml:trace>
  <inkml:trace contextRef="#ctx0" brushRef="#br0" timeOffset="100452.5719">14298 5495 0,'0'0'0,"0"0"0,0 0 15,0 0-15,0 0 0,0 0 16,0 0-16,0 0 0,0 0 16,-21 22-16,21-22 0,-18 21 15,18-21-15,-27 26 0,9-11 16,0 4-16,2 1 0,-5 1 15,-3 0-15,-7 7 0,0-1 0,-3 3 16,-4 3-16,-7 9 0,2-1 16,-14 12-16,-4-1 15,2 0-15,0-1 0,7-5 0,14-12 16,9-7-16</inkml:trace>
  <inkml:trace contextRef="#ctx0" brushRef="#br0" timeOffset="102002.9234">17812 6703 0,'0'0'16,"0"0"-16,0 0 0,0 0 0,27 3 16,-27-3-16,30 0 0,-13 0 15,2 0-15,3 0 0,5 0 16,-1 0-16,2 0 0,10 0 16,4 0-16,0 0 0,0 0 15,13-1-15,2-1 0,0 2 16,-1 1-16,15-2 0,3-2 15,-6 2-15,-5 1 0,14-4 16,0-2-16,-7 0 0,-5 0 0,14 1 16,0 4-16,-4-3 0,-3 2 15,36 1-15,-6 3 0,-15 0 16,-10 2-16,5 1 0,2 1 16,-6-4-16,-3-2 0,9-2 15,5-3-15,-9 9 0,-9 3 16,12-3-16,7-2 0,-5 0 15,-3-2-15,7 0 0,6-2 16,-9 0-16,-7-1 0,7 7 16,5 3-16,-5-4 0,-5-3 0,5 0 15,2 0-15,-5-1 0,-4 0 16,7 2-16,6 1 0,-9 3 16,-6-1-16,7-2 0,4-3 15,-8 3-15,-5 0 0,6-6 16,4-4-16,-6 3 0,-4 0 15,8 3-15,6 1 0,-8 1 0,-3 1 16,4-2-16,5-3 16,-8 2-16,-8 0 0,9 0 0,5 0 15,-7-1-15,-4 1 0,7 3 16,5 3-16,-6-3 0,-5-1 16,4 0-16,4 0 0,-5 0 15,-2 0-15,2-1 0,4 1 16,-5 0-16,-3 0 0,3 2 15,3 2-15,-10 1 0,-6 1 0,6-4 16,4-2-16,-11-1 0,-9-3 16,1 4-16,3 3 0,-6 0 15,-5 1-15,-3-1 0,-3-1 16,-8-4-16,-4-2 0,-3 5 16,-1 4-16,-8-2 0,-6 0 15,-2-2-15,-1-1 0,-5 1 16,-1 0-16,-2-1 0,-1-5 15,1 5-15,-2 0 0,2 0 0,0 0 16,0 0-16,0 0 0,0 0 16,0 0-16,0 0 0,0 0 15,-2 2-15,2-2 0,-3 0 16,3 0-16,-2 0 0,-1 0 16,-3 0-16,-1 2 0,-4 0 15,-3 0-15,3-1 0,3 0 0,0-1 16</inkml:trace>
  <inkml:trace contextRef="#ctx0" brushRef="#br0" timeOffset="113438.0135">3189 7123 0,'0'0'0,"0"0"16,0 0-16,0 0 0,0 0 16,0 0-16,0 0 0,-22 15 15,22-15-15,0 0 0,-21 21 16,21-21-16,-15 18 0,5-7 15,-1 2-15,-1-1 0,0 2 0,-2 0 16,0 3-16,0-1 16,-2 0-16,-2 7 0,1 0 0,-1-1 15,5 2-15,-3-2 0,0 1 16,1-3-16,-4 0 0,-1 5 16,3 0-16,1-1 0,3 0 0,1-4 15,1-1-15,2-3 16,0-3-16,1 4 0,3 0 15,-2-3-15,1-2 0,2-3 0,1-1 16,-2 0-16,-1-2 0,2-1 16,-3-1-16,-2 0 0,0-2 0,3 1 15,0-2-15,2 2 0</inkml:trace>
  <inkml:trace contextRef="#ctx0" brushRef="#br0" timeOffset="114336.6875">2741 7229 0,'0'0'0,"0"0"15,0 0-15,0 0 0,0 0 0,0 0 16,0 0-16,0 0 0,19 16 15,-19-16-15,0 0 16,0 0-16,18 14 0,-18-14 0,0 0 16,18 16-16,-18-16 0,15 12 15,-3-5-15,-3-2 0,1-1 0,0 2 16,0 1-16,-1 1 16,0-1-16,0-1 0,1 1 15,3 1-15,-4-3 0,4 3 16,0 1-16,-1 0 0,0-2 0,-1 0 15,1 0-15,0 0 0,-3-1 16,2 0-16,0 1 16,0 1-16,1-2 0,-2 1 0,2 0 15,-2-1-15,0 1 0,1 0 16,-1-2-16,2 2 0,-2 1 0,-1-2 16,1 1-16,0 2 15,-3-1-15,2 2 0,0-3 16,-2-2-16,0 0 0,-1 0 15,0 1-15,-1-1 0,2 0 0,-3 0 16,2 0-16,-1-1 0,0 0 16,0-2-16,-2 1 0,2 2 15,-1-1-15,1 0 0,0-1 16,-2 0-16,4 2 0,-4-2 16,3 0-16,-3 0 0,1 0 0,-3 1 15,1-2-15,1 1 16,-3 0-16,1 0 0,1-1 15,-2 0-15,3 0 0,0 0 16,-2 0-16,1-1 0,-2-1 0,4 2 16,-3-1-16,-1-1 0,2 3 15,-2-3-15,3 2 0,-3-2 16,1 2-16,-1-2 0,0 0 16,0 0-16,0 0 0,2 6 15,-2-6-15,0 0 0,0 0 0,0 0 16,0 0-16,0 0 0,0 0 15,0 0-15,0 0 16,0 0-16,0 0 0,0 0 0,0 0 16,0 0-16,-6-5 0,-1 4 15,-2 1-15,0-2 0,-4 0 0,5-1 16,0 1-16,1 0 0</inkml:trace>
  <inkml:trace contextRef="#ctx0" brushRef="#br0" timeOffset="116536.5231">3054 8112 0,'0'0'0,"0"0"0,0 0 15,0 0-15,0 0 0,0 0 16,0 0-16,0 0 0,0 0 0,0 0 15,0 0-15,0 0 0,0 0 16,0 0-16,0 0 16,0 0-16,0 0 0,0 0 0,-26-11 15,26 11-15,0 0 0,-17 11 16,17-11-16,0 0 0,-23 16 16,23-16-16,-19 18 0,9-7 0,0 0 15,-4 0-15,-1 1 16,0 1-16,-3 1 0,2 2 15,-1 1-15,-4 3 0,3-1 0,-5 2 16,0 1-16,1 0 0,1 2 16,-2 5-16,-1-2 0,2-2 15,1-1-15,0 0 0,1 0 16,1-2-16,2 0 0,-1-1 16,0 1-16,3-4 0,4-1 15,-1 1-15,2 0 0,1-1 0,3-3 16,-1 0-16,4-2 15,-2-1-15,4-1 0,-2-4 0,3-1 16,-2-2-16,0-1 0,2 0 16</inkml:trace>
  <inkml:trace contextRef="#ctx0" brushRef="#br0" timeOffset="117320.2234">2409 8210 0,'0'0'0,"0"0"16,0 0-16,0 0 0,0 0 15,0 0-15,0 0 0,0 0 16,0 0-16,0 0 0,0 0 16,0 0-16,22 14 0,-22-14 15,0 0-15,0 0 0,19 21 0,-19-21 16,0 0-16,19 19 15,-10-13-15,1 0 0,-1 1 16,1 0-16,2 0 0,-2 1 0,1 1 16,0 1-16,-1-1 0,2 0 15,-2 0-15,2 1 0,-2 0 16,2 2-16,1 1 0,0 0 16,-2 0-16,4 3 0,-1-1 15,1-2-15,-1-1 0,-3-1 16,0-1-16,0 1 0,1 0 0,0 1 15,0 0-15,2 0 0,-2 1 16,-1-1-16,1 0 16,0 0-16,0-1 0,-1 0 0,0 0 15,0 1-15,0 0 0,-1-1 16,0-2-16,-1 1 0,1 1 16,0-2-16,0 0 0,1 0 15,-1-1-15,0 1 0,-2 0 16,0-1-16,1 0 0,0 0 15,-3 1-15,1 0 0,-1-2 0,-2-2 16,1-1-16,-1 1 0,-1 0 16,0 0-16,1-1 0,-1 0 15,0-1-15,-1-1 0,2 1 16,-3-1-16,1 0 0,-2 1 16,0-3-16,3 3 0,-3-3 15,2 1-15,-2-1 0,2 1 16,-2-1-16,0 0 0,0 0 15,0 0-15,-1-4 0,-2 2 0,0-1 16,-2 0-16,-3 0 0,-1 2 16,-4-1-16,2 1 0,3 0 15,-1-1-15</inkml:trace>
  <inkml:trace contextRef="#ctx0" brushRef="#br0" timeOffset="121469.9176">2924 10812 0,'0'0'16,"0"0"-16,0 0 0,0 0 15,0 0-15,0 0 0,0 0 0,0 0 16,0 0-16,25-5 0,-25 5 16,0 0-16,26 0 0,-26 0 15,0 0-15,32-2 0,-21 2 0,3-1 16,1-2-16,1 2 16,0 1-16,3 0 0,0-1 15,0 1-15,2-1 0,0 0 16,4 1-16,5-1 15,-1 1-15,3 0 0,-1-1 0,1 2 0,-2 0 16,9 1-16,-2-2 0,0 1 16,0 0-16,1-1 0,0-1 15,-1 1-15,0 0 0,2 1 16,1 1-16,10-1 0,-2-1 0,1-1 16,-1-1-16,-2 2 15,1 0-15,8 0 0,-1 0 16,-3 0-16,-4 0 0,6 0 15,4 0-15,-6 0 0,-3 2 0,11-1 16,1 0-16,-3 0 0,0 1 16,0 1-16,4 0 0,-5-2 15,-3 0-15,6-1 0,3 1 16,2 0-16,-5 0 0,22 1 16,0 0-16,-9-1 0,-10-1 15,8-2-15,1 1 0,-3-2 0,-4 2 16,6 3-16,5 4 15,-12-4-15,-9-1 0,10-3 0,8 0 16,-6-1-16,-1 0 0,7 3 16,4 1-16,-7-1 0,-5-1 15,9 1-15,6 3 0,-9-5 16,-6-1-16,8 1 0,7 2 16,-10 2-16,-5 3 0,8-5 15,5-3-15,-3 1 0,-4-2 0,7 4 16,4 2-16,-6-3 0,-5 0 15,8 0-15,3 0 16,-3-1-16,0 0 0,0 0 0,3-1 16,-3 3-16,-5 2 0,8 0 15,5-1-15,-9-1 0,-5 1 16,5-2-16,5 1 0,-3-1 16,-3-1-16,9 4 0,4 1 15,-8-1-15,-7-3 0,7-3 16,6-2-16,-7 5 0,-5 4 0,3-1 15,2-1-15,-3-1 0,-2 0 16,8 1-16,6 1 0,-10-3 16,-8-1-16,8-1 0,4 1 15,-5 1-15,-6 0 0,9 2 16,6 0-16,-8-2 0,-4-2 16,5 2-16,2 1 0,-8 0 15,-7 0-15,10-1 0,6 0 16,-6 1-16,-4 1 0,9-2 0,5-1 15,-9 2-15,-6 2 0,9-1 16,9 1-16,-12-2 0,-7-1 16,7 1-16,6 0 0,-8 1 15,-7-1-15,8 1 0,5 1 16,-5-2-16,-4-2 0,6-1 16,5-1-16,-6 1 0,-4 3 0,4 2 15,4 2-15,-6-4 16,-2-3-16,5-2 0,5-1 15,-5-1-15,-2 1 0,2 3 0,3 5 16,-6-1-16,-4-1 0,7-4 16,3-2-16,-7 2 0,-5 3 15,7-1-15,6-3 0,-11 2 16,-6 0-16,9 2 0,6 0 16,-8-2-16,-5 0 0,7 0 15,3 1-15,-7-3 0,-6 1 16,7 0-16,5 0 0,-3 4 0,-3 4 15,6-1-15,5 0 16,-5-3-16,-3-2 0,3-1 0,4 1 16,-9 2-16,-4 1 0,7 1 15,4 2-15,-7 0 0,-6 0 16,11-8-16,7-6 0,-9 6 16,-6 2-16,8 7 0,6 4 15,-7-4-15,-5-2 0,7-1 0,6-1 16,-9 2-16,-8 1 0,8-4 15,5-2-15,-3 2 0,-5 2 16,5 1-16,4 1 0,-5-2 16,-2-4-16,3 2 0,4-1 15,-8 1-15,-3-1 0,6 0 16,6-1-16,-8 1 0,-4 0 0,3 1 16,3 1-16,-6 0 15,-2-1-15,4 0 0,4-2 16,-6-3-16,-5-3 0,9 3 15,4 3-15,-5 1 0,-5 1 0,4-1 16,2 0-16,-7 0 0,-4 0 16,5 3-16,4 2 0,-5-5 15,-3-2-15,4-1 0,4 1 16,-7 3-16,-4 2 0,6 1 16,5 0-16,-6-1 0,-5 1 15,5-2-15,2 2 0,-4-6 16,-4-2-16,6 1 0,2 3 15,-5 2-15,-5 5 0,5-2 16,1-1-16,-6-3 0,-1-1 0,3-1 16,4 0-16,-4 4 0,-4 4 15,3-3-15,4-1 0,-9-3 16,-6-3-16,4 5 0,0 5 16,-1-5-16,-2-2 0,-1-1 15,0 4-15,-7-1 0,-2 0 16,1-1-16,-1-1 0,-5 2 15,-6 0-15,1 0 0,1-1 0,-4-1 16,-1 0-16,-5-3 0,-3-1 16,-12 4-16,1 2 0,-1-2 15,1-1-15,-4 1 0,-2 1 0,-4-4 16,-5 1-16,2 1 0,3 1 16,0-1-16</inkml:trace>
  <inkml:trace contextRef="#ctx0" brushRef="#br0" timeOffset="128570.979">15154 9564 0,'0'0'0,"0"0"0,0 0 15,0 0-15,37 2 0,-37-2 0,42 2 16,-16-2-16,4-1 0,4-1 16,4-1-16,11-2 0,2-1 15,12-1-15,0 0 0,-6 0 16,-4-1-16,6 1 0,-4 2 15,-6 0-15,-7 1 0,0-1 16,-7 2-16,-12 1 0,-4 1 0,-9-1 16,-6 0-16,0 1 15,-2 0-15,0 0 0</inkml:trace>
  <inkml:trace contextRef="#ctx0" brushRef="#br0" timeOffset="128779.3481">15526 9353 0,'0'0'0,"0"0"16,0 0-16,0 0 0,0 0 0,0 0 16,14 24-16,-14-24 0,6 26 0,-4-10 15,0 4-15,0 1 0,1 1 16,0-1-16,0 0 15,2-2-15,-1-1 0,2 2 16,-2-4-16,-1-2 0</inkml:trace>
  <inkml:trace contextRef="#ctx0" brushRef="#br0" timeOffset="129004.4889">15835 9303 0,'0'0'16,"0"0"-16,0 0 0,0 0 0,0 0 0,10 29 16,-10-29-16,0 39 15,-2-18-15,0 4 0,-1 4 16,-3 0-16,0-1 0,-3 9 16,1-2-16,1-4 0,-1-5 0,-3 2 15,-2-6-15,3-4 0,1-3 16,2-2-16</inkml:trace>
  <inkml:trace contextRef="#ctx0" brushRef="#br0" timeOffset="129188.0467">15438 9787 0,'0'0'0,"0"0"0,0 0 0,0 0 15,34 0-15,-34 0 0,40-4 16,-16 2-16,1 2 0,5-1 0,3-2 15,8 0-15,-3 0 0,3-1 16,1-1-16,4 0 0,-5 1 16,-4 0-16,-5 0 0,-6 1 15,-5 1-15,-3 1 0</inkml:trace>
  <inkml:trace contextRef="#ctx0" brushRef="#br0" timeOffset="129387.2584">15711 9865 0,'0'0'0,"0"0"0,0 0 15,-10 17-15,10-17 0,-14 17 16,14-17-16,-23 25 0,11-11 0,-2 1 16,1-1-16,0 0 15,0-1-15,-4 2 0,2-3 16,1-1-16,3-3 0,2 0 0</inkml:trace>
  <inkml:trace contextRef="#ctx0" brushRef="#br0" timeOffset="129554.2625">15826 9965 0,'0'0'0,"0"0"16,0 0-16,22 14 0,-13-7 0,3 2 15,3 3-15,2-2 0,-1 0 16,5 3-16,0 0 15,-1-2-15,0 0 0,-2-2 0,-2 0 16,-3-6-16,-1-2 0,-2-1 16,-1 1-16,-1 0 0</inkml:trace>
  <inkml:trace contextRef="#ctx0" brushRef="#br0" timeOffset="129726.9458">16329 9526 0,'0'0'0,"0"0"0,0 0 0,0 0 15,0 0-15,22 5 0,-22-5 16,0 0-16,24 16 0,-24-16 16,15 21-16,-8-11 0,-2 0 0,0-2 15</inkml:trace>
  <inkml:trace contextRef="#ctx0" brushRef="#br0" timeOffset="130070.7058">16185 9773 0,'0'0'0,"0"0"0,0 0 0,0 0 0,22-11 15,-22 11-15,30-8 16,-13 3-16,-1-1 0,3 2 0,1 0 15,-2 0-15,1 1 0,2 0 16,-2 4-16,-3 1 0,-1 1 16,-5 5-16,-4 2 0,-2 3 15,-4 3-15,-4 3 0,-3 4 16,0-2-16,0 0 0,0 6 16,0 0-16,1-3 0,2-3 0,2-3 15,1-4-15,2-1 0,2-2 16,7-4-16,6-2 15,-3-4-15,1-3 0,7-6 0,2-5 16,0-1-16,0 0 0,3-8 16,-1-3-16,-3-2 0,-2 0 15,-1 2-15,-4 4 0,-3 6 16</inkml:trace>
  <inkml:trace contextRef="#ctx0" brushRef="#br0" timeOffset="130253.9598">16756 9492 0,'0'0'16,"0"0"-16,0 0 0,0 0 0,0 0 0,10 21 16,-10-21-16,5 28 15,-5-28-15,1 28 0,1-10 16,-1 0-16,0 1 0,0-3 16,1 2-16,1-4 0,-1-1 0,0 3 15,0 0-15,-1-8 16,-1-4-16,0-1 0,0 0 15,0-1-15</inkml:trace>
  <inkml:trace contextRef="#ctx0" brushRef="#br0" timeOffset="130537.6282">16849 9526 0,'0'0'16,"0"0"-16,0 0 0,0 0 0,24-1 15,-24 1-15,27-1 16,-13-1-16,-1 2 0,1 1 0,2 2 15,-1 0-15,0-1 0,0-1 16,1 1-16,-3 0 0,-1 2 16,2-1-16,-2 2 0,-4-1 15,-1 1-15,-3-1 0,-1 3 16,0-1-16,-2 1 0,-2 2 16,-3 2-16,0 4 0,0 1 15,-5 5-15,-1-2 0,0-2 16,0 0-16,-1 0 0,-2-1 15,-1-2-15,2 1 0,1-4 0,2-1 16,2-2-16</inkml:trace>
  <inkml:trace contextRef="#ctx0" brushRef="#br0" timeOffset="130706.9888">16826 9814 0,'0'0'0,"0"0"0,0 0 16,0 0-16,0 0 0,0 0 15,0 0-15,0 0 0,0 0 0,0 0 16,35-6-16,-35 6 0,34-5 15,-14 2-15,3 0 16,0 0-16,2 2 0,-2-3 0,-1 0 16,3 0-16,-3 1 0,-2 1 15,-3 1-15,-4-1 0,-3-2 0,-1 0 16,-3 1-16,0 1 16</inkml:trace>
  <inkml:trace contextRef="#ctx0" brushRef="#br0" timeOffset="130920.704">16897 9925 0,'0'0'0,"0"0"0,0 0 0,0 0 16,0 0-16,0 0 0,0 0 16,-17 18-16,17-18 0,-12 18 15,12-18-15,-18 22 0,18-22 0,-20 20 16,8-11-16,1 0 0,0-1 15,0 0-15,0 2 16,1-4-16,0-1 0,2-1 0,1 0 16,0-1-16</inkml:trace>
  <inkml:trace contextRef="#ctx0" brushRef="#br0" timeOffset="131104.8282">17128 10022 0,'0'0'15,"0"0"-15,0 0 0,20 14 0,-13-10 0,4 4 16,3 2 0,-1 0-16,1 1 0,4 3 0,-2 1 15,-1-2-15,-2 0 0,-2-1 16,-1 0-16,-2-1 0,-3 0 0,0-2 16,-2-2-16,0 0 0</inkml:trace>
  <inkml:trace contextRef="#ctx0" brushRef="#br0" timeOffset="132771.1291">21055 10814 0,'0'0'16,"11"0"-16,5 1 0,2 0 16,1-1-16,15 2 0,8 1 15,13-1-15,3-1 0,17-2 16,4-1-16,-3 0 0,-1 0 0,14-2 15,1-1-15,6 1 0,-6 0 16,35-2-16,-10 0 0,-18-3 16,-11 1-16,2-2 0,1 2 15,-10 0-15,-10 1 0,5-4 16,3-2-16,-11 0 0,-7 1 0,4-6 16,3-2-16,-7-1 15,-3 1-15,0-2 0,-2 0 16,-7-1-16,-5 1 0,-6-2 15,-3-4-15,-5 4 0,-4 3 0,-2-3 16,-1-3-16,-6-2 0,-7-1 0,-4-2 16,-4 1-16,-4 2 15,-1 2-15,-12-3 0,-6-2 16,-2-2-16,-3 0 0,4 9 16,-6-3-16,2 3 0,-6 2 0,-11-9 15,-4-4-15,-1 5 0,2 2 16,-29-11-16,-2 2 15,5 3-15,3 1 0,-10 6 0,-5 5 16,6 3-16,4 4 0,-9-4 16,-7-3-16,3 4 0,2 3 15,-9 5-15,-4 4 0,6 3 16,5 3-16,-12 2 0,-7 3 16,9 5-16,5 6 0,-5 5 15,-4 6-15,9 2 0,4 1 0,-6 10 16,-5 5-16,12-4 0,8-3 15,2 5-15,1 2 16,11-1-16,9-1 0,4 3 0,4 3 16,12-5-16,8-3 0,12-2 15,10-1-15,4-5 0,5-4 16,6 4-16,4 4 0,7-10 0,3-5 16,11-3-16,8-1 15,-3 0-15,-2 0 0,6 0 16,5 1-16,-11 0 0,-6 0 0,-9-6 15,-6-4-15,-5-2 0</inkml:trace>
  <inkml:trace contextRef="#ctx0" brushRef="#br0" timeOffset="137587.3439">12874 8743 0,'0'0'0,"0"0"0,0 0 15,0 0-15,0 0 0,0 0 16,0 0-16,-20 17 0,20-17 0,-11 22 16,11-22-16,-11 36 15,5-14-15,-1 6 0,1 4 16,-2 0-16,0 1 0,-3 8 0,0 0 15,-1 2-15,2-7 0,1-5 16,1-5-16,0-7 0,2-5 16,1-5-16,-2-5 0,3-4 15,2-3-15,1-6 0,1-4 16,2 1-16,2-4 0,4-9 16,1-5-16,-1 3 0,1 3 0,1-2 15,1-2-15,1 2 0,1 3 16,4-1-16,3 1 15,-5 7-15,1 3 0,4-2 16,0 2-16,-5 4 0,-1 3 16,4 2-16,2 2 0,0 1 0,-1 3 15,1 2-15,0 2 0,-3 0 16,-3 0-16,-3-1 0,-2-1 16,-1 0-16</inkml:trace>
  <inkml:trace contextRef="#ctx0" brushRef="#br0" timeOffset="137987.4583">13045 8991 0,'0'0'0,"0"0"16,0 0-16,20 3 0,-20-3 0,21 2 15,-21-2-15,34 4 0,-16-1 16,2-2-16,2-1 15,0-1-15,1-1 0,7 0 0,0-3 16,-5-1-16,-2 0 0,-2-4 16,-1-1-16,-4 1 0,-1-1 0,-4 0 15,-3-1-15,-3-1 16,-2 1-16,-3-1 0,-3 1 16,-2 2-16,-2 0 0,-7 4 15,-6 1-15,0 4 0,0 4 0,-9 3 16,-4 4-16,4 1 0,0 1 15,1 7-15,2 3 16,3 3-16,2-1 0,2 9 0,6 2 16,5-5-16,6-3 0,7-1 15,8-1-15,3-3 0,4-5 0,11-4 16,7-3-16,2-5 16,0-2-16,-5-1 0,-9 0 15,-6-1-15</inkml:trace>
  <inkml:trace contextRef="#ctx0" brushRef="#br0" timeOffset="138387.6106">13963 8873 0,'0'0'0,"0"0"0,0 0 16,0 0-16,0 0 0,-27-16 15,27 16-15,-32-1 0,15 1 0,-4 3 16,-3 2-16,0 2 0,-1 4 15,-7 6-15,0 2 0,2 3 16,1 1-16,-1 8 0,2 1 16,8-4-16,6-2 0,7-4 15,6-3-15,3-3 0,4-3 16,5-4-16,5-3 0,5-2 16,4-2-16,1-6 0,3-5 15,-1-2-15,1-3 0,5-7 16,-1-3-16,-4 1 0,-3 2 0,0 1 15,-1 0-15,-6 2 0,-6 3 16,-2 2-16,-2 3 16,-2 4-16,-3 1 0,-4 5 0,0 0 15,-3 7-15,-2 2 0,2 3 16,0 5-16,-1 2 0,1 4 0,2 0 16,1 3-16,4-1 15,4-1-15,5-3 0,5-3 16,-4-3-16,-2-3 0,-2-2 0</inkml:trace>
  <inkml:trace contextRef="#ctx0" brushRef="#br0" timeOffset="138661.1771">14588 8818 0,'0'0'0,"0"0"16,0 0-16,0 0 0,0 0 0,-32-5 15,32 5-15,-37 7 0,19-1 16,-6 4-16,-1 4 16,1 1-16,0 2 0,-4 10 0,3 2 15,4 0-15,4 0 0,5 4 16,5-1-16,6-5 0,4-5 16,9-4-16,8-3 0,0-4 0,3-5 15,6-3-15,7-3 16,-2-5-16,0-2 0,9-6 0,1-5 15,-3-3-15,-4-3 0,-3 2 16,-8 7-16,-7 2 0</inkml:trace>
  <inkml:trace contextRef="#ctx0" brushRef="#br0" timeOffset="139021.367">15057 8640 0,'0'0'15,"0"0"-15,0 0 0,0 0 0,-11 27 16,11-27-16,-21 32 15,8-9-15,-2 3 0,-3 6 0,-2 5 16,-4 9-16,1-2 0,-1 6 16,2-4-16,2-7 0,2-7 0,0 1 15,4-7-15,3-5 16,2-4-16,3-9 0,1-6 16,3-2-16,2-4 0,4-7 15,5-7-15,3-4 0,4-4 0,3 0 16,2 1-16,3 0 0,2 3 15,7-2-15,0 3 16,-3 4-16,-2 4 0,1 3 0,2 3 16,-2 2-16,-4 1 15,-3 6-15,-2 2 0,-4 3 0,-3 3 16,-2 4-16,-1 5 0,-4-3 0,-1 1 16,-3 5-16,-1 2 15,0 0-15,-1-1 0,0 3 0,1-3 16,0-7-16,-1-4 0,0-1 15</inkml:trace>
  <inkml:trace contextRef="#ctx0" brushRef="#br0" timeOffset="139488.0278">16211 8943 0,'0'0'0,"0"0"0,0 0 16,0 0-16,8-21 0,-8 21 0,0 0 16,-5-25-16,0 16 0,-2 0 15,-3 0-15,-3 2 0,-2 1 0,-1 1 16,-3 1-16,-1 2 16,-1 2-16,-7 3 0,-3 4 15,2 1-15,4 2 0,-3 5 0,-1 5 16,-1 4-16,3 3 0,5 1 15,4 1-15,6-3 16,5-2-16,9 1 0,8-4 16,2-8-16,2-2 0,9-7 0,7-4 15,-1-2-15,-1-2 0,9-5 16,1-3-16,-2-1 0,-4 0 16,-2-4-16,0-3 0,-4 0 15,-3 1-15,-3 0 0,-3-1 0,-4 4 16,-3 2-16,-3 3 15,-2 1-15,-1 3 0,-2 3 0,-2 4 16,-1 3-16,-2 1 0,-2 3 16,1 5-16,-2 4 0,2 0 15,-1 3-15,3 4 0,2 1 16,2 0-16,2-1 0,2-2 16,4-2-16,-1-2 0,-2-3 0,-2-4 15</inkml:trace>
  <inkml:trace contextRef="#ctx0" brushRef="#br0" timeOffset="140521.1185">17148 8846 0,'0'0'0,"0"0"0,0 0 15,0 0-15,0 0 0,0 0 16,0 0-16,0 0 0,0 0 16,-24 19-16,24-19 0,-16 25 15,16-25-15,-20 34 0,9-15 16,0 1-16,0 2 0,1 0 0,1 0 15,2 2-15,1-2 0,4-1 16,2-3-16,0-1 16,1-2-16,6-5 0,5-5 0,3-1 15,2-4-15,1-2 0,2-3 16,1 0-16,0-5 0,7-7 16,0-6-16,-3 1 0,-3 0 15,1-2-15,0-3 0,-2 4 16,-2 3-16,1-2 0,-3 3 15,-6 5-15,-2 2 0,-3 3 0,-4 3 16,-1 0-16,-1 1 0,-3 4 16,-4 5-16,-1 1 0,-1 3 15,-1 4-15,-1 4 0,2 1 16,0 3-16,-1 6 0,0 5 16,3-3-16,4-3 0,3-1 0,2-2 15,1-5-15,3-2 16,6-3-16,6-2 0,-1-5 0,0-4 15,-4 1-15,-2-1 0,-2 0 16</inkml:trace>
  <inkml:trace contextRef="#ctx0" brushRef="#br0" timeOffset="140937.2804">17796 8861 0,'0'0'15,"0"0"-15,0 0 0,0 0 16,-18 21-16,18-21 0,-25 32 0,11-11 16,-1 2-16,-1 4 0,-2 1 15,-2 3-15,4-2 0,0-5 16,2-2-16,0-2 0,1-2 16,5-5-16,1-2 0,4-6 15,2-1-15,3-4 0,2-2 16,3-5-16,2-2 0,1-5 0,2-2 15,1-4-15,2-2 0,3 0 16,3 0-16,3-3 0,-2 0 16,1 4-16,2 3 0,-1 2 15,0 2-15,-1 3 0,-1 0 16,-2 3-16,-2 4 0,-3 2 16,-1 4-16,-3 5 0,0 2 15,-4 5-15,-1 2 0,-2 3 16,-2 1-16,0 3 0,-2 4 15,-2-3-15,1 0 0,0-1 16,0-1-16,-1-2 0,0-1 0,-1-1 16,2 0-16,0-3 15,0-3-15,0-3 0</inkml:trace>
  <inkml:trace contextRef="#ctx0" brushRef="#br0" timeOffset="141421.0751">18571 8911 0,'0'0'0,"0"0"16,0 0-16,0 0 0,0 0 0,-27-10 15,27 10-15,-24-1 0,24 1 16,-30 4-16,11 0 0,-1 2 15,0 1-15,-2 4 0,-1 2 16,-7 7-16,0 0 0,2 3 16,1 4-16,5-2 0,3-1 15,2 3-15,3-1 0,6-4 16,2-3-16,9-3 0,8-3 16,3-3-16,1-2 0,4-5 15,2-2-15,3-4 0,1-1 0,3-5 16,-1-4-16,1-2 0,0-1 15,4-6-15,0-5 0,-6 3 16,-3 2-16,-4 2 0,-4 1 16,-3 3-16,-2 4 0,-2 2 15,-2 2-15,-3 3 0,-1 3 16,-2 4-16,-1 4 0,-2 3 16,-2 0-16,0 6 0,-1 5 15,1 1-15,-1 3 0,2-2 16,1-2-16,1-1 0,2 0 0,3-1 15,0 0-15,1-4 0,1-3 16,0-1-16,2-2 0,-2-2 16,0-1-16,-2 0 0</inkml:trace>
  <inkml:trace contextRef="#ctx0" brushRef="#br0" timeOffset="141837.232">18952 8929 0,'0'0'0,"0"0"16,0 0-16,0 0 0,0 0 0,-8 31 15,8-31-15,-17 33 0,6-13 0,-1 0 16,-2 2-16,0-2 16,2-1-16,-1 4 0,2-4 15,2-2-15,1-4 0,3-4 16,0-3-16,3-2 0,2-4 0,0 0 15,7-7-15,-1 1 0,3-2 16,7-8-16,1-4 0,2 1 16,1 1-16,5-3 0,5 0 15,4-2-15,-3 3 0,0 4 16,0 4-16,-2 1 0,-4 3 16,1 3-16,-2 1 0,-8 5 15,-2 3-15,-1 4 0,-4 4 16,-1 3-16,-2 1 0,-3 5 0,-2 5 15,0-3-15,-1-2 0,-1 1 16,-1-2-16,-1-2 0,-2 0 16,1-3-16,-1 1 0,0-4 0,-1-1 15,2 0-15,-1 0 16,3-5-16,1-1 0,0-3 0,0 1 16,1-3-16</inkml:trace>
  <inkml:trace contextRef="#ctx0" brushRef="#br0" timeOffset="142037.4133">19624 8986 0,'0'0'0,"0"0"0,0 0 16,-6 18-16,6-18 0,-10 22 0,2-5 15,-2 2-15,-1 1 0,0-1 16,1 0-16,-1 2 0,1-2 15,2-3-15,1-3 16,2-2-16,0-1 0,1-3 0</inkml:trace>
  <inkml:trace contextRef="#ctx0" brushRef="#br0" timeOffset="142187.4624">19617 8757 0,'0'0'0,"0"0"0,0 0 16,23-3-16,-23 3 0,22 1 16,-22-1-16,29 7 0,-16 1 0,-1-3 15,-2 1-15,-1-1 0</inkml:trace>
  <inkml:trace contextRef="#ctx0" brushRef="#br0" timeOffset="142771.3204">19927 9011 0,'0'0'0,"0"0"0,-7 20 0,2-7 15,-2 3-15,-3 0 0,-2 1 16,-3 5-16,0 1 0,2-3 16,2 1-16,2-5 0,2-5 0,1-3 15,1 0-15,1-4 16,2 1-16,2-5 0,2-5 0,3 0 15,0-3-15,4-2 0,2-4 16,0-4-16,1-2 0,3-2 16,0-1-16,0 0 0,2 3 15,5-1-15,2 5 0,-3 1 16,-2 0-16,-1 4 0,-1 2 16,-1 4-16,-2 1 0,1 6 15,2 4-15,-4 2 0,-2 0 0,-1 4 16,-1 3-16,-1 2 0,-2 0 15,-1 1-15,-4 2 16,-1-2-16,-1-1 0,-2-1 0,0 0 16,-1-4-16,-1 0 0,1-3 15,0 1-15,0-4 0,2-1 0,0-3 16,0-4-16,1-2 16,1-2-16,3-3 0,2-6 15,4-1-15,3-1 0,3-1 16,1-2-16,2 1 0,2 1 0,6-4 15,3 0-15,-3 3 0,-2 4 16,0 1-16,-1 2 0,-1 3 16,-2 2-16,-3 2 0,-1 4 15,-4 3-15,-2 2 0,-4 5 16,-1 5-16,-5 1 0,-2 1 0,-2 4 16,0 4-16,-1-3 15,2-3-15,0 2 0,1-1 16,1-1-16,-1 0 0,6-1 0,1-2 15,1-4-15,-2-2 0,0-1 16</inkml:trace>
  <inkml:trace contextRef="#ctx0" brushRef="#br0" timeOffset="143140.3144">20873 8949 0,'0'0'0,"0"0"0,0 0 16,-12 19-16,12-19 0,-17 27 16,5-8-16,0 2 0,1 0 15,0 5-15,3 0 0,4-4 16,3-3-16,7-2 0,6-4 16,2-3-16,1-5 0,5-3 15,4-4-15,-1 0 0,0-1 0,3-5 16,-2-4-16,-3-1 0,-2-2 0,-3-4 15,-1-3-15,-5 2 16,-3 0-16,-3 0 0,-3-1 16,-2 1-16,-2 2 0,-3 1 15,-4 3-15,-4 3 0,-3 4 0,-3 1 16,-2 2-16,1 1 16,2 3-16,1 2 0,0 2 15,3 0-15,0 4 0,5 1 16,4 1-16,5-1 0,3-3 0,0-2 15,0-1-15,-1 1 0</inkml:trace>
  <inkml:trace contextRef="#ctx0" brushRef="#br0" timeOffset="143593.228">21381 8859 0,'0'0'0,"0"0"0,0 0 0,0 0 0,0 0 15,0 0-15,0 0 0,-19 27 16,19-27-16,-22 24 0,8-7 16,1 2-16,1 1 0,2 0 15,1 1-15,2-2 0,2-2 0,1 2 16,4-2-16,4-2 16,1 0-16,4-4 0,2-3 15,0 0-15,0-2 0,2 0 0,2-1 16,-2-4-16,0-2 0,4-1 15,1 0-15,1-4 0,-1-2 16,1-3-16,0-5 0,2 0 16,1 0-16,6-6 0,1-1 15,-4 2-15,-3 0 0,0 3 16,0 1-16,-3 3 0,-1 3 16,-5 1-16,-3 4 0,-3 2 0,-1 2 15,-6 2-15,-4 3 16,-2 2-16,-2 5 0,1 1 0,-2 3 15,-1 1-15,0 2 0,-1 5 16,0 4-16,2-3 0,1-1 16,5-1-16,3-1 0,3-3 15,3-1-15,4-4 0,3-2 16,2 0-16,2-4 0,-4 0 16,-2-2-16,-2 0 0</inkml:trace>
  <inkml:trace contextRef="#ctx0" brushRef="#br0" timeOffset="143910.4252">22359 8853 0,'0'0'0,"0"0"16,0 0-16,0 0 0,0 0 0,0 0 16,-35-4-16,35 4 0,-34 3 15,15 2-15,-2 0 16,0 1-16,0 0 0,1 2 0,1 2 15,-2 2-15,4-1 0,4 0 16,4 0-16,3-1 0,3 0 0,6 1 16,6 3-16,1-2 15,1 0-15,1 1 0,0 2 16,0-2-16,-1-1 0,0 0 16,-1 0-16,-1-1 0,-2 1 0,-4-2 15,-2 0-15,-3-1 16,-2-2-16,-4 1 0,-2 1 0,-2-1 15,-4 0-15,0-2 0,-1 1 16,3-2-16,2-1 0,2 0 16</inkml:trace>
  <inkml:trace contextRef="#ctx0" brushRef="#br0" timeOffset="144521.1511">23296 9097 0,'0'0'0,"0"0"0,0 0 0,0 0 15,-4-26-15,4 26 0,-10-19 16,2 9-16,-2 0 0,-2-1 16,-1-3-16,-2 2 0,1 0 15,-5 2-15,-2 2 0,-5-2 16,1 3-16,-1 3 0,1 4 16,0 2-16,-1 2 0,1 4 15,-1 5-15,-1 5 0,3 1 0,4 5 16,2 2-16,6-1 0,3 1 15,5-2-15,4-2 0,4-3 16,5-4-16,8-4 0,6-4 16,0-4-16,1-3 0,4-6 15,1-4-15,-1-2 0,-2-2 16,5-7-16,-1-2 0,-5-1 0,-4 0 16,0-5-16,0-5 15,-1 0-15,-2 1 0,-4 1 16,-1 0-16,-3 3 0,-1 1 0,-1 3 15,-2 4-15,-1 7 0,-2 3 16,-1 3-16,1 4 0,-3 4 16,0 0-16,0 6 0,-3 7 15,1 3-15,0 3 0,-4 7 16,0 6-16,-2 1 0,0-1 0,0 5 16,-2 2-16,2 5 0,2-4 15,4-4-15,4-1 0,2-8 16,0-5-16,-1-4 0,0-5 15,-1-3-15</inkml:trace>
  <inkml:trace contextRef="#ctx0" brushRef="#br0" timeOffset="144871.2947">23368 9108 0,'0'0'0,"0"0"16,0 0-16,0 0 0,28 2 0,-28-2 15,24-2-15,-24 2 0,26-4 0,-9 0 16,2 0-16,0-1 16,0-1-16,0-1 0,-1-2 15,0 0-15,0 0 0,3-4 16,-2-2-16,-3 0 0,-3 1 0,-5-1 16,-4 0-16,-2 1 15,-2 1-15,-3 4 0,-3 3 16,-3 2-16,-2 0 0,-5 3 0,-2 2 15,-1 3-15,0 4 0,-1 4 16,0 4-16,2 1 0,0 2 0,0 8 16,3 0-16,4 0 15,3-2-15,8-2 0,6-1 16,2-3-16,3-2 0,9-2 16,9-2-16,1-4 0,1-4 0,-3 0 15,-5-1-15,-5 0 0</inkml:trace>
  <inkml:trace contextRef="#ctx0" brushRef="#br0" timeOffset="145121.305">24141 8863 0,'0'0'0,"0"0"15,0 0-15,-20 9 0,8-3 16,-4 3-16,-3 2 0,1 1 0,-1 3 15,-4 7-15,1 4 0,2 0 16,1 0-16,3 5 0,6-2 16,6-3-16,7-1 0,5-5 15,6-3-15,4-4 0,6-2 16,3-3-16,4-3 0,2-4 16,2-1-16,2-3 0,0-3 0,-2 1 15,-7 1-15,-6 1 16</inkml:trace>
  <inkml:trace contextRef="#ctx0" brushRef="#br0" timeOffset="145304.3421">24528 8999 0,'0'0'0,"0"0"16,0 0-16,0 0 16,0 0-16,-19 12 0,19-12 0,-15 23 0,15-23 15,-15 31-15,6-13 16,2 0-16,0 0 0,1-2 15,3-2-15,0-2 0,1-1 0,0-1 16,2 0-16,0-2 0,0-1 16,0-1-16</inkml:trace>
  <inkml:trace contextRef="#ctx0" brushRef="#br0" timeOffset="145471.3467">24532 8736 0,'0'0'0,"0"0"0,0 0 15,0 0-15,14 15 0,-14-15 16,12 23-16,-5-9 0,0 1 16,-1-1-16,0-3 0,-2 0 0</inkml:trace>
  <inkml:trace contextRef="#ctx0" brushRef="#br0" timeOffset="145821.4619">25102 8876 0,'0'0'0,"0"0"0,0 0 16,-27 2-16,27-2 0,-37 5 0,14 0 15,-1-1-15,-2 2 0,-4 2 16,2 1-16,2 1 0,4 0 0,4 1 15,1-1-15,5 2 0,4 3 16,4-2-16,4 1 0,4 0 16,5 0-16,3 1 0,4 2 15,-1-1-15,2-2 0,2 4 16,-1-1-16,-4-2 0,-3-1 0,-3-1 16,-1-1-16,-4-1 0,-2 0 15,-3-4-15,-1-1 0,-4-1 16,-2 1-16,-3-1 0,-3-2 15,-2 0-15,-2-2 0,2 1 16,0-2-16,2-3 0,0-1 16,2-3-16,2-2 0,1 1 15,3 2-15,0 1 0</inkml:trace>
  <inkml:trace contextRef="#ctx0" brushRef="#br0" timeOffset="146020.6965">25251 9031 0,'0'0'15,"0"0"-15,0 0 0,0 0 16,-8 26-16,8-26 0,-15 29 16,6-12-16,-1-1 0,0 0 15,0-1-15,2 1 0,2-3 0,-2 3 16,0-4-16,5-5 0,1-2 15,0 0-15,0-1 0,1 0 16</inkml:trace>
  <inkml:trace contextRef="#ctx0" brushRef="#br0" timeOffset="146192.7757">25342 8750 0,'0'0'0,"0"0"16,0 0-16,0 0 0,0 0 0,28 17 16,-28-17-16,13 18 0,-13-18 15,12 18-15,-12-18 0,9 14 16</inkml:trace>
  <inkml:trace contextRef="#ctx0" brushRef="#br0" timeOffset="146560.2281">25663 8997 0,'0'0'0,"0"0"0,0 0 0,0 0 15,-23 10-15,23-10 0,-22 15 16,8-4-16,-3 2 0,-1 3 16,0 2-16,1-1 0,3 1 0,-1 5 15,6 0-15,3-2 0,4-4 16,6-2-16,6-1 0,2-3 15,3-3-15,4-2 0,6-4 16,-1-1-16,0-2 0,4-3 16,-3-3-16,-2-1 0,-2 0 0,-1-5 15,-1-1-15,-5-2 16,-3-2-16,-2-2 0,-1-2 16,-5 1-16,-3 1 0,-4 3 0,-3 1 15,-1 1-15,-1 2 0,-3 2 16,-3 1-16,-2 5 0,0 4 15,-2 1-15,-2 1 0,3 1 16,4 0-16,1 5 0,2 4 16,2-2-16,1-2 0,3-1 15</inkml:trace>
  <inkml:trace contextRef="#ctx0" brushRef="#br0" timeOffset="146987.4663">26169 8988 0,'0'0'0,"0"0"0,0 0 16,-14 15-16,14-15 0,-16 25 0,5-7 15,-1 1-15,-1 0 0,-5 5 16,0-1-16,2-3 0,3 0 15,2-3-15,0-2 0,2-3 16,1-1-16,2-3 0,0-3 16,2-1-16,2-1 0,2-3 15,0-6-15,3 1 0,1-1 0,5-6 16,3-4-16,1-1 16,2-1-16,2-1 0,4-3 0,0 1 15,0 3-15,5-4 0,-2 1 16,-2 3-16,0 4 0,-1 2 15,0 2-15,-3 2 0,-4 1 16,-1 4-16,-1 3 0,-3 1 16,-2 3-16,-4 4 0,-1 3 15,-2 4-15,-1 0 0,-2 4 16,-2 4-16,1-2 0,-2 1 0,-1 6 16,-2 0-16,1-1 0,0-3 15,2-3-15,0-5 0,2-3 16</inkml:trace>
  <inkml:trace contextRef="#ctx0" brushRef="#br0" timeOffset="148488.4836">15696 9388 0,'0'0'0,"0"0"16,0 0-16,0 0 0,0 0 0,36-5 15,-16 3-15,2-1 0,1 0 0,7-1 16,5 1-16,11-1 16,2-1-16,17-3 0,4-1 15,-2 2-15,-5-1 0,14 1 16,2 1-16,-2 2 0,-12 2 16,1-4-16,-7-4 0,-16 3 0,-12 1 15,-9 3-15</inkml:trace>
  <inkml:trace contextRef="#ctx0" brushRef="#br0" timeOffset="159689.8266">15565 8664 0,'0'0'0,"0"0"0,0 0 16,3 32-16,-1-14 0,-1 4 16,-1 5-16,0 10 0,1-1 0,-1 5 15,0 3-15,0 4 0,0-3 16,2-2-16,3-1 0,0 2 15,1-6-15,2-6 0,-1-3 16,-1-3-16,-2-2 0,-2-2 16,-2-1-16,3-5 0,0-1 0,-1-5 15,0-3-15,-1 0 16</inkml:trace>
  <inkml:trace contextRef="#ctx0" brushRef="#br0" timeOffset="160189.2058">15429 8579 0,'0'0'0,"0"0"15,0 0-15,0 0 0,22-6 16,-22 6-16,22-2 0,-22 2 16,31-4-16,-10 2 0,4 0 15,2 0-15,0 1 0,12-2 16,3 1-16,1 0 0,1-1 0,13-2 16,3 0-16,-5 0 0,-2-1 15,12-1-15,1-2 0,-8 2 16,-4 1-16,8 0 0,-2 0 15,-11 1-15,-6 1 0,-2 3 16,-2 1-16,-6 1 0,-4 3 16,-3 0-16,-5 1 0,-5 2 15,-1 4-15,-3 0 0,-1-1 16,-4 1-16,-1 2 0,-3 7 16,-3 6-16,0-1 0,0 1 0,-2 9 15,0 7-15,-1-1 16,-1-1-16,2 2 0,0 0 0,0 1 15,-1-2-15,2 5 0,0-5 16,0-3-16,1-2 0,-1-1 16,-1-1-16,-3-3 0,1-1 15,1-8-15,0-5 0,1-5 0</inkml:trace>
  <inkml:trace contextRef="#ctx0" brushRef="#br0" timeOffset="170609.9358">2172 11800 0,'0'0'0,"0"0"16,0 0-16,0 0 0,0 0 0,0 0 15,0 0-15,0 0 0,0 0 16,0 0-16,0 0 0,0 0 15,0 0-15,0 0 0,0 0 16,0 0-16,0 0 0,0 0 16,0 0-16,0 0 0,23-15 15,-23 15-15,0 0 0,24 1 0,-24-1 16,0 0-16,29-1 16,-17 1-16,1 0 0,3 0 15,0 0-15,1 0 0,0-1 0,2 1 16,4-1-16,2 1 0,-3 1 15,6-1-15,-2 0 0,0 0 16,2-2-16,0 2 0,3 0 16,-1 2-16,-3 1 0,11 0 15,-3 0-15,0-1 0,0-1 0,2 0 16,2 3-16,-2-3 16,-1 0-16,5-2 0,0-3 15,0 3-15,-1 2 0,2-1 16,2-1-16,-4 0 0,1 1 15,-2-1-15,-5-1 0,2 3 16,2 1-16,4-1 0,-1-2 0,-1-1 16,1 0-16,-3 2 0,-3 1 15,2 0-15,4 1 0,0-1 16,0 0 0,-5 1-16,4-1 0,1 0 0,-2 0 0,1 0 15,0 1-15,0-1 16,1-1-16,-1 1 0,-4 1 0,4-1 15,-2-1-15,1 0 0,1 2 0,1-1 16,2-1 0,6 0-16,5-1 0,-11 1 0,-7 2 15,12 0-15,7-1 16,-13 1-16,-4 1 0,9-2 16,4-1-16,-15 1 0,-3 2 0,11-3 15,4 0-15,-8 1 0,-1 0 16,3 0-16,5 1 0,-6 0 15,-3 1-15,4-1 0,5-1 16,-4 1-16,-4 0 0,5-2 16,1-2-16,-2 2 0,-7 0 0,7 0 15,5 0-15,-3 0 16,-2 1-16,2-1 0,1 1 16,-2 0-16,-5-1 0,4 1 15,3-1-15,-3 0 0,-5 1 0,4-1 16,1 1-16,-1-2 0,-2 0 15,4 1-15,3 1 16,-5-1-16,-4 0 0,6 0 0,2 0 16,-2-1-16,-3-2 0,6 2 15,2 2-15,-6 2 0,-3 1 0,21-2 16,-1-4-16,-27-1 0,1-1 16,26 1-16,2 1 15,-30 2-15,-2-1 0,28-1 0,3-2 16,-27 4-16,-4 0 0,28 0 15,0-2-15,-24 2 0,-2 0 0,25 0 16,-1-2-16,-22 0 16,3 1-16,23-2 0,-1 0 15,-12 1-15,-4 0 0,7 1 16,3 0-16,-6 0 0,-3-1 0,5 2 16,4 1-16,-6-1 0,-4 0 15,5 1-15,4 0 16,-9-3-16,-5-1 0,7 1 0,7 1 15,-8-1-15,-4 1 0,10 0 16,10 2-16,-9 1 0,-3 2 0,2-4 16,0-3-16,-2 2 15,-4 2-15,4-2 0,3-1 16,-3 1-16,-3 1 0,4 3 0,4 3 16,-8-4-16,-5-3 0,9 2 15,7 0-15,-13 0 0,-7 0 16,9-2-16,8-2 15,-7 2-15,-7 1 0,6 0 0,5 1 16,-7 1-16,-3 0 0,7-2 16,6-1-16,-4 1 0,-3 3 15,1-2-15,2-1 0,-5 0 16,-2-1-16,7 1 0,7-2 16,-8 2-16,-3 0 0,4 0 0,4-1 15,-9 1-15,-6 0 0,10 1 16,4 1-16,-9-1 0,-6 1 15,9-1-15,7-1 16,-9 0-16,-6 0 0,6 1 0,4 2 16,-5-2-16,-3-2 0,4 2 15,4 3-15,-5-2 0,-4 2 0,5-1 16,4 1-16,-6-1 0,-5-1 16,5 2-16,4 1 15,-3-3-15,-2-1 0,4 2 0,3 2 16,-18-3-16,0 0 0,19-1 15,-1 1-15,-19-3 0,3 0 16,22 3-16,-3 1 0,-23-2 16,2-1-16,22 1 0,-1 0 15,-21 0-15,2-1 0,6 3 16,2-1-16,-5-1 0,0 1 0,3-2 16,2 0-16,-3 1 0,-2-1 15,4 0-15,3-2 16,-4 1-16,-1 0 0,1 2 0,3 2 15,-1-4-15,0-1 0,0 1 16,3 2-16,-2-2 0,-2 0 0,3 0 16,1 1-16,-5 1 15,-3 0-15,4 2 0,1 0 16,-4-3-16,-2 0 0,3-1 16,1 1-16,-3 1 0,-3 0 0,6 1 15,3 0-15,-5 2 0,-4 1 16,7-4-16,5-2 15,-8 0-15,-5 2 0,7 0 0,5 0 16,-12 0-16,-2 0 0,10-1 16,3-3-16,-9 3 0,-4 0 0,9 3 15,1 2-15,-6-3 0,-1-2 16,4 1-16,0 1 16,-5-1-16,0-1 0,2 0 15,1 1-15,-3 1 0,-2-1 0,4 0 16,4 0-16,-3-1 0,-5 1 15,7 0-15,2 0 0,-6-1 16,-3-1-16,4-1 0,4-1 16,-4 3-16,-2 2 0,3 1 15,3 0-15,-4-1 0,-3 0 0,2 0 16,2 0-16,-3 3 0,-3 0 16,4-3-16,4-4 15,-2 1-15,0 1 0,2 1 0,3-1 16,-6 0-16,-4 0 0,5 2 15,3 0-15,-4-1 0,-4 1 16,0 0-16,0-1 0,-2 0 16,-2 0-16,-2-1 0,1-1 15,-8 1-15,-3-1 0,-3 0 16,-1 0-16,-3 1 0,-3 1 0,-9-4 16,-7 0-16,4-1 15,2 2-15,0 0 0</inkml:trace>
  <inkml:trace contextRef="#ctx0" brushRef="#br0" timeOffset="175205.4908">3092 10771 0,'0'0'0,"0"0"15,0 0-15,-28 5 0,14-3 0,-7 0 16,-2 1-16,-9 3 16,-1 1-16,-3 0 0,-7 0 0,-6 5 15,0 1-15,-3 1 16,-6 0-16,-7 3 0,5 2 0,-13 7 15,4 2-15,6-1 0,2-2 16,-5 7-16,0 4 0,12-6 16,7-3-16,-1 4 0,-1 4 15,8-4-15,5-3 0,-5 17 16,6-3-16,17-15 0,-1-2 0,3 13 16,9-2-16,10-15 15,1-1-15,9 3 0,3 0 16,3-2-16,0-1 0,8-3 0,3 0 15,-2-3-15,0-1 0,11-1 16,7 1-16,-4-1 0,1-1 0,12 1 16,7 0-16,-5-1 15,0-1-15,6 0 0,7-4 16,-7-1-16,-1-2 0,31 4 16,-8 2-16,-6-3 0,-4-2 0,6 0 15,3 0-15,-12 3 0,-8 2 16,6 0-16,2-1 0,-4-7 15,-2-3-15,12 2 16,7 2-16,-19 0 0,-12 1 0,-2 0 16,2 2-16,6-3 0,2-1 0,5 0 15,2 1-15,-8 2 0,-3 2 16,3-4-16,-2 0 0,3 1 16,1 1-16,1-1 0,1-5 15,-6 4-15,0 0 0,3-2 16,3 2-16,-3-2 0,0 1 15,4 0-15,4 2 16,-1-4-16,2-1 0,-7 1 0,-5 0 16,4 3-16,1 1 0,8-4 15,3-2 1,14-5-16,7-2 0,-24 3 16,-17 1-16,6 1 0,6 1 15,-8 0-15,-4 0 0,8 1 16,4 0-16,-7 0 0,-6 0 0,8 1 15,6-2-15,-10 2 0,-6 0 16,10 0-16,4 1 0,-7 1 16,-8-2-16,3 0 0,4-2 15,-11-2-15,-6-3 0,10 1 16,6 0-16,-3 1 0,-1 1 16,-2-3-16,-4-3 15,-10 0-15,-3-3 0,-3-1 0,0 2 16,-4-1-16,-3 1 0,4-1 15,1 2-15,0 1 0,-1 1 16,-9-5-16,-3-3 0,-8 8 0,2-3 16,3-1-16,2-5 15,1 3-15,-1 2 0,-4 1 0,0-3 16,-1 1-16,-1 3 0,-3-3 16,0 0-16,-2 2 0,1 0 15,-1-1-15,0 0 0,-2 0 16,-1 0-16,0 0 0,0-2 15,-1 2-15,-1 0 0,-1 2 16,-2-2-16,0 1 0,-4 0 0,-3 0 16,-3 0-16,-3-1 0,0-1 15,-4 1-15,-1 0 16,-4 1-16,-2-1 0,-1 2 16,-3 2-16,-2-1 0,-6-1 0,-8-3 15,-2 0-15,2 2 0,0 2 16,-6-3-16,-4-2 0,-8 0 15,2 3-15,-1-1 0,-2 1 16,-6 0-16,1 2 0,-3 1 16,-1 0-16,-1 1 0,3 2 0,-34-7 15,5-1-15,11 5 0,6 3 16,1-1-16,0-1 0,3 0 16,3-1-16,-3 3 0,0 1 15,1 0-15,2 1 0,-2-1 16,1 0-16,2 1 0,-2 0 0,1 3 15,1 0-15,-1-3 16,5 0-16,-3 3 0,0 1 16,4 1-16,4 0 0,-1-3 15,-2-1-15,6 1 0,2 2 0,-3 2 16,-1 2-16,1-3 0,1-1 16,-2 0-16,2 2 0,7 2 15,3 1-15,-1-1 0,2 1 16,-4-1-16,-1 0 0,1 2 15,0 2-15,2 0 0,4-1 0,-1 0 16,-3-2-16,-6 0 0,0-1 16,-4 7-16,0 6 0,2-2 15,5 0-15,18-4 16,14-3-16,8-2 0</inkml:trace>
  <inkml:trace contextRef="#ctx0" brushRef="#br0" timeOffset="178522.5671">11474 11537 0,'0'0'0,"0"0"16,0 0 0,0 0-16,0 0 0,0 0 0,0 0 15,0 0-15,0 0 16,26-2-16,-26 2 0,0 0 0,26 9 15,-26-9-15,26 9 0,-12-2 16,1-2-16,2 1 0,0 2 16,4-1-16,4 1 0,-1 0 15,0 0-15,11 1 0,4 0 16,0 0-16,-1 0 0,12 0 16,1 1-16,0 0 0,1 0 0,10 1 15,-1 1-15,-2-2 0,-2-2 16,5 1-16,3 0 0,6 2 15,-6 0-15,11 1 16,7 0-16,-5-1 0,-4-2 16,28 2-16,-1-1 0,-14-2 0,-8-2 15,10 3 1,7 1-16,3-1 16,3-2-16,-28-1 0,-19-5 0,2 2 0,3 1 15,5-1-15,4 0 0,0 1 16,-2 2-16,-8-1 0,-5-2 15,6 2-15,4 0 0,1-1 16,2-1-16,0-3 0,2-2 16,-5 2-16,-3 2 0,3 1 15,3 2-15,-5-4 0,-1 0 0,7-5 16,7-1 0,4-1-16,1-1 0,-4 2 0,-1 1 15,-9-5-15,-5-1 0,0-4 16,-1-3-16,15 1 15,10 3-15,-20 1 0,-13 2 16,7-3-16,5-3 16,-5-4-16,-4-2 0,-8 2 0,-5 2 15,-2 0-15,-4 0 0,2-1 16,0-2-16,-7-3 0,-5-1 0,-1-4 16,-1-4-16,0 9 15,2 6-15,-9-7 16,-4-4-16,-7-6 0,-4-3 0,-4 6 15,-2 5-15,-8-3 0,-4-1 0,3 10 16,-4-3-16,-3-4 16,-6-1-16,-4 0 0,-3-1 15,-3 0-15,-3 1 0,-7-4 0,-6-5 16,4 5-16,1 3 0,-31-10 16,0 7-16,1 6 0,1 2 15,1 0-15,1 2 0,0-2 16,1-1-16,-4 1 0,-3 1 15,2 5-15,3 3 0,-6-1 16,-5 0-16,3 3 0,3 3 16,-5 1-16,-2 0 0,3-3 15,2-3-15,-3 5 0,-2 4 0,2 0 16,2 2-16,-3 3 16,-3 2-16,5-1 0,0-2 0,0 0 15,0-1-15,1 1 0,2-2 16,-3 3-16,-1 2 0,3-4 15,1-2-15,1 5 0,-1 4 16,2-3-16,0 0 0,0 3 16,-1 0-16,5-3 0,3-4 0,-2 4 15,-1 2-15,3 4 0,4 2 16,3-1-16,2 0 0,0 0 16,1-1-16,0 2 0,1 0 15,2 3-15,0 1 0,3 0 16,0 1-16,4 0 0,2 1 15,3 2-15,0 2 0,2 1 0,5 2 16,-2 0-16,-1-2 16,4 1-16,3-2 0,-1 2 15,1 1-15,2 1 0,1 0 0,5 6 16,5 4-16,-1-4 0,0-3 16,0 2-16,2 1 0,5 1 15,2-1-15,4-1 0,4-2 16,4-12-16,1 1 0,1 6 15,1 4-15,1 0 0,1-1 0,2-1 16,1 2-16,4-2 16,3 1-16,5-3 0,3 0 15,1-2-15,2 0 0,5-2 0,5 1 16,0-1-16,2-1 0,2-1 16,2 0-16,-1-1 0,1-3 15,1 1-15,1 0 0,-2 0 16,-1-1-16,-10-2 15,-7-2-15,-4-2 0</inkml:trace>
  <inkml:trace contextRef="#ctx0" brushRef="#br0" timeOffset="181822.0285">8354 11806 0,'0'0'16,"0"0"-16,0 0 0,0 0 0,0 0 15,0 0-15,0 0 0,28-5 16,-28 5-16,0 0 0,23-5 16,-23 5-16,20-3 0,-20 3 15,30-1-15,-14 1 0,1 0 16,3 1-16,3 0 0,1 0 16,1-1-16,8 1 0,4 0 15,0-1-15,2 0 0,15 0 16,5 0-16,-4 0 0,-4-2 0,14 1 15,2 1-15,-4 1 0,0 1 16,13-1-16,3-1 0,-3 0 16,0 0-16,4 2 15,4-2-15,-1 2 0,-13 1 0,23 0 16,-14-1-16,-5-1 0,-4 2 16,-3 0-16,-2 1 0,-11-7 15,-9-3-15,1 6 0,1 5 16,-9-3-16,-4 2 0,1-3 15,-1-1 1,-3 0-16,-3 1 0,-20-1 0,-2 1 0,-2 1 16,-1 0-16,0-2 15,-3 0-15,0 0 0,-5 2 16,0-1-16,-3-1 0,-8 2 16,-5-1-16,2 0 0,0-2 0,-6 2 15,-6 0-15,3 0 16,-2 1-16,-6-1 0,-6 0 15,-3-1-15,4 0 0,-3-1 0,-3 1 16,-10 0-16,1 0 0,-2 0 16,-3 0-16,4-1 0,2-1 0,-13 3 15,0 1-15,3-2 16,3 0-16,-2-1 0,-1 0 16,-25-2-16,7-1 0,2 1 15,-1 2-15,-1 0 0,1 2 16,6 0-16,4 1 0,13-1 15,9 0-15,-2-2 0,-1 1 16,1 0-16,1 2 0,6-1 16,3 1-16,0 0 0,1 0 0,0 0 15,2 0 1,4-3-16,3-3 0,9 2 0,5 0 16,6 2-1,1 2-15,9-2 0,2 0 0,0 0 16,0 0-16,0 0 0,0 0 0,4-1 15,2 1 1,3 0-16,4 0 0,1-1 0,2 0 16,-1 0-16,2 0 0,3-1 15,5 0-15,0 1 0,0-2 0,4 3 16,2 0-16,1-1 0,1-2 16,10 0-16,2 1 15,-2 0-15,-2 0 0,5 0 16,4 0-16,2-1 0,2-1 0,8 0 15,-2 2-15,-3 3 0,-1 2 16,3-1-16,5-1 16,0-1-16,1 0 0,-1 0 15,-9-1-15,32-1 0,0-1 16,-33 3-16,-3-1 16,7-1-16,6-1 0,8 2 0,-13 1 15,-7 0-15,-4 0 0,0-1 0,2 1 16,1 0-16,-1 1 15,-7-2-15,-5-3 0,-6 1 0,-2-1 16,-3 3-16,1 1 0,-3 1 16,-2 0-1,-15-1-15,-3-1 0,-1-1 16,-2 0-16,-2 2 0,0 0 16,0 0-16,-6 0 0,-3 0 0,-7 0 15,-4 0-15,-3 1 0,0 0 16,-2-1-16,-6 0 0,-3 1 15,-13-2-15,-3 0 0,3 0 16,5 0-16,-8 1 0,-7-1 16,-5 0-16,1-1 0,-3 2 15,-2 0-15,3 2 0,2 0 16,-11-1-16,-3-1 0,6 0 0,6 0 16,-30-2-16,7-1 0,6 2 15,9 4-15,-8-1 16,-3 1-16,11 1 0,8 1 0,2-3 15,0 0-15,4 1 0,3 1 16,1 1-16,1 0 0,6-2 16,4-1-16,1 1 0,0 1 15,6 1-15,4 2 0,0-5 16,0-1-16,9-2 0,8 0 0,5 3 16,5 1-16,4-3 15,-2 3-15,2-6 0,2-1 16,-2 4-16,2-2 0,0 1 0,2 0 15,4-1-15,3 1 0,2 0 16,3 1-16,0-1 0,3-2 0,1 1 16,4 2-16,2-1 15,-1 1-15,5 0 0,1 0 16,3 0-16,2 0 0,3 0 16,-1 0-16,7 0 0,-2-3 0,3 0 15,0 0-15,4 2 16,0 0-16,16 0 0,4-1 15,-7 2-15,-5 0 0,7-2 0,-2-1 16,-2 2-16,-2 1 0,5-2 16,3-1-16,-8 1 0,-5-1 0,26 0 15,-5 0-15,-6 4 16,-5 2-16,-3-2 0,0-1 16,-10 0-16,-6-1 0,3 1 15,3 0-15,-6-1 0,-3-1 0,1 2 16,2 0-16,-6 0 15,-5 1-15,6-2 0,2 1 16,-21-1-16,0 0 0,10 3 0,-7 1 16,-9-3-16,4 0 0,2-1 15,1 1 1,-7 1-16,-1 1 0,-4-2 0,-4-2 16,-1 2-16,-2 1 0,-3-1 15,2 0-15,-5-1 16,-4 1-16,-1-1 0,0 1 0,-7-1 15,-3 0-15,0-1 0,1 0 0,-5 1 16,-4 0-16,-2 0 16,2-1-16,-5 0 0,-3-1 15,0 1-15,-2 0 0,-11-1 16,-5-1-16,6 1 0,4 2 0,-7-2 16,-5-1-16,-2 2 0,5-1 15,-5 2-15,-3 2 0,2-1 16,3-1-16,-12 1 0,-1 0 15,10 3-15,6 0 0,-13-2 16,-3-2-16,15 0 0,6 0 0,-34-3 16,2 0-16,11 5 15,6 2-15,-3 2 0,-2-2 16,14 0-16,11-3 0,-4 0 16,-7-2-16,11 3 0,5 0 0,-3 4 15,-4 1-15,5-4 0,6-3 16,-4 0-16,-1 0 15,7-2-15,4 1 0,10-2 16,3-1-16,9 4 0,0 0 0,-2 0 16,0 0-16,2 1 0,4 0 0,-3 0 15,1-3-15,2 3 16,-2-1-16,2 1 0,0 0 16,2 0-16,1 0 0,3-1 15,0-1-15,0 1 0,0 1 0,3 0 16,3-2-16,1 2 0,2 0 15,1 0-15,3 2 16,-1-1-16,-1 0 0,4-1 0,4 0 16,-1 0-16,0 0 0,7 0 15,2-1-15,-2 1 0,2 1 0,-1 1 16,0-1-16,1 1 16,2-2-16,3 0 0,1-1 15,1 1-15,-1 1 0,7 1 0,-2 1 16,2 0-16,2 0 15,4-2-15,3-1 0,-7 0 16,-5 0-16,7-1 0,-1 0 0,-1-1 16,-3-1-16,7 1 15,5 1-15,6 1 16,4 1-16,-13-2 0,-10 0 0,10-2 16,2 0-16,-10 2 0,-6 0 15,5-1-15,4 1 16,-7-1-16,-6 2 0,4 3 0,4 0 15,-7-2-15,-6-1 0,5 0 16,5 2-16,-6-1 0,-4 1 0,0 0 16,1 0-16,-2-1 15,-2 0-15,1-1 0,-2 2 16,-6-1-16,-2 2 0,2-1 16,2 2-16,-2-3 0,-2 0 0,-1-1 15,-2 0-15,-4 0 0,-2 0 16,-1 0-16,-1 0 15,-2 0-15,0 0 0,-3 0 0,0 0 16,0 0-16,-1 0 0,0-1 16,0 0-16,-2 1 0,3 0 15,-3 0-15,0 0 0,0 0 16,0 0-16,-4 0 0,2 0 16,-1 1-16,-1-1 0,-2 1 15,-2-1-15,-2-1 0,-1 1 0,-2 0 16,-3 0-16,1 0 0,1 0 15,-11 0-15,-4 0 0,1 0 16,3 0-16,-6 0 0,-4 0 16,2 0-16,1 0 0,-13-1 15,-2 2-15,4-2 0,3-1 0,-11 1 16,-6 1-16,8 0 0,3 0 16,-2-1-16,-4-1 15,3 1-15,1 2 0,-8 0 16,0-2-16,3 0 0,2-2 0,-8 1 15,-1 2-15,6-1 0,4 1 0,-4-2 16,-4 1-16,9-1 16,8 0-16,-14 2 0,-2-1 15,15 1-15,7 1 0,-26 0 16,2 1-16,28-1 0,2 0 0,-17-1 16,4-2-16,19 2 0,1 0 15,4 1-15,5 0 16,0 0-16,3 0 0,0-2 0,1 0 15,4 0-15,-1 0 0,3 1 16,1-1-16,-2 1 0,2 1 0,0-1 16,2 0-16,-3 0 15,-1 2-15,1-1 0,1 0 16,0 0-16</inkml:trace>
  <inkml:trace contextRef="#ctx0" brushRef="#br0" timeOffset="182391.0999">8567 10314 0,'0'0'0,"0"0"0,0 0 15,0 0-15,0 0 0,11 26 16,-11-26-16,9 20 0,-5-9 0,2 1 16,-1 1-16,1 1 15,-1-3-15,0 1 0,-1 1 0,0-4 16,-1-1-16,0-1 0,-1-1 15,1-1-15</inkml:trace>
  <inkml:trace contextRef="#ctx0" brushRef="#br0" timeOffset="182589.2057">8428 10528 0,'0'0'0,"0"0"16,0 0-16,37 0 0,-20-1 0,6 0 15,6 0-15,7 0 0,0 1 16,3-2-16,6 1 16,4-1-16,-4 0 0,-1 2 0,-1 1 15,-1 0-15,-6 1 0,-11-1 16,-7 2-16,-5-1 0,-3-1 0,-3 0 16</inkml:trace>
  <inkml:trace contextRef="#ctx0" brushRef="#br0" timeOffset="182755.7593">8613 10584 0,'0'0'0,"0"0"0,0 0 16,0 0-16,0 0 0,7 22 0,-7-22 16,3 19-16,-3-19 0,5 21 15,-5-21-15,5 21 0,0-10 16,-1-3-16,-1 0 0,2-1 15</inkml:trace>
  <inkml:trace contextRef="#ctx0" brushRef="#br0" timeOffset="182938.9488">8895 10557 0,'0'0'0,"0"0"0,0 0 0,0 0 16,0 0-16,2 26 0,-2-26 15,-6 23-15,6-23 0,-11 26 16,1-12-16,0 0 0,-1-2 0,-1 2 16,-1 1-16,2-3 0,1-1 15,1-2-15</inkml:trace>
  <inkml:trace contextRef="#ctx0" brushRef="#br0" timeOffset="183123.254">8471 10749 0,'0'0'0,"0"0"0,0 0 16,22 0-16,-22 0 0,29 1 16,-29-1-16,44-2 0,-20 1 0,5-1 15,3 1-15,8 0 0,-2 0 16,11-1-16,-1 1 16,-4-1-16,-3 2 0,-7-1 0,-4 2 15,-5-2-15,-3-2 0,-3 0 16,-3 2-16,-4 0 0</inkml:trace>
  <inkml:trace contextRef="#ctx0" brushRef="#br0" timeOffset="183355.7286">8733 10806 0,'0'0'0,"0"0"16,0 0-16,0 0 0,-4 23 0,4-23 15,-4 31-15,2-13 0,-3 0 0,1 0 16,-2 1-16,0-1 16,-1-1-16,-3 3 0,0-1 15,-2-2-15,0-2 0,0-1 16,1-2-16,0-3 0,0-4 0,1 0 16,2-1-16,2 0 0</inkml:trace>
  <inkml:trace contextRef="#ctx0" brushRef="#br0" timeOffset="183655.8173">9366 10446 0,'0'0'0,"0"0"0,0 0 0,0 0 15,0 0-15,10 22 0,-10-22 16,-6 18-16,6-18 0,-15 24 15,15-24-15,-18 25 0,9-13 16,1-1-16,0-1 0,3 0 16,1 0-16,5-1 0,5 0 15,3-3-15,1-1 0,7-1 16,3-2-16,8 1 0,0-1 0,4-1 16,3-2-16,-2 1 0,-2 1 15,3-2-15,-4-2 16,-6 3-16,-5 1 0,-6 1 0,-4-2 15,-3 1-15,0-1 0,-2 0 16</inkml:trace>
  <inkml:trace contextRef="#ctx0" brushRef="#br0" timeOffset="183890.828">9488 10475 0,'0'0'0,"0"0"15,0 0-15,0 0 0,0 0 16,16 30-16,-16-30 0,5 32 16,-3-14-16,-2 5 0,-1 4 15,0 0-15,-2-1 0,0 6 16,0-2-16,2-1 0,1-3 0,-1 4 16,-2-1-16,1-5 15,0-4-15,-3-3 0,-3-2 16,1-6-16,1 1 0,0-3 0,2-1 15,-1-1-15</inkml:trace>
  <inkml:trace contextRef="#ctx0" brushRef="#br0" timeOffset="184105.9433">9253 10804 0,'0'0'15,"0"0"-15,0 0 0,0 0 0,0 0 16,35-5-16,-35 5 0,29-3 15,-13 1-15,3 2 0,2 0 16,0-1-16,0 1 0,0-1 16,1-1-16,6 0 0,-2 1 15,0 1-15,1 1 0,-4 0 16,-3-1-16,-4 1 0,-2 2 16,-4-1-16,-4 3 0,0-1 0,-2-1 15,-1 0-15</inkml:trace>
  <inkml:trace contextRef="#ctx0" brushRef="#br0" timeOffset="184555.796">9233 10966 0,'0'0'0,"0"0"16,0 0-16,0 0 0,33 0 0,-33 0 15,37-2-15,-14 1 0,2 0 16,3 1-16,0-1 0,10 0 15,-1 0-15,0 0 0,-2 1 16,-2-1-16,-2-1 0,4 2 16,-2 0-16,-4 0 0,-4 0 0,-4 2 15,-4 0-15,-3-1 0,-2-1 16,-3 1-16,-1 1 16,-4-1-16,0-1 0,0 0 0,-1 1 15,-1-1-15,-2 0 0,3-1 16,-3 1-16,2 0 0,-2 0 15,2 1-15,-2-1 0,2 2 16,-2-2-16,2-2 0,-2 2 16,0 0-16,0 0 0,1 3 15,-1-3-15,0 2 0,0-2 16,0 0-16,0 0 0,0-2 0,0 2 16,0 0-16,0-3 15,0 3-15,0 0 0,0 0 16,0-2-16,0 2 0,0 0 0,0 0 15,3 4-15,-3-4 0,0 0 16,0 0-16,0 0 0,0 0 0,-5-4 16,5 4-16,0 0 0,-6-2 15</inkml:trace>
  <inkml:trace contextRef="#ctx0" brushRef="#br0" timeOffset="194239.1167">10104 11150 0,'0'0'0,"0"0"16,0 0-16,0 0 0,0 0 0,0 0 15,0 0-15,0 0 0,0 0 16,18-15-16,-18 15 16,0 0-16,0 0 0,13-21 0,-13 21 15,0 0-15,9-21 0,-9 21 16,0 0-16,6-26 0,-3 19 0,-1-4 15,0-2-15,0 1 16,-1-2-16,0-2 16,-1-2-16,1 0 0,1 0 0,-2-1 15,0-2-15,-2-6 0,1 1 0,0 0 16,0-2-16,-1 1 0,0 1 16,-2-2-16,0 0 0,1 0 15,-1 0-15,0-5 0,0-1 16,-2 2-16,2 1 0,-2 0 15,1-1-15,-2 1 0,1 2 16,1-1-16,-1-1 0,1 0 16,-1 0-16,1-4 0,1 0 15,-1 4-15,1 1 0,0 1 16,1-3-16,0 4 0,-1 3 0,1-1 16,0 0-16,0 2 0,-1 0 15,1 0-15,0 2 0,0 2 16,1 3-16,0 2 0,0 0 15,1 2-15,0 1 0,0 0 16,-2 2-16,2 2 0,1 0 0,-1 1 16,0 1-16,1 2 0,0 0 15,0 1-15,0 3 16,0-3-16,0 3 0,0 0 16,0-3-16,-2 3 0,-2 0 0,1 0 15,0 0-15,1 0 0</inkml:trace>
  <inkml:trace contextRef="#ctx0" brushRef="#br0" timeOffset="195423.0132">8881 9174 0,'0'0'0,"0"0"15,0 0-15,0 0 0,-5-24 0,5 24 16,-13-17-16,3 9 0,-1-1 15,-1 1-15,-3-1 0,-1 2 16,-2 1-16,-2 1 0,-1 3 16,-5-1-16,2 2 0,-2 2 15,1 3-15,-1 1 0,1 3 16,1 3-16,1 2 0,3 1 0,2 1 16,1 6-16,2 4 15,4-4-15,4-1 0,4-2 0,6-1 16,2-4-16,4-4 0,7-3 15,6 0-15,0-5 0,1-2 16,2-5-16,5-4 0,-3-3 16,-1-2-16,-1-1 0,0-3 15,-2 0-15,-2-1 0,0-4 16,-2 1-16,-5 4 0,-1 3 0,-6 5 16,-1 2-16,-4 6 15,-2 3-15,-3 4 0,-5 10 16,-1 1-16,0 4 0,-1 8 0,-1 10 15,0 3-15,1 4 0,-2 12 16,1-1-16,1-5 0,0-6 16,-2 8-16,1-1 0,0-9 0,2-4 15,-1-6-15,1-8 16,-1-6-16,1-5 0,-2-5 16,-1-2-16,0-5 0,-2-1 0,-4-5 15,-6-3-15,2-6 0,1-2 16,3-7-16,1-6 0,4-3 15,2-4-15,3 0 0,0-2 16,3 8-16,1 7 0,0 5 16</inkml:trace>
  <inkml:trace contextRef="#ctx0" brushRef="#br0" timeOffset="195823.4261">8988 9270 0,'0'0'16,"0"0"-16,0 0 0,27-5 0,-27 5 16,22-1-16,-8 0 0,3-1 15,0-2-15,5-1 16,0-2-16,-2 1 0,-2 0 0,0-3 15,-1-1-15,0 0 0,-4-1 16,-2-1-16,-2-4 0,-4 2 16,-1 1-16,-4 0 0,-5 1 15,0 0-15,-3 3 0,-5 3 16,-4 4-16,-2 3 0,1 3 0,-2 4 16,-1 4-16,0 4 0,0 2 15,-3 10-15,3 3 0,4 0 16,6-1-16,6 4 0,7-1 15,5-5-15,3-4 0,6-3 16,5-5-16,4-3 0,4-5 0,5-4 16,5-4-16,-2-6 15,0-5-15,-9 3 0,-5 2 0,-5 0 16</inkml:trace>
  <inkml:trace contextRef="#ctx0" brushRef="#br0" timeOffset="196214.0005">9560 9053 0,'0'0'0,"0"0"0,0 0 15,-6 21-15,6-21 0,-13 29 16,3-8-16,0 0 0,-1 2 0,-1 5 16,2 0-16,1-2 0,1-3 15,2-3-15,0-2 0,2-4 16,0-3-16,1-1 0,0-5 15,1-2-15,2-3 0,1-4 16,1-4-16,2-3 0,2-2 16,4-3-16,4-4 0,-1 0 15,0-2-15,3 0 0,2-2 16,5-2-16,0 5 0,0 0 0,0 4 16,-4 4-16,-3 1 0,0 6 15,-2 3-15,-2 4 0,-1 4 16,-2 5-16,-1 3 0,-3 4 15,-1 2-15,-4 8 0,-2 3 16,-1 1-16,1 1 0,0-2 16,0 1-16,1-3 0,-1-1 0,2-2 15,2-2-15,-1-7 16,0-3-16,-1-4 0,0-2 0,0-1 16</inkml:trace>
  <inkml:trace contextRef="#ctx0" brushRef="#br0" timeOffset="196580.8678">9934 9275 0,'0'0'0,"0"0"16,0 0-16,27 4 0,-27-4 0,22 1 15,-9-1-15,2-1 0,2-2 16,5 0-16,0-2 0,-2-1 15,-2-1-15,-3-3 0,-2-1 16,-2-1-16,-2-2 0,-2 1 16,-4-1-16,-2 0 0,-2 3 0,-6 0 15,-4 2-15,-2 2 0,-1 2 16,-2 2-16,0 3 16,-1 1-16,1 3 0,-3 5 15,-1 3-15,1 2 0,3 4 0,-2 7 16,4 3-16,4-4 0,2-1 15,7 2-15,4 1 0,5-5 16,3-1-16,5-4 0,2-2 16,4-1-16,4-4 0,2-3 15,3-2-15,-1-4 0,-1-2 0,-2-1 16,-5 1-16,-5 1 0</inkml:trace>
  <inkml:trace contextRef="#ctx0" brushRef="#br0" timeOffset="196931.9265">10477 9069 0,'0'0'0,"0"0"0,0 0 15,0 0-15,-9 25 0,9-25 16,-15 32-16,7-11 0,-1 0 0,0 3 16,1 2-16,1-1 0,0-1 15,0 3-15,2-1 16,-1-6-16,2-2 0,1-5 0,0-2 15,2-4-15,1-4 0,0-5 16,1-5-16,2-4 0,0-2 16,2-5-16,4-4 0,-1 0 0,0 1 15,2 1-15,2 2 16,1-2-16,-2 2 0,0 3 16,0 2-16,-1 4 0,0 0 0,-1 5 15,1 3-15,1 0 0,1 2 16,2 4-16,3 5 0,-2 1 15,1 1-15,-1 1 0,0 1 16,-1-2-16,-3-2 0,-1-1 16</inkml:trace>
  <inkml:trace contextRef="#ctx0" brushRef="#br0" timeOffset="197373.7766">11124 9196 0,'0'0'0,"0"0"0,0 0 16,0 0-16,0 0 0,-20-18 15,20 18-15,-19-10 0,19 10 0,-24-7 16,9 4-16,-3 2 0,-1 1 16,-2 2-16,-1 2 15,0 0-15,0 3 0,-7 7 0,1 4 16,2 1-16,3 0 0,-1 7 15,4 1-15,5-2 0,4-1 16,4-2-16,5-1 0,5-3 16,5-3-16,6-2 0,6-4 15,1-4-15,1-3 0,3-2 16,5-3-16,-3-5 0,-2-1 0,0-8 16,1-4-16,0 0 0,-3 1 15,-2-1-15,-1-1 0,-6 2 16,-3 1-16,-3 5 0,-2 2 15,-3 3-15,0 3 0,-3 3 16,-2 3-16,-2 3 0,-3 3 16,0 5-16,2 4 0,1-1 0,0 2 15,0 7-15,0 3 16,2-2-16,2-1 0,2-2 16,3-1-16,4-4 0,4-4 15,0-5-15,2-3 0,-4 0 0,-3-1 16,0-1-16</inkml:trace>
  <inkml:trace contextRef="#ctx0" brushRef="#br0" timeOffset="197623.0953">11501 9014 0,'0'0'16,"0"0"-16,0 0 0,0 0 0,-11 32 0,1-14 15,-4 6-15,-1 2 16,0 0-16,-4 11 0,1 2 16,4-4-16,3-1 0,1 1 15,5-4-15,0-5 0,3-5 0,5-4 16,6-6-16,3-1 0,4-3 16,1-5-16,3-3 15,-2-1-15,-2-4 0,-2 3 0,-3-1 16,-3 2-16</inkml:trace>
  <inkml:trace contextRef="#ctx0" brushRef="#br0" timeOffset="197806.104">11238 9221 0,'0'0'0,"0"0"0,0 0 16,30-8-16,-30 8 0,31-1 0,-9-1 15,1 0-15,0 1 0,12 0 16,2 0-16,-2 1 0,-2-1 16,-5 1-16,-5-1 0,-3 0 0</inkml:trace>
  <inkml:trace contextRef="#ctx0" brushRef="#br0" timeOffset="198159.6295">11588 9314 0,'0'0'0,"0"0"16,0 0-16,25-4 0,-15 2 0,5 1 15,2-3-15,2 1 0,1-1 16,6-2-16,1 0 16,-2 0-16,0-3 0,0 2 15,-2-2-15,-2 0 0,-3 0 0,-2 0 16,-3-1-16,-3 0 0,-2 0 15,-4 0-15,-3 1 16,-3 0-16,-3 0 0,-6 3 0,-4 1 16,0 2-16,-1 2 0,-5 5 15,-4 2-15,0 3 0,0-2 0,-3 10 16,1 4-16,3 2 16,2-1-16,5 1 0,6 1 15,5-2-15,4 0 0,6-1 16,6-2-16,7 0 0,5-3 0,10-2 15,4-7-15,1-1 0,2-2 16,-9 0-16,-7-2 0,-5 0 0</inkml:trace>
  <inkml:trace contextRef="#ctx0" brushRef="#br0" timeOffset="205572.6198">9405 10111 0,'0'0'0,"0"0"16,0 0-16,0 0 0,-21-5 0,21 5 15,-35-2-15,13 1 0,-2-1 16,-13 2-16,-8 4 0,1 0 15,-1 2-15,-17 5 0,-4 7 16,3 0-16,3-1 0,-16 14 16,-14 11-16,11-1 0,9-2 0,-10 15 15,-2 6-15,-16 23 0,16-9 16,10 1-16,5 1 16,16-8-16,10-7 0,12 13 0,7 8 15,9-10-15,5-8 0,10 0 16,7 1-16,5-8 0,4-7 15,20 6-15,13 2 16,3-7-16,2-5 0,19-1 0,13-1 16,-7-9-16,-5-6 0,19 0 15,12-1-15,-9-7 0,-5-5 0,24-4 16,16-3-16,-15-5 0,-10-3 16,18-11-16,8-8 0,-12 1 15,-11-1-15,19-3 0,14-1 16,-15-3-16,-10-1 0,9-7 15,6-5-15,-22 7 0,-14 5 0,7-10 16,5-8-16,-18 1 16,-13 0-16,-13-4 0,-8-2 15,-13 0-15,-9 0 0,-10-10 16,-11-8-16,-11 4 0,-7 3 0,-24-15 16,-16-10-16,0 10 0,-1 7 15,-28-9-15,-20-8 16,2 14-16,0 12 0,-30-12 0,-20-7 15,8 11-15,4 10 0,-34 3 16,-22 3-16,14 13 0,10 9 0,-39 8 16,-28 8-16,15 10 0,14 6 15,61-1-15,43 0 0,29 0 16</inkml:trace>
  <inkml:trace contextRef="#ctx0" brushRef="#br0" timeOffset="213910.981">8417 11737 0,'0'0'0,"0"0"15,0 0-15,0 0 0,0 0 0,0 0 16,0 0-16,0 0 0,0 0 15,0 0-15,0 0 0,11-20 16,-11 20-16,0 0 0,33-6 16,-33 6-16,37-3 0,-12 2 15,5 0-15,2 0 0,1 0 16,18 0-16,5 1 0,1 1 16,2-1-16,17 1 0,16 0 15,-7 1-15,-5 0 0,12-1 0,-1 0 16,2-1-16,-8 1 0,29 1 15,-13 0-15,-20-1 0,-15-1 16,-8 4-16,-4 1 0,-9-2 16,-6-1-16,-4-4 0,-2 1 15,-10 2-15,-7 2 0,-8-1 16,-6-2-16,-2 0 0,-2 0 0,-3 0 16,-1 2-16,-4 0 0,-2-1 15,-7 0-15,-7 1 16,1 0-16,0 1 0,-9 0 0,-8 0 15,0 0-15,0 0 0,-14-1 16,-5 1-16,2-1 0,0 0 16,-6 0-16,-8-1 0,-6-2 15,2-1-15,-5 0 0,-2 1 16,-29 0-16,14 0 0,3 1 16,1-2-16,13 2 0,11 0 0,2 0 15,4 2-15,13-3 0,9-1 16,4 1-16,1-1 0,14 2 15,10 3-15,8-3 0,6 0 16,7-7-16,2-1 0,14-2 16,10 1-16,-8 4 0,6 0 15,14-1-15,10 1 0,-5 2 16,3 0-16,22-3 0,11 0 16,-3 1-16,-3 0 0,50-1 15,-3 1-15,-12 3 0,-10 4 16,9 0-16,4 0 0,-22 0 0,-16 1 15,-4 2-15,-2 3 0,-3-3 16,-4-1-16,-14 1 0,-10-1 16,-11-1-16,-7-1 0,-10-2 15,-9 0-15,-9-2 0,-6 0 0,-14-3 16,-8-4-16,-6 4 0,-5 2 16,-12-3-16,-8 1 0,19 2 15,-8 0-15,-45-1 0,-3 1 16,2 1-16,2 1 0,-6 1 15,-8 2-15,2-1 0,2-1 16,-3 0-16,-2-1 16,-1 6-16,1 4 0,20-2 0,14-1 15,20 0-15,13 3 0,19-5 16,16 0-16,12-1 0,9-1 16,26-3-16,17-3 0,16 4 15,11 1-15,21 2 0,11-2 16,4 3-16,1 1 0,8 6 15,4 3-15,-6-2 0,-5 0 0,-38-4 16,-26-3-16,-17-1 0</inkml:trace>
  <inkml:trace contextRef="#ctx0" brushRef="#br0" timeOffset="222911.1206">17697 10824 0,'0'0'0,"0"0"0,0 0 0,0 0 15,0 0-15,-5-19 0,5 19 16,0 0-16,0 0 0,0 0 16,0 0-16,0 0 0,-13 19 0,13-19 15,-10 37-15,4-14 0,-2 1 16,-3 5-16,-1 2 15,-5 10-15,2 0 0,-3 5 0,3-2 16,1-9-16,3-4 0,1-4 16,2-2-16,0-5 0,1-4 0,2-3 15,-1-3-15,2-4 0,1-3 16,0-4-16,2-3 16,1-3-16,1-3 0,4-5 0,1-6 15,4 1-15,2 2 0,7-2 16,3 0-16,0 2 0,-1 4 15,5 1-15,2 1 0,0 4 16,-2 2-16,-2 5 0,0 5 16,-3 2-16,-2 0 0,-1 4 15,-1 4-15,-3-2 0,-2-1 0,-4 2 16,-4 1-16,-5 0 16,-4 1-16,-5-2 0,-5-1 0,-5-2 15,-4 0-15,-6 1 0,-4 1 16,-2-3-16,-3-1 0,-7-1 15,1 0-15,4-3 0,4-2 16,7-2-16,7 1 0,5-1 0</inkml:trace>
  <inkml:trace contextRef="#ctx0" brushRef="#br0" timeOffset="223257.4519">18142 11071 0,'0'0'16,"0"0"-16,-3 21 0,-1-5 0,0 1 15,-5 9-15,-3 2 16,0-3-16,0-2 0,-2 4 0,-1-2 16,3-3-16,1-2 0,2-6 15,3-3-15,0-4 0,3-5 16,3-2-16,0-7 0,3 0 15,1-1-15,5-10 0,3-7 16,3-1-16,-1 0 0,6-7 16,0 2-16,0 5 0,-1 4 0,5-1 15,-2 4-15,-6 7 16,0 1-16,1 4 0,1 4 0,-5 3 16,0 0-16,4 5 0,2 4 15,-2 0-15,1 1 0,-4-3 16,-3-1-16,-2 0 0</inkml:trace>
  <inkml:trace contextRef="#ctx0" brushRef="#br0" timeOffset="223639.9514">18479 11254 0,'0'0'0,"0"0"0,0 0 16,25 7-16,-25-7 0,24 6 16,-9-4-16,4 0 0,2-1 0,8-1 15,2 0-15,-3-2 0,0-2 16,0-2-16,2-3 16,-4 1-16,-4 0 0,0-4 0,-5 0 15,-5 0-15,-4-1 0,-7 0 16,-5 1-16,-4 1 0,-2 0 15,-6 1-15,-3 1 0,-2 4 0,-3 2 16,0 4-16,-2 3 16,2 4-16,1 3 0,0 4 15,1 3-15,2-1 0,3 2 0,6 4 16,5 3-16,3-4 0,4-1 16,7 5-16,5-2 15,2-4-15,2-2 0,12 0 0,5-3 16,4-3-16,1-1 0,-8-3 15,-7-2-15,-5 0 0</inkml:trace>
  <inkml:trace contextRef="#ctx0" brushRef="#br0" timeOffset="224040.0061">19081 11312 0,'0'0'15,"0"0"-15,0 0 0,0 0 16,0 0-16,26 7 0,-26-7 16,26 7-16,-9-5 0,1-1 0,3-1 15,3 0-15,1-1 0,1-1 16,2 0-16,5-4 16,-2 0-16,-2-3 0,-2-1 15,-4-1-15,-3-2 0,-2-5 0,-6 0 16,-7 4-16,-2 0 0,-8-2 15,-6-1-15,-1 5 0,-2 2 0,-12 1 16,-6 2-16,2 3 16,-1 4-16,-4 5 0,-1 5 15,4 2-15,5 0 0,-3 9 0,3 6 16,6-1-16,5 0 0,7 2 16,7 2-16,3-4 0,3-4 15,10 1-15,6 0 0,6-4 16,4-4-16,9-2 0,9-1 15,-1-2-15,-1-1 0,-5-1 16,-10-3-16,-8 0 0</inkml:trace>
  <inkml:trace contextRef="#ctx0" brushRef="#br0" timeOffset="224507.4491">20107 11267 0,'0'0'0,"0"0"0,0 0 0,0 0 15,-11-22-15,11 22 0,-21-16 16,5 8-16,-1 1 0,-4 1 16,-4 1-16,0 1 0,-1 1 0,-10 3 15,1 3-15,0 3 0,1 3 16,-5 5-16,4 5 16,5 1-16,5 0 0,5 3 0,5-1 15,6 0-15,3-1 0,7-2 16,6-3-16,5-1 0,5-2 15,6-5-15,3-5 0,5-4 16,3-2-16,9-5 0,2-4 16,-4-1-16,-5-2 0,-3-4 15,-2-5-15,-2-1 0,-3-1 0,3-11 16,-1-3-16,-5 0 0,-4 1 16,-6 3-16,-3-1 15,-4 5-15,-1 1 0,-3 5 0,-1 3 16,-1 5-16,-1 5 0,-2 4 15,-2 4-15,0 5 0,-1 4 0,-5 8 16,-3 9-16,1 4 16,-1 4-16,1 8 0,-1 5 15,2 1-15,2-1 0,1 6 0,2-2 16,4-5-16,2-4 0,3-3 16,3-5-16,-1-6 0,1-2 15,-1-5-15,-1-4 0,-1-4 16</inkml:trace>
  <inkml:trace contextRef="#ctx0" brushRef="#br0" timeOffset="234734.0673">20948 10809 0,'0'0'0,"0"0"0,0 0 16,0 0-16,0 0 0,0 0 16,0 0-16,0 0 0,0 0 0,0 0 15,0 0-15,0 0 0,3 25 16,-3-25-16,-8 26 0,8-26 16,-9 33-16,2-14 0,-1 4 15,0 0-15,0-1 0,-4 10 16,-2 2-16,3-2 0,1-2 0,0 1 15,0 0-15,-2 2 16,1-3-16,1 0 0,2-1 16,0-2-16,1 0 0,1-4 15,-1-2-15,2-3 0,-1-2 0,2-1 16,-1-1-16,2-1 0,0-2 16,0-2-16,1-2 0,1-3 15,0 0-15,1-4 0,-1 3 16,1-3-16,0 0 0,0-3 15,0 0-15,1-1 0,0-1 16,1 1-16,2-2 0,-1-1 16,1 0-16,2-4 0,0 0 15,3 0-15,1 0 0,0-1 0,-1 0 16,3-4-16,0 0 0,0 1 16,-1-1-16,0 1 0,0 1 15,0 2-15,0-1 0,0 2 16,2 2-16,-2-1 0,0 0 15,-1 1-15,-1 1 0,2 3 16,1 1-16,-3-1 0,1 0 16,0 2-16,0 2 15,-3-1-15,-1 0 0,1 0 0,0 1 16,0 2-16,1 1 0,1 1 16,0 1-16,0 0 0,-1 1 0,1 1 15,0 1-15,0 0 0,-1 0 16,-1 1-16,1 0 0,0-1 15,-2 0-15,1 0 0,-2 1 16,1 0-16,-1-1 0,0 0 16,-1 0-16,0 0 0,-1 0 15,0 1-15,1 0 0,-1 0 16,-1-1-16,0 2 0,-1-2 16,0 1-16,2 0 0,-2 1 15,0 0-15,0-1 0,0 0 0,-1 1 16,0 0-1,0 0-15,0 1 0,0-1 0,-1 0 16,0 1-16,1-1 0,-1 0 16,0 0-16,1-2 0,0 0 0,0 1 15,0 0-15,-1 0 0,1-1 16,0-1-16,0-1 0,0-1 16,0 0-16,0 0 0,0-1 15,0 1-15</inkml:trace>
  <inkml:trace contextRef="#ctx0" brushRef="#br0" timeOffset="235947.2537">21576 11314 0,'0'0'16,"0"0"-16,0 0 0,0 0 0,0 0 16,0 0-16,0 0 0,0 0 15,0 0-15,-25-3 0,25 3 16,0 0-16,0 0 0,-22 10 16,22-10-16,-16 9 0,8-3 0,-1 1 15,-1 1-15,1 1 0,0 2 16,0 0-16,2 0 0,0 0 15,2 0-15,0 0 16,2 2-16,2-2 0,1 1 16,3-1-16,3 1 0,1 0 15,2-1-15,1-1 0,1-2 0,0 0 16,1-1-16,6 0 16,2 0-16,0-2 0,-2-3 0,1-2 15,0-1-15,-2 0 0,1-3 16,0-1-16,-1-1 15,2-4-15,0-2 0,-2 0 16,0-1-16,-3 0 0,0-1 16,-3 0-16,-3-1 0,0-3 0,-2-1 15,-3 6-15,0 0 0,-3-2 16,-3-1-16,-3 2 16,-2 0-16,-3 0 0,-2 1 15,1 0-15,0 1 0,-4 0 0,-2 1 16,0 3-16,1 1 0,-3 2 15,-2-1-15,5 5 0,1 2 16,-4 3-16,1 2 0,7 0 16,1-1-16,2 1 0,1-2 15,2 0-15</inkml:trace>
  <inkml:trace contextRef="#ctx0" brushRef="#br0" timeOffset="236590.6553">22328 11251 0,'0'0'0,"0"0"16,0 0-16,0 0 0,0 0 0,0 0 15,0 0-15,7-21 16,-7 21-16,0 0 0,0 0 16,0 0-16,0 0 0,-11-19 0,11 19 15,0 0-15,-20-8 0,20 8 16,-22-4-16,22 4 0,-23 0 16,11 1-16,-1 2 15,1-1-15,0 0 0,0 0 0,-1 1 16,2 1-16,0 1 0,1 0 15,1 1-15,2 0 0,3 0 16,1 1-16,0 2 0,3-1 16,3 2-16,1 0 0,3 0 15,-1 0-15,1 0 0,2 1 16,2 2-16,1 0 0,0 1 0,3 3 16,1-2-16,-3-1 0,-1-1 0,-2-1 15,-1-1-15,-2 2 16,-2-3-16,-2 1 0,-3-2 15,-2 0-15,-3-2 0,-4-2 16,-2 1-16,0-4 0,0 0 0,-4-2 16,-1 0-16,-3-1 0,-1-1 15,2-1-15,-1-2 16,2 0-16,3 0 0,2-1 0,1 2 16,2 0-16</inkml:trace>
  <inkml:trace contextRef="#ctx0" brushRef="#br0" timeOffset="236940.6933">22777 11136 0,'0'0'0,"0"0"0,0 0 0,0 0 16,0 0-16,0 0 0,0 0 16,-3 28-16,3-28 0,-11 22 0,1-4 15,-1-1-15,0 1 0,-3 1 16,-1 3-16,-1-1 0,1 0 16,-3 3-16,2-1 15,1-3-15,3-2 0,5-1 0,2 2 16,4-3-16,3-2 0,4-3 15,4-2-15,0-3 0,0 0 0,3-4 16,2-1-16,3-3 16,2-1-16,-4 0 0,-1 0 15,-3 0-15</inkml:trace>
  <inkml:trace contextRef="#ctx0" brushRef="#br0" timeOffset="237173.9559">22508 11276 0,'0'0'16,"0"0"-16,0 0 0,0 0 0,0 0 16,0 0-16,23 4 0,-23-4 15,26 2-15,-26-2 0,36 0 16,-16 0-16,2 0 0,2 0 15,1 0-15,2 1 0,1 0 0,8-2 16,-2-2-16,-6 1 0,-3 0 16,-4 0-16</inkml:trace>
  <inkml:trace contextRef="#ctx0" brushRef="#br0" timeOffset="237425.04">23098 11310 0,'0'0'0,"0"0"0,0 0 16,-10 18-16,10-18 0,-12 18 0,4-4 16,0-1-16,0 3 15,2-1-15,-1 1 0,2-1 16,0-2-16,0 3 0,0-2 15,3-3-15,0-1 0,2-6 16,0-4-16,2-2 0,-2 2 0,2-3 16,-2 3-16,3-3 0</inkml:trace>
  <inkml:trace contextRef="#ctx0" brushRef="#br0" timeOffset="237614.9709">23140 11032 0,'0'0'0,"0"0"0,0 0 0,0 0 15,0 0-15,0 0 0,25 3 16,-25-3-16,0 0 0,27 18 16,-27-18-16,21 14 0,-12-7 0,-1-2 15,-1 0-15,-2-2 0</inkml:trace>
  <inkml:trace contextRef="#ctx0" brushRef="#br0" timeOffset="237945.6618">23487 10910 0,'0'0'0,"0"0"16,0 0-16,0 0 0,0 0 0,-3 23 16,3-23-16,-8 26 0,8-26 15,-16 32-15,3-9 16,0-3-16,1 0 0,-5 8 0,2 2 16,2-2-16,0-1 0,2-2 15,2 0-15,1 0 0,1-3 16,2 3-16,1-1 0,2-4 15,1-2-15,1-1 0,1-3 16,1-3-16,2 0 0,1-4 16,3-2-16,-1-1 0,-2-1 0,-1 0 15</inkml:trace>
  <inkml:trace contextRef="#ctx0" brushRef="#br0" timeOffset="238459.4697">23476 11313 0,'0'0'0,"0"0"16,0 0-16,0 0 0,0 0 16,0 0-16,0 0 0,0 0 15,0 0-15,0 0 0,30 6 16,-30-6-16,0 0 0,32 7 15,-32-7-15,26 4 0,-14-1 0,2 0 16,3 0-16,0-1 0,-2 0 16,0-2-16,1 0 15,-2 0-15,0-1 0,0-1 0,-3-1 16,0 1-16,-1-1 0,-3-3 16,1-1-16,-2 0 0,-1-1 0,-2-1 15,1-2-15,-2 0 16,-1 0-16,-1 0 0,-1-1 15,-1 1-15,0 1 0,-3-1 16,-1 2-16,-2 0 0,0 2 0,-4 1 16,-1 3-16,3 2 15,0 0-15,-4 3 0,-1 4 16,2 1-16,1 3 0,-1 4 0,-2 4 16,2 0-16,2 2 0,2 1 15,2 3-15,1-2 0,4 0 16,3 3-16,3-2 0,2-2 15,2-2-15,1-1 0,3-1 16,2-2-16,2-3 0,2-2 16,2-2-16,-1-1 0,-1-3 0,0-4 15,-1-4-15,-4 2 0,-2 0 16,-2 0-16</inkml:trace>
  <inkml:trace contextRef="#ctx0" brushRef="#br0" timeOffset="238860.016">24073 11322 0,'0'0'0,"0"0"16,0 0-16,0 0 0,0 0 0,0 0 16,27 3-16,-27-3 15,20 3-15,-20-3 0,26 1 16,-12 0-16,1 1 0,0-2 0,2-2 15,-1 2-15,1 0 0,-1 0 16,2 2-16,0-2 0,-1-2 0,-1 2 16,-2 0-16,-2 1 0,-1 0 15,-1-1-15,-1 0 0,-2 1 16,-3 1-16,-2-1 0,-2-1 16,0 0-16,0 0 15,0-3-15</inkml:trace>
  <inkml:trace contextRef="#ctx0" brushRef="#br0" timeOffset="239282.2448">24423 11201 0,'0'0'0,"0"0"16,0 0-16,0 0 0,0 0 0,0 0 15,0 0-15,0 0 16,0 0-16,0 0 0,0 0 16,23 13-16,-23-13 0,0 0 15,0 0-15,17 14 0,-17-14 0,0 0 16,20 12-16,-20-12 0,18 7 16,-9-3-16,0 1 0,0-1 15,-1 1-15,1-1 0,-1 0 16,-1-1-16,-1 1 0,0 0 15,-2-1-15,0-1 0,0 1 0,-1-1 16,-1-1-16,0 0 16,1 0-16,-1-1 0,-2 0 15,2 1-15,-2-1 0,-2 4 0,-1-2 16,-3 2-16,-2 2 0,-2 1 16,-3 0-16,-1 2 0,0 4 15,-7 1-15,-6 3 0,1 3 16,-1 4-16,-7 5 0,-1-1 15,-1 1-15,8-6 0,5-4 16</inkml:trace>
  <inkml:trace contextRef="#ctx0" brushRef="#br0" timeOffset="240157.8433">23556 11894 0,'0'0'0,"0"0"16,0 0-16,-28-5 0,14 3 0,-3 0 16,-5-2-16,-3 1 15,-1 1-15,-12-1 0,-2 0 16,0 0-16,0 0 0,-13 1 0,-3 1 16,0 0-16,1 0 0,-15-1 15,0-1-15,5 0 0,5 1 16,-13 1-16,-1 2 0,-9-2 15,6-1-15,-3 0 0,-1 0 16,6 1-16,4 0 0,-36 0 16,5 0-16,7-1 0,4 0 0,4 0 15,1 0-15,6 3 0,4 2 16,-5-5-16,-4-2 16,4 1-16,2 1 0,-2 2 0,1 2 15,13-2-15,12-2 0,-8 5 16,-6 2-16,7-3 0,6-3 15,2-1-15,2-2 0,17 2 16,11 1-16,6 0 0</inkml:trace>
  <inkml:trace contextRef="#ctx0" brushRef="#br0" timeOffset="241374.4916">25314 10932 0,'0'0'15,"0"0"-15,-13 22 0,8-11 16,-1 1-16,-1 6 0,-3 6 16,-3 8-16,-2 1 0,-2 3 15,-3 5-15,-2 5 0,3-3 0,-2 4 16,2-4-16,3-7 0,1-3 16,2-4-16,1-3 15,2-7-15,1-2 0,1-3 0,0-4 16,2-2-16,3-2 0,1-5 15,2-1-15,-2-5 0,2-1 0,3-5 16,3-2-16,1-1 0,1 0 16,3-5-16,0-1 15,2 1-15,1 1 0,7-1 0,5-1 16,-3 3-16,-1 1 0,5 1 16,5 0-16,0 3 15,0 1-15,4 4 0,1 3 16,2 3-16,-7 4 0,-4 1 0,-1 3 15,-4 2-15,-3 2 0,-3 3 16,-2 1-16,-3 2 0,-1 3 0,-6-1 16,-2 1-16,-3-2 15,-3-2-15,1-4 0,0-1 16,0 2-16,0 1 0,-2-1 16,2 0-16,0-3 0,0 0 0,1-4 15,0 0-15,-1-2 0</inkml:trace>
  <inkml:trace contextRef="#ctx0" brushRef="#br0" timeOffset="241724.6902">26041 11312 0,'0'0'0,"0"0"0,0 0 0,0 0 16,0 0-16,-24 24 0,24-24 15,-21 23-15,11-8 16,0 3-16,1 1 0,3 0 16,0-1-16,4-2 0,2-2 0,6 2 15,5-2-15,2-3 0,3-2 16,2-4-16,1-4 0,2-2 16,3-3-16,-1-3 0,0-1 0,5-5 15,-2-1-15,-2-4 0,-1-2 16,-4-1-16,0-2 0,-6 0 15,-4 0-15,-4 1 0,-4 2 16,-5 2-16,-2 2 0,-3 2 16,-2 1-16,-2 3 0,-2 3 0,-2 1 15,-3 4-15,1 0 16,2 1-16,0 6 0,3 4 16,2-1-16,2-2 0,2-2 0</inkml:trace>
  <inkml:trace contextRef="#ctx0" brushRef="#br0" timeOffset="242141.1294">26858 11237 0,'0'0'15,"0"0"-15,0 0 0,0 0 0,0 0 16,-13-17-16,13 17 0,-21-8 15,21 8-15,-29-5 0,29 5 16,-33-5-16,13 2 0,-1 2 16,1 2-16,0 1 0,2 0 15,0 2-15,2 3 0,-3 2 16,4 0-16,4 1 0,3 1 16,2 1-16,3 1 0,3 0 15,3 0-15,5 2 0,2-1 0,3 3 16,4 0-16,-2-1 0,0-1 15,-2-2 1,0-1-16,-2 1 0,-2-3 16,-4 1-16,0-1 0,-4-1 15,-3-2-15,-3-1 0,-1-1 0,-5-2 16,-5 0-16,1-3 0,-1 0 16,0-2-16,-2 0 0,1 0 15,0-2-15,2 1 0,-1 1 16,3-1-16,2 1 0,2 1 15</inkml:trace>
  <inkml:trace contextRef="#ctx0" brushRef="#br0" timeOffset="242507.6723">27405 11074 0,'0'0'15,"0"0"-15,0 0 0,0 0 0,-15 20 16,15-20-16,-21 23 0,5-7 15,-1 2-15,-2 4 0,-1 4 16,-4 5-16,2-1 0,3-1 16,2-1-16,3 2 0,4-5 0,7-3 15,5-1-15,2 0 0,2-3 16,6-3-16,6-4 0,-1-2 16,1-2-16,1-4 0,-1-2 15,-1-3-15,-3-2 0,-2 2 16,-2-2-16,-2 2 0</inkml:trace>
  <inkml:trace contextRef="#ctx0" brushRef="#br0" timeOffset="242708.447">27091 11307 0,'0'0'0,"0"0"0,0 0 16,25-6-16,-25 6 0,28-5 15,-11 3-15,3 0 0,1 1 16,2-1-16,3 0 0,0 1 16,2 0-16,6 0 0,-1 2 15,-3 0-15,-3 0 0,1 1 16,-6 0-16,-3-1 0</inkml:trace>
  <inkml:trace contextRef="#ctx0" brushRef="#br0" timeOffset="242924.4056">27756 11333 0,'0'0'0,"0"0"16,0 0-16,-13 20 0,13-20 0,-13 21 15,13-21-15,-15 29 0,6-14 16,1 0-16,2 1 15,0-3-15,1-1 0,-1 2 0,3-2 16,2-4-16,1-2 16,0-1-16,0-1 0,0 1 0</inkml:trace>
  <inkml:trace contextRef="#ctx0" brushRef="#br0" timeOffset="243103.6818">27795 11053 0,'0'0'16,"0"0"-16,0 0 0,0 0 15,0 0-15,23 7 0,-23-7 16,0 0-16,21 16 0,-21-16 0,19 14 16,-10-8-16,-1 0 0,-2-1 15</inkml:trace>
  <inkml:trace contextRef="#ctx0" brushRef="#br0" timeOffset="243407.8337">28257 10996 0,'0'0'0,"0"0"0,0 0 0,0 0 16,0 0-16,0 0 15,-22 26-15,22-26 0,-20 28 0,6-9 16,-4 4-16,0 2 0,-2 1 16,-3 9-16,1-2 0,1-1 0,1-3 15,1 5-15,5-3 16,3-4-16,3-4 0,4-1 0,4-2 16,2-1-16,2-3 0,6-1 15,5-1-15,2-2 0,1-3 16,2 0-16,2 0 0,2-6 15,1-4-15,-4 1 0,-3 0 16,-4 0-16</inkml:trace>
  <inkml:trace contextRef="#ctx0" brushRef="#br0" timeOffset="243623.7495">28580 11410 0,'0'0'0,"0"0"16,0 0-16,-11 18 0,11-18 0,0 0 16,-13 27-16,9-15 0,-2-1 15,2 1-15,0-1 0,2-1 16,1 0-16,1-4 0,1 0 16,1-4-16,2-2 0,-1-1 15,-1 1-15,0-1 0</inkml:trace>
  <inkml:trace contextRef="#ctx0" brushRef="#br0" timeOffset="243779.9605">28672 11133 0,'0'0'0,"0"0"0,0 0 0,0 0 16,0 0-16,20 14 0,-20-14 15,0 0-15,16 24 0,-16-24 16,0 0-16,11 23 0</inkml:trace>
  <inkml:trace contextRef="#ctx0" brushRef="#br0" timeOffset="244074.3223">29027 11133 0,'0'0'0,"0"0"0,0 0 15,0 0-15,0 0 0,-18 31 0,18-31 16,-19 33-16,9-15 0,-3 3 16,-2 3-16,0 0 0,2-1 15,-2 5-15,2-4 0,3-2 16,2-2-16,3 0 0,3-2 15,2-3-15,2-2 0,5-2 16,4-1-16,1-2 0,0 0 0,3-4 16,-1 0-16,3-3 15,1-2-15,-2 1 0,-3 0 16,-2 0-16</inkml:trace>
  <inkml:trace contextRef="#ctx0" brushRef="#br0" timeOffset="244310.4343">28823 11304 0,'0'0'0,"0"0"0,0 0 15,23 2-15,-23-2 0,26 2 16,-9 0-16,2-1 0,0 0 15,5 0-15,2 0 0,6 0 16,-1 0-16,0 0 0,0-1 16,-4 0-16,-1-2 0,0 0 0,-5 1 15,-3 0-15</inkml:trace>
  <inkml:trace contextRef="#ctx0" brushRef="#br0" timeOffset="244845.3642">29389 11298 0,'0'0'0,"0"0"0,0 0 0,0 0 16,0 0-16,-15 16 0,15-16 15,-13 19-15,13-19 0,-13 24 16,6-9-16,0-1 0,2 0 0,-1 2 16,2 1-16,1-2 15,0-3-15,3 0 0,1 1 0,3-2 16,1-1-16,4-4 0,3 0 16,1-3-16,2-2 0,2-2 15,1-4-15,0-1 0,-1-1 0,2-4 16,2-5-16,-1 1 15,-1 2-15,-3 0 0,0-2 16,-3 0-16,-2 3 0,1-2 16,-2 2-16,-4 3 0,0 3 0,-3 1 15,0 2-15,-1 3 0,-2 0 16,-1 8-16,-5 4 0,-1 4 16,0 2-16,-1 7 0,0 3 15,2 0-15,-1 0 0,2 5 16,1 1-16,2-4 0,1-4 15,0 0-15,0 1 0,-1-3 16,-1-1-16,-1-2 0,-3-1 16,-3-5-16,-2-1 0,-14-6 15,-12-3-15,-8-5 0,-7-3 0,4 0 16,10 1-16,8 1 0</inkml:trace>
  <inkml:trace contextRef="#ctx0" brushRef="#br0" timeOffset="252645.9188">22266 11740 0,'0'0'0,"0"0"0,0 0 0,0 0 15,0 0-15,-2 32 0,2-32 16,-10 31-16,4-12 0,-2 5 15,-1 4-15,-2 4 0,-1 3 0,-6 15 16,-2 5 0,1 3-16,0 3 0,-1 4 0,4-7 15,0 7-15,3-5 16,2 0-16,2-10 0,2-2 0,2-4 16,0-7-16,2-5 0,-1 0 15,-1 0-15,1-5 0,0-4 0,-9-6 16,-4-2-16,4-4 15,3-3-15,2-2 0</inkml:trace>
  <inkml:trace contextRef="#ctx0" brushRef="#br0" timeOffset="253141.4042">21390 12709 0,'0'0'0,"0"0"0,0 0 16,0 0-16,0 0 0,11 30 0,-11-30 16,1 34-16,-1-34 0,-2 43 15,-1-13-15,-1-1 0,1 1 16,0 11-16,-1 0 0,1-4 15,0-4-15,-1 4 0,1-3 16,1-7-16,1-4 0,0-5 16,0-6-16,-2-2 0,1-4 0,0-4 15,0-4-15,1-1 0,0-3 16,2-5-16,2-4 0,0-2 16,2-2-16,2 0 0,3-1 15,4-1-15,1 1 0,4 3 16,4 1-16,-1 2 0,0 4 0,4 3 15,3 5-15,-1 0 16,-3 2-16,0 4 0,1 3 16,-1 3-16,-1 2 0,4 7 0,-2 3 15,-5-1-15,-4-2 0,-4 4 16,-2 1-16,-3-1 0,-3-3 16,-2 3-16,-3 0 15,-3-3-15,-1-5 0,-3 0 0,-2-2 16,4-4-16,1-2 0,-1-1 15</inkml:trace>
  <inkml:trace contextRef="#ctx0" brushRef="#br0" timeOffset="253575.5403">22396 13157 0,'0'0'0,"0"0"0,0 0 15,0 0-15,0 0 0,0 0 16,0 0-16,-4-25 0,4 25 0,0 0 16,-23-16-16,23 16 0,-25-5 15,25 5-15,-39 4 16,18 0-16,0 2 0,-9 5 0,-1 2 16,4 3-16,2 1 0,2 2 15,5 2-15,0 3 0,4-2 0,6-1 16,5 1-16,4-5 15,3-4-15,9-3 0,8-4 16,0-1-16,0-2 0,6-4 16,5-5-16,-4-2 0,-2-1 15,5-6-15,1-5 0,-3 1 0,0 1 16,-4-2-16,-3-1 16,-4 3-16,-5 3 0,-3 4 0,-2 3 15,-1 2-15,-3 1 0,-2 5 16,-1 3-16,0 3 0,-1 0 0,-1 7 15,0 6-15,-1 1 16,0-1-16,1 5 0,1 4 16,1-2-16,0-2 0,1-2 15,3-1-15,-2-4 0,-1-3 0,0-3 16</inkml:trace>
  <inkml:trace contextRef="#ctx0" brushRef="#br0" timeOffset="253858.0481">22840 12971 0,'0'0'16,"0"0"-16,0 0 0,0 0 0,-8 26 15,8-26-15,-20 36 0,6-12 16,-3 3-16,1 3 0,0 0 15,-1 5-15,2-5 0,2 7 16,4-4-16,4-4 0,4-3 16,6-6-16,7-3 0,4-4 0,1-3 15,3-2-15,2-2 16,4-7-16,1-5 0,-4 0 16,-4 2-16,-4 0 0</inkml:trace>
  <inkml:trace contextRef="#ctx0" brushRef="#br0" timeOffset="254024.0893">22672 13155 0,'0'0'16,"0"0"-16,0 0 0,30 3 0,-30-3 15,33 3-15,-12-2 0,3-1 16,4 0-16,8 1 0,2 0 15,-6 0-15,-6 0 0,-3 0 16</inkml:trace>
  <inkml:trace contextRef="#ctx0" brushRef="#br0" timeOffset="254408.5388">23006 13253 0,'0'0'0,"0"0"15,0 0-15,0 0 0,29 9 0,-29-9 16,28 10-16,-9-4 16,1-2-16,3 0 0,3-3 15,-1 0-15,0-1 0,8-1 0,0-3 16,-3 0-16,-2-2 0,-5-2 16,-3-2-16,-4-1 0,-4 0 15,-4-1-15,-6-1 0,-4 0 16,-6-2-16,-3 2 0,-2 0 15,-3 4-15,-2 1 0,-8 1 16,-4 3-16,2 4 0,3 6 0,-1 0 16,0 3-16,2 6 0,2 4 15,4 3-15,4 3 0,6-1 16,6 1-16,10 6 16,7 2-16,4-9 0,4-3 15,12 0-15,7-4 0,3-7 0,4-3 16,-5-2-1,-11-1-15,-9-2 16</inkml:trace>
  <inkml:trace contextRef="#ctx0" brushRef="#br0" timeOffset="254642.6616">24003 12984 0,'0'0'0,"0"0"0,-12 16 16,3-5-16,-2 4 0,-10 12 15,-6 7-15,-1 5 0,-2 4 16,-8 13-16,1 2 0,1 2 0,6-10 16,0 1-16,6-5 0,4-9 15,2-7-15,4-3 0,2-2 16,4-8-16,4-7 0,0-3 15,1-1-15,1-2 0</inkml:trace>
  <inkml:trace contextRef="#ctx0" brushRef="#br0" timeOffset="255091.2156">24548 12968 0,'0'0'0,"0"0"0,-7 18 0,0-2 0,-1 4 15,-5 12-15,-1 5 16,-2-2-16,0 0 0,-5 5 16,0-2-16,2-5 0,4-4 0,1-1 15,4-6-15,2-5 0,1-6 16,2-1-16,1-3 0,3-5 15,1-2-15,5-8 0,2-4 16,4-2-16,2-1 0,2-6 16,2-4-16,1 1 0,2 2 0,4 0 15,4 1-15,-2 3 0,0 2 16,7 0-16,2 2 0,-3 5 16,-1 5-16,0 5 15,1 6-15,-4 1 0,-2 3 16,-5 3-16,-4 1 0,-2 4 15,-3 3-15,-3 1 0,-4 0 16,0 1-16,-2 1 0,-3 2 16,-3-1-16,-2 0 0,-1-2 0,0-4 15,2-2-15,0-4 0,2-4 16,0-2-16</inkml:trace>
  <inkml:trace contextRef="#ctx0" brushRef="#br0" timeOffset="255540.9121">25494 13251 0,'0'0'0,"0"0"0,0 0 16,0 0-16,0 0 0,-5-21 0,5 21 15,-14-16-15,5 8 0,-2 2 16,-3 0-16,-2 2 15,-5 0-15,-2 4 0,-1 3 16,0-2-16,2-1 0,-6 6 0,0 3 16,3 5-16,3 2 0,-1 4 15,4 1-15,5-2 0,3 0 16,5 0-16,4 2 0,5-2 0,5-3 16,6-4-16,6-4 15,1-3-15,1-4 0,3-2 16,4-3-16,-1-2 0,-1-2 0,1-3 15,-1-2-15,0-2 0,-2-2 16,2-4-16,-4 2 0,-5 1 16,-2 1-16,-5 3 0,-2 4 15,-4 3-15,0 2 0,-3 2 16,-2 3-16,0 3 0,-2 2 16,-2 4-16,0 3 0,1 1 0,-2 2 15,3 3 1,1 3-16,3 1 0,4 0 15,-1-2-15,1-5 0,-1 2 16,0-5-16,-1-1 0</inkml:trace>
  <inkml:trace contextRef="#ctx0" brushRef="#br0" timeOffset="255807.9252">25963 13021 0,'0'0'0,"0"0"0,0 0 15,-14 22-15,14-22 0,-18 32 0,4-10 16,-3 3-16,-1 2 0,-1 8 16,0 0-16,3-1 0,4-3 15,1 5-15,2-5 0,5-3 16,3-5-16,4-1 0,5-2 15,5-6-15,5-2 0,1-6 16,-1-2-16,0-2 0,-1 0 16,-4-1-16,-2 0 0,-2 0 0</inkml:trace>
  <inkml:trace contextRef="#ctx0" brushRef="#br0" timeOffset="255990.9304">25704 13165 0,'0'0'0,"0"0"0,0 0 15,27 1-15,-27-1 0,30 4 0,-7 0 16,3-1-16,1 1 0,12 1 16,1-1-16,-1-1 0,0-1 15,1 0-15,-9-1 0,-4 1 16</inkml:trace>
  <inkml:trace contextRef="#ctx0" brushRef="#br0" timeOffset="256374.9469">26284 13174 0,'0'0'0,"0"0"0,0 0 0,-7 18 15,7-18-15,-9 23 0,9-23 16,-12 33-16,6-14 0,-2 2 16,-1 0-16,1-1 0,1-1 0,-2 5 15,1-2-15,1-4 0,2-4 16,2-3-16,0-4 0,2-1 16,1-4-16,0-2 0,4-2 15,-2-4-15,0-1 0,2-8 16,2-4-16,-1-2 15,1-1-15,2 0 0,1 0 0,-1 2 16,2 2-16,4-1 0,0 3 16,-1 4-16,-1 3 0,-2 5 15,0 1-15,0 2 0,1 1 0,1 4 32,1 5-32,1 2 15,-1 3-15,0-2 0,-1-3 0,-2-1 16,-1-1-16,-1-1 0</inkml:trace>
  <inkml:trace contextRef="#ctx0" brushRef="#br0" timeOffset="256811.231">26568 13344 0,'0'0'16,"0"0"-16,0 0 0,0 0 0,23 15 15,-23-15-15,22 13 16,-22-13-16,25 10 0,-11-6 0,3-1 16,0-1-16,1 0 0,1-3 15,0-1-15,-1 0 0,-1-1 0,2-3 16,-1-2-16,-3 0 15,-1 1-15,-3-4 0,-2-2 16,-4 1-16,-2 0 0,-2-2 16,-1-1-16,-1 1 0,-1 3 0,-4 3 15,-4-1-15,-1 2 0,-2 0 16,-1 3-16,-1 3 0,0 1 16,2 3-16,0 3 0,0 4 15,-1 3-15,1 0 0,1 3 16,2 3-16,2-1 0,3 0 0,4 6 15,5 1-15,2-3 16,0-1-16,9 0 0,5 1 16,2-5-16,1-3 0,-4-2 0,-4-2 15,-3-2-15</inkml:trace>
  <inkml:trace contextRef="#ctx0" brushRef="#br0" timeOffset="257341.7419">27403 13390 0,'0'0'15,"0"0"-15,0 0 0,0 0 0,0 0 16,4-18-16,-4 18 0,0 0 16,0 0-16,-9-25 0,9 25 15,-12-18-15,5 8 0,-3 0 16,-3 1-16,0 0 0,-1 1 15,-2 2-15,0 1 0,-2 1 16,1 2-16,-8 2 0,0 5 16,2 0-16,1 3 0,1 2 15,1 4-15,2 1 0,2 2 0,3 1 16,2 2-16,2 3 0,3-4 16,5 1-16,3-2 0,5 0 15,4-2-15,6-3 0,5-3 16,-1-4-16,0-5 0,1-2 15,2-2-15,1-3 0,1-4 0,-3-7 16,-1-7-16,-1-1 0,-1 1 16,3-11-16,1-3 15,-2-1-15,-2 0 0,-1-3 16,-2-1-16,-2 5 0,-3 5 0,0-6 16,-1 2-16,-3 8 0,-2 8 15,-1 3-15,-1 3 0,-2 5 16,0 1-16,-2 9 0,1 3 15,-2 5-15,0 2 0,-1 6 16,-1 3-16,-2 6 0,1 4 0,-4 9 16,-1 5-16,-2 8 0,1-1 15,2 4-15,-1 3 16,-1 4-16,1-5 0,2-14 0,3-11 16,1-8-16</inkml:trace>
  <inkml:trace contextRef="#ctx0" brushRef="#br0" timeOffset="273011.2781">2407 12611 0,'0'0'16,"0"0"-16,0 0 0,24-4 0,-24 4 16,32-7-16,-9 0 15,5 0-15,2 0 0,12-3 16,2 0-16,-2-2 0,-1 1 0,12-4 16,-2-1-1,-1 2-15,-1 0 0,-8 1 0,-7 1 16,3 3-16,-5 3 15,-6 2-15,-4 3 0,-6 3 16,-1 4-16,-11 0 0,-2 1 0,-5 5 16,-4 4-16,-1 1 0,-5 3 15,0 1-15,-6 4 0,0 0 16,-3 1-16,-4 7 0,-1 3 16,-1-2-16,-2 0 0,2-3 15,-3 0-15,2-4 0,5-3 0,-6-1 16,-2-2-16,5-1 15,4-2-15,1-4 0,0-3 0,7-4 16,2-2-16,-1-1 16,2-1-16,0-2 0,2-3 15,5-4-15,1-3 0,3-1 0,1-3 16,1-3-16,3-4 16,1-3-16,1-3 0,4-2 15,2-1-15,1-1 0,3 1 16,3-5-16,1 2 0,-2 1 0,-3 2 15,0 0-15,-1 1 0,-2 4 16,-1 3-16,1 5 0,0 3 16,0 3-16,-2 1 0,0 5 15,2 2-15,-2 3 0,0 2 0,2 2 16,1 3-16,-2 1 0,3 2 16,1 4-16,2 3 15,-1 4-15,5 2 0,-2 0 0,-1 3 16,-1 2-16,-1 3 0,3 1 15,2 2-15,5 2 16,-3-2-16,-1-3 0,-2 1 0,-2-3 16,-3-1-16,2 3 15,-4 2-15,1-5 0,1-4 0,-1 0 16,-6-4-16,-3-4 0,1 0 16,-3-5-16,1-3 0,-4-1 0,-1-2 15,-5-4-15,-2-3 16,-2-1-16,0-2 0,-9-1 15,-3-3-15,-1-3 0,-2-3 0,-5-3 16,0-3-16,-2 1 0,1 2 16,-6-6-16,2-1 0,-1-1 15,0 1-15,3-1 0,2 1 16,5 4-16,-1 2 0,4 0 16,-1-2-16,2 2 0,1 3 0,2-1 15,1 3-15,3 0 0,1 2 16,3 2-16,3 3 0,1 1 15</inkml:trace>
  <inkml:trace contextRef="#ctx0" brushRef="#br0" timeOffset="317381.6332">16039 12688 0,'0'0'0,"0"0"16,0 0-16,0 0 0,0 0 0,0 0 15,0 0-15,0 0 0,0 0 16,28 8-16,-28-8 16,0 0-16,26 8 0,-26-8 0,21 12 15,-10-6-15,0 1 0,4 3 16,4 1-16,2 1 0,1 0 15,2 1-15,2 0 0,11 3 16,1 0-16,7 1 16,4 2-16,7 1 0,-4-3 0,12 3 15,2-2-15,-2-4 0,-1-3 0,13 2 16,0 1-16,-7-5 16,-7-5-16,11 1 0,-1 0 0,-4-2 15,-2 1-15,5-4 16,3 0-16,-5-3 0,-3 0 0,26-5 15,-12 0-15,-11 2 0,-9 1 16,1-4-16,0-3 0,-5-3 16,-3-1-16,-4 2 0,-1 3 15,-4 3-15,-1 2 0,-1-6 16,-1-4-16,-3 1 0,0 0 0,-3-7 16,-2-5-16,-9 1 15,-6 1-15,-5 1 0,-2 3 16,0-5-16,0-6 0,-6 11 15,-1-4-15,-4 1 0,-3 0 0,-2-4 16,0-3-16,-3 4 0,-1 0 16,-2-1-16,0-2 0,-2 1 15,-4-2-15,-5 1 0,-3 2 16,0 0-16,0 0 0,-1 1 16,-2 0-16,-4-1 0,-3 0 0,-2 0 15,-3-2-15,0 5 0,1 4 16,-13-1-16,-3 2 0,3 0 15,2-2-15,-4 1 0,-2-1 16,-2 4-16,-3 0 0,-32-2 16,5 5-16,10 3 0,6 4 15,-3 3-15,-2 1 0,5-3 16,4-2-16,-5 9 0,-2 6 16,1 5-16,3 1 0,-3-5 15,-1-2-15,5 4 0,3 3 0,2 8 16,1 7-16,7-2 0,4-2 15,-1 2-15,-1 0 0,6 0 16,5 2-16,2 2 0,2 2 16,5 0-16,6 0 0,3 4 15,4 4-15,6-2 0,2-1 16,8 3-16,4 3 16,6 2-16,5 1 0,7 0 0,5 1 15,0-3-15,0-2 0,-6-13 16,-6-9-16,-2-5 0</inkml:trace>
  <inkml:trace contextRef="#ctx0" brushRef="#br0" timeOffset="358144.5597">19145 12783 0,'0'0'0,"0"0"16,0 0-16,0 0 0,0 0 0,0 0 16,0 0-16,22-7 0,-22 7 15,0 0-15,24-3 0,-24 3 16,15-1-16,-6 1 0,0 0 15,-1-1-15,1 0 0,2 0 16,2 1-16,2-1 0,-1 1 0,2 0 16,0-2-16,1 0 15,-2 0-15,3 2 0,2 0 16,1 0-16,-1 0 0,8-1 16,0-2-16,-2 0 0,1 2 0,0 0 15,2 0-15,-2-1 0,0-2 16,4 1-16,3 1 15,3 1-15,-4-2 0,2 1 0,-1-1 16,1 0-16,0 2 0,1-1 16,0 1-16,1-1 0,2 0 15,5-2-15,-2 0 0,-2 2 0,-3-1 16,2 2-16,0-1 16,0 1-16,-1 0 0,-1-2 0,2 1 15,-1 0-15,2 0 0,6 0 16,-1 0-16,-2 1 0,-2-1 15,0 1-15,0 0 0,-3 0 16,-1-3-16,1 2 0,3-1 16,-1 1-16,-2 1 0,2 1 15,1 0-15,-3-1 0,-1-2 0,1 1 16,2 1-16,-4 1 16,-1 1-16,3-2 0,5-2 15,-8 0-15,-5 0 0,2 2 16,2 0-16,-2-1 0,-2 1 0,-2 0 15,-2-1-15,0 0 0,-1 0 16,0 1-16,2 1 0,-9-2 16,-2 0-16,-3 0 0,-1-1 15,0 1-15,-1 0 0,0 1 16,0 0-16,-3 0 0,0 0 0,-3-1 16,0 1-16,-1 1 0,0-1 15,-2 1-15,0 0 0,-2 0 16,2 1-16,-2-1 0,2-1 15,-2 1-15,0 0 0,0 0 16,0 0-16,0 0 0,0 0 16,0 0-16,0 0 0,0 0 15,0-3-15,0 3 0,0 0 0,0 0 16,0 0-16,0 0 16,0 0-16,0 3 0,0-3 0,0 0 15,-3 3-15,0-2 0,-2 0 16,1 0-16,1-1 0,-1 1 15</inkml:trace>
  <inkml:trace contextRef="#ctx0" brushRef="#br0" timeOffset="360328.1152">22647 12746 0,'0'0'0,"0"0"15,0 0-15,0 0 0,0 0 0,0 0 16,0 0-16,0 0 0,0 0 0,0 0 15,0 0-15,0 0 16,24-7-16,-24 7 0,0 0 16,0 0-16,34 2 0,-34-2 15,24 3-15,-10-2 0,-1 0 0,2 0 16,4 2-16,0-1 0,0 0 16,1 0-16,4 0 15,0 1-15,0-1 0,9 0 0,1-1 16,-2 1-16,-2-1 0,11 0 15,3 0-15,-5 0 0,-4 0 0,3 0 16,3-1-16,-3 1 0,-3-1 16,9 0-16,2-2 15,-5 1-15,-4 0 0,1 0 0,3 0 16,-5 1-16,-1 1 0,-1 0 16,0-1-16,-2-2 0,-1-1 15,6 0-15,1 1 0,-10 0 16,-1 0-16,8 2 0,4 0 15,-11-3-15,-2 0 0,8 0 16,4 1-16,-8 2 0,-2 0 0,8 0 16,2 0-16,-10-1 0,-1 0 15,7 3-15,1 0 16,-7-1-16,-2 1 0,8-3 0,3-1 16,-10 1-16,-2-1 0,6 1 15,0 2-15,-5-1 0,-2 0 0,-1-2 16,-1 0-16,-1 0 15,-1 0-15,0 2 0,1 0 16,-3 2-16,-3-1 0,1-1 16,2-1-16,-6-1 0,-1 1 0,-1 1 15,0 3-15,-1-2 0,0 1 16,-2-3-16,1-1 16,-1-1-16,1 2 0,-2 1 0,0 2 15,-1 0-15,0-1 0,-1 0 16,-1-1-16,2 1 0,-1-1 0,-1 0 15,1 0-15,-1-1 16,-1 1-16,0 0 0,1 0 16,-1 0-16,0 0 0,0 0 15,2 0-15,-2 0 0,0 0 0,-2 0 16,2 1-16,-2-1 16,2 0-16,-2 0 0,3 0 15,-3 0-15,2-1 0,-2 1 0,2 1 16,-2-1-16,0 0 0,0 0 15,0 0-15,0 0 0,0 0 0,0 0 16,0 0-16,0 0 16,0 0-16,0 0 0,0 0 15,0 0-15,0 0 0,0 0 0,0 0 16,0 0-16,0 0 0,0 0 16,0 0-16,0 0 0,0 0 15,0 0-15,0 0 0,0 0 16,0 0-16,0 0 0,0 0 15,0 0-15,0 0 0,0 0 16,0 0-16,0 0 0,0 0 0,-7 0 16,7 0-16,-10 0 0,10 0 15,-13-2-15,4 3 16,1-2-16,-1-2 0,-2 3 0,-2 0 16,-1 0-16,0 0 0,-3 0 15,-1 0-15,-1 0 0,0 2 16,-2-2-16,-2-3 0,0 1 15,-1 1-15,-7 1 0,-1 1 16,2-1-16,1 0 0,0 0 16,-3 0-16,-4 0 0,3 0 0,-2-1 15,-2 1-15,2 0 0,3 1 16,-1-1-16,0-1 16,1 1-16,1 0 0,-5 0 0,1 0 15,2 0-15,2-1 0,-1 0 16,-1 1-16,3-1 0,2-1 0,-5 0 15,-3 0-15,4 1 16,3 2-16,-4-1 0,-3-3 16,3 2-16,2 0 0,0 0 15,-1 0-15,0 0 0,0 1 0,0 0 16,0 0-16,2-1 0,2 0 16,-4-1-16,-3 1 0,4 1 15,3 1-15,-5-1 0,-3-1 16,4 1-16,4-2 0,-7 4 15,-3-2-15,9 1 0,0-1 0,-5 0 16,0-1-16,8 1 16,4-2-16,-9 1 0,-3 1 15,7 0-15,0 1 0,-2 1 16,-1-1-16,2 1 0,3 0 0,-1-1 16,1-2-16,3-1 0,2 0 15,-1 2-15,-2 0 16,3 1-16,2-1 0,3 0 0,2-1 15,2 1-15,2 0 0,2 0 16,2 1-16,0-1 0,2 0 0,1 0 16,0 0-16,2 0 0,-2 0 15,2 0-15,0 0 16,0 0-16,0 0 0,0 0 0,2-1 16,0 1-16,1 1 0,4-1 15,3-1-15,0 1 0,0 0 16,1 0-16,2 0 0,0 0 15,-1 0-15,3 0 0,1-1 16,2 1-16,-1-2 0,8 1 16,0 0-16,0-1 0,0 2 0,2 0 15,3-1-15,-3 0 0,-1-1 16,8 1-16,1 1 16,-1-2-16,0 2 0,-1-1 0,1 0 15,-1 0-15,-1 2 0,5-1 16,0-1-16,-9 1 0,1 1 15,9-2-15,1 0 0,-4 0 16,-3 1-16,5-1 0,3 0 16,-5 0-16,-4 0 0,5-1 15,5 2-15,-6 0 0,-3-1 0,10 1 16,2 1-16,-10 0 0,-2-1 16,7 1-16,-1-1 15,0 0-15,-3-2 0,0 2 16,1 2-16,-2-1 0,-1 2 0,1-3 15,0 0-15,-2 0 0,-1 1 0,3 0 16,3 0-16,-6 0 16,-4 0-16,4 1 0,4-2 15,-4 1-15,-2-1 0,0 1 16,0 1-16,0-2 0,0-1 0,-1 0 16,2 2-16,-7-1 0,-1-2 15,8 1-15,1-1 16,-7 2-16,-1 0 0,-2 0 0,-2 2 15,-2-2-15,-2 1 0,-3-1 16,-2-1-16,-3 1 0,-3 0 0,-11-2 16,-8-2-16,3 1 0,2 1 15,2 0-15</inkml:trace>
  <inkml:trace contextRef="#ctx0" brushRef="#br0" timeOffset="369595.0248">2168 13703 0,'0'0'15,"0"0"-15,0 0 0,0 0 0,0 0 16,0 0-16,0 0 16,0 0-16,0 0 0,0 0 0,0 0 15,0 0-15,0 0 0,0 0 16,0 0-16,30 12 0,-30-12 15,21 7-15,-21-7 0,26 8 16,-26-8-16,37 7 0,-14-4 16,1-2-16,5 1 0,10-1 15,1-2-15,5 1 0,-1-1 0,13-2 16,0-3-16,-3 2 0,-3 1 16,14 0-16,2 1 15,-2 1-15,-1 1 0,15-1 0,0-2 16,-6 3-16,-7 2 0,13-2 15,4-2-15,-7 3 0,-4 2 16,37-1-16,-3-1 0,-17 2 16,-7-1-16,6 0 0,1 0 15,-4 0-15,-7 2 0,16 2 16,10 1-16,-7-2 0,-6-2 16,8-1-16,10-4 15,3 1-15,4 1 0,-29-1 16,-19-1-16,5 0 0,3-1 15,-10 2-15,-6 1 0,8 0 16,8-2-16,-13 1 16,-10 0-16,-3 1 0,0 2 15,-8 2-15,-5 3 16,-15-1-16,-9-2 0,-3-1 16,-6-2-16,0 0 0</inkml:trace>
  <inkml:trace contextRef="#ctx0" brushRef="#br0" timeOffset="419863.0326">18263 12771 0,'0'0'0,"0"0"15,0 0-15,0 0 0,0 0 0,-31 2 16,31-2-16,-27 8 15,27-8-15,-34 13 0,9-3 16,2 1-16,0 3 0,-12 7 16,-5 2-16,2 2 0,0 1 0,-10 9 15,-3 5-15,1-1 0,3 0 16,-8 8-16,3 2 16,0 4-16,7-4 0,-4 7 0,5-1 15,10-5-15,7-4 0,8-1 16,7-2-16,5-5 0,4-3 0,11-1 15,7 1-15,6-7 0,4-3 16,11 0-16,5 0 16,2-1-16,2-4 0,9-1 0,7-3 15,4-2-15,1-3 0,44 6 16,-2 0-16,-10-2 0,-7-3 16,10 0-16,3 0 0,-4-4 15,-5-1-15,8-4 0,5-4 16,-9-1-16,-5 0 0,4-3 15,5-1-15,-11-2 0,-7 0 0,9-4 16,5-1-16,-4-1 16,-3 1-16,1-9 0,0-7 15,-23 7-15,-16 5 0,-1-2 0,-1-1 16,1 1-16,1 0 0,-9-5 16,-5-3-16,-5-3 0,-2-3 15,-2 3-15,-2 3 0,-9-1 16,-7 1-16,-3-3 0,-3-2 15,-2-1-15,-2 1 0,-5-1 16,-2 0-16,-3 4 0,0 3 0,-6-3 16,-3-2-16,-7 3 0,-2 1 15,-5-1-15,-2-2 0,8 11 16,-2-3-16,-10-2 0,-5-2 16,-2 5-16,-5 0 0,-43-15 15,-9 2-15,39 13 16,-5 0-16,-41-8 0,6 4 15,5 4-15,4 3 0,-6 4 16,-4 4-16,-1 4 0,-3 4 0,-5 2 16,-2 3-16,-2 1 0,2 4 0,-22 7 15,-14 9 1,-12 9-16,-7 8 0,51-13 16,37-9-16,25-5 0</inkml:trace>
  <inkml:trace contextRef="#ctx0" brushRef="#br0" timeOffset="421828.0831">15497 12564 0,'0'0'0,"0"0"16,0 0-16,0 0 0,0 0 0,0 0 15,29 15 1,-29-15-16,20 14 0,-20-14 0,25 19 0,-13-9 16,1 0-16,-1-1 15,-3-2-15,0 1 0</inkml:trace>
  <inkml:trace contextRef="#ctx0" brushRef="#br0" timeOffset="422346.9453">15228 12880 0,'0'0'0,"0"0"0,0 0 16,25-3-16,-25 3 0,30-2 0,-30 2 15,40 0-15,-17-2 0,3 1 16,2 0-1,1-1-15,0 1 0,6-1 0,-2-2 0,-4 2 16,-5 1-16,0-1 16,-4 0-1,-9 2-15,-6 0 0,-5 0 0,0 0 16,-9 4-16,-5 2 0,-2 1 0,-3 3 16,-3 1-16,-2 1 0,1-1 15,1 1-15,-3 2 0,2-1 16,4 0-16,3-1 0,5-1 15,4 0 1,6 0-16,6 0 0,0-3 16,4 0-16,3-4 0,3-1 0,3-3 15,1-2-15,4-2 0,0 0 16,0-1-16,2 1 0,-3-4 16,-3-3-16,-1 3 15,-3 1-15,-2-1 0,-2 1 0,-3 0 16,0 1-16,-3 3 0,-1-1 15,0 4-15,0 3 0,-1 2 16,0 3-16,1 0 0,-1 3 0,0 3 16,2 2-16,-1 0 15,0 0-15,1-1 0,0 0 0,2-3 16,0-2-16,-2-2 0,1-1 16,-2-1-16</inkml:trace>
  <inkml:trace contextRef="#ctx0" brushRef="#br0" timeOffset="422681.1889">15853 12790 0,'0'0'0,"0"0"16,0 0-16,0 0 0,28-4 0,-28 4 15,27-3-15,-10 1 16,0 0-16,1-1 15,3 1-15,-1 0 0,0 0 0,4 0 16,-2 0-16,-2 1 0,-2 0 0,-3 2 16,-1 3-1,-2 3-15,-3 3 0,-2 3 0,-3 3 16,-1 3-16,-2 4 0,-3-1 16,-3 2-16,-1 0 0,-2 0 0,-3 4 15,0-2-15,0-3 16,0-3-16,-1-3 15,-1-2-15,-1-4 0,0-4 16,2-4-16,1-6 0,2 2 16,1 0-16,3-1 0</inkml:trace>
  <inkml:trace contextRef="#ctx0" brushRef="#br0" timeOffset="422913.7063">16029 12525 0,'0'0'0,"0"0"15,0 0-15,0 0 0,0 0 0,0 0 16,1 36-16,-3-18 16,-2 3-16,-2 8 0,-3 7 0,-1 3 15,-2 1-15,-4 10 0,1-2 16,-2 6-16,3-7 0,-1 3 16,0-7-16,3-9 0,2-6 0,2-7 15,2-5-15,0-6 16,3-6-16,1-1 15,0 0-15,-1-1 0</inkml:trace>
  <inkml:trace contextRef="#ctx0" brushRef="#br0" timeOffset="423168.7152">16309 12700 0,'0'0'16,"0"0"-16,0 0 0,0 0 0,25-2 15,-25 2-15,33-2 0,-33 2 16,40-4-16,-17 3 0,3 0 16,1 0-16,-2-2 0,8 0 15,0-1-15,-3 1 0,-2 2 16,-4 1-16,-2 1 0,-3-1 15,-4 1-15,-6-4 0,-6-2 16,1 0-16,-1 1 0,-1 1 0</inkml:trace>
  <inkml:trace contextRef="#ctx0" brushRef="#br0" timeOffset="423414.0827">16557 12575 0,'0'0'0,"0"0"16,0 0-16,5 20 0,-5-20 0,6 31 31,-4-7-31,-1 4 0,0 3 0,-1 10 0,0 1 16,0-5-16,0-4 0,1 5 0,0-2 16,-1-4-16,-1-3 0,-1-3 15,-1-1-15,-4-3 0,-2-2 16,-4-4-16,-2-4 0,3-1 15,2-3-15,2-1 16</inkml:trace>
  <inkml:trace contextRef="#ctx0" brushRef="#br0" timeOffset="423546.1726">16372 12942 0,'0'0'0,"0"0"15,0 0-15,31-6 0,-15 2 0,0-2 16,2 1-16,2-4 0,3 2 15,7-3-15,0-1 0,-5 2 16,-4 2-16,-3 0 0</inkml:trace>
  <inkml:trace contextRef="#ctx0" brushRef="#br0" timeOffset="423746.9467">17048 12554 0,'0'0'0,"0"0"16,0 0-16,0 0 0,0 0 0,-28 19 16,28-19-16,-27 20 0,12-7 15,-2 0-15,0 0 0,-1 0 16,0 0-16,-5 6 0,0 2 16,1-3-16,1-2 0,3-3 0,4-2 15,2-2-15</inkml:trace>
  <inkml:trace contextRef="#ctx0" brushRef="#br0" timeOffset="423931.0931">16934 12661 0,'0'0'0,"0"0"16,0 0-16,0 0 0,0 0 0,16 24 15,-16-24-15,11 16 0,-11-16 16,11 21-16,-5-10 15,-2-1-15,1-2 0,-1-3 0,1-3 16,-1 1-16,-1-2 0,1 1 16</inkml:trace>
  <inkml:trace contextRef="#ctx0" brushRef="#br0" timeOffset="424089.5827">17154 12573 0,'0'0'0,"0"0"0,0 0 16,0 0-16,0 0 0,2 30 0,-2-30 16,0 21-16,0-21 0,0 20 15,0-11 1,0-3-16</inkml:trace>
  <inkml:trace contextRef="#ctx0" brushRef="#br0" timeOffset="424346.7978">17394 12628 0,'0'0'16,"0"0"-16,0 0 0,0 0 16,-26 11-16,26-11 0,-30 15 15,30-15-15,-37 15 0,16-5 16,-1 0-16,0 2 0,-1 0 0,-6 3 16,3-1-1,2-1-15,5 0 0,4-5 0,5-1 16,5 0-16,4 0 0,6-3 15,6 0-15,5-2 16,4-2-16,-1 0 0,1-1 0,2 0 16,1 0-16,-1-2 0,-2 0 15,2-10-15,-2-8 0,-3 4 16,-4 3-16,-2 3 0</inkml:trace>
  <inkml:trace contextRef="#ctx0" brushRef="#br0" timeOffset="424547.2271">16922 12939 0,'0'0'0,"0"0"15,0 0-15,0 0 0,23 3 16,-23-3-16,31 4 0,-31-4 16,42 1-16,-18-1 0,1-1 15,1-1-15,0 1 0,7-1 16,-1-2-16,-1 1 0,-2 0 0,-3 0 15,-1-1-15,-3 1 16,-3-3-16,-3 2 0,-3 1 0,-2 0 16</inkml:trace>
  <inkml:trace contextRef="#ctx0" brushRef="#br0" timeOffset="424746.5374">17253 12821 0,'0'0'0,"0"0"15,0 0-15,0 0 0,0 0 0,5 33 16,-5-33-16,-2 30 0,2-30 16,-3 34-16,1-17 15,0 0-15,0 0 0,0 1 0,-1 2 16,0-5-16,0-1 0,0-5 16,-1-3-16,1 0 0,1-1 15,0 0-15</inkml:trace>
  <inkml:trace contextRef="#ctx0" brushRef="#br0" timeOffset="425030.5935">17024 13080 0,'0'0'0,"0"0"0,0 0 16,0 0-16,0 0 0,5 26 0,-5-26 16,13 16-16,-13-16 0,22 11 15,-22-11-15,30 7 0,-14-4 0,4-1 16,2-1-16,0-2 0,0-1 15,8-2-15,0-1 16,-3 0-16,0 0 0,-3-1 0,-1 0 16,-3 1-16,-3-1 0,-3 3 15,-2 1-15,-2 0 0,-1 2 16,-2 3-16,-1 4 0,-1 1 16,0 3-16,-2 4 15,0 4-15,1 0 0,-1 1 16,0-1-16,2 0 0,-1-2 15,1-2-15,-1-3 0,-1-1 0,1-3 16</inkml:trace>
  <inkml:trace contextRef="#ctx0" brushRef="#br0" timeOffset="431913.8714">28408 12880 0,'0'0'0,"0"0"0,0 0 16,0 0-16,0 0 0,0 0 15,0 0-15,0 0 0,0 0 16,0 0-16,26-9 0,-26 9 0,0 0 16,33-2-16,-33 2 15,38-1-15,-16 0 0,5 0 16,3 1-16,-1 0 0,0 1 0,15-1 16,5 0-16,2 0 15,3 0-15,20-1 0,7 1 16,7 0-16,-9 0 0,15-1 0,0 1 15,10-2-15,-2 1 0,51 0 16,-4 0-16,-24 2 0,-17 0 16,-3-1-16,0-1 0,-1 0 15,-1 0-15,28 1 16,16 1 0,-6 1-16,-5 1 0,-42-2 0,-30-2 15,-9 2-15,-7 0 0,-6-2 0,-3-1 16,-13 0-16,-7 2 0,-12-4 15,-7 0-15,0 0 16,0 2-16,0 2 0</inkml:trace>
  <inkml:trace contextRef="#ctx0" brushRef="#br0" timeOffset="526249.4745">3816 14900 0,'0'0'0,"0"0"0,0 0 0,0 0 16,0 0-16,0 0 0,0 0 15,0 0-15,0 0 0,0 0 16,0 0-16,0 0 0,0 0 0,0 0 16,30 7-16,-30-7 15,29 9-15,-29-9 0,41 7 16,-16-4-16,1-1 0,11 0 15,8 1-15,-3-1 0,1 0 0,14 1 16,3-2-16,-6 2 0,-3-1 16,15 1-16,3-1 0,-2 3 15,-4-1-15,19-1 0,0-1 16,-2 1-16,-12 1 0,40 3 16,-1 4-16,-21-6 0,-12-2 0,13-1 15,10-1-15,-14-2 16,-10-1-16,14 1 0,10-1 15,-11 1-15,-8-2 0,13-2 16,7-4-16,-13 4 0,-10 2 0,14-1 16,9 1-16,-9 2 0,-8 1 15,9-1-15,7 0 0,-9-1 16,-5-1-16,12-1 0,7-1 16,-13 3-16,-10 2 0,17-3 15,12-2-15,-10 0 0,-10 1 0,10-2 16,7 1-16,-11-2 0,-7-2 15,10 0-15,3 1 16,-8 3-16,-6 3 0,11 0 0,9 0 16,-15-1-16,-9-1 0,11 1 15,10 0-15,-14 3 0,-8 2 0,7-2 16,5-1-16,-7 2 16,-6 1-16,5-1 0,3 0 15,-9 0-15,-5 0 0,7 1 16,4 1-16,-5-2 0,-3 0 0,6-2 15,5-2-15,-8 2 0,-8 1 16,9 1-16,3 0 0,-6 0 16,-4-1-16,3 0 0,2 0 15,-6 0-15,-6 2 0,9-4 16,6-2-16,-16-1 0,-10 1 0,14 0 16,8 1-16,-11-3 0,-6-2 15,6 1-15,6 2 16,-7-1-16,-4 1 0,6-4 15,5-3-15,-16 5 0,-10 4 0,4 1 16,5 0-16,-9 0 0,-5 0 16,-1 0-16,-1 1 0,-10-1 15,-8 2-15,-4 2 0,-3 0 16,-4 1-16,-4 1 0,-14 21 16,-7 15-16,4-12 0,2-9 0,4-5 15</inkml:trace>
  <inkml:trace contextRef="#ctx0" brushRef="#br0" timeOffset="528921.1363">8946 14045 0,'0'0'0,"0"0"0,0 0 16,0 0-16,0 0 0,0 0 0,0 0 16,0 0-16,0 0 0,27-2 15,-27 2-15,0 0 0,27 8 0,-27-8 16,29 11-16,-13-5 16,1 1-16,4 1 0,2 0 15,2 2-15,-1-1 0,11 7 16,4 2-16,-2-1 0,1-2 0,12 7 15,4 0 1,-1 1-16,-1 1 0,13 5 16,1-1-16,-3 0 15,-2-2-15,-2 1 0,-8-4 0,-6 0 16,-4 1-16,-5-5 0,-1-3 0,0-1 16,-2-2-16,-10-3 15,-4 0-15,-5-2 0,-3-1 16,-3 0-16,-4-1 0,-4-4 15,-3 0-15,-3-5 0,0-1 0,1 1 16,1 0-16,1 2 0</inkml:trace>
  <inkml:trace contextRef="#ctx0" brushRef="#br0" timeOffset="529433.0148">9032 14237 0,'0'0'0,"0"0"0,0 0 16,0 0-16,0 0 0,0 0 0,0 0 16,21 15-16,-21-15 0,0 0 15,19 17-15,-19-17 0,19 15 16,-19-15-16,29 20 0,-14-9 16,0-1-16,3-1 0,1 2 15,2-1-15,2 1 0,7 5 16,-1 0-16,1 0 0,1-1 0,1 1 15,-1 1-15,6 2 0,0-3 16,0 2-16,2 0 0,-3-1 16,-2 1-16,7 3 0,0-2 15,-5 0-15,-3-1 0,-2-2 16,-1 0-16,-1-2 0,-2 0 16,0-1-16,-1-1 0,-5-2 15,-3 0-15,-4-1 0,-1 1 16,-2-3-16,-2-2 0,-3 0 15,-1-1-15,-3-1 0,-2-3 0,-2 1 16,-3-4-16,0 2 0,2 0 16,1-1-16</inkml:trace>
  <inkml:trace contextRef="#ctx0" brushRef="#br0" timeOffset="541741.1502">9798 13741 0,'0'0'0,"0"0"16,0 0-16,15 20 0,-15-20 0,13 23 16,-6-5-16,-2-1 15,1 1-15,-1 6 0,1 1 16,-1-1-16,0-1 0,-1-2 16,1-2-16,-2-3 0,0-1 0,-1-4 15</inkml:trace>
  <inkml:trace contextRef="#ctx0" brushRef="#br0" timeOffset="542033.4307">9879 13697 0,'0'0'0,"0"0"15,0 0-15,20-6 0,-20 6 0,24-4 16,-6 3-16,1-1 15,0 2-15,3 0 0,3 1 0,4 0 16,-1 0-16,0 1 0,-2 1 16,-1 1-16,0 0 0,-4 3 15,-2 0-15,-2 3 0,-3 2 0,-2 1 16,-2 3-16,-2 0 0,-2 2 16,-3 2-16,-2 1 0,-2 1 15,-1-1-15,-5 5 16,-2 1-16,-1-5 15,-1-4-15,3-3 0,1-2 0,1-3 16</inkml:trace>
  <inkml:trace contextRef="#ctx0" brushRef="#br0" timeOffset="542233.6309">9938 13872 0,'0'0'15,"0"0"-15,0 0 0,23 3 0,-23-3 16,25 0-16,-25 0 0,32 4 16,-14-1-16,0-1 0,2 1 15,-2 1-15,-2 0 0,4 1 16,-2-1-16,-5-3 0,-4-1 0,-2 0 16,-2 0-16,-1 0 0</inkml:trace>
  <inkml:trace contextRef="#ctx0" brushRef="#br0" timeOffset="542367.1073">10041 13978 0,'0'0'0,"0"0"0,0 0 15,-17 4-15,8-3 0,1 0 16,2 0-16,1 0 0,1 0 0,4-1 16,3 3-16,2-1 15,3-1-15,5-1 0,5 0 16,1-2-16,2 1 0,6 0 16,3-1-16,-5-1 0,-4 2 0,-3 0 15</inkml:trace>
  <inkml:trace contextRef="#ctx0" brushRef="#br0" timeOffset="542584.1524">10536 13822 0,'0'0'0,"0"0"16,26 0-16,-9 1 0,2 1 15,0-1-15,-1 1 0,11 0 16,3 1-16,-2-1 0,-2 0 0,1 0 16,1-1-16,2 1 0,-3-1 15,-6 0-15,-5 0 0,-2 0 16</inkml:trace>
  <inkml:trace contextRef="#ctx0" brushRef="#br0" timeOffset="542842.2623">10782 13629 0,'0'0'0,"0"0"0,0 0 0,0 0 15,4 23-15,-4-23 16,4 37-16,-4-11 0,-1 4 0,-2 3 16,1 4-16,-2 12 15,-2 2-15,0 7 0,-1-4 0,2-8 16,0-8-16,0 2 0,-1-3 15,1-6-15,-1-3 0,1-6 16,-2-4-16,-1-5 0,-1-4 0,0-11 16,-4-7-16,3 1 0,3 2 15,0 1-15</inkml:trace>
  <inkml:trace contextRef="#ctx0" brushRef="#br0" timeOffset="542954.8622">10512 13993 0,'0'0'0,"0"0"0,0 0 15,0 0-15,0 0 0,0 0 0,33 3 16,-33-3-16,30 8 0,-30-8 16,38 7-16,-15-3 15,3-1-15,-4 1 0,-2-1 0,-4-1 16</inkml:trace>
  <inkml:trace contextRef="#ctx0" brushRef="#br0" timeOffset="543142.8668">11305 13648 0,'0'0'0,"0"0"0,0 0 16,21 6-16,-21-6 0,20 7 16,-4 1-16,0 2 15,2 0-15,-2-2 0,-3 0 0,-1-1 16</inkml:trace>
  <inkml:trace contextRef="#ctx0" brushRef="#br0" timeOffset="543334.04">11279 13823 0,'0'0'0,"0"0"0,0 0 15,-14 31-15,7-16 0,0 7 16,-2 6-16,-1 6 0,2 1 0,1-1 15,2 0-15,-1 1 0,2-4 16,2-5-16,2-3 16,1-5-16,0-5 0,0-3 15,0-1-15,0-2 0</inkml:trace>
  <inkml:trace contextRef="#ctx0" brushRef="#br0" timeOffset="543634.4145">11683 13683 0,'0'0'0,"0"0"16,24 0-16,-10 0 0,1 0 15,1 1-15,3 1 16,1 1-16,1 1 0,5 4 16,0 1-16,-3 2 15,-2 1-15,-3 1 0,-1-2 0,-2 11 16,-3 5-16,-3 0 0,-2-2 15,-4 6-15,-4 2 0,0 2 16,-1-1-16,-1 3 0,-2 1 16,-3 1-16,0-3 0,-3-5 15,0-2-15,-2-3 0,1-3 0,-1-3 16,-1-1-16,-1-8 0,1-4 16,-4-5-16,-1-5 0,1-4 15,0-3-15,4 1 0,2 2 16,2 1-16</inkml:trace>
  <inkml:trace contextRef="#ctx0" brushRef="#br0" timeOffset="543816.9029">11503 13811 0,'0'0'0,"0"0"16,0 0-16,0 0 0,0 0 15,-1 31-15,1-31 0,-2 36 16,0-13-16,0 2 0,1 1 15,0-3-15,1-4 0,0 4 16,-1-3-16,0-3 0,1-2 0,0-3 16</inkml:trace>
  <inkml:trace contextRef="#ctx0" brushRef="#br0" timeOffset="544067.0689">11607 13829 0,'0'0'0,"0"0"0,0 0 16,0 0-16,25 0 0,-25 0 16,19 3-16,-7 0 0,2 1 0,1 0 15,0 0-15,-1 1 16,0 1-16,-2 1 0,-1 2 0,-1 0 16,0 0-16,-1 6 15,-1 1-15,-2 4 0,-3 1 0,-1-1 16,-2 1-16,-1-1 0,-1 1 15,-1-3-15,-2-2 16,-1-2-16,-3 0 0,0-2 0,0-2 16,1-1-16,2-1 0,0-2 0</inkml:trace>
  <inkml:trace contextRef="#ctx0" brushRef="#br0" timeOffset="544233.8377">11499 13986 0,'0'0'0,"0"0"0,0 0 0,0 0 16,26 5-16,-26-5 0,29 6 0,-29-6 15,31 7-15,-14-3 16,3 0-16,0 2 0,0-1 0,-3 1 16,-1-2-16,-3 0 0</inkml:trace>
  <inkml:trace contextRef="#ctx0" brushRef="#br0" timeOffset="544384.1158">11524 14130 0,'0'0'0,"0"0"0,0 0 16,0 0-16,0 0 0,26 7 0,-26-7 16,31 7-16,-11-4 0,3-2 15,4 0-15,-4-1 0,-2 0 16,-3 0-16</inkml:trace>
  <inkml:trace contextRef="#ctx0" brushRef="#br0" timeOffset="544650.8409">12290 13720 0,'0'0'0,"0"0"16,0 0-16,0 0 0,0 0 0,0 0 16,27 9-16,-27-9 15,32 4-15,-11 0 0,3-1 0,1 0 16,3 0-16,2 1 16,1-1-16,10 2 0,-1-1 0,3 1 15,-4-1 1,-9-1-16,-4 0 0,-6-1 0</inkml:trace>
  <inkml:trace contextRef="#ctx0" brushRef="#br0" timeOffset="544866.8906">12505 13817 0,'0'0'0,"0"0"0,0 0 0,0 0 16,-10 21-16,10-21 0,-12 20 15,12-20-15,-22 27 0,8-11 16,-3 2-16,2 0 0,-1 1 16,1 0-16,-2-3 0,-2 4 15,0-2-15,0-3 0,0-2 16,3-2-16,1-4 0,3 0 0,2-2 16,2-1-16</inkml:trace>
  <inkml:trace contextRef="#ctx0" brushRef="#br0" timeOffset="545067.9311">12558 13915 0,'0'0'0,"0"0"16,0 0-16,-1 20 0,1-20 0,-1 26 16,-5-7-16,0 1 0,-1 1 15,-2 8-15,1 0 0,-1-1 16,1-3-16,1-2 0,1-1 15,0-2-15,2-3 0,-2-1 16,2-4-16,1-6 0,0-2 0,1-1 16,1-1-16,1-2 0</inkml:trace>
  <inkml:trace contextRef="#ctx0" brushRef="#br0" timeOffset="545219.1505">12686 13927 0,'0'0'0,"0"0"16,0 0-16,0 0 0,23 12 0,-23-12 16,16 14-16,-9-5 0,0 1 0,1 0 15,-1 1-15,1-3 0,0 0 16,-2-1-16,1-2 0,-1 0 16</inkml:trace>
  <inkml:trace contextRef="#ctx0" brushRef="#br0" timeOffset="545634.1959">13222 13582 0,'0'0'0,"0"0"0,0 0 15,0 0-15,0 0 0,-19 15 16,19-15-16,-22 15 0,22-15 0,-24 18 15,12-9-15,-1 0 0,0 0 16,2-1-16,2-1 16,2 0-16,0-2 0,4 0 15,2 0-15,3 1 16,3-1-16,1-1 0,1 1 0,4-2 16,4 0-16,0 1 15,1 1-15,4 0 0,0 1 16,-4 1-16,-2 0 0,-1 3 15,-2-2-15,-4 1 0,-1-1 0,-5 2 16,-2 3-16,-4 1 0,-1 1 16,-5 0-16,-4 0 0,0 0 15,0-1-15,-2 0 16,0 1-16,-2-1 0,-3-1 16,1-3-16,2-1 0,0-1 15,4-2-15,1-1 0</inkml:trace>
  <inkml:trace contextRef="#ctx0" brushRef="#br0" timeOffset="545784.3958">13017 13815 0,'0'0'0,"0"0"0,0 0 16,21 14-16,-21-14 0,20 14 0,-20-14 15,19 18-15,-8-8 0,3-1 16,1 0-16,0-1 0,1-1 15,-3 0-15,-1-2 0,-2 0 0</inkml:trace>
  <inkml:trace contextRef="#ctx0" brushRef="#br0" timeOffset="546166.8201">13446 13922 0,'0'0'16,"0"0"-16,0 0 0,0 0 15,-28 12-15,28-12 0,-31 14 16,15-5-16,-1 0 0,1 1 16,0 1-16,1-3 0,0-1 15,1 2-15,3-1 0,3-2 0,4-2 16,5 0 0,2 0-16,5 0 15,3 0-15,1-1 0,1 1 0,6 0 16,1 1-16,-4-2 0,-1 0 15,-2 2-15,0-1 0,-2 0 16,-2 1-16,-3 3 0,-3 3 16,-1 0-16,-2 1 0,-6 4 15,-7 3-15,0-1 0,-1 1 0,-3 1 16,0 4-16,-4 2 0,1-1 16,-4-4-16,-3-1 15,3-2-15,2-3 0,0-2 0,0-1 16,0-4-16,-1-1 0,-1-5 15,2-3-15,4 0 0,3-1 0,3 1 16</inkml:trace>
  <inkml:trace contextRef="#ctx0" brushRef="#br0" timeOffset="546334.4834">13116 14130 0,'0'0'0,"0"0"0,0 0 0,0 0 16,21 16-16,-21-16 0,22 18 15,-10-9-15,0 0 0,0 1 16,0 1-16,1 0 0,-1 0 0,1-3 16,1-1-16,-2-2 0,-1 1 15,-1-1-15</inkml:trace>
  <inkml:trace contextRef="#ctx0" brushRef="#br0" timeOffset="546884.1975">13710 13814 0,'0'0'0,"0"0"16,0 0-16,0 0 0,0 0 0,0 0 15,0 0-15,23 7 16,-23-7-16,0 0 0,0 0 16,27 9-16,-27-9 0,20 7 0,-7-4 15,-1 1-15,0-1 0,-1 1 16,-1 1-16,-2 0 0,-2-2 16,-1 1-16,-3 0 0,-3 1 15,-4 1-15,-2 1 0,-4-1 16,0 0-16,0 0 0,0 0 15,-1 1-15,-1-1 0,2 0 0,1 0 16,2-2-16,0 0 16,1-1-16,5 2 0,3 0 0,1 1 15,2 1-15,1 2 0,2 0 16,2 4-16,2-1 0,1 2 16,2 2-1,-1 1-15,-2 1 16,2 3-16,-4-2 0,-3-1 0,-4 0 15,-3-4-15,-2-1 0,-5 0 16,-3-1-16,1-2 0,0-2 0,-1-1 16,-2-2-1,0-1-15,-2-3 0,0 2 0,-2 0 16,2-2-16,1 0 0,0-1 0,2-2 16,1-3-16,1 0 0,3-1 15,0 2-15,1 1 0</inkml:trace>
  <inkml:trace contextRef="#ctx0" brushRef="#br0" timeOffset="576485.2142">3894 15837 0,'0'0'0,"0"0"16,0 0-16,0 0 0,0 0 0,0 0 15,0 0-15,0 0 16,0 0-16,0 0 0,0 0 15,0 0-15,0 0 0,-15 17 16,15-17-16,-7 33 0,1-14 0,2 6 16,-1 5-16,2 0 0,0 1 15,-2 8-15,2 0 16,1-5-16,2-4 0,2 4 0,3-3 16,0-6-16,2-4 0,-2-5 15,2-5-15,0-1 0,1-2 16,5-6-16,3-5 0,-5-3 15,3-2-15,2-6 0,1-2 16,1-5-16,-5-4 0,3-8 16,0-7-16,0 3 0,-1 1 15,2-5-15,-2 3 0,-2 6 16,-1 3-16,-3 5 0,-4 5 0,0 5 16,-2 4-16,0 5 0,0 3 15,-6 7-15,-3 6 0,3 14 16,-3 12-1,5 3-15,2 3 0,1-4 0,2-4 16,2 2-16,7-2 16,-2-6-16,0-4 0,3-1 0,0-5 15,-1-7-15,1-3 0,0-4 16,1-3-16,2-2 0,-2-1 16,-1-8-16,-1-3 0,-4-2 0,0-4 15,-2-13 1,1-9-16,0 2 0,1 2 0,-3-4 15,1 3-15,-2 4 0,-1 5 16,-1 4-16,-3 2 0,0 4 16,0 4-16,-2 2 0,1 1 15,-3 9-15,2 5 0,-1 6 16,-1 6-16,1-3 16,1-2-16,1-2 0</inkml:trace>
  <inkml:trace contextRef="#ctx0" brushRef="#br0" timeOffset="576718.2118">4744 16203 0,'0'0'0,"0"0"0,0 0 16,-7 21-16,7-21 0,-9 22 15,6-7-15,-2 1 0,0 1 0,2-2 16,1-2-16,-2-2 0,1-1 16,1-3-16,1-3 15,1 0-15,-2 0 0,0-1 16</inkml:trace>
  <inkml:trace contextRef="#ctx0" brushRef="#br0" timeOffset="576870.4939">4782 15931 0,'0'0'0,"0"0"0,0 0 16,0 0-16,0 0 0,10 21 0,-10-21 16,0 0-16,12 24 0,-12-24 15</inkml:trace>
  <inkml:trace contextRef="#ctx0" brushRef="#br0" timeOffset="577118.1854">5120 15952 0,'0'0'0,"0"0"15,0 0-15,-11 29 0,11-29 16,-15 39-16,7-13 0,-1 1 0,0 1 15,-2 9-15,-2 1 0,4-4 16,-1-4-16,2 1 0,4-5 16,2-5-16,2-2 0,2-2 15,1-2-15,2-4 0,-1-4 16,4-3-16,2-1 16,2-3-16,2-1 0,-1 0 0,-4 0 15,1 1-15</inkml:trace>
  <inkml:trace contextRef="#ctx0" brushRef="#br0" timeOffset="577369.2286">4868 16183 0,'0'0'15,"0"0"-15,0 0 0,0 0 16,29 9-16,-29-9 16,32 4-16,-12-3 0,1 0 0,4-1 15,5-1 1,3-5-16,2-4 16,5-2-16,-8 2 0,-4 2 15</inkml:trace>
  <inkml:trace contextRef="#ctx0" brushRef="#br0" timeOffset="577868.2745">5522 15819 0,'0'0'0,"0"0"0,0 0 15,0 0-15,0 0 0,0 0 16,0 0-16,0 24 0,0-24 0,-3 24 16,3-24-16,-10 35 0,4-13 15,-3 5-15,-4 5 16,1 0-16,1 2 0,-4 7 0,-4 9 16,6-7-16,0-7 0,2-3 15,2-2-15,1-6 0,3-4 16,-2-2-16,1-4 0,3-4 15,2-2-15,-1-4 0,2-5 16,0 0-16,0 0 0,2-6 16,0-6-16,1-3 0,2 0 0,2 0 15,0-1-15,3 3 0,-2 1 16,6-4-16,3-2 16,-4 5-16,0 0 0,6 0 0,2 3 15,-2 0-15,-1 2 0,2 4 16,2 1-16,-3 4 0,0 3 0,-4 3 15,-3 3-15,2 0 16,-5 1-16,0 4 0,-1 2 16,-2 2-16,-3 2 0,-2 1 0,-1 3 15,-1 0-15,0-1 0,-1 1 16,-2 3-16,1-6 0,0-4 16,0-4-16</inkml:trace>
  <inkml:trace contextRef="#ctx0" brushRef="#br0" timeOffset="588561.6018">6487 16125 0,'0'0'0,"0"0"0,0 0 15,0 0-15,0 0 0,0 0 16,0 0-16,0 0 0,0 0 0,-5-23 15,5 23-15,0 0 0,0 0 16,-27-11-16,27 11 16,-30-4-16,15 4 0,-4 0 15,-2 3-15,0 0 0,0-1 16,-4 5-16,0 3 16,6 1-16,2 0 0,4 0 15,2-2-15,3 2 0,4 3 16,4-3-16,3 0 0,6 1 15,4 1-15,1 0 0,-1-1 16,-1 2-16,1 0 0,-2 1 0,1 1 16,-1-2-16,0-1 0,-2-2 15,-2-1-15,-4-1 16,-3 0-16,-1 1 0,-3-2 0,0 1 16,-3-1-16,0 0 0,-2-2 15,-7-2-15,0-4 16,-3-2-16,3 1 0,0-2 0,2-1 15,2-1-15,1-2 0,2 1 16,1 2-16,3 0 0</inkml:trace>
  <inkml:trace contextRef="#ctx0" brushRef="#br0" timeOffset="588911.075">6589 16290 0,'0'0'0,"0"0"0,0 0 16,0 0-16,19 20 0,-19-20 16,0 0-16,27 17 0,-15-11 0,0-3 15,3-3-15,2-1 16,-3-2-16,2-1 0,-1-1 16,0-2-16,1 0 0,3-3 15,-4 0-15,-1-2 0,1-2 0,-8-3 16,-1-2-16,-3 3 0,-3 0 15,-3 3-15,-3 1 16,-1 1-16,-3 3 0,-5 1 0,-3 3 16,-1 4-16,-1 3 0,1 6 15,3 4-15,-2 3 0,3 3 16,0 7-16,0 4 0,5-2 16,1-1-16,6 0 0,4 0 15,2-2-15,3 0 0,6-2 16,5-1-16,3-5 0,6-4 0,-4-1 15,-6-3 1,-2-2-16</inkml:trace>
  <inkml:trace contextRef="#ctx0" brushRef="#br0" timeOffset="589268.643">7155 16125 0,'0'0'15,"0"0"-15,0 0 0,0 0 0,-7 23 0,7-23 16,-4 29-16,2-11 16,-1 2-16,1 1 0,1 1 0,1-2 15,0-1-15,1 5 16,5-1-16,0-2 16,3-2-16,-1-3 0,1-2 0,3-6 15,-1-5-15,0-1 0,0-2 16,0-2-16,-2-2 0,1-4 15,0-4-15,1-5 0,2-5 16,1-1-16,3-1 0,4-10 16,0-3-16,-1 4 0,-5 4 0,0 3 15,-1 4-15,-2 1 0,-1 2 16,-1 3-16,0 1 0,-3 4 16,-1 3-16,-2 2 0,1 2 15,-1 1-15,-3 1 0,1 0 16</inkml:trace>
  <inkml:trace contextRef="#ctx0" brushRef="#br0" timeOffset="589635.3611">7548 16390 0,'0'0'0,"0"0"0,0 0 0,0 0 15,24 2-15,-24-2 0,0 0 16,32-4-16,-17 0 0,3-3 16,0-2-16,-1-1 0,-2 0 0,4-4 15,-1 0-15,-3 0 0,0-1 16,-3-1-16,-2-4 0,-2-1 16,-1 0-16,-3 2 0,-1 1 15,-4 3-15,-3 1 0,-1 1 16,-2 1-16,-4 5 0,-3 3 0,-5 2 15,0 4-15,2 5 16,-1 3-16,0 6 0,1 5 16,-3 8-16,2 2 0,3 0 0,5 1 15,2-1-15,6-3 0,5 4 16,5 0-16,3-6 0,3-4 16,11-4-16,4-5 0,2 3 15,0 4-15,-9-6 16,-3-2-16,-5-3 0</inkml:trace>
  <inkml:trace contextRef="#ctx0" brushRef="#br0" timeOffset="589959.9822">8067 16262 0,'0'0'0,"0"0"0,0 0 0,-16 31 16,9-17-16,-2 3 0,-1 2 15,-2 6-15,0 1 0,2-2 16,1 0-16,1-4 16,3-3-16,0-4 0,2-2 0,1-4 15,2-3-15,1-6 0,3-5 16,1-5-16,1-4 0,6-5 16,5-6-1,-1 0-15,1 0 0,-1-1 0,-2 5 16,0 3-16,-2 4 0,1 1 15,-3 3-15,3 1 0,3 2 16,-1 4-16,1 1 0,0 3 16,2 3-16,0 1 0,-1 1 15,-2-1-15,-4-1 16,-3 0-16</inkml:trace>
  <inkml:trace contextRef="#ctx0" brushRef="#br0" timeOffset="590456.1839">8693 16394 0,'0'0'16,"0"0"-16,0 0 0,0 0 0,0-24 16,0 24-16,0-23 0,0 23 15,-2-24-15,-1 10 0,0-1 16,-1-1-16,-2 0 0,-2 0 15,0 1-15,-1 2 0,-1 2 16,-1 2-16,-2 3 0,-3 2 16,-1 2-16,-8 6 0,1 5 15,-1 3-15,-2 2 0,2 4 16,0 3-16,-3 5 0,4 0 0,6-1 16,6 1-16,5-3 15,4-2-15,6-1 0,6 0 0,4-6 16,1-4-16,5-5 15,6-5-15,-1-3 0,0-2 0,3-3 16,-3-2-16,0-1 0,2-2 16,0-6-16,2-5 15,-6 2-15,-5 1 0,-2 4 0,-4 2 16,-3 3-16,-1 3 0,-3 4 16,0 0-16,-3 3 0,0 0 0,-2 4 15,-2 5-15,-2 2 0,2 5 16,0-1-16,-1 1 0,2 0 15,1-1-15,2 4 16,2 1-16,2-1 0,0-2 0,3 2 16,1-3-16,-4-5 0,0 0 0,-1-2 15</inkml:trace>
  <inkml:trace contextRef="#ctx0" brushRef="#br0" timeOffset="590704.2878">9180 15980 0,'0'0'0,"0"0"16,0 0-16,-11 23 16,11-23-16,-19 35 0,6-6 15,0 1-15,0 2 0,-5 8 16,-1-1-16,-1 4 0,3-6 0,1 4 15,6-3-15,3-3 0,2-3 16,8-7-16,5-5 0,4-6 16,4-3-16,-1-6 0,4-3 15,-3-1-15,-4 0 0,-2-1 0</inkml:trace>
  <inkml:trace contextRef="#ctx0" brushRef="#br0" timeOffset="591335.0427">9785 16269 0,'0'0'0,"0"0"16,0 0-16,-12 25 0,6-11 0,-2 1 15,0 1-15,2 0 0,-1 1 16,-1 5-16,1 0 0,-1-2 15,1-4-15,2-2 0,1-3 16,2-3-16,1-2 0,3-5 16,2-5-16,1-2 0,1-3 0,4-2 15,4-2-15,2-2 16,3-1-16,1-5 0,1-3 16,2 2-16,1 2 0,7-2 0,0 1 15,-3 3-15,-4 5 0,1 3 16,1 2-16,-3 5 0,-2 4 15,-1 2-15,-3 2 0,-2 4 16,-3 0-16,-4 7 0,-1 5 16,-4-2-16,0-1 0,-4 0 15,-4-1-15,2-1 0,-1 1 0,-2-2 16,-4-1-16,2-2 0,2-2 16,0-1-16,2-4 0,-1-2 15,2-2-15,3-5 0,3-4 16,4-2-16,3-1 0,2-7 15,2-4-15,1 1 0,0 0 16,8-2-16,3 3 0,-1 0 16,0 1-16,1 3 0,-1 1 15,1 3-15,2 2 0,-2 4 16,0 2-16,-4 2 0,-3 2 0,-3 6 16,0 1-16,-3 2 0,-2 1 15,-2 2-15,-2 2 0,-1 4 16,-2 0-16,-3 1 0,-1 0 15,-2 0-15,0 1 0,-1 1 16,-1 2-16,1-2 0,0-1 16,-1-5-16,2-4 0,1-1 15,0-2-15,0-2 0</inkml:trace>
  <inkml:trace contextRef="#ctx0" brushRef="#br0" timeOffset="591519.0487">10890 16299 0,'0'0'0,"0"0"16,0 0-16,0 0 15,-11 32-15,11-32 0,-10 28 0,5-11 16,-1 1-16,-1-1 0,1-1 16,-1-1-16,2-3 0,0 2 15,2 1-15,-1 3 0,0-4 0,2-2 16</inkml:trace>
  <inkml:trace contextRef="#ctx0" brushRef="#br0" timeOffset="591660.2961">10922 15939 0,'0'0'0,"0"0"16,0 0-16,0 0 0,0 0 15,0 0-15,0 0 0,0 0 16,23 6-16,-23-6 0,0 0 15,28 18-15,-28-18 0,0 0 0</inkml:trace>
  <inkml:trace contextRef="#ctx0" brushRef="#br0" timeOffset="592051.7029">11251 16275 0,'0'0'16,"0"0"-16,0 0 0,-10 20 15,10-20-15,-12 24 0,5-12 16,0 1-16,2-1 0,-1 0 0,2-1 16,-1-3-16,2 0 0,0-2 15,1 0-15,-1-1 0,2-2 16,1-3-16,-2-1 0,2-2 16,1-2-16,1-3 0,3-2 15,0-2-15,2-2 0,3-1 16,2 0-16,1 1 0,2 0 0,3-4 15,1 2-15,1 1 0,0 3 16,1 3-16,2 3 0,-2 2 16,-1 2-16,-3 2 0,-1 2 15,-2 2-15,0 2 0,-2 1 16,-2 3-16,-1 2 0,-1 4 16,-3 1-16,-1 1 0,-3-1 15,-1-1-15,0 2 0,-1 0 16,0 1-16,-2 0 0,1-1 15,1-1-15,0-1 0,0-4 0,0-1 16</inkml:trace>
  <inkml:trace contextRef="#ctx0" brushRef="#br0" timeOffset="592454.1274">11848 16233 0,'0'0'0,"0"0"16,0 0-16,0 0 0,0 0 0,-5 34 16,5-34-16,-10 36 0,3-17 15,-1 3-15,0 3 0,1-1 16,1-2-16,2 1 16,3-3-16,1-3 0,2-3 0,2-2 15,2-3-15,3-2 0,2-2 0,3-4 16,5-2-16,-1-5 15,-1-5-15,0-3 0,-2-1 16,1-2-16,0 1 0,4-7 16,3-5-16,1-3 15,-3 2-15,-4 8 0,-4 6 0,-3 2 16,-2 3-16,-2 2 0,0 1 16,-4 7-16,-3 5 15,-3 3-15,-3 4 0,-1 5 0,-1 2 16,2 2-16,0-1 0,-1 8 15,2 2-15,1-4 0,3-2 16,3-3-16,3-2 0,1-5 0,3-3 16,-3-3-16,1-1 15,-2 0-15</inkml:trace>
  <inkml:trace contextRef="#ctx0" brushRef="#br0" timeOffset="592719.4765">12458 16066 0,'0'0'0,"0"0"15,0 0-15,0 0 0,0 0 0,-9 34 16,0-12-16,-2 1 16,-1 1-16,-1 4 0,-2 3 0,-1 8 15,2-1-15,-1 7 16,4-5-16,2-5 0,3-6 0,1-4 15,3-3-15,2-4 0,2-1 16,4-6-16,3-3 0,5-2 16,5-3-16,-1-3 0,1-3 15,2-4-15,1-4 0,-4 3 16,-4 1-16,-2 1 0</inkml:trace>
  <inkml:trace contextRef="#ctx0" brushRef="#br0" timeOffset="592902.6615">12276 16235 0,'0'0'16,"0"0"-16,0 0 0,0 0 0,0 0 16,0 0-16,30 12 0,-30-12 15,28 5-15,-10-1 0,3 1 16,2-1-16,2-1 0,-3 0 15,-3 1-15,-2-3 0</inkml:trace>
  <inkml:trace contextRef="#ctx0" brushRef="#br0" timeOffset="593285.6713">12506 16412 0,'0'0'15,"0"0"-15,0 0 0,0 0 16,26 6-16,-26-6 0,24 5 16,-24-5-16,26 6 0,-8-4 15,5-2-15,-1 0 0,-1 0 0,1-1 16,1 0-16,7-3 0,-2 1 16,-3-3-16,-2-2 0,-3-2 15,-2-1-15,-4-2 0,-3-3 16,-3 2-16,-4 0 0,-4 3 15,-4 0-15,-4 1 0,-3 1 0,-2 3 16,-2 3-16,0 1 0,0 1 16,-10 7-16,-2 5 15,4 3-15,3 1 0,3 2 16,4 3-16,3 0 0,2 0 0,4 0 16,3 2-16,5-2 0,5-1 15,5-1-15,6-2 0,1-3 16,0-1-16,9-4 0,6-1 15,-7-2-15,-5 0 0,-5-2 16</inkml:trace>
  <inkml:trace contextRef="#ctx0" brushRef="#br0" timeOffset="593618.8669">13429 16306 0,'0'0'0,"0"0"15,0 0-15,0 0 0,-24-5 16,24 5-16,-26 0 0,26 0 16,-26 5-16,13 0 0,0 2 15,-1 0-15,2 2 0,1 1 16,1-3-16,1 1 0,2 1 0,3 2 16,4 4-1,1-1-15,3 1 0,2 5 0,3-1 16,2-1-16,1-1 0,3 1 15,0 0-15,-1-1 0,0-2 0,-3-3 16,-2-1-16,-3-2 0,0-1 16,-3 1-16,-1 0 0,-4-2 15,-4-2-15,-5-2 0,-4-3 16,0 0-16,-2-2 0,4 0 16,1 1-16,2 0 0</inkml:trace>
  <inkml:trace contextRef="#ctx0" brushRef="#br0" timeOffset="594805.7487">14228 15968 0,'0'0'0,"0"0"0,0 0 0,0 0 15,0 0-15,0 0 0,0 0 16,0 0-16,0 0 0,-10 25 16,10-25-16,-14 32 0,6-13 0,0 6 15,-2 4-15,1 3 0,0 1 16,-2 10-16,1 1 16,1-3-16,1 0 0,0 6 15,0-4-15,2-5 0,2-5 0,1 2 16,-1-5-16,2-8 0,1-1 15,0-4-15,1-2 0,1-5 16,1-4-16,-1 0 0,1-2 16,-1 0-16</inkml:trace>
  <inkml:trace contextRef="#ctx0" brushRef="#br0" timeOffset="595169.3423">14289 16434 0,'0'0'0,"0"0"0,0 0 0,21 9 0,-21-9 16,23 9-16,-11-4 15,1 0-15,2 1 0,3-4 16,5 0-16,-4-1 0,0 0 16,3-1-16,-2-1 0,-1-2 0,-2-2 15,-2-1-15,-2-2 16,-1-1-16,-2 0 0,-3-1 0,-3-2 15,-3-2-15,-2-2 0,-2 3 16,-2 1-16,-2 3 0,-4 2 16,-5 3-16,-4 2 0,2 2 0,-1 2 15,0 5-15,0 2 16,1 3-16,-1 1 0,-2 10 0,3 3 16,4 0-16,3-1 0,4 0 15,5 0-15,6-1 0,5 0 0,5-2 16,2-3-16,7-3 15,6-3-15,-2-1 0,-4-3 16,-7-1-16</inkml:trace>
  <inkml:trace contextRef="#ctx0" brushRef="#br0" timeOffset="595468.9029">15084 16209 0,'0'0'0,"0"0"0,0 0 16,0 0-16,-21 25 0,8-8 15,-5 7-15,0 4 0,2 5 16,-3 8-16,3 2 0,0-1 0,3 1 16,-1 7-16,1-4 0,1 5 15,2-5-15,0-6 16,2-5-16,-2-6 0,-1-5 0,2-2 15,2-3-15,1-2 0,-2-3 16,-1-6-16,-3-2 0,0-5 16,-1-3-16,-1-5 0,1-4 15,0-6-15,0-5 0,2 4 16,2 4-16,2 2 0</inkml:trace>
  <inkml:trace contextRef="#ctx0" brushRef="#br0" timeOffset="595636.0421">14846 16398 0,'0'0'16,"0"0"-16,0 0 0,24 4 15,-24-4-15,31 4 16,-9-1-16,2 0 0,1 0 16,1 0-16,-2-1 0,8 2 15,0 1-15,-5-3 0,-5 1 16,-4 0-16</inkml:trace>
  <inkml:trace contextRef="#ctx0" brushRef="#br0" timeOffset="595851.6147">15233 16424 0,'0'0'0,"0"0"16,0 0-16,33 2 15,-33-2-15,34 4 0,-13-3 0,2 2 16,2 1-16,7 0 0,-1-2 16,0 2-16,0-1 0,-2 0 15,-2-2-15,-5-1 0,-3-1 0,0-1 16,-4 1-16,-3-1 0</inkml:trace>
  <inkml:trace contextRef="#ctx0" brushRef="#br0" timeOffset="596102.113">15491 16258 0,'0'0'16,"0"0"-16,0 0 0,-12 32 0,12-32 15,-17 33-15,6-12 0,0 1 16,1 1-16,-2 6 0,1-2 15,1-1-15,2-1 0,1 3 16,1-3-16,4-4 0,2-4 0,3-1 16,3-1-16,0-4 0,2-3 15,6-3-15,5-3 16,-2-1-16,-4 0 0,-2 0 0</inkml:trace>
  <inkml:trace contextRef="#ctx0" brushRef="#br0" timeOffset="603068.5933">16222 16079 0,'0'0'0,"0"0"15,0 0-15,0 0 0,0 0 16,0 0-16,0 0 0,-9 22 0,9-22 16,-13 26-16,-1-7 15,-1 2-15,-3 2 0,-1 2 16,1 3-16,-10 11 0,-2 1 0,-7 12 16,-2 1-1,2-3-15,-1-4 0,-1 5 0,2-3 0,2 2 16,5-5-16,7-7 0,4-6 15,4-7-15,3-7 0,5-3 16,4-3-16,3-6 0,3-6 16,-1 0-16,1 1 0,-3-1 15</inkml:trace>
  <inkml:trace contextRef="#ctx0" brushRef="#br0" timeOffset="603369.6865">16655 16106 0,'0'0'0,"0"0"0,0 0 0,0 0 16,2 26-16,-2-26 0,-9 30 15,2-12-15,-2 1 0,-2 3 16,-1 4-16,-1-3 0,2 0 0,-2 7 15,1 2-15,2-3 16,1-1-16,3-2 0,1-2 16,3-3-16,2-3 0,4 3 0,5-2 15,0-8-15,2-3 0,3-2 16,4 0-16,-1-1 0,-2-2 16,1 1-16,-3-1 0,-3-1 15</inkml:trace>
  <inkml:trace contextRef="#ctx0" brushRef="#br0" timeOffset="603569.927">16424 16243 0,'0'0'16,"0"0"-16,0 0 0,0 0 0,0 0 15,30 1-15,-30-1 16,40 3-16,-17-1 0,2-1 15,3-1-15,2 1 0,2 1 0,8 3 16,2 3-16,-1-2 16,-1 0-16,0 0 0,-8-2 15,-6 1-15</inkml:trace>
  <inkml:trace contextRef="#ctx0" brushRef="#br0" timeOffset="603928.9341">17009 16335 0,'0'0'16,"0"0"-16,0 0 0,0 0 15,0 0-15,0 0 0,-18 25 0,18-25 16,-19 17-16,19-17 0,-18 29 16,10-12-16,1 1 0,3-1 15,2-2-15,4 0 0,3-1 16,2-1-16,2-2 0,5 0 15,4-3-15,3-4 0,3-1 16,-1 0-16,-1-1 0,0-1 16,1-1-16,-1-3 0,-1-3 0,-1-3 15,-2-4-15,0-5 0,-5-2 16,-6 1-16,-4-2 16,-6 1-16,-3 1 0,-3 1 15,-3 1-15,0 1 0,-1 3 0,-5 3 16,-3 1-16,0 4 0,-1 1 15,4 4-15,3 3 0,3 0 16,2-1-16,2 0 0</inkml:trace>
  <inkml:trace contextRef="#ctx0" brushRef="#br0" timeOffset="604504.8146">18115 16431 0,'0'0'0,"0"0"16,0 0-16,0 0 0,-4-20 0,4 20 15,-10-19-15,10 19 0,-17-22 16,5 11-16,-2 1 0,1 1 15,-1 1-15,-9 0 0,-5 1 16,2 4-16,1 4 0,1 3 16,-1 4-16,0 3 0,2 1 0,-2 6 15,2 1-15,6 0 16,5 0-16,8 1 0,6 2 0,6-3 16,3-1-16,2-6 0,2-2 15,5-5-15,2 1 0,2-3 16,1 0-16,-3-3 0,-1-2 15,1-3-15,1-3 0,-1-2 16,-2-2-16,-3-1 0,-1-3 16,-4 4-16,-2 2 0,-2 2 15,-3 1-15,0 1 0,-2 2 16,-1 3-16,-2 5 0,-2 1 0,-4 2 16,-1 7-16,-2 6 15,0 2-15,-1 1 0,0 9 0,1 0 16,3-2-16,0-3 0,2 1 15,-1 3-15,1-4 0,0-2 16,-3 2-16,-1-5 0,2-5 16,-2-3-16,-4-1 0,-4 0 15,-2-6-15,-3-3 0,0-3 16,0-1-16,0-1 0,0-2 0,0-7 16,-1-6-16,4-2 0,4-1 15,3 2-15,2 4 0,1 2 16</inkml:trace>
  <inkml:trace contextRef="#ctx0" brushRef="#br0" timeOffset="604902.6342">18447 16365 0,'0'0'0,"0"0"0,0 0 0,0 0 16,0 0-16,0 0 0,0 0 15,0 0-15,0 0 0,-29 14 16,29-14-16,-27 18 0,27-18 0,-26 27 16,13-9-16,2-1 15,2 2-15,3-2 0,3 0 16,2-2-16,1-1 0,6 2 15,8 0-15,1-4 0,4-2 0,3-4 16,3-3-16,1-3 0,-1-2 16,-1-4-16,-1-2 0,2-7 15,-4-3-15,-5-3 0,-3-2 16,-4 0-16,-3 0 0,-11-3 16,-7-2-16,-6 4 15,-4 6-15,-5 5 0,-5 5 0,-7 2 16,2 3-16,7 1 0,7 1 15,5-1-15</inkml:trace>
  <inkml:trace contextRef="#ctx0" brushRef="#br0" timeOffset="609402.9507">19432 16148 0,'0'0'0,"0"0"0,0 0 0,0 0 15,0 0-15,0 0 0,-13 26 16,13-26-16,-23 20 0,7-7 15,0 2-15,-3 3 0,-2 3 0,-2 0 16,-1 1-16,-7 9 0,1 2 16,-2 1-16,-2 1 15,-5 6-15,4-1 0,-3 5 16,5-3-16,5-3 0,2-2 0,4-2 16,3-2-16,10-7 0,5-6 15,2-3-15,0-5 0,0-1 0</inkml:trace>
  <inkml:trace contextRef="#ctx0" brushRef="#br0" timeOffset="609685.5781">19906 16152 0,'0'0'0,"0"0"0,0 0 16,-1 24-16,1-24 0,-7 26 15,-2-5-15,0 0 0,-4 2 0,1 3 16,-1 2-16,-2 7 0,1-1 16,0 5-16,2-2 15,3-3-15,1-3 0,5-1 0,2-2 16,3-4-16,2-3 0,7-5 15,6-3-15,2-4 0,2-2 16,-5-1-16,-2-1 0,-3-2 16</inkml:trace>
  <inkml:trace contextRef="#ctx0" brushRef="#br0" timeOffset="609888.2005">19687 16346 0,'0'0'0,"0"0"15,0 0-15,27 1 0,-27-1 0,30 1 16,-8 1-16,2 0 16,2 2-16,10 2 0,4-2 15,-3 2-15,0-3 0,-1 1 0,-6-1 16,-6-1-16</inkml:trace>
  <inkml:trace contextRef="#ctx0" brushRef="#br0" timeOffset="610205.2092">20265 16405 0,'0'0'16,"0"0"-16,0 0 0,0 0 0,0 0 15,0 0-15,0 0 16,-24 24-16,24-24 0,-14 30 0,7-14 15,2-1-15,1 0 0,3-1 16,4 1-16,0-1 0,1 0 0,5-3 16,4-3-16,4-1 15,2-4-15,4-1 0,0-2 16,1-3-16,0 0 0,1-3 16,-1-1-16,-3-4 0,-4-4 15,-2-3-15,-4-3 0,-2 0 16,-4 2-16,-6-1 0,-4 0 15,-5 2-15,-4 1 0,0 6 0,0 3 16,-2 5-16,1 1 0,-2 4 16,1 2-16,1 1 0,4 1 15,3-2-15,0 0 0,1-1 16</inkml:trace>
  <inkml:trace contextRef="#ctx0" brushRef="#br0" timeOffset="610568.7801">21188 16349 0,'0'0'0,"0"0"16,0 0-16,0 0 0,0 0 0,-28-19 15,28 19-15,-27-11 16,13 6-16,-3 2 0,-2 1 15,2 1-15,-1 0 0,1 3 0,0 2 16,-1 2-16,3 1 0,5 3 16,4 4-16,4 0 0,3 1 0,7 3 15,5 3-15,1-1 16,-1 1-16,1-1 0,2-1 16,0 3-16,-2-2 0,-3-1 0,-2-1 15,-5-2-15,-4-3 0,-6 0 16,-4-3-16,0-2 0,-2-2 15,-6-2-15,-4-2 0,-3-2 16,2-1-16,2-6 0,2-4 16,4 1-16,3 3 0,2 1 15</inkml:trace>
  <inkml:trace contextRef="#ctx0" brushRef="#br0" timeOffset="610818.9515">21398 16282 0,'0'0'0,"0"0"0,0 0 15,0 0-15,0 27 0,0-27 16,-5 30-16,1-9 0,-2 4 0,-1 7 16,-4 5-16,-6 9 0,-2-2 15,-2 14-15,2 2 16,1-5-16,2-3 0,-1 3 0,0-6 15,4-7-15,2-5 0,0 2 16,0-4-16,2-9 0,3-8 16,1-7-16,2-1 0,-1-3 15</inkml:trace>
  <inkml:trace contextRef="#ctx0" brushRef="#br0" timeOffset="611069.0209">21392 16254 0,'0'0'0,"0"0"16,0 0-16,25-2 0,-25 2 0,29 1 15,-29-1-15,31 8 16,-16-4-16,2 4 0,0 2 16,-2 2-16,0 2 0,2 4 15,-2-1-15,-1-1 0,-3 0 0,-4 2 16,-1 2-16,-5-1 0,-2-1 0,-7-2 15,-5 0-15,-1-2 16,-1-2-16,-5-2 0,-4-1 16,0 0-16,4-2 0,5-2 15</inkml:trace>
  <inkml:trace contextRef="#ctx0" brushRef="#br0" timeOffset="611638.7137">22200 16398 0,'0'0'0,"0"0"16,0 0-16,0 0 0,0-24 0,0 24 16,0 0-16,-6-25 15,6 25-15,-12-17 0,2 8 16,-3 2-16,0 2 0,-4 2 16,-4 3-16,-1 1 0,-2 2 15,-5 6-15,-1 3 0,1 2 16,2 0-16,0 1 0,2 1 15,1 4-15,5 2 0,7-1 16,5 1-16,5-4 0,4-2 0,4-3 16,2 0-16,6-3 0,3-3 15,5-4-15,4-1 16,-4-2-16,-1 0 0,2-3 0,1-1 16,1-5-16,1-4 0,-4-4 15,-2-1-15,-4 0 0,-1 3 16,-4 1-16,-3 2 0,-1 1 15,-1 1-15,-2 2 0,-1 2 16,0 2-16,-2 0 0,-1 4 16,-3 1-16,1 5 0,0 2 0,-2 5 15,-2 3-15,1 3 0,0 1 16,2 2-16,1-1 16,2-2-16,2-2 0,1 4 0,3-2 15,-1-3-15,1-3 0,-3-4 16,0-2-16,0 0 0</inkml:trace>
  <inkml:trace contextRef="#ctx0" brushRef="#br0" timeOffset="612035.9497">22465 16356 0,'0'0'0,"0"0"15,0 0-15,-12 19 0,12-19 0,-15 22 16,3-4-16,1 1 0,0 1 16,-3 7-16,0 1 0,0-2 15,3-2-15,2-2 0,3-2 16,0-2-16,1-4 0,2-2 16,0-2-16,2-4 0,2-4 0,2-3 15,0-5-15,0-3 16,0-2-16,2-3 0,0-3 15,3-5-15,3-4 0,2-2 16,4-3-16,-3 3 0,-1 2 0,1 0 16,-3 5-16,-1 3 0,-2 3 15,0 2-15,-2 2 0,-1 2 16,1 1-16,-1 4 0,1 4 16,-2 2-16,2 3 0,-1 3 15,1 3-15,0 0 0,1 2 0,1 1 16,-1 3-1,0-5-15,-2-1 0,0-1 0</inkml:trace>
  <inkml:trace contextRef="#ctx0" brushRef="#br0" timeOffset="612486.2312">22616 16487 0,'0'0'0,"0"0"0,0 0 16,0 0-16,0 0 0,14 21 0,-14-21 15,0 0-15,22 20 0,-10-14 16,3-1-16,-1 0 0,1-1 15,1-1-15,0 1 0,1-3 16,0 1-16,0-1 0,3-2 16,2-1-16,-2 0 0,-2-5 15,-2-2-15,-2-2 0,-1-3 0,-5 0 16,-1 0-16,-4 1 16,-1 0-16,-3 0 0,-2 1 15,-5 2-15,-3 2 0,-2 1 16,-1 1-16,-3 4 0,0 2 0,-4 3 15,-4 2-15,3 4 0,3 2 16,-2 6-16,2 5 0,4 0 16,4-1-16,8 5 15,5 3-15,7-2 0,6-3 0,3-3 16,4-1-16,-4-5 0,-4-2 16,-2-3-16</inkml:trace>
  <inkml:trace contextRef="#ctx0" brushRef="#br0" timeOffset="625127.682">30349 15034 0,'0'0'15,"12"0"-15,4 1 0,4-2 0,3 0 16,11-2-16,5 0 16,7-2-16,-1 0 0,14-4 0,2-3 15,-7 1-15,-6 0 0,15 0 16,4 1-16,-7 1 0,-5 0 15,11 1-15,2 0 0,-7 0 16,-6-1-16,5 7 0,2 3 16,-8-2-16,-5-2 0,25 7 15,-5 3-15,-10 3 0,-7 1 16,-5 5-16,-3 6 0,-9-4 16,-7-2-16,-8-5 0,-7-4 15,-4-2-15</inkml:trace>
  <inkml:trace contextRef="#ctx0" brushRef="#br0" timeOffset="626870.076">2530 15801 0,'0'0'0,"0"0"16,0 0-16,0 0 0,0 0 0,0 0 15,0 0-15,0 0 0,0 0 0,0 0 16,0 0-16,24-3 16,-24 3-16,0 0 0,0 0 15,30-4-15,-30 4 0,22-3 16,-22 3-16,31-3 0,-14 1 0,0 0 16,2 0-16,1 0 0,1 1 15,2-1-15,1-1 16,8-1-16,-2 0 0,3 1 0,0 1 15,1-1-15,-3 0 0,9 0 16,3 2-16,-5-1 0,-2 0 0,3-1 16,5 1-16,-6 0 15,-2-1-15,11-1 0,3 1 16,-6-1-16,-5 1 0,4-1 0,3 0 16,-3 2-16,-5 2 0,10-1 15,3-2-15,-7 1 0,-5 1 16,4 0-16,4-2 0,-6 1 15,-5 0-15,7-2 0,5-2 16,-6 4-16,-5 2 0,4 1 16,3 1-16,-7-2 0,-1-1 0,4 0 15,2 1-15,-3 1 0,-3 1 16,5-1-16,0-2 16,-3 0-16,0 1 0,1-1 0,5 0 15,-7-1-15,-2 1 16,6 0-16,-3 2 0,-3-2 0,-2-1 15,5 0-15,1-1 16,-4 2-16,-3-1 0,0 4 16,0 0-16,-2 0 0,-1-2 15,3 1-15,-1 1 0,-6 0 16,-4-1-16,-2 1 0,-2 1 0,-6-12 16,0-10-16,-4 6 0,-3 3 15,1 3-15</inkml:trace>
  <inkml:trace contextRef="#ctx0" brushRef="#br0" timeOffset="639553.6371">3231 15690 0,'0'0'16,"0"0"-16,0 0 0,0 0 0,0 0 16,0 0-16,0 0 0,0 0 15,0 0-15,4 23 0,-4-23 16,0 0-16,0 31 0,0-31 15,0 37-15,-2-17 0,2 1 16,0 1-16,-2 3 16,1 2-16,1 0 0,0 5 15,0-1-15,0-3 0,0-3 0,0 0 16,0 0-16,0-2 0,1-2 16,-1 1-16,0-1 0,0-7 15,0 0-15,-1-3 0,-1 0 16,-1-3-16,-1-2 0,1-1 0,0 0 15,-1-1-15</inkml:trace>
  <inkml:trace contextRef="#ctx0" brushRef="#br0" timeOffset="640154.7401">3199 16570 0,'0'0'16,"0"0"-16,0 0 0,0 0 16,0 0-16,0 0 0,-21-14 15,21 14-15,0 0 0,-25-13 0,25 13 16,-20-10-16,11 7 0,-2 1 15,-1 2-15,-1 1 16,-1 1-16,-3 1 0,1 3 16,0 0-16,2 2 0,3-1 0,-1 2 15,2 2-15,1 2 0,2 4 16,1 0-16,2 1 0,4 1 16,7 0-16,3 1 0,3-1 15,5-1-15,-3 2 0,3-1 16,1-2-16,1-2 0,3 3 15,0-1-15,-5-1 0,-1 0 0,-3-2 16,-4-1-16,-4 0 0,-5-2 16,-8 2-16,-5 0 0,0-3 15,-1-2-15,-4-1 16,-4-1-16,1-1 0,-2-2 16,-3-1-16,1-2 0,3-3 0,3-4 15,5-5-15,3-4 0,3-2 16,5 1-16,-1 2 0,1 4 15,1 1-15</inkml:trace>
  <inkml:trace contextRef="#ctx0" brushRef="#br0" timeOffset="640489.9967">3641 16696 0,'0'0'16,"0"0"-16,0 0 0,0 0 0,0 0 16,0 0-16,0 0 0,0 0 15,0 0-15,0 0 0,0 0 16,-21-22-16,21 22 0,0 0 0,-26 0 16,26 0-16,-29 8 0,29-8 15,-34 11-15,18-3 0,0 3 16,2 2-16,1 3 15,2 0-15,2 0 0,-1 5 0,2 0 16,4 0-16,1-2 0,7 2 16,5-1-16,4-3 0,4-1 15,3-4-15,1-5 0,5 1 16,0-1-16,8-3 0,-3-5 16,-4 1-16,-6 0 0,-4 0 15</inkml:trace>
  <inkml:trace contextRef="#ctx0" brushRef="#br0" timeOffset="640870.048">4043 16647 0,'0'0'0,"0"0"16,0 0-16,0 0 0,0 0 0,-3 34 15,3-34-15,-3 31 0,0-11 16,-2 2-16,0 0 0,-1 1 15,2 1-15,-3 5 0,2-1 16,2-4-16,3-4 0,-3-3 16,2-3-16,1-3 0,-2-3 0,1-1 15,1-2 1,0-5-16,3 0 0,-2-6 0,3-4 16,-1-1-16,1-3 0,3-7 15,0-2-15,0-2 0,1 1 0,0 2 16,-1 3-16,1 2 0,1 2 15,-2 2-15,1 2 0,2 1 16,-2 2-16,3 1 0,1 2 16,-1 1-16,0 1 0,0 1 15,0 2-15,0 0 0,-1 2 16,1 3-16,3 2 0,-6 0 16,2-2-16,-3 0 0</inkml:trace>
  <inkml:trace contextRef="#ctx0" brushRef="#br0" timeOffset="641489.1173">4608 16880 0,'0'0'16,"0"0"-16,0 0 0,0 0 0,0 0 16,0 0-16,0 0 0,0 0 15,0 0-15,0 0 0,20-17 16,-20 17-16,0 0 0,7-22 16,-7 22-16,0 0 0,0-24 15,0 24-15,-4-23 0,3 12 16,-2 1-16,-3 2 0,1 0 15,-2 1-15,0 1 0,-2 0 0,0 2 16,0 1-16,-1 1 0,-1 2 16,-3 1-16,0 5 0,-2 3 15,-2 2-15,2 4 0,3 0 16,-2-1-16,0 5 0,2 1 16,2 0-16,2 0 0,3-2 0,3 0 15,2-2-15,1 0 0,1-5 16,5 0-16,1-3 0,2 1 15,3-4-15,4-1 0,-3-1 16,2-2-16,-1-3 0,1-2 16,-2-3-16,2-2 0,-1-3 15,0-1-15,-1 1 0,0 1 0,-4 1 16,1-1 0,-1 3-16,-2 1 0,-3 1 0,1 2 15,-2 0-15,0 1 0,1 0 0,-1 0 16,-3 3-16,3 2 0,-3 2 15,0 1-15,0 1 16,0 1-16,0 1 0,0 2 0,1 1 16,2 2-16,0-2 0,0-1 15,0-1-15,3 0 0,-3 0 16,3 0-16,0-1 16,1-2-16,0-1 0,-4 0 0,2-1 15</inkml:trace>
  <inkml:trace contextRef="#ctx0" brushRef="#br0" timeOffset="642137.3615">4952 16731 0,'0'0'0,"0"0"0,0 0 0,0 0 0,0 0 16,0 0-16,0 0 0,-5 30 15,5-30-15,-7 25 0,7-25 16,-7 27-16,3-13 0,2 2 16,1 0-16,0 0 0,1-1 15,0 0-15,1 0 0,1-2 16,1-1-16,1-1 0,-1-2 16,0-1-16,3-1 0,-3-1 0,1 0 15,2-3-15,1-1 0,-1-3 16,2-2-16,-2-3 0,2-2 15,1-2-15,1-3 0,0 0 16,1-1-16,3-6 0,3-2 16,-3 2-16,0 1 0,-3 2 15,-2 2-15,0 3 0,-1 2 0,-3 1 16,0 0-16,-1 3 0,-1 3 16,-3 3-16,2 8 0,-4 0 15,2 2-15,-3-1 0,1 1 16,0 5-16,0 1 0,2 0 15,2 2-15,1 0 0,1 0 16,0-2-16,0-2 0,1-2 16,0-1-16,3-2 0,-2-1 15,2-1-15,0-1 0,2-2 16,2-2-16,-1-3 0,0-3 16,0-3-16,1-4 0,0-2 15,-3-4-15,1 0 0,-2-2 16,-1 1-16,0-1 0,0 1 15,-5-1-15,1 1 0,-1 0 0,-1 2 16,1 2-16,0 0 0,-2 1 16,0 1-16,0 2 0,0 1 15,0 1-15,0 2 0,0 0 16,0 1-16,0-1 0,0 3 16,0 1-16,1 0 0,1-1 0,-2 3 15,1-3-15,-1 3 16</inkml:trace>
  <inkml:trace contextRef="#ctx0" brushRef="#br0" timeOffset="642573.8232">5700 16558 0,'0'0'0,"0"0"15,0 0-15,0 0 0,0 0 0,0 0 16,0 0-16,0 0 15,0 0-15,-7 30 0,7-30 16,-7 30-16,7-30 0,-7 35 16,1-12-16,1 1 0,-2 0 0,0 7 15,-1 1-15,0-3 0,-1 0 16,2-2-16,2-1 16,1-2-16,-1-3 0,2 3 15,2 0-15,1-7 0,1-2 16,1-3-16,-1-2 0,2-1 0,2-1 15,3-6-15,2-4 0,4-3 16,2-3-16,6-4 0,6-2 16,-3 0-16,1 2 0,0-1 15,-5 2-15,-3 3 0</inkml:trace>
  <inkml:trace contextRef="#ctx0" brushRef="#br0" timeOffset="643402.186">5893 17325 0,'0'0'0,"0"0"0,0 0 15,0 0-15,0 0 0,0 0 0,0 0 16,0 0-16,0 0 0,0 0 15,0 0-15,0 0 0,-27 0 16,27 0-16,0 0 0,-32 2 16,32-2-16,-35 2 15,13-2-15,0 0 0,-1 0 0,-3 0 16,-1 0-16,-13 0 0,-2 0 0,1 0 16,-2-1-16,-8 0 15,-3 1-15,-8-1 16,-3 0-16,5 0 0,4 1 15,-8-1-15,-1 0 0,-8-2 0,3 0 16,-2 2-16,3-1 0,-8 1 16,7 0-16,0-1 0,4-1 15,0 0-15,2-1 0,-31 1 16,7 1-16,8 1 0,7 0 0,0 4 16,0 3-16,6-6 0,0-3 15,-1-1-15,0 0 16,-1 2-16,3 1 0,-4 3 0,-1 1 15,3 2-15,2-1 0,6-3 16,3-4-16,3 1 0,1-1 16,2 3-16,0 0 0,5 1 15,7-1-15,2 2 0,1 0 16,5-4-16,5-3 0,7 3 0,2 0 16,7 2-16,4 1 0,6-1 15,-1-4-15,1 4 0,0-2 16,0 2-16,0 0 0,0 0 15,0 0-15,0 0 0,0 0 16,0 0-16,0 0 0,0 0 16,0 0-16,0 0 0,0 0 0,0 0 15,0 0-15,0 0 0,0 0 16,0 0-16,0 0 0,0 0 16,0 0-16,0 0 0,0 0 15,0 0-15,0 0 0,0 0 16,-3 1-16,0-1 0,3 0 15,-1 2-15</inkml:trace>
  <inkml:trace contextRef="#ctx0" brushRef="#br0" timeOffset="654705.5145">7141 17081 0,'0'0'0,"0"0"15,0 0-15,0 0 0,0 0 0,0 0 16,0 0-16,0 0 0,0 0 16,0 0-16,0 0 0,0 0 15,0 0-15,0 0 0,0 0 16,0 0-16,0 0 0,-10-20 16,10 20-16,0 0 0,-12-25 0,12 25 15,-11-25-15,5 13 0,-1 0 16,1 0-16,-2-1 0,-1 0 15,0 2-15,1 2 0,-1 0 16,0 1-16,0 1 0,0 2 16,-2 2-16,0 0 0,0 2 0,0 5 15,-3 3 1,1 2-16,-1 2 0,-2 9 0,0 3 16,3 1-16,2 0 0,2-1 15,3 1-15,1-3 0,3-3 0,4 1 16,2-2-16,3-2 0,4-1 15,3-1-15,1-2 16,-2-6-16,2-1 0,2-4 0,4-1 16,5-4-16,-2-1 0,-1-5 15,-1-3-15,0-4 0,0-3 16,0 0-16,0 1 0,0-2 16,-2-2-16,-3-3 0,-3-2 15,-2 2-15,-1 1 0,0-4 16,-2 1-16,-1 4 0,-4 3 0,1 4 15,-2 3-15,-1 3 0,-1 2 16,-1 2-16,0 4 0,0 0 16,0 4-16,0 0 0,-2 8 15,-2 3-15,-2 4 0,0 5 16,0 3-16,-2 4 0,0 1 16,-1 8-16,-1-2 0,1 1 0,0 1 15,5-1-15,2 0 16,1-6-16,1-3 0,3 3 0,1-2 15,3-2-15,0-3 0,3-6 16,0-4-16,0-6 0,2-3 16,-3-1-16,-1 0 0,-1-1 15</inkml:trace>
  <inkml:trace contextRef="#ctx0" brushRef="#br0" timeOffset="655071.0886">7625 17005 0,'0'0'15,"0"0"-15,0 0 0,-3 19 16,3-19-16,-4 23 0,1-5 16,-2-1-16,1-1 0,-1 2 15,0 2-15,-2 3 0,3-2 0,-3 0 16,3-3-16,-1-2 0,2-3 15,0-2-15,0-1 0,0-3 16,2-3-16,1-4 0,5-8 16,-3 0-16,1-1 0,3-6 15,-1-3-15,3-2 0,-3-1 0,2 0 16,1 1-16,1 2 16,-1 3-16,3 2 15,3 0-15,0 4 0,-2 0 0,2 4 16,1 0-16,-1 1 15,0 2-15,0 0 0,2 2 0,2 0 16,-3 0-16,1 3 0,0 1 16,-5-1-16,0 0 0,-2 0 0</inkml:trace>
  <inkml:trace contextRef="#ctx0" brushRef="#br0" timeOffset="655337.5807">8020 17150 0,'0'0'0,"0"0"0,0 0 0,0 0 16,0 0-16,-8 23 0,8-23 15,-7 21-15,3-8 0,-1 0 0,1 1 16,1-1-16,0-1 0,-1-1 15,0-1-15,2-1 0,1-1 16,0-2-16,1-1 0,0-1 16,0-4-16,2 3 0,-2-3 15,0 3-15</inkml:trace>
  <inkml:trace contextRef="#ctx0" brushRef="#br0" timeOffset="655503.8091">8071 16788 0,'0'0'0,"0"0"0,0 0 15,0 0-15,0 0 0,19 26 0,-19-26 16,12 21-16,-4-9 0,-2 1 16,2 1-16,2 0 0,2-1 0,-1-2 15,-2-1-15,-1-2 0</inkml:trace>
  <inkml:trace contextRef="#ctx0" brushRef="#br0" timeOffset="655987.5554">8404 16794 0,'0'0'0,"0"0"0,0 0 0,0 0 16,1 24-16,-1-24 0,-7 27 15,1-9-15,-2 3 0,-1 3 16,-1 2-16,0 3 0,-1 1 16,-2 6-16,3 0 0,-1-5 15,4-3-15,0 4 0,-1-2 16,3-6-16,0-4 0,1-4 16,1-4-16,0-4 0,1-1 15,2-3-15,0-4 0,2-5 0,2-5 16,1-3-16,2-2 15,1 0-15,0 1 0,3-1 0,2-1 16,0 1-16,0 1 0,2-1 16,1 1-1,1 3-15,2 3 0,5 0 0,2 2 16,-3 4-16,-2 4 0,-3 4 16,-1 3-16,-1 1 0,-2 2 0,-2 1 15,-2 2 1,-4 0-16,-4 3 0,-2-4 0,-2 2 15,-7 3-15,-4 0 0,-3-2 16,-3-3-16,-4-3 0,-3-1 16,-2-3-16,1 0 0,-3-3 15,-2 0-15,4 0 16,4-1-16,-1-6 0,2-5 0,5 1 0,5 2 16,2 1-16</inkml:trace>
  <inkml:trace contextRef="#ctx0" brushRef="#br0" timeOffset="656537.3567">8945 16824 0,'0'0'0,"0"0"0,0 0 16,0 0-16,0 25 0,0-25 0,-6 31 16,1-12-16,0 1 0,-2 6 15,-2 5-15,-2 8 0,1-2 16,2-3-16,0-2 0,-1-2 16,-1-2-16,-1 2 0,0-3 15,1-5-15,2-3 0,2-3 0,0-5 16,3-1-16,2-3 15,1-4-15,0-3 0,3-2 0,2-2 16,1-7-16,3-6 0,1-1 16,1 1-16,1-1 15,0 0-15,0 2 0,1 2 0,5-3 16,4 2-16,-1 1 0,2 2 16,1 3-16,0 2 15,-2 1-15,-2 2 0,2 4 0,3 3 16,-3 3-16,-3 1 0,-4 1 15,-1 2-15,-3 2 0,-3 2 16,0-2-16,-1 1 0,-5 1 16,-1 0-16,-4 2 0,-4 1 15,-3-2-15,-3-1 0,-5-2 16,-4 0-16,0-3 0,0-2 0,-5 0 16,-5 0-16,4-2 15,3-3-15,2 0 0,2-5 0,3-1 16,3-3-16,2 2 0,4 0 15,0 2-15</inkml:trace>
  <inkml:trace contextRef="#ctx0" brushRef="#br0" timeOffset="656871.4391">9560 16713 0,'0'0'0,"0"0"0,0 0 16,0 0-16,0 0 0,0 0 16,3 34-16,-3-34 0,-6 33 0,1-11 15,-3 3-15,-1 0 16,-1 1-16,-3 12 0,0 3 0,0-3 15,-1-3-15,0 8 0,2-1 16,1-5-16,1-3 0,1-4 16,1-3-16,1-3 0,-1-1 0,0-4 15,2-2-15,0-3 16,2-5-16,-1-4 0,1-5 16,-1 0-16,2 0 0,1 0 15</inkml:trace>
  <inkml:trace contextRef="#ctx0" brushRef="#br0" timeOffset="657353.9611">9558 17099 0,'0'0'0,"0"0"16,0 0-16,0 0 0,0 0 15,0 0-15,23 5 0,-23-5 0,0 0 16,28 11-16,-28-11 15,26 12-15,-13-8 0,1 1 16,2-2-16,2 0 0,1-1 0,1-1 16,1-2-1,-2 0-15,0-1 0,-3 0 16,-3-2-16,3-3 0,-1-2 16,-3-1-16,-1-1 0,-2 0 15,-3 0-15,0 0 0,-3-2 0,-2-1 16,-2-1-16,0 3 0,-1 0 15,-3 2-15,0 0 0,-2 1 16,-2 0-16,-4 4 0,-3 3 16,-1 2-16,0 1 0,-3 5 15,-1 3-15,-1 1 0,-1 1 0,-1 5 16,1 4-16,-1 7 16,3 0-16,5 0 0,2-1 15,4 0-15,4-2 0,2 1 16,3 0-16,2-3 0,3-2 0,7 0 15,6 0-15,0-2 16,1-1-16,-1-2 0,2 0 0,-1-4 16,-1-2-16,1-2 0,1-3 15,-4-1-15,-2-2 0,-2 0 16,-2-1-16,-2 1 0</inkml:trace>
  <inkml:trace contextRef="#ctx0" brushRef="#br0" timeOffset="657871.1283">10548 16786 0,'0'0'0,"0"0"0,0 0 0,0 0 16,0 0-16,-15 23 0,15-23 15,-25 31-15,8-12 0,-3 5 16,-2 5-16,-1 3 0,0 1 0,-8 14 15,-7 14-15,6-5 0,5-3 16,-4 11-16,2-1 16,2 3-16,4-7 0,-1 6 0,5-5 15,2-8-15,4-7 0,1-4 16,1-2-16,-1-11 0,-2-9 0,6-4 16,1-5-16,3-2 15</inkml:trace>
  <inkml:trace contextRef="#ctx0" brushRef="#br0" timeOffset="665221.0899">11215 17130 0,'0'0'0,"0"0"0,0 0 0,0 0 16,0 0-16,0 0 0,0 0 16,0 0-16,0 0 0,0 0 15,1-23-15,-1 23 0,0 0 16,-2-25-16,2 25 0,0 0 16,-4-25-16,4 25 0,-5-18 15,3 9-15,0 1 0,-1 0 0,-1 1 16,1 1-16,0 1 0,-2 0 15,0 1-15,-2 3 0,-1 1 16,-1 2-16,-2 2 0,-2 2 16,0 1-16,-1 6 15,0 5-15,-1 0 0,1 0 0,-6 7 16,-1 1-16,1 0 0,1 1 16,2 3-16,2-3 0,4-4 0,3-2 15,5 0-15,7 0 16,1-3-16,4-2 0,2-3 0,2-3 15,2-3-15,1-3 0,8-5 16,6-5-16,-4-2 16,-3-1-16,2-3 0,2-3 0,-1-4 15,0-1-15,2-5 0,-4 0 16,-3-1-16,-3 0 0,-2-3 16,1-4-16,-3 5 0,0 2 15,-1 0-15,0 0 0,-3 3 16,-3 1-16,-3 3 0,0 3 15,0 1-15,-2 3 0,-2 3 16,-2 1-16,1 3 0,1 2 0,-2 0 16,1 1-16,1 2 0,-2-3 15,0 4-15,0 2 0,-3 5 16,1 5-16,-2 3 0,1 3 16,-2 3-16,1 1 0,-1 3 15,0 2-15,-1 6 0,-2-1 16,1 2-16,0 1 0,1-4 15,2-3-15,2-1 0,3-3 16,1 1-16,1 1 0,3-4 16,0-2-16,2-4 0,0-4 0,3-4 15,2-4-15,-2-1 0,-1 0 16,-2-2-16</inkml:trace>
  <inkml:trace contextRef="#ctx0" brushRef="#br0" timeOffset="665621.3416">11720 17022 0,'0'0'16,"0"0"-16,0 0 0,0 0 15,0 0-15,-12 26 0,12-26 16,-11 33-16,6-13 0,-3 3 15,-1 4-15,0-3 0,1-1 16,-1 3-16,-1-1 0,1-4 0,1-2 16,1-3-16,1-4 15,3-2-15,0-3 16,3-3-16,0-4 0,6-4 16,0-4-16,0-2 0,0-2 0,1-7 15,1-3-15,1 1 0,0 1 16,2-1-16,3 1 0,-2 0 15,-3 2-15,2 2 0,3 2 16,-2 4-16,-1 2 0,0 4 16,-1 3-16,-2 1 0,0 1 0,1 3 15,1 3-15,1 0 16,0 2-16,2-1 0,1-2 16,-2 0-16,-2-1 0,-1-1 15</inkml:trace>
  <inkml:trace contextRef="#ctx0" brushRef="#br0" timeOffset="665854.387">12116 17162 0,'0'0'15,"0"0"-15,0 0 0,0 0 0,0 0 16,-2 22-16,2-22 0,-10 26 15,10-26-15,-12 29 0,4-14 16,1-1-16,1-1 0,0 2 16,2 1-16,-1-2 0,2 0 0,0-4 15,1-2-15,1-1 16,-1-2-16,1 1 0</inkml:trace>
  <inkml:trace contextRef="#ctx0" brushRef="#br0" timeOffset="666019.5345">12161 16924 0,'0'0'0,"0"0"0,0 0 16,0 0-16,0 0 0,0 0 16,18 21-16,-18-21 0,0 0 0,19 23 15,-19-23-15,0 0 0,17 20 16,-12-15-16</inkml:trace>
  <inkml:trace contextRef="#ctx0" brushRef="#br0" timeOffset="666387.8604">12452 17012 0,'0'0'0,"0"0"15,0 0-15,0 0 0,0 0 0,0 0 16,23 14-16,-23-14 0,18 12 16,-18-12-16,25 12 0,-11-4 15,-1 0-15,-1 2 0,-1 0 16,-1-1-16,-2 0 0,-2-1 16,0 1-16,-2 1 0,-2 0 0,-4 1 15,-3 1-15,-4 0 0,-3 1 16,0 0-16,-2 0 15,-1 3-15,1 0 0,0-2 0,1 0 16,2-2-16,1-1 0,2 0 16,3-1-16,2 0 0,0 1 15,5 0-15,1 0 16,2 0-16,3-1 0,5 1 0,7 1 16,0-5-16,0-3 0,2-2 15,2-4-15,-4 1 0,-3 0 0,-3 1 16</inkml:trace>
  <inkml:trace contextRef="#ctx0" brushRef="#br0" timeOffset="666773.1622">12945 17057 0,'0'0'0,"0"0"16,0 0-16,0 0 0,0 0 0,0 0 15,0 0-15,0 0 0,23 15 16,-23-15-16,21 14 0,-21-14 16,26 18-16,-14-10 0,0 0 15,-1-1-15,-1 0 0,-1 0 16,-1 0-16,0 0 0,-1 0 0,-3 1 16,-2 0-16,-2 0 15,-2-1-15,-7 1 0,-4 2 16,-2-2-16,-2 1 0,-2 0 0,-2 2 15,-7 0-15,-1-1 0,4-2 16,3 1-16,3-3 0,2 0 16,4-1-16,2-2 0,3 3 15,4-1-15,5 1 0,6 0 16,4 0-16,4 1 0,4 0 16,1 2-16,3-1 0,2-1 0,2-1 15,-1 1-15,5-1 0,-2-1 16,-6-1-16,-4 0 15,-4-1-15</inkml:trace>
  <inkml:trace contextRef="#ctx0" brushRef="#br0" timeOffset="667070.9832">13467 16896 0,'0'0'0,"0"0"0,0 0 0,0 0 15,0 0-15,0 0 0,6 24 16,-6-24-16,-4 24 0,4-24 16,-8 36-16,4-14 0,-1 3 0,0 1 15,-2 0-15,-2 8 16,2 0-16,-1-4 0,0-3 0,0-3 15,0-3-15,2 0 0,3 0 16,-3-2-16,1-2 0,0-3 16,1-1-16,1-3 0</inkml:trace>
  <inkml:trace contextRef="#ctx0" brushRef="#br0" timeOffset="667488.0917">13551 17207 0,'0'0'0,"0"0"0,0 0 16,0 0-16,0 0 0,20 13 15,-20-13-15,0 0 0,20 14 0,-20-14 16,28 14-16,-12-7 16,1 0-16,0-1 0,2 0 15,2 0-15,1 0 0,6-2 16,-2-2-16,-2-1 0,-3-1 0,-1-1 15,-1 0-15,-3-2 0,-1-2 16,-3-4-16,-1-3 0,-1 0 16,-1-1-16,-5-1 0,-3 0 15,-2-2-15,-1-2 0,-4 2 16,-2 1-16,-5 0 16,-1 2-16,-1 3 0,-2 5 0,-1 3 15,1 5-15,-11 14 16,-5 8-1,10 0-15,2 4 0,0 2 0,6-2 0,3 8 16,5 3-16,6-4 0,5-2 16,7-3-16,6-1 0,-1-4 15,2-1-15,5-4 0,6-3 16,-6-3-16,-5-4 0,-4-2 0</inkml:trace>
  <inkml:trace contextRef="#ctx0" brushRef="#br0" timeOffset="668269.5837">11270 17020 0,'0'0'0,"0"0"15,0 0-15,0 0 0,0 0 0,0 0 16,0 0-16,0 0 0,0 0 16,0 0-16,0 0 15,0 0-15,0 0 0,0 0 0,0 0 16,0 0-16,0 0 0,0 0 15,0 0-15,0 0 0,0 0 16,0 0-16,0 0 0,0 0 16,-24-4-16,24 4 0,0 0 15,0 0-15,0 0 0,-24-15 16,24 15-16,0 0 0,0 0 0,-23-8 16,15 6-16,0 1 0,1 0 15,-2 2-15,0 0 16,1 1-16,2-1 0,0 0 0</inkml:trace>
  <inkml:trace contextRef="#ctx0" brushRef="#br0" timeOffset="668637.949">11441 16768 0,'0'0'0,"0"0"0,0 0 16,0 0-16,0 0 0,0 0 0,0 0 15,0 0-15,0 0 0,0 0 16,0 0-16,0 0 0,0 0 16,-5 25-16,5-25 0,-6 25 15,6-25-15,-9 27 0,4-9 16,-1 0-16,2 0 0,-1-1 16,-1 0-16,-1 0 0,1 0 0,-1 1 15,2-3-15,-1-2 0</inkml:trace>
  <inkml:trace contextRef="#ctx0" brushRef="#br0" timeOffset="683654.9907">5954 15752 0,'0'0'0,"0"0"0,0 0 16,0 0-16,0 0 0,0 0 0,0 0 15,0 0-15,0 0 0,0 0 16,22 9-16,-22-9 0,0 0 16,0 0-16,29 11 0,-29-11 15,0 0-15,25 9 0,-9-7 16,-3 1-16,3-1 0,-2 0 16,2-1-16,2 1 0,0-1 0,1 0 15,2-1-15,0 0 0,0 0 16,9 0-16,1 2 15,0-2-15,-4 0 0,4 0 0,2 0 16,5 0-16,0-2 0,7 1 16,2 1-16,-3 0 15,-3-1-15,7 0 0,2 0 0,-3 0 16,-4 0-16,9 0 16,3 0-16,3 1 15,1 0-15,-9 0 0,-6 0 0,12 0 16,6 1-16,-8-1 15,-7 0-15,8-1 0,0 1 0,-3 0 16,-2 0-16,4 0 16,4 0-16,-5-1 0,-2-1 15,0 1-15,-1-1 0,-1 2 0,1 2 0,24-3 16,1-1-16,-35 1 16,-6 2-16,27-1 0,-2 2 0,-1-2 15,-6 1-15,7-1 16,6 1-16,-29-2 0,0 1 15,23-1-15,-6-1 0,-3 1 16,-2 1-16,2-2 0,2 0 16,-6 1-16,-4 1 0,5 0 15,3 0-15,-3 0 0,-1-1 0,2 1 16,3 0-16,-5 0 0,-3 0 16,-1-1-16,2-1 0,0 0 15,4 0-15,-2 1 0,-1-1 16,-15 3-16,6 1 0,6-3 15,0-1-15,-2 1 0,2 1 16,0 1-16,-2 1 0,2-2 16,0-1-16,1 2 0,0 3 15,0-3-15,1-1 0,3 1 0,0 0 16,-2-1-16,-2 1 0,4-1 16,1 1-16,-3 0 0,-1 1 15,3-2-15,2 1 0,-2 0 16,-3-1-16,4 0 15,5 1-15,4-1 0,3 2 16,-12-1-16,-7-1 0,10 1 16,2 1-16,-12-2 0,-4 1 0,24-2 15,-3 0-15,-24 0 16,-1 1-16,25-1 0,-3 0 16,-25 0-16,-1 0 0,27 2 0,1 1 15,-25-2-15,1 0 0,23 1 16,-1 1-16,-23-2 0,1-1 15,20 0-15,-2 1 0,-21 2 16,2 2-16,21-1 0,-2-4 16,-20 0-16,1 0 0,21 0 15,-3 2-15,-19-1 0,2 0 0,21 0 16,-1 2-16,-24-1 0,3 1 16,10 0-16,5-1 0,-10 0 15,-1 1-15,9-1 0,1-1 16,-9 2-16,0 0 0,9-1 15,4 0-15,-12 0 0,-2 1 16,4-1-16,4-1 0,-4 0 16,-2 0-16,3 3 0,6 0 15,-6-1-15,-3 0 0,7-1 16,5-1-16,-9 2 0,-6-1 0,7 0 16,4 0-16,-6-2 0,-4 0 15,7 1-15,5 3 16,-7-1-16,-5 0 0,6 0 0,3-1 15,-5 0-15,-5-1 0,6 1 16,5 1-16,-6-2 0,-5 0 0,6 1 16,5 2-16,-7-2 15,-6-2-15,8 1 0,5 0 16,-8 1-16,-3 1 0,4-1 16,5 0-16,-5 0 0,-4-1 0,6 0 15,3-2-15,-5 1 0,-6 2 16,4 0-16,4 1 0,-3-2 15,-3-1-15,2 2 0,3 3 16,-2-3-16,-2-1 0,4-2 16,3-1-16,-4 3 0,-1 0 0,1 1 15,2 1-15,-2 0 0,-3 0 16,3-1-16,0 0 16,-1 1-16,-2 0 0,3-1 0,1-3 15,-3 1-15,-1 0 0,4 1 16,1 1-16,-2 0 0,-3-1 15,3 0-15,1-1 0,-2 1 16,-2 0-16,2 0 0,0 0 16,-2 0-16,-2 2 0,4-1 15,3 0-15,-5 0 0,-2 0 0,4 0 16,4 0-16,-10-1 0,-3 2 16,10-2-16,7 0 15,-13 1-15,-4-1 0,13 2 0,6 2 16,-13-2-16,-4-1 0,12 0 15,5-1-15,-12 1 0,-4-1 0,8 0 16,4 0-16,-6 0 16,-5 0-16,3 0 0,5 2 15,-9-1-15,-2 1 0,6-1 0,2-1 16,-6 0-16,0 0 0,5 0 16,1 0-16,-6 1 0,-1 0 15,1 1-15,2 0 0,-1-1 16,-1 0-16,3-1 0,3-1 15,-7 0-15,-3 0 0,6 1 16,6 0-16,-6 1 0,-4 2 0,5-2 16,4-1-16,-5-2 15,-4 0-15,1 1 0,2-1 16,-4 1-16,0-1 0,2 2 16,1 0-16,-1-1 0,0-1 0,1 1 15,2-1-15,-4-1 0,-4-1 16,5 4-16,3 1 0,-3-1 15,-2-1-15,1 0 0,5 0 16,-3 1-16,-2-1 0,0 2 16,0 0-16,0 0 0,-2 1 0,4-1 15,3 1-15,-10-1 0,-3 0 16,10 0-16,3-1 16,-7 1-16,-4 1 0,6 0 0,1-2 15,-6 0-15,1 1 0,6 0 16,0 0-16,-6 0 0,-1 0 15,4-1-15,2 0 0,-4-2 16,-4 0-16,4 2 0,3 0 16,-3 1-16,0 0 0,-1 0 15,1 1-15,-1-2 0,-1 0 0,4 0 16,2 0-16,-4 0 0,-2 1 16,3-1-16,4 1 15,-2-1-15,-2 0 0,-1 3 0,1 1 16,-1-3-16,1-2 0,1 0 15,1 1-15,-2 1 0,-3 3 0,6-2 16,5-2-16,-6 0 16,-1-1-16,2 0 0,2 1 15,-1 2-15,-1 0 0,-1 0 0,-1 1 16,1-1-16,1-1 0,1 1 16,1-1-16,-4 0 0,-3 0 15,6-1-15,3 0 0,-4 0 16,-3 1-16,3-1 0,3 1 15,-3-1-15,-1-1 0,-2 0 16,1 2-16,1-1 0,-1 2 0,2-2 16,1 1-16,-2-1 15,-1-1-15,2-1 0,3 0 16,-6 2-16,-2 1 0,2 0 0,3 1 16,-2-1-16,-2-1 0,0 0 15,-1 0-15,1 1 0,-1 0 16,3-1-16,2-1 0,-4 1 15,-2 1-15,2-1 0,4 0 16,-2 0-16,-2-1 0,0 3 16,-1 0-16,2 0 0,-1-2 0,2 1 15,1-1-15,-4 2 0,-3-1 16,4 0-16,2-1 16,-1 0-16,1 0 0,-2 1 0,-1 0 15,-2 0-15,-1-1 0,5 0 16,4 0-16,-5 0 0,-2 1 15,3 1-15,5 1 0,-3-2 16,-2 2-16,-2-2 0,1-1 16,-1 0-16,2 2 0,0 0 15,2 1-15,-5-2 0,-2-2 0,5 2 16,4 1-16,-4-1 0,-3 0 16,1-1-16,2 0 15,0 0-15,-2-1 0,2 2 0,0 2 16,-2-1-16,-3-2 0,4 2 15,4-1-15,-2 0 0,-3 1 0,2-2 16,0 0-16,0 0 16,0 1-16,-1 0 0,2 0 15,-3-1-15,0 0 0,1 1 16,4 2-16,-2-2 0,-2 1 0,2-1 16,1-1-16,-4 0 0,-2 1 15,3 1-15,2-1 16,-3-1-16,-1 1 0,5 1 0,3 1 15,-4-1-15,-4 0 0,4 0 16,3 0-16,-1-2 0,0 0 16,-2 0-16,0 0 0,0 0 15,-1 1-15,3-1 0,2 0 16,-3-1-16,-2-2 0,4 4 16,3 1-16,-4 1 0,-4-1 0,6-1 15,4-1-15,-4 1 0,-2 0 16,2-2-16,1-2 15,-1 2-15,0-1 0,7 3 0,0 2 16,-10-1-16,0-3 0,7-1 16,0 0-16,-3 1 0,-2 1 0,5-1 15,3-2-15,-4 0 16,-6-2-16,7 1 0,3 1 16,-6 0-16,-6 0 0,7 2 15,3-1-15,-4 1 0,-3-3 0,3 1 16,3-1-16,-3 1 0,-1 1 15,0 0-15,1-1 0,-2 0 16,-1 2-16,1 0 0,2 1 16,-1 0-16,-1 1 0,2-2 15,3 1-15,-6 0 0,-4 0 0,5 0 16,4 1-16,-4-1 0,-4 1 16,2 0-16,0 0 15,-3 0-15,0-2 0,-1 2 0,1 2 16,-6-3-16,-2 0 0,3 2 15,4 1-15,-3 0 0,-2 0 16,0-1-16,0-3 0,-2 0 16,-2 1-16,1 2 0,-1 0 15,0 1-15,0-2 0,-3-1 16,-1 0-16,-4 0 0,-2 0 0,-1 0 16,1 1-16,-3-1 0,-2-1 15,-2 1-15,-1-2 16,-3-2-16,-4 1 0,2 1 0,0 0 15,2 0-15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8-27T03:58:28.4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16239 2406 0,'0'0'0,"0"0"0,0 0 15,0 0-15,24 1 0,-24-1 16,23 5-16,-23-5 0,22 7 0,-10-1 15,0 3-15,0-1 0,-1 2 16,-2 0-16,-1-2 0,-2 0 16,0 0-16,-2-2 0</inkml:trace>
  <inkml:trace contextRef="#ctx0" brushRef="#br0" timeOffset="228.6112">16134 2696 0,'0'0'0,"0"0"0,24-5 15,-7 1-15,4 2 0,12-4 0,6 0 16,1-1-16,0-1 0,12 1 16,2 1-16,-4-2 0,-4-1 15,3-3-15,-6-2 0,-8 5 16,-4 3-16,-6-1 0,-5 3 15,-8 0-15,-6 4 0,-2-1 0,-1 1 16,0-1-16</inkml:trace>
  <inkml:trace contextRef="#ctx0" brushRef="#br0" timeOffset="479.0415">16336 2680 0,'0'0'0,"0"0"15,0 0-15,0 0 0,-13 20 0,13-20 16,-14 30-16,6-10 0,-1 4 16,-1 4-16,-1 3 0,-4 11 15,-2 2-15,-2-3 0,-1 0 16,-7 4-16,1-4 0,1-4 16,4-2-16,-2-2 0,3-8 15,2-3-15,-1-2 0,0-8 16,2-5-16,7-3 0,4-1 15,2 0-15,-1-2 0,2 0 16</inkml:trace>
  <inkml:trace contextRef="#ctx0" brushRef="#br0" timeOffset="612.0448">16331 2813 0,'0'0'0,"0"0"15,0 0-15,0 0 0,24 3 16,-24-3-16,0 0 0,30 7 15,-18-3-15,-1 1 0,0 2 16,-2-1-16,-2-1 0,1 0 0</inkml:trace>
  <inkml:trace contextRef="#ctx0" brushRef="#br0" timeOffset="778.4267">16235 3024 0,'0'0'15,"0"0"-15,0 0 0,0 0 16,0 0-16,33 4 0,-33-4 16,25 4-16,-25-4 0,28 3 15,-13 0-15,2-2 0,-1 0 0,-1 0 16,-2 0-16,-2 0 0</inkml:trace>
  <inkml:trace contextRef="#ctx0" brushRef="#br0" timeOffset="1095.8965">16628 2887 0,'0'0'0,"0"0"0,0 0 0,0 0 15,-14 28-15,14-28 0,-20 28 16,7-11-16,-2 3 0,-4 1 16,-2 3-16,-1 0 0,-2 0 15,-8 5-15,-1-1 0,-4 4 16,4-2-16,4-7 0,4-5 15,3-3-15,3-2 0,5-3 16,3-2-16,2-5 0,2-3 0,7 0 16,3-2-16,5-1 0,7-1 15,5-2-15,3 0 0,3 0 16,4 1-16,6-1 0,1 1 16,1 0-16,2-1 0,-1 1 15,-1 1-15,6-3 0,-2-1 0,-3 2 16,-3 1-16,-8 1 0,-6 2 15,-5 0-15</inkml:trace>
  <inkml:trace contextRef="#ctx0" brushRef="#br0" timeOffset="1345.2797">17016 2741 0,'0'0'0,"0"0"16,0 0-16,0 0 0,0 0 0,5 32 16,-5-32-16,0 41 0,-1-15 15,0 3-15,-2 2 0,1 1 16,0-1-16,0 8 0,0-1 16,-1 3-16,1-4 0,-1-5 15,-1-2-15,-1-5 0,2-4 0,-2-5 16,0-5-16,0-1 0,1-2 15,1-2-15</inkml:trace>
  <inkml:trace contextRef="#ctx0" brushRef="#br0" timeOffset="1716.1312">17096 2761 0,'0'0'0,"0"0"0,22-7 15,-7 2-15,2 0 0,8-3 16,5 0-16,1-1 0,0-1 0,7-3 16,1-1-16,-5 3 0,-3 2 15,0-1-15,0-1 0,-4 4 16,-3 0-16,3 0 0,-4 1 16,-6 4-16,-3 2 0,-2 4 15,-1 2-15,-1 4 0,-1 3 0,-1 4 16,-3 2-16,1 4 0,-2 3 15,-1 5-15,0 7 0,0-2 16,0 2-16,-1 8 0,1-1 16,-1-7-16,0-6 0,2 0 15,1-3-15,-1-3 0,-1-1 0,0-3 16,-2-2-16,-1-2 16,0-3-16,-1-2 0,-2-2 15,0-4-15,-1 0 0,-5 0 16,-2-1-16,-3-3 0,-3-1 0,3-1 15,3 0-15,2 0 0</inkml:trace>
  <inkml:trace contextRef="#ctx0" brushRef="#br0" timeOffset="1928.3874">17235 2944 0,'0'0'0,"0"0"0,0 0 16,31-8-16,-18 3 0,3 1 0,4-2 16,6-1-16,-1 1 0,-1 0 15,0 0-15,-3 1 0,-1 1 16,-4 1-16,-4-1 0,-2 2 16,-3 1-16,0 1 0,-1-2 15,-2 2-15</inkml:trace>
  <inkml:trace contextRef="#ctx0" brushRef="#br0" timeOffset="2128.5664">17154 3155 0,'0'0'0,"0"0"15,0 0-15,0 0 0,0 0 0,23-10 16,-23 10-16,37-15 0,-16 6 0,5 0 16,5-4-16,-1 2 15,0 0-15,8-3 0,1 1 16,-5 2-16,-3 0 0,1-1 15,-5 1-15,-5 2 0,-4 2 0,-6 2 16,-4 2-16,-3 0 0,0 1 16,-2 1-16</inkml:trace>
  <inkml:trace contextRef="#ctx0" brushRef="#br0" timeOffset="2361.6976">17382 2829 0,'0'0'0,"0"0"0,0 0 16,0 0-16,0 0 0,0 0 0,-1 27 15,1-27-15,-3 32 0,1-10 16,0 5-16,1 0 0,1 0 16,-2 7-16,2 2 0,0-5 15,0-3-15,0-2 0,2-4 16,-1-3-16,0-2 0,-1 0 15,0-4-15,0-4 0,0-2 0,0-2 16,0 0-16,0-2 0</inkml:trace>
  <inkml:trace contextRef="#ctx0" brushRef="#br0" timeOffset="2579.1067">18146 2577 0,'0'0'0,"0"0"16,0 0-16,7 18 0,-7-18 0,6 18 16,-3-7-16,-1 3 15,-1-1-15,0-1 0,0-2 16,1-1-16</inkml:trace>
  <inkml:trace contextRef="#ctx0" brushRef="#br0" timeOffset="2778.3657">18030 2834 0,'0'0'0,"0"0"0,0 0 15,30-2-15,-30 2 0,34-9 16,-9 3-16,0 2 0,1 0 0,10-5 15,4-1-15,-4 1 0,-3 0 16,7-2-16,-2 0 0,-4 4 16,-5 0-16,-4 2 0,-5 0 15,-3 0-15,-5 0 0,-2 2 16,-2-1-16,-2 1 0</inkml:trace>
  <inkml:trace contextRef="#ctx0" brushRef="#br0" timeOffset="3028.7902">18356 2837 0,'0'0'0,"0"0"15,0 0-15,0 0 0,0 0 0,12 27 16,-12-27-16,-1 32 16,1-32-16,-7 35 0,1-12 15,-2-2-15,0 0 0,-4 7 16,-2 3-16,-2-5 0,0 0 15,-3-2-15,-1 0 0,2-4 0,1-3 16,-7 1-16,-2-1 16,2-5-16,1-1 0,2-7 15,1-3-15,4-1 0,2 1 0,3-1 16</inkml:trace>
  <inkml:trace contextRef="#ctx0" brushRef="#br0" timeOffset="3228.7952">18174 3020 0,'0'0'0,"0"0"0,0 0 0,18 15 15,-18-15-15,20 21 0,-20-21 16,26 31-16,-12-15 0,4 4 16,3-1-16,5 5 0,1-2 0,5-3 15,3-3-15,6-1 16,-3-3-16,3-2 0,2 0 15,-4-3-15,-4-3 0,-2 2 0,-7-3 16,-7-1-16</inkml:trace>
  <inkml:trace contextRef="#ctx0" brushRef="#br0" timeOffset="11428.8516">20354 2380 0,'0'0'0,"0"0"0,0 0 0,0 0 15,0 0-15,0 0 0,2 18 16,-2-18-16,-15 20 0,15-20 15,-25 34-15,7-13 0,-1 1 0,-5 4 16,-2 3-16,-9 8 0,-1-4 16,-5 10-16,1-1 0,5-5 15,4-5-15,-3 3 0,4-4 16,7-4-16,4-4 0,5-5 16,3-3-16,2-4 0</inkml:trace>
  <inkml:trace contextRef="#ctx0" brushRef="#br0" timeOffset="11611.8551">20236 2739 0,'0'0'0,"8"0"0,6 2 0,0-4 16,3 1-16,7-1 0,3 1 16,2 1-16,2 1 0,5-1 15,0 0-15,-4 0 0,-3 0 16,-3 0-16,-4 1 0,-5-1 15,-1 1-15,-6 0 0,-5 3 16,0-2-16,-1 1 0,-1-2 0</inkml:trace>
  <inkml:trace contextRef="#ctx0" brushRef="#br0" timeOffset="11814.9551">20183 3028 0,'0'0'15,"0"0"-15,0 0 0,-5 25 0,5-25 16,-1 28-16,0-11 16,0 2-16,0-1 0,0 6 0,0 1 15,0-4-15,1-3 0,0-2 16,0-2-16,0-3 0,0-1 16,2-4-16,1-6 0,0 0 15,1-2-15,-2 1 0,0-1 16,0 1-16</inkml:trace>
  <inkml:trace contextRef="#ctx0" brushRef="#br0" timeOffset="12000.0265">20365 2955 0,'0'0'0,"0"0"15,0 0-15,0 0 0,0 0 16,0 0-16,0 0 0,6 34 16,-6-34-16,-4 40 0,2-13 15,-1-2-15,1 2 0,1-1 16,0-1-16,1 4 0,1-3 15,0-2-15,0-2 0,0-3 16,1-3-16,0-4 0,0-3 16,0-2-16,0 0 0,-1-2 0</inkml:trace>
  <inkml:trace contextRef="#ctx0" brushRef="#br0" timeOffset="12612.5424">20951 2617 0,'0'0'0,"0"0"0,0 0 16,0 0-16,0 0 0,0 0 16,-4 22-16,4-22 0,-12 21 0,12-21 15,-18 34-15,7-16 16,-2-2-16,-1 1 0,0 0 15,1-1-15,1 0 0,-1 3 16,2-2-16,2-2 0,1-4 0,3-1 16,2-3-16,3-2 0,3-3 0,2-2 15,5-2-15,1-1 16,2 1-16,6-3 0,1-3 16,-1 0-16,-2 1 0,0 2 15,-2 0-15,-2 2 0,-2 0 16,-3 2-16,-5 1 0,-3 0 0,-6 2 15,-5 7-15,-4 7 16,-1-1-16,-2 3 0,-4 2 0,-3 2 16,-3 3-16,4 1 0,3-4 15,2-3-15,5-1 0,3-1 16,3-3-16,4-3 0,3-1 16,2-3-16,5-3 0,6-2 15,3-2-15,3 0 0,-1-2 16,2 1-16,-4 0 0,0 1 0,-3 0 15,-1 1-15,-3 2 16,-2-1-16,-2 3 0,-4 1 16,-3 2-16,-1 2 0,-4 3 0,-3 3 15,0 1-15,0-2 0,0 1 16,0-1-16,3 0 0,3-2 0,3 1 16,3-4-16,2 0 15,4-1-15,4-7 0,3-3 16,1-3-16,2-2 0,4-4 15,4-1-15,0-2 0,-1 1 0,0-1 16,-4 2-16,-5 2 0</inkml:trace>
  <inkml:trace contextRef="#ctx0" brushRef="#br0" timeOffset="12928.8924">21085 2837 0,'0'0'16,"0"0"-16,0 0 0,0 0 0,0 0 15,30-2-15,-30 2 0,36-3 16,-15 0-16,2-1 0,2-2 16,1 0-16,-2 2 0,8-3 15,0 1-15,-3 2 0,-1 1 0,-5 1 16,-3-2-16,-3 2 15,-4 1-15,-4 2 0,-5 2 16,-4 2-16,-3 4 0,-7 2 16,-6 1-16,0 2 0,-3 3 0,-2 1 15,-3 2-15,-4 2 0,3-2 16,2-2-16,2 1 0,1-4 16,2-1-16,4-3 0,3-3 15,2 0-15</inkml:trace>
  <inkml:trace contextRef="#ctx0" brushRef="#br0" timeOffset="13129.282">21136 2932 0,'0'0'16,"0"0"-16,0 0 0,0 0 0,0 0 0,-11 31 16,11-31-16,-13 29 15,6-12-15,2 1 0,-1 1 16,2-1-16,0 0 0,-1 6 15,2-3-15,1-2 0,1-3 0,2-3 16,2-2-16,-1-2 0,0 0 16,0-3-16</inkml:trace>
  <inkml:trace contextRef="#ctx0" brushRef="#br0" timeOffset="13296.3752">21130 3176 0,'0'0'0,"0"0"0,0 0 15,0 0-15,0 0 0,11 20 16,-11-20-16,6 20 0,-6-20 0,8 25 16,-3-13-16,-2 1 0,0-4 15,-1 1-15,1 0 0,-1 0 16,0-2-16,0-1 0,0 0 16,-1-2-16</inkml:trace>
  <inkml:trace contextRef="#ctx0" brushRef="#br0" timeOffset="13645.5664">21165 3214 0,'0'0'0,"0"0"16,0 0-16,0 0 0,0 0 0,24-17 15,-24 17-15,25-12 0,-10 9 16,2-2-16,1 1 0,0 0 16,0 0-16,-2 1 0,1-1 15,-2 2-15,-1 1 0,4 0 16,-1 0-16,-4 1 0,-2 1 15,-5 0-15,-2 2 0,-3 2 0,-2-1 16,-4 4-16,-2 2 16,-3 0-16,-1 1 0,-8 5 0,-3 1 15,1-2-15,1-2 0,2 0 16,3-1-16,2-1 0,2-2 16,2-1-16,2-1 0,3-2 15,2 1-15,5-3 0,6-2 16,3-1-16,3 0 0,2-2 0,1-2 15,-1 2-15,1-1 0,2 0 16,1 0-16,-2-1 0,0 1 16,-2-1-16,-2 1 15,-3 0-15,-2 1 0,-1 1 0,-1-2 16,-2 2-16</inkml:trace>
  <inkml:trace contextRef="#ctx0" brushRef="#br0" timeOffset="13911.8493">21737 2592 0,'0'0'0,"0"0"15,0 0-15,0 0 0,0 0 0,0 0 16,15 28-16,-15-28 16,8 22-16,-8-22 0,4 28 15,-2-13-15,0-2 0,1 1 0,1-1 16,-1-2-16,-1-2 0,0 0 16</inkml:trace>
  <inkml:trace contextRef="#ctx0" brushRef="#br0" timeOffset="14312.6004">22291 2552 0,'0'0'0,"0"0"16,0 0-16,0 0 0,0 0 16,0 0-16,-25 18 0,25-18 15,-28 22-15,8-8 0,-4-1 16,-2 2-16,1 0 0,-11 6 15,-4 3-15,1-4 0,2 0 0,-8 3 16,0 1-16,5-5 0,2-3 16,2-1-16,2 0 0,-2 0 15,5-2-15,6-3 0,5-3 16,8-1-16,3-3 0,5-1 16,4-2-16,5 0 0,5-2 0,7-1 15,4-2-15,3-1 16,4 0-16,3-3 0,2-2 15,2 3-15,2 1 0,1-3 0,-1 0 16,6 1-16,-2 0 0,-6 1 16,-4 1-16,-6 0 0,-6 2 15,-4-1-15,-5 3 0,-4 2 16,-1 0-16,-9 1 0,-3 0 16,-3 1-16,-1 1 0,2-1 15,1 1-15,2-1 0</inkml:trace>
  <inkml:trace contextRef="#ctx0" brushRef="#br0" timeOffset="14562.6038">21894 2523 0,'0'0'0,"0"0"16,0 0-16,0 0 0,0 0 15,0 0-15,-12 25 0,12-25 16,-7 28-16,3-6 15,-1 4-15,1 1 0,-1-1 0,0 9 16,-1-3-16,1 0 0,0-1 16,0 6-16,1-6 0,0-4 0,1-3 15,0-4-15,-1-1 16,1-2-16,0-3 0,-1-3 0,0-1 16,0 0-16,0-4 0,2 0 15</inkml:trace>
  <inkml:trace contextRef="#ctx0" brushRef="#br0" timeOffset="14747.0044">21756 2930 0,'0'0'0,"0"0"0,0 0 16,-15 15-16,15-15 0,-18 21 0,6-7 15,-1 0-15,-1 1 0,-1-1 16,-1 2-16,-1 2 0,1-1 15,3-3-15,1-2 0,3-3 16,3-4-16,0 1 0,1-2 16,0-1-16</inkml:trace>
  <inkml:trace contextRef="#ctx0" brushRef="#br0" timeOffset="14929.0887">21872 2992 0,'0'0'16,"0"0"-16,0 0 0,28-4 15,-12 3-15,-1 1 0,2 2 16,0 0-16,1-1 0,4 2 16,0 1-16,-2-1 0,-2 0 0,-4-1 15,-2 1-15,-3 0 0,-4 0 16,-5-3-16,-4 3 16,1-2-16,-1-1 0,2 1 0</inkml:trace>
  <inkml:trace contextRef="#ctx0" brushRef="#br0" timeOffset="15178.528">21586 3217 0,'0'0'0,"0"0"0,0 0 16,29-6-16,-29 6 0,33-6 15,-11 1-15,1 1 0,2 1 16,11-3-16,1-1 0,0 1 15,-2-1-15,5 2 0,-4-2 16,-3 1-16,-3 2 0,-4-2 16,-1 2-16,-7-1 0,-2 0 0,-6 1 15,-4 2-15,-6 2 0,-3-1 16,-5 2-16,-2-1 0,-1 0 16,0 0-16,1 0 0,3 0 15,0 0-15</inkml:trace>
  <inkml:trace contextRef="#ctx0" brushRef="#br0" timeOffset="15379.0261">21871 3082 0,'0'0'0,"0"0"0,0 0 16,0 0-16,0 0 0,0 0 0,0 0 15,0 0-15,-5 24 0,5-24 16,-8 26-16,8-26 0,-14 34 16,5-17-16,-1-1 0,0 0 15,-1 1-15,0 0 0,-1-2 16,0 0-16,-1-2 0,-4 4 15,1-2-15,-1-2 0,2-1 16,1-4-16,0-2 0,3-1 16,3-2-16,0 1 0</inkml:trace>
  <inkml:trace contextRef="#ctx0" brushRef="#br0" timeOffset="15550.0675">21942 3334 0,'0'0'15,"0"0"-15,0 0 0,28 1 16,-16-1-16,0 2 0,1 0 16,2 1-16,-1 1 0,4 0 15,-2 3-15,0-1 0,-3 1 0,-4-1 16,-4 0-16,-2-1 0,-1 0 16,-1 0-16,0 0 0,0-2 15</inkml:trace>
  <inkml:trace contextRef="#ctx0" brushRef="#br0" timeOffset="16516.3092">21729 3599 0,'0'0'15,"0"0"-15,0 0 0,-19 6 0,19-6 16,-28 7-16,8-5 16,-3 1-16,-2 3 0,-12-2 0,-2 1 15,-3 0-15,-1-1 0,-13-1 16,-3-1-16,3 1 0,2 1 16,-16-3-16,-2 0 0,2 0 15,3 0-15,-14-4 0,1-4 16,-3-1-16,11 1 0,-5 0 0,-1-3 15,1-3-15,10 0 0,-23-7 16,7-1-16,10-2 0,9-1 16,-1-5-16,0-5 0,9 8 15,6 2-15,0-5 0,2-2 16,8 3-16,7 3 0,5-4 16,2-1-16,6 0 0,5 2 15,2-7-15,1-6 0,6 8 16,6 4-16,7-7 0,5-3 15,3 4-15,3 4 0,5-2 16,3 1-16,-5 12 0,6-2 0,8-1 16,6 0-16,3-3 0,2-1 15,35-15-15,0 3 0,-9 10 16,-8 8-16,12-2 0,10-2 16,-7 0-16,-4 0 0,15 4 15,9 4-15,-6 6 0,-6 5 0,9 2 16,5 1-16,-7 0 15,-5 1-15,10-2 16,7 0-16,-9 5 0,-4 3 0,6 0 0,6 0 16,-8 2-16,-6 2 0,5 6 15,3 7-15,-13 1 0,-6 1 16,1 2-16,4 0 0,-10-3 16,-5-3-16,-2 10 0,-2 7 15,-12-5-15,-8-2 0,-2 2 16,-1 1-16,-12-2 0,-8-2 0,-5 5 15,-4 6-15,-4-3 0,-3 0 16,-9 0-16,-7-1 16,-1-1-16,-1 1 0,-6-4 0,-2-1 15,-5-2-15,0-2 0,-11 4 16,-7 1-16,1-3 0,0-2 16,-5-3-16,-5 2 0,0-3 15,-2-3-15,-5-2 0,-2-1 16,5 1-16,3 1 0,-10 1 15,-6 1-15,3-3 0,2-4 0,-3 4 16,-4 1-16,11-4 0,5-6 16,-5 3-16,-3-1 0,6-4 15,4-2-15,2-3 0,-2 0 16,7 0-16,4 0 0,8-2 16,5-1-16,7-2 0,5 2 0,0-2 15,2 2-15,4 0 16,5 1-16,1-3 0,-1-3 15,1 1-15,2 2 0,-1 0 16,0 4-16,0-2 0,3 2 0,-4 2 16,0 2-16,-3-1 0,-1 1 15,2-1-15,0-1 0,2 0 16</inkml:trace>
  <inkml:trace contextRef="#ctx0" brushRef="#br0" timeOffset="64062.0631">23876 2614 0,'0'0'16,"0"0"-16,0 0 0,0 0 15,26 6-15,-26-6 0,22 8 16,-22-8-16,25 10 0,-11-4 16,2 1-16,-3 1 0,-2 1 0,-1-1 15,-1 0-15,-2-1 0</inkml:trace>
  <inkml:trace contextRef="#ctx0" brushRef="#br0" timeOffset="64397.2511">23776 3034 0,'0'0'16,"0"0"-16,15-4 0,-3-1 0,3 1 15,2-3-15,3 0 16,4-2-16,1-1 0,0 0 0,1 1 15,-2 0-15,-4 3 0,3 1 16,-5 4-16,-6 1 0,-2 0 16,-3 2-16,-3 3 0,-4 4 15,-2 2-15,-6 6 0,-4 4 16,-1 3-16,0 1 0,-5 14 16,-1 4-16,1-4 0,0-2 0,-1 3 15,3-5-15,4-6 0,3-3 16,6-6-16,4-3 0,4-5 15,4-4-15,5-8 0,5-7 16,0-2-16,4-3 0,2-4 16,3-3-16,5-7 0,-1 2 0,-8 3 15,-4 7-15,-5 1 0</inkml:trace>
  <inkml:trace contextRef="#ctx0" brushRef="#br0" timeOffset="64713.6179">24254 2691 0,'0'0'16,"7"-3"-16,2-1 0,0-2 0,4-1 16,2 2-16,4-2 15,4 1-15,0 1 0,-1-1 0,0 0 16,-2 2-16,-1 2 0,-3 1 15,0 1-15,-3 1 0,-1 1 16,-2 3-16,-3 2 0,-4 1 16,-2 4-16,-3 2 0,-4 4 15,0 2-15,-1 2 0,-2 3 16,-1 1-16,-2 4 0,0 0 16,0-4-16,-1 1 0,0-4 0,0-3 15,-1-1-15,0-2 16,-1-2-16,1 0 0,3-3 0,1-3 15,2-1-15</inkml:trace>
  <inkml:trace contextRef="#ctx0" brushRef="#br0" timeOffset="65064.2467">24182 2947 0,'0'0'16,"0"0"-16,0 0 0,0 0 0,0 0 16,30-17-16,-30 17 15,32-13-15,-13 5 0,4-1 16,4 1-16,1 1 0,2-1 0,7-2 15,0 1-15,-4 1 0,-3 2 16,4 0-16,-3 3 0,-6 0 16,-3 0-16,-5 4 0,-6 1 15,-7 3-15,-5 0 0,-7 4 16,-5 6-16,-6 0 0,-4 2 0,-12 8 16,-6 0-16,1 1 0,3-1 15,-4 3-15,4-3 0,6-4 16,5-4-16,9-6 0,5-5 15,6-1-15,5 1 0,10-7 16,9-6-16,4-2 0,6-4 0,15-4 16,7 1-16,-4 1 15,-2 0-15,10 1 0,0-1 16,-9 5-16,-5 4 0,-2-1 16,-3 3-16,-8 0 0,-3 2 0,-8 1 15,-3-1-15,-3 2 0</inkml:trace>
  <inkml:trace contextRef="#ctx0" brushRef="#br0" timeOffset="65380.7715">24444 3284 0,'0'0'0,"0"0"0,0 0 15,0 0-15,0 0 0,-4 29 16,4-29-16,2 23 0,-2-23 15,4 21-15,1-13 0,3-2 16,2-2-16,4-4 0,5-2 16,1-3-16,1-1 0,5-6 15,1 0-15,-4-1 0,-2 2 0,-3-2 16,-3 0-16,-4-1 0,-2 2 16,-7-1-16,-5 1 15,-4 0-15,-3 4 0,-4 0 16,-4 1-16,-2 1 0,-2 3 0,-5 4 15,-1 4-15,4-1 0,3-1 16,5 0-16,2-2 0,6 1 16,3-1-16,2 0 0,-1 0 15,2 0-15</inkml:trace>
  <inkml:trace contextRef="#ctx0" brushRef="#br0" timeOffset="65631.0784">25155 2584 0,'0'0'0,"0"0"16,0 0-16,0 0 0,0 0 0,26 4 15,-26-4-15,20 7 0,-20-7 16,21 11-16,-9-6 0,-1 2 15,0-1-15,1 4 16,2 0-16,-3-1 0,-1 1 0,-2-2 16,0 0-16,-1-1 0</inkml:trace>
  <inkml:trace contextRef="#ctx0" brushRef="#br0" timeOffset="65813.752">25050 2894 0,'0'0'0,"0"0"0,0 0 0,0 0 16,30-13-16,-30 13 0,35-8 16,-15 2-16,1-1 0,2 0 15,2-1-15,1 1 0,-1 0 0,5-1 16,-4 1-16,-2 1 16,-4 1-16,-1 1 0,-3 1 15,-3-1-15,-2 2 0,-1-1 0</inkml:trace>
  <inkml:trace contextRef="#ctx0" brushRef="#br0" timeOffset="66015.7937">25125 3024 0,'0'0'16,"0"0"-16,0 0 0,30-11 15,-15 5-15,4-1 0,3 0 0,1-2 16,1 0-16,7-2 0,-1 0 15,-3 3-15,-3 1 0,-2 3 16,-1-2-16,-5 4 0,-4 1 16,-4 1-16,-4 2 0,-1 1 15,0-2-15,-1 0 0</inkml:trace>
  <inkml:trace contextRef="#ctx0" brushRef="#br0" timeOffset="66197.0885">25052 3209 0,'0'0'0,"0"0"0,0 0 16,0 0-16,33-20 0,-33 20 16,41-18-16,-14 9 0,4-1 0,0-2 15,3 1-15,9-4 16,0 1-16,4-2 0,-5 2 16,-6 5-16,-4 1 0,-5 4 0,-6-1 15,-4 2-15,-2 1 0,-4 0 16</inkml:trace>
  <inkml:trace contextRef="#ctx0" brushRef="#br0" timeOffset="66547.0892">25236 3408 0,'0'0'0,"0"0"15,0 0-15,-9 23 0,4-13 0,2 2 16,1 1-16,0-1 16,2 0-16,4-2 0,2-3 15,4-2-15,2-3 0,11-5 16,3-5-16,-1-1 0,-2-1 0,3-2 16,0 0-16,2-4 15,-4 2-15,-4-2 0,-2 0 16,-7 3-16,-5 2 0,-7 0 0,-7 0 15,-3 3-15,-2 0 0,-4 4 16,-6 2-16,-3 3 0,-3 3 16,-3 2-16,-2 3 0,1 3 15,2-1-15,-2 2 0,3 0 16,4 4-16,3 2 0,5-4 0,4-3 16,3-3-16</inkml:trace>
  <inkml:trace contextRef="#ctx0" brushRef="#br0" timeOffset="67249.2595">25294 3694 0,'0'0'0,"0"0"16,-17 8-16,4-4 0,-2 0 0,-14 3 15,-6 3-15,-2-2 16,0 0-16,-17 0 0,-7-2 16,2 1-16,1 0 0,-19 1 15,-5-1-15,-2 0 0,9-1 0,-17-6 16,-2-4-16,14-3 0,9-2 16,-36-9-16,7-4 15,17 0-15,14-1 0,1-4 0,1-3 16,13 1-16,8-1 0,1-5 15,1-3-15,7 0 0,5 1 16,-3-15-16,0-7 16,11 6-16,8 7 0,7-1 0,5-1 15,5-3-15,4-2 0,11-1 16,9 1-16,2 2 0,2 2 0,5 4 16,4 1-16,5 1 0,4 2 15,11 0-15,10-2 0,0 7 16,-1 3-16,13 1 0,10 1 15,0 4-15,0 5 0,9 1 16,4 1-16,3 5 0,1 1 16,7 7-16,5 6 0,-4 1 15,-1 1-15,3 5 0,2 4 16,-7 3-16,-5 4 0,0 6 16,1 4-16,-9-1 0,-5 4 0,-9 5 15,-6 6-15,-11 5 16,-10 1-16,2 18 15,0 10-15,-16-14 0,-12-9 0,-14 1 16,-9 1-16,-3-3 0,0-1 0,-12 3 16,-6 0-16,-8 2 0,-4 1 15,-4-8-15,-4-6 16,-9-2-16,-8-1 0,-10 7 0,-9 5 16,0-8-16,-1-7 0,-13-7 15,-7-5-15,-2 8 0,1 6 0,0-7 16,0-2-16,6-6 15,5-4-15,5 0 0,5-2 16,20-5-16,16-4 0,10-1 0</inkml:trace>
  <inkml:trace contextRef="#ctx0" brushRef="#br0" timeOffset="106181.5548">2378 2412 0,'0'0'0,"0"0"15,0 0-15,0 0 0,0 0 0,12 24 16,-12-24-16,10 29 0,-10-29 15,12 38-15,-4-11 16,1-1-16,-1 2 0,8 10 16,3 2-16,0-5 0,-2-1 0,5 6 15,0-1-15,2-4 0,-2-3 16,8 0-16,4-4 0,-2-6 16,-1-5-16,7-2 0,6-4 15,0-6-15,-1-5 0,19-8 16,4-6-16,-6-7 0,-3-5 0,19-14 15,9-7-15,-9 2 0,-7 3 16,42-26-16,-2 3 16,-19 15-16,-11 10 0,-3 6 0,-1 8 15,-21 8-15,-17 4 0,-10 5 16,-6 3-16,-4 2 0,-5 3 0,-4 1 16,-3-1-16,-2 1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8-27T04:00:17.1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2912 2967 0,'0'0'0,"0"0"0,0 0 16,0 0-16,15 18 0,-15-18 15,15 22-15,-15-22 0,20 30 0,-10-10 16,2 7-16,0-1 15,2 2-15,1 9 0,1 2 16,0-3-16,-1-3 0,5 7 0,5-3 16,-3-4-16,0-2 0,3 1 15,0-1-15,1-8 0,0-5 16,3-5-16,4-2 0,-1-3 16,0-1-16,3-10 0,6-5 15,0-3-15,1-3 0,4-6 16,1-6-16,2-5 0,0-4 0,11-14 15,-2-3-15,4-4 16,-4 4-16,8-5 0,3 2 16,7-4-16,-9 13 0,-9 10 15,-9 10-15,-7 7 0,-5 5 0,-12 4 16,-8 3-16,-5 3 0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2025/8/27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2025/8/27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2025/8/27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5" Type="http://schemas.openxmlformats.org/officeDocument/2006/relationships/image" Target="../media/image3.emf"/><Relationship Id="rId4" Type="http://schemas.openxmlformats.org/officeDocument/2006/relationships/customXml" Target="../ink/ink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image" Target="../media/image4.emf"/><Relationship Id="rId4" Type="http://schemas.openxmlformats.org/officeDocument/2006/relationships/customXml" Target="../ink/ink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5.emf"/><Relationship Id="rId4" Type="http://schemas.openxmlformats.org/officeDocument/2006/relationships/customXml" Target="../ink/ink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image" Target="../media/image6.emf"/><Relationship Id="rId4" Type="http://schemas.openxmlformats.org/officeDocument/2006/relationships/customXml" Target="../ink/ink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>
                <a:solidFill>
                  <a:srgbClr val="FF0000"/>
                </a:solidFill>
              </a:rPr>
              <a:t>选必</a:t>
            </a:r>
            <a:r>
              <a:rPr lang="en-US" altLang="zh-CN">
                <a:solidFill>
                  <a:srgbClr val="FF0000"/>
                </a:solidFill>
              </a:rPr>
              <a:t>4 U2</a:t>
            </a:r>
            <a:r>
              <a:rPr lang="zh-CN" altLang="en-US">
                <a:solidFill>
                  <a:srgbClr val="FF0000"/>
                </a:solidFill>
              </a:rPr>
              <a:t>课文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墨迹 2"/>
              <p14:cNvContentPartPr/>
              <p14:nvPr/>
            </p14:nvContentPartPr>
            <p14:xfrm>
              <a:off x="444240" y="3592080"/>
              <a:ext cx="360" cy="360"/>
            </p14:xfrm>
          </p:contentPart>
        </mc:Choice>
        <mc:Fallback>
          <p:pic>
            <p:nvPicPr>
              <p:cNvPr id="3" name="墨迹 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4880" y="358272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9735"/>
            <a:ext cx="10968990" cy="58299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Located to the south of the equator, below many other countries on the globe, Australia is often informally referred to as “down under”.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be+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过去分词</a:t>
            </a: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+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介词的这种结构，做状语时，都用过去分词。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acquainted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acquainted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熟悉的、了解的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bored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bored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=be tired of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厌倦，牛津词典有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bored of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的用法，慎用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armed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armed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备有所需的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loaded with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loaded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满载的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obsessed with / by ...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obsess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vt.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该结构为被动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equipped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equip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vt.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该结构为被动）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burdened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burden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vt.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负担着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faced with (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face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vt.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面对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blessed with (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bless</a:t>
            </a:r>
            <a:r>
              <a:rPr lang="zh-CN" altLang="en-US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为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vt.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altLang="en-US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保佑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  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Armed with boundless enthusiasm, with a yelp that shattered the afternoon stillness, Buddy launched himself like a furry missile into the man’s waiting arms, his entire body quivering with unrestrained delight.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Loaded with mind-numbing jargon, his speech turned the lecture hall into seas of drooping heads and stifled yawns. </a:t>
            </a:r>
          </a:p>
          <a:p>
            <a:pPr marL="0" indent="0" algn="just">
              <a:buNone/>
            </a:pPr>
            <a:endParaRPr lang="en-US" altLang="zh-CN" sz="16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20640" y="308160"/>
              <a:ext cx="10806480" cy="54676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1280" y="298800"/>
                <a:ext cx="10825200" cy="54864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9410"/>
            <a:ext cx="10968990" cy="5890260"/>
          </a:xfrm>
          <a:ln>
            <a:solidFill>
              <a:schemeClr val="accent1"/>
            </a:solidFill>
          </a:ln>
        </p:spPr>
        <p:txBody>
          <a:bodyPr>
            <a:normAutofit fontScale="65000" lnSpcReduction="10000"/>
          </a:bodyPr>
          <a:lstStyle/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To survive in this vast land on the ocean, the Aborigines had to be in close contact with nature. This shows in their music, which </a:t>
            </a:r>
            <a:r>
              <a:rPr lang="en-US" altLang="zh-CN" sz="48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celebrates</a:t>
            </a: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 natural world and the spiritual world around them. 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Make sure koalas are </a:t>
            </a:r>
            <a:r>
              <a:rPr lang="en-US" altLang="zh-CN" sz="48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handled</a:t>
            </a: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for only a limited time and on a limited frequency of occasions. 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zh-CN" altLang="en-US" sz="4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常见的一词多义：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weather the storm 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duck the issue 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fan the flames 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cap the price 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cushion the blow 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claim the light</a:t>
            </a:r>
            <a:endParaRPr lang="en-US" altLang="zh-CN" sz="4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Darkness descended, claiming the light.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tip the scales at ...(</a:t>
            </a:r>
            <a:r>
              <a:rPr lang="zh-CN" altLang="en-US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尤指拳击比赛）称重为</a:t>
            </a: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At today’s weigh-in he tipped the scales at just over 15 stone. 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coast</a:t>
            </a:r>
            <a:r>
              <a:rPr lang="zh-CN" altLang="en-US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不费力地成功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4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Chinese men football team coasted to victory. </a:t>
            </a:r>
          </a:p>
          <a:p>
            <a:pPr marL="0" indent="0">
              <a:buNone/>
            </a:pPr>
            <a:r>
              <a:rPr lang="en-US" altLang="zh-CN"/>
              <a:t> 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18400" y="1037160"/>
              <a:ext cx="10490040" cy="38350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09040" y="1027800"/>
                <a:ext cx="10508760" cy="38538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09905"/>
            <a:ext cx="10968990" cy="573976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Baby kangaroos weigh only 2 grammes at birth. They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find their way into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their mother’s pouch to stay safe and warm.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无灵主语句的灵活使用：</a:t>
            </a:r>
            <a:endParaRPr lang="en-US" altLang="zh-CN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Frugality plants the seeds of prosperity.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Tension melted away, and eloquence gradually spilled out.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Dawn found the exhausted child curled up inside the blanket.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music box sprang to life in his hands, their favorite melody floating in the air.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Relief washed over me as a consensus was reached. It was a proof that honest dialogue breeds the best ideas.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Each dawn found him on the court, blisters splitting and callouses thickening, but his determination never faltered.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♛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With the clocking ticking, Tom’s pencil flew across the page in hasty scribbles, his heart hammering against his ribs like a trapped bird.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19200" y="1308240"/>
              <a:ext cx="10892520" cy="51102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9840" y="1298880"/>
                <a:ext cx="10911240" cy="51289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zh-CN" altLang="en-US"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作文</a:t>
            </a:r>
            <a:r>
              <a:rPr lang="en-US" altLang="zh-CN"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Among kangaroos, koalas and sheep, what’s your favorite animal in Australia?And why?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Among Australia’s icons, the koala moves me most. Cloaked in silver fur, it embodies resilience through stillness. Kangaroos bound with vigor; sheep drift like clouds. But koalas perch in eucalyptus canopies, their slow sway echoing the land’s ancient pulse.</a:t>
            </a: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living paradox: fragile yet enduring, clumsy yet adapted. They turn poison (eucalyptus) into life, mirroring Australia’s harsh beauty. Their sleepy gaze whispers of untamed wilderness resisting modernity.</a:t>
            </a: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Koalas teach me that quietude can be a superpower sometimes.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856080" y="827280"/>
              <a:ext cx="8680680" cy="5882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46720" y="817920"/>
                <a:ext cx="8699400" cy="6069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57835"/>
            <a:ext cx="10968990" cy="579183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11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作文</a:t>
            </a:r>
            <a:r>
              <a:rPr lang="en-US" altLang="zh-CN" sz="311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311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：</a:t>
            </a:r>
            <a:r>
              <a:rPr lang="en-US" altLang="zh-CN" sz="311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 are arguments evolving around keeping pets. What’s your opinion? And why?</a:t>
            </a:r>
          </a:p>
          <a:p>
            <a:pPr marL="0" indent="457200" algn="just">
              <a:lnSpc>
                <a:spcPts val="270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Advocates emphasize the unconditional love of a dog or the quiet companionship of a cat fulfills human needs in our increasingly isolated world.</a:t>
            </a:r>
          </a:p>
          <a:p>
            <a:pPr marL="0" indent="457200" algn="just">
              <a:lnSpc>
                <a:spcPts val="270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However, responsible ownership demands scrutiny. Many exotic pets suffer in unsuitable environments, while impulsive adoptions fuel shelter overcrowding. The carbon pawprint of meat-based pet foods also raises sustainability concerns in an era of climate consciousness.</a:t>
            </a:r>
          </a:p>
          <a:p>
            <a:pPr marL="0" indent="457200" algn="just">
              <a:lnSpc>
                <a:spcPts val="270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ideal path balances compassion with accountability. Prospective owners must match pets to their lifestyles, and embrace sustainable care practices. When done thoughtfully, pet ownership becomes a symbiotic relationship, one that nurtures both human well-being and animal dignity.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1048320" y="1035720"/>
              <a:ext cx="570240" cy="2487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38960" y="1026360"/>
                <a:ext cx="588960" cy="2674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1475"/>
            <a:ext cx="10968990" cy="587819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非谓语做状语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They didn’t complete the task according to the plan.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1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(say) that, I didn’t think I could.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The old man likes spending most of the day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2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(seat) in his armchair watching others playing chess.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There seems never to have been a civilization without toys, but when and how they developed is unknown. They probably came about just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3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(give) children something to do.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Influenced by urbanization and social changes, some courtyard houses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(pull) down, Siheyuan becomes a precious memory of the old Beijing city. And those courtyard houses preserved are often equipped with modern features.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5. Engineers are building a grape-picking robot equipped with visual sensors powered by AI to tell when fruit is ripe, and pressure-sensitive fingers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5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(grasp) and cut bunches from vines without having to shake any fruit loose.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9770" y="277595"/>
            <a:ext cx="10968990" cy="589026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The Thorn Birds </a:t>
            </a:r>
          </a:p>
          <a:p>
            <a:pPr marL="0" indent="45720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Paddy and the boys sometimes spent days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41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end riding horses, miles away from home and camping at night under star-lit sky. </a:t>
            </a:r>
          </a:p>
          <a:p>
            <a:pPr marL="0" indent="45720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Kangaroos in flocks streamed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42 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(leap) through the trees, taking fences with ease. Emus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鸸鹋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walked like giants about their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43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(territory) boundaries, taking fright at anything strange. Huge ants with a savage bite poured in rivers down holes in the ground. </a:t>
            </a:r>
          </a:p>
          <a:p>
            <a:pPr marL="0" indent="45720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Fearsome lizards measured five or six feet in length and thirty inches in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44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(broad) pounded over the ground and leaped easily for high tree branches.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45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snakes the variety was almost endless and the biggest and most dangerous-looking were often the least dangerous. </a:t>
            </a:r>
          </a:p>
          <a:p>
            <a:pPr marL="0" indent="45720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Grasshoppers, crickets, bees, flies, cicadas, dragonflies and moths came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46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all sizes and sorts. The spiders were terrible, huge hairy things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47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(inch) across, or small but deadly black things hiding in the toilet. Some lived in vast wheeling webs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48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(hang) between trees. Some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49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(rock) inside webs in the grass. Others dived into little holes in the ground complete 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50 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lids which shut after them.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1139</Words>
  <Application>Microsoft Office PowerPoint</Application>
  <PresentationFormat>宽屏</PresentationFormat>
  <Paragraphs>58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宋体</vt:lpstr>
      <vt:lpstr>微软雅黑</vt:lpstr>
      <vt:lpstr>Arial</vt:lpstr>
      <vt:lpstr>Times New Roman</vt:lpstr>
      <vt:lpstr>Wingdings</vt:lpstr>
      <vt:lpstr>WPS</vt:lpstr>
      <vt:lpstr>选必4 U2课文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198</cp:revision>
  <dcterms:created xsi:type="dcterms:W3CDTF">2019-06-19T02:08:00Z</dcterms:created>
  <dcterms:modified xsi:type="dcterms:W3CDTF">2025-08-27T04:36:05Z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EEAAFB02AFC24A2DAFE39235AC177DBB_11</vt:lpwstr>
  </property>
</Properties>
</file>