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>
                <a:solidFill>
                  <a:srgbClr val="FF0000"/>
                </a:solidFill>
              </a:rPr>
              <a:t>选必</a:t>
            </a:r>
            <a:r>
              <a:rPr lang="en-US" altLang="zh-CN">
                <a:solidFill>
                  <a:srgbClr val="FF0000"/>
                </a:solidFill>
              </a:rPr>
              <a:t>4 U2</a:t>
            </a:r>
            <a:r>
              <a:rPr lang="zh-CN" altLang="en-US">
                <a:solidFill>
                  <a:srgbClr val="FF0000"/>
                </a:solidFill>
              </a:rPr>
              <a:t>课文</a:t>
            </a:r>
            <a:endParaRPr lang="zh-CN" altLang="en-US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Located to the south of the equator, below many other countries on the globe, Australia is often informally referred to as “down under”.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be+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过去分词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+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介词的这种结构，做状语时，都用过去分词。</a:t>
            </a:r>
            <a:endParaRPr lang="zh-CN" alt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acquainted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acquainted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熟悉的、了解的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bored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bored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=be tired of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厌倦，牛津词典有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bored of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的用法，慎用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armed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armed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备有所需的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loaded with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loaded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满载的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obsessed with / by ...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obsess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该结构为被动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equipped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equip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该结构为被动）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burdened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burden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负担着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faced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face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面对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blessed with (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bless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保佑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   </a:t>
            </a:r>
            <a:endParaRPr lang="en-US" altLang="zh-CN" sz="2400" u="sng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Armed with boundless enthusiasm, with a yelp that shattered the afternoon stillness, Buddy launched himself like a furry missile into the man’s waiting arms, his entire body quivering with unrestrained delight.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Loaded with mind-numbing jargon, his speech turned the lecture hall into seas of drooping heads and stifled yawns.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16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>
            <a:normAutofit fontScale="50000"/>
          </a:bodyPr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To survive in this vast land on the ocean, the Aborigines had to be in close contact with nature. This shows in their music, which </a:t>
            </a:r>
            <a:r>
              <a:rPr lang="en-US" altLang="zh-CN" sz="48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celebrates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natural world and the spiritual world around them.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Make sure koalas are </a:t>
            </a:r>
            <a:r>
              <a:rPr lang="en-US" altLang="zh-CN" sz="48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handled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for only a limited time and on a limited frequency of occasions.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zh-CN" altLang="en-US" sz="4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常见的一词多义：</a:t>
            </a:r>
            <a:endParaRPr lang="zh-CN" altLang="en-US" sz="4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weather the storm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duck the issue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fan the flames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cap the price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cushion the blow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claim the light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Darkness descended, claiming the light.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tip the scales at ...(</a:t>
            </a:r>
            <a:r>
              <a:rPr lang="zh-C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尤指拳击比赛）称重为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At today’s weigh-in he tipped the scales at just over 15 stone.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coast</a:t>
            </a:r>
            <a:r>
              <a:rPr lang="zh-C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不费力地成功</a:t>
            </a:r>
            <a:endParaRPr lang="zh-CN" altLang="en-US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Chinese men football team coasted to victory.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09905"/>
            <a:ext cx="10968990" cy="573976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Baby kangaroos weigh only 2 grammes at birth. They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find their way into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their mother’s pouch to stay safe and warm.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无灵主语句的灵活使用：</a:t>
            </a:r>
            <a:endParaRPr lang="en-US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Frugality plants the seeds of prosperity.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Tension melted away, and eloquence gradually spilled out.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Dawn found the exhausted child curled up inside the blanket.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music box sprang to life in his hands, their favorite melody floating in the air.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Relief washed over me as a consensus was reached. It was a proof that honest dialogue breeds the best ideas.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dawn found him on the court, blisters splitting and callouses thickening, but his determination never faltered.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the clocking ticking, Tom’s pencil flew across the page in hasty scribbles, his heart hammering against his ribs like a trapped bird.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zh-CN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作文</a:t>
            </a:r>
            <a:r>
              <a:rPr lang="en-US" altLang="zh-CN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Among kangaroos, koalas and sheep, what’s your favorite animal in Australia?And why?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Among Australia’s icons, the koala moves me most. Cloaked in silver fur, it embodies resilience through stillness. Kangaroos bound with vigor; sheep drift like clouds. But koalas perch in eucalyptus canopies, their slow sway echoing the land’s ancient pulse.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living paradox: fragile yet enduring, clumsy yet adapted. They turn poison (eucalyptus) into life, mirroring Australia’s harsh beauty. Their sleepy gaze whispers of untamed wilderness resisting modernity.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Koalas teach me that quietude can be a superpower sometimes.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57835"/>
            <a:ext cx="10968990" cy="5791835"/>
          </a:xfrm>
          <a:ln>
            <a:solidFill>
              <a:schemeClr val="accent1"/>
            </a:solidFill>
          </a:ln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作文</a:t>
            </a:r>
            <a:r>
              <a:rPr lang="en-US" altLang="zh-CN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：</a:t>
            </a:r>
            <a:r>
              <a:rPr lang="en-US" altLang="zh-CN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are arguments evolving around keeping pets. What’s your opinion? And why?</a:t>
            </a:r>
            <a:endParaRPr lang="en-US" altLang="zh-CN" sz="311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Advocates emphasize the unconditional love of a dog or the quiet companionship of a cat fulfills human needs in our increasingly isolated world.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However, responsible ownership demands scrutiny. Many exotic pets suffer in unsuitable environments, while impulsive adoptions fuel shelter overcrowding. The carbon pawprint of meat-based pet foods also raises sustainability concerns in an era of climate consciousness.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ideal path balances compassion with accountability. Prospective owners must match pets to their lifestyles, and embrace sustainable care practices. When done thoughtfully, pet ownership becomes a symbiotic relationship, one that nurtures both human well-being and animal dignity.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1475"/>
            <a:ext cx="10968990" cy="587819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非谓语做状语</a:t>
            </a:r>
            <a:endParaRPr lang="zh-C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They didn’t complete the task according to the plan.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(say) that, I didn’t think I could.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The old man likes spending most of the day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(seat) in his armchair watching others playing chess.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There seems never to have been a civilization without toys, but when and how they developed is unknown. They probably came about just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(give) children something to do.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Influenced by urbanization and social changes, some courtyard houses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(pull) down, Siheyuan becomes a precious memory of the old Beijing city. And those courtyard houses preserved are often equipped with modern features.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Engineers are building a grape-picking robot equipped with visual sensors powered by AI to tell when fruit is ripe, and pressure-sensitive fingers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5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(grasp) and cut bunches from vines without having to shake any fruit loose.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ctr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The Thorn Birds </a:t>
            </a:r>
            <a:endParaRPr lang="en-US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Paddy and the boys sometimes spent days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41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end riding horses, miles away from home and camping at night under star-lit sky.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Kangaroos in flocks streamed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42 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(leap) through the trees, taking fences with ease. Emus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鸸鹋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walked like giants about their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43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(territory) boundaries, taking fright at anything strange. Huge ants with a savage bite poured in rivers down holes in the ground.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Fearsome lizards measured five or six feet in length and thirty inches in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44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(broad) pounded over the ground and leaped easily for high tree branches.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45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snakes the variety was almost endless and the biggest and most dangerous-looking were often the least dangerous.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Grasshoppers, crickets, bees, flies, cicadas, dragonflies and moths came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46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all sizes and sorts. The spiders were terrible, huge hairy things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47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(inch) across, or small but deadly black things hiding in the toilet. Some lived in vast wheeling webs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48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(hang) between trees. Some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49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(rock) inside webs in the grass. Others dived into little holes in the ground complete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50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lids which shut after them.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5600</Words>
  <Application>WPS 演示</Application>
  <PresentationFormat>宽屏</PresentationFormat>
  <Paragraphs>69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195</cp:revision>
  <dcterms:created xsi:type="dcterms:W3CDTF">2019-06-19T02:08:00Z</dcterms:created>
  <dcterms:modified xsi:type="dcterms:W3CDTF">2025-08-09T13:28:53Z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EEAAFB02AFC24A2DAFE39235AC177DBB_11</vt:lpwstr>
  </property>
</Properties>
</file>