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3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ink/ink4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ink/ink5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25" d="100"/>
          <a:sy n="25" d="100"/>
        </p:scale>
        <p:origin x="778" y="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8-27T02:44:09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3135 5188 0,'0'0'0,"0"0"0,0 0 0,20 2 16,-20-2-16,22-2 0,-22 2 15,31-2-15,-14 1 0,1 1 16,4 0-16,0 0 0,1-1 16,8-1-16,4 1 0,0 1 15,-3-1-15,5-1 0,4-2 16,7 0-16,-4 0 0,4 4 16,5 2-16,10 0 0,-5 1 0,2-3 15,-1 0-15,-1 0 16,-2-2-16,13 4 0,2-1 0,-3-1 15,-5 0-15,13-3 0,0 0 16,-6 2-16,-6 0 0,36 1 16,-1 0-16,-12 0 0,-9 0 15,2 1-15,3 0 0,-7-2 16,-3-3-16,4 7 0,3 1 16,-6-3-16,-2-2 0,1-1 15,0-2-15,-4 4 0,-6 2 0,2-2 16,4-3-16,-7 3 0,-5 1 15,0 2-15,1 0 0,-10 0 16,-4-2-16,4-2 0,0-1 16,-9 1-16,-7 2 0,0-1 15,1 2-15,-6-2 0,-1 0 0,-4-2 16,-2 0-16,-5 4 16,-1 5-16,1-5 0,-3-1 0,-5-1 15,-1 1-15,1 1 16,1-1-16,-4-1 0,0-3 0,-1 3 15,-3 0-15,2 3 0,-2-3 16,0 0-16,0 0 0,0 0 16,0 1-16,0-1 0,0 0 15,0 0-15,0 0 0,0 0 16,0 0-16,0 0 0,0 0 0,0 0 16,0 0-16,0 0 15,0 0-15,0 0 0,0 0 0,0 0 16,0 0-16,0 0 0,0 0 15,0 0-15,0 0 0,0 0 16,0 0-16,0 0 0,0 0 16,0 0-16,0 0 0,0 0 15,0 0-15,0 0 0,0 0 16,0 0-16,0 0 0,0 0 16,0 0-16,0 0 0,0 0 0,0 0 15,0 0-15,0 0 0,0 0 16,0 0-16,0 0 0,0 0 15,0 0-15,0 0 0,0 0 16,0 0-16,0 0 0,0 0 16,0 0-16,0 0 0,0 0 0,0 0 15,0 0-15,0 0 16,0 0-16,0 0 0,0 0 16,0 0-16,0 0 0,0 0 15,0 0-15,-9 2 0,9-2 0,-8 1 16</inkml:trace>
  <inkml:trace contextRef="#ctx0" brushRef="#br0" timeOffset="5671.3543">4785 3740 0,'0'0'0,"0"0"0,0 0 0,0 0 15,0 0-15,0 0 0,23 21 16,-23-21-16,0 0 0,16 26 15,-16-26-15,11 28 0,-6-15 0,0 1 16,2-1-16,-4-2 16,0-1-16,1-1 0</inkml:trace>
  <inkml:trace contextRef="#ctx0" brushRef="#br0" timeOffset="6016.9585">4889 3717 0,'0'0'0,"0"0"0,0 0 16,24-8-16,-24 8 0,25-7 15,-7 5-15,0 0 0,2 0 16,0 4-16,2-1 0,3 1 0,0 1 16,-6 0-16,2 2 0,-5 0 15,-3 0-15,-3 3 0,-1 1 16,-6 0-16,-2-1 0,-7 0 15,-7 3-15,-1 1 0,-1 1 16,-6 0-16,-1 1 0,-1 0 0,-2-3 16,-1 3-16,0 0 15,4-5-15,5-2 0,4 1 16,3 0-16,3-3 0,4-1 0,4-3 16,5-2-16,5-2 0,3 0 0,2-2 15,5-2-15,1 1 16,0 1-16,4 0 0,-9 0 15,-1 3-15</inkml:trace>
  <inkml:trace contextRef="#ctx0" brushRef="#br0" timeOffset="6450.2321">5066 3959 0,'0'0'0,"0"0"0,0 0 0,0 0 15,-8 23-15,8-23 0,-3 24 16,2-11-16,1 2 0,1-2 16,1 2-16,2-3 0,3-1 15,2-3-15,3-1 0,0-2 16,0-3-16,1-1 0,2-1 0,0-3 16,-1-3-16,-2 0 0,0-1 15,-4 1-15,-1 1 0,-4-1 16,0-1-16,-5 1 0,-2 0 0,-5 4 15,-3 1-15,-1 2 0,-3 0 16,-7 3-16,-2 5 16,0 0-16,-4 2 0,1 4 15,0 1-15,-3 4 0,4-1 0,5 1 16,4-1-16,4 0 0,3-1 16,8-1-16,5-1 0,4-2 15,4-2-15,8-2 0,8-4 16,-3-1-16,1-3 0,5-2 15,6-1-15,-3-3 0,-1-2 0,6-1 16,2 0-16,-4-1 16,-3 1-16,-5-3 0,-4 0 15,-2 0-15,-1 1 0,-5 1 0,-3 3 16,-2 0-16</inkml:trace>
  <inkml:trace contextRef="#ctx0" brushRef="#br0" timeOffset="6621.4711">5367 3607 0,'0'0'0,"0"0"0,0 0 16,0 0-16,0 0 0,0 0 16,0 0-16,-4 24 0,4-24 0,2 26 15,-2-26-15,8 30 0,-1-18 16,-2-2-16,2-1 0,-4 0 0</inkml:trace>
  <inkml:trace contextRef="#ctx0" brushRef="#br0" timeOffset="6900.4764">5787 3599 0,'0'0'0,"0"0"16,0 0-16,0 0 0,0 0 0,-33 13 15,33-13-15,-33 13 16,11-4-16,-6 1 0,-2 3 15,0 1-15,2-1 0,-7 3 16,3 0-16,6-3 0,3-1 0,1 0 16,4-2-16,5-3 15,4 0-15,9-4 0,7-2 16,5-2-16,5 0 0,7-3 0,3-1 16,1-1-16,0-1 0,7-1 15,1 0-15,-3 1 0,-3 3 16,2 1-16,-3 0 0,-14 2 15,-4 0-15,-2 0 0,-2 0 16,-2-1-16</inkml:trace>
  <inkml:trace contextRef="#ctx0" brushRef="#br0" timeOffset="7116.6698">5222 3977 0,'0'0'0,"0"0"16,0 0-16,37-9 0,-21 7 15,10-4-15,3-2 0,12-2 16,2 1-16,1-2 0,5 0 16,8-3-16,-2 1 0,7-1 15,-4 2-15,-7 1 0,-7 1 0,-2-1 16,-8 0-16,-12 6 0,-7 3 16,-10-3-16,-6-1 0,-7 0 15,-2 2-15,4 1 0,0 0 16,2 1-16</inkml:trace>
  <inkml:trace contextRef="#ctx0" brushRef="#br0" timeOffset="7333.6755">5567 3553 0,'0'0'0,"0"0"0,0 0 0,0 0 16,-7 27-16,7-27 0,-9 35 15,3-12-15,1 3 0,-4 5 16,-2 5-16,-3 10 0,-4-3 16,-2 11-16,0 0 0,3-5 0,0-6 15,-1 2-15,4-7 0,0-6 16,2-3-16,2-6 0,2-7 16,3-2-16</inkml:trace>
  <inkml:trace contextRef="#ctx0" brushRef="#br0" timeOffset="7533.2349">5721 3946 0,'0'0'0,"0"0"16,18-1-16,-6 1 0,2-1 0,3 3 16,3 2-16,-1 0 0,1 2 15,-7 1-15,-1 3 0,-5 0 16,-3-1-16,-5 2 0,-3-1 15,-4-2-15,-3 2 0,2-3 16,0-1-16,3-1 0</inkml:trace>
  <inkml:trace contextRef="#ctx0" brushRef="#br0" timeOffset="7750.3555">5567 4130 0,'0'0'0,"0"0"0,0 0 0,21-9 15,-21 9-15,21-7 0,-21 7 16,25-5-16,-11 2 0,-1 3 15,3 0-15,-3 1 0,0 1 16,-1 2-16,-1-1 0,-2 2 16,-1 0-16,-4 2 0,-2-1 0,-1 1 15,-2 1-15,-2 0 0,-3 1 16,0-1-16,-1 1 0,1 1 16,-4-2-16,-1 3 0,0-3 15,-1-1-15,-1-3 16,3 1-16,2-1 0,0-2 0</inkml:trace>
  <inkml:trace contextRef="#ctx0" brushRef="#br0" timeOffset="7934.6708">5538 4143 0,'0'0'0,"0"0"0,0 0 16,0 0-16,0 0 0,0 0 0,0 0 16,1 27-16,-1-27 0,5 28 15,-1-10-15,-1 0 0,2 0 16,1 1-16,4 1 0,0-3 15,-1-2-15,5 1 0,3-1 16,0-4-16,2-3 0,4-4 16,3-3-16,-1-3 0,-2-1 0,-3 0 15,-4 0-15,-1 1 0</inkml:trace>
  <inkml:trace contextRef="#ctx0" brushRef="#br0" timeOffset="8420.4641">6342 3655 0,'0'0'16,"0"0"-16,0 0 0,0 0 0,0 0 16,-23 17-16,23-17 0,-23 19 15,23-19-15,-26 23 0,11-9 16,3 1-16,1-1 0,1 0 15,3 0-15,0-2 0,1-1 16,4-1-16,3-2 0,3-2 16,2 0-16,4-2 0,4 0 15,-3-3-15,2 1 0,1 1 0,0-1 16,-3 0-16,-1-2 0,-2 2 16,-3 0-16,-1 3 0,-4-1 15,-4 2-15,-2 1 0,-4 2 16,-2-1-16,-7 5 0,-3 2 15,-2 0-15,-2-1 0,1 1 16,0-1-16,3 1 0,2-2 0,0 3 16,5-3-16,0-2 0,7-2 15,3-3-15,7-1 16,1-4-16,1-1 0,7-3 16,4-1-16,3 1 0,-3-2 0,4-1 15,1 1-15,1 0 0,0 0 16,3-1-16,-2 2 0,-3 0 15,-4 1-15,-4 3 0,-3 0 16,-2 0-16,-2 0 0,-1 0 0</inkml:trace>
  <inkml:trace contextRef="#ctx0" brushRef="#br0" timeOffset="8583.8921">6005 4308 0,'0'0'0,"0"0"15,0 0-15,0 0 0,0 0 0,0 0 16,0 0-16,0 0 0,23-2 15,-23 2-15,34-11 0,-13 4 16,2-1-16,3-1 0,0 0 16,1-2-16,-1-1 0,11-6 15,-1-1-15,-4 0 0,-3-1 0,-1 1 16,-3 2-16,-7 4 0</inkml:trace>
  <inkml:trace contextRef="#ctx0" brushRef="#br0" timeOffset="8770.8939">6590 3559 0,'0'0'0,"0"0"16,0 0-16,0 0 0,0 0 15,21 11-15,-21-11 0,0 0 16,21 23-16,-21-23 0,15 20 15,-10-10-15,1-1 0,-1 0 16,1-2-16,-3 0 0</inkml:trace>
  <inkml:trace contextRef="#ctx0" brushRef="#br0" timeOffset="8983.1536">6464 3733 0,'0'0'0,"0"0"0,0 0 0,-4 20 0,4-20 16,-2 21-16,1-6 15,-2 1-15,1 0 0,0 1 0,-1-1 16,2-1-16,0-1 0,1 2 16,0-3-16,0-1 0,0-3 0,0-1 15</inkml:trace>
  <inkml:trace contextRef="#ctx0" brushRef="#br0" timeOffset="9217.1973">6748 3738 0,'0'0'0,"9"-4"16,4-2-16,4 1 0,4 0 16,6-1-16,5 0 15,0 2-15,-2 1 0,5-1 0,-2 3 16,-5-1-16,-5 1 0,-4 2 15,-4 0-15,-4 0 0,-2 1 16,-8 4-16,-4 4 0,-8-2 0,-6-3 16,-5 7-16,-4 2 15,-4 3-15,-3 0 0,-2 1 16,-3-1-16,5-2 0,1-2 0,2 1 16,7-5-16,6-2 0</inkml:trace>
  <inkml:trace contextRef="#ctx0" brushRef="#br0" timeOffset="9383.6867">6767 3882 0,'0'0'0,"0"0"15,0 0-15,0 0 0,0 0 0,-28 12 16,28-12-16,-23 15 0,23-15 16,-29 21-16,7-7 0,0 1 15,0-1-15,-10 8 0,0 3 16,3-2-16,2-2 0,-2 1 15,7-5-15,4-3 0</inkml:trace>
  <inkml:trace contextRef="#ctx0" brushRef="#br0" timeOffset="9585.9574">6557 4114 0,'0'0'0,"0"0"16,0 0-16,0 0 0,10 25 0,-10-25 15,9 28-15,-4-11 16,-1 0-16,-1 1 0,2 2 16,-2 2-16,0-3 0,1-1 15,-2-1-15,0-2 0,0-4 0,-2-4 16,-2-1-16,0-3 0,1 1 16,0-1-16</inkml:trace>
  <inkml:trace contextRef="#ctx0" brushRef="#br0" timeOffset="9817.2326">6953 3945 0,'0'0'15,"7"-1"-15,3-1 0,0 1 0,1 0 16,3 0-16,4 1 0,-5-1 16,-1-2-16,-2 5 0,-1 0 15,-4 0-15,-1 1 0,-7 2 16,-2 1-16,-4 2 0,-2 2 15,-6 1-15,2 4 0,-6-3 0,-1 0 16,-1 2-16,-2 4 16,0-2-16,3 2 0,-6 5 15,-1-3-15,5-4 0,6-3 0,3-2 16</inkml:trace>
  <inkml:trace contextRef="#ctx0" brushRef="#br0" timeOffset="10017.2382">6701 4167 0,'0'0'16,"0"0"-16,0 0 0,0 0 0,0 0 16,16 23-16,-16-23 15,12 22-15,-12-22 0,12 30 0,-6-14 16,0-1-16,-1-1 0,1-1 16,-1 2-16,-1 0 0,2-2 15,-3-2-15,2-2 0,-2-1 16,-1-4-16,0 2 0,1-3 15,-1 1-15</inkml:trace>
  <inkml:trace contextRef="#ctx0" brushRef="#br0" timeOffset="10333.355">6874 4150 0,'0'0'0,"0"0"15,0 0-15,30-6 0,-19 4 16,2-1-16,1 1 0,2-1 15,1 2-15,3 1 0,1 1 16,-2 0-16,-3-2 0,0 1 16,-4 0-16,1 1 0,-2 1 15,0 0-15,-1 2 0,-1-1 0,0 1 16,-3 2-16,0 2 0,-2-1 16,0 0-16,-1 4 0,-3 2 15,1 1-15,-1 0 0,-1 5 16,-2 1-16,0-2 0,2 1 15,-2-2-15,2-2 0,0-1 16,0-3-16,-2-1 0,1 0 16,0-1-16,0-2 0,-2 0 15,-3 0-15,-1-3 0,-2 0 0,0-1 16,2 1-16,2-2 0</inkml:trace>
  <inkml:trace contextRef="#ctx0" brushRef="#br0" timeOffset="10519.3672">6899 4291 0,'0'0'0,"0"0"16,0 0-16,27-7 0,-17 4 0,1 2 16,1-1-16,1-1 0,0 2 15,0 0-15,1-1 0,-2 4 16,0-1-16,-3 1 0,-5 2 15,-1-2-15,1 1 0,-2-1 0</inkml:trace>
  <inkml:trace contextRef="#ctx0" brushRef="#br0" timeOffset="10683.5499">6902 4398 0,'0'0'0,"0"0"0,19-6 0,-8 3 15,4 0-15,0 1 0,4 0 16,4-2-16,0 1 0,0 2 16,1 0-16,-4 1 0,-3-1 0,-3 1 15</inkml:trace>
  <inkml:trace contextRef="#ctx0" brushRef="#br0" timeOffset="13350.8418">6041 4936 0,'0'0'0,"0"0"16,0 0-16,0 0 0,0 0 0,0 0 15,-25 11-15,25-11 0,0 0 0,-24 14 16,13-8-16,-1 1 0,1 1 16,-4 3-16,1 1 0,-1 0 15,-1 2-15,-3-1 16,0 2-16,-7 4 0,1 1 0,3-2 15,0 1-15,0-2 0,3-1 16,0 0-16,-1 0 0,5-1 16,-1-2-16,2-2 0,3-1 15,1-2-15,2 0 0,4-1 16,1-1-16,3 0 0,3-1 0,4 1 16,1-2-16,2 1 0,3 0 15,0-2-15,2-1 0,4 0 16,-1-1-16,4 0 0,3 2 15,0-2-15,3 1 0,-1-1 16,2 1-16,3-1 0,0 0 16,1 2-16,2-2 0,-5 0 15,-1-1-15,-3 1 0,-1 0 16,-2 2-16,0-2 0,0 0 16,0-1-16,-2-1 0,-2 0 0,-4 0 15,-1-1-15,-3 2 16,-2 4-16,-2-5 0,-1-3 0,-2 0 15,-1 0-15,0-1 0,-2-1 16,-1 1-16,0 0 0,-1-2 16,-3-3-16,-2 2 0,-1-2 0,-2 0 15,-1-1-15,-1 0 0,0 1 16,0 1-16,0-2 16,0 0-16,1-1 0,1 0 0,2 1 15,-3-1-15,0 1 0,1-1 16,0 0-16,3 0 0,-3 0 15,1 1-15,-1 1 0,3 1 16,0 1-16,-1-1 0,1 0 16,-1 1-16,1 1 0,1 3 15,1 1-15,1-1 0,-3 1 0,2 2 16,-1-1-16,2 2 0,0 0 16,-1-1-16</inkml:trace>
  <inkml:trace contextRef="#ctx0" brushRef="#br0" timeOffset="16600.0615">29557 5157 0,'0'0'0,"0"0"16,0 0-16,0 0 0,24-3 16,-24 3-16,0 0 0,23-4 0,-13 1 15,2 0-15,2 0 0,0 1 16,1-2-16,2 1 0,0 2 15,1 1-15,2 0 0,3-1 16,3 1-16,6-1 0,-2 1 16,5 0-16,1 2 0,0-2 15,1-1-15,9 0 0,1 0 16,0 0-16,-1-1 0,1 1 16,2 1-16,9-1 0,0 0 0,-2 1 15,0 2-15,0 2 0,1-1 16,9-2-16,0-3 15,-1 1-15,0 0 0,6 0 0,-5 1 16,-5 0-16,-2 1 0,2 1 16,-1 0-16,-4 1 0,-2-2 15,19 5-15,-9 2 0,-7-1 16,-4-1-16,-6-5 0,-5-1 16,-5-4-16,-4-2 0,-12 6 15,4 3-15,-2-4 0,-4-3 0,2-1 16,0-2-16,-1-1 0,-1 0 15,-4 0-15,2-5 0,-3 3 16,-1 1-16,-1-3 0,1-1 16,-6-2-16,0-3 0,-2-3 15,1 0-15,1-4 0,0 0 0,1-3 16,0 0-16,-2-1 16,0 0-16,-2-2 0,0 1 15,1-5-15,3-1 0,-2 1 16,-1 3-16,-1-3 0,1 1 0,-2-1 15,0 0-15,1 1 0,-1 0 16,-3-2-16,-2 3 0,1 5 16,-1 0-16,0-4 0,0 2 15,-2 6-15,-2 4 0,-2 0 16,0 1-16,-3 3 0,-2 5 0,1-1 16,1-1-16,-4 1 0,-4 2 15,-3 0-15,-1 2 16,3 3-16,0 1 0,-4 0 0,-4-1 15,1 0-15,-1 0 0,-7 1 16,-2 1-16,-1 0 0,1 1 16,-3-1-16,-1 1 0,0 1 15,2 0-15,-3-2 0,-1 1 16,1 0-16,1 0 0,-9 1 16,0-1-16,2 0 0,3 0 0,-3 0 15,-4-1-15,3 1 16,2 0-16,-2 1 0,-1 0 15,-1 0-15,0-2 0,-4 0 0,3-1 16,-1 3-16,0 1 0,3-2 16,1 0-16,2 1 0,1 1 15,-1 0-15,2-2 0,2 0 16,2 0-16,-2 0 0,0 0 16,2 1-16,3 0 0,0 2 15,1 1-15,0 1 0,0 1 0,4 0 16,2 1-16,0-1 0,0-1 15,5 1-15,-1 1 0,4 2 16,2 1-16,0-1 0,2-1 16,0 1-16,0-1 0,2 0 15,2-1-15,5 1 0,2 2 0,0 1 16,-1 0-16,1 2 16,3 2-16,0-2 0,1 1 0,0 3 15,1-1-15,1 4 16,1 2-16,0 0 0,1 1 0,0 2 15,0 1-15,1 2 0,0 2 16,0 1-16,0 0 0,0 1 16,1 3-16,1-1 0,-1 0 15,2 6-15,2-3 0,-2-1 16,-1-1-16,1-3 0,-2-1 0,2 1 16,3 0-16,-1-2 0,-1-2 15,-1-2-15,0 0 16,1-2-16,2 0 0,-1 0 0,1-1 15,-1-3-15,-2-1 0,-2-3 16,0-1-16,1-1 0,-1-2 16,-1-2-16,1 0 0,-1-2 15,-1 1-15,0-3 0,0 0 16,0 0-16,0-4 0,-4 2 16,-3-2-16,2 0 0,-1 0 0,2 0 15</inkml:trace>
  <inkml:trace contextRef="#ctx0" brushRef="#br0" timeOffset="37638.8889">8845 3114 0,'0'0'0,"0"0"15,0 0-15,0 0 0,0 0 16,0 0-16,0 0 0,0 0 15,2 23-15,-2-23 0,0 0 16,-1 37-16,1-37 0,-5 33 16,0-12-16,0-1 0,-1-1 15,0 3-15,-2 2 0,0-1 16,0-1-16,0 2 0,0-3 16,0 0-16,2-2 0,0-3 0,2-4 15,0-3-15,1-4 0,1-2 16,2-3-16,-1-5 0,1-1 15,1-3-15,1-3 0,0-2 16,1-2-16,3-3 0,1-1 16,1-1-16,3 1 0,3-4 15,0-2-15,0 3 0,1 0 0,1-2 16,0 3-16,-2 3 16,0 1-16,0 5 15,-1 1-15,-2 6 0,-2 2 0,-3 5 16,1 4-16,-2 3 0,1 1 15,-3 7-15,-1 5 0,-2 2 16,-1 4-16,-2 7 0,-1 2 16,0 0-16,2-1 0,0-1 15,-1-2-15,0-5 0,1-2 0,1-1 16,1-3-16,0-8 0,0-3 16,-1-4-16,0-1 0,1-5 15,2 2-15,0-5 0,0-2 16,1 1-16,-2 1 0,0-1 15</inkml:trace>
  <inkml:trace contextRef="#ctx0" brushRef="#br0" timeOffset="38017.2891">9128 3335 0,'0'0'0,"0"0"0,0 0 15,23 0-15,-23 0 0,25 0 16,-11-1-16,1 1 0,1-2 15,0 1-15,3 0 0,-1-2 0,-1-3 16,-1 1-16,-2-1 16,3-3-16,-2 0 0,0-1 15,-2 1-15,-3-1 0,-1 0 0,-3 1 16,-1-1-16,-3 1 0,-2 1 16,-1 4-16,-3-2 0,0 2 15,-3-1-15,-1 2 0,-5 1 16,0 1-16,0 0 0,-4 4 15,1 2-15,0 3 0,3 2 0,-1 4 16,2 1-16,0 2 16,1-1-16,3 3 0,1 0 0,3 1 15,3 1-15,1-1 0,3 0 16,3-2-16,2-1 0,8 3 16,3-1-16,1-3 0,4-4 15,1-2-15,3-4 0,0 0 16,2 1-16,-6-2 0,-4-1 15,-3-1-15</inkml:trace>
  <inkml:trace contextRef="#ctx0" brushRef="#br0" timeOffset="38433.7254">9997 3139 0,'0'0'16,"0"0"-16,0 0 0,0 0 0,-19-9 0,19 9 16,-20-3-16,20 3 15,-26 4-15,9 0 0,-2 0 16,-1 2-16,-1 1 0,0 0 16,1 3-16,-4 3 0,0-1 0,4 0 15,3 2-15,4-2 0,3 0 16,5-1-16,3 0 0,5-3 15,2 1-15,4 0 0,2 0 16,3 0-16,3 1 0,0 0 16,2-1-16,-1 0 0,-3 1 15,0 1-15,-3 1 0,-2-1 16,-2-3-16,-1 2 0,-2 1 16,-4 0-16,-4 1 0,-2-1 15,-3 1-15,-3-2 0,-2 1 0,-3-3 16,-1 1-16,0-2 0,3-1 15,1-1-15,1-1 0,1-3 16,2-1-16,2-4 0,3-4 16,0 2-16,1-1 0,1 3 15</inkml:trace>
  <inkml:trace contextRef="#ctx0" brushRef="#br0" timeOffset="38705.0821">10349 3107 0,'0'0'0,"0"0"16,0 0-16,-10 24 0,10-24 0,-17 28 16,4-5-16,0 2 15,0 1-15,-3 8 0,3 1 0,1-3 16,2-6-16,1 6 0,2 0 15,4-8-15,2-5 0,4-3 16,5-4-16,3-2 0,2-4 0,3-1 16,1-4-16,0-1 0,-2-3 15,1-5-15,-1-3 16,-2 1-16,-3 2 0,-1 2 0</inkml:trace>
  <inkml:trace contextRef="#ctx0" brushRef="#br0" timeOffset="38920.1171">10201 3287 0,'0'0'0,"0"0"16,0 0-16,29-4 0,-29 4 15,34-4-15,-13 2 0,1-1 16,1 1-16,8-3 0,1-1 15,-1 1-15,-2 0 0,7 0 16,-2 1-16,-4 1 0,-5 1 0,-4 0 16,-4 0-16,-4 1 0</inkml:trace>
  <inkml:trace contextRef="#ctx0" brushRef="#br0" timeOffset="39233.7446">10848 3007 0,'0'0'0,"0"0"0,0 0 15,0 0-15,-10 17 0,10-17 16,-13 27-16,5-9 0,-1 2 0,0 7 15,-2 4-15,-4 7 16,2-1-16,0 1 0,1-2 16,-2 8-16,2-4 0,1-4 15,2-3-15,2-6 0,1-3 0,1-2 16,0-5-16,2-5 0,1-4 16,3-3-16,2-2 15,-1-1-15,1 0 0,-1 0 0</inkml:trace>
  <inkml:trace contextRef="#ctx0" brushRef="#br0" timeOffset="39634.1303">10832 3344 0,'0'0'0,"0"0"15,0 0-15,0 0 0,0 0 0,29 15 16,-29-15-16,30 8 0,-13-5 0,0-2 15,2 1-15,-1-4 16,-1 2-16,1-2 0,1-2 16,-2 1-16,0-3 0,2-2 15,-3-1-15,-1-1 0,-3 0 0,-1-1 16,-2-1-16,-3 0 0,0 0 16,-5 0-16,-2 0 0,-4 1 15,-1 1-15,-5 3 0,-3 0 16,0 3-16,0 1 0,-4 6 15,-3 2-15,-1 2 0,0 3 16,1 2-16,0 4 0,2 2 16,3 3-16,-2 8 0,3 0 15,4-1-15,4-3 0,6 1 0,5 2 16,5-3-16,4-4 0,7-5 16,5-3-16,2-4 0,3-3 15,11-2-15,4-4 0,-10 0 16,-7 0-16,-7 0 0</inkml:trace>
  <inkml:trace contextRef="#ctx0" brushRef="#br0" timeOffset="40550.4399">8832 3785 0,'0'0'0,"0"0"0,0 0 16,0 0-16,0 0 0,0 32 16,0-32-16,-7 31 0,3-12 0,-2 6 15,0 3-15,-1 0 0,0-1 16,-1 9-16,0 0 0,0-3 16,2-3-16,-2 3 0,0-6 15,1-6-15,2-5 0,1-4 16,-1-4-16,2-4 0,2-1 0,1-7 15,1-5-15,1-2 16,1-4-16,2-3 0,0-5 16,3 0-16,1-1 0,6-5 15,3 0-15,0 4 0,-2 2 0,2 2 16,-1 2-16,0 4 0,-1 6 16,2 4-16,2 4 0,-1 2 15,-3 1-15,-2 7 0,-1 4 16,-3 3-16,-4 2 0,-1 1 15,-3 3-15,-2-3 0,-1 0 0,-4 0 16,-2 1-16,-2-2 16,0-1-16,-3-3 0,-3 1 15,0-2-15,-2 0 0,-2-2 16,-5-3-16,4-1 0,1 0 0,0-4 16,1-3-16,4-2 0,0 1 15,-1-5-15,0-1 0,2-1 16,2 0-16,5-3 0,5-3 15,3 1-15,4 1 0,0-3 16,3-1-16,-1 2 0,-3 4 0,0 1 16</inkml:trace>
  <inkml:trace contextRef="#ctx0" brushRef="#br0" timeOffset="40951.1763">9163 4116 0,'0'0'0,"0"0"0,0 0 15,0 0-15,0 0 0,22 9 0,-22-9 16,0 0-16,25 3 0,-25-3 16,27-3-16,-27 3 0,29-5 15,-15-1-15,2-1 0,-3-1 16,-1 1-16,-1-4 0,-1-2 15,-2 1-15,-1-2 0,-1-3 16,-1 0-16,-3 0 0,-2 1 0,-6 3 16,-4 1-16,-1 3 0,-1 3 15,-3 3-15,-3 2 16,-1 3-16,1 4 0,-2 4 0,-4 2 16,4 4-16,3 0 0,-2 9 15,2 0-15,2 1 0,4 0 16,5 0-16,2 2 0,4-5 15,3-4-15,7 3 0,6-3 16,-2-6-16,2-3 0,7-4 16,6 1-16,-2-5 0,1-1 0,5-6 15,1-6-15,-7 3 0,-6 1 16,-5 2-16</inkml:trace>
  <inkml:trace contextRef="#ctx0" brushRef="#br0" timeOffset="41401.0229">9858 3924 0,'0'0'16,"0"0"-16,0 0 0,0 0 0,-13 25 16,13-25-16,-16 32 0,8-11 15,-1 2-15,0 2 0,0 1 16,-2 3-16,1-3 0,3-3 15,0-3-15,1-3 0,1-3 16,1-3-16,0-3 0,2-3 16,0-3-16,2-2 0,0-7 15,3-1-15,3-3 0,1-6 0,3-6 16,1 2-16,2 0 0,2-3 16,0-2-16,5-4 0,-1 5 15,0 2-15,-1 0 0,0 4 16,-1 5-16,-1 2 0,-1 6 15,0 0-15,-2 2 0,-1 4 16,-1 4-16,-1 3 0,-1 3 0,-2 3 16,-3 3-16,-2-2 0,0 3 15,-1 7-15,-2 1 16,0-2-16,-1-2 0,-1 0 0,-1 1 16,1-1-16,0-3 0,-2-2 15,1-3-15,1-2 0,1-1 16,0-4-16,2 0 0,2-4 15,1-1-15,-1-1 0,0 0 16,-2 0-16</inkml:trace>
  <inkml:trace contextRef="#ctx0" brushRef="#br0" timeOffset="41767.256">10151 4084 0,'0'0'0,"0"0"0,0 0 0,0 0 16,0 0-16,0 0 0,27 9 15,-27-9-15,0 0 0,36 2 16,-36-2-16,31-1 0,-14-1 16,-1-2-16,1 0 0,-2-2 15,-2 1-15,2-3 0,-1 0 0,-1-2 16,-1 0-16,-3-2 0,-2 1 16,-3-1-16,-2 0 0,-3-5 15,-2 1-15,-1 3 0,-2 2 0,-4 5 16,-4 2-16,-2 2 15,0 1-15,-2 2 0,0 0 16,0 4-16,1 2 0,0 5 16,-1 3-16,3 2 0,1 0 0,2 6 15,2 1-15,5-1 0,2-1 16,5 1-16,4 1 16,2-4-16,1-4 0,7-3 0,6-2 15,2-3-15,1-3 0,1-1 16,3-4-16,0-1 0,-1-2 15,-4 1-15,-6 0 0,-2 1 0</inkml:trace>
  <inkml:trace contextRef="#ctx0" brushRef="#br0" timeOffset="42117.3431">10911 3876 0,'0'0'0,"0"0"0,0 0 16,0 0-16,0 0 0,0 0 15,-26-3-15,26 3 0,-30 4 0,12 0 16,-2 2-16,0 1 16,1 2-16,0 1 0,0 0 15,-3 4-15,3-2 0,5 1 16,3 0-16,4 1 0,5-3 0,4 0 16,5-1-16,2 1 0,2-1 15,2 1-15,2 0 0,1-2 16,-2-2-16,-1 0 0,1 0 15,-3 1-15,-2-2 0,-3 2 16,0 1-16,-4-1 0,-2 2 16,-5-1-16,-3 0 0,-2 1 0,-1 1 15,-3-1-15,0 0 16,0-1-16,1-3 0,-2-2 0,1-1 16,1 0-16,2-3 0,1 0 15,2 0-15,1 0 0</inkml:trace>
  <inkml:trace contextRef="#ctx0" brushRef="#br0" timeOffset="42386.6024">11195 3800 0,'0'0'0,"0"0"16,0 0-16,0 0 0,0 0 0,-7 34 15,7-34-15,-14 36 16,5-17-16,-2 4 0,-2 3 16,2-2-16,3-1 0,-3 8 15,2-2-15,1-5 0,3-1 0,3 0 16,6-1-16,2-9 0,3-2 16,2-2-16,2-1 15,0-2-15,-1-2 0,1-3 0,1-1 16,-1-1-16,0-4 0,-4 3 15,0-2-15,-2 2 0</inkml:trace>
  <inkml:trace contextRef="#ctx0" brushRef="#br0" timeOffset="42585.1928">10985 4042 0,'0'0'0,"0"0"0,0 0 15,23-5-15,-23 5 0,30-3 16,-30 3-16,41-4 0,-20 2 0,2-1 16,3 2-16,5-2 15,-2 0-15,-1-1 0,1-1 0,-1 1 16,-3-1-16,-4 1 0,-3 1 16,-3 1-16</inkml:trace>
  <inkml:trace contextRef="#ctx0" brushRef="#br0" timeOffset="42919.5988">11564 3734 0,'0'0'0,"0"0"0,0 0 0,0 0 16,0 0-16,-9 27 0,9-27 16,-11 29-16,5-11 0,-1 2 15,-2 5-15,0-2 0,0 0 0,-4 9 16,0 0-16,1-2 0,1-2 16,0 4-16,1 0 0,3-7 15,3-4-15,1-3 0,3-1 16,6-3-16,3-3 0,3-3 15,2-4-15,-3-4 0,0-2 0,4-1 16,1 0-16,-2 0 16,-3 2-16,-1-1 0</inkml:trace>
  <inkml:trace contextRef="#ctx0" brushRef="#br0" timeOffset="43350.7567">11609 4078 0,'0'0'16,"0"0"-16,0 0 0,0 0 0,0 0 15,29 1-15,-29-1 16,25 3-16,-25-3 0,29 3 0,-12-2 16,0-1-16,-1-1 0,1-3 15,-1-1-15,1-1 0,-1 0 16,4-3-16,-2 0 0,-4-1 15,-1 2-15,-4-2 0,-3 0 16,-3 1-16,-2 1 0,-3 0 16,-5 2-16,0-1 0,-2 1 0,-3 2 15,-4-1-15,1 3 0,-1 1 16,-1 3-16,-3 1 16,2 2-16,2 0 0,-1 3 0,1 1 15,0 2-15,2-1 0,1 2 16,1 3-16,2 1 0,2 0 0,2 5 15,5 1-15,2-2 16,3-1-16,2-3 0,3-3 16,3-1-16,3-1 0,4-2 15,7 1-15,-3-3 0,-1 0 0,6-5 16,2-3-16,-4 1 0,-5-1 16,-5 1-16</inkml:trace>
  <inkml:trace contextRef="#ctx0" brushRef="#br0" timeOffset="43867.433">12360 3980 0,'0'0'0,"0"0"16,0 0-16,0 0 0,0 0 0,-15-14 16,15 14-16,0 0 0,-23-14 15,23 14-15,-28-1 0,11 1 16,-1-1-16,0 2 0,-3 1 15,0 1-15,0 3 0,-6 2 16,2 1-16,3 2 0,3 0 16,3 4-16,0 3 0,3-3 15,2-1-15,3-1 0,3 2 16,0-1-16,3-1 0,4 0 0,4-2 16,3-2-16,3 0 0,3-3 15,3-1-15,-1-3 0,1-2 16,3-1-16,3-3 0,-1-1 15,-1-1-15,5-6 0,-2-2 16,-3-2-16,-3 1 0,0-1 16,1-3-16,-3 0 0,-1 1 0,-2-3 15,-2-2-15,-1 1 0,-1 0 16,-1-3-16,0-3 0,0 4 16,-2 0-16,1 3 0,-1-1 15,-2 1-15,0 2 0,-1 2 16,-1 2-16,1 4 0,-1 2 15,-1 3-15,-1 0 0,0 3 16,-1 3-16,-2 5 0,0 3 16,-2 3-16,-3 1 0,-4 7 15,-3 5-15,-3 3 0,-1 1 0,-3 13 16,2 6-16,1-2 0,2 1 16,0 4-16,2-3 0,3-11 15,2-7-15,1-6 0</inkml:trace>
  <inkml:trace contextRef="#ctx0" brushRef="#br0" timeOffset="56484.5884">13504 2916 0,'0'0'0,"0"0"0,0 0 16,0 0-16,0 0 0,0 0 16,-9 25-16,9-25 0,-9 24 0,9-24 15,-12 38-15,3-16 0,-1 3 16,-2 3-16,-2 2 0,-4 9 16,2 0-16,-1-1 0,3 0 15,-3 2-15,3-5 0,2-4 16,1-3-16,2-5 0,1-4 0,3-3 15,1-5-15,0-2 0,2-2 16,2-7-16,2-4 16,2-2-16,0-2 0,5-5 0,4-4 15,1 0-15,2 0 0,4-7 16,1-4-16,-1 2 0,3 1 16,1 0-16,1 0 0,-1 6 15,0 2-15,1 1 0,-2 2 16,-3 4-16,-2 3 0,-1 6 15,1 4-15,-6 3 0,-1 3 0,-4 6 16,-3 5-16,-2 0 16,-1 1-16,-3 2 0,-2 1 15,-3 0-15,-1-2 0,1 0 0,-1-1 16,1 0-16,1-2 0,0 1 16,2-1-16,0-5 0,1 0 0,1-4 15</inkml:trace>
  <inkml:trace contextRef="#ctx0" brushRef="#br0" timeOffset="56917.857">13963 3176 0,'0'0'0,"0"0"0,0 0 16,0 0-16,-10 24 0,10-24 15,-8 31-15,4-12 0,-1 1 0,1 1 16,0 2-16,1-1 0,0-1 16,2 2-16,2-1 15,1-4-15,2-1 0,5-5 0,3-2 16,3-5-16,2-3 0,3-5 16,1-1-16,1-5 0,0 0 15,7-8-15,1-3 0,-5 1 16,-3 0-16,-1-1 0,-2-3 15,-3 2-15,-1 0 0,-3 2 16,-2 2-16,-3 3 0,-1 3 0,-2 1 16,-1 2-16,-2 1 0,0 4 15,-3 4-15,-3 2 16,2 5-16,0 3 0,-3 4 0,1 3 16,-1 0-16,-1 1 0,0 9 15,-1 4-15,2-4 0,2-2 0,2 0 16,3 1-16,1-5 15,1-1-15,6-4 0,4-4 16,-3-1-16,-1-3 0,-2-2 0</inkml:trace>
  <inkml:trace contextRef="#ctx0" brushRef="#br0" timeOffset="57424.2016">14793 3257 0,'0'0'0,"0"0"16,0 0-16,0 0 0,0 0 0,0 0 16,0 0-16,-20-12 0,20 12 15,0 0-15,-30-2 0,30 2 16,-27-4-16,10 6 0,-2 0 16,-1 0-16,1 1 0,-2 0 15,-1 3-15,-5 3 0,3 0 0,2 4 16,1 4-16,3-1 15,3 3-15,3 0 0,2 0 16,3-1-16,3-2 0,4 4 16,4-2-16,3-4 0,2-3 0,5-4 15,6-2-15,1-4 0,2-2 16,9-4-16,2-4 0,-2-2 16,-2-2-16,0-4 0,-1-5 15,-1-1-15,-2-1 0,2-9 16,-4-1-16,-4 4 0,-3-1 0,-2 0 15,-1 0-15,-2 3 16,-1 2-16,-2 4 0,-1 3 16,-1 3-16,-2 4 0,-2 3 15,0 1-15,-2 3 0,0 4 0,-3 2 16,-3 4-16,0 3 0,-2 4 0,-3 6 16,-1 7-16,-3 2 15,-4 2-15,1 4 0,-1 3 16,2-1-16,2 0 0,1 8 15,3-2-15,4-7 0,3-4 16,4-2-16,3 0 0,-2-5 0,0-6 16,0-4-16</inkml:trace>
  <inkml:trace contextRef="#ctx0" brushRef="#br0" timeOffset="57919.1707">15229 3226 0,'0'0'0,"0"0"15,0 0-15,0 0 0,0 0 0,-32 0 16,32 0-16,-27 6 0,27-6 16,-30 10-16,14-6 0,-1 3 15,0 2-15,0 1 0,-2 2 16,1 2-16,2-1 0,-3 6 15,3 1-15,2 0 0,3-1 0,4-1 16,1 1-16,4-2 16,2-3-16,5-3 0,5-1 0,2-4 15,4-2-15,2-7 0,1-4 16,2 0-16,1-1 0,6-7 16,0-3-16,-4-2 0,-3 1 15,0-5-15,-1-3 0,-3 3 16,0-1-16,-2-5 0,-3 0 15,-2 3-15,0 1 0,-2 2 16,-2 2-16,0 3 0,-2 2 0,0 5 16,-1 2-16,-1 4 0,-1 2 15,-1 4-15,-4 3 0,-1 3 16,1 5-16,-3 1 0,0 4 16,-2 4-16,-1 3 0,-3 9 15,0 4-15,0-2 0,2 0 16,3-2-16,0 0 0,1 0 0,3-4 15,2-4-15,3-2 16,2-6-16,3-3 0,-2-5 16,-1-1-16,-1-1 0</inkml:trace>
  <inkml:trace contextRef="#ctx0" brushRef="#br0" timeOffset="58134.3859">15613 3052 0,'0'0'0,"0"0"15,0 0-15,-11 33 0,4-18 0,-1 6 16,-3 6-16,-6 9 0,-1 1 16,1 1-16,-2 1 0,-1 4 15,2-4-15,3 1 0,3-6 16,3-6-16,4-6 0,0-4 15,2-3-15,1-5 0</inkml:trace>
  <inkml:trace contextRef="#ctx0" brushRef="#br0" timeOffset="58484.3963">15584 3399 0,'0'0'0,"0"0"16,0 0-16,27-3 0,-27 3 0,26-2 15,-26 2-15,33-2 0,-16-1 16,2 1-16,2-1 16,-2-2-16,0 1 0,4-3 0,-1-3 15,-1 1-15,-1 2 0,-3-4 16,-3-2-16,-3-2 0,-1 2 16,-5 0-16,-1 0 0,-5 2 15,-3 2-15,-3 3 0,-5 2 16,-3 2-16,-2 2 0,-4 5 15,-3 3-15,0 3 0,0 2 0,-7 7 16,0 3-16,5 1 0,3-1 16,5 2-16,5 0 15,4 0-15,5 0 0,9 3 0,9-3 16,4-5-16,3-1 0,8-8 16,7-4-16,-7-1 0,-7-1 0,-5-1 15</inkml:trace>
  <inkml:trace contextRef="#ctx0" brushRef="#br0" timeOffset="59204.4295">13285 3698 0,'0'0'0,"0"0"16,0 0-16,0 0 0,0 0 16,0 0-16,-4 31 0,4-31 15,-10 31-15,2-11 0,-3 6 16,0-1-16,-2 3 0,-2 9 15,0 1-15,1 0 0,2-2 0,-1 2 16,1-7-16,2-6 16,2-6-16,2-5 0,1-1 15,1-4-15,-1 1 0,2-5 0,1-3 16,0-3-16,1-5 0,2-4 16,2-3-16,0-1 0,2-2 15,2-3-15,3-2 0,4 2 16,1 0-16,5-3 0,1 3 15,-1 2-15,-2 3 0,3 3 16,1 3-16,-1 3 0,-1 3 0,-1 3 16,-2 5-16,-3 2 15,-3 2-15,-4 5 0,-1 2 16,-2-3-16,-1-2 0,-5 4 0,-1 2 16,-3-2-16,-3 0 0,-4-1 15,-3-2-15,1-1 0,0-1 16,-2-1-16,-4-1 0,2-3 15,0-1-15,2-1 0,-1-2 16,3-1-16,0-1 0,4-3 16,1-4-16,4 1 0,0-3 0,5-3 15,4-2-15,0 2 0,-1 2 16,-1 1-16</inkml:trace>
  <inkml:trace contextRef="#ctx0" brushRef="#br0" timeOffset="59569.4337">13539 4052 0,'0'0'0,"0"0"0,0 0 16,25 3-16,-25-3 0,23 2 0,-8-3 16,1 0-16,-1-2 0,2 0 15,-1-1-15,-2-3 0,0 1 16,2-3-16,1-2 0,-4 0 15,-2 0-15,-2-1 0,-3 0 16,-2-1-16,-2 1 0,-3-1 16,-1 0-16,-3 1 0,0 2 0,-6 4 15,-5 2-15,0 4 0,-1 4 16,0 3-16,-2 3 0,0 2 16,0 0-16,1 6 0,-1 3 15,1 4-15,4 1 0,5 2 16,3 3-16,5-2 0,5-3 15,3-3-15,6-3 0,1-2 16,2-2-16,8-5 0,4-2 16,0-2-16,-1 0 0,11-5 0,3-7 15,-9 1-15,-7 1 0,-5 1 16</inkml:trace>
  <inkml:trace contextRef="#ctx0" brushRef="#br0" timeOffset="60002.6631">14464 3652 0,'0'0'0,"0"0"0,0 0 16,-11 22-16,11-22 0,-12 31 0,2-6 15,-2 2-15,-2 3 0,-6 11 16,-1 2-16,2-1 0,2-2 15,-4 7-15,1-2 0,-1-3 16,2-8-16,4-6 0,4-7 16,2-4-16,2-5 0,1-4 0,0-3 15,2-5-15,0-2 0,7-7 16,4-7-16,2-1 0,1-2 16,4-7-16,3-3 0,2 2 15,0 1-15,3 2 0,3-1 16,-2 4-16,-1 1 0,7 2 15,-1 5-15,-1 3 0,-3 4 0,-2 4 16,-2 0-16,-2 5 16,-3 1-16,-2 5 0,-1 1 0,-6 2 15,-3 0-15,-3 5 0,-2 3 16,0 0-16,-2 0 0,0 3 16,-2 5-16,1-3 0,-2-2 15,0-1-15,-2-3 0,1-3 16,2-4-16,0-2 0,2-2 15,0-1-15</inkml:trace>
  <inkml:trace contextRef="#ctx0" brushRef="#br0" timeOffset="60419.3232">14912 3883 0,'0'0'0,"0"0"0,0 0 16,-12 19-16,12-19 0,-18 25 16,6-6-16,1 2 0,1 1 0,0 0 15,0 2-15,1 4 0,3-3 16,1-3-16,3-4 0,3-3 16,3-3-16,3-6 0,5-4 15,1-3-15,0-2 0,1-5 16,3-2-16,-1-1 0,1-3 0,4-5 15,0-4-15,-3-1 16,-1 2-16,-2 0 0,0 1 16,-3 2-16,-1 1 0,-2 3 15,-3 3-15,0 2 0,-1 2 0,-3 2 16,0 2-16,-2 4 16,-2 6-16,0 1 0,-1 1 0,-1 2 15,-2 3-15,-1 3 0,0 4 16,0 2-16,0 1 0,-1 7 15,-1 0-15,4-1 0,4-2 0,3-5 16,4-3-16,-2-3 0,0-2 16,-1-5-16</inkml:trace>
  <inkml:trace contextRef="#ctx0" brushRef="#br0" timeOffset="60884.9718">15540 3925 0,'0'0'0,"0"0"16,0 0-16,0 0 0,0 0 0,0 0 16,-18-16-16,18 16 0,-25-5 15,25 5-15,-32 1 16,15 0-16,-2 0 0,-2 4 0,-2 1 16,1 1-16,1 2 0,-6 6 15,1 2-15,3 1 0,2 0 16,3 1-16,4-1 0,1 3 15,4-1-15,5-2 0,4-1 16,4-4-16,2-4 0,5-4 16,4-4-16,1-2 0,3-3 0,6-2 15,2-4-15,-3-2 0,-2-1 16,2-4-16,1-4 0,-2 2 16,-1 0-16,-3-2 0,-2-2 15,-1-2-15,-3 1 0,1-5 16,-1-2-16,-3 4 0,-2 4 0,-1 3 15,-2 3-15,0 5 16,-2 4-16,-1 3 0,-1 0 16,-1 5-16,2 1 0,-3 5 15,-2 4-15,0-1 0,-2 2 0,0 6 16,-2 5-16,-1 1 0,-1 2 16,-4 7-16,1 3 15,2-3-15,3-3 0,2 2 0,2-1 16,2-3-16,1-2 0,0 0 15,0-7-15,0-4 0</inkml:trace>
  <inkml:trace contextRef="#ctx0" brushRef="#br0" timeOffset="61401.6761">15983 3939 0,'0'0'0,"0"0"0,0 0 15,0 0-15,0 0 0,0 0 16,-18-16-16,18 16 0,0 0 0,-30-7 16,30 7-16,-29-1 0,13 1 15,-3 1-15,-2 3 0,0 0 16,1 4-16,-5 4 0,0 1 16,0 2-16,2 1 0,3 3 15,2 2-15,2-2 16,4 0-16,1 2 0,3-2 0,5-3 15,4-2-15,6-2 0,4-5 16,0-2-16,1-2 0,4-4 16,4-5-16,2-1 0,1-4 15,5-4-15,-2-1 0,0 0 16,-2-4-16,0-3 0,1-2 0,-4 2 16,-3 1-16,3-8 0,-2-5 15,-4 6-15,0 3 0,-3 0 16,-1 0-16,-1 2 0,-3 5 15,0 2-15,-1 4 0,-2 3 16,-2 3-16,0 3 0,-2 4 16,0 0-16,0 5 0,-2 6 0,-1 2 15,-1 1-15,-2-1 0,-1 7 16,0 2-16,-4 9 0,0 1 0,0 0 16,0 2-16,2-2 15,2-4-15,2 3 0,0-1 16,4-5-16,2-3 0,5-3 15,1-3-15,-1-6 0,-2-1 0,0-3 16</inkml:trace>
  <inkml:trace contextRef="#ctx0" brushRef="#br0" timeOffset="61667.6835">16403 3678 0,'0'0'16,"0"0"-16,0 0 0,-9 18 0,9-18 15,-11 27-15,2-6 0,-1 3 16,-1 0-16,-6 10 0,0 2 16,0-3-16,2-1 0,-2 5 15,3-2-15,2-4 0,2-4 16,2-3-16,2-3 0,2-3 15,2-4-15,1-2 0,1-2 16,2-4-16,2-4 0,0 0 0,-2-1 16,0 0-16</inkml:trace>
  <inkml:trace contextRef="#ctx0" brushRef="#br0" timeOffset="62034.6937">16369 4010 0,'0'0'15,"0"0"-15,0 0 0,0 0 0,29 0 16,-29 0-16,26 1 16,-26-1-16,27 1 0,-13-1 0,3-2 15,-1 0-15,1-1 0,-1-2 16,1-3-16,-2 1 0,0 0 16,-1-2-16,-2 0 0,-2 0 15,-2 1-15,-5 0 0,-4 3 16,-2-2-16,-2 1 0,-2 0 15,-4 1-15,-1 1 0,0 0 0,-5 3 16,-2 3-16,-2 1 0,-1-1 16,0 4-16,-1 4 15,2 1-15,1-1 0,0 2 0,1 3 16,3-1-16,0 2 0,3 4 16,5 1-16,3 0 0,2-3 15,6 1-15,6-2 0,3-3 16,2 1-16,6-3 0,5-2 15,1-3-15,-1-2 0,-4-1 16,-4-1-16,-4 0 0</inkml:trace>
  <inkml:trace contextRef="#ctx0" brushRef="#br0" timeOffset="62551.7042">16968 3993 0,'0'0'0,"0"0"0,0 0 16,0 0-16,0 0 0,-6-20 16,6 20-16,0 0 0,-13-17 0,13 17 15,-16-11-15,6 7 0,-1 2 16,-3-2-16,0 2 0,-1 2 16,-1 1-16,-2 3 0,-2 1 15,1 3-15,1 1 0,-4 5 16,0 2-16,2-1 0,2 0 15,2 2-15,3 2 0,2-2 0,2-1 16,5 0-16,3 0 16,3-2-16,3 0 0,4-6 0,3-1 15,3-3-15,1-2 0,4-2 16,2-4-16,1-1 0,0-2 16,6-5-16,-1-3 0,-2 0 15,0 0-15,0-4 0,-1-1 16,-2-3-16,-3-2 0,3-5 15,-1 2-15,-2 0 0,-2 0 0,-2 2 16,1-1-16,-4 7 16,-1 3-16,-1-1 0,-1 0 15,-2 3-15,-1 1 0,-3 6 0,-2 2 16,0 2-16,1 1 0,-2 6 16,-1 4-16,-2 1 0,-2 0 0,-4 9 15,-4 5-15,-2 1 16,-3 1-16,-6 11 0,-1 3 15,4 0-15,4-2 0,-2 9 16,3 0-16,4-5 0,4-4 0,1-7 16,2-7-16,1-5 0</inkml:trace>
  <inkml:trace contextRef="#ctx0" brushRef="#br0" timeOffset="73984.7299">13810 5160 0,'0'0'0,"0"0"15,20-3-15,-5 2 0,0 2 0,10-1 16,6-3-16,1 3 0,0 2 16,11-1-16,4 0 0,-2 0 15,0 1-15,11-2 0,3 0 16,-3-3-16,-1-3 0,5 0 15,3 1-15,9 5 0,-5 5 0,5-6 16,2-3-16,4-3 16,-5 0-16,4-2 0,4 2 15,26-2-15,-15 2 0,1 0 0,0 1 16,-8 0-16,-5 2 0,0-2 16,4 0-16,-8 3 0,-4 2 0,5-1 15,3-2-15,-7 3 16,-6 0-16,7 1 0,6 0 15,-9-1-15,-3 0 0,4 1 16,5 0-16,-5-1 0,-4-2 0,7 4 16,6 1-16,-7-1 0,-5-1 15,7 2-15,6 0 16,-6 1-16,-5-1 0,5-1 0,3 0 16,-4-1-16,-2-2 0,6 1 15,5 1-15,-8 0 0,-4 2 16,7-3-16,6 0 0,-8 0 0,-5 0 15,7-5-15,6-1 16,-8 6-16,-5 2 0,6 2 16,5 1-16,-7-5 0,-6-5 0,8 2 15,2 1-15,-8 0 0,-6 1 16,10 1-16,8 0 0,-9 0 16,-6 1-16,5-1 0,3-1 15,-5 1-15,-4-2 0,7 2 16,5 2-16,-7-1 0,-2-2 15,3 1-15,2 0 0,-11 3 16,-7 1-16,11-1 0,7-1 16,-7-1-16,-4-1 0,4 4 0,0 0 15,-3-2-15,-2-2 0,2 4 16,3 3-16,-6-5 0,-4-2 0,7 2 16,5 2-16,-7 2 15,-6-1-15,6 0 0,4-2 16,-1-1-16,-2-1 0,3 0 15,4-2-15,-7 3 0,-5 1 0,6-1 16,4 2-16,-6-3 16,-5 2-16,9 1 0,3-1 15,-6-1-15,-5 2 0,5-4 0,3-1 16,-4 4-16,-2 0 0,2-2 16,0-1-16,-4 1 0,-2 1 15,5-1-15,3-1 0,-7 0 16,-5-1-16,5 4 0,3 0 15,-4-2-15,-3-2 0,5 0 16,2 1-16,-4 1 0,-5 0 0,6 1 16,6 3-16,-6-3 0,-4-2 15,4 1-15,5-1 16,-6 1-16,-5-1 0,7 1 0,5 0 16,-5 2-16,-5 1 0,3 0 15,5 0-15,-6-3 0,-2-4 16,5 4-16,4 1 0,-5 0 15,-4-2-15,3 2 0,5 2 16,-4-2-16,-1-1 0,4 0 0,1-1 16,-6 0-16,-6 1 0,6 1 15,2-1-15,-1 1 0,-3-1 16,3-1-16,4 0 16,-8 3-16,-4 3 0,6-4 0,4-4 15,-5-1-15,-4-1 0,2 2 16,1 1-16,-2 1 0,-2 0 0,5-2 15,3 1-15,-5 1 16,-4 2-16,5 0 0,4 0 16,-7-3-16,-5-3 0,5-2 0,2-3 15,-3 8-15,0 5 0,0 1 16,-1 2-16,-1-3 0,-3 0 16,3-4-16,2-4 0,-4 1 15,-2 1-15,3 2 0,1 1 16,-4 3-16,-3 4 0,2-8 15,1-6-15,-4 1 0,-3-1 0,3 4 16,2 3-16,-6 1 16,-2 1-16,2-3 0,1-2 15,-17 3-15,1 2 0,2-1 0,0-1 16,-2 1-16,-1 1 0,0-1 16,0-1-16,-8 4 0,-3-1 15,-3 0-15,0-1 0,-2 1 0</inkml:trace>
  <inkml:trace contextRef="#ctx0" brushRef="#br0" timeOffset="79534.7951">18596 4409 0,'0'0'0,"0"0"15,0 0-15,0 0 0,22-14 0,-22 14 16,23-15-16,-8 6 15,-1 0-15,2 1 0,0-2 16,1 0-16,0 0 0,10-4 16,3 0-16,-2 0 0,0 2 0,10-5 15,4-1-15,-2 3 0,-4 2 16,6-2-16,6 0 0,-3 1 16,-1 3-16,17 0 0,5 2 15,-7 2-15,-3-1 0,15 4 16,2 1-16,-6 2 0,-4 2 0,13 3 15,2 3-15,-9 2 0,-8 2 16,34 7-16,-4 0 16,-18 1-16,-9 2 0,0 0 0,0 1 15,-10-3-15,-6-3 0,0 0 16,1 1-16,-11-2 0,-7-3 16,1 0-16,1-1 0,-6 2 15,-5-1-15,-4-1 0,-2 0 16,-3-4-16,-2-3 0,-8-2 15,-3-2-15,1 4 0,-1 3 0,0-3 16,0-1-16,0-1 0</inkml:trace>
  <inkml:trace contextRef="#ctx0" brushRef="#br0" timeOffset="80002.6638">20778 4209 0,'0'0'0,"0"0"15,0 0-15,0 0 0,0 0 16,0 0-16,21 16 0,-21-16 16,0 0-16,18 20 0,-18-20 15,15 17-15,-7-6 0,0 0 16,0 1-16,1-1 0,1-1 0,0 3 15,1 1-15,0-2 16,0 0-16,-1 1 0,0-1 16,-1-2-16,-2 0 0,1 1 0,-3-1 15,-5-2-15,-3 0 0,-4-2 16,-4-1-16,-5 0 0,-3-1 16,-14 1-16,-6 0 0,-3 0 15,-1-2-15,-19 2 0,-7 0 16,12 0-16,12-1 0,8-2 15</inkml:trace>
  <inkml:trace contextRef="#ctx0" brushRef="#br0" timeOffset="84185.1409">1948 6203 0,'0'0'0,"0"0"16,0 0-16,0 0 0,25 6 0,-25-6 16,26 2-16,-11-1 0,1-1 15,2 1-15,2 2 16,2-2-16,1 0 0,10 1 0,0-1 16,2-1-16,0-1 0,2 2 15,4 0-15,7 1 0,-1 1 0,3-2 16,1-2-16,7 0 15,-5 2-15,4 3 0,4 1 16,-3-1-16,-1-1 0,13 0 16,-3 0-16,-2-2 0,-2 0 0,13-2 15,3 1-15,-6 0 16,-3 2-16,34 2 0,-2 3 0,-12-4 16,-9-5-16,6 0 0,0-3 15,-5 4-15,-4 1 0,8 1 16,7 3-16,-7-4 0,-1-4 15,5-2-15,7-1 0,-9 4 16,-5 5-16,9 0 0,10-1 16,-9-2-16,-4 0 0,9 0 0,6-1 15,-6 0-15,-4 1 0,4-1 16,7 0-16,-9 0 0,-6-1 16,13 2-16,8 0 0,-8 2 15,-7 2-15,6-5 0,7-2 16,-6 1-16,-5-1 0,7 3 15,3 2-15,-8-2 0,-6-1 0,9-2 16,9 0-16,-11 3 0,-7 2 16,4-4-16,5-5 0,-12 8 15,-6 4-15,3-4 0,3-1 16,-11-2-16,-5 0 0,2 4 16,0 1-16,-10 1 0,-10 0 15,-1 0-15,0-1 0,-6-2 16,-5-3-16,-3 3 0,-2 2 15,-4 1-15,-1-2 0,-3 0 16,-2 0-16,-5 1 0,-4 0 0,4-1 16,0-2-16,-4 1 0,-3 1 15,-4 0-15,-2 3 0,-2-3 16,-1-2-16,1 1 0,1 0 16,-7 0-16,2 0 0,-1 1 15,3-1-15,-2 0 0,2 1 16,-3 0-16,-1 1 0,-1-1 15,0 0-15,0-1 0,1-2 16,-2 2-16,-2 0 0,4-1 16,-1-1-16,-1 1 0,-2 1 0,4-2 15,-2 2-15,-2 0 0,2 0 16,-2 0-16,2 0 16,-2 0-16,0 0 0,0 0 0,0 0 15,0 0-15,2-1 0,-2 1 16,0 0-16,0 0 0,0-3 0,0 3 15,0 0-15,0 0 16,0 0-16,0 0 0,-3 4 16,0-3-16,-2 0 0,2-1 0,0 1 15,-1-1-15</inkml:trace>
  <inkml:trace contextRef="#ctx0" brushRef="#br0" timeOffset="86635.2378">12260 6317 0,'0'0'0,"0"0"0,0 0 16,0 0-16,25 0 0,-25 0 15,22 3-15,-9-2 0,2 1 0,2 0 16,2 0-16,-1 0 0,2-1 15,9 3-15,2 0 16,-3-3-16,-1-1 0,4 0 16,3 0-16,-2-1 0,-1 1 0,10-2 15,2 1-15,-4 0 0,-1-1 16,9 0-16,3-1 0,-6 0 16,-3 0-16,4 1 0,3 0 15,-5-1-15,-4 0 0,13 1 16,3 1-16,-9-1 0,-5 0 0,5-1 15,6-1-15,-7 2 0,-3-1 16,9 1-16,2-2 16,-11 3-16,-4 1 0,11 0 15,2-2-15,-3 0 0,-2-1 0,1 2 16,0-1-16,-4 2 0,-3 0 0,3 0 16,2 0-16,-3 2 15,-2-1-15,4-1 0,2-1 16,-3 1-16,-4-2 0,2 4 15,2-1-15,-4-1 0,-3 1 0,4-1 16,2 1-16,-6 0 0,-4 0 16,4 0-16,2 0 15,-4-1-15,-2-1 0,4 3 0,0 2 16,-5-3-16,-5 0 0,4-1 16,2 2-16,-7 0 0,-1-1 0,0 1 15,1 0-15,-2-1 16,-1 1-16,3 1 0,0-3 15,-3 1-15,-1 0 0,0 1 16,0 2-16,-5-2 0,0-2 0,0 0 16,2 1-16,-3-1 0,-2-3 15,0 2-15,0-1 0,-3 1 16,-1 0-16,-3 0 0,0-1 16,-2 0-16,0 2 0,-2-1 15,0 1-15,-2 0 0,0 0 0,-2 1 16,2-1-16,-2 2 0</inkml:trace>
  <inkml:trace contextRef="#ctx0" brushRef="#br0" timeOffset="95589.6429">10898 4889 0,'0'0'0,"0"0"0,0 0 15,0 0-15,0 0 0,0 0 0,0 0 16,19 21-16,-19-21 0,7 21 16,-7-21-16,6 27 0,-5-14 15,0 3-15,0 0 0,1-1 16,0 0-16,1-2 0,-1-2 16,-1-1-16</inkml:trace>
  <inkml:trace contextRef="#ctx0" brushRef="#br0" timeOffset="95969.3239">10899 4907 0,'0'0'0,"0"0"0,0 0 0,20-4 16,-20 4-16,26-2 0,-8 0 15,1-1-15,0 1 0,2 0 16,3 0-16,3 0 0,1 0 0,-2 1 15,1 1-15,-3-1 16,-2 1-16,-3 1 0,-4 2 16,-3-1-16,-3 1 0,-7 3 0,-6 1 15,-4 0-15,-3 3 0,-6 1 16,-3 3-16,-3 0 0,0 1 0,-9 4 16,-2 0-16,2-3 15,1-1-15,4-2 0,0-2 16,6-2-16,5 1 0,4-4 15,3-1-15,6-3 0,3-2 0,7 0 16,8-1-16,2-2 0,3-4 0,5 1 16,4-1-16,0 0 15,-2-1-15,2 0 0,1-1 16,-2 2-16,1 2 0,-2 0 16,-6 2-16,-5 1 0</inkml:trace>
  <inkml:trace contextRef="#ctx0" brushRef="#br0" timeOffset="96185.3084">11107 5128 0,'0'0'16,"0"0"-16,0 0 0,0 0 15,0 0-15,-5 29 0,5-29 16,-5 29-16,3-13 0,1 1 15,0 2-15,1-1 0,0-1 0,1-2 16,2-2-16,0-1 0,-2-1 16,0 1-16,0-2 0,0-2 15</inkml:trace>
  <inkml:trace contextRef="#ctx0" brushRef="#br0" timeOffset="96336.3064">11108 5257 0,'0'0'0,"0"0"16,0 0-16,0 0 0,0 0 0,31-10 15,-31 10-15,20-10 0,-20 10 16,27-9-16,-12 5 0,-1-1 16,1 1-16,-3-1 0,-1 1 15,-1 0-15,-1 2 0,-2 0 16,0 0-16,-2 1 0</inkml:trace>
  <inkml:trace contextRef="#ctx0" brushRef="#br0" timeOffset="96735.1671">10915 5219 0,'0'0'0,"0"0"0,0 0 16,0 0-16,0 0 0,0 0 16,-1 28-16,1-28 0,1 29 0,-1-29 15,2 41-15,0-19 16,1 1-16,0-2 0,0-1 15,0 4-15,0-3 0,-1-3 16,-1-3-16,-1-3 0,-1-1 0,-1-2 16,-2-2-16,-1-4 0,0 1 0,-1-3 15,0-2-15,0-1 16,1 1-16,0-1 0,2 1 16,0 0-16,0-1 0,3 2 15,5-1-15,0 0 0,3 1 16,3-2-16,3-1 0,2 1 15,2-2-15,2-2 0,6-1 16,5-2-16,-3 2 0,4-1 0,3 0 16,-5-2-16,-1-2 0,2-2 15,-5 1-15,-1 1 0,-3 1 16,-5-3-16,-2 0 0,-3-1 16,-2 2-16,-1 3 0,-3 1 15,0 2-15</inkml:trace>
  <inkml:trace contextRef="#ctx0" brushRef="#br0" timeOffset="96919.1713">11438 4752 0,'0'0'0,"0"0"15,0 0-15,0 0 0,0 0 0,11 22 16,-11-22-16,7 23 15,-7-23-15,7 26 0,-3-8 16,0-4-16,0-2 0,0-1 0,-1-1 16,0-2-16</inkml:trace>
  <inkml:trace contextRef="#ctx0" brushRef="#br0" timeOffset="97291.4092">11672 4818 0,'0'0'0,"0"0"16,0 0-16,0 0 0,0 0 0,-12 18 16,12-18-16,-18 14 0,18-14 15,-24 13-15,8-3 0,1-2 16,-1 1-16,-2 0 0,-3-1 16,2 1-16,4-2 0,-5 0 15,-5 2-15,-3 0 0,1 0 0,3-3 16,2 0-16,4-2 15,3-1-15,4 0 0,2-1 16,6 1-16,3-3 0,7 1 0,5-1 16,2-1-16,3-2 0,7 0 15,3-1-15,3 1 0,2 1 16,8-2-16,-2 0 0,-1-1 16,-3-3-16,-1 2 0,0 1 15,-4 2-15,-5-1 0,-2 1 16,-6 1-16,-7 1 0,-3 2 0,-8 2 15,-7 1-15,-1 1 0,-1 1 16,2-1-16,2-1 0,2 0 16</inkml:trace>
  <inkml:trace contextRef="#ctx0" brushRef="#br0" timeOffset="97485.8608">11303 5084 0,'0'0'0,"0"0"15,0 0-15,0 0 0,0 0 0,4 26 16,-4-26-16,4 20 0,-4-20 16,7 22-16,-7-22 0,6 26 15,-2-15-15,0-1 0,1 0 16,0-2-16,1-1 0,-2-2 16,0 1-16,0-3 0,-1 1 0,0-1 15</inkml:trace>
  <inkml:trace contextRef="#ctx0" brushRef="#br0" timeOffset="97802.4772">11330 5129 0,'0'0'0,"0"0"16,0 0-16,0 0 0,0 0 15,0 0-15,25-12 0,-25 12 16,30-4-16,-11 1 0,2-3 16,2 2-16,1-2 0,2 0 15,0 1-15,7-2 0,-1 2 0,-1-1 16,0-2-16,-4 3 15,-2 0-15,1 2 0,-3 2 0,-6 0 16,-3 0-16,-2-1 0,-1 2 16,-2 0-16,-1 3 0,-4 0 15,-3 2-15,-1 2 0,-1 1 16,-2 2-16,-2 1 0,0 1 16,-1-1-16,-1 1 0,-2-1 15,-1 2-15,-1-1 0,0 1 16,0 1-16,0-3 0,1-2 0,0 1 15,0-1-15,1-1 0,0 2 16,0-4-16,-2-1 0,-1-3 16,0-1-16,2 0 0,3-1 15,0 1-15</inkml:trace>
  <inkml:trace contextRef="#ctx0" brushRef="#br0" timeOffset="98003.8867">11480 5004 0,'0'0'0,"0"0"16,0 0-16,0 0 0,0 0 0,3 30 15,-3-30-15,0 26 0,0-26 0,0 31 16,0-11-16,0-2 16,0 1-16,0-3 0,0 0 15,0-1-15,1-3 0,-1 1 0,0-2 16,0 0-16</inkml:trace>
  <inkml:trace contextRef="#ctx0" brushRef="#br0" timeOffset="98185.1999">11657 4979 0,'0'0'0,"0"0"15,0 0-15,0 0 0,0 0 0,0 0 16,3 23-16,-3-23 15,-6 23-15,6-23 0,-11 30 0,4-14 16,0-2-16,-3 1 0,-1-1 16,0 0-16,0-2 0,1-1 15,1-1-15,1-1 0</inkml:trace>
  <inkml:trace contextRef="#ctx0" brushRef="#br0" timeOffset="98585.8098">11384 5247 0,'0'0'15,"0"0"-15,0 0 0,0 0 16,0 0-16,0 0 0,0 0 0,21-13 15,-21 13-15,25-9 0,-25 9 16,30-9-16,-13 4 16,-1 0-16,2-1 0,-1 2 0,1-1 15,-3 1-15,0 1 0,-2 0 16,-1 2-16,-2 0 0,-1 0 16,-4 1-16,-1 0 0,-3 2 15,-1 2-15,-6 1 0,-3 2 16,-2 0-16,-1 0 0,-2 3 15,-3 0-15,-5 2 0,0-1 0,0 0 16,0 0-16,4-2 0,1-2 16,3-2-16,2 2 0,2-3 15,2 1-15,5-4 0,3-1 16,3-3-16,5 0 0,4 0 16,4-1-16,2 0 0,0-1 15,2-2-15,5-1 0,-2 2 16,0 0-16,5-2 0,-3 1 15,-2 1-15,-3 1 0,-2 2 0,-3 3 16,-5 0-16,-5 1 0,-5 1 16,-4 3-16,-4 1 0,0 2 15,-6 1-15,-3 1 0,2-2 16,3-1-16,2-2 0</inkml:trace>
  <inkml:trace contextRef="#ctx0" brushRef="#br0" timeOffset="98735.8126">11327 5445 0,'0'0'0,"0"0"0,0 0 16,0 0-16,0 0 0,0 0 0,0 0 15,0 0-15,0 0 16,0 0-16,0 0 0,34-15 0,-13 8 16,1-2-16,1 1 0,3-2 15,3 2-15,7-5 0,0 1 16,8-2-16,0 1 0,-7 2 16,-5 4-16,-5 1 0,-5 0 15,-4 3-15</inkml:trace>
  <inkml:trace contextRef="#ctx0" brushRef="#br0" timeOffset="98968.6843">11339 5546 0,'0'0'16,"0"0"-16,0 0 0,0 0 15,28-13-15,-28 13 0,39-12 16,-14 5-16,3-2 0,4 0 15,4 1-15,9-4 0,0 0 0,10-5 16,1-1-16,-5 2 0,-5 1 16,5-1-16,-4 2 0,-7 1 15,-5 3-15,-9 0 0,-5 2 16,-7 1-16,-8 1 0,0 2 16,-2 0-16,0 1 0</inkml:trace>
  <inkml:trace contextRef="#ctx0" brushRef="#br0" timeOffset="99235.9315">11828 5241 0,'0'0'0,"0"0"0,0 0 15,0 0-15,0 0 0,0 0 16,0 0-16,5 24 0,-5-24 16,4 30-16,-3-9 0,0 2 15,1 1-15,1 1 0,-1 1 16,0-2-16,0-2 0,2 4 15,0-1-15,-1-2 0,0-2 0,-2-2 16,0-1-16,0-3 0,0-1 16,-1-1-16,-1-2 0,-1-2 15,-2 0-15,0-2 0,-2 1 16,2-4-16,0 0 0,-3-3 16,-2-1-16,-1-1 0,-2-1 15,2 0-15,1 0 0,2 1 0</inkml:trace>
  <inkml:trace contextRef="#ctx0" brushRef="#br0" timeOffset="99344.0495">11726 5562 0,'0'0'0,"0"0"16,22 1-16,-8 0 0,0 1 0,0-1 16,-3 0-16,-1 1 0</inkml:trace>
  <inkml:trace contextRef="#ctx0" brushRef="#br0" timeOffset="104635.5644">12845 5145 0,'0'0'0,"0"0"0,0 0 15,0 0-15,0 0 0,0 0 16,0 0-16,0 0 0,0 0 16,0 0-16,0 0 0,0 0 15,0 0-15,0 0 0,0 0 16,18-14-16,-18 14 0,0 0 15,0 0-15,0 0 0,0 0 0,0 0 16,-12-20-16,12 20 0,0 0 16,0 0-16,-18-17 0,18 17 15,-11-10-15,5 7 0,-1-2 16,1 2-16,-2 1 0,-2 1 16,-1-2-16,0 2 0,0 1 15,0 0-15,-1 1 0,1 0 16,1 1-16,0-1 0,0 0 15,0 2-15,1 0 0,1 2 16,-1 0-16,1 1 0,1-1 0,2 1 16,1 2-16,-1 0 0,2-1 15,0-1-15,0 0 0,2 0 16,1 1-16,1 0 0,2 1 16,-1-1-16,1 2 0,1-2 15,2 2-15,-1-1 0,2-2 0,1 3 16,2-1-16,0 0 0,0 1 15,1 0-15,1 0 16,-1-2-16,-1-1 0,-2 0 0,1 1 16,-1-1-16,-1 0 0,-1 1 15,0 0-15,-1 2 0,0-2 16,-2 0-16,-1 1 0,-1-1 16,0 1-16,-1 1 0,-1-1 15,-1 1-15,-1-1 0,-3 1 0,-1-2 16,-3-1-16,-1-1 0,-2 1 15,1 0-15,0-1 0,1 0 16,-1 0-16,-1-1 0,-1 0 16,-1 0-16,-5-1 0,0-3 15,3 0-15,0 0 0,3-1 16,1 0-16,1-3 0,1 1 16,1-2-16,0 0 0,1 0 15,1 1-15,3 0 0,-1-2 16,2 2-16,-1-1 0,2 2 0</inkml:trace>
  <inkml:trace contextRef="#ctx0" brushRef="#br0" timeOffset="110369.6762">13284 5259 0,'0'0'0,"0"0"16,0 0-16,0 0 0,0 0 0,0 0 15,0 0-15,0 0 16,0 0-16,0 0 0,0-25 16,0 25-16,0 0 0,0 0 0,0 0 15,-2-24-15,2 24 0,0 0 16,0 0-16,0-22 16,0 22-16,-2-13 15,1 6-15,0-2 0,0 1 0,0 0 0,-1 3 16,-1-1-16,1 1 0,-1-1 15,-2-1-15,0 3 0,-2 0 16,0 1-16,-1 1 0,-1 1 16,0 1-16,0 2 0,0 3 15,-1 0-15,0 0 0,0 2 16,0 0-16,-1 1 0,0-1 16,-1 3-16,-2-2 0,1 2 0,0 2 15,0 0-15,1 0 16,-2 4-16,3 0 0,1-2 0,2 1 15,1-1-15,1 0 0,3-2 16,2 1-16,2-2 0,2-1 16,3-1-16,3 0 0,1-3 15,2-1-15,1-1 0,1-1 16,1-2-16,-1-2 0,3-1 16,1-3-16,0-1 0,-1 0 0,-1-2 15,0 0-15,-3-2 0,-1-1 16,-1-1-16,0-2 0,-1 1 15,-1 2-15,-1-1 0,1-1 16,-2 1-16,-2 1 0,1 1 16,-2 2-16,1 1 0,-2 1 15,-1-1-15,0 2 0,0-1 16,-2 2-16,0 1 0,-2 1 16,2 2-16,-2-2 0,0 1 15,0 1-15,0-2 0,-1 2 0,1 0 16,0 2-16,0 0 0,0 0 15,-1 2-15,1 1 0,0 0 16,0-1-16,0 3 0,-1-1 16,1 2-16,0-1 0,0 2 15,0 1-15,-1 0 0,0 1 0,0 0 16,-2 1-16,1 2 16,-2-1-16,1 1 0,-2-1 15,1 2-15,-1 0 0,-1 1 0,1 0 16,-2 3-16,1 1 0,0-1 15,1-2-15,0 0 0,2-1 16,1-1-16,2 0 0,-1-3 16,-1-2-16,2 0 0,1 0 15,0-2-15,1 0 0,0-4 16,0 1-16,-1-3 0,1-2 0,0 0 16,0 0-16,1-3 0,2-3 15,1 3-15,-1-1 0,-1 0 16</inkml:trace>
  <inkml:trace contextRef="#ctx0" brushRef="#br0" timeOffset="111135.5647">13603 5103 0,'0'0'15,"0"0"-15,0 0 0,0 0 16,0 0-16,0 0 0,0 0 0,0 0 16,0 0-16,-3 24 0,3-24 15,0 0-15,0 0 0,-13 22 16,13-22-16,0 0 0,-15 24 0,9-13 16,-1 1-16,1 0 15,-1 0-15,0 0 0,2 2 16,0-1-16,1 0 0,0 0 0,0 2 15,1-2-15,1-1 0,0 1 16,0-2-16,2 0 0,0-1 16,4 0-16,1-2 0,1-3 15,0-1-15,2 0 0,2-2 16,0 1-16,1-2 0,1-4 16,1-2-16,2-2 0,0 0 15,5-1-15,0-2 0,-1-2 16,-3-2-16,1 0 0,-1-1 0,2 1 15,-1-2-15,0 1 16,-2 2-16,-1 0 0,-2 0 0,-1 2 16,-1 1-16,-3-1 0,0-3 15,-1 3-15,-2 0 0,-1 2 16,1-1-16,-2 3 0,0 1 16,0 1-16,-1-1 0,0 3 15,-1 1-15,0 2 0,0 0 0,-2 4 16,-1 0-16,0 1 0,-2 1 15,1 1-15,-1 0 0,1 2 16,-2 0-16,1 2 0,-2 2 16,2 0-16,-1 0 0,2 0 15,-1-1-15,2 2 0,1-2 16,0 3-16,1 1 0,-1-1 16,1 0-16,2-1 0,2-1 15,0-1-15,1-1 0,2 0 16,1 0-16,-3-4 0,0-1 0,0 0 15</inkml:trace>
  <inkml:trace contextRef="#ctx0" brushRef="#br0" timeOffset="111887.2555">14377 5193 0,'0'0'0,"0"0"15,0 0-15,0 0 0,0 0 0,0 0 16,0 0-16,0 0 0,0-20 16,0 20-16,0 0 0,-5-22 15,5 22-15,0 0 0,-9-23 16,4 16-16,0-1 0,-2 1 16,1 0-16,-2 1 0,-1-1 0,0 3 15,0 0-15,0 1 0,-2 1 16,-2 2-16,-1 2 15,1 1-15,0 2 0,-1 1 0,0 4 16,1-2-16,0 1 0,0 3 16,2 2-16,-2 2 0,1-1 15,2 1-15,1 2 0,2-2 16,0-2-16,3 3 0,1 0 16,2-3-16,2-1 0,3-1 15,0-2-15,3-1 0,0 1 0,4-4 16,4-2-16,-1-1 0,2 0 15,-1-4-15,0-1 0,1-4 16,0-2-16,1-2 0,0 0 16,-2 1-16,-1-2 0,1-2 15,-1 0-15,-2-1 0,-1 0 0,-1 0 16,-1 1-16,-3 3 0,0 2 16,-1-1-16,0-2 0,-2 2 15,0 0-15,0 2 16,-1 2-16,-2-1 0,-1 4 0,1 2 15,-2-1-15,2 1 0,-4 4 16,2 1-16,0-1 0,0 2 16,-2 1-16,1 1 0,0 3 15,-1-1-15,1-2 0,1 4 16,1 1-16,1 0 0,0-2 0,0 0 16,1-2-16,0 1 0,1 0 15,0-1-15,2 1 16,-1-3-16,0-1 0,1 0 0,-1-1 15,-1 0-15</inkml:trace>
  <inkml:trace contextRef="#ctx0" brushRef="#br0" timeOffset="112302.7767">14770 4917 0,'0'0'0,"0"0"0,0 0 0,0 0 16,0 0-16,0 0 0,0 0 15,0 0-15,0 0 0,-17 26 16,17-26-16,-8 20 0,8-20 0,-10 25 15,5-8-15,-2 1 0,0-3 16,-1 2-16,-1 1 16,0 0-16,0 0 0,0 3 0,0 1 15,0-1-15,0-1 0,1 1 16,3-3-16,-1 0 0,2-3 0,3-1 16,3-1-16,2-2 15,3-2-15,3-1 0,2-3 16,0-1-16,1-1 0,3-1 0,0-2 15,1 0-15,-2-1 0,1-1 16,-1-2-16,0 0 0,-2-1 16,-2 1-16,-1 2 0,-3-1 0</inkml:trace>
  <inkml:trace contextRef="#ctx0" brushRef="#br0" timeOffset="112871.5532">14569 5019 0,'0'0'16,"0"0"-16,0 0 0,0 0 15,0 0-15,0 0 0,22 1 16,-22-1-16,0 0 0,30 1 0,-17-1 15,0 0-15,0 2 0,2-1 16,1 0-16,0 0 16,-1 0-16,3 0 0,1-1 15,-2-1-15,0 0 0,2 0 0,-3 0 16,1 1-16,-1 0 16,-2 1-16,0 0 0,-4-1 15,-2 0-15,-1 0 0,-1 0 0,-1 0 16,-1 0-16,1 0 0,-2 1 15,1-1-15,-1 1 0,-1-1 16,0 0-16,0 0 0,1 1 0,-3-1 16,2-1-16,-2 1 0,0 0 15,0 0-15,1-2 0,-1 2 16,2-2-16,-2 2 0,0-3 16,0 3-16,0 0 0,0 0 15,2-1-15,-2 1 0,0 0 0,0 0 16,0 0-16,0 0 15,0 0-15,0 0 0,0 0 16,0 0-16,0 0 0,0 0 0,0 0 16,0 0-16,0 0 0,0 0 15,0 0-15,0 0 0,0 0 16,0 0-16,0 0 0,0 0 16,0 0-16,0 0 0,0 0 15,0 0-15,0 0 0,0 0 16,-6 3-16,6-3 0</inkml:trace>
  <inkml:trace contextRef="#ctx0" brushRef="#br0" timeOffset="126719.4779">18484 2637 0,'0'0'16,"0"0"-16,0 0 0,0 0 16,0 0-16,0 0 0,-17 31 15,17-31-15,-24 28 0,4-4 16,-4 8-16,-1-1 0,-2 2 0,-8 10 15,-8 12-15,0 0 0,-1-1 16,-4 5-16,6-4 0,1 1 16,5-8-16,9-10 0,4-6 15,5-9-15,5-6 0,3-4 16</inkml:trace>
  <inkml:trace contextRef="#ctx0" brushRef="#br0" timeOffset="126902.5847">18277 3037 0,'0'0'0,"0"0"0,0 0 16,-4 23-16,4-23 0,-2 30 16,0-6-16,0 3 0,1 0 0,-2 10 15,0 2-15,1-2 16,1-1-16,1 5 0,1-2 15,0-6-15,0-6 0,0-3 0,0-6 16,0-3-16</inkml:trace>
  <inkml:trace contextRef="#ctx0" brushRef="#br0" timeOffset="127119.5873">18657 2760 0,'0'0'0,"0"0"15,0 0-15,0 0 0,0 0 0,26 18 16,-26-18-16,17 20 0,-10-8 16,-2 1-16,-1 3 0,0-3 15,-1-1-15,-1-2 0</inkml:trace>
  <inkml:trace contextRef="#ctx0" brushRef="#br0" timeOffset="127353.559">18486 3012 0,'0'0'0,"0"0"0,0 0 15,35-6-15,-35 6 0,40-10 16,-12 3-16,1 0 0,2-3 0,13-2 15,4-1-15,8-2 16,-2 2-16,4-1 0,-5 3 16,-7-2-16,-8 2 0,-3 3 15,-2 3-15,-7-1 0,-6 1 16,-13 5-16,-8 4 0,-4 2 0,-4 1 16,1 0-16,3-2 0,0-1 15</inkml:trace>
  <inkml:trace contextRef="#ctx0" brushRef="#br0" timeOffset="127569.5669">18514 3017 0,'0'0'16,"0"0"-16,0 0 0,0 0 0,-7 25 15,7-25-15,-8 36 0,3-12 16,-1 2-16,-3 4 0,-2 5 15,-4 5-15,-2-2 0,-1 7 16,0-4-16,2-5 0,1-3 16,2-5-16,1-2 0,2-7 15,2-4-15,2-2 0,0-3 16,2-2-16</inkml:trace>
  <inkml:trace contextRef="#ctx0" brushRef="#br0" timeOffset="127785.8791">18740 3032 0,'0'0'15,"0"0"-15,0 0 0,0 0 16,-19 18-16,19-18 0,-24 27 0,7-9 16,-2 3-16,-2 2 0,-1 4 15,-5 5-15,3-2 0,-7 6 16,1-1-16,3-6 0,3-5 15,5-5-15,5-2 0,3-3 16,2-4-16,2-2 0</inkml:trace>
  <inkml:trace contextRef="#ctx0" brushRef="#br0" timeOffset="127969.9778">18621 3209 0,'0'0'0,"0"0"0,0 0 16,0 0-16,2 30 0,-2-30 15,-1 34-15,-3-15 0,1 1 16,-1 4-16,-1 2 0,0 4 16,0-1-16,2-4 0,1-3 15,0-3-15,-1-5 0,1-3 16,0-5-16,1 0 0,0-1 0,0-1 16</inkml:trace>
  <inkml:trace contextRef="#ctx0" brushRef="#br0" timeOffset="128135.9849">18689 3256 0,'0'0'0,"0"0"16,19-8-16,-6 1 0,1-2 16,10-3-16,6-2 0,-2 3 15,-2 1-15,3 1 0,2 0 16,4 0-16,-3 3 0,-6-2 0,-2 0 16,-6 1-16,-3 2 0,-4 2 15,-2 1-15,-4 0 0,-3-2 0,-1 3 16,-1 1-16,3-4 15</inkml:trace>
  <inkml:trace contextRef="#ctx0" brushRef="#br0" timeOffset="128371.0073">18942 3038 0,'0'0'0,"0"0"0,0 0 0,0 0 16,2 24-16,-2-24 0,0 37 15,0-13-15,0 1 0,-2 4 16,0 5-16,0 6 0,0-4 16,-1-4-16,-1-2 0,0 2 15,-2-4-15,0-2 0,-2-2 16,0-5-16,2-3 0,-3 0 0,-2-3 16,1-3-16,0-1 0,0-4 15,0-2-15,1-2 0,2 1 0,1 0 16</inkml:trace>
  <inkml:trace contextRef="#ctx0" brushRef="#br0" timeOffset="128486.1322">18758 3369 0,'0'0'0,"0"0"0,0 0 15,0 0-15,0 0 0,19-13 16,-19 13-16,24-5 0,-24 5 0,35-3 16,-17 2-16,2-1 0,0-2 15,-2 2-15,-3 0 0,-2 0 16</inkml:trace>
  <inkml:trace contextRef="#ctx0" brushRef="#br0" timeOffset="128736.5996">19751 2660 0,'0'0'0,"0"0"0,0 0 0,0 0 16,-21 21-16,21-21 0,-28 25 15,12-8-15,-1-1 0,-3 4 16,-3 1-16,-6 6 0,2-1 0,1-1 16,2-2-16,0 2 0,4-6 0,4-3 15</inkml:trace>
  <inkml:trace contextRef="#ctx0" brushRef="#br0" timeOffset="128937.7607">19493 2944 0,'0'0'0,"0"0"16,0 0-16,0 0 0,0 0 0,-3 30 15,3-30-15,-5 36 0,2-17 16,-2 3-16,1 2 0,0 2 15,1 0-15,0 5 0,0-4 16,0-3-16,1-5 0,1-2 16,1-5-16,0-2 0,0-2 0,0-2 15,0 0-15,0-2 0</inkml:trace>
  <inkml:trace contextRef="#ctx0" brushRef="#br0" timeOffset="129320.3882">19612 2942 0,'0'0'16,"0"0"-16,0 0 0,27-8 15,-15 5-15,2 2 0,0-2 16,-1 0-16,0-1 0,4 2 16,-3 0-16,-1 0 0,0 1 0,-1 2 15,0 0-15,-2 3 0,-3 1 16,-1 1-16,0 3 0,-2 2 15,0 1-15,0 7 0,-3 4 16,-2 1-16,0 3 0,-3 2 16,0 6-16,1-1 0,0-1 0,-1 7 15,-1 0-15,1-3 16,-1-3-16,-2 6 0,1-2 16,1-5-16,1-4 0,-1-3 0,1-2 15,-2-4-15,2-1 0,-2-4 16,0 0-16,1-5 0,2-2 15,0-2-15,0-1 0,0-3 16,-1-1-16,-1-3 0,0-4 16,-2 0-16,-1-3 0,0-5 15,-3-4-15,2 3 0,1 2 0,1 2 16</inkml:trace>
  <inkml:trace contextRef="#ctx0" brushRef="#br0" timeOffset="129520.3898">19480 3158 0,'0'0'0,"0"0"0,0 0 15,0 0-15,23-9 0,-23 9 16,24-4-16,-11 1 0,0-1 0,0 2 16,2 1-16,0-2 0,1 2 15,-1-1-15,-1 1 16,0 0-16,-2 1 0,-1-2 0,-1 1 15,-1 0-15,-2-1 0,0 1 16</inkml:trace>
  <inkml:trace contextRef="#ctx0" brushRef="#br0" timeOffset="129740.7394">19508 3239 0,'0'0'0,"0"0"0,0 0 16,0 0-16,26-5 0,-26 5 16,21-3-16,-21 3 0,22-7 0,-9 5 15,0 1-15,-2 1 0,-1-1 16,-1 0-16,-1-2 16,-2 1-16,-2 1 0,-1 1 15,-3 0-15,2 3 0,-2-3 0,1 3 16</inkml:trace>
  <inkml:trace contextRef="#ctx0" brushRef="#br0" timeOffset="129952.8935">19378 3375 0,'0'0'0,"0"0"0,0 0 15,0 0-15,27-9 0,-27 9 0,32-8 16,-13 3-16,1 0 0,1 1 15,0-3-15,1 2 0,2 0 16,5-2-16,-2 0 0,-2 2 16,-3 2-16,-1-1 0,0 1 15,-1 0-15,-2 0 0,-2 1 16,-3 1-16,-2-1 0</inkml:trace>
  <inkml:trace contextRef="#ctx0" brushRef="#br0" timeOffset="130219.5606">20041 3149 0,'0'0'0,"0"0"0,0 0 16,0 0-16,0 0 0,-25 8 15,25-8-15,-25 19 0,25-19 0,-32 28 16,11-11-16,-1 0 0,-1-2 16,-9 9-16,-2 1 15,1 0-15,1-4 0,-8 5 0,0-1 16,4-3-16,2-1 0,1-3 15,0-2-15,2 0 0,2-1 16,-2-2-16,4-2 0,2-3 16,4-1-16,3-2 0,1-1 15,6-2-15,2 0 0,5-3 16,2-1-16,2 2 0,-3-4 0,3 4 16</inkml:trace>
  <inkml:trace contextRef="#ctx0" brushRef="#br0" timeOffset="130604.9949">20227 3200 0,'0'0'16,"0"0"-16,0 0 0,0 0 0,0 0 0,25 11 16,-25-11-1,0 0-15,28 10 0,-28-10 0,18 7 16,-9-3-16,0-1 0,-1 3 16,-2-1-16,1 0 0,-1-1 15,-2 0-15</inkml:trace>
  <inkml:trace contextRef="#ctx0" brushRef="#br0" timeOffset="130776.0805">20250 3399 0,'0'0'0,"0"0"0,0 0 16,0 0-16,29 7 0,-29-7 0,22 9 15,-22-9-15,22 8 0,-13-5 16,-2 1-16,0-1 0</inkml:trace>
  <inkml:trace contextRef="#ctx0" brushRef="#br0" timeOffset="143419.8186">21066 3020 0,'0'0'0,"0"0"15,0 0-15,0 0 0,0 0 16,0 0-16,0 0 0,0 0 16,-15-17-16,15 17 0,0 0 15,-17-11-15,17 11 0,-18-5 16,8 1-16,0 1 0,0-1 0,-1 2 15,0 0-15,1 2 0,1 1 16,-2 2-16,-1-1 0,0 1 16,0-1-16,-1 1 0,-1 0 15,0 2-15,2 1 0,1 1 16,0 3-16,2-2 0,2 1 0,1 2 16,2 0-16,2 1 15,1-2-15,3 2 0,2 3 16,2-1-16,0 1 0,3 3 0,2 0 15,-1-1-15,0-1 0,-1 0 16,-2-1-16,0 0 0,-1-3 16,-2 1-16,-1 0 0,0-1 15,-2-2-15,-2 0 0,-2-1 16,0 0-16,-1-1 0,-4-1 16,-2-1-16,-1-1 0,-2-2 0,-2 0 15,0-1-15,2-2 0,1-1 16,1-2-16,1-1 0,1-2 15,1-3-15,3 0 0,0 1 16,2 1-16,1 1 0,-1 1 16</inkml:trace>
  <inkml:trace contextRef="#ctx0" brushRef="#br0" timeOffset="143720.4211">21422 2900 0,'0'0'0,"0"0"0,0 0 0,-5 19 16,5-19-16,-6 23 0,6-23 15,-12 33-15,4-14 0,-2 3 16,-1 3-16,-3 5 0,-1 0 0,2-2 15,1-1-15,3-1 0,3-3 16,2 4-16,4-3 0,3-3 16,0-6-16,5 0 0,1-2 15,0-4-15,1-3 0,2-2 16,3-1-16,-1-1 0,0-1 0,-2-1 16,-2 0-16,-1 0 0</inkml:trace>
  <inkml:trace contextRef="#ctx0" brushRef="#br0" timeOffset="143970.0696">21232 3124 0,'0'0'0,"0"0"16,0 0-16,0 0 0,0 0 0,28-1 15,-28 1-15,23 1 0,-23-1 16,26-1-16,-26 1 0,31-2 16,-13 4-16,1-4 0,1 0 15,-1 0-15,0-1 0,1 1 16,1 2-16,2-2 0,-3 1 0,-4 1 16</inkml:trace>
  <inkml:trace contextRef="#ctx0" brushRef="#br0" timeOffset="144520.2559">21832 3124 0,'0'0'0,"0"0"0,0 0 15,0 0-15,0 0 0,0 0 16,0 0-16,-30-4 0,30 4 0,0 0 16,-30 9-16,30-9 0,-22 7 15,10-1-15,-1 2 16,0 0-16,0 1 0,0 1 15,1 4-15,1-2 0,1 1 0,4 1 16,1 0-16,2 3 0,2-3 16,4 1-16,6-2 0,0 0 15,2-4-15,5-3 0,7-2 16,-1-2-16,0 0 0,3-3 16,3-1-16,-2-2 0,0-1 0,4-4 15,-1-1-15,-6 1 16,-3 0-16,-1-2 0,-3-2 15,-1 0-15,-4 2 0,-5-1 16,-3-2-16,-1 1 0,-2 1 0,-5 1 16,-1-1-16,-1 3 0,0 0 15,-5 1-15,-4 2 0,-1-1 16,2 2-16,-5 1 0,1 3 16,5 1-16,-1 0 0,0 1 15,-2 3-15,3-2 0,2 1 0,3 0 16,1 2-16,3-1 0,-1-1 15,2 0-15</inkml:trace>
  <inkml:trace contextRef="#ctx0" brushRef="#br0" timeOffset="145003.1051">22299 3146 0,'0'0'0,"0"0"0,0 0 0,0 0 16,0 0-16,0 0 0,-29 9 16,29-9-16,0 0 0,-26 13 15,26-13-15,-17 14 0,8-4 0,0 1 16,0 1-16,0 0 0,1 2 15,1-1-15,1 1 0,3-1 16,1 1-16,2-2 0,3-1 16,2-1-16,1-1 0,6-2 15,4-3-15,5-2 16,1-2-16,7-3 16,5-3-16,-2-3 0,-3-2 15,-4 2-15,-5 2 0,2-7 16,-4-2-16,-2 2 0,-4 1 0,-5-2 15,-5-2-15,-3 4 0,-4 1 16,-5-1-16,-4 1 0,-1 2 16,-2 1-16,-2 2 0,-2 3 15,1 2-15,2 0 0,-2 1 16,-1 2-16,3 2 0,4 0 0,3 3 16,3 2-16,3-3 0,1-3 0,1 1 15,1-1 1,0 0-16</inkml:trace>
  <inkml:trace contextRef="#ctx0" brushRef="#br0" timeOffset="145353.2276">22703 3112 0,'0'0'0,"0"0"0,0 0 16,0 0-16,0 0 0,0 0 0,0 0 15,-12 29-15,12-29 0,-8 23 16,8-23-16,-10 35 0,4-13 16,-2 2-16,-2 3 0,1 1 0,0 1 15,-2 8-15,1-1 16,2-3-16,0-1 0,-1 6 15,0-3-15,3-5 0,0-3 0,2-3 16,-1 0-16,2-5 0,0-5 16,0-3-16,2-1 0,1-6 15,0-2-15,3-3 0,1-3 16,1-2-16,1-3 0,-1 2 16,0 1-16,-2 0 0</inkml:trace>
  <inkml:trace contextRef="#ctx0" brushRef="#br0" timeOffset="145623.3716">22693 3109 0,'0'0'0,"0"0"16,0 0-16,20-10 0,-20 10 0,24-4 16,-11 1-16,3 1 0,0 1 15,2 0-15,1 2 16,-1 1-16,1 2 0,3 0 15,-2 2-15,-3-1 0,-3 2 0,-3 0 16,-1 0-16,-3 1 0,-3 1 16,-5 2-16,-5 1 0,-4 0 15,-3 0-15,-3 3 0,-4 0 16,-3-1-16,-3 0 0,0 0 16,-2 0-16,-4 0 0,3-3 0,4-1 15,4-2-15,5-1 0,3-1 16,2-1-16</inkml:trace>
  <inkml:trace contextRef="#ctx0" brushRef="#br0" timeOffset="150853.3981">24100 2855 0,'0'0'15,"0"0"-15,0 0 0,0 0 0,0 0 16,-23 26-16,23-26 15,-28 31-15,13-16 0,-7 5 0,-6 4 16,-5 5-16,2-1 0,-13 13 16,-3 4-16,2-4 0,4-3 0,-8 3 15,3-2-15,7-6 16,8-8-16,4-1 0,8-8 16,5-3-16,3-4 0,3-2 15</inkml:trace>
  <inkml:trace contextRef="#ctx0" brushRef="#br0" timeOffset="151036.7325">23824 3107 0,'0'0'16,"0"0"-16,0 0 0,-2 30 16,2-30-16,-6 38 0,2-10 15,0 2-15,-1 1 0,0 13 0,-1 4 16,1 3-16,0-2 0,2-6 15,0-4-15,0-1 0,1-6 0,1-8 16,0-4-16,0-6 16</inkml:trace>
  <inkml:trace contextRef="#ctx0" brushRef="#br0" timeOffset="151253.8185">24322 2771 0,'0'0'0,"0"0"0,0 0 16,4 24-16,-4-24 0,0 27 0,-2-9 15,-1 0-15,1 1 0,-1 0 0,1-2 16,-1-3-16</inkml:trace>
  <inkml:trace contextRef="#ctx0" brushRef="#br0" timeOffset="151487.0743">24096 3034 0,'0'0'16,"10"-2"-16,6-2 0,3-1 0,3-2 15,13-3-15,7-1 16,0 0-16,0 1 0,12-2 0,2 0 16,3 1-16,-6 3 0,-6 0 15,-6 1-15,-6 1 0,-8 3 16,-3-1-16,-6 1 0,-8 3 16,-3 2-16,-7 3 0,-6 2 0,2-2 15,0-1-15,2-2 0</inkml:trace>
  <inkml:trace contextRef="#ctx0" brushRef="#br0" timeOffset="151705.6295">24116 3113 0,'0'0'16,"0"0"-16,0 0 0,-2 31 0,2-31 15,-5 36-15,-1-12 0,-2 0 16,0 1-16,-5 10 0,0 0 16,0-1-16,0-2 0,-4 7 15,0 0-15,-2-5 0,0-4 0,0-2 16,5-6-16,3-4 0</inkml:trace>
  <inkml:trace contextRef="#ctx0" brushRef="#br0" timeOffset="151953.6733">24369 3138 0,'0'0'16,"0"0"-16,-9 19 0,2-6 0,-1 4 15,-6 3-15,-3 4 16,-9 7-16,0 1 0,-5 6 0,1-1 16,0-4-16,2-2 0,-3-2 15,4-6-15,7-5 0,3-4 0,5-3 16</inkml:trace>
  <inkml:trace contextRef="#ctx0" brushRef="#br0" timeOffset="152172.3771">24319 3302 0,'0'0'0,"0"0"16,0 0-16,3 23 0,-3-23 0,4 24 16,-2-6-16,-1 1 0,0 0 15,-1 2-15,-1 1 16,0 3-16,1-3 0,-1-1 15,-1-3-15,1-2 0,1-4 0,-2-4 16,1-2-16,1-2 0,0-4 16,0 2-16,0-2 0,0 0 0</inkml:trace>
  <inkml:trace contextRef="#ctx0" brushRef="#br0" timeOffset="152369.8154">24415 3323 0,'0'0'0,"0"0"16,0 0-16,22-15 0,-10 8 0,5-2 15,4 0-15,0 0 0,0 1 16,6-1-16,1 2 0,-4 0 16,-2 1-16,-2 1 0,-1 0 15,-3 1-15,-1 0 0,-4 1 16,-2 1-16,-1 3 0,-2 1 0,-4 7 16,-3 7-16,1-3 0,0-2 15,0-2-15</inkml:trace>
  <inkml:trace contextRef="#ctx0" brushRef="#br0" timeOffset="152638.1384">24605 3098 0,'0'0'15,"0"0"-15,0 0 0,0 0 0,4 26 0,-4-26 16,0 39-1,0-15-15,0 3 0,0 2 0,-1 2 16,0 7-16,0-2 0,0 7 16,0-3-16,0-7 0,-1-6 15,0 0-15,-1 1 0,-2-5 16,1-3-16,-3-1 0,-1-2 16,-1-3-16,-1 0 0,-2-5 15,-3-3-15,2 0 0,2-2 0,2 0 16,2-2-16,1 1 0</inkml:trace>
  <inkml:trace contextRef="#ctx0" brushRef="#br0" timeOffset="152754.3884">24416 3436 0,'0'0'0,"0"0"0,0 0 16,0 0-16,0 0 0,0 0 16,28-14-16,-28 14 0,23-3 0,-23 3 15,32 0-15,-16 1 0,1-1 16,-3 0-16,-2 1 0,-1-1 15</inkml:trace>
  <inkml:trace contextRef="#ctx0" brushRef="#br0" timeOffset="152965.733">24976 3192 0,'0'0'16,"0"0"-16,0 0 0,0 0 15,26 3-15,-26-3 0,21 8 16,-21-8-16,18 13 0,-10-6 16,-1-2-16,-2 0 0</inkml:trace>
  <inkml:trace contextRef="#ctx0" brushRef="#br0" timeOffset="153137.0652">24952 3514 0,'0'0'15,"0"0"-15,0 0 0,20-12 16,-20 12-16,26-12 0,-26 12 16,32-20-16,-14 7 0,3-2 15,2-3-15,-3 1 0,-3 3 16,3-2-16,-3 3 0,-3 1 0</inkml:trace>
  <inkml:trace contextRef="#ctx0" brushRef="#br0" timeOffset="153337.0689">25347 3085 0,'0'0'0,"0"0"16,0 0-16,4 18 0,-4-18 0,6 22 15,-4-6-15,0 0 0,-1 1 16,1-2-16,2 0 0,-1 0 16,0-1-16,-1-1 0,0 0 15,-1-2-15,0-1 0,-2-2 16,-2-4-16,1 0 0,0 0 0,0-1 16</inkml:trace>
  <inkml:trace contextRef="#ctx0" brushRef="#br0" timeOffset="153820.6909">25367 3169 0,'0'0'0,"0"0"16,0 0-16,0 0 0,19-16 0,-19 16 15,24-12-15,-9 5 0,3 0 16,0 0-16,2 1 0,-1 0 16,0 0-16,5 0 0,0 0 15,-1 3-15,0 0 0,-3 0 16,-2 2-16,-3 1 0,-1 1 15,-2 2-15,-1 2 0,-2 1 0,-2 0 16,0 2-16,-2 0 0,-1 0 16,-2 2-16,-2 2 0,-2 1 15,-2 0-15,-1 0 0,-4 1 16,-2 2-16,-1 0 0,0 0 16,-1-2-16,-1-1 0,0 2 0,0-2 15,-2 1-15,0-1 16,-1-2-16,1-2 0,0-1 15,1 0-15,0-1 0,1-3 0,2 0 16,1 0-16,2-2 0,1-1 16,2-1-16,0 0 0,2 0 15,2-1-15,2 1 0,2-2 16,3-1-16,4 0 0,2-1 16,4-1-16,-1 1 0,1 2 0,6-2 15,1 1-15,0-2 16,0 1-16,-2-2 0,-1 0 15,-4 1-15,-1 3 0,-3-2 0,-1 2 16,-3 0-16,0 0 0,-3-1 16,0-1-16,-4 0 0,-3-1 15,1 2-15,0-1 0,0 2 16</inkml:trace>
  <inkml:trace contextRef="#ctx0" brushRef="#br0" timeOffset="154103.9786">25539 2982 0,'0'0'0,"0"0"0,0 0 16,0 0-16,0 0 0,0 0 16,0 0-16,0 0 0,-4 27 0,4-27 15,-9 32-15,4-11 0,-1 5 16,0 4-16,-1 5 15,-2 8-15,0-1 0,2 2 0,1 3 16,0 5-16,0-2 0,1 6 16,-1-4-16,2-5 0,1-6 0,1 2 15,0-2-15,-1-3 16,-1-3-16,0-4 0,0-1 16,0-8-16,1-5 0,1-3 0</inkml:trace>
  <inkml:trace contextRef="#ctx0" brushRef="#br0" timeOffset="154385.981">26058 3284 0,'0'0'0,"0"0"16,0 0-16,0 0 0,0 0 0,12 16 15,-12-16-15,0 0 0</inkml:trace>
  <inkml:trace contextRef="#ctx0" brushRef="#br0" timeOffset="154547.9851">26036 3504 0,'0'0'0,"0"0"0,0 0 15,0 0-15,0 0 0,21 13 16,-21-13-16,0 0 0,16 21 0,-16-21 16,9 12-16,-6-7 0</inkml:trace>
  <inkml:trace contextRef="#ctx0" brushRef="#br0" timeOffset="163936.7261">27015 3155 0,'0'0'0,"0"0"0,0 0 0,0 0 15,0 0-15,0 0 0,0 0 16,0 0-16,0 0 0,0 0 0,0 0 15,0 0-15,0 0 16,-16-17-16,16 17 0,-21-9 16,21 9-16,-24-6 0,24 6 0,-29-4 15,13 1-15,-3 0 0,-2 2 16,0 2-16,1 2 0,-1-1 16,0 3-16,-6 0 0,0 1 15,3 2-15,2 3 0,2 0 16,3 0-16,1 1 0,4 1 15,3 2-15,4 0 0,3-2 16,2-1-16,3 1 0,2 0 0,4 0 16,2-1-16,0 0 0,1-1 15,-1 0-15,-1-1 0,0 0 16,0 0-16,-2 0 0,-3-1 16,0 1-16,-1-2 0,-2 2 15,-2 1-15,-1-1 0,-2-2 0,-2 1 16,-3-1-16,-3 0 0,-1-2 15,-2 1-15,0 0 16,0-3-16,-1 0 0,1-3 0,1 0 16,0 0-16,1-1 0,2 0 15,1 0-15,1 0 0</inkml:trace>
  <inkml:trace contextRef="#ctx0" brushRef="#br0" timeOffset="164587.1121">27135 3159 0,'0'0'0,"0"0"15,0 0-15,0 0 0,0 0 0,-6 30 16,6-30-16,-8 26 15,8-26-15,-11 34 0,3-11 16,1-3-16,2 0 0,-1 5 0,2-2 16,2-2-16,0-2 0,2-3 15,3-2-15,1-3 0,3 0 0,1-4 16,4-3-16,0-3 0,1-3 16,0-1-16,1-3 15,2-3-15,0-2 0,1-2 0,-1-1 16,1 0-16,-2-1 0,0-2 15,-2-2-15,-2 0 0,0-1 16,0-3-16,-1 1 0,-2 3 16,-2 2-16,-1 3 0,-1 4 15,-1 5-15,0 4 0,-3 1 16,0 0-16,1 3 0,-1 3 0,-1 4 16,0 3-16,-1 3 15,0 2-15,1 3 0,0 1 0,1 0 16,1 1-16,1-2 0,2 0 15,-1-3-15,1-3 0,4 1 16,1-3-16,-1-5 16,-1-1-16,7-5 15,2-6-15,0-2 0,-2 0 0,0-2 0,1-3 16,0-1-16,3-3 0,3-5 16,-2-2-16,0-3 15,0-1-15,-3-1 0,0 0 0,-4 3 16,-2 2-16,-2 4 0,-2 2 15,-1 3-15,-3 1 0,0 2 16,0 4-16,-2 0 0,-1 3 0,1 3 16,-3 4-16,1 0 0,-2-1 15,3 3-15,1 2 0,0-2 16,0-1-16,0-1 0</inkml:trace>
  <inkml:trace contextRef="#ctx0" brushRef="#br0" timeOffset="165053.8048">27958 3186 0,'0'0'0,"0"0"0,0 0 15,0 0-15,0 0 0,0 0 0,0 0 16,-25 13-16,25-13 0,0 0 15,-26 20-15,26-20 0,-20 18 16,9-7-16,-1 1 0,-1 1 16,1 1-16,1 1 0,0 2 15,2-1-15,2-1 0,2 1 16,3 0-16,2 4 0,3-5 0,4-1 16,2-3-16,3-3 15,2-1-15,3-2 0,2-3 0,0-2 16,2-1-16,0-3 15,0-2-15,-1-1 0,0-1 0,0-2 16,0-1-16,2-4 0,-2-2 16,-5 0-16,-2 2 0,-4-2 15,-2 0-15,-5-1 0,-4 1 16,-4 3-16,-2 0 0,-3 3 16,-2 1-16,1 5 0,0-2 0,-5 4 15,0 0-15,2 3 0,2 2 16,0-1-16,0 2 0,1 1 15,2 1-15,1 1 0,1 0 16,4 1-16,2 1 0,-1-1 16,2-2-16,0-1 0</inkml:trace>
  <inkml:trace contextRef="#ctx0" brushRef="#br0" timeOffset="165470.7175">28397 3209 0,'0'0'0,"0"0"0,0 0 16,0 0-16,-16 15 0,16-15 16,-14 20-16,14-20 0,-15 22 15,5-8-15,-1 2 0,1 1 16,1 0-16,2 1 0,1 0 0,1 3 15,1-2-15,4 0 0,2-2 16,3-3-16,0-2 0,4-2 16,2-3-16,2-2 0,2-3 15,1-3-15,4-3 0,-2-2 16,-2-2-16,2-2 0,0-1 16,-2-3-16,1 1 0,-3-3 15,-1-1-15,-1 1 0,-2-2 0,0-2 16,-2 1-16,-6 1 0,-2 2 15,-3 3-15,-3 1 0,-1 3 16,-2 1-16,-3 2 0,-3 2 16,-1 3-16,-2 0 0,2 3 15,0 3-15,2 1 0,1 1 0,2 2 16,1-1-16,2-1 0,1-1 16,2 0-16</inkml:trace>
  <inkml:trace contextRef="#ctx0" brushRef="#br0" timeOffset="165806.2114">28878 3192 0,'0'0'0,"0"0"16,0 0-16,0 0 0,0 0 15,0 0-15,0 0 0,-17 21 16,17-21-16,-13 24 16,13-24-16,-18 41 0,10-19 0,-3 3 15,-2 2-15,-2 10 0,0 2 0,0-2 16,1 0-16,-1 6 16,1-2-16,3-3 0,1 0 15,2-6-15,0-3 0,0-3 16,0-2-16,2-4 0,0 0 0,2-5 15,1-4-15,-1-1 0,1-1 16,0-5-16,0-3 0,3-1 16,0-7-16,2 4 0,-2 0 15,0 1-15</inkml:trace>
  <inkml:trace contextRef="#ctx0" brushRef="#br0" timeOffset="166086.6407">28890 3184 0,'0'0'0,"0"0"0,17-3 15,-5 2-15,1-1 0,2 4 0,3 0 16,1 1-16,1 1 0,4 5 16,-2 2-16,-2 0 0,-3 0 15,-1 1-15,-3-1 0,-2-2 16,-2-1-16,-5 1 0,-3 1 15,-2 1-15,-1 1 0,-7-1 16,-5 0-16,-4-2 0,-2-1 0,-3 0 16,-3 1-16,-2-1 0,0 1 15,-5 0-15,3-1 0,2-2 16,3-2-16,4-1 0,4 0 16,3-1-16</inkml:trace>
  <inkml:trace contextRef="#ctx0" brushRef="#br0" timeOffset="173120.8287">22412 6152 0,'0'0'0,"0"0"16,0 0-16,32 1 0,-19 2 16,5-2-16,4-1 0,6 3 15,1 1-15,11-2 16,7-2-16,1 1 0,-2-1 0,12 0 16,1 0-16,11 0 0,2-1 15,13 1-15,-1 0 0,-3-1 16,-1 0-16,10-2 0,-1 0 15,0-1-15,-3 2 0,39-3 16,-8 0-16,-9 4 0,-8 0 0,3 0 16,1 0-16,-6 0 0,-3 0 15,-1 0-15,1 0 0,1-2 16,0 1-16,1 0 0,2 0 16,-4 1-16,-2 2 0,5-1 15,3 0-15,-3 0 0,-1 0 16,5 0-16,0 0 0,-4 0 15,-2-1-15,2 2 0,4 2 16,-3-2-16,0-1 0,4 1 16,2 0-16,-4-3 0,-2-1 0,0 4 15,0 3-15,-5-4 0,-2-1 16,4-2-16,3 0 0,-1 1 16,-1 4-16,1-2 0,3 0 15,-7 0-15,-2-2 0,2 5 16,2 1-16,-5-1 0,-2 0 0,2-7 15,0-2-15,1 1 16,-1 1-16,3 2 0,2 1 16,-5 0-16,-1 1 0,0-2 15,0 0-15,-1-2 0,-3 0 0,2 3 16,2-1-16,-5 4 0,-4 2 16,0-3-16,2-1 0,-6 2 15,-2-1-15,0 1 0,0 0 16,-1 0-16,-1 1 0,-2-1 15,0-1-15,-6 0 0,-3 0 0,2 0 16,1 2-16,-3-4 0,0-3 16,-1 2-16,-3 1 0,-5-2 15,-4 1-15,-4 0 0,-1 1 16,-9 0-16,-6 0 0,-9 1 16,-5 1-16,-7-6 0,-5-2 15,1 1-15,-2 1 0,-1 4 16</inkml:trace>
  <inkml:trace contextRef="#ctx0" brushRef="#br0" timeOffset="185903.9661">22256 6224 0,'0'0'0,"0"0"0,0 0 16,23-3-16,-23 3 0,20-5 16,-20 5-16,34-2 0,-15 1 0,5-1 15,2 1-15,9 1 0,2 0 16,5 0-16,4-1 16,9 1-16,-1-2 0,20 2 0,6-1 15,-7 0-15,-6-2 0,23 1 16,7 1-16,-10-1 0,-7 0 0,47 0 15,13 2-15,-25-4 16,-17 0-16,12 1 0,8 0 16,-15 1-16,-10 0 0,6 1 15,4 1-15,-11 0 0,-10 0 0,5 0 16,5-2-16,-18-1 0,-11-1 16,2 2-16,3-1 0,-14 2 15,-8 1-15,-5-1 0,-5 0 16,-10 2-16,-7 1 0,-8-5 15,-6-1-15,-2 0 0,1 2 16,-2 1-16</inkml:trace>
  <inkml:trace contextRef="#ctx0" brushRef="#br0" timeOffset="186404.9689">22280 6182 0,'0'0'0,"0"0"15,0 0-15,16-13 0,-9 9 0,3-2 16,3 0-16,2 2 16,2 0-16,4-2 0,4 3 15,7-2-15,0 2 0,6 0 16,2 0-16,10 0 0,-1 2 0,6 0 16,5 2-16,9 0 0,-5 1 15,17 1-15,6-2 0,-7-1 16,-6 0-16,23 0 0,7-3 15,-11 2-15,-8 1 0,43-3 16,-9-3-16,-10 5 0,-7 4 16,8-3-16,3-1 0,-14-4 15,-9-4-15,3 6 0,4 4 16,-6 0-16,-6 1 0,0-2 16,1-1-16,-12 1 0,-7 3 0,-7-1 15,-4 3-15,-10-2 16,-8 1-16,-7-1 0,-4-1 0,-11 1 15,-7-2-15,-4 1 0,0-1 16,-2 0-16</inkml:trace>
  <inkml:trace contextRef="#ctx0" brushRef="#br0" timeOffset="188806.9093">24187 6110 0,'0'0'0,"0"0"16,0 0-16,0 0 0,0 0 0,21-3 16,-21 3-16,0 0 0,0 0 15,27 1-15,-27-1 0,0 0 16,25 5-16,-14-2 0,2 0 15,1-2-15,1 0 0,1 2 16,2-1-16,-1 0 0,0 1 0,3 0 16,3-2-16,4 1 15,1-1-15,4 0 0,3 1 16,-2-2-16,-1 1 0,8-1 16,1 0-16,0 0 0,-2 0 0,1 0 15,1 0-15,-2 1 0,1 1 16,9-1-16,-2-1 0,-3 1 15,-2 0-15,4 0 16,4-1-16,-5 0 0,-3 0 0,8-1 16,-1 0-16,-1 1 0,-2 0 0,3 0 15,1 0-15,-1 0 16,-3 1-16,3-1 0,-1 0 16,-1-1-16,-1 1 0,8-1 0,0 1 15,-2-1-15,-2 1 0,2 0 16,1 0-16,-2-2 0,-2 1 15,0 0-15,-1-1 0,-1 2 16,-2 2-16,4-2 0,4 0 16,-3-1-16,-2 0 0,2-1 15,1 1-15,-1 0 0,2 1 0,6-1 16,-3-4-16,-2 4 0,0 0 16,17-1-16,-3 2 0,-6 0 15,-4-1-15,2-2 0,0 0 16,-2 2-16,-5 1 0,5 1 15,0 1-15,-2 0 0,-1 3 16,5-6-16,1-3 0,-5 0 16,-2-2-16,1 5 0,0 3 15,3-2-15,-1-2 0,0 2 16,0 2-16,-3-4 0,-2-1 0,2 1 16,3 0-16,-2 4 0,-1 1 15,1 0-15,1-1 0,-1-3 16,0-3-16,3 3 0,3 1 15,-7 1-15,-6 3 0,6-4 16,3-2-16,-3 4 0,-1 3 16,3-5-16,3-4 0,-2 1 15,0-1-15,-2 3 0,0 2 16,-4 2-16,-3 2 0,7-1 0,6-2 16,-6-2-16,-4-2 0,-1 1 15,-2 1-15,1-4 0,-2-2 16,-2 2-16,-2 3 0,-3 0 15,-4 1-15,-3 2 0,-2 2 16,-9-3-16,-6 0 0,-8-1 16,-1-1-16,0 0 0,-3 0 0,0 1 15</inkml:trace>
  <inkml:trace contextRef="#ctx0" brushRef="#br0" timeOffset="201404.2737">19078 7172 0,'0'0'16,"0"0"-16,0 0 0,0 0 0,0 0 16,0 0-16,27-5 15,-27 5-15,0 0 0,33 0 16,-16-1-16,1 2 0,0 0 0,-1 1 15,2-1-15,3 0 0,2 0 16,9 0-16,1 0 0,3 1 16,0-2-16,3 1 0,2 2 15,11 0-15,0-2 0,3 2 16,2 0-16,12-2 0,-1 0 0,1-1 16,-1 0-16,11 0 0,-3 0 15,2 0-15,1-2 16,6 2-16,-5 1 0,35-1 15,-10 1-15,-7-2 0,-5-1 0,-1 1 16,1 0-16,-5 1 0,-4 1 16,2-1-16,2 0 0,-1-1 15,0-2-15,1-5 0,2-3 16,-3 6-16,-2 4 0,0 1 16,1 2-16,-1 1 0,0 2 0,4-4 15,4-2-15,-5-6 0,-3-2 16,2 6-16,4 4 15,-4-1-15,-1 1 0,5-2 0,3 0 16,-6 2-16,-3 2 0,1 2 16,0 1-16,-4-5 0,-4-3 15,4 1-15,3 2 0,-4-1 16,-1 2-16,1 2 0,0 0 16,-3 0-16,-3 0 0,4 1 15,3 0-15,-4-3 0,-2-4 0,3 3 16,2 2-16,-3 0 0,-4-1 15,2 0-15,0-1 0,1 0 16,1 0-16,0 1 0,1-1 16,-4 0-16,-3 0 0,2-3 15,1-3-15,-9 4 0,-5 4 16,-2-1-16,-2 0 0,-7 0 0,-6 3 16,-5-4-16,-4-2 15,-7 0-15,-6-1 0,-5 2 16,-4 2-16,-2-1 0,-2-1 0,-11 4 15,-8 3-15,4-2 0,0-2 16,3 0-16</inkml:trace>
  <inkml:trace contextRef="#ctx0" brushRef="#br0" timeOffset="211671.9036">19250 6041 0,'0'0'0,"0"0"0,0 0 16,0 0-16,0 0 0,0 0 15,7 21-15,-7-21 0,0 0 16,5 34-16,-2-16 0,1 2 0,-2-1 16,1 4-16,2 0 15,-1 1-15,1-1 0,0 5 0,1-3 16,-2-4-16,0-2 0,-1-6 15,-2-4-15,0-2 0,0-1 0,0-1 16</inkml:trace>
  <inkml:trace contextRef="#ctx0" brushRef="#br0" timeOffset="212038.1791">19379 6072 0,'0'0'0,"0"0"16,0 0-16,24-8 0,-24 8 0,29-6 16,-9 4-16,1 0 15,0 0-15,11 0 0,4-2 16,-2 0-16,-1 0 0,10-4 0,2 1 16,-5-1-16,-3 0 0,-2 2 15,-1 0-15,-1 2 0,-2-2 16,1 3-16,-5 0 0,-8 3 15,-2 0-15,-4 2 0,-1 1 16,-2 2-16,-2 2 0,-3 3 16,-1 4-16,-2-1 0,-1 0 0,-2 7 15,-1 3-15,-2-1 0,1 2 16,-1-1-16,-2 3 0,1-1 16,0-2-16,1 1 0,-1-1 15,1-1-15,1-2 0,-1-2 16,1-1-16,-3-2 0,0-1 0,-2-4 15,-1 0-15,-1-1 16,0-1-16,2-1 0,1-1 0,2 0 16</inkml:trace>
  <inkml:trace contextRef="#ctx0" brushRef="#br0" timeOffset="212271.7533">19559 6149 0,'0'0'0,"0"0"0,0 0 15,0 0-15,0 0 0,2 21 0,-2-21 16,0 26-16,0-26 0,0 29 16,0-11-16,0-2 0,0-2 15,0-2-15,0 0 0,0-1 16,0-1-16,0-2 0,0 0 15,0-2-15</inkml:trace>
  <inkml:trace contextRef="#ctx0" brushRef="#br0" timeOffset="212474.1158">19775 6093 0,'0'0'0,"0"0"0,0 0 0,0 0 15,-3 26-15,3-26 0,-3 31 16,2-13-16,0 3 0,0 0 16,0 1-16,0-1 0,0-1 0,0 4 15,-1-2-15,1-3 16,0-4-16,-1 1 0,0 0 16,0-3-16,-1-2 0,2-2 0</inkml:trace>
  <inkml:trace contextRef="#ctx0" brushRef="#br0" timeOffset="212671.6145">19521 6475 0,'0'0'0,"0"0"0,0 0 0,28 0 15,-28 0-15,26-1 0,-6 0 16,1-1-16,0-1 0,11 0 15,4 0-15,-1-2 0,-3 2 0,1-2 16,2 1-16,0 1 16,-6-1-16,-6 1 0</inkml:trace>
  <inkml:trace contextRef="#ctx0" brushRef="#br0" timeOffset="212988.1832">20412 6058 0,'0'0'0,"0"0"15,0 0-15,0 26 0,0-26 0,-1 29 16,-1-6-16,0 0 0,-1 3 16,1 7-16,0 1 15,1-4-15,0-3 0,0 4 0,1-3 16,0-5-16,1-5 0,0-3 16,0-4-16,-1-3 0,-1-3 15,0 0-15,0-1 0,1 0 16</inkml:trace>
  <inkml:trace contextRef="#ctx0" brushRef="#br0" timeOffset="213371.7082">20508 6010 0,'0'0'0,"0"0"0,0 0 16,20-6-16,-12 4 0,1-1 15,4 1-15,1 0 0,1 0 16,2 0-16,-1-1 0,0 0 16,-2 1-16,5 0 0,0-1 15,-2 2-15,0-1 0,-2 1 0,0 2 16,-2-1-16,0 1 0,-2 2 16,-1 3-16,-2 2 0,-2-1 15,-2 2-15,-2 2 0,0 0 16,-1 1-16,-3 8 0,-2 5 15,0-1-15,1 1 0,-1 3 16,-2 1-16,2-2 0,0-3 16,2 3-16,1-4 0,1 0 0,1-2 15,-1-2-15,0-2 16,-1-4-16,1 1 0,-1-3 0,0 0 16,-1-2-16,-2-1 0,0-2 15,-3 0-15,2-2 0,0 0 16,2-1-16</inkml:trace>
  <inkml:trace contextRef="#ctx0" brushRef="#br0" timeOffset="213590.9263">20536 6170 0,'0'0'15,"0"0"-15,0 0 0,0 0 16,22-3-16,-22 3 0,0 0 16,29 0-16,-17 0 0,2 0 15,-1 0-15,0 0 0,-1-1 0,-1 0 16,-1-1-16,-1-1 0,-1 2 16,-2-1-16</inkml:trace>
  <inkml:trace contextRef="#ctx0" brushRef="#br0" timeOffset="213822.4865">20426 6301 0,'0'0'0,"0"0"0,0 0 15,25-1-15,-25 1 0,23-4 16,-23 4-16,27-4 0,-12 3 15,1 0-15,3 1 0,0-2 16,-1-2-16,4 1 0,-2 1 16,-2 2-16,-1 2 0,-3-1 15,-3 1-15,-1 0 0,-1 0 0,-3-1 16</inkml:trace>
  <inkml:trace contextRef="#ctx0" brushRef="#br0" timeOffset="214021.6782">20529 6463 0,'0'0'0,"0"0"16,0 0-16,0 0 0,23-6 0,-23 6 16,25-3-16,-9 1 0,0-1 0,2 1 15,1 0-15,1 0 16,2 0-16,1 0 0,-3 1 15,-4-1-15</inkml:trace>
  <inkml:trace contextRef="#ctx0" brushRef="#br0" timeOffset="214318.6046">21371 5840 0,'0'0'0,"0"0"15,0 0-15,0 0 0,0 0 0,0 0 16,0 0-16,20 12 0,-20-12 0,0 0 16,17 16-16,-17-16 15,0 0-15,16 16 0,-11-12 0,-1-1 16</inkml:trace>
  <inkml:trace contextRef="#ctx0" brushRef="#br0" timeOffset="214771.8664">21165 6036 0,'0'0'16,"0"0"-16,0 0 0,0 0 0,0 0 16,0 0-16,0 0 0,0 0 15,0 0-15,0 0 0,0 0 16,0 0-16,0 0 0,0 0 15,0 0-15,0 0 0,0 0 16,19 16-16,-19-16 0,0 0 0,37-2 16,-37 2-16,36-6 0,-18 3 15,1 0-15,1-2 0,0 0 16,0 1-16,0 0 0,0 0 16,-1 0-16,2-1 0,-3 1 15,-3 1-15,-2 2 0,-2 1 16,-2 0-16,-3 0 0,-1 0 15,0 0-15</inkml:trace>
  <inkml:trace contextRef="#ctx0" brushRef="#br0" timeOffset="214971.075">21301 6117 0,'0'0'0,"0"0"15,0 0-15,0 0 0,0 0 0,-8 21 16,8-21-16,-12 22 16,12-22-16,-15 32 0,8-14 15,-2 1-15,0 1 0,0-2 0,2 1 16,-4 3-16,-2-5 0,3-2 16,3-2-16,0-2 0</inkml:trace>
  <inkml:trace contextRef="#ctx0" brushRef="#br0" timeOffset="215158.3674">21384 6205 0,'0'0'16,"0"0"-16,0 0 0,24 0 0,-24 0 16,24-1-16,-10 0 0,-1 1 15,0 0-15,0 0 0,0 0 16,0 0-16,0 1 0,0 0 15,-2 1-15,-1 0 0,-2-1 0,0 1 16,-1-1-16,-2 1 0</inkml:trace>
  <inkml:trace contextRef="#ctx0" brushRef="#br0" timeOffset="215421.4141">21455 6293 0,'0'0'0,"0"0"0,0 0 16,0 0-16,-7 26 0,7-26 15,-6 23-15,6-23 0,-8 27 0,4-12 16,-2 0-16,1 0 0,-2 0 16,-1 2-16,1-2 0,-1-3 15,0 0-15,-4-2 0,-5-1 16,2 1-16,1 0 0,-2-2 15,0-1-15,-1-3 0,2-2 0,2-1 16,1 0-16,3-1 0</inkml:trace>
  <inkml:trace contextRef="#ctx0" brushRef="#br0" timeOffset="215621.9641">21304 6379 0,'0'0'0,"0"0"16,0 0-16,21 6 0,-21-6 0,18 8 15,-7 2-15,2-2 16,1 2-16,0 2 0,2 0 16,-2-2-16,1-1 0,1 2 0,1-2 15,-2 0-15,-1 0 0,0-1 16,-2-3-16,-1 0 16,-2 0-16,-1-1 0,1 0 0,-3-2 15,-2-1-15,-1 1 0,1-1 16,-2 0-16</inkml:trace>
  <inkml:trace contextRef="#ctx0" brushRef="#br0" timeOffset="215846.9196">21892 6154 0,'0'0'0,"0"0"16,0 0-16,30-4 0,-16 2 0,0 0 15,1-2-15,2 1 16,1 1-16,4-1 0,-1-2 16,-3 1-16,0-2 0,-3 4 15,-2 0-15,-4 1 0,-2 1 0,-5 1 16,-4 1-16,2-2 16,-2 1-16,2-1 0</inkml:trace>
  <inkml:trace contextRef="#ctx0" brushRef="#br0" timeOffset="216105.015">22006 6057 0,'0'0'16,"0"0"-16,0 0 0,0 0 0,5 29 15,-5-29-15,1 34 0,-1-13 16,0 2-16,0 1 0,0 2 15,0 5-15,0 1 0,0-6 16,1-2-16,-1-2 0,0-2 16,0-1-16,0 0 0,0-2 15,0-3-15,-1 0 0,0-2 16,-4-1-16,-1 0 0,-4-2 0,-2-2 16,2-2-16,1 1 0,1-2 15</inkml:trace>
  <inkml:trace contextRef="#ctx0" brushRef="#br0" timeOffset="216238.0899">21819 6386 0,'0'0'0,"0"0"0,0 0 15,19-12-15,-19 12 0,25-11 16,-9 7-16,2-2 0,0-1 0,2-1 16,0 0-16,3-1 0,-5 1 15,-2 2-15</inkml:trace>
  <inkml:trace contextRef="#ctx0" brushRef="#br0" timeOffset="216547.1937">22337 5848 0,'0'0'0,"0"0"16,0 0-16,0 0 0,0 0 15,0 0-15,0 0 0,22 13 16,-22-13-16,0 0 0,14 15 15,-14-15-15,0 0 0,12 19 16,-12-19-16,4 16 0,-4-9 0,0 0 16,0-1-16,0-1 0</inkml:trace>
  <inkml:trace contextRef="#ctx0" brushRef="#br0" timeOffset="216788.3163">22164 6052 0,'0'0'0,"0"0"16,0 0-16,0 0 0,33 1 0,-17-2 15,3-2-15,1 0 0,0 0 16,3 0-16,4-3 16,4 0-16,-1 2 0,0-2 0,0 1 15,-4-1-15,-3 2 0,3 0 16,-5-1-16,-7 3 0,-2 1 15,-5 1-15,-7 0 0,2 2 16,-2-2-16,2 1 0</inkml:trace>
  <inkml:trace contextRef="#ctx0" brushRef="#br0" timeOffset="217004.5219">22310 6082 0,'0'0'0,"0"0"0,0 0 16,0 0-16,0 0 0,7 24 16,-7-24-16,0 0 0,9 21 0,-9-21 15,0 0-15,8 26 0,-8-26 16,4 13-16,-2-8 0,0 1 16,1-1-16,-2-2 0,-1-3 15,2 1-15,-2-1 0,2 1 16</inkml:trace>
  <inkml:trace contextRef="#ctx0" brushRef="#br0" timeOffset="217206.9083">22468 6058 0,'0'0'0,"0"0"0,0 0 0,0 0 15,0 0-15,0 0 0,0 0 16,17 22-16,-17-22 0,0 0 15,1 29-15,-1-29 0,-2 25 16,2-25-16,-8 26 0,2-12 0,1-3 16,-3-1-16,-1-2 15,2-1-15,0-1 0,0 0 0</inkml:trace>
  <inkml:trace contextRef="#ctx0" brushRef="#br0" timeOffset="217388.3609">22202 6286 0,'0'0'0,"0"0"0,0 0 16,0 0-16,27-9 0,-27 9 0,29-8 15,-14 3-15,2 0 0,1-1 16,3 0-16,0 2 0,0-1 16,4-1-16,-1 0 0,-2 2 15,-2-1-15,-1 3 0,0-1 16,-3 1-16,-4 2 0,-2-1 15,-2 1-15,0-2 0</inkml:trace>
  <inkml:trace contextRef="#ctx0" brushRef="#br0" timeOffset="217754.9329">22400 6299 0,'0'0'0,"0"0"0,0 0 0,0 0 16,0 0-16,0 0 0,-11 28 15,11-28-15,0 0 0,-10 25 16,10-25-16,-9 19 0,5-11 0,0 1 16,1 0-16,0 0 0,-1 1 15,2-2-15,0 0 16,0-2-16,-2 0 0,2-2 0,1 0 16,1 0-16,1-1 0,1 0 15,1 1-15,0-2 0,1 2 0,4-1 16,3 3-16,0-2 15,0 0-15,1-1 0,2 0 16,-1 1-16,-1-1 0,1 1 16,1 0-16,2-2 0,-1 1 0,0 0 15,-2 0-15,-2-1 0,-1 0 16,-1 1-16,-2-2 0,0 0 16,-2-1-16,-2 1 0,-3-1 15,-4 2-15,1-1 0,0 0 16,1 0-16,-1-1 0</inkml:trace>
  <inkml:trace contextRef="#ctx0" brushRef="#br0" timeOffset="217988.1636">22519 6376 0,'0'0'0,"0"0"15,0 0-15,0 0 0,0 0 0,0 0 16,-1 29-16,1-29 15,-2 21-15,2-21 0,-5 22 16,2-10-16,-2-2 0,0 0 16,-2 1-16,0-2 0,-1-2 0,-2 0 15,-1 0-15,-1-1 0,0-2 16,0-1-16,-2-1 0,2 0 16,0-1-16,2 0 0,1 0 15,2 0-15</inkml:trace>
  <inkml:trace contextRef="#ctx0" brushRef="#br0" timeOffset="218438.6452">22240 6378 0,'0'0'16,"0"0"-16,0 0 0,22-2 0,-22 2 16,25-2-16,-8 0 0,1 0 15,0 0-15,3-1 0,1-1 16,0 0-16,0 0 0,8-1 15,1 2-15,-3-2 0,-2 1 16,-2 0-16,-2 1 0,-2-2 0,-1 1 16,-3 1-16,-1-1 15,-3 0-15,-1 2 0,-1-1 0,-2 1 16,-2 1-16,0 1 0,-2-1 16,-1-1-16,0 1 0,-1 1 15,0 0-15,-2 0 0,2-1 16,0 1-16,1 0 0,-3 0 15,2-1-15,-2 1 0,3-2 16,-1 2-16,1 0 0,-1 0 0,0 0 16,-2 0-16,2 0 0,-2 0 15,2 0-15,-2 0 16,0 0-16,3 0 0,-3 0 0,0 0 16,0 0-16,0 0 0,0 0 15,0 0-15,0 0 0,0 0 16,0 0-16,0 0 0,0 0 15,0 0-15,0 0 0,0 0 16,0 0-16,0 0 0,0 0 16,-9-1-16,9 1 0,-10 2 0,10-2 15,-9 3-15,9-3 0</inkml:trace>
  <inkml:trace contextRef="#ctx0" brushRef="#br0" timeOffset="224171.9567">23917 7063 0,'0'0'0,"0"0"0,0 0 15,0 0-15,0 0 0,0 0 16,0 0-16,19 21 0,-19-21 0,3 19 15,-3-19-15,1 28 16,-1-13-16,-1 2 0,-1 0 16,-1 0-16,1 0 0,0 0 15,0-1-15,0-1 0,-1-1 0,1 2 16,0-1-16,1-5 0,0-1 16,0-2-16,1 0 0,0-2 15,0-1-15,0-4 0,0 0 16,1-3-16,1-1 0,1-4 15,2-1-15,-1-3 0,1-1 0,1-2 16,2-4-16,3-1 0,0 1 16,4-2-16,5 1 15,-1 1-15,-1 2 0,0 2 0,1 2 16,0 4-16,-2 2 0,7 3 16,-1 2-16,-7 5 0,0 1 15,0 6-15,-1 5 0,-4 0 16,-3 3-16,-1 3 0,-1 0 15,-3 2-15,-2-1 0,-1-3 16,-1-2-16,0-2 0,-1 0 0,-2-2 16,1-2-16,0-3 0,-1 0 15,1-3-15,0-3 16,0-1-16,1-3 0,1-2 0,2-2 16,1-3-16,2-1 0,4-6 15,3-4-15,1-1 0,1 0 16,5-1-16,2 1 0,1 1 15,0 0-15,5-3 0,-1 3 16,-1 3-16,0 1 0,-2 4 16,0 2-16,-4 4 0,-1 1 0,-2 7 15,0 3-15,-3 3 0,0 1 16,-2 4-16,-2 1 0,-2 3 16,0-1-16,-3 5 0,-2 0 15,0 0-15,0-1 0,-1-3 16,0-1-16,-1 2 0,1 1 15,-1-5-15,0-2 0,0-1 16,-1-1-16,1-2 0,-1-2 16,1-1-16</inkml:trace>
  <inkml:trace contextRef="#ctx0" brushRef="#br0" timeOffset="224571.9659">24887 7288 0,'0'0'0,"0"0"16,0 0-16,0 0 0,20 4 0,-20-4 15,0 0-15,26 1 0,-26-1 16,26-3-16,-11 0 0,0-2 16,0-1-16,-1-1 0,0-2 15,-1-1-15,-1 1 0,-1-2 16,-1 1-16,1-4 0,-1 0 15,-4 0-15,-2 0 0,-3 2 16,-1 0-16,-4 4 0,-1 0 16,-3 2-16,-2 1 0,-5 0 15,-4 3-15,1 2 0,2 2 0,-2 3 16,-1 3-16,2 0 0,-1 3 0,1 4 16,-1 1-16,2 1 15,2 0-15,1 6 0,4-1 16,4-2-16,3-2 0,7 0 15,5-2-15,2 0 0,1-2 16,3-3-16,1 0 0,1-3 0,0-2 16,0 1-16,2-1 0,-3-2 15,-4 1-15,-2-2 0</inkml:trace>
  <inkml:trace contextRef="#ctx0" brushRef="#br0" timeOffset="225005.1441">25266 7329 0,'0'0'0,"0"0"0,0 0 16,0 0-16,22-2 0,-22 2 0,22-2 16,-22 2-16,27-3 0,-13 1 15,0-1-15,1 0 0,-1-1 16,2-2-16,-1 0 0,-1-2 15,0 0-15,-3 0 0,-2-2 16,0 2-16,-2-2 0,-2-4 16,-1 2-16,-4 2 0,-1 1 0,-5-3 15,-2 1-15,0 4 0,-1 0 16,-2 2-16,-3-1 0,1 3 16,-1 2-16,-3 2 0,-1 2 15,0 1-15,3 2 0,0 4 16,2 3-16,2 1 0,1 0 15,1 3-15,2 2 0,1-1 0,3-1 16,3 0-16,2-1 16,1-1-16,3 1 0,5-4 0,5 0 15,1-3-15,-1-3 0,6 1 16,0-1-16,2-4 0,-1-2 16,1-2-16,1-3 15,-3 0-15,-1-1 0,-4 0 0,-4 2 16,-2 1-16</inkml:trace>
  <inkml:trace contextRef="#ctx0" brushRef="#br0" timeOffset="225288.1364">25917 6949 0,'0'0'0,"0"0"16,0 0-16,0 0 0,0 0 0,0 0 15,-9 28-15,9-28 16,-12 23-16,1-6 0,-4 2 16,2-1-16,0 0 0,1 3 15,1 2-15,-2 5 0,0-1 0,3-4 16,3-2-16,0-1 0,3 1 16,2-3-16,2-1 0,3-3 15,3-2-15,5-2 0,4-2 16,-1-1-16,2-4 0,0-1 15,1 0-15,-1-4 0,1-2 16,-3 0-16,-2 2 0,-2-2 0</inkml:trace>
  <inkml:trace contextRef="#ctx0" brushRef="#br0" timeOffset="225708.7896">25606 7089 0,'0'0'0,"0"0"15,0 0-15,0 0 0,26 1 0,-26-1 16,28-1-16,-28 1 0,34-2 16,-12 1-16,2 0 0,-1-2 15,-1 2-15,7-1 0,0 0 16,-2 1-16,0-1 0,-4 0 15,-1 2-15,-3 0 0,-3-2 16,-2 0-16,-3 1 0,-2-1 0,-1 2 16,-1 0-16,-2-1 15,-1 1-15,-1 1 0,-1-1 0,0-1 16,1 1-16,-1 0 0,0 0 16,0-1-16,-2 1 0,2-2 15,-2 2-15,3 0 0,-3 0 16,2 2-16,-2-2 0,0 0 15,0 0-15,0 0 0,2-3 16,-2 3-16,0 0 0,0 0 16,0 0-16,0 0 0,0 0 0,0 0 15,1 8-15,-1-8 16,-2 9-16,2-9 0,-1 6 0</inkml:trace>
  <inkml:trace contextRef="#ctx0" brushRef="#br0" timeOffset="228472.0117">21304 8185 0,'0'0'0,"0"0"16,0 0-16,0 0 0,21-6 0,-12 3 15,2 2-15,1 0 16,1-1-16,3 1 0,1 0 16,1 1-16,-1-1 0,9 1 15,1-1-15,1 2 0,-2 1 0,3 0 16,2 0-16,0 0 0,0 1 16,9 0-16,3 0 0,0 3 15,2 0-15,0 0 0,2 0 16,7 0-16,-2 0 0,4 0 15,4-1-15,-3-1 0,-2-3 0,14 1 16,1 2-16,-3-1 16,-1-1-16,15 0 0,3 1 15,-6 0-15,-3 1 0,40-4 0,-5-4 16,-12 5-16,-9 2 0,8 0 16,6-4-16,-12-1 0,-6-1 15,7 3-15,5 3 0,-7 0 16,-4-3-16,7 1 0,4 1 15,-6 1-15,-5 1 0,9-4 16,5-4-16,-7 0 0,-5 0 0,9 2 16,8 2-16,-9-2 0,-5 1 15,9-3-15,4-4 16,-7 5-16,-5 3 0,8 0 0,7 0 16,-10 0-16,-5 0 0,5 0 15,4-2-15,-9-6 0,-5-4 16,5 5-16,6 2 0,-7 0 15,-5 0-15,6-1 0,5-1 16,-8 1-16,-7-1 0,11 0 16,6 0-16,-8-2 0,-7 1 0,5 2 15,2 3-15,-8 1 0,-5 1 16,7 0-16,5-1 0,-7-1 16,-5-2-16,6 1 0,3 2 15,-7 0-15,-6-2 0,7 2 16,6 3-16,-4-1 0,-5 0 15,7 1-15,4-1 0,-4 1 16,-4-1-16,5 0 0,3 0 16,-5 4-16,-4 0 0,7-1 0,6-1 15,-10-5-15,-7-3 0,9 9 16,5 7-16,-7-4 0,-7-4 16,10 6-16,5 3 0,-10-1 15,-6 1-15,2 3 0,2 0 16,-5-3-16,-4 0 0,-5 1 15,-3 1-15,0-11 0,-1-9 0,-10 12 16,-8 8-16,-7 1 16,-5-2-16,-1-2 0,-3-2 15,-4-5-15,-4-2 0,-11 3 16,-9 1-16,-9-2 0,-6-1 0,5 0 16,4-1-16,2-1 0</inkml:trace>
  <inkml:trace contextRef="#ctx0" brushRef="#br0" timeOffset="230571.5669">2434 9109 0,'0'0'0,"0"0"0,0 0 0,0 0 15,0 0-15,0 0 0,0 0 16,0 0-16,0 0 0,0 0 16,0 0-16,0 0 0,27 0 0,-27 0 15,0 0-15,27 4 0,-27-4 16,22 1-16,-22-1 16,27 1-16,-13-2 0,-1 2 0,0 1 15,3 0-15,0-1 0,2 1 16,1 0-16,-3-1 0,3 1 15,0 0-15,3 1 0,3 0 16,2 0-16,-1-1 0,1 1 16,0 2-16,0 0 0,4-1 15,-1 0-15,2-1 0,-2-3 0,10 1 16,2 2-16,-4 1 0,0 1 16,1-3-16,3 0 0,-3-1 15,-2 0-15,11-1 0,-1 0 16,-2 1-16,-2 1 0,3-1 15,1 0-15,-1 0 0,-4 2 0,11-1 16,1-2-16,-5-1 16,-1-2-16,0-1 0,-1 1 15,0 2-15,1 1 0,9 0 0,0 0 16,-8-3-16,-3 0 0,2 2 16,4 2-16,-6-1 0,-2 0 15,3-2-15,4-1 0,-6 0 16,-4 2-16,5 1 0,6 1 15,-3 1-15,-2 1 0,2-4 16,0-1-16,-1-1 0,-2 0 16,7 0-16,1 3 0,-8-2 0,2-2 15,22-1-15,0 2 16,-27-1-16,-5 0 0,25 2 0,-1 2 16,-7-4-16,-8-1 0,4 3 15,2 2-15,-4 3 0,0 0 16,0-2-16,0-2 0,0 1 15,0 1-15,0-3 0,1-1 16,-3 0-16,-3 3 0,-1 0 16,1 0-16,-1-1 0,1-1 0,3 5 15,4 3-15,-7-5 0,-6-2 16,9 2-16,4 2 0,-22-3 16,0-2-16,23 1 0,2 0 15,-27 2-15,0-1 0,12 1 16,4-1-16,-8 0 0,-3 2 15,8-1-15,5 1 0,-4 0 16,-3 0-16,5-1 0,4-1 16,-4 0-16,-4 0 0,4 0 0,2-2 15,0 3-15,-2 0 0,1 0 16,-1 0-16,0 0 0,0 0 16,1-1-16,1 1 0,-1-1 15,-4 0-15,4 0 0,2 0 16,-1 1-16,-1-1 0,2 0 15,0-1-15,-3 0 0,-2-2 16,5 3-16,4 0 0,-5 0 16,-3 1-16,2-2 0,2-1 15,-4 0-15,-2 1 0,5-2 0,3-3 16,-5 2-16,-4 2 0,4-2 16,3 2-16,-5-1 0,-3-1 15,1 1-15,3-1 0,-4 0 16,-4 0-16,-1 0 0,0 0 15,-3 1-15,-3 1 0,-1 0 16,-3-1-16,-8 0 0,-2 0 0,-3 2 16,-2 2-16,-3 1 15,-3 0-15,-2-2 0,2 3 0,-2-3 16</inkml:trace>
  <inkml:trace contextRef="#ctx0" brushRef="#br0" timeOffset="237188.3071">2296 9195 0,'0'0'0,"0"0"0,0 0 16,28-2-16,-28 2 0,26-4 0,-8 2 16,4 1-16,1 0 0,10 0 15,3-1-15,1 1 0,-1 1 16,14 0-16,2 0 0,-3 2 15,-1 0-15,15 1 0,0 1 16,-2-4-16,-1-2 0,11 0 16,-1-1-16,-4-1 0,-2-4 0,14 4 15,3 3-15,-5 3 0,-4 1 16,34-2-16,-7-5 16,-15 1-16,-7 1 0,-1 2 0,0 2 15,-10-3-15,-7-4 0,-1 3 16,0 2-16,-5 4 0,-6 1 15,0-1-15,-4-1 0,-4-6 16,-4-1-16,-10 3 0,-3 2 16,-11 3-16,-4 5 0,-3-5 15,-1 0-15,1-1 0</inkml:trace>
  <inkml:trace contextRef="#ctx0" brushRef="#br0" timeOffset="237871.7444">2285 8264 0,'0'0'0,"0"0"15,0 0-15,0 0 0,0 0 16,0 0-16,0 0 16,0 0-16,0 0 0,0 0 0,0 0 15,0 0-15,0 0 0,-22 9 16,22-9-16,-14 19 0,7-8 0,3 2 15,-2 4-15,3-1 16,0-1-16,1 2 0,4 1 16,-1-1-16,2-1 0,6 2 15,3-4-15,4-2 0,-1-2 0,6-4 16,5-8-16,0 0 0,-1-3 16,10-4-16,1-4 0,-5-1 15,-3-2-15,-5-1 0,-1-1 16,-4-2-16,-4 2 0,-5-5 15,-7-2-15,-2 7 0,-3 1 0,-9 0 16,-7 1-16,-1 5 0,-1 1 16,-8 2-16,-4 3 15,3 3-15,-1 3 0,2 3 0,-2 2 16,8 1-16,1 1 0,7 3 16,2 2-16,6 1 0,5 0 15,0-3-15,0-2 0,2-2 16</inkml:trace>
  <inkml:trace contextRef="#ctx0" brushRef="#br0" timeOffset="238355.4589">2896 7983 0,'0'0'16,"0"0"-16,0 0 0,-1 24 16,1-24-16,-6 26 0,0-6 0,0 0 15,0 3-15,-1 5 0,-2 2 16,-1 8-16,0-2 0,4 1 16,-2-3-16,0 2 0,2-4 15,-2-8-15,4-4 0,-2-3 16,2-3-16,0-3 0,-1-5 15,2-4-15,0-3 0,2-4 16,-2-2-16,3-3 0,0-1 0,1-3 16,2-2-16,5-1 0,0-1 15,4 1-15,3 0 0,1 3 16,0 1-16,8-1 0,1 2 16,1 4-16,0 3 0,-1 3 15,0 1-15,-1 3 0,-2 3 16,0 3-16,0 2 0,-4 0 15,-2 1-15,-4 0 0,-2 2 16,-3-2-16,-4-2 0,-5 1 16,-3 2-16,-5 0 0,-2 1 0,-5-3 15,-4-1-15,-4 1 0,-2-2 16,-3 2-16,-1 0 0,1-4 16,3-1-16,3-1 0,6-1 15,3 0-15</inkml:trace>
  <inkml:trace contextRef="#ctx0" brushRef="#br0" timeOffset="238714.3559">3367 8170 0,'0'0'0,"0"0"0,0 0 16,0 0-16,10 22 0,-10-22 15,2 32-15,-2-14 0,-2 1 0,2 2 16,0 0-16,0-1 0,0-2 16,2 4-16,1-2 15,2-2-15,-1-4 0,3-3 0,3-2 16,0-4-16,2-1 0,1-3 16,3-4-16,2-1 0,-2-2 0,2-4 15,2-4 1,-1-1-16,0 0 0,6-6 0,-2 0 15,-2 2-15,-2 1 0,-3 0 16,-4 1-16,-2 1 0,-1 4 0,-2 1 16,-3 2-16,2 2 0,-4 1 15,-1 3-15,-1 3 16,0 0-16,-3 4 0,3 0 0,-2-2 16,2-2-16</inkml:trace>
  <inkml:trace contextRef="#ctx0" brushRef="#br0" timeOffset="238988.8259">4033 8257 0,'0'0'0,"0"0"16,0 0-16,0 0 0,0 0 15,0 0-15,0 0 0,0 0 16,0 0-16,0 0 0,-19 21 15,19-21-15,-15 23 0,15-23 16,-18 28-16,10-12 0,2 1 0,-2-3 16,3 1-16,0-3 0,2 0 15,2-2-15,-2-2 16,3-1-16,3-1 0,0-4 0,5-2 16,-3-1-16,-3-3 0,2 1 15,-3 1-15,1 0 0</inkml:trace>
  <inkml:trace contextRef="#ctx0" brushRef="#br0" timeOffset="239133.2904">4065 8050 0,'0'0'0,"0"0"16,0 0-16,0 0 0,0 0 0,23 7 15,-23-7-15,0 0 16,24 18-16,-24-18 0,0 0 15,20 16-15</inkml:trace>
  <inkml:trace contextRef="#ctx0" brushRef="#br0" timeOffset="239539.9749">4343 8264 0,'0'0'0,"0"0"0,0 0 16,0 0-16,0 0 0,0 0 16,-21 20-16,21-20 0,-16 18 0,16-18 15,-17 29-15,9-15 0,1-2 16,3 2-16,0 0 16,4-1-16,2-1 0,3-1 0,5-1 15,0-3-15,3-2 0,8-1 16,-1-4-16,2-1 0,0-2 15,0-2-15,0-1 0,-2-2 16,-1-2-16,-2-1 0,-1-1 16,-5-1-16,-1-1 0,-5-1 15,-3-3-15,-2 2 0,0 2 0,-6 2 16,-3 1-16,-3 1 0,-1 2 16,-8-1-16,0 4 0,1 1 15,2 4-15,1 0 0,-2 1 16,5 3-16,-1 3 0,5 0 15,4 2-15,2-3 0,1-1 0,0-1 16</inkml:trace>
  <inkml:trace contextRef="#ctx0" brushRef="#br0" timeOffset="239989.123">4817 8230 0,'0'0'15,"0"0"-15,0 0 0,0 0 16,0 0-16,0 0 0,0 0 16,0 0-16,-26 12 0,26-12 0,-19 14 15,19-14-15,-17 21 0,17-21 16,-19 29-16,11-13 0,0 0 16,2-1-16,2 0 0,1 0 15,3-2-15,3-1 0,1-2 16,4-1-16,-1 0 0,11-3 15,1-1-15,2-5 0,0-1 16,1-3-16,0-1 0,0-3 0,0 0 16,0-3-16,-3-3 15,0-2-15,-2 0 0,2-3 0,-1 0 16,-5 3-16,-1 0 0,-3 3 16,-2 0-16,0 4 0,-1 1 15,-3 4-15,-1 0 0,-1 3 16,-1 1-16,0 0 0,-3 4 15,1 4-15,-2 3 0,0 2 16,1 4-16,-2-1 0,2 1 0,0 1 16,1 1-16,0-1 0,2 0 15,2 0-15,1-1 16,2-3-16,3-1 0,3-5 0,3-2 16,-2-1-16,-1-1 0,-2 0 15</inkml:trace>
  <inkml:trace contextRef="#ctx0" brushRef="#br0" timeOffset="240304.942">5556 8182 0,'0'0'0,"0"0"0,0 0 0,0 0 16,0 0-16,-28-4 0,28 4 15,-30 1-15,30-1 0,-36 4 16,15 3-16,2 2 0,2 0 0,2 0 15,1 0-15,-1 3 16,4 0-16,6 3 0,2 1 16,6-2-16,-2 1 0,6-2 0,7 2 15,-2 0-15,2 0 0,2 1 16,1 0-16,0-2 0,-5-2 16,2 2-16,-2-1 0,-3-6 15,-3-2-15,-2 0 0,-2 2 16,-2-2-16,-4-1 0,-7-2 15,-7 0-15,-3-2 0,-2 0 0,-3 0 16,-3 0-16,4-1 16,3 1-16,4 0 0</inkml:trace>
  <inkml:trace contextRef="#ctx0" brushRef="#br0" timeOffset="242522.0136">23244 8422 0,'0'0'16,"0"0"-16,0 0 0,0 0 15,0 0-15,0 0 0,0 0 16,34-2-16,-34 2 0,34-6 16,-9 4-16,0-1 0,2 1 0,4-3 15,4 0-15,9 0 0,-1 1 16,8-2-16,-2 0 16,-5 0-16,-4 1 0,4 1 0,-3 2 15,-13 0-15,-5 0 0,-1 0 16,-5 0-16,-3 1 0</inkml:trace>
  <inkml:trace contextRef="#ctx0" brushRef="#br0" timeOffset="242738.5183">23292 8579 0,'0'0'0,"10"-1"15,5 1-15,3-3 0,3 1 0,13-3 16,7-1-16,7 0 0,0 2 16,1-1-16,3-1 15,5 0-15,-4 0 0,-4 1 0,-5-1 16,-2 1-16,-8 0 0,-10 1 16,-6-1-16,-9 2 0,-5 1 0,-1 1 15,-1 0-15,1-1 0</inkml:trace>
  <inkml:trace contextRef="#ctx0" brushRef="#br0" timeOffset="242939.655">23575 8481 0,'0'0'0,"0"0"15,0 0-15,-12 23 0,12-23 0,-14 22 16,5-6-16,0 2 15,0-2-15,-2 8 0,0 0 16,-1-1-16,0-3 0,1 0 16,1-1-16,0-3 0,1-3 0,1-2 15,2-2-15,0-1 0</inkml:trace>
  <inkml:trace contextRef="#ctx0" brushRef="#br0" timeOffset="243240.9351">23626 8549 0,'0'0'16,"0"0"-16,0 0 0,0 0 0,0 0 15,0 32-15,0-32 0,-2 28 16,2-28-16,1 31 0,1-13 16,1 0-16,2-1 0,3-2 15,3-1-15,4-1 0,1-1 16,9 1-16,1-5 0,2-1 15,-1-3-15,1-1 0,0-2 16,-1-2-16,-3 0 0,4-4 16,-4 0-16,-3-2 0,-5 0 0,-4-1 15,-3-1-15,-3 0 0,-3-2 16,-4 0-16,-2-1 16,-2 0-16,0-2 0,0-1 0,1-5 15,0 5-15,0 1 0,2 3 16</inkml:trace>
  <inkml:trace contextRef="#ctx0" brushRef="#br0" timeOffset="243488.219">24367 8260 0,'0'0'0,"0"0"15,0 0-15,32-4 0,-18 3 0,5 1 16,5 0-16,6-2 16,-1-1-16,3-1 0,1 1 15,4-2-15,-4 0 0,-2 0 0,-3 2 16,-4-1-16,-6 3 0,-6-2 16,-4 0-16,-5-1 0,-4 0 0,0 0 15,1 1-15,0 1 0</inkml:trace>
  <inkml:trace contextRef="#ctx0" brushRef="#br0" timeOffset="243738.5826">24562 8110 0,'0'0'0,"0"0"0,0 0 16,-8 22-16,8-22 0,-14 29 15,2-8-15,-1 2 0,0 1 0,-7 8 16,-3 1-16,1-3 16,0-1-16,-2 4 0,1 0 0,3-5 15,2-4-15,-2-2 0,-1-3 16,4-3-16,2-2 0,4-6 16,1-5-16,3 0 0,0-1 0,3 1 15</inkml:trace>
  <inkml:trace contextRef="#ctx0" brushRef="#br0" timeOffset="243905.8104">24664 8313 0,'0'0'16,"0"0"-16,0 0 0,31 8 0,-19-6 16,1 3-16,3 1 0,-1 0 15,2-1-15,4 3 0,-1-1 16,-2 0-16,0-1 0,-4 1 15,0 0-15,-4-1 0,-4 0 0,0-1 16,-1-1-16,0-1 0</inkml:trace>
  <inkml:trace contextRef="#ctx0" brushRef="#br0" timeOffset="244122.0842">24368 8498 0,'0'0'0,"0"0"16,0 0-16,27-3 0,-27 3 0,29-2 16,-8-1-16,0 1 0,1 0 15,1-1-15,2 1 0,7-1 16,-1 1-16,-2-2 0,-3 2 16,-3 0-16,-3 1 0,-4 1 15,-4 1-15,-2 1 0,-1-1 0,-3-1 16</inkml:trace>
  <inkml:trace contextRef="#ctx0" brushRef="#br0" timeOffset="244309.1973">24326 8629 0,'0'0'0,"0"0"0,22-5 15,-8 3-15,2 0 0,6 0 16,5-1-16,9-2 0,-1 1 0,3-1 15,3 0-15,7 1 0,-4 1 16,-2 0-16,-3 2 16,-5-1-16,-5 0 0,-1 0 15,-7 1-15,-5-1 0</inkml:trace>
  <inkml:trace contextRef="#ctx0" brushRef="#br0" timeOffset="244588.4969">24617 8621 0,'0'0'0,"0"0"0,0 0 15,0 0-15,0 0 0,6 31 0,-6-31 16,4 29-16,-4-29 0,0 34 16,0-16-16,0 0 0,0-2 15,0 0-15,0-2 0,0 0 16,0-1-16,-1-2 0,0 0 15,-1 0-15,1-3 0,0-1 16,0-1-16,-1-1 0,0-1 0,-3-2 16,0 1-16,-2-2 0,-2 0 15,-1-1-15,-1-2 16,0-1-16,0-3 0,1 2 0,2 0 16,0 0-16</inkml:trace>
  <inkml:trace contextRef="#ctx0" brushRef="#br0" timeOffset="244738.6008">24328 8750 0,'0'0'16,"0"0"-16,0 0 0,0 0 0,0 0 16,0 0-16,0 0 0,-13 22 15,13-22-15,0 0 0,-11 20 16,11-20-16,0 0 0,-9 26 16,8-15-16,1-3 0,2 0 15,-1 0-15,0-2 0,0 0 16</inkml:trace>
  <inkml:trace contextRef="#ctx0" brushRef="#br0" timeOffset="244908.6016">24873 8843 0,'0'0'0,"0"0"0,0 0 0,18 9 15,-18-9-15,14 10 0,-7-3 16,0-1-16,0 0 0,0 1 15,2-1-15,-1 1 0,0 1 0,-2-2 16,0-1-16,-2 0 0</inkml:trace>
  <inkml:trace contextRef="#ctx0" brushRef="#br0" timeOffset="246172.2012">28117 8413 0,'0'0'16,"0"0"-16,0 0 0,0 0 0,28-11 15,-28 11-15,39-6 0,-13 2 16,1 0-16,6 0 0,6 0 16,11-2-16,0 0 0,14-1 15,1 0-15,-5 0 0,-5 2 16,7-1-16,-4 3 0,-9-1 15,-9 3-15,1-1 0,-7 1 16,-8 0-16,-7 0 0,-5 1 0</inkml:trace>
  <inkml:trace contextRef="#ctx0" brushRef="#br0" timeOffset="246392.5124">28707 8361 0,'0'0'0,"0"0"16,0 0-16,0 0 0,0 0 0,-19 17 16,19-17-16,-14 18 0,14-18 15,-21 24-15,6-8 0,-1-1 16,1 1-16,-1 0 0,1 1 16,-3 4-16,3-4 0,0-1 15,2-1-15,2-3 0,3-2 16,3-4-16,2-2 0,-1-1 0,2 0 15,0 0-15</inkml:trace>
  <inkml:trace contextRef="#ctx0" brushRef="#br0" timeOffset="246605.8769">28727 8433 0,'0'0'15,"0"0"-15,0 0 0,0 0 16,-1 31-16,1-31 0,-4 32 15,2-13-15,-1 1 0,0 2 16,-2 2-16,1 6 0,0-2 0,2-2 16,0-2-16,0-3 0,1-4 15,1-2-15,0-3 16,0-4-16,0-2 0,0-6 0,0 0 16,2-2-16,-2 2 0,0-3 15</inkml:trace>
  <inkml:trace contextRef="#ctx0" brushRef="#br0" timeOffset="246772.0373">28832 8460 0,'0'0'0,"0"0"15,0 0-15,0 0 0,0 0 16,27 16-16,-27-16 0,20 14 16,-20-14-16,20 18 0,-9-8 15,0 0-15,-1 0 0,1-2 16,1 0-16,0-1 0,-1-4 0,-1 1 15,-1 0-15,-1-2 0</inkml:trace>
  <inkml:trace contextRef="#ctx0" brushRef="#br0" timeOffset="247022.0448">29581 8221 0,'0'0'0,"0"0"16,0 0-16,0 0 0,0 0 0,0 0 15,0 0-15,-15 26 0,15-26 16,-20 19-16,20-19 0,-25 22 16,10-10-16,-1 1 0,-3-2 15,0 0-15,1 1 0,-6 4 16,3 0-16,4-4 0,2-1 0,3-2 15</inkml:trace>
  <inkml:trace contextRef="#ctx0" brushRef="#br0" timeOffset="247239.1268">29431 8451 0,'0'0'0,"0"0"0,0 0 16,9 20-16,-9-20 0,5 26 15,-3-5-15,-1 0 0,-1 1 0,0 0 16,-1 3-16,-1 6 16,-1-1-16,0-2 0,0-2 15,-1-3-15,1-2 0,-1 1 0,-1-5 16,1-4-16,-1-1 0,-1-5 16,-2-4-16,3-2 0,0-2 0,2 0 15,1 0-15,-1 0 0</inkml:trace>
  <inkml:trace contextRef="#ctx0" brushRef="#br0" timeOffset="247572.3564">29534 8425 0,'0'0'0,"0"0"16,0 0-16,27-6 0,-16 2 16,3 2-16,1-2 0,2 2 15,0-2-15,6 1 0,1 2 16,-2-1-16,-1 1 0,-2 0 15,0-1-15,-1 5 0,-2 0 0,0 1 16,-1 2-16,-2 0 16,-2 1-16,-1 3 0,-2 1 15,-1 2-15,-2 1 0,-3 2 0,-2 4 16,-2 0-16,-1 3 0,-3 2 16,1 3-16,-2 0 0,1-1 15,-2 4-15,-1 0 0,3-4 16,1-2-16,1-5 0,-1-3 15,2-3-15,1 0 0,0-4 16,0-3-16,0-1 0,0-1 0,-1-4 16,-2-2-16,0-2 0,-1 1 15,1-1-15,0 0 0,2 2 16</inkml:trace>
  <inkml:trace contextRef="#ctx0" brushRef="#br0" timeOffset="247756.792">29481 8558 0,'0'0'0,"0"0"0,0 0 0,0 0 15,32-8-15,-32 8 0,30-3 16,-30 3-16,34-1 0,-14 1 16,2-1-16,0 1 0,-1 1 15,4 0-15,-2 1 0,-3-1 16,-2-1-16,-3 1 0,-3-1 15,-1 1-15</inkml:trace>
  <inkml:trace contextRef="#ctx0" brushRef="#br0" timeOffset="247941.7964">29505 8691 0,'0'0'0,"0"0"0,0 0 16,22 1-16,-22-1 0,27 0 15,-27 0-15,34-1 0,-15 0 0,2 1 16,1 0-16,0 0 0,0 0 16,2 0-16,-3 0 15,-3 0-15,-3 0 0,-2 0 0</inkml:trace>
  <inkml:trace contextRef="#ctx0" brushRef="#br0" timeOffset="248106.8703">29479 8852 0,'0'0'16,"0"0"-16,0 0 0,23-2 0,-23 2 15,30-1-15,-30 1 16,39-3-16,-16 1 0,4-1 0,3-1 16,7-1-16,1 1 0,-7-1 15,-5 1-15,-4 2 0</inkml:trace>
  <inkml:trace contextRef="#ctx0" brushRef="#br0" timeOffset="248356.3502">30442 8318 0,'0'0'0,"0"0"0,0 0 15,0 0-15,0 0 0,0 0 16,0 0-16,-27 24 0,27-24 0,-30 23 16,11-8-16,0 2 0,0 1 0,-3 0 15,-3 2 1,-3 3-16,1-1 0,2 0 0,1-1 16,2-2-16,-1-4 0,1 1 15,5-3-15,2-2 0</inkml:trace>
  <inkml:trace contextRef="#ctx0" brushRef="#br0" timeOffset="248589.3567">30370 8565 0,'0'0'15,"0"0"-15,0 0 0,2 30 16,-3-17-16,0 7 0,-1 2 15,-1 7-15,-1 2 0,0-1 0,1 2 16,0 2-16,1-5 0,-1-4 16,1-4-16,0-3 0,1-1 15,-1-4-15,-2-2 0,2-7 16,0-4-16,0 0 0,2 0 16,-2 0-16</inkml:trace>
  <inkml:trace contextRef="#ctx0" brushRef="#br0" timeOffset="248789.3609">30680 8196 0,'0'0'0,"0"0"0,0 0 15,0 0-15,20 12 0,-20-12 16,0 0-16,17 20 0,-17-20 0,0 0 15,13 26-15,-10-16 0,0-1 16,-1 0-16,0-2 16,-1 0-16</inkml:trace>
  <inkml:trace contextRef="#ctx0" brushRef="#br0" timeOffset="249005.3707">30465 8391 0,'0'0'0,"0"0"0,0 0 16,0 0-16,0 0 0,27-5 16,-27 5-16,32-3 0,-15 2 0,3 0 15,1 0-15,0 0 0,0 0 16,5-2-16,-1 2 0,-3 1 16,-2-1-16,-3 1 0,-1 1 15,-4-1-15,-2 0 0,-2 0 16,-2 0-16,0 0 0</inkml:trace>
  <inkml:trace contextRef="#ctx0" brushRef="#br0" timeOffset="249207.3703">30454 8539 0,'0'0'0,"0"0"15,0 0-15,28 0 0,-28 0 0,31-1 16,-10-1-16,2-1 0,1-1 15,3 1-15,1-1 16,9 0-16,-2 1 0,-2 0 16,-1 1-16,0-1 0,-4 1 0,-4 1 15,-3 1-15,-4 0 0,-2 0 0,-4 0 16</inkml:trace>
  <inkml:trace contextRef="#ctx0" brushRef="#br0" timeOffset="249405.5171">30454 8669 0,'0'0'0,"0"0"0,0 0 15,28 0-15,-28 0 0,33-4 16,-10 2-16,3-2 0,0 2 16,11-1-16,4 0 0,-2 1 15,-2 0-15,9 1 0,-2-2 16,-6 2-16,-4-1 0,-5 2 15,-5 2-15,-5-1 0,-3 1 0,-3-2 16</inkml:trace>
  <inkml:trace contextRef="#ctx0" brushRef="#br0" timeOffset="249639.4917">30572 8746 0,'0'0'0,"0"0"16,0 0-16,0 0 0,0 0 0,3 29 16,-3-29-16,0 25 0,0-25 15,0 24-15,-2-12 0,1 1 16,1 1-16,0-2 0,0-1 16,0 0-16,1-2 0,-1 0 15,0 0-15,0-3 0,2 0 0,-2 0 16,0-2-16,0 0 15</inkml:trace>
  <inkml:trace contextRef="#ctx0" brushRef="#br0" timeOffset="249938.7196">30636 8788 0,'0'0'0,"0"0"16,0 0-16,0 0 0,28-5 0,-28 5 15,23-3-15,-11 1 16,0 1-16,3 0 0,1 0 15,0 0-15,-2-1 0,-1 1 16,0 1-16,-1 0 0,0 1 0,-1 2 16,-2 1-16,-1 1 0,-1 0 15,-2 0-15,-1 4 0,-1 1 16,-1 1-16,-1-2 0,-1 1 16,-1 0-16,0-1 0,0 0 15,-1-1-15,1 0 0,0-1 16,-1 0-16,1 0 0,0-1 15,0-1-15,-1 1 0,-1-2 16,-2 0-16,0 1 0,-2-1 0,0-2 16,2 1-16,-1 0 0,2 0 15</inkml:trace>
  <inkml:trace contextRef="#ctx0" brushRef="#br0" timeOffset="250088.8391">30608 8989 0,'0'0'0,"0"0"16,0 0-16,0 0 0,0 0 0,0 0 15,0 0-15,0 0 0,0 0 16,35 1-16,-35-1 16,34-1-16,-34 1 0,39 0 0,-16 0 15,-1 0-15,0-1 0,-3 1 16,-3 0-16,-1 0 0</inkml:trace>
  <inkml:trace contextRef="#ctx0" brushRef="#br0" timeOffset="250679.2593">27894 7031 0,'0'0'0,"0"0"0,0 0 15,0 0-15,0 0 0,0 0 16,0 0-16,-11 29 0,11-29 15,-7 35-15,2-6 0,1 2 0,0 2 16,-3 14-16,0 6 16,1-3-16,0-2 0,1 10 0,-2 7 15,2-9-15,1-8 0,2 6 16,1-3-16,1-9 0,0-6 0,1-4 16,2-2-1,-2-2-15,-1-3 0,2-1 0,0-1 16,0-9-16,0-3 0,-1-3 15,0-1-15,0-3 0,1-2 0,-2-3 16,0-5-16,-3-4 16,0-1-16,1 2 0,0 1 0,1 2 15</inkml:trace>
  <inkml:trace contextRef="#ctx0" brushRef="#br0" timeOffset="251726.3232">27860 7170 0,'0'0'0,"0"0"0,0 0 15,0 0-15,0 0 0,25-15 16,-25 15-16,27-5 0,-11 2 16,3 1-16,6 1 0,1 0 15,3 0-15,13-3 0,5 0 16,3-1-16,1 0 0,21-2 15,5 0-15,12-3 0,-6 2 16,21-3-16,3 2 0,-7 2 0,-4 0 16,46-1-16,10 1 0,-18 3 15,-14 4-15,4-5 0,1-4 16,-11 4-16,-7 4 0,7 3 16,7 1-16,-11-2 0,-8-1 15,7 0-15,4 0 0,-9 2 16,-7 0-16,6 0 0,5-1 15,-13 4-15,-10 3 0,-1-2 16,-1 0-16,-8-4 0,-5-2 0,-5 4 16,-3 1-16,-12 2 15,-8 0-15,-4 1 0,-4 0 0,-5 1 16,-4 1-16,-6 0 0,-5-2 16,-3-1-16,-2 0 0,-2-2 15,-3 1-15,1 5 0,2 6 0,0-1 16,-2 3-16,2-2 15,2-1-15,-7-4 0,-2 3 16,1 2-16,0-1 0,0 1 0,0 5 16,-1 0-16,0 0 0,0 3 15,-1 4-15,1-1 0,1-1 16,0 2-16,0 2 16,-1-6-16,2-1 0,0 9 0,0 2 15,-2-6-15,0 0 0,0 7 16,1 3-16,-1-4 0,-1-3 15,-2 1-15,-2 1 0,0-4 16,-1-1-16,4 0 0,2 1 0,0-7 16,1-2-16,-2 1 0,-1 1 15,2-8-15,1-2 0,0-2 16,-1-3-16,1-1 0,0-3 16,-2 0-16,-1-1 0,2-3 15,-2 3-15,2-3 0,-3 1 16,3-1-16,-2 0 0,-1 0 15,-3-1-15,0 1 0,-1-1 0,0-1 16,-1-2-16,0 1 0,-1 1 16,-2 0-16,-1-1 0,-2 1 15,-3-2-15,-4 0 0,-1 2 16,-2 0-16,-1-1 0,-3 1 16,-1-1-16,0 1 0,-2 1 15,-9-2-15,-2 1 0,3 0 16,0 0-16,-2 0 0,-1 0 15,1 1-15,2 0 0,-10 0 16,1 0-16,1 0 0,3-2 0,-1-1 16,0 1-16,1 0 0,1 2 15,-8 0-15,0 0 16,5-2-16,3 0 0,-1 0 0,0 1 16,3 0-16,3-1 0,0 0 15,1-3-15,3 3 0,5 0 16,-2 0-16,0 0 0,5-1 15,2-1-15,6 2 0,2 1 16,5-1-16,2 2 0,3-1 16,0 1-16,2 0 0,1 1 0,3 0 15,-3 1-15,3-1 0,-2 2 16,0-1-16,-1 3 16,0-2-16,1 0 0,0 0 0</inkml:trace>
  <inkml:trace contextRef="#ctx0" brushRef="#br0" timeOffset="259209.889">10829 8242 0,'0'0'0,"0"0"0,0 0 16,0 0-16,0 0 0,0 0 0,0 26 16,0-26-16,-5 24 0,-2-6 15,-2 5-15,1 2 0,-1 3 16,-2 5-16,-1 1 0,-3 12 16,3 0-16,-1 10 0,1 0 15,2-10-15,1-6 0,3 5 16,2-4-16,3-8 0,2-6 15,4-6-15,0-5 0,5-3 0,2-3 16,4-5-16,3-2 16,1-3-16,-1-2 0,-4 0 0,-1-1 15,-4 1-15</inkml:trace>
  <inkml:trace contextRef="#ctx0" brushRef="#br0" timeOffset="259590.9506">10984 8758 0,'0'0'0,"0"0"0,0 0 16,0 0-16,22 7 0,-22-7 16,21 6-16,-7-3 0,3 0 0,1-2 15,3-3-15,-1-1 16,0 0-16,8-3 0,-1-1 15,-2 0-15,-2 1 0,-4-3 16,0 0-16,-3-1 0,-3-1 0,-3-1 16,-4 1-16,-2 0 0,-2 0 15,-4 2-15,-4 0 0,-2 2 16,-3 0-16,-4 3 0,-5 3 16,0 2-16,-1 3 0,-7 3 15,-3 0-15,4 4 0,4 2 0,2 6 16,2 2-16,4 4 0,3-1 15,4 1-15,4-1 16,2 0-16,2-2 0,11 3 0,7-1 16,2-5-16,2-2 0,8-4 15,6-4-15,-1-2 0,-2-3 16,-8-1-16,-5-1 16,-5 0-16</inkml:trace>
  <inkml:trace contextRef="#ctx0" brushRef="#br0" timeOffset="259872.359">11840 8450 0,'0'0'0,"0"0"15,0 0-15,-5 21 0,5-21 0,-10 28 16,-1-5-16,-1 0 15,-1 2-15,-5 13 0,0 4 16,3-4-16,2-2 0,-1 5 16,3-2-16,4-4 0,0-6 0,4-1 15,2-5-15,3-8 0,2-3 16,8-3-16,6-3 0,0-4 16,-1-4-16,2-3 0,1-4 15,0 0-15,0 1 0,-4 2 16,-3 0-16,-2 2 0</inkml:trace>
  <inkml:trace contextRef="#ctx0" brushRef="#br0" timeOffset="260055.7838">11631 8676 0,'0'0'0,"0"0"0,0 0 16,23-7-16,-23 7 0,32-4 15,-8 3-15,4-2 0,2 1 0,13 0 16,4 1-16,-1-1 0,0 4 16,-1-2-16,-8 1 0,-7-1 15</inkml:trace>
  <inkml:trace contextRef="#ctx0" brushRef="#br0" timeOffset="260489.1659">12690 8666 0,'0'0'16,"0"0"-16,0 0 0,0 0 15,0 0-15,0 0 0,-22 27 16,22-27-16,-23 27 0,9-9 15,-4 5-15,2-1 0,0-1 0,1 6 16,3-1-16,4-4 0,4-3 16,7-3-16,6-3 0,2-4 15,2-2-15,8-7 0,6-4 16,5-3-16,-2-3 0,2-3 16,1-4-16,-2 0 0,-2 1 0,1-8 15,-5-3-15,-6 2 16,-6 0-16,-8 1 0,-5 1 15,-5 3-15,-4 4 0,-8 1 16,-5 2-16,-2 4 0,0 4 0,-5 5 16,-2 5-16,5 0 0,3 1 15,3 2-15,2 1 16,5 0-16,3-3 0,6 5 0,4 2 16,4-3-16,4-1 0,-3-2 15,0-3-15,-2 0 0</inkml:trace>
  <inkml:trace contextRef="#ctx0" brushRef="#br0" timeOffset="260905.4345">13258 8601 0,'0'0'0,"0"0"0,0 0 15,0 0-15,-22 17 0,22-17 16,-26 22-16,11-6 0,1 0 15,-1 4-15,-2 4 0,-2 4 0,4-2 16,2-3-16,0-1 16,5-1-16,1-3 0,6-1 15,5-3-15,2-3 0,2-3 0,4-3 16,4-4-16,4-3 0,3-3 16,7-4-16,1-2 0,0-1 15,0-1-15,-2-5 0,1-5 16,-1-1-16,-3 1 0,4-5 15,-1 1-15,-6 2 0,-3 2 0,-6 5 16,-3 1-16,-3 5 0,-3 3 16,-7 4-16,-6 2 0,0 7 15,-5 2-15,-1 7 16,-1 4-16,-1 3 0,1 0 0,-2 5 16,1 4-16,4-2 0,4 0 15,6 0-15,5-3 0,4-5 16,3-3-16,7-5 0,7-3 15,0-7-15,2-5 0,-1 1 16,-5 0-16,-4 2 0</inkml:trace>
  <inkml:trace contextRef="#ctx0" brushRef="#br0" timeOffset="261155.6103">14039 8497 0,'0'0'15,"0"0"-15,0 0 0,-18 20 0,18-20 0,-23 27 16,7-8-16,-1 3 0,-3 2 16,-5 13-16,-2 3 15,4-2-15,3-1 0,1 1 0,6-5 16,3-4-16,4-5 0,5-5 16,4-2-16,6-4 0,4-3 0,3-6 15,4-5-15,0-3 16,0-2-16,1-5 0,1-4 15,-4 4-15,-4 2 0,-3 1 0</inkml:trace>
  <inkml:trace contextRef="#ctx0" brushRef="#br0" timeOffset="261289.0013">13654 8690 0,'0'0'0,"0"0"0,0 0 16,35-2-16,-35 2 0,43-1 15,-11-1-15,5 0 0,2 0 0,4 0 16,-6 1-16,-6-1 0</inkml:trace>
  <inkml:trace contextRef="#ctx0" brushRef="#br0" timeOffset="262256.5452">15060 8732 0,'0'0'0,"0"0"15,3-11-15,-2 6 0,0 0 0,-1-2 16,0-2-16,-1 2 16,-1 0-16,-4 0 0,-1-3 15,-3 3-15,-2 0 0,-4 4 16,-3 2-16,-6 1 0,0 1 0,-5 6 15,-2 6-15,1 1 16,1 1-16,-6 10 0,1 4 16,5-3-16,4-1 0,4 4 0,8-1 15,6-4-15,7-4 0,11-3 16,9-3-16,2-4 0,1-5 0,10-8 16,6-5-16,-1-2 15,-3 0-15,1-3 0,1-2 16,-8 0-16,-2-1 0,-2-6 15,-3 0-15,-6 1 0,-4 2 0,-4 1 16,-3 2-16,-3 4 0,-2 2 16,-2 2-16,0 3 15,-2 0-15,2 3 0,-3 7 0,0 3 16,0 2-16,1 2 0,0 6 16,1 6-16,2-2 0,2 0 0,4 2 15,4 0-15,-1-4 0,-2-5 16,-1-2-16</inkml:trace>
  <inkml:trace contextRef="#ctx0" brushRef="#br0" timeOffset="262656.2985">15721 8554 0,'0'0'0,"0"0"0,0 0 16,0 0-16,-8 25 0,8-25 15,-18 33-15,5-12 0,0 4 16,-2 3-16,-2 2 0,-3 8 16,2-2-16,-2 3 0,3-5 15,4-7-15,2-6 0,3-5 16,4-5-16,1-5 0,0-3 0,3-3 15,5-7-15,0-2 16,1-1-16,3-5 0,3-4 0,2-3 16,3 0-16,5-8 0,1-4 15,-2 4-15,-1 2 0,0 3 16,0 4-16,2-2 0,-2 6 0,-1 3 16,-2 4-16,-4 5 15,-1 1-15,-1 5 0,-1 4 16,-1 5-16,-2 0 0,0 5 15,-1 5-15,-2-4 0,0-3 0,0-2 16</inkml:trace>
  <inkml:trace contextRef="#ctx0" brushRef="#br0" timeOffset="263040.8684">15964 8746 0,'0'0'0,"0"0"0,0 0 16,22 2-16,-22-2 0,23 3 0,-23-3 15,32 4-15,-15-2 0,3-2 16,1-2-16,1-2 0,0 0 16,6-4-16,-1-2 0,-2 0 15,-4 0-15,-4 0 0,-1-1 16,-4-1-16,-2 0 0,-5-1 15,-1 1-15,-4 1 0,-3 1 0,-4 0 16,-5 2-16,-2 1 0,0 3 16,-4 3-16,-3 2 0,-1 2 15,-1 3-15,-4 8 0,-1 5 16,5 0-16,2-2 0,2 6 16,3 6-16,6-2 0,4 0 15,6 3-15,7-1 0,5-9 16,6-1-16,15-2 0,7-5 15,3-3-15,2-5 0,9-7 16,6-7-16,-6 2 0,-13 3 0,-10 0 16</inkml:trace>
  <inkml:trace contextRef="#ctx0" brushRef="#br0" timeOffset="263339.2504">17009 8553 0,'0'0'0,"0"0"0,0 0 16,0 0-16,-30-7 0,30 7 15,-35 5-15,12-3 0,-3-2 0,0 4 16,-2 2-16,-4 6 0,2 2 16,3 0-16,3 0 0,4-1 15,3 0-15,5 3 0,7-1 16,5-3-16,3 2 0,6 0 16,3 0-16,2 1 0,2 0 0,2 1 15,2-1-15,-3-3 16,-2 0-16,-4 0 0,-2 1 15,-3-2-15,-4-1 0,-4 0 16,-5 1-16,-2-1 0,-2 0 0,-3-2 16,-3-1-16,2 0 0,0 0 15,2-1-15,0-3 0,2 1 16,2-2-16,1 0 0</inkml:trace>
  <inkml:trace contextRef="#ctx0" brushRef="#br0" timeOffset="263522.2893">17188 8676 0,'0'0'0,"0"0"0,0 0 16,0 0-16,-7 34 0,7-34 16,-15 38-16,8-16 0,-1-2 0,0 3 15,-1 0-15,1 4 0,0-3 16,2-7-16,4-4 15,0-3-15,0-1 0,1-2 0</inkml:trace>
  <inkml:trace contextRef="#ctx0" brushRef="#br0" timeOffset="263689.477">17255 8331 0,'0'0'0,"0"0"0,0 0 16,24 16-16,-24-16 0,19 22 0,-8-5 16,1 3-16,1 0 0,1 4 15,-2-4-15,-2-4 0</inkml:trace>
  <inkml:trace contextRef="#ctx0" brushRef="#br0" timeOffset="264207.9874">17803 8683 0,'0'0'16,"0"0"-16,0 0 0,0 0 0,0 0 15,-12-22-15,12 22 0,-22-12 16,8 6-16,-4 3 0,-2 4 16,-4 3-16,0 2 0,-9 6 15,0 2-15,1 3 0,1 3 0,-4 6 16,2 4-16,6-3 15,6 0-15,8-2 0,8-2 16,7-3-16,7-2 0,6-7 16,5-5-16,4-4 0,4-3 0,7-6 15,0-4-15,-1 0 0,-2-1 16,0-5-16,0-2 0,-5-1 16,-5-1-16,-3 0 0,-4-2 15,-4 5-15,-2 3 0,-2 3 16,-3 2-16,-1 5 0,-2 2 0,-2 6 15,-3 6-15,-3 5 0,0 7 16,-3 8-16,-1 6 16,-3 1-16,-1 2 0,1 7 0,3 3 15,2-8-15,2-5 0,-1 0 16,2-5-16,0-4 0,2-6 16,-1-6-16,0-2 0,-1-4 15,1 1-15,-6-5 0,-5-1 16,1-3-16,-3-2 0,-3-2 15,-1-3-15,0-2 0,1-1 0,0-5 16,-1-2-16,5-4 0,1-2 16,5-4-16,5-1 0,5 0 15,3-2-15,0 7 0,-1 5 16,0 5-16</inkml:trace>
  <inkml:trace contextRef="#ctx0" brushRef="#br0" timeOffset="264588.9972">18130 8589 0,'0'0'0,"0"0"15,0 0-15,-8 30 0,8-30 0,-13 32 16,2-9-16,0-2 0,0 1 16,-3 6-16,0-2 0,2-2 15,2-2-15,1-3 0,2-4 16,1-3-16,1-4 0,1-3 15,2-4-15,2-1 0,-1-5 0,4-3 16,3-4-16,2-1 0,2-4 0,3-2 16,3-5-16,1 1 15,-1-1-15,5-4 0,3 2 16,-5 4-16,-1 2 0,-3 5 16,0 2-16,-3 5 0,0 1 15,-1 3-15,0 3 0,-2 3 0,-2 3 16,-3 7-16,-2 5 15,-2-2-15,0 2 0,-3 9 16,-3 7-16,0-4 0,-1-1 0,3-1 16,3-2-16,-2-3 0,0-1 15,0-5-15,-1-1 0,4-2 16,3 0-16,-1-4 0,-1 0 16,0-4-16</inkml:trace>
  <inkml:trace contextRef="#ctx0" brushRef="#br0" timeOffset="264922.1667">18398 8763 0,'0'0'0,"0"0"0,0 0 16,26 1-16,-12-1 0,2 0 16,3 0-16,0-1 0,0-1 0,8-1 15,0-2-15,0-1 16,-2 1-16,-2-4 0,-1 1 15,-4-1-15,-2 0 0,-4 0 16,-4-2-16,-2 0 0,-4-1 0,-6 1 16,-5 0-16,-3 0 0,-3 0 0,-2 4 15,-4 2-15,-3 3 16,-2-1-16,-5 7 0,2 2 16,0 3-16,1 4 0,4 1 15,1 3-15,4 2 0,4 0 0,5 4 16,6 1-16,6 0 0,5 0 15,12-1-15,9-2 16,4-4-16,4-3 0,-8-2 0,-6-4 16,-5-2-16</inkml:trace>
  <inkml:trace contextRef="#ctx0" brushRef="#br0" timeOffset="265393.4682">19235 8735 0,'0'0'15,"0"0"-15,0 0 0,0 0 16,-24-17-16,24 17 0,-22-14 0,10 6 16,0 2-16,-2-1 0,-3 0 15,0 2-15,-1 1 0,-5 2 16,0 4-16,1 1 0,2 2 16,0 5-16,0 4 0,1 3 15,3 2-15,3 3 0,3 4 16,1 3-16,3-2 0,7-3 15,7-1-15,1-5 0,2-3 0,7-5 16,6-2-16,1-7 0,2-4 16,3-4-16,3-5 0,-3-2 15,-1-1-15,4-11 0,0-5 16,-4 0-16,-4-1 0,2-6 16,-1-4-16,1-4 0,-4 4 15,-6 1-15,-2 3 0,-4 5 0,-2 5 16,-3 6-16,-1 4 15,-2 6-15,-1 2 0,-2 4 16,-1 1-16,-1 6 0,0 4 0,-4 9 16,-2 5-16,0 2 0,-2 4 15,-2 4-15,-2 3 0,0 7 16,1 0-16,1 2 0,1 2 16,3-4-16,2-4 0,6 3 15,5-4-15,1-5 0,2-4 0,4-3 16,4-3-16,-6-7 0,-3-3 15,0-1-15</inkml:trace>
  <inkml:trace contextRef="#ctx0" brushRef="#br0" timeOffset="265789.2647">20254 8596 0,'0'0'15,"0"0"-15,0 0 0,0 0 0,0 0 16,0 0-16,-14-15 0,14 15 16,-25-2-16,25 2 0,-36 6 15,17-2-15,-2-1 0,-3 2 16,-1 0-16,-5 3 0,5 0 16,2 0-16,1 2 0,5 1 0,4 0 15,4 1-15,4 1 16,4 2-16,2 0 0,6 0 15,6 2-15,0-1 0,2-3 0,0 1 16,-1-1-16,1 1 0,-1 1 16,-6-3-16,-1-1 0,-4-1 15,-2-1-15,-4 1 0,-5 2 16,-4-3-16,-3-2 0,-3-2 16,-1 1-16,0-1 0,-1-2 15,-6 0-15,1-2 0,3-3 16,2-1-16,5-3 0,4-1 15,4-2-15,6 0 0,0 1 16,0 2-16,0 2 0</inkml:trace>
  <inkml:trace contextRef="#ctx0" brushRef="#br0" timeOffset="266006.4063">20487 8715 0,'0'0'0,"0"0"0,0 0 16,0 0-16,0 0 0,-7 23 0,7-23 16,-12 26-16,5-12 0,-1 1 15,0-1-15,2 1 0,-1-1 16,1 0-16,1-1 0,-1-2 16,2-2-16,1-1 0,0-2 15,1-4-15,0-3 0,2 1 16,-2-2-16,2 2 0</inkml:trace>
  <inkml:trace contextRef="#ctx0" brushRef="#br0" timeOffset="266174.5019">20592 8368 0,'0'0'16,"0"0"-16,0 0 0,0 0 15,23 18-15,-23-18 0,20 32 16,-11-14-16,-2 1 0,1 2 0,-1-3 16,-2-3-16</inkml:trace>
  <inkml:trace contextRef="#ctx0" brushRef="#br0" timeOffset="266708.3205">21043 8708 0,'0'0'0,"0"0"0,0 0 16,0 0-16,-3-23 0,3 23 0,-8-17 15,1 8-15,-1 1 0,-3 0 16,-2 0-16,0 2 0,-2 1 0,-1 2 16,-3 4-16,-7 1 15,-2 3-15,0 3 0,-2 5 16,0 2-16,0 3 0,-3 8 0,3 4 15,6-2-15,4-2 0,6-1 16,3-1-16,5-2 16,4 0-16,10-1 0,10-2 0,-3-8 15,3-5-15,5-4 0,5-3 16,0-4-16,-2-2 0,4-6 16,-1-5-16,-2 4 0,0 1 0,-3-4 15,-2-5-15,-4 2 0,-5 1 16,-2 1-16,-3 2 15,-3 1-15,0 3 0,-3 2 0,-1 2 16,-1 6-16,-2 3 0,-4 5 16,-4 4-16,-1 5 0,-1 4 15,-1 7-15,-1 6 0,-1 0 16,1 1-16,0 2 0,-1 2 16,1 2-16,2-4 0,-2-3 15,-3-5-15,3-3 0,1-3 16,0-3-16,2 0 0,1-5 15,2-4-15,-2-1 0,0-3 16,2-4-16,-1-2 0,-3-3 0,-2-3 16,1-2-16,0 1 0,3-7 15,4-4-15,0 3 0,2 4 0,0 1 16</inkml:trace>
  <inkml:trace contextRef="#ctx0" brushRef="#br0" timeOffset="267191.6201">21422 8390 0,'0'0'16,"0"0"-16,0 0 0,0 0 0,0 0 15,0 0-15,-16 34 16,16-34-16,-18 34 0,2-11 0,-4 4 16,2 1-16,-1 0 0,-6 14 15,-2 1-15,-3 3 0,4-5 16,-1 5-16,4-3 0,6-9 16,3-6-16,3-6 0,3-3 15,0-4-15,2-4 0,3-5 16,1-2-16,2-4 0,-2 1 0,6-10 15,5-4-15,0 1 0,2 0 16,5-8-16,3-5 16,0 1-16,-1 0 0,5 1 0,2 1 15,-2 3-15,-1 4 0,2 1 16,0 3-16,-5 4 0,-1 2 0,0 3 16,0 4-16,-4 2 15,-2 0-15,-3 6 0,-4 5 16,-2-2-16,0 2 0,-5-1 15,-1 3-15,-1 0 0,-1 3 0,1-1 16,0 2-16,-1-3 0,1-1 16,-1-2-16,1 1 15,1-3-15,0-3 0,1-1 0</inkml:trace>
  <inkml:trace contextRef="#ctx0" brushRef="#br0" timeOffset="274722.6843">10242 9053 0,'0'0'16,"0"0"-16,0 0 0,0 0 0,0 0 0,0 0 15,0 0-15,23 0 0,-23 0 16,0 0-16,30 5 0,-30-5 16,23 6-16,-9-2 0,3 0 15,1 0-15,3 0 0,1 0 16,2 0-16,3-1 0,3 2 15,11-2-15,1 0 0,1 1 16,1-1-16,13 0 0,4-2 16,-2 0-16,0 0 0,10-1 15,-1 0-15,-1 0 0,-2 2 0,11 0 16,0-2-16,-2 1 0,0 1 16,8 1-16,-2 2 0,-3-4 15,-2-1-15,32-3 0,-10 0 16,-9 4-16,-5 4 0,-3 0 15,1-2-15,-4-3 0,-2-1 16,2 1-16,1 1 0,-3 2 0,-3 2 16,2-3-16,2 0 15,-1 1-15,-1 2 0,-1-5 16,1-3-16,-6 4 0,-5 3 0,3 0 16,0-2-16,-6-2 0,-2-1 15,-1-2-15,1-2 0,-6 2 16,-6 1-16,-1 2 0,-4-2 15,-4 1-15,-4 0 0,-1 2 16,-1 2-16,-6-3 0,-4-2 0,-9-1 16,-4 0-16,-4 3 15,-1 2-15,-3-2 0,-5 1 16,0 0-16,-3 3 0,1-1 0,3-2 16,1 1-16</inkml:trace>
  <inkml:trace contextRef="#ctx0" brushRef="#br0" timeOffset="275589.7645">10850 9435 0,'0'0'0,"0"0"0,0 0 0,0 0 16,0 0-16,0 0 0,0 0 15,0 0-15,17 23 0,-17-23 16,0 0-16,32 18 0,-32-18 0,30 9 16,-13-6-16,2-1 0,0 1 15,2-2-15,2 1 16,0-2-16,-1-1 0,7-1 0,-2-1 16,-1 1-16,-2-3 0,-3-1 15,-2 0-15,-4-2 0,-2 1 0,-4-4 16,-3-1-16,-4 0 15,-2 1-15,-8 0 0,-5 0 16,-1 0-16,-2 0 0,-5 4 0,-5 3 16,-6 0-16,1 2 0,-6 2 15,-2 4-15,3 2 0,5 3 16,-7 6-16,2 5 0,4-2 16,5 0-16,5 5 0,3 3 15,7-4-15,5 0 0,8 3 16,6 1-16,6-2 0,1-3 0,8-3 15,7-1-15,0-3 16,3-3-16,7-3 0,5-3 16,-4 0-16,-5-3 0,11-3 0,3-4 15,-8-1-15,-6 0 0,-9 2 16,-6 1-16,-4 1 0</inkml:trace>
  <inkml:trace contextRef="#ctx0" brushRef="#br0" timeOffset="275806.7461">11420 9392 0,'0'0'0,"0"0"16,0 0-16,21 22 0,-21-22 0,19 22 16,-7-7-16,1 3 0,1 1 0,5 6 15,5 2-15,-3-4 16,-3-3-16,8 4 0,-1-2 15,-2-2-15,-1-2 0,-2-1 16,-2-1-16,-4-3 0,-2-1 0,-2-3 16,-1-1-16,-2-2 0</inkml:trace>
  <inkml:trace contextRef="#ctx0" brushRef="#br0" timeOffset="276040.0583">11775 9364 0,'0'0'0,"0"0"16,0 0-16,0 0 0,0 0 0,0 0 15,-28 23-15,28-23 0,-28 24 16,9-9-16,-4 3 16,0-2-16,1-1 0,-10 6 0,-2 1 15,4-1-15,4 0 0,-4 2 16,2-2-16,5-1 0,4-4 0,5-2 15,3-2-15,4-5 0,4-4 16,0 0-16,1 0 0,-1-2 16</inkml:trace>
  <inkml:trace contextRef="#ctx0" brushRef="#br0" timeOffset="276472.429">12137 9246 0,'0'0'0,"0"0"16,0 0-16,-2 23 0,2-23 0,-9 28 15,-1-4-15,-1 2 0,-1 1 16,-4 9-16,1 2 0,1-1 16,0-3-16,-1 6 0,1-3 15,2-7-15,2-5 0,0 2 16,3-5-16,3-7 0,-1-4 0,2-2 15,2-2-15,0-5 16,1-2-16,2-7 0,3-2 16,1-4-16,1 1 0,4-6 0,4-3 15,2 1-15,0 2 0,5-6 16,0 2-16,-1 3 0,-1 2 16,4 3-16,4 1 0,-3 3 15,-2 2-15,5 2 0,-2 3 16,-6 3-16,-1 3 0,3 4 15,-1 2-15,-6 1 0,-1 2 0,-3 3 16,-2-1-16,-4 2 0,-2 0 16,-2 4-16,-2 2 15,-2 0-15,-2 0 0,-4 0 0,-2-1 16,2-3-16,1-4 0,3-2 16,0-2-16,1-2 0</inkml:trace>
  <inkml:trace contextRef="#ctx0" brushRef="#br0" timeOffset="276991.4418">12970 9479 0,'0'0'0,"0"0"0,0 0 16,0 0-16,0 0 0,0 0 15,0 0-15,0 0 0,-15-23 16,15 23-16,0 0 0,-32-9 0,32 9 16,-32-2-16,13 4 0,-1 0 15,0 2-15,-4 3 0,0 1 16,-5 6-16,2 3 0,-1 2 16,1 1-16,2 2 0,5 1 15,1 5-15,6 1 0,4-3 16,3-3-16,8-5 0,8-3 15,2-4-15,3-1 0,5-3 16,5-3-16,0-4 0,1-3 0,2-5 16,4-2-16,-2 0 0,-2 1 15,1-8-15,-2-4 16,-4 1-16,-2 0 0,-2-1 0,-2-4 16,-2 6-16,-3 5 0,-4-2 15,-3-1-15,-2 5 0,0 3 0,-2 3 16,0 2-16,-1 4 15,0 0-15,-6 4 0,1 3 16,0 3-16,1 2 0,0 4 0,-1 3 16,1 0-16,-1 1 0,2 5 15,1-1-15,1-1 0,1 0 16,2-4-16,2-2 0,2-2 16,0-4-16,0-5 0,1-5 15,-3 0-15,-1-1 0,1 2 16</inkml:trace>
  <inkml:trace contextRef="#ctx0" brushRef="#br0" timeOffset="277289.3042">13389 9257 0,'0'0'0,"0"0"0,0 0 16,-13 21-16,13-21 0,-18 26 16,6-4-16,-1 1 0,0 3 0,-4 7 15,1 2-15,0-3 16,2-1-16,0 5 0,2 0 0,3-6 16,2-2-16,4-2 0,3-1 15,2-4-15,4-3 0,1-3 16,2-4-16,0-2 0,0-1 0,1-3 15,1-3-15,-2 0 0,-2-1 16,0 0-16</inkml:trace>
  <inkml:trace contextRef="#ctx0" brushRef="#br0" timeOffset="277690.7898">13458 9610 0,'0'0'16,"0"0"-16,0 0 0,0 0 0,0 0 16,33 11-16,-33-11 15,30 7-15,-14-5 0,3-1 0,3-1 16,0-1-16,0-1 0,0-1 16,1 0-16,5-2 0,-2 0 15,-3-1-15,-2-1 0,-4 0 16,-3-2-16,-4 0 0,-2-1 15,-5 0-15,-4 0 0,-5-1 16,-2 1-16,-2 2 0,-1 3 0,-5 1 16,-4 1-16,1 1 0,-1 2 15,0 3-15,0 3 0,-1 2 16,0 3-16,-3 6 0,1 5 16,3-2-16,3 0 0,4 3 15,3 2-15,4-3 0,2-1 0,8-1 16,4 0-16,2-3 15,2-2-15,5-4 0,3-1 16,3-3-16,3-3 0,3-1 16,1-2-16,-1-3 0,-2 0 0,-2 0 15,-5 1-15,-4 0 0</inkml:trace>
  <inkml:trace contextRef="#ctx0" brushRef="#br0" timeOffset="280823.1794">14554 9166 0,'0'0'0,"0"0"0,0 0 16,0 0-16,0 0 0,-24 15 15,24-15-15,-30 23 0,14-9 0,-5 7 16,-4 4-16,-1 3 0,1 2 16,-10 14-16,-2 5 0,-2 9 15,3-1-15,2 9 0,8-4 16,7-6-16,5-8 0,9 1 15,9-6-15,3-8 0,5-6 0,7-6 16,4-5-16,6-6 0,3-5 16,2-9-16,1-7 0,-8 3 15,-7 1-15,-6 2 0</inkml:trace>
  <inkml:trace contextRef="#ctx0" brushRef="#br0" timeOffset="281039.6178">14558 9445 0,'0'0'16,"0"0"-16,0 0 0,0 0 0,0 0 0,4 29 16,-4-29-16,0 28 15,0-28-15,0 33 0,0-15 16,0-1-16,1 0 0,1-3 15,-1 0-15,0-2 0,0-1 0,0 0 16,0-1-16,0-2 0</inkml:trace>
  <inkml:trace contextRef="#ctx0" brushRef="#br0" timeOffset="281356.5572">14567 9471 0,'0'0'15,"0"0"-15,0 0 0,0 0 0,25-7 16,-25 7-16,31-7 16,-14 4-16,-1 0 0,2 1 0,2 0 15,-2 1-15,1 1 0,3 0 16,-2 2-16,-4 0 0,-2 1 0,-8 2 16,-6 4-16,-2-1 15,-3 0-15,-5 2 0,-5 3 16,-1-1-16,-3-1 0,-3 1 15,-3 1-15,2 0 0,2-1 0,0 0 16,3-2-16,4-1 0,4-1 16,4-2-16,5-4 15,3 0-15,3-2 0,7-1 0,7-1 16,0-3-16,1 0 0,1 0 16,-4 1-16,-4 0 0</inkml:trace>
  <inkml:trace contextRef="#ctx0" brushRef="#br0" timeOffset="281609.2498">15359 9194 0,'0'0'0,"0"0"0,0 0 16,0 0-16,0 0 0,0 0 15,-24 19-15,24-19 0,-27 20 16,9-8-16,-2 4 0,-2-2 0,-1 2 16,-1 1-16,-2 2 0,-6 4 15,0-3-15,3 0 0,0 0 16,-1 2-16,5-1 0,3-1 16,2-2-16,5-3 0,1-3 0,3-1 15</inkml:trace>
  <inkml:trace contextRef="#ctx0" brushRef="#br0" timeOffset="281790.2782">15142 9439 0,'0'0'0,"0"0"0,0 0 16,15 18-16,-15-18 0,11 18 15,-11-18-15,8 24 0,-8-24 16,7 25-16,-4-12 0,1-1 0,-1 0 15,0-1-15,1-2 16,-1-2-16,0 1 0,-1-3 0</inkml:trace>
  <inkml:trace contextRef="#ctx0" brushRef="#br0" timeOffset="282143.7413">15551 9456 0,'0'0'0,"0"0"0,0 0 15,0 0-15,0 0 0,0 0 16,0 0-16,-21 20 0,21-20 0,-27 17 16,8-5-16,-3 0 0,-2 0 15,-5 1-15,-3 1 16,-10 2-16,0 1 0,2 1 0,-1 0 16,-6 1-16,6-2 0,2-2 15,3 0-15,7-3 0,6-1 16,4 0-16,6-3 0,9-2 15,8-4-15,9-1 0,9-2 16,6-1-16,4-2 0,7 0 0,6-2 16,0-1-16,-2 0 0,12-4 15,2 0-15,-6 5 0,-6 1 16,2 1-16,-5-1 0,-9 2 16,-5-1-16,-8 2 0,-7 0 15,-5 2-15,-5 0 0,-9-1 16,-7-2-16,-1-2 0,-2 0 15,4 0-15,2 2 0,3 1 0</inkml:trace>
  <inkml:trace contextRef="#ctx0" brushRef="#br0" timeOffset="282440.9974">15311 9453 0,'0'0'16,"0"0"-16,0 0 0,0 0 15,-7 32-15,7-32 0,-8 40 16,4-16-16,1 1 0,-2 9 0,1 2 16,0-3-16,-2-2 0,1 7 15,0-2-15,1-4 0,-1-5 16,1-2-16,0-2 0,-1-4 16,1-2-16,-1-3 0,1-1 15,0-3-15,-2-3 0,-1-3 16,-1-3-16,-2-1 0,0-2 0,-1-2 15,0-2-15,0-3 16,1-1-16,2-4 0,1-4 16,2 4-16,1 2 0,0 1 0</inkml:trace>
  <inkml:trace contextRef="#ctx0" brushRef="#br0" timeOffset="282756.4386">15998 9443 0,'0'0'0,"0"0"0,0 0 0,0 0 16,0 0-16,-13 21 0,13-21 15,-25 22-15,25-22 0,-23 26 16,12-12-16,1 0 0,2-2 0,2 0 15,1-1-15,4-1 16,2-2-16,6 0 0,5-1 16,3 0-16,0-2 0,9 0 0,4-2 15,0-2-15,1-2 0,0 0 16,-1 0-16,6-1 0,-5 0 16,-2 1-16,-3-1 0,-4 0 15,-5 0-15,-2-1 0,-1 1 16,-4 1-16</inkml:trace>
  <inkml:trace contextRef="#ctx0" brushRef="#br0" timeOffset="282973.4036">16345 9496 0,'0'0'0,"0"0"16,0 0-16,0 0 0,0 0 0,0 0 15,0 0-15,-3 30 16,3-30-16,-7 24 0,7-24 15,-6 27-15,2-13 0,2 1 16,1-1-16,-1-1 0,-1-2 0,2 0 16,0-2-16,0-1 0,0-1 15,-2-1-15,-3-3 0,1-1 16,-1-2-16,2 0 0,-1 0 16,2 0-16</inkml:trace>
  <inkml:trace contextRef="#ctx0" brushRef="#br0" timeOffset="283176.6987">16191 9381 0,'0'0'0,"0"0"0,0 0 16,0 0-16,0 26 0,0-26 16,-4 31-16,1-11 0,-1 3 15,-1 3-15,1 3 0,-1-1 16,1 0-16,1 6 0,1-2 15,-1-3-15,2-2 0,-1 3 16,0-3-16,-1-5 0,-2-4 0,2-3 16,1-2-16,-1-3 0</inkml:trace>
  <inkml:trace contextRef="#ctx0" brushRef="#br0" timeOffset="283656.7907">15884 9842 0,'0'0'0,"0"0"15,0 0-15,0 0 0,0 0 0,0 0 16,-16 26-16,16-26 0,0 0 16,-11 19-16,11-19 0,0 0 15,-3 23-15,7-18 0,0 1 16,5-2-16,4-1 0,5 1 16,3-1-16,3-2 0,3-1 0,10-1 15,3-1-15,-2 0 16,-1-1-16,6 0 0,-3-1 15,-4-2-15,-5 1 0,-4 0 16,-3 0-16,-4 2 0,-3 1 0,-6-1 16,-6 0-16,-2 0 0,-3 0 15,-3 2-15,0 0 0,0-3 16,-1 1-16,1-1 0,0 0 16,1 0-16,-1 1 0,1 0 15,1 1-15,1 2 0,-2-4 0,2 4 16,0-4-16,0 4 15,1-3-15,-1 3 0,3 0 16,-3 0-16,2 4 0,0 0 16,-1 1-16,0 1 0,0 0 0,0 1 15,0 3-15,-1-1 0,0-1 0,0 2 16,0 2-16,-1-1 16,0 0-16,0 0 0,0 0 15,1 0-15,0-1 0,-1-2 16,-1 1-16,1-3 0,1 1 15,0-7-15,0 0 0,3-1 0,-3 1 16,0-3-16</inkml:trace>
  <inkml:trace contextRef="#ctx0" brushRef="#br0" timeOffset="283889.9465">16814 9524 0,'0'0'0,"0"0"0,0 0 16,16 17-16,-10-8 0,1 6 0,2 6 16,-1 0-16,0 3 0,-1 8 15,-1 2-15,-3-2 0,-2-2 16,-3 4-16,-5-1 0,-1-5 16,-3-3-16,-9 1 0,-7 0 15,-2-1-15,-3 1 0,-18-4 16,-8-5-16,12-5 0,11-1 0,7-3 15</inkml:trace>
  <inkml:trace contextRef="#ctx0" brushRef="#br0" timeOffset="289740.143">2321 10846 0,'0'0'0,"0"0"0,0 0 16,32-3-16,-32 3 0,27-4 16,-8 2-16,1 2 0,2 0 0,4-2 15,4 0-15,0-2 0,1 1 16,1 1-16,2 1 15,-1 0-15,3 0 0,12-1 16,0 1-16,-2 0 0,-1 1 0,6 0 16,0 0-16,2 0 0,-3 1 15,5 0-15,2 1 0,5-2 16,-5-2-16,0 1 0,3-2 16,1 0-16,0 1 0,11 0 15,1 1-15,-5 2 0,-5 0 0,3-1 16,4-1-16,24 2 0,-9 0 15,-1-2-15,-2-2 0,-4 2 16,-2 0-16,0-3 0,3 0 16,-4 1-16,-2 0 0,1 3 15,4 2-15,-4-2 0,-3-4 16,4 2-16,3 1 0,-9 3 16,-5 1-16,6-1 0,4-2 15,-5 0-15,0-2 0,1 0 16,2 0-16,-3-1 0,0 0 0,3 2 15,1 0-15,-5 1 0,-4 1 16,4-1-16,0 0 0,-3-2 16,0-3-16,2 2 0,5 3 15,-3 0-15,-2 1 0,0 0 16,0-1-16,-7 1 0,-6 2 0,1-2 16,0 0-16,-1-2 0,-1-2 15,-4 2-15,-1 4 16,-3-3-16,-2-2 0,-3 4 15,-3 0-15,0-1 0,-3-2 0,-1-1 16,-5 0-16,-5 1 0,-10 2 16,-2-2-16,-2 0 0,-5 1 15,3 1-15,-4-1 0,-3 0 16,0 0-16,0 0 0,-7 0 16,-1 0-16,2 1 0,2-1 0,0 0 15</inkml:trace>
  <inkml:trace contextRef="#ctx0" brushRef="#br0" timeOffset="296356.4186">3050 11895 0,'0'0'15,"0"0"-15,0 0 0,0 0 16,0 0-16,0 0 0,0 0 15,0 0-15,0 0 0,0 0 16,0 0-16,0 0 0,0 0 0,0 0 16,0 0-16,0 0 15,0 0-15,0 0 0,0 0 0,0 0 16,0 0-16,0 0 16,0 0-16,22-17 15,-22 17-15,0 0 0,35 0 0,-35 0 16,29-1-16,-13-1 0,0 0 15,3 0-15,2 0 0,1-3 16,0-1-16,0 2 16,4 1-16,-1-1 0,0 0 0,8 0 15,0 1-15,-1 1 0,-2 0 16,11 0-16,2-2 0,-4 1 16,-4 3-16,3 0 0,5 2 15,-5-2-15,-2-1 0,4 0 16,2-1-16,2 3 0,-5 3 0,4 0 15,4-1-15,-6-1 0,-3-2 16,12 1-16,-2 0 16,-5 1-16,-3 1 0,6-1 0,5 2 15,-9-1-15,-2 1 0,3 1 16,5 0-16,-4-1 0,-4-1 16,11 1-16,2-1 0,-10 0 15,-1 1-15,5-1 0,4 1 16,-4 2-16,-3 0 0,4 0 15,2 0-15,-1-2 0,-3 0 0,4-2 16,4 1-16,-7 0 0,-5 0 16,31-1-16,0-2 15,-32 2-15,-3 1 0,27 1 16,0 2-16,-3-1 0,-6 1 0,5-2 16,1-1-16,-6 0 0,-5 0 15,8-1-15,5-1 0,-11 1 16,-6-1-16,9 1 0,5 3 15,-1-2-15,-4-1 0,8-1 16,5 0-16,-12 1 0,-4 2 0,7-2 16,7 1-16,-6-1 0,-3 0 15,9 0-15,3 1 0,-9 0 16,-7 0-16,7-5 0,8-3 16,-6 3-16,-5 1 0,8-2 15,5-2-15,-8 1 0,-6 1 0,6 1 16,6 1-16,-8-1 0,-5 1 15,10 1-15,8 1 16,-6-3-16,-4 0 0,7-2 0,4 1 16,-12-1-16,-8-1 0,11 3 15,9 2-15,-9-2 0,-5 1 16,7 0-16,6-2 0,-4 0 16,0 0-16,5 0 0,3 1 15,-9 0-15,-9 2 0,10-2 16,7-1-16,-10 0 0,-5-1 0,7 1 15,5 0-15,-8 0 16,-3 1-16,7 0 0,4 1 16,-8-1-16,-7 1 0,9 0 15,6-2-15,-12 2 0,-8 0 0,11-1 16,7-4-16,-6 4 0,-2 1 16,5 0-16,5 0 0,-11-3 15,-8-3-15,9 2 0,7 0 16,-9-1-16,-3 1 0,5 1 15,5 1-15,-9-1 0,-6-1 0,8 0 16,4 1-16,-6-1 0,-3 1 16,7 0-16,5 1 0,-11 2 15,-6 1-15,10-1 0,7-1 16,-10-1-16,-8 0 0,7 1 16,6 1-16,-11-1 0,-7 2 0,9 0 15,8 2-15,-4-2 16,-4-3-16,5 2 0,4 1 15,-11 1-15,-7 0 0,10-1 16,5-2-16,-2-1 0,-2 1 0,6-1 16,4 1-16,-8 4 0,-8 3 0,11-6 15,7-3-15,-6 1 16,-1 1-16,5 0 0,4 2 16,-13-1-16,-7-1 0,13 0 15,9-1-15,-6 2 0,-3-1 16,4 7-16,4 3 0,-9-7 15,-6-6-15,9 6 0,7 2 16,-9-1-16,-5-2 0,10 1 16,8-1-16,-8 3 0,-8 2 0,9-3 15,5-1-15,-8 0 0,-6 1 16,7 3-16,5 3 0,-9-5 16,-7-1-16,10 4 0,7 3 15,-4 0-15,-4 1 0,6-2 16,6 1-16,-10-2 0,-6 0 0,10 0 15,9 1-15,-12-1 0,-7-1 16,13-2-16,11-1 16,-12 0-16,-9 0 0,12 0 0,9 0 15,-9-3-15,-6 0 0,12-1 16,8-1-16,-15 4 0,-9 2 0,8-1 16,7-1-16,-6 2 15,-3 1-15,7-2 0,6-2 16,-7 0-16,-6 1 0,8-2 15,4 0-15,-8 1 0,-5 1 0,7 0 16,6 1-16,-9 1 16,-6-2-16,9-3 0,6-3 15,-7 2-15,-5 0 0,7 2 16,5 0-16,-9 0 0,-6-1 0,12-1 16,10 0-16,-12-1 0,-6 3 15,9-2-15,6 0 0,-8 2 16,-6 2-16,11-4 0,8-2 15,-9 4-15,-5 2 0,6-1 16,4 0-16,-8 3 0,-6 3 0,7-3 16,6-3-16,-10-1 0,-5-1 15,6-2-15,6-1 0,-7 3 16,-7 2-16,8-2 0,4-1 16,-8 4-16,-6-1 0,10-2 15,4-4-15,-9 3 0,-5 2 0,10 0 16,9 1-16,-11-1 0,-8 2 15,11-2-15,5-1 16,-9 1-16,-6 1 0,10-3 0,10-2 16,-14 3-16,-8 1 0,13-2 15,9 0-15,-10 3 0,-8 2 0,13-3 16,7-3-16,-9 1 16,-7 1-16,9 0 0,6 2 15,-10 2-15,-4 2 0,10-5 16,7-5-16,-8 4 0,-6 1 15,12 1-15,8-1 0,-15-1 16,-10 0-16,13 1 0,8 1 16,-11-2-16,-7-1 0,14 4 15,9 3-15,-14-3 0,-8-2 16,10-1-16,7-1 0,-9 2 0,-6 1 0,13-2 16,7-1-16,-13-1 0,-8-1 15,10 5-15,10 5 16,-6-7-16,-4-2 0,8 1 0,7 4 15,-15 1-15,-12 2 0,16-4 16,9-2-16,-10-3 0,-9 0 16,13 6-16,9 4 0,-12-2 15,-9-1-15,11-3 0,8-1 16,-10 1-16,-7 0 0,9-2 16,5-1-16,-14-2 0,-9-2 0,12 8 15,11 4-15,-11-5 16,-6-2-16,12-2 0,10 0 15,-14 2-15,-11 1 0,10 1 16,6 1-16,-10 4 0,-6 2 0,14-3 16,8-2-16,-12 0 0,-9-1 0,11 3 15,9 3-15,-16-1 16,-11-2-16,14 0 0,10 1 16,-14-3-16,-10 0 0,11 0 15,7 1-15,-13 0 0,-8 0 0,10-2 16,7-1-16,-11-1 0,-6-1 15,8 1-15,3 1 16,-10 0-16,-9 0 0,4 0 0,1 0 16,-10 3-16,-9-1 0,3-2 15,2-2-15,-11 0 0,-6 2 0,-3 4 16,0 1-16,-6 3 16,-5 2-16,-7-4 0,-6-1 15,-3-2-15</inkml:trace>
  <inkml:trace contextRef="#ctx0" brushRef="#br0" timeOffset="297873.255">2109 13201 0,'0'0'0,"0"0"0,0 0 0,0 0 16,26 0-16,-26 0 0,28-4 15,-9 4-15,-1 0 0,4 0 16,5-2-16,1 1 0,-3 1 0,12 0 15,4-1-15,1-1 0,-3 1 16,11 0-16,1 1 0,-1-2 16,-3 1-16,13 0 0,0 0 15,4 3-15,1 3 16,5-1-16,2-1 0,6 1 16,-7-1-16,5 0 0,-1 0 0,-4 2 15,1 0-15,27 4 0,-6-2 16,-8 0-16,-5 0 0,-1-3 15,-3 1-15,2-3 0,-1-2 16,0 2-16,3 1 0,-6-4 0,-2-2 16,-2 1-16,2 2 15,-6-3-15,-1-2 0,0 0 16,1 1-16,-6 0 0,-3-1 0,4 1 16,3 1-16,-10-2 15,-7 0-15,-14 1 0,-11 2 16,-7 0-16</inkml:trace>
  <inkml:trace contextRef="#ctx0" brushRef="#br0" timeOffset="299773.6704">5196 11939 0,'0'0'0,"0"0"0,0 0 16,0 0-16,0 0 0,0 0 16,0 0-16,0 0 0,0 0 15,0 0-15,0 0 0,0 0 16,0 0-16,0 0 0,0 0 15,29-6-15,-29 6 0,0 0 16,30 1-16,-30-1 0,24 2 0,-24-2 16,26 4-16,-12-1 0,3 1 15,3-1-15,2 0 16,1-1-16,0 0 0,9 2 0,2 0 16,0 0-16,2-1 0,1 1 15,2-1-15,9 2 0,0 0 0,-1-1 16,2 0-16,-1 0 15,2-1-15,10 0 0,-2 0 16,-2-1-16,-2 1 0,12 2 0,0 0 16,-4-1-16,-4-1 0,1 0 15,3-2-15,5 3 0,-1 0 16,6-1-16,0-1 16,-1 1-16,-2 0 0,32 3 15,-13-2-15,-12-1 0,-9-2 0,0-1 16,1 2-16,-1-1 0,1 0 15,1 1-15,0-1 0,-7 0 16,-4 1-16,5-2 0,3 1 16,-3-1-16,0-1 0,-2 1 15,1 1-15,0 0 0,0 0 16,2-1-16,0-2 16,-4 0-16,-2 0 0,3 2 0,3 0 15,-5 0-15,-3 0 0,8 0 16,5 0-16,6 0 15,4-1-15,-16-2 0,-11-1 0,7-1 16,3 2-16,-9 3 0,-6 2 16,8-3-16,8 0 0,-5-3 15,-1 0-15,2 0 0,3 1 16,-9-1-16,-7-1 0,9 2 16,7 2-16,-11 1 0,-8 0 0,6-4 15,4-1-15,-3 1 16,-3 3-16,3-1 0,1 1 15,-6 1-15,-3 0 0,5-1 0,5 0 16,-6-1-16,-4 1 0,3 1 16,3 2-16,-6 0 0,-5 0 15,5 0-15,4 1 0,-5-1 16,-5-1-16,2 0 0,2 2 16,-6-3-16,-3 0 0,-3 2 15,-1 4-15,-5-1 0,-5-3 0,-10-2 16,0-2-16,-7 2 0,-6-1 15,4 1-15,0 0 16,2 0-16</inkml:trace>
  <inkml:trace contextRef="#ctx0" brushRef="#br0" timeOffset="300323.0469">8879 10369 0,'0'0'0,"0"0"0,0 0 16,-21 15-16,11-8 0,-3 5 15,-2 3-15,-2 0 0,-2 0 0,-7 5 16,-2-1-16,2 3 0,2 2 0,-9 3 15,-2-3-15,5-2 16,1-3-16,3-2 0,3 0 16,5-4-16,1-2 0,4-4 15,3-3-15,2 0 0,0-1 0,3-1 16</inkml:trace>
  <inkml:trace contextRef="#ctx0" brushRef="#br0" timeOffset="300557.1022">8698 10533 0,'0'0'0,"7"-3"15,3 1-15,5-1 0,4-2 16,3 1-16,2 0 0,8 2 16,0 1-16,-1-1 0,0 0 15,2 2-15,-3 1 0,-4 0 0,-1-1 16,-7 1-16,-2 1 0,-6 2 16,-4 0-16,-3 0 0,-5 1 15,-3 1-15,-5 0 0,-5 2 16,-5 2-16,-5 0 0,-2 1 15,-4 1-15,-2 1 0,-8 2 16,1-1-16,9-3 0,5-1 0,5-3 16</inkml:trace>
  <inkml:trace contextRef="#ctx0" brushRef="#br0" timeOffset="300726.3069">8576 10700 0,'0'0'0,"0"0"0,0 0 16,0 0-16,0 0 0,11 31 16,-11-31-16,7 25 0,-4-12 0,0 1 15,1 1-15,-1-1 0,0-1 16,2-1-16,-1-2 0,-1-2 16,1 0-16,-2-2 0</inkml:trace>
  <inkml:trace contextRef="#ctx0" brushRef="#br0" timeOffset="300973.4195">8661 10692 0,'0'0'0,"0"0"16,0 0-16,32-7 16,-17 5-16,5 0 0,3 1 0,0 0 15,2-2-15,8 2 0,1 0 16,-2-1-16,-1 2 0,5-1 15,-2 1-15,-4 2 0,-3 1 16,-3 1-16,-3-2 0,-5 2 0,-4 2 16,-5 1-16,-5 1 15,-4 0-15,-3 1 0,-4 3 16,-3 1-16,-5 0 0,-3 0 0,0 0 16,4-3-16,3-1 0</inkml:trace>
  <inkml:trace contextRef="#ctx0" brushRef="#br0" timeOffset="301191.5021">8587 10875 0,'0'0'0,"0"0"16,0 0-16,25-6 0,-25 6 16,33-5-16,-13 3 0,2 0 15,4-1-15,0 0 0,2 0 16,7-1-16,0 2 0,-1-2 15,0-1-15,-5 2 0,-3-2 16,0 0-16,-3 1 0,-3 1 16,-6-1-16,-4 3 0,-1-1 0,-1 1 15</inkml:trace>
  <inkml:trace contextRef="#ctx0" brushRef="#br0" timeOffset="301439.6374">8819 10714 0,'0'0'0,"0"0"15,0 0-15,0 0 0,0 0 0,7 32 16,-7-32-16,-2 30 0,2-30 16,-5 37-16,0-14 0,0 1 15,-1-2-15,-2 7 0,0-1 16,-1-3-16,1-1 0,-2-1 15,0-1-15,0-3 0,-1-2 0,0-2 16,-1-4-16,3-2 0,0-3 16,3-2-16,0 0 0,1 0 15</inkml:trace>
  <inkml:trace contextRef="#ctx0" brushRef="#br0" timeOffset="301656.6721">8856 10999 0,'0'0'0,"0"0"16,0 0-16,0 0 0,22 18 0,-13-10 16,0 2-16,2 0 0,1-1 15,3 1-15,3 1 16,-2-1-16,0-1 0,4 0 0,1-4 16,-1-1-16,-1-3 0,2-3 15,1-4-15,-2-3 0,-1-1 16,0-3-16,-1-3 0,-2 3 15,-3 1-15,-2 2 0</inkml:trace>
  <inkml:trace contextRef="#ctx0" brushRef="#br0" timeOffset="301823.6431">9430 10624 0,'0'0'0,"0"0"0,0 0 0,0 0 16,28 2-16,-28-2 0,26 1 15,-26-1-15,35-2 0,-16 2 16,3-1-16,-1 1 0,-1-1 0,6 0 16,-1 0-16,-3 1 0,-2 0 15,-4 0-15,-2 0 0,-3 0 16</inkml:trace>
  <inkml:trace contextRef="#ctx0" brushRef="#br0" timeOffset="302023.6494">9282 10835 0,'0'0'0,"0"0"0,0 0 0,33 0 15,-33 0-15,36-5 0,-10 3 16,2-1-16,1 0 0,12 0 16,1 1-16,-1-1 0,-2 0 15,6 1-15,-2 0 0,-7 2 16,-5 0-16,-6 0 0,-7 0 15,-2 0-15,-4 0 0,-2 0 0</inkml:trace>
  <inkml:trace contextRef="#ctx0" brushRef="#br0" timeOffset="302306.9384">9605 10693 0,'0'0'0,"0"0"0,0 0 16,0 0-16,0 0 0,0 0 15,0 0-15,7 32 0,-7-32 0,0 37 16,0-11-16,0-1 16,0 1-16,-1 2 0,0-1 0,-1 8 15,0-3-15,-2-1 0,0-4 16,0-1-16,0-4 0,0 0 16,-1-3-16,1-6 0,0-2 15,-1-3-15,0-2 0,-1-2 16,0-1-16,-5-3 0,-3-2 15,0-2-15,0-2 0,-2-7 16,2-6-16,1 0 0,-1 0 0,3 1 16,3 4-16,0 3 0</inkml:trace>
  <inkml:trace contextRef="#ctx0" brushRef="#br0" timeOffset="302622.9465">10348 10576 0,'0'0'0,"0"0"0,0 0 0,0 0 16,-27 23-16,27-23 0,-32 31 15,13-11-15,0 1 0,-9 12 16,-1 6-16,5-1 0,3 0 0,1 8 16,5 0-16,4-6 0,3-4 15,10 0-15,11-6 16,0-7-16,2-5 0,5-6 0,2-3 16,2-6-16,2-3 0,-6-1 15,-5 1-15,-3-1 0</inkml:trace>
  <inkml:trace contextRef="#ctx0" brushRef="#br0" timeOffset="302790.1741">10648 10590 0,'0'0'0,"0"0"0,0 0 15,0 0-15,26 9 0,-26-9 16,24 13-16,-11-6 0,1 1 0,-1 0 15,0 0-15,-1 0 16,-1-1-16,-1-1 0,-1-1 0,-1 0 16</inkml:trace>
  <inkml:trace contextRef="#ctx0" brushRef="#br0" timeOffset="303006.5725">10418 10741 0,'0'0'16,"0"0"-16,0 0 0,29-3 0,-29 3 16,35-2-16,-9-1 15,0 2-15,2-1 0,10 0 0,3-1 16,-3 2-16,-1-1 0,6-1 16,-1 0-16,-7 1 0,-5 0 0,-7 2 15,-5 0-15,-4 0 0,-2 0 16,-2 0-16</inkml:trace>
  <inkml:trace contextRef="#ctx0" brushRef="#br0" timeOffset="303189.6274">10537 10937 0,'0'0'0,"0"0"15,27-1-15,-11-1 0,2 0 0,12 1 16,4-1-16,1 1 15,2 0-15,10 0 0,1 1 16,-3 0-16,-4 0 0,6 0 16,-4 0-16,-9-2 0,-7-1 0,-6 0 15,-4 2-15,-4-2 0</inkml:trace>
  <inkml:trace contextRef="#ctx0" brushRef="#br0" timeOffset="303390.7379">10756 10787 0,'0'0'0,"0"0"15,0 0-15,0 0 0,0 0 0,-3 34 16,3-34-16,-3 33 0,1-13 16,0 1-16,-1 2 0,0-2 15,0 0-15,-2 5 0,0-2 16,0-4-16,1-3 0,0-2 15,0-3-15,2-1 0</inkml:trace>
  <inkml:trace contextRef="#ctx0" brushRef="#br0" timeOffset="303539.7421">10480 11118 0,'0'0'0,"0"0"0,0 0 15,0 0-15,29 0 0,-29 0 16,39 0-16,-13-1 0,0-2 15,5 1-15,4 1 0,12-3 16,-1 0-16,1 1 0,-8-1 0,-8 2 16</inkml:trace>
  <inkml:trace contextRef="#ctx0" brushRef="#br0" timeOffset="303757.1324">11426 10496 0,'0'0'15,"0"0"-15,0 0 0,0 0 0,23 7 16,-23-7-16,0 0 0,21 17 16,-14-9-16,-1 2 0,1 1 15,-1 1-15,0-1 0,-1-1 16,0-2-16,-2 0 0</inkml:trace>
  <inkml:trace contextRef="#ctx0" brushRef="#br0" timeOffset="304273.638">11187 10751 0,'0'0'0,"0"0"15,0 0-15,0 0 0,0 0 0,29-1 16,-29 1-16,36-1 0,-36 1 15,43-1-15,-16-1 16,0 0-16,-1 0 0,9 0 0,2 1 16,-5 0-16,-4 1 0,-2-1 15,-4 0-15,-5 0 0,-1-1 16,-5 2-16,-2 2 0,-5 0 16,-4 0-16,-6 5 0,-8 1 15,-1 2-15,-2 0 0,-5 2 16,-5 2-16,-1 2 0,2 0 0,-6 7 15,0 2-15,3-2 16,3-3-16,0 1 0,5-3 16,6-3-16,3-3 0,8-4 0,7-1 15,2-2-15,3 1 0,3-3 16,2-2-16,3-2 0,0 0 16,5-2-16,3-1 0,-2-1 15,-1 0-15,-2-2 0,-1 0 16,-3-3-16,-2-1 0,-2-1 15,-2-2-15,-1 3 0,-3 2 0,1 1 16,-2 4-16,-1 1 16,-1 2-16,1 3 0,0 3 0,1 3 15,-1 0-15,1 4 0,2 3 16,1 0-16,0 0 0,1 1 16,1-1-16,0-1 0,-1 1 15,0-1-15,-1 1 0,-2-3 16,1-2-16,-1-3 0,1-3 15,-2-1-15,1 1 0,-2-2 0</inkml:trace>
  <inkml:trace contextRef="#ctx0" brushRef="#br0" timeOffset="304606.7332">11693 10826 0,'0'0'0,"0"0"0,0 0 0,26-3 15,-26 3-15,27-1 0,-11-2 16,3 1-16,2 0 0,6-1 0,1 0 16,-2 1-16,0 0 0,0 2 15,2 1-15,-3 1 0,-2 2 16,-2 2-16,-2 2 0,-3 2 16,-1 3-16,-4 3 0,-2 5 15,-3 0-15,0 2 0,-3 4 16,-1-2-16,-2-2 0,-1 0 15,-3-2-15,-3-2 0,-1-2 0,-1-4 16,-4 0-16,0-5 0,-1-1 16,0-3-16,-2-1 0,-2-1 15,-1-4-15,-2-2 0,0-4 16,0-2-16,3-4 0,3-1 16,1 2-16,5 2 0,0 3 15</inkml:trace>
  <inkml:trace contextRef="#ctx0" brushRef="#br0" timeOffset="304806.6962">11953 10568 0,'0'0'0,"0"0"15,0 0-15,0 0 0,0 0 16,-1 39-16,-4-18 0,-1 4 16,-3 3-16,-2 7 0,-1 6 15,-3 7-15,3-3 0,-2 6 16,1-5-16,1-7 0,1-6 15,-4-1-15,1-7 0,4-8 0,1-3 16,0-5-16,1-4 16,1-1-16,1 0 0,2-1 0</inkml:trace>
  <inkml:trace contextRef="#ctx0" brushRef="#br0" timeOffset="305025.3491">12434 10681 0,'0'0'0,"6"6"0,4 5 15,0 2-15,1 2 0,3 10 0,2 5 16,-3 1-16,-2 3 16,-3 9-16,-6 0 0,-4-4 15,-4-2-15,-4 3 0,-2-4 0,-7-2 16,-4-2-16,-8-3 0,-6 0 15,7-7-15,7-5 0,5-3 16</inkml:trace>
  <inkml:trace contextRef="#ctx0" brushRef="#br0" timeOffset="319010.3107">5282 12012 0,'0'0'0,"0"0"15,0 0-15,0 0 0,0 0 0,0 0 16,0 0-16,0 0 0,0 0 0,1-21 16,-1 21-16,0 0 15,0 0-15,0 0 0,0 0 16,23-8-16,-23 8 0,0 0 15,29 0-15,-16 1 0,-1 0 0,5 0 16,1 1-16,4 0 16,0 0-16,4 1 0,0-1 0,11 0 15,-2 0-15,4 1 0,1-2 16,1 1-16,0 1 0,11-1 16,0 1-16,-2 1 0,1 0 15,6-1-15,-2 0 0,1 0 16,-6 0-16,10 1 0,-2 0 15,-4-1-15,-3-2 0,2 2 16,3 1-16,-4 0 0,-1 0 0,10-1 16,-1 0-16,-2-1 0,0 0 15,1-1-15,3 0 16,-5 0-16,-2-1 0,26-1 16,-7 0-16,-5 1 0,-4 2 0,8 0 15,6 0 1,-17-1-16,-9-1 0,1-1 0,1 1 15,3 0-15,-2 2 0,0-1 16,-1-1-16,1 0 0,2 0 16,0 1-16,2 3 0,-7-2 0,-6-1 15,6 0-15,4 0 16,-3 0-16,-1-1 0,-2 1 0,-3 2 16,1 2-16,-1 3 0,6-4 15,6-3 1,5-2-16,3-1 0,-15 4 0,-11 2 0,2-1 15,3-1-15,-4-2 0,-1-1 16,8 1-16,5 0 16,-8-2-16,-8-1 0,8 5 0,3 4 15,-6-3-15,-4 0 0,6-3 16,4-2-16,-7 2 0,-4 1 16,5-1-16,2 0 0,-6 2 15,-5 1-15,5-3 0,4-2 16,-7-1-16,-5-1 0,7 4 15,4 3-15,-18 0 0,-1 2 0,22-2 16,1-3-16,-24 2 0,-2 2 16,8-3-16,5 0 15,-3 0-15,-3 0 0,1 2 0,0 0 16,-2 1-16,0 1 0,-1-1 16,1 0-16,-10 0 0,-3-2 0,-5-1 15,-1 1-15,-3-2 16,-5 0-16,0 0 0,0 0 15,0 0-15</inkml:trace>
  <inkml:trace contextRef="#ctx0" brushRef="#br0" timeOffset="330040.8688">17709 11977 0,'0'0'0,"0"0"0,0 0 16,25 0-16,-25 0 0,28-2 16,-7 2-16,1 0 0,2 0 0,12-1 15,5 0-15,1 1 16,2 0-16,17 1 0,5 0 0,-2-1 16,-2 1-16,20-2 0,8-2 15,8 0-15,-7-1 0,22 0 16,2-1-16,33 0 0,-21 2 15,2 1-15,1-1 0,-25 0 16,-18-1-16,3 3 0,2-1 16,-8 4-16,-6 2 0,-4-5 0,-4-2 15,-8 2-15,-6 2 0,-5 3 16,-5 0-16,-6-3 0,-5-2 16,-7 1-16,-6-2 0,-9 2 15,-5-1-15,-5 4 0,-2 0 16,-1-3-16,-3-3 0,-6 0 15,-5 0-15,-4 2 0,-6-2 0,8 2 16,5 0-16,3 0 0</inkml:trace>
  <inkml:trace contextRef="#ctx0" brushRef="#br0" timeOffset="330524.2307">18173 10817 0,'0'0'0,"0"0"16,0 0-16,0 0 0,-12 19 0,12-19 16,-12 25-16,3-10 0,-1 2 0,-3 1 15,-3 1 1,1-2-16,1 0 0,-6 5 0,0-3 16,0 0-16,-1-4 0,0-1 15,-1-2-15,2-3 0,1-4 0,3-5 16,0-5-16,4 0 0,1 2 15,3 0-15</inkml:trace>
  <inkml:trace contextRef="#ctx0" brushRef="#br0" timeOffset="330761.9871">18121 10554 0,'0'0'0,"0"0"16,0 0-16,17 15 0,-11-4 0,4 7 15,3 6-15,2 1 16,-1 4-16,5 12 0,0 3 0,5 6 16,0-4-16,5 6 15,-2-3-15,-2-8 0,-3-5 0,-4-6 16,0-3-16,-5-5 0,-2-5 0,-3-4 16,-1-4-16,-3-3 15,-2-2-15,-2-7 0,-1-5 16,0 1-16,0 2 0,0 0 15</inkml:trace>
  <inkml:trace contextRef="#ctx0" brushRef="#br0" timeOffset="330964.1753">18753 10336 0,'0'0'0,"0"0"16,0 0-16,0 0 0,21 17 0,-21-17 16,14 15-16,-6-6 0,0 0 15,-1-2-15,2 0 0,-1-2 16,-2 1-16,0-3 0</inkml:trace>
  <inkml:trace contextRef="#ctx0" brushRef="#br0" timeOffset="331158.4909">18541 10520 0,'0'0'0,"0"0"0,0 0 0,-9 19 16,9-19-16,-6 22 0,1-6 15,1-1-15,0-1 0,0-1 16,2 0-16,1-1 0,0-2 0,1-1 15,0-2-15,0 1 0</inkml:trace>
  <inkml:trace contextRef="#ctx0" brushRef="#br0" timeOffset="331376.0565">18644 10520 0,'0'0'0,"0"0"0,0 0 0,36-8 15,-20 5-15,2 1 0,4 0 16,7 1-16,1 1 0,-3 0 0,1 1 16,-3 1-16,1-1 0,2 1 15,0 0-15,-5 1 0,-4 1 16,-6 1-16,-3 0 0,-7-1 16,-2 1-16,-6 1 0,-6 3 15,-1 0-15,-2 3 0,3-3 16,3 0-16,0-3 0</inkml:trace>
  <inkml:trace contextRef="#ctx0" brushRef="#br0" timeOffset="331924.2927">18539 10679 0,'0'0'0,"0"0"0,0 0 0,25-8 15,-25 8-15,28-4 0,-7 0 16,0-1-16,1 1 0,9 0 15,1-1-15,0 1 0,-1 0 0,-3 1 16,0-1-16,0 0 0,-3 2 16,-6 1-16,-2 1 15,-5 0-15,-3 0 0,-7 2 0,-4 3 16,-5 1-16,-3 1 0,-6 2 16,-6 1-16,-1 0 0,0 0 15,-9 4-15,-4 0 0,4 0 16,4-1-16,-1 0 0,1-1 15,4-2-15,2-2 0,3 0 16,4-3-16,4-1 0,3-1 0,8 1 16,6-2-16,3-1 0,2 0 15,3-2-15,5 0 0,2-1 16,2 1-16,7-2 0,-1 2 16,1-2-16,0 0 0,-2 2 15,-1-2-15,-5 2 0,-3-1 0,-4 1 16,-2-1-16,-3 1 0,-1 0 15,-3-2-15,-3 0 16,-2 0-16,0 1 0,-1 2 0,0-3 16,0 3-16,0-3 0,0 3 15,0 0-15,2 1 0,-1 2 16,2 2-16,-1 1 16,0 1-16,1 1 0,2 3 0,0 0 15,1 0-15,-1 1 0,3 0 16,0 2-16,-1-1 0,1-1 0,0 2 15,-1-1-15,-5-4 0,-4 1 16,0-3-16,1 0 0,0-2 16</inkml:trace>
  <inkml:trace contextRef="#ctx0" brushRef="#br0" timeOffset="332157.5459">18487 11007 0,'0'0'0,"0"0"16,0 0-16,34-1 0,-34 1 0,38-3 15,-13 1-15,1 0 0,-1 0 16,10 1-16,3 1 0,-3-2 16,-2 1-16,3 0 0,-3 0 15,-5 0-15,-4 1 0,-5 0 16,-4-2-16,-5 0 0,-3-2 0,-3 1 15,0 2-15,-1-1 0</inkml:trace>
  <inkml:trace contextRef="#ctx0" brushRef="#br0" timeOffset="332325.0327">18791 10878 0,'0'0'0,"0"0"0,0 0 0,0 0 15,0 0-15,0 0 0,0 0 16,4 30-16,-4-30 0,0 25 15,0-25-15,0 34 0,0-16 0,-1 0 16,-2 1-16,1-1 0,0-1 16,-2-2-16,-2-1 0,2-2 15,-1-2-15,2 0 0</inkml:trace>
  <inkml:trace contextRef="#ctx0" brushRef="#br0" timeOffset="332474.0605">18551 11186 0,'0'0'15,"0"0"-15,0 0 0,0 0 0,25-3 16,-25 3-16,30-3 0,-10 1 16,1 0-16,5 1 15,4-1-15,0 0 0,1-1 0,11-1 16,1 1-16,-7 0 0,-5 0 0,-5 1 16</inkml:trace>
  <inkml:trace contextRef="#ctx0" brushRef="#br0" timeOffset="332678.5358">19511 10305 0,'0'0'0,"0"0"16,0 0-16,0 0 0,21 16 0,-21-16 15,0 0-15,20 25 0,-14-15 16,-1 0-16,1 0 16,-2-1-16,0-2 0,0 0 0</inkml:trace>
  <inkml:trace contextRef="#ctx0" brushRef="#br0" timeOffset="332857.3397">19294 10434 0,'0'0'0,"0"0"16,0 0-16,0 0 0,-6 28 0,6-28 15,-5 28-15,3-13 0,0 2 16,0 0-16,0 1 0,0-3 16,0-1-16,0-1 0,1-2 15,0-3-15</inkml:trace>
  <inkml:trace contextRef="#ctx0" brushRef="#br0" timeOffset="333074.6528">19473 10499 0,'0'0'0,"10"-1"0,5-1 16,3 0-16,0 1 0,12-1 0,3 0 16,2-1-16,0 2 0,7-2 15,0 2-15,-7 0 0,-4-1 16,-4 0-16,-1 2 0,-5 0 15,-5 0-15,-5 2 0,-4 1 16,-6 1-16,-3 0 0,-10 3 0,-7 1 16,-3 2-16,-3 2 0,6-4 15,2 0-15,4-3 0</inkml:trace>
  <inkml:trace contextRef="#ctx0" brushRef="#br0" timeOffset="333273.8971">19368 10644 0,'0'0'16,"0"0"-16,0 0 0,-7 21 0,7-21 0,-8 19 16,1-4-16,0 0 15,1-1-15,-1-1 0,2-1 16,1 0-16,2-2 0,0 0 0,0-2 15,-1 0-15</inkml:trace>
  <inkml:trace contextRef="#ctx0" brushRef="#br0" timeOffset="333424.0507">19747 10639 0,'0'0'0,"0"0"0,0 0 0,17 13 16,-11-9-16,2 3 0,0 0 15,0 1-15,-1-1 0,0 1 16,-2 1-16,0-1 0,-1-1 0,0-2 16</inkml:trace>
  <inkml:trace contextRef="#ctx0" brushRef="#br0" timeOffset="333641.3656">19268 10874 0,'0'0'0,"0"0"0,0 0 15,34-6-15,-34 6 0,32-4 16,-15 3-16,3 0 0,2 0 0,6 0 16,-1-2-16,-1 2 0,-4 0 15,-2 1-15,-3 1 0,-1 0 16,-3-1-16,-2 0 0</inkml:trace>
  <inkml:trace contextRef="#ctx0" brushRef="#br0" timeOffset="333859.6388">19396 10837 0,'0'0'0,"0"0"16,0 0-16,-7 25 0,7-25 0,-8 30 15,5-11-15,0 0 0,0-2 16,2-1-16,1 0 0,1 2 16,3 0-16,0-4 0,3-1 15,0-4-15,1 0 0,2-5 16,1-3-16,2-2 0,2-3 0,1-1 16,1-1-16,-3 1 0,-2 0 15,-2 1-15</inkml:trace>
  <inkml:trace contextRef="#ctx0" brushRef="#br0" timeOffset="334210.848">19603 10874 0,'0'0'0,"0"0"0,0 0 16,0 0-16,0 0 0,0 0 16,33-2-16,-33 2 0,31-3 0,-11 1 15,2-1-15,1 1 0,1 0 16,0-1-16,1 1 0,0 1 15,1-1-15,5 0 0,-2-1 16,-4 3-16,-3 0 0,-3 2 16,-3-1-16,-3 3 0,-2 0 15,-2 5-15,-3 3 0,-1 3 0,-3 4 16,-2 3-16,-3 4 16,-2 0-16,0 1 0,-3-3 15,0-2-15,-2 4 0,1-2 0,2-3 16,0-1-16,0-5 0,0-3 15,0-2-15,1 0 0,0-4 16,1-1-16,-1-4 0,-1-2 16,0-3-16,-1-1 0,-1-2 15,-1-3-15,0-3 0,1-5 0,2 3 16,0 3-16,2 1 0</inkml:trace>
  <inkml:trace contextRef="#ctx0" brushRef="#br0" timeOffset="334373.8528">19830 10905 0,'0'0'0,"0"0"0,0 0 16,0 0-16,0 0 0,-6 25 16,6-25-16,-12 25 0,6-11 15,-1 4-15,-1 2 0,0 0 0,-2-1 16,-1-1-16,-2 1 16,-3 2-16,-2-1 0,2-1 15,0-2-15,3-4 0,2 0 0,1-3 16</inkml:trace>
  <inkml:trace contextRef="#ctx0" brushRef="#br0" timeOffset="335108.6508">20228 10473 0,'0'0'0,"0"0"0,0 0 16,0 0-16,0 0 0,0 0 16,-4 26-16,4-26 0,-5 23 0,5-23 15,-2 34-15,1-16 0,0 0 16,1-3-16,1 0 16,0-3-16,1 0 0,0-1 0,-1-1 15,1-3-15,-1 0 0,1-2 16,0-2-16,-2-3 0,2 1 15,0-3-15,1-1 0,-1-1 16,1-2-16,2-4 0,1-2 16,1-1-16,-1 0 0,3 1 0,1 0 15,0 1-15,0 1 0,3-3 16,0 2-16,-2 1 0,1 2 16,-3 3-16,0 1 0,-1 2 15,-1 2-15,-2 3 0,2 3 16,-2 0-16,1 3 0,-3 4 15,-2 4-15,-1 5 0,-1 1 0,1 1 16,0 2-16,0-2 16,0-1-16,0-1 0,0-4 0,-1-1 15,0-2-15,-1 2 0,-1-1 16,1-4-16,-1 0 0,-1-5 16,-2-5-16,0 0 0,2 0 0,1-1 15</inkml:trace>
  <inkml:trace contextRef="#ctx0" brushRef="#br0" timeOffset="335273.9494">20285 10746 0,'0'0'0,"0"0"0,0 0 16,0 0-16,-2 23 0,2-23 0,-5 27 16,1-11-16,1 4 0,0 0 15,-2 3-15,1 0 0,0-1 16,-1 7-16,-1-1 0,1-4 15,-1-3-15,2-3 0,1-3 0,-1-2 16</inkml:trace>
  <inkml:trace contextRef="#ctx0" brushRef="#br0" timeOffset="335441.224">20312 11011 0,'0'0'0,"0"0"16,0 0-16,0 0 0,16 22 0,-16-22 15,11 18-15,-5-9 0,0-1 16,1 0-16,0-1 16,-2-2-16,1 0 0,-1-1 15,0 0-15,-2-2 0</inkml:trace>
  <inkml:trace contextRef="#ctx0" brushRef="#br0" timeOffset="335641.3468">20565 10651 0,'0'0'0,"0"0"0,0 0 15,22-6-15,-22 6 0,26-5 0,-11 4 16,1-3-16,-1 1 0,2 0 16,-1 0-16,1 1 0,-2 1 0,3 1 15,-4 2-15,-4 1 0,-3 0 16,-2 0-16,-1-1 15,0 1-15</inkml:trace>
  <inkml:trace contextRef="#ctx0" brushRef="#br0" timeOffset="335840.615">20366 10894 0,'0'0'0,"0"0"15,0 0-15,0 0 0,26-5 0,-26 5 16,34-9-16,-34 9 15,38-8-15,-15 4 0,3 1 0,0-1 16,-2-1-16,4-1 0,-3 1 16,-4 0-16,-3 2 0,-5 1 15,-3-1-15,-4 0 0,-1 0 0,-1 1 16,-1-1-16,1 1 16</inkml:trace>
  <inkml:trace contextRef="#ctx0" brushRef="#br0" timeOffset="336024.6169">20536 10765 0,'0'0'0,"0"0"16,0 0-16,0 0 0,0 0 0,0 0 16,-9 27-16,9-27 0,-5 24 15,3-6-15,-1 4 0,-1 0 16,1 0-16,0-3 0,0 1 16,-1 1-16,2-2 0,1-2 15,1-4-15,1-3 0,0-2 0,1-7 16,2-5-16,-2 1 0,0 0 15,0 1-15</inkml:trace>
  <inkml:trace contextRef="#ctx0" brushRef="#br0" timeOffset="336307.941">20672 10547 0,'0'0'0,"0"0"0,0 0 15,9 32-15,-9-32 0,6 40 16,-2-8-16,0-1 0,1 2 0,3 12 16,3 11-16,1-5 0,1-3 15,5 6-15,1-2 16,-1-7-16,-3-6 0,0-4 0,-2-5 16,-1-4-16,-2-5 0,-1-3 15,-1-5-15,-3-2 0,0-2 16,-2-4-16,-1-2 0,-2-3 0,-1-5 15,0-8-15,-1-7 16,-1-4-16,0-1 0,1 5 16,0 3-16,1 4 0</inkml:trace>
  <inkml:trace contextRef="#ctx0" brushRef="#br0" timeOffset="336506.9432">20924 10810 0,'0'0'0,"0"0"0,0 0 15,0 0-15,-10 22 0,10-22 16,-17 30-16,5-11 0,-2 3 0,-3 3 16,-1 2-16,1-2 15,-1 0-15,-4 4 0,1-3 0,-2 1 16,2-3-16,3-6 0,3-3 16,2-4-16,2-4 0,5-6 15,4-6-15,1 2 0,0 0 0,0 0 16</inkml:trace>
  <inkml:trace contextRef="#ctx0" brushRef="#br0" timeOffset="336655.9481">21001 10433 0,'0'0'15,"0"0"-15,0 0 0,0 0 16,0 0-16,19 22 0,-19-22 15,9 24-15,-9-24 0,8 27 0,-5-16 16,1-1-16</inkml:trace>
  <inkml:trace contextRef="#ctx0" brushRef="#br0" timeOffset="342624.2309">20868 12027 0,'0'0'16,"0"0"-16,0 0 0,0 0 0,0 0 15,0 0-15,0 0 16,0 0-16,-4-19 0,4 19 15,0 0-15,0 0 0,0 0 0,0 0 16,9-19-16,-9 19 0,0 0 0,0 0 16,13-13-16,-8 10 15,0 1-15,4 2 0,2 0 16,1 1-16,0 0 0,1-1 16,2 0-16,0 0 0,1 1 0,3 0 15,3 0-15,1-1 0,0 0 16,11 0-16,4 0 15,7 1-15,3 0 16,-4-1-16,-3 0 0,13 0 0,2 1 16,-6-1-16,-5-2 0,15 1 15,1 2-15,-3 1 0,-6 1 16,6-2-16,2 0 0,4 1 16,-5 1-16,6-1 0,-2-2 15,-6 4-15,-4 1 16,5-2-16,6-3 0,-7 0 15,-7 0-15,1 0 0,-1 0 0,0 0 0,2 0 16,25 2-16,-5 3 0,-8-1 16,-7 0-16,1-1 15,-1-1-15,-4-1 0,-4-1 0,2 0 16,1 0-16,-7 1 0,-3 3 16,0-4-16,0-1 0,-5 1 15,0 1-15,-1 0 0,3 0 16,-19-2-16,0 0 0,5 0 15,2-2-15,1 1 0,-1 0 16,-1 0-16,-2 1 0,1 0 0,1 0 16,-5 1-16,0 0 15,-4 0-15,-1 0 0,-4 0 0,-3-1 16,-4 0-16,0 1 0,-2 2 16,-1 1-16,-5 1 0,-4-1 15,2 0-15,0 0 0,2-1 0</inkml:trace>
  <inkml:trace contextRef="#ctx0" brushRef="#br0" timeOffset="349724.7107">11177 11287 0,'0'0'0,"0"0"0,0 0 15,0 0-15,0 0 0,0 0 0,0 0 16,17 21-16,-17-21 0,11 21 16,-11-21-16,14 35 0,-8-14 15,0 4-15,-1 5 16,1 1-16,-2 2 0,2 6 15,-1 0-15,0-3 0,-1-4 0,2 6 16,-2-3-16,-1-2 0,1-4 16,-3-4-16,-1-3 0,-3-4 15,1-3-15,-2-5 0,-2-4 16,2 0-16,1-2 0,-1-1 16</inkml:trace>
  <inkml:trace contextRef="#ctx0" brushRef="#br0" timeOffset="350574.7335">11145 11214 0,'0'0'0,"0"0"0,0 0 15,0 0-15,20-3 0,-20 3 16,26-1-16,-9-1 0,0-1 0,4 2 16,3 0-16,3 1 0,2-2 15,11 1-15,4 0 0,-1 1 16,-1-1-16,13 0 0,4 0 16,-1-1-16,1 2 0,15 0 15,1 0-15,-6 2 0,-5-1 16,15-2-16,3-3 0,4 1 15,-8 1-15,5 2 0,2 0 16,28 0-16,-13 1 0,-1-2 0,0-1 16,-11 0-16,-7 2 0,5-1 15,4 0-15,-8 1 0,-6 4 16,3-4-16,3-3 0,-6 3 16,-4 1-16,3 1 0,0-1 15,-6-2-15,-6-2 0,5 2 16,5-1-16,-12-1 0,-8-1 0,6 1 15,4 0-15,-2 1 0,0-1 16,3 2-16,2 1 16,-10-2-16,-6 2 0,5-1 0,4-1 15,-7 2-15,-2-1 0,-1-2 16,-2-2-16,-3 1 0,-2 1 16,0 0-16,0 3 0,-3-2 15,0-1-15,-1 0 0,-2-3 16,-2 5-16,-1 1 0,1 0 15,2 0-15,-9 1 0,-4 0 0,4-2 16,3-2-16,-13 3 0,2 2 16,-1-2-16,-2 1 0,-2 0 15,0 1-15,2-2 0,5-1 16,-2 2-16,-1 3 0,-2-3 16,-1-1-16,-3 2 0,-3-1 15,1 1-15,1 2 0,-2-2 0,0 1 16,-1 1-16,-1 1 15,1 0-15,1-1 0,-2 3 16,-2 2-16,1 1 0,-1 1 0,0 0 16,-1 0-16,-1 1 0,1 1 15,-1 2-15,-1 2 0,0 1 16,1 1-16,-1 2 0,0 2 16,-1 1-16,-1 3 0,0 6 15,1 2-15,1-2 0,1 0 16,0 1-16,0 2 0,0-4 15,1-2-15,0 3 0,1-1 0,-2-4 16,-1-1-16,-2-2 16,0-2-16,-2-7 0,-1-3 15,-1-3-15,2-1 0,0-2 16</inkml:trace>
  <inkml:trace contextRef="#ctx0" brushRef="#br0" timeOffset="351380.4889">13302 10512 0,'0'0'0,"0"0"0,0 0 15,0 0-15,26-3 0,-26 3 16,28-2-16,-28 2 0,41-3 0,-16 1 16,4 0-16,2-1 0,2-2 15,11-1-15,1 1 16,-1-2-16,1 1 0,5-1 0,-1 1 16,-6 2-16,-4 1 0,1 1 15,-7 2-15,-6-1 0,-6 0 0,-6 1 16</inkml:trace>
  <inkml:trace contextRef="#ctx0" brushRef="#br0" timeOffset="351574.7302">13723 10528 0,'0'0'15,"0"0"-15,0 0 0,0 0 0,0 0 16,0 0-16,-1 25 15,1-25-15,-10 18 0,10-18 0,-16 25 16,6-13-16,-1 2 0,-2-1 16,-3 2-16,0-1 0,-3 0 15,-2 0-15,3-2 0,4-1 16</inkml:trace>
  <inkml:trace contextRef="#ctx0" brushRef="#br0" timeOffset="351774.1499">13381 10721 0,'0'0'0,"0"0"0,0 0 0,0 0 15,19 19-15,-19-19 0,11 25 16,-11-25-16,11 32 0,-6-12 16,-1 3-16,0-1 0,-1-2 0,0 3 15,0-3-15,1-2 16,-1-2-16,-2-4 0,-1-4 15,0 0-15,0-3 0,0 0 16</inkml:trace>
  <inkml:trace contextRef="#ctx0" brushRef="#br0" timeOffset="352093.2117">13441 10746 0,'0'0'0,"0"0"15,0 0-15,28-5 0,-28 5 0,37-8 16,-13 5-16,3 0 15,0-2-15,13 0 0,2-1 16,-2 2-16,-2 0 0,10-1 0,-1 1 16,-4 1-16,-3-1 0,-5 2 15,-4-1-15,-5 3 0,-2 0 16,-1 3-16,-3 2 0,-6-1 16,-2 1-16,-3 6 0,-3 7 15,-1 2-15,-3 0 0,-3 9 16,-1 6-16,0-2 0,-2-1 0,0 5 15,-1-2-15,1-4 16,1-2-16,-3-3 0,1-3 16,-2-4-16,0-2 0,-2-3 0,-4-3 15,0-4-15,-1-2 0,-3-4 16,0-3-16,2-1 0,4 2 16,3-1-16</inkml:trace>
  <inkml:trace contextRef="#ctx0" brushRef="#br0" timeOffset="352291.0175">13701 10742 0,'0'0'0,"0"0"0,0 0 0,0 0 16,1 24-16,-1-24 0,-2 33 15,0-13-15,-1 4 0,-2 0 16,1 2-16,0-2 0,0-2 0,0 4 15,2-3-15,-2-3 0,2-3 16,0-2-16,0-3 0,-1-2 16</inkml:trace>
  <inkml:trace contextRef="#ctx0" brushRef="#br0" timeOffset="352461.5028">13782 10833 0,'0'0'0,"0"0"0,0 0 16,0 0-16,22-3 0,-22 3 16,20-4-16,-20 4 0,22-2 0,-12 0 15,-1 2-15,-2 0 0,1 0 0,-1 0 16,-2 0-16,-1 0 16</inkml:trace>
  <inkml:trace contextRef="#ctx0" brushRef="#br0" timeOffset="352616.5092">13673 10962 0,'0'0'0,"0"0"16,0 0-16,0 0 0,0 0 15,28 7-15,-28-7 0,22-2 16,-22 2-16,32-5 0,-10 2 16,-1-2-16,-1 0 0,-2 2 15,-3-1-15,-1 0 0</inkml:trace>
  <inkml:trace contextRef="#ctx0" brushRef="#br0" timeOffset="352827.5119">13943 10691 0,'0'0'0,"0"0"0,0 0 0,0 0 0,0 28 16,0-28-16,-2 33 15,2-33-15,-3 38 0,1-15 16,0 3-16,0-2 0,0-1 0,-4 6 16,-2-1-16,0-3 0,-2-2 15,1-4-15,2-3 0,2-3 16</inkml:trace>
  <inkml:trace contextRef="#ctx0" brushRef="#br0" timeOffset="352992.6946">13607 11094 0,'0'0'0,"0"0"16,0 0-16,0 0 0,25 1 0,-25-1 15,30-1-15,-30 1 0,36-3 16,-13-1-16,4 0 0,0 0 16,2 0-16,8-3 0,2-1 15,-6-1-15,-5 3 0,-5 1 0</inkml:trace>
  <inkml:trace contextRef="#ctx0" brushRef="#br0" timeOffset="353291.3114">14330 10805 0,'0'0'0,"0"0"0,0 0 0,22-4 15,-22 4-15,21-5 0,-9 2 16,2-1-16,3 1 0,0 0 15,1-1-15,-1 1 0,-2-1 0,4 0 16,-3 1-16,-1 0 0,-3 1 16,-1 2-16,-2 0 0,-5 1 15,-2 3-15,-2 1 0,-1 2 16,-3 2-16,-2 4 0,-4 1 16,-3 3-16,-5 7 0,0 2 15,-1-2-15,1 1 0,1-4 16,-2 0-16,-4 2 0,1-2 15,2-6-15,2-2 0,4-5 16,3 1-16,2-4 16</inkml:trace>
  <inkml:trace contextRef="#ctx0" brushRef="#br0" timeOffset="353476.7925">14421 10863 0,'0'0'0,"0"0"0,0 0 15,17 16-15,-17-16 0,17 21 0,-6-7 16,0-1-16,2 0 0,-1 0 16,-1 0-16,2 1 0,-2-2 0,0-1 15,0-3-15,-2-2 0,-3-2 16,1-4-16,0-3 16,-2 1-16,1 1 0,-2-2 0</inkml:trace>
  <inkml:trace contextRef="#ctx0" brushRef="#br0" timeOffset="353675.0728">14782 10770 0,'0'0'0,"0"0"0,23-4 16,-8 2-16,3-2 0,2 0 16,3-1-16,6-1 0,-2 1 0,1 1 15,-2-1-15,0 2 0,-2 1 16,1-2-16,-3 1 0,-10-1 15,-4 1-15,-3 0 0,-4-1 16,0 1-16,0 1 0,-1-1 16</inkml:trace>
  <inkml:trace contextRef="#ctx0" brushRef="#br0" timeOffset="353924.7454">14922 10577 0,'0'0'0,"0"0"0,0 0 15,0 0-15,6 22 0,-6-22 16,3 35-16,-3-12 0,-2 4 16,1 2-16,1 2 0,1 7 15,2-2-15,-1-4 0,0-3 16,-1-1-16,0-2 0,0 3 16,1-2-16,-2-4 0,-3-3 0,0-3 15,-1-4-15,-1-3 0,0-3 16,-3-1-16,-2-2 15,-3-3-15,-4-2 0,1-5 0,-2-4 16,3-6-16,1-6 0,2 4 16,2 4-16,3 0 0</inkml:trace>
  <inkml:trace contextRef="#ctx0" brushRef="#br0" timeOffset="354012.8088">14727 10873 0,'0'0'16,"0"0"-16,0 0 0,0 0 0,25 7 15,-25-7-15,31 11 0,-15-5 16,1 2-16,-3-1 0,-2 0 15,-1-1-15</inkml:trace>
  <inkml:trace contextRef="#ctx0" brushRef="#br0" timeOffset="355474.5501">20986 11086 0,'0'0'0,"0"0"15,0 0-15,0 0 0,0 0 0,11 17 16,-11-17-16,6 23 0,-6-23 0,2 38 16,-2-12-16,-1 5 15,-1 2-15,-3 15 0,-1 5 16,0-1-16,2-5 0,1 10 15,-1-4-15,2 4 0,2-8 0,-1-5 16,0-5-16,2-7 0,1-6 16,0-2-16,2-2 0,-2-7 15,0-2-15,-2-5 16,-1-3-16,-1-4 0,-1-3 0,0 1 16,1-1-16,0 2 0</inkml:trace>
  <inkml:trace contextRef="#ctx0" brushRef="#br0" timeOffset="356124.7902">20909 11027 0,'0'0'16,"0"0"-16,0 0 0,32-2 15,-16 0-15,5 0 0,5 0 16,3 1-16,1 0 0,15-1 0,7-2 16,13 0-16,0-2 0,18-1 15,3 0-15,-1 0 0,-2 1 16,21-5-16,4 1 0,4-1 16,-9 0-16,45-3 0,-8 0 15,-18 4-15,-14 3 0,-1-1 16,0 1-16,-14 1 0,-7 4 0,5-1 15,2 0-15,-11 0 16,-9 2-16,1-1 0,1 2 16,-6-1-16,-4 1 0,-2-1 0,-1-1 15,-12 1-15,-7 2 0,5 2 16,1 1-16,-10 2 0,-8-2 16,-4 5-16,0 3 0,0-1 15,2-1-15,-3 1 0,-4-3 16,-3 3-16,-1 2 0,2 2 15,1 1-15,-4-1 0,-2-2 0,-7-3 16,1 4-16,-1 3 0,-1 0 16,-2 4-16,1 3 0,-3-3 15,0 0-15,0 6 0,-1 3 16,-1 0-16,-1 1 0,-1 2 16,0 2-16,-1-2 0,-1 0 15,0 5-15,0 4 0,-2-1 16,0 0-16,-1 2 0,1 1 15,1-2-15,1-4 0,2 10 16,0 0-16,0-4 0,0-4 0,1 0 16,0 2-16,-1-3 0,0-4 15,1 0-15,1 1 0,0-6 16,-1-3-16,-4-4 0,-1-2 16,-4-3-16,-2-4 0,3-3 15,2-3-15,1-1 0</inkml:trace>
  <inkml:trace contextRef="#ctx0" brushRef="#br0" timeOffset="361824.9356">21842 10281 0,'0'0'0,"10"0"16,3 0-16,3-1 0,0 0 0,13 0 15,5 0-15,-1 0 0,0 0 16,11-2-16,2 1 15,-4 1-15,-3-1 0,3-1 16,-4-1-16,-5 4 0,-5 1 0,-5 0 16,-4 1-16,-8-1 0,-6-1 15,-1 0-15,-2 0 0,0 0 16</inkml:trace>
  <inkml:trace contextRef="#ctx0" brushRef="#br0" timeOffset="362043.4727">22143 10338 0,'0'0'0,"0"0"0,0 0 0,0 0 15,12 22-15,-12-22 0,4 26 16,-1-9-16,-1 1 0,-1 3 16,0 2-16,-1 0 0,0 0 15,-1 5-15,-1-1 0,0-6 16,-1-2-16,1-1 0,-1 0 15,0-2-15,-2-2 0,0-5 16,-2-3-16,1-1 0,1-1 0,1-1 16</inkml:trace>
  <inkml:trace contextRef="#ctx0" brushRef="#br0" timeOffset="362197.5889">22238 10592 0,'0'0'16,"0"0"-16,0 0 0,23-2 0,-23 2 15,0 0-15,31-2 16,-21 1-16,1 0 0,-1 1 0,0-1 16,-3-1-16,-1 1 0,-2-2 15,1 1-15,-2 0 0</inkml:trace>
  <inkml:trace contextRef="#ctx0" brushRef="#br0" timeOffset="362407.7251">21961 10498 0,'0'0'0,"0"0"0,0 0 0,0 0 16,0 0-16,9 24 0,-9-24 16,3 25-16,-3-25 0,2 33 15,-1-13-15,1-2 0,-1-1 0,0 1 16,-1 2-16,-1-3 15,-2-3-15,1 3 0,1-3 16,0-3-16</inkml:trace>
  <inkml:trace contextRef="#ctx0" brushRef="#br0" timeOffset="362591.0802">21853 10808 0,'0'0'0,"0"0"16,0 0-16,30 4 0,-30-4 0,35 3 15,-12-4-15,3-1 16,2 0-16,13-1 0,3-1 16,-2-2-16,-1 1 0,11-2 0,0 0 15,-4-1-15,-6-1 0,-1-1 16,-11 3-16,-5 2 0</inkml:trace>
  <inkml:trace contextRef="#ctx0" brushRef="#br0" timeOffset="362824.5381">22776 10338 0,'0'0'0,"0"0"0,0 0 15,31-4-15,-15 0 0,5 1 16,3-2-16,2 1 0,1 1 15,10-2-15,1 1 0,0 1 16,-1 0-16,6 1 0,-2-1 16,-7 1-16,-5-1 0,-7-7 0,-4-6 15,-4 3-15,-2 4 0,-2 0 16</inkml:trace>
  <inkml:trace contextRef="#ctx0" brushRef="#br0" timeOffset="363007.7395">23063 10304 0,'0'0'0,"0"0"16,0 0-16,0 0 0,0 0 0,0 0 15,-8 25-15,8-25 0,0 0 16,-18 30-16,18-30 0,-18 26 16,7-11-16,-3 0 0,-3 0 15,1-1-15,-1-1 0,-1 1 16,2-3-16,3-1 0</inkml:trace>
  <inkml:trace contextRef="#ctx0" brushRef="#br0" timeOffset="363207.8873">22745 10503 0,'0'0'0,"0"0"0,0 0 16,13 19-16,-13-19 0,9 22 15,-5-5-15,2 1 0,-1 2 0,1 4 16,-1-1-16,1-2 0,-2-2 16,1-1-16,-1-2 15,-1-4-15,1-3 0,-2-1 0,0-1 16,0-1-16</inkml:trace>
  <inkml:trace contextRef="#ctx0" brushRef="#br0" timeOffset="363524.4692">22848 10510 0,'0'0'16,"0"0"-16,0 0 0,31-6 0,-31 6 15,35-6-15,-13 2 0,2 2 16,1 0-16,9-2 0,2 0 16,-2 2-16,-1 0 0,0 0 15,0 1-15,5 1 0,-3-1 16,-1 2-16,0 2 0,-5 0 15,-6 2-15,-2 2 0,-3 2 0,-3 1 16,-1 0-16,-2 4 0,-3 1 16,-1 3-16,-2 0 0,-3 3 15,-2 1-15,-1-1 0,-1-1 16,-1 1-16,-1 1 0,-1-1 16,0-1-16,-4 0 0,-2-3 15,-1-3-15,-1-2 0,-4 0 16,-1 2-16,-1-4 0,2-3 0,2-1 15,3-2-15,2 0 0</inkml:trace>
  <inkml:trace contextRef="#ctx0" brushRef="#br0" timeOffset="363741.4727">22984 10510 0,'0'0'0,"0"0"0,0 0 16,0 0-16,0 0 0,0 0 0,-1 36 16,1-36-16,-6 36 0,3-17 15,0 4-15,1-1 0,-1-1 16,1-2-16,0-1 0,0 0 0,0-3 16,1-2-16,-1-2 15,1-3-15</inkml:trace>
  <inkml:trace contextRef="#ctx0" brushRef="#br0" timeOffset="363908.6477">23058 10608 0,'0'0'0,"0"0"0,0 0 16,24-3-16,-24 3 0,0 0 15,29-2-15,-19 0 0,1 0 0,1 1 16,0 1-16,-1-1 0,0 1 15,-1-1-15,-1 1 16,-1 0-16</inkml:trace>
  <inkml:trace contextRef="#ctx0" brushRef="#br0" timeOffset="364074.3544">23034 10694 0,'0'0'0,"0"0"0,0 0 15,21-2-15,-21 2 0,0 0 0,34-3 16,-1022 2-16,2003 0 0,-999 0 16,0-1-16,0 0 0,-1-1 15,-2 0-15,0 1 0,-3 0 0</inkml:trace>
  <inkml:trace contextRef="#ctx0" brushRef="#br0" timeOffset="364274.6233">23278 10517 0,'0'0'0,"0"0"15,0 0-15,0 0 0,0 0 0,0 0 16,7 30-16,-7-30 0,0 27 16,0-27-16,-7 37 15,2-19-15,-1 0 0,1 0 16,-1 0-16,0-2 0,-1 0 0,1 1 15,0-2-15,1-4 0</inkml:trace>
  <inkml:trace contextRef="#ctx0" brushRef="#br0" timeOffset="364457.6241">23009 10789 0,'0'0'16,"0"0"-16,0 0 0,0 0 0,30 1 15,-30-1-15,31-1 16,-31 1-16,38-4 0,-16 1 0,2-1 16,-1 0-16,-1-1 0,9-2 15,1-1-15,-5 1 0,-3 1 0,-5 2 16</inkml:trace>
  <inkml:trace contextRef="#ctx0" brushRef="#br0" timeOffset="364709.8896">23598 10549 0,'0'0'0,"0"0"15,0 0-15,0 0 0,23-5 0,-23 5 16,32-4-16,-32 4 0,38-4 15,-17 0-15,2 1 16,0 0-16,0-2 0,7 0 0,-1 0 16,-4 1-16,-2 1 0,-2 0 15,-1-1-15,-4-1 0,-1 2 0,-4 0 16</inkml:trace>
  <inkml:trace contextRef="#ctx0" brushRef="#br0" timeOffset="364912.1672">23814 10379 0,'0'0'0,"0"0"16,0 0-16,0 0 0,0 0 0,6 32 16,-6-32-16,1 31 0,-1-31 15,0 35-15,-1-15 16,0 0-16,-2 0 0,1-2 15,-1 0-15,0 2 0,-1-3 0,1-3 16,1-2-16,0-2 0</inkml:trace>
  <inkml:trace contextRef="#ctx0" brushRef="#br0" timeOffset="365060.2804">23674 10739 0,'0'0'0,"0"0"0,0 0 15,0 0-15,0 0 0,0 0 16,37-2-16,-37 2 0,29-7 0,-29 7 15,41-6-15,-19 2 0,0-1 16,1 1-16,2 1 0,4-3 16,-1 1-16,-4 0 0,-4 1 15,-3 1-15</inkml:trace>
  <inkml:trace contextRef="#ctx0" brushRef="#br0" timeOffset="365441.746">24062 10610 0,'0'0'0,"0"0"0,0 0 16,0 0-16,25-14 0,-25 14 16,27-9-16,-11 5 0,-1 1 0,3 0 15,0-1-15,1 0 0,-1 0 16,7-1-16,2 0 15,-4 1-15,-2 2 0,-1-1 0,-3 1 16,-1 1-16,-3 1 0,-1 1 16,-1 1-16,-2 1 0,-1 1 0,-3 1 15,-1 5-15,0 0 16,-2 0-16,-2 2 0,-1 0 16,-1 1-16,-2-2 0,-1 2 15,-3 0-15,0-2 0,1-2 0,-2 1 16,1-2-16,-1 0 0,0-2 15,0-1-15,-1-2 16,1-1-16,1-1 0,0-4 0,2-4 16,-1 0-16,2-1 0,-1 1 15,2 1-15,0 2 0</inkml:trace>
  <inkml:trace contextRef="#ctx0" brushRef="#br0" timeOffset="365624.7986">24304 10414 0,'0'0'0,"0"0"16,0 0-16,0 0 0,0 0 0,0 0 15,0 0-15,0 0 0,0 0 16,12 28-16,-12-28 0,-1 26 16,1-26-16,-5 28 0,2-12 15,0 1-15,-1 1 0,0 0 16,-1-1-16,-1-2 0,0-1 0,0-2 16,-1-3-16,2 0 0,-1-1 15,2-2-15</inkml:trace>
  <inkml:trace contextRef="#ctx0" brushRef="#br0" timeOffset="365975.2902">24138 10469 0,'0'0'0,"0"0"0,0 0 15,0 20-15,0-20 0,0 26 0,-1-6 16,0 0-16,0 2 0,0 1 15,0 1-15,0 4 0,1-2 16,0-3-16,1 1 0,1-5 16,1-1-16,4-3 0,2-2 15,2-2-15,1-2 0,2-1 16,3-2-16,0-2 0,1 0 16,4-1-16,4-1 0,-1 0 15,0 1-15,8-2 0,3 1 16,-2-1-16,-2 0 0,-1-1 15,-2 0-15,0 0 0,-1-1 0,-4 1 16,-3-1-16,-5-2 0,-2 0 16,-2-2-16,-1 0 0,-4-3 15,-1-3-15,-5-6 0,-3-5 16,-4-3-16,-1-4 0,1 6 16,2 4-16,-1 4 0</inkml:trace>
  <inkml:trace contextRef="#ctx0" brushRef="#br0" timeOffset="393075.7242">27904 10679 0,'0'0'16,"0"0"-16,0 0 0,0 0 16,5 24-16,-5-24 0,-1 26 15,-2-12-15,1 1 0,0 1 0,0-1 16,-1 0-16,0-2 15,1-1-15,0-3 0,0-2 0,-2-3 16,2-2-16,0 1 0,0-1 16</inkml:trace>
  <inkml:trace contextRef="#ctx0" brushRef="#br0" timeOffset="393225.837">28295 10567 0,'0'0'0,"0"0"16,0 0-16,15 18 0,-9-8 16,0 2-16,2 4 0,0 0 15,-1-1-15,4 5 0,2-1 16,-4-2-16,0-3 0,-1-2 16</inkml:trace>
  <inkml:trace contextRef="#ctx0" brushRef="#br0" timeOffset="393545.2463">27960 10959 0,'0'0'16,"0"0"-16,0 0 0,22 0 0,-22 0 15,26-4-15,-26 4 16,39-4-16,-21 2 0,6 0 0,2-2 15,6 0-15,-1 0 0,-3 1 16,0 1-16,-4 2 0,-2 0 16,-1 4-16,-1 2 0,-2 3 15,-3 2-15,-4 1 0,-2 2 16,-3 0-16,-3 1 0,-4 2 16,-3 1-16,0-2 0,0-2 0,-3 3 15,0-1-15,1-5 0,-2-1 16,-4 1-16,-3-1 15,0-4-15,-1-2 0,-1-1 0,1-3 16,1 0-16,3 0 0,2 0 16</inkml:trace>
  <inkml:trace contextRef="#ctx0" brushRef="#br0" timeOffset="393694.2227">28152 10987 0,'0'0'0,"0"0"0,0 0 16,0 0-16,0 0 0,0 0 0,-16 25 15,16-25-15,-16 23 0,16-23 16,-24 30-16,12-13 0,1-1 16,-1 0-16,0-4 0,1 1 15,2-4-15,1 0 0</inkml:trace>
  <inkml:trace contextRef="#ctx0" brushRef="#br0" timeOffset="393958.6354">28630 10929 0,'0'0'0,"0"0"0,0 0 16,31-5-16,-17 3 0,4 1 15,1-1-15,8 1 0,1-2 0,1 1 16,2-1-16,-2 0 0,-2-1 15,5-1-15,-1 0 16,-4 1-16,-3-1 0,-4 1 0,-5 0 16,-5 2-16,-3-1 0,-5-2 15,-4 0-15,1 0 0,0 2 0,-1 0 16</inkml:trace>
  <inkml:trace contextRef="#ctx0" brushRef="#br0" timeOffset="394192.6539">28884 10639 0,'0'0'15,"0"0"-15,0 0 0,0 0 16,8 22-16,-8-22 0,2 26 16,-2-26-16,0 38 0,-1-12 15,-1 4-15,0 1 0,0 0 0,-2 9 16,2 1-16,0-5 15,1-2-15,-1 4 0,1-5 16,-1-4-16,2-2 0,0-5 0,0-2 16,-1-4-16,-1-2 0,0-2 15,0-3-15,1-1 0</inkml:trace>
  <inkml:trace contextRef="#ctx0" brushRef="#br0" timeOffset="394392.6638">28857 10958 0,'0'0'0,"0"0"16,0 0-16,0 0 0,0 0 0,-12 23 15,12-23-15,-15 24 16,15-24-16,-19 27 0,5-12 16,1 0-16,0-1 0,0-1 15,-1 1-15,2-2 0,2-1 0,-3-2 16,0-5-16,2-1 0,2 0 15,1-1-15</inkml:trace>
  <inkml:trace contextRef="#ctx0" brushRef="#br0" timeOffset="394559.0636">28865 11014 0,'0'0'0,"0"0"0,0 0 15,17 10-15,-17-10 0,19 12 16,-8-4-16,-1-2 0,-1 1 0,1 0 15,1 1-15,-1-2 0,-2 0 16,4-3-16,0 0 0,-2-1 16,-2 0-16,0 0 0</inkml:trace>
  <inkml:trace contextRef="#ctx0" brushRef="#br0" timeOffset="394760.197">29346 10742 0,'0'0'0,"0"0"15,0 0-15,0 0 0,0 0 0,-6 22 16,6-22-16,-12 17 16,12-17-16,-20 22 0,2-9 15,1-1-15,0 0 0,3-2 0,0 0 16,3-2-16</inkml:trace>
  <inkml:trace contextRef="#ctx0" brushRef="#br0" timeOffset="394975.2516">29142 10907 0,'0'0'0,"0"0"15,0 0-15,5 25 0,-5-25 16,1 29-16,-1-10 0,0 2 15,0 0-15,0 1 0,0-2 16,-1 4-16,0-2 0,0-2 16,0-1-16,-1-2 0,1-2 0,0-2 15,-1 0-15,0-5 0,-1-4 16,0 0-16,1 0 0,0-1 16</inkml:trace>
  <inkml:trace contextRef="#ctx0" brushRef="#br0" timeOffset="395175.525">29179 11015 0,'0'0'0,"0"0"16,0 0-16,24-7 0,-24 7 15,28-5-15,-14 2 0,1-1 16,1 0-16,2-1 0,1 0 16,0 0-16,0 0 0,2 0 15,-1-1-15,-3 2 0,-1-1 0,-3 2 16,-2 0-16,-2 0 15,-2 1-15,-2 1 0,-2 1 16,-3 0-16,0 0 0,0 0 0,1 3 16,-1-3-16</inkml:trace>
  <inkml:trace contextRef="#ctx0" brushRef="#br0" timeOffset="395408.5524">29375 10997 0,'0'0'0,"0"0"16,0 0-16,0 0 0,0 0 15,0 0-15,14 20 0,-14-20 16,0 0-16,10 29 0,-10-29 16,7 23-16,-4-10 0,1 1 0,-2 0 15,0-1-15,0 1 0,0 0 16,2 0-16,-2-1 0,0-1 16,-1 1-16,0-2 0,0 0 15,-1-4-15,2 1 0,-1 0 16,-1-1-16,0-5 0,-3-1 15,0-1-15,0-1 0,-1 1 0,2-1 16</inkml:trace>
  <inkml:trace contextRef="#ctx0" brushRef="#br0" timeOffset="404875.7178">22068 13091 0,'0'0'0,"0"0"0,0 0 16,0 0-16,0 0 0,-10-19 16,10 19-16,0 0 0,0 0 15,0 0-15,-30 9 0,30-9 16,-22 20-16,8-5 0,-3 3 16,0 3-16,-2 3 0,-6 13 15,-3 5-15,-4 9 0,2 1 16,3 9-16,2 6 15,3 8-15,6-7 0,6 2 0,6-7 16,6-12-16,5-8 0,14 2 16,9-3-16,3-9 0,3-6 0,4-6 15,6-3-15,2-8 16,4-6-16,1-5 0,1-6 16,-2-6-16,-3-4 0,4-8 15,1-6-15,-5-8 0,-5-7 16,-10 2-16,-8 2 0,3-30 15,-9-1-15,-9 9 0,-8 6 0,-10-1 16,-11-3-16,0 14 16,1 10-16,-19-4 0,-11-3 15,6 11-15,6 6 0,-14 9 16,-8 6-16,6 7 0,6 5 0,-3 8 16,-3 5-16,17-4 0,9-2 15,9-2-15</inkml:trace>
  <inkml:trace contextRef="#ctx0" brushRef="#br0" timeOffset="405742.7186">23450 14121 0,'0'0'0,"18"2"0,2 2 16,2-1-16,2 1 0,16 1 15,8 1-15,2-1 0,2-1 16,15 1-16,5 2 0,6 0 16,-4-1-16,12 1 0,1-1 15,-9 1-15,-6 0 0,46 2 16,1-2-16,-18-3 0,-11-3 15,7-4-15,6-3 16,-7 3-16,-5 3 0,2 0 16,4 0-16,13 2 0,9 0 15,-30-3-15,-21-3 0,16-2 16,10-1-16,-10 6 0,-8 2 0,7-2 16,7-1-16,-14-3 0,-8 0 15,16 0-15,12 1 16,-17 0-16,-9 1 15,5 0-15,2-4 0,-4 4 0,-4 2 0,5-3 16,2-2-16,-2 0 0,-3-1 16,4 2-16,4 0 0,-4 0 15,-3 0-15,10 1 0,5 0 16,-16 0-16,-13 1 0,4-1 16,1 1-16,0 1 0,0 1 0,6-3 15,2-2-15,2-1 0,1-4 16,5 1-16,5 1 15,-4-1-15,-2 2 0,0 1 0,-1 3 16,-2-1-16,-1 2 0,3-2 16,3-1-16,-2 4 0,-1 2 15,28 2 1,18 0-16,2-2 16,2 0-16,-37-1 0,-25-1 0,5 3 15,1 2-15,2 3 0,1 1 0,3-1 16,4-1-16,-11-2 0,-5-1 15,2 3-15,3 3 0,-3-4 16,0-3-16,-2 2 0,-1 1 16,-5 1-16,-5 0 0,6-6 15,6-3-15,-12 1 16,-8 1-16,-6 4 0,-5 2 0,-5-4 16,-4-3-16,-7 2 0,-6 0 15,-4 0-15</inkml:trace>
  <inkml:trace contextRef="#ctx0" brushRef="#br0" timeOffset="407742.3855">2324 14968 0,'0'0'0,"0"0"15,0 0-15,0 0 0,0 0 0,0 0 16,25 16-16,-25-16 16,0 0-16,31 12 0,-31-12 0,30 8 15,-15-4-15,4 1 0,3-2 16,0 1-16,0-2 0,4 0 15,2-1-15,6 1 0,2 1 0,1 0 16,4-2-16,7 1 16,-1 0-16,1 0 0,6-1 15,-1-2-15,0-1 0,14 2 16,0 3-16,-5-1 0,-4 0 0,14 1 16,5 0-16,-2-4 15,-2-1-15,18-2 0,-1 1 16,-9 0-16,-11 1 0,36-1 0,-8 3 15,-6-3-15,-3 0 16,3 2-16,6 1 0,-13 0 0,-9 0 16,4-1-16,4-1 0,-4 4 0,1 0 15,14 0-15,6-1 16,-6-1-16,-4 0 0,-2-1 16,-5-1-16,-1 2 0,-2 0 0,10 2 15,9 1 1,-8-2-16,-9-1 0,0-1 0,1 0 15,-2 1-15,-1 1 0,10-1 16,5 0-16,-7 2 0,-3 1 16,-3 0-16,-3-2 0,0 1 15,-2-2-15,7 2 0,5 4 16,8-3-16,6-3 16,-18 1-16,-13 1 0,11-3 0,9-1 15,-14 1-15,-8 0 0,13 3 16,8 1-16,-11-2 0,-8 0 15,13-1-15,10 0 0,-15 0 16,-8-1-16,7 2 0,7 0 16,-7-1-16,-5-1 0,13 2 15,10 1-15,-15-1 0,-10 1 0,13-2 16,8-1-16,-12 2 16,-8 2-16,12-1 0,8 3 15,-11-2-15,-7-1 0,12-1 0,5 0 16,-13 0-16,-12 0 0,15 2 15,10 0-15,-11 1 0,-7 1 0,10 0 16,7 0-16,-11-2 16,-7 0-16,10-3 0,6 0 15,-12 0-15,-7 0 0,9-2 16,7-2-16,-8 0 0,-9-1 0,12 2 16,8-1-16,-14 2 0,-9 0 15,14-2-15,9-1 16,-11 4-16,-9 4 0,11-3 0,5-1 15,-14-1-15,-8-2 0,11 2 16,9 2-16,-14 2 0,-10 0 16,6 3-16,4-1 0,-5 3 15,-3 1-15,-5 0 0,-2-2 16,-10-2-16,-7-2 0,-9 16 0,-5 9 16,-8-8-16,-5-6 0,-3-4 15</inkml:trace>
  <inkml:trace contextRef="#ctx0" brushRef="#br0" timeOffset="422359.9316">9503 14098 0,'0'0'0,"0"0"15,0 0-15,0 0 0,17 18 0,-17-18 16,9 26-16,-9-26 0,7 33 16,-3-9-16,-1 6 0,0 3 15,-1 3-15,1 14 0,-1 5 16,0 7-16,0-5 0,1 7 15,1-2-15,0-8 0,3-6 16,2 7-16,1 0 0,-3-11 0,1-8 16,1-4-16,1-3 15,-1-5-15,-3-3 0,1-4 0,-1-3 16,-3-7-16,-3-3 0,0-1 16,0 0-16,0 0 0</inkml:trace>
  <inkml:trace contextRef="#ctx0" brushRef="#br0" timeOffset="423259.678">9542 14046 0,'0'0'0,"0"0"15,0 0-15,0 0 0,21-8 0,-21 8 16,24-4-16,-24 4 0,30-6 0,-12 3 16,3 1-16,4 0 0,1 1 15,12-2-15,1-1 16,3 0-16,1-1 0,22 0 15,9 0 1,8 0-16,7 0 0,2-2 0,-11 1 16,21 0-16,19 3 0,-12 1 15,-8 1-15,38 1 0,-16 1 16,-22-1-16,-15-3 0,10 3 0,6 2 16,-12-2-16,-11 1 0,11 1 15,8 2-15,-15-1 0,-11 0 0,8 1 16,4 1-16,-9 2 15,-6 1-15,8-2 0,6 0 16,-12-3-16,-7 0 0,1-1 16,-1 0-16,-7 2 0,-8 0 0,7 2 15,5 1-15,-14-5 0,-7 0 16,6 3-16,6 3 16,-11-3-16,-5-4 0,1 5 0,1 1 15,-6-1-15,-3-1 0,-3 0 16,-2 1-16,-1 1 0,-1 2 15,5 1-15,3 2 0,-6-3 16,-6-1-16,1 1 0,-1 2 16,-7-5-16,1 2 0,6 1 15,2 3-15,-5-3 0,-1-1 0,-1 1 16,-1 1 0,-1 1-16,-1 0 0,1 8 15,0 4-15,-3-3 16,-2 0-16,0-3 0,-2 0 0,-1 2 15,-1 4 1,-1 0-16,-1 0 0,0-2 0,1 0 16,-1 0-16,0 0 0,0 3 0,-2 2 15,1-2-15,0-1 0,0 3 16,0 2-16,-1-7 16,1 0-16,0 4 0,0 0 0,1-1 15,0 0-15,-2 3 16,1 1-16,1-6 0,0 0 0,0 3 15,0 0-15,0-2 0,1 1 0,-1-2 16,-2 1-16,1-6 0,0-2 16,0 0-16,0 0 0,-1-3 15,0 0-15,-1-1 16,-1 0-16,0-3 0,-1-1 0,-5-6 16,-3-5-16,-1-2 0,-1-3 15,2 2-15,1 0 16,4 2-16</inkml:trace>
  <inkml:trace contextRef="#ctx0" brushRef="#br0" timeOffset="425609.3145">30781 13251 0,'0'0'0,"0"0"0,0 0 16,2 29-16,-2-13 0,0 4 16,0 3-16,-1 11 0,0 0 0,0 2 15,1 0-15,0 6 0,1-2 16,0-1-16,1 0 0,1 1 15,2-7-15,2-2 16,4-3-16,-3-4 0,-3-3 0,-3-3 16,-1-4-16,0-5 0,0-1 0,0-5 15,-1-3-15,1-5 0,2-4 16,-2-1-16,0-4 0,0 3 16,0 1-16,-1 2 0</inkml:trace>
  <inkml:trace contextRef="#ctx0" brushRef="#br0" timeOffset="426092.4169">30720 12981 0,'0'0'16,"0"0"-16,0 0 0,0 0 0,8-22 16,-4 15-16,2-2 0,3 2 15,2 0-15,4 3 0,4 2 16,2 1-16,3 1 0,12 1 15,5 1-15,1 2 16,1 1-16,13 1 0,3 1 0,-2 1 16,-2 2-16,12 0 0,1 0 15,-6-1-15,-1-1 0,6 1 16,-4-1-16,-7-1 0,-4 1 16,1-1-16,-5-1 0,-8-2 15,-3 2-15,-3-2 0,0-1 16,-11-2-16,-3-1 0,-2 4 15,-2 2-15,-1 2 0,-3 3 0,-1 2 16,0 2-16,-4 0 0,-1 3 16,2 5-16,-1 2 0,0 3 15,-1 2-15,-2 5 0,0 4 16,2 1-16,-2 0 0,1 7 16,-1 5-16,-1-2 0,1 0 15,-1 7-15,1-1 0,0-2 16,-2-2-16,-2 5 0,-1-3 15,-1-4-15,-1-1 0,0-7 16,-1-4-16,-3-4 0,-1-5 0,-5-7 16,-4-4-16,-1-6 0,0-5 15,-4-5-15,-5-5 0,-6-8 16,-4-6-16,10 5 0,6 2 16,5 3-16</inkml:trace>
  <inkml:trace contextRef="#ctx0" brushRef="#br0" timeOffset="427461.8721">1802 14150 0,'0'0'0,"0"0"0,0 0 0,0 0 16,0 0-16,0 0 0,0 0 0,0 0 15,0 0-15,4 22 0,-4-22 16,-2 24-16,2-24 0,0 36 15,0-11-15,-2 2 0,2 1 16,-2 2-16,1 3 0,1 8 16,-2 0-16,1 7 0,-2-3 15,3-5-15,-3-5 0,2 1 16,1 1-16,-2-5 0,2-4 0,0 3 16,2-1-16,-2-7 0,0-1 15,0-2-15,0 0 0,0-3 16,0-1-16,-2-3 0,1-3 15,1-1-15,0-2 0,0-2 16,0-2-16,0-3 0,0 0 16,0-6-16,0-6 0,0-2 15,0 0-15,-2 2 0,2 1 16,0 3-16</inkml:trace>
  <inkml:trace contextRef="#ctx0" brushRef="#br0" timeOffset="428092.7645">1881 14029 0,'0'0'0,"0"0"16,0 0-16,0 0 0,28-6 15,-28 6-15,27-7 0,-6 3 16,5 2-16,5 0 16,1-1-16,0 2 0,-1-1 0,10-2 15,4-1-15,9-1 0,-1 1 16,8 0-16,5 0 16,6 1-16,7 1 15,-2-1-15,-9 0 0,33 0 16,13-1-1,-4 1-15,-3 1 0,-5 1 0,-17-1 16,29 0-16,-10 0 0,-20 2 16,-13 1-16,-4 0 0,-5 0 15,-4 1-15,-5 1 0,-10-1 0,-6-1 16,-6 2-16,-2 0 0,2 2 16,-2 2-16,-3 1 0,-5 2 15,-7 3-15,-3 0 0,-7-5 16,5 3-16,0 0 15,1 2-15,-5-2 0,2 1 0,0 0 16,-1 0-16,1 2 0,0 2 0,-2 1 16,1 1-1,0 2-15,1 0 0,-1 2 0,0 1 16,-2 1-16,-1 1 0,0 3 16,-2 2-16,1 0 0,1 1 0,-3 2 15,0 3-15,0-2 0,2 1 16,-4 4-16,0 4 15,1-2-15,1-2 0,-3 5 0,1-3 16,2-1-16,2-3 0,-2 0 16,1-2-16,1-3 0,-2-3 15,3-4-15,-1-3 16,0-7-16,-1-3 16,0-3-16</inkml:trace>
  <inkml:trace contextRef="#ctx0" brushRef="#br0" timeOffset="463660.4767">12955 15095 0,'0'0'0,"0"0"16,0 0-16,0 0 0,0 0 0,0 0 16,0 0-16,0 0 0,0 0 0,0 0 15,0 0-15,0 0 16,0 0-16,0 0 0,0 0 15,0 0-15,23-8 0,-23 8 16,0 0-16,32 10 0,-32-10 0,30 10 16,-11-4-16,2 0 0,2 0 15,3-1-15,2-1 16,1 1-16,2-3 0,10 2 16,1-1-16,-1-1 0,0-1 0,4-1 15,-3 0-15,-5 0 0,-2 0 16,-4 0-16,-2-2 15,-7 0-15,-4-1 0,-4 2 0,-3-1 16,-2 1-16</inkml:trace>
  <inkml:trace contextRef="#ctx0" brushRef="#br0" timeOffset="475012.8598">27679 15015 0,'0'0'0,"0"0"0,0 0 16,0 0-16,0 0 0,0 0 15,0 0-15,26 0 0,-26 0 0,0 0 16,30 0-16,-30 0 0,23 0 16,-11 0-16,0-1 15,0 0-15,1 1 0,4 0 16,2 0-16,1 0 0,-1 0 0,3 1 16,3 0-16,6-1 0,-1 0 0,3 0 15,3 0 1,-1-1-16,1 0 0,11 1 0,1 0 15,-1 0-15,-2-1 0,12 2 16,3 0-16,-8 0 0,-4-2 0,11 0 16,4 1-16,-8 1 0,-5 1 15,2-2-15,2 0 0,-3 0 16,-2-1-16,12 1 0,2-1 16,-9 0-16,-6 1 0,5-1 15,4 0-15,-8-2 0,-6 2 0,30 0 16,-1 0-16,-31 0 15,-1-1-15,27-2 0,-1-2 16,-8 2-16,-8 2 0,8 0 16,5-1-16,-12 0 0,-8 1 0,6-2 15,4-2-15,-9 0 0,-6-1 16,8 0-16,3 0 0,-6 3 16,-5 3-16,9-1 0,7 0 15,-8-4-15,-5-2 0,7 4 16,3 3-16,-3 2 0,-4 3 0,7-2 15,4 0-15,-6-2 16,-1 0-16,6 5 0,7 2 16,-11-2-16,-5-1 0,8 2 0,5 1 15,-13 1-15,-9 3 0,7-4 16,5-1-16,-12-1 0,-8 2 16,-5-2-16,-3-1 0,-7-3 15,-4-1-15,-10-8 0,-8-8 16,4 10-16,2 1 0,1 2 15</inkml:trace>
  <inkml:trace contextRef="#ctx0" brushRef="#br0" timeOffset="475610.4988">28993 15188 0,'0'0'0,"0"0"16,0 0-16,0 0 0,7 32 0,-7-32 15,5 38-15,-4-14 0,0 1 16,-1 4-16,-2 5 16,-2 9-16,1-2 0,-2 9 0,-3-1 15,-1-6-15,-1-5 0,-4-2 16,-2-8-16,2-6 0,1-4 0,3-5 16,2-2-16,1-3 15</inkml:trace>
  <inkml:trace contextRef="#ctx0" brushRef="#br0" timeOffset="475961.2092">28976 15191 0,'0'0'0,"0"0"0,0 0 0,23-8 16,-23 8-16,29-8 0,-12 2 15,1 0-15,-1 1 0,8-1 16,3 1-16,-3 1 0,-2 1 0,-1 2 15,-1 0-15,-1 1 0,-1-1 16,-1 3-16,2 3 16,-1 1-16,-3 0 0,0 5 0,-2 3 15,-2 3-15,-2 3 0,1 9 16,-2 3-16,-3 1 0,-2 0 0,-2 8 16,-1 6-16,-2-5 15,-1-5-15,-1 9 0,1-3 16,-1-4-16,1-4 0,-2 0 15,-1-5-15,0-7 0,-1-2 0,-4 2 16,-2-3-16,1-7 0,0-5 16,-1-5-16,-1-5 0,-1-3 15,-2-3-15,5 2 0,2 2 16,2 0-16</inkml:trace>
  <inkml:trace contextRef="#ctx0" brushRef="#br0" timeOffset="476127.4547">29015 15349 0,'0'0'0,"0"0"0,0 0 15,26 5-15,-26-5 0,24 2 16,-24-2-16,30 3 0,-13 0 0,2 1 16,5 2-16,-3-1 15,-3 0-15,2 0 0,-3 0 16,-3-1-16</inkml:trace>
  <inkml:trace contextRef="#ctx0" brushRef="#br0" timeOffset="476295.6377">29051 15571 0,'0'0'0,"0"0"0,0 0 15,23 4-15,-23-4 0,27 1 16,-27-1-16,39-3 0,-17 2 0,3-2 15,1-3-15,2 0 0,0-1 16,4 0-16,-5 1 16,-5 1-16</inkml:trace>
  <inkml:trace contextRef="#ctx0" brushRef="#br0" timeOffset="476527.6688">29639 15169 0,'0'0'0,"0"0"16,0 0-16,0 0 0,7 28 0,-7-28 15,2 34-15,0-13 0,-1 3 16,0 1-16,0 1 16,0 5-16,-1-3 0,1 1 0,1-1 15,1 3-15,-1-5 0,-1-4 16,0-4-16,0-3 0,0-2 0,0-4 15</inkml:trace>
  <inkml:trace contextRef="#ctx0" brushRef="#br0" timeOffset="476827.1027">29676 15230 0,'0'0'0,"0"0"0,0 0 16,0 0-16,30-5 0,-30 5 15,22-5-15,-9 3 0,1-1 0,2 2 16,2 2-16,-1 1 16,2 0-16,-1 1 0,-2-2 15,1 2-15,-1 1 0,3 2 0,-3 1 16,1 2-16,-1 3 0,-3-1 16,-3 1-16,-4 2 0,-1 2 15,-4 4-15,-2 2 0,-2 0 16,1-1-16,-1 1 0,0 1 15,-2-1-15,1 1 0,-1-2 16,1-1-16,-2 1 0,0-3 0,-1-3 16,-1-3-16,2-4 0,-3-2 15,2 0-15,2-2 0,-1 0 16</inkml:trace>
  <inkml:trace contextRef="#ctx0" brushRef="#br0" timeOffset="477047.0776">29647 15364 0,'0'0'0,"0"0"16,0 0-16,0 0 0,0 0 0,24-8 16,-24 8-16,20-2 0,-20 2 15,26 1-15,-26-1 0,27 3 16,-11-2-16,1 2 0,2 0 15,-1 1-15,-2 1 0,0-1 0,-2 0 16,-2 0-16,-1-2 0,-1 1 16</inkml:trace>
  <inkml:trace contextRef="#ctx0" brushRef="#br0" timeOffset="477260.3543">29678 15540 0,'0'0'0,"0"0"16,0 0-16,26 3 0,-26-3 0,23 3 15,-8 1 1,2-2-16,0 1 0,1 1 0,0 0 16,4 1-16,-2-1 0,-2 0 15,0 0-15,-4 0 0,-3 0 16,-1 0-16,-1-1 0,-2 0 0</inkml:trace>
  <inkml:trace contextRef="#ctx0" brushRef="#br0" timeOffset="477477.5137">29635 15834 0,'0'0'15,"0"0"-15,0 0 0,30 8 0,-30-8 16,26 5-16,-9-2 0,2-2 16,3 0-16,8 1 0,0-1 15,0-2-15,0-3 0,0-1 16,0 0-16,-3 0 0,0 1 0,0 1 16,-5 1-16,-4-1 0</inkml:trace>
  <inkml:trace contextRef="#ctx0" brushRef="#br0" timeOffset="477843.7181">30567 15318 0,'0'0'0,"0"0"0,0 0 16,0 0-16,11 20 0,-11-20 0,4 28 16,-2-11-16,0 2 0,0 4 15,0 4-15,0 1 0,0 1 16,1 9-16,-1 1 16,0-4-16,0-3 0,-1 6 0,0-2 15,1-4-15,-1-4 0,-1-2 16,0-1-16,0-4 0,-1-3 15,-1-4-15,1-3 0,0-2 0,0-2 16,0-1-16,0-1 0,0-3 16,-1-1-16,-2-6 0,0-3 15,-1-6-15,2-4 0,0 3 16,1 2-16,-1 2 16</inkml:trace>
  <inkml:trace contextRef="#ctx0" brushRef="#br0" timeOffset="478093.8777">30274 15532 0,'0'0'15,"0"0"-15,0 0 0,0 0 16,3 22-16,-3-22 0,0 21 15,0-21-15,0 23 0,0-23 16,0 31-16,0-16 16,0 0-16,0 0 0,0-1 0,0-1 15,0-1-15,0-1 16,0-1-16,0 0 0,0-2 16,0-1-16</inkml:trace>
  <inkml:trace contextRef="#ctx0" brushRef="#br0" timeOffset="478276.8797">30949 15727 0,'0'0'0,"0"0"16,0 0-16,19 18 0,-19-18 15,16 15-15,-9-5 0,0-1 16,-2 2-16,-2 1 0,-4 2 15,-1-1-15,2-3 0,0-1 0</inkml:trace>
  <inkml:trace contextRef="#ctx0" brushRef="#br0" timeOffset="482544.6964">25739 9138 0,'0'0'0,"0"0"0,0 0 0,0 0 16,0 0-16,0 0 0,-24 7 15,24-7-15,-23 6 0,23-6 16,-28 12-16,12-5 0,-2 2 0,-3 4 16,-3 1-16,2 3 0,2 0 15,-5 7-15,0 2 0,3-2 16,2 1-16,2 6 0,3-1 16,5-3-16,5-3 0,5-1 15,5-1-15,4-1 0,2-3 16,9-3-16,8-3 0,-1 0 15,2-5-15,4-2 0,3-5 16,-6 0-16,-6 0 0,-4 0 0</inkml:trace>
  <inkml:trace contextRef="#ctx0" brushRef="#br0" timeOffset="482912.7061">26059 9279 0,'0'0'0,"0"0"16,0 0-16,0 0 0,-22 11 0,22-11 16,-24 17-16,24-17 0,-27 26 15,15-9-15,0 3 0,1 0 16,1 0-16,1 4 0,4-1 16,1-4-16,3-2 0,7-3 15,5-3-15,4-4 0,4-2 0,4-4 16,3-3-16,1-3 15,-1-1-15,7-4 0,-1-2 16,-2-3-16,-2-1 0,-3-4 0,0-4 16,-5 2-16,-4 2 0,-3-3 15,-5 0-15,-6 4 0,-4 3 16,-7 4-16,-5 2 0,-2 3 16,0 3-16,-6 3 0,-5 2 15,2 2-15,2 1 0,-1 3 16,1 0-16,3 3 0,3 1 15,-1 2-15,5 2 0,4-6 16,1-1-16,3-1 0</inkml:trace>
  <inkml:trace contextRef="#ctx0" brushRef="#br0" timeOffset="483461.0082">26633 9297 0,'0'0'0,"0"0"0,0 0 15,0 0-15,-2 28 0,2-28 0,-9 33 16,5-14-16,-1 0 0,1 7 16,1 0-16,0-2 0,2-3 0,5-2 15,1-3-15,2-3 16,1-3-16,1-2 0,5-5 15,-3-1-15,0-3 0,0-3 16,1-4-16,0-2 0,0-1 0,1-5 16,3-4-16,-1-1 0,0-2 15,1-5-15,0 2 0,-3 4 16,-2 2-16,-2 3 0,-3 2 16,0 4-16,-2 2 0,-1 3 15,1 3-15,-2 3 0,-1 3 0,-1 5 16,-1 7-16,-1 2 15,0 0-15,0 4 0,2-1 16,0-1-16,2-3 0,0 4 0,1-2 16,1-4-16,1-2 0,4-2 15,3-2-15,-1-4 0,1-1 0,2-3 16,3-6-16,-2-1 16,0-2-16,7-5 0,2-4 15,-2-2-15,-3-3 0,-1-2 16,0-2-16,-2 1 0,-2 2 0,-1-3 15,-2 2-15,-4 9 0,-2 3 16,-1 3-16,-2 1 16,-1 1-16,-1 2 0,0 6 0,-5 0 15,3 5-15,1 0 0,0-1 16,1-1-16,0 0 0</inkml:trace>
  <inkml:trace contextRef="#ctx0" brushRef="#br0" timeOffset="483994.2267">27750 9303 0,'0'0'0,"0"0"0,0 0 15,0 0-15,0 0 0,0 0 16,0 0-16,0 0 0,-21-14 0,21 14 16,0 0-16,-30 2 0,30-2 0,-29 6 15,9 0-15,0 2 16,0 1-16,-4 4 0,-5 5 16,-5 6-16,3-2 0,1 3 15,2 2-15,-1 3 0,6-2 0,5-3 16,6 0-16,7-8 0,3-3 15,9-4-15,6-4 0,5-1 16,4-2-16,3-4 0,3-4 16,1-2-16,0-3 0,8-8 15,-1-3-15,-4 1 0,-3 0 0,-3-1 16,0-4-16,-7 3 16,-2 1-16,-6 1 0,-4 3 15,-3 5-15,-2 3 0,-2 0 16,-2 1-16,0 2 0,-2 3 0,-2 7 15,-4 6-15,1 0 0,0 3 16,2 2-16,-1 3 16,1 1-16,2-1 0,0 3 0,3 3 15,1-3-15,0 0 0,2-2 16,2-1-16,3-4 0,2-3 0,3-3 16,3-2-16,-2-1 0,-2-1 15,-2-1-15</inkml:trace>
  <inkml:trace contextRef="#ctx0" brushRef="#br0" timeOffset="484361.6115">28068 9321 0,'0'0'0,"0"0"0,0 0 15,0 0-15,0 0 0,-13 30 16,13-30-16,-14 32 0,5-15 0,-2 2 15,-1 2-15,0-1 0,1-1 16,-1 3-16,1-4 16,1-3-16,1-2 0,2-2 0,2-3 15,2 0-15,0-4 0,3-4 16,6-6-16,-2 1 0,1-2 0,2-7 16,3-3-16,0-2 15,0-1-15,1-3 0,3 0 16,-3 2-16,0 3 0,1 0 15,-1 5-15,-2 2 0,-1 1 0,1 3 16,-1 0-16,-1 4 0,-1 0 16,2 6-16,2 2 0,-1 1 15,-1-2-15,2 5 0,0 3 16,1 0-16,0-1 0,-2-1 16,-1-3-16,-2-1 0</inkml:trace>
  <inkml:trace contextRef="#ctx0" brushRef="#br0" timeOffset="484861.0565">28625 9468 0,'0'0'0,"0"0"15,0 0-15,0 0 0,0 0 0,-7-22 16,7 22-16,-12-17 0,4 8 15,-1 1-15,-2 1 16,0 0-16,0 2 0,-2 0 16,-2 0-16,0 1 0,-2 3 0,0 2 15,-2 2-15,1 3 0,2 0 16,-7 8-16,0 3 0,4 1 16,2 0-16,4 2 0,2 1 15,2-2-15,4-2 0,4 3 16,4-2-16,2-5 0,3-3 0,10-2 15,5-1-15,-3-5 0,1-3 16,7-4-16,3-5 0,-2 1 16,0-1-16,-3-4 0,-1-4 15,-3-2-15,-2-3 0,1-9 16,-2-4-16,-2 4 0,-2 4 0,-2 0 16,-2 2-16,-3 2 15,-1 3-15,-3 5 0,-2 4 16,-1 3-16,-1 1 0,-2 6 15,-2 4-15,-2 4 0,-2 4 0,1 6 16,-2 7-16,0 2 0,0 4 16,-1 5-16,0 3 0,0-1 15,2-1-15,2 4 0,5-3 16,1-3-16,2-2 0,2-5 16,0-4-16,0-4 0,0-4 0,-2-3 15</inkml:trace>
  <inkml:trace contextRef="#ctx0" brushRef="#br0" timeOffset="485111.2608">29251 9310 0,'0'0'16,"0"0"-16,0 0 0,-4 22 0,4-22 0,-9 33 15,-1-6 1,1-1-16,-1 1 0,-5 10 16,0 2-16,2-4 0,2-5 0,-2 3 15,1-2-15,1-7 0,1-6 0,-1-3 16,0-4-16,1-4 16,2-2-16,0-1 0,1-1 15,3 0-15</inkml:trace>
  <inkml:trace contextRef="#ctx0" brushRef="#br0" timeOffset="485394.4479">29269 9263 0,'0'0'0,"8"-2"16,2-2-16,2 1 0,0 0 0,8-1 16,3 0-16,-2 3 0,-2 1 15,5 1-15,1 1 16,-7 0-16,-2 0 0,3 5 15,1 5-15,-4 2 0,-4 3 0,-3 6 16,-4 6-16,-1 1 0,-1-1 16,-2 5-16,-2 1 0,-2-2 15,0-3-15,0 3 0,1-2 16,1-5-16,2-2 0,-6-2 16,-2-3-16,-3-3 0,-1-4 0,-6-2 15,-3-4-15,3-3 16,-1-2-16,4 0 0,1 0 0,4-1 15</inkml:trace>
  <inkml:trace contextRef="#ctx0" brushRef="#br0" timeOffset="485527.5327">29278 9406 0,'0'0'0,"0"0"15,17-1-15,-7 0 0,1 1 0,4 1 16,4 0-16,-1 0 0,1 1 15,1 0-15,-3 1 0,-3-2 16</inkml:trace>
  <inkml:trace contextRef="#ctx0" brushRef="#br0" timeOffset="485678.8251">29297 9586 0,'0'0'0,"0"0"0,0 0 15,0 0-15,28-6 0,-28 6 0,35-6 16,-16 2-16,4-1 0,-5 2 16,-1 0-16,-3 1 0</inkml:trace>
  <inkml:trace contextRef="#ctx0" brushRef="#br0" timeOffset="485910.9728">29825 9299 0,'0'0'0,"0"0"15,0 0-15,0 0 0,0 0 16,11 28-16,-11-28 0,1 31 16,-2-14-16,0 1 0,1 4 15,-1-1-15,1-1 0,-1 2 16,0-3-16,1-2 0,0-3 0,0-2 15,0-3-15,0 0 0</inkml:trace>
  <inkml:trace contextRef="#ctx0" brushRef="#br0" timeOffset="486195.1404">29889 9312 0,'0'0'16,"0"0"-16,0 0 0,24-4 0,-16 3 15,3 1-15,2-1 0,1-1 16,2 2-16,-1 0 0,1 0 16,-2 2-16,-1-1 0,5 4 15,-2 3-15,-1 0 0,-3 2 16,-2 3-16,-4 4 0,0 1 16,-1-1-16,0 2 0,-2 3 15,-2-2-15,-1 0 0,0-1 16,0 0-16,0-1 0,0-1 0,-1-3 15,-1-2-15,0 1 0,-2-3 16,-1 0-16,-3-2 16,-1-4-16,1-2 0,0 0 0,1-1 15,2 1-15</inkml:trace>
  <inkml:trace contextRef="#ctx0" brushRef="#br0" timeOffset="486361.1968">29835 9461 0,'0'0'0,"0"0"0,0 0 16,0 0-16,0 0 0,32-1 0,-32 1 16,26-3-16,-26 3 0,31 0 15,-11 0-15,-1 1 0,-1-1 16,0 2-16,-1-1 0,-3 0 16,-2 0-16,-1 0 0</inkml:trace>
  <inkml:trace contextRef="#ctx0" brushRef="#br0" timeOffset="486548.2051">29827 9626 0,'0'0'0,"0"0"0,0 0 16,0 0-16,30 1 0,-30-1 15,29 0-15,-13 0 0,2-1 0,2 1 16,2 1-16,-1 0 15,-2 0-15,6 1 0,-2-1 0,-4 2 16,-4 0-16,-2-1 0,-2 0 16,-2 0-16</inkml:trace>
  <inkml:trace contextRef="#ctx0" brushRef="#br0" timeOffset="486728.203">29783 9824 0,'0'0'0,"0"0"15,0 0-15,0 0 0,0 0 16,0 0-16,30-4 0,-30 4 16,33-5-16,-12 4 0,2-1 15,2 1-15,2-2 0,0 0 16,2 0-16,8-1 0,1-1 16,-6 2-16,-6 0 0,-4 0 0</inkml:trace>
  <inkml:trace contextRef="#ctx0" brushRef="#br0" timeOffset="487027.2104">30668 9388 0,'0'0'0,"0"0"16,0 0-16,0 0 0,5 26 0,-5-26 15,-4 35-15,2-15 0,0 1 16,-1 6-16,-1 3 16,0 6-16,1-5 0,-1-2 0,2-3 15,-1 4-15,0-4 0,-2-2 16,1-2-16,-1-4 0,1-4 0,-1-2 16,0-1-16,-1-4 15,1-1-15,-3-3 0,-2-2 16,1-3-16,2-2 0,0 0 0,2 2 15,-1-1-15</inkml:trace>
  <inkml:trace contextRef="#ctx0" brushRef="#br0" timeOffset="487177.2141">30433 9535 0,'0'0'15,"0"0"-15,0 0 0,0 0 16,-5 24-16,5-24 0,-10 23 15,10-23-15,-11 28 0,5-11 0,1 3 16,-1-1-16,1-3 0,1-2 16,0-2-16,1-1 0</inkml:trace>
  <inkml:trace contextRef="#ctx0" brushRef="#br0" timeOffset="487368.3645">30925 9682 0,'0'0'0,"0"0"0,0 0 0,0 0 15,2 23-15,-2-23 0,0 0 16,1 26-16,-1-17 0,3-3 16,0-1-16,1-3 0,1-2 0,-1 0 15,0 0-15,-1 0 0</inkml:trace>
  <inkml:trace contextRef="#ctx0" brushRef="#br0" timeOffset="487577.4876">31493 9148 0,'0'0'16,"0"0"-16,0 0 0,0 0 0,0 0 15,-16 20-15,16-20 16,-23 21-16,23-21 0,-34 24 0,12-11 16,0 0-16,1-1 0,-2 1 15,3-2-15,4-1 0</inkml:trace>
  <inkml:trace contextRef="#ctx0" brushRef="#br0" timeOffset="487777.6144">31130 9332 0,'0'0'0,"0"0"0,0 0 15,10 20-15,-10-20 0,8 22 16,-5-6-16,0 2 0,1 0 0,-2 2 16,-1 1-16,0 2 15,0-2-15,0-3 0,2-3 16,0-1-16,1-4 0,0-2 0,-1 1 15,-1-4-15</inkml:trace>
  <inkml:trace contextRef="#ctx0" brushRef="#br0" timeOffset="488048.6347">31299 9346 0,'0'0'15,"0"0"-15,0 0 0,25-3 0,-13 2 16,3-2-16,0 0 15,1 3-15,0 0 0,2 0 16,2 0-16,3 0 0,-2-1 0,-1 2 16,-2 1-16,-2 0 0,-2-1 15,-2 2-15,-1 3 0,-2 0 16,-1-1-16,-3 4 0,-1 3 16,-3-1-16,-2 1 0,-2 0 15,-1-1-15,-2 1 0,0 1 0,-3 0 16,-1 1-16,-1-2 0,0-1 15,-1 1-15,-1 2 0,-2-2 16,1-2-16,2-1 0,1-1 16,2-2-16</inkml:trace>
  <inkml:trace contextRef="#ctx0" brushRef="#br0" timeOffset="488244.6387">31258 9496 0,'0'0'0,"0"0"0,0 0 16,22-3-16,-22 3 0,25 0 0,-10-1 15,0 0-15,1 0 0,-1 1 16,2 1-16,-1 1 0,0 0 0,-1-1 16,-3-1-16,-3 0 15,-1 0-15,-2 0 0</inkml:trace>
  <inkml:trace contextRef="#ctx0" brushRef="#br0" timeOffset="488410.6524">31248 9655 0,'0'0'0,"0"0"16,0 0-16,23-2 0,-23 2 0,25 0 15,-25 0-15,32-3 16,-16 2-16,3 1 0,2 1 15,-2-1-15,-3-1 0,2 0 0,-3 0 16,-2 1-16</inkml:trace>
  <inkml:trace contextRef="#ctx0" brushRef="#br0" timeOffset="488682.0217">31401 9467 0,'0'0'0,"0"0"0,0 0 16,0 0-16,0 0 0,-15 26 15,15-26-15,-14 32 0,5-16 16,-1 4-16,-2 5 0,0 0 16,1 2-16,-5 6 0,2-1 15,1-2-15,-1-3 0,-1 3 16,1-2-16,2-5 0,2-2 0,1-4 15,1-3-15,0-4 16,1-1-16,4-5 0,6-2 0,-1-1 16,-2-1-16,2 2 0</inkml:trace>
  <inkml:trace contextRef="#ctx0" brushRef="#br0" timeOffset="488945.4778">31361 9770 0,'0'0'0,"0"0"0,0 0 16,0 0-16,0 0 0,0 0 15,15 19-15,-15-19 0,0 0 0,4 28 16,-2-15-16,0 0 0,0 1 16,1-2-16,1 1 0,1 0 15,3-2-15,2 0 0,3 0 16,1-2-16,3 0 0,2-2 16,0-2-16,7 1 0,0-2 0,0 0 15,-1-1-15,-3 1 16,-2-3-16,-4-1 0,-1-1 15,-2 1-15,0 1 0,-5-1 16,-5-1-16,-2-2 0,-1-2 0,-6 1 16,-5-1-16,1 1 0,2 0 0,1 2 15</inkml:trace>
  <inkml:trace contextRef="#ctx0" brushRef="#br0" timeOffset="489377.798">31568 9762 0,'0'0'0,"0"0"16,0 0-16,0 0 0,0 0 16,0 0-16,0 0 0,0 0 15,0 0-15,0 0 0,0 0 16,0 0-16,0 0 0,0 0 16,-30 6-16,30-6 0,0 0 15,-30 15-15,30-15 0,-18 10 0,10-5 16,2-2-16,3 2 15,0-2-15,-1 0 0,4 2 16,3-1-16,1 1 0,2-2 0,2 0 16,3 0-16,0-1 0,0-1 15,3 0-15,0 0 0,0-1 16,1-1-16,-2 1 0,0-1 16,-1 0-16,-1 0 0,-1-2 15,-1 1-15,-1 0 0,-2-1 0,0 2 16,-2-3-16,0 2 0,-1 0 15,0 0-15,1-2 16,-2 2-16,0 1 0,0 0 0,-2 1 16,3-1-16,0 0 0,0 2 15,0 1-15,1 1 0,-1 2 0,0 1 16,1 2-16,-1 0 16,-1 0-16,0 2 0,-1 0 15,2 1-15,-1-2 0,-1 0 0,0-1 16,0-1-16</inkml:trace>
  <inkml:trace contextRef="#ctx0" brushRef="#br0" timeOffset="490244.4475">25805 10020 0,'0'0'0,"0"0"0,0 0 15,0 0-15,0 0 0,0 0 16,0 0-16,0 0 0,-23-11 0,23 11 16,0 0-16,-32 1 15,32-1-15,-30 5 0,12 1 16,-2-1-16,0 2 0,-3 2 15,-3 1-15,-3 3 0,1 1 0,4 2 16,1 2-16,3 0 0,2-2 16,2 4-16,4 0 0,4-3 15,5-2-15,6 2 0,7 0 16,4-2-16,4-3 0,5-2 16,6 0-16,0-3 0,3 0 0,-6-2 15,-5 0-15,-5-2 16</inkml:trace>
  <inkml:trace contextRef="#ctx0" brushRef="#br0" timeOffset="490627.6908">26106 10072 0,'0'0'0,"0"0"15,0 0-15,0 0 0,0 0 0,0 0 16,0 0-16,-20 22 0,20-22 15,-17 24-15,5-8 16,2 2-16,2 2 0,1-2 0,3 2 16,2-2-16,1-3 0,4 2 15,5-2-15,2-4 0,2-5 0,5-4 16,7-5-16,-2-1 16,-1-3-16,2-1 0,2-2 15,-1 0-15,-1-2 0,3-6 16,-3-1-16,-4 1 0,-4 0 0,-5 1 15,-4 3-15,-4-1 0,-3 1 16,-6 3-16,-4 1 0,-2 3 16,-3 2-16,-2 3 0,-4 4 15,-2-1-15,0 0 0,0 2 16,1 4-16,3 0 0,2-1 16,3 2-16,2 1 0,4-1 15,3 0-15,2-3 0,-1 0 16,2-2-16</inkml:trace>
  <inkml:trace contextRef="#ctx0" brushRef="#br0" timeOffset="491161.0969">26483 10007 0,'0'0'0,"0"0"0,0 0 15,0 0-15,4 25 0,-4-25 16,0 25-16,0-25 0,-4 30 0,2-13 15,1 1-15,0 1 0,1 0 16,2-2-16,3-1 16,0-2-16,2 0 0,3-1 0,-1-3 15,3-2-15,-1-3 0,3-3 16,1-3-16,1-3 0,-1-1 16,0-2-16,-1-3 0,-1-2 15,-2-1-15,0-3 0,-1-1 16,-1 0-16,-1-1 0,-1 1 15,0 0-15,0 1 0,-1 3 0,-1 2 16,-2 3-16,0 2 0,0 3 16,0 3-16,-2 5 0,-1 2 15,-1 2-15,0 4 0,-1 4 16,0 1-16,1 1 0,1-1 16,2 0-16,2 0 0,0-1 0,3 0 15,2-3-15,0-2 16,4-3-16,1-5 0,2-2 15,1-2-15,-2-1 0,4-3 16,2-3-16,-1-2 0,-1-1 0,2-6 16,-3-4-16,-2 0 0,-4-1 15,-2-1-15,-2-1 0,-3 4 16,0 3-16,-4-1 0,-1 0 16,-3 2-16,-1 4 0,-3 2 15,0 0-15,-1 4 0,-1 2 0,1 3 16,2 3-16,0 0 0,1-1 15,0 0-15</inkml:trace>
  <inkml:trace contextRef="#ctx0" brushRef="#br0" timeOffset="491611.3897">27478 10075 0,'0'0'15,"0"0"-15,0 0 0,0 0 0,0 0 16,0 0-16,0 0 16,-29-16-16,29 16 0,-27-4 0,27 4 15,-39-1-15,17 4 0,-1 1 16,0 3-16,-1 1 0,2 1 0,-7 5 16,-1 4-16,3-1 15,4 0-15,4 0 0,4-2 16,3 2-16,2-2 0,4 2 15,6-2-15,5-4 0,3-4 0,4-2 16,4-5-16,3-1 0,2-4 16,7 0-16,0-1 15,-2-3-15,-2 0 0,-1-4 0,-1-2 16,-1 1-16,-1 0 0,-4 0 16,-2-2-16,-3 3 0,-1 3 0,-3 1 15,0 2-15,-3 2 16,-2 0-16,0 2 0,-2 3 15,0 0-15,-5 6 0,1 1 16,-2 4-16,2 2 0,1 2 0,-1 1 16,2 1-16,1 1 0,1 0 0,1 0 15,1 2-15,3-2 16,0-2-16,4-3 0,2-1 16,-1-3-16,-1-2 0,-3-1 15</inkml:trace>
  <inkml:trace contextRef="#ctx0" brushRef="#br0" timeOffset="491944.3699">27721 10088 0,'0'0'0,"0"0"16,0 0-16,0 0 0,-6 22 0,6-22 15,-8 24-15,8-24 16,-9 28-16,5-12 0,-1 2 15,1-1-15,0-1 0,0-1 0,2 1 16,0-4-16,0-2 0,1-2 16,1-2-16,0-2 0,0-4 0,0 0 15,2-8-15,-1 2 16,0-3-16,1-2 0,1-2 16,2-2-16,0-1 0,2-3 15,0 1-15,0 2 0,1 3 16,0 3-16,0 0 0,-1 3 0,2 0 15,0 3-15,0 3 16,1 1-16,1 4 0,0-1 0,0 2 16,-1 9-16,0 6 0,-3-3 15,0-3-15,-2-1 0</inkml:trace>
  <inkml:trace contextRef="#ctx0" brushRef="#br0" timeOffset="492460.6199">28274 10144 0,'0'0'0,"0"0"0,0 0 15,0 0-15,0 0 0,-19-23 16,19 23-16,-20-12 0,20 12 16,-23-10-16,8 7 0,-2 1 0,-1 1 15,0 1-15,-1 1 16,-1 3-16,0 2 0,-5 5 0,-2 2 15,4 2-15,3 0 0,4 3 16,2 1-16,4-1 0,2 0 16,5 2-16,4 0 0,4-5 15,3-1-15,6 0 0,3-3 16,3-4-16,3-4 0,2-3 16,3-2-16,-3-4 0,-1-2 15,2-3-15,1-3 0,-1 0 16,-2-1-16,-2-6 0,-2-4 15,-3 0-15,0 2 0,3-8 0,0-1 16,-4 4-16,-3 1 0,-1 2 16,0 1-16,-4 4 0,-1 4 0,-2 3 15,0 2 1,-3 4-16,-1 3 0,-1 1 0,0 3 16,-2 0-16,-2 3 0,-2 4 15,-2 7-15,0 2 0,-2 4 0,-3 9 16,1 3-16,0-2 15,1-4-15,1 2 0,3-1 0,0 0 16,1-4-16,3 1 0,3 0 16,0-3-16,1-4 0,3-4 15,0-3-15,-1-2 0,1-1 0,-2-1 16</inkml:trace>
  <inkml:trace contextRef="#ctx0" brushRef="#br0" timeOffset="492694.8064">28793 9917 0,'0'0'0,"0"0"16,0 0-16,0 0 0,0 0 0,-13 30 16,13-30-16,-19 35 15,7-16-15,0 4 0,0 4 16,-1-1-16,2-2 0,-2 8 15,1-3-15,2-2 0,2-3 0,1 3 16,1-4-16,3-4 0,2-4 16,0-5-16,0-1 0,0-3 15</inkml:trace>
  <inkml:trace contextRef="#ctx0" brushRef="#br0" timeOffset="493127.7323">28901 10168 0,'0'0'0,"0"0"15,0 0-15,-9 21 0,9-21 0,-9 19 16,3-5-16,-1 0 0,2 0 16,0 0-16,3 0 0,1-2 15,1 1-15,3 1 0,4-2 16,3-4-16,2-1 0,2-5 0,3-4 15,-1-3-15,1-1 0,0-4 16,1-5-16,0 1 0,-2-1 16,1-3-16,-1-1 0,1-3 15,-3 3-15,-3 2 0,-2 5 16,-1 1-16,-3 0 0,0 5 16,-2 1-16,-3 5 0,2 0 0,-4 7 15,-2 5-15,-3 4 16,-2 3-16,-1 7 0,0 3 15,0-1-15,2 0 0,-1 5 16,1-1-16,1-2 0,2-5 0,-1-2 16,1-3-16,-2-2 0,1-2 15,-3 0-15,-1-3 0,-2-3 16,-3-1-16,-2-5 0,-4-2 16,0-2-16,1-1 0,-1-4 15,0-1-15,4 2 0,2 1 0,4-1 16</inkml:trace>
  <inkml:trace contextRef="#ctx0" brushRef="#br0" timeOffset="493397.7629">29597 10110 0,'0'0'0,"0"0"16,0 0-16,0 0 0,4 23 0,-4-23 16,-5 32-16,0-11 0,0 0 0,-4 3 15,-2 4-15,-2 6 16,-1-3-16,2 0 0,1-2 16,1-2-16,1-4 0,-2 0 15,2-5-15,-3-4 0,0-2 0,1-5 16,0-6-16,4-1 0,0 1 15,1-1-15</inkml:trace>
  <inkml:trace contextRef="#ctx0" brushRef="#br0" timeOffset="493697.2381">29700 10039 0,'0'0'0,"0"0"16,19-2-16,-8 1 0,-1 1 0,5 0 15,4 2-15,-1 0 0,-2 0 16,1 3-16,-1 0 0,0 2 16,-2-1-16,-2 4 0,-1 2 15,-2 0-15,-1 0 0,-3 6 16,1 3-16,-3 0 0,-1 0 0,-2 11 16,-1 3-16,-1-3 15,-1-2-15,-3-1 0,0 0 16,-1-3-16,-1-1 0,-3 2 15,0-6-15,4-7 0,0-2 0,-2-2 16,-2 1-16,1-5 0,0-1 16,-3-3-16,-2-3 0,1 1 15,3-1-15,3 1 0</inkml:trace>
  <inkml:trace contextRef="#ctx0" brushRef="#br0" timeOffset="493861.5488">29629 10169 0,'0'0'16,"0"0"-16,0 0 0,21-2 0,-21 2 15,22 0-15,-8 1 0,-1 2 16,0 0-16,1 1 0,-1 0 16,-2 0-16,-1 0 0,-1-1 0</inkml:trace>
  <inkml:trace contextRef="#ctx0" brushRef="#br0" timeOffset="494011.5635">29629 10324 0,'0'0'0,"0"0"15,0 0-15,0 0 0,0 0 0,36-1 16,-36 1-16,36-4 16,-16 2-16,3-3 0,3 0 15,-1 1-15,-1-2 0,3 0 0,-5 1 16,-3 1-16</inkml:trace>
  <inkml:trace contextRef="#ctx0" brushRef="#br0" timeOffset="494227.7829">30160 10121 0,'0'0'16,"0"0"-16,0 0 0,0 0 0,3 25 15,-3-25-15,-1 27 16,-1-11-16,-1 1 0,-1 1 0,1 2 16,0-1-16,0 0 0,-1 3 15,1-2-15,1-2 0,-1-3 16,1-4-16,0-4 0,1 0 16,0-2-16,0 0 0</inkml:trace>
  <inkml:trace contextRef="#ctx0" brushRef="#br0" timeOffset="494527.9909">30174 10115 0,'0'0'0,"0"0"0,0 0 0,27-5 16,-27 5-16,23-3 0,-10 2 16,2 1-16,-1 1 0,1 0 15,3 1-15,-2 0 0,1 2 0,2 1 16,-3 3-16,-1 0 0,-3 2 15,-2 3-15,-3 0 16,0 0-16,-1 1 0,-3 3 0,-2 2 16,-1-1-16,0 0 0,-1 0 15,-1-1-15,-2 0 0,1-1 16,-4-1-16,-1-1 0,-2 0 16,0-3-16,-1 0 15,-3 0-15,2-2 0,0-2 0,-1-3 16,-1-5-16,2 1 0,2-1 0,1 1 15</inkml:trace>
  <inkml:trace contextRef="#ctx0" brushRef="#br0" timeOffset="494695.4771">30162 10264 0,'0'0'16,"0"0"-16,0 0 0,0 0 15,27-4-15,-27 4 0,23 1 16,-23-1-16,25-1 0,-10 1 15,0 1-15,0 0 0,1 1 0,-2-1 16,-1 1-16,-2 0 16,-1-2-16,-1 0 0,-1 0 0,-1 0 15</inkml:trace>
  <inkml:trace contextRef="#ctx0" brushRef="#br0" timeOffset="494878.5271">30120 10414 0,'0'0'0,"0"0"0,0 0 16,0 0-16,32 1 0,-32-1 0,29 2 15,-14-2-15,1 0 0,1 0 16,3 2-16,-1 0 0,0-1 16,2 1-16,-4-1 0,-2 0 0,-3 1 15,-2-2-15</inkml:trace>
  <inkml:trace contextRef="#ctx0" brushRef="#br0" timeOffset="495077.6983">30106 10574 0,'0'0'15,"0"0"-15,0 0 0,24-2 0,-24 2 16,28 1-16,-9-2 15,2 1-15,2 0 0,9-1 0,2-1 16,-1 0-16,-1-1 0,6-2 16,1 1-16,-8 0 0,-6 2 0,-4-1 15</inkml:trace>
  <inkml:trace contextRef="#ctx0" brushRef="#br0" timeOffset="495377.7022">30926 10232 0,'0'0'0,"0"0"0,0 0 0,1 21 16,-1-21-16,0 28 0,-1-6 15,0-1-15,0 2 0,-1 6 16,0 0-16,-1-1 0,1-3 0,0 0 15,0-3-15,0 0 0,-1-3 16,-1 2-16,0-3 0,-1-4 16,1-1-16,-4-1 0,-2-2 15,-1-1-15,-1-1 0,0-4 16,0-3-16,-2-2 0,2-2 16,-1-6-16,-1-4 0,2 2 0,2 2 15,2 0-15</inkml:trace>
  <inkml:trace contextRef="#ctx0" brushRef="#br0" timeOffset="495527.6682">30684 10397 0,'0'0'0,"0"0"0,0 0 15,0 0-15,0 0 0,0 0 0,0 0 16,0 0-16,-4 29 0,4-29 16,-8 25-16,8-25 0,-10 25 0,4-11 15,1 1-15,0 1 0,1-1 16,-1-2-16,2-2 0,0-1 15</inkml:trace>
  <inkml:trace contextRef="#ctx0" brushRef="#br0" timeOffset="495727.9309">31130 10545 0,'0'0'0,"0"0"15,0 0-15,0 0 0,15 19 0,-15-19 16,9 13-16,-3-5 0,-1 0 16,1-1-16,0 0 15,-2 0-15,-1 0 0,1-3 0,0-3 16,-1 1-16,1-1 0,-2 0 16</inkml:trace>
  <inkml:trace contextRef="#ctx0" brushRef="#br0" timeOffset="495961.9397">31567 10179 0,'0'0'0,"0"0"15,0 0-15,0 0 0,0 0 0,-11 28 16,11-28-16,-19 24 0,8-12 15,-1 3-15,-2 1 16,-1-2-16,1 1 0,-6 1 0,-2-2 16,1 0-16,1 0 0,3-4 15,1-5-15,3 1 0,2-3 0,1 1 16</inkml:trace>
  <inkml:trace contextRef="#ctx0" brushRef="#br0" timeOffset="496147.1678">31406 10384 0,'0'0'16,"0"0"-16,0 0 0,0 0 0,3 22 15,-3-22-15,-1 26 16,0-10-16,-1 1 0,-2 3 0,1 0 16,0 0-16,-1-3 0,1 5 15,1-2-15,-1-3 0,0-2 0,1-3 16,0-4-16,0 0 0,1-1 15,0-3-15</inkml:trace>
  <inkml:trace contextRef="#ctx0" brushRef="#br0" timeOffset="496428.1738">31453 10396 0,'0'0'15,"0"0"-15,0 0 0,26-1 0,-26 1 16,0 0-16,32 4 15,-21-3-15,1 1 0,1 1 0,2 0 16,0 2-16,-2 1 0,-1 1 16,-1 2-16,0 0 0,-1 1 15,0 4-15,-2 0 16,-2 2-16,0 0 0,-2 2 0,-2 0 16,0-1-16,-1-1 0,-2 0 15,-2 0-15,0-1 0,0-1 16,-3-3-16,0-1 0,-2-2 15,0 0-15,0-3 0,0 0 16,-2-2-16,0-2 0,2 0 0,1 0 16,2 0-16</inkml:trace>
  <inkml:trace contextRef="#ctx0" brushRef="#br0" timeOffset="496594.2533">31407 10529 0,'0'0'15,"0"0"-15,0 0 0,0 0 0,27 1 16,-27-1-16,28 3 16,-28-3-16,29 3 0,-14-2 0,1 0 15,-1 1-15,-1 0 0,-2-1 16,-1 0-16,-2 0 0</inkml:trace>
  <inkml:trace contextRef="#ctx0" brushRef="#br0" timeOffset="496761.3135">31411 10692 0,'0'0'15,"0"0"-15,0 0 0,0 0 0,0 0 16,36-1-16,-36 1 0,28 0 16,-28 0-16,32-5 0,-11 2 15,-1 0-15,0-2 0,-2 1 16,-3 0-16,-2 0 0</inkml:trace>
  <inkml:trace contextRef="#ctx0" brushRef="#br0" timeOffset="497211.4316">31913 10270 0,'0'0'16,"0"0"-16,0 0 0,0 0 0,0 0 15,-15 24-15,15-24 16,-16 18-16,16-18 0,-18 18 0,10-9 16,0-1-16,1 0 0,2-1 15,-1-1-15,3 0 0,1-1 16,2 1-16,1-1 0,2-2 16,0 0-16,4-2 0,2 2 15,1-2-15,1-1 0,2 1 16,1 0-16,2 0 0,-1-1 15,1 3-15,-2 1 0,-1-1 0,-2 1 16,3 2-16,-3 0 16,-4 1-16,0 2 0,-2 2 0,-1 2 15,-2 0-15,-1 2 0,-2 5 16,-1 0-16,-2 0 0,1-1 16,-1-1-16,-2-1 0,1 0 15,-1 0-15,1-3 0,-2-1 16,2-1-16,-1-1 0,0-3 15,1-1-15,-1-1 0,0-1 0,-2-1 16,-1-1-16,-1-1 0,0 0 16,-3-3-16,-2-3 0,-1 0 15,1-3-15,3 1 0,1 2 16,2-1-16</inkml:trace>
  <inkml:trace contextRef="#ctx0" brushRef="#br0" timeOffset="497337.4323">31729 10547 0,'0'0'0,"0"0"16,0 0-16,0 0 0,30 6 0,-30-6 16,33 6-16,-13-1 0,0 0 15,4 0-15,2 0 0,-3 0 16,-3-1-16,-2 0 0</inkml:trace>
  <inkml:trace contextRef="#ctx0" brushRef="#br0" timeOffset="503411.4206">28255 16008 0,'0'0'0,"0"0"0,0 0 15,0 0-15,0 0 0,0 0 16,0 0-16,0 25 0,0-25 0,-6 23 15,0-4-15,-1 0 16,0 2-16,-3 3 0,-3 4 16,2 0-16,2 0 0,-5 5 15,1-4-15,3-1 0,2-1 0,2 3 16,1 0 0,4-5-16,4-3 0,2-3 0,4-4 15,3-3-15,3-2 0,6-4 16,6-2-16,-3-4 0,-2-5 0,2-3 15,3-4-15,-5 3 0,-4 2 16,-4 0-16</inkml:trace>
  <inkml:trace contextRef="#ctx0" brushRef="#br0" timeOffset="503628.5045">28090 16252 0,'0'0'0,"0"0"0,0 0 15,33-1-15,-18 1 0,5 1 16,3 1-16,6 0 0,-2 1 16,5-1-16,5 0 0,-4 1 15,-2 1-15,0-1 0,-6 0 16,-5 0-16</inkml:trace>
  <inkml:trace contextRef="#ctx0" brushRef="#br0" timeOffset="503879.5109">28845 16376 0,'0'0'0,"0"0"16,0 0-16,0 0 0,-9 22 0,9-22 16,-7 24-16,7-24 0,-7 31 15,2-15-15,1-2 0,-1 1 16,2 0-16,0-1 0,-2-1 16,2-1-16,0-2 0,-1-3 15,2-3-15,0 0 0,1-1 16,0 0-16</inkml:trace>
  <inkml:trace contextRef="#ctx0" brushRef="#br0" timeOffset="504055.5154">28899 16168 0,'0'0'0,"0"0"0,0 0 15,0 0-15,24 14 0,-24-14 16,18 15-16,-18-15 0,21 16 0,-11-9 16,-3-1-16,1-1 0</inkml:trace>
  <inkml:trace contextRef="#ctx0" brushRef="#br0" timeOffset="504712.7417">29171 16419 0,'0'0'16,"0"0"-16,0 0 0,0 0 0,-9 22 16,9-22-16,-9 25 0,3-12 15,-2 1-15,-1-2 0,1-1 16,0 0-16,1 0 0,2-1 16,0-1-16,1-1 0,1-2 0,0-1 15,2-1-15,1-4 16,0 0-16,1-3 0,3-1 15,0-2-15,0-2 0,2-2 16,1-3-16,0-1 0,2-1 0,4-5 16,2-2-16,0 3 0,1 3 15,-1 1-15,2 1 0,-3 1 16,-2 2-16,0 4 0,0 3 16,-1 0-16,0 2 0,0 3 15,0 3-15,-1 1 0,-2 2 0,-3 0 16,0 3-16,-3 1 15,-1 3-15,-1 1 0,-1 3 16,-1-1-16,0-2 0,-1-1 0,0-1 16,0-2-16,0 0 15,-1-2-15,2-1 0,0-1 0,-1-2 16,-1-1-16,1-1 0,1-3 16,2 0-16,-1-4 15,2-3-15,1-4 0,1-2 0,3-1 16,1-1-16,7-4 0,1 0 15,2-1-15,-1 0 0,1 2 16,-1 2-16,2 1 0,1 3 16,1 0-16,0 2 0,4-1 15,-2 4-15,-4 1 0,-2 4 0,-1 1 16,1 3-16,-6 2 0,-2 4 16,0 1-16,-1 2 0,-3 0 15,-1 0-15,-1 2 0,-4 2 16,1 1-16,-1 3 0,-1 0 15,-2 0 1,1-2-16,0 0 0,-2-3 16,1 0-16,-1-1 0,1 0 15,0-2-15,2-1 0,0-2 16,0-1-16,1-1 0</inkml:trace>
  <inkml:trace contextRef="#ctx0" brushRef="#br0" timeOffset="504959.8669">30030 16413 0,'0'0'16,"0"0"-16,0 0 0,0 0 15,-15 24-15,15-24 0,-15 28 16,7-12-16,2 0 0,-2 0 15,0 1-15,2-2 0,-1 1 0,-1 1 16,2-1-16,1-4 0,2-1 16,1-4-16,1-4 0,1-3 15,0 0-15,0 0 0,0 0 16,0 0-16</inkml:trace>
  <inkml:trace contextRef="#ctx0" brushRef="#br0" timeOffset="505127.8741">30051 16109 0,'0'0'0,"0"0"0,0 0 0,0 0 16,0 0-16,21 20 0,-21-20 16,11 19-16,-11-19 0,13 26 15,-4-10-15,-1-3 0,-2-2 0,0 0 16</inkml:trace>
  <inkml:trace contextRef="#ctx0" brushRef="#br0" timeOffset="505694.2074">30441 16558 0,'0'0'0,"0"0"16,0 0-16,0 0 0,0 0 0,9-29 15,-9 29-15,5-25 0,-5 25 16,5-24-16,-4 12 0,0-1 16,0-2-16,-2 1 0,0-1 15,-1 2-15,-2 2 0,0-1 16,-1 0-16,-3 3 0,-2 0 0,-4 4 16,-4 1-1,0 1-15,2 3 0,-8 4 0,-2 6 16,0 0-16,-1 2 0,4 0 15,2 2-15,0 5 0,4 1 0,3 1 16,4 0-16,3 1 0,2-2 16,10-1-16,7 0 15,1-3-15,0-2 0,3-4 0,0-4 16,2-1-16,1-1 0,-1-7 16,2-2-16,0-2 0,0-1 15,3-11 1,4-10-16,-2 1 0,0 0 15,-2 3-15,-1 2 0,2-8 0,-3-2 16,-5 5-16,-3 2 0,-1 0 16,-1-1-16,-1 4 0,-1 2 15,-1 3-15,-1 2 16,-2 6-16,-1 5 0,1 0 0,-1 1 16,-2 1-16,0 1 0,-5 7 15,-1 7-15,0 1 0,-1 2 0,-6 4 16,-4 6-16,-4 4 0,1 0 15,1 4-15,-1 4 16,3-1-16,0 2 0,0 7 16,-1-1-16,4-5 0,3-4 0,2-4 15,0-9-15,3-4 0</inkml:trace>
  <inkml:trace contextRef="#ctx0" brushRef="#br0" timeOffset="507278.5474">28240 16736 0,'0'0'0,"0"0"0,0 0 0,0 0 16,0 0-16,0 0 0,0 0 16,0 0-16,0 0 0,0 0 15,23 8-15,-23-8 0,0 0 0,4 32 16,-8-14-16,-3 3 15,-1 2-15,0 2 0,-1 2 16,1-2-16,0 0 0,-1 7 0,1 2 16,1-4-16,2-4 0,0 3 15,4-4-15,1-4 0,1-4 16,6-3-16,3-3 0,1-3 16,2 0-16,2-3 0,3-2 15,0-2-15,0-1 0,8-4 16,0-1-16,-5 1 0,-3 0 0,-4 1 15</inkml:trace>
  <inkml:trace contextRef="#ctx0" brushRef="#br0" timeOffset="507494.82">28018 16947 0,'0'0'16,"0"0"-16,0 0 0,0 0 0,30 0 16,-30 0-16,32 1 0,-32-1 15,45 3-15,-19-3 0,4 0 16,2 1-16,1 2 0,11 0 16,1 2-16,1 0 0,-10-2 0,-6 0 15</inkml:trace>
  <inkml:trace contextRef="#ctx0" brushRef="#br0" timeOffset="507697.8925">28819 17069 0,'0'0'0,"0"0"0,0 0 0,0 0 0,-3 24 15,3-24-15,-8 27 16,8-27-16,-11 34 0,6-15 15,-1 1-15,0-2 0,-1-2 0,1 3 16,1-2-16,1-3 16,0-3-16,1-1 0,0-3 0,1-1 15,-1-2-15,2 0 16</inkml:trace>
  <inkml:trace contextRef="#ctx0" brushRef="#br0" timeOffset="507854.1127">28879 16829 0,'0'0'0,"0"0"0,0 0 15,0 0-15,25 7 0,-25-7 16,19 9-16,-19-9 0,22 8 16,-12-5-16,-1 0 0,-1-1 0</inkml:trace>
  <inkml:trace contextRef="#ctx0" brushRef="#br0" timeOffset="508478.3294">29152 17192 0,'0'0'16,"0"0"-16,0 0 0,-10 24 0,5-13 15,-2 1-15,0 1 0,-1-2 16,0 0-16,0 1 15,1-2-15,2-4 0,2 0 16,1-2-16,1-1 0,1-3 0,3 1 16,1-4-16,2-4 0,1-1 15,-1-3-15,3-1 0,1-1 16,4-6-16,3-1 0,0 1 16,2-1-16,-2 2 0,-1 1 0,0 2 15,-1 3-15,-1 0 0,0 3 16,-1 0-16,0 2 0,0 4 15,2 4-15,-2 2 0,-1 1 16,-3 5-16,-3 3 0,-1 1 16,-2 0-16,-2 2 0,-2 2 15,-1 0-15,-1-1 0,-2 0 16,1 0-16,-2-1 0,0-2 16,0-1-16,1-2 0,0-2 15,1-1-15,1-2 16,0-2-16,3-3 0,0 0 0,4-5 15,3-9-15,1 3 16,2-2-16,4-6 0,2 0 0,0-1 16,0 0-16,3 0 15,1-1-15,5 0 0,-3 3 0,-1 3 16,-1 2-16,-4 3 0,0 0 16,-2 3-16,-1 1 15,0 3-15,1 2 0,-3 2 0,-1 2 16,-3 3-16,2 5 0,-5 4 15,-2 6-15,-2-1 16,-2 0-16,0 4 0,-1 0 0,0 1 16,-1-1-16,0-3 0,0-1 15,-1-2-15,2 0 0,1-6 16,0 0-16,1-3 16,0-2-16,1-1 0</inkml:trace>
  <inkml:trace contextRef="#ctx0" brushRef="#br0" timeOffset="508678.3343">30017 17193 0,'0'0'16,"0"0"-16,0 0 0,-6 19 15,6-19-15,-8 20 0,8-20 16,-11 26-16,7-14 0,0-1 15,0 0-15,1-1 0,1 0 16,0-5-16,-1 0 0,1-2 0,1 1 16,0-2-16</inkml:trace>
  <inkml:trace contextRef="#ctx0" brushRef="#br0" timeOffset="508861.4153">30002 16830 0,'0'0'0,"0"0"0,0 0 0,0 0 16,17 17-16,-17-17 0,14 17 15,-14-17-15,16 24 0,-7-9 16,0 1-16,0-1 0,-1-2 0,-1-2 16</inkml:trace>
  <inkml:trace contextRef="#ctx0" brushRef="#br0" timeOffset="509377.7831">30461 17118 0,'0'0'0,"0"0"16,0 0-16,-3-20 0,3 20 0,-5-18 15,2 8-15,-1 0 16,-2 0-16,-2 0 0,0 0 15,-4 2-15,0 1 0,-2 2 16,-1 2-16,-6 2 0,0 4 0,-4 2 16,-1 3-16,2 2 0,2 3 15,3 4-15,2 4 0,2 3 16,3 0-16,6-2 16,5-2-16,6-1 0,3-2 0,6-3 15,3 0-15,1-2 0,1-1 16,5-4-16,6-2 15,-3-5-15,-1-5 0,0-3 0,1-5 16,-2 0-16,0-1 0,4-11 16,-1-5-16,-6 2 0,-5 1 0,0-2 15,-2-2-15,-3 1 0,-2 0 16,0 4-16,-1 4 0,-1 3 16,-2 2-16,-1 1 0,-1 0 15,-1 4-15,1 2 0,-3 4 16,0 2-16,-1 4 0,-1 3 0,-1 4 15,-3 4-15,0 0 0,-1 2 16,0 5-16,-2 4 16,-3 5-16,0 1 0,-1 2 0,0 3 15,1-4-15,2-1 0,2-2 16,2 1-16,0-1 0,2 2 16,2-4-16,2-4 0,3-3 15,2-4-15,-1-2 0,0-2 16,-2-2-16</inkml:trace>
  <inkml:trace contextRef="#ctx0" brushRef="#br0" timeOffset="509580.8956">30900 17077 0,'0'0'15,"0"0"-15,0 0 0,0 0 16,0 0-16,-11 24 0,11-24 15,-12 23-15,12-23 0,-16 27 16,8-12-16,2 0 0,0 2 0,2-2 16,1-1-16,0-3 0,2-2 15,0-2-15,0 0 16,0-1-16</inkml:trace>
  <inkml:trace contextRef="#ctx0" brushRef="#br0" timeOffset="509747.2554">30942 16823 0,'0'0'0,"0"0"16,0 0-16,0 0 0,6 23 0,-6-23 16,0 0-16,11 22 0,-11-22 15,10 19-15,-5-12 0,-2 0 16</inkml:trace>
  <inkml:trace contextRef="#ctx0" brushRef="#br0" timeOffset="510028.7473">31362 16895 0,'0'0'0,"0"0"0,0 0 16,0 0-16,0 0 0,-12 24 0,12-24 15,-19 26-15,19-26 0,-23 30 16,9-10-16,0 2 0,0 0 0,-3 4 16,2-2-16,2 0 15,2 0-15,3-2 0,3 0 16,3-1-16,1-2 0,3-2 16,3-1-16,0-4 0,2-2 0,1-2 15,0-1-15,2-3 16,1-1-16,-1 0 0,-2-1 15,-1 0-15</inkml:trace>
  <inkml:trace contextRef="#ctx0" brushRef="#br0" timeOffset="510246.8292">31089 17054 0,'0'0'0,"0"0"0,0 0 16,0 0-16,27 4 0,-27-4 16,26 5-16,-26-5 0,35 10 0,-11-5 15,4 1 1,1 1-16,-1-1 0,-2 1 16,-2 0-16,4 0 0,-4-2 15,-3-1-15,-3 0 0,-4-1 16</inkml:trace>
  <inkml:trace contextRef="#ctx0" brushRef="#br0" timeOffset="510761.9493">31641 17074 0,'0'0'16,"0"0"-16,0 0 0,0 0 0,0 0 16,-7 25-16,7-25 0,-11 24 15,11-24-15,-12 29 0,6-11 16,2-1-16,1 0 0,0 0 16,1 0-16,1-1 0,1-1 0,2 3 15,3 0-15,2-2 16,3-3-16,4-2 0,2-4 15,0-2-15,-2-2 0,1-3 0,2-2 16,1-3-16,0-1 0,0-6 16,0-4-16,-2-1 0,0 0 0,-2 0 15,-1 1-15,3-2 16,-2 3-16,-3 2 0,-2 3 16,-3 2-16,0 1 0,-3 4 15,-1 0-15,-2 3 0,3 3 0,-3 5 16,-3 3-16,1 3 0,0 3 15,-1 4-15,-1 5 16,1 0-16,0 1 0,-2 9 16,2 3-16,0-3 0,-1-2 0,1-2 15,1 0-15,-3-4 0,1-2 16,-4 1-16,0-2 0,-4-8 16,-1-3-16,-3-5 0,-4-6 15,-4-5-15,-5-3 0,6 0 16,4 1-16,4 1 0</inkml:trace>
  <inkml:trace contextRef="#ctx0" brushRef="#br0" timeOffset="518312.625">7268 15960 0,'0'0'16,"0"0"-16,0 0 0,0 0 15,0 0-15,18 19 0,-18-19 16,18 14-16,-9-5 0,2 1 15,2 0-15,-1 0 0,0-1 16,0 1-16,-3-1 0,0-1 16,-1-1-16,-2-1 0</inkml:trace>
  <inkml:trace contextRef="#ctx0" brushRef="#br0" timeOffset="518665.1184">7136 16198 0,'0'0'16,"0"0"-16,0 0 0,0 0 0,23 8 15,-23-8-15,28 3 0,-28-3 16,34 1-16,-13-1 16,3 0-16,-1-1 0,-1 1 0,5 0 15,-3 2 1,-3 2-16,-2 2 0,-6 1 15,-2 1-15,-8 9 16,-7 7-16,-4-1 0,-3-1 0,-2 0 16,-1 1-16,-4 6 0,3 0 15,0-3-15,3-3 0,2-4 16,3-5-16,1-2 0,2-3 16,1 0-16,3 1 0,7-5 15,5-2-15,6-6 16,4-3-16,-2-2 0,0-1 15,10-8-15,6-4 0,-8 4 16,-4 4-16,-6 2 0</inkml:trace>
  <inkml:trace contextRef="#ctx0" brushRef="#br0" timeOffset="518912.126">7775 16088 0,'0'0'0,"0"0"0,0 0 16,0 0-16,0 0 0,0 0 15,0 33-15,0-33 0,0 33 16,0-12-16,-4 4 16,2 1-16,0-1 0,-3 8 0,0 1 15,-2-1-15,0 0 0,-2 8 16,0-3-1,3-11-15,2-5 0,0 1 16,1-4-16,0-4 0</inkml:trace>
  <inkml:trace contextRef="#ctx0" brushRef="#br0" timeOffset="519348.5156">7826 16108 0,'0'0'0,"0"0"0,0 0 16,0 0-16,0 0 0,26-3 16,-26 3-16,23-5 0,-23 5 0,27-5 15,-27 5-15,35-5 0,-17 1 16,1 1-16,0 0 0,0 2 16,-3 0-16,2 0 0,-1 2 15,1 0-15,0 0 0,1 3 16,-1 2-16,-4 4 0,-3 3 15,-6 5-15,-6 6 0,-3 1 16,0 0-16,-4 2 0,1 0 16,-3 4-16,1-1 0,0-3 15,1-2-15,0-2 0,2-2 0,0-2 16,2-3-16,3-2 0,2-1 16,3-3-16,4 0 15,1-4-15,2 0 0,3-1 0,4-1 16,0-3-16,0-3 0,4-2 15,1 0-15,0-1 0,1-1 16,-2-2-16,0-1 16,-4 1-16,-3 2 0,-1-1 0,-4 0 15,-1-1-15,-2-1 0,-5-1 16,-2-1-16,0 1 0,0 2 16,0 1-16</inkml:trace>
  <inkml:trace contextRef="#ctx0" brushRef="#br0" timeOffset="519678.5565">8803 15954 0,'0'0'0,"0"0"15,0 0-15,0 0 0,0 0 0,0 0 16,0 0-16,-8 27 0,8-27 15,-14 17-15,14-17 16,-16 18-16,6-9 0,0-2 0,0 0 16,0-1-16,1-1 15,2-1-15,3-1 0,1 0 0,3-3 16,1 2-16,4-2 0,4-1 16,2 0-16,6-1 0,0-1 15,3 1-15,0 0 0,1 0 16,1-2-16,7 1 0,-1 0 15,-2 0-15,-4-3 0,-4 2 16,-1 1-16,-4 0 16</inkml:trace>
  <inkml:trace contextRef="#ctx0" brushRef="#br0" timeOffset="519844.5272">8844 16115 0,'0'0'0,"0"0"15,0 0-15,11 22 0,-11-22 16,10 21-16,-10-21 0,9 20 16,-5-11-16,-1 0 0,1-1 15,-1-1-15,1 0 0,1-5 16,-1-2-16,0 0 0,-1 0 0,-1 0 16</inkml:trace>
  <inkml:trace contextRef="#ctx0" brushRef="#br0" timeOffset="520145.5375">9258 15901 0,'0'0'16,"0"0"-16,0 0 0,0 0 0,0 0 16,0 0-16,0 0 15,3 26-15,-3-26 0,0 0 0,-13 24 16,13-24-16,-7 18 0,0-10 15,2 1-15,-1-1 0,2-1 16,-1 0-16,3-3 0,1 1 16,2 0-16,1-1 0,3 0 15,-1 0-15,4 0 0,3-1 16,3 0-16,2 0 0,0-1 16,1-1-16,-2 1 0,2 1 0,-1-1 15,1 0-15,-1 0 0,2 0 16,-4-1-16,-2 0 0,-2 0 15,-1 0-15</inkml:trace>
  <inkml:trace contextRef="#ctx0" brushRef="#br0" timeOffset="520328.7355">9225 16167 0,'0'0'0,"0"0"0,0 0 0,22 12 15,-22-12-15,21 14 0,-7-8 16,-2 0-16,0-1 0,-1 0 16,-1-1-16,-1-1 0,-3-2 15,1 1-15,-2 0 0,0-1 0</inkml:trace>
  <inkml:trace contextRef="#ctx0" brushRef="#br0" timeOffset="520562.739">8828 16318 0,'0'0'16,"0"0"-16,0 0 0,0 0 16,0 0-16,0 0 0,30 9 0,-30-9 15,29 7-15,-10-5 0,3 0 16,1 0-16,0-1 0,3 2 15,3-3-15,4 2 0,-2 0 0,-2-1 16,-3 0-16,-3 1 0,-3 1 16,-3 0-16,-4-2 15,-2 1-15</inkml:trace>
  <inkml:trace contextRef="#ctx0" brushRef="#br0" timeOffset="520795.2838">8716 16532 0,'0'0'0,"0"0"16,0 0-16,0 0 0,0 0 15,23 8-15,-23-8 0,35 4 16,-11-3-16,3 0 0,5 0 16,1-1-16,1 1 0,10-1 15,1 0-15,-5 0 0,-1 0 16,6-2-1,-3-1-15,-8 1 16,-5 0-16,-5 0 0</inkml:trace>
  <inkml:trace contextRef="#ctx0" brushRef="#br0" timeOffset="521062.3551">9068 16389 0,'0'0'15,"0"0"-15,0 0 0,0 0 16,0 0-16,0 0 0,0 0 0,0 0 16,9 28-16,-9-28 15,0 33-15,0-33 0,-4 35 16,2-18-16,0 1 0,-2-1 0,0 1 16,-1 0-16,-1 0 0,-1-2 15,0-1-15,-4 3 0,-3-2 16,1 0-16,0-1 0,0 0 15,-2-1-15,0-4 0,0-2 0,-3-5 16,-1-3-16,4 0 0,2 0 16,2 0-16</inkml:trace>
  <inkml:trace contextRef="#ctx0" brushRef="#br0" timeOffset="521244.6802">9174 16773 0,'0'0'16,"5"5"-16,3 2 0,-2 1 0,1 1 15,4 4-15,2-1 0,4 2 16,-1 1-16,1 2 0,-1 1 16,-2-3-16,-3-2 0,-1-2 15</inkml:trace>
  <inkml:trace contextRef="#ctx0" brushRef="#br0" timeOffset="530747.1937">11732 15966 0,'0'0'0,"0"0"0,0 0 15,0 0-15,0 0 0,28 0 0,-28 0 16,0 0-16,23 7 0,-23-7 16,0 0-16,30 4 0,-30-4 0,27 3 15,-9-2-15,-1-1 16,-1 2-16,3-1 0,2 0 16,2 0-16,2 0 0,8-1 15,0 1-15,2-1 0,0 0 0,1 2 16,3 1-16,7-1 0,-1-2 15,1 2-15,-1 1 16,0-1-16,0 0 0,14-1 0,2-1 16,-4-1-16,-6 1 0,10-1 15,0 0-15,-3 0 0,-2 2 0,2-1 16,1 1-16,-4-2 0,-3-1 16,12-1-16,2 0 15,-7 3-15,-6 0 0,3 0 16,2-1-16,0-1 0,-2-2 0,23 0 15,-9 1-15,-10 3 0,-6 1 16,5 0-16,4 0 0,-14 0 16,-8-1-16,4 4 0,4 3 15,-12-3-15,-6-2 0,1-2 16,0 0-16,-7 2 0,-3 1 0,-14-3 16,0 0-16,-3 2 0,-1-2 15,-2 1-15,0 0 16,-2-1-16</inkml:trace>
  <inkml:trace contextRef="#ctx0" brushRef="#br0" timeOffset="532581.3094">11982 16143 0,'0'0'0,"0"0"16,0 0-16,0 0 0,0 0 0,20 12 15,-20-12-15,21 13 0,-21-13 0,25 14 16,-13-5 0,-1-1-16,-1-1 0,-1 0 15,-2-1-15,0-1 0</inkml:trace>
  <inkml:trace contextRef="#ctx0" brushRef="#br0" timeOffset="532778.3095">11864 16389 0,'0'0'0,"0"0"0,0 0 16,25 8-16,-25-8 0,23 4 0,-10-1 15,3-1-15,1 1 0,4 0 16,2 0-16,-2-1 0,-1-1 15,1 0-15,-3 0 0,-3-1 16</inkml:trace>
  <inkml:trace contextRef="#ctx0" brushRef="#br0" timeOffset="532962.3093">11805 16700 0,'0'0'0,"0"0"15,0 0-15,0 0 0,0 0 16,34 2-16,-34-2 0,37-3 16,-17-1-16,4-3 0,4-4 15,1-1-15,0-1 0,3-2 16,-6 3-16,-3 2 0</inkml:trace>
  <inkml:trace contextRef="#ctx0" brushRef="#br0" timeOffset="533198.6034">12622 15980 0,'0'0'0,"0"0"0,0 0 0,0 0 15,0 0-15,0 0 0,0 0 16,0 0-16,0 0 0,-17 22 15,17-22-15,-20 19 0,20-19 0,-28 19 16,14-10-16,-3 0 0,-2-1 16,0 2-16,-2 0 0,2-1 15,2-1-15,3-1 0</inkml:trace>
  <inkml:trace contextRef="#ctx0" brushRef="#br0" timeOffset="533512.1517">12395 16088 0,'0'0'0,"0"0"0,0 0 15,0 0-15,0 0 0,13 29 16,-13-29-16,3 27 0,-3-12 16,-1 0-16,-1 1 0,-2-1 15,-2 0-15,1-1 0,-2 1 16,0-2-16,1 0 0,0-3 15,2-1-15,0 0 0,0-1 0,1 0 16,1-2-16,1 0 0,2-1 16,3-2-16,3-1 0,2 0 15,0-1-15,3-2 0,-1-2 16,1 0-16,0-1 0,2 0 16,2-1-16,0-1 0,1-2 15,2-3-15,0 0 0,-3 0 16,-3 3-16,-2 1 0</inkml:trace>
  <inkml:trace contextRef="#ctx0" brushRef="#br0" timeOffset="533695.4216">12614 16247 0,'0'0'16,"0"0"-16,0 0 0,0 0 15,0 0-15,8 28 0,-8-28 16,4 19-16,-4-19 0,5 21 15,-3-10-15,0-1 0,-1-1 0,2-1 16,0-1 0,-1-1-16,-1 0 0,0-1 0,0 0 0,0-1 15</inkml:trace>
  <inkml:trace contextRef="#ctx0" brushRef="#br0" timeOffset="534011.6774">12741 16155 0,'0'0'0,"0"0"16,0 0-16,0 0 0,0 0 15,28 12-15,-28-12 16,22 3-16,-22-3 0,31 3 0,-15-2 16,1 0-16,-2-1 0,2 1 15,-1 0-15,0 0 0,-2 0 16,0 0-16,1 0 0,-1 1 0,-1 1 15,-2 1-15,-2 3 16,-3-1-16,-2 1 0,-3 1 16,-2 0-16,-1 2 0,-3 2 0,0 2 15,-2 1-15,1 1 0,-1-1 16,-2 2-16,0-1 0,-1-3 16,-1-1-16,-1-4 15,-1-3-15,1-1 0,2 0 0,2-1 16</inkml:trace>
  <inkml:trace contextRef="#ctx0" brushRef="#br0" timeOffset="534150.675">12844 16266 0,'0'0'0,"0"0"16,0 0-16,0 0 0,0 0 15,-11 27-15,11-27 0,-11 20 0,4-9 16,-2 0-16,-2-1 0,1 0 15,2-2-15,1-1 0</inkml:trace>
  <inkml:trace contextRef="#ctx0" brushRef="#br0" timeOffset="534395.8411">12483 16521 0,'0'0'16,"0"0"-16,0 0 0,1 27 15,-1-16-15,0 2 0,0 3 0,0 1 16,0 0-16,0 7 0,0 1 16,0-2-16,0 0 0,0-3 15,0-1-15,0-4 0,0-2 0,0-3 16,0 0-16,0-3 0</inkml:trace>
  <inkml:trace contextRef="#ctx0" brushRef="#br0" timeOffset="534728.2336">12607 16545 0,'0'0'0,"0"0"16,0 0-16,0 0 0,26 0 0,-13-1 15,4 1-15,-1 0 0,1 1 16,2 1-16,0 0 16,7 0-16,-1-1 0,-1 2 0,0-1 15,-2 1-15,-1 0 0,0 1 16,1-1-16,-1 3 0,-2 2 16,0 2-16,-1 0 0,-3 1 15,-2 2-15,-2 0 0,-2 1 16,-2-1-16,-2-1 0,-1 3 15,-3 2-15,-3 3 0,-4 1 0,-2-1 16,0-2-16,-1 0 0,-1-1 16,-1 2-16,0-1 0,1-2 15,1-2-15,0-3 0,1-3 16,1-4-16,-1-3 0,1 1 16,2-2-16,-1 0 0</inkml:trace>
  <inkml:trace contextRef="#ctx0" brushRef="#br0" timeOffset="534978.6498">12603 16628 0,'0'0'0,"0"0"0,0 0 16,0 0-16,0 0 0,0 0 15,0 0-15,0 0 0,0 0 0,0 0 16,21 13-16,-21-13 0,28 8 15,-28-8-15,36 5 0,-17-4 16,1-1-16,1 1 16,2 1-16,-1 0 0,-1 0 0,2-1 15,-2 1-15,-3-1 0,-3 1 16,-3-1-16,-2-1 0,-2 0 16,-2 0-16,0 0 0</inkml:trace>
  <inkml:trace contextRef="#ctx0" brushRef="#br0" timeOffset="535228.7524">12780 16545 0,'0'0'16,"0"0"-16,0 0 0,0 0 15,0 0-15,0 0 0,0 0 16,7 28-16,-7-28 0,2 21 0,-2-21 15,0 29-15,0-16 0,-2 0 16,1 1-16,0 0 0,0-1 16,-1 1-16,0 2 0,-1 1 15,1-3-15,-1 0 0,-1-5 16,-1 1-16,2-1 0,0-3 16</inkml:trace>
  <inkml:trace contextRef="#ctx0" brushRef="#br0" timeOffset="535394.9695">12619 16779 0,'0'0'0,"0"0"0,0 0 0,0 0 16,0 0-16,0 0 0,26 10 16,-26-10-16,26 5 0,-26-5 15,29 4-15,-13-3 0,0-1 0,-1 1 16,-2-1-16,-2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8-27T02:54:19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 5112 0,'0'0'0,"0"0"16,0 0-16,27-5 0,-27 5 0,28-4 16,-7 0-16,1 0 0,1 0 15,12-2-15,3 0 0,2 2 16,2 0-16,12-1 0,5 1 16,-1-2-16,1 0 0,7 0 0,1 0 15,-7 2-15,-4 2 16,-2 1-16,0-1 0,-6 2 15,-13 3-15,-4 2 0,-9 4 0,-5 0 16,-5 1-16,-9 1 0,-6 1 16,-7 1-16,-6 2 0,-6 1 15,-3 1-15,-7 2 0,-4-1 16,-3 3-16,-3 1 0,-1 1 16,-1 1-16,-11 5 0,-4 0 15,4-1-15,5 1 0,-10 1 16,6-2-16,1-3 0,5-4 0,4-5 15,3-2-15,5-5 0,6-4 16,2-4-16,3-5 0,5-4 16,4-5-16,6-2 0,2-3 15,7-5-15,2-4 0,5-4 16,5-2-16,0-3 0,4-1 0,-1 0 16,1 2-16,4-4 0,2-1 15,4 2-15,4 0 16,-7 2-16,0 0 0,0 1 0,0 3 15,-2 9-15,-1 7 0,-4-1 16,-1 1-16,-2 5 0,0 6 16,1 2-16,0 3 0,-1 4 15,1 2-15,0 5 0,2 3 16,4 5-16,3 2 0,-2 6 16,2 4-16,0 4 0,0 3 0,3 3 15,2 5-15,-1 1 16,0 0-16,-1 9 0,-3-1 0,-2-5 15,0-6-15,2 1 0,-1-4 16,-6-4-16,-4-2 0,-2-6 16,-2-3-16,-1-5 0,0-1 15,-3-10-15,-1-2 0,-1-3 16,2-1-16,-7-4 0,-1-2 16,-7-5-16,-4-4 0,0-2 15,-4-5-15,-4-1 0,-5-3 0,-10-9 16,-5-4-16,0 0 0,-3 2 15,-7-7-15,-3-1 0,7 6 16,2 2-16,-9-3 0,3 2 16,2 7-16,7 6 0,11 5 15,11 5-15,5 4 0</inkml:trace>
  <inkml:trace contextRef="#ctx0" brushRef="#br0" timeOffset="9033.6923">1891 7283 0,'0'0'16,"0"0"-16,0 0 0,0 0 0,0 0 15,-18-16-15,18 16 0,0 0 16,0 0-16,0 0 0,-17-14 16,17 14-16,0 0 0,0 0 15,0 0-15,0 0 0,0 0 0,0 0 16,0 0-16,0 0 15,23-8-15,-23 8 0,0 0 16,28-4-16,-28 4 0,28-5 16,-28 5-16,33-6 0,-16 3 0,2 0 15,1-1-15,1 1 0,0 0 16,9 0-16,-2-1 0,1 0 16,0 1-16,-1-1 0,3 1 15,-1 0-15,-2-1 0,7 0 16,0-1-16,-1 1 0,0-1 0,-2 1 15,0 3-15,-1-1 0,-1 0 16,8-1-16,1 2 16,-9 0-16,-2 1 0,5 0 0,3 0 15,-4-1-15,-1 0 0,1 0 16,0 0-16,-1 1 0,-3-1 16,4 1-16,-1-2 0,-2 2 15,-4 0-15,5 2 0,3-2 16,-4 0-16,-4 0 0,7 0 15,2 0-15,-2 0 0,-2 0 0,3 0 16,-1 0-16,0 0 0,-1 0 16,1-2-16,2 0 15,-1 0-15,-1-1 0,4 2 0,1 1 16,-3-1-16,-2 1 0,8 0 16,-1 0-16,-8-2 0,-2 1 15,9-1-15,5 0 0,-7 0 16,-5 4-16,3-4 0,5 2 15,-2-2-15,-5-1 0,2 2 16,5 3-16,-4-2 0,-1 0 0,0 1 16,1 0-16,-1 0 0,-1 0 15,4 2-15,3-1 16,-4-1-16,-1 0 0,1 1 0,2-1 16,-1 0-16,-5-1 0,5 2 15,2-2-15,-2 1 0,-4 0 0,5 2 16,1 2-16,-5-2 15,-5-1-15,7 2 0,3 2 16,-6-3-16,-6-5 0,3 5 16,2 0-16,-6 0 0,-4-3 0,-3 2 15,-2 0-15,-3 1 0,-8 1 16,-6 0-16,-3 1 0,0-1 16,-2-1-16,3 0 0</inkml:trace>
  <inkml:trace contextRef="#ctx0" brushRef="#br0" timeOffset="10626.1206">4146 6210 0,'0'0'0,"0"0"16,0 0-16,0 0 0,0 0 0,0 0 16,0 0-16,0 0 0,0 0 0,0 0 15,0 0-15,0 0 0</inkml:trace>
  <inkml:trace contextRef="#ctx0" brushRef="#br0" timeOffset="10881.6967">4161 6096 0,'0'0'0,"0"0"0,0 0 15,0 0-15,0 0 0,0 0 16,0 0-16,0 0 0,0 0 16,0 0-16,0 0 0,0 0 15,-13 24-15,13-24 0,-7 25 16,1-10-16,2 3 0,1 1 16,-3 4-16,-1-3 0,2 0 0,1-1 15,-3-2-15,1 5 0,0-4 16,2-2-16,-1-1 0,2-3 15,-1-2-15,2-3 0,1-1 16,1-2-16,-2-1 0,2-3 16,0 0-16,0 0 0,-1-3 0,1 3 15</inkml:trace>
  <inkml:trace contextRef="#ctx0" brushRef="#br0" timeOffset="11042.9099">4204 5867 0,'0'0'16,"0"0"-16,0 0 15,0 0-15,0 0 16,0 0-16,0 0 0,16 15 0,-16-15 16,0 0-16,20 19 0,-20-19 15,0 0-15,0 0 0</inkml:trace>
  <inkml:trace contextRef="#ctx0" brushRef="#br0" timeOffset="11481.2511">4408 6218 0,'0'0'0,"0"0"0,0 0 0,-5 24 16,5-24-16,-6 28 0,2-9 15,-1-1-15,1-3 0,-1 5 16,1-2-16,-2-1 0,2-3 16,0-2-16,2-2 0,0-3 15,1-3-15,1-2 0,0-2 0,0-2 16,0-2-16,0-5 0,2-2 16,1-1-16,2-2 0,4-8 15,-2-1-15,4 1 0,1 0 16,5 1-16,-1 2 0,1 1 15,1 1-15,4-4 0,0 1 16,0 5-16,1 3 0,-2 5 16,-1 1-16,-4 2 0,-1 0 0,-3 7 15,-2 2-15,-2 3 0,-1 3 16,-3 0-16,0 4 16,-2 2-16,-1 1 0,-1 7 0,-1 3 15,-1-5-15,1-4 0,-2-1 16,6 1-16,-3-2 0,0-1 15,1-2-15,2 0 0,3-6 16,-3-2-16,0-2 0,-1-2 16,2 1-16</inkml:trace>
  <inkml:trace contextRef="#ctx0" brushRef="#br0" timeOffset="11749.9401">5184 5949 0,'0'0'0,"0"0"16,0 0-16,0 0 0,-7 26 0,7-26 15,-18 39-15,7-14 16,-1 2-16,0 4 0,0 7 16,-1 3-16,3-4 0,0 2 0,1-5 15,5-4-15,3-5 0,3-6 16,3-4-16,3-5 0,3-4 15,2-4-15,4-3 0,-2-2 16,1-2-16,-1-5 0,4-3 16,-1 0-16,-1 0 0,-5 0 15,-1 4-15,-2 2 0</inkml:trace>
  <inkml:trace contextRef="#ctx0" brushRef="#br0" timeOffset="11933.5162">5001 6189 0,'0'0'15,"0"0"-15,0 0 0,23-8 0,-9 4 16,2 1-16,2-1 16,2 1-16,0 1 0,10-2 0,3 1 15,-2 2-15,-5 2 0,-3 0 16,-3-1-16,-3 1 0</inkml:trace>
  <inkml:trace contextRef="#ctx0" brushRef="#br0" timeOffset="12148.1505">5600 6158 0,'0'0'0,"0"0"0,0 0 16,0 0-16,-13 23 0,13-23 15,-12 25-15,3-8 0,3 2 0,-3 0 16,2 1-16,1-1 0,-1-2 16,0 2-16,-1-3 15,1-4-15,0-6 0,2 0 16,-1-1-16,2-1 0</inkml:trace>
  <inkml:trace contextRef="#ctx0" brushRef="#br0" timeOffset="12298.414">5702 5915 0,'0'0'16,"0"0"-16,0 0 0,0 0 0,23 9 16,-23-9-16,22-8 0,-22 8 15,21-8-15,-13 4 0</inkml:trace>
  <inkml:trace contextRef="#ctx0" brushRef="#br0" timeOffset="12898.6275">5961 6192 0,'0'0'16,"0"0"-16,0 0 0,-13 28 0,4-16 15,-1 2-15,-1 2 0,-3 7 16,1 0-16,-1-2 0,3-2 15,-1-3-15,3-3 0,1-3 16,2-1-16,0-2 0,3-3 0,3-4 16,0 0-16,1-7 0,1 0 15,4-2-15,2-4 16,3-2-16,3-5 0,4 1 0,-1-3 16,3 1-16,0-1 0,6-1 15,1 3-15,-1 2 0,2 3 16,-6 4-16,-1 1 0,-2 4 15,-2 2-15,0 2 0,-2 4 16,-2 2-16,-2 3 0,-3 3 16,-2 3-16,-3 2 0,-1 1 0,-2-1 15,-2 3-15,-1 0 0,-1 2 16,-1-1-16,0-2 0,1-3 16,1-2-16,-1-1 0,1 0 15,2-5-15,-1 0 0,1-2 16,1-1-16,0-3 0,1-3 15,4-3-15,3-5 0,3-2 16,3-1-16,2-2 0,1-1 16,1-2-16,1 0 0,4 0 15,3 1-15,5-2 0,-1 0 0,0 3 16,1 4-16,-2 2 0,-3 2 16,-1 2-16,-2 1 0,-2 4 15,-4 0-15,-4 5 0,-2 4 16,-1 2-16,-4 3 0,-2 2 15,-1 4-15,-2 1 0,-1 1 16,-2 0-16,-2-1 0,0 1 16,1 0-16,-1-1 0,-2 2 15,2-3-15,-1 0 0,2-3 16,2-3-16,-2-3 0</inkml:trace>
  <inkml:trace contextRef="#ctx0" brushRef="#br0" timeOffset="13398.5778">7256 6192 0,'0'0'15,"0"0"-15,0 0 0,0 0 0,0 0 16,0 0-16,-10-18 0,10 18 15,0 0-15,-19-15 16,19 15-16,-25-7 0,25 7 0,-24-5 16,9 5-16,-2 1 0,-1 0 0,1 2 15,-2 1-15,-2 3 16,1-1-16,-2 7 16,-2 4-16,-5 5 0,4-2 0,-1 5 15,5-3-15,5-2 0,5 0 0,3-3 16,4-3-16,5-2 0,5-1 15,5-5-15,5-2 0,1-3 16,3-2-16,2-3 0,3-3 16,-1-3-16,0-2 0,1-1 15,-1-4-15,-2-1 0,-2 0 16,0 3-16,0 0 0,-4 1 16,-2 0-16,-3 3 0,-2 0 15,-2 3-15,-2 2 0,-1 2 16,-1 2-16,-3 2 0,-4 1 0,0 2 15,1 2-15,-1 3 0,0 2 16,-1 3-16,0 3 0,2 1 16,1 1-16,1-1 0,1-1 15,1 1-15,2-1 0,0 0 16,1-4-16,-2-1 0</inkml:trace>
  <inkml:trace contextRef="#ctx0" brushRef="#br0" timeOffset="13714.9707">7733 5979 0,'0'0'16,"0"0"-16,0 0 0,-14 17 15,14-17-15,-18 25 0,4-4 16,0 1-16,0 1 0,-4 3 16,-2 3-16,-3 6 0,2-2 0,0 4 15,4-3-15,2-4 0,4-4 16,4-3-16,2-4 16,3-2-16,3-3 0,5-4 0,3-2 15,2-1-15,2 0 0,0-5 16,2-1-16,1-2 0,-1-2 0,-2 0 15,-3 1-15,-1 0 16</inkml:trace>
  <inkml:trace contextRef="#ctx0" brushRef="#br0" timeOffset="13917.3086">7486 6159 0,'0'0'0,"0"0"16,0 0-16,23-3 0,-23 3 0,25-3 15,-8 0-15,-1 1 16,2 0-16,4 1 0,4-2 16,0 1-16,-1 0 0,3-1 0,-5 0 15,-2 2-15</inkml:trace>
  <inkml:trace contextRef="#ctx0" brushRef="#br0" timeOffset="14382.0627">7869 6334 0,'0'0'0,"6"-2"15,2 1-15,-1 0 0,2 0 0,2-2 16,2-1-16,3 1 0,-1 0 16,6-2-16,1 2 15,-2-1-15,0 0 0,-2-4 16,0-1-16,-1 0 0,-1 1 0,-1 2 16,-2 0-16,-2 1 0,-1-2 15,-4-1-15,-1-1 0,-3 1 16,-1 0-16,-3-1 0,-2 0 15,-2 0-15,-2 3 0,1 1 16,-2 4-16,-2-3 0,0 1 16,-4 0-16,-2 2 0,0 3 15,-1 3-15,1 0 0,2 2 16,-2 3-16,3 1 0,-2 2 0,0 3 16,1 0-16,2 1 0,3 2 15,4 4-15,1-2 0,4-2 16,3 2-16,5-5 0,2 0 15,-2-1-15,8-2 0,4-2 16,3-1-16,2-2 0,1-4 16,3-1-16,-3-3 0,-1-1 0,-6-1 15,-3 1-15,-2 1 0</inkml:trace>
  <inkml:trace contextRef="#ctx0" brushRef="#br0" timeOffset="20365.2469">10020 6320 0,'0'0'0,"0"0"16,0 0-16,0 0 0,0 0 0,8-19 15,-8 19-15,0 0 16,7-26-16,-5 17 0,-1-1 16,0-1-16,0 0 0,-1 0 15,0 1-15,-1 0 0,-1-1 0,-3 0 16,0 0-16,-3 1 16,-1 0-16,-3 3 15,-3 1-15,-2 1 0,1 2 0,-9 3 16,-1 2-16,-2 3 0,1 2 15,-1 3-15,1 3 0,-2 2 16,-1 2-16,-3 8 0,3 2 16,5 0-16,4 0 0,5 1 15,1 1-15,4 2 0,5-3 0,1-6 16,5-4-16,5-6 0,3-1 16,8-4-16,7-4 0,-1-3 15,1-4-15,4-5 0,2-1 16,0-3-16,1 1 0,3-7 15,-2-2-15,0 0 0,0 0 0,-4-1 16,-2 0-16,-4 0 0,-4 2 16,-4 4-16,-2 1 15,-2 5-15,-2 2 0,-2 3 0,0 4 16,-2 3-16,-1 3 0,-1 2 16,-1 2-16,0 5 0,-1 1 15,0 5-15,1 4 0,0 0 16,0 1-16,0 1 0,0 1 15,1-3-15,1-1 0,4-5 16,3-6-16,-2-1 0,-1-2 0,-2-3 16</inkml:trace>
  <inkml:trace contextRef="#ctx0" brushRef="#br0" timeOffset="20698.5252">10570 5926 0,'0'0'16,"0"0"-16,0 0 0,0 0 0,-23 22 15,23-22-15,-20 26 0,8-9 16,-2 2-16,0 4 0,-1 4 15,-1 10-15,0 2 0,3 0 16,2 0-16,0 4 0,2-3 0,0-3 16,2-5-16,0-2 0,0-3 15,2-2-15,0-2 0,0-3 16,-2-1-16,-3-1 0,-1-1 16,-2-3-16,-1-2 0,-2-1 15,0-3-15,-1-2 0,2-3 16,3 0-16,2-2 0,2 1 15</inkml:trace>
  <inkml:trace contextRef="#ctx0" brushRef="#br0" timeOffset="20831.5579">10202 6254 0,'0'0'16,"0"0"-16,0 0 0,23-10 0,-11 9 15,3-2-15,0 1 0,2-2 16,-1 2-16,7-2 0,2 2 15,-4 0-15,-4 1 0,-2 0 0</inkml:trace>
  <inkml:trace contextRef="#ctx0" brushRef="#br0" timeOffset="21048.5305">10646 6256 0,'0'0'16,"0"0"-16,16-3 0,-5 1 0,1-2 16,5 2-16,2 1 0,6-2 15,-1 0-15,1 0 0,2 2 16,-1-1-16,0-2 0,-4 1 16,-3 1-16,-1-1 0,-4 0 0,-1 1 15,-2 0-15,-3 0 0</inkml:trace>
  <inkml:trace contextRef="#ctx0" brushRef="#br0" timeOffset="21331.9739">10857 6046 0,'0'0'0,"0"0"0,0 0 15,-11 24-15,11-24 0,-13 28 0,2-9 16,0 5-16,0 5 0,-4 8 16,1 2-16,2-3 0,1-2 15,0 4-15,1-3 0,2-4 16,2-4-16,0-3 0,2-4 16,-1-1-16,2-2 0,-1-3 15,-1-3-15,0-1 0,-3-2 0,0-3 16,-1-2-16,-1-1 0,0-2 15,3 0-15,0 0 0,2 0 16</inkml:trace>
  <inkml:trace contextRef="#ctx0" brushRef="#br0" timeOffset="21732.4033">10343 6288 0,'0'0'0,"0"0"16,0 0-16,0 0 0,0 0 0,27-4 16,-27 4-16,23-2 15,-11 0-15,2 1 0,2-1 16,-1-1-16,1 2 0,0-1 15,2 0-15,-1 0 0,1-1 0,1 0 16,-4 1-16,-2-1 0</inkml:trace>
  <inkml:trace contextRef="#ctx0" brushRef="#br0" timeOffset="22431.3024">11112 6370 0,'0'0'16,"0"0"-16,0 0 0,0 0 15,22-1-15,-22 1 0,0 0 0,27-1 16,-27 1-16,29-3 0,-13 2 15,1-3-15,0 0 0,-1-2 16,1-1-16,-2 1 0,0-1 0,3-2 16,-1-1-16,-4 0 15,-3-1-15,-2 0 0,-4 2 16,-2 0-16,-3 0 0,-1 3 0,-3-1 16,0 2-16,-2 2 0,-4-1 15,-2 0-15,-6 2 0,-1 2 16,0 1-16,0 3 0,-2 5 15,-2 3-15,1 3 0,1 3 16,2-1-16,2 0 0,0 6 16,5 1-16,5-3 0,4 0 15,7-2-15,7 2 0,3-5 0,4-3 16,5-3-16,5-2 0,3-5 16,1-1-16,3-2 0,4-1 15,-8 0-15,-5 1 0,-5 0 16</inkml:trace>
  <inkml:trace contextRef="#ctx0" brushRef="#br0" timeOffset="22715.374">11903 6224 0,'0'0'0,"0"0"0,0 0 16,0 0-16,0 0 0,0 0 15,-23-6-15,23 6 0,0 0 0,-32 6 16,32-6-16,-34 14 0,15-3 16,0 1-16,1 2 15,1 1-15,1 1 0,-4 5 0,1 1 16,5-2-16,3-1 0,3 0 16,4 0-16,2-3 0,5-2 15,2-2-15,5-1 0,3-2 16,4-3-16,2-3 0,2-1 15,1-2-15,1-3 0,0 2 16,-4-1-16,-4 1 0</inkml:trace>
  <inkml:trace contextRef="#ctx0" brushRef="#br0" timeOffset="23015.5818">12273 6052 0,'0'0'0,"0"0"0,0 0 16,0 0-16,0 0 0,0 0 16,0 0-16,-17 32 0,17-32 0,-20 27 15,8-4-15,0 0 0,0 5 16,-3-1-16,0 1 0,-3 5 16,3-3-16,0 3 0,1-3 15,4-4-15,3-3 0,3-4 16,5-3-16,3-3 0,2-3 15,2-5-15,2-1 0,1-2 16,1-2-16,5-1 0,3-2 16,-1 0-16,0-1 0,-1-2 0,-2-2 15,-1-1-15,-3 3 0,-2 1 16</inkml:trace>
  <inkml:trace contextRef="#ctx0" brushRef="#br0" timeOffset="23214.9194">11995 6274 0,'0'0'0,"0"0"16,0 0-16,0 0 0,32-2 0,-32 2 16,33-4-16,-14 2 0,0-2 0,5 1 15,3 0-15,0 0 16,-1 1-16,10-3 0,3 2 15,-4 0-15,-3 1 0,1-1 16,-6 1-16,-5 0 0</inkml:trace>
  <inkml:trace contextRef="#ctx0" brushRef="#br0" timeOffset="23431.5952">12644 6273 0,'0'0'0,"0"0"15,0 0-15,0 0 0,0 0 0,-11 28 16,11-28-16,-13 25 0,13-25 16,-20 32-16,11-14 15,0-1-15,2 0 0,0-2 0,3-1 16,-1-3-16,2 0 0,2-1 16,2-3-16,-1-3 0,0-4 0,0 3 15,0-3-15,0 4 16</inkml:trace>
  <inkml:trace contextRef="#ctx0" brushRef="#br0" timeOffset="23584.701">12671 6043 0,'0'0'0,"0"0"15,0 0-15,0 0 0,24 3 0,-24-3 16,21 6-16,-21-6 15,21 10-15,-12-4 0,-2-2 16,0 1-16</inkml:trace>
  <inkml:trace contextRef="#ctx0" brushRef="#br0" timeOffset="23954.2895">12867 6291 0,'0'0'0,"0"0"16,0 0-16,-17 19 0,12-10 0,-2 3 16,1 4-16,0 1 0,2-1 15,-1 6-15,3-3 16,1-1-16,2-3 0,6-4 0,5-2 16,2-1-16,3-2 0,2-5 15,2-5-15,0 0 0,-1-1 16,7-3-16,1 0 0,-3-5 15,-6 0-15,-2-4 0,-2-1 16,-3 0-16,-2 0 0,-2-3 16,-2 1-16,-4 1 0,-2 1 0,-5 2 15,-3 3-15,-5 1 16,-1 0-16,-3 4 0,-4 4 16,0 1-16,1 4 0,-2 1 0,-1 0 15,3 3-15,2 3 0,3 2 16,0 1-16,5 0 0,5-1 15,0-2-15,1-1 0,1-2 0</inkml:trace>
  <inkml:trace contextRef="#ctx0" brushRef="#br0" timeOffset="24382.0509">13446 6207 0,'0'0'0,"0"0"0,0 0 16,-13 21-16,13-21 0,-15 25 16,2-5-16,-2-1 0,1 0 0,-4 8 15,3 1-15,0-3 0,0-3 16,1-1-16,2-3 0,4-6 16,1-1-16,2-3 0,1-1 15,1-4-15,2 0 0,1-3 16,4-7-16,-1-1 0,0-1 0,4-4 15,3-4-15,1-1 16,2 0-16,4-2 0,2-2 16,0 0-16,0 1 0,6-1 15,2 1-15,-2 5 0,-1 4 0,-1 0 16,-2 1-16,-2 2 0,-3 2 16,-1 5-16,0 0 0,-1 4 15,-2 0-15,-2 8 0,-1 3 16,-5 2-16,-2 0 0,-3 6 15,-2 3-15,-2-2 0,1-1 0,-1 2 16,1 1-16,0-2 0,-1-2 16,2 0-16,1-2 15,1-2-15,0-3 0,-1-3 0</inkml:trace>
  <inkml:trace contextRef="#ctx0" brushRef="#br0" timeOffset="24881.6195">14269 6261 0,'0'0'0,"0"0"16,0 0-16,0 0 0,0 0 0,0 0 15,0 0-15,0 0 0,-9-21 16,9 21-16,0 0 0,-32-8 0,32 8 15,-31 0-15,14 1 16,-2 2-16,-1 2 0,-2 3 16,-2 3-16,-6 3 0,3 3 0,-1 1 15,2 2-15,2-2 0,3 0 16,2 4-16,4-2 16,4-1-16,2 0 0,9-4 0,6-2 15,2-3-15,2-3 0,6-3 16,6-2-16,0-2 0,1-1 15,2-5-15,0-4 0,-2-1 0,-1-1 16,2-2-16,3-4 16,-4 1-16,-3 2 0,-2-5 15,-3 0-15,-2 4 0,-1 1 0,-2 2 16,-1 2-16,-2 3 0,-2 0 16,-1 4-16,-3 1 0,-1 3 15,-3-1-15,1 6 0,-2 5 16,-1 1-16,0 2 0,-1 4 15,0 1-15,-1 1 0,2 1 16,0 4-16,3-1 0,2-3 0,1-3 16,1-3-16,3-1 15,-2-6-15,0 0 0,1-3 0,-1 0 16,-1-1-16</inkml:trace>
  <inkml:trace contextRef="#ctx0" brushRef="#br0" timeOffset="25198.9585">14710 6080 0,'0'0'0,"0"0"15,0 0-15,0 0 0,-11 26 0,11-26 16,-18 29-16,6-11 0,-1 1 15,0 5-15,0 3 0,-1-1 0,1-2 16,-2 6-16,1-2 16,3-3-16,3-3 0,2-1 0,3 0 15,2-5-15,1 0 0,3-2 16,3-3-16,0 0 0,3-2 16,2-3-16,2-1 0,3-1 15,0-2-15,1-1 0,-1-2 16,-2 0-16,-3 0 0,-2 1 0</inkml:trace>
  <inkml:trace contextRef="#ctx0" brushRef="#br0" timeOffset="25415.0009">14530 6302 0,'0'0'15,"0"0"-15,0 0 0,0 0 0,0 0 16,27-10-16,-27 10 0,26-6 16,-9 2-16,-1 1 0,2 1 15,0-1-15,-1 1 0,1 0 16,0-1-16,0 2 0,2-2 0,1 1 16,-3 0-16,-3-1 0</inkml:trace>
  <inkml:trace contextRef="#ctx0" brushRef="#br0" timeOffset="25848.6962">14867 6457 0,'0'0'0,"0"0"0,0 0 0,0 0 15,22-2-15,-22 2 0,23-1 16,-10-1-16,1-1 0,2 0 16,0-2-16,1-1 0,-2 2 0,6-5 15,1 2-15,-1-3 0,-1 1 16,-2 0-16,-2 0 0,-1 0 16,-3-1-16,-3-1 0,-3 1 15,0 0-15,-3 0 0,-4 1 16,-5 0-16,0 2 0,-2 3 15,-3 0-15,-2 2 0,1 1 16,0 2-16,-3 2 0,-1 2 16,-1 1-16,2 1 0,-2 3 0,0 3 15,1 1-15,3 1 0,2 3 16,2 0-16,2 1 16,3-1-16,4 2 0,4-1 0,2-5 15,3-1-15,5 2 0,4-4 16,-1-1-16,2 0 0,3-3 15,4-1-15,-2-1 0,-1-2 0,-4 0 16,-4 0-16,-3-2 0</inkml:trace>
  <inkml:trace contextRef="#ctx0" brushRef="#br0" timeOffset="38982.3085">17403 6233 0,'0'0'0,"0"0"0,0 0 0,0 0 16,0 0-16,9-19 0,-9 19 15,0 0-15,0-22 0,0 22 16,-5-20-16,5 20 0,-10-16 0,2 8 15,0 2-15,0 0 0,-2 1 16,-2 2-16,-4 2 0,0 2 16,-2 1-16,-1 3 0,0 0 15,1 3-15,-2 2 0,-6 4 16,1 3-16,2 5 0,1 5 16,3-1-16,3-1 0,0 2 15,5-6-15,6-1 0,4-2 16,4-4-16,3-1 0,8-8 15,4-3-15,1-6 0,1-3 16,2-3-16,3 0 0,0-2 16,-2-2-16,0-2 0,0-1 15,-1-1-15,-1-1 0,-1 3 0,0-1 16,-4 3-16,-1 2 0,-4 3 16,-2 2-16,-4 4 0,-1 3 15,-4 5-15,-3 3 0,-3 6 16,-4 2-16,-1 9 0,-2 5 15,2 4-15,0 5 0,2 1 0,0 1 16,0 4-16,2-6 0,2-7 16,1-5-16,1-2 0,0-5 15,0-5-15,0-4 0,0-2 16,-1-1-16,-4-3 0,-3-2 16,-3-1-16,-2 1 0,0-4 15,-2-4-15,-3 1 0,-3 0 16,-4-4-16,-1-3 0,5-2 15,3-4-15,0-2 0,1 0 16,3 4-16,1 2 0,4 2 0,2 3 16,3 2-16</inkml:trace>
  <inkml:trace contextRef="#ctx0" brushRef="#br0" timeOffset="39215.1239">17633 6210 0,'0'0'0,"0"0"0,0 0 0,0 0 16,0 0-16,0 0 0,-13 23 16,13-23-16,-17 27 0,7-10 15,-2 2-15,1 1 0,1-1 0,1-1 16,1-1-16,2-2 0,1-2 15,0 0-15,0-1 16,1-2-16</inkml:trace>
  <inkml:trace contextRef="#ctx0" brushRef="#br0" timeOffset="39390.1249">17669 5972 0,'0'0'0,"0"0"0,0 0 16,0 0-16,0 0 0,0 0 0,10 27 15,-10-27-15,4 19 0,-4-19 16,0 0-16,5 23 0</inkml:trace>
  <inkml:trace contextRef="#ctx0" brushRef="#br0" timeOffset="39648.8222">17814 6176 0,'0'0'0,"0"0"0,0 0 15,0 0-15,0 22 0,0-22 0,-4 34 16,2-16-16,0-1 0,1 2 16,0 3-16,0-5 0,-1-3 0,2 4 15,2-4-15,-1 0 0,1-3 16,1-4-16,3-4 15,-1-3-15,2-1 0,2-6 0,2-4 16,0-1-16,-1-2 0,1-1 16,1-6-16,-1 3 0,0 0 15,0 0-15,0-2 0,-2 1 16,-2 0-16,1-1 0,-1 4 16,-2 3-16</inkml:trace>
  <inkml:trace contextRef="#ctx0" brushRef="#br0" timeOffset="40032.7299">18043 6327 0,'0'0'0,"0"0"0,0 0 0,24-2 16,-24 2-16,24-1 0,-8-1 15,0 1-15,3-1 0,0-3 16,1-1-16,-2-2 0,1 0 0,4-3 15,-1 0-15,-2-2 0,-1 1 16,-4-1-16,-1-2 16,-4 3-16,-4 0 0,-3-2 0,-3 2 15,-2 2-15,-2 2 0,-3 2 16,-2 2-16,-1 3 0,-2 1 16,-4 5-16,-4 4 0,1 0 15,2 4-15,0 2 0,2 2 16,-1 3-16,2 1 0,1 7 15,4 1-15,3-3 0,3-4 0,4-2 16,2 0-16,6-5 0,3-1 16,8-2-16,7-3 15,1-5-15,2-3 0,2-5 0,2-5 16,-5 1-16,-6 2 0,-4 1 16</inkml:trace>
  <inkml:trace contextRef="#ctx0" brushRef="#br0" timeOffset="40432.4377">19044 5945 0,'0'0'0,"0"0"0,0 0 16,-12 20-16,12-20 0,-16 30 15,5-7-15,-1 4 0,-1 0 0,-8 13 16,-2 2-16,2-3 0,2-3 15,-1 3-15,3-4 16,2-6-16,4-3 0,0-3 16,4-4-16,1-6 0,2-6 0,1-4 15,3-3-15,4-6 0,2-2 0,6-8 16,4-3-16,2-4 16,0 0-16,3-4 0,2-1 15,1 2-15,0 3 0,4-1 16,0 5-16,-4 2 0,-2 2 0,-2 6 15,-1 4-15,-3 2 0,0 3 16,-6 5-16,-1 3 16,-4 2-16,-2 2 0,-4 4 0,-2 4 15,-2 2-15,-3 3 0,0 2 16,0 2-16,2-3 0,-1 1 0,2 2 16,0-1-16,2-5 15,0-3-15,0-6 0,1-3 16,1-2-16</inkml:trace>
  <inkml:trace contextRef="#ctx0" brushRef="#br0" timeOffset="40617.6491">19487 6204 0,'0'0'0,"0"0"0,0 0 15,0 0-15,-15 23 0,15-23 16,-20 33-16,9-14 0,-1 2 0,-2-1 15,-1 1-15,1-3 0,0-1 16,1 0-16,2-2 0,3-5 16,3-2-16,1-2 0,0-2 15,1 1-15</inkml:trace>
  <inkml:trace contextRef="#ctx0" brushRef="#br0" timeOffset="40761.3337">19594 5964 0,'0'0'0,"0"0"16,0 0-16,0 0 0,29 3 0,-29-3 15,25 11-15,-14-6 0,-1 0 16,-1-1-16</inkml:trace>
  <inkml:trace contextRef="#ctx0" brushRef="#br0" timeOffset="41317.0412">19783 6225 0,'0'0'0,"0"0"0,0 0 0,-7 22 16,7-22-16,-8 27 0,2-11 15,-1 0-15,0 0 0,0 0 16,-1-1-16,1-1 0,1-2 0,-1 1 16,2-2-16,1-4 15,2-2-15,2-5 16,4-5-16,1 0 0,0-2 0,2 0 15,2-3-15,2-2 0,2-3 0,7-5 16,3-2-16,-2 3 0,-1 3 16,4-1-16,0 3 0,-2 4 15,0 5-15,-2 1 0,-1 3 16,-4 3-16,-1 3 0,-4 4 16,-4 4-16,-1 0 0,-2 3 0,-1 4 15,-2 3-15,-2-4 0,-4-2 16,1-1-16,-1 1 15,1-2-15,-1 0 0,1-3 0,-2-2 16,3-2-16,1-1 0,0-3 16,1-1-16,2-3 0,-2-2 15,4-2-15,4-1 0,1-5 16,2-1-16,3-5 0,3-1 16,0-2-16,2-1 0,4-1 15,2 0-15,3-2 0,-2 2 0,2 3 16,0 1-16,0 4 0,-2 2 15,-1 4-15,-2 3 16,-2 1-16,-3 3 0,-1 3 0,-3 2 16,-3 3-16,-4 3 0,-2 6 15,-3 5-15,-1 0 0,-2 1 0,-4 1 16,-1 2-16,0-1 16,1-1-16,-1-3 0,1 0 15,0-6-15,2-1 0,0-5 0</inkml:trace>
  <inkml:trace contextRef="#ctx0" brushRef="#br0" timeOffset="41818.6306">21371 6254 0,'0'0'0,"0"0"16,0 0-16,0 0 0,0 0 0,0 0 15,-10-16-15,10 16 0,0 0 0,-27-9 16,27 9-16,-34-2 16,15 2-16,-4 2 0,-4 2 15,1 1-15,-1 2 0,-9 5 16,-3 4-16,4 0 0,4 1 0,-5 7 15,2 3-15,4-4 0,3-1 16,6 1-16,8 0 16,7-5-16,3-4 0,9-3 0,6-2 15,1-5-15,3-3 0,6-5 16,5-5-16,1-1 0,-1-1 0,9-5 16,1-1-1,-5 0-15,-4 1 0,-1-4 0,1-5 16,-4 4-16,-2 3 0,-4-1 15,-4 1-15,-4 4 0,-2 3 0,-3 3 16,0 2-16,-2 2 16,0 3-16,-4 5 0,-2 4 15,0 3-15,-1 3 0,0 2 0,-2 5 16,2 1-16,1 0 0,0 4 16,2 0-16,1-2 0,1-2 0,6-4 15,4-2-15,1 0 16,3-1-16,-4-2 0,-3-2 15,0-4-15</inkml:trace>
  <inkml:trace contextRef="#ctx0" brushRef="#br0" timeOffset="42215.1759">21737 6217 0,'0'0'0,"0"0"0,0 0 0,0 0 15,-13 27-15,13-27 0,-18 33 16,7-15-16,-2 3 0,-1 0 16,-2 3-16,0 3 0,1-4 0,2-2 15,2-3-15,2-2 0,3-3 0,-1-4 16,2-4 0,0-2-16,2-2 0,3-5 0,2-4 15,1-2-15,3-1 0,4-6 16,4-3-16,2-1 0,-1 1 0,9-7 15,4-1-15,-2 5 16,-1 3-16,-1 3 0,0 1 16,-1 3-16,-2 0 0,5 6 0,0 3 15,-7 3-15,-2 0 0,-1 5 16,-3 3-16,-2 1 0,-1 2 0,-4 6 16,-4 5-16,-1-1 15,0 0-15,-3 5 0,-4 0 16,1 1-16,-1-3 0,1 3 15,-1-1-15,3-9 0,0-3 0,0-2 16</inkml:trace>
  <inkml:trace contextRef="#ctx0" brushRef="#br0" timeOffset="48983.0058">22707 6228 0,'0'0'0,"0"0"0,0 0 16,0 0-16,0 0 0,0 0 0,0 0 15,0 0-15,0 0 0,0 0 16,0 0-16,0 0 0,0 0 16,0 0-16,0 0 15,-16 23-15,16-23 0,-18 30 0,6-10 16,-1-2-16,0 0 0,-1 2 16,1 0-16,-2 3 0,3-1 15,1-5-15,2-2 0,1-5 16,1-1-16,3-5 0,2-4 15,0 0-15,-1 0 0,3 0 0</inkml:trace>
  <inkml:trace contextRef="#ctx0" brushRef="#br0" timeOffset="49110.1039">22750 5985 0,'0'0'16,"0"0"-16,0 0 0,0 0 0,21-6 15,-21 6-15,20 4 16,-20-4-16,26 5 0,-15-1 0,-2-2 16,0-1-16</inkml:trace>
  <inkml:trace contextRef="#ctx0" brushRef="#br0" timeOffset="49485.2847">23004 6282 0,'0'0'0,"0"0"0,0 0 16,-10 25-16,10-25 0,-11 25 0,2-9 15,-1 0-15,-1-1 0,0 1 16,-1-1-16,-2 2 0,2-1 16,2-5-16,2-2 0,1-2 15,2-3-15,5-4 0,0-4 16,3-3-16,2-2 0,3-4 15,3-2-15,3-3 0,0-3 0,3-2 16,1-2-16,2 3 0,2 0 16,5-2-16,-2 3 0,-1 2 15,-1 3-15,-1 4 0,-1 4 16,-2 4-16,-2 2 0,-3 5 16,-1 3-16,-2 3 0,-2 4 15,-5 2-15,-2 3 0,-5 3 16,-2 1-16,-1 2 0,1-1 15,-1 0-15,1 0 0,-1-2 16,1-2-16,-1-1 0,2-2 0,1-4 16,-1-2-16,2-2 0</inkml:trace>
  <inkml:trace contextRef="#ctx0" brushRef="#br0" timeOffset="49734.444">23650 6049 0,'0'0'0,"0"0"0,0 0 0,-13 24 15,5-11-15,-4 9 0,-4 5 16,1 1-16,0 1 0,-3 8 16,3 2-16,-2 3 0,4-6 0,2-1 15,4-5-15,4-9 16,2-5-16,5-4 0,5-5 15,3-2-15,2-4 0,3-3 16,2-3-16,-4-2 0,-1-4 0,-3 4 16,-2 0-16,-1 1 0</inkml:trace>
  <inkml:trace contextRef="#ctx0" brushRef="#br0" timeOffset="49915.9567">23444 6257 0,'0'0'16,"0"0"-16,0 0 0,0 0 0,31-5 16,-31 5-16,38-5 0,-16 3 15,0 0-15,5-2 0,3 0 16,6-2-16,-2 0 0,-5 1 16,-5 1-16,-3 0 0</inkml:trace>
  <inkml:trace contextRef="#ctx0" brushRef="#br0" timeOffset="50092.3205">24044 6263 0,'0'0'0,"0"0"16,0 0-16,-13 21 0,7-9 0,-2 2 16,-1 4-16,-1 0 0,0 0 15,-2 5-15,1-1 16,2-4-16,3-2 0,-1-4 15,1-3-15,2-5 0,4-4 0,0 0 16,0-2-16,0 2 0</inkml:trace>
  <inkml:trace contextRef="#ctx0" brushRef="#br0" timeOffset="50237.7996">24131 5999 0,'0'0'0,"0"0"15,0 0-15,0 0 0,33 0 16,-33 0-16,27 12 0,-15-7 16,-1 1-16,-1-1 0</inkml:trace>
  <inkml:trace contextRef="#ctx0" brushRef="#br0" timeOffset="50752.2495">24320 6290 0,'0'0'0,"0"0"0,0 0 16,-10 23-16,6-12 0,-3 2 0,0 2 16,-2 0-16,-1 0 0,-1 5 15,0-4-15,1-1 0,1-2 16,2-4-16,3-4 0,0-2 16,0-1-16,4-2 0,6-6 15,-2-1-15,2 0 0,3-6 16,2-4-16,1-1 0,2-1 0,5-2 15,3 0-15,-1 2 16,-1 2-16,3-1 0,-1 4 16,-3 3-16,-3 5 0,1 1 0,-2 4 15,-1 3-15,0 3 0,-3 4 16,-2 3-16,-5 0 0,-3 2 0,-2 3 16,-1-2-16,0-1 15,-1 0-15,-1 4 0,-1 0 16,-1-3-16,-1-1 0,1-2 15,0-2-15,3-4 0,0-1 0,0-2 16,1-3-16,2-3 0,2 0 16,4-6-16,4-4 0,2-3 15,2-1-15,5-4 0,2-1 16,1 1-16,0 2 0,7-6 16,0 2-16,-1 4 0,-2 1 0,0 3 15,-1 5-15,-1 3 16,0 3-16,-3 4 0,-3 4 15,-2 1-15,-3 1 0,-4 7 16,-4 5-16,-1 3 0,-3 2 0,-4 1 16,-1 1-16,0-3 0,-1-2 0,1-4 15,1-2-15,0-3 16</inkml:trace>
  <inkml:trace contextRef="#ctx0" brushRef="#br0" timeOffset="51199.6019">25413 6203 0,'0'0'16,"0"0"-16,0 0 0,0 0 16,0 0-16,0 0 0,-22-9 15,22 9-15,-24 1 0,24-1 16,-30 8-16,30-8 0,-31 13 0,12-4 15,-2 4-15,1 0 0,1 2 16,-5 5-16,3 2 16,4-1-16,1-3 0,4-1 0,3 0 15,3-2-15,1-3 0,6-2 16,4-2-16,4-2 0,3-3 0,3-4 16,4-5-16,0-1 15,-2 0-15,8-4 0,0-1 16,-2-2-16,-1 0 0,-2-3 15,-1-1-15,-4 1 0,-2 3 0,-3 3 16,-2 3-16,-1 1 0,-2 2 16,0 1-16,-3 2 0,-2 2 15,2 4-15,-2 5 0,-1 4 16,-1 2-16,0 0 0,-1 1 16,2 2-16,1-2 0,1-3 0,2 1 15,1 2-15,1-4 16,2 0-16,-1-3 0,-2-2 15,0 0-15</inkml:trace>
  <inkml:trace contextRef="#ctx0" brushRef="#br0" timeOffset="51466.6069">25902 6070 0,'0'0'0,"0"0"0,0 0 16,-18 30-16,7-14 0,-4 6 16,-2 6-16,-7 9 0,1 1 0,-3 6 15,0-2-15,6-5 0,2-5 16,2 0-16,5-6 0,6-5 16,4-1-16,6-9 0,5-4 15,0-5-15,2 0 0,3-6 16,1-2-16,3 0 0,1-3 0,1-4 15,1-3-15,-5 2 16,-2 3-16,-3 2 0</inkml:trace>
  <inkml:trace contextRef="#ctx0" brushRef="#br0" timeOffset="51665.7662">25742 6223 0,'0'0'0,"0"0"16,0 0-16,27-3 0,-27 3 0,30-3 15,-10 1-15,0-2 0,3 2 16,6-1-16,2 1 0,-2 1 16,-3 0-16,2-1 0,-6 2 15,-4-1-15</inkml:trace>
  <inkml:trace contextRef="#ctx0" brushRef="#br0" timeOffset="52032.3191">26011 6411 0,'0'0'0,"0"0"0,0 0 0,23-2 15,-23 2-15,25-2 0,-7-1 16,-1-1-16,1 0 0,1-3 15,0-1-15,7-2 0,-1-1 0,0-1 16,0-2-16,-4 1 0,-3 1 16,-1-1-16,-3-1 0,-3 1 15,-1 0-15,-4 0 0,-3 1 16,-1 2-16,-2 0 0,-5 3 16,-5 1-16,-2 3 0,-4 3 0,0 3 15,-3 4-15,-1 4 0,-2 2 16,-3 10-16,0 4 15,5 0-15,2-2 0,6 1 0,3 2 16,6-3-16,4-1 0,12 1 16,10-5-16,2-6 0,6-5 15,15-3-15,4-4 0,1-3 16,0-3-16,-5 1 0,-12 1 16,-9-1-16</inkml:trace>
  <inkml:trace contextRef="#ctx0" brushRef="#br0" timeOffset="52250.6979">27139 6271 0,'0'0'16,"0"0"-16,0 0 0,-16 28 16,7-13-16,-2 7 0,-2 6 15,-5 10-15,0 1 0,-7 12 16,-3 3-16,4-5 0,3-6 0,0 4 15,4-4-15,1-8 16,3-3-16,3-8 0,3-5 0,1-7 16,0-3-16,3-3 0,0-1 15,1 0-15</inkml:trace>
  <inkml:trace contextRef="#ctx0" brushRef="#br0" timeOffset="52515.9908">27137 6170 0,'0'0'0,"9"-3"16,4 1-16,3-2 0,1 2 0,9 2 15,1 4-15,0 0 0,-2 3 0,5 3 16,-2 3-16,-3 1 16,-4 2-16,-6 0 0,-3 0 15,-5-1-15,-5 2 0,-5 0 16,-6-2-16,-2 0 0,-2 0 0,-7 0 15,-5 2-15,0-4 16,-1 0-16,-3-1 0,-1 0 16,4-2-16,2-2 0,-2-1 0,5-2 15,5 0-15,2-2 0,5-1 16</inkml:trace>
  <inkml:trace contextRef="#ctx0" brushRef="#br0" timeOffset="53018.385">28054 6204 0,'0'0'0,"0"0"16,0 0-16,0 0 0,0 0 0,-15-16 15,15 16-15,0 0 0,-32-13 16,32 13-16,-36-1 16,16 3-16,1 3 0,-4 1 0,-5 4 15,-4 3-15,3 0 0,-1 5 16,-1 5-16,3-2 0,3-2 0,0 7 16,5 1-16,5-2 15,4-2-15,10-3 0,8-2 16,2-7-16,2-3 0,7-5 15,9-2-15,-1-4 0,1-1 0,8-6 16,3-4-16,-4 0 0,-3 0 16,0-4-16,-2-4 0,-3 1 15,-4 1-15,1-3 0,-1 1 16,-8 7-16,-2 3 0,-3 4 16,-3 2-16,-2 2 0,1 1 0,-5 3 15,-3 6-15,2 0 16,0 3-16,-2 5 0,-2 4 15,1 0-15,0-1 0,0 4 16,2 2-16,2-2 0,2-2 0,4-2 16,3-1-16,1-2 0,2-1 15,1-8-15,2-7 0,-3 1 16,-2 0-16,-2 0 0</inkml:trace>
  <inkml:trace contextRef="#ctx0" brushRef="#br0" timeOffset="53265.3879">28578 6093 0,'0'0'0,"0"0"0,0 0 16,-20 32-16,8-12 0,-3 3 15,-3 5-15,-3 7 0,1-2 0,1 5 16,5-4-16,3-5 0,2-3 15,7-6-15,4 0 0,4-7 16,1-2-16,3-4 0,4-1 16,-1-3-16,1-4 0,3-3 15,1-3-15,-3 1 0,-3 1 0,-2 2 16</inkml:trace>
  <inkml:trace contextRef="#ctx0" brushRef="#br0" timeOffset="53449.4021">28343 6202 0,'0'0'15,"0"0"-15,0 0 0,0 0 16,27 0-16,-27 0 0,36-4 16,-13 3-16,4 0 0,1 0 15,3-1-15,2 1 0,3 1 0,2 0 16,-5 0-16,-5 0 0</inkml:trace>
  <inkml:trace contextRef="#ctx0" brushRef="#br0" timeOffset="53882.5275">29445 6228 0,'0'0'0,"0"0"15,0 0-15,0 0 0,-29 16 0,29-16 16,-25 19-16,25-19 16,-27 28-16,15-12 0,0 1 15,2 0-15,2-1 0,2 3 16,3-3-16,3-2 0,3-2 15,6-3-15,8-2 0,2-3 0,1-1 16,3-5-16,2-2 16,-1-2-16,1-2 0,2-2 0,-1-1 15,-6-1-15,-2-1 0,-5-3 16,-4-1-16,-3 0 0,-3 1 16,-5-1-16,-6 2 0,-3 1 15,-3 3-15,-5 2 0,-3 0 16,-2 3-16,-2 3 0,0 2 15,-3 2-15,6 1 0,4 0 0,4 3 16,3 2-16,4-1 0,2 1 16,11 1-16,7-2 0,-2 0 15,-2-1-15,-2-2 0</inkml:trace>
  <inkml:trace contextRef="#ctx0" brushRef="#br0" timeOffset="54265.7281">29915 6222 0,'0'0'16,"0"0"-16,0 0 0,0 0 0,-6 23 0,6-23 15,-17 27-15,6-11 16,0 2-16,0 0 0,1 3 16,1-3-16,2-2 0,-2 5 15,1-1-15,1-4 0,2-2 16,1-4-16,0-5 0,3-2 0,1-3 15,0 0-15,3-6 16,1-1-16,-1 0 0,6-7 0,3-4 16,-1-1-16,0-1 0,2-1 15,2-3-15,-2 4 0,-1 1 16,3-2-16,1 1 0,-1 4 16,1 4-16,-1 3 0,2 3 15,-2 1-15,-1 3 0,-1 3 16,0 2-16,-2 3 0,-1 3 0,-1 2 15,-2 3-15,-1 1 0,-1 1 16,-1 3-16,-3 3 16,-2 2-16,-2-3 0,-4 3 0,-5 2 15,-2-3-15,1 0 0,2-6 16,2-2-16,2-4 0</inkml:trace>
  <inkml:trace contextRef="#ctx0" brushRef="#br0" timeOffset="56667.8199">17282 6946 0,'0'0'0,"0"0"0,0 0 16,0 0-16,0 0 0,-9 27 16,9-27-16,-17 26 0,5-10 0,-4 5 15,-2 2-15,1 4 0,-2 3 16,-3 6-16,1-3 0,5 0 15,2-2-15,2 2 0,5-2 16,3-8-16,5-4 0,8-7 16,5-5-16,3-4 0,3-2 0,1-4 15,1-2-15,1-5 16,0 0-16,-3-2 0,-1 0 16,-3-1-16,0-2 0,-4 3 0,-2 3 15,-1 1-15</inkml:trace>
  <inkml:trace contextRef="#ctx0" brushRef="#br0" timeOffset="56849.8249">16997 7172 0,'0'0'0,"0"0"0,0 0 16,0 0-16,0 0 0,0 0 0,32 2 16,-32-2-16,37 3 0,-13-5 15,4 0-15,1 1 0,0 0 16,4 0-16,3-2 0,7-1 15,-3 1-15,1-2 0,-8 2 16,-5 0-16</inkml:trace>
  <inkml:trace contextRef="#ctx0" brushRef="#br0" timeOffset="57250.4418">17825 6866 0,'0'0'15,"0"0"-15,0 0 0,0 0 16,0 0-16,0 0 0,-22 27 16,22-27-16,-27 32 0,12-10 15,-3 2-15,-1 4 0,-2 2 0,-5 9 16,-1 0-16,3-3 0,3-5 16,-1 1-16,4-5 0,4-4 15,3-4-15,2-5 0,3-3 16,1-4-16,2-4 0,3-3 15,3-4-15,3-2 0,2-3 16,3-3-16,2-2 0,1-3 16,2-1-16,1-3 0,2 1 15,4-4-15,1 5 0,-2 4 16,0 4-16,-3 0 0,-2 2 0,-4 4 16,-1 3-16,-2 4 0,-1 5 15,-3 2-15,0 4 0,-4 1 16,-1 1-16,-1 4 0,0 2 15,-1 4-15,-1-1 0,1-1 16,0-1-16,0-3 0,1-1 16,0-5-16,1-1 0,0-3 15,-1-1-15,0-2 0</inkml:trace>
  <inkml:trace contextRef="#ctx0" brushRef="#br0" timeOffset="57582.4841">18020 7229 0,'0'0'0,"0"0"16,0 0-16,26 0 0,-26 0 0,28-4 15,-13 1-15,2 0 0,1-1 16,1 0-16,0-3 16,3-1-16,-3 0 0,-3-2 0,-1 0 15,-4 1-15,-3-1 0,-2-2 16,-3 1-16,-4 1 0,-3 0 15,-6 0-15,-3 0 0,-2 2 16,0 1-16,-2 5 0,1 3 16,-1 0-16,2 2 0,-2 2 15,1 3-15,1 2 0,3 4 0,2 1 16,1 2-16,4 2 16,2 3-16,6 5 0,6 2 0,5-4 15,5-2-15,8-4 0,9-2 16,-8-4-16,-4-3 0,-6-1 15</inkml:trace>
  <inkml:trace contextRef="#ctx0" brushRef="#br0" timeOffset="57899.5513">19118 7014 0,'0'0'0,"0"0"0,-20 4 15,20-4-15,-31 6 0,12 0 16,-2 2-16,-6 3 0,-1 1 0,3 3 16,1-1-16,4 1 0,3-3 15,4 4-15,5 0 0,7-1 16,7 0-16,3-4 0,4-1 16,2-1-16,2-1 0,3 0 15,-2 1-15,0 0 0,-3 1 16,-2-2-16,-6 1 0,-5-2 15,-5 1-15,-3-1 0,-4 1 16,-3 1-16,0 0 0,-4 0 16,-4 0-16,-1-1 0,0 0 0,-3-3 15,5-2-15,4-1 0,3 0 16,2 0-16</inkml:trace>
  <inkml:trace contextRef="#ctx0" brushRef="#br0" timeOffset="58315.6415">19488 6829 0,'0'0'0,"0"0"16,0 0-16,0 0 0,-2 36 16,-4-17-16,-1 6 0,-3 2 0,-2 4 15,-7 9-15,-1 1 16,0-3-16,2-3 0,-3 6 15,2-4-15,2-6 0,3-2 0,1-3 16,2-8-16,3-5 0,2-2 16,2-5-16,1-1 0,1-5 15,0-4-15,5-2 0,0-4 16,2-3-16,3-2 0,3-3 16,4-4-16,3-3 0,2 2 15,2 0-15,1 1 0,-1 2 16,-1 3-16,5 2 0,1 3 15,-2 3-15,-5 2 0,-1 6 16,-1 4-16,-3 2 0,0 1 0,-4 3 16,-3 3-16,-2 1 0,-2 2 15,-3 3-15,-2 3 0,-2 0 16,0-2-16,-2-1 0,1 2 16,0-5-16,-1-1 0,-1-3 15,-1 0-15,1-2 0,2-3 0,0 0 16</inkml:trace>
  <inkml:trace contextRef="#ctx0" brushRef="#br0" timeOffset="58665.8724">19938 7087 0,'0'0'15,"0"0"-15,0 0 0,-12 19 16,12-19-16,-19 26 0,6-6 15,0 1-15,1 1 0,-1 3 16,5-2-16,3-3 0,5-1 0,6-5 16,5-6-16,1-1 0,1-2 15,6-4-15,5-4 0,-1-2 16,0-1-16,6-5 0,-3-3 16,0-1-16,-2-1 0,-2-1 15,-2-2-15,-5 1 0,-4 0 16,-4-1-16,-5-1 0,-3 1 15,-3 1-15,-4 2 0,-3 3 16,-1 1-16,-1 2 0,-6 3 0,-4 4 16,0 3-16,-1 1 0,4 2 15,1 3-15,2 1 0,3 2 16,3 1-16,3 2 0,5-3 16,2 0-16,0-3 0,1 0 15,0-1-15</inkml:trace>
  <inkml:trace contextRef="#ctx0" brushRef="#br0" timeOffset="59082.2749">20567 6991 0,'0'0'0,"0"0"0,0 0 16,0 0-16,0 0 0,-28 22 15,9-10-15,0 3 0,1 2 0,-4 3 16,-2 5-16,-3 5 0,3-1 15,3-2-15,4-4 0,4-3 16,2-2-16,6 0 0,9-6 16,5-2-16,4-4 0,4-5 15,7-5-15,5-3 0,2-3 16,2-4-16,3-1 0,-1-2 16,-1-1-16,5-4 0,-3-1 15,-4 1-15,-3 0 0,-3 2 16,-1 2-16,-5 2 0,-5 5 0,-4-1 15,-4 2-15,-2 4 0,-3 4 16,-5 4-16,-4 3 16,-2 1-16,-1 3 0,-1 5 0,-1 2 15,1 3-15,1 0 0,1 4 16,3 2-16,0 0 0,3-3 0,2-3 16,3-3-16,2 0 15,4-3-15,5-4 0,6-4 16,-1-3-16,-1-2 0,-2 0 15,-4 0-15,-2 0 0</inkml:trace>
  <inkml:trace contextRef="#ctx0" brushRef="#br0" timeOffset="59298.9148">21266 6844 0,'0'0'0,"0"0"0,0 0 15,0 0-15,-7 25 0,7-25 16,-13 33-16,4-12 0,-1 1 0,-2 4 16,-3 3-16,-1 7 0,0-2 15,3-1-15,1-1 0,1 4 16,2-5-16,5-4 0,3-3 16,0-5-16,-1-3 0,1-4 15</inkml:trace>
  <inkml:trace contextRef="#ctx0" brushRef="#br0" timeOffset="59801.968">21689 7053 0,'0'0'15,"0"0"-15,0 0 0,0 0 0,0 0 16,-18-13-16,18 13 15,-23-9-15,23 9 0,-28-4 0,12 4 16,-1 2-16,0 0 0,-3 3 16,-3 5-16,-4 1 0,4 1 15,0 5-15,1 4 0,2 0 16,2 0-16,2 5 0,5 3 16,3-5-16,4-3 0,6-5 15,3-1-15,4-3 0,2-4 0,9-4 16,8-4-16,-1-1 0,1-4 15,4-4-15,3-5 16,-4 0-16,-2 0 0,4-8 0,0-1 16,-6 0-16,-4 0 0,-1-5 15,-1-3-15,-4 3 0,-4 2 16,1-7-16,-1-2 0,-6 10 16,0 2-16,-2 2 0,-1 3 15,-2 5-15,0 2 16,-1 3-16,-1 2 0,0 3 0,0 3 15,0 0-15,0 8 0,-3 4 16,-3 4-16,-2 6 0,-4 4 16,-2 3-16,0 1 0,0 1 0,0 1 15,2 0-15,1-2 0,-1 4 16,2 0-16,4-5 0,1-5 16,3-1-16,2-4 0,0-3 15,0-4-15,0-2 0</inkml:trace>
  <inkml:trace contextRef="#ctx0" brushRef="#br0" timeOffset="60198.7223">21909 7197 0,'0'0'15,"0"0"-15,0 0 0,0 0 0,23 5 16,-23-5-16,22-1 15,-22 1-15,27-4 0,-27 4 0,36-5 16,-17 2-16,1-1 0,-1 0 16,-1-3-16,0 0 0,-3 0 15,3-4-15,-3 0 0,-1-1 16,-3 1-16,-5-1 0,-2-1 16,-3 1-16,-2 1 0,-4 0 15,0 0-15,-4 2 0,-3 3 16,-4 1-16,-1 2 0,-1 2 15,2 2-15,-4 5 0,-2 4 16,0 2-16,0 1 0,-4 8 0,3 4 16,3 0-16,4 0 0,5 0 15,3 0-15,5-2 0,3-3 16,7-3-16,8-3 0,1 0 16,3-4-16,5-1 0,5-4 15,1-2-15,0-2 0,10-2 16,2-3-16,-10 1 0,-7 1 0,-5 1 15</inkml:trace>
  <inkml:trace contextRef="#ctx0" brushRef="#br0" timeOffset="60566.382">22518 7006 0,'0'0'16,"0"0"-16,0 0 0,0 0 0,0 0 15,-12 25-15,12-25 16,-16 35-16,8-15 0,-1 2 16,-2 4-16,1 0 0,0-3 0,0 5 15,2-3-15,0-3 0,2-4 16,1-1-16,3-1 0,0-3 16,1-2-16,1-4 0,2-3 15,1-2-15,1-3 0,1-2 16,3-5-16,1 0 0,-1-2 0,2-6 15,0-3-15,0-1 0,-1 0 16,2 0-16,1-1 16,0 2-16,-1 1 0,4-2 0,-1 2 15,0 3-15,0 2 0,-1 2 16,1 0-16,-3 4 0,0 2 16,2 1-16,3 2 0,0 2 15,1 1-15,1 1 0,0 3 16,-2-2-16,-3 0 0,-2 0 0</inkml:trace>
  <inkml:trace contextRef="#ctx0" brushRef="#br0" timeOffset="60795.3804">22957 7358 0,'0'0'0,"0"0"0,0 0 16,0 0-16,0 0 0,0 0 15,0 0-15,5 24 0</inkml:trace>
  <inkml:trace contextRef="#ctx0" brushRef="#br0" timeOffset="62949.3645">25062 6696 0,'0'0'0,"0"0"16,0 0-16,0 0 0,0 0 0,0 0 15,0 0-15,0 0 0,0 0 16,0 0-16,-5 23 16,5-23-16,0 0 0,-10 28 0,10-28 15,-9 22-15,5-11 0,-1-1 16,1-1-16,0-1 0,2-1 16,1 3-16,1 0 0,0-3 15,0 0-15,2-3 0,2-3 16,-1 0-16,-1-1 0,0 0 0</inkml:trace>
  <inkml:trace contextRef="#ctx0" brushRef="#br0" timeOffset="63117.3353">25310 6650 0,'0'0'0,"0"0"0,0 0 15,0 0-15,0 0 0,-1 27 16,1-27-16,-5 25 0,5-25 0,-9 31 15,4-12-15,0 0 0,-1 1 16,1 2-16,-1 0 16,0 2-16,0-1 0,1-5 0,0-2 15,2-3-15</inkml:trace>
  <inkml:trace contextRef="#ctx0" brushRef="#br0" timeOffset="63732.3459">24661 7314 0,'0'0'0,"0"0"16,0 0-16,0 0 0,0 0 0,0 0 16,5-24-16,-5 24 0,0 0 15,-4-26-15,4 26 0,-8-21 16,3 12-16,-2-1 0,-1 0 16,0 0-16,-2 1 0,-3 0 15,-2 2-15,0 3 0,0 1 0,0 4 16,-2 1-16,-5 4 0,0 1 15,0 4-15,-1 3 16,1 2-16,2 2 0,3 1 0,1 2 16,3-1-16,3 0 0,1 3 15,4-1-15,2-4 0,5-2 16,4-3-16,5-1 0,4-4 16,1-5-16,4-4 0,3-5 15,0-1-15,2-3 0,0-2 16,1-3-16,-4-1 0,-3-1 0,0 1 15,0-2-15,-3 0 0,0 0 16,-4 2-16,-3 1 16,-3 3-16,-1 1 0,-3 4 0,-2 1 15,0 6-15,-2 0 0,-2 6 16,0 2-16,-1 2 0,1-1 0,1 5 16,-1 1-16,1 2 15,1 2-15,1 0 0,1 0 16,2-1-16,2 0 0,5 0 15,3-2-15,0-5 0,2-2 0,-4-2 16,-2-1-16,-1-1 0</inkml:trace>
  <inkml:trace contextRef="#ctx0" brushRef="#br0" timeOffset="64016.3445">25092 7035 0,'0'0'0,"0"0"0,0 0 16,-10 17-16,10-17 0,-16 23 0,3-5 15,1 3-15,0 3 0,0 3 16,0 3-16,-1 9 0,1-2 0,-2 7 16,2-5-16,1-5 15,2-5-15,1-4 0,-2-3 16,1-3-16,1-2 0,-2-2 15,-1-2-15,0-3 0,0-3 0,-1-2 16,-1-1-16,2-1 0,0 1 16,0-6-16,0-5 0,2 0 15,1 2-15,1 1 0</inkml:trace>
  <inkml:trace contextRef="#ctx0" brushRef="#br0" timeOffset="64149.347">24836 7242 0,'0'0'15,"0"0"-15,0 0 0,28-5 16,-16 3-16,2-1 0,4 1 0,2 0 16,1 2-16,5-1 0,1-2 15,-1 2-15,1 0 0,-5 1 16,-4-1-16,-2 1 0</inkml:trace>
  <inkml:trace contextRef="#ctx0" brushRef="#br0" timeOffset="64332.471">25266 7263 0,'0'0'0,"0"0"0,0 0 0,30-3 16,-18 3-16,1-1 0,3-1 15,-1-1-15,2 1 0,5-1 16,2 0-16,-2 0 0,-1 0 0,-3 0 15,-4 1-15,-2 0 0</inkml:trace>
  <inkml:trace contextRef="#ctx0" brushRef="#br0" timeOffset="64632.7815">25469 7100 0,'0'0'0,"0"0"15,0 0-15,0 0 0,-15 25 0,15-25 16,-18 38-16,6-13 0,-1 2 16,-2 5-16,0 2 0,-3 6 15,3-2-15,-1 4 0,3-5 16,2-7-16,2-3 0,2-6 16,0-4-16,1-2 0,2-4 15,1-2-15,-1-1 0,1-3 16,0-3-16,-3 1 0,0-1 15,-1-2-15,-1-2 0,-2-1 16,-1-2-16,0-1 0,1 0 0,1-1 16,-1 0-16,1-5 0,1 0 15,1 1-15,2 2 0,-1 1 16</inkml:trace>
  <inkml:trace contextRef="#ctx0" brushRef="#br0" timeOffset="65032.2979">25544 7415 0,'0'0'0,"0"0"0,0 0 0,22-1 16,-22 1-16,23-3 0,-6 2 15,-1-2-15,1-1 0,-1 0 16,2-1-16,-1-1 0,-2 0 0,4-2 15,-1 0-15,-1-1 0,-3 0 16,-2 0-16,-2 1 16,-3-2-16,-3-1 0,-1 1 0,-2 2 15,-3-2-15,-2 2 0,-1-1 16,-3 2-16,0 1 0,-1 1 0,-2 5 16,-1 1-16,0 4 15,-1 2-15,-1 3 0,-1 2 16,1 1-16,1-1 0,1 6 15,1 2-15,3 1 0,2 0 0,4 0 16,2 0-16,2-2 0,2 1 16,8 1-16,5-1 0,2-5 15,2-4-15,7-8 0,5-5 16,-7-1-16,-4 2 0,-4 0 16</inkml:trace>
  <inkml:trace contextRef="#ctx0" brushRef="#br0" timeOffset="65248.7909">26272 7224 0,'0'0'0,"0"0"0,0 0 0,0 0 16,-24 18-16,24-18 0,-23 22 16,10-9-16,0 2 0,0 2 15,-1 3-15,3-2 0,3 0 0,0 3 16,3 0-16,3-3 0,2-2 15,6-3-15,5-2 16,1-4-16,1-3 0,4-4 0,4-3 16,-4 1-16,-2 0 0,-3 0 15</inkml:trace>
  <inkml:trace contextRef="#ctx0" brushRef="#br0" timeOffset="65501.3163">26633 7094 0,'0'0'0,"0"0"0,0 0 16,0 0-16,0 0 0,-14 33 0,5-15 15,-1 3-15,-1 3 0,-3 3 16,-2 3-16,-2 8 0,1-3 16,3-1-16,2-2 0,0 4 15,3-6-15,4-4 0,4-3 16,4-4-16,4-4 0,4-7 15,3-2-15,2-5 0,0-1 0,4-4 16,2-2-16,-2-2 0,-2-3 16,-4 3-16,-2 1 0,-3 0 15</inkml:trace>
  <inkml:trace contextRef="#ctx0" brushRef="#br0" timeOffset="65682.5023">26451 7316 0,'0'0'0,"0"0"0,0 0 16,0 0-16,30 0 0,-30 0 0,32-5 15,-32 5-15,40-1 0,-17 0 16,3-1-16,1 0 0,0 1 16,10 0-16,0-2 0,-5 1 15,-5 1-15,-4 0 0</inkml:trace>
  <inkml:trace contextRef="#ctx0" brushRef="#br0" timeOffset="65882.5192">27025 7365 0,'0'0'15,"0"0"-15,0 0 0,-10 19 16,4-9-16,-2 3 0,0 4 15,-1-1-15,0 1 0,-2 4 0,1-2 16,2-3-16,2-2 0,1-2 16,3-3-16,2-3 0,2-3 0,1-1 15,-2 0-15,-1-2 0</inkml:trace>
  <inkml:trace contextRef="#ctx0" brushRef="#br0" timeOffset="66027.5051">27075 7106 0,'0'0'0,"0"0"0,0 0 0,0 0 15,0 0-15,33 3 0,-33-3 16,26 8-16,-26-8 0,25 8 16,-15-5-16,-1 1 0</inkml:trace>
  <inkml:trace contextRef="#ctx0" brushRef="#br0" timeOffset="66365.9314">27293 7358 0,'0'0'0,"0"0"0,0 0 0,-16 25 16,8-11-16,1 4 0,-2 3 16,2 1-16,2 0 0,0 2 15,3-1-15,3-4 0,5-2 16,4-8-16,5-3 0,1-2 0,0-3 15,4-6-15,3-2 16,-1-3-16,-2 1 0,3-8 16,-1-3-16,-4 2 0,-3 0 0,-5-2 15,-4 1-15,-3-2 0,-1-1 16,-6 3-16,-4 1 0,-2 3 16,-1 2-16,-3 2 0,-2 4 15,0 2-15,-2 3 0,0 2 16,2 2-16,1 0 0,-1 1 0,4 4 15,2 3-15,5-1 16,2 1-16,6-2 0,4-2 0,-2-2 16,-1 0-16,-1-1 0</inkml:trace>
  <inkml:trace contextRef="#ctx0" brushRef="#br0" timeOffset="66766.2221">27799 7291 0,'0'0'0,"0"0"16,0 0-16,-11 16 0,11-16 0,-13 21 15,3-6-15,1-1 0,0 1 16,0 1-16,0 0 0,1-1 16,1-1-16,-1 3 0,1-3 15,2-2-15,-1-2 0,2-3 16,1-2-16,1-3 0,2-2 0,2-2 15,0-6-15,0 0 0,1-1 16,5-2-16,3-1 0,0-3 16,1-1-16,6-4 0,1-2 15,-1 2-15,1 3 0,1 3 16,1 2-16,2 0 0,-1 2 0,0 5 16,0 3-16,-3 3 15,-3 1-15,0 3 0,-2 4 16,-4-1-16,-2 2 0,0 7 15,-3 1-15,-3-2 0,-1 0 0,-1 8 16,-1 3-16,0-2 0,-1 0 16,-1 0-16,-1-2 0,1-3 15,0-4-15,1-2 0,-1-3 16,2-1-16</inkml:trace>
  <inkml:trace contextRef="#ctx0" brushRef="#br0" timeOffset="67249.5812">28621 7300 0,'0'0'0,"0"0"0,0 0 16,0 0-16,0 0 0,0 0 15,0 0-15,-29-5 0,29 5 0,-22 2 16,22-2-16,-29 8 15,29-8-15,-38 15 0,15-4 16,2 3-16,0 0 0,-5 6 0,0 2 16,4-1-16,3-2 0,4 1 15,3-1-15,3-1 0,2-3 0,6 0 16,5-2-16,1-4 16,3-2-16,4-4 0,3-3 15,3-1-15,2-1 0,4-5 0,-1-2 16,-1-2-16,-1-1 0,0 0 15,1 1-15,-2-3 0,-1 0 16,-3-3-16,-1-2 16,-3 2-16,-2 2 0,-1 0 0,-3 2 15,0 2-15,-2 1 0,-1 4 16,1 2-16,-2 4 0,-2 0 16,1 6-16,-2 2 0,-1 1 15,0 1-15,-2 5 0,0 2 16,-1 1-16,2-1 0,1 1 15,0 1-15,1-3 0,-1 0 0,4-1 16,1-1-16,0-3 0,2-2 16,-1-2-16,-1-1 0,1-1 15</inkml:trace>
  <inkml:trace contextRef="#ctx0" brushRef="#br0" timeOffset="67532.6815">29031 7153 0,'0'0'0,"0"0"0,0 0 15,0 0-15,0 0 0,0 0 16,-9 30-16,9-30 0,-13 31 0,2-10 16,-4 4-16,-1 0 15,1-1-15,-4 9 0,2-2 16,3-2-16,2-2 0,1 1 15,2-3-15,4-3 0,4-1 0,4-6 16,5-2-16,3-5 0,3-2 16,2-3-16,3-1 0,-3-3 15,-1-2-15,6-4 0,1-1 16,-4-5-16,-4-1 0,-2 2 16,-3 4-16,-1 0 0</inkml:trace>
  <inkml:trace contextRef="#ctx0" brushRef="#br0" timeOffset="67717.8009">28821 7331 0,'0'0'0,"0"0"16,0 0-16,0 0 0,0 0 0,0 0 16,0 0-16,27 3 15,-27-3-15,29-3 0,-29 3 16,37-3-16,-18 1 0,2 1 15,2 1-15,-1-1 0,-1-2 0,2 2 16,-3-1-16,-3 1 0</inkml:trace>
  <inkml:trace contextRef="#ctx0" brushRef="#br0" timeOffset="68151.135">29203 7502 0,'0'0'0,"0"0"0,0 0 0,23 2 16,-23-2-16,22-1 0,-8 0 15,0-1-15,1-2 0,2-1 16,2 0-16,2-1 0,-2 0 0,-2-1 16,-2-3-16,-1 0 15,-3 2-15,-1-1 0,-3 1 16,-1-2-16,-2-1 0,-3 2 15,-2 2-15,-2 0 0,-2 1 0,-4 2 16,-6 3-16,1 1 0,-2 1 16,-1 3-16,-2 2 0,0 3 15,-1 1-15,0 5 0,-3 2 16,5 0-16,1 1 0,0 6 16,2 1-16,4-3 0,2-2 0,6 0 15,4-1-15,5-2 0,2-2 16,7-2-16,5-3 15,0-3-15,0-2 0,6-2 16,4 0-16,-4-3 0,-2 0 0,5-3 16,-1-1-16,-8 1 0,0 1 15,-1-2-15,-5-2 0,-5 0 16,-1 2-16,-1 0 0,-2 0 16,-1 2-16</inkml:trace>
  <inkml:trace contextRef="#ctx0" brushRef="#br0" timeOffset="70932.157">3646 7241 0,'0'0'0,"0"0"0,0 0 0,0 0 15,0 0-15,0 0 0,0 0 16,0 0-16,0 0 0,0 0 16,-20 18-16,20-18 0,0 0 0,-23 16 15,23-16-15,-19 15 16,8-7-16,0 0 0,-1 2 15,-1 0-15,1 1 0,-3-1 16,2 0-16,1 1 0,1-1 0,-2 1 16,-2 1-16,2-2 0,0 0 15,-2 0-15,4 0 0,0-2 16,4 0-16,0-2 0,5 0 16,3-3-16,3 0 0,4 0 15,3 0-15,2-2 0,3 0 0,9-2 16,2-1-16,0 1 15,2 1-15,2-1 0,1-2 16,0 1-16,-4 1 0,8-1 0,-1-1 16,-4 0-16,-4 2 0,-5-1 15,-3 1-15,-2-1 0,-5 1 0,-2 0 16,-2-2-16,-1 0 16,0-1-16,-6 1 0,1-1 15,-2 0-15,-2-1 0,-3-2 16,-1-2-16,-3-1 0,-1 0 0,-4-1 15,-1-2-15,0 1 0,1 1 16,-3-1-16,1 1 16,-3-2-16,-2 1 0,0 0 0,-1 0 15,3 2-15,1 3 0,0-4 16,0 1-16,4 3 0,2 1 0,4 4 16,-1 2-16,4 3 15,1 2-15,1-1 0,2-2 16,-2 2-16</inkml:trace>
  <inkml:trace contextRef="#ctx0" brushRef="#br0" timeOffset="75515.8257">5787 6925 0,'0'0'0,"0"0"0,0 0 0,0 0 16,-21 20-16,21-20 0,-20 20 16,9-6-16,0 0 0,-3 3 15,-3 3-15,1 2 0,-1 1 0,-3 10 16,2 4-16,3-4 0,3-4 15,3 6-15,5-3 16,5-3-16,5-3 0,7-2 0,4-5 16,3-4-16,3-2 0,-4-3 15,-4-3-15,-1 0 0</inkml:trace>
  <inkml:trace contextRef="#ctx0" brushRef="#br0" timeOffset="75982.381">6192 7047 0,'0'0'0,"0"0"0,0 0 0,0 0 16,0 0-16,25 11 0,-25-11 15,22 9-15,-22-9 0,26 12 16,-7-5-16,2 0 0,2-2 0,0 1 15,0 0-15,1-1 0,-1 0 16,6 2-16,-2 1 0,-3 0 16,-4-1-16,-3 0 0,-3-1 15,-5 1-15,-3 0 0,-6 1 16,-7 2-16,-3 1 0,-2 1 0,-5 1 16,-3 2-16,-2-2 0,0 0 15,-7 3-15,1 0 0,1-1 16,2-1-16,0 0 15,-1 0-15,4-2 0,3-3 0,6-2 16,5-2-16,2 0 0,0-2 16,3-1-16</inkml:trace>
  <inkml:trace contextRef="#ctx0" brushRef="#br0" timeOffset="76466.3861">6983 6962 0,'0'0'0,"0"0"0,0 0 16,22 9-16,-22-9 0,18 10 0,-18-10 16,19 14-16,-10-5 0,0 1 15,-1 1-15,-2 0 0,0-1 0,-3-1 16,-1 1-16,-3 0 0,-2 0 15,-4-2-15,0 1 16,-4-1-16,0 2 0,-3-2 0,2 0 16,-6 3-16,-1-1 0,0-2 15,0 0-15,4-2 0,2-2 16,3-1-16,1 0 0,6-1 16,3-2-16,5 4 0,3 0 15,2-3-15,2-1 0,7 0 16,3 0-16,2 1 0,-2 1 0,1 1 15,-1 1-15,-1 1 0,-1 3 16,-1 1-16,-1 0 0,-4 0 16,-2 1-16,-4 0 0,-3-2 15,-4 0-15,-2-1 0,-3 0 16,-4 0-16,-2 0 0,-2-1 16,-4 0-16,-1-1 0,-2-3 15,0 1-15,2-2 0,2-3 16,1-1-16,3 0 0,2-2 15,3-3-15,0 2 0,2 1 0,-1 2 16</inkml:trace>
  <inkml:trace contextRef="#ctx0" brushRef="#br0" timeOffset="76899.6135">7502 7006 0,'0'0'15,"0"0"-15,0 0 0,0 0 0,0 0 16,0 0-16,1 23 0,-1-23 16,-10 21-16,10-21 0,-14 24 15,6-12-15,-3 1 0,0-1 16,-2 1-16,1-2 0,0-1 16,2 0-16,-2-2 0,3-1 15,1 0-15,3-3 0,0-2 16,3 0-16,2-2 0,4 1 15,4-1-15,2-1 0,2-1 0,1 0 16,4-1-16,1 2 0,0 1 16,7 1-16,-1-1 0,-2 2 15,-1 2-15,0 3 0,0 2 16,-2 0-16,-5 2 0,-2 0 16,-2 1-16,-2-1 0,-5 0 15,-1-1-15,-2 1 0,-2 0 0,-1-2 16,-4 1-16,0-1 15,0-2-15,-2 0 0,0-2 16,0-1-16,-4-2 0,1-2 0,-4-2 16,1-1-16,2 0 0,-2-1 15,2-2-15,1 0 0,1 0 16,2 1-16,2 1 0</inkml:trace>
  <inkml:trace contextRef="#ctx0" brushRef="#br0" timeOffset="77033.6096">7693 7039 0,'0'0'0,"0"0"0,0 0 0,22 3 15,-12-3-15,1 1 0,1 2 16,1-1-16,2-1 0,-2-1 16,-2 1-16,-1-1 0</inkml:trace>
  <inkml:trace contextRef="#ctx0" brushRef="#br0" timeOffset="77432.706">7958 7143 0,'-1002'0'0,"2004"0"16,-1002 0-16,0 0 0,0 0 15,-13 24-15,13-24 0,-13 18 16,13-18-16,-11 19 0,7-6 16,2-2-16,0-1 0,6-1 15,-1-2-15,4 0 0,1 0 0,6-3 16,4-2-16,-1-1 16,0-2-16,6-2 0,0 1 15,-1-3-15,-1 1 0,-1-3 0,-4-1 16,-1-2-16,-2 3 0,-8-3 15,-1-2-15,-3 2 0,0 2 16,-5-2-16,0 0 0,-4 2 16,1 1-16,-2 1 0,-1 3 15,-1-1-15,0 2 0,0 2 16,-2 2-16,0 0 0,2-1 0,4 2 16,3 0-16,0 0 0,0-1 15,-2 0-15,3-1 0,-1 1 16</inkml:trace>
  <inkml:trace contextRef="#ctx0" brushRef="#br0" timeOffset="77787.1067">8406 7156 0,'0'0'15,"0"0"-15,0 0 0,0 0 0,0 0 16,-20 10-16,20-10 0,0 0 15,-23 19-15,23-19 0,-15 21 16,8-10-16,2 0 0,2 0 16,3-2-16,4 0 0,2-2 0,2 0 15,4-2-15,1-1 16,2-1-16,1-3 0,4-2 16,2-1-16,-2 0 0,-1-2 15,-3 0-15,-1-2 0,-3-1 0,-2-2 16,-3-1-16,0 0 0,-3 0 15,-1 0-15,-4 0 0,-3 1 16,-1-1-16,-5 2 0,-5-1 16,1 4-16,0 1 0,-2 3 15,1 1-15,1 1 0,0 1 0,2 1 16,1 2-16,2 0 16,4-1-16,-1-1 0,2 1 15,2-1-15</inkml:trace>
  <inkml:trace contextRef="#ctx0" brushRef="#br0" timeOffset="78083.1139">9034 7032 0,'0'0'0,"0"0"0,0 0 16,17 11-16,-17-11 0,18 11 0,-6-2 16,0-1-16,0 2 0,-1 2 15,0 2-15,0 1 0,-1 1 0,1 6 16,-2-3-16,-3 2 0,-4-2 16,-6-1-16,-3 1 15,-4-4-15,-3 0 0,-4 1 0,-7 0 16,-2 1-16,-4 1 0,0-1 15,6-3-15,4-2 0</inkml:trace>
  <inkml:trace contextRef="#ctx0" brushRef="#br0" timeOffset="87032.742">16093 7575 0,'0'0'0,"0"0"0,0 0 16,-24-16-16,12 10 0,-5-3 15,-5 0-15,-8-2 0,0 0 0,-5 4 16,-5 1-16,-2 1 15,-1-1-15,-12-1 0,-2 0 16,-8 5-16,3 5 0,-3 4 0,-2 3 16,-7 5-16,4 2 0,0 2 15,-3 4-15,0 5 0,9 2 16,-11 10-16,-1 6 0,-7 8 0,11-5 16,8 2-16,7 3 0,6-4 15,5-2-15,4 7 0,1 4 16,5-5-16,2-3 0,8 5 15,3 3-15,9-6 0,5-3 16,5 3-16,5 2 0,3-7 16,1-4-16,12 5 0,7 0 15,7-1-15,5-2 0,14-5 16,9-2-16,0-7 0,-1-3 16,10 1-16,5 0 0,-3-1 0,-3-2 15,14-5-15,7-4 0,-3-3 16,-3-3-16,11-1 0,6 0 15,-7-3-15,-4-2 16,9-2-16,8-4 0,-13 1 16,-7 1-16,8-5 0,4-3 15,-9 0-15,-5 1 0,5-4 0,3-2 16,-9-1-16,-7 0 0,1-8 16,0-5-16,-5 2 0,-4 1 0,2-4 15,4-2-15,-16 1 16,-9 3-16,-3-12 0,-2-7 15,-10 6-15,-5 2 0,-3-5 0,0-5 16,-6 2-16,-5 1 0,-5-5 16,-4-3-16,-5 2 0,-3 2 15,-6-1-15,-6-2 0,-2 4 0,-2 2 16,-5-4-16,-4-3 16,2 4-16,0 3 0,-9 3 15,-7 2-15,-1 0 0,0-3 0,-7 3 16,-5-1-16,2 5 0,3 2 15,-12-1-15,-6 0 0,5 2 16,3 3-16,-4 4 0,-2 3 16,1 5-16,1 4 0,-9-1 15,-6 1-15,5 2 0,4 2 0,-8 9 16,-3 6-16,25-3 16,17-1-16,13 0 0</inkml:trace>
  <inkml:trace contextRef="#ctx0" brushRef="#br0" timeOffset="94750.0652">2920 10226 0,'0'0'0,"0"0"15,0 0-15,0 0 0,0 0 0,-2 23 16,2-23-16,0 0 0,-16 31 16,16-31-16,-22 34 15,7-14-15,2 2 0,0 4 16,-3 2-16,-2 8 0,1 0 0,-2-2 15,-2-1-15,2 3 0,-1-3 16,4-7-16,4-5 0,0-4 16,4-2-16,1-4 0,2-5 15,2-1-15,1-3 0,2-4 16,2-3-16,1-4 0,4 0 0,2-6 16,2-3-16,1 0 0,1 0 15,8-3-15,1 0 16,0 3-16,1 2 0,3 4 0,-1 2 15,0 2-15,1 2 0,1 6 16,-1 3-16,-2 3 0,-4-1 16,-2 5-16,-1 4 0,-5 1 15,-2 2-15,-3 1 0,-2 2 16,-5-3-16,-3-1 0,-4-1 16,-2 0-16,-1-3 0,-3-1 0,-2-1 15,-4-1-15,1-1 0,1-1 16,-4 0-16,-2-2 15,4-2-15,1-4 0,2-1 0,0-2 16,4-2-16,2-2 0,6-3 16,2-2-16,0 2 0,2 2 0,-2 2 15</inkml:trace>
  <inkml:trace contextRef="#ctx0" brushRef="#br0" timeOffset="95133.2327">3164 10600 0,'0'0'16,"0"0"-16,0 0 0,0 0 15,25 8-15,-25-8 0,0 0 16,29 11-16,-17-5 0,1-2 0,3-1 16,0-1-16,3-1 15,-2-1-15,1-1 0,1-1 0,0 0 16,5-3-16,-1-2 0,-1 0 15,-3-1-15,-4 0 0,-1-3 16,-2 1-16,-6 0 0,-1-3 16,-4 0-16,-2 1 0,-4 1 15,-1-1-15,-5 1 0,0 1 16,-2 1-16,-3 5 0,1 2 16,-4 2-16,2 2 0,-1 3 15,-3 4-15,4 2 0,1 2 0,0 8 16,4 5-16,3-1 0,5 1 0,2-1 15,5 1 1,6-2-16,1-3 0,6-1 0,6-2 16,0-3-16,3-2 0,-3-1 15,-6-2-15,-3-3 0</inkml:trace>
  <inkml:trace contextRef="#ctx0" brushRef="#br0" timeOffset="95333.2331">3902 10561 0,'0'0'0,"0"0"0,0 0 0,0 0 0,-5 26 16,5-26-16,-12 30 16,5-12-16,-3 0 0,2 0 15,-1 2-15,-2 2 0,0 0 0,3-6 16,3-2-16,1-3 0,1-5 15,1 0-15,1-1 0,-2-1 16</inkml:trace>
  <inkml:trace contextRef="#ctx0" brushRef="#br0" timeOffset="95491.3392">3914 10278 0,'0'0'0,"0"0"15,0 0-15,21 2 0,-21-2 16,0 0-16,29 15 0,-16-7 16,-5 0-16,2-1 0,-3 0 15,-1-2-15</inkml:trace>
  <inkml:trace contextRef="#ctx0" brushRef="#br0" timeOffset="95849.682">4208 10558 0,'0'0'0,"0"0"15,0 0-15,0 0 0,-8 24 0,8-24 16,-11 25-16,4-11 0,-2 0 0,-1 2 16,0 1-16,-2 0 15,2-2-15,-2 2 0,2-2 16,0-4-16,2-1 0,2-3 16,1-2-16,1-4 0,3-2 0,-2-2 15,6-2-15,-2-1 0,3-2 16,1-2-16,3-3 15,5-2-15,-2 0 0,6-7 0,0 0 16,1 1-16,2 2 0,2 2 16,3 3-16,0 0 0,-2 3 15,-1 3-15,-1 2 0,-2 3 16,0 3-16,-5 4 0,1 3 16,-3 3-16,-2 1 0,-1 2 15,-3 4-15,-3-2 0,0 1 0,-2 5 16,2 2-16,-3-1 0,0-2 15,3 0-15,0-1 0,1-4 16,-2-2-16,0-3 0</inkml:trace>
  <inkml:trace contextRef="#ctx0" brushRef="#br0" timeOffset="96335.2145">5026 10588 0,'0'0'0,"0"0"0,0 0 16,0 0-16,0 0 0,-5-22 16,5 22-16,0 0 0,-29-11 15,29 11-15,-38-1 0,17 3 16,-3 2-16,-1 3 0,-2 3 16,-3 5-16,1 1 0,3 4 15,2 2-15,1 1 0,4-3 16,5-2-16,6-1 0,6-2 0,4-1 15,6-5-15,4-5 0,4-2 16,2-2-16,4-5 0,3-4 16,-1 0-16,-1-1 0,0-1 15,0-2-15,-2-2 0,-2 0 16,-2-2-16,-2-1 0,-3 4 16,-3 3-16,-2 3 0,-1 2 15,-3 1-15,1 0 0,-4 5 16,0 7-16,-2 1 0,-2 4 0,-2 5 15,-3 6-15,1 2 0,-3 2 16,0 9-16,0 4 0,1-2 16,2-2-16,-2 5 0,5-2 15,-2-6-15,2-4 0,-1-4 16,2-2-16,-5-4 0,1-4 0,1-3 16,-1-3-16,-3-3 15,0-2-15,-2-6 0,1-4 16,-1-2-16,1-1 0,1-6 0,2-5 15,1 5-15,1 2 0,1 3 16</inkml:trace>
  <inkml:trace contextRef="#ctx0" brushRef="#br0" timeOffset="96699.4784">6000 10375 0,'0'0'0,"0"0"16,0 0-16,0 0 0,-20-2 0,20 2 16,-32 2-16,13 2 0,-2 1 15,-2 3-15,-1 3 16,0 3-16,2 1 0,-6 11 0,2 4 15,1 0-15,3 1 0,0 7 16,4 1-16,4-5 16,3-3-16,1 3 0,2-4 0,3-5 15,1-4-15,-1-1 0,1-2 16,0-5-16,2-2 0,-3-2 16,0-1-16,-4-2 0,0-1 0,-2-4 15,-1-4-15,0-3 0,2-1 16,0 0-16,2 2 15,1 2-15</inkml:trace>
  <inkml:trace contextRef="#ctx0" brushRef="#br0" timeOffset="96832.5248">5510 10568 0,'0'0'0,"0"0"0,24-2 16,-8 0-16,2-1 0,11 0 0,1 1 15,1 1-15,0 0 0,11 0 16,3 1-16,-4 0 0,-5 1 15,-6-1-15,-6 0 0,-5 0 16</inkml:trace>
  <inkml:trace contextRef="#ctx0" brushRef="#br0" timeOffset="97199.151">6101 10549 0,'0'0'0,"0"0"0,0 0 16,-8 19-16,8-19 0,-12 21 16,3-3-16,0 0 0,2-1 0,-3 2 15,2 2-15,0 5 16,0-4-16,1-3 0,1-4 16,2-3-16,1-2 0,-1-3 15,4-4-15,0-3 0,0 0 0,4-7 16,-3-2-16,1 2 0,1-1 15,3-8-15,-1-4 0,3 0 16,1-3-16,1 0 0,1 0 16,1 2-16,0 2 0,0-3 15,-1 2-15,-2 5 0,0 4 0,-2 4 16,0 1-16,1 3 16,-1 1-16,0 3 0,4 2 0,0 3 15,0-2-15,1 2 0,2 0 16,-3 0-16,-2-2 0,-1 1 15</inkml:trace>
  <inkml:trace contextRef="#ctx0" brushRef="#br0" timeOffset="97599.6608">6261 10655 0,'0'0'0,"0"0"16,0 0-16,0 0 0,22 8 0,-22-8 16,21 4-16,-7-4 15,2 0-15,1 0 0,3-2 16,-1 1-16,1-1 0,5-3 16,3-1-16,-3-2 0,-2 1 0,-3-1 15,-2-1-15,-3 0 0,-2 0 16,-3-2-16,-3-1 15,-2 2-15,-4 2 0,-4-2 0,-5-1 16,-2 1-16,-2 2 0,-2 3 16,-3 4-16,1 1 0,0 2 0,-3 3 15,-2 3-15,2 4 16,2 1-16,-1 6 0,2 0 16,6 0-16,0-1 0,8 4 0,4 0 15,5-2-15,4 1 0,7-1 16,1-2-16,6-3 0,2-1 15,12-2-15,5-3 0,-9-3 16,-9-1-16,-4-1 0</inkml:trace>
  <inkml:trace contextRef="#ctx0" brushRef="#br0" timeOffset="98052.7699">7130 10544 0,'0'0'0,"0"0"0,0 0 16,0 0-16,0 0 0,-9-18 16,9 18-16,0 0 0,-27-15 15,27 15-15,-27-5 0,11 4 16,1 1-16,-4 3 0,-3 2 16,0 2-16,0 2 0,-4 8 15,0 3-15,2 0 0,2 2 0,4-1 16,5 1-16,3 2 0,6-2 15,4-2-15,3-2 0,4-4 16,5-2-16,6-5 0,8-3 16,-3-2-16,1-3 0,5-3 15,0-3-15,-2-2 0,-2-1 0,-1-3 16,-2-1-16,-3-1 0,-1-1 16,1-6-16,-3-2 15,-6 7-15,-3 3 0,-2 3 0,0 1 16,-3 5-16,-1-1 0,-3 7 15,-2 5-15,-2 1 0,1 3 16,-4 7-16,1 6 0,-1 0 16,0 0-16,-1 3 0,-5 5 15,3-2-15,1-2 0,0 0 16,1 1-16,1-2 0,2-2 0,2 1 16,1-7-16,2-7 0,1-5 15,1-2-15,0 0 0,0 0 16</inkml:trace>
  <inkml:trace contextRef="#ctx0" brushRef="#br0" timeOffset="98482.9217">7447 10476 0,'0'0'0,"0"0"16,0 0-16,0 0 0,0 0 0,-10 24 15,10-24-15,-19 26 0,19-26 0,-23 35 16,10-13-16,2-1 16,2-1-16,1 3 0,3-1 15,4-4-15,1-2 0,3-5 16,6-1-16,2-6 0,2-2 16,3-2-16,1-1 0,2-3 0,1-2 15,1-4-15,2-3 16,-1-1-16,-1-1 0,4-6 0,2-2 15,-3 2-15,-1 2 0,-3 0 16,-2 1-16,-5 2 0,-1 4 16,-4 2-16,-2 3 0,0 2 15,-1 1-15,-5 4 0,-2 5 16,1 0-16,-3 2 0,-2 4 16,-2 5-16,2-1 0,-1 3 0,0 2 15,-1 3-15,1-1 16,2-1-16,0 5 0,3-3 15,1-2-15,-2-3 0,4-3 0,2-4 16,0-2-16,0-2 0,-1 0 16</inkml:trace>
  <inkml:trace contextRef="#ctx0" brushRef="#br0" timeOffset="98865.9732">7790 10632 0,'0'0'0,"0"0"0,0 0 0,0 0 16,27 4-16,-27-4 0,30 1 16,-30-1-16,32 0 0,-12-1 15,3-1-15,-1-1 0,-1 0 16,6-2-16,-1-2 0,-3-1 16,-2 0-16,-2 1 0,-4-1 15,-1 0-15,-7 1 0,-1-2 16,-4-1-16,-3-1 0,-1 1 0,-5 2 15,-2 0-15,-5 2 0,-3 1 16,-1 3-16,-2 2 0,-2 3 16,2 3-16,-2 2 0,-1 4 15,-4 4-15,3 0 0,4 4 16,4 1-16,4 0 0,4-1 16,8 1-16,5-1 0,5-2 0,5-1 15,1-1-15,4-2 16,4-3-16,4-3 0,3-4 0,2-2 15,1-4-15,-1-1 0,8-5 16,0-3-16,-11 2 0,-5 3 16,-5 0-16</inkml:trace>
  <inkml:trace contextRef="#ctx0" brushRef="#br0" timeOffset="99250.6188">8422 10515 0,'0'0'0,"0"0"16,0 0-16,0 0 0,-16 16 0,16-16 15,-17 20-15,17-20 0,-20 29 16,8-12-16,1 1 16,0-1-16,1 1 0,1-1 0,1-1 15,0 2-15,2-2 0,0-4 16,2-2-16,1-5 0,0 0 0,1-3 16,2-2-16,-2-1 0,2-3 15,2-2-15,1-1 16,2-2-16,1-3 0,3-1 15,1-3-15,5-3 0,0 0 0,0 1 16,0 2-16,-1 1 0,1 2 16,1 4-16,-1 2 0,2 2 15,1 1-15,-2 4 0,0 3 16,-3 0-16,-1 0 0,-2 3 16,-1 4-16,-3 1 0,0 3 0,-2 2 15,1 0-15,-3 1 0,0-1 16,-1 1-16,-1 0 15,-1-2-15,-1 0 0,0-1 16,-1 0-16,1-2 0,1-2 0,-2-4 16,-1-5-16,2 1 0,0-1 0,0 0 15</inkml:trace>
  <inkml:trace contextRef="#ctx0" brushRef="#br0" timeOffset="99502.8921">8995 10419 0,'0'0'0,"0"0"0,0 0 0,0 0 15,-19 24-15,19-24 0,-21 30 16,8-11-16,-2 1 0,-2 5 16,-2 2-16,-2 5 0,3 0 0,2-3 15,4-3-15,1 3 0,4-4 16,5-5-16,4-4 15,4-3-15,4-2 0,1-4 0,2-4 16,1 0-16,1-1 0,1-3 16,3-3-16,1-3 0,2-1 15,0-1-15,-4 2 0,-4 0 16</inkml:trace>
  <inkml:trace contextRef="#ctx0" brushRef="#br0" timeOffset="99716.0888">8760 10516 0,'0'0'0,"0"0"0,0 0 16,32 4-16,-32-4 0,31 4 16,-11-3-16,2-1 0,1-1 0,9 1 15,2 1-15,-1 0 0,0 1 16,-1 0-16,-1-1 15,4 0-15,-3-1 0,-6 0 0,-5 0 16,-5 0-16</inkml:trace>
  <inkml:trace contextRef="#ctx0" brushRef="#br0" timeOffset="100099.419">9124 10689 0,'0'0'0,"0"0"0,0 0 16,32 0-16,-19 0 0,6 0 0,4 0 16,7-1-16,-3 0 0,3-2 15,1-1-15,-1 0 0,-2 2 0,4-5 16,-3 0-16,-6-2 0,-4 0 16,-5-2-16,-3 1 15,-4 1-15,-3 3 0,-5-2 16,-4-3-16,-4 3 0,-3 0 0,-3 2 15,-1 0-15,-2 2 0,1 4 16,-9 0-16,-1 3 0,1 3 16,2-1-16,1 6 0,2 6 15,3 1-15,3-1 0,3 3 16,3 0-16,5 1 0,2 2 0,5-2 16,2 0-16,6-3 15,4-2-15,7-2 0,6 1 16,3-1-16,3-3 0,10-2 0,4-3 15,-2-4-15,0-2 0,-9 0 16,-10 0-16,-5 0 0</inkml:trace>
  <inkml:trace contextRef="#ctx0" brushRef="#br0" timeOffset="100502.9271">10048 10707 0,'0'0'0,"0"0"0,0 0 15,0 0-15,0 0 0,-2-24 0,2 24 16,0 0-16,-17-25 0,7 17 15,-3-1-15,-1 2 0,-2-1 16,-3 4-16,-3 0 0,0 3 16,0 1-16,-5 6 0,-1 3 15,2 1-15,0 0 0,3 2 16,1 0-16,6 2 0,2 0 16,4 2-16,6 0 0,4-4 0,3-2 15,6 0-15,4-2 16,4-3-16,3-1 0,6-2 0,3-3 15,0-3-15,0-1 0,1-5 16,0-4-16,-3 0 0,-1 0 16,2-9-16,-1-4 0,-3 2 15,-3-1-15,-1-4 0,-1-4 16,-5 3-16,-3 3 0,-1 2 16,0 1-16,-4 4 0,0 3 0,-2 3 15,0 4-15,-2 4 0,-1 2 16,-1 5-16,-2 6 0,0 2 15,-1 1-15,-3 10 0,-4 7 16,-2 4-16,-3 2 0,-1 9 16,-2 7-16,-1 6 0,3-1 15,4-12-15,2-9 0,2-7 0</inkml:trace>
  <inkml:trace contextRef="#ctx0" brushRef="#br0" timeOffset="102766.1316">20087 11883 0,'0'0'0,"0"0"0,0 0 16,0 0-16,0 0 0,0 0 15,0 0-15,9 27 0,-9-27 0,-3 30 16,0-9-16,-1 1 0,-2 0 16,0 6-16,-2 5 0,-3 10 15,-2-2-15,0-1 0,1-1 16,0 5-16,1-4 0,2-5 16,2-4-16,0-5 0,2-5 0,1-3 15,3-5 1,0-3-16,1-3 0,2-5 0,4-4 15,0-3-15,3-1 0,2-3 16,2-3-16,1-2 0,0-2 0,8-5 16,3-1-16,2 2 15,0 2-15,2 2 0,0 2 0,1 3 16,0 1-16,3 5 16,2 5-1,-2 4-15,0 5 0,-6 1 16,-3 3-16,-2 4 0,-6 3 0,-5 1 15,-3 2-15,-6 6 16,-3 5-16,-3 1 16,-2-3-16,2-5 0,-1-5 0,4-2 15,3-2-15,1-4 0,-2-3 0,0-2 16</inkml:trace>
  <inkml:trace contextRef="#ctx0" brushRef="#br0" timeOffset="103166.2029">21123 12405 0,'0'0'0,"0"0"0,0 0 15,0 0-15,0 0 0,0 0 16,0 0-16,0 0 0,-14-22 16,14 22-16,0 0 0,-28-4 15,28 4-15,-30 6 16,11 1-16,-1 4 0,1 1 0,1 3 15,1 4 1,-1 5-16,5-1 0,4-3 0,4-2 16,3-3-16,5-3 0,2-2 15,4-3-15,5-4 0,6-2 16,-1-3-16,-1 1 0,5-5 16,2-1-16,-1-1 0,-2-3 0,-1-4 15,-1-5-15,-3 2 16,-3 2-16,-2 3 0,-3 2 15,-1 2-15,-2 1 0,0 4 16,-3 3-16,-1 3 0,-2 4 16,-1 2-16,-1 4 0,0 2 0,-1 2 15,0 1-15,1 1 0,2 0 16,1 0-16,3-1 0,1-1 16,-1-3-16,0-2 0,-1-1 15</inkml:trace>
  <inkml:trace contextRef="#ctx0" brushRef="#br0" timeOffset="103483.3168">21865 12343 0,'0'0'0,"0"0"0,0 0 0,0 0 16,-15-18-16,15 18 0,-29-9 15,29 9-15,-36-5 0,14 4 16,-3 2-16,1 0 0,0 2 0,-4 2 15,4 1-15,4 1 16,4 0-16,2 3 0,6 0 16,3 1-16,4-1 0,7 3 0,6 2 15,2 1-15,3-1 0,0 1 16,1 0-16,-1-2 0,1 1 16,0 2-16,-3-2 15,-4-2-15,-2-1 0,-7-2 0,-4 0 16,-3-3-16,-3-1 0,-4-1 15,-3-1-15,-2-1 0,-3-1 16,0-6-16,1-4 0,1 1 0,2-1 16,4 2-16</inkml:trace>
  <inkml:trace contextRef="#ctx0" brushRef="#br0" timeOffset="103983.233">22594 11919 0,'0'0'0,"0"0"16,0 0-16,-2 21 0,2-21 0,-6 27 16,-2-8-16,1 5 0,-1 1 15,-2 10-15,0 3 16,0-4-16,0-1 0,1-1 15,1 0-15,-1 0 0,1-5 0,1-5 16,2-3-16,1-4 0,-1-3 0,2-3 16,0-5-1,-1-2-15,0-1 0,-1-5 0,1-5 16,2-3-16,2-1 0,2-4 16,1-3-16,3-1 15,3 0-15,1 0 0,2 1 16,0 3-16,0 1 0,7 0 0,2 3 15,-2 2-15,2 2 0,-2 4 16,-1 1-16,-2 5 16,1 4-16,-1 4 0,0 2 0,-4 2 15,-3 1-15,-5-1 16,-4-1-16,-4 2 0,-5 2 16,1-4-16,2-1 0,-10 3 15,-4-1-15,-1 0 0,-1-2 0,-1-3 16,0-2-16,2-2 15,3 1-15,2-2 0,1-1 16,2-1-16,3 1 0,2-1 16</inkml:trace>
  <inkml:trace contextRef="#ctx0" brushRef="#br0" timeOffset="104332.3772">22804 12210 0,'0'0'0,"0"0"0,0 0 0,21 5 16,-21-5-16,25 4 0,-10-1 15,2-1-15,0 0 0,2 1 16,1-1-16,7 0 0,3-1 0,-1-2 16,-2-2-16,0-1 0,-2 1 15,-1-4-15,1-1 0,-5-2 16,-4 1-16,1-5 0,-4-1 16,-5 3-16,-4 1 0,-4-1 15,-6-1-15,-2 1 16,-3 0-16,-4 3 0,-1 0 0,-3 5 15,-3 3-15,-5 4 0,1 2 16,1 5-16,0 3 0,2 4 16,1 7-16,5-3 0,2 1 15,6 0-15,6 1 0,4-1 16,4-1-16,5 3 0,2-2 16,2-5-16,4-2 0,8 0 15,5-1-15,0-5 0,0-2 0,1-2 16,1-4-16,-7 0 0,-6-1 15,-5 1-15</inkml:trace>
  <inkml:trace contextRef="#ctx0" brushRef="#br0" timeOffset="104716.4156">23310 12268 0,'0'0'15,"0"0"-15,0 0 0,0 0 0,0 0 16,26 6-16,-26-6 15,35 1-15,-35-1 16,46-3-16,-22 2 0,1-2 0,1-2 16,1 1-16,-2 0 0,7-1 15,-1-3-15,-3 1 0,-4 0 16,0-5-16,-4-1 0,-8 3 16,-3-3-16,-6 1 0,-3-2 15,-4 1 141,-4 3-156,-4 0 0,-4 1 0,-2 2 0,-4 3 0,-7 3 0,-2 4 0,2 2 0,3 2 0,-3 6 0,1 6 16,2 0-16,4 1 0,1 8 0,5 3 0,6-3 0,5-1 0,10-3 0,7-1 0,3-6 0,4-2 0,11-3 0,10 0 0,-2-6 0,-1-2 0,13-3 0,5-3 0,-4-1 0,-3-1 0,-12 0 0,-10 1 0,-6 1 0</inkml:trace>
  <inkml:trace contextRef="#ctx0" brushRef="#br0" timeOffset="105082.6864">24046 12111 0,'0'0'0,"0"0"0,0 0 15,-17 14-15,17-14 0,-17 22 16,6-5-16,-2-1 0,1 0 0,-2 1 15,-1 2-15,-2 4 0,3-3 16,2-2-16,2-4 0,1-1 16,2-3-16,2-4 0,0-3 15,2-2-15,1 0 0,3-7 16,2-7-16,3 0 16,0-2-16,3-4 0,2-4 15,0 0-15,1 0 0,7-2 0,2 4 16,1 2-16,1 3 0,-1 2 15,0 2-15,0 3 0,0 2 16,0 5-16,0 2 0,-2 3 16,-1 2-16,-1 3 0,-2 4 15,-1 4-15,-3 2 0,-2 3 16,-2 0-16,-1 1 0,-1 3 0,-2 0 16,-1 2-1,1-3-15,-1-2 0,0-3 16,-1-3-16,1-3 0,-1-2 15,-1-2-15</inkml:trace>
  <inkml:trace contextRef="#ctx0" brushRef="#br0" timeOffset="105316.8366">25024 12204 0,'0'0'0,"0"0"16,0 0-16,26 3 0,-26-3 0,23 5 15,-6-3-15,0-1 0,2 0 16,5 0-16,0 1 0,-2 0 16,0 0-16,0-2 0,0 1 15,-3-2-15,-4 0 0,-2 0 16,-2-1-16,-1 1 0</inkml:trace>
  <inkml:trace contextRef="#ctx0" brushRef="#br0" timeOffset="105749.1273">25540 12279 0,'0'0'16,"0"0"-16,0 0 0,0 0 0,0 0 16,24-1-16,-24 1 0,0 0 15,31-2-15,-16 2 0,3 0 16,1-1-16,-1 0 0,3-1 16,1-2-16,-1 0 0,-1 1 0,4-4 15,-1-1-15,-3 1 16,-1-1-16,-3-2 0,-2-3 15,-3 0-15,-2 0 0,-4 1 16,-1 0-16,-4 2 0,-2 1 16,-4 0-16,-5 1 0,-4 2 0,-2 2 15,-2 3-15,-1 2 0,-2 3 16,0 3-16,-2 5 16,0 3-16,-2 4 0,5 0 0,5 1 15,4 1-15,3 0 0,2-2 0,5 3 16,4-1-16,6-1 0,4-3 15,3-2-15,4 0 16,2-1-16,2-2 0,5-4 0,3-3 16,-6-1-16,-5 0 15,-4-1-15</inkml:trace>
  <inkml:trace contextRef="#ctx0" brushRef="#br0" timeOffset="106249.7923">26443 12331 0,'0'0'0,"0"0"0,0 0 16,0 0-16,-4-20 0,4 20 0,0 0 15,-15-26-15,15 26 0,-17-21 16,5 12-16,-2 0 0,-3 0 0,0 2 16,-1 0-16,-1 2 15,-1 1-15,-7 4 0,-2 4 16,3 1-16,1-2 0,2 5 15,1 2-15,4 1 16,1 3-16,6 1 0,4 1 0,4-1 16,3-1-16,3-1 0,4-1 15,5-2-15,5-1 0,5-1 16,0-1-16,2-4 0,2-1 0,0-2 16,-2-3-16,-1-4 0,0-5 15,-1-5-15,0-4 16,-1-2-16,-2-2 0,0-3 15,-1 0-15,2-6 0,0-1 0,-4 1 16,-3-1-16,-2 3 0,-2 1 16,-1 3-16,-3 3 0,1 1 15,-2 2-15,-2 3 0,0 2 16,1 4-16,-2 4 0,0 4 16,0 3-16,-1 2 0,-1 6 0,-5 9 15,-3 7 1,1 3-16,-2 4 15,-1 6-15,0-3 0,1 10 0,3 2 16,-1 2-16,1 2 0,-2 7 16,-2 3-16,3-12 15,2-10-15,0-9 0</inkml:trace>
  <inkml:trace contextRef="#ctx0" brushRef="#br0" timeOffset="122449.5721">13039 11890 0,'0'0'0,"0"0"0,0 0 16,0 0-16,0 0 0,0 0 16,0 0-16,0 0 15,0 0-15,28 3 0,-28-3 0,0 0 16,27 7-16,-27-7 0,24 5 16,-10-2-16,3-1 0,1 0 15,0 1-15,3 0 0,2 1 0,4 0 16,3-2-1,4 1-15,3-1 0,13 1 0,2-1 16,11-1-16,-2-1 0,14 0 16,0 0-16,-1-1 0,0 1 0,14-1 15,2 1 1,0-2-16,1-1 0,12-1 0,-5 1 16,38-6-16,-15-1 0,-3 3 15,-1 2-15,-15 1 0,-8 2 0,-1-4 16,-2-2-16,1 0 0,-1 2 15,3 3-15,0 4 0,-3-1 16,-2 0-16,-3-1 0,-3-2 16,-9 0-16,-6-1 0,3-1 15,2-3 1,-4 4-16,-1 3 0,-26 1 0,-17-1 0,-11-2 16,-5-2-16,-4 2 0,-1 0 15,-11 1-15,-6 0 16,4 1-16,3 0 0,2 0 0</inkml:trace>
  <inkml:trace contextRef="#ctx0" brushRef="#br0" timeOffset="125032.8058">13633 11706 0,'0'0'16,"0"0"-16,0 0 0,0 0 15,0 0-15,20 13 0,-20-13 0,0 0 16,19 21-16,-15-11 0,0 1 16,0 1-16,-2 1 0,0 3 15,0 1-15,-2 0 0,-1 1 16,-2 0-16,-1 2 0,-3 4 16,-1-1-16,-2-1 0,-1 1 15,0-2-15,-1 0 0,-4 0 16,-4-2-16,-1 0 0,-1-2 15,-9 1-15,-3-3 0,1-1 0,0-1 16,-4-1-16,-1 0 0,-2-2 16,0 0-16,-14 0 15,-5-2-15,6 0 0,4 0 0,-8 0 16,0-1-16,-1 0 0,0-3 16,-2 1-16,0 2 0,-8-2 15,6 2-15,-4-3 0,-1 1 16,0-3-16,0-1 0,-33 4 15,9 2-15,9 0 0,9 0 0,-4-3 16,-1-1-16,5-2 0,5 0 16,-4 2-16,-3 1 0,5 2 15,3 2-15,-7-1 0,-3-2 16,1 1-16,1-2 0,-3 1 16,0 0-16,0-1 0,1 1 0,-2-3 15,-1 0-15,2 0 0,0 0 16,-2-2-16,-4-2 0,4 2 15,1 1-15,-3-1 0,-3-1 16,2-1-16,3-2 0,-5 6 16,-1 5-16,2-2 0,2 0 15,-2-1-15,-5-1 0,7 0 16,2-2-16,-3 3 0,-3 0 16,1 0-16,1-1 0,-2 0 15,-2 0-15,3 0 0,3-1 0,-4 4 16,-2-2-16,3 0 0,4 0 15,-2-1-15,-3 2 0,4 0 16,4 0-16,-5-2 0,-3 0 16,5 0-16,2-3 0,-3 0 15,-3 0-15,6 1 0,5 2 16,-4-2-16,-1 1 0,2-5 16,2-1-16,-9-3 0,-2 1 15,2 1-15,4 1 0,-4-2 16,-1-2-16,1 0 0,4 0 0,-8-4 15,-3-2-15,4 3 0,2 1 16,-6 2-16,-6 0 0,8 1 16,4 2-16,-1-2 0,-4-3 15,5 1-15,4-1 0,-2 1 16,-1 0-16,5-3 0,2-1 0,0 2 16,0 3-16,10 2 0,7 2 15,1-3-15,2-3 16,0-2-16,0-5 0,12-3 15,3-4-15,8 0 0,1 1 16,9-2-16,5-2 0,4-3 16,0-1-16,5-1 0,3-3 15,-1 2-15,0-3 0,6 1 0,2-1 16,3 8-16,3 4 0,0 3 16,1 1-16,2 5 15,0 4-15,-5 3 0,2-1 0,-3 1 16,0 2-16,-2 2 0,3 1 15,-2 1-15,0 0 0,-2 2 16,3-4-16,-3 4 16,0 5-16,-2-3 0,2-2 0,-1 4 15,-1 0-15,1-1 0,0 0 16,-2-2-16,1 1 0,2-2 0,-2 1 16,2-1-16</inkml:trace>
  <inkml:trace contextRef="#ctx0" brushRef="#br0" timeOffset="126366.6572">5922 9822 0,'0'0'0,"0"0"0,0 0 0,-29 4 16,18-1-16,-7 1 0,-2 0 0,-9 2 16,4 2-16,-6 3 0,-1 1 15,0 2-15,1 1 0,-7 7 16,-1 4-16,2 2 0,-1 0 15,-3 8-15,4 2 0,2 0 16,3 3-16,0 1 0,3 3 16,2 7-16,4-2 0,7 0 15,4-2-15,6 2 0,5-1 0,8-1 16,6-2-16,8 5 0,4-3 16,5-1-16,3 0 0,6-5 15,2 0-15,7-5 0,6 0 16,29 9-16,-5-7 15,5-5-15,4-5 0,-8-4 0,-2-2 0,8-1 16,6-3-16,0-4 16,1-3-16,-2-3 0,3-2 15,-2-2-15,1 1 0,0-3 16,2 1-16,-1-6 0,-1-1 0,9-5 16,2-2-16,-4 2 0,-2 1 15,-1 2-15,2-1 0,-2 0 16,-1 0-16,7-3 0,3-3 15,-2-1-15,-3-2 0,1 3 16,0-1-16,-6 1 0,-4-1 0,4-2 16,2-1-16,-5 4 0,-3 1 15,0-3-15,2-3 0,-3-2 16,-1 1-16,-1 0 0,1-1 16,-5-1-16,-3-1 0,-1 2 15,-1 2-15,-2-2 0,0-1 16,-5-4-16,-3-2 0,-5-3 0,-3-2 15,-5 1-15,-3 2 16,-9-4-16,-7-1 0,-7-5 16,-5-2-16,-6 0 0,-4 1 0,-4-5 15,-4-2-15,-2-7 0,1-3 16,-14 6-16,-9 7 0,-1 3 16,-1 2-16,-6-5 0,-4-4 15,-4 0-15,-5 0 0,-5 6 16,-6 5-16,2 0 0,2 0 0,-10 1 15,-8 2-15,-4 3 0,-1 3 16,-7-2-16,-4-3 16,-4 5-16,-2 2 0,-4 3 15,-5 0-15,0 4 0,-1 1 0,-10 5 16,-7 2-16,6-1 0,4-1 16,-6 3-16,-1 2 0,-4 3 15,-2 2-15,-4 2 0,-2 0 16,1 3-16,2 3 0,-5 0 15,-2-1-15,7 3 0,4-1 16,0 5-16,2 3 0,1 1 0,3 2 16,1-1-16,3 1 15,9 4-15,5 2 0,4-3 16,2 0-16,11-3 0,7-3 0,8 3 16,4 1-16,12-1 0,8-2 15,9-1-15,7-2 0,5 1 16,5 0-16,1-8 0,5-1 15,1 0-15,3 2 0,4 0 16,1 3-16,-8-4 0,-8-1 0,4-3 16,3 0-16,1-1 0</inkml:trace>
  <inkml:trace contextRef="#ctx0" brushRef="#br0" timeOffset="129484.8393">11706 10425 0,'0'0'0,"0"0"15,0 0-15,0 0 0,0 0 0,0 0 16,-24 12-16,24-12 16,-17 15-16,17-15 0,-25 22 0,10-10 15,1 2-15,0 4 0,1 3 16,0 0-16,2-1 0,-1 11 16,2 2-16,3-3 0,1-4 15,4 4-15,3-3 0,6-2 16,4 0-16,6-4 0,5-4 15,3-4-15,0-2 0,6-5 16,3-6-16,0-1 0,-1-4 0,-2 2 16,-7 0-16,-4 1 0</inkml:trace>
  <inkml:trace contextRef="#ctx0" brushRef="#br0" timeOffset="129982.9335">12160 10377 0,'0'0'15,"0"0"-15,0 0 0,-7 22 0,7-22 16,-8 31-16,1-10 0,-1 2 16,0 3-16,-4 10 0,1 2 15,2-2-15,-1-4 0,0 6 16,1-4-16,1-4 0,3-5 15,0-4-15,2-4 0,0-3 16,-1-2-16,0-5 0,-1-3 16,2-4-16,0-2 0,0-4 0,0-4 15,1-2-15,1-2 0,1-1 16,2-2-16,2 0 0,-1 1 16,2-1-16,4 0 0,1 3 15,1 1-15,5-1 0,1 3 16,-1 2-16,0 3 0,7 1 15,3 4-15,-4 2 0,-2 2 0,-2 4 16,1 4-16,-2 0 0,-2 0 16,-2 3-16,1 3 15,-5-1-15,-1 1 0,-3-1 0,-3 1 16,-3-3-16,-2-3 0,-2 2 16,-2-1-16,-3-1 0,-1-2 0,-6-1 15,-5-2 1,4-2-16,2 0 0,-8-1 0,0 1 15,1-4-15,1-1 0,2-3 16,4-2-16,2 0 0,3 2 0,2 1 16</inkml:trace>
  <inkml:trace contextRef="#ctx0" brushRef="#br0" timeOffset="130383.6121">12470 10719 0,'0'0'0,"0"0"0,0 0 15,0 0-15,0 0 0,23 6 0,-23-6 16,0 0-16,33 0 0,-33 0 16,27-4-16,-14 2 0,0-2 0,1 0 15,1-3-15,-1 0 16,-1-1-16,-1-1 0,-1-2 15,-1 0-15,-1 2 0,-2-6 0,-4 2 16,-2 0-16,-1 2 0,-4 3 16,-5 2-16,0 0 0,-1 3 15,-4 3-15,-5 4 16,0 2-16,1 3 0,-1 4 0,1 5 16,2-1-16,1 0 0,2 7 15,2 3-15,3-3 0,4 0 0,5-1 16,5 1-16,6-3 15,4-2-15,7-1 0,5-2 16,0-5-16,0-4 0,11-4 0,3-5 16,-9 1-16,-8-1 0,-5 1 15</inkml:trace>
  <inkml:trace contextRef="#ctx0" brushRef="#br0" timeOffset="130569.7006">13008 10679 0,'0'0'0,"0"0"0,0 0 16,0 0-16,0 0 0,-13 26 0,13-26 15,-10 24-15,5-10 0,-1 3 16,-2 1-16,0-1 0,1 0 16,0 0-16,0 0 15,1-2-15,0-3 0,-2 0 0,2-3 16,1-2-16,1-2 0,1 0 15</inkml:trace>
  <inkml:trace contextRef="#ctx0" brushRef="#br0" timeOffset="130723.083">13056 10434 0,'0'0'0,"0"0"16,0 0-16,0 0 0,0 0 0,27 10 15,-27-10 1,0 0-16,21 21 0,-21-21 0,0 0 0,17 18 16</inkml:trace>
  <inkml:trace contextRef="#ctx0" brushRef="#br0" timeOffset="131116.8674">13147 10742 0,'0'0'0,"0"0"0,0 0 16,-6 22-16,6-22 0,-5 22 0,1-9 16,0-2-16,1 0 0,-2 0 15,1-3-15,1 1 0,-1-1 16,1-3-16,0-2 0,3-3 16,0 0-16,0 0 0,1-5 15,1-2-15,0 0 0,2-4 16,0-3-16,1 0 0,2 0 15,3 0-15,3-1 0,3-5 16,-1 2-16,1 2 0,-1 1 16,1 1-16,1 1 0,2 3 0,2 3 15,-3 2-15,0 3 0,0 2 16,-1 5-16,-1-1 16,-3 1-16,-2 6 0,-2 5 15,-1 0-15,-3-1 0,0 1 0,-2 1 16,-2 1-16,-1 1 0,-2 5 15,-4-1-15,0-3 0,-2-2 0,0 0 16,0-2-16,3-2 16,1-4-16,-1-2 0</inkml:trace>
  <inkml:trace contextRef="#ctx0" brushRef="#br0" timeOffset="131634.2815">13944 10705 0,'0'0'0,"0"0"0,0 0 15,0 0-15,0 0 0,0 0 0,-7-21 16,7 21-16,0 0 0,-26-15 16,10 11-16,0 2 0,-1 1 0,-1 1 15,-2 1-15,-2 3 0,-1 1 16,-5 4-16,1 2 15,3 1-15,3 1 0,3 1 16,1 1-16,4-1 0,2-1 0,4 0 16,5 0-16,2-1 15,2-2-15,6-2 0,5 0 0,4-2 16,2-4 0,6-2-16,1-3 0,1-4 15,-1-4-15,2-3 0,-5 1 0,-3-1 16,-4-1-16,-3 1 0,-2 3 15,-2-1-15,0 1 0,-2 2 16,-2 2-16,-1 4 0,-4 3 16,0 0-16,0 0 0,-3 8 15,0 2-15,-1 3 0,-1 4 0,0 5 16,-1 4-16,1 3 16,-1 0-16,0 6 0,0-3 15,-1-3-15,1-2 0,-2-4 16,-2-2-16,0-3 0,-1-1 0,0-5 15,0-2-15,-2-2 16,-3-2-16,-1-3 0,-4-1 16,1-3-16,1-3 0,3-5 15,3-4-15,2 2 0,2 1 0,1 3 16</inkml:trace>
  <inkml:trace contextRef="#ctx0" brushRef="#br0" timeOffset="131968.6176">14362 10622 0,'0'0'0,"7"5"15,4 5-15,3 4 16,0 3-16,-1 2 0,-2 2 16,-3 9-16,-6 5 15,-4-3-15,-2-4 0,-13 4 16,-8-1-16,-8-3 0,-7-3 15,8-4-15,6-4 0,5-4 16</inkml:trace>
  <inkml:trace contextRef="#ctx0" brushRef="#br0" timeOffset="136566.7124">29846 8929 0,'0'0'15,"0"0"-15,0 0 0,0 0 0,0 0 16,0 0-16,0 0 0,0 0 16,0 0-16,9 22 0,-9-22 15,5 20-15,-5-20 0,3 30 16,1-9-16,-1-1 0,-1 2 15,-1 4-15,-2 3 0,-1 8 16,1 0-16,-2 3 0,-2 3 16,0 9-16,0-2 0,1 4 0,1 2 15,-3 6-15,0-5 0,0 0 16,2-2-16,0 4 0,2-7 16,2 2-16,0 2 15,0-6-15,0-7 0,-1 6 0,1-2 16,-1-7-16,0-5 0,0-1 15,0 0-15,-1-7 0,2-3 0,-1-2 16,0-1-16,1-1 16,0-1-16,0-3 0,0-1 15,0-4-15,-1-1 0,2-3 0,1-1 16,1-1-16,-1 1 0,1-2 16,2 1-16,-1 1 0,0-1 15,5 1-15,4-2 0,0-1 16,1 0-16,2 0 0,4-1 15,2 1-15,3-1 0,9 0 16,3 1-16,2-1 0,1 1 16,5-1-16,5 1 0,7-2 0,-6 0 15,5 1-15,0 1 16,-5-2-16,-6-1 0,4 0 0,-1 0 16,-11 0-16,-6 1 0,-7-1 15,-4 2-15,-9-6 0,-4-1 0,-3 1 16,0 2-16,-2 1 0</inkml:trace>
  <inkml:trace contextRef="#ctx0" brushRef="#br0" timeOffset="137716.9558">29795 8966 0,'0'0'16,"0"0"-16,0 0 0,0 0 0,0 0 15,31-1-15,-31 1 16,25 1-16,-25-1 0,29-1 0,-12 1 15,1-1-15,2 0 0,2 1 16,1-1-16,3-1 0,0 0 0,9-1 16,2 1-16,-3-1 15,0 2-15,9-1 0,1 1 16,-2-1-16,-3 2 0,0-1 0,3 0 16,-4 1-16,-3 2 0,7 1 15,-1 0-15,-5 1 0,-3-2 16,-1 1-16,-1 0 0,-1 1 15,-3 1-15,2-2 0,1 1 16,-6 0-16,-3-1 0,0 1 16,0 1-16,-2 0 0,-2-1 0,-1 0 15,-1 2-15,0 0 0,-3 0 16,0 0-16,0-1 0,-2 1 16,-1 1-16,-1-2 0,0 1 15,-2-2-15,-2 1 0,2 2 16,-1 1-16,0-1 0,-1 0 15,-1 1-15,1 0 0,-1 0 16,-1 0-16,1 2 0,1 3 16,-1 0-16,-1-1 0,0 2 15,1 0-15,-1-1 0,0 2 0,0-2 16,0 2-16,0 1 0,-2 0 16,0 3-16,0 1 0,0 0 15,0-1-15,0 2 0,0 2 16,1-2-16,0 0 0,-1 1 15,0 1-15,0-1 0,2-1 0,0 7 16,0-1-16,-1 0 0,1 0 16,-1-3-16,0 0 15,0-1-15,1 2 0,-2 0 0,-1 3 16,1-2-16,1-2 0,-2 1 16,-1 4-16,0-1 0,-1 0 15,1 0-15,0 0 16,0-4-16,1 0 0,-2 0 0,1 1 15,1-3-15,1 0 0,-1-1 16,0 1-16,1-1 0,1 1 0,-1 0 16,-1 0-16,1-2 15,0-1-15,0-1 0,0 0 16,0 0-16,0-1 0,0 0 0,0-1 16,-1-1-16,0-2 0,0 0 15,-1 1-15,1-3 0,0 0 16,0-3-16,0 0 0,0-2 15,0 1-15,1 0 0,0 1 16,-1-1-16,-1 0 0,-1 1 16,1 0-16,0-1 0,0-2 15,0 1-15,-2-1 0,0-1 0,-2 1 16,0 0-16,-3-1 0,-1 0 16,-2-1-16,-3-1 0,-1 0 15,-4 0-15,-2-4 0,-10-3 16,-3-2-16,-2-3 0,-1-2 0,-1 1 15,8 1-15,6 1 16</inkml:trace>
  <inkml:trace contextRef="#ctx0" brushRef="#br0" timeOffset="138717.0807">31317 7696 0,'0'0'0,"0"0"16,0 0-16,5 29 0,-4-14 15,2 5-15,2 6 0,0 8 16,1 0-16,3 14 0,1 2 15,-2 1-15,0 0 0,1 14 16,-1 3-16,-1-1 0,0-3 0,0 16 16,-3 3-16,2 5 0,-1-6 15,-3 3-15,-2 2 16,2 33-16,2-10 0,2-4 0,4-1 16,-1-11-16,-1-8 0,0 8 15,-1 4-15,4-6 0,1-6 16,-3 12-16,-3 7 15,-2-13-15,0-8 0,0 11 0,1 6 16,-1-10-16,-1-6 0,3 3 16,0 3-16,0-6 0,-2-4 0,-1 2 15,2 2-15,-1-13 0,3-8 16,-4 1-16,-2 2 16,1-11-16,2-8 0,0 2 0,1 2 15,-2-6-15,0-4 0,-1 0 16,1-1-16,-2-8 0,-1-7 15,0 3-15,0 2 0,1-6 16,1-3-16,-2-4 0,-1-4 16,0-2-16,0-2 0,-3 1 15,0 2-15,2-2 0,0-3 0,3-6 16,0 0-16,-1-2 16,3 4-16,-3 0 0,-1 1 15,0-2-15,1-3 0,0 0 0,0 0 16,-2 1-16,1-4 0,-2-5 15,1-6-15,1 3 0,0 1 16,0 3-16</inkml:trace>
  <inkml:trace contextRef="#ctx0" brushRef="#br0" timeOffset="140666.432">31748 10334 0,'0'0'0,"0"0"0,0 0 16,0 0-16,0 0 0,0 0 0,27-2 16,-27 2-16,0 0 0,23-6 15,-23 6-15,20-4 0,-10 1 16,1 2-16,1 0 0,0 0 15,2 0-15,1 0 0,3-2 16,-1 2-16,1-1 0,3 2 16,2-1-16,5 0 0,-3 1 0,0 0 15,1 1-15,-4 0 0,-4 1 16,-2 0-16,-4 3 16,-2-2-16,-1 0 0,-2 0 0</inkml:trace>
  <inkml:trace contextRef="#ctx0" brushRef="#br0" timeOffset="142966.2204">3563 12128 0,'0'0'0,"0"0"15,0 0-15,31-6 0,-16 3 0,5 0 16,6 1-16,8-1 0,0 1 16,8 0-16,3-1 15,9 1-15,-2-1 0,14 1 16,6-2-16,-4 2 0,-5 1 0,14-1 16,4-1-16,-5 0 0,-6 1 15,18-3-15,3-1 0,-5-2 16,-12 1-16,33 2 0,1 4 15,-15-1-15,-10-1 0,11-1 16,5 0-16,-11 1 0,-6 3 0,9-2 16,7 2-16,-6-1 0,-7-1 15,13 1-15,8 3 16,-15-2-16,-8 1 0,16-4 0,10-1 16,-12 3-16,-9 4 0,12-1 15,6-2-15,-12-3 0,-10-3 0,19 4 16,10 2-16,-11 0 15,-8 0-15,10 0 0,10 1 16,-16-2-16,-9 0 0,19-1 16,13-2-16,-13 3 0,-10 1 0,11-3 15,7-2-15,-13 2 0,-6 3 16,11-3-16,8 0 0,-14-1 16,-9-3-16,16-1 0,13-2 15,-15 2-15,-7 0 0,10 8 16,9 5-16,-17-2 0,-10-5 0,15-1 15,10 1-15,-13-1 16,-7 1-16,15 0 0,10 0 16,-15 0-16,-10 0 0,12 1 15,10-1-15,-14 1 0,-9 0 0,13 0 16,10 0-16,-14 0 0,-8 1 16,15-2-16,13-1 0,-16-1 15,-11 0-15,15 2 0,9 1 16,-15-3-16,-10-1 0,14 2 15,11 0-15,-15 1 0,-9 1 0,14 3 16,11 2-16,-15-1 16,-9 1-16,10 0 0,7 0 15,-13 0-15,-8 2 0,13 0 0,10-2 16,-15 0-16,-11-2 0,17 3 16,12-1-16,-16 2 0,-8-1 15,10 1-15,7 1 0,-15-4 16,-10-2-16,15 0 0,9-1 15,-13 2-15,-9-1 0,11 2 16,7 0-16,-16-2 0,-11-1 0,15 1 16,10 3-16,-11 1 0,-8 0 15,9 0-15,6-1 16,-12-2-16,-7 0 0,12 0 0,9 0 16,-15 1-16,-9 0 0,11 0 15,10 0-15,-13-3 0,-9-2 0,11 2 16,6 2-16,-11 0 15,-8 1-15,8-1 0,6 0 16,-13-4-16,-8 0 0,10 2 16,10 0-16,-16-2 0,-9-2 0,6 1 15,7 2-15,-15 2 0,-10 2 16,5-1-16,4 0 16,-8 0-16,-5-1 0,-5 3 0,-2 2 15,-9-2-15,-5-1 0,-7 2 16,-4 2-16,-13-3 0,-7-1 0,1 0 15,1-3-15,-1 3 16</inkml:trace>
  <inkml:trace contextRef="#ctx0" brushRef="#br0" timeOffset="158853.5644">31321 7105 0,'0'0'0,"0"0"15,0 0-15,0 0 0,0 0 0,0 0 16,0 0-16,29 5 0,-29-5 16,22 3-16,-22-3 15,32 3-15,-13-3 0,2 0 16,3 0-16,0 1 0,0 2 0,8-3 16,0 0-16,-3-2 0,-3 1 15,-2 2-15,-2 2 0,-2-2 16,-2 0-16,-6 0 0,-3-1 15,-1 0-15,-2 0 0,0 0 16</inkml:trace>
  <inkml:trace contextRef="#ctx0" brushRef="#br0" timeOffset="159095.8797">31926 7054 0,'0'0'16,"0"0"-16,0 0 0,0 0 0,0 0 15,0 0-15,-4 31 0,4-31 0,-8 29 16,4-12-16,-2-1 16,1 2-16,-2-1 0,0 1 15,2-1-15,-1-2 0,1 0 0,0-3 16,3 0-16,0-2 0,0-2 15,1-3-15,1-5 0,-1 3 16,1-3-16,0 0 0</inkml:trace>
  <inkml:trace contextRef="#ctx0" brushRef="#br0" timeOffset="159253.2278">31968 6866 0,'0'0'0,"0"0"0,0 0 16,0 0-16,0 0 0,32 5 16,-32-5-16,18 14 0,-18-14 15,16 19-15,-16-19 0,0 0 0</inkml:trace>
  <inkml:trace contextRef="#ctx0" brushRef="#br0" timeOffset="159633.4582">32056 7142 0,'0'0'0,"0"0"15,0 0-15,-3 23 0,3-23 16,-3 25-16,-1-13 0,1 0 16,1-1-16,-1-1 0,-1-2 15,2 0-15,0-1 0,0-3 0,1-1 16,-1 1-16,1-2 0,1-2 15,1-6-15,1 0 0,0-1 16,1-3-16,0-2 0,2-1 16,1-1-16,2 0 0,1-1 15,1 2-15,0 1 0,4-3 16,1 2-16,1 1 0,-2 2 0,-1 3 16,0 2-16,-2 4 0,0 1 15,0 3-15,-1 2 0,-3 3 16,0 0-16,-2 4 0,1 2 15,-3 1-15,-1 2 0,-2 0 16,-1 0-16,0 0 0,0-2 16,0-1-16,1 0 0,0-2 15,0-5-15,0 0 0,0-1 0,0-1 16</inkml:trace>
  <inkml:trace contextRef="#ctx0" brushRef="#br0" timeOffset="160100.5349">32539 7049 0,'0'0'0,"0"0"0,0 0 15,0 0-15,0 0 0,0 0 16,-14-14-16,14 14 0,-22-5 0,22 5 16,-28 0-16,14 4 0,0 1 15,-2 3-15,0-1 0,0 3 16,2 1-16,1-1 0,2-1 15,0 4-15,3 1 0,5-1 16,4 0-16,2-3 0,4-2 16,0-1-16,2-2 0,2-2 15,1-1-15,0-2 0,2-1 16,-1-2-16,0-2 0,0-1 16,-1 0-16,-1-1 0,-2 0 0,-1-1 15,-1 1-15,-2 0 0,-1 2 16,0 0-16,-1 0 0,-1 4 15,1 0-15,-2 3 0,-1 4 16,-1 2-16,-1 3 0,0 4 16,0 6-16,0 1 0,0 2 15,-1 6-15,0-2 0,2 0 0,1-2 16,-1 3-16,0-4 16,0-4-16,0-3 0,-4-1 15,-3-2-15,0-4 0,-2-2 0,-4-3 16,0-1-16,-4-2 0,-1-4 15,-1-1-15,-1-4 0,3 1 16,4 1-16,2 2 0</inkml:trace>
  <inkml:trace contextRef="#ctx0" brushRef="#br0" timeOffset="160483.1163">31829 7447 0,'0'0'16,"0"0"-16,0 0 0,0 0 0,0 0 15,0 0-15,-24 18 16,24-18-16,-20 26 0,7-8 16,-3 4-16,0 0 0,-1 1 0,-3 5 15,2 0-15,3-3 0,3-1 16,2-6-16,3-3 0,0-5 15,3-6-15,-1 0 0,2 0 16,1-1-16</inkml:trace>
  <inkml:trace contextRef="#ctx0" brushRef="#br0" timeOffset="160633.0627">31917 7528 0,'0'0'0,"0"0"0,21-2 0,-7 3 16,0 1-16,1-1 0,2-2 15,3 0-15,0-1 0,-2 1 16,0 0-16,-3 1 0,0-2 0,-7 2 16,-3 3-16,-1-1 0,0-1 15,-1 0-15</inkml:trace>
  <inkml:trace contextRef="#ctx0" brushRef="#br0" timeOffset="160801.065">31805 7650 0,'0'0'0,"0"0"0,0 0 0,0 0 16,0 24-16,0-24 0,-2 24 15,2-24-15,-2 29 0,2-14 0,1 2 16,1-2-16,0-2 0,1-1 16,1-3-16,-1-1 0,0-2 15,-1-1-15,1 0 0,-1-1 16</inkml:trace>
  <inkml:trace contextRef="#ctx0" brushRef="#br0" timeOffset="161051.6944">31912 7640 0,'0'0'16,"0"0"-16,0 0 0,0 0 0,0 0 16,33-1-16,-33 1 15,22 1-15,-22-1 0,21 2 0,-11 0 16,-1 1-16,-1 2 0,0 1 15,0 1-15,-1 0 0,-1 1 0,0 1 16,-2 0-16,-1 2 16,0-1-16,-2 0 0,-1-1 15,-1 2-15,-1 0 0,-1 0 16,-1 0-16,-1 0 0,0-1 0,-2 0 16,1 0-16,-3-1 0,0-2 15,1-1-15,2-1 0,-1-1 16</inkml:trace>
  <inkml:trace contextRef="#ctx0" brushRef="#br0" timeOffset="161233.9167">31835 7776 0,'0'0'0,"0"0"16,0 0-16,0 0 0,24-6 0,-24 6 15,0 0-15,32-2 0,-20 2 16,1-1-16,2 1 0,-2 0 15,-1-1-15,-2 1 0,-1 0 16,-3 1-16,0 1 0,-2-1 16,1 0-16,-2 0 0</inkml:trace>
  <inkml:trace contextRef="#ctx0" brushRef="#br0" timeOffset="161383.9617">31826 7877 0,'0'0'0,"0"0"0,0 0 15,0 0-15,0 0 0,33-4 16,-33 4-16,23-6 0,-11 3 0,3 1 16,0 1-16,-1 0 15,1-1-15,-3 2 0,-1-1 0,-2 1 16</inkml:trace>
  <inkml:trace contextRef="#ctx0" brushRef="#br0" timeOffset="161733.965">31851 7927 0,'0'0'0,"0"0"0,0 0 15,0 0-15,0 0 0,-15 18 16,15-18-16,0 0 0,0 0 0,-1 20 16,1-20-16,0 0 0,22 14 15,-22-14-15,27 7 0,-27-7 16,33 2-16,-16-2 0,-1 1 15,0-1-15,-2 0 0,3 2 16,-3 2-16,-5-1 0,-1 1 16,-3 1-16,-2 3 0,-1-1 15,-2 2-15,-5-1 0,-3 3 16,0-1-16,-2 1 0,-7 3 0,-1 0 16,0-1-16,-1-1 0,-3 0 15,-3 2-15,0-3 0,2-2 16,-4 1-16,0-1 0,2-2 15,1-3-15,-1-4 0,1-2 16,4 1-16,5 0 0,2 0 16</inkml:trace>
  <inkml:trace contextRef="#ctx0" brushRef="#br0" timeOffset="161937.973">31595 8063 0,'0'0'16,"0"0"-16,0 0 0,0 0 0,0 0 15,31 5-15,-31-5 0,31 8 16,-31-8-16,39 16 0,-15-6 15,1-1-15,3 0 0,11 2 16,1 0-16,0-1 0,0 0 0,8-1 16,1-4-16,-4 0 0,-3 0 15,3-2-15,-3-3 16,-6 0-16,-4-1 0,-6-1 0,-4 1 16,-5-2-16,-3 0 0,-6-3 15,-2-3-15,-1 3 0,0 0 0,-2 1 16</inkml:trace>
  <inkml:trace contextRef="#ctx0" brushRef="#br0" timeOffset="162416.8587">31964 8284 0,'0'0'0,"0"0"0,0 0 16,-20 5-16,20-5 0,-20 14 16,20-14-16,-34 22 0,16-11 0,1 2 15,-1 1-15,2 1 0,2-2 16,-1 4-16,1-3 16,5 0-16,1-2 0,3-2 0,4 1 15,2-2-15,3-2 0,5 0 16,4-2-16,0 1 0,1-4 0,3 0 15,1-1-15,-2-1 16,1 1-16,-1-1 0,2-1 16,-3 1-16,0-1 0,-2 0 15,-1 1-15,-3 2 0,-2 1 0,-3-1 16,-4-2-16,2 2 0,-2-2 16,0 0-16</inkml:trace>
  <inkml:trace contextRef="#ctx0" brushRef="#br0" timeOffset="162600.2293">31689 8650 0,'0'0'0,"0"0"0,0 0 16,22-3-16,-22 3 0,29-2 0,-9 0 15,0 2-15,1-1 0,1 1 16,1-2-16,4 1 0,0 1 0,-4 7 15,-2 5-15,-4-2 0,-1-2 16,-3-1-16</inkml:trace>
  <inkml:trace contextRef="#ctx0" brushRef="#br0" timeOffset="162916.5521">31748 8817 0,'0'0'0,"0"0"0,0 0 16,0 0-16,0 0 0,4 24 16,-4-24-16,0 0 0,13 22 0,-13-22 15,20 12-15,-20-12 0,25 11 16,-10-7-16,0-2 16,1-1-16,0-2 0,1-1 0,-1-1 15,-1-1-15,-2 0 0,-1 0 16,-1 0-16,-2-2 0,-3 0 0,-1-2 15,-4-2-15,-2 0 16,-3-1-16,-3-1 0,-5 1 16,0 3-16,-2 2 0,-2 4 15,-4 3-15,1 3 0,2 2 0,-1 5 16,1 4-16,3 0 0,1 1 16,0 0-16,3-2 0,1-4 15</inkml:trace>
  <inkml:trace contextRef="#ctx0" brushRef="#br0" timeOffset="163466.7761">32385 8071 0,'0'0'0,"0"0"0,0 0 15,0 0-15,0 0 0,-1 25 16,1-25-16,-6 35 0,3-14 0,-2 3 16,0 6-16,1-2 0,0 0 15,2 6-15,2-1 16,1-3-16,1-3 0,3 0 0,0-3 16,0-8-16,0-3 0,3-3 15,2-3-15,1-4 0,1-4 16,1-5-16,2-4 0,-1-2 15,0 0-15,-2 2 0,-2 0 16,-1 3-16</inkml:trace>
  <inkml:trace contextRef="#ctx0" brushRef="#br0" timeOffset="163649.7993">32558 8145 0,'0'0'0,"0"0"16,0 0-16,0 0 0,26-5 0,-26 5 15,27-2-15,-27 2 0,32-4 16,-13 2-16,0 0 16,1 1-16,1 1 0,-2-3 15,-1 1-15,2-4 0,-1 0 0,-2 1 16,-4 1-16,-2 1 0</inkml:trace>
  <inkml:trace contextRef="#ctx0" brushRef="#br0" timeOffset="163966.8566">32750 7998 0,'0'0'0,"0"0"16,0 0-16,0 0 0,1 24 0,-1-24 16,-6 29-16,6-29 0,-9 35 15,4-14-15,-1 4 0,1-3 16,-1 0-16,0 9 0,0 1 15,-1-11-15,-3-9 0,3-3 16,3-3-16,-1 0 0,0-2 0,0-2 16,2-1-16,1-1 15,2 0-15,1-3 0,1 1 16,3-1-16,0-1 0,4 1 0,3 1 16,1 1-16,3-2 0,6 1 15,1-1-15,-1 0 0,-1 2 16,0-2-16,-1 2 0,-3 1 0,-2-1 15,-3 1-15</inkml:trace>
  <inkml:trace contextRef="#ctx0" brushRef="#br0" timeOffset="164233.8886">32637 8561 0,'0'0'0,"0"0"0,0 0 15,0 0-15,6 20 0,-6-20 16,0 0-16,22 17 0,-11-12 0,3-1 16,4-4-16,-1 0 0,2-3 15,-2-1-15,-2-5 16,3-1-16,-2 1 0,-4-3 0,-2-4 16,-2 1-16,-2 2 0,-4 1 15,-2 1-15,-3-1 0,-4 2 16,-5 3-16,-5 1 0,0 5 15,-1 3-15,-2 5 0,-2 5 16,0-1-16,1-1 0,0 1 16,5-3-16,1-1 0</inkml:trace>
  <inkml:trace contextRef="#ctx0" brushRef="#br0" timeOffset="164533.1685">32150 8926 0,'0'0'0,"0"0"15,0 0-15,0 0 0,0 0 16,29-9-16,-29 9 0,28-7 15,-28 7-15,37-7 0,-17 3 16,-1 1-16,0-1 0,1 1 16,1 1-16,-1 0 0,-1 0 0,0 1 15,-3 0-15,-4 1 0,-3 2 16,-2 0-16,0-1 0,-1 0 16</inkml:trace>
  <inkml:trace contextRef="#ctx0" brushRef="#br0" timeOffset="164753.21">32387 8713 0,'0'0'0,"0"0"0,0 0 16,0 0-16,0 0 0,0 23 0,0-23 16,-3 34-16,1-14 0,-2 5 15,0 5-15,-1 1 0,1 3 16,-4 12-16,1 0 15,-1-5-15,1-4 0,-1 2 0,2-4 16,1-7-16,2-5 0,1-6 16,0-4-16,1-3 0,1-4 0,0-2 15,0-1-15,0 1 0</inkml:trace>
  <inkml:trace contextRef="#ctx0" brushRef="#br0" timeOffset="164917.2117">32333 8935 0,'0'0'0,"0"0"0,0 0 0,0 0 16,0 0-16,0 0 0,0 0 16,-24 21-16,24-21 0,-20 20 15,20-20-15,-24 30 0,12-15 0,-2 0 16,-1 2-16,1-1 0,1 0 16,0 1-16,1-3 0,2-2 15</inkml:trace>
  <inkml:trace contextRef="#ctx0" brushRef="#br0" timeOffset="165067.3594">32374 9041 0,'0'0'0,"0"0"16,0 0-16,0 0 0,19 16 0,-19-16 16,17 12-16,-8-5 0,0 1 0,0-1 15,-2-2-15,0-1 16,0 0-16,-2 0 0</inkml:trace>
  <inkml:trace contextRef="#ctx0" brushRef="#br0" timeOffset="165266.9635">32670 8773 0,'0'0'0,"0"0"0,0 0 16,0 0-16,0 0 0,0 0 15,-14 18-15,14-18 0,-18 21 16,18-21-16,-21 30 0,10-12 16,1 0-16,2-2 0,0-1 15,1-2-15,1-2 0,0-1 16</inkml:trace>
  <inkml:trace contextRef="#ctx0" brushRef="#br0" timeOffset="165599.9722">32662 8921 0,'0'0'0,"0"0"16,0 0-16,25-6 0,-25 6 0,25 0 16,-7-1-16,-2 1 0,2-1 15,3 1-15,-1 0 16,-3 0-16,-1 0 0,-3 0 0,-1 0 16,-2 0-16,-2 0 0,0 1 15,-2 1-15,-1 1 0,-1 2 16,-1 1-16,-2 4 0,-1 1 15,-1 3-15,-1 3 0,-1 2 16,-3 8-16,1-1 0,-1-1 16,2-1-16,1-1 0,-1-1 0,1-1 15,0 0-15,-2-3 0,1-1 16,1-1-16,-1 0 0,0-1 16,-2-2-16,-1-2 0,-2 0 15,0-3-15,0 1 0,0-1 16,2-2-16,-2-2 0,-1-3 15,1-3-15,0-2 0,2-2 16,-1-1-16,1 1 0,2 1 0,-1 0 16</inkml:trace>
  <inkml:trace contextRef="#ctx0" brushRef="#br0" timeOffset="165950.4648">32692 9044 0,'0'0'0,"0"0"0,0 0 0,0 0 15,0 0-15,0 0 0,0 0 16,0 0-16,0 0 0,0 0 15,0 0-15,0 0 0,-25 10 16,25-10-16,-15 15 0,15-15 16,-15 16-16,15-16 0,-13 16 0,13-16 15,-11 15-15,8-7 16,1-2-16,0 0 0,2-1 0,3 1 16,1 0-16,2-1 0,1 1 15,1-3-15,0 0 0,-1-1 16,1-1-16,0 0 0,-2 0 15,1-3-15,0-2 0,-1 2 16,1-1-16,0-1 0,-2 0 0,-1 1 16,1 1-16,-2 0 0,0-3 15,0 3-15,-1 2 0,-2 0 16,2-1-16,-2 4 0,-1 4 16,0 1-16,-1 1 0,-2 4 15,0 3-15,1 1 0,-1-1 0,1-2 16,0-2-16,1-1 15</inkml:trace>
  <inkml:trace contextRef="#ctx0" brushRef="#br0" timeOffset="186700.784">5875 11062 0,'0'0'16,"0"0"-16,0 0 0,0 0 15,0 0-15,0 0 0,0 0 16,0 0-16,0 0 0,0 0 0,0 0 16,0 0-16,26-5 0,-26 5 15,0 0-15,20-3 0,-20 3 0,0 0 16,23-4-16,-23 4 15,0 0-15,24-2 0,-16 2 16,2 0-16,2 0 0,1 1 16,3-1-16,-3 1 0,3-1 0,-1 1 15,2 0-15,0 0 0,1 1 16,3-2-16,1 0 16,0 1-16,-2 0 0,9 0 15,3 1-15,-2-2 0,1 1 0,-1 2 16,1 0-16,1-1 0,0 0 15,8 1-15,-2-1 0,1 0 16,-2-1-16,1 1 0,-1 1 16,1-1-16,0-1 0,6 1 15,2 1-15,-5-2 0,0-1 0,2 0 16,-1 1-16,0 0 16,0 0-16,1-1 0,1 0 0,-1-1 15,-1 1-15,7 1 0,2 1 16,-3 0-16,-3-2 0,0 1 15,0 1-15,-2-2 0,-2 0 16,2 0-16,-1 0 0,0 1 16,-1-1-16,3 1 0,-1-1 15,-9 1-15,1 0 0,7-1 0,0 1 16,-6-1-16,-2 0 0,3 1 16,-1 2-16,1-2 0,-1-1 15,1 0-15,2 0 0,-3 0 16,-1 1-16,1-1 0,3 1 15,-5-1-15,-2 0 0,2 0 16,2 0-16,-3 0 0,-3 0 16,4 1-16,4 0 0,-3 0 15,-5-1-15,0 1 0,-3-1 0,1 0 16,-1-1-16,2 1 0,0 2 16,-5 0-16,-4-1 0,-2 1 15,2-2-15,-1-1 0,-1 0 16,-2 0-16,0 0 0,-2 1 15,0 1-15,-3-1 0,0-1 16,-5-1-16,-1 1 0,0-1 16,-1 0-16,0 2 0,-2 0 0,-2 0 15,0 0-15,-2-3 0,-2 0 16,0 0-16,-2 2 0,-1-1 16,-2 1-16,0 0 0,0 1 15,-1 0-15,0 0 0,-3 0 16,1 0-16,-5 0 0,1 0 15,-3 0-15,-3 0 0,1 0 0,1 1 16,-2 0-16,0 1 16,-1-1-16,-1 0 0,-2 0 15,0-1-15,-1 1 0,-1-1 0,-7 1 16,-3 0-16,4 0 0,3 1 16,-4-2-16,-4 0 0,4-1 15,4 0-15,-8-2 0,-1 2 16,-4-2-16,5 1 0,-4 0 15,-2-1-15,3 0 0,3 0 16,-4 1-16,-3 0 0,5 1 16,4 0-16,-12-2 0,-3-3 15,5 3-15,3 2 0,-4 0 0,-1-1 16,5 0-16,4-1 0,-5 1 16,-4 1-16,3 0 0,2 1 0,-7-2 15,2 0-15,1 1 16,2 2-16,-3-2 0,-1-1 15,4 2-15,1 1 0,-1 1 16,-1 0-16,0 1 0,4 0 16,-2-3-16,-2-2 0,4 2 0,2 0 15,-3 2-15,-3 1 0,6-1 16,1 1-16,-3-2 0,-1 0 16,3-1-16,2 0 0,-1 0 15,-4 1-15,4-1 0,3-1 16,0 1-16,-1 0 0,3 2 15,1 0-15,2-2 0,1-1 16,5 0-16,0 0 0,2 0 16,-1-1-16,5-2 0,1 2 0,3 0 15,4-1-15,0 2 0,5 1 16,0 0-16,2-2 0,0 4 16,2-1-16,3-1 0,-2 0 15,2 0-15,-2-3 0,2 3 16,3-1-16,0 1 0,2 0 0,2 0 15,3 1-15,1 1 16,1-2-16,5 0 0,2 0 16,-3 1-16,3 0 0,3-1 15,1 0-15,2 1 0,1 0 0,1 0 16,2 0-16,0 0 0,2-1 16,6 0-16,1 0 0,0 1 15,-1 0-15,2 1 0,0-1 16,0-1-16,1 1 0,9-1 15,-1 0-15,-2-1 0,0-2 16,-1 2-16,2 1 0,0-1 16,-3-1-16,11-1 0,0 1 0,-7 0 15,-3 2-15,2-1 16,5 1-16,-6-2 0,-4 0 0,11 2 16,3 2-16,-12 0 0,-2-1 0,8-1 15,0 0-15,-1 0 16,-3 0-16,3 2 0,1 2 15,-1-2-15,-3-1 0,1 1 16,0 2-16,-2-3 0,-1 0 16,3 0-16,-2 1 0,1-1 15,-1 0-15,4 2 0,3-2 16,-8 0-16,-4 0 0,7-1 0,2 0 16,-3 0-16,-3 0 0,3 1 15,5 0-15,-4 0 0,-2-1 16,7 0-16,1 0 0,-10 1 15,-1-1-15,21-1 0,-6-1 16,-25 1-16,0 1 0,7-1 16,0 1-16,-6-1 0,0 0 0,3-2 15,0 2-15,-4 1 0,-3 2 16,2-2-16,2-1 16,-4 0-16,-1 0 0,-3 1 0,0-1 15,-7 0-15,-1-1 0,2 1 16,0 1-16,0 0 0,-1 0 0,-7 0 15,-2 1-15,-2-1 16,-1 0-16,-2-1 0,0-1 16,-2 0-16,-2 2 0,0 0 15,0 0-15,-2 3 0,-1-3 0,-1 0 16,-3 1-16,0 0 0,-2 0 16,-2 1-16,-1 0 0,-2 0 15,1 1-15,-2-2 0,-3 1 16,-1-1-16,0 0 0,-3 0 15,-2-1-15,0 1 0,0 0 16,-3-1-16,-5 0 0,3 0 16,0 0-16,-11 1 0,-3 0 15,3-1-15,1 0 0,-3-1 16,-2 0-16,-6 1 0,4 0 0,-2-2 16,-2 1-16,1 0 0,3 1 15,-9-1-15,0 1 0,2-1 16,2 1-16,-2-1 0,-1 0 15,4 0-15,2-2 0,-9 1 16,-2 0-16,8 1 0,4 2 16,-2-2-16,-4-1 0,6 0 0,7 2 15,-7 0-15,-3 0 16,1 0-16,3 0 0,0 0 0,-1-2 16,3 2-16,2 0 0,-4-2 15,-1-3-15,1 3 0,2 0 0,0 0 16,0-1-16,1 1 15,1 1-15,0-2 0,0-1 16,2 0-16,0 1 0,0 0 16,0 2-16,2-2 0,-1 0 0,1 2 15,-1 1-15,5-3 0,2 0 16,-3 2-16,-3 2 0,5-2 16,3 0-16,-3 1 0,-2 1 15,7 0-15,2 1 0,-2-2 16,-4-2-16,3 1 0,0 0 15,1 0-15,4 0 0,-1 1 16,0-1-16,-1-1 0,1 1 16,-1-2-16,4 1 0,4 1 15,-3 0-15,2 1 0,1 0 0,0-1 16,-4-1-16,1 1 0,3 0 16,1 1-16,1 0 0,4 0 15,1-2-15,-4 2 0,1 0 16,0 1-16,1 0 0,0 0 15,1-1-15,1 0 0,2 1 0,2 1 16,-1-2-16,4 0 16,-2-2-16,3 2 0,-1 0 15,2-1-15,1 1 0,-2 0 0,1 0 16,2 0-16,0 0 0,0 0 16,-1 0-16,1 0 0,0 0 15,-4 0-15,0 0 0,-3 0 16,-3-2-16,1 0 0,2 1 15,0 0-15</inkml:trace>
  <inkml:trace contextRef="#ctx0" brushRef="#br0" timeOffset="210850.3056">5916 11082 0,'0'0'0,"0"0"16,0 0-16,0 0 0,0 0 0,27 1 15,-27-1-15,0 0 0,26 0 16,-26 0-16,24 1 0,-9 0 16,1-1-16,-1 0 0,3 0 15,3 0-15,2 1 0,2-1 16,2 0-16,8 1 0,1-1 0,4 0 15,1 0-15,3 0 16,1-1-16,15 0 0,3 0 16,-2 0-16,-1-1 0,13-1 15,-1-1-15,9-1 0,-4 1 0,1 0 16,-1 0-16,11 1 0,-7 1 16,0-3-16,-1 0 0,29-1 15,-12 3-15,-5 0 0,-1 1 16,-11-4-16,-10 0 0,6 2 15,5 2-15,-10 1 0,-6 0 0,5 2 16,2 1-16,-3-2 16,1 0-16,-1-1 0,0-1 15,-8 2-15,-7 2 0,-1-1 16,1 0-16,0 3 0,-1 2 0,-2-3 16,-4-2-16,-2 3 0,-1 2 15,-3 2-15,-3-1 0,-3-2 16,-1-1-16,-2 0 0,-1 3 15,-3-3-15,-4-1 0,1 1 16,2 0-16,-4 0 0,-3 0 0,-11-2 16,1-2-16,-2 2 0,-1 0 15,-2 0-15,2-1 0,-3 0 16,0-1-16,-4 0 0,0 0 16,-6 3-16,1-3 0,-2 1 15,-2-1-15,-2 0 0,-2 1 16,-6-1-16,-3-1 0,-1 0 15,0 0-15,-6-1 0,-5 0 16,1 1-16,0-2 0,-7 2 16,-5-2-16,-1 1 0,-2-2 0,-10 1 15,-2 1-15,1-1 0,-1 0 16,-11 0-16,-2 1 0,3 1 16,3 1-16,-12-2 0,0 0 15,7 0-15,4-1 0,-34 2 16,7 2-16,11 1 0,6 2 0,0-3 15,-2-2-15,3-3 16,2-3-16,0 3 0,1 1 16,6 2-16,4 1 0,2-3 15,4-1-15,2 0 0,4 1 0,-1-2 16,2 0-16,7 2 0,6 2 16,-1-1-16,1-2 0,4-1 15,1 0-15,9 1 0,5 1 16,0 1-16,3 1 0,-2 0 15,1-1-15,11 2 0,0 0 0,2 1 16,4-1-16,0 0 16,0 0-16,0 0 0,0 0 15,0 0-15,0 0 0,7-1 0,-2 0 16,2 0-16,1 1 0,0-1 16,1 1-16,-2 0 0,0 0 15,-2 0-15,-1-1 0,0 1 16,-1-1-16,-3 1 0,0 2 15,-7-1-15,-2-1 0,0 0 16,2 0-16,2 0 0</inkml:trace>
  <inkml:trace contextRef="#ctx0" brushRef="#br0" timeOffset="212067.126">7262 10056 0,'0'0'16,"0"0"-16,0 0 0,0 0 0,0 0 16,0 0-16,0 0 15,0 0-15,0 0 0,0 0 0,0 0 16,0 0-16,0 0 0,0 0 16,0 0-16,0 0 0,0 0 0,0 0 15,0 0-15,0 0 16,0 0-16,0 0 0,0 0 15,0 0-15,0 0 0,0 0 16,0 0-16,0 0 0,0 0 0,0 0 16,0 0-16,0 0 0,0 0 15,0 0-15,0 0 16,0 0-16,21 13 0,-21-13 0,0 0 16,0 0-16,0 0 0,0 0 15,14 20-15,-14-20 0,0 0 0,0 0 16,16 19-16,-16-19 15,8 14-15,-2-5 0,1-1 16,0 2-16,1-1 0,1 1 16,1 3-16,0-2 0,-2 1 0,1 2 15,0 1-15,0 0 0,2 0 16,3 7-16,4 0 0,0 1 16,-1 0-16,1 2 0,1 2 15,-2-2-15,1-1 0,7 11 16,4 3-16,-2-4 0,0-2 0,4 8 15,0 1-15,-2-4 16,0-4-16,-1 1 0,0 0 16,-5-3-16,-2-1 0,5 2 15,-1 1-15,-2-4 0,-1-3 0,0-1 16,0 0-16,-4-5 0,-3-3 0,-2 0 16,-2-1-16,-3-6 15,2-2-15,-3 1 0,0 0 16,-1 1-16,0 0 0,-2-3 15,1 0-15,-2-2 0,0-1 16,-1-2-16,1 2 0,-1-2 16,-2-2-16,1 3 0,-1-3 15,2 3-15,-2-3 0,0 0 16,0 3-16,0-3 0,0 0 0,0 0 16,0 0-16,0 0 0,0 0 15,0 0-15,2 0 0,-2 0 16,0 0-16,0 2 0,0-2 15,0 0-15,0 0 0,0 0 16,0 0-16,0 0 16,0 0-16,0 0 0,0 0 0,0 0 15,0 0-15,0 0 0,0 0 16,0 0-16,0 0 0,0 0 16,0 0-16,0 0 0,0 0 0,0 0 15,0 0-15,0 0 0,0 0 16,0 0-16,0 0 0,0 0 15,0 0-15,0 0 0,0 0 16,0 0-16,0 0 0,0 0 16,0 0-16,0 0 0,0 0 15,0 0-15,0 0 0,0 0 16,0 0-16,0 0 0,0 0 16,0 0-16,0 0 0,0 0 15,0 0-15,0 0 0,0 0 0,-5-1 16,5 1-16,0 0 0</inkml:trace>
  <inkml:trace contextRef="#ctx0" brushRef="#br0" timeOffset="233734.7537">30201 10896 0,'0'0'15,"0"0"-15,0 0 0,0 0 0,0 0 16,21 18-16,-21-18 0,11 19 15,-11-19-15,9 28 0,-6-13 16,0 2-16,2-1 0,-1-1 16,0-1-16,2-1 0,1 0 0,0-2 15,2-2-15,2-4 0,2-1 16,3-1-16,0-3 0,3-1 16,2-1-16,8-4 0,-1-2 15,0-2-15,-2-2 0,3-3 16,2-3-16,5-5 0,0-2 15,-6 4-15,-1 1 0,-4 4 16,-1 1-16,-6 3 0,-2 2 16,-4 3-16</inkml:trace>
  <inkml:trace contextRef="#ctx0" brushRef="#br0" timeOffset="249636.3687">2290 12097 0,'0'0'0,"0"0"0,0 0 16,0 0-16,0 0 0,0 0 15,0 0-15,27 0 0,-27 0 16,26 5-16,-26-5 0,32 3 16,-14-1-16,8-1 0,2 0 15,7 0-15,2-1 0,21-2 16,9-3-16,-2 1 0,0 1 0,22-6 15,18-3-15,11 0 0,-2 2 16,16-2-16,-1-1 16,39-2-16,-17 1 0,-3 1 0,-1 2 15,-11 0-15,-7 0 0,10 2 16,6 2-16,1 0 16,1 0-16,-15 3 0,-9 1 0,-12 4 15,-8 1-15,1 2 16,0 3-16,-15 4 15,-12 2-15,-32-3 0,-22-2 0,-16 0 16,-11 2-16,-11 1 0,-8 0 16,-29 1-16,-20 1 0,3-2 15,0-2-15,24-2 0,12-3 16,11-1-16</inkml:trace>
  <inkml:trace contextRef="#ctx0" brushRef="#br0" timeOffset="250051.5629">2529 12161 0,'0'0'16,"0"0"-16,23-4 0,-9 3 0,4 0 16,12-1-16,5-2 0,3 1 15,4-1-15,10 0 16,10-1-16,13 1 0,-5 1 0,19-2 16,17 0-16,17-2 0,1 0 15,59-2-15,-9 0 16,-7-1-16,-2 0 0,-8 0 0,-4 3 15,-10 1-15,-5 4 0,1-4 16,3 1-16,-14 2 16,-7 3-16,-11 1 0,-7 1 0,-15-1 15,-10-1-15,-17 1 0,-12 2 16,-13 1-16,-11 2 0,-22 2 16,-16 1-16,4-3 15,3-2-15,2-1 0</inkml:trace>
  <inkml:trace contextRef="#ctx0" brushRef="#br0" timeOffset="263741.815">7585 10986 0,'0'0'0,"0"0"16,0 0-16,0 0 0,0 0 16,0 0-16,0 0 0,0 0 15,0 0-15,0 0 0,0 0 16,0 0-16,-2-25 0,2 25 16,0 0-16,0 0 0,0 0 15,0 0-15,0 0 0,0 0 16,0 0-16,0 0 0,0 0 15,0 0-15,0 0 0,-30-3 0,30 3 16,-28 11-16,28-11 0,-28 11 16,16-6-16,2-2 0</inkml:trace>
  <inkml:trace contextRef="#ctx0" brushRef="#br0" timeOffset="273667.9681">31405 6719 0,'0'0'0,"0"0"0,0 0 16,0 0-16,0 0 0,2 24 15,-2-24-15,2 21 0,-2-21 0,2 27 16,-2-27-16,3 40 16,-3-17-16,0 4 0,0 2 15,0 3-15,0 0 0,0 14 16,0 1-16,0 10 0,-2-3 0,2 2 15,0 2-15,0 6 0,0-6 16,0 8-16,0-3 16,0-7-16,-1-4 0,1 3 0,0 2 15,0-3-15,0-3 0,1 9 16,1-1-16,-2-3 0,0-4 16,0 1-16,0 2 0,-2-5 15,1-6-15,-1 26 0,0-6 16,-1-7-16,-1-7 0,4-4 15,1-2-15,2-8 0,-1-4 0,0 4 16,0 2-16,-1-19 0,0 2 16,1 2-16,-1 2 0,0-2 15,0 0-15,-1 2 0,0 1 16,1-3-16,1-1 0,0-3 16,2 1-16,-1-2 0,-1 0 15,0-1-15,1-2 0,-1-5 0,0 1 16,0 0-16,2 3 15,-1-3-15,1 0 0,2-2 0,-1 1 16,1-1-16,-1 1 0,2 0 16,1 0-16,0 0 0,2-1 0,-1 1 15,1-1-15,0 0 16,1 0-16,1-1 0,4 2 16,-3-2-16,2 0 0,2 0 15,0-1-15,2 1 0,1-1 0,6 3 16,2-1-16,-1-1 0,-1 0 15,2 1-15,0 2 0,1-2 16,1-2-16,0 1 0,2-2 16,-1 2-16,0 0 0,2 0 15,3-2-15,2 2 0,-3 0 0,4-1 16,2 1-16,-5-1 16,-3 1-16,4 1 0,2 0 15,-2-3-15,-4-2 0,3 3 16,3 1-16,-3-2 0,-2 1 0,7-1 15,1 0-15,-9-3 0,-1-2 16,4 0-16,-1 0 0,-8-1 16,0-2-16,6-1 0,0-1 15,-9 0-15,-2 0 0,2-2 16,3-1-16,-6 1 0,-4 1 16,1 0-16,-1 0 0,-4 0 0,-2-1 15,-1 0-15,0-1 16,-4 1-16,0 0 0,-2-3 0,-1-1 15,0-3-15,-1-1 0,-1-7 16,0-5-16,-2 0 0,-1-2 16,0-3-16,-1-3 0,0-1 15,0 2-15,2-11 0,2-2 16,-2 3-16,-2 2 0,2 0 16,1 1-16,-1-1 0,-1 1 0,2-13 15,1-1-15,0 3 16,0 2-16,2-3 0,0-3 0,0 1 15,0 2-15,2-11 0,0 0 16,-1 5-16,-1 4 0,3-6 16,0-1-16,-1 9 0,-1 5 0,1-12 15,0 5-15,-4 6 16,-2 4-16,-2-1 0,-2 0 16,0 5-16,-1 3 0,1-1 0,0-2 15,3 18-15,1-4 0,-1-2 16,-2-2-16,1 1 0,0 1 15,-4-1-15,-2-1 16,3 1-16,2-1 0,-1 3 0,-2 0 16,3 4-16,-1 1 0,-1 0 15,-3-1-15,2 0 0,2 1 16,-3 0-16,-1 2 0,3-1 16,1 3-16,0-2 0,-1 1 15,2 3-15,1 0 0,-2-1 16,0-2-16,0 4 0,1 1 0,-1 1 15,1-1-15,1 5 0,-1 0 16,0-1-16,-3 2 0,1-1 16,-1-1-16,-1 2 0,0 0 15,-3 1-15,-2 3 0,2-1 16,-1 0-16,0-1 0,1 2 16,-1-1-16,-1 3 0,-1-3 0,-1 1 15,-4 0-15,-2 0 16,2 1-16,0 2 0,-2-1 0,-1-3 15,0 1-15,-1-1 0,-6 2 16,1 2-16,2-2 0,2 1 0,-4-3 16,-2-1-16,3 2 15,0 2-15,0 1 0,-2-1 16,2 2-16,-1 0 0,1-1 16,-1-1-16,-1-2 0,1 0 0,-3 2 15,0 1-15,2 1 0,3 1 16,-3 1-16,-2 2 0,1 0 15,1-1-15,-5 1 0,0 0 16,2-1-16,0 1 0,2 2 16,-1 1-16,4 0 0,4-1 0,-2-2 15,-2 2-15,2-1 16,1 0-16,-2 1 0,1 2 16,8-2-16,4-2 0,2 0 0</inkml:trace>
  <inkml:trace contextRef="#ctx0" brushRef="#br0" timeOffset="274951.4329">31339 8035 0,'0'0'0,"0"0"0,0 0 0,0 0 0,0 0 16,0 0-16,0 0 15,0 0-15,0 0 0,0 0 16,-28 0-16,28 0 0,0 0 0,-25 2 15,25-2-15,-24 5 0,11-3 16,-1 0-16,-3-1 0,1-1 16,-1 1-16,0 0 0,-3 0 15,-1-1-15,0 0 0,-7-1 16,0-1-16,0 1 0,3 0 0,-5 0 16,-3 0-16,2 1 0,2 0 15,-10-1-15,-3 1 16,4-2-16,4 2 0,-4-1 0,-5 1 15,4 1-15,3 1 0,-11-1 16,-2 0-16,5-1 0,5-1 0,-4-2 16,-3 1-16,4 1 15,4 1-15,-10-1 0,-3 1 16,6 1-16,5 1 0,-6-2 16,-4-1-16,8-2 0,6 1 0,-7 1 15,-5 0-15,6 1 0,4 1 16,-9-1-16,-4-1 0,10 3 15,7 4-15,-8-6 0,-5-3 16,7 2-16,6 1 0,-6 0 16,-4 0-16,7-2 0,4 0 0,-7 0 15,-5 1-15,7 0 16,5 1-16,-3-1 0,-4 1 16,4 0-16,3 2 0,-3-1 15,0 2-15,5-2 0,-1 0 0,-4 1 16,0 0-16,7-1 0,-1-1 15,-5 0-15,-2 1 0,7 2 16,2 2-16,-5-2 0,-3-1 16,7 0-16,3-1 0,-2 0 15,-4 0-15,2-1 0,1 0 0,3 0 16,2 0-16,-1 0 16,1 2-16,0-5 0,0 1 15,5 0-15,2-1 0,2 2 0,1-1 16,0 0-16,1 1 0,-2 1 15,-2 1-15,5 0 0,1 0 0,0-3 16,-1-1-16,2 0 16,1 2-16,0 1 0,0 0 15,2 1-15,0-1 0,3 0 16,-1 0-16,2 0 0,1 0 0,0 0 16,2 0-16,-3 0 0,3 0 15,0 0-15,0 3 16,0-3-16,4 2 0,-1-1 0,0 1 15,2 0-15,-1-1 0,3 3 16,0-1-16,2 0 0,1 0 16,0 1-16,1 2 0,-1-1 15,0 0-15,1 2 0,1 3 16,1-2-16,1 1 0,0 0 16,1 4-16,4-1 0,-2-1 0,0 0 15,1-1-15,-2 2 0,0-3 16,1 1-16,3 0 0,-2-2 15,-3 0-15,1 1 0,-1-1 16,0 0-16,-3-1 0,-1-1 16,-2 0-16,-1-1 0,0-1 15,-1 0-15,-1 1 0,-1-1 16,-2 1-16,-1-4 0,0 0 16,-2-1-16,3 1 0,-3-1 15,0 0-15,-3-2 0,1-2 0,0 2 16,1 0-16,1 2 0</inkml:trace>
  <inkml:trace contextRef="#ctx0" brushRef="#br0" timeOffset="275252.604">28226 7972 0,'0'0'0,"0"0"16,0 0-16,0 0 0,0 0 0,0 0 15,0 0-15,0 0 16,0 0-16,0 0 0,0 0 16,-26 3-16,26-3 0,0 0 15,-22 12-15,22-12 0,-20 8 0,8-3 16,-2 1-16,-1 1 0,0-1 15,-2 1-15,1-1 0,0 0 16,1 1-16,-1 1 0,1 0 16,-1 2-16,2 1 0,-2 1 15,2-2-15,3-1 0</inkml:trace>
  <inkml:trace contextRef="#ctx0" brushRef="#br0" timeOffset="275834.7063">25940 8110 0,'0'0'0,"0"0"16,0 0-16,0 0 0,27 14 0,-27-14 16,24 14-16,-24-14 0,22 13 15,-11-6-15,0 3 16,-3-2-16,0 2 0,-1-3 0,-2 0 15,1 0-15</inkml:trace>
  <inkml:trace contextRef="#ctx0" brushRef="#br0" timeOffset="276168.1814">25710 8487 0,'0'0'0,"0"0"16,0 0-16,0 0 0,0 0 0,0 0 15,0 0-15,0 0 0,27-10 16,-27 10-16,25-11 0,-25 11 16,30-11-16,-14 7 0,0 3 15,-1 0-15,0 0 0,-2 3 16,0 1-16,-2 1 0,-1 3 0,-2 1 16,-1 4-16,-3 1 0,-1 1 15,-2 9-15,-3 3 16,1-3-16,-1 0 0,0 1 0,-2 3 15,1-4-15,1 0 0,0-1 16,-1-3-16,2-5 0,1 0 0,3-5 16,1-2-16,1-5 15,3 0-15,5-4 0,6-4 16,-1-3-16,-1-2 0,-1 1 16,-4 2-16,-1 1 0</inkml:trace>
  <inkml:trace contextRef="#ctx0" brushRef="#br0" timeOffset="276504.539">26158 8154 0,'0'0'16,"0"0"-16,0 0 0,0 0 0,0 0 15,0 0-15,0 0 16,0 0-16,25-7 0,-25 7 0,21-2 15,-21 2-15,26 0 0,-26 0 16,24 1-16,-13 0 0,-1 1 0,0 0 16,-1-1-16,-2 1 15,0 0-15,0 0 0,-1 0 16,0 0-16,-2 0 0,-1 3 16,0 0-16,-1 2 0,-1-1 0,0 4 15,-1 2-15,-2 0 0,-3 1 16,0 2-16,-1 3 15,0 0-15,-1 0 0,-2 8 0,-1 2 16,2-2-16,0-2 0,0-4 16,2-1-16,-2-6 0,0-2 0,3-3 15,-1 0-15,2-1 0</inkml:trace>
  <inkml:trace contextRef="#ctx0" brushRef="#br0" timeOffset="276969.0566">26030 8397 0,'0'0'0,"0"0"16,0 0-16,0 0 0,0 0 0,0 0 16,0 0-16,23-8 15,-23 8-15,28-8 0,-28 8 16,45-13-16,-21 6 0,3 0 16,1 2-16,0-2 0,-3 1 0,7-1 15,-1 1-15,-2 1 0,-3 1 16,0 1-16,-3-1 15,-4 3-15,-3 0 0,-3 1 0,-2 2 16,-2 1-16,-1 1 0,-4 2 16,-3 2-16,-4 0 0,-5 1 15,-4 2-15,-3 3 0,-2 0 16,-1 2-16,-4 0 0,-5 1 16,-4 1-16,3-1 0,-3-2 15,-2 0-15,2-2 0,2 1 0,4-1 16,2 1-16,3-3 0,2-3 15,4-1-15,3-3 0,3 0 16,3-1-16,5-3 0,0 0 16,7 2-16,4-2 0,6-1 15,5-4-15,3 0 0,3-1 0,9-1 16,3 2-16,-1-1 0,-2 2 16,6-1-16,-2 1 15,-7 0-15,-5 1 0,-5 3 0,-3 1 16,-5 0-16,-2 0 0,-9 4 15,-6 2-15,0-2 0,0-1 0,1-1 16</inkml:trace>
  <inkml:trace contextRef="#ctx0" brushRef="#br0" timeOffset="277168.3924">26164 8693 0,'0'0'0,"0"0"0,0 0 0,0 0 16,0 0-16,0 0 0,1 34 16,-1-34-16,-1 30 0,1-30 15,1 34-15,0-17 0,0-1 16,1 0-16,1 0 0,1-4 0,-1-1 16,0-1-16,1-1 15,-2-1-15</inkml:trace>
  <inkml:trace contextRef="#ctx0" brushRef="#br0" timeOffset="277434.938">26220 8736 0,'0'0'0,"0"0"0,0 0 16,23-10-16,-11 6 0,4 0 15,2 2-15,0-1 0,0 0 0,6 0 16,1 1-16,-3 1 0,-2 1 15,-1 0-15,-2 2 0,-2 0 16,-3 0-16,-3 1 0,-3 1 16,-3 1-16,-5 1 0,-4 3 15,-5 2-15,-2 1 0,-2 1 0,-2-1 16,-4 2-16,0-2 16,0-1-16,-5 2 0,2-4 15,2-3-15,3-4 0,4 0 0,3 0 16,2-1-16</inkml:trace>
  <inkml:trace contextRef="#ctx0" brushRef="#br0" timeOffset="277635.0454">26774 8324 0,'0'0'0,"0"0"15,0 0-15,0 0 0,27 10 0,-27-10 16,20 8-16,-20-8 0,22 10 16,-10-5-16,0 0 0,-1 0 15,-1-1-15,-2-1 0</inkml:trace>
  <inkml:trace contextRef="#ctx0" brushRef="#br0" timeOffset="277818.0818">26680 8568 0,'0'0'15,"0"0"-15,0 0 0,0 0 16,0 0-16,0 0 0,0 0 16,23 11-16,-23-11 0,21 7 15,-21-7-15,31 6 0,-16-3 0,-2-2 16,-2 1-16,-1 0 0</inkml:trace>
  <inkml:trace contextRef="#ctx0" brushRef="#br0" timeOffset="278003.098">26670 8854 0,'0'0'0,"0"0"16,0 0-16,0 0 0,0 0 0,27-13 15,-27 13-15,35-20 0,-14 7 16,5-1-16,2-1 0,0-1 16,0-2-16,1-1 0,-3 3 15,-5 2-15</inkml:trace>
  <inkml:trace contextRef="#ctx0" brushRef="#br0" timeOffset="278238.691">26962 8460 0,'0'0'0,"0"0"15,0 0-15,0 0 0,26-6 0,-26 6 16,32-8-16,-12 2 16,2 1-16,2-1 0,2 1 15,-1 1-15,0 1 0,5-1 0,-2 0 16,-4 1-16,-3-1 0,-2 2 15,-3 0-15,-4 0 0,-2 1 16,-3-1-16,-4 0 0,1 1 16,-2 0-16,0 0 0</inkml:trace>
  <inkml:trace contextRef="#ctx0" brushRef="#br0" timeOffset="278434.811">27190 8255 0,'0'0'0,"0"0"0,0 0 0,0 0 16,0 0-16,0 0 0,0 0 16,0 0-16,0 0 0,8 24 15,-8-24-15,0 27 0,0-27 0,-2 37 16,-1-11-16,1-2 16,0-2-16,-1 1 0,-1-1 15,1 3-15,1-5 0,0-3 0</inkml:trace>
  <inkml:trace contextRef="#ctx0" brushRef="#br0" timeOffset="279000.8526">27059 8581 0,'0'0'16,"0"0"-16,0 0 0,25-8 0,-25 8 15,29-9-15,-12 5 0,2 0 16,1 0-16,1 1 0,0-2 15,3 0-15,-3 1 0,-2 0 16,-1 0-16,-4 1 0,-2 0 16,-2 2-16,-2 2 0,-4 0 15,-2 2-15,-3 3 0,-3 1 16,-4 2-16,-3 1 0,-8 6 16,-4 3-16,-1-1 0,-2 0 0,1 1 15,-1 1-15,-2 4 0,4-2 16,4-3-16,2-2 15,4-5-15,3-2 0,3-2 0,5-1 16,3 0-16,4-1 0,5-2 16,6 1-16,1-2 0,2-3 15,3-2-15,2 0 0,7 1 16,-2-1-16,0 1 0,-3 1 16,-3-2-16,-1 0 0,-3-1 15,-3 1-15,-3 0 0,-1 0 0,-3 0 16,-1-1-16,-4 1 0,-2-3 15,-2 0-15,-2-1 0,-1 0 16,1-1-16,1-1 0,-1 1 16,0 2-16,2 2 0,0-1 15,0 2-15,1 2 0,3-2 0,2 5 16,3 2-16,-1 2 0,1 2 16,2 5-16,2 3 15,0 1-15,0 1 0,3 6 0,-2-2 16,-1-1-16,-1-4 0,0-2 15,-1-2-15,-1-2 0,-3-1 16,-1-4-16,-3-3 0,-2-4 16,-2 1-16,2-1 0,-2-1 15,2 1-15</inkml:trace>
  <inkml:trace contextRef="#ctx0" brushRef="#br0" timeOffset="279484.6943">25591 8046 0,'0'0'16,"0"0"-16,0 0 0,0 0 0,0 0 15,0 0-15,-7 35 16,7-35-16,-4 32 0,3-6 0,0 5 15,-1 2-15,-1 3 0,0 20 16,2 6-16,-1 11 0,0-5 16,1 15-16,0-1 0,0-1 15,-2-14-15,1 4 0,1-7 16,0-11-16,1-8 0,0-5 16,1-4-16,-2-7 0,0-3 0,-1-5 15,1-4-15,-2-4 0,1-3 16,1-4-16,0-3 15,-2-2-15,-3-2 0,1-10 0,-2-7 16,2 4-16,0 4 0,2 0 16</inkml:trace>
  <inkml:trace contextRef="#ctx0" brushRef="#br0" timeOffset="280085.6487">25583 8071 0,'0'0'0,"0"0"0,0 0 15,0 0-15,26-8 0,-26 8 0,32-6 16,-14 3-16,0 0 0,7-1 15,3 1-15,9-2 0,-1-1 16,7 1-16,6-2 0,8-1 16,-2 0-16,17-1 0,4 0 15,-6 3-15,-4 1 16,14 1-16,9 0 0,3 0 0,-11 0 0,31-3 16,-2-3-16,-14 8 15,-10 3-15,-8 3 0,-6-1 16,-6-2-16,-3-2 0,-7 4 0,-3 3 15,-6 1-15,-4 2 0,-1-4 16,-1-1-16,-7 2 0,-4 1 16,-7 4-16,-4 4 0,-3 0 15,0-1-15,-2 3 0,0 3 16,-7-7-16,1 4 0,-2 5 16,0 5-16,0-2 0,3 3 0,-3 6 15,-2 4-15,1 3 0,-1 2 16,-1 5-16,0 4 0,-1 4 15,0-2-15,0 1 0,0 1 16,1-6-16,-1-4 0,-1 0 16,0 0-16,0-6 0,1-5 15,-2 2-15,0 2 0,0-5 16,1-3-16,-1-1 0,-1-3 16,1-2-16,1-2 0,-2-3 15,0 0-15,-1-6 0,0-3 0,-4-3 16,0-1-16,-3-3 0,-2-2 15,2 0-15,2 0 0,2-1 16</inkml:trace>
  <inkml:trace contextRef="#ctx0" brushRef="#br0" timeOffset="280769.6872">25572 9297 0,'0'0'0,"0"0"0,0 0 0,0 0 15,0 0-15,30-6 0,-30 6 16,34-3-16,-17 1 0,6 0 16,6 0-16,0 1 0,-1 1 0,14-2 15,5 1-15,-2-2 0,-1 0 16,18-1-16,4 1 0,5 1 15,-7 0-15,16 1 16,1 1-16,-5-2 0,-4 0 0,16-3 16,4 0-16,-12-1 0,-7 0 15,39-4-15,-5-1 0,-20 3 16,-13 3-16,0 0 0,0 2 16,-11 0-16,-7 1 0,1-1 15,2 0-15,-13-1 0,-9-1 0,4 4 16,4 2-16,-9 0 0,-5 0 15,1-3-15,0 0 0,-6 4 16,-4 2-16,-2-5 0,-2-5 16,-6 1-16,-3 0 0,-7 3 15,0 1-15,-2 1 0,2 0 0,-2 0 16,0 0-16,0 0 16,0 0-16,0 0 0,0 0 15,0 0-15,0 0 0,0 0 0,0 0 16,0 0-16,0 0 0,0 0 15,0 0-15,0 0 0,0 0 16,0 0-16,0 0 0,0 0 16,0 0-16,0 0 0,0 0 15,0 0-15,-3 1 0,1 0 16,0 0-16,2-1 0</inkml:trace>
  <inkml:trace contextRef="#ctx0" brushRef="#br0" timeOffset="291185.8916">28943 12120 0,'0'0'0,"0"0"0,-9-12 15,-1 6-15,-3 1 0,-4 0 0,-2 0 16,-10-1-16,-3 1 16,-7 5-16,-5 3 0,1 2 0,2 2 15,-10 9-15,-2 2 0,-9 8 16,2 3-16,1 7 16,-1 7-16,-6 9 0,3 1 15,-8 10-15,1 1 0,10-2 16,5-1-16,-9 25 0,16-8 0,14-10 15,10-9-15,17-4 0,14-3 16,8 3-16,8 2 0,18 0 16,11 0-16,16-1 0,13 0 15,10 6-15,10 2 0,3-2 16,4-3-16,18 5 0,13 1 16,-8-7-16,-4-5 0,9-1 15,5-4-15,-2 0 0,-4 1 0,7-7 16,5-3-16,-7-7 0,-5-3 15,6-4-15,3 0 0,-4-10 16,-4-2-16,-3-7 0,-1-2 16,-5-3-16,-4-1 0,-9-4 15,-5-3-15,-11-6 0,-7-3 0,-3-14 16,-1-8-16,-11-4 0,-7 0 16,-3-7-16,-1-3 15,-7-5-15,-4-3 0,-7-2 0,-6 0 16,-8 6-16,-6 3 0,-2-2 15,1-2-15,-10 1 0,-4 2 16,-7-2-16,-6-1 0,-8-1 16,-6 0-16,-7 0 0,-5 0 15,-3 0-15,-2 1 0,-13-4 16,-9-4-16,-1 4 0,0 1 0,-17 1 16,-12 1-16,-1 2 15,0 1-15,-10 1 0,-8 1 0,-5 5 16,-3 4-16,-15 3 15,-10 2-15,2 3 0,0 3 0,-6 1 16,-5-1-16,-3 5 0,-2 4 16,-7 10-16,-7 7 0,6 6 15,2 2-15,-9 9 0,-7 5 16,6 6-16,7 5 0,-3 9 16,-1 6-16,9 4 0,4 5 0,48-17 15,31-9-15,23-9 0</inkml:trace>
  <inkml:trace contextRef="#ctx0" brushRef="#br0" timeOffset="293089.1125">15943 12036 0,'0'0'0,"0"0"0,0 0 15,-26-20-15,17 16 0,-5-1 0,-5 1 16,-2-1-16,-1 1 0,-12 0 16,-4 1-16,-3 4 0,-1 2 15,-13 6-15,-2 3 0,-2 1 16,1 3-16,-15 11 16,-1 4-16,3 3 0,3 3 0,-12 11 15,-10 10-15,13 2 0,9 0 16,-25 30-16,13-6 0,14-3 15,10-3-15,11 4 0,7 2 16,15-10-16,10-6 0,14 4 16,9 3-16,17-6 0,10-5 0,17 1 15,11 1-15,0-9 0,1-7 16,15 4-16,14 2 0,2-8 16,1-6-16,7 2 0,4 0 15,1-5-15,2-2 0,2-4 0,3-2 16,-6 0-16,-3-2 0,8-7 15,4-5-15,-9-9 0,-8-5 16,9-6-16,6-4 16,-7 1-16,-4 2 0,-10-15 0,-8-9 15,-11-8-15,-7-6 0,6-13 16,6-11 0,-17-10-16,-11-7 0,-16 7 15,-13 6-15,-6-6 0,-3-5 16,-10 5-16,-6 2 0,-13-12 15,-9-9-15,-4 16 0,-4 10 0,-6-6 16,-4-3-16,-3 9 0,-3 7 16,-12-4-16,-9-2 15,7 14-15,5 11 0,-18 3 0,-13 4 16,8 12-16,6 9 0,-9-1 16,-6 1-16,9 4 0,8 2 0,-9 14 15,-7 8-15,10 5 0,5 1 16,2 12-16,0 6 15,20-11-15,15-8 0,11-5 16</inkml:trace>
  <inkml:trace contextRef="#ctx0" brushRef="#br0" timeOffset="294362.1095">17084 13353 0,'0'0'16,"0"0"-16,0 0 0,0 0 16,0 0-16,18 9 0,-18-9 15,0 0-15,0 0 0,0 0 16,0 0-16,13 20 0,-11-9 15,-1 2-15,-2 3 0,-1 3 0,-3 3 16,0 3-16,-2 3 0,-1 10 16,2 1-16,0 2 15,3 4-15,1 5 0,3-5 0,2-3 16,3-3-16,4 6 0,2-5 16,0-1-16,0-2 15,0-3-15,-1-2 0,1-1 16,1-2-16,2-5 0,0-2 0,2-2 15,0-2-15,1-1 0,0 1 16,8-4-16,6-2 0,2-5 16,2-2-16,5-3 0,7-2 15,1-3-15,3-3 0,12-2 16,1-3-16,2 2 0,3 0 0,15-6 16,2 0-16,-1 1 15,-1 2-15,42-1 0,-8 6 16,-10 3-16,-7 1 0,-1 4 0,-2 4 15,-4 3-15,-4 1 0,7-1 16,4-2-16,-4 3 0,-3 0 16,7-2-16,5 0 0,-2 0 15,-1-1-15,7-3 0,5 1 16,-2 2-16,0 2 0,5-1 16,2-3-16,-4 2 0,-2 0 0,0 0 15,3-1-15,0-2 0,-1-1 16,7-2-16,2 0 15,-1 2-15,-1 0 0,2 1 16,3 1-16,-3 0 0,-1 1 0,2 1 16,4 0-16,-5 0 0,-1-1 15,7 3-15,7 3 0,-8-1 16,-3-1-16,0-1 0,1-1 16,-4 1-16,-3 2 0,7-2 15,6-1-15,-5 0 0,-4 0 0,-1 2 16,0-1-16,-4 0 15,-2 0-15,5 2 0,3 0 16,-4 2-16,-5 0 0,2-3 0,1-1 16,-6-2-16,-6-3 0,7 0 15,5 0-15,-10 1 16,-5 1-16,1 3 0,1 4 0,-3-1 16,-3-1-16,13-1 15,7 1-15,5-1 0,3 1 16,-28-4-16,-22-4 0,8 2 15,6 1-15,-12-1 0,-10-2 0,10 2 16,7 1-16,-12 0 0,-7-1 16,4-1-16,2 0 15,-8 0-15,-4 0 0,4 1 0,4 0 16,-13 0-16,-11-1 0,5-2 16,4-1-16,-5 2 0,-3 1 0,-3-1 15,-1 0-15,-9 2 0,-5 3 16,6-3-16,4-4 15,-9-1-15,-6-2 0,3 1 16,1 3-16,-3 0 0,-4-1 0,-4-3 16,-5 0-16,2-1 0,-2 0 15,7 0-15,4-1 0,-4 2 16,-2 2-16,-8-3 0,2 0 16,-1-4-16,0-2 0,4-3 15,4-2-15,0 1 0,-2-1 0,2-2 16,0-3-16,-3 0 15,-3 1-15,6-8 0,3-6 16,-2 3-16,-1 2 0,1-9 0,1-7 16,-3 1-16,0 2 0,3-5 15,3-3-15,-3 3 0,-1 4 16,-1-8-16,-1 0 0,-3 7 16,-4 5-16,0 1 0,0 1 15,-1 5-15,0 1 0,-2 4 16,0 3-16,-3 5 0,1 1 0,-9 14 15,-6 10 1,3 6-16,-1 3 0,3-5 16,-1-3-16,2-2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8-27T02:59:22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 3820 0,'0'0'0,"0"0"0,0 0 0,36 0 0,-21 0 15,4 0-15,6 1 0,8 1 16,4 0-16,5 0 0,2 2 16,12 0-16,1 0 0,3 0 15,1 0-15,12 1 0,-1-1 16,13-2-16,0-4 0,-2 4 16,0 2-16,14-1 0,1 0 15,39 0-15,-12-3 0,-5-3 16,-7-1-16,-4 0 0,-2 2 0,5 0 15,3 1-15,-1-1 0,-4-3 16,8-1-16,5 2 0,-3-2 16,-3 1-16,4 3 0,2 2 15,0-4-15,-1 1 0,5-1 16,5 2-16,-5 0 0,-6 2 16,5-4-16,3-5 0,-2 1 15,-3 0-15,4 6 0,2 4 16,-7-8-16,-6-2 0,4 1 15,4 2-15,-8 2 0,-3 2 0,4-2 16,4-4-16,-3 0 0,-1 0 16,1 0-16,0 2 0,-5 1 15,-4-1-15,-1 2 0,3 2 16,-4 1-16,0 1 0,-1-1 16,0 0-16,-9-2 0,-6-1 15,2 0-15,0 2 16,-5 1-16,-4 0 0,-5 0 0,-3-1 15,-8-1-15,-5-2 0,-2 5 16,-3 2-16,-9 1 0,-8 1 0,-4-3 16,-1-2-16,-8 2 0,-3 1 15,-10 2-15,-5 1 0,-4 0 16,-3 2-16,-5 1 0,-5 3 16,1-4-16,3-3 0,0-1 15</inkml:trace>
  <inkml:trace contextRef="#ctx0" brushRef="#br0" timeOffset="2316.6456">2410 9816 0,'0'0'0,"0"0"16,0 0-16,0 0 0,0 0 0,21-8 16,-21 8-16,0 0 0,23-4 15,-23 4-15,24 1 0,-9 1 16,-1-1-16,1-2 0,0-3 16,2 2-16,2 1 0,1 1 15,4 0-15,-2 0 0,0 0 0,8 0 16,4 0-16,-3 0 15,-2 0-15,3 0 0,3 2 0,-1-2 16,0-1-16,8 1 0,3 2 16,-2-2-16,-2 0 0,3 2 15,2 1-15,6 0 0,-4 0 16,3-2-16,3 1 0,-4-2 16,-1 1-16,13 0 0,-2 1 15,0-1-15,-5 1 0,7-1 0,2-1 16,2-1-16,-7-1 0,4 1 15,4 2-15,-2-1 0,-1-2 16,31 4-16,-3 2 16,-13 0-16,-10-2 0,4-1 0,2-2 15,-6 1-15,-7-1 0,7 2 16,5 0-16,-5 1 0,-3-2 0,6-3 16,4 0-16,-7 1 15,-7 0-15,9 1 0,5-1 16,-7 4-16,-5 0 0,8-3 0,4-2 15,-3 5-15,-5 1 16,7-1-16,3 0 0,-5-2 0,-4-3 16,6 2-16,4 2 0,-5-1 15,-5 1-15,7-2 0,5-1 16,-9 2-16,-6 2 0,8-1 16,5-1-16,-10 0 0,-5-1 0,8-1 15,5 2-15,-6 0 16,-2 3-16,5-1 0,3-3 15,-4 1-15,-4 0 0,4 2 0,3 1 16,-9-1-16,-5-1 0,7 0 16,6 0-16,-9 0 0,-5 1 15,6 1-15,6 0 0,-7-2 16,-2-3-16,5 2 0,1 2 16,-5-1-16,-4-1 0,4 3 15,3-2-15,-5 1 0,-5-1 0,5 1 16,5-1-16,-4 3 0,-3-2 15,3 0-15,3 1 0,-9-3 16,-6-1-16,6 1 0,3 1 16,-1 0-16,0 0 0,0-1 15,3 1-15,-9-1 0,-5 0 16,7 2-16,7 2 0,-8-3 16,-5 1-16,4-1 0,2-1 15,-3-2-15,-1 1 0,4 1 16,2 1-16,-6 1 0,-5-2 0,6 1 15,6 0-15,-8 1 16,-5-2-16,2 1 0,3 2 16,-1-2-16,-1 0 0,3 0 0,1 0 15,-4 4-15,-3 4 0,2-8 16,2-5-16,-6 1 0,-2 1 16,4 4-16,3 1 0,-8-1 0,-5-2 15,7 1-15,4 3 16,-5-2-16,-3-2 0,5 0 0,3 0 15,-5 7-15,-5 5 0,4-7 16,5-6-16,-7-3 0,-3-2 16,3 5-16,4 5 0,-18-5 15,0-1-15,6 3 0,4 2 16,-2-2-16,-2-1 0,4 1 16,3-1-16,-2 0 0,-1-1 0,0 1 15,-1 0-15,-1 2 0,0 1 16,1-1-16,0-1 15,-4 0-15,0 1 0,1-2 0,1 0 16,-3-2-16,0 0 0,2 3 16,2 1-16,-3-2 0,-3-2 0,3 2 15,2 2-15,-2-1 16,-1 0-16,-2-1 0,1 0 16,-2-2-16,1 0 0,1 3 15,3 4-15,-8-4 0,-2 0 0,2 0 16,2 1-16,-2 1 15,0-2-15,0 1 0,1-1 0,-3 0 16,-2 2-16,2-1 0,2 0 16,-1 0-16,-1-2 0,1 0 15,0 1-15,-5-1 0,-1 0 16,3 0-16,1 0 0,-1 1 16,-2 1-16,1 1 0,1-2 15,-3 0-15,-1 0 0,0 0 0,0 2 16,-1-1-16,-3 0 0,0 0 15,1-1-15,-3-2 0,-2 0 16,0 1-16,0 1 16,-2-1-16,1 1 0,-2-1 0,0-1 15,0 0-15,-1 1 0,-1 1 16,-2-1-16,2 1 0,-2-1 16,3 0-16,-3 0 0,2-2 0,-2 2 15,2-1-15,-2 1 16,0 0-16,0 2 0,0-2 0,0 0 15,0-2-15,0 2 0,0 0 16,0 0-16,0 0 0,0 0 16,0 0-16,0 0 0,0 0 15,0 0-15,0 0 0,0 0 16,-4 3-16,4-3 0,0 0 16,0 0-16,0 0 0,-6 2 0,6-2 15,-4 5-15,4-5 0,-5 3 16,5-3-16,-4 4 15,4-4-15,-4 4 0,4-4 0,-6 5 16,6-5-16,-6 5 0,6-5 16</inkml:trace>
  <inkml:trace contextRef="#ctx0" brushRef="#br0" timeOffset="5850.0844">4973 9671 0,'0'0'0,"0"0"16,0 0-16,19 1 0,-13 1 15,6-1-15,2-1 0,6 1 16,1-1-16,1 2 0,0-1 15,3 1-15,3-1 0,0-1 16,3 1-16,-1 0 0,3 1 0,8-1 16,1 1-16,-1-1 0,3 1 15,-1 0-15,0-1 0,10 1 16,-2 1-16,3-2 0,0 1 16,-1-1-16,-2 1 0,11-1 15,-1 0-15,-2-1 0,-4 0 16,1 3-16,-3 0 0,2 0 15,2-2-15,4 3 0,0 0 16,-5-1-16,-1-1 0,-1-1 16,1 2-16,-5-2 0,-4-1 0,2 3 15,0 0-15,-4 1 0,-4-1 16,2 0-16,-2-3 0,-3 2 16,-3 2-16,0-2 0,-3-2 15,-2 0-15,-3 1 0,-4-1 16,-3-1-16,-7 0 0,-2 0 15,-2 1-15,-4 1 0,0 0 16,-4-1-16,-4 0 0,-1-1 16,-3 0-16,-3 0 0,-4 1 0,-4 1 15,-2-2-15,-2-2 0,-5 1 16,-3 0-16,-2-1 0,1 0 16,-4-1-16,-4-2 0,-8 1 15,-3 4-15,0-3 0,0 2 16,-3 0-16,-2 3 0,-8-3 15,2-2-15,2 2 0,4 0 16,-1 1-16,-1-1 0,-8 2 0,3 0 16,4-1-16,2 1 0,2 0 15,1 3-15,0-2 0,1 0 16,6 0-16,3 0 0,3-1 16,4-1-16,-1-1 0,2-1 15,7 1-15,4 2 0,4-2 16,2 1-16,4-1 0,1 1 15,6 0-15,2-2 0,4 1 0,2 0 16,3 0-16,3 0 0,4 0 16,0 0-16,5 0 0,4 1 15,3-2-15,4-1 0,5 2 16,2 1-16,6-1 0,3 1 16,12-1-16,1-1 0,4 2 15,3 1-15,11 0 0,-4 0 16,2 0-16,0 2 0,6 0 15,-4 0-15,0 1 0,-2 1 16,-4 2-16,-5 0 0,21 1 16,-12-4-16,-13 0 0,-7 1 0,-13 0 15,-7 1-15,-5-2 0,-3 0 16,-11-1-16,0-1 0,-5 0 16,-6-1-16,-2 1 0,-6 1 15,-3 0-15,-4-2 0,0-3 16,-4 0-16,-4-1 0,-4 1 0,-5 0 15,-3-1-15,-7 0 16,-4 1-16,-5-2 0,-4-1 0,-9 0 16,0 0-16,-2 2 0,-1 2 15,1-1-15,1 1 0,-11-1 16,1-1-16,3 5 0,5 2 16,-23 4-16,13-2 0,9-2 15,6-1-15,12-2 0,7 1 16,4 1-16,6 1 0,4 0 15,3-1-15,9 0 0,3 0 0,9-3 16,2-2-16,3 1 0,4 0 16,2 0-16,6-1 0,2 1 15,7-2-15,3 1 0,6 1 16,9-3-16,6-1 0,5 2 16,4 3-16,4-1 0,1-1 15,13 2-15,1 1 0,7-3 16,-1-2-16,0 3 0,-3 2 15,25 0-15,-15 2 0,-10 9 16,-4 7-16,-14-5 0,-7-3 0,-7-2 16,-3 0-16,-13-4 0,-8 0 15,-10 1-15,-6 0 0,-1 0 16,-2 1-16,-8-8 0,0 0 16,-4 0-16,-3 1 0,-9 0 15,-8-2-15,1 0 0,-3 0 0,-6-1 16,-6 1-16,-6 1 15,-4 1-15,-12-3 0,-1-2 16,-1 0-16,1 1 0,-9 0 0,2 3 16,5 1-16,-1 2 0,-22 1 15,10 1-15,14-2 0,9-1 16,10 0-16,4 0 0,11-1 16,6 1-16,9-2 0,6 0 15,8 1-15,3 1 0,2 0 16,-2-5-16,5 2 0,4-1 0,5 0 15,3 0-15,3 0 16,4 1-16,8 1 0,7 0 0,4-2 16,3-1-16,7 0 0,3 1 15,7 1-15,-1 1 0,2 1 16,-1 2-16,2 1 0,4 1 16,8 1-16,-2 2 0,-7 0 15,-8-1-15,19 3 0,-12 0 16,-12 1-16,-10-2 0,-8 0 15,-4-1-15,-16-3 0,-4 1 0,-5-1 16,-5-2-16,-1-1 16,-4 3-16,-6-2 0,-5 0 0,-3-1 15,-2-1-15,-9 0 0,-6 0 16,-2 0-16,-3 0 0,-5 0 16,-5-2-16,-13 0 0,-2 0 15,-1 2-15,0 1 0,2-1 16,1 0-16,-7 1 0,1 2 15,3 1-15,2 0 0,-23 4 16,10-2-16,17 0 0,10-1 0,9-3 16,7-1-16,5 0 0,1 2 15,16-3-15,5 0 0,1 0 16,3 1-16,3 0 0,5-2 16,6-1-16,6-2 0,0 0 15,4 0-15,5 1 0,2 0 16,7 1-16,5 2 0,8-3 15,5-2-15,5 2 0,5 0 16,8 0-16,0 2 0,0-1 16,2 0-16,5 3 0,-4 1 0,5 0 15,-5 2-15,13-2 0,-11 1 16,-15-1-16,-9 1 0,-9 2 16,-5 0-16,-9 0 0,-6 2 15,-10-4-15,-5-2 0,-8 0 16,0 0-16,0 3 0,-6-2 0,-2 0 15,-6 0-15,-4-2 16,-6-1-16,-4-1 0,-4 1 0,-6-1 16,-2-1-16,-10 2 0,-5 2 15,-10-3-15,-1-4 0,-1 3 16,0 3-16,-9-2 0,3 3 16,4 1-16,2 1 0,1 1 15,0 2-15,-20 1 0,15-1 16,16 4-16,12-1 0,14-4 15,13-5-15,7-3 0,8 0 16,2 2-16,4-1 0,8 2 0,9 0 16,9 0-16,9-1 0,7 1 15,6 0-15,-13 1 0,-10 0 16,-8 0-16</inkml:trace>
  <inkml:trace contextRef="#ctx0" brushRef="#br0" timeOffset="8508.7028">8871 9646 0,'0'0'0,"0"0"15,0 0-15,0 0 0,0 0 0,28-2 16,-28 2-16,0 0 0,33-2 15,-17 3-15,1-1 16,1 1-16,-1-1 0,3 1 0,2 0 16,1-1-16,1 0 0,9 0 15,3 0-15,-1 0 0,0 0 16,9 0-16,3 0 0,-4 0 16,-2 0-16,4 0 0,4-2 15,1 2-15,-5-1 0,6 1 16,3 1-16,-4-2 0,-5-2 0,11 2 15,2 0-15,-7 0 0,-3 2 16,-1 1-16,2 2 16,-5-2-16,-3-2 0,5 0 0,0 1 15,-6-2-15,-5-2 0,-2 3 16,0 1-16,-11 2 0,-3 1 16,-3-2-16,-3-2 0,-4-2 15,-3 2-15,-6 0 0,-4 4 16,-4-2-16,-2 1 0,-7-3 15,-7-2-15,3 1 0,-1 0 0,-7 0 16,-7 0-16,-6 0 0,2-1 16,-10 1-16,-6 0 0,2-2 15,3 1-15,-14-2 0,-4 0 16,5 1-16,4 1 0,-14 0 16,-2 2-16,11 0 0,7 2 0,-29 0 15,4-1-15,18 1 0,12 1 16,-2 1-16,-1-2 15,8-1-15,6-3 0,4 2 16,-1-2-16,10 2 0,7 2 0,5-2 16,2 2-16,9-3 0,0 0 15,6 1-15,3-2 0,0 2 16,1-2-16,6 0 0,4-3 16,0 2-16,-1 0 0,9 0 15,7 0-15,-2 0 0,0 2 0,8-2 16,8-1-16,-2 1 15,-3 0-15,8 1 0,4 0 16,6-1-16,-2 0 0,4-1 0,1 0 16,-4 0-16,-3 3 0,14-1 15,4 1-15,-11 0 0,-6 0 16,30 3-16,-5 1 16,-8-2-16,-7 0 0,3 1 0,3-2 15,-13 2-15,-9 1 0,6-3 16,5-1-16,-3 2 0,-1 3 0,4-1 15,1-1-15,-6-2 0,-6-1 16,11 3-16,5 3 16,-11-2-16,-4-1 0,8-1 0,6-1 15,-5 4-15,-3 1 0,6-1 16,3-3-16,-10-1 0,-8 0 0,9 3 16,5 4-16,-6-6 15,-5-1-15,3-1 0,3 1 16,-1 4-16,-2 3 0,3 0 15,2-2-15,-7-2 0,-5-3 0,7-1 16,4 0-16,-10 2 0,-6 0 16,7 2-16,7 1 0,-10-4 15,-7-2-15,6 1 0,3 2 16,-6-1-16,-4-1 0,6 0 16,4-1-16,-6 2 0,-6 0 0,5 0 15,4-1-15,-5 0 16,-5 0-16,6 2 0,5 2 15,-20-2-15,0-1 0,23 2 16,0 0-16,-22-1 0,-1 2 0,4-1 16,1 0-16,1-2 0,-1 0 15,1 0-15,2 2 16,-4-1-16,-4-1 0,3 0 0,2 0 16,-7 2-16,-2-1 0,-3-2 15,0-2-15,-4 0 0,-2 1 0,-5 2 16,0 1-16,-3 0 0,0-1 15,-4 0-15,-3 1 16,-1-2-16,-3 1 0,-5-2 0,-6 0 16,0 0-16,0 2 0,-7-2 15,-8-1-15,3 0 0,2 2 16,-9 1-16,-6 0 0,2-2 16,1 1-16,-15-1 0,-6 1 15,2 0-15,3-2 0,-17 3 16,-4 3-16,7-6 0,4-1 0,-15 1 15,-14 0-15,-7-2 16,20 1-16,-6 2 0,-5 1 16,14 2-16,11 2 0,-7-3 0,-4-1 15,11 0-15,8 2 0,-6 2 16,-6 3-16,5-6 0,4-3 0,-4-1 16,-3 1-16,13 4 15,7 2-15,-10-1 0,-5-2 16,3-1-16,3-1 0,-3 1 15,-2 0-15,14 2 0,10 3 0,-7-4 16,-5-1-16,3 1 0,4 0 16,0-1-16,2-1 15,7-1-15,2 1 0,-1 0 0,-2 1 16,8-2-16,6 1 0,-4 2 16,0 0-16,3-1 0,5-1 0,4 2 15,1 0-15,10 0 0,-2 0 16,1 0-16,2-2 15,0 0-15,1 2 0,2 0 16,2 0-16,-2 0 0,2 0 0,0 0 16,3 0-16,0-1 0,2 0 15,3 1-15,5-1 0,1 1 16,1 0-16,7 1 0,7-1 16,1 1-16,1-1 0,4 0 15,4 0-15,0 0 0,2 0 0,13 3 16,4-1-16,-5-1 15,-3 0-15,13 0 0,4 1 16,-6-2-16,-5 0 0,18 4 0,4 1 16,-10-2-16,-8-1 0,36-1 15,-4-1-15,-10 4 0,-7 3 16,1-3-16,2-1 0,-8-3 16,-6 0-16,5 0 0,6 1 15,-10 2-15,-5 3 0,9-5 16,7-4-16,-8 3 0,-7 2 0,7 0 15,2 0-15,-8-1 16,-7-1-16,7 3 0,5 0 16,-9-2-16,-5 1 0,6-3 0,4 0 15,-11 0-15,-3 0 0,6 3 16,5 4-16,-6-3 0,-4 1 0,1-2 16,0 0-16,-8 0 15,-5-1-15,3 3 0,1-1 16,-3 1-16,-3-1 0,-1 1 15,0 1-15,-9-1 0,-4-3 0,2-1 16,2-1-16,-8 1 0,-3 2 16,-8-1-16,-3-1 0,-4 0 15,1-2-15,-4 2 0,-4 2 16,-2 2-16,-2 0 0,-11-3 16,-10-1-16,7 0 0,5 0 0,4 0 15</inkml:trace>
  <inkml:trace contextRef="#ctx0" brushRef="#br0" timeOffset="15550.1479">12257 4891 0,'0'0'0,"0"0"15,0 0-15,0 0 0,0 0 16,22-1-16,-22 1 0,0 0 16,23 3-16,-23-3 0,20 0 15,-8 1-15,2 1 0,0 0 16,0-2-16,1 1 0,-1 1 0,1-1 16,2-1-16,2 1 0,0-1 15,1 2-15,0-2 0,5-2 16,0 2-16,0 0 0,2 3 15,-1-3-15,-1-1 0,1-1 16,-1 1-16,2 0 0,0 0 0,1 0 16,-1 0-16,5-2 0,-1 2 15,1 0-15,1 1 16,-2-1-16,-1 0 0,1 0 0,1 2 16,-2-3-16,1-2 0,-1 2 15,0 2-15,0 0 0,-1 1 16,2-2-16,1-1 0,-2 1 15,0-1-15,2 2 0,1 0 16,4 0-16,-1 0 0,-3 0 16,0 0-16,1-1 0,1 1 0,-2-2 15,-1 0-15,1 1 0,1 0 16,0 1-16,-3 1 0,1-1 16,0 1-16,0-2 0,1 0 15,-2 0-15,-1 1 0,2 0 16,1 0-16,-2-2 0,-1 1 15,1 1-15,2 3 0,-2-3 16,-2-2-16,-1 0 0,-1 0 16,1 2-16,0 2 0,1-4 15,3-2-15,-3 3 0,-1 2 16,0-1-16,2-1 0,-1-1 0,-2 0 16,1 3-16,-1 3 0,0-3 15,-1-1-15,3-1 0,1-2 16,-3 3-16,0 0 0,0 2 15,2-1-15,-1 0 0,-1 0 16,-2-1-16,-1 0 0,0-1 16,0 1-16,1 1 0,3 1 15,-7-2-15,-2 0 0,2 1 16,1 1-16,1-1 0,1 2 0,0-3 16,1 1-16,-2-2 0,-1 1 15,2 0-15,1 1 0,2 0 16,0 0-16,-1-1 0,-1 1 15,2 1-15,0-1 0,1-1 16,-2 2-16,0-1 0,-1 0 0,1 0 16,3 1-16,-1-2 0,-1 0 15,1 0-15,-1 1 16,1 1-16,1-1 0,-2-1 0,1-1 16,-2 1-16,1 0 0,1 1 15,2 0-15,-1-2 0,-2 0 16,1 1-16,-1-2 0,2 2 15,0 2-15,3-4 0,-3 0 16,-3 1-16,-1 0 0,6 0 16,1 0-16,-7 0 0,1 0 0,5 1 15,-1 2-15,-4-2 0,-1-1 16,4 0-16,-2 0 0,-2-1 16,-1 1-16,5 0 0,-2-1 15,-4 2-15,1 2 0,2 0 16,0 1-16,0-3 0,-1 1 15,0-1-15,1-1 0,-1 1 16,2 1-16,-1 0 0,2-1 16,-2 1-16,0-1 0,1 0 15,-2 0-15,3 2 0,1 1 0,-3 0 16,0-2-16,0 0 0,-2 0 16,3 0-16,1 1 0,0-1 15,-2 1-15,0-1 0,-1 0 16,1 0-16,3 0 0,-1 2 15,-1-1-15,0 1 0,-2 0 16,3 0-16,0-2 0,0 0 16,-2-1-16,1 0 0,-1 1 15,1-1-15,0 1 0,0 0 16,-1 1-16,-2-1 0,-2 0 0,3 1 16,0-2-16,0 0 0,2 0 15,-3 1-15,-1 0 0,0 0 16,1 1-16,-1-2 0,1 0 15,-1 0-15,0-1 0,-1 2 16,-2 3-16,1-1 0,1-3 16,1 0-16,0 0 0,-1-1 15,-1 1-15,-1 0 0,0 1 16,0-1-16,1-1 0,0 0 0,0 0 16,0 1-16,-1 1 0,-4-1 15,0-1-15,-2 0 0,0 0 16,1 1-16,-1 0 0,-3 0 15,-1-2-15,1 1 0,1 1 16,-1-1-16,-1 1 0,-1-1 16,0-1-16,-1-1 0,0 1 0,-1-1 15,-1-2-15,0 0 0,-1-1 16,-1 2-16,-1-2 16,0 1-16,1-3 0,-2 1 0,0-1 15,0-1-15,0-1 0,1-1 16,-2-1-16,0-1 0,0-1 15,0-1-15,0 0 0,0-1 16,-1 1-16,0-8 0,0 1 16,0-1-16,0-1 0,0 1 15,-1-1-15,1 2 0,0-2 0,0 0 16,0-2-16,0 1 0,0 1 16,0-6-16,1 0 0,0 2 15,2 1-15,-1 0 0,0 0 16,1 3-16,2 0 0,-1 0 15,0 1-15,0-1 0,-1 0 16,0 1-16,2 0 0,-1 3 16,0 0-16,-2 1 0,0 1 15,0 0-15,0 1 0,-1 0 16,-1 2-16,0 0 0,0 2 0,-1-1 16,0 3-16,0 2 0,0 0 15,-1 1-15,-1 1 0,-2-1 16,0 0-16,-2 0 0,0 3 15,-1 1-15,-3 2 0,-2 0 16,0-1-16,-1 0 0,-2 1 0,-1 0 16,-2 1-16,-1 0 0,-2 1 15,-2 0-15,-1 0 16,-1 2-16,1 0 0,-3-1 0,0-2 16,-8 1-16,2-1 0,0 0 15,-1-1-15,0 3 0,1 2 16,0-3-16,0-1 0,-1-2 15,-1 1-15,2-1 0,0 3 16,-7-2-16,2-3 0,0 0 16,0-2-16,1 2 0,0 1 0,0 1 15,-1-2-15,2 2 0,0 0 16,-1-1-16,-2 1 0,3-2 16,0 0-16,-4-1 0,-2 1 15,3-1-15,0 0 0,-8-1 16,1 2-16,2 1 0,0 2 15,-2-3-15,1 1 0,0-1 16,1 1-16,-3 0 0,0-1 16,1 0-16,3 2 0,0-1 15,0 0-15,-8 0 0,2-1 0,0 2 16,0 1-16,2-1 0,0 2 16,-2-2-16,-2 0 0,4 0 15,4 2-15,-3-1 0,-3 1 16,4-3-16,1 0 0,-1 1 15,-2-2-15,0 3 0,-2 2 16,1-1-16,2-1 0,0 2 16,-2 1-16,-2 0 0,-1 0 15,2-1-15,4-2 0,-4 0 16,-1-1-16,3 2 0,1 1 0,-9-1 16,0 0-16,8-3 0,-1 1 15,-19 3-15,7 5 0,3-3 16,1-3-16,1 1 0,1-1 15,2 1-15,2 1 0,-3-3 16,-3 0-16,7 0 0,6 0 0,-2 6 16,-2 3-16,-2-4 0,0-3 15,3 0-15,1 0 16,-3 0-16,-1-2 0,4 0 0,2 0 16,-1 4-16,-1 2 0,0 0 15,2 0-15,0 1 0,0-2 16,1 1-16,0 0 0,16-4 15,-5 0-15,-4 0 0,-1-1 16,-1 2-16,1 0 0,-2 0 16,0-1-16,0 0 0,0 3 0,0-2 15,-1 0-15,0-1 0,1-1 16,2 1-16,2 0 16,-1 0-16,-1 0 0,2 1 0,1-1 15,-2 0-15,0 0 0,5 1 16,0 1-16,0 0 0,1-1 15,-2 0-15,-1 1 0,3-2 16,2-2-16,-3 1 0,-2 1 16,2 0-16,3 1 0,-1-1 15,2-1-15,-3 1 0,0 0 0,0 0 16,2-1-16,4 2 0,3 3 16,-3-2-16,-2 2 0,0-3 15,1 1-15,2-1 0,2 2 16,0-1-16,0 1 0,0-1 15,0-1-15,1 1 0,2 0 16,2 2-16,1-1 0,1 1 16,2 2-16,0-1 0,1 1 15,-1-1-15,0-2 0,1 3 0,1-1 16,2 0-16,1 0 16,-1 0-16,-1-1 0,2 2 0,2 1 15,0 2-15,1 0 0,1 1 16,1 0-16,-1 0 0,1 2 15,-1 0-15,1 1 0,1 1 16,1-1-16,0 0 0,-2 0 16,1 1-16,0 0 0,0 1 15,0 0-15,0 2 0,0 0 0,1-1 16,0 2-16,0 1 16,0 0-16,-1 0 0,-1 0 0,0 1 15,2 2-15,0-1 16,-1-1-16,0 0 0,1 1 0,0 0 15,-1 0-15,1 1 0,1 0 16,0-1-16,-1 1 0,0 4 16,-1 0-16,1-1 0,1 0 0,0-2 15,-1 0-15,0-1 0,-1-1 16,0 1-16,0 0 16,1 0-16,0-1 0,-1 1 0,0-2 15,-2-1-15,-2-1 0,2-1 16,1-2-16,-1 1 0,1-3 15,1-1-15,1 2 0,-1-3 16,0-2-16,0 0 0,1 0 16,0 0-16,-1-2 0,0-1 15,0 1-15,1-1 0,0 0 16,1 0-16,0 1 0,0-2 16,0 0-16,1-1 0,1-1 0,2 0 15,0-1-15,1 0 16,1 0-16,0-1 0,2-1 0,0 1 15,1-1-15,0 0 0,-1 0 0,-1 0 16,1-1-16,0 0 16,1 0-16,0 1 0,1-1 15,1 0-15,1 1 0,2 0 16,0-2-16,0 1 0,0 1 0,0-1 16,2-1-16,-1 0 0,1 1 15,5-3-15,1-1 0,-2 3 16,-1 2-16,0-1 0,-1 1 15,0-2-15,0 2 0,1-1 16,2 1-16,-2-1 0,-2 1 16,0 0-16,0 0 0,-1 0 15,1 0-15,1 0 0,1 1 16,-1-1-16,1-1 0,-2 0 0,-2 1 16,1 0-16,-2 0 0,2 1 15,1 0-15,-1 0 0,0-1 16,-1 0-16,1 0 0,-2 2 15,0-2-15,-3 1 0,-2-1 16,-2 1-16</inkml:trace>
  <inkml:trace contextRef="#ctx0" brushRef="#br0" timeOffset="24316.428">12335 2694 0,'0'0'0,"0"0"0,0 0 16,0 0-16,0 0 0,0 0 0,-23-8 15,23 8-15,-22-8 0,22 8 16,-31-2-16,15 2 0,-1 0 16,-1 2-16,-5 5 0,3-1 15,0 1-15,-5 5 0,2 4 16,3 0-16,3 2 0,0 4 15,1 3-15,2 2 0,3 1 0,-1 10 16,1 4-16,2-2 0,1 1 16,-2 13-16,0 4 15,3-8-15,3-5 0,-3-3 0,-1-2 16,0 3-16,-1-6 16,-2-4-16,-2 2 0,2-7 15,1-5-15,0-4 0,0-6 0,1-1 16,0-1-16,-2-3 0,-2-4 15,-1-4-15,-1-4 0,2-6 16,1-2-16,3 3 0,2 3 0,2-1 16</inkml:trace>
  <inkml:trace contextRef="#ctx0" brushRef="#br0" timeOffset="24516.1503">11647 3152 0,'0'0'0,"0"0"15,0 0-15,20-11 0,-5 7 0,1 1 16,4-1-16,1 1 16,2 1-16,9-2 0,3 2 15,1 0-15,0-1 0,7-1 16,0 1-16,-3-2 0,-2 2 0,1 1 16,-1 1-16,-7 0 0,-5 1 15,-6-1-15</inkml:trace>
  <inkml:trace contextRef="#ctx0" brushRef="#br0" timeOffset="25099.4802">12701 3060 0,'0'0'0,"0"0"0,0 0 15,0 0-15,0 0 0,-10-16 0,10 16 16,0 0-16,-16-14 0,16 14 16,-15-10-16,5 5 0,-3 2 15,0 2-15,-2 0 0,-1 1 16,1-1-16,-3 2 0,1 2 15,-2 1-15,-1 2 0,-5 5 16,-1 3-16,4 1 0,2 1 0,2 4 16,0 4-16,4 0 0,3 2 15,1 1-15,3 0 0,3-3 16,2-3-16,5-1 0,3-2 16,4-4-16,3-2 0,4-6 15,5-3-15,0-4 0,-1-3 16,5 0-16,1-2 0,-1-4 15,-4-2-15,0-2 0,0-5 16,-4 3-16,-1-2 0,-2-1 0,1 0 16,-2 0-16,0 1 0,-1 0 15,-2-1-15,-4 3 0,-1 1 16,-2 5-16,1 1 0,-2 1 16,-1 1-16,-1 4 0,-1 3 15,-1 3-15,-1 1 0,-1 3 16,-3 3-16,2 3 0,-1 2 0,1 6 15,-2 4-15,3-1 16,1 0-16,2 6 0,2-1 16,3-4-16,1-3 0,4-6 0,3-5 15,-2-2-15,-2-1 0,-1-2 16</inkml:trace>
  <inkml:trace contextRef="#ctx0" brushRef="#br0" timeOffset="25483.537">13223 2931 0,'0'0'0,"0"0"0,0 0 0,0 0 16,0 0-16,-23-11 0,23 11 15,-21-3-15,21 3 0,-28 1 16,9 4-16,1-1 0,-1 1 0,0 1 31,1 2-31,-3 2 0,2 0 0,1 2 0,2 2 16,2-2-16,3 0 0,5 3 15,4 0-15,2-1 0,1-3 0,4 2 16,4 1-16,1 0 0,0-1 0,2 0 16,2 2-16,-2-1 15,-1 0-15,-2-1 16,-1 2-16,-2-1 0,-3 0 0,-4-2 15,-4 0-15,-2-2 0,-4-3 16,-3 0-16,0 2 0,-1-2 16,-2-1-16,0-2 0,1-2 15,2-2-15,0-2 0,3 0 0,3 1 16,0 0-16</inkml:trace>
  <inkml:trace contextRef="#ctx0" brushRef="#br0" timeOffset="26016.873">13437 2748 0,'0'0'0,"0"0"16,0 0-16,-7 23 0,7-23 0,-9 24 15,3-5-15,-3 5 0,-2 1 16,-5 10-16,1 1 0,1-1 16,0-1-16,-1 7 0,1 0 15,0-6-15,2-3 0,-1-6 16,-1 0-16,4-5 0,3-1 16,2-4-16,0-3 0,2-3 15,1-2-15,0-2 0,-2-3 16,4-3-16,5 0 0,0-5 15,2-3-15,-1-6 0,2-3 0,1-1 16,1-2-16,1-3 0,2 0 16,5-5-16,1 1 0,-1 5 15,1 4-15,-1-1 0,-1-1 16,1 3-16,0 2 0,0 3 16,1 1-16,0 5 0,-2 4 0,-2 2 15,-3 2-15,-2 4 0,-2 4 16,-3 3-16,-2 4 0,-2 2 15,-2 0-15,-3 3 0,-2 1 16,-1 0-16,-2 0 0,1-1 16,0 1-16,2-1 0,-1-4 15,2 0-15,-1-1 0,3-2 16,1-2-16,-1-1 0,1-1 16,2-1-16,2-4 0,0-1 0,-1-1 15,0-1-15</inkml:trace>
  <inkml:trace contextRef="#ctx0" brushRef="#br0" timeOffset="26243.261">13817 3012 0,'0'0'15,"0"0"-15,0 0 0,0 0 0,0 0 16,-8 22-16,8-22 0,-6 25 15,6-25-15,-8 33 0,4-13 0,-1 2 16,1-2-16,1 1 16,-1-2-16,1 2 0,1-5 0,-1-3 15,1-2-15,1 0 0,0-3 16,1-4-16,0-4 0,0 0 16,0 0-16,0 2 0</inkml:trace>
  <inkml:trace contextRef="#ctx0" brushRef="#br0" timeOffset="26427.0327">13819 2817 0,'0'0'0,"0"0"0,0 0 0,0 0 15,0 0-15,27 10 0,-27-10 16,0 0-16,23 18 0,-23-18 15,13 18-15,-13-18 0,12 17 0,-7-10 16</inkml:trace>
  <inkml:trace contextRef="#ctx0" brushRef="#br0" timeOffset="26883.2465">14097 3052 0,'0'0'16,"0"0"-16,0 0 0,0 0 0,0 0 15,0 0-15,-10 20 0,10-20 16,0 0-16,-21 23 0,21-23 16,-20 21-16,12-9 0,-1 2 15,-1 4-15,2-1 0,3 1 16,1-1-16,3-2 0,1 0 15,1-1-15,5 1 0,4-2 16,0-3-16,0-1 0,1-1 0,1-3 16,1-3-16,1-2 0,2-1 15,0-3-15,1 0 0,-2-3 16,0-5-16,-2-3 0,-1-1 16,-2-2-16,-1-2 0,-2-1 15,0 2-15,-1 1 0,-3-4 16,-2 4-16,-1-2 0,-2 2 0,-4 3 15,-3 1-15,1 3 0,-2 3 16,0 0-16,-1 3 16,0 2-16,0 1 0,0 0 15,0 4-15,1 0 0,1 2 0,0 3 16,0 1-16,2 2 0,-1 0 16,2 0-16,2 0 0,1-2 15,-1-1-15,2-1 0</inkml:trace>
  <inkml:trace contextRef="#ctx0" brushRef="#br0" timeOffset="27397.6416">14462 2975 0,'0'0'0,"0"0"0,0 0 15,0 0-15,0 0 0,0 0 16,-4 26-16,4-26 0,-9 23 0,9-23 16,-12 36-16,5-16 0,0-1 15,1 3-15,-1 2 0,1-3 16,0-1-16,-2 4 0,0-3 16,1-3-16,1-1 0,3-3 15,1 0-15,0-5 0,0-2 16,-1-1-16,1-3 0,2-3 15,-2 2-15,2-4 0,1-3 16,1-1-16,2-2 0,1-4 0,2-4 16,-1 1-16,2 2 0,4-8 15,2-3-15,3 2 0,3 1 16,0 1-16,1 1 16,-2 1-16,1 4 0,3-1 0,1 2 15,-2 1-15,-3 1 0,0 4 16,-1 2-16,-4 4 0,-1 2 15,-2 0-15,-1 1 0,-3 3 16,0 2-16,-2 4 0,0 3 16,-2 2-16,0 1 0,-1 1 0,-1 4 15,1 0-15,-1 1 0,0 3 16,-1 2-16,0-1 0,1-1 16,0-1-16,0 1 0,0-4 0,0-3 15,-1-3-15,0-4 16,0 0-16</inkml:trace>
  <inkml:trace contextRef="#ctx0" brushRef="#br0" timeOffset="28099.9813">13175 3480 0,'0'0'0,"0"0"0,0 0 16,0 0-16,0 0 0,0 0 0,0 0 15,0 0-15,14 21 0,-14-21 16,4 27-16,-4-27 0,5 31 0,-5-11 16,-2 3-16,1 1 15,0 0-15,0 2 0,0 1 16,0 8-16,1-2 0,-1-3 15,-1-2-15,-1 2 0,2-3 16,0-3-16,0-2 0,0-4 0,1-2 16,-1-2-16,0-1 0,0-4 15,1 0-15,0-2 0,0-1 16,0-1-16</inkml:trace>
  <inkml:trace contextRef="#ctx0" brushRef="#br0" timeOffset="47116.6607">16034 3194 0,'0'0'0,"0"0"15,0 0-15,0 0 0,0 0 0,0 0 16,0 0-16,0 0 15,-5-21-15,5 21 0,0 0 16,0 0-16,-19-16 0,19 16 0,0 0 16,-23-12-16,13 6 0,-1 2 15,0 0-15,0 0 0,0 1 16,-1-1-16,-2 3 0,0-1 16,0-1-16,-3 3 15,0 2-15,1 1 0,3 1 0,0-2 16,-2 0-16,1 2 0,0 2 0,-5 5 15,0 1-15,2 1 0,1-1 16,2 1-16,1 3 0,3 1 16,3-2-16,3 2 0,0 0 15,3 1-15,1 0 0,5 1 16,2-1-16,2-2 0,0 0 16,3-3-16,2-1 0,2-2 15,0-3-15,3-3 0,2-3 16,-2-1-16,-2-1 0,1-4 15,1-1-15,3-2 0,0-4 0,-1-2 16,0-3-16,-4 0 0,-1 2 16,-2-3-16,-2-2 0,-2 0 15,-1 1-15,-1 1 0,-2 2 16,-1 3-16,-2 2 0,-1 2 16,1 3-16,-2 1 0,-1 1 0,-1 1 15,-1 1-15,0 5 16,0 3-16,0 7 15,0 5-15,-1-1 0,2-1 0,0 1 16,1 1-16,0 0 0,2 1 16,2 0-16,-1 0 0,3-1 15,0-1-15,0-4 0,-1-2 16,0-2-16,-2-2 0,0-1 0</inkml:trace>
  <inkml:trace contextRef="#ctx0" brushRef="#br0" timeOffset="47842.2295">16674 3189 0,'0'0'0,"0"0"15,0 0-15,0 0 0,0 0 0,-13-20 16,13 20-16,0 0 0,-23-10 16,12 7-16,0 1 15,-1 1-15,0 1 0,-1 0 0,-2 0 16,0 1-16,-2 0 0,1 3 16,-1 2-16,1-1 0,0 1 15,-1 6-15,1 3 0,3-1 16,1 1-16,2 1 0,2 2 15,2 0-15,1 4 0,5-1 16,3 1-16,1-4 0,1-4 0,6-1 16,6-2-16,0-2 0,-1-3 15,6-6-15,0-4 0,0-2 16,0-1-16,0-5 0,1-4 16,-3-1-16,-2 0 0,-3-5 15,1-6-15,-2 1 0,-1 1 16,1-3-16,-1-2 0,0-3 15,-1 2-15,-2 0 0,0-2 16,-2 8-16,-2 4 0,0 1 0,-1 0 16,0 6-16,-2 1 0,-1 5 15,-1 3-15,1 3 0,-2 3 0,0 7 16,-2 7-16,0-1 16,0 1-16,-3 7 0,-4 4 15,1 4-15,1 1 0,0 6 16,-2 4-16,1-3 0,0-3 0,1 6 15,0 0-15,2-8 16,1-5-16,1-4 0,1-2 0,0-4 16,0-2-16,1-4 0,1-1 15,0-3-15</inkml:trace>
  <inkml:trace contextRef="#ctx0" brushRef="#br0" timeOffset="48200.361">16849 3250 0,'0'0'0,"0"0"16,0 0-16,0 0 0,0 0 0,0 0 15,24 14-15,-24-14 0,0 0 16,32 10-16,-32-10 0,29 5 16,-14-5-16,2-4 0,-1 0 15,1-3-15,-2-2 0,1-2 16,-2 0-16,-2 0 0,-1 2 0,-1-6 15,-3-1-15,-3 0 0,-2 0 16,-2 3-16,-3 1 16,-2 4-16,-2 1 0,-3 4 0,-3 3 15,-3 2-15,-1 5 0,-2 1 16,-1 3-16,1 3 0,2 3 16,1 3-16,2 4 0,0 3 15,3-4-15,3 1 0,5 2 16,1-2-16,4-1 0,3-4 15,5-3-15,3-4 0,4-4 0,3 0 16,2-2-16,0-2 16,0-3-16,-4 0 0,-2 0 0,-4 0 15</inkml:trace>
  <inkml:trace contextRef="#ctx0" brushRef="#br0" timeOffset="48500.8592">17434 2902 0,'0'0'0,"0"0"16,0 0-16,0 0 0,-11 21 0,11-21 16,-14 30-16,6-10 15,-1 3-15,1 4 0,-2 5 16,-2 5-16,1-1 0,-2 7 15,2 1-15,3-8 0,2-4 0,3-3 16,2-4-16,1-2 0,1-3 0,2-3 16,3-4-16,0-3 15,2-2-15,5-4 16,5-4-16,-1-1 0,0-2 0,-4 1 16,-2 0-16,-2 0 0</inkml:trace>
  <inkml:trace contextRef="#ctx0" brushRef="#br0" timeOffset="48716.9967">17690 3210 0,'0'0'0,"0"0"16,0 0-16,0 0 0,-12 24 0,12-24 16,-10 27-16,3-11 15,1 1-15,-1 1 0,2 1 16,-1 0-16,2 0 15,-1-2-15,2-1 0,1-3 16,1-2-16,2-1 0,2-4 0,0-5 16,2-2-16,-1-4 0,1-2 15,-2 1-15,0 1 0,-1 0 0</inkml:trace>
  <inkml:trace contextRef="#ctx0" brushRef="#br0" timeOffset="48883.0268">17661 2992 0,'0'0'0,"0"0"15,0 0-15,0 0 0,0 0 0,22 13 16,-22-13-16,16 19 0,-16-19 16,20 26-16,-10-10 0,-2-4 15,0 0-15,-1-3 0</inkml:trace>
  <inkml:trace contextRef="#ctx0" brushRef="#br0" timeOffset="49226.129">18029 3141 0,'0'0'15,"0"0"-15,0 0 0,0 0 0,0 0 16,0 0-16,0 0 0,0 0 16,0 0-16,0 0 0,0 0 15,0 0-15,-28-2 0,28 2 16,0 0-16,-32 14 16,32-14-16,-29 20 15,12-6-15,0 2 0,2 0 0,0-1 16,2 1-16,2 0 15,1 3-15,0 4 0,3 0 0,2-2 16,3-2-16,3-2 0,2-1 16,6 0-16,4-2 0,3-2 15,0 1-15,-1-4 16,-3-1-16,-2-1 0</inkml:trace>
  <inkml:trace contextRef="#ctx0" brushRef="#br0" timeOffset="49733.6848">18403 3239 0,'0'0'0,"0"0"16,0 0-16,0 0 0,0 0 0,-11-17 16,11 17-16,0 0 0,-20-12 15,20 12-15,-20-4 16,7 4-16,0 0 0,-3 4 15,-5 2-15,2 1 0,1 1 0,-5 4 16,0 1-16,1 1 0,2-1 16,0 3-16,0-1 0,4 2 15,3-1-15,2 0 0,3-2 16,4 0-16,1-1 0,4-1 16,4-2-16,1-1 0,2-2 0,3-1 15,1-4-15,3 1 0,1-3 16,3-4-16,2-3 0,-1-1 15,-3-1-15,1-2 0,0-1 16,0-6-16,-2-1 0,-2 2 16,0 0-16,-1 3 0,-2-1 15,-3 3-15,1 0 0,-3 2 16,-4 2-16,-1 2 0,0 2 16,-1 4-16,0 0 0,-2 2 15,-1 5-15,0 1 0,1 3 16,0 2-16,0 3 0,0 1 0,-1 3 15,3-2-15,3 1 0,0-1 16,1-1-16,3-1 0,1 0 16,1-2-16,-1-3 0,3-2 15,1-3-15,0-6 0,-1-5 0,-3 0 16,0 2-16,-1 0 0</inkml:trace>
  <inkml:trace contextRef="#ctx0" brushRef="#br0" timeOffset="49999.6593">18778 2994 0,'0'0'0,"0"0"16,0 0-16,0 0 0,0 0 0,0 0 16,0 0-16,-11 28 15,11-28-15,-16 34 0,2-11 16,1 4-16,0 1 0,0 3 15,-1 3-15,-1 5 0,1-4 0,0 2 16,5-5-16,1-4 0,3-4 16,4-5-16,2-5 0,2-2 15,1-3-15,3-4 0,1-5 16,1 0-16,1 0 0,2-4 16,4-3-16,-4 1 0,-1 2 0,-2-1 15</inkml:trace>
  <inkml:trace contextRef="#ctx0" brushRef="#br0" timeOffset="50212.29">18581 3224 0,'0'0'0,"0"0"0,0 0 16,0 0-16,23-5 0,-23 5 15,29-3-15,-29 3 0,33-2 0,-15 1 16,2 0-16,-1-1 0,-1 2 16,6-1-16,0 2 15,-3-1-15,-3 0 0,-4 0 0</inkml:trace>
  <inkml:trace contextRef="#ctx0" brushRef="#br0" timeOffset="50650.2962">18833 3359 0,'0'0'0,"0"0"16,0 0-16,26-1 0,-26 1 0,22-1 16,-10 0-16,0-2 0,1 2 15,2-2-15,0 0 16,0-1-16,1 1 0,3-4 15,-2-1-15,-1 2 0,-2-1 0,-2-2 16,-1-1-16,-1 1 0,-2-1 16,-2 0-16,0 0 15,-2 0-15,-1 0 0,-2 1 0,-2 1 16,-1 3-16,0 0 0,-3 1 16,-4-1-16,-1 3 0,-1 1 15,-2 2-15,-2 2 0,-3 3 0,-1 1 16,-2 4-16,-2 2 0,2 3 15,2 0-15,1 2 16,3 2-16,3-1 0,2-1 0,4 5 16,6-1-16,5-3 0,3-1 0,5-4 15,3-2-15,3-2 16,2-4-16,4-4 0,5-2 16,-2-1-16,-2-1 0,1-3 15,-1-2-15,-1-2 0,0 1 0,-2 0 16,-5 1-16,-5 3 0</inkml:trace>
  <inkml:trace contextRef="#ctx0" brushRef="#br0" timeOffset="50900.2555">19353 3010 0,'0'0'0,"0"0"0,0 0 15,0 0-15,0 0 0,-15 23 0,15-23 16,-14 28-16,14-28 0,-16 37 16,8-10-16,-1-2 0,1 0 15,-3 6-15,1 1 0,0-4 16,1 0-16,2-3 0,0-2 16,2-1-16,-1-2 0,3 1 15,2-1-15,2-11 0,2-4 0,0-1 16,0-1-16,-1 0 0</inkml:trace>
  <inkml:trace contextRef="#ctx0" brushRef="#br0" timeOffset="51354.4275">19491 3182 0,'0'0'0,"0"0"16,0 0-16,0 0 0,0 0 0,-15 28 15,15-28-15,-11 29 0,6-13 16,0 2-16,1 4 16,0-1-16,1-2 0,2-2 0,1-1 15,1 1-15,1-3 0,5-4 16,3-3-16,2-3 0,2-3 16,2-3-16,0-4 0,1-2 15,-2-1-15,2-3 0,0-2 16,0 0-16,-1-2 0,-1-2 15,-3 1-15,-1 0 0,-2 1 0,0 1 16,-2 4-16,-2 3 0,-2 3 16,-1 2-16,-2 3 0,0 0 15,-1 3-15,-5 8 0,-6 5 16,1 3-16,0 3 0,0 7 16,0 5-16,0 7 0,1-2 0,1 1 15,-1 0-15,0 2 16,3-6-16,0-3 0,1-4 15,-1-6-15,1-3 0,-1-3 16,0-2-16,-3-3 0,-2-1 0,-4-3 16,-5 0-16,-2-2 0,-2 0 15,-3-3-15,-3 0 0,6-1 16,4-1-16,4 0 0</inkml:trace>
  <inkml:trace contextRef="#ctx0" brushRef="#br0" timeOffset="51800.1956">20260 2948 0,'0'0'0,"0"0"0,0 0 16,0 0-16,-13 17 0,13-17 15,-19 24-15,7-7 0,-3 2 16,1 8-16,-1 5 0,-6 10 0,0 2 16,-6 16-16,1 2 15,2 1-15,0-3 0,0 8 16,3-5-16,1 6 0,3-6 0,2-9 15,4-16-15,4-10 0</inkml:trace>
  <inkml:trace contextRef="#ctx0" brushRef="#br0" timeOffset="62067.3672">20276 3279 0,'0'0'0,"0"0"16,0 0-16,0 0 0,0 0 0,0 0 15,0 0-15,15 21 16,-15-21-16,0 0 0,17 13 15,-17-13-15,0 0 0,24 12 0,-24-12 16,19 10-16,-8-6 0,3-1 16,0-1-16,1-1 0,2 0 15,1 0-15,0-1 0,0-1 16,-1 1-16,0-2 0,2-1 16,-1 1-16,-1-2 0,5 0 15,-2 1-15,-2-2 0,-3 0 0,-1-1 16,-1 1-16,-3-2 0,-2-1 15,0 0-15,-2-1 16,-2 3-16,-1-2 0,0 0 0,-2 0 16,-1 1-16,-1-1 0,-2 0 15,1-1-15,-2 1 0,-3 0 16,-1 0-16,0 1 0,-1 2 16,0 2-16,-1 0 0,-1 2 15,-1 0-15,0 2 0,-6 3 0,-1 2 16,1 1-16,-1 2 0,0 2 15,-1 4-15,2 0 0,0 0 16,0 1-16,2 1 0,0 0 16,2-1-16,-3 3 0,3 2 15,3-4-15,1-1 0,5-1 16,3 2-16,2-5 0,2 1 16,1-2-16,2 1 0,2-2 15,2 0-15,3-1 0,2 0 0,4-1 16,1-1-16,2 0 15,2-1-15,0-2 0,0 0 0,7-3 16,1 0-16,-7 0 0,-4-1 0,-4 0 16</inkml:trace>
  <inkml:trace contextRef="#ctx0" brushRef="#br0" timeOffset="62643.5393">20897 3319 0,'0'0'0,"0"0"0,0 0 16,0 0-16,20 18 0,-12-10 0,2 2 15,1-1-15,1 2 0,0 1 0,0 0 16,1 2-16,0-2 0,5 4 16,0-2-16,-2-1 0,1 0 15,-2-3-15,1 0 0,-3 0 16,-1-1-16,-2 0 0,-1 0 16,-3-2-16,0-2 0,-3 0 15,-2-2-15,0-1 0,-1 1 16,0-3-16</inkml:trace>
  <inkml:trace contextRef="#ctx0" brushRef="#br0" timeOffset="62935.7317">21179 3209 0,'0'0'0,"0"0"16,0 0-16,0 0 0,0 0 0,0 0 15,-15 22-15,15-22 0,-18 18 16,18-18-16,-25 28 16,11-14-16,-3 1 0,-2 0 0,-2 1 15,2 0-15,-1 0 0,-6 4 16,2 1-16,1-3 0,2-2 16,2-1-16,2-2 0,1-1 15,3-1-15,3-1 0,2-2 16,4-1-16,4-2 0,3 2 0,3 0 15,-1-1-15,0-1 0,-2-2 16</inkml:trace>
  <inkml:trace contextRef="#ctx0" brushRef="#br0" timeOffset="63583.4859">21617 3311 0,'0'0'15,"0"0"-15,0 0 0,0 0 0,0 0 0,4-21 16,-4 21-16,0 0 0,-6-20 15,6 20-15,-10-17 0,10 17 16,-16-15-16,8 8 0,-2 1 16,-2 1-16,-2 0 0,0 2 15,-1 1-15,-1 1 0,0 1 16,-1 1-16,1 4 16,-1 0-16,0-1 0,-3 6 0,-1 1 15,2 1-15,2 3 0,2 0 16,1-1-16,1 3 0,2 2 15,4 0-15,1 1 0,3-2 16,2-2-16,1 0 0,2-1 0,2-3 16,3-2-1,4-5-15,4-3 0,1-1 0,0 0 16,0-2-16,-1-3 0,4-1 0,2-3 16,2-5-16,-1-3 15,-2 1-15,-2 2 0,-2-2 16,0 1-16,-4 2 0,-2 0 0,-1 2 15,-2 1-15,-2 5 0,-2 1 16,0 2-16,-1 1 0,-2 0 16,0 4-16,-2 3 0,-2 2 15,-1 3-15,0 3 0,-1 3 16,1 3-16,-1 2 0,1 1 0,-2 2 16,1 0-16,0-1 0,1-4 15,-1 5-15,2-2 16,-1-3-16,1-3 0,1-2 15,-1-3-15,1-2 0,1-1 0,0-5 16,-1-2-16,3-3 0,0 0 16,-1-3-16,1 3 0,0-4 15</inkml:trace>
  <inkml:trace contextRef="#ctx0" brushRef="#br0" timeOffset="64066.6148">21791 3186 0,'0'0'0,"0"0"16,0 0-16,0 0 0,0 0 15,0 0-15,0 0 0,-12 21 16,12-21-16,-11 25 0,11-25 16,-15 37-16,7-17 0,0 1 15,-1 1-15,2 1 0,0-2 0,-1 5 16,2-4-16,0-1 0,3 0 15,1-5-15,2-3 0,1-2 16,2-3-16,4-3 0,2-2 16,2-2-16,2-2 0,1-4 15,2-3-15,-1-1 0,-1-2 0,2-2 16,-1-1-16,1-2 0,0 0 16,1-4-16,-2 2 15,-1-3-15,0 2 0,0-3 0,-2 1 16,-2 4-16,-2 2 0,-2 2 15,0 5-15,-3 2 16,1 0-16,-3 3 0,-1 3 0,0 0 16,-4 2-16,1 6 0,-1 2 15,-2 3-15,-1 2 0,0 2 16,-1 1-16,1 2 0,1-1 16,0 2-16,2 0 0,2 0 15,1-2-15,2-2 0,1-1 16,1-2-16,2-1 0,2-4 15,3-3-15,1-2 0,1-1 0,1-3 16,0-3-16,-2 1 0,-1 0 0,-3 1 16</inkml:trace>
  <inkml:trace contextRef="#ctx0" brushRef="#br0" timeOffset="64284.0937">22180 3301 0,'0'0'0,"0"0"0,0 0 16,-5 23-16,5-23 0,-8 24 16,3-8-16,-2 1 0,-1 2 15,2 1-15,-1-1 0,2-2 0,0 0 16,1 0-16,0-2 16,2-4-16,2-5 0,0-6 15,4 1-15,-1-4 0,0-3 0,-1-1 16,-2-2-16,0 0 0,0 1 15,0 1-15</inkml:trace>
  <inkml:trace contextRef="#ctx0" brushRef="#br0" timeOffset="64433.2224">22155 3117 0,'0'0'0,"0"0"0,0 0 16,0 0-16,19 18 0,-19-18 15,14 19-15,-14-19 0,19 21 16,-10-11-16,-2-1 0,0-1 16</inkml:trace>
  <inkml:trace contextRef="#ctx0" brushRef="#br0" timeOffset="64835.226">22560 3203 0,'0'0'0,"0"0"0,0 0 0,0 0 16,0 0-16,0 0 0,0 0 16,0 0-16,-28-1 0,28 1 15,-23 3-15,23-3 0,-28 7 0,28-7 16,-28 10-16,14-4 16,2 1-16,1 2 0,1 0 15,2 0-15,0-1 0,1 0 0,3 1 16,1 0-16,0 1 0,3 1 15,3 0-15,1 1 0,3 0 16,0-1-16,2 0 0,0 0 16,1 0-16,0 0 0,-3-1 15,0 0-15,0 0 0,-4-2 16,-1-1-16,-2 0 0,-2-2 0,-3 2 16,-3-2-16,-1 1 0,-2 0 15,-1 0-15,-1 0 16,-1-1-16,0 0 0,-5-2 0,1 0 15,0-1-15,2-2 0,3 0 16,1 1-16,3-6 0,2-3 16,0 1-16,1 0 0,2 2 15</inkml:trace>
  <inkml:trace contextRef="#ctx0" brushRef="#br0" timeOffset="65059.9766">22645 3299 0,'0'0'15,"0"0"-15,0 0 0,0 0 0,-9 25 16,9-25-16,-10 27 0,3-11 16,-2 1-16,2 1 0,-1 0 15,1-1-15,2 0 0,-2 1 16,1-1-16,0-4 0,3-3 15,1-4-15,0-2 0,2-4 16,0 0-16,0 0 0,0-3 0,0 3 16</inkml:trace>
  <inkml:trace contextRef="#ctx0" brushRef="#br0" timeOffset="65242.5751">22657 3084 0,'0'0'0,"0"0"16,0 0-16,0 0 0,0 0 0,0 0 15,17 21-15,-17-21 0,11 19 16,-11-19-16,12 23 0,-6-12 16,-2-2-16,1 0 0</inkml:trace>
  <inkml:trace contextRef="#ctx0" brushRef="#br0" timeOffset="65533.6254">22994 3088 0,'0'0'0,"0"0"0,0 0 0,0 0 0,0 0 15,-13 30-15,13-30 16,-19 31-16,7-11 0,-2 3 15,-2 2-15,3-1 0,1-1 0,-1 5 16,0-1-16,4-2 0,0-4 16,1 3-16,4-4 0,1-5 15,2-2-15,1-2 0,2 0 16,2-4-16,1 0 0,3-2 16,1 0-16,0-3 0,1 1 15,-1-4-15,1-4 0,-2 0 16,-1 0-16,-2 0 0,1 1 0,-2 1 15</inkml:trace>
  <inkml:trace contextRef="#ctx0" brushRef="#br0" timeOffset="65750.0805">22833 3233 0,'0'0'0,"0"0"0,0 0 16,0 0-16,0 0 0,32 2 0,-32-2 16,26-3-16,-26 3 0,30-4 15,-13 3-15,-1-1 0,0 1 16,-1 1-16,2 0 0,-3 0 16,0 0-16,-1 0 0,-2 0 15,-2 0-15</inkml:trace>
  <inkml:trace contextRef="#ctx0" brushRef="#br0" timeOffset="66167.1833">23044 3367 0,'0'0'0,"0"0"15,0 0-15,19-3 0,-19 3 0,20-1 16,-9 0-16,0 1 0,0 0 15,3-2-15,0 1 0,0-2 16,1-1-16,-1-1 0,0 0 16,0-1-16,-2-1 15,-1-2-15,-1-1 0,-2 0 16,0 0-16,0-1 0,-2-1 16,-1 1-16,-3 0 0,-3 1 0,-2 3 15,-3 1-15,0 1 0,-4 2 16,-3 1-16,1 2 0,-1 2 15,-5 3-15,0 1 0,-1 3 16,-1 1-16,3 3 0,1 2 16,2 1-16,1 2 0,3 0 15,2 2-15,3-2 0,4 0 0,2-1 16,3 0-16,2-3 0,5 1 16,6-1-16,2 0 0,1-5 15,0-6-15,5-1 0,1-2 16,0 0-16,-3-2 0,-5 1 15,-2 0-15,-3 1 0</inkml:trace>
  <inkml:trace contextRef="#ctx0" brushRef="#br0" timeOffset="66433.5132">23566 3023 0,'0'0'0,"0"0"0,0 0 16,0 0-16,0 0 0,-8 30 0,8-30 15,-11 29-15,4-10 0,-1 5 16,-1 3-16,0-2 0,2 1 0,-4 5 16,0-1-16,0 0 15,0-3-15,2-1 0,2-3 16,2-2-16,0-4 0,3-1 0,1-3 15,2-2-15,2-4 0,0 0 16,-1-1-16,0-1 0</inkml:trace>
  <inkml:trace contextRef="#ctx0" brushRef="#br0" timeOffset="66916.5898">23683 3193 0,'0'0'0,"0"0"16,0 0-16,0 0 0,-11 30 0,11-30 16,-9 29-16,5-11 0,-1 0 15,1 2-15,0 0 0,0-2 16,2-1-16,0 2 0,1-1 16,1-3-16,2-4 0,3-3 15,5-1-15,3-4 0,2-2 0,1-3 16,2-4-16,-1-3 0,-2-2 15,2-3-15,0-4 0,1 0 16,0 0-16,-2-1 16,0-2-16,0-1 0,0 1 0,-4 4 15,-4 3-15,0 2 0,-1 0 0,-3 5 16,-1 2-16,-3 5 16,-2 1-16,-4 9 15,-6 6-15,-1 4 0,1 5 0,-2 6 16,1 3-16,1 4 0,-1 2 15,4-2-15,0-1 0,0 2 16,1-5-16,2-5 0,0-3 16,2-5-16,0-4 0,2-2 15,0-4-15,1-5 0,0-1 0,-3-2 16,-1 0-16,-4-2 0,-3-1 16,0-1-16,-1-2 0,-1 0 15,2-2-15,0-4 0,1-3 16,1-1-16,1-2 0,2 3 15,0 2-15,2 1 0</inkml:trace>
  <inkml:trace contextRef="#ctx0" brushRef="#br0" timeOffset="67201.6007">24026 3300 0,'0'0'0,"0"0"0,0 0 0,0 0 15,27 2-15,-27-2 0,27 1 0,-27-1 16,35 2-16,-13-1 0,1-1 16,-2 1-16,-3-1 0,-3 0 15</inkml:trace>
  <inkml:trace contextRef="#ctx0" brushRef="#br0" timeOffset="74583.3527">24677 3144 0,'0'0'15,"0"0"-15,0 0 0,0 0 0,0 0 16,0 0-16,0 0 15,-25-4-15,25 4 0,0 0 16,-32 4-16,18-1 0,-2 3 0,1 1 16,-2 4-16,2 4 0,1 3 15,-5 2-15,0 0 0,2-1 16,0 0-16,4 1 0,2 2 16,3 1-16,4-1 0,1 0 15,3-4-15,3 0 0,1-1 16,5-2-16,3-2 0,2-3 15,4-3-15,2-4 0,2-4 16,4-3-16,1-3 0,0-2 0,2 0 16,-6 2-16,-4 1 0,-4 2 15</inkml:trace>
  <inkml:trace contextRef="#ctx0" brushRef="#br0" timeOffset="74935.2414">24934 3135 0,'0'0'0,"0"0"0,0 0 0,0 0 16,-6 25-16,6-25 0,-7 33 15,2-14-15,-2 0 0,-1 2 16,1 4-16,-1-3 0,0-2 0,0 6 16,2-3-16,0-4 0,1-3 15,-1-3-15,1-3 16,0-3-16,2-2 0,0-4 15,-1-2-15,3-3 0,1-3 0,1-1 16,3-4-16,1-4 0,2-2 16,1-2-16,0-1 0,2 2 15,1 1-15,0 2 0,0 1 16,-1 2-16,-1 0 0,1 3 16,1 2-16,1 1 0,0 1 15,3 3-15,0 3 0,1 0 0,-2 2 16,1 4-16,1 2 15,2 2-15,3-1 0,-3 1 16,-4-3-16,-1-1 0</inkml:trace>
  <inkml:trace contextRef="#ctx0" brushRef="#br0" timeOffset="75418.3728">25462 3262 0,'0'0'0,"0"0"15,0 0-15,0 0 0,0 0 0,0 0 16,10-17-16,-10 17 0,0 0 16,0 0-16,0 0 0,-15-20 15,15 20-15,0 0 0,-29-11 16,16 7-16,-1-1 0,-2 3 16,0 1-16,-1 1 0,1 2 0,-2 3 15,0 1-15,0 1 0,-1 2 16,-3 4-16,2 3 15,2 1-15,2 0 0,3 3 0,2 2 16,3 0 0,2 0-16,7 2 0,5-1 15,4-5-15,2-3 0,7-2 0,2-3 16,2-5-16,2-4 0,2-5 16,0-1-16,-1-5 0,-2-4 15,0-1-15,1-1 0,-1-2 0,-2 0 16,1-5-16,-2-3 15,-5 3-15,-1 2 0,-4 4 16,-4 2-16,-1 6 0,-2 2 0,0 3 16,-2 2-16,-1 5 0,-1 3 15,0 2-15,-1 3 0,-1-1 16,-1 4-16,2 4 0,0 2 16,2 1-16,1-1 0,2 3 0,1 0 15,2-5-15,2-2 0,3-2 16,2-3-16,-1-5 0,0-5 15,-4 1-15,0-1 0,-2-1 16</inkml:trace>
  <inkml:trace contextRef="#ctx0" brushRef="#br0" timeOffset="75716.7195">25936 3006 0,'0'0'15,"0"0"-15,0 0 0,0 0 0,0 0 16,0 0-16,-27 22 0,27-22 16,-27 27-16,13-8 0,-1 6 15,0 4-15,2 5 0,-2 9 16,0 3-16,3-2 0,1-3 16,2 5-16,4-3 0,0-6 15,3-3-15,0 0 0,1-6 16,0-4-16,1-4 0,0-6 0,-1 0 15,0-2-15,-2 1 0,-2-2 16,-4-3-16,-3-2 0,-3-2 16,0-3-16,-1 1 0,1-2 15,3 0-15,2 1 0</inkml:trace>
  <inkml:trace contextRef="#ctx0" brushRef="#br0" timeOffset="75873.3522">25662 3224 0,'0'0'0,"0"0"0,0 0 15,26 0-15,-12 0 0,1 1 16,3 0-16,0 1 0,2 0 0,-2 0 16,-3-1-16,-1 0 0</inkml:trace>
  <inkml:trace contextRef="#ctx0" brushRef="#br0" timeOffset="76100.3188">25906 3260 0,'0'0'0,"0"0"0,0 0 16,0 0-16,28-5 0,-28 5 15,29-2-15,-13 1 0,1 1 0,0-1 16,-1 0-16,2 0 16,-1 0-16,5-2 0,-1 2 15,-3-1-15,-3 1 0,-2-1 0</inkml:trace>
  <inkml:trace contextRef="#ctx0" brushRef="#br0" timeOffset="76383.5164">26080 3090 0,'0'0'0,"0"0"16,0 0-16,0 0 0,-16 28 15,16-28-15,-19 32 0,6-12 0,1 2 16,0 2-16,0 3 0,-1 7 15,2-2-15,3-1 0,3-3 16,2-4-16,3-2 0,5-2 16,2-2-16,2-7 0,2-1 0,3-2 15,0-2-15,0-4 0,1-2 16,-1-1-16,0-2 16,1 2-16,-1 1 0,-2 0 0,-1 0 15,-2 0-15</inkml:trace>
  <inkml:trace contextRef="#ctx0" brushRef="#br0" timeOffset="76800.523">26196 3388 0,'0'0'0,"0"0"16,0 0-16,0 0 0,0 0 0,23 4 15,-23-4-15,0 0 0,34 1 16,-34-1-16,31-2 0,-16-1 16,1 1-16,-1-3 0,2-1 0,-2 0 15,0 0-15,0-1 0,-2-1 16,-2 0-16,-1 0 0,-2-1 16,-3 0-16,-1 0 0,-3-2 15,-2 2-15,-2 1 0,-1 1 16,-2-1-16,-1 3 0,-2 1 15,0 1-15,-1 2 0,-2 0 16,-1 2-16,-4 5 0,1 3 0,-1 1 16,1 3-16,0 0 0,2 1 15,1 3-15,2 2 0,1 0 16,1-1-16,3 1 0,4-1 16,2-1-16,1-2 0,5-1 15,3-1-15,4-4 0,3-1 0,5-3 16,4 0-16,1-3 15,2-1-15,-1 0 0,-5-1 0,-3 2 16</inkml:trace>
  <inkml:trace contextRef="#ctx0" brushRef="#br0" timeOffset="77316.7364">26887 3316 0,'0'0'15,"0"0"-15,0 0 0,0 0 16,0 0-16,-6-22 0,6 22 16,0 0-16,-23-14 0,23 14 0,-23-9 15,23 9-15,-28-8 0,14 5 16,-1 0-16,-1 2 0,0 1 16,-2 4-16,-1 2 0,1 0 15,-1 1-15,0 2 0,0 1 16,-3 4-16,1 2 0,3 2 15,0 2-15,5 1 0,4-2 16,3 0-16,3-2 0,3-2 0,3 2 16,4-3-16,3-4 0,4-3 15,4-3-15,2-3 0,2-5 16,0-1-16,1-4 0,6-3 16,0-4-16,0 1 0,-2-1 15,-2-2-15,-1-1 0,-2-2 16,-2-2-16,2-8 0,-1 0 15,-2-2-15,-2 0 0,-2 3 16,-3 0-16,-2 3 0,-2 2 0,-3 2 16,-1 2-16,0 3 15,-1 2-15,-1 5 0,-1 5 16,1 2-16,-1 1 0,-1 3 0,-5 6 16,1 5-16,-2 2 0,-1 3 15,-3 6-15,-4 8 0,-1 3 0,1 6 16,-1 2-16,2 2 15,1 4-15,0 6 0,2-2 16,2-11-16,2-8 0,0-8 0</inkml:trace>
  <inkml:trace contextRef="#ctx0" brushRef="#br0" timeOffset="78000.4098">27433 3124 0,'0'0'0,"0"0"0,0 0 0,0 0 16,-5 22-16,5-22 0,-9 29 16,4-11-16,0 2 0,-1 5 15,-3 7-15,0-1 0,0 0 16,-2 12-16,0-1 0,-3 9 15,0-1-15,-1-2 0,2-4 0,-2 3 16,0-8-16,3-4 0,2-5 16,3-6-16,1-4 0,2-7 15,0-4-15,1-4 0,0-1 16,-1-6-16,1-6 0,1-4 16,1-3-16,0 2 0,1 2 15,0 4-15</inkml:trace>
  <inkml:trace contextRef="#ctx0" brushRef="#br0" timeOffset="78283.681">27375 3135 0,'0'0'0,"0"0"16,0 0-16,24-5 0,-24 5 16,28 0-16,-11 4 0,-1 0 15,1 4-15,0 1 0,2 2 16,2 6-16,-3 3 0,-4-2 15,-2-1-15,-2 0 0,-1-1 0,-4 0 16,-1-2-16,-3-1 0,-1 1 16,-6 0-16,-3 1 0,-1-2 15,1-1-15,-5 2 0,-1-1 16,-3 1-16,-2-1 16,-4 0-16,-5-1 0,3-1 15,2-2-15,-4-2 0,3-3 16,3-4-16,3-3 0,4-1 0,3 2 15,2 0-15</inkml:trace>
  <inkml:trace contextRef="#ctx0" brushRef="#br0" timeOffset="78784.222">27929 3182 0,'0'0'0,"0"0"0,0 0 0,0 0 16,0 0-16,0 0 0,0 0 15,-16 23-15,16-23 0,-14 22 0,14-22 16,-16 34-16,9-18 16,-1 2-16,0 4 0,1-3 0,0 0 15,0 4-15,3-1 0,3-1 16,1-1-16,6-7 16,5-4-16,1-4 0,0-2 0,3-3 15,4-3-15,-2-3 16,1-2-16,1-5 0,1-4 15,-3 0-15,-1 2 0,-1-4 0,-3-4 16,-2 2-16,-1-2 0,-6 1 16,-4 0-16,-2 2 0,-3 1 0,-1 5 15,-2 1-15,-3 3 0,-3 2 16,-1 0-16,-3 1 0,3 3 16,0 4-16,1 1 0,-1 2 15,3 0-15,1 4 0,1 1 16,1 3-16,3-4 0,2 0 15,0-2-15</inkml:trace>
  <inkml:trace contextRef="#ctx0" brushRef="#br0" timeOffset="79175.8321">28485 3134 0,'0'0'0,"0"0"0,0 0 16,0 0-16,0 0 0,0 0 0,-17-16 16,17 16-16,-24-5 0,24 5 15,-32 0-15,14 3 0,-1 1 0,0 1 16,0 0-16,1 1 16,1-1-16,-1 3 0,1 1 15,4 1-15,3 0 0,4 3 16,4-1-16,3 1 0,4-1 15,5 2-15,3-1 0,1-1 16,1-1-16,0 0 0,2-1 16,-1-2-16,0 1 0,-3-2 0,-1 1 15,-2 0-15,-2-1 0,-6 0 16,-3 2-16,-4-2 0,-1 1 16,-5 2-16,-4 0 0,0-2 15,-2-1-15,0 0 0,-2 0 16,2-1-16,3 0 0,3-2 15,2-3-15,1 0 0,2 0 0,0 0 16</inkml:trace>
  <inkml:trace contextRef="#ctx0" brushRef="#br0" timeOffset="79467.2738">28772 3004 0,'0'0'0,"0"0"16,0 0-16,0 0 0,-11 20 15,11-20-15,-13 29 0,4-10 16,-1 1-16,0 6 0,0 4 16,-1 5-16,1-2 0,3-3 15,0-1-15,3-2 0,0-4 16,4 2-16,2-2 0,3-8 15,0-4-15,6-1 0,5-2 16,-3-4-16,0-1 0,0-3 0,2-3 16,-2 2-16,-1-2 0,-1 1 15,-2 1-15,-1 0 0</inkml:trace>
  <inkml:trace contextRef="#ctx0" brushRef="#br0" timeOffset="79685.2423">28597 3166 0,'0'0'0,"0"0"0,0 0 16,28-1-16,-14 0 0,2 1 15,4-1-15,4 1 0,-2 1 16,4-1-16,2-1 0,0-2 15,-2 0-15,-4 1 0,-2 4 16,-3-1-16,-3-1 0,-2 1 0</inkml:trace>
  <inkml:trace contextRef="#ctx0" brushRef="#br0" timeOffset="80117.611">28905 3310 0,'0'0'16,"0"0"-16,0 0 0,25-3 0,-25 3 15,22-4-15,-8 3 0,2-1 16,-1 1-16,1-3 16,2-1-16,3 0 0,-1 1 0,0-3 15,0-1-15,-2 1 0,0-2 0,-4 0 16,-3-1-16,-2 0 15,-2 2-15,-3-2 0,-2-1 16,-2 0-16,-2 1 0,-3 2 16,-2-1-16,-1 3 0,0 3 0,-6 0 15,-3 0-15,-2 2 0,-1 1 16,-1 2-16,-2 3 0,0 2 16,0 1-16,-2 3 0,1 3 15,-2 4-15,4 1 0,4 2 16,5 0-16,3 0 0,2 0 15,6-2-15,4 2 0,6-4 0,3-3 16,7-2-16,6-2 16,2-2-16,4-2 0,1-4 0,2-2 15,0-3-15,1-2 0,4-3 16,-4 0-16,-7 1 0,-6 1 0,-4 2 16</inkml:trace>
  <inkml:trace contextRef="#ctx0" brushRef="#br0" timeOffset="80435.792">29389 3170 0,'0'0'0,"0"0"0,0 0 0,-2 22 16,2-22-16,-5 28 0,0-10 15,1 3-15,-1 0 0,0 8 16,-1 1-16,1-4 0,1-3 0,-1-4 15,2-2-15,1-3 0,0 0 16,2-6-16,2-4 16,-2-4-16,3-2 0,0-5 0,2-2 15,-1-2-15,2-3 0,2-2 16,3-2-16,2-1 0,-1 0 16,-1 1-16,0 1 0,1 3 15,1 2-15,8-2 0,2 3 16,0 4-16,2 2 0,0 6 15,2 3-15,0 3 0,-1 1 0,-5-1 16,-3-1-16,-4-1 0</inkml:trace>
  <inkml:trace contextRef="#ctx0" brushRef="#br0" timeOffset="103966.8347">21555 4881 0,'0'0'16,"0"0"-16,0 0 0,26 2 0,-26-2 15,26 1-15,-9 0 0,1 0 16,2 1-16,9-1 16,2 1-16,1 0 0,0 1 0,4 0 15,3 0-15,8 0 0,-1-2 16,3 0-16,3-1 0,6 0 16,-2-1-16,5 1 0,3-1 15,-5-1-15,-2 1 0,12 0 0,3 0 16,-5 1-16,-3-1 0,12 0 15,2-2-15,-8 0 0,-5 2 16,33-1-16,-4-1 0,-13 2 16,-8 0-16,3 1 0,3 2 15,-6 1-15,-3-1 0,2 2 16,3 1-16,-4-4 0,-4-1 16,8-3-16,6-2 0,-9 5 0,-3 2 15,7 1-15,5-1 16,-8 0-16,-7 1 0,6-3 15,4-3-15,-8 4 0,-5 2 0,7 0 16,6 0-16,-3-1 0,-4 2 16,4 1-16,3 2 15,-7-5-15,-3-2 0,7 2 0,4 0 16,-7 0-16,-5-1 0,8 1 16,6 2-16,-8-3 0,-6 0 0,2 0 15,2 0-15,-1 1 0,-3 2 16,4-3-16,4 0 15,-7-2-15,-4-2 0,3 2 16,3-1-16,-6 3 0,-6 3 0,5-3 16,2-1-16,-4 0 0,-2 1 0,1 0 15,0-1-15,-4-1 16,-2-4-16,5 5 0,5 1 16,-8-1-16,-5-1 0,2 1 15,2-1-15,-4 0 0,-2-1 0,4 2 16,2 1-16,-6 0 15,-3 1-15,3-2 0,1-1 0,-1 2 16,-2 0-16,2 1 0,1-1 16,-5-1-16,-3 1 0,6-1 15,2-1-15,-6 1 0,-6-1 16,6-1-16,3 2 0,-6 0 16,-4 0-16,3 0 0,1 0 15,-3 3-15,-5-1 0,-3-1 0,0-1 16,-14 0-16,2-1 0,2 2 15,2 0-15,-3 0 0,-3 1 16,-5 3-16,-3 3 0,0-4 16,-2-2-16,-4-2 0,0 3 15,0-3-15,0 0 0,0 0 16</inkml:trace>
  <inkml:trace contextRef="#ctx0" brushRef="#br0" timeOffset="110950.3891">5867 4905 0,'0'0'0,"0"0"15,0 0-15,21 2 0,-21-2 0,22 2 16,-22-2-16,29 3 0,-14-3 16,4 1-16,3-1 0,1 1 15,2 1-15,8-1 0,2 0 16,1 0-16,0 1 0,2-1 16,2-2-16,11 1 0,-4 1 0,4-2 15,0-1-15,15 0 16,-3-1-16,1 1 0,-1-1 15,8 0-15,-3-1 0,1 1 16,0-1-16,-3 2 0,1 0 0,12 0 16,-1-2-16,-2 3 0,-2 1 15,29 1-15,-8-1 0,-12-1 16,-5-1-16,3 0 0,-1 1 16,0 2-16,-3 1 0,-1-2 15,1-1-15,-3 0 0,-2 1 0,4 0 16,1 0-16,-1 1 0,-2 1 15,2 1-15,2 2 16,-2-4-16,0-2 0,-1 3 0,0 3 16,-2-1-16,-3 0 0,1-2 15,-3 1-15,-3-1 0,-3-1 16,2-1-16,0 0 0,-1 4 16,-3 3-16,-7-7 0,-4-4 15,-3-1-15,-2 0 0,-2 2 16,-2 2-16,-5 3 0,-3 1 0,-11-4 15,-7-4-15,-7 2 16,-5 2-16,-11 2 0,-6 3 0,8-2 16,2 0-16,2-2 0</inkml:trace>
  <inkml:trace contextRef="#ctx0" brushRef="#br0" timeOffset="118792.9504">2146 6100 0,'0'0'0,"0"0"15,0 0-15,0 0 0,0 0 0,0 0 16,0 0-16,0 0 0,22-3 16,-22 3-16,0 0 0,0 0 15,32 3-15,-32-3 16,20 3-16,-20-3 0,22 1 0,-10-2 16,2 0-16,0 1 0,3 1 15,-2-3-15,0-2 0,0 3 16,2 1-16,0 0 0,2 0 15,-1-1-15,1-1 0,3 1 16,-2 1-16,5-2 0,0-2 0,1 2 16,2 2-16,0 0 0,-2 1 15,-1-2-15,0-2 0,3 0 16,-2 0-16,2 2 0,1 1 16,3-2-16,-1-2 0,-2 4 15,4 2-15,-1-3 0,-3-1 16,0-1-16,-2 0 0,3 2 15,1 1-15,1-1 0,-1 0 16,-3 0-16,1 1 0,2-1 16,2 1-16,-2 0 0,-1 0 0,3 0 15,-1 0-15,5 0 0,-5 0 16,1 0-16,0 1 0,0-1 16,0 0-16,-1-1 0,-3 1 15,1-3-15,0 0 0,-1 0 16,2 2-16,-2 0 0,-2 0 15,2 1-15,3 1 0,-3 0 16,2 0-16,-3-1 0,-1-2 16,2 3-16,3 0 0,-3-1 15,0 0-15,-1 0 0,1 2 16,2 1-16,1 4 0,-4-7 0,0-6 16,-1 5-16,1 5 0,3-6 15,-2-1-15,-1 2 0,1 3 16,0 0-16,-1 0 0,3-2 15,1-3-15,-1 3 0,-3 3 0,2-5 16,0 0-16,-1 1 16,0 0-16,-1 1 0,3 1 15,-2-1-15,2 0 0,-3 0 0,1 1 16,1-2-16,1-3 0,0 1 16,1-1-16,-5 3 0,0 1 15,1 1-15,3-1 0,-1 1 16,0 0-16,-1-1 0,0-1 15,2 1-15,-1 0 0,0-1 16,-4 1-16,2-1 0,-3 1 0,4 0 16,1 0-16,-1 1 15,0 0-15,-2-1 0,4-1 16,-1 0-16,0 2 0,-1-1 16,1 1-16,-1-2 0,-2 0 0,2 0 15,0 2-15,-2 0 0,-1 2 16,0-3-16,2-2 0,-2 2 15,3 1-15,-2-1 0,-1 0 16,1-1-16,2 1 0,-4-1 16,1 1-16,-1 2 0,-2 1 0,3-2 15,1-2-15,0 0 0,-2 0 16,0 2-16,1 0 0,-4-1 16,1-2-16,6 1 0,-1 0 15,-5 0-15,-1 0 0,3-2 16,0 2-16,0 0 0,1-2 15,2 1-15,0 1 0,-6 1 16,-1 1-16,2-1 0,1 2 16,0-1-16,-1 1 0,-1-2 15,0 0-15,0 0 0,0 0 0,0-1 16,1 1-16,-1 1 0,0 0 16,-1 2-16,-1-1 0,0-1 15,-1-1-15,1-1 16,0 0-16,0 1 0,-1 2 0,-1-1 15,0-1-15,-2 1 0,-1-1 0,2 0 16,-1 0-16,1-1 16,-1 1-16,-2 1 0,0 0 15,0-1-15,-2-1 0,2 2 16,-5 1-16,4-1 0,-3 1 0,2 0 16,0 0-16,1-1 0,-2-1 15,1 2-15,-1-2 0,-1 1 16,0 0-16,-1 2 15,1 0-15,-3 0 0,3-2 0,-2 0 16,-2 1-16,-1-1 0,1 1 16,-1-1-16,2-1 0,-2 0 15,1 0-15,-2 0 0,1 0 16,-1-1-16,-1 1 0,1 0 0,-2 0 16,0 0-16,0 0 0,2 0 15,-3 0-15,-1 0 0,2 0 16,-2 0-16,2-1 0,-2 1 15,0 0-15,0 0 0,2 0 16,-2 0-16,0 0 0,0 0 16,0 0-16,0 0 0,0 0 0,0 0 15,0 0-15,0 0 0,0 0 16,0 0-16,0 0 16,0 0-16,0 0 0,4-4 0,-4 4 15,0 0-15,0 0 0,0 0 16,0 0-16,0 0 0,-1 5 15,1-5-15,0 0 0,0 0 16</inkml:trace>
  <inkml:trace contextRef="#ctx0" brushRef="#br0" timeOffset="119600.7318">1843 5050 0,'0'0'0,"0"0"0,0 0 16,0 0-16,0 0 0,0 0 15,0 0-15,10 28 16,-10-28-16,3 24 0,-3-8 16,0 1-16,0 0 0,0 0 0,-1 1 15,1 2-15,1 0 0,-1 8 16,3 1-16,-2 1 0,2 1 15,0-1-15,1 1 0,1 0 16,1 1-16,0 6 0,-2-2 16,-1-2-16,0-1 0,1 0 15,-1 1-15,-1-1 0,1 0 16,-2-2-16,2-1 0,0-3 0,1-2 16,2 3-16,-4-3 0,1-5 15,1-1-15,0-1 0,-1-2 16,1 1-16,1 1 0,-3-2 15,2-3-15,0-3 0,2-3 16,-3 0-16,3 0 0,-3-5 16,1-1-16,2-1 0,-3 1 15,3-2-15,-3 0 0,0 0 0,1 0 16,-1-1-16</inkml:trace>
  <inkml:trace contextRef="#ctx0" brushRef="#br0" timeOffset="121117.1626">1821 5153 0,'0'0'15,"0"0"-15,0 0 0,0 0 0,20-14 16,-20 14-16,24-7 15,-24 7-15,26-5 0,-8 2 16,4 0-16,0-1 0,1-1 0,6-1 16,2 1-16,1 0 0,2 2 15,-1-2-15,4 1 0,5-1 16,0 1-16,2 0 0,2-2 16,1 2-16,-1 2 0,10-1 15,0 0-15,-5-4 0,-4-1 16,4 1-16,3 1 0,-3 1 0,-2 2 15,9 0-15,1-1 16,-2 2-16,-3 1 0,7-3 0,1-1 16,-5 0-16,-6 1 0,5 2 15,2 1-15,-1-1 0,-1-3 0,-2 1 16,2-2-16,2 3 16,-3 1-16,10-2 15,7-4-15,-5 3 0,-13 1 0,19 3 16,-4 5-16,-3-8 0,-3-3 15,1 0-15,-4-1 0,0 5 16,-3 2-16,3-3 0,3-1 16,-5 1-16,0 1 0,0-1 15,-4 3-15,0-2 16,0-3-16,2 2 0,1 0 0,-4 3 0,-3 2 16,3-2-16,2-1 0,-1 5 15,-2 0-15,1-2 0,1-2 16,-1 2-16,-5 0 0,0-2 15,-2-1-15,1 3 0,1 3 16,4-1-16,3 0 0,-8-4 16,-3-1-16,4-1 0,2-1 15,-1 4-15,0 3 0,-3 3 0,-1 3 16,2-9-16,5-6 0,-5 2 16,1-1-16,0 4 0,2 3 15,-2-3-15,4-2 0,-5 0 16,-4-2-16,2 5 0,2 1 15,0 0-15,-3 1 0,0-1 16,-1-1-16,-5 1 0,-1 0 16,-10-1-16,4-2 0,-3 4 0,-1 2 15,3-4-15,3-1 0,-3 0 16,0 2-16,-4 1 0,-1 4 16,1-5-16,1-1 0,-4 1 15,3 1-15,-4 1 0,-1 0 16,-4-1-16,2 1 0,-2-1 15,-1 0-15,-1 0 0,0 2 16,0-1-16,0 0 0,-1 2 16,0-1-16,-2 1 15,-3 1-15,0 2 0,-1 3 0,0-3 0,1-1 16,-2-1-16,3 1 16,-1 1-16,-1 0 0,-2 0 0,2-1 15,-1 1-15,-1 2 0,1 0 16,-1 1-16,0 0 0,-2 1 15,1 1-15,0 2 0,0-3 16,-1 1-16,1 1 0,-2-1 16,1 2-16,2-1 0,-2 1 15,1 2-15,-1-1 0,-1 2 0,2 0 16,-2-1-16,-1 0 0,2-1 16,-2 2-16,0 0 0,0-1 15,0-2-15,-1 3 0,3-1 16,-4 1-16,1-1 0,1-1 15,-2 1-15,0 1 0,0-1 16,0 0-16,0-1 0,0 1 16,0 1-16,0 0 0,1-1 15,-1 1-15,0 0 0,0 1 16,0-1-16,0-3 0,0-2 0,0-1 16,0 2-16,0-2 0,-1 1 15,1 0-15,0 0 0,-2-1 16,1 0-16,1 1 15,-2-1-15,-1 0 0,1 1 0,0-1 16,1 1-16,-1-2 0,-1-2 16,1 2-16,1-1 0,0-1 0,-2 1 15,3-3-15,-2 0 0,0 0 16,2 0-16,-1 1 0,-1 1 16,0-2-16,0 0 0,-1-1 15,0-1-15,0 0 0,1 0 16,-3 0-16,2 0 0,1-2 15,0 1-15,-1-2 0,1 0 16,0 0-16,2-2 0,-3 4 16,-1-4-16,0 0 0,-2 1 0,-1 0 15,-2 0-15,-2 0 0,-1 1 16,1-2-16,2 0 0,-1 1 16</inkml:trace>
  <inkml:trace contextRef="#ctx0" brushRef="#br0" timeOffset="131167.4123">3098 5123 0,'0'0'0,"0"0"0,0 0 16,0 0-16,0 0 0,0 0 15,0 0-15,0 0 0,0 0 0,0 0 16,0 0-16,0 0 0,0 0 15,0 0-15,0 0 0,0 0 16,0 0-16,0 0 0,0 0 16,-10 26-16,10-26 0,0 0 15,-3 18-15,3-18 0,0 0 16,-3 22-16,3-22 0,0 0 16,-6 20-16,2-12 0,2 1 15,1 1-15,1-1 0,-2 0 16,1 1-16,1-2 0,-2 1 15,2-2-15,0 0 0,0 1 0,-1 0 16,1-2-16,-3 0 0,3-1 16,-2 0-16,2-3 0,0-2 15,2 5-15,-2-3 0,0 1 16,0-3-16,-3 1 0,3-1 16,0-3-16,0 1 0,0 0 15,0-1-15,0-1 0,0-1 16,0-1-16,0 0 0,1 0 15,1-2-15,1 2 0,-3 0 16,1 0-16,1-1 0,1-1 0,-3-1 0,1 0 16,1 1-16,-2 1 15,2-1-15,0 1 0,-2 1 16,1-1-16,1 1 0,-2 2 16,1-1-16,1 1 0,-2 1 0,0-1 15,0 1-15,2 0 0,-1 1 16,-1 2-16,0 0 15,0 0-15,0 0 0,0 2 0,0 2 16,0 1-16,0-1 0,0 3 16,-1-2-16,-1 2 0,2 0 0,0 2 15,-3-1-15,1 0 0,1 1 16,-3-1-16,2 2 16,1-1-16,-2 0 0,1 0 15,1 1-15,-2-2 0,3-2 0,-2 1 16,2-2-16,-1 1 0,1 1 15,-2-1-15,1-2 0,1-2 16,0-2-16,0 3 0,0-3 16,0 0-16,1-4 0,-1 1 15,0-1-15,0 0 0,2 0 16,-2-2-16,0-2 0,1 0 16,1-1-16,-2 1 0,3 0 15,-3-2-15,1 0 0,1 0 0,-2 1 16,0 0-16,1 1 0,1 0 15,-2 0-15,1 2 0,1 0 16,-2 1-16,2 1 0,-2 1 16,0-3-16,0 3 0,0-1 15,2 2-15,-2 0 0,0 2 16,0 0-16,0 0 0,3 2 16,-3 2-16,0 0 0,0 3 0,0-2 15,0 3-15,0 1 16,-2 0-16,1 0 0,1-2 0,-2 1 15,0 1-15,-1 0 0,1 2 16,1 1-16,-2-3 0,3 0 16,-3 0-16,3 2 0,-2-1 15,1-3-15,1 0 0,0 0 16,-2-1-16,1 0 0,1 0 16,0-2-16,-2-1 0,0 0 0,2-3 15,0 0-15,0 0 0,0 0 16,0-5-16,2 0 0,-2-2 15,0-1-15,2-1 16,-1 0-16,1 0 0,-2 1 0,1-3 16,1-1-16,1 1 0,0 1 15,-2 1-15,1-2 0,1 1 16,-3-1-16,2 2 0,0-1 16,-2 2-16,1 0 0,1 2 15,-2 2-15,1-1 0,1 1 0,-2 1 16,0 3-16,0-2 0,0 2 15,0 0-15,2 5 0,-1-1 16,0 2-16,1 1 0,-2 0 16,0 0-16,0 1 0,0 0 15,0 0-15,0 0 0,0-1 0,0 1 16,0 0-16,0-1 0,0-1 16,-2 2-16,1 2 15,0-2-15,-1 0 0,0 0 0,-1 1 16,2-2-16,-3 0 0,2 0 15</inkml:trace>
  <inkml:trace contextRef="#ctx0" brushRef="#br0" timeOffset="140567.3393">14641 7513 0,'0'0'0,"0"0"0,0 0 16,0 0-16,0 0 0,0 0 16,0 0-16,0 0 0,0 0 0,8 22 15,-8-22-15,0 0 0,-1 22 16,1-22-16,-2 19 0,2-19 15,-3 20-15,1-9 0,-1 2 16,0-2-16,-1 0 0,-1 3 16,1 2-16,-1-2 15,2-1-15,-1 1 0,-1 1 16,2-1-16,0-1 0,-1 0 0,2 0 16,0-1-16,0 0 0,1-2 15,0 0-15,0-1 0,-1 0 0,1-2 16,0-1-16,0-1 0,1-1 15,0-1-15,0-3 0,0 0 16,0 0-16,2-6 0,-1 1 16,2-2-16,-1-2 0,0 0 15,1-3-15,1-1 0,-1-1 16,1 0-16,2 0 0,-1 1 16,1-2-16,1 2 0,0 1 15,3-2-15,1 2 0,-1-2 16,-1 0-16,0-1 0,0 1 15,-1 0-15,1 2 0,0 1 0,1 1 16,0 2-16,0 1 16,0 1-16,0 1 0,0 3 0,1 0 15,-3 0-15,0 2 0,1 0 16,0 3-16,0 1 0,-2 4 0,1-1 16,0-1-16,-2 1 15,0 0-15,-1 1 0,0 3 16,-1 0-16,-1-1 0,1 1 15,-2 0-15,0 2 0,-1 0 0,0-1 16,-1 2-16,0 1 0,-1 0 16,0-1-16,0 0 0,0-3 15,0 0-15,0-3 0,0 1 16,1-2-16,0-2 0,0 0 16,0-1-16,0-1 0,0-3 0,0 0 15,0-3-15,0 1 0,0-3 16,1-1-16,0 0 15,0-2-15,0 0 0,1-2 16,2 0-16,0-1 0,0 0 0,3 0 16,1 0-16,-1 1 0,2 1 15,0-1-15,0-1 0,-1 3 16,0-2-16,1 0 0,1-1 16,-1 1-16,0 1 0,0 2 15,0 0-15,-1 2 0,1 1 0,0-1 16,1 1-16,0 1 0,0 0 15,-1 3-15,-1 3 16,1-1-16,1 2 0,-1 1 0,-1 0 16,-1 2-16,0 2 0,0 0 15,-2-1-15,0 2 0,-2 1 16,0 1-16,-1 1 0,-1-1 16,-1 0-16,0-1 0,0 0 15,0-1-15,-1 0 0,0 1 0,0 0 16,0-3-16,0 1 0,0-2 15,1 0-15,0-1 0,0-1 16,0-1-16,0 0 0,0-1 16</inkml:trace>
  <inkml:trace contextRef="#ctx0" brushRef="#br0" timeOffset="140967.8435">15515 7588 0,'0'0'0,"0"0"15,0 0-15,0 0 0,0 0 16,0 0-16,-9 25 0,9-25 16,0 0-16,-7 25 0,7-25 15,-5 20-15,3-8 0,-2-1 16,1 1-16,0-1 0,0 2 0,-1-3 16,1 1-16,0 0 0,-1-1 15,1-1-15,1-1 0,0-2 16,-1 1-16,1-2 0,0-1 15,0 0-15,1-2 0,-2-2 16,1 0-16,0-1 0,0-2 16,0-1-16,-2 0 0,2-2 15,1-1-15,0 2 0,0-1 16,0 2-16</inkml:trace>
  <inkml:trace contextRef="#ctx0" brushRef="#br0" timeOffset="141184.4147">15464 7339 0,'0'0'0,"0"0"16,0 0-16,0 0 0,27 1 0,-27-1 16,0 0-16,28 12 0,-28-12 15,22 9-15,-7-3 0,-1 1 16,0 1-16,1-2 0,-2 0 15,-1-1-15,0-1 0,-2 0 16,-1 0-16,-1-1 0</inkml:trace>
  <inkml:trace contextRef="#ctx0" brushRef="#br0" timeOffset="141767.4678">15924 7490 0,'0'0'0,"0"0"15,0 0-15,0 0 0,0 0 0,0 0 16,0 0-16,-8 23 0,8-23 15,0 0-15,-8 29 0,8-29 16,-6 22-16,3-10 0,-1 0 16,1 0-16,0 1 0,-1 1 15,1 0-15,-1 1 0,-1-1 16,1-1-16,-2 0 0,2-2 0,-1 0 16,2-2-16,0 0 15,0-2-15,-1 2 0,1-3 0,1 1 16,0-2-16,0-1 0,1-1 15,0-1-15,1-2 0,0 0 16,1-2-16,2-1 0,-1-1 16,1-1-16,0-2 0,2-2 15,-1 0-15,1-1 0,-1-1 16,1-1-16,1 1 0,0 0 16,0 0-16,2-2 0,-2 1 0,1 1 15,0-2-15,-1 2 0,1 2 16,0-1-16,0 2 0,1 0 15,0 1-15,-1 0 0,1 0 16,1 1-16,0-1 0,-2 2 16,3 2-16,0 1 0,0 0 15,1 1-15,0 2 0,1 3 16,-1-1-16,0 1 0,2 2 16,-1 1-16,-1 0 0,0-3 0,0 1 15,-1 0-15,-3-1 0</inkml:trace>
  <inkml:trace contextRef="#ctx0" brushRef="#br0" timeOffset="142534.8009">16658 7665 0,'0'0'0,"0"0"16,0 0-16,0 0 0,0 0 0,0 0 15,0 0-15,0 0 0,-3-25 16,3 25-16,0 0 0,-7-20 16,7 20-16,0 0 0,-10-24 15,10 24-15,-10-15 0,5 7 16,-2 1-16,1 1 0,-1 0 0,-1 1 16,-1-1-16,1 2 0,-1 2 15,-2 0-15,-1 2 16,0 0-16,-2 0 0,0 3 0,-1 3 15,-1 0-15,2 1 0,-1 1 16,1 0-16,0 1 0,-1-1 0,-1 4 16,-1 0-16,3 0 15,1 1-15,2 0 0,2-1 16,2 1-16,2-1 0,0-1 16,2 3-16,2-2 0,1 0 0,4-3 15,3-2-15,1 0 0,0 0 16,1-1-16,5-2 0,-2 0 15,0 0-15,3-4 0,3-1 16,-1-1-16,-2 0 0,0-2 16,1 1-16,-2-3 0,-2-1 15,2 0-15,-1-1 0,-1-1 16,-2 0-16,0 0 0,0-1 16,-2 0-16,0 1 0,0-1 15,-1 2-15,-2 3 0,-1 1 0,1 1 16,-2-1-16,-1 2 0,1 1 15,-3 1-15,2-3 0,-2 3 16,2-3-16,-2 3 0,2 4 16,-2-1-16,0 3 0,0-1 15,1 2-15,0 1 0,0 0 0,1 1 16,0 2-16,0-2 0,1-2 16,2 0-16,-1 1 0,2 1 15,-1-1-15,1 1 0,-1 0 16,0-2-16,-1 0 0,-1-1 15</inkml:trace>
  <inkml:trace contextRef="#ctx0" brushRef="#br0" timeOffset="143061.8161">17202 7519 0,'0'0'0,"0"0"16,0 0-16,0 0 0,0 0 0,0 0 15,0 0-15,0 0 0,0 0 16,-27-6-16,27 6 16,0 0-16,-26 4 0,26-4 0,-23 9 15,10-4-15,1 1 0,-1 0 16,0 0-16,-1 2 0,-1 0 15,1 1-15,0 1 0,0 0 16,2-1-16,0 2 0,1 1 16,-2 4-16,1-1 0,3 1 15,3 1-15,2-3 0,1-1 16,4 1-16,4 1 0,0-1 0,0-2 16,4 0-16,4-1 15,2 0-15,1-1 0,5-2 16,4-4-16,-1 0 0,-2-3 0,6-1 15,2-2-15,-2-3 0,-3 0 16,-4 1-16,-5 0 0,-2 1 16</inkml:trace>
  <inkml:trace contextRef="#ctx0" brushRef="#br0" timeOffset="143701.5538">17486 7528 0,'0'0'15,"0"0"-15,0 0 0,0 0 0,0 0 16,0 0-16,0 0 0,0 0 15,-12 22-15,12-22 0,0 0 16,-13 26-16,13-26 0,-11 19 16,5-9-16,2 0 0,0 1 0,1 1 15,0 0-15,1 0 0,-1 1 16,2 0-16,0 0 16,1-1-16,1 0 0,2-1 15,0 0-15,1-2 0,1 0 0,0 0 16,2-2-16,1-1 0,-1-1 15,2-2-15,2-1 0,1 0 16,0-2-16,3-1 0,0-1 16,-1-1-16,0-2 0,2-3 15,1-1-15,-2 2 0,0-2 0,0-1 16,2-5-16,-2 2 16,-1-1-16,-2 0 0,1-1 15,-4 1-15,-1-1 0,0 3 0,0 0 16,-3-1-16,0 2 0,-2 2 15,-1-1-15,-1 3 0,0 1 16,-2 2-16,-1 3 0,0 1 16,0 1-16,-2 3 0,-1 2 15,-1 0-15,0 0 0,-1 4 16,0 2-16,0 5 0,0-1 0,1 2 16,2 1-16,1-2 15,2 0-15,2-2 0,1 1 16,1-1-16,2-1 0,1-1 0,2 0 15,1-1-15,0 1 0,1-6 16,1-1-16,-3-1 0,0-1 0,-1-1 16</inkml:trace>
  <inkml:trace contextRef="#ctx0" brushRef="#br0" timeOffset="144067.7548">18144 7347 0,'0'0'0,"0"0"0,0 0 15,0 0-15,0 0 0,-4 27 16,4-27-16,-8 28 0,8-28 16,-10 30-16,5-10 0,-2 0 0,0 1 15,1 1-15,-1-1 16,-2 4-16,2-1 0,0 1 16,0-2-16,2-3 0,-1-1 0,2-2 15,1 0-15,1-3 16,-1 1-16,1-1 0,1 0 15,1-2-15,0-1 0,2-2 0,3 0 16,-2-2-16,0 0 0,-1-2 16</inkml:trace>
  <inkml:trace contextRef="#ctx0" brushRef="#br0" timeOffset="144585.6387">18338 7581 0,'0'0'16,"0"0"-16,0 0 0,0 0 0,0 0 16,0 0-16,0 0 0,0 0 15,-22 18-15,22-18 0,0 0 16,-13 23-16,13-23 0,0 0 15,-12 28-15,10-17 0,-1-1 16,2 2-16,1 1 0,1-3 0,2-1 16,0 0-16,3 0 15,0-1-15,1-2 0,2 0 16,2 0-16,1-2 0,0-2 0,1 0 16,1-1-16,1-2 15,-2 0-15,1-1 0,2-3 0,4-1 16,-2 1-16,0-3 0,0-1 15,-4 0-15,-2-1 0,-1-2 16,-2-2-16,-1 2 0,-3 2 16,-3-2-16,-2-1 0,-1-1 15,-1 2-15,-3 1 0,-4 1 16,0-1-16,-1 0 0,-1 2 16,-1 3-16,-1 0 0,-2 2 0,0 1 15,-2 1-15,1 2 0,-1 0 16,1 3-16,0 2 15,3-1-15,2-1 0,0 0 0,2 3 16,1-2-16,2 2 0,2-1 16,2 1-16,1-2 0,0 0 0,0-2 15</inkml:trace>
  <inkml:trace contextRef="#ctx0" brushRef="#br0" timeOffset="145218.0874">18764 7544 0,'0'0'0,"0"0"0,0 0 0,0 0 0,0 0 16,0 0-16,0 0 15,-12 23-15,12-23 0,-7 19 0,7-19 16,-6 22-16,1-10 0,2 1 16,-1 0-16,2 1 0,0 0 15,0 1-15,0-2 0,1 0 0,1-1 16,2-1-16,1-1 16,0-2-16,2 1 0,0-2 0,2-1 15,1 0-15,-1 0 0,2-3 16,2 0-16,0-2 0,0-1 15,2-1-15,2-1 0,-1-2 16,-1-1-16,4-4 0,-2-2 16,0-1-16,-2 1 0,0-2 15,0-1-15,1 2 0,-1 1 0,-1-2 16,-1-2-16,-1 2 0,-1 1 16,-2 0-16,0-1 0,-1 3 15,-2 1-15,-2 0 0,-1 1 16,-2 1-16,-1 2 0,0 2 15,0 0-15,-1 3 0,0 0 16,0 1-16,-2 3 0,1-1 16,1 2-16,-2 1 0,0 1 15,-1 1-15,2 0 0,-1 1 16,2 2-16,0 0 0,-1-1 0,2 2 16,0 0-16,1 1 0,0-1 15,1 4-15,2-2 16,0 0-16,2-2 0,1-2 0,4 0 15,-1-3-15,0 0 0,6 0 16,0-2-16,-1 1 0,0 1 0,2-4 16,1-5-16,-1 1 0,-3 0 15,-2 1-15</inkml:trace>
  <inkml:trace contextRef="#ctx0" brushRef="#br0" timeOffset="145717.8778">19499 7511 0,'0'0'0,"0"0"0,0 0 0,0 0 16,0 0-16,-17-10 0,17 10 15,0 0-15,0 0 0,-30 1 16,30-1-16,-22 0 0,11 1 0,0 2 16,-1-1-16,1-1 15,0 1-15,0 1 0,1 0 16,1 1-16,0 1 0,1 0 16,2 1-16,0 0 0,1 1 0,0 0 15,1 1-15,0-1 0,2 0 16,1 2-16,1-1 0,1 2 15,1 1-15,3-1 0,0-1 16,2 1-16,1 0 0,1 1 16,-1 0-16,1-3 0,0 2 0,0-2 15,-1 0-15,-1 0 0,0 0 16,-2 0-16,1-1 16,-2 0-16,0-1 0,-2 1 0,-1-1 15,-1 0-15,-1-2 0,-4 1 16,-1-1-16,-1 0 0,-1-2 15,-1 0-15,-4-2 0,1 0 16,0 0-16,-1 0 0,0 0 16,-1-2-16,1-2 0,-1 1 15,2-1-15,2 2 0</inkml:trace>
  <inkml:trace contextRef="#ctx0" brushRef="#br0" timeOffset="146152.1056">19898 7274 0,'0'0'0,"0"0"15,0 0-15,0 0 0,0 0 0,-6 25 16,6-25-16,0 0 0,-14 27 16,8-15-16,-2 4 0,0 0 15,1 1-15,-2 3 0,-1 3 16,1-1-16,1-2 0,-2 7 15,2 0-15,0-3 0,1 0 16,1-1-16,0 1 0,1-5 16,-2 1-16,2-2 0,-1 0 15,2-1-15,0-2 0,2-1 16,0-2-16,0 1 0,0-2 0,-1-1 16,2-1-16,0-1 15,1-2-15,2-2 0,2-4 0,-2 0 16,0 0-16,0 0 0</inkml:trace>
  <inkml:trace contextRef="#ctx0" brushRef="#br0" timeOffset="146750.7139">20088 7557 0,'0'0'0,"0"0"0,0 0 16,0 0-16,0 0 0,0 0 16,0 0-16,0 0 0,0 0 0,0 0 15,-9 27-15,9-27 16,0 0-16,-11 22 0,11-22 16,-9 20-16,5-8 0,-2 0 0,1 2 15,-1 0-15,1-2 0,0 0 16,3 0-16,1 1 0,1-2 15,2 0-15,2-1 0,0-1 16,2-1-16,1-1 0,2-1 16,0-2-16,1-1 0,2-1 15,2-1-15,2-1 0,0-1 16,4-3-16,0-2 0,0-1 16,0 1-16,1-5 0,1-3 15,-3 2-15,0-1 0,-1-1 0,-3-2 16,1 1-16,-2 2 0,3-4 15,-2 0-15,-4 5 0,-1 1 16,-2-1-16,-2 2 0,-1 1 16,-1 2-16,-2 2 0,1 2 15,-3 3-15,-3-3 0,-1 5 16,-2 0-16,2 1 0,0 2 0,-5 5 16,-2 4-16,-1 2 0,-2 3 15,2 1-15,0 0 16,1 1-16,1-2 0,1 4 0,3 1 15,-1 5-15,2-4 0,-1 1 16,1-1-16,0-1 0,1-3 16,-2-1-16,1-2 0,-1-3 15,1-1-15,-6-1 0,-4 1 16,-4-3-16,-5-3 0,-2-2 16,-4-2-16,6-1 0,4-1 0,3 0 15</inkml:trace>
  <inkml:trace contextRef="#ctx0" brushRef="#br0" timeOffset="179336.3965">8274 6041 0,'0'0'0,"0"0"15,0 0-15,0 0 0,0 0 16,0 0-16,0 0 0,0 0 15,22-2-15,-22 2 0,0 0 16,28-1-16,-28 1 0,22 1 16,-22-1-16,24 1 0,-11 0 0,4 1 15,2 0-15,1-2 16,-1-1-16,2 0 0,2-1 16,1 2-16,1 0 0,8-1 0,0-1 15,0 0-15,-3 0 0,3 1 16,2 1-16,7-1 0,-1 0 15,-1 0-15,2 0 0,-2-1 16,-1 0-16,7 1 0,0 0 16,-3 0-16,-2 0 0,2 0 15,1-1-15,-3 1 0,-4 0 16,3 0-16,2 0 0,-3 0 16,-3-1-16,7 1 0,0 1 15,-4 1-15,-4-1 0,3 0 0,3 0 16,-4-1-16,-3 0 0,1 2 15,1 0-15,0 0 0,-3 0 16,1-1-16,1 0 0,-1 1 16,1 1-16,0-3 0,1-1 15,1 0-15,-2 2 0,1-2 16,2-3-16,-1 3 0,0 3 0,0-1 16,3 2-16,-3-4 0,0-1 15,2 2-15,2-2 0,0 1 16,-1 2-16,-1-1 0,2 0 15,-2-2-15,-2 1 0,3 0 16,1 1-16,-3 0 0,-1 0 16,1-2-16,3 2 0,-4 0 15,-1-2-15,1 2 0,2 1 16,-4 0-16,-1 0 0,3 0 0,0 0 16,-3 0-16,-2 1 0,1-1 15,2 1-15,-4-1 0,-1 0 16,0 1-16,1 0 0,-4 0 15,-1 0-15,-3 1 0,0 0 16,-5 0-16,-5 1 0,-4 3 16,-1 0-16,-3 0 0,-1-2 0,0-1 15</inkml:trace>
  <inkml:trace contextRef="#ctx0" brushRef="#br0" timeOffset="180100.8707">8449 6079 0,'0'0'0,"0"0"16,0 0-16,0 0 0,28-5 0,-28 5 15,24-4-15,-24 4 0,29-2 16,-12 1-16,4 1 0,1-3 16,1 1-16,2 0 0,1-1 15,9 2-15,2-2 0,3 0 16,1 0-16,8-1 0,-1 0 0,2 0 15,1 2-15,-2 0 0,1-1 16,8 0-16,0-1 0,-2 1 16,0 1-16,8-1 0,-1 0 15,-2 0-15,-3 2 0,4 0 16,2-2-16,4 1 0,-3 2 0,-1-3 16,0 0-16,-2 3 15,-2 1-15,11-2 0,1-1 16,14-2-16,-9 0 0,-3 3 15,-4 1-15,-4-1 0,-2 1 0,0-1 16,0-2-16,-1 2 0,0 1 16,-3 1-16,-1 0 0,-5-1 15,-3-2-15,0-2 0,0 1 16,-3 3-16,-4 2 0,-1 0 16,-1 1-16,-7-3 0,-4-2 0,-4 3 15,-1 1-15,-2-1 0,-1 1 16,-13-1-16,0-1 15,-5 2-15,-1 0 0,-1 1 16,-1 1-16,-2-4 0,0 0 0,-5 1 16,-2-1-16,-5 2 0,-3 1 15,5 0-15,2-2 0,1 1 16</inkml:trace>
  <inkml:trace contextRef="#ctx0" brushRef="#br0" timeOffset="180851.7726">8299 6014 0,'0'0'15,"0"0"-15,0 0 0,0 0 0,0 0 16,0 0-16,0 0 0,23-3 15,-23 3-15,0 0 0,30 1 16,-30-1-16,26 0 0,-26 0 16,35 0-16,-14-1 0,1 0 0,3 0 15,5-2-15,-1 1 0,1 0 16,13-1-16,3-2 0,0 0 16,1 1-16,12 2 0,-1 0 15,1-2-15,-1-1 0,12 1 16,-2 1-16,-3-2 0,-1 2 15,9 1-15,-3 1 0,0 1 16,-2-1-16,7-2 0,-2 0 16,-7-2-16,-3-2 0,1 5 15,0 4-15,26-5 0,-8 0 0,-9 2 16,-4 1-16,-5 0 0,-2 0 16,-3 3-16,1 2 0,-2-5 15,0-2-15,1-5 0,2-4 16,-9 6-16,-3 3 0,5 6 15,3 3-15,-5-6 0,-2-2 0,-2-1 16,1 2-16,-4 2 16,-2-1-16,-1 2 0,0-2 15,-4-2-15,0-1 0,0 2 16,1 3-16,-8-1 0,-5 3 0,-6-4 16,5-1-16,-4 1 0,0 0 15,-4-3-15,-2 0 16,-1 0-16,-2 1 0,-2 0 0,-2 0 15,-1 1-15,-3 0 0,0-1 16,-2 0-16,-2 1 0,-2 1 0,-4 0 16,-1 0-16,-6 0 0,-1-1 15,2 0-15,2 0 0,2 0 16</inkml:trace>
  <inkml:trace contextRef="#ctx0" brushRef="#br0" timeOffset="190527.3217">11133 4848 0,'0'0'0,"0"0"16,0 0-16,0 0 0,0 0 0,-25-9 15,25 9-15,0 0 0,-28-7 16,16 3-16,-3 2 0,0-1 15,-3 1-15,-2 1 0,-2 1 16,-1 1-16,0 1 0,-10 1 16,-2 2-16,-1 0 0,3 2 0,-12 4 15,-2 1-15,1 0 16,5 2-16,-10 7 0,-1 4 16,6-3-16,3-1 0,0 5 0,0 3 15,-1 2-15,4-3 0,1 5 16,2 2-16,5-1 0,4 0 15,5 8-15,4 7 0,5-7 16,4-4-16,4 7 0,2 3 16,4-6-16,1-2 0,6 3 15,4 4-15,3-6 0,5-3 0,5 0 16,6 0-16,0-8 0,1-5 16,7 2-16,8 1 0,-2-5 15,1-6-15,9-3 0,6-4 16,-4-3-16,-5-3 0,33 0 15,-2-4-15,-6-4 0,-3 0 16,2-4-16,1-3 0,-10-1 16,-7 0-16,1-4 0,1-2 15,-4 0-15,-1 2 0,1-6 16,2-5-16,-11 1 0,-6-3 0,-1-2 16,-1 0-16,-6-2 0,-3-1 15,-4-6-15,0-4 0,-5 1 16,-2 0-16,-3-7 0,1-4 15,-6 3-15,-3 4 0,-8-3 16,-5-1-16,-6 0 0,-5 1 0,-8-3 16,-5 0-16,-7 9 15,-3 8-15,-11-1 0,-7 1 16,-4 6-16,-1 4 0,-18 9 0,-9 5 16,-1 8-16,-1 6 0,-23 12 15,-15 8-15,41-6 0,27-5 0,19-4 16</inkml:trace>
  <inkml:trace contextRef="#ctx0" brushRef="#br0" timeOffset="192836.6685">11489 5790 0,'0'0'0,"0"0"15,0 0-15,0 0 0,0 0 0,0 0 16,0 0-16,-3 27 0,3-27 15,-2 21-15,2-21 0,-4 25 16,4-25-16,-8 36 0,4-13 16,-1 0-16,1 2 0,-2 2 15,1 3-15,-2 9 0,2-1 0,-1 3 16,1 0-16,-2 11 0,2-1 16,0 0-16,2 1 0,-1 8 15,-1-2-15,2 1 0,-1 0 16,3 5-16,1-4 0,-1-1 15,0 1-15,-1-5 0,0-3 16,1 5-16,1-2 0,1-1 16,0-5-16,2-1 0,2-2 15,0-5-15,2-3 0,5-2 16,4 0-16,1-5 0,-1-2 0,3-2 16,2-2-16,4-4 0,4-2 15,2-3-15,1 0 0,-2-5 16,3-2-16,3 1 0,4 0 15,4-2-15,3 1 16,9-1-16,-2 1 0,-2-1 0,0-1 0,8 0 16,4-3-16,2 1 15,1-2-15,5 3 0,3 0 16,28 4-16,-11-2 0,-1-3 16,1 0-16,-6 2 0,-3 1 0,4 0 15,3 1-15,-4 2 0,-3 5 16,4-3-16,2-2 15,-3-1-15,0-1 0,3 4 0,4 3 16,-1-4-16,-1-2 0,7 0 16,5-1-16,-5 1 0,-2-2 0,1 0 15,1 0-15,-3 1 0,-4 2 16,5-1-16,2 1 0,-1 3 16,0-1-16,1-2 0,3-2 15,-3-1-15,-1-2 0,4 1 16,3 3-16,-8-4 0,-6-1 15,8 2-15,6 0 0,-3 2 16,0 0-16,-3-3 0,0-1 16,-4 4-16,-3 1 0,12-3 15,6 0-15,-4-3 0,-5-4 0,0 2 16,-1 2-16,-2-1 0,-1-2 16,7 2-16,5 0 0,-3-2 15,-4-2-15,2 0 0,0 2 16,0 0-16,-1 1 0,9 0 15,4-2-15,-7-2 0,-4 0 16,0 2-16,0 0 0,-1 0 16,-3 0-16,5-1 0,3-1 15,-10 1-15,-5 2 0,2 0 16,2-1-16,-7-2 0,-3-1 0,5-2 16,1 0-16,-7 0 0,-5 1 15,1-1-15,2 2 0,-9-4 16,-6 1-16,0-3 0,0 1 15,-2 0-15,-3 2 0,-3 3 16,-1 2-16,-12-5 0,-6-3 0,1 2 16,1-2-16,-5 1 15,-5-1-15,-2 1 0,-1 0 16,-6-5-16,-3-2 0,-4-6 0,-4-4 16,-4 2-16,-4 1 0,-6-8 15,-4-6-15,-3-1 0,-4 1 16,-5-4-16,-2-1 0,-3 1 15,-1 1-15,3-1 0,3 0 16,9 17-16,-1-2 0,2 2 16,2 3-16,1 6 0,0 5 0,2 3 15</inkml:trace>
  <inkml:trace contextRef="#ctx0" brushRef="#br0" timeOffset="193736.9492">22244 7558 0,'0'0'0,"0"0"16,0 0-16,0 0 0,9-20 16,-9 20-16,5-17 0,-4 9 15,-2 1-15,-2-2 0,0 1 16,-1 1-16,-2 0 0,0 1 0,-2 0 16,-2 0-16,-1 2 0,-3 3 15,-3 1-15,-1 2 0,1 2 16,-2 3-16,0 3 0,-5 7 15,1 2-15,0 2 0,1 3 16,2 2-16,1-1 0,1 9 16,4 0-16,5-3 0,4-6 0,6-2 15,7-1-15,0-6 0,2-5 16,2-5-16,3-4 0,1-3 16,2-5-16,4-3 0,3-2 15,-2-3-15,-2-2 0,0-5 16,0-3-16,1-4 0,3-1 15,2-9-15,-1-2 0,-4 2 16,-3 0-16,0 1 0,0 4 16,-5 0-16,-3 4 0,1-2 15,-1 5-15,-3 7 0,-1 4 0,-3 1 16,-1 3-16,0 2 0,-2 3 16,-1 6-16,0 0 0,-1 6 15,-2 3-15,-1 6 0,-1 6 16,-2 4-16,-1 6 0,-2 4 15,-1 4-15,1-1 0,3 0 16,-2 5-16,2-6 0,2-3 16,-1-4-16,2-2 0,-1-3 15,-1-3-15,-2 0 0,3-7 16,2-6-16,1-1 0,0-3 0,1 0 16</inkml:trace>
  <inkml:trace contextRef="#ctx0" brushRef="#br0" timeOffset="194318.6588">22503 7611 0,'0'0'0,"0"0"0,0 0 0,0 0 16,0 0-16,0 0 0,0 0 16,25 5-16,-25-5 0,0 0 15,33 9-15,-33-9 0,28 2 0,-12-3 16,-1-1-16,2-1 0,-1-1 16,2-1-16,0-2 15,-2-1-15,1 0 0,1-5 0,-1-3 16,-3 2-16,-2 1 0,-3 0 15,-1-1-15,-3 1 0,-1 2 16,-4 1-16,-4 1 0,-3 2 16,-4 1-16,-4 2 0,-3 4 15,0 1-15,0 2 0,-1 4 16,-3 5-16,1 2 0,0 2 0,-1 6 16,3 2-16,4-2 15,4-1-15,5 1 0,3 1 0,3-5 16,3-2-16,8-1 0,7-1 15,-1-2-15,2-1 0,5-5 16,5-3-16,-5 0 0,-5-1 0,-4 0 16</inkml:trace>
  <inkml:trace contextRef="#ctx0" brushRef="#br0" timeOffset="198271.0528">23113 7450 0,'0'0'0,"0"0"0,0 0 16,0 0-16,0 0 0,0 0 15,0 0-15,0 0 0,0 0 0,0 0 16,0 0-16,0 25 0,0-25 16,0 0-16,0 0 15,-4 28-15,4-28 0,-6 19 0,6-19 16,-8 24-16,4-11 0,0-1 15,-2 0-15,1-1 0,-1 0 16,1-1-16,0 2 0,0 0 16,-1 0-16,2-1 0,-1-1 15,1-1-15,1 0 0,-1-1 0,1 1 16,0-3-16,0-1 0,1 1 16,0-2-16,1-1 0,0 1 15,1-4-15,-2 1 0,2-1 16,-3-1-16,3-2 0,0-2 15,0 0-15,0 0 0,2-2 16,-1 0-16,1 0 0,0-3 0,1 1 16,2-1-16,0 0 15,1 0-15,3-1 0,2-1 16,1-1-16,0 1 0,0-1 0,1-1 16,0 2-16,1-1 0,3-2 15,1 2-15,0 2 0,-2 0 16,1 1-16,-2 2 15,-2 1-15,-2 3 0,-1 1 0,0 2 16,-1 2-16,0 3 0,-1-1 16,-2 3-16,0-2 0,-1 3 0,0 4 15,-3 2-15,-1-4 0,-1 1 16,0 5-16,0 1 16,-1-3-16,-1 0 0,-1 0 0,1 1 15,-1-1-15,0-2 0,-2 1 16,1 0-16,-2 1 0,2-4 0,-1 0 15,1-4-15,1 1 16,-1-3-16,2-1 0,2-2 16,-2 3-16,2-3 0,-1-5 15,2-1-15,1-1 0,0-3 0,2 2 16,0-3-16,1 1 0,0 0 16,2-1-16,2-2 0,-1 1 15,1 0-15,4-4 0,2 3 16,-1-1-16,-1 1 0,1 1 15,0 0-15,-2 2 0,-1 1 16,0 2-16,1 0 0,-1 2 16,0 1-16,0 0 0,0 2 15,-1 1-15,-1 0 0,1 2 0,0 2 16,-2-1-16,-1 1 0,0 0 16,0 2-16,-2 1 0,1 0 15,-1 2-15,-1-1 16,1 0-16,-2 1 0,-1 1 0,1 0 15,-2 0-15,0 0 0,0 0 16,-1 2-16,0 0 0,0-1 0,-1-1 16,0 0-16,0 0 15,-1-1-15,1 1 0,0-2 16,0 0-16,1-1 0,0 0 0,0-1 16,0-1-16,0 1 0,-1-3 15,-1 0-15,1 1 0,1-3 0,-2 3 16</inkml:trace>
  <inkml:trace contextRef="#ctx0" brushRef="#br0" timeOffset="199336.6429">23842 7451 0,'0'0'16,"0"0"-16,0 0 0,0 0 0,0 0 15,0 0-15,0 0 0,0 0 16,0 0-16,0 0 0,0 0 15,0 0-15,0 0 0,0 0 16,0 0-16,-13 20 0,13-20 16,0 0-16,0 0 0,0 0 15,0 0-15,-16 22 0,16-22 16,0 0-16,-10 18 0,10-18 0,-6 11 16,2-4-16,1 0 0,0 1 15,-1 2-15,1-1 0,1-1 16,0 0-16,-1 1 0,1-1 15,0 0-15,1 0 0,1 1 16,0-2-16,1 1 0,1-2 16,2-2-16,-1 2 0,0 0 15,2 1-15,0 0 0,1-1 0,0-2 16,3 0-16,1 0 16,0-2-16,1 1 0,0-2 0,0 0 15,0-1-15,0 1 0,0-2 16,0 0-16,0 0 0,-1-1 15,1-1-15,1-1 0,-1 1 16,0 0-16,1 0 0,0-2 16,1 1-16,-2 0 0,-1 0 15,-1-3-15,0 0 0,0 0 0,-1 0 16,-2-1-16,0 0 0,-1 2 16,0-2-16,-1 0 0,0 0 15,-1 1-15,-1-1 0,-1 0 16,0 0-16,0 1 0,-2 0 15,-1 1-15,0-1 0,1 1 16,-1-1-16,-1 0 0,0 0 16,-1 2-16,-1-2 0,0 3 15,-1-1-15,1 0 0,-1 1 16,1 1-16,-1-2 0,0 1 0,-1-1 16,0 0-16,1 0 0,-1 2 15,0 1-15,1 1 16,-1-2-16,1 1 0,-1 1 0,2 1 15,-2 0-15,1 0 0,0 0 16,-2-2-16,0 1 0,1 0 0,-1 1 16,0 1-16,0-1 0,1 0 15,-1 0-15,0 0 16,0 2-16,-1 0 0,1 0 0,0 2 16,1-2-16,0-1 0,0 2 15,1-1-15,-1 2 0,0 1 16,1-2-16,-1 1 0,2 0 15,-1 0-15,1 0 0,0 0 16,1-1-16,1 0 0,-1 0 16,2 1-16,0 0 0,1-1 0,0 0 15</inkml:trace>
  <inkml:trace contextRef="#ctx0" brushRef="#br0" timeOffset="202601.476">24583 7440 0,'0'0'0,"0"0"0,0 0 16,0 0-16,0 0 0,0 0 15,0 0-15,0 0 0,0 0 0,0 0 16,0 0-16,0 0 0,0 0 16,0 0-16,0 0 0,0 0 15,0 0-15,-19-19 0,19 19 16,0 0-16,0 0 0,-29-3 15,29 3-15,0 0 0,-26 2 0,16 0 16,0 1-16,-1 1 16,0-1-16,-1 1 0,-1 1 15,-1 1-15,2 3 0,-1 0 16,0 1-16,1 2 0,1 0 0,1 2 16,1-1-16,0-1 0,1 0 15,-1 4-15,3-1 16,0-2-16,2-1 0,2 0 0,1 1 15,1-4-15,1 1 0,2-2 16,4 1-16,-1-1 0,2-2 16,2 1-16,2 0 0,3 0 0,0-1 15,-3-1-15,-1 0 0,-2-2 16</inkml:trace>
  <inkml:trace contextRef="#ctx0" brushRef="#br0" timeOffset="203184.5492">24806 7385 0,'0'0'0,"0"0"0,0 0 0,0 0 16,0 0-16,0 0 0,0 0 16,0 0-16,0 27 0,0-27 0,0 0 15,-5 29-15,5-29 0,-6 24 16,3-8-16,0 1 0,0-1 16,-1 0-16,0 0 15,-1-1-15,2 0 0,0-1 0,1 2 16,-1-1-16,1-1 0,0-2 15,1 1-15,0-3 0,0 0 16,0-1-16,-1-2 0,1-1 16,0 0-16,1-3 0,1 0 15,-1-3-15,3-2 0,-2-2 16,1-2-16,0 0 0,0-1 0,2-3 16,-1-2-16,1 0 0,2 0 15,-1-2-15,2 0 16,-2-1-16,0-1 0,0-2 0,2 1 15,-2 1-15,1 3 0,0 1 16,-1 2-16,1 1 0,-1 1 16,2-1-16,-1 2 0,0 3 15,0 1-15,1 2 0,1-2 16,-2 2-16,1 1 0,1 1 0,1 1 16,-1-1-16,2-1 0,0 3 15,1 0-15,0-1 0,1 1 16,-1-1-16,0 0 0,-1 2 15,-1 0-15,-1-1 0,-2 1 16,0-1-16</inkml:trace>
  <inkml:trace contextRef="#ctx0" brushRef="#br0" timeOffset="204051.9211">25403 7508 0,'0'0'0,"0"0"0,0 0 16,0 0-16,0 0 0,0 0 0,-10-20 15,10 20-15,0 0 0,0 0 16,-15-16-16,15 16 0,0 0 15,0 0-15,-21-7 0,14 7 16,0-1-16,1 0 0,-1 1 16,1 1-16,-1 0 0,-1 3 15,0 0-15,1 3 0,-1 0 0,-1 1 16,-1-1-16,0 1 0,0 0 16,-2 3-16,-1 0 15,2 2-15,1-1 0,0 1 0,-1 2 16,2-2-16,2 1 0,-2 4 15,2-2-15,2 0 0,0-1 16,4-2-16,3-1 0,2-2 16,1-1-16,3 0 0,2 0 15,0-3-15,1-4 0,0-1 16,1-1-16,0-1 0,0-1 0,0-3 16,0-1-16,1-1 0,-1 0 15,0-2-15,1-1 0,-1 0 16,-1 0-16,0 0 0,0-2 15,-2 1-15,0-1 0,-2 1 16,-1-1-16,0 1 0,-2 0 0,0 1 16,0 0-16,-1 1 15,0 0-15,0 2 0,-1-1 0,-1 4 16,0 0-16,0 1 0,0 0 16,0 0-16,-1 3 0,0-2 15,0 2-15,0 0 0,0 4 16,0 0-16,0 0 0,0 1 15,0 1-15,0 0 0,-1 2 16,1-2-16,0 1 0,0 0 16,0 2-16,0-2 0,0 0 15,0 2-15,1 0 0,0 0 0,1-1 16,-1 1-16,0 0 0,1-1 16,0 1-16,0-1 0,2-1 15,-1 0-15,1 0 0,2-2 16,1 2-16,1-3 15,2 1-15,-1-1 16,-1 0-16,-2-1 0</inkml:trace>
  <inkml:trace contextRef="#ctx0" brushRef="#br0" timeOffset="204786.2892">25913 7259 0,'0'0'0,"0"0"0,0 0 16,0 0-16,0 0 0,0 0 16,0 0-16,0 0 0,0 0 0,0 0 15,0 0-15,-6 26 0,6-26 16,0 0-16,-12 24 16,12-24-16,-10 22 0,2-9 0,-2 3 15,1-1-15,2 1 0,-2 3 16,-1 0-16,1 1 0,0-2 15,-1 4-15,1 0 0,2-1 16,0 0-16,3-3 0,-1 0 16,2-1-16,1-1 0,2 0 15,1-1-15,0-1 0,1-1 0,3-2 16,1-2-16,2-1 0,1-1 16,2-1-16,2 0 0,-1-4 15,0-2-15,1-2 16,2-1-16,-3-1 0,0-1 0,-2 1 15,-1 1-15,-3-1 0</inkml:trace>
  <inkml:trace contextRef="#ctx0" brushRef="#br0" timeOffset="205101.5929">25650 7473 0,'0'0'0,"0"0"0,0 0 16,0 0-16,0 0 0,30 2 0,-30-2 16,0 0-16,33 3 0,-33-3 15,33-1-15,-16 0 0,1 0 16,1 0-16,1 1 0,-2 0 15,1-1-15,5 0 0,2 0 16,-4-1-16,-1-2 0,-3 3 16,-1 2-16,-4 1 0,-2 0 0,-2-1 15,-2 0-15,-2 0 16,0-1-16,-1 1 0</inkml:trace>
  <inkml:trace contextRef="#ctx0" brushRef="#br0" timeOffset="205435.0305">26256 7452 0,'0'0'15,"0"0"-15,0 0 0,0 0 0,0 0 16,0 0-16,0 0 0,0 0 15,0 0-15,-11 28 0,11-28 16,-6 20-16,6-20 0,-8 25 16,5-13-16,-1 1 0,2 1 0,0-1 15,0-1-15,1 1 16,-1-1-16,1-1 0,1 2 0,0-4 16,-1 1-16,1 0 0,0 0 15,0-2-15,0 0 0,0-2 16,0 1-16,0-3 0,0 1 15,0-5-15,0 0 0,0 0 16,2 2-16,-2-2 0,3 1 16,-3-1-16</inkml:trace>
  <inkml:trace contextRef="#ctx0" brushRef="#br0" timeOffset="205701.4774">26244 7270 0,'0'0'0,"0"0"16,0 0-16,0 0 0,0 0 15,0 0-15,0 0 0,0 0 16,21 19-16,-21-19 0,0 0 15,18 11-15,-18-11 0,0 0 16,24 14-16,-15-10 0,-2 0 0,0 0 16,0-2-16,-2 1 0</inkml:trace>
  <inkml:trace contextRef="#ctx0" brushRef="#br0" timeOffset="206301.9969">26554 7378 0,'0'0'0,"0"0"16,0 0-16,0 0 0,0 0 0,0 0 15,0 0-15,0 0 16,0 0-16,0 0 0,24 7 16,-24-7-16,0 0 0,23 4 0,-23-4 15,20 3-15,-20-3 0,0 0 16,30 0-16,-21 1 0,-2 0 16,1 0-16,1 0 15,-1 2-15,-1-1 0,0 0 0,-1 2 16,-1-1-16,1-2 0,-2 2 15,-1 1-15,-1 0 0,0 1 16,-2 0-16,-2 4 0,1-1 16,-1-1-16,-1 0 0,0 3 15,-2-1-15,0 0 0,-3 0 0,-2 1 16,-1 1-16,-1 0 0,-1 0 16,-1 2-16,2-2 0,0 0 15,-4 5-15,-1 0 0,2-3 16,0-1-16,2 0 0,1-1 15,2-1-15,1 1 0,3-2 16,0 0-16,2 0 0,1-2 0,3-2 16,2-1-16,0 1 15,1-2-15,3 0 0,0 0 0,1-2 16,1 0-16,0-1 0,2 1 16,1-1-16,0-1 0,1 1 15,3-1-15,-2 1 0,0 0 16,-1-1-16,0-2 15,1 2-15,-1-1 0,0 0 0,-1 0 16,-2 0-16</inkml:trace>
  <inkml:trace contextRef="#ctx0" brushRef="#br0" timeOffset="207500.5371">26877 7566 0,'0'0'0,"0"0"15,0 0-15,0 0 0,0 0 0,0 0 16,0 0-16,0 0 16,0 0-16,0 0 0,26 2 15,-26-2-15,0 0 0,24 2 0,-24-2 16,0 0-16,28 1 0,-28-1 16,21 0-16,-10-1 0,0 1 15,1 0-15,0-3 16,1 1-16,-1 0 0,0-1 0,1 0 15,-1 1-15,-1 0 0,1-2 16,0 0-16,-2-2 0,0 2 0,-1-3 16,0 1-16,-1 1 15,-2 1-15,1-2 0,-1-1 16,0 0-16,-2 0 0,0 1 0,-2-2 16,0 1-16,-1 0 0,0 1 15,-1-1-15,0 0 0,0 0 16,-1 0-16,0 0 15,-1 2-15,-1-1 0,-3 2 0,-1-1 16,1 2-16,-1-1 0,0 2 16,-3 0-16,0 0 0,0 1 0,-1 1 15,0 1-15,1 0 0,0 0 16,-1 2-16,0 2 16,0 1-16,0-2 0,-1 3 15,-2-1-15,2 1 0,0-2 0,-2 5 16,1 1-16,3-3 0,1 1 15,-2 3-15,1 1 0,1 1 16,1-3-16,2 1 0,0 2 16,1-2-16,0 0 0,2-1 15,1 1-15,0-1 0,-1-1 0,2 2 16,0-1-16,1-1 0,0 0 16,1 0-16,2 0 15,-1-3-15,1 0 0,1 0 0,2-2 16,1 2-16,-1-1 0,3-1 15,1-1-15,0 1 0,0-2 0,0-1 16,0 1-16,-2-2 16,1 1-16,0-1 0,1-1 15,0 0-15,-1 0 0,0 0 16,-1 0-16,0 1 0,0 0 0,0 0 16,-1-1-16,0 0 0,-2 0 15,0-2-15,-1 1 0,-1-1 16,1 1-16,-1 0 0,0 1 15,0 0-15,-1 0 0,-2 0 16,2 0-16,-2 0 0,2 0 0,-2 0 16,0 0-16,2-2 15,-2 2-15,3 2 0,-3-2 16,0 0-16,0 0 0,0 0 16,0 0-16,0 0 0,0 0 0,0 0 15,0 0-15,0 0 0,0 0 16,0 0-16,0 0 0,0 0 15,0 0-15,0 0 0,0 0 16,0 0-16,0 0 0,0 0 16,0 0-16,0 0 0,0 0 0,0 0 15,0 0-15,0 0 0,0 0 16,0 0-16,0 0 16,0 0-16,0 0 0,0 0 0,0 0 15,0 0-15,0 0 0,0 0 16,0 0-16,0 0 0,0 0 15,0 0-15,0 0 0,0 0 16,0 0-16,0 0 0,0 0 16,2-5-16,-2 5 0,0 0 0,0 0 15,0 0-15,0 0 0,0 0 16,0 0-16,0 0 0,3 5 16,-3-5-16,0 0 0,0 0 15</inkml:trace>
  <inkml:trace contextRef="#ctx0" brushRef="#br0" timeOffset="220571.3352">22071 8079 0,'0'0'0,"0"0"0,0 0 15,0 0-15,0 0 0,0 0 16,0 0-16,0 0 0,8 23 0,-8-23 15,0 0-15,-1 31 16,1-31-16,-6 28 0,3-10 16,0 0-16,-1 0 0,0 1 0,0 2 15,0-2-15,1-1 16,-1 4-16,-1-1 0,1-2 0,0-1 16,1 0-16,1-2 15,0-4-15,0-3 0,0-1 0,2-4 16,0-1-16,0-3 0,3 0 15,-1-4-15,1-3 0,0 0 16,2-4-16,0-1 0,2-1 16,1-1-16,4-5 0,1 0 15,-1 1-15,-1 1 0,0 0 0,0-2 16,-1 1-16,-1 3 0,0 0 16,0 2-16,-2-1 0,1 0 0,0 3 15,0 3-15,-1 0 16,1 2-16,0 3 0,0-1 15,2 3-15,0 2 0,1 2 0,1-1 16,0 3-16,-1 2 0,-3-1 16,0-1-16,-1-1 0</inkml:trace>
  <inkml:trace contextRef="#ctx0" brushRef="#br0" timeOffset="221089.5383">22663 8203 0,'0'0'0,"0"0"0,0 0 15,0 0-15,0 0 0,0 0 16,0 0-16,0 0 0,0 0 15,0 0-15,0 0 0,-22 18 0,22-18 16,0 0-16,-22 22 16,22-22-16,-14 22 0,7-9 0,1 3 15,0 0-15,2-1 0,1 1 16,2-1-16,2 0 0,3-2 16,1-1-16,3-2 0,1-2 15,1 0-15,4-1 0,3-4 16,0 0-16,2-3 0,1-4 15,1-1-15,-2-1 0,-2-1 0,2-4 16,1-1-16,-3-2 0,1 2 16,-3-1-16,0-3 15,-4 2-15,-2-2 0,-4-4 16,-3 0-16,-2 4 0,-2 0 0,-4-2 16,-4 2-16,2 3 0,-1 3 15,-5-1-15,-4 3 16,4 2-16,-2 1 0,-3 3 0,-1 3 15,3 2-15,3 2 0,1 2 16,-1 2-16,6-2 0,0 3 0,3 0 16,4 0-16,1-1 0,3 1 15,-1-3-15,-1 0 0,0-1 16</inkml:trace>
  <inkml:trace contextRef="#ctx0" brushRef="#br0" timeOffset="221801.5639">23271 8123 0,'0'0'0,"0"0"16,0 0-16,0 0 0,0 0 15,-8 22-15,8-22 0,-13 18 16,13-18-16,-17 23 0,8-8 15,1 0-15,0 0 0,0 1 16,2 1-16,-1-3 0,1 1 16,0-1-16,0 0 0,2-4 15,1-1-15,-1-2 0,2 0 16,0 0-16,0 0 0,1-3 16,-1-2-16,2-2 0,0 0 0,0 0 15,3-3-15,-1-1 0,0-1 16,2-4-16,3-2 0,1 0 15,1 1-15,2-4 0,2 1 16,0-2-16,0 1 0,6-5 16,1 1-16,-2 4 0,-2 1 0,1 4 15,-1 0-15,1 4 0,-2 1 16,-1 2-16,1 4 0,-3 0 16,-2 1-16,0 4 0,-1 4 15,-3 0-15,0-1 0,-2 3 16,1 2-16,-3-1 0,0 0 0,-1 0 15,-1 1-15,0-2 16,0-2-16,-2 1 0,-1-1 16,0-2-16,1 0 0,0-3 0,1-2 15,-1-2-15,-1-1 0,3-1 16,-1-3-16,1-2 16,1 0-16,3-5 0,0-3 15,1 1-15,0 0 0,4-5 0,2-1 16,1 2-16,1 1 0,3-1 15,2 2-15,-1 0 0,-2 2 16,3 2-16,2 2 0,0 2 16,-2 1-16,5 3 0,-1 4 15,-7-1-15,-1 1 0,3 4 16,-1 3-16,-5-1 0,-1-1 0,1 4 16,0 2-16,-4-3 0,-1 0 15,-2 2-15,-1 2 0,-1-1 16,0 1-16,-2 0 0,0 0 15,0 0-15,-2 1 0,1-3 0,1-1 16,0-3-16</inkml:trace>
  <inkml:trace contextRef="#ctx0" brushRef="#br0" timeOffset="222387.4796">24418 8188 0,'0'0'0,"0"0"0,0 0 0,0 0 15,0 0-15,0 0 0,0 0 16,-3-18-16,3 18 0,0 0 16,-19-13-16,19 13 15,0 0-15,-27-14 0,16 11 16,-1 1-16,-2 0 0,-1 1 0,-3 2 15,1 1-15,-1-1 0,0 3 16,0 4-16,0 1 0,0 1 16,-5 5-16,0-1 0,2 1 0,1 1 15,4 1-15,1 3 16,3-3-16,2-1 0,4-1 0,2-2 16,4 0-16,3-1 0,3-2 15,5-3-15,0-2 0,0 0 16,4-4-16,2-1 0,2-2 0,0-3 15,1-1-15,1-3 16,-2 0-16,0-1 0,1-6 16,-2-2-16,-3 2 0,-1 3 0,0-2 15,-2 0-15,-2 1 16,-3 2-16,-2 0 0,-3 2 0,-1 2 16,0 2-16,-1 0 0,0 1 15,0 2-15,0 1 16,0 2-16,-3 0 0,2 3 0,-1 4 15,1 0-15,-1 2 0,1 0 16,0 2-16,1 5 0,2 2 16,1-2-16,0-2 0,2 1 15,3-2-15,0 1 0,1-3 16,1-1-16,1-2 0,0-2 16,1 0-16,2-4 0,3-1 0,-3 1 15,-2-2-15,-2 1 0</inkml:trace>
  <inkml:trace contextRef="#ctx0" brushRef="#br0" timeOffset="222853.2312">24659 8138 0,'0'0'15,"0"0"-15,0 0 0,0 0 16,-10 23-16,10-23 0,-9 24 15,5-9-15,-1 1 0,-1 1 16,-1 0-16,0 1 0,1-1 0,-2 4 16,0-3-16,3-3 15,0-3-15,1-1 0,1-2 0,0 0 16,1-2-16,1-4 0,1-3 16,0 0-16,-1-4 0,2-1 15,0-3-15,1-1 0,2 0 16,0-3-16,2-1 0,-1 1 15,1 0-15,3-4 0,0-1 16,2 2-16,0 2 0,2-1 16,1 1-16,0 2 0,1 2 0,-1 0 15,0 0-15,0 1 0,-1 4 16,2 1-16,2 3 16,-2 2-16,1-1 0,-2 4 0,0 4 15,-2-1-15,-1 1 0,-1-1 16,-1 0-16,-1 2 0,-2 0 0,0 2 15,-2 2-15,-1 1 0,-2-1 16,-2 0-16,-2 0 16,1 1-16,-1-1 0,0 1 0,-1-2 15,1 0-15,1-2 0,0-2 16,0-2-16,1 0 0</inkml:trace>
  <inkml:trace contextRef="#ctx0" brushRef="#br0" timeOffset="223168.7789">25339 8013 0,'0'0'0,"0"0"0,0 0 15,0 0-15,0 0 0,0 0 16,-15 16-16,15-16 0,-11 20 15,11-20-15,-18 36 0,8-17 16,0 1-16,-2 2 0,-1 3 16,-3 3-16,3-1 0,3-3 15,2-1-15,3-2 0,2-2 0,3-2 16,2-2-16,2-2 0,2-2 16,1-1-16,3-3 0,1-2 15,1 0-15,3-5 0,1-1 16,0-3-16,-1-1 0,-3 1 15,-1 1-15,-2-1 0</inkml:trace>
  <inkml:trace contextRef="#ctx0" brushRef="#br0" timeOffset="223419.0263">25118 8188 0,'0'0'0,"0"0"0,0 0 16,0 0-16,30-3 0,-30 3 0,29-3 15,-13 3-15,2 0 0,3-1 16,2-1-16,0 0 0,-1 1 16,7 0-16,0 0 0,-2 1 15,0 0-15,-3 0 0,-1 0 16,-3 1-16,-2 1 0,-4 0 15,-2-1-15,-1 0 0</inkml:trace>
  <inkml:trace contextRef="#ctx0" brushRef="#br0" timeOffset="223701.9774">25735 8175 0,'0'0'0,"0"0"16,0 0-16,0 0 0,0 0 0,0 0 16,-7 24-16,7-24 0,-9 19 15,9-19-15,-14 25 0,7-11 16,2 0-16,0 0 0,1 0 16,1-3-16,-1-1 0,2-2 15,0 2-15,0-3 0,1-1 16,0 0-16,1 1 0,-3-3 0,1-2 15,-1-1-15,0-2 16,-1 0-16,1-1 0,0-1 0,0 2 16,1-1-16</inkml:trace>
  <inkml:trace contextRef="#ctx0" brushRef="#br0" timeOffset="223855.0694">25735 7959 0,'0'0'0,"0"0"0,0 0 16,0 0-16,0 0 0,0 0 0,22 13 15,-22-13-15,0 0 0,16 19 16,-16-19-16,0 0 0</inkml:trace>
  <inkml:trace contextRef="#ctx0" brushRef="#br0" timeOffset="224301.9159">26237 8150 0,'0'0'15,"0"0"-15,0 0 0,0 0 0,0 0 16,0 0-16,0 0 16,0 0-16,0 0 0,-2-22 0,2 22 15,0 0-15,0 0 0,-13-22 16,13 22-16,0 0 0,0 0 16,-22-18-16,13 15 0,0 1 15,1 0-15,-2-1 0,-3 3 16,2 0-16,2 3 0,-4 0 15,-1 2-15,0 1 0,1 2 0,-2 2 16,0 3-16,0 0 0,2 0 16,-1 6-16,2 0 15,2 0-15,3-1 0,4 0 0,3 1 16,2-4-16,2 1 0,5-3 16,3-1-16,1-2 0,-1 0 0,2-3 15,1 0 1,2-3-16,1 0 0,4 1 0,0-1 15,-7-1-15,-2-1 0,-2 1 16</inkml:trace>
  <inkml:trace contextRef="#ctx0" brushRef="#br0" timeOffset="224602.3546">26487 8167 0,'0'0'0,"0"0"0,0 0 15,0 0-15,0 0 0,0 0 0,-13 25 16,13-25-16,0 0 0,-14 27 16,14-27-16,-12 26 0,8-14 15,-1 2-15,2-1 0,1-1 0,1 0 16,0-2-16,-2 0 15,2 0-15,1-2 0,0 0 0,0 0 16,0-2-16,1-2 0,-1-1 16,0-3-16,0 0 0,0 0 15,1-3-15,-1 3 0,2-2 16</inkml:trace>
  <inkml:trace contextRef="#ctx0" brushRef="#br0" timeOffset="224785.5844">26553 7941 0,'0'0'0,"0"0"0,0 0 16,0 0-16,0 0 0,0 0 16,15 19-16,-15-19 0,0 0 15,18 17-15,-18-17 0,15 16 16,-7-7-16,-1-3 0,-2 1 0,0-2 15</inkml:trace>
  <inkml:trace contextRef="#ctx0" brushRef="#br0" timeOffset="225251.9538">26723 8088 0,'0'0'0,"0"0"15,0 0-15,0 0 0,0 0 0,0 0 16,0 0-16,0 0 16,0 0-16,0 0 0,0 0 15,28-2-15,-28 2 0,0 0 0,27-2 16,-27 2-16,20 5 0,-20-5 16,0 0-16,27 3 0,-19-2 15,0 2-15,-1 0 0,0-1 16,-1 0-16,0 2 0,-2 2 15,-1 1-15,-1-1 0,-2 1 16,0 1-16,-2 2 0,-2 1 0,0 0 16,-3 1-16,0-2 0,-1-1 15,-2 2-15,-2 0 16,1-1-16,0 0 0,0 1 0,1-1 16,0 0-16,1-1 0,-1 4 15,0 0-15,5-4 0,0-2 0,2 0 16,1 0-16,1 0 15,0-2-15,2 0 0,2-1 16,1 1-16,2-2 0,3 1 0,3 1 16,0-2-16,0-3 0,0 1 15,0 0-15,0 0 0,1-1 16,2-1-16,0 1 0,-2 0 16,-2 0-16,-3 0 0</inkml:trace>
  <inkml:trace contextRef="#ctx0" brushRef="#br0" timeOffset="225985.5589">27022 8232 0,'0'0'0,"0"0"0,0 0 16,0 0-16,0 0 0,0 0 0,0 0 16,0 0-16,0 0 0,29 2 15,-29-2-15,0 0 0,23 3 16,-23-3-16,22 0 0,-22 0 16,25-1-16,-14 0 0,0 0 15,0 1-15,0 0 0,1-1 16,2 1-16,-1-1 0,-1-1 0,1-1 15,0-3-15,-1 3 0,-1 0 16,0-1-16,-1-3 16,-1 1-16,-2 0 0,0 0 15,-1 1-15,-2 0 0,0 1 0,0-4 16,-2-2-16,-1 2 0,-1 1 0,-1 0 16,-1 1-16,-1 0 15,1 1-15,-2 0 0,-2-1 16,1 2-16,-2 0 0,-2 0 15,0 2-15,-1 0 0,1 2 16,-1 1-16,-1 1 0,0 1 0,0 0 16,-1 1-16,0-1 15,-1 3-15,2-2 0,0 4 16,0 1-16,0 1 0,1 1 0,-1 4 16,1 1-16,2-1 0,0 0 0,2-2 15,3 1-15,1 0 16,0-1-16,2-1 0,1 2 15,1-2-15,1-1 0,2 1 16,0 0-16,0-2 0,0-1 0,2 0 16,2-2-16,-1 1 0,2 1 15,0-4-15,0-1 16,-1 1-16,-1-1 0,0-1 16,1 1-16,-2-2 0,0 0 0,-1 1 15,1-3-15,-1 2 0,0 0 0,-1-2 16,1 0-16,-1 0 15,1 1-15,-2-1 0,1 0 16,-3-1-16,-1-3 0,-1 4 16,3 0-16,-3 0 0,1-4 0,-4 5 15,-3 2-15,0-1 0,2 0 16,-1 0-16</inkml:trace>
  <inkml:trace contextRef="#ctx0" brushRef="#br0" timeOffset="236218.743">22248 8695 0,'0'0'0,"0"0"0,0 0 15,0 0-15,0 0 0,0 0 16,0 0-16,0 0 0,0 0 0,-29 4 16,29-4-16,-22 7 0,22-7 15,-28 11-15,13-3 0,0 0 16,-2 1-16,0 1 0,0 2 16,1 1-16,2 0 0,-3 5 15,3 0-15,2 0 0,2 0 0,2 1 16,3-1-16,3-2 15,2-1-15,3-1 0,5-1 16,2-1-16,1 0 0,6-4 16,6-1-16,1-2 0,-2 0 0,-4-3 15,-1 2-15,-4-2 0</inkml:trace>
  <inkml:trace contextRef="#ctx0" brushRef="#br0" timeOffset="236635.7912">22497 8799 0,'0'0'16,"0"0"-16,0 0 0,0 0 0,0 0 16,0 0-16,-27 22 0,27-22 15,-15 18-15,15-18 0,-16 23 16,9-10-16,0 1 0,2 0 15,0 0-15,4-1 0,2-1 0,3 0 16,2-1-16,3-2 16,2-1-16,2-4 0,3-1 0,5-2 15,2-1-15,0-4 0,1-4 16,-1-1-16,-1-1 0,-1 0 16,0-1-16,-2-1 0,-4 0 15,0-6-15,-5-3 0,-5 3 16,-3-1-16,-5 2 0,-5 2 15,0 1-15,-2-1 0,-7 3 16,-5 2-16,-1 4 0,0 4 0,0 2 16,-2 4-16,2 1 0,1 0 15,1 2-15,0 2 0,4 2 16,2-2-16,5 1 0,4 0 16,5-3-16,3 0 0,0-2 15,-1-1-15,0-1 0</inkml:trace>
  <inkml:trace contextRef="#ctx0" brushRef="#br0" timeOffset="237084.8662">22963 8727 0,'0'0'0,"0"0"0,0 0 0,0 0 16,0 0-16,-3 28 0,3-28 15,-12 31-15,12-31 0,-16 33 16,6-12-16,0-1 0,1-1 0,-3 3 16,3-1-16,1-1 0,1-5 15,2-1-15,0-1 0,1-4 16,1-2-16,0-3 0,1-2 16,2-2-16,-2 0 0,2-3 15,0-3-15,1-1 0,1 1 0,3-6 16,1-2-16,2 0 0,1 1 15,4-4-15,1-1 16,0-1-16,-1 2 0,0 1 16,0 2-16,1 1 0,-1 2 0,1 1 15,0 2-15,1 2 0,0 2 16,1 4-16,0 1 0,-1 3 16,-3-1-16,-1 4 15,-1 3-15,0-1 0,-2-1 0,0 4 16,-1 2-16,-2 0 0,0 0 0,-2 2 15,-1 1-15,-1-2 16,0 0-16,-1 1 0,0-1 16,0-1-16,0-2 0,0-3 15,0 0-15,0-3 0</inkml:trace>
  <inkml:trace contextRef="#ctx0" brushRef="#br0" timeOffset="237385.0039">23694 8710 0,'0'0'0,"0"0"0,0 0 16,0 0-16,0 0 0,0 0 16,-22 11-16,22-11 0,0 0 15,-31 23-15,31-23 0,-30 26 16,15-14-16,1 5 0,-1 2 15,2 1-15,2 0 0,-1 4 16,2-1-16,2-2 0,2-2 0,3 0 16,6-1-16,2-3 0,3-1 15,5-4-15,5-2 16,-1-3-16,2-1 0,2-4 0,2-2 16,-1-1-16,0-2 0,0-1 15,-4 1-15,-4 2 0</inkml:trace>
  <inkml:trace contextRef="#ctx0" brushRef="#br0" timeOffset="237785.0162">23965 8743 0,'0'0'0,"0"0"0,0 0 15,0 0-15,0 0 0,-4 28 16,4-28-16,-8 28 0,8-28 15,-9 34-15,5-14 0,0-2 16,0 1-16,1 0 0,0-1 16,-1 2-16,2-1 0,0-3 15,0-3-15,-1-1 0,1-3 0,0-1 16,1-2-16,-1-3 0,0 0 16,-1-3-16,0-2 0,1-2 15,0-2-15,1-2 0,1-2 16,1-2-16,1 0 0,2-3 15,2 1-15,0-1 0,1 1 16,3-3-16,0 1 0,1 0 0,0 1 16,2 1-16,1 1 0,1 3 15,-2 1-15,0 2 0,2 2 16,-2 0-16,-1 2 0,-1 2 16,-1 0-16,1 2 0,0 2 15,-1 1-15,0 0 0,0 0 0,-1 0 16,-2-1-16,0-1 15,-2 0-15</inkml:trace>
  <inkml:trace contextRef="#ctx0" brushRef="#br0" timeOffset="238235.7022">24208 8927 0,'0'0'16,"0"0"-16,0 0 0,0 0 0,21 10 16,-21-10-16,0 0 0,24 2 15,-14-1-15,2-1 0,4-2 16,-1-1-16,1 0 0,1-2 16,0-2-16,-2 0 0,-1-2 15,0 2-15,-2-2 0,1-1 16,-2 1-16,-2-1 0,-3 0 15,-1 0-15,-2-1 0,-3 0 16,-1 1-16,-1 3 0,-2 1 0,-1 2 16,-2 3-16,0 0 0,-2 1 15,-1 1-15,-2 3 16,0 0-16,0 2 0,-4 5 16,1 3-16,1-1 0,3 2 0,0 1 15,1 5-15,3-4 0,1-1 0,3 1 16,2-2-16,1 0 15,2-2-15,4 0 0,1 0 16,3-3-16,1-3 0,5 0 0,3-1 16,1-1-16,0 0 0,2-3 15,4-2-15,-2-2 0,-1-3 16,0 1-16,-4 0 0,-4 1 16</inkml:trace>
  <inkml:trace contextRef="#ctx0" brushRef="#br0" timeOffset="238552.0575">24932 8688 0,'0'0'0,"0"0"15,0 0-15,0 0 0,-8 27 16,8-27-16,-12 30 0,6-13 0,-1 2 16,-1 1-16,0 1 0,-2 4 15,1-1-15,3-2 16,3-1-16,3-3 0,2 1 0,1-2 16,3-2-16,1-1 0,0 0 0,3-4 15,1-3-15,1-3 16,1-1-16,1-3 0,2-2 15,1-1-15,-2-2 0,-1 1 16,-3 0-16,-3 1 0</inkml:trace>
  <inkml:trace contextRef="#ctx0" brushRef="#br0" timeOffset="238785.0544">24767 8810 0,'0'0'0,"0"0"16,0 0-16,0 0 0,0 0 0,0 0 15,35 2-15,-35-2 0,30 1 16,-30-1-16,40 0 16,-20 1-16,3-1 0,1 1 0,1-1 15,6 0-15,-1 0 0,0 0 16,-2-1-16,-4 0 0,-3 0 0,-3 1 15</inkml:trace>
  <inkml:trace contextRef="#ctx0" brushRef="#br0" timeOffset="239087.5905">25389 8812 0,'0'0'16,"0"0"-16,0 0 0,0 0 0,0 0 16,0 0-16,0 0 15,-7 29-15,7-29 0,-11 20 0,11-20 16,-14 27-16,6-14 0,1 1 16,1-1-16,0-1 0,2 2 15,0-2-15,2 0 0,0-1 16,0-1-16,0-2 0,1 0 15,-1-1-15,1-1 0,0-1 0,0-2 16,0 0-16,1-3 0,0 0 16,0-3-16,1 0 0,0 1 15,0-1-15</inkml:trace>
  <inkml:trace contextRef="#ctx0" brushRef="#br0" timeOffset="239284.9981">25428 8625 0,'0'0'0,"0"0"16,0 0-16,0 0 0,0 0 0,16 15 16,-16-15-16,0 0 0,18 18 15,-18-18-15,18 13 0,-8-6 16,1 0-16,-2-3 0,-1 1 15,-2-1-15</inkml:trace>
  <inkml:trace contextRef="#ctx0" brushRef="#br0" timeOffset="239720.8987">25718 8692 0,'0'0'0,"0"0"0,0 0 16,0 0-16,0 0 0,0 0 16,20 11-16,-20-11 0,0 0 0,19 10 15,-19-10-15,20 7 0,-10-3 16,1-1-16,1 1 0,-1-1 16,-1 1-16,0-2 0,-2 2 15,0-1-15,0 0 0,-2 2 16,0 0-16,-2-1 0,1 0 0,-3 4 15,-2 2-15,-1-1 16,-1 0-16,-4 1 0,-2 0 16,0 1-16,-3 0 0,0 1 0,-2 0 15,2 0-15,2 0 0,-4 3 16,1 0-16,1-3 0,1-1 16,3-1-16,-1-1 0,1-1 15,2 1-15,1-2 0,2-1 16,2-1-16,1 1 0,2-1 15,0 0-15,1 0 0,2-1 0,1 1 16,2-1-16,1-1 0,1-1 16,1 0-16,2 0 15,-2 0-15,0-2 0,1 0 0,-2 0 16,-2 0-16</inkml:trace>
  <inkml:trace contextRef="#ctx0" brushRef="#br0" timeOffset="240321.0865">26071 8907 0,'0'0'16,"0"0"-16,0 0 0,0 0 15,0 0-15,0 0 0,0 0 16,0 0-16,23 7 0,-23-7 0,0 0 16,28 4-16,-28-4 0,22 0 15,-22 0-15,24-3 0,-12 2 16,1 0-16,2-2 0,-1 0 16,0 0-16,1-1 0,-1 1 15,-1-1-15,-1 1 0,-1-1 16,0-2-16,-1 1 0,-1 0 0,-1-1 15,-1 0-15,-1-1 16,0 0-16,-3 0 0,-1 0 16,-1-1-16,-1 1 0,-2 1 0,-1 0 15,-3 0-15,1 1 0,-4 1 16,-1-1-16,0 1 0,-1 1 16,0 2-16,0 1 0,-1 1 15,0 0-15,-3 2 0,0 1 16,0 1-16,0 1 0,-2 3 15,1 2-15,2 0 0,1 1 0,2 2 16,1 2-16,2-1 0,1 1 16,2 0-16,1 1 0,2-1 15,1-1-15,2-1 0,1-1 16,2-1-16,0 0 0,4-1 16,3 0-16,0-1 0,1 0 15,0-1-15,0-2 0,-1 0 16,-1-2-16,1 0 0,1-2 15,1 1-15,-1-2 0,-1 0 16,0 0-16,-2 0 0,-3 0 0,0-1 16,-2 0-16,-1 0 0</inkml:trace>
  <inkml:trace contextRef="#ctx0" brushRef="#br0" timeOffset="250552.0509">22219 9351 0,'0'0'0,"0"0"16,0 0-16,0 0 0,0 0 0,4 30 16,-4-30-16,1 28 0,-1-28 0,-1 31 15,-1-10 1,1-3-16,0-1 0,0 5 0,1-2 16,0-2-16,1-4 0,1-1 15,1 0-15,1-5 0,-1-1 0,4-2 16,3-2-16,-3-2 0,2-1 15,1-3-15,1-2 16,1-1-16,0-2 0,8-4 0,3-4 16,-1 2-16,-1-2 0,-1 1 15,-1 0-15,-1 1 0,-3-1 16,4-2-16,-2 2 0,-3 1 16,-3 3-16,-3 3 0,-1 2 15,-2 2-15,-3 2 0,-2 2 16,-2 4-16,-2-1 0,1 2 0,0-2 15,0 0-15,1-1 0</inkml:trace>
  <inkml:trace contextRef="#ctx0" brushRef="#br0" timeOffset="250802.0875">22831 9472 0,'0'0'16,"0"0"-16,0 0 0,0 0 0,0 0 0,0 0 16,0 28-16,0-28 15,-5 21-15,5-21 0,-9 30 16,2-16-16,0 0 0,2 0 16,-1 0-16,2 0 0,-1-2 0,1-1 15,1-2-15,-1-2 16,2 0-16,1-3 0,1-4 15,-2 2-15,-1-3 0,0 0 16,1 1-16,0-2 0</inkml:trace>
  <inkml:trace contextRef="#ctx0" brushRef="#br0" timeOffset="250961.9647">22792 9271 0,'0'0'0,"0"0"0,0 0 16,0 0-16,0 0 0,21 11 0,-21-11 16,0 0-16,27 17 0,-27-17 15,16 8-15,-9-4 0</inkml:trace>
  <inkml:trace contextRef="#ctx0" brushRef="#br0" timeOffset="251385.5961">23448 9351 0,'0'0'0,"0"0"16,0 0-16,0 0 0,0 0 0,0 0 16,-25-4-16,25 4 15,0 0-15,-38 2 0,38-2 16,-32 4-16,15-1 0,-2 1 15,-2 1-15,2 1 0,2-1 0,-3 2 16,1 2-16,3-1 0,1 1 16,4 1-16,2 2 0,4 0 15,0 0-15,5 1 0,3 0 16,1-1-16,3-1 0,5 3 16,5-1-16,0-1 0,-2-1 0,1 0 15,-1-1-15,-1 0 16,-2-3-16,-1 1 0,0 0 15,-2 1-15,-2 0 0,-2-1 0,-4 1 16,-2-2-16,-3 0 0,-2 0 16,-4 1-16,-2-2 0,-3-1 15,-1-1-15,-3 1 0,3-1 16,1-1-16,2-2 0,1-2 16,2-3-16,1-4 0,1 3 15,3-1-15,-1 2 0</inkml:trace>
  <inkml:trace contextRef="#ctx0" brushRef="#br0" timeOffset="251885.5679">23719 9377 0,'0'0'0,"0"0"0,0 0 15,0 0-15,0 0 0,0 0 0,0 0 16,-6 26-16,6-26 0,-12 17 16,12-17-16,-17 25 0,9-10 15,1 0-15,-1 3 0,1-1 16,1-3-16,0 2 0,2 0 16,1-2-16,1-1 0,4 2 15,1-2-15,2-2 0,3-2 0,3-4 16,5-1-16,0-1 15,2-2-15,0-3 0,2-2 16,0-1-16,1 0 0,1-5 16,1-2-16,-2-2 0,-2 0 0,2-4 15,-1-1-15,-1 0 0,-3 2 0,1 0 16,-1-2-16,-3 4 16,-3 3-16,-3-1 0,-3 1 15,1 3-15,-2 2 0,0 2 0,0 1 16,-1 4-16,0 0 0,-1 3 15,-1 3-15,-1 1 0,-1 2 16,0 5-16,-1 2 16,0 1-16,0-2 0,1 3 0,-1 3 15,1-3 1,1 0-16,2 2 0,2 0 0,1 0 0,0-3 0,7 1 16,5-1-16,-6-7 15,-2 0-15,0-2 0</inkml:trace>
  <inkml:trace contextRef="#ctx0" brushRef="#br0" timeOffset="252405.6935">24657 9465 0,'0'0'0,"0"0"0,0 0 15,0 0-15,0 0 0,0 0 0,0 0 16,0 0-16,0 0 0,-18-16 16,18 16-16,0 0 0,-25-7 15,25 7-15,-30 1 0,14 0 16,1 0-16,-2 3 0,-1 1 16,-1 2-16,1 0 0,-6 4 15,-1 3-15,1 0 0,5 0 16,1 4-16,3 2 0,1 0 15,4 1-15,2 1 0,3 0 16,4-8-16,3-1 0,9 0 16,7-3-16,0-4 0,0-1 0,5-3 15,3-3-15,-1-4 0,1-1 16,-1-3-16,0-2 0,0 0 16,-3 2-16,1-6 0,0-1 15,-3-1-15,-4 3 0,1-5 16,-3 1-16,-4 5 0,-2 2 0,-2 1 15,-1 1-15,-1 3 0,0 3 16,-4 3-16,1-2 16,-1 2-16,-3 0 0,0 4 0,-1 3 15,-1 2-15,1 0 0,2 3 16,1 2-16,-1-1 0,0 0 0,2 2 16,2 1-16,2-3 15,0-1-15,3-1 0,2 0 16,-3-3-16,0 0 0,-1-2 15</inkml:trace>
  <inkml:trace contextRef="#ctx0" brushRef="#br0" timeOffset="252719.9469">25157 9245 0,'0'0'0,"0"0"0,0 0 16,0 0-16,0 0 0,0 0 0,-13 28 15,13-28-15,-15 27 0,6-9 16,-4 2-16,2 1 0,0 0 0,-1 0 16,0 2-16,-1 3 15,1-2-15,3-1 0,2-2 16,2-3-16,0-1 0,4-1 15,4 1-15,1-4 0,3-1 0,1-1 16,3-2-16,2-1 0,-1-1 16,2-2-16,3-1 0,0-4 15,2-1-15,-4-2 0,-1 2 16,-3 0-16</inkml:trace>
  <inkml:trace contextRef="#ctx0" brushRef="#br0" timeOffset="252970.3719">25455 9491 0,'0'0'0,"0"0"16,0 0-16,0 0 0,0 0 0,0 0 16,-2 24-16,2-24 15,0 0-15,-6 31 0,6-31 16,-6 22-16,6-22 0,-4 22 0,2-10 15,0 0-15,1-2 0,-1-1 16,1 0-16,0-2 0,1 0 16,1-2-16,2-1 0,-2-2 15,-1-2-15,2 2 0,-2-2 16,2 2-16</inkml:trace>
  <inkml:trace contextRef="#ctx0" brushRef="#br0" timeOffset="253158.4771">25590 9281 0,'0'0'0,"0"0"16,0 0-16,0 0 0,0 0 0,0 0 16,16 18-16,-16-18 15,0 0-15,21 18 0,-21-18 16,22 18-16,-11-7 0,-1-2 15,-1 0-15,-2-3 0</inkml:trace>
  <inkml:trace contextRef="#ctx0" brushRef="#br0" timeOffset="253590.1284">25865 9372 0,'0'0'0,"0"0"0,0 0 16,0 0-16,0 0 0,0 0 0,31 4 15,-31-4-15,0 0 0,29 8 16,-29-8-16,29 6 0,-15-3 0,1-1 16,-1 0-16,-1 1 15,-1 1-15,1 0 0,-2 2 16,-1-2-16,-2 0 0,-1 0 0,-3 2 15,0-1-15,-2 0 0,-3 2 16,-2 1-16,-3 2 0,-1-1 16,-3 3-16,-3 0 0,0 1 15,1 0-15,-5 2 0,2-2 16,2 1-16,1-1 0,1-2 16,1 0-16,1-3 0,2-1 0,2 1 15,1 0-15,2 0 16,1-3-16,4 1 0,4-1 15,-2-1-15,2 0 0,4-2 16,3 1-16,1-2 0,-1-1 0,6 1 16,1-1-16,-1 0 0,-2 0 15,-2 0-15,-3 0 0,-2 0 16</inkml:trace>
  <inkml:trace contextRef="#ctx0" brushRef="#br0" timeOffset="254090.3444">26325 9552 0,'0'0'0,"0"0"0,0 0 15,0 0-15,0 0 0,0 0 16,23 12-16,-23-12 0,0 0 0,25 4 15,-11-5-15,0 0 0,-1 0 16,1-1-16,2-1 16,-2 1-16,-1-2 0,2 1 0,-1-1 15,-1 0-15,-1-1 0,-1-1 16,-1-1-16,-1 1 0,-1 0 0,-2-1 16,0 1-16,-2-2 15,0 0-15,-3-1 0,-1 0 16,-1 0-16,-2 1 0,0-1 15,-1 2-15,-2 1 0,-1 1 0,-1 2 16,-2 1-16,-1 0 0,-1 1 16,-6 3-16,-2 2 0,1 2 15,3 1-15,-2 5 0,-1 3 16,2-1-16,0 2 0,2 1 16,1 2-16,2-1 0,4 0 0,3 3 15,5 2-15,1-4 16,2-4-16,4 1 0,4 0 15,0-5-15,1-2 0,4-1 16,3-1-16,-1 0 0,0-2 0,0-1 16,0-1-16,-4 0 0,-4-1 15,-3 0-15,0 0 0,-2-1 16</inkml:trace>
  <inkml:trace contextRef="#ctx0" brushRef="#br0" timeOffset="261635.4256">5974 7247 0,'0'0'0,"0"0"16,0 0-16,0 0 0,0 0 0,0 0 16,0 0-16,24-5 15,-24 5-15,0 0 0,24 0 16,-24 0-16,24 0 0,-12 0 15,2 1-15,2-1 0,-1-1 0,4 0 16,3 1-16,0 0 16,0 0-16,8-1 0,2 1 0,1-1 15,-1 0-15,0 0 0,2 1 16,1 1-16,3 0 0,9 0 16,1-1-16,-3 1 0,-2 1 0,9 0 15,3-1-15,-5-1 16,-2 1-16,3 1 0,3 2 15,-4-1-15,-2-2 0,11 1 0,3 2 16,-4-2-16,0 0 0,6-1 16,0 0-16,-6-2 0,-6-3 15,6 5-15,6 4 0,-4 0 16,-3-1-16,29 3 0,-5-3 16,-11-3-16,-6-2 0,4 1 15,5 0-15,-9 1 0,-2 1 0,4-2 16,5-1-16,-13 0 15,-4 0-15,7 0 0,4 0 16,-2 0-16,-3 0 0,3 1 0,2 1 16,-8-5-16,-6-1 0,8 2 15,4 3-15,-2-1 0,-2 1 16,1 1-16,3 0 0,-8 1 16,-5-1-16,5-2 0,4 0 15,-8 0-15,-7 0 0,4 1 16,0 0-16,-4-1 0,-2-2 0,-2 2 15,-1 1-15,-8 1 16,-6 0-16,-2-4 0,-1-4 0,-2 3 16,-2 2-16,-4 0 0,-4 4 15,-8-2-15,-2 0 0,0 0 16,-4 0-16,-1 1 0,-2 0 0,3 0 16,1-1-16,0 1 0</inkml:trace>
  <inkml:trace contextRef="#ctx0" brushRef="#br0" timeOffset="265952.3449">6038 5789 0,'0'0'16,"0"0"-16,27-1 0,-27 1 0,35-3 15,-15 1-15,4 1 0,7-2 16,0 1-16,3-1 0,2 1 0,7-2 16,-2-1-16,-1-1 15,-2 2-15,-4-1 0,-5 2 0,-3-1 16,-4-2-16,-6 3 0,-4 2 15,-7 1-15,-5 0 0,-8 2 16,-5-3-16,5 1 0,1 0 16,2 0-16</inkml:trace>
  <inkml:trace contextRef="#ctx0" brushRef="#br0" timeOffset="266152.3467">5980 5919 0,'0'0'0,"0"0"15,0 0-15,1 23 0,-1-23 16,2 33-16,-1-11 0,1 3 16,-2 3-16,0 3 0,0 4 15,0 6-15,0-1 0,0 4 16,0-4-16,-2-4 0,1-4 0,-2-2 16,-1 0-16,-4-6 0,-2-5 15,-2-1-15,-1-5 0,3-1 16,3-3-16,1-1 0</inkml:trace>
  <inkml:trace contextRef="#ctx0" brushRef="#br0" timeOffset="266370.6318">6476 5802 0,'0'0'0,"0"0"15,0 0-15,0 0 0,0 0 0,0 0 16,0 0-16,-6 22 0,6-22 16,-18 21-16,4-8 0,-1-1 15,-1 3-15,-1-2 0,-2 2 16,-1 2-16,-1 6 0,-1 0 16,1-3-16,5-2 0</inkml:trace>
  <inkml:trace contextRef="#ctx0" brushRef="#br0" timeOffset="266552.6332">6179 6033 0,'0'0'0,"0"0"0,0 0 16,0 0-16,16 24 0,-16-24 0,14 27 16,-6-11-16,-3 1 0,3-3 15,1 1-15,-3-2 0,1 2 16,0-2-16,-2-3 0,-2-2 15,0-2-15,-1-1 0</inkml:trace>
  <inkml:trace contextRef="#ctx0" brushRef="#br0" timeOffset="266818.6377">6281 6056 0,'0'0'15,"0"0"-15,0 0 0,23-12 16,-11 8-16,2-1 0,3 2 15,-1-1-15,2 1 0,0 0 16,-1 1-16,5-1 0,0 2 0,-2 1 16,-1-1-16,-3 1 0,-1 1 15,-3 1-15,-1 2 0,-2-1 16,0 2-16,-4 1 0,1 0 16,-4 2-16,-1 2 0,-3 0 15,-3 2-15,1-1 0,-3 0 0,-2 4 16,1 1-16,-1-1 15,0 0-15,0-3 0,0-1 16,1-2-16,-2 1 0,1-2 16,1-1-16,1-2 0</inkml:trace>
  <inkml:trace contextRef="#ctx0" brushRef="#br0" timeOffset="267019.0395">6269 6183 0,'0'0'0,"0"0"16,0 0-16,0 0 0,27-6 0,-27 6 16,27-6-16,-12 4 0,3 0 15,-3 0-15,3-3 0,-1 2 16,-1 0-16,-1 1 0,0 0 16,0 0-16,-3 0 0,-4 1 15,-2-1-15,2 1 0</inkml:trace>
  <inkml:trace contextRef="#ctx0" brushRef="#br0" timeOffset="267185.8239">6226 6307 0,'0'0'0,"0"0"0,0 0 0,25-4 16,-25 4-16,27-8 0,-8 4 15,2-2-15,2 0 0,2 0 16,-1-1-16,7 0 0,2 0 0,-6 1 15,1 1-15,-5 0 0,-3 1 16,-5 0-16</inkml:trace>
  <inkml:trace contextRef="#ctx0" brushRef="#br0" timeOffset="267438.1742">6447 6300 0,'0'0'16,"0"0"-16,0 0 0,0 0 0,5 21 16,-5-21-16,5 21 0,-3-11 15,0 1-15,1-2 0,-1 3 16,0-2-16,0 0 0,0 0 16,-2-2-16,2 1 0,0-2 15,-2 0-15,0-2 0,0 1 0,0 0 16,-4-1-16,-2-1 15,0-1-15,1 1 0,0 0 0,0-2 16,2 0-16</inkml:trace>
  <inkml:trace contextRef="#ctx0" brushRef="#br0" timeOffset="267588.5529">6327 6376 0,'0'0'0,"0"0"0,0 0 16,0 0-16,0 0 0,0 0 0,-1 24 15,1-24-15,0 0 0,-6 31 16,6-31-16,-4 24 16,3-13-16,-1-2 0,2 0 0,0-1 15,0-1-15,0-2 0</inkml:trace>
  <inkml:trace contextRef="#ctx0" brushRef="#br0" timeOffset="267744.0427">6632 6376 0,'0'0'0,"0"0"0,0 0 0,0 0 16,0 0-16,18 12 0,-18-12 15,0 0-15,0 0 0,24 15 16,-24-15-16,17 6 0,-12-4 0,1 1 16</inkml:trace>
  <inkml:trace contextRef="#ctx0" brushRef="#br0" timeOffset="267969.1365">7099 5796 0,'0'0'16,"0"0"-16,0 0 0,0 0 0,-10 26 15,10-26-15,-16 23 0,8-8 16,-1 2-16,1 3 0,-3 1 16,1 0-16,2-1 0,-3 2 0,4-4 15,0-2-15</inkml:trace>
  <inkml:trace contextRef="#ctx0" brushRef="#br0" timeOffset="268119.1102">7083 5982 0,'0'0'16,"0"0"-16,0 0 0,25-10 16,-13 6-16,2 1 0,3-2 0,-1 1 15,1 2-15,5 0 0,-4 2 16,0-2-16,-3 1 0,-1 0 16,-3-1-16,-1 2 0</inkml:trace>
  <inkml:trace contextRef="#ctx0" brushRef="#br0" timeOffset="268402.1148">7089 6170 0,'0'0'0,"0"0"15,0 0-15,22-5 0,-22 5 0,22-5 16,-7 3-16,2-1 0,-1 0 15,1 0-15,-1 0 16,4-1-16,-3 1 0,-2 2 0,-2 0 16,-1 1-16,-3 0 0,-2 2 15,-4 4-15,-3-1 0,-2 1 16,-1 3-16,-2 1 0,-4-1 16,-4 0-16,-3 5 0,-1 3 15,1-2-15,-1 0 0,2-2 16,3-1-16,1-3 0</inkml:trace>
  <inkml:trace contextRef="#ctx0" brushRef="#br0" timeOffset="268636.826">7037 6207 0,'0'0'15,"0"0"-15,0 0 16,0 0-16,0 0 0,0 0 0,0 0 16,0 0-16,0 0 0,11 22 15,-11-22-15,2 27 0,-2-27 0,2 30 16,-2-30-16,8 30 15,-1-17-15,-1-3 0,1 0 16,2-1-16,-2-1 0,5-4 16,1-2-16,2 1 0,1-1 0,-1-3 15,2-1-15,-4-1 0,0-1 0,4-2 16,-1-2-16,1-9 16,-5-9-16,-1 6 0,-1 2 0,-3 3 15</inkml:trace>
  <inkml:trace contextRef="#ctx0" brushRef="#br0" timeOffset="268802.8224">7454 6062 0,'0'0'0,"0"0"16,0 0-16,0 0 0,0 0 0,0 0 16,3 26-16,-3-26 0,0 22 15,0-22-15,0 27 16,0-16-16,0 0 0,2-3 15,3 0-15,-1-2 0,-1-2 0,0 2 16</inkml:trace>
  <inkml:trace contextRef="#ctx0" brushRef="#br0" timeOffset="269068.8295">7585 5976 0,'0'0'0,"0"0"16,0 0-16,0 0 0,0 0 0,4 31 15,-4-31-15,0 36 0,-1-12 16,1-1-16,-2 2 0,1-1 16,1 1-16,0 6 0,-2-1 15,2-4-15,0-3 0,0-1 16,-1 0-16,-1-4 0,1-2 16,0-2-16,-1-4 0,-1-1 0,-3-2 15,2-2-15,-4-3 16,0-2-16,0-1 0,-2-4 0,0-2 15,-1-3-15,2-2 0,1 2 16,2 2-16,0 0 0</inkml:trace>
  <inkml:trace contextRef="#ctx0" brushRef="#br0" timeOffset="269435.4713">8115 5902 0,'0'0'0,"0"0"0,0 0 16,0 0-16,0 0 0,-17 24 15,17-24-15,-24 28 0,10-11 16,-1 5-16,-2 3 0,2 0 16,-1 0-16,-4 6 0,2 1 15,2-3-15,3-3 0,1 2 16,2-3-16,3-3 0,2-4 0,4-5 15,1-7-15,0-2 0,0 0 16,0-1-16</inkml:trace>
  <inkml:trace contextRef="#ctx0" brushRef="#br0" timeOffset="269618.65">8095 6112 0,'0'0'16,"0"0"-16,0 0 0,0 0 15,-2 26-15,2-26 0,-4 32 16,0-11-16,1-1 0,2 2 16,-2 1-16,0 0 0,2-5 0,1 1 15,1-3-15,1-2 0,-1-4 16,2-2-16,1-2 0,0-1 16,-1-1-16,-1-1 0</inkml:trace>
  <inkml:trace contextRef="#ctx0" brushRef="#br0" timeOffset="269885.0649">8481 5786 0,'0'0'16,"0"0"-16,0 0 0,0 0 0,-17 25 15,17-25-15,-20 23 16,10-9-16,0 1 0,2 1 15,-2-2-15,4 1 0,0-3 0,6-3 16,3-1-16,4-2 0,2 0 16,4-2-16,6-3 0,5-2 15,-1-3-15,1 0 0,2 1 16,-2-1-16,-1 1 0,3-1 16,-4 1-16,-7 3 15,-5 0-15,-3 1 0,-1-1 0,-1 1 0</inkml:trace>
  <inkml:trace contextRef="#ctx0" brushRef="#br0" timeOffset="270135.5734">8445 6079 0,'0'0'0,"0"0"15,0 0-15,0 0 0,-2 28 0,2-28 16,-5 38-16,3-14 0,0 4 15,-2 13-15,1 2 16,0-4-16,1-3 0,-2 4 0,2-3 16,0-8-16,2-5 0,0-1 15,0-1-15,0-3 0,0-2 16,-1-4-16,1-3 0,-3-3 16,0-4-16,2-1 0,0 0 15,1-2-15</inkml:trace>
  <inkml:trace contextRef="#ctx0" brushRef="#br0" timeOffset="270285.6407">8511 6143 0,'0'0'16,"0"0"-16,0 0 0,22-2 15,-22 2-15,0 0 0,25 1 16,-15 2-16,0-1 0,-1-1 15,-1 1-15,-1 0 0</inkml:trace>
  <inkml:trace contextRef="#ctx0" brushRef="#br0" timeOffset="270452.1483">8479 6336 0,'0'0'0,"0"0"16,0 0-16,22-7 0,-22 7 0,24-8 15,-8 4-15,0-1 0,2 1 16,2-3-16,1-2 0,-3 1 16,-1 2-16,-3 0 0</inkml:trace>
  <inkml:trace contextRef="#ctx0" brushRef="#br0" timeOffset="270689.2796">9011 5857 0,'0'0'0,"0"0"15,0 0-15,0 0 0,0 0 16,0 0-16,0 0 0,10 27 16,-10-27-16,1 25 0,-1-25 15,0 34-15,0-17 0,2 0 16,0-1-16,1-2 0,-1 0 0,1-2 15,0-2-15,-1-1 0,-1-4 16,0 0-16,0-1 0,0-1 16</inkml:trace>
  <inkml:trace contextRef="#ctx0" brushRef="#br0" timeOffset="271104.4636">9092 5874 0,'0'0'0,"0"0"15,0 0-15,0 0 0,23-10 0,-23 10 16,22-3-16,-11 0 0,-1-1 16,0 2-16,-1 1 0,0 2 15,-2 0-15,1 2 0,-1 0 16,-1 1-16,0 1 0,-2 1 16,0 4-16,-2-1 15,0 2-15,-2 3 0,-1 4 16,0-1-16,0 0 0,-2 2 0,0-1 15,-1-1-15,-4-2 0,-1-3 16,0-1-16,-2-2 0,1 0 16,-1-4-16,-1-2 0,1 0 15,1 1-15,-1-2 0,0 2 16,0-1-16,0 0 0,1-2 16,0 0-16,5 0 0,0 0 0,3-1 15,2 0-15,0 0 0,4-1 16,1 0-16,4 0 15,2 0-15,2 0 0,1-2 0,2-1 16,-1 2-16,1 1 0,3-2 16,-2 1-16,-3-1 0,-2 0 15,-3 2-15,-1-1 0,-1 1 0</inkml:trace>
  <inkml:trace contextRef="#ctx0" brushRef="#br0" timeOffset="271337.5544">8851 6266 0,'0'0'0,"0"0"16,0 0-16,0 0 0,0 0 0,5 30 15,-5-30-15,2 23 0,-2-23 0,7 24 16,-5-11-16,1-3 0,0-1 15,-1 0-15,0-1 0,0-1 16,0-1-16,-2-6 0,1-11 16,-1 4-16,0 0 0,0 2 15</inkml:trace>
  <inkml:trace contextRef="#ctx0" brushRef="#br0" timeOffset="271552.6387">8887 6274 0,'0'0'15,"0"0"-15,0 0 0,29-15 16,-15 9-16,0 2 0,-1 0 0,1 0 16,0 1-16,-1 0 0,-1 2 0,4 1 15,-2 1 1,-2 2-16,-1-2 0,-2 5 0,-2 2 16,-3 0-16,-2 1 0,-2 2 15,-1 4-15,-1-2 0,0 0 0,-1 1 16,-5 1-16,1-2 0,-1-1 15,3-2-15,-1-2 0,2 0 16</inkml:trace>
  <inkml:trace contextRef="#ctx0" brushRef="#br0" timeOffset="271685.6417">8917 6429 0,'0'0'16,"0"0"-16,0 0 0,0 0 16,0 0-16,0 0 0,0 0 15,31-4-15,-31 4 0,22-4 16,-22 4-16,28-4 0,-13 2 0,1-2 15,0 1-15,0 0 0,0 0 16,-2-1-16,-2 1 0,-1 1 16</inkml:trace>
  <inkml:trace contextRef="#ctx0" brushRef="#br0" timeOffset="271925.7417">9233 6195 0,'0'0'16,"0"0"-16,0 0 0,0 0 0,0 0 16,0 0-16,1 33 0,-1-33 15,-1 25-15,1-25 0,-2 32 16,2-16-16,0 0 0,0-3 16,0-1-16,0-1 0,1-1 15,-1-3-15,0 0 0,1-2 16,0-1-16,-1-4 0,0 0 15,0 2-15,0-2 0,0 0 0,0 0 16,0 0-16</inkml:trace>
  <inkml:trace contextRef="#ctx0" brushRef="#br0" timeOffset="272319.1937">9234 6253 0,'0'0'0,"0"0"16,0 0-16,0 0 0,0 0 16,0 0-16,20-17 0,-20 17 15,22-4-15,-22 4 0,27-4 0,-15 3 16,0-2-16,-1 2 0,-1-1 15,0 1-15,0 1 16,-1 0-16,0 0 0,0 1 0,-1 1 16,-2 2-16,1 1 0,-1 2 15,-2 3-15,-2 1 0,0 0 16,-2 0-16,0 3 0,0-1 16,-3-1-16,1 1 0,0-2 15,-1 0-15,1-1 0,0-1 16,0-2-16,-1 2 0,-1 0 0,0-2 15,-2-3-15,0 1 0,-1-1 0,-2-3 16,-1 1-16,-1-1 16,0-1-16,0-1 0,0 0 15,2 1-15,3 0 0,-1-1 16,2 1-16,-1 0 0,2 0 16,2-1-16,2 1 0,0 0 15,4-2-15,4 1 0,4 0 16,-1 0-16,0-1 0,1 0 0,1 2 15,-1-1-15,0-1 0,2 2 16,-1 1-16,-1-1 0,-2 1 16,-1-1-16</inkml:trace>
  <inkml:trace contextRef="#ctx0" brushRef="#br0" timeOffset="276691.8259">16945 7097 0,'0'0'0,"0"0"16,0 0-16,21 6 0,-21-6 0,0 0 15,35 2-15,-20-1 0,2-1 16,3 1-16,2 1 16,0 0-16,0 0 0,9-1 0,2-1 15,1 1-15,1 0 0,2 0 16,0-1-16,11 0 0,-1-2 0,3 1 16,0 0-16,8-1 0,-3 0 15,3 0-15,2 1 16,-4 1-16,-3 0 0,12 1 0,3 1 15,-2-2-15,0-1 0,11 0 16,0 0-16,-7-1 0,-5 1 0,31 0 16,-5 2-16,-13 1 15,-7 2-15,4-3 0,2-2 16,-3-2-16,-4 0 0,5-1 16,2 1-16,-6 1 0,-6 1 0,7 0 15,4 2-15,-9-4 0,-8 0 16,9 2-16,3 1 15,-2 0-15,-3 0 0,6 0 16,1-1-16,-4 1 0,-5-1 0,5 2 16,4 1-16,-8-3 0,-6-4 15,7 3-15,3 2 0,-5-1 16,-2 1-16,4 1 0,3 1 16,-9-4-16,-8-2 0,12 1 15,8 0-15,-8 3 0,-5 2 0,5-1 16,4-1-16,-5-1 0,-4 0 15,5 0-15,5 2 16,-11 0-16,-5 0 0,8 1 0,4-2 16,-5 0-16,-2 0 0,0 1 15,1 1-15,-5 0 0,-4 1 16,6 1-16,4-1 0,-9 1 0,-6 0 16,3-2-16,3-2 15,-7 3-15,-3-1 0,0 1 16,0 1-16,-7 0 0,-4-2 0,-1-1 15,1 1-15,-8-1 0,-4 0 16,-4 1-16,-2-2 16,-7 0-16,-2 0 0,-3 0 0,0 0 15,0 0-15,0 0 0,-3 3 16,-2-1-16,-1 1 0,-4-2 0,-6 0 16,-4 1-16,3 0 15,-1 0-15,-2 0 0,-2-2 16,-2 1-16,-2 1 0,-3-1 0,-3 0 15,0 1-15,-1-2 0,-10 1 16,-2-2-16,-1 1 0,0 0 16,-3 0-16,-4 0 0,3 0 15,2 0-15,-13 0 0,-2-2 16,2 1-16,3 1 0,-10-1 16,0-1-16,7-1 0,3 2 15,-5-1-15,-4 1 0,4 0 16,5-1-16,-30-2 0,5 0 15,9 0-15,8-1 0,-6 2 16,-4 0-16,4-2 0,1-1 0,-2 0 16,-1 0-16,6 5 0,3 3 15,-2-1-15,-2-3 0,7 1 16,2 1-16,-3-4 0,-2-1 16,1 2-16,0 0 0,-3 0 15,-2 2-15,8-1 0,6 1 16,-5 0-16,-2-2 0,3 1 15,2-2-15,-5 0 0,-2 1 16,7-1-16,4 1 0,-6 5 0,-4 4 16,5-6-16,2-3 0,-4 0 15,-2 3-15,5 1 0,4 2 16,-6-4-16,-5-5 0,4 3 16,3 1-16,-4 2 0,-3 2 15,7-2-15,4 0 0,-8 2 16,-4 0-16,6 3 0,2 1 0,0-1 15,2-2-15,1 1 16,1-2-16,-3 1 0,-2 0 16,7 3-16,7 2 0,-8-4 0,-6 0 15,7-2-15,5-1 0,-2 0 16,0 1-16,1 3 0,3 2 0,-2-5 16,0-7-16,5 3 15,3 0-15,-4 4 0,-2 1 16,2-1-16,3-2 0,1-2 15,3-2-15,5 5 0,4 2 0,-3 1 16,-1-2-16,17-3 0,1-2 16,0 5-16,1-1 0,1 1 15,1-1-15,2 0 0,3 1 16,0-1-16,0 0 0,4-1 16,0 0-16,4 1 0,0 0 0,2-1 15,2 0-15,3 0 0,2 1 16,6 2-16,7 0 15,-1-1-15,0-1 0,7-1 0,6-1 16,2 0-16,1 0 0,14 1 16,2 1-16,-1 0 0,-1 1 15,16-3-15,3-2 0,-4 0 16,0 2-16,15-3 0,3-2 16,-7 2-16,-4 0 0,41-2 15,-4-1-15,-14 4 0,-10 3 0,1-3 16,1-1-16,-10 2 0,-3 1 15,-1 5-15,0 3 16,-12-5-16,-8-2 0,-19 0 0,-12 0 16,-9 0-16</inkml:trace>
  <inkml:trace contextRef="#ctx0" brushRef="#br0" timeOffset="281943.4232">17496 6182 0,'0'0'0,"0"0"0,0 0 16,0 0-16,0 0 0,0 0 16,0 0-16,0 0 0,0 0 0,0 0 15,0 0-15,0 27 0,0-27 16,0 0-16,0 25 0,0-25 15,-2 21-15,1-9 0,0 2 16,0-2-16,-1 1 0,1-1 16,0 0-16,0 0 0,0-1 0,1 1 15,0 0-15,0-1 16,-1 0-16,0-1 0,1 1 16,0-2-16,0 0 0,0-1 15,0 0-15,0-1 0,0-1 0,0-1 16,0 0-16,0 0 0,0-2 15,0 1-15,0-2 16,0-2-16,-1 3 0,1-3 0,0 2 16,0-2-16</inkml:trace>
  <inkml:trace contextRef="#ctx0" brushRef="#br0" timeOffset="283051.9229">17714 7030 0,'0'0'0,"0"0"0,0 0 16,0 0-16,0 0 0,0 0 15,0 0-15,0 0 0,0 0 0,0 0 16,0 0-16,0 0 16,0 0-16,0 0 0,0 0 15,0 0-15,21 5 0,-21-5 0,22 4 16,-22-4-16,31 2 0,-31-2 15,42-2-15,-20 1 0,0 0 16,4 0-16,1 1 0,7 0 16,-1-1-16,2 1 0,0 0 15,-2 0-15,-1 0 0,3 0 16,-2-3-16,-4 1 0,-4 1 16,-2-1-16,-2 2 0,-4 0 0,-5 0 15,-2-1-15,-2 0 16,-3 1-16,0-1 0,-5 1 0,-7 1 15,0-1-15,0 1 0,-4 0 16,-3 1-16,-1-1 0,-3 0 16,-3-1-16,-2 1 0,-1 1 15,-3-1-15,-1 0 0,-3-1 16,-4 2-16,0 0 0,-1 1 16,-3 1-16,5-2 0,3 1 0,2-1 15,0 1-15,3-2 0,1-2 16,4 1-16,4 0 0,2 1 15,4 0-15,3-1 0,2-1 16,4 0-16,2 1 0,5-3 16,5 2-16,1 0 0,1-2 0,4 1 15,3 0-15,0 0 16,2 0-16,3 1 0,1 0 16,-1-1-16,0 0 0,6-2 15,-1 1-15,-3 0 0,-1 2 16,-3 1-16,-1 0 0,-3 0 0,0 0 15,-4 0-15,-3 0 0,-2 0 16</inkml:trace>
  <inkml:trace contextRef="#ctx0" brushRef="#br0" timeOffset="283451.9459">18851 7042 0,'0'0'0,"0"0"0,0 0 16,0 0-16,0 0 0,0 0 0,0 0 15,0 0-15,0 0 16,25 0-16,-25 0 0,0 0 16,32-3-16,-32 3 0,27-1 0,-11 1 15,3-2-15,0 2 0,1 0 16,1-1-16,1 1 0,0-1 16,0 1-16,4-2 0,-2 1 15,-2 0-15,-2 1 0,-2 0 16,-3 1-16,-1 0 0,-3 1 15,-1-2-15,-3-2 0,-1 4 16,-2-1-16,0 0 0,-2 2 0,0 0 16,0 0-16,0-1 0</inkml:trace>
  <inkml:trace contextRef="#ctx0" brushRef="#br0" timeOffset="284168.9423">19744 7030 0,'0'0'16,"0"0"-16,0 0 0,0 0 16,0 0-16,0 0 0,0 0 15,0 0-15,0 0 0,0 0 0,0 0 16,28 4-16,-28-4 0,0 0 15,33 1-15,-33-1 0,27 0 16,-11 1-16,-1-1 0,4 0 16,1 1-16,1-1 0,1 0 15,0 1-15,0 0 0,7 0 16,2 1-16,0 1 0,0-1 0,2-1 16,1-1-16,-1 1 0,0 0 15,8 2-15,-1 1 0,1-3 16,0 0-16,0-1 0,1 0 15,-2 1-15,-3 2 0,8-1 16,-2 0-16,-3-2 0,1-2 0,-2 2 16,-3 0-16,1 2 15,-1-1-15,-2-1 0,0-1 0,-2 2 16,-1 0-16,1 0 16,1 0-16,-3-1 0,-3 0 0,3 0 15,1 0-15,-2 0 0,-2 0 16,-1 0-16,-3 1 0,-2 1 15,-2-1-15,0 0 0,2 0 16,-2 0-16,-1 0 0,-5-1 16,-1 2-16,0-1 0,-1 2 0,-1-2 15,-1-1-15,-2 0 0,-1 0 16,-3 0-16,1 1 16,-2 0-16,0-1 0,0-1 0,1 1 15,-3 0-15,2-1 0,-2 1 16,0 0-16,-5 1 0,0 0 15,0-1-15,1 1 0,1-1 16</inkml:trace>
  <inkml:trace contextRef="#ctx0" brushRef="#br0" timeOffset="287135.9396">14792 8199 0,'0'0'0,"0"0"15,0 0-15,0 0 0,0 0 0,0 0 16,0 0-16,0 0 16,0 0-16,0 0 0,-7 26 0,7-26 15,0 0-15,-12 24 0,12-24 16,-11 25-16,5-10 0,1 1 15,-2 1-15,1-1 0,-1 0 16,2 2-16,-1 2 0,1-1 16,0 0-16,1 4 0,0-1 15,2-3-15,1-2 0,1 0 16,0 0-16,0-2 0,1-1 0,0 1 16,1-2-16,2-2 15,-1-2-15,2-1 0,-1-3 0,0-3 16,1 0-16,0-2 0,3-1 15,1-2-15,1-2 0,1-1 16,2-3-16,0 1 0,-1-1 16,4-4-16,-1 0 0,0-2 15,-1 1-15,1-1 0,2 1 16,-2 0-16,0 0 0,-2-2 16,-1-1-16,0 3 0,-1 1 15,-1 1-15,-1-1 0,-1 0 16,-1-1-16,0 2 0,-2 1 0,0 0 15,-1 4-15,0 0 0,-2 4 16,0 0-16,0 1 0,-2 2 16,2-4-16,-2 4 0,0 0 15,0 0-15,1 3 0,-2 1 16,0 0-16,0 3 0,0 1 16,-1 1-16,-1-1 0,-1 4 15,1 1-15,-1 1 0,-1 1 0,1 2 16,-1 1-16,1 0 0,1-1 0,-2 3 15,1 1-15,2-3 16,2-1-16,1 0 0,2-1 16,1 0-16,2-1 0,0-3 15,3-3-15,1-2 0,1-2 0,2 0 16,2-3-16,-1 0 16,0-1-16,-1 0 0,-2 0 0,-3 0 15</inkml:trace>
  <inkml:trace contextRef="#ctx0" brushRef="#br0" timeOffset="287705.0372">15363 8352 0,'0'0'0,"0"0"15,0 0-15,0 0 0,0 0 0,0 0 16,0 0-16,0 0 0,-8 28 16,8-28-16,0 0 0,-11 31 15,11-31-15,-10 27 0,5-12 16,0 0-16,1 0 0,-1 1 16,1 0-16,0 0 0,0-2 0,1-1 15,0-1-15,0-1 0,1 0 16,0-2-16,1-2 15,0-1-15,0 0 0,0-2 0,-1-2 16,2-2-16,0 0 0,0 0 16,3-5-16,-1 1 0,1-2 0,-1-1 15,1-2-15,0-1 0,1-1 16,2-1-16,2-1 16,-1-1-16,2 0 0,4-4 15,2-2-15,0 3 0,1 2 0,2 0 16,4-1-16,-2 3 0,-2-1 15,1 3-15,0 1 0,0 2 16,0 1-16,4 3 16,-1 3-16,-5 1 0,-3 1 15,1 3-15,-2 3 0,-5-1 0,0-1 0,-1 3 16,-2 4-16,0 0 0,-1 0 16,-1 2-16,0 3 15,-1-1-15,-1-3 0,0 2 0,-1-1 16,0 1-16,0-1 0,-1 1 15,0 1-15,-1-1 0,-1-2 0,1-1 16,0 0-16,-1-2 16,-1-3-16,2-1 0,0 0 15,0-2-15</inkml:trace>
  <inkml:trace contextRef="#ctx0" brushRef="#br0" timeOffset="288306.0116">16246 8400 0,'0'0'0,"0"0"0,0 0 0,0 0 0,0 0 16,0 0-16,0 0 0,0 0 15,0 0-15,2-19 16,-2 19-16,0 0 0,0 0 0,-24-10 16,24 10-16,-22-1 0,22 1 0,-29 2 15,29-2 1,-35 6-16,18-3 0,-1 3 0,-2 2 16,1-1-16,1 2 0,-5 5 15,0 5-15,3-2 0,4-2 0,1 3 16,2 1-16,2-1 0,2-3 15,1 4-15,4 0 16,3-6-16,1 0 0,5-2 0,4 0 16,1-3-16,2-1 0,3-5 15,1-2-15,1-1 0,-1-1 0,7-5 16,4-1-16,-4-1 0,-1 0 16,-3-3-16,-2-5 15,-2 1-15,-3 1 0,-1-2 0,0-1 16,-2 3-16,-1 1 0,-3 1 15,-2 1-15,0 1 0,-1 0 0,-1 1 16,-1 3-16,0 3 16,0 4-16,0-3 0,0 3 15,-2 1-15,1 1 0,-1 4 16,1 3-16,0 2 0,0 0 0,1 3 16,0 2-16,1 0 0,1 0 15,1-1-15,0 2 0,1-2 16,2-1-16,2 0 0,3-2 15,0 0-15,0-2 0,-3-1 16,0-1-16,-1-3 0</inkml:trace>
  <inkml:trace contextRef="#ctx0" brushRef="#br0" timeOffset="289254.2004">16595 8400 0,'0'0'0,"0"0"0,0 0 0,0 0 16,0 0-16,0 0 0,0 0 15,0 0-15,-14 21 0,14-21 0,-10 24 16,10-24-16,-11 29 0,6-17 16,-1 1-16,1 0 0,-1 0 15,2 1-15,-1 0 0,1 0 16,-1-2-16,1 1 0,1-1 16,-1 1-16,1-2 0,0-3 0,1 1 15,-1-3-15,2 1 0,0-2 16,0 0-16,0-1 15,1-4-15,0 0 0,0 0 0,1-4 16,0-1-16,0-2 0,0-3 16,0 0-16,2 0 0,-1-1 15,0 0-15,1-1 0,1-1 16,0 1-16,3-2 0,-1 1 16,2-1-16,2 1 0,1-2 15,4-2-15,2 2 0,-1 2 16,0 1-16,0 1 0,2 1 15,1 1-15,1 1 0,-2 4 0,0 2 16,-3 1-16,-1-2 16,-2 2-16,-1 1 0,-1 1 0,-1 1 15,-2 1-15,0 2 0,-2 2 16,0 1-16,-1 1 0,1 3 16,-3 0-16,0 1 0,-1 0 15,-1 0-15,0 1 0,-1 0 16,0 0-16,1-3 0,-1 2 0,0 1 15,0-1-15,-2 0 0,2-1 16,0 0-16,-1-1 16,0 0-16,-1-3 0,-2 0 0,3-1 15,0 0-15,0-1 0,-1-3 16,3-3-16,-1 4 0,1-4 16,4 3-16,-2-2 0,0 1 0,-2-2 15</inkml:trace>
  <inkml:trace contextRef="#ctx0" brushRef="#br0" timeOffset="289585.6388">17170 8448 0,'0'0'15,"0"0"-15,0 0 0,0 0 16,0 0-16,-6 21 0,6-21 16,-5 21-16,5-21 0,-9 22 15,3-11-15,1 0 0,-1-1 0,1 2 16,-1 0-16,2-1 0,-1 1 16,2-1-16,0 2 0,0-3 15,0 0-15,1-3 0,0 1 16,1-2-16,0-2 0,0 0 15,0 0-15,-1-1 0,1 0 0,1-3 16,0 2-16,0-2 16,0-4-16,0 4 0,0-3 15,0 3-15</inkml:trace>
  <inkml:trace contextRef="#ctx0" brushRef="#br0" timeOffset="289802.0583">17108 8258 0,'0'0'0,"0"0"15,0 0-15,0 0 0,23-2 0,-23 2 16,0 0-16,23 2 16,-23-2-16,0 0 0,29 12 15,-18-8-15,0 0 0,1 2 16,1-1-16,-1 2 0,-1 0 0,-1-2 15,-1 1-15,-1-2 0</inkml:trace>
  <inkml:trace contextRef="#ctx0" brushRef="#br0" timeOffset="290602.8425">17546 8413 0,'0'0'0,"0"0"0,0 0 0,0 0 0,0 0 16,0 0-16,-5 26 0,5-26 0,0 0 16,-13 28-16,13-28 15,-11 25-15,5-13 0,0 1 0,-1-1 16,1 0-16,-1 0 0,0 0 15,2 1-15,-1-2 0,1 0 16,0-2-16,1 1 0,1-1 16,-1-2-16,2 0 0,0-2 15,0-1-15,1-1 0,1-3 16,0 0-16,1-5 0,0 1 0,2-2 16,2-1-16,-1-3 0,2-1 15,1-1-15,3-2 0,1 0 16,1 0-16,6-4 0,2 0 15,-1 1-15,-2 1 0,1 2 16,-1-2-16,1 5 0,-1 2 16,-1 2-16,1 1 0,-2 2 15,-1 1-15,-1 4 0,-2 2 16,-3 2-16,0 3 0,-1 0 16,-2 3-16,-1 2 0,-2 1 0,-2-1 15,0 0-15,-1 1 0,0-1 0,-2-1 16,1 0-1,-1 0-15,-2-1 0,2 0 16,0-1-16,-2-1 0,0 1 0,2-3 16,0-2-16,0 0 0,1-1 15,2-4-15,-2 3 16,2-3-16,-1-5 0,3 1 0,2-3 16,2-1-16,0 1 0,2-1 15,2-3-15,0 1 0,0-1 16,5-6-16,2 0 0,-1 1 0,1 0 15,-1 2-15,1 1 0,-2 2 16,0 0-16,-1 2 0,-1 2 16,-2 0-16,-1-1 0,0 2 15,0 3-15,0 1 0,-1 0 16,0 5-16,-1 3 0,0-1 0,-2 3 16,0 0-16,1 1 15,-2 2-15,-1 0 0,-2 0 0,-1 0 16,0-1-16,0 2 0,-2-1 15,-2 0-15,0-1 0,-1 0 0,0 0 16,-1-2-16,2 2 16,1-1-16,1-2 0,0-1 15,1 1-15,1-1 0,0 0 0,0-1 16,-1-1-16</inkml:trace>
  <inkml:trace contextRef="#ctx0" brushRef="#br0" timeOffset="291023.9906">18367 8448 0,'0'0'0,"0"0"16,0 0-16,0 0 0,0 0 0,0 0 15,-22 22-15,22-22 0,0 0 16,-21 30-16,21-30 0,-18 26 15,11-12-15,0 2 0,0 0 16,3-2-16,1 0 0,2-3 16,2 2-16,1-2 0,1-1 0,4-4 15,2 1-15,2-4 0,1 1 16,5-1-16,3-2 16,-2-2-16,-2-1 0,1-3 15,0-3-15,-2 0 0,0-1 0,0-1 16,-2-2-16,-2 0 0,-2-1 0,-3-3 15,0-2-15,-2 2 16,0 1-16,-5 0 16,-4 1-16,1 1 0,-2-1 0,-2 4 15,-1 1-15,-2 1 0,0 0 0,-2 1 16,0 1-16,-1 4 0,-1 1 16,1 3-16,0 3 0,1-1 15,2 0-15,2-1 16,1-1-16,1 0 0</inkml:trace>
  <inkml:trace contextRef="#ctx0" brushRef="#br0" timeOffset="291587.4492">18790 8408 0,'0'0'16,"0"0"-16,0 0 0,0 0 0,0 0 15,0 0-15,0 0 16,-16 24-16,16-24 0,-11 17 16,11-17-16,-16 23 0,16-23 0,-17 23 15,7-8-15,1 0 0,1 1 16,2 0-16,0 1 0,2-1 15,-1-3-15,2 3 0,2 0 16,1-4-16,2-2 0,4-1 16,2 0-16,0-3 0,1-1 0,3-3 15,1-3-15,1-1 16,0-2-16,2-3 0,4-3 16,-1 0-16,-1 1 0,-2-4 15,1-1-15,-2-1 0,-1 1 0,3-5 16,-2-1-16,-1 1 0,-2 2 15,-1 0-15,-1 1 0,-1 2 16,-2 3-16,0 1 0,-2 0 16,-1 4-16,-1 2 0,-1 2 15,-2 2-15,0 0 0,0 0 0,-2 5 16,-1 4-16,-1-1 0,1-1 16,-1 6-16,-2 0 0,2 1 15,-1-2-15,2 3 0,0 1 16,1-2-16,0-1 0,2 2 15,2-1-15,0 1 0,1-2 16,4-2-16,1 0 0,0-3 16,-2 0-16,-1-2 0</inkml:trace>
  <inkml:trace contextRef="#ctx0" brushRef="#br0" timeOffset="292019.2989">19533 8424 0,'0'0'0,"0"0"15,0 0-15,0 0 0,0 0 0,0 0 16,0 0-16,-25 2 16,25-2-16,-20 5 0,20-5 15,-26 5-15,26-5 0,-29 7 0,13-3 16,0 0-16,1 2 0,0 0 15,2-2-15,2 1 0,1 1 16,1-1-16,2 1 0,0 0 16,3-1-16,0 1 0,2 0 15,2-1-15,1 0 0,5-1 16,3 2-16,0-2 0,2 2 0,0 1 16,2-2-16,-2 3 0,0-1 15,0 0-15,0 2 0,0-1 16,-1 0-16,1 2 0,-3 1 15,-1-1-15,-1-1 0,-5-2 16,-2 1-16,-2-1 0,-1 0 16,-4 0-16,-3 1 0,-1-3 0,-1 1 15,-7 1-15,-1-2 16,0 1-16,0-1 0,-1-1 16,-1-1-16,1-2 0,2-1 15,2 0-15,4 0 0,2 0 0</inkml:trace>
  <inkml:trace contextRef="#ctx0" brushRef="#br0" timeOffset="292418.5457">19855 8312 0,'0'0'0,"0"0"0,0 0 0,0 0 15,0 0-15,0 0 0,0 0 16,0 27-16,0-27 0,-6 19 15,6-19-15,-11 28 0,4-12 0,-1 1 16,1 1-16,-1-1 16,1 1-16,1 0 0,-1 2 15,-1 3-15,2-2 0,0 0 16,2-1-16,0-2 0,1-1 0,0 0 16,1-1-16,1-3 15,1-2-15,0-2 0,1 1 16,1-3-16,1-3 0,-1-1 0,1 0 15,-2 0-15</inkml:trace>
  <inkml:trace contextRef="#ctx0" brushRef="#br0" timeOffset="292952.0476">20113 8500 0,'0'0'0,"0"0"0,0 0 0,0 0 16,0 0-16,-10 20 0,10-20 15,0 0-15,-12 21 0,12-21 16,-9 25-16,5-12 0,0 0 0,-1-1 16,0 1-16,1-2 0,2 0 15,0 0-15,0 2 0,2-4 16,2 1-16,2 0 0,3 1 15,1-4-15,1-1 0,2-2 16,3 0-16,1-1 0,1-1 16,0-2-16,2-2 0,4-3 15,-1-1-15,1-3 0,1-1 16,-2-1-16,-1-1 0,-2-2 16,-3 0-16,-1-1 0,-2 1 0,1 0 15,-1 2-15,-2 1 0,-2 1 16,-1 1-16,-1 0 15,-2 2-15,-1-1 0,1 3 0,-2 0 16,-2 2-16,-1 0 0,-3 4 16,-1 2-16,-1 4 0,1 0 0,-4 4 15,-2 4-15,-2 6 16,0 0-16,-1 5 0,1 5 16,1-2-16,2-2 0,-1 7 15,2 0-15,1-4 0,2-2 0,0-3 16,1-2-16,0-3 0,1-3 15,-3-2-15,0 0 0,-4-5 16,-4-4-16,-6-2 0,-5-3 16,5-1-16,3 1 0,4-1 15</inkml:trace>
  <inkml:trace contextRef="#ctx0" brushRef="#br0" timeOffset="298052.3987">18189 6128 0,'0'0'0,"0"0"0,0 0 16,0 0-16,0 0 0,0 0 16,0 0-16,28 4 0,-28-4 0,27-2 15,-27 2-15,38-3 16,-17 1-16,3-1 0,3 0 16,-1-1-16,2 0 0,7 0 0,-1-2 15,-1 2-15,-1 0 0,-5 1 16,-4 0-16,-4 1 0</inkml:trace>
  <inkml:trace contextRef="#ctx0" brushRef="#br0" timeOffset="298469.6426">18941 5904 0,'0'0'0,"0"0"15,0 0-15,0 0 0,0 0 0,33-6 16,-33 6-16,34-5 16,-18 2-16,4-1 0,2-1 15,-1 1-15,0-1 0,0 0 16,0-1-16,3 1 0,-2-2 0,-2 3 16,-4-1-16,-2 1 0,-3 2 15,-5 0-15,-4 3 0,-3 2 16,-2 2-16,-7 1 0,-6 4 15,-5 1-15,-1 0 0,-5 5 16,-5 0-16,2 2 0,2 1 16,-8 4-16,2-1 0,3-4 0,4-5 15,2 2-15,6-4 16,7-4-16,3-2 0,9-1 0,6-2 16,4 1-16,4 0 0,5-3 15,8-3-15,-1 0 0,2 1 16,3-1-16,2 1 0,-1-1 15,-1 1-15,1-3 0,-4-3 16,-1 3-16,-3 0 0,-1-1 16,-1-1-16,-6 2 0,-4 2 0,-2 0 15</inkml:trace>
  <inkml:trace contextRef="#ctx0" brushRef="#br0" timeOffset="298593.329">19350 5961 0,'0'0'0,"0"0"0,0 0 16,0 0-16,0 0 0,0 0 0,0 0 15,0 0-15,11 22 0,-11-22 16,0 0-16,13 29 0,-13-29 16,11 22-16,-5-13 0,0 0 15,-1-1-15,0-1 0,-1-2 0,-1 1 16</inkml:trace>
  <inkml:trace contextRef="#ctx0" brushRef="#br0" timeOffset="298806.5084">19043 6209 0,'0'0'16,"0"0"-16,0 0 0,25-6 0,-25 6 15,23-4-15,-6 2 0,-1 1 16,2 1-16,3-2 0,-1 0 15,-1-1-15,-1 1 0,-2-1 16,-3 1-16,-2 1 0</inkml:trace>
  <inkml:trace contextRef="#ctx0" brushRef="#br0" timeOffset="298985.4895">19111 6148 0,'0'0'0,"0"0"15,0 0-15,0 0 0,0 0 0,5 22 16,-5-22-16,3 22 0,-3-22 16,1 26-16,-1-26 15,0 38-15,-1-17 0,0-5 16,1 0-16,0-3 0</inkml:trace>
  <inkml:trace contextRef="#ctx0" brushRef="#br0" timeOffset="299105.4895">18985 6435 0,'0'0'0,"0"0"0,0 0 16,0 0-16,0 0 0,21-8 0,-21 8 16,27-12-16,-27 12 0,32-12 15,-10 6-15,0-2 0,0-1 0,-3 1 16,-3 1-16,-1 1 0</inkml:trace>
  <inkml:trace contextRef="#ctx0" brushRef="#br0" timeOffset="299404.5541">19730 5858 0,'0'0'0,"0"0"0,0 0 16,0 0-16,0 0 0,-9 22 0,9-22 15,-23 24-15,8-9 0,0 4 16,-2 2-16,1-2 0,-1-2 15,-3 2-15,2-2 0,1-3 16,4-2-16,3-2 0,3-5 16,5 1-16,4-4 0,6-1 15,4-2-15,4-2 0,2-2 0,6-1 16,3-3-16,0 2 0,-2-1 16,8 1-16,2 1 15,-5 1-15,-3-2 0,-5 2 0,-5 2 16,-2-1-16</inkml:trace>
  <inkml:trace contextRef="#ctx0" brushRef="#br0" timeOffset="299618.7317">19737 6120 0,'0'0'0,"0"0"0,0 0 0,0 0 16,0 26-16,0-26 0,-3 22 15,3-22-15,-7 29 0,3-11 16,-2 1-16,-1 0 0,-2-2 0,-4 4 16,-3 0-16,2-2 15,0-3-15,-3 0 0,-2-1 16,0-2-16,-1-2 0,2-2 0,4 0 16,2-3-16</inkml:trace>
  <inkml:trace contextRef="#ctx0" brushRef="#br0" timeOffset="299802.8233">19594 6213 0,'0'0'15,"0"0"-15,0 0 0,18 12 16,-10-5-16,4 2 0,1 4 16,0 0-16,0-1 0,6 4 0,0-1 15,-1 0-15,2-1 0,0-2 16,1 0-16,-2-4 0,-2-1 15,-2 0-15,-3-1 0,-2-2 16</inkml:trace>
  <inkml:trace contextRef="#ctx0" brushRef="#br0" timeOffset="300002.3613">20213 6084 0,'0'0'16,"5"0"-16,3 0 0,-1 0 16,1 0-16,3 0 0,2-3 15,1 1-15,0-2 0,3 1 0,-3 1 16,-2-1-16,-2-3 0,-2 1 16,-2 1-16,0 1 0</inkml:trace>
  <inkml:trace contextRef="#ctx0" brushRef="#br0" timeOffset="300168.8087">20246 6007 0,'0'0'16,"0"0"-16,0 0 0,0 0 0,0 0 16,6 26-16,-6-26 0,1 23 15,-1-23-15,-3 32 0,1-12 16,-2-1-16,1 2 0,1-3 15,0-2-15,0-3 0</inkml:trace>
  <inkml:trace contextRef="#ctx0" brushRef="#br0" timeOffset="300319.4272">20132 6367 0,'0'0'0,"0"0"0,0 0 16,0 0-16,0 0 0,24-13 0,-24 13 15,29-13-15,-29 13 0,39-18 16,-15 8-16,-1-1 0,-1 1 15,8-3-15,0 2 0,-2 0 16,-1 0-16,-5 3 0,-4-1 16,-1 2-16</inkml:trace>
  <inkml:trace contextRef="#ctx0" brushRef="#br0" timeOffset="300636.2066">20442 6167 0,'0'0'0,"0"0"0,0 0 16,28-11-16,-28 11 0,30-9 16,-9 3-16,1-1 0,1 0 15,6-2-15,0-1 0,-2 1 16,1 1-16,4 1 0,-2 0 16,-4 0-16,-3 0 0,-3 3 0,-2 1 15,-3 3-15,-3 3 0,-4 1 16,-1 2-16,-3 3 0,-1-1 15,-2 3-15,-1 2 0,-2 1 16,-1-1-16,-3 0 0,-1 1 16,-2-3-16,-1-2 0,0 0 15,0-3-15,0 1 0,1-2 0,1 0 16,-1-3-16,2 0 0,2-4 16,0 1-16,2 0 0,0 0 15</inkml:trace>
  <inkml:trace contextRef="#ctx0" brushRef="#br0" timeOffset="300835.5385">20741 5995 0,'0'0'0,"0"0"16,0 0-16,0 0 0,0 0 0,2 28 16,-2-28-16,-4 26 0,4-26 15,-5 33-15,2-15 16,-1 0-16,1-2 0,0-1 0,-1 0 15,1-2-15,0-1 0,0-2 16,-1-2-16,0-2 0,-2-2 16,2-1-16,-1-1 15,2 0-15</inkml:trace>
  <inkml:trace contextRef="#ctx0" brushRef="#br0" timeOffset="301236.0558">20581 6049 0,'0'0'0,"0"0"16,0 0-16,0 0 0,-4 24 0,4-24 15,-3 31-15,1-11 0,0-1 16,-1 3-16,1 1 16,0 4-16,0-1 0,1-3 0,1-2 15,0-2-15,0-2 0,2-2 16,0-2-16,1-2 0,1-2 15,5 0-15,3 0 0,0-3 16,1-1-16,1-1 0,3-2 16,0 0-16,0 1 0,5-2 15,4 0-15,-1-2 0,-1 0 0,3-1 16,1 0-16,5-1 0,-1-1 16,-3-1-16,-3 1 15,-3 2-15,-5 0 0,0-2 0,-2 2 16,-1 0-16,-3 0 0,-2 1 15,-1-1-15,-4 1 0,0 0 16,-2 0-16,0 1 0,-1-2 0,-2 2 16,0-4-16,-2-2 15,-1-2-15,-2-1 0,0-2 16,-1-1-16,1 1 0,1 1 0,-1 3 16</inkml:trace>
  <inkml:trace contextRef="#ctx0" brushRef="#br0" timeOffset="302668.9409">23340 7209 0,'0'0'16,"0"0"-16,0 0 0,0 0 0,0 0 15,19-13-15,-19 13 0,21-3 16,-21 3-16,27-3 0,-10 2 16,3 0-16,2-1 0,4 0 15,5-1-15,11 0 0,2 0 0,6 2 16,5 0-16,17-1 0,0-2 16,22 0-16,3 0 0,2-1 15,2 1-15,21-2 16,18-5-16,43-1 0,-23 4 0,-6 1 15,-4 4-15,-9-4 0,-4-1 16,0 1-16,-1 1 0,-10 1 16,-7 1-16,-5 3 0,-4 1 15,-15 1-15,-9 1 16,10-3-16,6-3 0,-28 5 0,-20 2 16,-19 0-16,-13-1 0,-2-3 15,0-3-15,-2 5 0,-3 2 16,-4 0-16,-2-1 0,-2 1 15,-3 2-15,0-1 0,0 1 0,-2-3 16,-2-2-16,1 3 0,-1-3 16,0 0-16,0 0 0,0 0 15,0 0-15,0 0 0,1-3 16,-1 3-16,2-3 0,-2 3 0,1-3 16,-1 3-16,2-2 0,-2 2 15,0-2-15,-3 0 0,-2 2 16,0 0-16,2 0 0,0 0 15</inkml:trace>
  <inkml:trace contextRef="#ctx0" brushRef="#br0" timeOffset="305064.0971">2377 8320 0,'0'0'0,"0"0"0,0 0 16,0 0-16,0 0 0,23-5 16,-23 5-16,0 0 0,31 0 0,-31 0 15,32-1-15,-16 2 16,2-1-16,4 0 0,3 0 16,1-1-16,-1 1 0,14-1 15,-1-1-15,2 2 0,0 1 0,15-1 16,0 0-16,-1-1 0,-2-2 15,13 2-15,3 0 0,-4-2 16,-2 0-16,14 1 0,3 1 16,-5-2-16,-1-1 0,14 4 15,1 2-15,-8-4 0,-7-1 0,44-3 16,-3-1-16,-14 1 0,-8 1 16,6 1-16,4 1 15,-9 0-15,-6-1 0,10-2 0,8-1 16,-8 2-16,-2 4 0,6 0 15,7 1-15,-8-2 0,-5 0 16,10-1-16,6 2 0,-8 0 16,-6 2-16,9-1 0,2-1 15,-5 1-15,-5 0 0,13 0 16,7-1-16,-10 1 0,-6 1 0,7 0 16,5 0-16,-10-1 0,-8-1 15,10 0-15,8-1 0,-10 4 16,-7 0-16,11 0 0,6-2 15,-6 0-15,-5-2 0,7 1 16,6 1-16,-10-1 0,-5 1 16,6-1-16,6 0 15,-11 1-15,-6 0 0,7 0 0,5 0 16,-11 0-16,-8 1 0,-2 2 16,0 2-16,-11-3 0,-6-2 0,-2 1 15,-1 0-15,-14 3 16,-9 3-16,-8-4 0,-9-2 0,-7-1 15,-7-1-15,-5 1 0,-5 0 16,-1 0-16,-2 0 0,3 0 16</inkml:trace>
  <inkml:trace contextRef="#ctx0" brushRef="#br0" timeOffset="306469.0275">10435 7109 0,'0'0'0,"0"0"0,0 0 16,0 0-16,21-9 0,-21 9 0,26-8 15,-7 3-15,4 0 0,6 0 16,4-1-16,11 0 0,0-1 15,4-1-15,5-2 0,10-1 16,-2 1-16,11-2 0,-2 0 16,-7 2-16,-7 2 0,6-1 15,-6 2-15,-8 0 0,-8 3 0,-7 1 16,-6 3-16,-7 0 0,-6 3 16,-5 2-16,-5 3 15,-6 0-15,-3 3 0,-12 3 0,-7 3 16,1-2-16,1-1 0,-10 4 15,-7 3-15,3 0 0,1-1 0,-3 4 16,-5 2-16,-5 3 16,4-1-16,-1-4 0,0 0 15,6-4-15,6-1 0,-2 0 16,2-1-16,10-7 0,3-1 0,6-3 16,3-3-16,3-2 0,2-3 15,5-4-15,2-5 0,3-5 16,0-3-16,5-4 0,3-5 15,0-1-15,1-1 0,1-3 16,-2-4-16,1-1 0,0-2 16,2-3-16,0-3 0,3-2 15,-2 4-15,1 7 0,0 3 16,-3 1-16,-3 2 0,-3 6 16,-1 2-16,0 4 0,-2 4 0,1 6 15,-2 3-15,0 4 0,1 1 16,0 8-16,2 7 0,-1 1 15,-2 2-15,0 6 0,1 5 16,-2 2-16,-1 1 0,4 10 16,0 0-16,1-1 0,0-2 15,3 3-15,2 2 0,-1-4 0,0-2 16,1 4-16,0 1 16,-1-7-16,-1-3 0,-1-6 0,-2-5 15,-1-4-15,-3-5 0,1-4 16,0-1-16,-3-5 0,-1 0 15,-3-4-15,-4-4 0,1-4 16,-1-4-16,-6-3 16,-6-4-16,-2-2 0,-1 0 15,-3-2-15,-4-4 0,-2 2 0,-3 1 0,-8-6 16,-2 0-16,2 3 0,1 3 16,-6 0-16,-1 5 15,5-1-15,5 2 0,6 3 0,4 5 16,7 0-16,5 2 0,3 2 15,0 3-15,6 0 0,2 1 16,3 2-16,2 1 0,1 2 16,1 5-16,1-2 0,-1 0 15,-1-2-15</inkml:trace>
  <inkml:trace contextRef="#ctx0" brushRef="#br0" timeOffset="326255.4045">12664 10813 0,'0'0'16,"0"0"-16,0 0 0,0 0 15,0 0-15,0 0 0,19-13 16,-19 13-16,0 0 0,20-4 16,-20 4-16,0 0 0,28 0 0,-16 0 15,2 0-15,1 2 0,3 1 16,3 1-16,2 0 0,2-1 15,3 0-15,10 0 0,4 0 16,2 0-16,3-1 0,14 1 16,4 0-16,0-1 0,0 0 0,17-1 15,1-1-15,5-1 16,-8-2-16,16 0 0,2 2 0,-11-1 16,-8-2-16,40 2 15,-6 2-15,-13 0 0,-11-2 0,7 1 16,4 2-16,-9-4 0,-8-3 15,5 2-15,4 2 16,-7 1-16,-5 1 0,4 0 0,2 1 16,-3-4-16,-3-1 0,6 1 15,6 2-15,-7 4 0,-5 1 16,7 0-16,5 0 0,-6-5 16,-5-2-16,12 2 0,7-1 15,-9 5-15,-9-1 0,9 0 0,5-2 16,-6-2-16,-4-1 0,10 1 15,7 2-15,-11-2 0,-5-3 16,6 1-16,3 0 0,-9 1 16,-6 1-16,9 1 0,5 1 15,-9-1-15,-7-1 0,9 1 16,6 0-16,-11-2 0,-9 0 0,11 2 16,7 1-16,-11-1 15,-4-1-15,5 1 0,5-3 0,-7 1 16,-5 0-16,6 1 0,5 1 15,-5 0-15,-5-1 0,3-2 16,2 2-16,-8 0 0,-4 2 16,10 0-16,8 2 0,-10-5 15,-7-3-15,5 2 0,3 0 16,-5 5-16,-5 3 0,5-2 0,4-4 16,-6 4-16,-4 3 0,1-4 15,2 0-15,-8-1 0,-6-1 16,4 0-16,2 1 0,-4 0 15,-4 0-15,-2-1 0,1-3 16,-7 1-16,-6 1 0,1-1 16,0 0-16,-10 2 0,-6 1 0,-4-1 15,-2 1-15,-8-2 0,-5-1 16,-6 3-16,-6 7 16,-8-3-16,-6 0 0,12-3 0,2-1 15,2 1-15</inkml:trace>
  <inkml:trace contextRef="#ctx0" brushRef="#br0" timeOffset="336438.6829">12690 10836 0,'0'0'0,"0"0"0,0 0 0,0 0 16,0 0-16,0 0 0,0 0 15,0 0-15,0 0 0,0 0 16,0 0-16,29 1 0,-29-1 0,0 0 15,29-1-15,-29 1 16,26 0-16,-8 0 0,3 0 16,0 0-16,0 0 0,4 1 0,5-1 15,6 0-15,-1 0 0,5 0 16,3 1-16,-1 0 0,-1-1 16,12 1-16,1-1 0,0 1 15,0 0-15,10 1 0,-1 0 16,-5-1-16,-3 1 0,12-1 15,3 2-15,-6-2 0,-5-1 0,11 1 16,-1 1-16,-4 2 16,-2-2-16,3 0 0,5 0 15,3 1-15,-6 1 0,24-3 0,-5-2 16,-12-3-16,-8-2 0,6 2 16,2-1-16,-6 4 0,-4 1 15,5 0-15,3 0 0,-8 0 16,-5-1-16,3-1 0,2-2 15,-3 2-15,-3-1 0,6 3 16,5 0-16,-4-2 0,-2-1 0,-3 3 16,0 1-16,-7 1 0,-3 1 15,7-2-15,6-2 16,-5 0-16,-5 0 0,1-1 0,1 0 16,-2 1-16,-1 2 0,4 1 15,4 1-15,-9-3 0,-8-2 16,8 4-16,4 2 0,-4-4 15,-3-1-15,1 2 0,0 3 16,-3-4-16,-2-1 0,1-1 16,2 2-16,-6 2 0,-3-1 0,-2 0 15,-1-1-15,-1 0 0,0 0 16,-3-1-16,-2-3 0,-5 3 16,-5 1-16,4-2 0,2 1 15,-14 0-15,1 0 0,-2 0 16,1-2-16,-5 2 0,0 1 15,-3-1-15,0-1 0,-4 2 16,2-2-16,-4 1 0,-2 0 0,-1-1 16,-3 0-16,-4 2 0,-4 1 15,-1 0-15,0-1 0,-3-1 16,-5 0-16,-1 2 0,-2 0 16,-4 2-16,-2 0 0,-1-2 15,-2 0-15,-9 0 0,-3 1 16,2-1-16,3-2 0,-8 1 15,-4 2-15,2-2 0,2 1 0,-11 1 16,-2-1-16,3 0 16,1-1-16,-13 1 0,-2 1 15,6-2-15,5 0 0,-35 2 16,3-1-16,14 0 0,11-2 0,-7 2 16,-3 2-16,8-3 0,5-1 15,-7-1-15,-5 0 0,6 0 16,4 4-16,-5-2 0,-3 1 15,3-2-15,2-1 0,-4 0 0,-3-1 16,7 2-16,6 0 0,-6 1 16,-3 1-16,5-1 0,5 0 15,-7 1-15,-4 0 16,9-1-16,9 1 0,-6-2 0,-3 0 16,2-1-16,1-1 0,-2 3 15,-4 1-15,12 1 0,9 0 16,-5-4-16,-1-4 0,1 5 15,3 1-15,-1 2 0,-1-1 16,7-1-16,7-2 0,-4 0 16,-1 0-16,6 1 0,5-2 0,0 2 15,0 3-15,5-2 0,6-1 16,0-1-16,4-1 0,4-1 16,5 0-16,2 3 0,2 4 15,3-3-15,1-2 0,3 2 16,-2-3-16,2 3 0,0 0 15,0 0-15,4-2 0,1 0 0,0 0 16,3 1-16,2-1 16,1 1-16,2 0 0,6 0 0,4 0 15,0 1-15,0 0 0,6-1 16,5 0-16,-2 1 0,-2 1 16,7-3-16,6 1 0,-2 0 15,-1 1-15,11 1 0,3 0 16,1 1-16,-3-1 0,11-2 15,0-2-15,-4 2 0,-4-1 16,5 2-16,5 0 0,5-1 16,-6 0-16,2 1 0,2 1 15,-5 2-15,-3-1 0,33-3 0,-1-5 16,-9 1-16,-6 0 0,1 3 16,1-1-16,-10 2 0,-9 0 15,8 0-15,4-1 0,-4 0 16,-4 1-16,4-2 0,5 1 15,-4 0-15,-3 0 0,7 2 16,3 2-16,-9 1 0,-5 1 0,3-3 16,3-1-16,-6 0 0,-3 1 15,3 1-15,6-1 0,-7 1 16,-3-2-16,5 0 0,4 1 16,-10 0-16,-5 1 0,6-2 15,5-2-15,-4 1 0,-3 2 16,2 0-16,2 0 0,-5-1 15,-4-2-15,7 1 0,5 1 16,-9 0-16,-5-1 0,1 3 16,2 1-16,1-3 0,1-4 0,-2 3 15,0 2-15,-4-1 0,-2 0 16,-1 1-16,-2 2 0,-5 0 16,-1 2-16,-7 0 0,-2 0 15,-2-3-15,0-4 0,-3 1 16,-1 1-16,-7 0 0,-5-1 0,-7 2 15,-1-1-15,-6-1 16,-1-5-16,2 3 0,-1 1 16,2 0-16</inkml:trace>
  <inkml:trace contextRef="#ctx0" brushRef="#br0" timeOffset="338357.1398">14706 9238 0,'0'0'0,"0"0"0,0 0 0,-18 23 16,18-23-16,-21 22 0,8-6 16,0 2-16,-1 0 0,-7 3 15,-2 0-15,2-3 0,3-2 0,1-3 16,4-2-16,2-1 0</inkml:trace>
  <inkml:trace contextRef="#ctx0" brushRef="#br0" timeOffset="338569.8794">14651 9393 0,'0'0'0,"11"-3"0,6-1 16,3 0-16,3 0 0,10-3 16,4 0-16,6 1 0,-3-1 0,2 3 15,-4 1-15,-8 2 0,-6 2 16,-6 2-16,-5 1 0,-8 1 16,-3-1-16,-8 4 0,-7 3 15,-4 2-15,-3 0 0,-3 1 16,-2 1-16,-3-1 0,-2-1 0,-5 4 15,1 2-15,0 6 0,1 6 16,7-8-16,6-5 0,5-3 16</inkml:trace>
  <inkml:trace contextRef="#ctx0" brushRef="#br0" timeOffset="338752.963">14562 9543 0,'0'0'0,"0"0"0,0 0 0,0 0 15,3 26-15,-3-26 0,0 33 16,1-13-16,0 2 0,-1 1 16,0 2-16,0 0 0,0 0 0,1 5 15,1-2-15,0-4 0,2-4 16,-1-4-16,0-5 0,-1-1 16,1-4-16,-1 1 0</inkml:trace>
  <inkml:trace contextRef="#ctx0" brushRef="#br0" timeOffset="339069.921">14668 9627 0,'0'0'0,"0"0"15,0 0-15,29-6 0,-15 3 0,4 1 16,4-3-16,-1 2 0,0 0 16,10 1-16,2 0 0,-2 1 15,-2-2-15,-1 2 0,-2 1 16,4 0-16,-2 0 0,-3 1 15,-1 1-15,-3 0 0,-3 1 0,-3 1 16,-1 0-16,-6 1 0,0 3 16,-2 4-16,-3 6 15,-2 0-15,-2 1 0,-2 4 0,-2 3 16,-1 5-16,-2-1 0,1-4 16,1-3-16,1-2 0,1-1 0,-2-2 15,0-1-15,-1-3 16,-1-2-16,0-2 0,-2-1 15,-1-3-15,-3-4 0,-1-4 16,-4-4-16,3 1 0,2 1 0,3 1 16</inkml:trace>
  <inkml:trace contextRef="#ctx0" brushRef="#br0" timeOffset="339219.9222">14649 9780 0,'0'0'0,"0"0"15,0 0-15,0 0 0,0 0 16,0 0-16,0 0 0,30-13 15,-30 13-15,31-9 0,-10 5 16,0 0-16,-1 0 0,2 0 0,2 1 16,-1-1-16,0 2 0,3 0 15,-4-1-15,-5 1 0</inkml:trace>
  <inkml:trace contextRef="#ctx0" brushRef="#br0" timeOffset="339387.108">14696 9896 0,'0'0'0,"0"0"0,0 0 16,0 0-16,0 0 0,26-9 0,-26 9 15,32-6-15,-32 6 0,38-8 16,-17 4-16,0 0 0,0-1 16,-2-1-16,1-4 0,2 1 15,-4 0-15,-3 1 0</inkml:trace>
  <inkml:trace contextRef="#ctx0" brushRef="#br0" timeOffset="339569.4992">14829 9633 0,'0'0'0,"0"0"0,0 0 0,0 0 16,0 0-16,-3 29 0,3-29 15,-5 34-15,3-13 0,0 2 16,-1 4-16,1-2 0,0 0 0,4 5 15,1-3-15,0-5 16,-1-3-16,1-2 0</inkml:trace>
  <inkml:trace contextRef="#ctx0" brushRef="#br0" timeOffset="339769.4661">15284 9446 0,'0'0'0,"0"0"16,0 0-16,0 0 0,0 0 0,13 25 15,-13-25-15,2 28 0,-2-28 16,-3 36-16,0-15 0,1-2 16,0 0-16,1-3 0,1-1 15,0-2-15,0-2 0,0-2 16</inkml:trace>
  <inkml:trace contextRef="#ctx0" brushRef="#br0" timeOffset="340115.5766">15265 9500 0,'0'0'0,"0"0"16,0 0-16,0 0 0,28-7 16,-28 7-16,30-7 0,-10 5 15,2-1-15,1 0 0,2 0 16,0 0-16,-1 0 0,7 2 15,0 0-15,-5 0 0,-2 0 0,-4 1 16,-3 3-16,-4 1 16,-3 0-16,-8 4 0,-6 2 15,-5 0-15,-4 1 0,-7 2 0,-4 0 16,-2 0-16,0-2 0,-6 4 16,2-1-16,1-3 0,2-4 15,3 0-15,4 0 0,4-3 16,4-1-16,4-1 0,5-1 15,5 0-15,4 0 0,6 0 16,6-2-16,-1 1 0,4 0 16,7-2-16,0 1 0,-1-2 0,-3 1 15,0 1-15,2 0 0,-5 0 16,-4-2-16,-2 0 0,-3 1 16,-2 0-16</inkml:trace>
  <inkml:trace contextRef="#ctx0" brushRef="#br0" timeOffset="340319.6256">15432 9282 0,'0'0'0,"0"0"0,0 0 16,0 0-16,0 0 0,0 0 16,10 24-16,-10-24 0,6 27 15,-6-6-15,-1 6 0,-1 0 16,0 1-16,0 5 0,0 3 15,-1 7-15,-1-3 0,1 3 16,0-5-16,-1-6 0,2-7 0,0-4 16</inkml:trace>
  <inkml:trace contextRef="#ctx0" brushRef="#br0" timeOffset="340475.7121">15265 9879 0,'0'0'0,"0"0"0,0 0 0,0 0 15,0 0-15,0 0 0,0 0 16,0 0-16,31 3 0,-31-3 15,31-4-15,-31 4 0,39-8 0,-17 3 16,2-3-16,1 0 0,-1 0 16,6-3-16,-2 0 0,-3 2 15,-4 1-15,-4 2 16</inkml:trace>
  <inkml:trace contextRef="#ctx0" brushRef="#br0" timeOffset="340636.714">15717 9718 0,'0'0'0,"0"0"16,0 0-16,5 24 0,-4-14 0,1 2 16,2 0-16,-1 2 0,0 0 15,0 0-15,-1 3 0,0-3 16,1 1-16,1-1 0,-2-3 16,0-2-16,0-2 0,-1-4 15,0 1-15,1 0 0</inkml:trace>
  <inkml:trace contextRef="#ctx0" brushRef="#br0" timeOffset="340885.7164">16127 9365 0,'0'0'16,"0"0"-16,0 0 0,3 24 0,-3-24 0,-3 32 15,-3-8-15,1 2 16,-2 0-16,-3 13 0,-1 3 16,1-3-16,1-2 0,0 4 0,0-4 15,1-4-15,1-4 0,0-1 16,-1-6-16,2-8 0,2-2 16,-3-7-16,0-7 0,1 1 15,2 0-15,-1 0 0</inkml:trace>
  <inkml:trace contextRef="#ctx0" brushRef="#br0" timeOffset="341320.0363">16212 9416 0,'0'0'0,"0"0"0,20-4 16,-7 3-16,0 0 0,1 1 16,3 1-16,3 1 0,0-1 0,0 2 15,3 1-15,-5 1 16,-1 2-16,-3-1 0,-2 2 15,-2-1-15,-2 2 0,-6 0 16,-4 2-16,-4-1 0,-2 0 0,-5 2 16,-1 1-16,-1-2 0,-1-1 15,-1 0-15,-3 0 16,-2-1-16,3 0 0,4-3 0,1 0 16,3-2-16,4-2 0,4 0 15,3-2-15,6 3 0,0-1 0,5 0 16,5-1-16,-1-1 15,1-1-15,4 2 0,4 2 16,-1 0-16,-1 0 0,3 1 16,0 4-16,-5 0 0,-4-1 0,-2 3 15,-1 1-15,-5 1 0,0 0 16,-6 0-16,-4 2 16,0-4-16,-1 0 0,-5 0 0,-3 1 15,-2 1-15,-2-1 0,-6 3 16,-2-2-16,1-2 0,1-1 0,-4-1 15,-4-2-15,4-1 16,2-2-16,4-2 0,3 1 16,3-1-16</inkml:trace>
  <inkml:trace contextRef="#ctx0" brushRef="#br0" timeOffset="341486.1843">16259 9695 0,'0'0'0,"0"0"0,0 0 16,23 10-16,-23-10 0,22 13 15,-9-3-15,2 1 0,0 1 0,8 6 16,3 0-16,-2 1 0,-2-3 16,3 0-16,2-1 15,2-2-15,-4-3 0,-4-2 0,-5-2 16,-1 0-16</inkml:trace>
  <inkml:trace contextRef="#ctx0" brushRef="#br0" timeOffset="341719.5677">16872 9521 0,'0'0'0,"0"0"15,0 0-15,4 30 0,0-16 0,-2 4 16,-1 5-16,2-1 15,2 0-15,0 6 0,0 0 16,1-3-16,2-3 0,2 2 0,-1-3 16,-4-10-16,0-3 0,-1-1 15,-1-3-15,1 1 0</inkml:trace>
  <inkml:trace contextRef="#ctx0" brushRef="#br0" timeOffset="342069.3451">16961 9541 0,'0'0'16,"0"0"-16,20-2 0,-5 0 0,1 0 15,4-1-15,2 0 16,9-2-16,2 2 0,1 0 0,2-1 16,7 2-16,-1 1 0,-2 0 15,-1 1-15,-5 1 0,-3 0 16,4 1-16,-2 3 0,-9 1 15,-3 1-15,-3 3 0,-4 1 16,-3 3-16,-2 1 0,-6 6 16,-4 6-16,-4 1 0,-4 1 0,-2 4 15,-3 3-15,-2 1 0,3-2 16,0-6-16,-1-3 0,2-4 16,0-2-16,2-3 0,1-2 15,-2-4-15,-2-3 0,-2-5 16,-3-6-16,5-1 0,1-1 0,-1-9 15,-2-4-15,0-4 16,-2-4-16,4 6 0,2 3 0,2 4 16</inkml:trace>
  <inkml:trace contextRef="#ctx0" brushRef="#br0" timeOffset="342269.3508">17225 9312 0,'0'0'16,"0"0"-16,0 0 0,0 0 15,0 0-15,1 25 0,-1-25 16,-7 39-16,1-18 0,-3 7 16,-2 4-16,1 3 0,0-1 0,-4 11 15,-1 0-15,-1 2 0,0-5 16,3-7-16,2-7 0,2-6 16,2-3-16,-1-11 0,1-9 15,2 0-15,0 1 0,2-1 16</inkml:trace>
  <inkml:trace contextRef="#ctx0" brushRef="#br0" timeOffset="342388.4275">17183 9693 0,'0'0'0,"0"0"15,0 0-15,21 8 0,-21-8 0,24 9 16,-8-5-16,-1 2 0,0 2 16,3-2-16,2 1 15,-2-1-15,-3 0 0,-2-2 0</inkml:trace>
  <inkml:trace contextRef="#ctx0" brushRef="#br0" timeOffset="342602.5806">17918 9610 0,'0'0'0,"0"0"0,0 0 0,0 0 0,0 0 0,-18 26 15,18-26-15,-23 27 16,12-11-16,-3 1 0,-4 2 16,2 0-16,-1 0 0,-1 1 15,0-2-15,4-2 0,2-4 0,2-1 16</inkml:trace>
  <inkml:trace contextRef="#ctx0" brushRef="#br0" timeOffset="342819.6279">17815 9809 0,'0'0'0,"0"0"0,0 0 0,17 10 16,-17-10-16,26 14 0,-8-5 15,3-1-15,2 0 0,3-1 16,1-1-16,8 1 0,-2-1 0,2-2 16,0-2-16,-3-2 0,-4 0 15,0-3-15,-2-2 0,-5 1 16,-3 0-16,-4-4 0,-4-4 15,-5-2-15,-3 0 0,-4-4 16,-3-3-16,0 5 0,1 3 0,0 2 16</inkml:trace>
  <inkml:trace contextRef="#ctx0" brushRef="#br0" timeOffset="342986.6278">18106 9475 0,'0'0'0,"0"0"15,0 0-15,0 0 0,0 0 0,12 27 16,-12-27-16,6 23 0,-6-23 16,8 24-16,-3-13 15,0 1-15,1-1 0,1-2 0,2-5 16,-1 0-16,-2-1 0,0 0 16</inkml:trace>
  <inkml:trace contextRef="#ctx0" brushRef="#br0" timeOffset="343167.6323">18382 9439 0,'0'0'0,"0"0"0,0 0 0,0 0 16,8 22-16,-8-22 0,9 18 16,-4-7-16,1-1 0,-1 1 15,2 0-15,-1-1 0,-2-2 0,0-1 16</inkml:trace>
  <inkml:trace contextRef="#ctx0" brushRef="#br0" timeOffset="343335.7642">18909 9397 0,'0'0'0,"0"0"0,0 0 15,0 0-15,0 0 0,-2 21 16,2-21-16,-15 19 0,15-19 0,-25 26 15,10-10-15,-3-1 16,0 0-16,-3 0 0,-2 0 16,-3 2-16,5-4 0,4-2 15</inkml:trace>
  <inkml:trace contextRef="#ctx0" brushRef="#br0" timeOffset="343528.8701">18701 9627 0,'0'0'0,"0"0"0,0 0 0,11 29 16,-11-29-16,7 31 0,-4-10 15,-1 0-15,-1 1 0,0 3 16,0 0-16,1-1 0,-1-5 0,1-2 16,0-3-16,0-4 0,1-1 15,-2-7-15,-1-2 0,0 0 16,0-2-16,0 2 0</inkml:trace>
  <inkml:trace contextRef="#ctx0" brushRef="#br0" timeOffset="343786.1974">18750 9629 0,'0'0'0,"0"0"0,0 0 16,0 0-16,0 0 0,25-8 0,-25 8 16,27-5-16,-27 5 0,34-5 15,-18 3-15,1 1 0,-2 0 16,0 1-16,1 1 15,-1 2-15,0 2 0,-2 0 0,0 2 16,-1 2-16,-1 1 0,0 7 16,-2 2-16,-2-1 0,-2 3 15,0-2-15,-2 1 0,-1-1 16,0-1-16,-2 0 0,-1-1 16,0-2-16,-1-3 0,-2-1 0,-2 0 15,-1-4-15,0 0 0,-3-3 16,-1-2-16,2 0 0,1 0 0,2-1 15</inkml:trace>
  <inkml:trace contextRef="#ctx0" brushRef="#br0" timeOffset="343936.2057">18746 9774 0,'0'0'0,"0"0"0,0 0 0,0 0 15,23-4-15,-23 4 0,27 0 16,-27 0-16,32 1 0,-16 0 15,2 0-15,-1 0 0,-2 0 16,-1 0-16,-2 1 0,-1-1 0</inkml:trace>
  <inkml:trace contextRef="#ctx0" brushRef="#br0" timeOffset="344103.1999">18768 9899 0,'0'0'0,"0"0"0,0 0 16,0 0-16,0 0 0,32 1 0,-32-1 16,31 1-16,-31-1 0,33 0 15,-14-1-15,-3 1 0,-1-1 0,-3 1 16</inkml:trace>
  <inkml:trace contextRef="#ctx0" brushRef="#br0" timeOffset="344589.1223">19270 9436 0,'0'0'0,"0"0"0,0 0 0,0 0 16,0 0-16,0 0 0,0 0 15,0 0-15,-16 25 0,16-25 16,-14 25-16,14-25 0,-18 29 0,11-15 15,-1 0-15,3-1 0,0-4 16,3 1-16,2 0 16,2-2-16,1 0 0,4-3 15,2-2-15,0-1 0,1-2 0,3 0 16,4 0-16,2-1 16,0-1-16,4-1 0,0-1 15,-2 1-15,-2-1 0,0 1 0,1 0 16,-3 2-16,0 0 0,-3 3 15,-1 1-15,-2 3 0,-1 0 0,-1 5 16,-1 1-16,-2 1 16,0-1-16,-3 3 0,-2 3 15,-1-1-15,0 1 0,-2 3 0,-1-1 16,-2-1-16,1-2 0,-2 4 16,2 1-16,0-7 0,-1 0 15,-1 2-15,-1-1 0,1-4 16,0-1-16,-2-2 15,-1-3-15,-1 0 0,0-1 16,-4-2-16,-5 0 0,1-3 0,-1-1 0,0-4 16,2-4-16,1 1 0,3 2 15,2 0-15</inkml:trace>
  <inkml:trace contextRef="#ctx0" brushRef="#br0" timeOffset="344719.1246">19256 9728 0,'0'0'0,"0"0"15,0 0-15,22 5 0,-22-5 16,25 6-16,-6-3 0,-1 1 16,1-1-16,1 1 0,1 0 15,2 1-15,-3 0 0,-3-2 16</inkml:trace>
  <inkml:trace contextRef="#ctx0" brushRef="#br0" timeOffset="357091.2799">16602 10697 0,'0'0'0,"0"0"0,0 0 16,0 0-16,0 0 0,0 0 15,20-7-15,-20 7 0,0 0 0,0 0 16,17-22-16,-17 22 0,0 0 16,11-16-16,-7 13 0,-1-2 15,0 1-15,0 0 0,-1 2 16,0 0-16,0 1 0,0 2 15,2 1-15,-2 1 0,0 0 0,0 3 16,1 0-16,-1-1 0,0 0 16,0 0-16,-1 0 15,0 3-15,0-1 0,1 3 0,-1 2 16,1-1-16,0 1 0,1 0 16,1 2-16,-2 0 0,0 1 0,-1 3 15,1 1-15,-1 0 16,1 1-16,-1 4 0,0 2 15,0-1-15,0 0 0,-1 1 16,0 2-16,0-2 0,1-1 16,0 10-16,1 4 0,1-6 15,-1-3-15,-1 3 0,-1 1 16,1 1-16,0 0 0,0 5 16,0 3-16,0 1 0,2-4 0,-3-1 15,0 0-15,1-1 0,0-2 16,1 4-16,0 4 0,0-5 15,2-2-15,-2 4 0,0-2 16,-2-1-16,-1-1 0,0 3 16,1 2-16,0 0 0,1 0 0,-1-4 15,-1-3-15,-2 0 0,-2-2 16,0 4-16,-3 1 0,4 1 16,0 0-16,-1 1 0,-2 2 15,2-5-15,0-1 0,1 4 16,1 2-16,-1-3 0,1-3 0,-1 7 15,-1 0-15,3-8 16,1 1-16,0 3 0,0-2 16,-1-5-16,1 0 0,-1 8 0,0 3 15,1-9-15,1 1 0,-3 7 16,-1 0-16,2-6 0,0 0 16,0 1-16,-1-3 15,2-6-15,1 2 0,0 0 0,0 2 16,-1-6-16,1-5 0,0 5 15,0 2-15,0-3 0,0-2 16,0-4-16,0-4 0,0-5 16,0-4-16,0-6 0,-3 0 15,1-2-15,0 1 0,2 1 16</inkml:trace>
  <inkml:trace contextRef="#ctx0" brushRef="#br0" timeOffset="357502.855">15976 13565 0,'0'0'16,"0"0"-16,0 0 0,0 0 0,-15 19 0,15-19 15,-22 30 1,9-11-16,-2 2 0,-3 2 16,-2 4-16,-5 6 0,-1 0 15,-3 8-15,0-1 0,3-5 0,1-3 16,1 2-16,4-3 0,6-9 16,4-6-16,2-4 0,2-2 0,1-3 15</inkml:trace>
  <inkml:trace contextRef="#ctx0" brushRef="#br0" timeOffset="357703.1168">15967 13732 0,'0'0'15,"0"0"-15,0 0 0,0 0 16,4 30-16,-4-30 0,-1 38 16,0-15-16,0 4 0,-2 2 15,-2 4-15,2-1 16,0 1-16,2 2 0,1-6 15,0 1-15,-2-8 0,2-6 16,0-4-16,0-4 0,0-3 16,0 1-16</inkml:trace>
  <inkml:trace contextRef="#ctx0" brushRef="#br0" timeOffset="357903.3429">16234 13426 0,'0'0'0,"0"0"0,0 0 15,0 24-15,0-24 0,-1 28 0,-2-7 16,1-1-16,-1 1 0,1 3 16,-1 1-16,0 3 0,0-4 0,1-4 15,-1-2-15,1-4 16</inkml:trace>
  <inkml:trace contextRef="#ctx0" brushRef="#br0" timeOffset="358169.7038">16179 13514 0,'0'0'0,"0"0"0,0 0 16,0 0-16,0 0 0,-17 19 15,17-19-15,0 0 0,-16 17 16,16-17-16,0 0 0,-13 23 16,11-14-16,2-3 0,3 1 15,3-1-15,2 0 0,2-1 16,3-1-16,3 2 0,3-1 0,1-1 16,2-2-16,0 1 0,1 0 15,8-3-15,1 0 0,-2-3 16,-3 0-16,-3 0 0,-5 0 15,-2 2-15</inkml:trace>
  <inkml:trace contextRef="#ctx0" brushRef="#br0" timeOffset="358320.2269">16531 13646 0,'0'0'0,"0"0"15,0 0-15,4 22 0,-4-22 16,3 19-16,-3-19 0,4 22 15,-1-9-15,0-2 0,1 0 16,0-1-16,-1 0 0,-1-3 16</inkml:trace>
  <inkml:trace contextRef="#ctx0" brushRef="#br0" timeOffset="358586.6476">16304 13752 0,'0'0'0,"0"0"0,0 0 0,0 0 15,0 0-15,-14 20 0,14-20 16,-27 21-16,13-8 0,-3-1 15,-4 2-15,-1 0 0,-1-1 0,-5 5 16,-2 1 0,4-6-16,0-1 0,5-3 0,4-2 15,1 0-15</inkml:trace>
  <inkml:trace contextRef="#ctx0" brushRef="#br0" timeOffset="358788.8262">16185 13879 0,'0'0'0,"0"0"16,0 0-16,1 28 0,-1-28 0,0 37 15,0-12-15,-1 3 16,0 1-16,-1 9 0,-1-1 0,0-3 16,1-1-16,0 1 0,0-3 15,1-5-15,0-3 0,1-8 16,1-4-16,0-2 0,-1-2 0,0-1 15</inkml:trace>
  <inkml:trace contextRef="#ctx0" brushRef="#br0" timeOffset="358969.8285">16379 13758 0,'0'0'16,"0"0"-16,0 0 0,0 0 0,0 0 15,26 17-15,-26-17 0,0 0 16,24 19-16,-24-19 0,14 17 16,-8-9-16,-2-1 0,-1 0 15,1-1-15,-1-2 0</inkml:trace>
  <inkml:trace contextRef="#ctx0" brushRef="#br0" timeOffset="359186.8373">16265 13885 0,'0'0'0,"0"0"15,0 0-15,0 0 0,0 0 0,28 9 16,-28-9-16,21 7 0,-21-7 16,27 6-16,-11-4 0,2 0 15,-1 1-15,0-2 0,0 0 16,-2-1-16,-1 0 0,0-1 15,-2 1-15,-1-1 0,-2-2 16,-2 1-16,0 1 0,-2 0 0</inkml:trace>
  <inkml:trace contextRef="#ctx0" brushRef="#br0" timeOffset="359386.1362">16349 14013 0,'0'0'0,"0"0"0,0 0 16,24 3-16,-24-3 0,25 1 16,-10-1-16,0 0 0,-1 0 15,0 0-15,2-1 0,-1 1 16,1-1-16,-2 1 16,-1 1-16,-1-1 0,-2 0 0,-1 0 15</inkml:trace>
  <inkml:trace contextRef="#ctx0" brushRef="#br0" timeOffset="359569.2074">16330 14127 0,'0'0'16,"0"0"-16,0 0 0,0 0 0,26-1 15,-26 1-15,30-2 0,-13 1 16,1 0-16,1-1 0,0 0 15,0-1-15,0 1 0,-1-2 16,-3 0-16,2 0 0,-3 0 0,-2 1 16</inkml:trace>
  <inkml:trace contextRef="#ctx0" brushRef="#br0" timeOffset="359786.2495">16460 13936 0,'0'0'0,"0"0"0,0 0 0,0 0 16,0 0-16,0 0 0,7 32 15,-7-32-15,2 33 16,-2-33-16,0 33 0,-2-14 16,1 1-16,0-1 0,-1-1 0,-1 1 15,-2-4-15,2-5 0,0-1 16,0-1-16</inkml:trace>
  <inkml:trace contextRef="#ctx0" brushRef="#br0" timeOffset="359936.2132">16329 14240 0,'0'0'0,"0"0"16,0 0-16,0 0 0,0 0 0,0 0 16,0 0-16,33 4 0,-33-4 15,30-1-15,-12 1 0,1-1 16,1 0-16,3-1 0,3-1 15,0-2-15,-1 0 0,3-2 16,-4 2-16,-4 0 0</inkml:trace>
  <inkml:trace contextRef="#ctx0" brushRef="#br0" timeOffset="360203.4234">17151 13704 0,'0'0'0,"0"0"0,0 0 15,0 0-15,0 0 0,-1 33 16,1-33-16,-10 32 0,3-15 0,-2 5 16,-2 4-16,-1 3 0,0 0 15,-3 8-15,-1-2 16,0-2-16,-2-2 0,-4 7 0,0-2 15,1-5-15,0-5 0,4-1 16,2-1-16,3-5 0,2-5 0,2-1 16,2-4-1,0-2-15</inkml:trace>
  <inkml:trace contextRef="#ctx0" brushRef="#br0" timeOffset="360395.4259">17077 14036 0,'0'0'0,"0"0"0,0 0 0,25 10 16,-14-5-16,2 2 0,0-1 0,2 3 16,3 0-16,4 3 15,0 2-15,-2 0 0,-1-1 0,0 0 16,1 1-16,-1-1 0,0-1 16,-3-1-16,1-2 0,-4-2 15,-2-2-15,-2-1 0,-1 0 16,-2-1-16</inkml:trace>
  <inkml:trace contextRef="#ctx0" brushRef="#br0" timeOffset="360603.4289">17665 13738 0,'0'0'0,"0"0"0,0 0 0,0 0 15,22 15-15,-22-15 0,21 13 16,-21-13-16,22 16 0,-11-8 16,0 2-16,0 1 0,0-1 0,-2-1 15,-2-1-15,1-1 0</inkml:trace>
  <inkml:trace contextRef="#ctx0" brushRef="#br0" timeOffset="360786.4321">17626 13934 0,'0'0'0,"0"0"0,0 0 16,0 0-16,0 0 0,20 18 16,-20-18-16,20 15 0,-20-15 0,27 16 15,-12-8-15,-1-1 0,-1 0 16,-2-1-16,-1-1 0,-1 0 15</inkml:trace>
  <inkml:trace contextRef="#ctx0" brushRef="#br0" timeOffset="360953.4559">17628 14244 0,'0'0'0,"0"0"0,0 0 0,0 0 16,0 0-16,0 0 0,27-10 15,-27 10-15,26-12 0,-26 12 16,32-21-16,-14 7 0,-1 0 0,-1 2 16,-3 1-16,-1 2 15</inkml:trace>
  <inkml:trace contextRef="#ctx0" brushRef="#br0" timeOffset="361170.4646">18019 13780 0,'0'0'0,"0"0"16,0 0-16,0 0 0,0 0 0,14 26 16,-14-26-16,9 35 15,-6-13-15,-1 4 0,0 1 0,1 3 16,-2-1-16,-1 7 0,0-2 16,0-3-16,1-3 0,1 3 15,0-2-15,-2-6 0,-1-4 0,0-7 16,-1-4-16,0-4 0,1 0 15,-1-1-15</inkml:trace>
  <inkml:trace contextRef="#ctx0" brushRef="#br0" timeOffset="361486.11">18055 13841 0,'0'0'0,"0"0"0,0 0 16,0 0-16,28-6 0,-28 6 0,20-3 15,-20 3-15,28-2 0,-11 1 0,0 0 16,1 0-16,-2 1 0,2 0 16,0 1-16,-1 1 0,2 2 15,0-1-15,-2 2 0,4 2 16,-2 1-16,-2 3 0,-3 1 16,-1 2-16,-2 3 0,-1 3 15,-2 3-15,-1 0 0,-2 1 16,-1 1-16,0 2 0,-2-1 15,0 0-15,-1 3 0,0-4 16,-1-2-16,-1-2 0,0-2 16,0-1-16,0-2 0,0-1 0,-1-3 15,-3-4-15,1-2 0,-2-2 16,1 0-16,0-1 0,2 0 16</inkml:trace>
  <inkml:trace contextRef="#ctx0" brushRef="#br0" timeOffset="361703.1436">18135 13979 0,'0'0'0,"0"0"16,0 0-16,0 0 0,0 0 16,0 0-16,29 3 0,-29-3 15,25 2-15,-25-2 16,30 4-16,-14-2 15,0-1-15,0 1 0,-1 0 0,-3-1 16,-2-2-16,-1 0 0,-1 1 0,-2-1 16</inkml:trace>
  <inkml:trace contextRef="#ctx0" brushRef="#br0" timeOffset="361886.2978">18137 14125 0,'0'0'15,"0"0"-15,0 0 0,0 0 16,0 0-16,23 5 0,-23-5 16,23 3-16,-23-3 0,29 2 0,-29-2 15,26 1-15,-13-2 0,2 0 16,0-1-16,-2 2 0,-2 0 16,-1 0-16,-1 0 0,-1 0 15</inkml:trace>
  <inkml:trace contextRef="#ctx0" brushRef="#br0" timeOffset="362053.43">18153 14267 0,'0'0'0,"0"0"0,0 0 16,0 0-16,0 0 0,31 15 16,-31-15-16,28 7 0,-28-7 0,32 4 15,-12-4 1,2-3-16,3-3 0,0-1 0,3-2 15,3-2-15,-6 2 0,-3 2 16</inkml:trace>
  <inkml:trace contextRef="#ctx0" brushRef="#br0" timeOffset="362272.4901">18731 13847 0,'0'0'0,"0"0"0,0 0 16,0 0-16,28-1 0,-28 1 0,36-2 16,-36 2-16,42-3 0,-17 3 15,4-1-15,-2 0 0,0-1 0,5 1 16,-4 0-16,0 2 0,-2 0 16,-3 0-16,-2-1 15,-3-1-15,-4 0 0,-3 1 0,-1-1 16,-1 1-16</inkml:trace>
  <inkml:trace contextRef="#ctx0" brushRef="#br0" timeOffset="362507.6239">19006 13870 0,'0'0'0,"0"0"0,0 0 15,4 21-15,-4-21 0,4 30 0,-1-7 16,0 4-16,-2 2 0,-1 4 15,0 5-15,0 8 0,-1 0 0,0 6 16,-2-3-16,2-5 0,0-4 16,-1 4-16,1-5 0,-1-8 15,-1-7-15,2-4 0,0-6 16,0-4-16,-1-2 0,1-5 16,1-3-16,-2-4 0,2 4 0,-2-2 15</inkml:trace>
  <inkml:trace contextRef="#ctx0" brushRef="#br0" timeOffset="362671.6177">19024 14052 0,'0'0'0,"0"0"16,0 0-16,0 0 0,23 13 0,-23-13 16,0 0-16,24 14 0,-24-14 15,20 13-15,-8-4 16,2-1-16,-1-1 0,1-2 0,1-1 15,-2 0-15,-2-1 16,-1-1-16</inkml:trace>
  <inkml:trace contextRef="#ctx0" brushRef="#br0" timeOffset="362886.7355">19775 13789 0,'0'0'0,"0"0"0,0 0 16,0 0-16,0 0 0,0 0 15,-10 26-15,10-26 0,-17 20 0,17-20 16,-28 26-16,11-12 0,1 1 16,1-3-16,3 0 15,1-3-15</inkml:trace>
  <inkml:trace contextRef="#ctx0" brushRef="#br0" timeOffset="363089.2095">19559 14015 0,'0'0'0,"0"0"0,0 0 16,9 21-16,-9-21 0,5 26 0,-3-8 15,-1 3-15,0 1 16,1 2-16,-1 4 0,0 4 15,0-2-15,0-3 0,0-4 0,1-2 16,1-4-16,-2-6 0,-1-5 16,0-1-16,0 0 0,0-2 15</inkml:trace>
  <inkml:trace contextRef="#ctx0" brushRef="#br0" timeOffset="363370.0677">19645 14075 0,'0'0'0,"0"0"0,0 0 16,0 0-16,26-9 0,-26 9 16,21-5-16,-21 5 0,22-3 0,-22 3 15,27 1-15,-13 1 0,0 0 16,2 2-16,-1 2 16,0 1-16,-2 2 15,-2 2-15,-1-2 0,-1 5 16,-3 4-16,0-1 0,-1 1 0,1 6 15,-2 2 1,-1-4-16,0 0 0,-2-2 0,0-2 16,-1-1-16,-2-1 0,-2-2 0,0-1 15,-3-6-15,0-1 0,-3-5 16,-1-3-16,1-1 0,2 2 16,1 0-16</inkml:trace>
  <inkml:trace contextRef="#ctx0" brushRef="#br0" timeOffset="363538.8507">19606 14197 0,'0'0'0,"0"0"15,0 0-15,0 0 0,27 10 16,-27-10-16,25 5 0,-25-5 16,24 4-16,-12-1 0,2-1 15,0 0-15,1 0 0,0-1 16,-2 0-16,-1-1 0,-2 0 0,-1 1 15</inkml:trace>
  <inkml:trace contextRef="#ctx0" brushRef="#br0" timeOffset="363719.5874">19663 14330 0,'0'0'0,"0"0"0,0 0 16,0 0-16,25 10 0,-25-10 15,20 4-15,-20-4 0,26 0 0,-9-3 16,1-3-16,0-2 0,-2-1 16,-1 2-16,-3-1 15,-1 2-15</inkml:trace>
  <inkml:trace contextRef="#ctx0" brushRef="#br0" timeOffset="364169.6516">20118 13780 0,'0'0'0,"0"0"16,0 0-16,0 0 0,0 0 15,0 0-15,-4 25 0,4-25 16,-10 26-16,10-26 0,-15 31 16,7-17-16,1 1 0,-2 1 15,-1 0-15,2-2 0,3 0 0,-1-3 16,2-1-16,0-2 0,1-1 15,1-3-15,2 1 0,1-3 16,2 1-16,3-2 0,0-1 16,2-1-16,1-1 0,1 0 15,2-1-15,0 2 0,1-1 16,2 1-16,0 0 0,-1 2 0,0 0 16,-2 4-1,0 0-15,0 2 0,1 2 0,4 6 16,-1 3-1,-2 0-15,-4 1 0,-1 2 0,0 1 0,-2 0 16,-3-1-16,1 0 16,-1 0-16,-2-1 0,-2 1 0,-2 3 15,-1-1-15,-2-3 0,0-3 16,-1-3-16,0 0 0,-1-2 16,1-2-16,-3 0 0,-2-1 15,-3-4-15,-1-3 0,0-2 16,-1-1-16,3 0 0,2 1 0,1-1 15</inkml:trace>
  <inkml:trace contextRef="#ctx0" brushRef="#br0" timeOffset="364313.6833">20002 14183 0,'0'0'0,"0"0"16,0 0-16,0 0 15,27 9-15,-27-9 0,24 9 0,-10-5 16,3-1-16,0 1 0,1-1 15,-1 0-15,1 0 0,-2-1 16,-3 1-16,-2-2 0</inkml:trace>
  <inkml:trace contextRef="#ctx0" brushRef="#br0" timeOffset="364531.7584">20555 14134 0,'0'0'0,"0"0"16,0 0-16,0 0 0,0 0 0,26 18 15,-26-18-15,0 0 16,22 12-16,-22-12 0,0 0 15,0 0-15</inkml:trace>
  <inkml:trace contextRef="#ctx0" brushRef="#br0" timeOffset="364713.8361">20543 14348 0,'0'0'0,"0"0"0,0 0 16,0 0-16,0 0 0,23 20 16,-23-20-16,0 0 0,25 14 0,-25-14 15,0 0-15,19 11 0</inkml:trace>
  <inkml:trace contextRef="#ctx0" brushRef="#br0" timeOffset="372236.6054">20920 13612 0,'0'0'0,"0"0"15,0 0-15,0 0 0,0 0 16,0 0-16,0 0 0,0 0 16,28-12-16,-28 12 15,24-4-15,-24 4 0,33-2 0,-12 1 16,2-1-16,0 1 0,2 1 0,0 0 15,3 0-15,6 1 16,-2-1-16,-2 2 0,-3-1 0,0 1 16,-2-1-16,-3 1 0,-2 0 15,-6-1-15,-3 0 0,-2 0 16,-1-1-16,-2 1 0</inkml:trace>
  <inkml:trace contextRef="#ctx0" brushRef="#br0" timeOffset="372453.6616">21318 13639 0,'0'0'0,"0"0"0,0 0 16,0 0-16,0 0 0,0 0 15,-3 26-15,3-26 0,-7 31 0,3-11 16,0 4-16,-2 0 16,1 0-16,-2 4 15,0 2-15,0 7 0,0-1 0,1-3 16,3-1-16,0-1 0,0-1 15,-2 4-15,0 0 0,-1-5 0,-1-4 16,2-4-16,1-4 0,0-3 16</inkml:trace>
  <inkml:trace contextRef="#ctx0" brushRef="#br0" timeOffset="372620.6842">20909 14311 0,'0'0'16,"0"0"-16,0 0 0,0 0 15,0 0-15,0 0 0,29 4 0,-29-4 16,32 3-16,-10-2 16,3 2-16,2 1 0,-1 0 0,4 1 15,3 0-15,9 0 0,-2 0 16,-2-1-16,1-2 0,1 0 16,-9 1-16,-5-2 0</inkml:trace>
  <inkml:trace contextRef="#ctx0" brushRef="#br0" timeOffset="372969.9042">22146 13999 0,'0'0'16,"0"0"-16,0 0 0,0 0 15,0 0-15,0 0 0,-11-19 16,11 19-16,-25-10 0,25 10 15,-38-6-15,17 5 0,0 1 0,-4 3 16,1 2-16,2 2 0,3 2 16,4 2-16,3 5 15,3-2-15,3 1 0,6 1 0,3 1 16,6 1-16,5 0 0,1 0 16,1 2-16,4 1 0,0-3 0,-1 0 15,-1-2-15,-3-2 0,-2-1 16,-3 0-16,-3-1 15,-8 1-15,-7 0 0,-5 0 0,-4-2 16,1-3-16,-4-2 0,-7-2 16,1-3-16,2-3 0,2-1 15,3-2-15,5 3 0,1 0 16</inkml:trace>
  <inkml:trace contextRef="#ctx0" brushRef="#br0" timeOffset="373436.1383">22665 14091 0,'0'0'0,"0"0"0,0 0 0,0 0 16,0 0-16,0-20 0,0 20 0,0 0 15,-16-26-15,16 26 16,-31-19-16,12 10 15,-1 1-15,-2 3 0,-2 5 0,-7 0 16,2 4-16,0 4 0,0 4 16,3 3-16,0 1 0,0 8 15,5 2-15,10 0 16,8 0-16,4-4 0,3-3 0,9-2 16,9-2-16,2-5 15,1-4-15,8-5 0,3-4 16,-5-3-16,0-2 0,2-6 15,-3-5-15,-5 0 0,-3-2 0,-1-2 16,0-1-16,-4 1 0,-4 4 16,-5-2-16,-6 2 15,-2 3-15,-1 5 0,-1 6 0,-2 4 16,0 4-16,-2 2 0,1 6 16,-1 3-16,2 3 0,1 2 0,2 6 15,1 3 1,2-2-16,2-2 0,8-4 0,7 0 15,0-6-15,1-5 0,0 1 16,-5-3-16,-3-1 0</inkml:trace>
  <inkml:trace contextRef="#ctx0" brushRef="#br0" timeOffset="373938.7128">23078 13988 0,'0'0'0,"0"0"0,0 0 16,-6 24-16,2-10 0,-2 4 16,1 3-16,0 0 15,3 1-15,1-3 0,1-2 16,2 4-16,4 0 16,2-7-16,3-5 0,2-4 15,2-5-15,4-7 16,3-6-16,-1-1 0,-1-1 0,4-8 15,-1-2-15,-2 2 0,-1 2 16,-5 3-16,-1 2 16,-4 2-16,-3 4 0,0 4 0,-2 3 15,-1 4-15,-3 4 0,-2 8 16,-4 7-16,2-2 0,1 2 0,0 8 16,1 2-16,1-3 0,2-4 15,4 0-15,5-1 16,4-2-16,0-3 0,4-4 15,3-3-15,0-5 0,0-3 0,8-7 16,3-6-16,-10 1 0,-2 0 16,3-15-16,1-8 0,-5 3 15,0 2-15,-4-5 0,-4-5 16,-1 5-16,-2 5 0,-6-1 16,-6 3-16,-1 9 0,1 1 0,0 4 15,-1 4-15,3 3 0,1 0 16,6 7-16,4 3 15,-1 1-15,2 1 0,-3-2 0,-1-1 16,-1-1-16</inkml:trace>
  <inkml:trace contextRef="#ctx0" brushRef="#br0" timeOffset="374402.9916">24696 14087 0,'0'0'0,"0"0"15,0 0-15,0 0 0,-1-22 0,1 22 16,-9-22-16,9 22 16,-14-22-16,3 13 0,-2 1 15,-2 1-15,-1 2 0,-3 3 16,-2 3-16,-9 4 0,0 3 0,-5 7 15,0 5 1,2 3-16,2 2 0,-2 6 0,5-1 16,10-2-16,6-2 0,5 1 15,7-5-15,4-4 0,5-3 0,9-5 16,6-4-16,-2-6 0,1-4 16,9-4-16,2-3 15,0-3-15,-2-2 0,-2-4 16,0-3-16,-2 1 0,-3 1 0,-4 0 15,-3-1-15,-5 5 0,-2 5 16,-3 3-16,-2 2 0,-2 5 16,-2 2-16,-3 7 15,-4 6-15,0 0 0,-3-1 0,1 6 16,1 5-16,1-1 0,2 0 0,4 4 16,4 1-16,2-5 0,4-1 15,-2-4-15,-2-4 0,-2-1 16</inkml:trace>
  <inkml:trace contextRef="#ctx0" brushRef="#br0" timeOffset="374986.2316">25333 13981 0,'0'0'0,"0"0"0,0 0 0,-12 30 15,6-16-15,-2 4 0,-1 2 16,-4 7-16,-1 1 0,0-2 16,1 1-16,1-4 0,0-1 0,0 2 15,2-5-15,2-3 0,3-5 16,2-5-16,3-1 0,3-5 16,0-4-16,4-3 0,1-3 15,3-6-15,3-5 0,2-2 16,4 0-16,4-6 0,2 1 15,-3 1-15,-1 3 0,-3 1 0,-4 2 16,3 5 0,1 3-1,0 8-15,-1 7 0,-4 3 0,-2 1 0,-3 6 16,-2 3-16,-4 3 0,-2 0 16,-1 3-16,-1 1 0,-1-1 15,-1 0-15,-1-3 0,2-3 16,-1 0-16,-2-2 0,2 0 15,0 0-15,-1-4 0,1-3 0,0-4 16,-1-2-16,2-3 0,0-2 16,4-5-16,5-7 0,3-1 15,3-1-15,1-1 0,1-1 16,0 2-16,3 0 0,6-1 16,2 0-16,-1 4 0,-2 2 0,-1 4 15,-1 3 1,-2 5-16,-2 3 0,-1 5 0,-3 3 15,-1 1-15,-2 0 0,-5 3 16,-2 3-16,-3 2 0,-3 2 0,0 0 16,0 1-16,-2-2 0,1 0 15,1-3-15,1-2 16,-1-1-16,2-3 0,0-2 0</inkml:trace>
  <inkml:trace contextRef="#ctx0" brushRef="#br0" timeOffset="375319.4312">26091 14022 0,'0'0'0,"0"0"0,0 0 0,0 0 16,-14 28-16,14-28 0,-16 33 15,7-13-15,2 0 0,2-1 16,4-2-16,2-1 0,4 0 15,3 1-15,3-3 0,5-6 0,3-4 16,0-2-16,1-2 0,0-3 16,-1-3-16,1-3 0,0-5 15,-4-1-15,-2-3 0,-4-8 16,-4-1-16,-7 0 0,-5 2 0,-3 4 16,-2 2-16,-5 3 15,-5 3-15,-2 5 0,-2 2 16,3 2-16,1 3 0,3 4 15,1 3-15,5 1 0,3 1 0,2-2 16,1 0 0,2-2-16</inkml:trace>
  <inkml:trace contextRef="#ctx0" brushRef="#br0" timeOffset="375636.5538">26497 13946 0,'0'0'0,"0"0"16,0 0-16,-4 26 0,4-26 16,-9 36-16,2-11 15,0 1-15,0 1 16,2-3-16,2-3 0,0 2 0,3-3 16,2-4-16,0-2 0,4-4 15,4-5-15,1-1 0,0-2 0,1-7 16,2-3-16,-1-4 0,1-4 15,5-2-15,3-4 16,-2 0-16,-2-3 0,2-3 16,-1 0-16,-3 5 0,-3 3 0,1-2 15,-1 3-15,-4 6 0,0 3 16,-2 2-16,-3 3 0,-1 3 16,1 2-16,-2 0 0,-2 0 15,2 0-15</inkml:trace>
  <inkml:trace contextRef="#ctx0" brushRef="#br0" timeOffset="375843.5614">26963 14094 0,'0'0'0,"0"0"0,0 0 16,-10 26-16,10-26 0,-12 24 15,4-10-15,0 0 0,2-2 0,-1 3 16,2-2-16,0-3 0,2-1 16,2-6-16,1-3 15,0 0-15,0-2 0,0 2 0</inkml:trace>
  <inkml:trace contextRef="#ctx0" brushRef="#br0" timeOffset="376002.8449">27020 13635 0,'0'0'0,"0"0"15,0 0-15,0 0 0,0 0 0,13 23 16,-13-23-16,10 26 0,-10-26 16,12 29-16,-6-17 15,-2-1-15</inkml:trace>
  <inkml:trace contextRef="#ctx0" brushRef="#br0" timeOffset="376370.3298">27101 14152 0,'0'0'0,"0"0"0,0 0 0,0 0 16,25 12-16,-25-12 0,24 6 0,-8-3 15,1-1-15,2-1 0,2-2 16,0-2-16,-1-2 0,1 0 16,0 0-16,3-4 0,-2 1 15,-2-2-15,-2-1 0,-4-1 16,-3-2-16,-6 0 0,-2-2 16,-4 0-16,-3 1 0,-2 4 15,-4 2-15,-1 4 0,-3 3 16,-2 5-16,-3 4 0,-2 1 15,-1 5-15,1 4 0,1 5 16,-1 5-16,5 1 0,4 0 0,3 0 16,6 0-16,4-1 0,11 5 15,9-3-15,4-5 0,4-5 16,6-4-16,7-5 0,-9-1 16,-8-3-16,-5-1 0</inkml:trace>
  <inkml:trace contextRef="#ctx0" brushRef="#br0" timeOffset="376636.3891">28306 13932 0,'0'0'0,"0"0"15,0 0-15,0 0 0,0 0 0,-23 31 16,10-12-16,0 1 0,-2 4 15,-2 2-15,0 2 16,1 0-16,3-2 0,2 6 16,4-4-16,5 3 0,3-6 0,4-4 15,0-4-15,7-4 0,6-2 16,1-7-16,0-2 0,1-5 16,0-3-16,-4 1 0,-3 1 15,-2 0-15</inkml:trace>
  <inkml:trace contextRef="#ctx0" brushRef="#br0" timeOffset="376819.9747">27997 14112 0,'0'0'0,"0"0"0,0 0 0,25-1 15,-25 1-15,40-2 0,-15 2 16,3-1-16,3 1 0,3-1 15,5-1-15,9-1 0,0-1 16,-1 1-16,-8 1 0,-8-1 16</inkml:trace>
  <inkml:trace contextRef="#ctx0" brushRef="#br0" timeOffset="377236.955">28758 13814 0,'0'0'0,"0"0"15,0 0-15,0 0 0,-5 27 0,5-27 16,-14 33-16,4-11 16,-1 3-16,-2 3 0,-2 2 0,-4 9 15,-1-2-15,-3 4 0,2-7 16,4-5-16,5-2 0,2-7 15,2-3-15,2-3 0,-1-3 0,3-5 16,2-5-16,2-1 0,2-5 16,3-3-16,3-4 0,2-3 15,2-3-15,1-2 0,2 1 16,0-1-16,2 1 0,5-2 16,2 3-16,-2 3 15,0 4-15,-2 5 0,0 6 16,-4 2-16,-2 3 0,-1 3 15,-2 2-15,-3 2 0,0 4 0,-3 4 16,-4 1-16,-1 1 0,-1 0 16,-1 0-16,1 2 0,0 0 15,1 2-15,4-6 0,1-1 16,0-4-16,-2-3 0,-1-2 16</inkml:trace>
  <inkml:trace contextRef="#ctx0" brushRef="#br0" timeOffset="377652.7972">29450 14100 0,'0'0'0,"0"0"16,0 0-16,0 0 0,-22-8 0,22 8 16,-28-3-16,28 3 0,-34 1 15,13 2-15,-2 1 16,0 3-16,0 2 0,-7 7 0,0 1 15,4 1-15,3-1 0,4 1 16,6 1-16,3-3 0,3 1 16,6 0-16,6-2 0,1-7 15,3 0-15,5-3 0,5-4 16,2-2-16,1-3 0,4-3 16,1-2-16,-2 1 0,1-1 0,-2-6 15,-1-2-15,-3-1 0,-4 0 16,-2 0-16,-3 2 15,-2 3-15,-2 3 0,-1 1 0,-2 3 16,-1 2-16,1 3 0,-3 3 16,0 3-16,-1 4 0,0 4 15,-1 2-15,0 2 0,0 1 16,0 1-16,1 0 0,1 1 16,1-2-16,1-2 0,3 0 15,0-2-15,-1-5 0,-2-1 0,0-2 16</inkml:trace>
  <inkml:trace contextRef="#ctx0" brushRef="#br0" timeOffset="377902.8669">29848 13867 0,'0'0'15,"0"0"-15,0 0 0,0 0 16,0 0-16,-10 32 0,10-32 15,-18 35-15,7-12 0,-4 6 16,-4 4-16,2 0 16,0 0-16,-1 4 0,4-6 0,0 4 15,3-3-15,3-5 0,4-3 0,6-3 16,6-2 0,0-4-16,3-4 0,3-4 0,2-3 15,1-2-15,0-3 0,-2 0 16,-3 1-16,-3-1 0</inkml:trace>
  <inkml:trace contextRef="#ctx0" brushRef="#br0" timeOffset="378090.8674">29593 14115 0,'0'0'0,"0"0"0,0 0 0,24-1 0,-24 1 15,33-2-15,-9 1 16,5 1-16,2 1 0,11 0 0,1-1 16,-1 0-16,-1-1 0,1 0 15,-9 1-15,-5-1 0</inkml:trace>
  <inkml:trace contextRef="#ctx0" brushRef="#br0" timeOffset="380236.5706">21104 14933 0,'0'0'0,"0"0"16,0 0-16,-3 23 0,3-23 0,-4 23 16,1-5-16,0 1 0,-1 1 15,-1 2-15,1 1 0,-2 5 16,1-1-16,-1-1 0,1 0 16,-1-3-16,1-1 0,-2-4 15,1-2-15,-2-1 0,-1 0 16,-2-3-16,-2-1 0,0-1 0,-1-2 15,0-2-15,0-2 16,-1-2-16,0-2 0,-3-3 0,-2-3 16,2-6-16,1-5 15,3-8-15,2-4 0,0-9 0,2 1 16,2 6-16,1 6 0,2 5 16</inkml:trace>
  <inkml:trace contextRef="#ctx0" brushRef="#br0" timeOffset="380372.6764">21024 14613 0,'0'0'0,"0"0"15,0 0-15,0 0 0,22 17 0,-22-17 16,22 19-16,-9-7 0,2 0 16,-2-1-16,-2-1 0,-1 0 15</inkml:trace>
  <inkml:trace contextRef="#ctx0" brushRef="#br0" timeOffset="380786.2546">21297 14965 0,'0'0'0,"0"0"16,0 0-16,16 17 0,-16-17 0,15 12 15,-5-5-15,3 0 16,4 0-16,3-3 16,2-1-16,0-2 0,-1-1 0,7-1 15,1-2-15,-2-4 0,-3-3 0,-2-3 16,-3-2 0,-4-1-16,-2 1 0,-2-6 0,-3 2 15,-5 0-15,-3 1 0,-6 2 16,-6 3-16,-3 3 0,-1 3 0,-3 5 15,-1 3-15,-2 5 0,-2 3 16,0 5-16,0 4 16,5 5-16,1 1 0,5 3 0,3 0 15,3 0-15,3 1 0,4 2 16,3-1-16,7-6 0,7-2 0,3-2 16,4 0-16,4-2 0,4-2 15,1-7-15,0-5 0,-7-1 16,-6 0-16,-5 0 0</inkml:trace>
  <inkml:trace contextRef="#ctx0" brushRef="#br0" timeOffset="381119.5216">22010 14830 0,'0'0'0,"0"0"15,0 0-15,0 0 0,-9 28 16,9-28-16,-17 39 15,6-16-15,-1 2 0,1 1 0,0 1 16,-1 4-16,2-2 0,2-4 16,2-3-16,0-4 0,2-3 15,0-2-15,1-2 0,2-4 16,0-4-16,3-5 0,1-3 16,4-5-16,2-2 0,0-5 15,2-4-15,-1 1 0,1 0 0,-2 0 16,1 1-16,1-1 0,-2 2 15,1 4-15,1 3 16,0 4-16,1 1 0,-1 3 0,3 3 16,0 3-16,1 3 0,1 0 15,-1 1-15,2-2 0,-1-1 16,-1-1-16,-4 0 16,-1-1-16</inkml:trace>
  <inkml:trace contextRef="#ctx0" brushRef="#br0" timeOffset="381361.7202">22426 14726 0,'0'0'0,"0"0"16,0 0-16,0 0 0,0 0 0,-10 32 15,10-32-15,-13 36 0,6-13 16,0 3-16,-1 2 0,0 2 15,1 1-15,-3 5 16,0-2-16,1-3 0,2-2 0,0 3 16,0-1-16,1-6 0,1-5 15,1-4-15,0-5 0,1-1 16,1-3-16,0-1 0</inkml:trace>
  <inkml:trace contextRef="#ctx0" brushRef="#br0" timeOffset="381652.7902">22667 14859 0,'0'0'15,"0"0"-15,0 0 0,0 0 0,0 0 16,0 0-16,0 0 0,-25 6 16,25-6-16,-31 10 15,31-10-15,-36 18 0,17-8 0,-1 0 16,1 2-16,0-2 0,1 0 15,-2 4 1,4 1-16,5 1 0,4 0 16,5 0-16,3-1 0,5 2 15,2 0-15,1-1 0,1-2 0,1-1 16,1 0-16,2-1 0,-1-3 16,2 1-16,2 0 0,-3-3 15,-2-2-15,-1-2 0,-2 0 16,-1 0-16</inkml:trace>
  <inkml:trace contextRef="#ctx0" brushRef="#br0" timeOffset="381986.079">22717 15116 0,'0'0'0,"0"0"0,0 0 0,25 9 16,-25-9-16,24 5 0,-9-2 15,3 1-15,1-1 0,6-2 16,0-2-16,0-1 0,-2 1 0,-1-4 16,0-2-16,-3-1 0,-4 0 15,-2-2-15,-2-2 0,-3 0 16,-4-1-16,-4-4 16,-3-3-16,-1 2 0,-2 1 0,-4-3 15,-2 3-15,-2 2 0,-3 4 0,-1 3 16,-3 4-16,2 2 15,2 4-15,3 6 0,2 5 16,2 2-16,1 2 0,5 2 16,1 3-16,3 0 0,2-1 0,5 1 15,5 1-15,6-1 0,5 1 16,-4-4-16,-4-4 0,-2-3 16</inkml:trace>
  <inkml:trace contextRef="#ctx0" brushRef="#br0" timeOffset="382453.0859">23506 15095 0,'0'0'0,"0"0"0,0 0 16,-4-21-16,4 21 0,0 0 0,-10-27 16,5 17-16,-3-1 0,-4 2 15,-3 1-15,-2 2 16,0 2-16,-5 3 0,0 3 15,-2 2-15,-1 3 0,1 3 0,-1 3 16,4 3-16,4 2 0,0 2 16,5 1-16,3-1 0,5-2 15,8 2-15,7-1 16,4-4-16,1-5 0,3-5 0,2-3 16,4-3-16,4-3 0,-2-2 15,0-4-15,-2-3 0,1-4 0,-1-4 16,0-3-16,2-6 15,-4 0-15,-4-2 0,-4-3 0,-3 0 16,-2 1-16,-1 0 16,-1 1-16,-3 6 0,-2 6 0,0 4 15,-1 3-15,0 4 0,-1 4 16,0 3-16,-1 3 0,1 7 16,-2 4-16,-2 6 0,-3 6 15,0 4-15,-1 4 0,-1 8 16,0 6-16,1-2 15,2-2-15,0 4 0,2-4 0,6-2 16,5-2-16,1-9 0,1-8 16,-2-2-16,-1-5 15,-1-2-15</inkml:trace>
  <inkml:trace contextRef="#ctx0" brushRef="#br0" timeOffset="382736.4642">24384 14823 0,'0'0'16,"0"0"-16,0 0 0,-11 25 0,11-25 16,-17 34-16,2-9 0,-5 11 15,-2 1-15,0 1 0,0 0 16,0 6-16,5-2 0,2 0 15,6-7-15,6-7 0,3-3 0,8-5 16,5-4-16,2-2 16,2-2-16,0-6 0,2-5 0,1-1 15,1-2-15,-3 1 0,-4 0 16,-3 0-16</inkml:trace>
  <inkml:trace contextRef="#ctx0" brushRef="#br0" timeOffset="382906.5713">24200 15018 0,'0'0'0,"0"0"0,22 1 16,-6-1-16,0 1 0,11 1 15,3 1-15,5-2 0,1 0 0,2 1 16,-9-1-16,-4-1 0</inkml:trace>
  <inkml:trace contextRef="#ctx0" brushRef="#br0" timeOffset="383320.2969">24604 15188 0,'0'0'0,"0"0"16,0 0-16,26 4 0,-26-4 0,28 5 16,-11-2-16,1-2 0,0-1 15,7-1-15,4-2 0,-4 1 16,-2-1-16,-2-1 0,-2-2 16,-3 0-16,-1 0 0,-3-5 15,-2-5-15,-3 0 0,-1 2 0,-3-1 16,-2 1-16,-1 2 15,0 2-15,-4 1 0,-4 0 16,-1 3-16,1 2 0,-6 1 0,-2 2 16,0 1-16,1 3 0,-2 5 15,-1 6-15,0 1 0,1 2 0,0 7 16,1 3-16,5-3 16,4 0-16,6 1 0,5-1 15,4-2-15,2-2 0,7-2 16,7-2-16,3-3 0,2-3 0,11-4 15,6-3-15,-11-2 0,-8 0 16,-4 1-16</inkml:trace>
  <inkml:trace contextRef="#ctx0" brushRef="#br0" timeOffset="383736.4703">25437 15041 0,'0'0'0,"0"0"0,0 0 0,0 0 15,0 0-15,0 0 0,-30-4 16,30 4-16,-31 7 0,12 1 16,-3 2-16,0 1 0,-1 1 0,-5 5 15,-1 3-15,4-1 16,3 1-16,3 1 0,4 1 16,4-3-16,2-2 0,3 1 0,4-3 15,5-2-15,5-2 0,9-4 16,6-4-16,-5-2 15,0-1-15,6-6 0,2-2 0,-1-4 16,0-3-16,-1-2 16,-4-5-16,-1-1 15,-1-2-15,-5 2 0,-3 0 0,0 1 16,-2 3-16,-4 7 0,0 3 0,0 2 16,-2 1-16,-2 6 15,2-1-15,-3 9 0,-1 7 16,0-3-16,-1 1 0,1 6 15,0 2-15,0 1 0,1 1 0,0 5 16,1 0-16,1-3 0,1-3 16,3-3-16,4-2 0,0-4 15,0-5-15,-2-1 0,-2-2 16,-1 0-16</inkml:trace>
  <inkml:trace contextRef="#ctx0" brushRef="#br0" timeOffset="384086.5034">25738 14980 0,'0'0'0,"0"0"0,0 0 0,0 0 16,-10 25-16,10-25 0,-15 35 16,6-17-16,-1 0 0,1 4 15,-1 2-15,2 1 0,1-1 16,-2 3-16,1-5 0,3-2 0,0-3 15,2-4-15,1-1 16,1-2-16,0-4 0,2-2 0,2-3 16,0-3-16,2-4 0,1-7 15,3-5-15,1-2 0,1-1 16,0-2-16,0-2 0,-2 2 16,0 1-16,1 0 0,-1 2 15,-3 4-15,0 1 0,-1 1 16,1 1-16,-2 5 0,2 1 0,0 4 15,1 3-15,2 1 0,-1-1 16,5 5-16,1 2 16,-1 1-16,-1 2 0,-1-2 0,-2-1 15,-1-2-15</inkml:trace>
  <inkml:trace contextRef="#ctx0" brushRef="#br0" timeOffset="384519.6632">26380 15061 0,'0'0'0,"0"0"0,0 0 0,0 0 16,0 0-16,-20-20 0,20 20 15,-22-12-15,22 12 0,-30-13 16,12 8-16,1 0 0,0 2 0,-2 2 15,0 1-15,-5 1 16,4 1-16,0 1 0,2 1 16,3 1-16,1 1 0,3 3 0,1 2 15,5 1-15,2 2 0,2 0 16,2 2-16,2-1 0,1 0 0,5 1 16,4 4-16,1-2 15,0 1-15,0-1 0,0-1 16,-3-2-16,-2-2 0,2 2 15,-2-1-15,-3-4 0,-2-2 16,-3 0-16,-1-1 0,-2-2 0,-2-1 16,-6-2-16,-3-2 0,-3 2 15,0 1-15,-3-3 0,-1-1 16,-1-1-16,-1 0 0,0 0 16,-1-1-16,4 0 15,3 1-15,2 0 0</inkml:trace>
  <inkml:trace contextRef="#ctx0" brushRef="#br0" timeOffset="384734.3955">26433 15550 0,'0'0'0,"0"0"16,0 0-16,0 0 0,0 0 0,0 0 15,0 0-15,-6-29 16,6 29-16,0 0 0</inkml:trace>
  <inkml:trace contextRef="#ctx0" brushRef="#br0" timeOffset="398506.2241">4761 14564 0,'0'0'0,"0"0"0,0 0 0,0 0 16,6 31-16,-6-31 0,-1 32 16,-2-11-16,-1 0 0,0 2 15,-1 2-15,-1-2 0,0 0 0,0 8 16,-3 2-16,1-2 15,0-5-15,-3 5 0,-1-2 16,0-5-16,3-3 0,-1-4 0,-1-3 16,0-3-16,-1-2 0,1-5 15,-3-4-15,4-3 0,1-2 0,1-9 16,2-8-16,-1-4 16,1-4-16,0-1 0,-1 6 15,4 5-15</inkml:trace>
  <inkml:trace contextRef="#ctx0" brushRef="#br0" timeOffset="398653.6785">4647 14239 0,'0'0'16,"0"0"-16,0 0 0,0 0 0,24 5 16,-24-5-16,18 15 15,-7-3-15,0 3 0,0-3 0,-4-1 16,1-1-16</inkml:trace>
  <inkml:trace contextRef="#ctx0" brushRef="#br0" timeOffset="399136.8244">4918 14610 0,'0'0'0,"0"0"16,0 0-16,0 0 0,0 0 0,26 18 16,-26-18-16,23 10 15,-23-10-15,27 7 0,-5-4 16,-3-3-16,1 0 0,2-3 15,2-1-15,-1-1 0,1-1 0,5-4 16,0 0-16,-7 0 0,-2 2 16,-3-4-16,-3-2 15,-2 0-15,-6 2 0,-5-2 0,-5-1 16,-4 1-16,-2 3 0,-8 1 16,-7 3-16,0 4 0,-1 3 0,-4 7 15,-1 7-15,0-1 16,1 0-16,-5 9 0,4 5 15,6-2-15,5 1 0,8-3 16,4-1-16,6-1 0,3 0 0,11-2 16,8 1-16,1-7 0,1-4 15,10-2-15,9-3 0,-3-3 16,3-1-16,8-7 0,1-4 16,-10 3-16,-11 1 0,-7 3 15</inkml:trace>
  <inkml:trace contextRef="#ctx0" brushRef="#br0" timeOffset="399453.2381">5703 14464 0,'0'0'0,"0"0"0,0 0 0,0 0 16,-11 29-16,11-29 0,-15 32 15,6-12-15,-1 3 0,0 1 16,-2 1-16,0 5 0,1-4 15,2-3-15,2-2 0,-1-4 16,4-3-16,-2-1 0,2-3 16,2-4-16,1-3 0,1-6 0,0-4 15,1-2-15,1-1 0,2-6 16,3-4-16,0-1 16,0 0-16,0 2 0,-1 1 0,0 3 15,-1 2-15,1 0 16,1 2-16,1 4 0,-1 0 0,5 2 15,4 1-15,3 1 0,0 3 16,3-1-16,1-1 0,-5 1 16,-2 1-16,-3-1 0</inkml:trace>
  <inkml:trace contextRef="#ctx0" brushRef="#br0" timeOffset="399736.2987">6151 14335 0,'0'0'0,"0"0"0,0 0 16,0 0-16,2 22 0,-2-22 15,-8 29-15,1-11 0,0 3 16,-2 3-16,-1 3 0,1 0 15,-1 1-15,-3 7 0,2 0 16,1-2-16,1-1 0,0 6 16,2-3-16,0-5 0,2-4 0,-1-1 15,2-2-15,0-4 0,1-4 16,0-3-16,-1-2 0,2-2 16</inkml:trace>
  <inkml:trace contextRef="#ctx0" brushRef="#br0" timeOffset="400053.7662">6364 14502 0,'0'0'0,"0"0"0,0 0 16,0 0-16,0 0 0,0 0 15,-23 14-15,23-14 0,-23 10 0,23-10 16,-35 13-16,13-5 15,0-1-15,-4 1 0,1 0 16,3-1-16,0 0 0,0 2 0,1 0 16,4 0-16,4-1 15,4 2-15,5 1 0,3 0 0,2-1 16,7 2-16,4 1 0,0-1 16,1 0-16,3 1 0,1 1 15,2 1-15,1 1 0,4 0 16,1-2-16,-4-4 0,-5-1 15,-3-2-15</inkml:trace>
  <inkml:trace contextRef="#ctx0" brushRef="#br0" timeOffset="400228.1825">6738 14932 0,'0'0'0,"0"0"16,0 0-16,3 20 0,-3-20 0,-8 23 15,8-23-15,-23 26 0,11-14 0,5-3 16</inkml:trace>
  <inkml:trace contextRef="#ctx0" brushRef="#br0" timeOffset="401820.449">7585 14823 0,'0'0'0,"0"0"0,0 0 16,0 0-16,0 0 0,4-24 15,-4 24-15,-1-20 0,1 20 0,-3-20 16,1 9-16,-2-1 0,0-1 16,-3-1-16,0-1 15,-2 1-15,-1 0 0,-1 2 16,-1 2-16,0 2 0,-1 2 0,-5 2 16,-3 3-16,0 3 0,0 4 15,0 4-15,0 3 0,1 2 16,1 2-16,-3 6 0,1 5 15,5-5-15,4-1 0,4 0 16,5 1-16,6-2 0,4-2 16,0-4-16,5-3 0,2-2 0,0-1 15,6-6-15,4-3 0,-1-3 16,2-4-16,0-2 0,4-3 16,-3-3-16,-2-3 0,4-9 15,-3-4-15,-2 0 0,-2-1 0,0-3 16,0-1-16,-2 1 15,-3 1-15,2-2 0,-1 1 16,-6 11-16,-2 3 0,-3 1 0,-1 3 16,-2 6-16,0 4 0,-3 2 15,0 5-15,-3 0 0,0 5 16,-5 5-16,-2 6 0,-1 2 16,0 4-16,0 5 0,0 6 15,0-1-15,0 2 0,0 5 16,2 1-16,2-4 0,0-4 0,1 1 15,2-1-15,0-1 0,3-5 16,-2-5-16,2-5 16,0-3-16</inkml:trace>
  <inkml:trace contextRef="#ctx0" brushRef="#br0" timeOffset="402236.875">7967 14626 0,'0'0'0,"0"0"0,0 0 15,-9 24-15,9-24 0,-12 26 0,5-7 16,-3 2-16,-1 0 0,2-1 16,1 0-16,2 5 0,2-1 15,2-1-15,2-2 0,2-2 16,3-1-16,0-5 0,3-3 15,3-3-15,0-1 0,6-4 16,2-3-16,1-3 0,0-3 0,0-3 16,1-2-16,0-4 0,1-2 15,4-9-15,1-3 0,-5 4 16,-2 1-16,-4 4 0,-1 3 16,-4 4-16,-3 0 0,-1 4 15,-1 2-15,-2 3 16,-1 2-16,-3 9 0,-3 6 15,-1 0-15,-3 3 0,-1 4 0,1 4 16,-3 4-16,1 0 0,2 1 16,1 2-16,4-4 0,5-4 0,2-4 15,4-1-15,1-3 16,0-2-16,-2-3 0,-2-1 16,0-2-16</inkml:trace>
  <inkml:trace contextRef="#ctx0" brushRef="#br0" timeOffset="402878.6722">8573 14684 0,'0'0'0,"0"0"16,0 0-16,-7 21 0,7-21 0,-11 24 15,2-7-15,0 1 0,-1 1 16,2 0-16,0 2 0,-2 3 15,1-2-15,3-2 0,-2-1 16,2-4-16,2-1 0,1-4 16,2-1-16,1-4 0,0-1 0,3-6 15,1-4-15,2-1 0,0-3 16,5-8-16,3-3 16,-3 0-16,3-1 0,-2 1 15,1 2-15,4-2 0,1 3 0,-1 3 16,1 2-16,-3 2 0,1 3 15,-2 2-15,-1 1 0,-2 3 16,-1 3-16,-2 2 0,0 1 16,-4 4-16,0 2 0,1 2 15,-2 2-15,-1 1 0,-1 0 0,2 0 16,-3 2-16,0 0 16,-3-1-16,2 0 0,-1-1 0,1-2 15,0-1-15,0-4 0,0-2 16,0 1-16,0-2 0,1-2 15,0-3-15,3-6 0,-1-3 0,2 1 16,3-4-16,5-4 16,3-3-16,1 0 0,2 0 15,-1 1-15,0 2 0,1 2 0,1 0 16,6 1-16,-2 3 0,1 3 16,-1 2-1,-5 4-15,-2 3 0,-1 1 16,-3 2-16,1 6 0,-1 5 15,-4-4-15,-1 0 0,-2 6 16,-2 2-16,-2-3 0,1 2 0,-4 3 16,0 1-1,0-4-15,-1-2 0,1-3 0,-3-1 0,2-3 16,-1-3-16,2-5 0,1-7 16,0 3-16,0-1 0,1 1 15</inkml:trace>
  <inkml:trace contextRef="#ctx0" brushRef="#br0" timeOffset="403336.9605">9398 14477 0,'0'0'0,"0"0"0,0 0 15,-2 24-15,2-24 0,-7 29 16,-1-5-16,-3 3 0,-1 4 0,-5 8 15,2-1-15,1-4 16,2-1-16,0 6 0,1-2 0,2-4 16,2-4-16,0-5 0,1-4 15,2-3-15,1-5 0,-1-2 16,1-3-16,0-1 0,1-3 0,-1-6 16,2-4-16,1-6 15,1-1-15,3-5 0,1-1 16,3 0-16,1-1 0,5-3 15,4 2-15,-1 4 0,1 2 0,1 3 16,1 1-16,1 3 0,1 1 0,2 4 16,1 4-1,-3 1-15,-2 3 0,-2 3 0,-2 4 16,-1 1-16,-2 1 0,-3 1 16,-1 0-16,-6-1 0,-1 0 15,-4 3-15,-4 0 0,-4 0 16,-2-1-16,-6 0 0,-7 0 15,3-2-15,1-2 0,-5-3 16,-4-1-16,0-4 0,1 0 16,4-2-16,6 1 0,4-1 0</inkml:trace>
  <inkml:trace contextRef="#ctx0" brushRef="#br0" timeOffset="403853.5093">10165 14864 0,'0'0'0,"0"0"0,0 0 15,0 0-15,0 0 0,0 0 16,-6-27-16,6 27 0,0 0 0,-15-25 16,3 16-16,-1 1 0,0 2 15,-3 1-15,-5 5 0,0 0 16,0 1-16,-7 5 0,1 5 16,0-1-16,2 1 0,1 5 15,0 3-15,1 2 0,5 1 0,4 0 16,6-1-16,3-3 0,5-4 15,9 0-15,6-2 16,2-1-16,2-2 0,5-4 0,6-5 16,-4-1-16,-2-3 0,2-2 15,1-3-15,-2-1 0,-2-1 16,1-7-16,-2-2 0,-4 1 16,-4 2-16,-3-1 0,-2 1 15,-3 2-15,0 1 0,-2 5 16,0 3-16,-2 0 0,0 1 0,-2 5 15,1 3-15,-1 2 0,0 2 16,0 4-16,0 6 16,0 1-16,0 2 0,0 5 0,1 1 15,2-4-15,-1-3 0,0-2 16,-1-4-16,0-2 0</inkml:trace>
  <inkml:trace contextRef="#ctx0" brushRef="#br0" timeOffset="404203.5861">10687 14747 0,'0'0'0,"0"0"0,0 0 0,0 0 16,0 0-16,-14-15 0,14 15 15,-25-5-15,25 5 0,-36 3 16,16 1-16,2 1 0,0 0 0,0 1 15,1 2-15,-2 4 0,2 2 16,8 0-16,4-1 16,5 1-16,3 0 0,5 5 15,4 3-15,0-2 0,2-2 16,1-2-16,2-1 0,0 1 0,-1-3 16,-4 0-16,-3-1 0,-4-2 15,-3-2-15,-6-3 16,-6-2-16,-2 0 0,-1 0 0,-5-2 15,-3-1-15,0 0 0,0-2 16,0 0-16,4 1 16,2 0-16</inkml:trace>
  <inkml:trace contextRef="#ctx0" brushRef="#br0" timeOffset="404569.6867">11242 14794 0,'0'0'0,"0"0"0,0 0 16,0 0-16,0 0 0,0 0 0,-31-8 16,31 8-16,-27-3 0,27 3 15,-34-2-15,17 3 0,0 0 16,2 2-16,1 0 0,2 0 15,0 3-15,2 1 0,3 2 16,1-1-16,2 1 0,2 3 16,5 2-16,1 1 0,3 3 15,6 4-15,3-2 0,0-1 0,-1-1 16,0 0-16,-1 0 16,-2-1-16,-1-3 0,-1 3 0,-4-1 15,-4-6-15,-2-1 0,-2-2 16,-4 0-16,-5-2 0,-5-1 15,-3-1-15,-2-2 0,3 0 16,3 1-16,2-2 16</inkml:trace>
  <inkml:trace contextRef="#ctx0" brushRef="#br0" timeOffset="421019.8996">9823 15303 0,'0'0'0,"0"0"0,0 0 16,0 0-16,0 0 0,0 0 0,0 0 16,0 0-16,0 0 0,0 0 15,0 0-15,0 0 0,26-9 16,-26 9-16,0 0 0,42 1 16,-42-1-16,44 0 0,-16 1 15,2-1-15,1 0 0,14-1 16,5 1-16,2 0 0,1 0 15,16 2-15,0 1 0,9-3 16,-5-2-16,-2 1 0,-3 1 16,0 2-16,-9 1 0,0 0 0,-6-3 15,-10 2-15,-8-1 0,-7 0 16,-7 1-16,-8 0 0,-3 0 0,-5 0 16,-5 1-16,0-3 15,0 2-15,0-2 0</inkml:trace>
  <inkml:trace contextRef="#ctx0" brushRef="#br0" timeOffset="421403.5928">9950 15638 0,'0'0'0,"0"0"0,0 0 0,0 0 16,0 0-16,25-3 0,-25 3 16,25-2-16,-25 2 0,33-1 15,-9 0-15,-2 0 0,-1 1 0,2 0 16,2 0-1,6 0-15,-1 0 0,-4 1 16,-2 0-16,-3 0 0,-2 2 0,-3 1 16,-3 3-1,-4 2-15,-5 3 0,-2 0 0,-2 0 16,-6 1-16,-6 2 0,-1-1 16,0-1-16,-2 2 0,-2 1 15,2-2-15,-1-2 0,1 0 16,3-2-16,2-2 0</inkml:trace>
  <inkml:trace contextRef="#ctx0" brushRef="#br0" timeOffset="421832.2759">10100 15682 0,'0'0'16,"0"0"-16,0 0 0,-15 22 15,15-22-15,-12 22 0,4-10 0,-2 2 16,-1 4-16,-1-2 16,-1 1-16,-2 2 0,0-1 0,4-4 15,3-1-15,2-3 0,4-1 16,4-2-16,6-2 0,2-3 16,2-2-16,4-2 15,5 0-15,1-2 0,3 0 0,-2 0 16,1 1-16,5 0 0,-2 1 15,2 1-15,1 1 16,-6 2-16,-3 1 0,-4 1 0,-1 2 16,-3 1-16,-2 1 0,-2 3 15,-1 3 1,-4 0-16,-1 4 0,-2 0 0,-1-1 16,-2 8-16,-2 2 0,-2-2 15,1 0-15,-5 1 0,-4 0 16,-1-4-16,2-2 0,0-1 15,0 0-15,-1-4 0,3-1 0,-1-4 16,-1-2-16,-2-4 0,-3-3 16,4-1-16,1 1 0,4-1 15</inkml:trace>
  <inkml:trace contextRef="#ctx0" brushRef="#br0" timeOffset="422020.1955">9856 16106 0,'0'0'0,"0"0"0,0 0 16,0 0-16,25 4 0,-25-4 15,36 3-15,-36-3 0,40-1 16,-13-2-16,5-1 16,2-3-16,2-2 0,6-3 15,-5-1-15,0 0 0,-7 3 16,-6 2-16</inkml:trace>
  <inkml:trace contextRef="#ctx0" brushRef="#br0" timeOffset="422253.4608">10741 15499 0,'0'0'0,"0"0"15,0 0-15,0 0 0,0 0 16,0 0-16,27 20 0,-27-20 16,15 15-16,-15-15 0,16 23 15,-10-11-15,0-1 0,-1 2 16,1-1-16,-1 1 0,0-2 0,-1 0 16,-1-3-16,1 1 15</inkml:trace>
  <inkml:trace contextRef="#ctx0" brushRef="#br0" timeOffset="422553.846">10630 15731 0,'0'0'0,"0"0"16,0 0-16,0 0 0,0 0 0,0 0 16,30-4-16,-30 4 0,28-2 15,-28 2-15,38-6 0,-19 5 16,-1 0-16,1-1 0,1 0 15,1 0-15,1 1 0,3 0 16,-2 1-16,-3 0 0,-2 0 0,-4 2 16,-2 0-16,-1 0 0,-2 2 15,-2 0-15,-2 0 16,0 2-16,-2 1 0,-1 1 0,-1 2 16,-2 2-16,0 2 0,-3 3 15,-4 1 1,-1-1-16,-2-2 0,-3 3 0,-2-1 0,2-3 15,1-3-15,2-2 0,1-1 16,2-2-16</inkml:trace>
  <inkml:trace contextRef="#ctx0" brushRef="#br0" timeOffset="422754.1613">10638 15968 0,'0'0'15,"0"0"-15,0 0 0,0 0 16,0 0-16,0 0 0,32 1 15,-32-1-15,0 0 0,37-3 16,-37 3-16,32-1 0,-17 0 0,1 0 16,-1 0-1,0 0-15,-2-1 0,-1 1 0,-2 0 16,-1 0-16,-2-1 0,0 1 16,-1 0-16,-2 0 15</inkml:trace>
  <inkml:trace contextRef="#ctx0" brushRef="#br0" timeOffset="423036.7184">10649 15700 0,'0'0'15,"0"0"-15,0 0 0,0 0 16,0 0-16,6 25 0,-6-25 15,5 23-15,-5-23 0,1 36 0,-1-13 16,0 0-16,0 1 16,-2 2-16,-2 1 0,-1 6 0,-1-4 15,0 3-15,-2 0 0,-1 0 16,0-2-16,-3 5 0,0-3 16,1-4-16,0-4 0,0-1 15,-1 1-15,2-6 0,2-3 0,2-3 16</inkml:trace>
  <inkml:trace contextRef="#ctx0" brushRef="#br0" timeOffset="431170.597">15735 14559 0,'0'0'0,"0"0"15,0 0-15,0 0 0,0 0 0,0 0 16,-5 28-16,5-28 0,-9 33 15,4-11-15,-3 5 16,-1 1-16,0 0 0,-3 9 0,0 1 16,2-4-16,2-3 15,1 2-15,1-4 0,4-5 0,2-5 16,5-1-16,5 1 0,1-5 16,0-4-16,6-4 0,5-2 15,1-4-15,2-5 0,1-2 16,0-4-16,0-3 0,-2-2 0,-4 4 15,-5 1-15,-2 3 0</inkml:trace>
  <inkml:trace contextRef="#ctx0" brushRef="#br0" timeOffset="431376.2201">15461 14748 0,'0'0'0,"0"0"0,0 0 16,26 0-16,-26 0 0,30 0 0,-8 1 16,0 0-16,0 0 0,6-1 15,4 0-15,7 1 0,-1 1 16,1-3-16,1-1 0,1-1 16,-8 1-16,-6 1 0</inkml:trace>
  <inkml:trace contextRef="#ctx0" brushRef="#br0" timeOffset="431770.2513">15945 14873 0,'0'0'0,"0"0"0,0 0 15,33 4-15,-33-4 0,31 1 0,-10-1 16,0-1-16,1-1 0,9-1 15,2 1-15,-2-2 0,-2-1 16,2-2-16,-4-2 0,-5 0 0,-4-1 16,-3-2-16,-3 0 15,-3-1-15,-4-1 0,-4 3 16,-2 0-16,-2 0 0,-3 1 0,-5-1 16,-4 2-1,-2 3-15,1 2 0,-2 3 16,1 4-16,-7 0 0,0 1 0,1 6 15,1 6-15,3 5 16,4 2-16,5-2 0,3-4 0,6 5 16,4 2-16,4 0 0,2 2 15,5-5-15,5-2 0,2-4 16,1-3-16,10 0 0,4-2 16,2-2-16,0-4 0,-8-1 15,-7 0-15,-4 0 0</inkml:trace>
  <inkml:trace contextRef="#ctx0" brushRef="#br0" timeOffset="432203.2828">16839 14720 0,'0'0'0,"0"0"0,0 0 15,0 0-15,0 0 0,-28 0 16,28 0-16,-27-1 0,11 2 15,-2 3-15,-4 4 0,0 0 0,-2 3 16,-3 4-16,0 3 0,2 3 16,0 4-16,2-1 15,0 2-15,4 3 0,4-3 0,8-2 16,4-1-16,6-5 16,2-3-16,5-4 0,4-3 0,5-6 15,4-4-15,0-2 0,2-1 16,-1-3-16,0-3 0,2-5 15,0-5-15,-2 2 0,-3-1 0,2-6 16,-2-2-16,-4 1 0,-4 1 16,-4 5-16,-5 2 0,0 5 15,-2 3-15,-2 4 0,0 2 16,0 2-16,0 3 0,-2 2 16,-2 6-16,1 3 0,0 4 15,-1-1-15,1 0 0,1 2 16,0 4-16,2 6 0,2 2 15,1-5-15,2-3 0,3-3 16,3-2-16,2-4 0,0-4 0,-2-1 16,-2-1-16,-2-1 0</inkml:trace>
  <inkml:trace contextRef="#ctx0" brushRef="#br0" timeOffset="432536.8982">17173 14689 0,'0'0'16,"0"0"-16,0 0 0,0 0 16,0 0-16,-10 27 0,10-27 0,-12 34 15,2-15-15,-1 5 0,0 5 16,1-3-16,0 0 0,-1 4 16,0-2-16,2-4 15,2-4-15,1-4 0,3-4 0,1-2 16,0-2-16,2-5 0,0-3 15,4-4-15,-1 0 0,1-12 16,3-10-16,2-2 16,2-1-16,2-6 0,-1 4 0,-1 4 15,-2 4-15,0 4 0,0 4 16,0 3-16,0 3 0,3 2 16,-1 3-16,0 4 0,1 4 0,2 1 15,1 0-15,-2 0 0,-2 1 16,-1-1-16,-3 0 0,0-1 15</inkml:trace>
  <inkml:trace contextRef="#ctx0" brushRef="#br0" timeOffset="432772.0674">17444 14900 0,'0'0'0,"0"0"0,0 0 0,0 0 15,30 2-15,-30-2 0,28 1 16,-12 0-16,2-1 0,3 0 16,3 0-1,-2-2-15,-2-2 0,-3 0 0,-1 1 0,-3 1 16</inkml:trace>
  <inkml:trace contextRef="#ctx0" brushRef="#br0" timeOffset="433137.3107">17990 14815 0,'0'0'0,"0"0"16,0 0-16,0 0 0,0 0 0,5 32 15,-5-32-15,-3 33 16,1-12-16,-1 5 16,-2 3-16,0 0 0,-1-1 0,-3 10 15,-1 1-15,-3 7 0,-1-3 0,-2 0 16,0-1-1,2-5-15,1-2 0,0 1 0,1-4 16,1-8-16,1-3 0,0-4 16,1-3-16,-3-2 0,-1-1 0,1-8 15,-1-5-15,-1-3 0,1-3 16,3-13-16,3-10 0,2-8 16,3-6-16,0 8 0,0 7 15,0 6-15</inkml:trace>
  <inkml:trace contextRef="#ctx0" brushRef="#br0" timeOffset="433303.3123">17977 14538 0,'0'0'0,"0"0"16,0 0-16,0 0 0,0 0 0,27 20 15,-27-20-15,21 22 0,-10-8 0,0-1 16,0-1-16,-1-2 15,-1-2-15,-1 0 0</inkml:trace>
  <inkml:trace contextRef="#ctx0" brushRef="#br0" timeOffset="433736.9813">18191 14922 0,'0'0'0,"0"0"0,0 0 0,24 6 16,-24-6-16,24 5 0,-24-5 16,31 4-16,-15-1 0,3-3 15,2-1-15,-1-1 0,0-1 0,7-2 16,2-4-16,-2 1 0,-4 1 15,-2-2-15,-3 0 16,-2-1-16,-3-1 0,-3-1 16,-2-3-16,-4 2 0,-2 1 0,-6 0 15,-5-1-15,-2 3 0,-1 3 0,-3 3 16,-2 3-16,-2 3 16,-1 2-16,-6 6 0,-2 7 15,5 0-15,3 2 0,2 6 16,0 7-16,4-5 0,3-1 0,4 5 15,6 1-15,2-5 0,3-2 16,10-4-16,7-1 16,2-4-16,2-4 0,8-4 0,7-6 15,-4-2-15,-2-3 0,-6 1 16,-7 0-16,-5 1 0</inkml:trace>
  <inkml:trace contextRef="#ctx0" brushRef="#br0" timeOffset="434037.277">18897 14854 0,'0'0'0,"0"0"15,-5 19-15,-1-6 0,0 1 16,-5 8-16,-2 3 0,2 1 16,2 2-16,0-3 15,2-1-15,2-4 0,-1-3 0,2 1 16,0-3-16,2-4 0,1-3 0,1-8 15,0-2 1,1-7-16,1-4 0,2-2 0,-1-3 0,1-2 16,2-1-16,2-4 15,0 3-15,-1 4 0,-3 3 16,3 4-16,2 2 0,2 2 0,2 2 16,1 0-16,2 2 0,-1 3 15,4 2-15,0 2 0,1-2 16,0 1-16,-4 0 0,-3-1 0</inkml:trace>
  <inkml:trace contextRef="#ctx0" brushRef="#br0" timeOffset="434303.4037">19301 14601 0,'0'0'0,"0"0"16,0 0-16,0 0 0,0 32 0,0-32 16,-7 36-16,3-14 0,-2 1 15,-1 8-15,-2 4 0,-2 8 16,0-2-16,-3 7 0,2-1 16,2-7-16,2-6 0,-1 1 15,1-8-15,2-4 0,2-5 0,5-6 16,5-5-16,-3-1 0,0-2 15,0-1-15</inkml:trace>
  <inkml:trace contextRef="#ctx0" brushRef="#br0" timeOffset="434570.5069">19526 14769 0,'0'0'0,"0"0"0,0 0 0,0 0 16,0 0-16,0 0 0,-22 20 15,22-20-15,-24 16 0,7-5 0,-5 0 16,0 2-16,-1-1 0,-2 2 16,0 0-16,-5 2 0,4-2 15,3-2-15,2-1 0,3-1 16,4-3-16,4 2 0,4 1 16,4-1-16,3 0 0,5 1 15,2 2-15,2-1 0,1 1 0,4 0 16,2 1-16,1 0 15,0 1-15,0-1 16,2-3-16,-3-1 0,-3 0 0,-3-4 16</inkml:trace>
  <inkml:trace contextRef="#ctx0" brushRef="#br0" timeOffset="434971.8211">19542 15032 0,'0'0'16,"0"0"-16,0 0 0,21 8 15,-12-7-15,2 2 0,1 0 0,2-1 16,2 0-16,0-2 0,1-1 16,2-2-16,-2 0 0,0 0 15,-1-1-15,-1 0 16,-2 0-16,-3-3 0,-3-2 0,-4-5 15,-2-2-15,-3-2 0,-3 0 16,1 3-16,-2 3 0,0 1 16,-3 3-16,-3 0 0,-3 1 0,0 2 15,-1 2-15,0 4 0,2 2 16,-3 9 0,-2 7-16,2 4 0,0 3 15,4-2-15,4-2 0,2 7 16,3 2-16,5-5 0,4-2 0,5-2 15,3-1-15,5-3 0,2-2 16,9-3-16,2-5 16,-5-4-16,1-1 0,7-7 0,1-4 15,-7 2-15,-6 1 0,-4 0 16</inkml:trace>
  <inkml:trace contextRef="#ctx0" brushRef="#br0" timeOffset="435270.4416">20061 14905 0,'0'0'0,"0"0"16,0 0-16,-1 27 0,1-27 0,-7 31 15,-1-9-15,-1 1 0,0 1 0,-3 10 16,0 4-16,0-4 16,1-4-16,0 3 0,2-4 15,1-7-15,3-4 0,0-5 16,2-2-16,0-4 0,2-3 0,1-9 15,2-6-15,1-3 0,2-3 16,2-7-16,4-5 16,4-5-16,-1 3 0,-1 3 0,0 4 15,0 4-15,-3 2 0,3 4 16,2 4-16,1 6 0,0 1 0,5 7 16,3 6-16,-2 0 15,-1 2-15,-4-2 0,-4-3 16,-2 0-16</inkml:trace>
  <inkml:trace contextRef="#ctx0" brushRef="#br0" timeOffset="444370.9225">15868 15434 0,'0'0'0,"0"0"15,0 0-15,0 0 0,0 0 0,0 0 16,0 0-16,-8 34 0,8-34 0,-18 39 16,4-13-16,0 2 15,-1 2-15,-3 12 0,-1 3 16,2-4-16,2-2 0,1 3 15,3-4-15,3-6 0,3-2 0,7-3 16,3-6-16,2-8 0,1-4 16,9-6-16,5-4 0,-1-3 15,0-2-15,1-6 0,2-5 16,-1-4-16,-1-2 0,-1 1 16,-4 5-16,-4 3 0</inkml:trace>
  <inkml:trace contextRef="#ctx0" brushRef="#br0" timeOffset="444553.5335">15614 15636 0,'0'0'0,"0"0"0,0 0 16,0 0-16,30 5 0,-30-5 15,25 7-15,-8-4 0,3-3 0,1 1 16,2-1-16,2 0 0,3-1 15,1 0-15,-3-1 0,-5 1 16</inkml:trace>
  <inkml:trace contextRef="#ctx0" brushRef="#br0" timeOffset="444953.4763">16104 15811 0,'0'0'0,"0"0"0,0 0 16,27 8-16,-16-6 0,4 0 0,3 0 15,2-1-15,1-2 0,7-4 16,-1 0-16,2-1 0,0 1 0,-2-4 16,1-3-16,0-2 15,-3-1-15,-4 1 0,-3-1 16,-5 1-16,-3 0 0,-3-2 15,-4 0-15,-2 1 0,-2-1 0,-11 0 16,-9 0 0,-1 6-16,0 5 15,-3 5-15,-4 7 0,-1 5 16,1 3-16,4 0 0,5-1 0,-2 9 16,3 5-16,3-2 0,5-1 0,6 4 15,5 3-15,2-4 16,2-4-16,12-3 0,8-2 15,0-3-15,0-1 0,11-6 0,8-2 16,-3-5-16,0-2 0,-5 0 16,-8 0-16,-7 0 0</inkml:trace>
  <inkml:trace contextRef="#ctx0" brushRef="#br0" timeOffset="445388.7723">17167 15698 0,'0'0'0,"0"0"0,0 0 16,0 0-16,0 0 0,0 0 16,-23-21-16,23 21 0,-23-11 0,23 11 15,-33-5-15,14 3 0,-2 1 16,-3 5-16,-3 2 16,-2 4-16,-1 3 0,-6 5 0,2 1 15,-3 7-15,5 1 0,7 1 16,4 0-16,4-2 0,6-2 15,4-3-15,3-3 0,5-4 16,5-3-16,7-6 0,7-2 16,0-1-16,0-2 0,4-4 15,5-1-15,-2-5 0,1-3 0,2-7 16,2-6 0,-2 0-16,1 0 0,-1-1 15,-7 3-15,-5 3 0,-5 3 16,-3 3-16,-2 4 0,-3 1 15,0 3-15,-3 4 0,-2 3 0,-1 7 16,-4 6-16,0 0 0,-1 2 16,2 6-16,1 5 15,-1-1-15,1-1 0,4-2 0,5-2 16,-1-3-16,2-2 0,4-4 16,3-3-16,-1-4 0,1-3 0,-3-1 15,-3 0-15,0 0 0</inkml:trace>
  <inkml:trace contextRef="#ctx0" brushRef="#br0" timeOffset="445687.6186">17462 15658 0,'0'0'16,"0"0"-16,0 0 0,0 0 0,-10 19 0,10-19 16,-17 36-1,9-15-15,-1 1 0,0 1 0,0 0 16,-1 4-16,2-2 0,2-4 15,0-3-15,2-3 0,1-3 16,2-3-16,1-5 0,2-2 16,2-3-16,3-4 0,2-6 15,-2-3-15,0-4 0,0-2 16,0-1-16,1 2 0,0 1 16,-2 2-16,1 2 0,-2 2 0,0 1 15,0 3-15,1 2 0,0 3 16,1 3-16,2 3 0,3 1 15,2 2-15,3 1 0,-3-2 16,-2 0-16,-2-1 0</inkml:trace>
  <inkml:trace contextRef="#ctx0" brushRef="#br0" timeOffset="445904.0728">17780 15861 0,'0'0'0,"0"0"16,0 0-16,0 0 0,0 0 0,25 11 15,-25-11-15,26 4 0,-26-4 16,34 4-16,-13-3 16,4 0-16,1-1 0,0-2 0,1-3 15,2 0-15,-5 2 0,-3-1 16</inkml:trace>
  <inkml:trace contextRef="#ctx0" brushRef="#br0" timeOffset="446188.2197">18461 15792 0,'0'0'0,"0"0"16,0 0-16,0 0 0,1 33 0,-1-33 15,-4 34-15,0-10 0,-1 4 0,-3 3 16,-3 3-16,-1 10 16,0-2-16,-3 10 0,2-2 0,1-6 15,0-5-15,0 1 16,2-7-16,1-6 0,1-6 0,-1-5 16,1-3-16,-2-8 15,-1-3-15,-4-9 0,0-6 16,0-5-16,2-4 0,2-12 0,2-9 15,2 8-15,1 7 0,2 4 16</inkml:trace>
  <inkml:trace contextRef="#ctx0" brushRef="#br0" timeOffset="446321.2254">18455 15485 0,'0'0'15,"0"0"-15,0 0 0,0 0 0,20 11 16,-20-11-16,20 20 0,-9-6 15,1 0-15,0 2 0,0 0 16,-2-2-16,-1-2 0,-1-1 16</inkml:trace>
  <inkml:trace contextRef="#ctx0" brushRef="#br0" timeOffset="446712.6245">18651 15909 0,'0'0'16,"0"0"-16,0 0 0,0 0 0,22 13 15,-22-13-15,23 5 0,-23-5 16,26 3-16,-9-3 0,2 0 16,2-2-16,1-2 0,0-2 15,-1-1-15,6-3 0,-2-1 16,-2 0-16,-2-2 0,-3 1 15,-3 2-15,-3-3 16,-3-2-16,-4 1 0,-4 0 0,-2 2 16,-4 1-16,-1 3 0,-4 2 0,-3 5 15,-4 3-15,-3 3 0,-2 3 16,1 3-16,1 3 16,-4 8-16,2 3 0,0 5 15,1 4 1,10-2-16,8 0 0,3-6 15,4-4-15,7-4 0,5-2 0,2-4 16,4-2-16,10-4 0,5-4 0,0-7 16,3-2-16,-9 1 0,-7 1 15,-5 1-15</inkml:trace>
  <inkml:trace contextRef="#ctx0" brushRef="#br0" timeOffset="447004.3273">19354 15784 0,'0'0'0,"0"0"0,0 0 16,0 0-16,-15 28 0,15-28 16,-12 35-16,6-16 0,-2 1 0,0 0 15,0 3-15,0 4 0,0-3 16,1-2-16,2-1 16,-1-4-16,2-4 0,1-4 0,1-4 15,1-2-15,1-3 0,1-3 16,2-9-16,-1 0 0,1 0 15,2-2-15,1-1 0,0 0 0,-1 1 16,1 2-16,-1-1 0,2 3 16,1 2-16,3 3 15,3 3-15,1 2 16,2 2-16,-2 0 0,1 0 0,-3 0 16,-2 0-1,-2 0-15</inkml:trace>
  <inkml:trace contextRef="#ctx0" brushRef="#br0" timeOffset="447270.6315">19740 15672 0,'0'0'0,"0"0"16,0 0-16,0 0 0,-2 23 0,2-23 15,-6 28-15,0-10 0,0 2 16,-2 3-16,-1 2 16,0 2-16,1-1 0,-1 9 0,1-1 15,0-4-15,2-3 0,0 1 16,2-5-16,2-3 0,0-2 0,4-7 16,0-5-16,0-2 15,-1-1-15,0 1 0</inkml:trace>
  <inkml:trace contextRef="#ctx0" brushRef="#br0" timeOffset="447537.7455">19945 15806 0,'0'0'0,"0"0"16,0 0-16,0 0 0,0 0 0,0 0 16,0 0-16,0 0 0,0 0 0,-19 15 15,19-15 1,-29 15-16,29-15 0,-31 16 0,16-9 15,-1-1-15,1 0 0,1 0 16,0 1-16,2 0 0,1 0 16,2 0-16,3-1 0,3 1 15,1 1-15,4 2 0,1 2 16,2 1-16,3 0 0,3 0 16,3 0-16,5 3 0,-1-1 0,-2-1 15,1-1-15,1-1 0,-1-2 16,-1-2-16,-3-1 0,-2-1 15</inkml:trace>
  <inkml:trace contextRef="#ctx0" brushRef="#br0" timeOffset="447758.4551">20226 15855 0,'0'0'0,"0"0"16,0 0-16,0 0 0,0 0 15,2 24-15,-2-24 0,-2 22 16,2-22-16,-7 32 0,2-12 16,-1 0-16,1 0 0,-1 0 15,1 3-15,-1 2 0,3-2 0,1-4 16,0-3-16,2-1 0,0-4 16,0-1-16</inkml:trace>
  <inkml:trace contextRef="#ctx0" brushRef="#br0" timeOffset="447914.4078">20240 15623 0,'0'0'0,"0"0"0,0 0 16,0 0-16,0 0 0,0 0 15,27 10-15,-27-10 0,0 0 0,28 15 16,-28-15-16,21 11 0,-13-7 15,0 1-15</inkml:trace>
  <inkml:trace contextRef="#ctx0" brushRef="#br0" timeOffset="448270.5405">20465 15936 0,'0'0'0,"0"0"0,0 0 15,-11 22-15,5-9 0,1 2 0,-1 1 16,1 0-16,0-1 0,1 1 15,0-3-15,-1 3 0,2-3 16,0-2-16,0-2 0,1-4 16,2-5-16,0 0 0,0-3 15,1-3-15,2-1 0,0-5 16,0-1-16,3-1 0,0 0 16,4-6-16,2-1 0,0 3 15,2 0-15,-2 3 0,0 0 0,-1 2 16,0 2-16,2 3 0,2 1 15,-1 3-15,0 4 0,2 3 16,0 2-16,-1 2 0,-2 0 16,-2 3-16,-1 2 0,-1 1 15,-2 1-15,-1 2 0,-2 2 16,-1 0-16,0 0 0,-2 2 0,0 1 16,-1-1-16,-1-2 0,0-2 15,0-4-15,-1-1 0</inkml:trace>
  <inkml:trace contextRef="#ctx0" brushRef="#br0" timeOffset="448786.9821">21191 16027 0,'0'0'0,"0"0"0,0 0 15,0 0-15,6-21 0,-6 21 16,0 0-16,-7-26 0,3 15 0,-5 1 15,-3 2-15,-1 0 16,-2 1-16,-2 4 0,-4 3 16,-1 1-16,0 1 0,-7 6 0,2 3 15,1 2-15,2 0 0,-3 6 16,3 0-16,7 0 0,4-1 0,8 3 16,5-1-16,3-2 15,3 0-15,5-2 0,3-1 16,5-5-16,3-4 0,0-2 0,1-3 15,1-3-15,2-2 0,-1-4 16,0-4-16,-1 0 0,-3-2 16,-4-3-16,-1-2 0,-3 1 15,-1 0-15,-2 2 0,-1 2 16,-3 3-16,-1 2 0,-2 3 16,-1 2-16,-1 2 0,-1 2 0,0 6 15,-2 8 1,0 1-16,0 3 0,0 8 15,0 4-15,1 0 0,1 0 0,0 8 16,1 0-16,1-3 0,-1-3 16,0 5-16,0 0 0,-1-2 15,-2-2-15,-2-3 0,0-3 16,-5-4-16,-3-4 0,-11-7 16,-9-4-16,-10-10 15,-7-6-15,11 2 0,8 1 16,7 1-16</inkml:trace>
  <inkml:trace contextRef="#ctx0" brushRef="#br0" timeOffset="455970.3798">14915 12079 0,'0'0'0,"0"0"0,0 0 16,0 0-16,0 0 0,0 0 15,30-13-15,-30 13 0,22-2 0,-22 2 16,25-4-16,-11 2 0,0 1 15,5-1-15,4 0 16,-1 2-16,-1 0 0,10 0 0,4 0 16,-1-1-16,-1 0 0,6 1 15,5-1-15,7 2 0,-4 0 16,6 0-16,5-1 0,8 0 16,-4 0-16,14 1 0,3 2 15,-12 0-15,-8 0 0,17 0 16,6 1-16,-9-1 0,-7 2 0,40 0 15,-4 1-15,-14-2 0,-9-3 16,3-1-16,3-1 16,-5 1-16,-5 0 0,8 4 0,8 3 15,-11-1-15,-7-1 0,9-2 16,6-2-16,-7 0 0,-4-1 16,9-1-16,5 1 0,-8 2 15,-7 0-15,10 2 0,5 2 16,-8-4-16,-6-4 0,10 5 15,8-1-15,-12 1 0,-8 0 0,11 0 16,6 1-16,-7 0 0,-7 1 16,13-1-16,7-1 0,-15 0 15,-12 0-15,13 1 0,8-1 16,-13 0-16,-7-2 0,7 2 16,7 1-16,-17 0 0,-9-2 0,3 0 15,3-1-15,-10 0 0,-7 1 16,-4-3-16,-4 0 15,-10-2-15,-8-1 0,-6 0 0,-3 2 16,-7-1-16,-2-1 0,-14-10 16,-10-7-16,7 6 0,3 5 0,4 3 15</inkml:trace>
  <inkml:trace contextRef="#ctx0" brushRef="#br0" timeOffset="456371.3167">18500 10854 0,'0'0'0,"0"0"15,0 0-15,7 21 0,-7-21 16,4 25-16,-2-8 0,0 1 15,0 0-15,0 1 0,1 1 16,0-2-16,-2 1 0,1 1 0,1-4 16,2-3-16,-1-3 0,-1-2 15,1-1-15,-2-1 0</inkml:trace>
  <inkml:trace contextRef="#ctx0" brushRef="#br0" timeOffset="456686.9255">18521 10875 0,'0'0'0,"0"0"0,0 0 16,22-2-16,-22 2 0,26-3 0,-9 2 15,2-1-15,1 0 0,1 1 16,0 1-16,-1 0 0,0 1 16,3 2-16,0 2 0,-3 0 15,-3-2-15,-3 2 0,-5 1 16,-4 2-16,-6 1 0,-6 2 0,-5 2 15,-4-2-15,-4 0 0,-2 0 16,-3-1-16,1 0 0,0-1 16,-6 0-16,0-1 0,6-2 15,4-2-15,6 0 0,3-1 16,5 0-16,6-3 0,6 1 16,8-2-16,2-1 0,0 1 0,6-1 15,6-2-15,4 0 0,-2 0 16,1 0-16,5 1 15,-3-1-15,-3-3 0,-2 2 0,-6 0 16,-4 1-16</inkml:trace>
  <inkml:trace contextRef="#ctx0" brushRef="#br0" timeOffset="456920.9294">19017 10826 0,'0'0'0,"0"0"0,0 0 16,-9 20-16,9-20 0,-13 32 0,6-8 16,-3 2-16,-1 3 0,-6 11 15,-2 6-15,1-4 0,-1-2 16,-1 6-16,2-5 0,2 1 16,4-9-16,2-7 0,2-7 15,3-7-15,1-4 0,5-10 0,4-7 16,-2 3-16,0 0 0,0 2 15</inkml:trace>
  <inkml:trace contextRef="#ctx0" brushRef="#br0" timeOffset="457404.0327">19008 10875 0,'0'0'0,"0"0"0,0 0 16,25-7-16,-25 7 0,26-4 15,-6 1-15,1-1 0,1 1 0,8 0 16,1 1-16,-1 0 0,-2 2 15,0 2-15,-3 0 16,-3 1-16,-2 1 0,-1 2 0,-5 0 16,-6 3-16,-4 2 0,-7 1 15,-7 1-15,-3 0 0,-4-1 16,-9 3-16,-5 0 0,1 0 16,1-3-16,2-1 0,0 0 15,2-3-15,1-2 0,4 0 0,5-2 16,4-1-16,3-1 0,6-1 15,5-1-15,2-2 0,4 0 16,1-1-16,2-2 0,4 3 16,2 2-16,6 0 0,0-1 15,-2 0-15,-1 1 0,0 1 16,-1 2-16,-4 0 0,-1 0 16,-3 1-16,-1 2 0,-5-1 0,-1 2 15,-5 1-15,-4 2 0,0 0 16,-1 1-16,-3 2 0,-1 0 15,-1 1-15,0 0 0,-4 0 16,-3 1-16,0 1 0,-1-2 16,-4 2-16,1-1 0,-1-2 15,0-2-15,-5-1 0,-3 0 16,1-3-16,2-2 0,-1-1 16,-3 0-16,2-3 0,3 0 0,3-4 15,2-7-15,4 4 0,4 0 16,2 1-16</inkml:trace>
  <inkml:trace contextRef="#ctx0" brushRef="#br0" timeOffset="457570.1919">18940 11101 0,'0'0'0,"0"0"16,0 0-16,16 15 0,-16-15 16,16 20-16,-3-6 0,1 2 0,0 1 15,0 0-15,2 1 16,4 4-16,1-1 0,1-3 15,1-3-15,-1-3 0,-1 0 0,-1-4 16,-2-2-16,-2-2 0,-3 0 16,-2 0-16</inkml:trace>
  <inkml:trace contextRef="#ctx0" brushRef="#br0" timeOffset="458254.6103">19738 10769 0,'0'0'0,"0"0"0,0 0 15,0 0-15,0 0 0,24 17 16,-24-17-16,14 15 0,-7-9 0,-1 3 16,0 1-16,-2 0 15,-1 0-15,-3 2 0,-3 3 16,-1-3-16,-2 0 0,-3 1 15,-2 1-15,-2-1 0,-1 0 0,-7 1 16,0 0-16,1-4 0,2-2 16,1-1-16,-1-4 0,3-1 15,1-2-15,5 0 0,1-1 16,4 1-16,4 0 0,0-3 16,4 0-16,0 1 0,2-1 0,5 2 15,3 1-15,2 2 0,-1 1 16,1 1-16,3-1 15,-1 2-15,-1 0 0,1 2 0,1 1 16,-3-1-16,0 0 0,-3 1 16,-2 1-16,-3 0 0,-4-3 15,-5 3-15,-4 1 0,-3 0 16,-2-2-16,-3 0 0,-4-1 16,-2 0-16,-1 0 0,-1-1 15,0-1-15,2 0 0,2-1 0,0 0 16,0-2-16,7-1 15,3 0-15,3-1 0,4 0 0,2-3 16,3 0-16,5 1 0,5 0 16,2 1-16,1 0 0,2 1 15,0 0-15,2 1 0,1 1 16,1 0-16,-1 2 0,2 2 16,-3 1-16,-1 2 0,-1 1 15,-4 0-15,-2 1 0,-3 2 16,-3 2-16,-1-2 0,-2 0 0,-5-3 15,-4 1-15,0 0 0,-2 0 16,-1 0-16,-4 1 0,-2-2 16,0-1-16,-3-2 0,-3-4 15,2-1-15,2-3 0,-1-3 16,1-4-16,2 0 0,1-1 0,0-1 16,2 3-16,1 1 0</inkml:trace>
  <inkml:trace contextRef="#ctx0" brushRef="#br0" timeOffset="458520.7663">20179 10808 0,'0'0'0,"0"0"16,0 0-16,0 0 0,0 0 0,14 24 15,-14-24-15,3 29 0,-3-11 16,-1 5-16,-1 4 0,-1-1 15,1 2-15,0 10 0,0 1 16,1-2-16,1-1 0,1 9 16,1-1-16,1-4 0,2-5 15,-2 1-15,-1 0 0,-1-3 0,0-2 16,-2 4-16,-1 0 16,-2-6-16,-3-6 0,3-3 15,0-5-15,1-3 0</inkml:trace>
  <inkml:trace contextRef="#ctx0" brushRef="#br0" timeOffset="461803.9085">5914 12240 0,'0'0'0,"0"0"16,0 0-16,0 0 0,0 0 15,19-4-15,-19 4 0,0 0 16,21-3-16,-21 3 0,20-1 16,-8 1-16,2-1 0,2 0 15,4 0-15,0 0 0,0 2 0,5-1 16,5 1-16,8 0 0,1 0 16,5 1-16,6 2 15,8 1-15,-3 0 0,11 2 16,2 1-16,-12-3 0,-6-1 0,8 0 15,-6 1-15,-8-2 0,-8-1 16,-7-1-16,-10 0 0,-5 3 16,-4 0-16,-6 2 0,-4 1 15,-4-1-15,-4 1 0,-7 1 16,-5 2-16,1 0 0,1 1 0,-15 6 16,-11 3-1,1-1-15,-2 0 0,-14 6 16,-2 0-1,-1 1-15,4-1 0,-1-1 0,12-3 0,2-1 16,7-2-16,12-5 0,4-3 16,6-4-16,6 0 0,3-4 15,2-1-15,2-8 0,1-5 16,2-4-16,1-2 0,3-8 16,2-7-16,1-2 15,4 1-15,4-5 0,2-3 16,0 1-16,-2 4 0,4-9 0,-2 1 15,-1 5-15,2 4 0,-3 1 16,0 1-16,-1 5 0,-3 4 0,0 7 16,-4 4-16,0 3 0,1 4 15,-4 2-15,1 3 16,-1 4-16,2 3 0,0 10 16,1 8-16,-3-2 0,1 4 15,-1 9-15,0 3 0,-1 3 0,-1 1 16,0 8-1,2 6-15,-1 3 16,0 1-16,0-8 0,1-6 0,-3 4 0,1-3 16,0-1-16,-1-5 0,1-6 15,-1-4-15,-1-11 0,0-3 16,0-5-16,0-3 16,0-3-16,0-1 0,0-4 0,-4-1 15,0-7-15,-4-5 0,-1-2 16,-1-5-16,-5-2 0,-2 0 15,0-3-15,0-3 0,-1 0 0,0 0 16,-3-4-16,0 0 0,1 0 16,1 2-16,0 1 0,1 2 15,5 2-15,-1 2 0,6 3 16,-1 1-16,3 4 0,2 3 16,1 2-16,0 4 0,2 1 15,-1 1-15,2 4 0,0 0 16,0 7-16,2 1 0,-1 3 15,3 5-15,-2-4 0,0-1 0,0-3 16</inkml:trace>
  <inkml:trace contextRef="#ctx0" brushRef="#br0" timeOffset="474003.9144">4214 14438 0,'0'0'15,"0"0"-15,0 0 0,0 0 16,0 0-16,0 0 0,0 0 0,0 0 15,0 0-15,0 0 16,0 0-16,0 0 0,0 0 0,0 0 16,0 0-16,19-19 15,-19 19-15,25-3 16,-25 3-16,37-3 16,-15 2-16,0 0 0,4 0 0,-1 0 15,4 0-15,8-2 0,2 0 16,-1 1-16,2 1 0,10-1 0,-1 0 15,4 1-15,1 0 0,6 1 16,-5 1-16,1-1 0,1-3 16,3 2-16,0-1 0,10 1 15,-4 2-15,-2 0 0,-1 0 16,9-1-16,-3 1 0,-3 0 16,1 1-16,0-1 0,-1 2 15,3-1-15,-8-1 0,20-3 16,-2-2-16,-3 2 0,0 2 0,-3 1 15,-4-1-15,-5 1 0,-5-1 16,2-1-16,1-1 0,2-1 16,-1-2-16,2 3 0,1 1 15,-8 1-15,-4 2 0,-2-2 16,2-1-16,5 0 0,3 0 0,-1 1 16,0 1-16,-5-2 15,-7-1-15,8-1 0,3 0 16,0 1-16,-1 1 0,-1 4 15,-3 2-15,-4-5 0,-1-4 0,-3 0 16,-4 0-16,0 3 0,-4 2 16,-5-1-16,-4-1 0,-6 1 15,-3 1-15,-5-4 0,-5-3 16,-14 1-16,-6-2 0,2 3 16,3 0-16,0 2 0</inkml:trace>
  <inkml:trace contextRef="#ctx0" brushRef="#br0" timeOffset="474437.8963">6014 13139 0,'0'0'0,"0"0"0,0 0 15,0 0-15,0 0 0,0 0 16,0 0-16,0 0 0,0 0 0,0 0 15,0 0-15,19-12 16,-19 12-16,42-3 0,-13 0 16,4 0-16,3-1 0,18-1 0,6 0 15,12-3-15,-6 1 0,13 1 16,2 3-16,-7 0 0,-5 1 16,2 0-16,-9 5 0,-11-1 0,-7 0 15,-5 1-15,-8-2 16,-15 2-16,-7 0 0,-15 1 15,-13 0-15,7-1 0,2 0 0,3-2 16</inkml:trace>
  <inkml:trace contextRef="#ctx0" brushRef="#br0" timeOffset="474638.0764">6486 12936 0,'0'0'0,"0"0"16,0 0-16,0 0 0,3 22 0,-3-22 16,2 25-16,-2-25 0,1 33 15,-1-13-15,0 0 0,0-1 16,0-3-16,0-1 16,1-4-16,2-3 0,2-1 0,-2-3 15,0 1-15,-1-1 0</inkml:trace>
  <inkml:trace contextRef="#ctx0" brushRef="#br0" timeOffset="474804.4804">6644 12914 0,'0'0'0,"0"0"0,0 0 16,0 0-16,0 0 0,6 31 16,-6-31-16,2 28 0,-2-28 15,0 34-15,0-16 16,-1 1-16,0 1 0,0-4 15,0 0-15,0-3 0,1-1 16,-3-1-16</inkml:trace>
  <inkml:trace contextRef="#ctx0" brushRef="#br0" timeOffset="474971.2432">6510 13183 0,'0'0'0,"0"0"15,0 0-15,0 0 0,0 0 0,14 23 16,-14-23-16,11 18 0,-11-18 0,7 22 16,-7-13-16,-1 1 15,0 0-15,0-3 0,0 0 16,-1-1-16</inkml:trace>
  <inkml:trace contextRef="#ctx0" brushRef="#br0" timeOffset="475472.8061">6318 13311 0,'0'0'0,"0"0"16,0 0-16,0 0 0,0 0 0,0 0 15,35-7-15,-35 7 16,31-5-16,-31 5 0,41-6 16,-19 4-16,1 0 0,0 0 15,1-1-15,4 0 0,1 0 0,-4 1 16,1 1-16,-4-2 0,-2 2 15,-3 1-15,-4 0 16,0 1-16,-7 2 0,-6 1 0,-6 3 16,-4-2-16,1 1 0,-8 2 15,-3 3-15,-1-2 0,-1 1 16,-7 3-16,-1 1 0,-1 0 0,1-1 16,2-1-16,-1 2 15,5-4-15,5-2 0,3-1 16,4-2-16,2 0 0,3-2 0,6 1 15,4-1-15,5 0 0,0-1 16,7-2-16,5-1 0,2-1 16,1 1-16,10-5 0,3-1 15,-3 0-15,-1-1 0,8-2 16,2 0-16,-8 1 0,-5 1 0,-3 1 16,-2 1-16,-4-1 0,-2 0 15,-6 1-15,-2 1 16,-3 2-16,-2 1 0,2 6 0,-4 5 15,0 1-15,0 1 0,-5 3 16,-1 0-16,2-3 0,-2 0 0,-2 2 16,-1 1-16,0-5 15,1 0-15,1-2 0,0-2 16,1 1-16</inkml:trace>
  <inkml:trace contextRef="#ctx0" brushRef="#br0" timeOffset="475670.8099">6450 13448 0,'0'0'0,"0"0"0,0 0 0,0 0 16,0 0-16,0 24 0,0-24 16,0 0-16,-2 30 0,1-17 15,1 0-15,0-1 0,0-1 0,0-2 16,0-2-16,0-2 0,0 0 0,0 0 15</inkml:trace>
  <inkml:trace contextRef="#ctx0" brushRef="#br0" timeOffset="475847.8105">6599 13487 0,'0'0'0,"0"0"0,0 0 16,0 0-16,0 0 0,7 27 0,-7-27 15,1 20-15,-1-8 0,0-1 16,0 0-16,0-2 0,0 1 0,-1-2 16,-1-1-16,-1-2 0,2-1 15,0-1-15,1-1 16,-2 1-16</inkml:trace>
  <inkml:trace contextRef="#ctx0" brushRef="#br0" timeOffset="476071.877">6746 13473 0,'0'0'0,"0"0"0,0 0 16,0 0-16,0 0 0,11 30 16,-11-30-16,1 24 0,-1-24 0,2 28 15,2-14-15,-3 0 0,1-3 16,1 0-16,2 0 0,-1-1 16,0-2-16,1-2 0,0 0 15,2-4-15,1 0 0,-1-3 16,4-1-16,0-2 0,0-2 15,0-4-15,0-2 0,-1 0 16,-1 3-16,-1-1 0</inkml:trace>
  <inkml:trace contextRef="#ctx0" brushRef="#br0" timeOffset="476253.9667">7267 13082 0,'0'0'0,"0"0"15,0 0-15,3 24 0,-3-24 0,1 22 16,-1-22-16,-1 37 16,-1-16-16,2-2 0,0-1 15,0 3-15,0 0 0,0-2 0,0-3 16,0-4-16,2-3 0,-1-1 16,-1-3-16,0 1 15</inkml:trace>
  <inkml:trace contextRef="#ctx0" brushRef="#br0" timeOffset="476523.1166">7330 13086 0,'0'0'0,"0"0"0,0 0 16,27-4-16,-27 4 0,26 0 16,-10-2-16,0 1 0,1 0 15,0 2-15,2 0 0,3 0 0,-2 0 16,-2 1-16,-3 0 15,-1 2-15,-2 0 16,-2 2-16,-1-1 0,-3 2 0,-2 2 16,-2-1-16,-1 2 0,-1 3 15,-2 3-15,-1 5 0,-2-1 0,-1-1 16,-2 0-16,-1-4 16,-1-1-16,0-2 0,1-3 15,-1-1-15,0-2 0,0-1 16,2-2-16,1 1 0</inkml:trace>
  <inkml:trace contextRef="#ctx0" brushRef="#br0" timeOffset="476704.1866">7285 13214 0,'0'0'0,"0"0"16,0 0-16,0 0 0,0 0 16,0 0-16,0 0 0,32-7 15,-32 7-15,31-2 0,-31 2 16,32 0-16,-13 1 0,-2 0 15,3 1-15,-2 0 0,-3-1 0,-3 1 16,-2-1-16,-1 0 0,-1-1 16,-1 2-16</inkml:trace>
  <inkml:trace contextRef="#ctx0" brushRef="#br0" timeOffset="476870.5324">7250 13354 0,'0'0'0,"0"0"0,0 0 15,0 0-15,24-6 0,-24 6 0,30-4 16,-14 1-16,2 1 0,1 0 16,1-1-16,-1 1 0,1 0 0,-1 0 15,-3-1-15,4 0 16,-5 1-16,-2 0 0</inkml:trace>
  <inkml:trace contextRef="#ctx0" brushRef="#br0" timeOffset="477089.5841">7465 13127 0,'0'0'0,"0"0"0,0 0 0,0 0 0,0 0 16,10 24-16,-10-24 0,2 35 16,-3-11-16,-1 5 0,-1 3 15,0 1-15,1 1 0,-1 8 16,0-3-16,1-3 0,0-4 0,-1 3 15,-1-2-15,1-12 0,-4-6 16,0-5-16,-3-2 0,2-1 16,1-1-16,3-3 0</inkml:trace>
  <inkml:trace contextRef="#ctx0" brushRef="#br0" timeOffset="477254.5859">7308 13484 0,'0'0'0,"0"0"0,0 0 16,0 0-16,0 0 0,0 0 15,0 0-15,0 0 0,30-2 0,-30 2 16,30-2 0,-30 2-16,34-1 0,-18 0 0,3 0 15,-1 0-15,-1 0 0,-3 1 16,-3 0 0,-1 1-16,-2-1 0,0 1 0</inkml:trace>
  <inkml:trace contextRef="#ctx0" brushRef="#br0" timeOffset="477404.5441">7253 13651 0,'0'0'0,"0"0"0,0 0 15,0 0-15,26-1 0,-26 1 16,37-8-16,-14 5 16,1-2-16,5-3 15,3-3-15,-3 1 0,-4 1 16,-3 2-16</inkml:trace>
  <inkml:trace contextRef="#ctx0" brushRef="#br0" timeOffset="477671.4224">7869 13026 0,'0'0'0,"0"0"16,0 0-16,0 0 0,26 6 0,-26-6 15,15 7-15,-5-1 16,0 2-16,0 0 0,0 0 16,0 2-16,-1-1 0,-2 0 0,1 0 15,-3-1-15,-1 0 0,-3 3 16,-2-1-16,-3 1 0,-1 0 16,-3 3-16,-1 1 0,-6 3 15,-3 0-15,1-2 0,-4-3 16,3 0-16,2-2 0,1-1 0,3 0 15,2-4-15</inkml:trace>
  <inkml:trace contextRef="#ctx0" brushRef="#br0" timeOffset="477820.9213">7727 13169 0,'0'0'0,"0"0"0,0 0 15,0 0-15,0 0 0,0 0 16,18 16-16,-18-16 0,0 0 0,17 18 15,-17-18 1,16 20-16,-16-20 0,9 21 0,-5-12 16,-1-2-16</inkml:trace>
  <inkml:trace contextRef="#ctx0" brushRef="#br0" timeOffset="478078.6944">7620 13337 0,'0'0'0,"0"0"0,0 0 16,30-2-16,-30 2 0,39-1 16,-12 1-16,1 0 0,0 0 15,12 0-15,2 0 0,-4 1 0,0 1 16,7 1 0,-1 2-16,-4 0 0,-4-1 15,-7 0-15,-6 0 0,-6 2 16,-5 3-16,-8 0 0,-3-1 0,-10 2 15,-6 1-15,-4-1 16,-1-3-16,-3-2 0,-3 0 16,4-1-16,4-1 0,4 0 0</inkml:trace>
  <inkml:trace contextRef="#ctx0" brushRef="#br0" timeOffset="478320.7728">7862 13348 0,'0'0'0,"0"0"0,0 0 16,0 0-16,0 0 0,0 0 0,14 27 15,-14-27-15,4 31 16,-1-11-16,-1 1 0,0 0 0,0-2 16,0-1-16,-1-1 15,2 0-15,-1-2 0,0 1 16,0-3-16,-1 0 0,-1-1 16,0-4-16,0-2 0,-3-3 0,-1-2 15,-6 0-15,-2-1 0,-3-2 16,2-1-16,-3-5 0,-2-3 15,-3-6-15,1-2 0,4 3 16,1 3-16,3 2 0</inkml:trace>
  <inkml:trace contextRef="#ctx0" brushRef="#br0" timeOffset="478956.8046">9800 14386 0,'0'0'0,"0"0"0,0 0 16,36 3-16,-17-2 0,13 1 15,6 0-15,2-1 0,1 1 0,18 1 16,8 0 0,1 1-16,1-1 0,16 1 0,14 1 0,0-1 15,-3-2-15,18 2 0,2 0 16,44 4-16,-15 1 0,-7-1 16,-4 0-16,-7-4 0,-2-2 15,0 6-15,-1 3 0,-3-5 16,-2-2-16,-2 0 0,-1 0 15,-6 1-15,-4-1 0,3 0 16,3 0-16,-11 1 0,-6 0 0,-2 0 16,-2-1-16,-6 1 0,-5-3 15,-2-1-15,-3-2 0,-7 3 16,-4 0-16,-1 0 16,-2-1-16,-13-2 0,-11-2 15,-11 2-15,-8-1 0,-2 1 0,-2 1 16,-2 0-16,-1 2 0,-6-1 15,-5-1-15,0 0 16,0-2-16,-12 0 16,-8 2-16,11-2 0,3 2 0,2 0 15</inkml:trace>
  <inkml:trace contextRef="#ctx0" brushRef="#br0" timeOffset="481537.7247">11023 13005 0,'0'0'0,"0"0"0,0 0 16,0 0-16,34 0 0,-34 0 0,34-1 15,-12 1-15,4 1 16,2-1-16,2-1 0,0 0 0,1 0 16,9 0-16,-1 0 15,6 1-15,-3 0 0,-3 0 0,-2 1 16,-8 0-16,-4-1 0,-7 0 16,-2 0-16,-3 0 0</inkml:trace>
  <inkml:trace contextRef="#ctx0" brushRef="#br0" timeOffset="481737.5746">11031 13191 0,'0'0'0,"0"0"0,0 0 0,39 0 15,-39 0-15,42 1 0,-13-3 16,2 1-16,1-2 0,12 0 15,5 1-15,10-1 0,2 0 0,-6 1 16,-4-1-16,2 1 0,-7 1 0,-8 0 16,-8 0-1,-7 0-15,-7-1 0,-4 2 0,-2-1 16,-2-1-16</inkml:trace>
  <inkml:trace contextRef="#ctx0" brushRef="#br0" timeOffset="481954.5719">11319 13084 0,'0'0'0,"0"0"0,0 0 16,-3 20-16,3-20 0,-6 20 0,6-20 16,-11 33-16,3-12 0,-2 2 15,-1-1-15,-2 8 0,0-1 0,1-1 16,1-1-16,0-4 0,0-3 15,0 1-15,1-6 16,2-5-16,1-4 0,2-1 0,1 0 16,0-1-16</inkml:trace>
  <inkml:trace contextRef="#ctx0" brushRef="#br0" timeOffset="482170.8641">11338 13239 0,'0'0'0,"0"0"0,0 0 0,0 0 16,0 0-16,6 27 0,-6-27 15,0 28-15,0-28 0,-1 42 16,1-16 0,2-2-16,2-1 0,3 4 0,2-2 0,3-4 15,3-3-15,0-4 0,1-3 16,-1-4-16,-1-1 0,1-3 16,-1-3-16,0-2 0,1-2 0,-1-2 15,1-3-15,-1 2 16,-3 1-16,-3 1 15</inkml:trace>
  <inkml:trace contextRef="#ctx0" brushRef="#br0" timeOffset="482438.9936">12124 13018 0,'0'0'0,"0"0"0,0 0 15,0 0-15,-4 23 0,4-23 16,-13 20-16,13-20 0,-17 23 0,8-10 16,0 0-16,1-2 0,2-2 15,1-1-15,3 0 0,2 0 16,2-1-16,5-1 0,4 0 16,0-3-16,1 0 0,2 0 15,2-1-15,0 0 0,2-2 0,4 1 16,-1-1-16,-3 2 0,-3-2 15,-2 1 1</inkml:trace>
  <inkml:trace contextRef="#ctx0" brushRef="#br0" timeOffset="482639.1606">11814 13359 0,'0'0'0,"0"0"0,0 0 15,0 0-15,25 6 0,-25-6 0,36 0 16,-14 1-16,2 0 0,5 1 16,3 1-16,7-2 0,1 1 15,-2 0-15,0 0 0,3 0 16,-7-1-16,-5-3 0,-5-2 16,-4 1-16,-4 2 0,-3-2 15</inkml:trace>
  <inkml:trace contextRef="#ctx0" brushRef="#br0" timeOffset="482821.0042">12098 13242 0,'0'0'0,"0"0"0,0 0 0,0 0 16,7 24-16,-7-24 0,-2 25 15,2-25-15,-9 38 0,2-16 16,-1 2-16,-1-1 0,-1 1 0,-2 5 15,0-1-15,-1-3 16,1-3-16,2-5 0,2-1 16,1-3-16</inkml:trace>
  <inkml:trace contextRef="#ctx0" brushRef="#br0" timeOffset="482971.1526">12022 13477 0,'0'0'16,"0"0"-16,0 0 0,23 11 0,-23-11 15,21 9-15,-10-4 16,0 3-16,0 2 0,3 0 0,0 0 16,0-2-16,1 1 0,1 0 15,-3-2-15,-2-1 0</inkml:trace>
  <inkml:trace contextRef="#ctx0" brushRef="#br0" timeOffset="483188.2404">12440 13254 0,'0'0'0,"0"0"0,0 0 0,0 0 16,7 22-16,-7-22 0,2 27 16,-2-27-16,0 40 0,-1-18 15,-1 0-15,-1 0 0,2 1 0,0 2 16,1-3-16,0-4 15,0-4-15,0-3 0,0-1 0,0-2 16</inkml:trace>
  <inkml:trace contextRef="#ctx0" brushRef="#br0" timeOffset="483504.2421">12463 13309 0,'0'0'0,"0"0"0,0 0 0,0 0 16,0 0-16,32-8 0,-32 8 15,36-1-15,-36 1 0,40 1 16,-15 1-16,-2 0 0,-2 0 0,3 2 16,-2 1-16,-2 1 0,-3 1 15,0 2-15,-3 3 0,-4 0 16,-2 1-16,-5 1 16,-4 2-16,-4 0 0,-3-1 0,-5-2 15,-4 0-15,1 0 0,-1-1 0,-4 2 16,-1-2-16,1-2 15,1-2-15,4-1 0,3-3 0,2 0 16,3-1-16,5-2 0,3-1 16,4-4-16,7 1 0,5 0 15,5 1-15,4 1 0,1 2 16,3 0-16,1 2 16,-1 0-16,-4-1 0,-6 1 0</inkml:trace>
  <inkml:trace contextRef="#ctx0" brushRef="#br0" timeOffset="490375.0909">9774 13159 0,'0'0'0,"0"0"15,0 0-15,0 0 0,0 0 16,0 0-16,0 0 0,0 0 16,29 15-16,-29-15 0,19 30 15,-10-9-15,-1 1 0,1 6 16,0 5-16,3 13 0,1 2 0,-2-6 16,-1-7-16,-2-6 15</inkml:trace>
  <inkml:trace contextRef="#ctx0" brushRef="#br0" timeOffset="515238.5294">9650 13633 0,'0'0'0,"4"16"16,1 4-16,-2-2 0,0 3 0,1 14 16,-1 8-16,0 10 0,-1-1 15,2 11-15,0 1 16,-1-6-16,2-5 0,-2 4 15,0-5-15,1-7 16,-2-8-16,-1-2 0,-1-7 0,-1-10 0,-2-6 16,-4-4-16,-3-3 0,0-6 15,0-5-15,3 2 0,0 0 16,1 2-16</inkml:trace>
  <inkml:trace contextRef="#ctx0" brushRef="#br0" timeOffset="515764.3148">9471 13669 0,'0'0'15,"0"0"-15,0 0 0,21-10 0,-21 10 16,28-6-16,-4 4 16,0-1-16,0 1 0,17-1 15,8 1-15,3 0 0,2 0 0,30-2 16,33-1-1,-3 1-15,-2 1 0,38-1 16,33 1-16,70-6 16,-20-1-16,-55-1 0,-40 2 0,1 1 15,0 2-15,-4 0 0,-1-2 0,5 3 16,3 1-16,-12-5 0,-9-2 16,5 1-16,4 2 0,-12 2 15,-8 1-15,0 1 0,2 0 16,-10 0-16,-5 0 0,4 1 15,1-2-15,-14 1 16,-9 0-16,-10 0 0,-5 3 0,-6 3 16,-4 1-16,11 1 15,7 0-15,-5 1 16,-4 0-16,-23-1 0,-16 1 0,5 7 16,3 3-16,-7 1 0,-3-2 15,-6 13-15,-5 7 16,-4 4-16,-2 3 0,-5 17 15,-4 12-15,0-4 0,-1-4 0,-5 5 16,-3 2-16,-1-1 0,-1 0 16,-3 6-16,-1 1 0,3-3 15,0-4-15,2 1 0,1 0 16,0-14-16,0-7 0,-7-4 16,-7-2-16,8-13 0,7-10 15,3-5-15</inkml:trace>
  <inkml:trace contextRef="#ctx0" brushRef="#br0" timeOffset="540171.5443">11483 14390 0,'0'0'15,"0"0"-15,0 0 0,0 0 0,0 0 16,0 0-16,0 0 16,0 0-16,0 0 0,0 0 15,0 0-15,0 0 0,0 0 16,-26-16-16,26 16 15,-23-8-15,23 8 0,-27-9 16,12 4-16,-4-2 0,-2 1 16,1-1-16,1 1 0,0 0 15,-2-1-15,0 0 0,1 1 16,-3-2-16,1 2 0,3 0 0,2 2 16,4 0-16,2 1 0,2 0 15,4 1-15,5 2 0,7-3 16,1 2-16,1 1 0,9 1 15,4 0-15,1 1 0,1 1 16,3-1-16,0 0 0,2 2 16,1 0-16,3 1 0,-1 0 15,-5-1-15,-1-1 0,-2-1 16,-1 0-16,-3-1 0,-3 0 0,-2 0 16,-4 0-16,-2 0 0,-3 1 15,-6-2-15,-1-5 16,-3 3-16,-2 0 0,-3 1 15,-1-1-15,1 0 0,-3-1 0,-2 2 16,-3 1-16,0-2 0,0-1 16,1 2-16,2 0 0,1 1 15,4 0-15,0 0 0,2 0 16,3-2-16,1 1 0,3 1 0,6-1 16,3 1-16,3 0 0,2-1 15,2 0-15,7 0 0,2 2 16,1-1-16,-1-1 0,-1-1 15,-1-1-15,-2 1 0,-1 0 16,-1 0-16,-1 0 0,-3 1 16,-3 0-16,-3 0 0,-2 1 0,-5 0 15,-2 0-15,-6 0 0,0 2 16,-2-1-16,-2 2 0,0-1 16,-1 0-16,-2-2 0,-3 0 15,1 1-15,-1-1 0,3 1 16,3-1-16,1 0 0,2 0 15,2-1-15,3 1 0,2 0 16,5-2-16,1 0 0,4 0 16,1 1-16,1 0 0,3 0 15,1-1-15,6 1 0,0 0 0,-2 1 16,-2-1-16,-3 1 0,-3 0 16,-3 0-16,-3 0 0,-6 0 15,-3 2-15,-9-2 0,-8 0 16,-6-2-16,-7-3 0,5 1 15,5 1-15,3 0 0</inkml:trace>
  <inkml:trace contextRef="#ctx0" brushRef="#br0" timeOffset="571954.8752">3904 16165 0,'0'0'0,"0"0"0,0 0 0,0 0 0,0 0 15,0 0-15,0 0 16,23 3-16,-23-3 0,0 0 15,30 8-15,-30-8 16,33 2-16,-16-2 0,3 1 0,2-1 16,4 1-16,-1 0 15,3 1-15,13-1 16,8 0-16,3 0 16,3 1-16,8 0 0,-4-1 0,17 1 15,3-1-15,-12 0 0,-4 0 16,15 0-1,8-1-15,-13 1 0,-7 0 0,7-3 16,-3-4-16,21 5 0,-14 2 0,-3 2 16,-3 1-16,-5-3 0,-1-1 15,-3 1-15,0 0 0,-7 1 16,-3-1-16,0 3 0,1 1 16,-8 1-16,-2 0 0,0-6 15,-1-3-15,-4 3 0,-6 0 0,0 4 16,0 3-16,-8-4 0,-5-3 15,-14 0-15,0 0 0,0 0 16,-1 1-16,-1-1 0,-3 0 16,0-3-16,0 3 0,0 0 15</inkml:trace>
  <inkml:trace contextRef="#ctx0" brushRef="#br0" timeOffset="572340.951">6895 15580 0,'0'0'0,"0"0"0,0 0 16,0 0-16,0 0 0,-28 25 15,28-25-15,-27 33 0,11-12 16,0 1-16,-6 3 0,-4 8 0,4 1 16,0 2-16,0 0 0,0 7 15,3-2-15,9-3 0,4-1 16,4-3-16,4-3 0,4 2 15,3-3-15,8-5 0,5-3 0,0-7 16,3-4-16,3-5 0,2-5 16,-7 0-16,-5 0 15,-3 0-15</inkml:trace>
  <inkml:trace contextRef="#ctx0" brushRef="#br0" timeOffset="572571.9517">7132 15896 0,'0'0'0,"0"0"0,0 0 16,-6 18-16,6-18 0,-5 19 0,5-19 16,-10 29-16,2-11 0,0 0 15,2 0-15,-4 2 0,1-1 0,-2 7 16,1-1-16,2-2 15,2-4-15,1-5 0,2-2 16,0-3-16,2-1 0,-3-1 0</inkml:trace>
  <inkml:trace contextRef="#ctx0" brushRef="#br0" timeOffset="572755.4881">7132 15466 0,'0'0'0,"0"0"0,0 0 16,0 0-16,0 0 0,22 14 15,-22-14-15,16 25 0,-6-8 0,-1-2 16,-1-2 0,-2-2-16</inkml:trace>
  <inkml:trace contextRef="#ctx0" brushRef="#br0" timeOffset="573340.9129">7591 15941 0,'0'0'0,"0"0"0,0 0 15,0 0-15,0 0 0,0 0 16,0 0-16,0 0 0,2-27 0,-2 27 15,0 0-15,-5-30 0,5 30 16,0 0-16,-16-24 0,7 18 16,0 0-16,-2 3 0,-2 3 15,0 1-15,-1 2 0,-2 4 16,-3 4-16,0 1 0,2 2 16,-4 5-16,2 3 0,4 0 0,0-1 15,5 0 1,4-2-16,2-3 0,4-3 0,7-2 15,6-2-15,2-2 16,-2-2-16,1-3 0,3-2 0,1-3 16,4-4-16,-1-4 0,-1-5 15,-3 0-15,-3 2 0,-1 0 16,-1 1-16,-2 2 0,-2 2 16,-2 2-16,-2 2 0,-1 2 15,-1 0-15,-2 3 0,0 0 16,0 7-16,-1 2 0,-1 7 15,-1 5-15,-4 3 0,2 1 0,-2 3 16,-4 2-16,0 9 0,0 0 16,0 1-16,0-1 0,2-3 15,1-3-15,0 7 0,-1 0 16,0-7-16,1-3 0,-3-3 16,-2-1-16,1-4 0,-2-3 15,-1-2-15,-3-3 0,0-1 0,1-3 16,1-4-16,-3-4 0,3-6 15,-3-5-15,0-6 0,-3-3 16,4-7-16,3-4 0,1 2 16,3 5-16,3 6 0</inkml:trace>
  <inkml:trace contextRef="#ctx0" brushRef="#br0" timeOffset="573821.9439">7920 15848 0,'0'0'0,"0"0"0,0 0 16,0 0-16,-8 28 0,8-28 15,-15 29-15,4-9 0,-2 1 16,-1 2-16,2 1 0,1-1 16,1-1-16,-3 6 0,0 0 15,2-4-15,1-4 0,0 0 0,2-5 16,3-4-16,1-2 0,0-7 16,4-2-16,-2-5 0,2-3 15,2-3-15,2-4 0,0-1 16,1-3-16,3-2 0,3-4 15,1 4-15,0 3 0,6-3 16,1 3-16,-3 1 0,0 0 0,-2 5 16,2 0-16,1 4 0,-3 3 15,1 4-15,-2 3 0,0 1 16,1 1-16,-1 3 0,0 3 16,-3 0-16,-1 3 0,-1 6 15,-1 4-15,-1-5 0,-1 0 0,-1 8 16,1 1-16,-2-2 15,-1 0-15,1 0 0,-2-1 16,0-3-16,1-3 0,-2-3 0,0-3 16,0-2-16</inkml:trace>
  <inkml:trace contextRef="#ctx0" brushRef="#br0" timeOffset="574222.2091">8329 15949 0,'0'0'0,"0"0"0,0 0 0,-10 17 16,10-17-16,-12 23 0,4-6 16,2 2-16,-1 2 0,2 2 15,0 1-15,3-2 16,2-2-16,5 1 15,9-2-15,2-6 0,3-2 16,-3-2-16,-1-2 0,0-6 0,3-3 16,-2-3-16,1-2 0,5-9 15,1-5-15,-4-1 0,-4-3 16,-5-1-16,-3-1 0,-5 2 16,-3 4-16,-6 0 0,-4 0 15,-1 3-15,-2 0 0,0 4 16,-3 2-16,-1 3 0,-1 1 0,-2 5 15,-1 1-15,2 4 0,2 0 16,3 4-16,1 2 0,3-1 16,3 1-16,1-3 15,-1 0-15,4-1 0</inkml:trace>
  <inkml:trace contextRef="#ctx0" brushRef="#br0" timeOffset="574655.0562">8707 15871 0,'0'0'0,"0"0"16,0 0-16,-2 22 0,2-22 0,-8 24 15,-1-5-15,2 1 16,-1 0-16,-3 9 0,0 0 15,1-1-15,1-1 0,2-2 16,0-2-16,1-3 0,2-2 0,0-2 16,0-2-16,2-5 0,0-1 15,1-5-15,1-3 16,-1-3-16,1-4 0,4-10 16,4-9-1,2-3-15,2-3 0,-2 5 0,0 4 16,2-2-16,0 3 0,-2 2 0,-1 1 15,-2 2-15,1 0 16,-1 3-16,-2 2 0,1 2 16,0 2-16,1 2 0,2 1 0,2 3 15,3 4-15,-1 0 16,1 2-16,-1 1 0,1 0 0,0 1 16,-1 0-16,-2-1 15,-1 0-15,-3-2 16</inkml:trace>
  <inkml:trace contextRef="#ctx0" brushRef="#br0" timeOffset="575071.8074">8875 16079 0,'0'0'0,"0"0"15,0 0-15,0 0 0,0 0 0,0 0 16,0 0-16,28 10 0,-28-10 16,22 3-16,-22-3 0,36 2 15,-20-1-15,2-1 0,2-1 16,0 0-16,-1 0 0,0-1 16,0-2-16,-3-1 0,0 1 0,-1-5 15,-1-1-15,-4-1 16,-2-2-16,-7 2 0,-2 0 15,-6 1-15,-4 3 0,-3 0 0,-1 2 16,-4 2-16,-1-1 0,-3 5 16,-3 2-16,1 3 0,2 2 15,-6 7-15,-1 3 0,4-1 16,3 0-16,8 6 0,3 4 16,6-1-16,5-1 0,8 0 15,5-1-15,0-7 0,1-1 16,13 1-16,7-3 0,-4-5 15,0-2-15,3-7 0,3-3 16,-7-1-16,-6 2 0,-6 0 16</inkml:trace>
  <inkml:trace contextRef="#ctx0" brushRef="#br0" timeOffset="575355.4222">9300 15733 0,'0'0'0,"0"0"0,0 0 16,26 15-16,-26-15 0,21 19 0,-9-5 16,1 3-16,1 2 0,5 5 15,0 2-15,-3 2 0,-1 2 16,-3 0-16,-1-1 0,-1 5 0,-4-1 15,-8 3 1,-9 3-16,-4 0 16,-5-1-16,-1-4 0,0-3 0,-8 1 15,-2-6-15,7-6 0,5-4 16,4-3-16</inkml:trace>
  <inkml:trace contextRef="#ctx0" brushRef="#br0" timeOffset="575582.4241">9649 16579 0,'0'0'0,"0"0"0,0 0 16,0 0-16,16 17 0,-16-17 0,0 0 16,0 0-16,9 20 0,-9-20 15</inkml:trace>
  <inkml:trace contextRef="#ctx0" brushRef="#br0" timeOffset="604921.9539">9921 14374 0,'0'0'0,"0"0"0,0 0 16,32 3-16,-32-3 0,31 3 15,-10 0-15,1 0 0,2 1 0,14 1 16,5 2-16,2 1 16,3-2-16,13 3 0,0-2 15,0 0-15,2-2 0,18-2 0,3-2 16,14-1-16,-5-2 0,20-3 15,1-2-15,8 2 0,-9 1 16,33-4-16,-11 1 0,-4-1 16,-3 0-16,-5 3 0,-4 2 15,-5 1-15,-2 3 0,1 0 16,4 0-16,-9 0 0,-7 0 0,-2 3 16,-1 4-16,-1 1 0,-1 0 15,-2 1-15,-2 1 0,-6-1 16,-4-1-16,-1-1 0,1 0 15,-14 3-15,-7 1 0,0-4 16,0-2-16,-2-2 0,-2 0 16,-12 1-16,-8 0 0,-7 0 15,-2-3-15,-7-6 0,-3-4 16,-8 1-16,-5 1 0,-4 3 16,-1 3-16,-6-5 0,-2-1 0,-9-6 15,-5-4-15,7 8 0,-2 0 16,-7 1-16,-6 1 0,0 2 15,-3-1-15,-5 2 0,-4-1 16,-1 2-16,-1 1 0,-7 1 16,-4 1-16,-13 0 0,-3 1 0,-4-1 15,-2-1-15,-1 3 16,-2 0-16,-43 2 0,5-2 16,7-1-16,4-1 0,-6 0 15,-2 1-15,7 2 0,5 3 0,-6-1 16,-5-2-16,2 0 0,0 0 15,1 1-15,-1 1 0,0 0 16,2-4-16,-5 0 0,-3-2 16,6 1-16,5 1 0,-10 2 15,-6 0-15,10-1 0,8-1 0,-2-3 16,-2-2-16,5 8 16,2 4-16,7-3 0,6-2 15,9-1-15,6 0 0,11-1 0,9 0 16,6-2-16,7-1 0,11-1 15,7 0-15,12 1 0,8 0 16,3 1-16,6-2 0,-2 0 16,2-1-16,20-3 0,16-2 15,10 1-15,8 0 0,7 0 16,6 1-16,4-1 0,3-1 0,12 3 16,7 1-16,2 0 0,3 2 15,7 1-15,6-1 0,-1 1 16,1 0-16,8-1 0,9 1 15,-3 2-15,-1 2 0,10-2 16,7-1-16,-5 2 0,-3 1 16,11 2-16,6-1 0,-6 0 15,-5-2-15,1 6 0,2 4 16,-7 1-16,-5-1 0,-14 0 16,-8 0-16,-16-2 0,-11-3 0,-10-1 15,-6 0-15,-28-4 16,-18-5-16,-8 1 0,-5 1 0,-5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8-27T03:09:34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14002 3209 0,'0'0'0,"0"0"0,0 0 0,0 0 16,0 0-16,0 0 0,0 0 16,0 0-16,0 0 0,4 23 15,-4-23-15,0 0 0,0 0 0,2 28 16,-2-28-16,0 0 0,9 22 16,-6-14-16,1 1 15,1-2-15,0 0 0,1 1 16,-1 1-16,1 0 0,-1-2 0,1 0 15,-1 2-15,1-2 0,-1 0 16,2 1-16,1-1 0,-2 0 16,1 0-16,1 0 0,0 0 15,0-1-15,0 0 0,1-1 16,1 0-16,0-1 0,0-1 0,-2-1 16,1 0-16,1-2 15,0 0-15,0-3 0,0 2 0,0-4 16,1 0-16,1-1 15,2 0-15,1-3 0,0-2 0,0 1 16,1 0-16,4-5 0,0 1 16,2-1-16,2 0 0,-1 0 15,-1 2-15,1-1 0,1 1 16,2 1-16,0 1 0,2 0 16,-6 1-16,-4 3 0</inkml:trace>
  <inkml:trace contextRef="#ctx0" brushRef="#br0" timeOffset="43151.7054">16474 6634 0,'0'0'0,"0"0"0,0 0 0,0 0 16,0 0-16,24 3 0,-24-3 16,0 0-16,33 2 0,-17-2 15,1 1-15,0 1 0,0-1 0,2 1 16,5 0-16,-1 0 0,0-3 16,9 1-16,0 1 15,-1 2-15,0 1 0,9-1 0,2-1 16,-2 1-16,-2-2 0,3 2 15,1 1-15,-1-1 0,-1-3 16,7 0-16,0 0 0,-2 2 16,-2 0-16,1 0 0,1-1 15,-1-1-15,-1-1 0,9 3 16,0 2-16,-4-1 0,-3-1 0,4-1 16,3 1-16,-6 2 15,-3-2-15,11 0 0,2-1 16,-7-2-16,-5-2 0,6 3 15,7 0-15,-5 2 0,-4 2 0,3-4 16,2-2-16,-2 0 0,1 1 16,30 1-16,-2 2 0,-16-1 15,-10 1-15,5-2 0,1-2 16,-6 3-16,-4 1 0,3-4 16,4-3-16,-4 0 0,-1 2 0,3 1 15,4 4-15,-11 1 0,-6 2 16,10-2-16,6-2 0,-10-3 15,-8-3-15,8 3 0,5 3 16,-5 3-16,-1 2 0,4-6 16,4-2-16,-2 2 0,-3 3 0,0-4 15,-1-1-15,-4-1 16,-3-1-16,8 2 0,4 2 16,-10-1-16,-6-1 0,8-1 15,5 2-15,-11 2 0,-6 2 0,9-5 16,8 1-16,-11-4 0,-6-3 15,7 6-15,5 5 0,-7-2 16,-7-1-16,6 0 16,4 1-16,-18-1 0,1 2 0,14 0 15,1 3-15,-19-4 0,1-1 0,1-1 16,3-1-16,-4 0 0,-4 1 16,2 2-16,1 4 15,-6-4-15,-4 1 0,-3-2 16,-1 0-16,-3 0 0</inkml:trace>
  <inkml:trace contextRef="#ctx0" brushRef="#br0" timeOffset="46066.7518">19480 5134 0,'0'0'0,"0"0"16,0 0-16,38-7 0,-38 7 0,39-6 16,-13 2-16,3 0 0,3 1 0,12-3 15,2 2-15,10 0 16,-1 1-16,-3-1 0,-3 0 0,4 0 16,-4-1-16,-8 1 15,-6 0-15,-7 1 0,-6 1 0,-7 2 16,-4 0-16,-3 1 15,-1-1-15,-2 0 0</inkml:trace>
  <inkml:trace contextRef="#ctx0" brushRef="#br0" timeOffset="46234.8092">19682 4981 0,'0'0'0,"0"0"0,0 0 0,0 0 15,0 0-15,0 0 0,5 26 16,-5-26-16,6 25 0,-6-25 16,8 33-16,-4-14 0,1 0 0,-1 2 15,1 0-15,-2-2 0,0-2 16,2 2-16,-2-3 0,0-3 16</inkml:trace>
  <inkml:trace contextRef="#ctx0" brushRef="#br0" timeOffset="46417.0931">19932 4984 0,'0'0'0,"0"0"0,0 0 16,0 0-16,0 0 0,5 25 0,-5-25 16,1 29-16,-1-29 0,1 37 15,-1-17-15,-1 1 0,0 1 16,0-2-16,0-1 0,-2 1 15,2-3-15,0-3 0</inkml:trace>
  <inkml:trace contextRef="#ctx0" brushRef="#br0" timeOffset="46565.6515">19779 5391 0,'0'0'0,"0"0"0,0 0 15,0 0-15,21 12 0,-21-12 16,20 14-16,-20-14 0,17 13 0,-10-8 16</inkml:trace>
  <inkml:trace contextRef="#ctx0" brushRef="#br0" timeOffset="46902.6775">19751 5556 0,'0'0'0,"0"0"15,0 0-15,0 0 0,0 0 0,0 0 16,28-2-16,-28 2 16,32-3-16,-32 3 0,34-6 15,-17 5-15,-1 0 0,0 2 0,-2 0 16,-2 2-16,-1-1 16,-4 2-16,-4 3 0,-3 0 15,-3 2-15,-4 2 0,-3 1 0,-3 1 16,-2 2-16,-5 3 15,0 0-15,1-2 0,3-1 0,0-1 16,3 1-16,2-4 0,2 1 16,4-3-16,3-1 0,4-1 15,4-1-15,8-1 0,3-2 16,4 0-16,1-2 0,6-1 0,4-3 16,5 2-16,0 2 0,-2-2 15,0-1-15,-2 0 0,-2-2 16,-5 1-16,-6 1 0,-3 0 15</inkml:trace>
  <inkml:trace contextRef="#ctx0" brushRef="#br0" timeOffset="47104.8138">20708 4923 0,'0'0'0,"0"0"16,0 0-16,0 0 0,0 0 0,22 11 16,-22-11-16,15 14 0,-15-14 15,17 21-15,-17-21 0,13 26 16,-8-16-16,0 0 0</inkml:trace>
  <inkml:trace contextRef="#ctx0" brushRef="#br0" timeOffset="47313.0754">20384 5202 0,'0'0'0,"0"0"15,0 0-15,37-10 0,-15 6 16,7-2-16,6 1 0,12-4 16,2 1-16,9-1 0,1 0 15,-3 2-15,-1 2 0,0 0 16,-7 3-16,-10 0 0,-6-1 0,-10 3 15,-9 2-15,-7-1 0,-6-1 16,-2 0-16,2 0 0,-3 0 16</inkml:trace>
  <inkml:trace contextRef="#ctx0" brushRef="#br0" timeOffset="47534.1245">20399 5276 0,'0'0'0,"0"0"15,0 0-15,0 0 0,0 0 16,1 30-16,-1-30 0,0 36 16,0-14-16,0 4 0,0 3 0,-1 0 15,0 1-15,-1 9 0,-2-2 16,0-3-16,-1-5 0,-2 1 16,-3-4-16,-1-3 0,-1-3 15,-1-7-15,1-4 0,2-2 16,3-2-16,0 0 0</inkml:trace>
  <inkml:trace contextRef="#ctx0" brushRef="#br0" timeOffset="47684.2393">20436 5449 0,'0'0'0,"9"-3"16,5-2-16,3-1 0,1-2 0,5 0 16,2-1-16,0 3 15,1 1-15,1-2 0,-1-1 16,-4 4-16,-1 2 0,-5 1 0,-4 2 15,-3-1-15,-1 0 0,-3 0 16</inkml:trace>
  <inkml:trace contextRef="#ctx0" brushRef="#br0" timeOffset="47901.229">20629 5300 0,'0'0'0,"0"0"0,0 0 15,6 24-15,-6-24 0,4 34 16,-2-11-16,-1 3 0,1 2 0,0 10 16,0 0-16,-2-1 0,-2-3 15,0 2-15,-1-6 0,2-4 16,1-6-16,-1-3 0,-1-3 16,-2-5-16,-2-2 0,1-5 15,-1 0-15,2-1 0,0 0 0,1-1 16</inkml:trace>
  <inkml:trace contextRef="#ctx0" brushRef="#br0" timeOffset="48083.7376">20624 5441 0,'0'0'0,"0"0"0,0 0 16,0 0-16,0 0 0,0 0 16,0 0-16,-11 29 0,11-29 0,-11 28 15,5-11-15,0 1 16,-2 1-16,-2 1 0,-2 0 0,0-2 15,0-3-15,-4 3 0,1-2 16,1-5-16,3-3 16,3 0-16,0-3 0,1 0 0</inkml:trace>
  <inkml:trace contextRef="#ctx0" brushRef="#br0" timeOffset="48216.9792">20606 5544 0,'0'0'0,"0"0"0,0 0 16,21 5-16,-21-5 0,20 6 15,-9-1-15,-1-1 0,0 3 0,1-3 16,1 0-16,0 1 0,0-1 16,0-2-16,0 0 0,-1-1 15,-1 1-15,-1-1 0</inkml:trace>
  <inkml:trace contextRef="#ctx0" brushRef="#br0" timeOffset="48401.6385">20773 5431 0,'0'0'0,"0"0"16,0 0-16,29-6 0,-29 6 0,30-8 16,-12 3-16,0 1 0,2 0 15,0 1-15,-1-1 0,3 0 16,-2 0-16,-4 1 0,-1 3 16,-4-1-16,-2 0 0,-4-1 15,-2 0-15,0 1 0,-1 0 0,0 0 16</inkml:trace>
  <inkml:trace contextRef="#ctx0" brushRef="#br0" timeOffset="48600.8343">20897 5292 0,'0'0'16,"0"0"-16,0 0 0,0 0 16,0 0-16,7 33 0,-7-33 15,5 37-15,-1-15 0,-1 4 16,0 2-16,0 1 0,1 1 0,0 7 15,1 0-15,-1-5 0,0-3 16,1 2-16,-2-3 0,0-6 16,0-3-16,-1-4 0,0-2 15,-2-8-15,-2-2 0,0 0 16,1-1-16,1-2 0</inkml:trace>
  <inkml:trace contextRef="#ctx0" brushRef="#br0" timeOffset="48799.9631">20946 5447 0,'0'0'0,"0"0"0,0 0 16,0 0-16,0 0 0,0 0 15,-11 27-15,11-27 0,-10 25 0,10-25 16,-14 36 0,7-14-16,-2 3 0,-2-1 0,-1-1 15,-4 2-15,1-3 0,1-2 16,0-2-16,3-6 0,3-5 0,1-1 15,1-1-15,1 0 0</inkml:trace>
  <inkml:trace contextRef="#ctx0" brushRef="#br0" timeOffset="48952.0007">20953 5539 0,'0'0'0,"0"0"15,0 0-15,20 13 0,-20-13 0,18 18 16,-8-8-16,0 2 0,1 0 15,1 0-15,0 0 0,1-3 16,0 0-16,-2-3 0,0-2 16,-2-2-16,-1 0 0,-1 1 15</inkml:trace>
  <inkml:trace contextRef="#ctx0" brushRef="#br0" timeOffset="49149.965">21341 5221 0,'0'0'0,"0"0"16,0 0-16,28-11 15,-14 8-15,2 0 0,0 3 0,1-1 16,-2 0-16,4 1 0,-1 4 16,-3-1-16,-2 2 0,-2 2 0,-3 1 15,-1 0-15,-2-3 0,0 1 16</inkml:trace>
  <inkml:trace contextRef="#ctx0" brushRef="#br0" timeOffset="49333.9712">21139 5487 0,'0'0'0,"0"0"15,0 0-15,0 0 0,0 0 16,0 0-16,0 0 0,0 0 16,22-10-16,-22 10 0,37-16 15,-13 7-15,4-2 0,3-1 16,3 0-16,7-3 0,-4 2 0,-3 3 15,-2 1-15,3 1 0,-7 2 16,-6 3-16,-6 3 0,-9-2 16,-5-3-16,-1 2 0,-1 1 15,0 0-15</inkml:trace>
  <inkml:trace contextRef="#ctx0" brushRef="#br0" timeOffset="49666.6078">21388 5323 0,'0'0'0,"0"0"16,0 0-16,0 0 0,0 0 16,16 27-16,-16-27 0,6 30 15,-3-12-15,-1 3 0,0 3 16,3 2-16,0 1 0,1 6 16,-3-1-16,-1-4 0,1-1 0,-2-5 15,0-2-15,-3-4 0,-3-2 16,-1-2-16,-2-1 15,-1-4-15,0-1 0,-2-5 0,-1-2 16,0-5-16,0-1 0,2-2 16,1-2-16,1-2 0,2 1 15,2 0-15,3 1 0,4 0 16,2 2-16,4-1 0,2 0 16,3 0-16,4-1 0,1 1 15,0 1-15,1 0 0,0 0 16,0-2-16,1-1 0,0-1 0,-3 3 15,-4 3-15</inkml:trace>
  <inkml:trace contextRef="#ctx0" brushRef="#br0" timeOffset="49850.825">21674 5328 0,'0'0'0,"0"0"16,0 0-16,5 20 0,-5-20 0,0 0 15,6 27-15,-3-14 0,0 0 16,0 0-16,1 0 0,-1-1 16,0-2-16,-1 0 0,1-2 15,-2-1-15,0 0 0,0-2 16</inkml:trace>
  <inkml:trace contextRef="#ctx0" brushRef="#br0" timeOffset="50184.9027">21682 5410 0,'0'0'0,"0"0"16,0 0-16,0 0 0,0 0 15,0 0-15,16-22 0,-16 22 16,23-13-16,-23 13 0,35-13 16,-14 7-16,3 0 0,0-1 15,2 2-15,4 0 0,-3 1 16,-3 0-16,-1 0 0,-2 1 16,-2 2-16,-1 2 0,-2 4 15,-5 0-15,-3 1 0,-6 2 16,-5 4-16,-4 1 0,-3 0 0,-5 2 15,-6 0-15,-2 0 0,-1-2 16,-9 5-16,-3 0 0,4-3 16,3 1-16,4-3 0,4 0 15,6-4-15,3-1 0,2-3 16,2-2-16,5 1 0,3-4 0,8 0 16,4-4-16,3 0 0,4 0 15,2-1-15,1-2 16,7 2-16,-1-2 0,-1 1 0,-2-1 15,-3 0-15,-1-2 0,-4 3 16,-4 1-16,-2 0 0</inkml:trace>
  <inkml:trace contextRef="#ctx0" brushRef="#br0" timeOffset="50434.234">21858 5195 0,'0'0'0,"0"0"0,0 0 16,0 0-16,0 0 0,7 25 0,-7-25 15,5 33-15,-3-11 0,0 8 16,0 5-16,0 2 0,2-1 16,0 14-16,-1-2 0,2 6 15,-1-7-15,2-1 0,0-9 0,1-6 16,0-3-16,-2-8 0,-1-5 15,0-8-15,-2-3 0,0-1 16,0-1-16,-2-2 0</inkml:trace>
  <inkml:trace contextRef="#ctx0" brushRef="#br0" timeOffset="50883.5327">22408 5186 0,'0'0'0,"0"0"15,0 0-15,26-5 0,-15 5 16,1 0-16,1 3 16,1-1-16,-1 2 0,3 4 0,-1 1 15,-4 1-15,-2 0 0,-6 1 16,-4 1-16,-4-1 0,-1 0 0,-5 1 16,-4 2-16,0-2 15,-2-1-15,0 0 0,-1-1 16,3 0-16,1-1 0,3-2 0,3-2 15,0 1-15,1-2 0,4-1 16,1-1-16,4 0 0,3 0 16,6 1-16,4-2 0,0 1 15,1 0-15,-1 1 0,1 1 16,0 2-16,1 4 0,-1-1 16,1 4-16,-3 1 0,-2 2 0,-1 1 15,-1 2-15,-2 1 0,-3-2 16,0 4-16,-3 0 15,-2-2-15,-1-2 0,-4-1 0,-1-1 16,0-4-16,1-1 0,-2-2 16,1-1-16,-2-2 0,-1 0 0,0-2 15,-1 0-15,-1-2 16,-1-1-16,-2-3 0,-4-3 16,2 1-16,-1-1 0,3 1 0,2 1 15,2-1-15</inkml:trace>
  <inkml:trace contextRef="#ctx0" brushRef="#br0" timeOffset="51019.6348">22267 5568 0,'0'0'0,"0"0"0,0 0 16,0 0-16,0 0 0,35-9 15,-35 9-15,40-8 0,-14 5 0,5-2 16,5-2-16,9 0 16,-2 1-16,12 0 0,3 4 15,-3-2-15,-2 2 0,-4-2 0,-10 2 16,-8 1-16</inkml:trace>
  <inkml:trace contextRef="#ctx0" brushRef="#br0" timeOffset="52017.3958">22541 6593 0,'0'0'0,"0"0"0,0 0 16,0 0-16,26-2 0,-26 2 15,37 1-15,-14-1 0,3 0 0,9 0 16,5-2-16,12 0 0,-2 0 16,25 0-16,10-2 15,13 1-15,-3 0 0,26-1 16,7 2-16,6-1 0,-10 1 0,66-2 15,-3 1-15,-30 4 0,-19 3 16,11-2-16,6-3 0,-20 2 16,-15 1-16,7 2 0,5 1 15,-20 1-15,-15 1 0,1 1 16,1 0-16,-22 3 0,-15 1 0,-9 0 16,-6 0-16,-13-3 15,-8-1-15,-10-3 0,-4-1 0,-4-2 16</inkml:trace>
  <inkml:trace contextRef="#ctx0" brushRef="#br0" timeOffset="56433.927">10189 7570 0,'0'0'0,"0"0"0,0 0 0,0 0 15,27-10-15,-27 10 0,28-3 16,-13 2-16,1 0 0,4 1 16,3-1-16,6 1 0,-2-1 0,3 1 15,1 1-15,0 0 0,1 0 16,8 0-16,2 1 15,-1 0-15,-1 1 0,3-1 0,2-1 16,-1 2-16,0-1 0,8 3 16,0 1-16,-3-3 0,-1-1 15,10 0-15,2 2 0,-6-1 0,-5 0 16,5 3-16,4 1 16,-1-2-16,-1-1 0,12-1 15,0-1-15,-7-1 0,-5-1 0,5 4 16,6 0-16,-2-1 0,-1-2 15,32 1-15,-6-3 0,-13 0 16,-7 1-16,-1-2 0,0-4 16,-3 2-16,-4 1 0,5 4 15,1 2-15,-12-3 0,-8-1 0,0-1 16,3 0-16,-5 4 0,-2 2 16,-1-5-16,0-3 15,-3 2-15,-3 2 0,0-3 16,-2-2-16,-5 1 0,-4 0 0,0 5 15,-1 2-15,-4-3 0,-1-1 16,-10-2-16,2 2 0,0-1 16,0 1-16,-2 0 0,-1 0 15,-2 1-15,1 1 0,-1-1 16,0 2-16,0-2 0,0 0 0,-3 0 16,1 1-16,-3-1 15,0 0-15,0 0 0,-2 0 16,0 0-16,0 0 0,0 0 15,-4 2-15,-3-1 0,-3 2 0,2-3 16,2 2-16,0-1 0</inkml:trace>
  <inkml:trace contextRef="#ctx0" brushRef="#br0" timeOffset="61069.2038">10219 6543 0,'0'0'16,"0"0"-16,0 0 0,0 0 15,0 0-15,32-8 0,-32 8 16,40-6-16,-14 1 0,7-2 16,7-3-16,-1 0 0,1 2 0,16-6 15,15-4-15,-6 3 0,-5 0 16,8-3-16,-6 2 15,-2 0-15,-13 4 0,-10 7 0,-7 5 16,-13 1-16,-8 1 0,-2-1 16,-2 0-16,0 0 0</inkml:trace>
  <inkml:trace contextRef="#ctx0" brushRef="#br0" timeOffset="61267.6947">10643 6525 0,'0'0'0,"0"0"0,0 0 16,0 0-16,12 27 0,-12-27 15,9 27-15,-5-11 0,1 0 0,-1 1 16,1 1-16,0 0 16,1-3-16,3 1 0,0-2 15,-1-3-15,-1-2 0,-2 0 0</inkml:trace>
  <inkml:trace contextRef="#ctx0" brushRef="#br0" timeOffset="61483.7352">10956 6483 0,'0'0'16,"0"0"-16,0 0 0,5 21 15,-5-21-15,3 30 0,-2-7 0,0 0 16,1 1-16,-1 10 0,1 0 15,-1-2-15,0 0 0,1-1 16,1-2-16,1 2 0,0-4 16,-1-5-16,-1-4 0,-2-2 15,-2-3-15,-5-3 0,-6-4 16,6-1-16,0-2 0,2 1 0</inkml:trace>
  <inkml:trace contextRef="#ctx0" brushRef="#br0" timeOffset="61640.7722">10732 6554 0,'0'0'0,"0"0"0,0 0 15,0 0-15,0 0 0,28-9 16,-28 9-16,22 0 0,-22 0 16,23 2-16,-11 0 0,2 2 0,-1 2 15,-2-2-15,-1 1 16,-1-2-16</inkml:trace>
  <inkml:trace contextRef="#ctx0" brushRef="#br0" timeOffset="61812.8867">10610 6684 0,'0'0'0,"0"0"16,0 0-16,0 0 0,0 0 0,0 0 15,29 1-15,-29-1 0,0 0 16,39 0-16,-39 0 15,40-1-15,-20 1 0,0 0 0,1 1 16,-3-1-16,-1 1 0,-3-1 16</inkml:trace>
  <inkml:trace contextRef="#ctx0" brushRef="#br0" timeOffset="61983.9611">10631 6840 0,'0'0'0,"0"0"15,0 0-15,0 0 0,0 0 0,24-6 16,-24 6-16,30-8 0,-30 8 16,42-12-16,-16 5 0,2-2 15,-1-1-15,11-4 0,-1-1 16,-5 2-16,-4 2 0,-5 3 16</inkml:trace>
  <inkml:trace contextRef="#ctx0" brushRef="#br0" timeOffset="62185.4124">11163 6488 0,'0'0'0,"0"0"16,0 0-16,0 0 0,0 0 0,0 0 16,9 18-16,-9-18 0,5 19 15,-3-8-15,1 3 16,1-2-16,0 0 0,0-2 0,2-1 15,-2 0-15,1-3 0,-1 0 16,-1-2-16,1 0 0</inkml:trace>
  <inkml:trace contextRef="#ctx0" brushRef="#br0" timeOffset="62438.8698">11177 6475 0,'0'0'15,"0"0"-15,0 0 0,0 0 16,0 0-16,23-13 0,-23 13 0,23-8 15,-23 8-15,26-9 0,-12 5 16,-2-1-16,0 2 0,0-1 16,-1 1-16,-1 1 0,0 0 15,-2 1-15,-1 1 0,0-1 16,-1 1-16,-1 0 0,-1 2 16,1 0-16,-2 1 0,0 3 15,0 3-15,-2-1 0,0 1 0,0 3 16,0 1-16,-1 2 0,-1-1 15,0 3-15,-1-1 0,-1 1 16,1-2-16,0 2 0,0-3 16,0-3-16</inkml:trace>
  <inkml:trace contextRef="#ctx0" brushRef="#br0" timeOffset="62605.87">11202 6645 0,'0'0'0,"0"0"0,0 0 0,0 0 15,23-6-15,-23 6 0,24-7 16,-24 7-16,29-4 0,-12 2 16,0 0-16,2-1 0,0 2 15,0-1-15,-2 0 0,-1 0 0,-3 1 16,-1-2-16</inkml:trace>
  <inkml:trace contextRef="#ctx0" brushRef="#br0" timeOffset="62800.8712">11251 6782 0,'0'0'0,"0"0"15,0 0-15,0 0 0,0 0 0,-15 18 16,15-18-16,0 0 0,-15 24 16,15-24-16,-10 12 15,5-5-15,1 0 0,0 0 16,-1 0-16,2-1 0,0-1 0,0-1 15,1 0-15,0-1 0</inkml:trace>
  <inkml:trace contextRef="#ctx0" brushRef="#br0" timeOffset="62949.406">11458 6802 0,'0'0'16,"0"0"-16,0 0 0,0 0 0,0 0 15,21 11-15,-21-11 16,0 0-16,15 17 0,-15-17 0,12 13 15,-6-8-15,-1 0 0,1-4 16,-1-1-16,1 0 0,-1-1 16,0 0-16,-1-1 0,0 1 15</inkml:trace>
  <inkml:trace contextRef="#ctx0" brushRef="#br0" timeOffset="63183.8011">11884 6421 0,'0'0'0,"0"0"0,0 0 15,0 0-15,0 0 0,-18 17 16,18-17-16,-19 23 0,19-23 0,-24 28 16,9-10-16,0 0 0,0 2 15,0-2-15,2 0 0,-2 4 16,1-3-16,3-3 0,1-4 15,0-2-15,2-2 0,0-2 16,1-1-16,2 0 0</inkml:trace>
  <inkml:trace contextRef="#ctx0" brushRef="#br0" timeOffset="63400.3148">11836 6615 0,'0'0'0,"0"0"0,0 0 15,0 0-15,8 25 0,-8-25 0,4 26 16,-2-11-16,1 0 0,-1 1 16,0 1-16,1-1 0,1-3 15,0 1-15,1 0 0,0-2 16,-2-1-16,4 1 0,1-3 16,-3-4-16,1-2 0,-2-3 15,0 0-15,0-1 0,-1 1 0,0-1 16</inkml:trace>
  <inkml:trace contextRef="#ctx0" brushRef="#br0" timeOffset="63567.7832">12192 6363 0,'0'0'0,"0"0"0,0 0 15,0 0-15,0 0 0,0 0 0,18 18 16,-18-18-16,0 0 0,1 27 15,-1-27-15,-8 29 0,3-15 0,0-2 16,1-1-16,0-1 0</inkml:trace>
  <inkml:trace contextRef="#ctx0" brushRef="#br0" timeOffset="63750.4323">12036 6559 0,'0'0'0,"0"0"15,0 0-15,0 0 0,0 0 0,29-10 16,-29 10-16,29-7 0,-13 5 15,4 0-15,3-2 0,0 0 16,-3-1-16,3 0 0,1 0 16,4 1-16,-2-1 0,-3 1 15,-3 2-15,-4-1 0,-2 1 16,-7 3-16,-3 3 0,-4-2 0,-5 1 16,2 0-16,1 0 0,-1-2 15</inkml:trace>
  <inkml:trace contextRef="#ctx0" brushRef="#br0" timeOffset="63919.4303">12155 6604 0,'0'0'0,"0"0"16,0 0-16,0 0 0,0 0 0,0 0 15,0 0-15,4 27 16,-4-27-16,0 0 0,10 26 16,-10-26-16,0 0 0,12 25 15,-8-17-15,1-1 0,-1-1 0,1 0 16,-1-2-16,2-2 0,0 0 0,1-1 15,-2 0-15,0 0 16</inkml:trace>
  <inkml:trace contextRef="#ctx0" brushRef="#br0" timeOffset="64124.4407">12325 6589 0,'0'0'0,"0"0"0,0 0 15,0 0-15,0 0 0,0 0 16,0 0-16,0 24 0,0-24 0,0 0 15,-3 27-15,3-27 0,-4 25 16,2-12-16,-1 1 0,0-2 16,0 2-16,-1-1 0,0 1 15,0-2-15,-2-1 0,-1 0 16,-1-2-16,-1 0 0,0 0 0,1-2 16,2-1-16,0 0 0</inkml:trace>
  <inkml:trace contextRef="#ctx0" brushRef="#br0" timeOffset="64421.0753">11979 6881 0,'0'0'0,"0"0"15,0 0-15,0 0 0,0 0 0,29-5 16,-29 5-16,31-4 16,-31 4-16,34-5 0,-14 2 15,2 0-15,1 1 0,0-1 0,0 1 16,1 1-16,-1-2 0,6 1 15,1 1-15,-3-2 0,-3 0 16,-3 1-16,-4 0 0,-1 0 16,-2-1-16,-2 2 0,-2 1 15,-1-2-15,-1 1 0,-3 1 16,1 0-16,-3 0 0,0 0 0,0 0 16,-1 0-16,0-1 0,0 1 15,-2 0-15,3 0 16,-3 0-16,0 0 0,0 0 0,-3 0 15,3 0-15,-2 0 0,2 0 16</inkml:trace>
  <inkml:trace contextRef="#ctx0" brushRef="#br0" timeOffset="65867.0836">14500 7412 0,'0'0'0,"0"0"15,0 0-15,0 0 0,0 0 0,22 2 16,-22-2-16,0 0 0,28 0 15,-28 0-15,32 3 0,-13 0 16,1-1-16,4-1 0,4 0 16,0 0-16,2-1 0,13 3 15,4-2-15,0 2 0,-1-1 0,15 0 16,2 1-16,8 0 0,-2 0 16,2-1-16,4-2 15,9-1-15,-5 0 0,15 1 0,0 2 16,-9 1-16,-7-2 0,41 2 15,-4 1-15,-13-2 0,-7-1 0,3 1 16,4 0-16,-11 0 16,-6 0-16,11 1 0,7 4 15,-6-3-15,-5 1 0,11-5 16,6-3-16,-7 1 0,-5 4 0,12 1 16,9 4-16,-9-3 15,-5 1-15,10-5 0,5-2 0,-7 2 16,-5 5-16,12-1 0,10 2 15,-11-2-15,-7 1 0,10-1 16,5 1-16,-9-3 0,-9 0 16,10-4-16,8-2 0,-11 2 15,-8 3-15,8-3 0,7 0 16,-11 0-16,-7 0 0,14-1 16,9 0-16,-13 0 0,-9 1 0,4 0 15,4 1-15,-8 1 0,-7 1 16,9 1-16,7 2 0,-11-1 15,-6-2-15,7 2 0,3-2 16,-9-1-16,-6-1 0,4 3 16,3 0-16,-8 0 0,-6 0 15,2-1-15,1 2 0,-6-1 0,-5-1 16,3-1-16,0-1 16,-8 0-16,-5 2 0,1-1 0,2 1 15,-11 2-15,-5 2 0,1-3 16,2-3-16,-10-4 0,-5-2 15,-1 6-15,-2 3 0,-9 0 16,-7-1-16,-3-2 0,-3 0 16,-8 0-16,-6-1 0,-2-2 15,-1 1-15,-3 4 0,-3 2 16,-11 1-16,-11 0 0,17-3 0,3 0 16,3-1-16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8-27T03:18:46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7033 3838 0,'0'0'0,"0"0"16,0 0-16,0 0 0,0 0 0,0 0 15,0 0-15,0 0 0,0 0 16,28 5-16,-28-5 0,0 0 16,28 5-16,-28-5 0,30 4 15,-13-3-15,1-1 0,2 1 16,2 0-16,0 1 0,0 0 0,9 1 16,2 0-16,-5-1 0,1 0 15,2 3-15,2 1 16,-2-2-16,-2 1 0,6-1 0,0-1 15,-2 0-15,-3 2 0,2 0 16,1-1-16,-3 0 0,0 0 0,2-2 16,2 1-16,-2 1 15,-3-2-15,13 1 0,4 0 16,-6-1-16,-1 0 0,3 1 16,3 1-16,-2-3 0,-2-2 0,12 0 15,4-2-15,-6 2 0,-2 1 16,5 0-16,5 1 15,-6-4-15,-5-2 0,13 0 0,4 1 16,-10 1-16,-5 0 0,12 1 16,5-1-16,-16 4 0,-3 3 0,28-2 15,-1 0-15,-13 2 16,-9 0-16,4-3 0,2-2 16,-6 0-16,-4 0 0,6 2 15,6 3-15,-7-3 0,-5 0 0,7-1 16,6 0-16,-7 4 0,-5 3 15,7-5-15,5-3 16,-8-2-16,-5-2 0,7 1 0,5 3 16,-4 1-16,-3 2 0,6-1 15,7-1-15,-10 1 0,-5 0 0,6 0 16,7 0-16,-6-1 0,-5-1 16,7-1-16,5-1 15,-7 1-15,-6 0 0,10-1 0,6-2 16,-8 1-16,-7 1 0,9-1 15,5 2-15,-7 3 16,-7 1-16,10-2 0,5-2 0,-6-1 16,-6-2-16,9 1 0,7 1 15,-9-2-15,-6-1 0,6 1 16,6 1-16,-8 4 0,-5 2 0,8 0 16,4-3-16,-7 2 15,-6 1-15,6-2 0,5-3 16,-8 3-16,-5 2 0,8 2 0,5 3 15,-8-4-15,-5-3 0,7-1 16,3-1-16,-6 6 0,-5 5 0,10-4 16,5-1-16,-8 0 15,-6-1-15,9-1 0,6 1 16,-8-5-16,-6-2 0,9 4 16,7 1-16,-10 2 0,-3 2 0,7-3 15,6-2-15,-7-1 0,-4 0 16,9-1-16,7-1 15,-8 6-15,-9 4 0,11-7 0,6-5 16,-11 4-16,-9 1 0,12-1 16,7-2-16,-10 3 0,-5 2 0,6-1 15,6-1-15,-7 1 16,-5-1-16,10-1 0,5 0 16,-10-2-16,-7 1 0,8 1 15,6 2-15,-8 2 0,-4 1 0,8-5 16,6-2-16,-9-2 0,-7-2 15,8 3-15,7 1 0,-10-1 16,-7 2-16,3-5 0,2-3 16,-7 4-16,-4 0 0,8-2 15,7 1-15,-8 0 0,-7 1 0,7-1 16,3-1-16,-6 2 0,-4 0 16,4 2-16,4 1 15,-4-2-15,-3 0 0,4 0 16,4 0-16,-9 5 0,-6 4 0,9-5 15,6-4-15,-7 0 0,-5 0 16,5 3-16,3-1 16,-5 1-16,-5-1 0,8 0 0,5-1 15,-6-1-15,-5 0 0,4 2 16,3 2-16,-8 3 0,-5 3 0,8-4 16,4-2-16,-9 0 15,-7-2-15,9 7 0,6 2 16,-9-7-16,-4-7 0,6 7 0,5 6 15,-5-1-15,-3-2 0,1 3 16,1 0-16,-7-1 0,-2-2 0,4 0 16,6 2-16,-6-2 15,-4-2-15,5-2 0,3-1 16,-4 2-16,-4 4 0,7-5 16,4 0-16,-18 1 0,-1 1 0,21-1 15,0 0-15,-23-3 0,0 0 16,11 2-16,5 1 0,-9 1 15,-3-2-15,5 2 0,3-1 16,-4 0-16,-4 0 0,5 1 16,5 1-16,-4 1 0,-3 0 15,4-4-15,5 1 0,-3-1 16,-3 1-16,2 2 0,2 2 16,-3 0-16,0-1 0,4 0 15,4-2-15,-6 1 0,-4-1 0,4 2 16,2 1-16,-2-2 0,-3-1 15,5-3-15,4-1 0,-4 4 16,-4 2-16,5-4 0,3-1 16,-4 2-16,-4 1 0,8 0 15,5-1-15,-6-1 0,-5 4 0,4-5 16,2 0-16,-2 3 16,-2 1-16,4-2 0,2-2 15,-4 2-15,-3 1 0,6-3 16,3-1-16,-5 0 0,-4 1 0,5 0 15,5-1-15,-6 1 0,-5 0 16,7 4-16,6 2 0,-8-5 16,-4-4-16,5 8 15,3 2-15,-5-5 0,-5-2 0,13 4 16,3 4-16,-11-5 0,-2-4 0,21 9 16,-3 6-16,-24-12 0,1-5 15,25-1-15,-1 3 16,-27 6-16,-1 3 0,31-5 0,4-6 15,-30 8-15,1 2 0,28 1 16,0-2-16,-9 1 0,-7 2 0,9-5 16,7-4-16,-8-1 15,-5 1-15,8-1 0,4-2 16,-8 7-16,-4 7 0,8-1 16,9-1-16,-11-11 0,-7-7 0,9 5 15,8 4-15,-8 13 0,-3 8 16,3-8-16,4-5 15,-7-6-15,-5-5 0,10 4 0,6 2 16,-8 2-16,-5 3 0,11-1 16,8 2-16,-8-6 0,-6-2 15,9 4-15,7 3 0,-7-4 16,-5-1-16,7-1 0,6-2 16,-8 3-16,-9 3 0,14-2 15,8-1-15,-9-1 0,-7 1 0,8-4 16,5-1-16,-9 1 0,-4 2 15,7 1-15,7 1 16,-9-4-16,-3-1 0,7 1 0,5 1 16,-9 2-16,-6 3 0,13-9 15,8-6-15,-12 11 0,-9 8 0,11-5 16,9-4-16,-11 1 16,-7-1-16,9-3 0,7-1 15,-12 3-15,-7 1 0,9-1 16,6 0-16,-8-3 0,-6 0 0,7 2 15,5 2-15,-10 0 0,-6 3 16,6 0-16,5 1 16,-7-1-16,-6-1 0,9 4 0,2 1 15,-7-3-15,-6-2 16,18-2-16,12-1 0,-16 3 0,-12 1 16,0 2-16,-1 2 0,1-2 15,0-2-15,6-1 0,5 0 16,-4 0-16,-1 1 0,2 0 15,2 0-15,-6-1 0,-2-1 0,2 2 16,1 3-16,-2-1 0,-1 0 16,2 0-16,2-2 0,-3 2 15,-1 2-15,0-3 0,2-1 16,-4-3-16,-2-1 0,0 1 16,1 2-16,-4 3 0,-1 2 15,-1-5-15,1-5 0,-3 2 16,-3 3-16,1 1 0,-1 0 15,-4 1-15,-2 2 0,-2-3 16,-2-1-16,-4 1 0,-2 1 0,-2-1 16,-3 1-16,-3-2 0,-3 0 15,-6 1-15,-4 0 0,-5 1 16,0-1-16,-1 0 0,-2 0 16,0 1-16,-1 2 0,-3 0 15,-4 1-15,-2-1 0,-6 3 0,6-2 16,1-2-16,1 1 0</inkml:trace>
  <inkml:trace contextRef="#ctx0" brushRef="#br0" timeOffset="12850.399">24277 4342 0,'0'0'0,"0"0"0,0 0 16,0 0-16,0 0 0,0 0 16,0 0-16,0 0 0,0 0 0,0 0 15,-2 32-15,2-32 16,-4 27-16,1-11 0,1 3 0,-1 1 16,-1-3-16,-3 3 0,-1 3 15,0-1-15,1-2 0,-2 5 16,0-1-16,1-3 0,2-1 15,0-4-15,1 0 0,0-4 16,1-1-16,2-3 0,0-3 16,0-2-16,2-3 0,0 0 15,-1-6-15,1 1 0,1-1 0,4-1 16,1-5-16,2 0 16,0-2-16,4-4 0,1 1 15,2-1-15,-1 0 0,4 2 0,1-1 16,-1 3-16,-1 2 0,-1 3 15,2 1-15,-3 4 0,0 1 16,-2 3-16,0 4 0,-1 0 16,-1 4-16,-1 3 0,-2 2 15,-3 3-15,0 0 0,-2 1 16,-2 2-16,-1-3 0,-2 0 0,-1 4 16,-2 1-16,-1-4 0,-3-1 15,-4-3-15,-4 0 16,2-3-16,-2 1 0,-2 1 0,2-2 15,0-2-15,2-2 0,-2-3 16,-1-6-16,2 0 0,2-1 16,1-5-16,4-2 0,3-2 15,2 0-15,4-2 0,3 1 16,1-1-16,1 2 0,2-3 16,3 2-16,-3 5 0,-1 0 0,-1 2 15</inkml:trace>
  <inkml:trace contextRef="#ctx0" brushRef="#br0" timeOffset="13296.4622">24630 4666 0,'0'0'0,"0"0"16,0 0-16,0 0 0,0 0 0,32 1 16,-32-1-16,23 1 0,-23-1 15,22 0-15,-10-2 16,1-1-16,-1 0 0,1-3 0,1 0 16,-1-1-16,1 0 0,-2-1 15,0-1-15,-1 1 0,-1-1 16,-4 0-16,-1-2 0,-2 1 15,-2-1-15,-3 1 0,-2 2 16,-2-1-16,0 4 16,-4 1-16,-3 1 0,1 2 0,-1 2 0,-3 2 15,-1 2-15,1 2 0,0 1 16,1 4-16,0 3 16,2-1-16,2 1 0,3 2 0,3 1 15,2 0-15,0 2 0,4-3 16,4 0-16,1-2 0,3 0 15,6 1-15,1-2 0,-2-5 16,2-3-16,6 1 0,3-3 16,-5-1-16,-3 0 0,-4-1 0</inkml:trace>
  <inkml:trace contextRef="#ctx0" brushRef="#br0" timeOffset="13746.9806">25426 4532 0,'0'0'15,"0"0"-15,0 0 0,0 0 0,-21 18 16,21-18-16,-19 17 0,19-17 15,-22 24-15,11-10 0,0 2 16,2 1-16,2 0 0,0 1 16,2 1-16,1 1 0,4-2 0,5-2 15,4-3-15,3-2 0,2-4 16,4-2-16,1-2 0,4-4 16,1-2-16,-1-2 0,0-1 15,-1-3-15,0-2 0,5-2 16,-2 0-16,-4-2 0,-2 2 0,-4-2 15,-3 0-15,-4-1 16,-4 0-16,-4 0 0,-3 0 16,-1-1-16,-3 3 0,-1 3 15,-2 1-15,-2 4 0,-1 3 0,2 0 16,-1 3-16,0-1 0,-1 0 16,3 2-16,2 4 0,2 0 15,3 0-15,1-1 0,0-1 16,-1 1-16</inkml:trace>
  <inkml:trace contextRef="#ctx0" brushRef="#br0" timeOffset="14146.9934">26020 4559 0,'0'0'0,"0"0"0,0 0 15,0 0-15,-17 22 0,17-22 0,-18 23 16,8-9-16,0 1 0,1 2 16,1 0-16,-1-2 0,1-1 15,0-2-15,2-1 0,0-2 16,2-2-16,0-3 0,2-2 16,2-2-16,0 0 0,2-5 15,1-3-15,1-3 0,2-3 0,1 0 16,3-2-16,5-4 0,0 2 15,1-1-15,1-1 0,0 4 16,-1-1-16,1 3 0,-1 2 16,1 2-16,0 2 0,0 3 15,-2 4-15,0 1 0,-2 1 16,-2 5-16,-2 1 0,-2 4 16,-1 4-16,-3 2 0,-1 1 15,-2 4-15,-1 2 0,-1 4 0,-2-1 16,-1 0-16,1-1 0,1-4 15,0-5-15,1-2 0</inkml:trace>
  <inkml:trace contextRef="#ctx0" brushRef="#br0" timeOffset="14680.8399">26992 4508 0,'0'0'16,"0"0"-16,0 0 0,0 0 15,0 0-15,0 0 0,-17-20 16,17 20-16,0 0 0,-31-3 0,31 3 16,-31 1-16,13 4 0,-3 0 15,-1 2-15,-2 3 0,1 1 16,-8 7-16,1 0 0,3 3 15,4 1-15,0 2 0,4-1 16,6-3-16,5-2 0,8-4 16,6-3-16,5-3 0,3-4 0,4-2 15,3-4-15,2-2 0,2-1 16,-1-4-16,-1-2 16,2-3-16,-1 1 0,-1-1 0,0-2 15,-2 1-15,-2 1 0,-4-1 16,-1 1-16,-4 4 0,-2 5 15,-1 2-15,-2 0 0,-1 3 16,-2 1-16,-1 5 0,-1 3 16,-2 3-16,-1 3 0,-4 5 15,-2 5-15,0 1 0,2 2 0,-2 5 16,2-1-16,1-3 0,0-3 16,1-3-16,-1-3 0,2-3 15,-1-3-15,1-3 0,-1 0 16,0-4-16,-2-2 0,0-3 15,-3 0-15,-1-5 0,0 0 16,1-5-16,0-5 0,2 0 16,4-1-16,-1 1 0,2 2 0,1 3 15</inkml:trace>
  <inkml:trace contextRef="#ctx0" brushRef="#br0" timeOffset="15080.4402">27401 4503 0,'0'0'16,"0"0"-16,0 0 0,0 0 0,0 0 15,0 0-15,0 0 0,0 0 16,0 0-16,0 0 0,-27 14 16,27-14-16,-23 19 0,23-19 15,-28 29-15,15-12 0,1 0 16,3 1-16,3-1 0,0 2 15,4 0-15,5-5 0,4-2 16,3-4-16,2-3 0,3-2 16,4-3-16,0-1 0,1-2 0,-1-2 15,2-2-15,-2-1 0,-1 0 16,-2-3-16,1-3 16,-1-3-16,-1 0 0,-5 0 0,-4 0 15,-1 4-15,-3 1 0,-3 1 16,-3 1-16,1 3 15,-1 1-15,-5 2 0,-4 2 16,1 1-16,1-1 0,0 1 0,0 2 16,1 1-16,1-1 0,2 2 15,2 1-15,2 1 0,3-2 0,0 0 16,0 0-16,0-1 0</inkml:trace>
  <inkml:trace contextRef="#ctx0" brushRef="#br0" timeOffset="15447.094">27734 4530 0,'0'0'0,"0"0"16,0 0-16,0 0 15,-19 27-15,19-27 0,-13 27 0,7-12 16,2 3-16,0-2 0,3 0 0,2-2 15,3-2-15,1-1 16,3-1-16,6-1 0,5-4 16,-1-3-16,-2-2 0,2-3 15,0-3-15,-1 1 0,-2-1 0,1-4 16,0-2-16,-2-1 0,-3-2 16,-4-2-16,-3 1 0,-3 2 15,-2 2-15,-5-4 0,-3 3 16,2 3-16,-1 3 0,-2 2 15,-2 3-15,0 1 0,0 2 16,2 1-16,1 3 0,2 0 16,2 1-16,5 5 0,4 3 15,-1-3-15,1-1 0,-2-1 16</inkml:trace>
  <inkml:trace contextRef="#ctx0" brushRef="#br0" timeOffset="15947.655">28328 4582 0,'0'0'0,"0"0"0,0 0 16,0 0-16,0 0 0,0 0 0,-12-18 16,12 18-16,0 0 0,-27-17 15,27 17-15,-22-8 0,10 7 0,0 0 16,-1 1-16,-1 1 15,1 3-15,0 0 0,-1 2 16,0 0-16,2 2 0,1 2 16,0 2-16,2-1 0,2 1 0,-1 7 15,4 0-15,1-2 16,3-2-16,6-1 0,5-4 16,1-4-16,0 0 0,4-6 0,2-4 15,2-2-15,1-1 0,-1-4 16,-1-4-16,-2 1 0,0-3 15,3-8-15,-2-1 0,0-1 0,-2 1 16,-1-2-16,-1 1 16,0 0-16,-3 1 0,1-1 15,-1 4-15,-4 7 0,-1 4 0,-1 2 16,0 2-16,-3 3 0,-1 2 16,-1 3-16,-1 5 0,-1 2 15,-1 3-15,-4 5 0,-3 5 16,0 2-16,0 3 0,-3 10 15,-1-1-15,3 0 0,1-4 16,3-2-16,3 0 0,4-3 16,2-1-16,4 2 0,4-3 15,-3-7-15,-2-4 0,0-2 16</inkml:trace>
  <inkml:trace contextRef="#ctx0" brushRef="#br0" timeOffset="16313.3101">29169 4247 0,'0'0'0,"0"0"0,0 0 15,-10 19-15,10-19 0,-17 23 16,4-4-16,-1 1 0,-2 4 0,-3 10 16,0 7-16,1-6 0,2-1 15,0 4-15,4-2 0,3-6 16,4-5-16,3-2 0,3-4 15,2-3-15,3-1 0,3-5 16,6-7-16,1 0 0,3-1 0,0-7 16,0-1-16,-4 1 0,-3 0 15,-2 1-15</inkml:trace>
  <inkml:trace contextRef="#ctx0" brushRef="#br0" timeOffset="16513.2819">28891 4443 0,'0'0'0,"0"0"16,0 0-16,28-2 0,-28 2 0,33-5 16,-11 3-16,1 1 0,0 1 15,9 0-15,2-2 16,-1 1-16,-2 0 0,-4 0 0,-5 1 15,-4-1-15</inkml:trace>
  <inkml:trace contextRef="#ctx0" brushRef="#br0" timeOffset="16930.555">29255 4614 0,'0'0'0,"0"0"0,0 0 16,26-4-16,-13 3 0,3-2 16,5 2-16,-1-1 0,-1-2 15,6 0-15,1-2 0,1 1 16,-1-1-16,-1-2 0,-3-3 16,-3 1-16,-1 2 0,-2-4 0,-2 0 15,-3 1-15,-2 0 0,-4-2 16,-3 0-16,-2 3 0,-2 1 15,-4 1-15,-4 1 0,-1 3 16,-3 1-16,-1 4 0,-3 3 16,-1 1-16,-1-2 0,-2 4 15,-3 2-15,-1 5 0,3 3 0,2 3 16,3 0-16,4 1 16,2 1-16,3 0 0,3-3 0,3-1 15,2-3-15,10-1 0,6-5 16,4 0-16,2-4 0,5-1 15,6-1-15,-1-4 0,0-3 16,11-2-16,3-2 0,-10 2 0,-7 2 16,-6 0-16</inkml:trace>
  <inkml:trace contextRef="#ctx0" brushRef="#br0" timeOffset="17246.7716">29956 4399 0,'0'0'0,"0"0"0,0 0 0,-9 22 16,9-22-16,-14 21 0,3-6 16,0 2-16,0 1 0,-1 3 15,0 0-15,-2 2 0,3-3 16,3-1-16,1-3 0,0-3 0,2-3 16,-1-4-16,2-2 15,1-4-15,0-1 0,3-4 0,3-3 16,-1-1-16,0-2 0,2-7 15,3-2-15,0 1 0,-1 2 16,2 1-16,1 2 0,-2 2 16,1 1-16,-1 1 0,1 4 15,0 1-15,1 1 0,0 4 16,1 3-16,0 1 0,1-1 0,1 5 16,2 2-16,1 0 0,0-2 15,-2-2-15,-2 1 0,-2-2 16</inkml:trace>
  <inkml:trace contextRef="#ctx0" brushRef="#br0" timeOffset="17863.97">30299 4417 0,'0'0'0,"0"0"16,0 0-16,0 0 0,0 0 0,-15 31 15,15-31-15,-15 30 0,6-15 16,-1 2-16,-2 0 16,1-1-16,1-1 0,-3 4 0,1-2 15,2-4-15,2 0 0,2-3 16,0-2-16,3-2 0,2-1 0,1-5 16,4-1-16,1-3 15,0 0-15,4-3 0,2-3 16,0 0-16,0 0 0,7-10 15,4-4-15,-2 3 0,-2 3 0,4-2 16,-1 4-16,-3 2 0,-3 3 16,-1 2-16,-2 2 0,-2 2 15,-2-1-15,0 5 0,1 4 16,-2 2-16,-2 2 0,-2 3 0,-1 2 16,-2 1-16,0 1 0,-3 0 15,1 3-15,-1-1 0,0-1 16,-3 1-16,-1-1 0,2-1 15,-1-3-15,2 1 0,0-1 16,0-2-16,1-3 0,1-1 16,2-2-16,0-3 0,4 2 15,1-4-15,0-4 0,3-2 16,2-2-16,2-2 0,3-2 16,5-4-16,1 0 0,0-1 15,0-1-15,0 2 0,0 2 0,3 0 16,-1-1-16,-2 5 0,-2 1 15,-4 6-15,-1 1 16,-2 3-16,-1 0 0,-4 3 0,0 3 16,-1 4-16,-3 1 0,-2 4 15,-2 3-15,-2 1 0,-2 2 16,-1 1-16,-3 1 0,1 0 16,0-2-16,1 5 0,-1-3 15,2-3-15,2-5 0,0-1 0</inkml:trace>
  <inkml:trace contextRef="#ctx0" brushRef="#br0" timeOffset="18247.3634">31256 4386 0,'0'0'15,"0"0"-15,0 0 0,0 0 16,0 0-16,0 0 0,-31 3 16,31-3-16,-22 9 0,22-9 15,-29 13-15,14-6 0,-1 3 16,2 0-16,0 1 0,1 0 0,0 0 16,5 2-16,1-2 15,3 1-15,1-1 0,3 3 16,4 1-16,0-2 0,2 1 0,0-3 15,3 2-15,-1-2 0,-1 0 16,-1 0-16,-1-2 0,-1 0 16,-2-2-16,-3 3 0,-1 1 15,-3-3-15,-1 2 0,-4-3 16,-3 0-16,-7 0 0,-3-2 0,-2 2 16,0-3-16,1-1 0,-1-3 15,4 0-15,4 0 0,2 0 16</inkml:trace>
  <inkml:trace contextRef="#ctx0" brushRef="#br0" timeOffset="19263.7046">24230 5298 0,'0'0'0,"0"0"16,0 0-16,0 0 0,0 0 0,0 0 16,0 0-16,0 0 0,0 0 15,0 0-15,0 0 16,-13 25-16,13-25 0,-10 27 0,4-8 15,1 1-15,-2-1 0,2 1 16,-1 1-16,3-1 0,1-1 0,2 2 16,3-4-16,2-1 15,2-2-15,6-6 16,5-5-16,-1-4 0,2-2 0,2-4 16,1-3-16,0-1 0,0-2 0,4-6 15,-2-3-15,-2 0 0,-1-1 16,-1 0-16,-1-1 0,-3 3 15,-2 4-15,-3 4 0,-2 2 16,0 4-16,-1 0 0,-3 4 16,-1 2-16,-3 5 0,-2 6 0,-3 3 15,-1 5-15,-1 3 16,1 3-16,-1 5 0,1 2 16,3-4-16,2-3 0,4-1 0,5-3 15,1-5-15,2-5 16,1-5-16,0-2 0,6-4 0,5-3 15,-1-5-15,-1-3 16,1-3-16,-1-3 0,2-3 0,2-3 16,0 1-16,-1 0 0,0-6 15,-3 1-15,-5 5 0,-4 3 16,-3 5-16,-3 1 0,-3 5 16,-1 2-16,-5 4 0,-3 3 15,-3 3-15,-2 1 0,0 1 0,1 1 16,2-1-16,1-2 0,2 0 15</inkml:trace>
  <inkml:trace contextRef="#ctx0" brushRef="#br0" timeOffset="19483.1108">25214 5331 0,'0'0'0,"0"0"0,0 0 15,0 0-15,0 0 0,-19 29 16,19-29-16,-20 32 0,9-14 16,0 2-16,0 3 0,1-2 15,0-2-15,0 3 0,3-2 16,2-2-16,0-4 0,3-4 16,2-6-16,0-4 0,3-2 0,0 0 15,-1 0-15,-2 2 0</inkml:trace>
  <inkml:trace contextRef="#ctx0" brushRef="#br0" timeOffset="19628.1346">25271 5141 0,'0'0'16,"0"0"-16,0 0 0,0 0 0,0 0 15,7 19-15,-7-19 0,0 0 16,14 25-16,-14-25 0,9 14 15,-4-7-15</inkml:trace>
  <inkml:trace contextRef="#ctx0" brushRef="#br0" timeOffset="19865.1371">25627 5211 0,'0'0'0,"0"0"15,0 0-15,0 0 0,-18 30 16,8-14-16,-4 5 0,-2 2 15,0 3-15,-4 7 0,1 2 16,3-5-16,2-1 0,2 4 16,5-4-16,3-6 0,4-5 15,6-2-15,3-4 0,3-5 16,2-5-16,2-3 0,-1-2 16,0-2-16,1 1 0,-1-7 15,1-6-15,-4 5 0,-2 2 0,-3 1 16</inkml:trace>
  <inkml:trace contextRef="#ctx0" brushRef="#br0" timeOffset="20047.2677">25382 5381 0,'0'0'0,"0"0"0,0 0 0,24-4 0,-24 4 16,32-7-16,-10 4 0,1-1 15,1 3-15,9-2 0,1 0 16,-1 0-16,-2 0 0,-5 1 16,-4-1-16,-3 1 0</inkml:trace>
  <inkml:trace contextRef="#ctx0" brushRef="#br0" timeOffset="20485.6148">26053 5170 0,'0'0'16,"0"0"-16,0 0 0,-16 22 16,16-22-16,-21 29 0,8-9 15,-1 3-15,0 4 0,-6 7 0,-1 4 16,1-3-16,2-3 0,-1 3 15,4-6-15,1-6 0,3-4 16,2-2-16,2-4 0,1-1 16,2-4-16,-1-3 0,2-2 15,1-2-15,2-1 0,0-6 16,3-4-16,3-2 0,3-2 0,2-3 16,2-2-16,1-1 0,2-1 15,0-1-15,3 2 0,4-5 16,1 4-16,-1 1 0,-1 3 15,-2 4-15,-1 2 0,2 4 16,2 1-16,-2 3 0,-2 1 0,-4 5 16,0 6-16,-5 3 0,-4 5 15,-3 3-15,-1 5 16,-4 0-16,-1 2 0,0 1 16,0 0-16,0-3 0,1-1 0,1-4 15,0-3-15,0-4 0</inkml:trace>
  <inkml:trace contextRef="#ctx0" brushRef="#br0" timeOffset="20880.6668">27052 5211 0,'0'0'0,"0"0"0,0 0 0,0 0 16,0 0-16,-25-5 0,25 5 16,-34 3-16,34-3 0,-41 10 15,16-5-15,0-1 0,2 3 0,-3 0 16,2 3-16,4-2 0,2 0 16,5 2-16,3 0 0,2 1 15,4-1-15,4 1 16,5 0-16,3 0 0,2 1 0,3 0 15,2 0-15,0 0 0,-2-1 16,-1-1-16,0 0 0,-2-1 16,-1 0-16,-5 1 0,-1-1 15,-3-1-15,-1 0 0,-5-1 16,-2 1-16,-2-1 0,-1 1 0,-3-2 16,-3 2-16,2-3 15,1-3-15,2-2 0,2-1 16,3-2-16,3-2 0,-1 0 0,2 3 15,1-2-15</inkml:trace>
  <inkml:trace contextRef="#ctx0" brushRef="#br0" timeOffset="21413.7593">27313 5025 0,'0'0'0,"0"0"0,0 0 0,0 0 15,0 0-15,-7 31 0,7-31 16,-20 39-16,8-16 0,-4 7 16,-1 3-16,-4 7 0,1-3 0,2-2 15,2-1-15,-2 2 16,4-3-16,2-5 0,1-4 16,1-4-16,1-3 0,2-4 0,2-2 15,0-4-15,2-3 0,1-3 16,2-1-16,-1-4 0,2-2 0,0-3 15,1-4-15,3-1 16,1-3-16,3-2 0,2-1 16,1 0-16,1 1 0,5-1 15,1 0-15,1 3 0,1 1 16,1 3-16,0 2 0,-1 4 0,-3 1 16,1 6-16,-1 3 0,-4 1 15,-2 1-15,-2 4 0,-1 4 16,-2 0-16,-3 3 0,-4 1 15,-3 1-15,-2 2 0,1-2 16,-4-1-16,-3-2 0,-1-1 16,-2-3-16,-4 0 0,-3-1 15,2 0-15,3 0 0,-2-3 16,0-1-16,1-2 0,0-2 0,3-3 16,0-1-16,3-3 0,1 0 15,3-1-15,3-4 0,1 0 16,3 1-16,5-2 0,3-1 15,0 1-15,2 5 0,-1-1 16,-2 2-16,-2 1 0</inkml:trace>
  <inkml:trace contextRef="#ctx0" brushRef="#br0" timeOffset="21593.7378">27548 5504 0,'0'0'15,"0"0"-15,0 0 0,0 0 16,0 0-16,0 0 0,0 0 16,0 0-16,-12 20 0,12-20 0</inkml:trace>
  <inkml:trace contextRef="#ctx0" brushRef="#br0" timeOffset="30847.2796">24316 5971 0,'0'0'0,"0"0"0,0 0 16,0 0-16,0 0 0,0 0 16,1 26-16,-1-26 0,-4 23 0,4-23 15,-6 34-15,2-14 0,-1 1 0,1 2 16,-2 2-16,1 1 15,-2 1-15,-1 4 0,1-2 16,-1-3-16,0-2 0,1 0 16,0-2-16,3-5 0,0-2 0,3-6 15,1 0-15,1-4 0,1-1 16,2-4-16,0-5 16,1 1-16,0-1 0,2-4 0,2-3 15,-1-1-15,1-2 0,3-1 16,4-2-16,0 2 0,2 2 0,5-2 15,1 1-15,-2 2 0,-1 2 16,2 6-16,2 4 16,-4 1-16,-3 1 0,-2 8 15,-2 5-15,-3 2 0,-2 1 0,-3-1 16,-4 1-16,-2 0 0,-2 0 16,-5 0-16,-4-1 15,0 0-15,-1-1 0,-3 0 0,-1-2 16,-3 0-16,-1-1 0,-3-2 15,-3 0-15,3-4 0,2-2 0,0-1 16,0-1-16,2-4 16,2-2-16,1-4 0,0-2 15,4-2-15,3-2 0,5 0 16,3 0-16,2 0 0,2 2 0,0 3 16,-1 1-16,0 1 0</inkml:trace>
  <inkml:trace contextRef="#ctx0" brushRef="#br0" timeOffset="31330.5544">24728 6376 0,'0'0'15,"0"0"-15,0 0 0,0 0 0,23-1 16,-23 1-16,0 0 16,32 0-16,-18-1 0,0-1 0,1 0 15,1 0-15,-2-1 0,0-2 16,1-1-16,-2 1 0,-1-2 0,1-1 15,-2-4-15,-4 4 16,-2 0-16,-1-4 0,-4 0 16,-1 3-16,-2-1 0,-2-1 0,-4 1 15,-4 2-15,-3 2 0,-1 3 16,-3 1-16,1 2 0,2 1 16,-3 6-16,-2 3 0,1 2 15,1 1-15,2 5 0,2 4 16,-2 3-16,5 1 0,5-1 15,5 2-15,4-4 0,4-1 0,10-4 16,6-2-16,3-4 16,4-5-16,5-1 0,5-1 15,5-3-15,-2-2 0,-9 0 0,-7 0 16,-5 0-16</inkml:trace>
  <inkml:trace contextRef="#ctx0" brushRef="#br0" timeOffset="31880.3907">25792 6338 0,'0'0'0,"0"0"16,0 0-16,0 0 0,0 0 0,0 0 15,-12-24-15,12 24 0,0 0 16,-18-19-16,11 12 16,-3-2-16,-2 3 0,-4 2 0,-2 2 15,1 2-15,-1 0 0,-3 4 16,-2 3-16,-4 3 0,0 1 15,2 4-15,0 2 0,5 2 0,1 1 16,1 6-16,5 1 16,5-3-16,4-3 0,6-1 0,6-2 15,5-4-15,5-4 0,4-4 16,4-2-16,2-4 16,0-2-16,1-4 0,0-2 15,-3-2-15,-3-1 0,5-3 0,-2-2 16,-3 0-16,-2 0 0,-4 1 15,-5 0-15,-2 3 0,-2 2 16,-4 3-16,-1 2 0,0 0 16,-2 2-16,-1 3 0,-3-1 15,0 3-15,-1 3 0,-1 5 16,1 3-16,0 2 0,-1 0 0,2 2 16,2 0-16,2 1 0,1 1 15,6 1-15,3-1 0,-2-7 16,-1-1-16,1 2 0,-1-3 15,-3-3-15</inkml:trace>
  <inkml:trace contextRef="#ctx0" brushRef="#br0" timeOffset="32163.4656">26257 6149 0,'0'0'0,"0"0"0,0 0 16,-12 18-16,12-18 0,-15 29 16,2-4-16,-2 0 0,1 2 0,-5 11 15,1 3-15,4-5 16,2-3-16,1 3 0,2-3 16,4-6-16,1-3 0,8-6 0,4-3 15,5-4-15,3-3 0,2-4 16,1-5-16,0-3 0,2-1 15,1-3-15,0-2 0,-2-2 16,-2 0-16,-4 2 0,-3 2 16,-2 1-16</inkml:trace>
  <inkml:trace contextRef="#ctx0" brushRef="#br0" timeOffset="32330.5805">26047 6317 0,'0'0'0,"0"0"0,0 0 16,0 0-16,0 0 0,35-14 16,-35 14-16,41-6 0,-17 2 0,4 1 15,2-1-15,1 2 0,1 1 16,3 0-16,-7 0 0,-4 0 16</inkml:trace>
  <inkml:trace contextRef="#ctx0" brushRef="#br0" timeOffset="32963.7592">27170 6370 0,'0'0'0,"0"0"16,0 0-16,0 0 0,0 0 0,0 0 16,-5-27-16,5 27 0,0 0 15,-14-23-15,14 23 16,-13-16-16,7 9 0,-4 1 0,-1 1 16,-2 3-16,1 0 0,-2 2 15,-3 3-15,0 2 0,-1 1 16,1 5-16,-1 2 0,-4 6 15,2 0-15,1 3 0,3 3 16,4-3-16,4-1 0,4 5 16,2 1-16,5-6 0,2-2 15,8-7-15,8-4 0,1-5 16,3-3-16,2-4 0,5-5 16,-2-1-16,-1-2 0,-3-4 0,-1-2 15,1-2-15,-5 1 0,-6-1 16,-3-2-16,-4 0 0,-4 1 15,-5 1-15,-4 0 0,-4 3 0,-2 2 16,-6 1-16,-4 2 16,4 5-16,-1 0 0,1 3 15,0 4-15,0 1 0,2 2 0,2 4 16,2 2-16,1-2 0,2 0 16,2-2-16</inkml:trace>
  <inkml:trace contextRef="#ctx0" brushRef="#br0" timeOffset="33533.9003">27679 6322 0,'0'0'16,"0"0"-16,0 0 0,0 0 0,0 0 15,0 0-15,-12-22 16,12 22-16,0 0 0,-23-14 0,12 10 16,0 1-16,0 1 0,-1-1 15,-1 1-15,0 0 0,-2 0 0,0 2 16,-3 4-16,2 1 15,0 0-15,-4 6 0,2 3 16,1 0-16,3 2 0,2 3 16,2 1-16,2 0 0,2 0 0,4-2 15,2-2-15,4-2 0,1-3 16,9-1-16,6-3 16,-3-6-16,-1-1 0,9-7 0,2-5 15,0-1-15,-2-2 0,-2-2 16,-1-2-16,-2 0 0,-1-3 0,4-7 15,0-1-15,-2 0 0,-2 1 16,-3-1-16,0-3 16,-4 4-16,-3 5 0,-2 4 15,0 4-15,-3 3 0,-1 4 0,-3 2 16,0 4-16,0 3 16,-4 5-16,-3 8 0,-6 6 15,1 1-15,-1 1 0,1 5 0,0 7 16,1 1-16,2 3 0,1 5 15,3-3-15,3-3 0,2-2 16,0-8-16,0-6 0,0-3 0</inkml:trace>
  <inkml:trace contextRef="#ctx0" brushRef="#br0" timeOffset="34013.7568">28183 6332 0,'0'0'0,"0"0"16,0 0-16,0 0 0,0 0 16,-9-23-16,9 23 0,-16-13 15,4 7-15,-2 1 0,-3 0 16,-1 3-16,0 2 0,-3 2 0,-1 2 16,-7 4-16,1 3 0,3 3 15,2 1-15,2 1 0,2 0 16,3 2-16,2 2 0,2 0 15,3 1-15,6-4 0,5-3 16,5-2-16,3-2 0,4-5 16,6-2-16,5-2 0,2-2 0,2-4 15,1-6-15,0-4 16,-1-3-16,-3-1 0,0 0 16,-2-3-16,0-4 0,3-7 15,-3-1-15,-3 0 0,-2 2 0,-3 1 16,-2 0-16,-1 4 0,-5 4 15,0 5-15,-2 3 0,-3 5 16,-1 4-16,-1 3 0,-1 3 16,-1 5-16,-1 3 0,-6 6 15,-3 5-15,-2 2 0,-1 4 0,-2 4 16,1 3-16,0 2 0,3-1 16,1 6-16,2-2 0,5-5 15,2-3-15,4-4 0,4-5 16,5-5-16,4-5 0,-3-2 15,-2-2-15,-2-1 0</inkml:trace>
  <inkml:trace contextRef="#ctx0" brushRef="#br0" timeOffset="34363.9028">28667 6210 0,'0'0'0,"0"0"0,0 0 15,0 0-15,0 0 0,0 0 16,-21-1-16,21 1 0,-25 3 16,25-3-16,-30 10 0,16-3 15,1 0-15,1 1 0,1 0 16,2 1-16,1-2 0,2 0 16,3-1-16,3 2 0,3 1 0,2 1 15,1 0-15,3-2 0,1 1 16,0-1-16,1 2 0,-2 0 15,-1-2-15,-1 3 0,-1 0 16,-4-2-16,-1-2 0,-3 1 16,-3 0-16,-2 0 0,-2 0 0,-1-2 15,0 1-15,-1-2 0,-1-1 16,-4 0-16,-1-1 16,0-2-16,2-1 0,2 0 0,2 0 15,2 0-15</inkml:trace>
  <inkml:trace contextRef="#ctx0" brushRef="#br0" timeOffset="34930.1466">29125 6215 0,'0'0'0,"0"0"16,0 0-16,0 0 0,-13 31 0,13-31 15,-17 33-15,8-15 0,2 1 16,1 0-16,3-1 16,0 0-16,2-2 0,2 2 0,4-3 15,3-3-15,2-3 0,4-7 16,2-4-16,1-3 0,-1 1 0,3-6 15,1-3 1,-1 0-16,-3-1 0,4-5 0,-1-3 16,-4 1-16,-1 2 0,-3 3 0,-1 4 15,-4 2-15,-1 2 0,-1 4 16,-1 2-16,-3 2 0,1 2 16,-3 7-16,-2 4 0,0 3 15,1 1-15,0 2 0,0 2 16,-1-1-16,2-1 0,2 1 15,1-3-15,2-1 0,2-4 0,6-2 16,5-5-16,-1-3 0,1-3 16,5-4-16,1-6 15,-1 0-15,-1 0 0,3-4 16,1-4-16,-3 1 0,-2-1 0,-3-2 16,-4-1-16,-3 4 0,-3 2 15,-4 4-15,-3 3 0,-2 0 16,-3 1-16,-3 2 0,-5 3 15,3 1-15,0-1 0,2 6 16,2 1-16,2-1 0,5-3 0,-2 3 16,2-3-16,-2 1 0</inkml:trace>
  <inkml:trace contextRef="#ctx0" brushRef="#br0" timeOffset="35118.5867">29806 6272 0,'0'0'0,"0"0"16,0 0-16,-5 21 0,5-21 0,-9 26 15,1-8-15,0-1 0,0 1 16,-1-1-16,0-1 16,0 2-16,2-3 0,3-3 0,2-3 15,2-5-15,2-2 0,0-1 16,0 0-16,-2-1 0</inkml:trace>
  <inkml:trace contextRef="#ctx0" brushRef="#br0" timeOffset="35267.5874">29812 6108 0,'0'0'0,"0"0"15,0 0-15,0 0 0,0 0 16,0 0-16,18 23 0,-18-23 15,17 17-15,-17-17 0,14 16 16,-8-10-16</inkml:trace>
  <inkml:trace contextRef="#ctx0" brushRef="#br0" timeOffset="35497.1789">30115 6224 0,'0'0'0,"0"0"0,0 0 15,-18 29-15,8-14 0,-2 3 16,-1 3-16,-1 4 0,0 0 16,6-2-16,1 1 0,3-5 0,1-1 15,8-2-15,5-1 16,0-6-16,1-2 0,1-4 0,1-3 16,-1-1-16,0-1 0,4-5 15,-1-3-15,-5 3 0,-1 2 0,-1 0 16</inkml:trace>
  <inkml:trace contextRef="#ctx0" brushRef="#br0" timeOffset="35663.3101">29931 6320 0,'0'0'0,"0"0"15,0 0-15,27-6 0,-27 6 0,30-5 16,-10 3-16,1 1 0,1-1 0,9 1 15,2 0-15,-2 0 16,-3 0-16,-3 1 0,-6-1 0,-2 0 16</inkml:trace>
  <inkml:trace contextRef="#ctx0" brushRef="#br0" timeOffset="36063.9607">30435 6138 0,'0'0'0,"0"0"0,0 0 15,-10 21-15,10-21 0,-15 27 16,3-6-16,-1 1 0,0 2 0,-5 8 16,0 2-16,3-4 0,2-2 15,-2 1-15,3-4 0,2-6 16,3-3-16,0-3 0,2-2 15,2-4-15,2-2 0,1-5 16,6-2-16,-1-4 0,3 0 16,2-7-16,3-2 0,3 0 15,1 1-15,2-3 0,1-2 16,-1 2-16,-1 3 0,7 0 0,-1 2 16,-2 2-16,-1 2 0,-2 4 15,-3 4-15,-2 2 0,-1 2 16,-4 6-16,-1 4 0,-3 0 15,-3 2-15,-3 5 0,-4 4 16,-2-2-16,-3-1 0,0 0 16,0 1-16,3-3 0,4-2 0,1-3 15,-1-2-15,1-3 0</inkml:trace>
  <inkml:trace contextRef="#ctx0" brushRef="#br0" timeOffset="36414.1747">31299 6175 0,'0'0'0,"0"0"16,0 0-16,0 0 0,0 0 16,0 0-16,-31-7 15,31 7-15,-30 3 0,30-3 0,-39 8 16,19-2-16,1 1 0,0 0 15,0 1-15,0 5 0,2-1 0,5 0 16,4-1-16,4 1 0,3-1 16,4 1-16,4 1 15,0 0-15,2-2 0,1-2 16,1 1-16,-1-2 0,-1 2 0,-1-2 16,-3 1-16,-2-1 0,-3-1 15,-5 1-15,-5-2 0,-2 1 16,-1-1-16,-6 2 0,-5-1 15,0-1-15,2-2 0,2-2 16,0-2-16,3 0 0,3 0 0,2 0 16</inkml:trace>
  <inkml:trace contextRef="#ctx0" brushRef="#br0" timeOffset="36913.8759">31457 6027 0,'0'0'15,"0"0"-15,0 0 0,-8 27 0,8-27 16,-13 30-16,-1-8 16,1 0-16,0 3 0,-6 7 15,-1 4-15,4-5 0,1-2 0,1 1 16,3-2-16,2-4 0,3-3 15,0-5-15,1-2 0,1-4 16,2-1-16,0-3 0,0 1 16,2-5-16,0-2 0,1-4 15,1-4-15,0-1 0,2-3 0,1 0 16,2-3-16,1-1 16,2 1-16,3 1 0,1 1 0,0 1 15,-1 0-15,2 1 0,-1 2 16,2 3-16,-1 3 0,-1 1 15,-2 2-15,-1 4 0,-2 3 16,-2 2-16,-3 3 0,-3 0 16,-2-1-16,-2 0 0,-1 0 15,-3 0-15,-1-2 0,-2 1 16,-1 0-16,-3-2 0,-3-1 0,-1 0 16,-2-1-16,1 1 0,0 0 15,2-3-15,-1-1 0,2-1 16,-1-1-16,4-1 0,2-2 15,1-2-15,2 0 0,5-2 16,4-1-16,0 1 0,0 1 16,0 1-16</inkml:trace>
  <inkml:trace contextRef="#ctx0" brushRef="#br0" timeOffset="37083.102">31751 6494 0,'0'0'0,"0"0"0,0 0 15,0 0-15,0 0 0,0 0 16,-23 19-16,23-19 0,0 0 0,-27 15 16</inkml:trace>
  <inkml:trace contextRef="#ctx0" brushRef="#br0" timeOffset="47528.1813">24297 6791 0,'0'0'16,"0"0"-16,0 0 15,0 0-15,0 0 0,12 31 0,-12-31 16,8 31-16,-5-13 0,2 1 15,1 1-15,0-3 0,-1-2 0,0-1 16</inkml:trace>
  <inkml:trace contextRef="#ctx0" brushRef="#br0" timeOffset="47713.858">24679 6786 0,'0'0'0,"0"0"16,0 0-16,0 0 0,0 0 0,-11 22 16,11-22-16,-15 20 0,15-20 15,-22 25-15,5-11 16,-1 1-16,-1 0 0,3-1 0,1-2 16,3-2-16</inkml:trace>
  <inkml:trace contextRef="#ctx0" brushRef="#br0" timeOffset="47897.1573">24271 7048 0,'0'0'0,"7"0"15,6 0-15,1-1 0,2 0 16,10-3-16,2-1 0,3 2 16,1-1-16,7 0 0,-2 2 15,-3-1-15,-2 1 0,-2 1 16,-1 2-16,-6-1 0,-5-1 0,-4 0 15,-2 1-15,-3-2 0</inkml:trace>
  <inkml:trace contextRef="#ctx0" brushRef="#br0" timeOffset="48113.7348">24180 7252 0,'0'0'0,"0"0"15,0 0-15,34-3 0,-18 1 0,6-2 16,4 1-16,2-2 16,1 1-16,10-4 0,3 0 15,7-3-15,-4 2 0,-1-1 0,-1 0 16,-7 2-16,-5 2 0,-2-3 16,-7 2-16,-4 1 0,-5 2 0,-3 1 15</inkml:trace>
  <inkml:trace contextRef="#ctx0" brushRef="#br0" timeOffset="48313.7914">24487 7084 0,'0'0'0,"0"0"0,0 0 16,0 0-16,0 0 0,0 0 15,-4 33-15,4-33 0,-6 29 16,1-11-16,0 4 0,-2-1 15,0 2-15,-3 0 0,-2 1 16,-4 4-16,2-2 0,1-2 0,-1-1 16,2-4-16,1-5 0,2-2 15,2-2-15,0-1 0</inkml:trace>
  <inkml:trace contextRef="#ctx0" brushRef="#br0" timeOffset="48482.2638">24532 7357 0,'0'0'0,"0"0"0,0 0 16,23 18-16,-23-18 0,19 19 15,-7-9-15,1 1 0,0 1 0,6 3 16,2 0-16,-1-4 0,-1-5 16,-3-2-16,1-4 0,-4 0 15,-2 0-15,-1 0 0</inkml:trace>
  <inkml:trace contextRef="#ctx0" brushRef="#br0" timeOffset="48735.4995">25062 6896 0,'0'0'0,"0"0"16,0 0-16,0 0 16,28 4-16,-28-4 0,30 4 15,-13-2-15,2-1 0,2 1 16,1-4-16,1 2 0,0-1 0,5-1 16,-3-2-16,-3 0 0,-4 2 15,-3 0-15</inkml:trace>
  <inkml:trace contextRef="#ctx0" brushRef="#br0" timeOffset="49263.8998">25178 6999 0,'0'0'0,"0"0"15,0 0-15,0 0 0,0 0 0,0 0 16,0 0-16,-23 16 0,23-16 15,-14 16-15,14-16 0,-23 21 16,8-9-16,-3-1 16,0 0-16,-1-1 0,1 2 0,1 0 15,-1-3-15,-3 5 0,2-2 0,3-2 16,1-2-16,6-1 16,3-1-16,5 0 0,5-3 0,3-1 15,2-2-15,4 0 0,5-2 16,5-2-16,0-1 0,1-1 15,2 0-15,0 0 0,0 0 16,5-1-16,-3-2 0,-4 2 16,-2 0-16,-3 2 0,-4 2 15,-3 0-15,-2 2 0,-5 2 16,-3 0-16,-3 1 0,-2 1 0,-6 3 16,-3 3-16,-5 1 0,-2 2 15,-3 1-15,-1 0 16,-4 1-16,-3 1 0,-5 2 0,2-1 15,3 0-15,3-1 0,4-2 16,2-4-16,6 0 0,4-3 16,6 0-16,5-1 0,6-1 15,3 0-15,5-1 0,6-1 16,7-1-16,2 1 0,2-2 16,2 0-16,-1 0 0,0-1 0,-1-2 15,-1-1-15,-3-1 0,-2 0 16,2 1-16,-4 0 0,-7 1 15,-4 1-15,-2 1 0</inkml:trace>
  <inkml:trace contextRef="#ctx0" brushRef="#br0" timeOffset="49413.9428">25308 7256 0,'0'0'0,"0"0"0,0 0 16,0 0-16,0 0 0,0 0 15,0 0-15,24 13 0,-24-13 0,0 0 16,22 20-16,-22-20 0,17 15 15,-9-6-15,-2-1 0,1 0 16,-1 0-16,0-1 0,-2-1 16,1 0-16</inkml:trace>
  <inkml:trace contextRef="#ctx0" brushRef="#br0" timeOffset="49680.1261">25141 7385 0,'0'0'0,"0"0"16,0 0-16,0 0 0,5 27 0,-5-27 15,6 23-15,-6-23 0,4 30 16,-2-14-16,0 1 0,-1-2 16,1 0-16,-1-1 0,-1 0 15,0 0-15,-1-3 0,-1 0 16,1-3-16,-1-1 0,-2-1 15,-2-1-15,0 0 0,-2-2 16,-1-1-16,-2-2 0,-2-4 16,0 1-16,-1-3 0,3 2 0,1 1 15,2 0-15</inkml:trace>
  <inkml:trace contextRef="#ctx0" brushRef="#br0" timeOffset="49801.125">24938 7465 0,'0'0'0,"0"0"0,0 0 16,0 0-16,0 0 0,0 0 15,0 0-15,0 0 0,0 0 0,0 26 16,0-26-16,0 0 16,-3 35-16,3-35 0,-1 20 15,1-20-15</inkml:trace>
  <inkml:trace contextRef="#ctx0" brushRef="#br0" timeOffset="49971.2508">25408 7603 0,'0'0'0,"0"0"15,0 0-15,0 0 0,0 0 0,11 19 16,-11-19-16,0 0 0,0 0 16,0 0-16,0 0 0,0 0 15</inkml:trace>
  <inkml:trace contextRef="#ctx0" brushRef="#br0" timeOffset="50232.3844">25805 7027 0,'0'0'16,"0"0"-16,0 0 0,28-2 0,-28 2 15,25 2-15,-7 0 0,2-1 16,3-1-16,7 0 0,-1-1 16,1-1-16,1 1 0,-2-1 15,-1-2-15,-2 1 0,-2-1 0,2 2 16,-2 0-16,-6 1 16,-2 0-16,-6 0 15,-2-1-15,0 2 0</inkml:trace>
  <inkml:trace contextRef="#ctx0" brushRef="#br0" timeOffset="50447.5312">26031 7118 0,'0'0'0,"0"0"0,0 0 16,0 0-16,-16 27 0,16-27 15,-19 29-15,8-11 0,-1 1 0,0 0 16,-1 2-16,-5 5 0,0-1 15,1-3-15,-1-2 0,0-2 16,2-1-16,3-2 0,2-3 16,1-3-16,2-1 0,1-4 15,3-4-15,-1 0 0,2 0 0,1 0 16</inkml:trace>
  <inkml:trace contextRef="#ctx0" brushRef="#br0" timeOffset="50647.5812">26097 7157 0,'0'0'0,"0"0"16,0 0-16,8 25 0,-8-25 0,3 35 15,-3-12-15,-1 2 16,-1 3-16,-1 10 0,-2-1 16,1-2-16,0-3 0,-1 2 0,2-5 15,1-5-15,1-4 0,0-6 16,-1-4-16,1-4 0,0-1 15,0 0-15,0-2 0,1 0 16</inkml:trace>
  <inkml:trace contextRef="#ctx0" brushRef="#br0" timeOffset="50831.5795">26240 7185 0,'0'0'16,"0"0"-16,0 0 0,0 0 15,16 24-15,-16-24 0,12 22 16,-5-10-16,-2 1 0,2-1 16,2-1-16,-1-1 0,-1-1 0,1-3 15,0-3-15,-1 0 16,0 0-16,0-1 0,-2 0 16,0-1-16</inkml:trace>
  <inkml:trace contextRef="#ctx0" brushRef="#br0" timeOffset="51033.8058">26712 6988 0,'0'0'0,"0"0"16,0 0-16,0 0 0,24 2 0,-24-2 15,27 1-15,-11 0 0,-1 0 16,2-1-16,-1 0 0,2 0 15,0 2-15,3-4 0,-2 1 16,-2 0-16,-4 0 0,-2 0 0</inkml:trace>
  <inkml:trace contextRef="#ctx0" brushRef="#br0" timeOffset="51247.132">26540 7243 0,'0'0'0,"0"0"16,0 0-16,23-2 0,-23 2 16,34-6-16,-12 3 0,3-1 0,3-3 15,6 0-15,-1 2 16,-1-2-16,-1-1 0,-1 2 0,-2-2 16,2 2-16,-5 3 0,-6-3 15,-6 2-15,-4 0 0,-1 1 16,-2 0-16</inkml:trace>
  <inkml:trace contextRef="#ctx0" brushRef="#br0" timeOffset="51482.375">26736 7078 0,'0'0'0,"0"0"0,0 0 0,0 0 16,8 22-16,-8-22 0,4 33 15,-3-9-15,-1 3 0,-2 4 16,-1 3-16,-1 10 0,2 0 0,-1 5 16,0-3-16,1-6 0,0-5 15,0-4-15,0-2 16,-1-4-16,2-6 0,-1-5 0,-1-1 16,-3-8-16,0-3 0,0-1 15,2-1-15,0 1 0</inkml:trace>
  <inkml:trace contextRef="#ctx0" brushRef="#br0" timeOffset="51697.4156">26727 7208 0,'0'0'0,"0"0"16,0 0-16,0 0 0,-10 23 15,10-23-15,-19 27 0,6-10 16,-1 3-16,-2 2 0,0 3 15,-1 0-15,0 3 0,-7 4 16,1-3-16,2-4 0,4-3 0,-2 0 16,5-6-16,3-4 0,2-5 15,2-1-15,2-2 0,0 0 16</inkml:trace>
  <inkml:trace contextRef="#ctx0" brushRef="#br0" timeOffset="51847.3822">26734 7315 0,'0'0'16,"0"0"-16,0 0 0,0 0 0,27 11 16,-27-11-16,23 16 15,-12-8-15,0 1 0,-1 0 0,-1 2 16,0-2-16,0-1 0,-2-1 16,0 0-16,0-2 0</inkml:trace>
  <inkml:trace contextRef="#ctx0" brushRef="#br0" timeOffset="52063.479">27041 7213 0,'0'0'0,"0"0"0,0 0 0,0 0 15,3 22-15,-3-22 0,0 25 16,0-25-16,-2 32 0,1-14 15,0 3-15,1-3 0,0-2 16,0 3-16,0-2 0,0-3 0,0-1 16,1-6-16,1-3 15,-1-1-15,1-1 0,-2-2 0</inkml:trace>
  <inkml:trace contextRef="#ctx0" brushRef="#br0" timeOffset="52546.8315">27036 7292 0,'0'0'0,"0"0"16,0 0-16,0 0 0,0 0 0,26-13 16,-26 13-16,24-7 0,-24 7 15,27-6-15,-14 3 16,-1 0-16,-1 1 0,1 0 0,0-1 16,-1 2-16,-1 1 0,-1 1 15,0 2-15,-2 1 0,-2 1 16,0 5-16,-2 1 0,-1 0 15,0 1-15,-2 0 0,-1 3 16,0-2-16,0 0 0,-1 2 16,-2-2-16,2 0 0,0-2 0,0-1 15,0-2-15,-1 1 0,1 0 16,-1-2-16,0 0 16,-2-1-16,1-2 0,-4-3 0,-3 0 15,2 0-15,2 0 0,-2-1 16,-1-1-16,0 0 0,1 1 15,0 1-15,0 1 0,2-1 0,0-1 16,2 0-16,0 0 16,1 1-16,0-1 0,1 1 15,1-1-15,2 0 0,2 0 0,1-1 16,3 1-16,2-1 0,0-1 16,2 0-16,3 1 0,-4 1 15,0-1-15,0 0 0,-1-1 16,-2 1-16,0-1 0,-1 2 15,0 0-15,-2-1 0,-1 1 0,-2 0 16,-5-2-16,2 2 16,-1 0-16,1 0 0</inkml:trace>
  <inkml:trace contextRef="#ctx0" brushRef="#br0" timeOffset="62050.4263">23964 4938 0,'0'0'16,"0"0"-16,0 0 0,0 0 0,0 0 15,0 0-15,0 0 16,0 0-16,0 0 0,0 0 0,0 0 16,6 23-16,-6-23 15,0 0-15,-1 35 0,1-35 0,-3 32 16,2-14-16,0 2 0,0 0 15,0 3-15,0-1 0,1 1 16,0 9-16,0 0 0,0 0 16,0 1-16,0-2 0,0-2 15,0 7-15,0-1 0,0-1 16,0-1-16,1 1 0,0 0 0,-1 1 16,0 0-16,0 2 15,0-1-15,0 0 0,0-1 0,0 5 16,0-2-16,0-1 0,1-1 15,-1-2-15,1-1 0,0-3 16,0-1-16,1 0 0,-1-1 16,0-3-16,1-1 0,0 1 15,2 1-15,-2 0 0,-1-3 0,0-2 16,-1-4-16,0 0 0,0-1 16,0-5-16,0-1 15,0-1-15,0-2 0,0 0 0,0-1 16,0-1-16,0 0 0,0-2 15,0 1-15,0-1 0,1 2 16,-1-1-16,0 2 0,0-6 16,0 0-16,0 0 0,0 0 15,0-3-15</inkml:trace>
  <inkml:trace contextRef="#ctx0" brushRef="#br0" timeOffset="64796.9424">26658 4879 0,'0'0'0,"0"0"0,0 0 15,0 0-15,0 0 0,0 0 16,0 0-16,0 0 0,0 0 0,28-1 15,-28 1-15,0 0 0,0 0 16,23-1-16,-23 1 16,0 0-16,22-4 0,-22 4 15,20 0-15,-9 0 0,0-1 0,1 1 16,1-1-16,-1 1 0,-1 0 16,3 0-16,3 0 0,-1 0 15,1 0-15,0 0 16,2 0-16,-1 0 0,-1 0 0,8 0 15,1 0-15,-1 0 0,0 0 16,0-1-16,1-2 0,2 1 16,0 1-16,-1 0 0,1 1 15,-2 0-15,-2-1 0,8 0 16,3 0-16,-4 0 0,0 1 0,-1-3 16,-1 1-16,-1 2 0,2 1 15,1 0-15,1-1 0,-2 3 16,0-1-16,7 0 0,3 2 15,-4-4-15,-3-1 0,5-1 16,1 0-16,-3 1 0,-3 0 0,4-3 16,4-1-16,-5 3 0,-3 1 15,8-1-15,0 1 16,-8 1-16,-1-1 0,3-1 0,-2-2 16,-7 2-16,-3 2 0,5-1 15,0-1-15,-8 0 0,-2 1 0,-4-1 16,-2 1-16,-3 0 15,-1-1-15,-4 1 0,-2 1 16,-2 0-16,-4 0 0,2 0 0,-1 0 16,3 0-16</inkml:trace>
  <inkml:trace contextRef="#ctx0" brushRef="#br0" timeOffset="66013.5989">26885 3769 0,'0'0'0,"0"0"16,0 0-16,0 0 0,0 0 0,0 0 15,0 0-15,0 0 0,0 0 0,0 0 16,11 24-16,-11-24 15,0 0-15,-5 33 0,2-14 16,-1 0-16,0 1 0,-1 5 16,-3 1-16,0 0 0,1 1 0,-6 8 15,-1 2-15,2-4 0,1-2 16,-2 4-16,-1-3 16,3-4-16,3-4 0,0-3 0,1-4 15,3-2-15,-1-4 16,2-3-16,1-3 0,1-2 0,1-3 15,0 0-15,-1-6 16,2-1-16,1-1 0,1-5 0,3-1 16,1-2-16,1-1 0,6 0 15,2-2-15,1 2 0,0-1 16,3 0-16,2 0 0,6 1 0,-2 4 16,-2 1-16,0 4 0,-2 2 15,-3 3-15,0 4 0,0 3 16,-5 3-16,-3 3 0,-1 1 15,-2 1-15,-3 2 0,0 0 16,-5-2-16,-5-1 0,0-1 16,-2-1-16,-3 0 0,-2 1 15,-3-2-15,-3 1 0,-6 0 0,-1 1 16,1-1-16,4-2 0,-3-1 16,0-3-16,3-1 0,3-1 15,4-2-15,2-3 0,4-2 16,5-1-16,0 2 0,0 0 15,1 1-15</inkml:trace>
  <inkml:trace contextRef="#ctx0" brushRef="#br0" timeOffset="66580.1614">27565 4067 0,'0'0'16,"0"0"-16,0 0 0,0 0 0,0 0 15,0 0-15,0 0 16,-9-22-16,9 22 0,0 0 0,-18-17 15,10 12-15,-1 0 0,-4 3 16,-4 0-16,2 2 0,0 0 0,-1 3 16,-3 1-16,0 2 0,2-1 15,-7 8-15,1 2 16,2 2-16,3-1 0,2 4 0,3-1 16,3-1-16,2 0 0,4 2 15,5-2-15,2-5 0,3-2 0,7 1 16,6-2-16,-5-5 15,1-2-15,9-5 0,3-4 16,0 0-16,-2-2 0,-2-3 16,-1-2-16,-1 2 0,-2 0 0,-1-2 15,-2-2-15,-2 1 0,-1 1 16,-5 2-16,-1 1 0,-1 0 16,-3 1-16,-1 3 0,-1 1 15,-1 1-15,-1 1 0,-1 3 16,-3 3-16,2 2 0,0 1 0,-1 3 15,0 2-15,1 0 16,1 0-16,0 2 0,2 0 16,3 0-16,0 2 0,4-1 15,3 2-15,-1-3 0,2-2 0,-2-2 16,-1-1-16,-1-1 0</inkml:trace>
  <inkml:trace contextRef="#ctx0" brushRef="#br0" timeOffset="67080.8658">28058 4095 0,'0'0'0,"0"0"16,0 0-16,0 0 0,0 0 15,-19-17-15,19 17 0,0 0 16,-23-12-16,23 12 0,-28-4 15,13 2-15,-1 1 0,0 2 16,-1 2-16,1-1 0,0 2 0,-5 4 16,-1 3-16,2 1 15,2 2-15,1 3 0,3 2 16,2-1-16,3-1 0,3-1 0,4-1 16,3-3-16,4 0 0,3-3 15,6 0-15,0-5 0,1-2 16,5-2-16,3-4 0,5-3 15,0-1-15,-2-5 0,1-1 16,-2-2-16,-1 1 0,-3-5 16,-2-2-16,-3 0 0,-1 1 0,-2-7 15,-2-3-15,-3 4 0,-2 2 16,1 5-16,-2 2 0,0 4 16,-3 2-16,0 1 0,-1 2 15,0 4-15,1 1 0,-2 4 16,-5 4-16,1 1 0,-3 3 0,-2 5 15,-2 8-15,0 1 0,0 3 16,-2 11-16,0 6 16,2-3-16,1-3 0,2 7 0,3 1 15,1-10-15,1-7 0,1-7 16</inkml:trace>
  <inkml:trace contextRef="#ctx0" brushRef="#br0" timeOffset="67513.9359">27902 4988 0,'0'0'0,"0"0"15,0 0-15,0 0 0,0 0 16,13 20-16,-13-20 16,7 27-16,-7-27 0,2 31 15,-1-18-15,0-2 0</inkml:trace>
  <inkml:trace contextRef="#ctx0" brushRef="#br0" timeOffset="67680.4209">28216 5056 0,'0'0'0,"0"0"0,0 0 15,0 0-15,0 0 0,0 0 0,-17 16 16,17-16-16,-23 17 0,23-17 15,-36 25-15,16-10 0,0-1 16,-3 1-16,0 1 0,-2 1 16,3-2-16,3-3 0</inkml:trace>
  <inkml:trace contextRef="#ctx0" brushRef="#br0" timeOffset="67847.5679">27724 5296 0,'0'0'0,"0"0"0,0 0 0,19-4 16,-19 4-16,28-7 0,-10 4 15,4-1-15,2 3 0,4-2 16,1-1-16,10-2 0,-1-1 16,0 3-16,-2-1 0,5 2 15,-3 1-15,-4 1 0,-3 1 16,-7 0-16,-6 1 0,-4 1 16,-2 0-16,-2-1 0</inkml:trace>
  <inkml:trace contextRef="#ctx0" brushRef="#br0" timeOffset="68047.1058">27745 5461 0,'0'0'15,"0"0"-15,0 0 0,24-2 16,-24 2-16,32-3 0,-8 1 16,4 0-16,1-2 0,4-1 0,3 0 15,8-2-15,-1 1 0,6-2 16,-2 0-16,-8 1 0,-4 0 15,-7 1-15,-4 3 0,-6-1 16,-6 0-16,-2-1 0,-2 2 16,-1 1-16</inkml:trace>
  <inkml:trace contextRef="#ctx0" brushRef="#br0" timeOffset="68264.1215">28063 5348 0,'0'0'0,"0"0"0,0 0 16,0 0-16,-11 32 0,11-32 16,-11 33-16,3-12 0,0 1 15,-5 3-15,-1 1 0,-5 6 16,1 1-16,-1-4 0,1-1 16,3-5-16,2-4 0,-3 1 15,2-6-15,1-2 0,2-1 0,4-5 16,1-4-16,2 1 0,1 0 15,-1-1-15</inkml:trace>
  <inkml:trace contextRef="#ctx0" brushRef="#br0" timeOffset="68413.5132">28026 5566 0,'0'0'16,"0"0"-16,0 0 0,20 12 0,-20-12 16,23 15-16,-10-5 0,-1 1 15,0 3-15,0 0 0,0 2 16,1-3-16,0 1 0,4 0 15,2 0-15,-2-6 0,-2-3 16,-2 0-16,-2-2 0,-1 0 16</inkml:trace>
  <inkml:trace contextRef="#ctx0" brushRef="#br0" timeOffset="69164.6317">28572 5025 0,'0'0'0,"0"0"0,0 0 16,0 0-16,0 0 0,27 2 0,-27-2 16,21 4-16,-21-4 15,26 2-15,-7-1 0,0-1 0,0-2 16,-1 2-16,0 0 0,-2 0 15,0 0-15,2-1 0,-3 1 16,-5 0-16,-2 0 0,-3 3 16,-3 2-16,-3 2 0,-2 0 0,-6 2 15,-5 3-15,-3 0 0,0 3 16,-9 5-16,-1 1 0,-1 0 16,1-2-16,-3 3 0,2-2 15,6-5-15,5-1 0,2-4 16,4-2-16,3-2 0,3-1 0,5-3 15,5-1-15,5-2 16,6 0-16,3-3 0,3-2 16,0-1-16,2 1 0,6-2 15,-1-2-15,-2 3 0,-4 1 0,-2 0 16,-2-1-16,-4 2 16,-3 3-16,-3 1 0,-2 1 15,-5 2-15,-4 2 0,-4 2 0,-1 3 16,-7 1-16,-2 1 0,-4 2 15,-2 0-15,-2 3 0,-2 1 16,-6 3-16,-2 2 0,5-3 16,5-3-16,3 0 0,3-2 15,3-3-15,3-2 0,4-3 0,5 0 16,3 0-16,3 0 0,7-5 16,7-2-16,-1-2 0,4-1 15,8-2-15,2-2 0,-1 4 16,1-1-16,-1 0 0,-2 0 15,-2-2-15,-3-2 0,-3 2 16,0 1-16,-3 0 0,-4 0 0,-2 0 16,-3 2-16,-1 2 15,-2 1-15,0 1 0,-2 0 0,0 1 16,0 0-16,0 2 0,1 3 16,0 1-16,1 2 0,2 0 15,2 0-15,-1 3 0,2-1 16,-1-2-16,0 1 0,-2-2 15,0 0-15,-2 0 0,-2-2 16,-1 0-16,-1 0 0,0-1 16,0 0-16,0-1 0</inkml:trace>
  <inkml:trace contextRef="#ctx0" brushRef="#br0" timeOffset="69413.8335">28696 5535 0,'0'0'0,"0"0"0,0 0 16,0 0-16,7 24 0,-7-24 0,6 26 15,-3-10-15,0 1 0,-1 0 16,-1 0-16,0-2 16,0-2-16,-1-1 0,0 0 0,0-1 15,0 0-15,-2-3 0,-1 0 16,-2-3-16,0 1 0,-2-3 15,1 0-15,-2-2 0,0-1 0,2 0 16,0 0-16,0 0 16</inkml:trace>
  <inkml:trace contextRef="#ctx0" brushRef="#br0" timeOffset="69547.2291">28557 5614 0,'0'0'0,"0"0"0,0 0 15,0 0-15,0 0 0,0 0 16,0 0-16,0 0 0,-3 29 0,3-29 15,-7 24-15,7-24 16,-10 24-16,6-11 0,-1-1 16,1-1-16,1-1 0,-1-1 0</inkml:trace>
  <inkml:trace contextRef="#ctx0" brushRef="#br0" timeOffset="69716.5804">28988 5742 0,'0'0'0,"0"0"0,0 0 15,0 0-15,18 17 0,-18-17 16,0 0-16,20 19 0,-15-13 0,0 0 16,-1-1-16,-1 0 0</inkml:trace>
  <inkml:trace contextRef="#ctx0" brushRef="#br0" timeOffset="70913.3733">29157 5197 0,'0'0'0,"0"0"0,0 0 15,0 0-15,0 0 0,0 0 16,0 0-16,32 5 0,-32-5 16,28-2-16,-28 2 0,38 0 0,-17-1 15,2 0-15,2 0 16,1 0-16,-1-3 0,8 1 0,0 0 16,-2-1-16,-3 1 0,-3-1 15,-1 0-15,-2 1 0,-2-1 16,-1 1-16,-3 1 0,-2 1 15,-3 1-15,-5 1 0,-3 1 16,-1 0-16,0-1 0,-2-1 16</inkml:trace>
  <inkml:trace contextRef="#ctx0" brushRef="#br0" timeOffset="71163.5465">29468 5186 0,'0'0'0,"0"0"16,0 0-16,0 0 0,0 0 0,0 0 16,-15 25-16,15-25 0,-19 23 15,19-23-15,-28 34 0,14-13 16,-1 1-16,-1 0 0,-3 2 16,-5 4-16,1-2 0,1 0 15,1 0-15,2-3 0,1-3 0,-1 3 16,4-2-16,2-5 15,1-3-15,3-4 0,1-7 16,4 0-16,-1 0 0,2 0 0</inkml:trace>
  <inkml:trace contextRef="#ctx0" brushRef="#br0" timeOffset="71381.5503">29437 5340 0,'0'0'15,"0"0"-15,0 0 0,-1 27 0,1-27 16,-4 31-16,1-9 16,0 1-16,-2 3 0,0 9 15,-2-1-15,2 0 0,-1-3 0,1 3 16,0-4-16,2-4 0,0-2 16,2-6-16,1-6 0,0-2 15,1-2-15,-1-8 0,2-2 16,-1 0-16,-1 2 0,2-4 15</inkml:trace>
  <inkml:trace contextRef="#ctx0" brushRef="#br0" timeOffset="71547.5497">29521 5411 0,'0'0'0,"0"0"0,0 0 15,0 0-15,0 0 0,27 16 16,-27-16-16,21 15 0,-11-5 15,1-2-15,2 2 0,1-1 16,-1 0-16,0 1 0,-1 1 0,-1-2 16,-2-1-16,-1-1 15</inkml:trace>
  <inkml:trace contextRef="#ctx0" brushRef="#br0" timeOffset="71913.8117">29932 5116 0,'0'0'16,"0"0"-16,0 0 0,20 23 0,-20-23 15,17 25-15,-8-7 0,0 3 0,0 2 16,1 8-16,-3 1 0,-1 0 16,-2-1-16,-3-2 15,-1 0-15,-4 6 0,-3-2 0,-3 0 16,-2 0-16,-5-3 0,-4-3 15,-7-1-15,-4-1 0,-3-3 16,-4-3-16,3-1 0,7-3 0,7-5 16</inkml:trace>
  <inkml:trace contextRef="#ctx0" brushRef="#br0" timeOffset="72249.3356">29169 5021 0,'0'0'0,"0"0"0,0 0 15,0 0-15,0 0 0,-10 35 0,7-17 16,-3 6-16,0 1 0,-3 8 16,-2 3-16,0 13 0,3 1 15,2 12-15,5 1 0,4-5 16,1-1-16,5 2 0,2-7 16,4-7-16,5-6 0,9 1 15,3-5-15,1-8 0,1-8 0,-9-4 16,-6-4-16,-5-3 0</inkml:trace>
  <inkml:trace contextRef="#ctx0" brushRef="#br0" timeOffset="72646.9359">30476 5118 0,'0'0'0,"0"0"16,0 0-16,0 0 0,0 0 0,0 0 16,-11 24-16,11-24 0,-16 25 15,16-25-15,-28 33 0,13-13 16,-2 1-16,1 1 0,-1 0 15,-1 4-15,1-3 0,3-4 16,0-1-16,3-1 0,3-2 16,2-1-16,4-1 0,2-1 15,1 0-15,4 1 0,4-1 16,2 0-16,1-3 0,5 2 16,3 1-16,-1-1 0,-2-1 0,1-1 15,-1 0-15,0-1 0,-2-3 16,2 2-16,-2-1 0,-7-4 15,-3 0-15,-2-1 0,0 0 16,0 0-16</inkml:trace>
  <inkml:trace contextRef="#ctx0" brushRef="#br0" timeOffset="72880.9418">30525 5341 0,'0'0'0,"0"0"0,0 0 15,0 0-15,0 0 0,-18 20 16,18-20-16,-17 24 0,17-24 16,-23 28-16,7-10 0,0 0 0,-2 1 15,0 0-15,1-2 16,-5 2-16,0 0 0,-2-4 0,0 0 16,2-3-16,3-2 0,1-4 15,-1-4-15,3-1 0,3 0 16,2 1-16</inkml:trace>
  <inkml:trace contextRef="#ctx0" brushRef="#br0" timeOffset="73064.1015">30204 5335 0,'0'0'16,"0"0"-16,0 0 0,28-7 0,-17 4 15,4 0-15,5-1 0,0 2 16,0 0-16,6 0 0,2 0 15,-1-1-15,1 3 0,-3 0 16,1 2-16,-4-2 0,-3 0 0,1 0 16,0-2-16,-3 1 0,-3 1 15,-3-1-15</inkml:trace>
  <inkml:trace contextRef="#ctx0" brushRef="#br0" timeOffset="73546.9401">30724 5164 0,'0'0'0,"0"0"0,0 0 0,0 0 16,24-1-16,-24 1 0,22 4 15,-22-4-15,29 3 0,-13 0 0,-1-1 16,-1 1-16,-2 1 0,-1 0 16,-2-1-16,-2 1 15,0 1-15,-3 3 0,-2 0 16,-3 1-16,-3-2 0,-4 1 0,-3 0 15,-1 0-15,0 1 0,-3 1 16,-1 1-16,3-2 0,1-1 16,2 0-16,2-4 0,1 0 0,3 0 15,1-2-15,1 2 16,2-4-16,0 0 0,3 1 0,1 0 16,2 1-16,0-1 0,3 1 15,1 0-15,0 2 0,1-2 16,-1 5-16,-1 0 15,0 3-15,-2-1 0,0 4 0,-1 1 16,-3 0-16,0 0 0,-1 5 16,-1 1-16,-1-1 0,-1-1 15,-2 0-15,-1-1 0,-1-4 16,1-2-16,-2 1 0,1 0 16,-1 0-16,2-1 0,-2-3 0,1 0 15,-1-1-15,2 0 0,-2 0 16,0-2-16,0-1 0,1-2 15,-1-1-15,0-3 0,-1 0 16,-1-3-16,2 2 0,0 0 16,1 0-16</inkml:trace>
  <inkml:trace contextRef="#ctx0" brushRef="#br0" timeOffset="73858.3004">30618 5482 0,'0'0'0,"0"0"0,0 0 0,0 0 15,32-12-15,-32 12 0,33-6 16,-14 2-16,3 2 0,3-1 16,1 0-16,1 0 0,-2 2 0,9-4 15,1 0-15,-4 2 16,-2-1-16,3 0 0,-1 1 16,-6-1-16,-3 2 0,-2 1 0,-1 1 15,-7 0-15,-1-1 0,-2 1 16,0 0-16,-3 0 0,0 0 15,-2 0-15,1 0 0,-2-2 16,-1 1-16,0 1 0,1 0 16,-3 0-16,2 0 0,-2 0 15,3 0-15,-3 0 0,0 0 0,1-3 16,-1 1-16,0 2 0,2-4 16,-2 4-16,0 0 15,-2 2-15,2-2 0,0 0 0</inkml:trace>
  <inkml:trace contextRef="#ctx0" brushRef="#br0" timeOffset="81463.7724">4350 10587 0,'0'0'0,"0"0"0,0 0 15,0 0-15,0 0 0,0 0 0,0 0 16,0 0-16,0 0 0,0 0 16,0 0-16,15-20 0,-15 20 15,0 0-15,0 0 0,0 0 16,0 0-16,0 0 0,25-5 15,-25 5-15,0 0 0,29-1 16,-16-1-16,2 1 0,-2 0 0,4 0 16,2 0-16,0 0 15,1 0-15,0-1 0,2 0 16,0 1-16,0 0 0,10 0 0,4 0 16,-3 0-16,-3 0 0,3 1 15,3 1-15,4-1 0,-5-1 16,2 1-16,3 0 15,-3 0-15,-3 0 0,8 0 0,-2 0 16,-3 0-16,-1 0 0,-1-1 16,3-1-16,-5 2 0,-2 2 0,4 0 15,3 3-15,-4-3 0,-6 0 16,7-2-16,3 1 16,-4-1-16,-3 1 0,5 0 0,0 0 15,0 2-15,-4 2 0,10-2 16,2 0-16,-5-3 0,-3-2 15,0 1-15,2 1 0,-2-2 16,0-2-16,-1 2 0,1 1 16,1 2-16,-2 0 0,1 0 15,-1 1-15,-3-2 0,0 0 0,1 1 16,4 1-16,-3-2 16,-2-3-16,4 4 0,1 3 15,-3-2-15,-3-4 0,4 2 0,4 1 16,-5 0-16,-4-1 0,4 1 15,4 1-15,-4-1 0,-3 0 0,2-3 16,1-1-16,-2 3 16,2 3-16,-1-2 0,2 0 15,-2 1-15,-2-1 0,2 0 0,3-1 16,0 0-16,-2 0 0,5-1 16,-2 0-16,-1-1 0,-8 0 15,8 3-15,3 2 0,-4-4 16,-5-1-16,6 2 0,3 2 15,-5-2-15,-2-1 0,4 0 16,2 0-16,-3-1 0,-3 0 0,4 1 16,1 0-16,-1 4 15,-3 1-15,1-4 0,1-3 16,-2 3-16,0 3 0,2-2 0,2-1 16,-3 0-16,-2 0 0,4 0 15,3-1-15,-4 2 0,-2 1 16,4-2-16,2-2 0,-3 3 15,-5 1-15,5 1 0,4-1 16,-6-3-16,-3-2 0,5 3 16,4 3-16,-4-2 0,-2 0 0,5 0 15,3 1-15,-4-1 16,-2-2-16,1 2 0,4 0 16,-4-1-16,-2-1 0,8 1 0,1 3 15,-10-2-15,-1 1 0,8-2 16,2 0-16,-10 0 0,-2-1 15,7 1-15,2 1 0,-7 0 16,-1 0-16,7-2 0,1 0 16,-7 0-16,-2 0 0,3 0 15,4 1-15,-4 0 0,-1 1 0,5-1 16,1 0-16,-2 0 16,-4 0-16,4 0 0,5-1 15,-3 1-15,-3 1 0,10-1 0,3 0 16,-12 0-16,-1 1 0,9-2 15,3-2-15,-1 1 0,-2 1 16,1 0-16,2 2 0,-4-1 16,-2 0-16,6 2 0,5 1 15,-4 0-15,-3-1 0,7 0 16,4-1-16,-6 3 0,-6 3 0,30-3 16,0-4-16,-12-1 0,-8-2 15,3 4-15,3 3 16,-6-1-16,-4 0 0,1-4 0,-1-5 15,-10 3-15,-7 2 0,-2 1 16,-1 0-16,-5 1 0,-3 0 16,-10-3-16,-6-2 0,-7 4 15,-4-3-15,-14-3 0,-13-3 16,11 3-16,6 1 0,3 2 16</inkml:trace>
  <inkml:trace contextRef="#ctx0" brushRef="#br0" timeOffset="82147.3848">10060 10118 0,'0'0'0,"0"0"0,0 0 16,0 0-16,0 0 0,0 0 15,0 0-15,0 0 0,0 0 0,0 0 16,-9 23-16,9-23 0,-10 22 15,10-22-15,-16 34 0,6-14 16,0-2-16,-1 3 0,0 1 16,1-2-16,2-1 0,0 3 15,3-2-15,2-3 0,-1-1 0,4-4 16,5-1-16,0-2 0,2-2 16,3-2-16,1-1 15,0-2-15,-1-2 0,1-2 0,0-2 16,0 0-16,-1-2 0,-2 1 15,-1 1-15,-1 0 0</inkml:trace>
  <inkml:trace contextRef="#ctx0" brushRef="#br0" timeOffset="82330.7728">9781 10256 0,'0'0'0,"0"0"16,0 0-16,0 0 0,31 7 15,-31-7-15,30 2 0,-30-2 16,36 0-16,-15 2 0,2 0 16,-1-2-16,0-2 0,8-1 15,2-1-15,-6 2 0,-4 0 0,-3-1 16</inkml:trace>
  <inkml:trace contextRef="#ctx0" brushRef="#br0" timeOffset="82964.4068">10327 10060 0,'0'0'0,"0"0"0,0 0 0,0 0 0,0 0 16,-9 27-16,9-27 16,-10 23-16,10-23 0,-17 32 15,6-12-15,1 3 0,1-1 0,-5 7 16,1 0-16,2-3 0,1-2 15,2-5-15,1-2 0,0-3 16,2-1-16,0-3 0,1-1 16,0-3-16,2-2 0,2-4 15,0 0-15,2-4 0,2 1 16,-1-5-16,1-2 0,3-1 0,1-3 16,5-3-16,2 1 15,1-1-15,-1 2 0,1 1 16,-1 0-16,-2 2 0,0 3 0,-3 2 15,-2 3-15,1 2 0,-1 1 16,-3 4-16,-1 5 0,-2 0 0,-1 1 16,-1 4-16,-1 5 15,0 0-15,0 0 0,0 1 16,1-1-16,1-1 0,0-2 0,2 0 16,1 0-16,3-3 0,1-2 15,4-3-15,3-2 16,2-2-16,1-3 0,0-2 0,2-2 15,1-1-15,1-2 0,5-6 16,-1-3-16,-3-1 0,-3-3 0,-3 0 16,-3-3-16,-2 4 15,-2-1-15,-5 1 0,-2 0 16,-2 2-16,-1 3 0,-4 2 0,-2 3 16,-4 1-16,-2 3 0,-3 4 15,-1 4-15,1 4 0,0 0 0,3 6 16,1 4-16,2 2 15,3 1-15,1 2 0,4 0 16,3 0-16,4-3 0,7 0 16,6 1-16,1-4 0,1 0 15,4-2-15,6-2 0,-3 0 0,1 0 16,-1-1-16,-7-3 0,-5-1 16</inkml:trace>
  <inkml:trace contextRef="#ctx0" brushRef="#br0" timeOffset="83331.4519">11361 10121 0,'0'0'0,"0"0"16,0 0-16,0 0 0,0 0 0,-28-4 15,28 4-15,-32 4 0,32-4 16,-37 7-16,16 0 0,0 1 15,1-1-15,2 1 0,2 1 16,-2 1-16,5 0 0,5 3 16,5 0-16,5-1 0,5 1 0,3 2 15,4 0-15,0-1 16,2-2-16,0 2 0,1 2 0,-2-4 16,0-1-16,-2 2 15,-3 0-15,-6-3 0,-2-1 0,-6-1 16,-7-1-16,-2 0 0,-2-2 15,-3 0-15,-5 0 0,-2-2 16,1 1-16,-4-1 0,2-5 16,3 1-16,3-2 0,6-4 15,4-5-15,2 2 0,1 2 0,2 1 16</inkml:trace>
  <inkml:trace contextRef="#ctx0" brushRef="#br0" timeOffset="83830.8369">11500 10140 0,'0'0'0,"0"0"0,0 0 15,0 0-15,0 0 0,-4 28 16,4-28-16,-6 27 0,6-27 0,-7 33 16,4-15-16,0 0 0,0 1 15,1-2-15,1-1 0,1-3 16,0 0-16,2-1 0,2-2 15,-1-3-15,0-2 0,2-2 16,0 0-16,2-5 0,0-2 16,1-3-16,1-2 0,1-1 0,0-1 15,4-5-15,0-1 16,0 0-16,-2 0 0,-2 3 16,-1 0-16,-2 2 0,-1 2 0,-2 3 15,1 3-15,-2 3 0,0 2 16,-2 6-16,-1 3 0,-1 3 15,0 4-15,1 0 0,0 1 16,1 0-16,1-1 0,2-1 16,0-2-16,1 0 0,0-3 0,5-1 15,3 0-15,0-2 16,0-3-16,0-2 0,1-1 16,-1-4-16,0 0 0,0-5 15,0-3-15,0-3 0,-1 0 0,-1-5 16,-1-2-16,0 1 0,0 2 0,0-4 15,-1 1-15,-4 2 16,-2 3-16,-2 3 0,0 0 16,-1 3-16,0 2 0,-2 3 15,-1 1-15,1 1 0,-1 1 0,1 1 16,-1-1-16,1 1 0</inkml:trace>
  <inkml:trace contextRef="#ctx0" brushRef="#br0" timeOffset="84080.4624">12097 10198 0,'0'0'0,"0"0"16,0 0-16,0 0 0,0 0 0,0 21 16,0-21-16,-10 22 0,10-22 15,-14 28-15,6-12 0,1-1 16,0 1-16,0-2 0,2 1 15,0-4-15,1-1 0,1-2 16,0 0-16,1-4 0,1-1 16,1-3-16,0 0 0,0-5 0,0 0 15,0-5-15,0-3 0,0 2 16,0 0-16,0 3 0</inkml:trace>
  <inkml:trace contextRef="#ctx0" brushRef="#br0" timeOffset="84232.4886">12090 10008 0,'0'0'0,"0"0"0,0 0 16,0 0-16,0 0 0,23 0 16,-23 0-16,0 0 0,28 11 15,-28-11-15,27 12 0,-14-4 0,0 1 16,1-2-16,0 0 16,-2-1-16,-1 0 0,-2-2 0</inkml:trace>
  <inkml:trace contextRef="#ctx0" brushRef="#br0" timeOffset="84640.73">12328 10198 0,'0'0'0,"0"0"0,0 0 16,0 0-16,0 0 0,0 0 15,0 0-15,-8 22 0,8-22 0,-12 23 16,3-7-16,-1 0 0,-1 0 16,0 1-16,-1 2 0,1-2 15,1-2-15,-2 2 0,2-1 16,1-4-16,1-2 0,3-3 15,-1-3-15,4-3 0,2-1 16,0 0-16,0-3 0,2-2 16,2-2-16,1-4 0,3-4 0,1 1 15,0-2-15,4-6 16,2-1-16,1 2 0,-1 1 0,4 1 16,3 2-16,-2 2 0,-2 1 15,2 1-15,-2 3 0,-3 3 16,-1 2-16,-3 5 0,-1 3 15,-3 1-15,0 2 0,-2 4 16,-1 2-16,-2 2 0,-1 0 0,0 4 16,-1 3-16,0-1 0,0-1 15,-1 3-15,0 0 16,0-3-16,0-2 0,0 0 0,-1-2 16,1-4-16,0-2 0,0 0 15,0-1-15,1-2 0,0 0 16,0-6-16,0 0 0,1-4 15,-1 1-15,0 3 0</inkml:trace>
  <inkml:trace contextRef="#ctx0" brushRef="#br0" timeOffset="85047.3877">12634 10303 0,'0'0'15,"0"0"-15,0 0 0,0 0 16,0 0-16,0 0 0,28 9 15,-28-9-15,0 0 0,29 7 16,-29-7-16,25 1 0,-13-1 0,1-1 16,0-1-16,1 0 0,-1-2 15,0-1-15,-1 0 16,-1 0-16,0-1 0,-2-1 0,0-1 16,-3 0-16,-1 0 0,-3-2 15,-2 0-15,-3 1 0,-2 0 16,-1 1-16,-3-1 0,-1 2 15,-1 2-15,-7 0 0,-2 3 16,1 2-16,-1 1 0,1 6 16,1 5-16,2 0 0,0-3 0,1 6 15,1 4-15,2 0 0,1 3 16,2 4-16,4-2 0,5-1 16,4-4-16,3 0 0,4-2 15,3-2-15,1-1 0,6-2 16,3-2-16,-1-1 0,-1-1 15,0-2-15,1-1 0,-4-2 16,0 0-16,-5 0 0,-1-1 16,-4 0-16</inkml:trace>
  <inkml:trace contextRef="#ctx0" brushRef="#br0" timeOffset="94413.9174">11202 10536 0,'0'0'0,"0"0"15,0 0-15,0 0 0,0 0 0,0 0 16,30 7-16,-30-7 15,20 10-15,-20-10 0,26 13 16,-9-6-16,0 0 0,4 2 16,2 1-16,2 1 0,-1 0 0,11 2 15,4-1-15,2 0 16,0-1-16,16 2 0,1-1 0,-2-1 16,-2 1-16,15 1 0,2 0 15,-3-3-15,-6-3 0,11-2 16,-1-2-16,-7-1 0,-4-1 15,9-4-15,1 0 0,-12-5 16,-7-2-16,6-1 0,-1 1 16,-11-2-16,0-2 0,15-12 15,-10-3-15,-13 5 0,-7 2 0,0-4 16,0-4-16,-15 13 0,0-3 16,-3-3-16,-2-2 0,-2-4 15,-2-1-15,-6-4 0,-5-2 16,2 1-16,1 2 0,-11-2 15,-8-1-15,0 4 0,1 3 0,-5-5 16,-2-3-16,-1 4 0,1 2 16,-7 2-16,-6-1 15,-1 2-15,1 3 0,-5-1 0,-3 0 16,2 5-16,1 3 0,-4-2 16,-3 0-16,1 1 0,3 4 0,-30-5 15,1 5-15,9 5 16,9 6-16,0 1 0,-1 1 15,4-2-15,3-1 0,-1 8 16,0 5-16,5 2 0,4 2 16,-4 5-16,-1 3 0,6 0 0,4 0 15,-3 0-15,-1 0 16,6 0-16,3-2 0,-3 7 0,0 4 16,3-2-16,2 0 0,2 4 15,0 6-15,5-5 0,2-3 0,-1 4 16,1 1-16,5-1 15,2-1-15,7 3 0,5 1 16,4-14-16,1 2 0,3 5 16,3 3-16,2-3 0,2 0 0,6 1 15,7 0-15,-3-1 0,-2-3 16,3 2-16,2 1 0,-1-2 16,0-2-16,3-3 0,3-4 15,-4-1-15,-3-2 0,-2-4 16,1 0-16,-2-1 0,-2-3 15,-4 0-15,-3-2 0,-6-2 0,-4-3 16,0 0-16,0 0 0,0 0 16</inkml:trace>
  <inkml:trace contextRef="#ctx0" brushRef="#br0" timeOffset="95930.6075">8091 9307 0,'0'0'0,"0"0"0,0 0 16,0 0-16,0 0 0,0 0 15,0 0-15,0 0 0,0 0 0,0 0 16,0 0-16,3 25 16,-3-25-16,0 0 0,8 24 15,-8-24-15,9 19 0,-9-19 0,17 20 16,-7-11-16,1-2 0,1 0 16,3 1-16,-1-1 0,0-2 15,2 1-15,2 0 0,0-2 16,3-1-16,5 0 0,-3-3 15,-1 0-15,-1-3 0,-1-1 16,4-2-16,-4-1 0,0-1 0,-3-3 16,0 0-16,-2 0 15,-1-1-15,-1-3 0,-2 0 16,-1-2-16,-2 0 0,-1-2 0,-2 0 16,0 0-16,-2 2 0,-1-2 15,1-1-15,-2 2 0,-1-2 0,-2-3 16,-2-1-16,1 0 15,0 2-15,-2 0 0,0 1 16,-2 0-16,-2 0 0,-2 2 16,-1 2-16,0 3 0,-2 2 0,0-2 15,1 0-15,0 2 0,0 0 16,-5 2-16,-3 1 0,0 4 16,2 0-16,-3 1 0,0 1 15,1 2-15,2 0 0,-4 1 16,-1 2-16,1 3 0,1 2 0,1 2 15,1 6-15,4-2 16,-2 0-16,2 6 0,-1 2 16,3 2-16,2 1 0,2 4 15,2 1-15,1-1 0,3-2 0,4 5 16,3 0-16,3-7 0,1 0 16,4 2-16,2-1 0,-1 0 15,1-1-15,3-3 0,5-3 16,-3-3-16,0 0 0,-1-1 15,1-1-15,-5-5 0,-2-1 0,-2-1 16,0-2-16,-1-3 0,-4-2 16,0 0-16,0 0 15,-1 1-15</inkml:trace>
  <inkml:trace contextRef="#ctx0" brushRef="#br0" timeOffset="96681.1238">8638 9399 0,'0'0'0,"0"0"0,0 0 15,0 0-15,0 0 0,0 0 0,0 0 16,25 0-16,-25 0 0,0 0 16,23 5-16,-23-5 0,0 0 15,29 9-15,-16-5 0,1-1 16,2-1-16,2 2 0,0 1 15,1-2-15,0 2 0,3 0 16,2 0-16,6 2 0,-2 0 0,3 1 16,2-2-16,1 1 0,-1 0 15,7 3-15,2-1 16,-1 0-16,-1 1 0,1-1 0,0 0 16,1 1-16,-1-1 0,9 3 15,-1 2-15,-2-1 0,-4 0 16,3 0-16,4-1 0,1-1 15,-4-3-15,2 4 0,3 1 16,-4 3-16,-4 0 0,3 0 16,3-1-16,-4-5 0,-3-2 0,8 2 15,-1 1-15,-7 0 0,-6 0 16,4 2-16,3-1 0,-8 1 16,-4 2-16,2-5 0,3-2 15,-4 0-15,-3-1 0,-1 0 16,-1 0-16,-5-1 0,0-2 0,-2 1 15,-1 3-15,-3-2 16,-1 0-16,-1-2 0,1-4 16,-5 1-16,-1 1 0,0 1 0,0 0 15,-3 0-15,0-1 0,-2 1 16,1-1-16,-3-2 0,-1-1 16,1 1-16,-3 0 0,2 4 15,-2-4-15,0 0 0,0 0 16,0 0-16,-2-3 0,-1 1 15,1 0-15,-1 1 0,0 0 0,-1-1 16,1 0-16,0 1 0,0 0 16,1 0-16</inkml:trace>
  <inkml:trace contextRef="#ctx0" brushRef="#br0" timeOffset="96999.2416">10842 9861 0,'0'0'0,"0"0"0,0 0 16,0 0-16,0 0 0,0 0 0,0 0 15,18 16-15,-18-16 0,0 0 16,0 0-16,23 16 0,-23-16 16,0 0-16,20 9 0,-13-4 15,-2 1-15,1 0 0,-1-1 16,1 0-16,-2 1 0,1-2 15,-1 0-15,-1 0 0,0 1 16,-2-1-16,0 0 0,-1 0 16,-1 0-16,-1 0 0,-2 0 15,-1 1-15,-2 0 0,-1 1 0,-1-1 16,-1-1-16,1 1 0,-2-1 16,-2 1-16,-3 1 0,0 1 15,-2-2-15,-1-2 0,3 0 16,1-1-16,2 0 0</inkml:trace>
  <inkml:trace contextRef="#ctx0" brushRef="#br0" timeOffset="100530.5968">2070 10013 0,'0'0'0,"0"0"0,0 0 16,20-2-16,-11 1 0,2 1 0,1-2 16,0 1-16,2-2 0,3 1 15,3 0-15,-5 0 0,1 0 0,-5 0 16,0 1-16,-1 1 15,-4 1-15,0 5 0,1 2 16,-6-2-16,1 1 0,-2 3 16,-3 2-16,-3 1 0,-1 1 0,-5 8 15,-1 1-15,-3-2 0,0 0 16,1 2-16,-2 1 0,-5 3 16,1-1-16,-1-4 0,-1 0 15,1-1-15,4 0 0,2-5 16,-1-2-16,2-2 0,2-2 0,0-8 15,1-7-15,2 2 16,2 0-16,1 1 0</inkml:trace>
  <inkml:trace contextRef="#ctx0" brushRef="#br0" timeOffset="100713.5931">2084 10086 0,'0'0'0,"0"0"0,0 0 16,0 0-16,15 20 0,-15-20 15,19 22-15,-9-6 0,0 1 0,2 1 16,1 3-16,3 4 0,-1 1 16,-1-2-16,0 0 15,2-4-15,-3 0 0,-1-3 0,-1-1 16,0-4-16,-3-3 0,1-1 16,-4-1-16,2-1 0</inkml:trace>
  <inkml:trace contextRef="#ctx0" brushRef="#br0" timeOffset="100930.7597">2453 10116 0,'0'0'0,"0"0"0,0 0 16,22-1-16,-22 1 0,23 0 15,-7 0-15,-1 0 0,0-2 16,2 1-16,-2 1 0,2 0 15,2-1-15,1-3 0,-2 0 16,-2 0-16,-4 2 0,-2-1 16,-1 1-16,-3-2 0,0 2 0,-3 0 15</inkml:trace>
  <inkml:trace contextRef="#ctx0" brushRef="#br0" timeOffset="101197.7824">2598 9936 0,'0'0'16,"0"0"-16,0 0 0,0 0 0,4 27 15,-4-27-15,0 38 16,0-12-16,-2 3 0,0 2 0,2 3 16,-3 7-16,1-3 0,-1 5 15,-1-1-15,-1-7 0,0-2 16,2-3-16,-2-1 0,-2-6 15,-3-1-15,0-5 0,1-2 16,0-4-16,1-1 0,-3-3 16,-2 0-16,4-6 0,-4-2 0,7-1 15,-1 2-15,1-1 0</inkml:trace>
  <inkml:trace contextRef="#ctx0" brushRef="#br0" timeOffset="101331.0197">2393 10281 0,'0'0'0,"0"0"0,0 0 15,0 0-15,0 0 0,0 0 16,0 0-16,0 0 0,22 9 0,-22-9 16,0 0-16,29 18 0,-29-18 15,25 11-15,-8-6 0,-2-1 16,-1-1-16,-3 1 0</inkml:trace>
  <inkml:trace contextRef="#ctx0" brushRef="#br0" timeOffset="101647.3421">3082 9842 0,'0'0'0,"0"0"0,0 0 16,0 0-16,0 0 0,0 0 0,0 0 15,-6 23-15,6-23 0,-18 20 16,18-20-16,-25 26 0,12-13 0,-1 0 15,2 2-15,2-2 16,0-3-16,2 1 0,1-1 16,1 0-16,3-3 0,3 0 15,3-1-15,4-1 0,4-1 0,2-3 16,3 1-16,2-2 0,5-2 16,5 1-16,1-1 0,-4 1 15,-2 0-15,-1 0 0,0 0 16,-1 0-16,-4 1 0,2 0 15,-6 0-15,-1 0 0</inkml:trace>
  <inkml:trace contextRef="#ctx0" brushRef="#br0" timeOffset="101914.3011">3206 9850 0,'0'0'0,"0"0"16,0 0-16,2 35 0,-7-6 16,-1 2-16,-1 0 0,0 14 0,-4 3 15,1-1-15,0-1 0,0 5 16,0 5-16,2-8 0,1-6 16,0-4-16,1-2 0,0-7 15,3-4-15,-1-3 0,1-3 16,1-3-16,1 0 0,-2-7 15,0-3-15,0-6 0,3-3 0,-2 1 16,0 0-16,2 2 0</inkml:trace>
  <inkml:trace contextRef="#ctx0" brushRef="#br0" timeOffset="102103.6961">2931 10235 0,'0'0'0,"0"0"0,0 0 0,0 0 16,0 0-16,0 0 0,0 0 15,0 0-15,28 0 0,-28 0 16,31 4-16,-31-4 0,33 2 0,-12-2 16,1 0-16,0 1 0,0-1 15,0 0-15,1-1 0,8-1 16,-2-1-16,-4-1 0,0 0 16,-5-1-16,-2 1 0,-4 2 15</inkml:trace>
  <inkml:trace contextRef="#ctx0" brushRef="#br0" timeOffset="102331.0052">3475 9840 0,'0'0'0,"0"0"0,0 0 16,0 0-16,0 0 0,27 2 0,-27-2 15,0 0-15,24 9 0,-24-9 16,18 9-16,-9-2 0,-3 0 0,0 1 15,-2 0-15,-1 3 0,-2 0 16,-2 2-16,-2-1 16,-4 3-16,-4 0 0,0-1 0,-4-1 15,-1 2-15,3-2 0,2-3 16</inkml:trace>
  <inkml:trace contextRef="#ctx0" brushRef="#br0" timeOffset="102697.1154">3332 10107 0,'0'0'0,"0"0"0,0 0 16,0 0-16,0 0 0,26-4 15,-26 4-15,24-3 0,-24 3 0,27-3 16,-10 3-16,-1 1 16,-2 0-16,0 0 0,0 2 0,-2 0 15,-2-1-15,-4 2 0,0 1 16,-3 0-16,-2 1 0,-4 1 16,-4 3-16,-1-1 0,-3 0 15,0 1-15,-1-1 0,-2-1 16,1-1-16,-3 3 0,3 0 15,3-3-15,0-1 0,3-1 16,2-2-16,5-3 0,0 3 0,4-2 16,2 3-16,1-3 0,2-1 15,1 1-15,3 1 0,1 1 16,-1 1-16,3 3 0,-4 1 16,-1 3-16,-1 3 0,-2 1 15,-5 2-15,0 1 0,-3 0 16,-3 1-16,-4-2 0,0-1 15,-1-1-15,-2-1 0,-1 1 16,1-3-16,0-2 0,0-1 16,1-2-16,0-3 0,3-3 0,0-1 15,2 1-15,1-1 0</inkml:trace>
  <inkml:trace contextRef="#ctx0" brushRef="#br0" timeOffset="102864.2043">3736 9764 0,'0'0'0,"0"0"0,0 0 0,0 0 16,3 23-16,-3-23 0,0 26 16,0-26-16,-2 32 0,2-17 15,0-3-15,0-1 0</inkml:trace>
  <inkml:trace contextRef="#ctx0" brushRef="#br0" timeOffset="103033.4085">4063 9757 0,'0'0'0,"0"0"16,0 0-16,0 0 0,0 0 0,-24 22 15,24-22-15,-28 20 16,10-8-16,-2 1 0,-2 0 15,-2 1-15,1 2 0,-3 2 16,5-4-16,4-2 0</inkml:trace>
  <inkml:trace contextRef="#ctx0" brushRef="#br0" timeOffset="103213.4536">3652 9981 0,'0'0'0,"0"0"15,0 0-15,0 0 0,0 23 0,0-23 16,0 25-16,0-25 16,-3 31-16,2-14 0,-2 0 15,-1 0-15,1-2 0,0 0 0,1-2 16,0-3-16,2-1 0,0-1 16,0-2-16,0 0 0</inkml:trace>
  <inkml:trace contextRef="#ctx0" brushRef="#br0" timeOffset="103797.657">3850 9982 0,'0'0'0,"0"0"0,0 0 0,0 0 16,20 8-16,-20-8 0,0 0 16,18 12-16,-11-7 0,0 1 15,-2 2-15,1-1 0,-2 0 16,-2 1-16,-1 2 0,-1-1 15,-1 0-15,-2 1 0,-2 1 16,1-3-16,-3 0 0,-5 1 16,-1-2-16,-1 1 0,-1-1 15,-2-1-15,0-2 0,2-4 0,2 0 16,-1-4-16,6-2 0,-1 0 16,2 0-16,4 0 0,-1 0 15,4-1-15,0 2 0,4-1 16,1 2-16,2 1 0,3 2 0,-1 0 15,4 0-15,-1 1 16,-1 1-16,3 0 0,-3 2 16,0 0-16,-1 1 0,-2 2 15,0 0-15,-5 1 0,0 0 0,-3 1 16,0-1-16,-5 2 0,-3 2 16,-6 1-16,-3-1 0,-3 0 15,2-2-15,-4 1 0,0 1 16,-3 0-16,2 0 0,2-3 15,1-1-15,5-1 0,0-1 16,1 1-16,4-1 0,5 0 16,2-2-16,7 0 0,8-1 15,2 1-15,3-2 0,2 0 16,4-1-16,2 0 0,3 0 0,6 0 16,1 0-16,-4-1 0,1 0 15,-3 1-15,-3 0 0,-2 1 16,-5 0-16,-3 2 0,-6 0 15,-3-3-15,-2-2 0,-5-2 16,-5-2-16,2 3 0,2 0 0,-2 0 16</inkml:trace>
  <inkml:trace contextRef="#ctx0" brushRef="#br0" timeOffset="104013.6605">3853 10033 0,'0'0'16,"0"0"-16,0 0 0,0 0 15,0 0-15,0 0 0,-11 29 16,11-29-16,-11 37 0,4-10 0,0 7 16,0 1-16,0 3 0,-1 15 15,0 1-15,-2 11 0,2-2 16,1 6-16,0-3 0,1-10 16,0-8-16,-1 0 0,2-3 15,0-6-15,0-4 0,-2-9 16,1-7-16,-2-9 0,3-7 0,2 0 15,0-2-15,-1 1 0</inkml:trace>
  <inkml:trace contextRef="#ctx0" brushRef="#br0" timeOffset="104276.8041">4141 9822 0,'0'0'0,"0"0"16,0 0-16,0 0 15,0 0-15,28 4 0,-28-4 0,0 0 16,25 0-16,-25 0 0,21 3 15,-10-1-15,-4-1 0,1 0 16,0 1-16,-2-1 0</inkml:trace>
  <inkml:trace contextRef="#ctx0" brushRef="#br0" timeOffset="104463.8997">4076 10007 0,'0'0'0,"0"0"0,0 0 0,0 0 15,0 0-15,0 0 0,33-1 16,-33 1-16,25-2 0,-25 2 16,26-1-16,-11 1 0,-2 0 0,0-2 15,1 1-15,0-3 16,-2-1-16,1 0 0,-4 1 16,1 1-16</inkml:trace>
  <inkml:trace contextRef="#ctx0" brushRef="#br0" timeOffset="104700.8635">4201 9930 0,'0'0'0,"0"0"0,0 0 16,0 0-16,-10 30 0,10-30 0,-9 29 16,5-15-16,-1 1 0,0-2 15,3 0-15,-1 0 0,3-1 16,0-1-16,0-2 0,3-1 15,-1 0-15,5-3 0,0-2 16,-1-1-16,3-1 0,1-3 16,0-2-16,2-1 0,0-1 0,1-3 15,3-1-15,-2-2 0,0 3 16,-4 1-16</inkml:trace>
  <inkml:trace contextRef="#ctx0" brushRef="#br0" timeOffset="104878.8646">4460 9817 0,'0'0'0,"0"0"0,0 0 16,0 0-16,0 0 0,0 0 15,0 0-15,26 10 0,-26-10 0,0 0 16,24 11-16,-24-11 0,0 0 16,25 9-16,-17-6 0,1 0 15,0 0-15,-3 0 0,-1 0 16,0 1-16,1-2 0,-3 0 15</inkml:trace>
  <inkml:trace contextRef="#ctx0" brushRef="#br0" timeOffset="105046.9403">4366 9996 0,'0'0'16,"0"0"-16,0 0 0,0 0 0,0 0 15,0 0-15,0 0 0,34 2 16,-34-2-16,29-1 0,-29 1 15,31-2-15,-14 1 0,1-1 16,-3 1-16,1-3 0,0 0 0,-4 1 16,-1 1-16,-1-2 0</inkml:trace>
  <inkml:trace contextRef="#ctx0" brushRef="#br0" timeOffset="105297.9427">4455 9933 0,'0'0'0,"0"0"16,0 0-16,0 0 0,-4 26 15,4-26-15,-7 23 0,4-11 0,-1 1 16,2-1-16,1 0 16,1-1-16,3 1 0,1-2 15,0 1-15,3-3 0,0 1 0,3-3 16,-1 1-16,1-2 0,0 0 15,0-1-15,2 1 0,-3-2 16,1 1-16,-1-2 0,-2 0 16,0-1-16</inkml:trace>
  <inkml:trace contextRef="#ctx0" brushRef="#br0" timeOffset="105597.033">4274 10181 0,'0'0'0,"0"0"16,0 0-16,0 0 0,-20 17 0,20-17 15,0 0-15,-17 21 0,10-14 16,0 0-16,0 2 0,1-2 16,3-2-16,0 1 0,-1 0 15,2-1-15,4 0 0,-1 0 16,5 0-16,1-1 0,1-1 0,6 0 15,1 0-15,-1-2 16,4-1-16,-1 1 0,1 1 16,4-2-16,-1 0 0,-1 1 0,-1 1 15,0-1-15,-4 0 0,-2 1 16,-5-1-16,0 2 0,-2-2 16,-1 0-16</inkml:trace>
  <inkml:trace contextRef="#ctx0" brushRef="#br0" timeOffset="105747.0286">4276 10327 0,'0'0'15,"0"0"-15,0 0 0,0 0 0,0 0 16,0 0-16,24 13 0,-24-13 16,0 0-16,24 17 0,-24-17 15,0 0-15,19 22 0,-13-15 16,-3 0-16,1-1 0</inkml:trace>
  <inkml:trace contextRef="#ctx0" brushRef="#br0" timeOffset="106035.2915">4172 10532 0,'0'0'0,"0"0"15,0 0-15,0 0 0,28 0 16,-28 0-16,23 0 0,-23 0 15,31-2-15,-15 2 0,0-1 16,0 0-16,-3 0 0,0 0 16,-1 1-16,0 1 0,-3 0 0,1 0 15,-3 0-15,-2 1 0,2 0 16,-6 4-16,1 3 0,-4 2 16,1 1-16,-3 2 0,-1 1 15,-1 1-15,-1-1 0,-5 5 16,0-1-16,-2 0 0,1-1 15,-2-2-15,-1-2 0,0-1 16,-3 0-16,4-4 0,1 0 0,2-2 16</inkml:trace>
  <inkml:trace contextRef="#ctx0" brushRef="#br0" timeOffset="111680.8078">17924 9953 0,'0'0'0,"0"0"0,0 0 15,0 0-15,0 0 0,0 0 0,0 0 16,0 0-16,0 0 0,0 0 16,0 0-16,26 12 0,-26-12 0,0 0 15,23 7-15,-23-7 16,24 4-16,-9-1 0,4-1 15,-1 0-15,2 0 0,6-1 16,3 2-16,1-2 0,1-1 0,12 1 16,2-1-16,-1 1 0,0 0 15,15 0-15,2 0 16,5-2-16,-7 0 0,4 1 0,3 1 16,5-1-16,-7 0 0,2 0 15,2 1-15,2-2 0,-8 1 0,7 0 16,3 0-16,-10 1 15,-7 0-15,35-1 0,-3 1 16,-13-1-16,-9 1 0,6-2 16,6 0-16,-10 1 0,-6 1 0,9-2 15,4 0-15,-11 2 0,-8 0 16,10 1-16,8-1 0,-7 0 16,-5 1-16,5 1 0,2-1 15,-12-2-15,-8-5 0,7 2 16,6 3-16,-4 1 0,-4 1 0,4 2 15,2 0-15,-8-4 0,-7-3 16,2 2-16,3 0 16,-7-2-16,-5 0 0,5-1 0,3-2 15,-6 2-15,-6 1 0,2-2 16,2-3-16,-7 2 0,-6 1 16,-3 0-16,-3 0 0,-3-1 15,-3 0-15,-5 3 0,0-2 16,-1 3-16,-2 1 0,0 0 15,-1 0-15,-1 0 0,-2 1 0,0 0 16,2-4-16,-2 4 0,0 0 16,-2-4-16,1 1 15,0 1-15,1 2 0,-3-3 0,0 4 16,1-1-16,2 0 0,-3-2 16,1 1-16,-1 0 0,3 1 0,-2-5 15,0 1-15,0-2 16,1-1-16,-2 0 0,1 0 15,0 0-15,0 0 0,0-1 16,-1-2-16,1-1 0,0 1 0,-1-2 16,-2-2-16,1-1 0,-2-2 15,1-4-15,-1 0 16,1 1-16,-1 0 0,-1-1 0,-2-1 16,0 1-16,0 2 0,0 1 15,1 1-15,-1 1 0,0 0 0,-1 0 16,0 1-16,1 2 15,0 3-15,-2 0 0,-2-2 16,0 3-16,1 1 0,-3 0 16,-1 1-16,0 1 0,2 0 0,-1 1 15,-2 0-15,2 2 0,0 0 16,-1 1-16,-2 0 0,1 0 16,-1 2-16,0-1 0,1 1 15,-1-1-15,0 0 0,-1 1 16,-3 1-16,-1 0 0,3-1 0,-8-1 15,-1 1-15,6 0 0,0 1 16,-8-1-16,0-1 16,0 1-16,2-2 0,-4 0 15,-3 0-15,3-1 0,2 3 0,-9 0 16,-5 0-16,6-1 0,2-2 16,-2-1-16,-4 0 0,4 3 15,5 1-15,-6 0 0,-3 1 16,4 0-16,3-1 0,-9 0 15,-3 0-15,6 0 0,4 0 0,-4 0 16,-3-1-16,5 4 0,4-1 16,-7-1-16,-3 0 15,5-1-15,6-1 0,-6-1 0,-3-2 16,6 2-16,5 2 0,-8-3 16,-2-2-16,9 4 0,2 0 0,-9-1 15,-2-2-15,9 1 16,1 0-16,-10 2 0,-3 1 15,10 0-15,1-2 0,-7 2 16,-2 2-16,10-2 0,2-3 0,-9 1 16,0 0-16,6 0 0,2 0 15,-8 0-15,1 1 16,6-1-16,0 0 0,-6-1 0,-1 0 16,9 2-16,2 1 0,-8-1 15,-4 0-15,9 0 0,2 0 0,-9-1 16,-2 0-16,11 2 15,5 0-15,-9 1 0,-4 2 16,11-3-16,3-2 0,0 1 16,0 0-16,2 1 0,0 0 0,-2-1 15,-2-1-15,6-1 0,4 0 16,-2 1-16,0 2 16,4 0-16,0 1 0,-2 0 0,-3-1 15,2 0-15,2 0 0,1-1 16,2 0-16,3 0 0,3 0 0,-2 1 15,-1 0-15,0 0 16,1 0-16,0 1 0,2 1 16,0 0-16,1 1 0,1 1 0,-1 1 15,2-1-15,1 1 0,-1 0 16,2 1-16,1 1 0,2 0 16,0 2-16,0 1 0,0 0 15,2 0-15,-2 1 0,0 3 16,1 0-16,1 0 0,1 2 15,0 1-15,1 0 0,-1 0 0,0-1 16,1 2-16,-2 0 0,0 0 16,0 1-16,-1 3 15,0-1-15,-1-2 0,0 2 0,0-1 16,0-1-16,1-1 0,-2 3 16,0 1-16,0-7 0,0-1 0,0 0 15,0 1-15,0-2 16,0-1-16,0-2 0,0 0 15,0-2-15,0-2 0,0 0 16,1 0-16,0-1 0,0 0 0,0-2 16,0 0-16,-1-1 0</inkml:trace>
  <inkml:trace contextRef="#ctx0" brushRef="#br0" timeOffset="119164.5107">20894 9397 0,'0'0'0,"0"0"16,0 0-16,0 0 0,0 0 16,0 0-16,0 0 0,0 0 15,0 0-15,0 0 0,0 0 16,0 0-16,0 0 0,0 0 15,26-4-15,-26 4 0,0 0 0,37-5 16,-37 5-16,34-12 16,-17 4-16,4 0 0,4-1 15,-1-1-15,0 0 0,10-8 0,4-3 16,-4 0-16,-2 0 0,9-11 16,1-3-16,-4 1 0,-2 2 15,1-12-15,-3-3 0,-2 5 16,-2 1-16,0-12 0,-5-1 15,-6 7-15,-6 4 0,-4-4 16,-4 0-16,-1 12 0,-2 1 0,-8-10 16,-4-2-16,-3 9 0,-2 7 15,-1 1-15,0 0 16,0 3-16,2 4 0,-5-2 0,-2 3 16,6 4-16,2 4 0,-1 0 15,2 2-15,2 3 0,2 2 0,-1 0 16,1 2-16,1 3 15,2 2-15,1 1 0,-1 2 16,2 0-16,1-2 0,-1-1 0</inkml:trace>
  <inkml:trace contextRef="#ctx0" brushRef="#br0" timeOffset="119664.2377">20443 7357 0,'0'0'0,"0"0"16,0 0-16,0 0 0,0 0 0,0 0 16,0 0-16,0 0 0,-16 26 15,16-26-15,-19 30 16,4-12-16,0 2 0,-3 3 16,-2 2-16,-1 0 0,-1-1 0,-8 9 15,-4-1-15,-2 6 0,4-3 0,-1 3 16,4-4-16,7-9 15,5-4-15,7-7 16,4-3-16,5-1 0,4-3 0,0-1 16,-1-2-16,0 0 0</inkml:trace>
  <inkml:trace contextRef="#ctx0" brushRef="#br0" timeOffset="119864.4792">20421 7650 0,'0'0'15,"0"0"-15,0 0 0,-5 23 16,3-10-16,-1 5 0,0 5 16,-2 2-16,1 0 0,-2 10 0,0 2 15,0-4-15,1-1 16,-1 1-16,3-6 0,1-7 16,-1-3-16,2-6 0,0-5 0,0-1 15,0-2-15,0 0 0</inkml:trace>
  <inkml:trace contextRef="#ctx0" brushRef="#br0" timeOffset="120047.7265">20579 7593 0,'0'0'16,"0"0"-16,0 0 0,-3 18 15,3-18-15,-3 22 0,3-22 16,-8 29-16,4-14 0,-1 0 0,1 1 15,0-2-15,0 0 0,1-4 16,1-2-16,1-3 0,1-5 16,1 2-16,-1-2 0,0 0 15</inkml:trace>
  <inkml:trace contextRef="#ctx0" brushRef="#br0" timeOffset="120464.629">21022 7257 0,'0'0'0,"0"0"0,0 0 0,0 0 16,0 0-16,0 0 0,-20 20 15,20-20-15,-27 22 0,13-8 16,0 1-16,-2 0 0,1-3 0,1 0 16,0-1-16,5-2 0,4-1 15,4-2-15,3-1 0,4 0 16,2-3-16,6-1 15,3-3-15,2 1 0,0 0 0,5-3 16,0 0-16,1-1 0,-1 0 16,-2 1-16,-2 1 0,-4 2 15,-1 0-15,-4 3 0,-3 2 16,-3 1-16,-4 1 0,-7 2 16,-5 2-16,-2 3 0,-1 2 0,-5 4 15,-4 2-15,-2 1 0,-3-1 16,-6 4-16,-1-1 0,1-1 15,2-2-15,-2 0 0,5-3 16,4-2-16,5-2 0,4-5 16,2-3-16,3-6 0,1-5 15,4-3-15,3-2 0,3-1 16,2 0-16,0 1 0,-1 1 16,0 3-16</inkml:trace>
  <inkml:trace contextRef="#ctx0" brushRef="#br0" timeOffset="120614.6343">20789 7553 0,'0'0'0,"0"0"16,0 0-16,0 0 0,31 4 15,-31-4-15,33 9 0,-12-5 16,3 0-16,4 0 0,3 1 16,8 0-16,1 1 0,1-3 15,1 1-15,5 0 0,-3-1 16,-5 0-16,-5 0 0,-5-1 16,-4 2-16,-6-1 0,-6 0 15,-2 0-15,-2 0 0,-3-1 0</inkml:trace>
  <inkml:trace contextRef="#ctx0" brushRef="#br0" timeOffset="120830.6347">20942 7715 0,'0'0'0,"0"0"0,0 0 16,0 0-16,-12 21 0,12-21 0,-10 16 15,10-16-15,-11 23 0,5-11 16,-1 3-16,-1-2 0,1 0 0,-2-1 16,0 0-16,2-1 0,2 0 15,0-4-15,2 0 16,1-3-16,0 0 0,-1 0 0</inkml:trace>
  <inkml:trace contextRef="#ctx0" brushRef="#br0" timeOffset="121014.6326">21065 7770 0,'0'0'0,"0"0"16,0 0-1,-10 22-15,10-22 0,-23 33 16,23-33-16,-28 31 0,14-14 16,1 0-16,0-1 0,-2 5 0,2 0 15,1-3-15,1-2 0,2-3 16,1-4-16,1 0 0,2-3 0,0 0 15</inkml:trace>
  <inkml:trace contextRef="#ctx0" brushRef="#br0" timeOffset="121197.8106">21080 7857 0,'0'0'16,"0"0"-16,0 0 0,0 0 15,0 0-15,-3 31 0,3-31 16,-14 36-16,4-17 0,-3 2 15,-2 1-15,-2 1 0,1 1 0,-6 6 16,0-2-16,-1-1 0,0 0 16,-6 3-16,0-2 15,4-5-15,2-4 0,4-4 0,4-2 16,2-3-16</inkml:trace>
  <inkml:trace contextRef="#ctx0" brushRef="#br0" timeOffset="121599.1075">21745 7447 0,'0'0'0,"0"0"0,0 0 16,0 0-16,2 24 0,-2-24 15,-11 35-15,3-16 0,0 1 0,-6 2 16,-2 4-16,-1-4 0,1 1 16,-4 6-16,1-1 15,2-2-15,1-2 0,-2 0 0,3-4 16,3-4-16,2-4 0,2-1 16,4-3-16,2-1 0,1-4 15,3 0-15,3-2 0,2-1 0,1-1 16,4 2-16,4 3 15,1 2-15,0-1 0,2 2 16,0 0-16,-1 0 0,-2 0 16,4 3-16,3 4 0,-2-1 15,-1-1-15,0 3 0,-4-3 0,-1-2 16,-3 0-16,-2-2 0,-2-2 16,-1-2-16,-1-1 0,-2 1 15</inkml:trace>
  <inkml:trace contextRef="#ctx0" brushRef="#br0" timeOffset="121847.426">21844 7686 0,'0'0'16,"0"0"-16,0 0 0,0 0 0,-11 20 15,11-20-15,-14 25 0,3-7 16,-1 1-16,-3 2 0,0 1 15,-1 2-15,0-1 0,-8 5 16,-3-3-16,3-1 0,2-3 0,-2 0 16,2-3-16,1-3 0,2-4 15,1-3-15,2-4 16,4-3-16,4-2 0,2 1 0,2-1 16,0 1-16</inkml:trace>
  <inkml:trace contextRef="#ctx0" brushRef="#br0" timeOffset="122014.4476">21500 7736 0,'0'0'0,"0"0"0,0 0 15,0 0-15,0 0 0,26-9 16,-26 9-16,32-6 0,-13 3 0,2-2 16,1 1-16,3 1 0,0-1 15,7 1-15,-1 1 0,0 0 16,0-1-16,-6 1 0,-3-1 15,-3 1-15</inkml:trace>
  <inkml:trace contextRef="#ctx0" brushRef="#br0" timeOffset="122480.7172">22062 7556 0,'0'0'0,"0"0"0,0 0 0,0 0 15,27-3-15,-27 3 0,23 0 16,-23 0-16,23 3 0,-11-2 16,0 1-16,1 0 0,-1 0 0,-1 0 15,-2 1-15,-2 0 0,0 0 16,-4 1-16,-2 0 0,-3 0 16,-1 3-16,-3 0 0,0 4 15,-3-1-15,-1-2 0,-1 2 16,-2 1-16,1-1 0,-1 1 0,0 0 15,1-2-15,3-1 16,3-1-16,1-2 0,2 2 16,3-3-16,2 1 0,3-1 15,1 0-15,2 1 0,1 2 0,-1-1 16,1 1-16,0 0 0,0 2 16,0 1-16,0 3 0,-1 5 15,0 1-15,-1 1 0,-1 2 16,-1-1-16,-2-1 0,-1 0 15,-2-1-15,0-2 0,-1-2 0,-1-1 16,0-2-16,0-1 0,-2-3 16,1 0-16,-1-1 15,-2-2-15,-1 0 0,-3-4 16,-3-1-16,-1-1 0,0 1 0,-1-5 16,1-4-16,2 2 0,1 1 15,2 1-15</inkml:trace>
  <inkml:trace contextRef="#ctx0" brushRef="#br0" timeOffset="122646.9504">21982 7890 0,'0'0'16,"0"0"-16,0 0 0,0 0 0,24-12 15,-24 12-15,35-6 0,-12 2 16,1-1-16,3-1 0,4 1 16,-1 0-16,0 2 0,8-4 15,1 1-15,-3-1 0,-3 3 16,2-1-16,-6 1 0,-4 2 15,-7 0-15,-2 1 0</inkml:trace>
  <inkml:trace contextRef="#ctx0" brushRef="#br0" timeOffset="131447.4748">6415 17039 0,'0'0'0,"0"0"16,0 0-16,0 0 0,0 0 0,0 0 16,0 0-16,23 8 15,-23-8-15,0 0 0,30 3 16,-30-3-16,31 0 0,-12-1 15,1 1-15,-1-1 0,1 0 0,3 0 16,3 0-16,7 1 16,0-2-16,3 0 0,2 0 0,0 0 15,-1-1-15,9 0 0,1 1 16,0 0-16,-2 1 0,10 0 16,10 1-1,-2-1-15,-5 0 16,6 1-16,-7 1 0,4-1 0,-2-2 15,-3-1-15,0 1 0,0 0 16,2 1-16,-6-2 0,-4-2 0,21 1 16,10 0-1,-9-1-15,-5-1 0,-1 3 0,-1 0 16,22 0-16,-10 0 0,-2 0 16,-3-1-16,-1 1 0,-2 0 0,-1 0 15,2 2-15,-8-1 0,-5-1 16,6 2-16,4 3 0,-1-3 15,-1-1-15,0 2 0,3 1 16,-5 1-16,-1-1 0,-3 2 16,-2 2-16,1 0 0,2 0 0,-1 4 15,0 3-15,-6-7 16,-5-6-16,14-3 16,9-1-16,3 2 0,1 1 15,-16 2-15,-10 0 0,3-3 16,3-2-16,-3 1 0,-2 1 0,6-1 15,4-3-15,-11 2 0,-5 1 16,0-2-16,0 0 0,-4-1 16,0 1-16,-2 1 0,1-3 15,-8 3-15,-2 3 0,-2-1 16,-1 0-16,-7-1 0,-5 0 0,-6 1 16,-1 0-16,2 0 0,-1 1 15,-2 1-15,-1 0 16,-1 1-16,0-1 0,-2 1 15,4-3-15,-4 3 0,0-3 0,0 3 16,-3-2-16,1 1 0,-1-1 16,2 0-16,0-1 0,-1-1 15,-1-1-15,0-1 0,0-1 16,-1-1-16,0-3 16,0-1-16,-1-2 0,1 1 0,-1 2 15,0-2-15,-1 0 0,0-1 16,-2 0-16,-1-1 0,-1-1 15,-2 2-15,-1 0 0,0 1 16,-1 0-16,1 1 0,0 0 0,-2-1 16,-3-2-16,-1 2 15,0 0-15,1 1 0,-1 1 0,-2-2 16,1 2-16,-2-1 0,-1-1 16,-1 3-16,-1-1 0,2 0 15,2 1-15,1 2 0,2 1 0,-1 2 16,0 0-16,-1 0 0,-1 1 15,2 1-15,-1-1 16,2 0-16,2-2 0,-5 2 16,-4 0-16,7 1 0,-1 2 0,-4-1 15,2-1-15,-1-1 0,0 1 16,-3 0-16,0 1 0,1-1 16,0 1-16,-1 0 0,1-1 15,-1 0-15,-2 2 0,1 0 16,-1-2-16,2 0 0,1 0 0,-3 2 15,-1 0-15,-1 0 0,1 0 16,1 0-16,-1-1 16,-1 2-16,-2-1 0,1 1 0,1-1 15,-2 1-15,0 1 0,-1-1 16,1 0-16,-5-1 0,5-2 16,-3 3-16,-1 1 0,2-1 15,1 0-15,-2 0 0,-2 1 16,2-1-16,1 1 0,0 0 15,-1 0-15,-1 1 0,-2 1 0,1-1 16,2-1-16,-3 0 0,1 0 16,1-1-16,0-2 0,-2 1 15,0 1-15,-1 0 0,-1 0 16,2 0-16,1 0 0,-7 0 16,0 1-16,1-1 0,1 0 15,0-1-15,-1 1 0,1-1 16,2-1-16,-2 0 0,0 0 15,-2 1-15,2 2 0,-1-2 16,1 0-16,-2 0 0,0-1 0,0 1 16,1 0-16,-2 0 0,-3 1 15,5 0-15,1 1 0,0-3 16,-1 0-16,2-2 0,-1 2 16,1 0-16,-1-1 0,2 2 15,3 1-15,-1 0 0,2 0 0,-2-2 16,-2 0-16,2 0 15,0 1-15,1 1 0,-3-1 16,5 0-16,1-1 0,0 1 16,-5 0-16,6 1 0,4 1 0,-5-3 15,0 0-15,1 1 0,0 2 16,4-1-16,3 0 0,-3 0 16,2 2-16,-4-1 0,1 1 15,8-1-15,3 0 0,-1 3 16,1 1-16,3 0 0,0-1 0,2 1 15,0 0-15,3 0 0,0 1 16,1 2-16,2 1 16,-2 1-16,1-2 0,3 5 15,1 5 1,-2 3-16,0 5 0,3-3 0,2-2 16,0 4-16,0 2 0,-1 0 15,0 1-15,0 0 0,1 1 16,-2 2-16,3 1 0,0 3 0,0-2 15,1-1-15,1-1 0,-2 0 16,1 1-16,1-7 0,0-3 0,1-3 16,-1-2-16,0-5 15,-1-4-15,0-3 0,0-1 16,0-1-16</inkml:trace>
  <inkml:trace contextRef="#ctx0" brushRef="#br0" timeOffset="156757.3298">6979 17064 0,'0'0'15,"0"0"-15,0 0 0,0 0 0,0 0 16,0 0-16,22 13 15,-22-13-15,0 0 0,22 14 0,-22-14 16,0 0-16,26 11 0,-16-7 16,1 2-16,-1 1 0,2 0 15,2-2-15,4 1 0,0-1 16,2 0-16,-2 0 0,2-1 16,2 1-16,1-1 0,7 0 15,0 0-15,-5-1 0,-3 0 0,3-1 16,0 0-16,-2-1 0,1-1 15,-1-1-15,-1 1 0,-1-2 16,-3-1-16,1-1 0,0-1 16,-1-2-16,3 0 0,-3-2 15,0 0-15,-3 2 0,-2 1 16,-1 0-16,0-1 0,-2-2 16,-1 1-16,-2-2 0,-1 1 15,-3 0-15,-1 2 0,-4 0 0,-4 0 16,-2 0-16,0 0 0,-5 1 15,-1-1-15,1 1 0,0 0 16,-5 3-16,-3 2 0,0 1 16,0 0-16,0 1 0,2 0 15,1-1-15,2 1 0,1 1 16,1 1-16,1 0 0,2 1 0,4-1 16,-2 0-16,3 1 0,3-1 15,3 0-15,2 0 0,-1-1 16,-1-2-16,3 4 15</inkml:trace>
  <inkml:trace contextRef="#ctx0" brushRef="#br0" timeOffset="157652.8213">7212 16469 0,'0'0'0,"0"0"16,0 0-16,0 0 0,0 0 15,0 0-15,0 0 0,0 0 16,0 0-16,0 0 0,0 0 15,0 0-15,0 0 0,0 0 16,0 0-16,0 0 0,0 0 16,0 0-16,0 0 0,0 0 0,0 0 15,0 0-15,0 0 0,0 0 16,0 0-16,0 0 0,0 0 16,0 0-16,0 0 0,0 0 15,0 0 1,0 0-16,0 0 0,0 0 0,0 0 0,2-24 15,-2 24-15,0 0 16,6-19-16,-6 19 0,2-25 16,-1 9-16,1 0 0,0-2 15,-1-2-15,0-2 0,1 0 0,-2-10 16,1-3-16,-1 1 16,-1 1-16,1-3 0,-2-2 15,-2-5-15,0 1 0,2-1 16,1-5-16,-3-4 0,0 5 0,0-3 15,-4-3-15,1 6 0,1 4 16,-2-12-16,-1-2 16,3 9-16,-1 8 0,1-6 0,1-5 15,0 6-15,-1 3 0,-3-9 16,-1 0-16,-2 6 0,2 5 0,-6-6 16,-3-3-16,3 4 15,1 3-15,1-1 0,-1 1 16,1 2-16,1 2 0,-10-16 0,-2 5 15,11 20-15,0 0 0,-11-18 16,1 4-16,13 21 0,1 2 0,-1-2 16,-1-4-1,1 5-15,1 2 0,-1 2 0,2 3 16,0 1-16,4 4 0,2 3 16,0 2-16,2 1 0,1 3 0,0 0 15,0 0-15,0 4 16,-1 3-16,1-2 0,1-1 15,0-1-15,0 0 0,-1-1 16</inkml:trace>
  <inkml:trace contextRef="#ctx0" brushRef="#br0" timeOffset="157914.0815">6485 13453 0,'0'0'0,"0"0"0,0 0 15,33 13-15,-19-8 0,3 4 0,1 3 16,0 1-16,1 0 0,6 4 15,-1 0-15,-1-2 16,-1-3-16,-4-1 0,-2-1 0,-3-3 16</inkml:trace>
  <inkml:trace contextRef="#ctx0" brushRef="#br0" timeOffset="158114.6177">6315 13710 0,'0'0'0,"0"0"16,0 0-16,-10 29 0,6-17 16,-2 7-16,0 5 15,0 1-15,0 1 0,1 8 0,2 0 16,1 3-16,4-5 0,2-5 16,4-3-16,0-3 0,1-2 0,-1-5 15,-1-1-15,-2-4 0</inkml:trace>
  <inkml:trace contextRef="#ctx0" brushRef="#br0" timeOffset="158448.4679">6662 13750 0,'0'0'0,"0"0"15,25-4-15,-8 2 0,1 0 0,4 0 16,3 1-16,7-1 0,0 2 15,0 0-15,2 0 0,5 3 16,-2 0-16,-7 2 0,-2 2 16,-5-1-16,-3 1 0,-3 2 15,1 1-15,-5 1 0,-1 2 16,-4 4-16,-4 3 0,-3 0 16,-2-1-16,-1 5 15,-1 5-15,-1-4 0,2-1 0,-1-2 16,0-1-16,-1-3 0,0-1 0,-2 1 15,-3 1 1,-1-3-16,-1-1 16,-2-3-16,0-1 0,-2-6 0,-3-3 15,0-3-15,2-2 0,1 1 16,2 0-16,3 0 0</inkml:trace>
  <inkml:trace contextRef="#ctx0" brushRef="#br0" timeOffset="158648.1554">6865 13800 0,'0'0'0,"0"0"0,0 0 0,0 0 15,0 0-15,0 0 0,-19 27 16,19-27-16,-20 24 0,5-12 16,-6 0-16,1 2 0,-1-2 15,0 3-15,-1 0 0,-4 1 16,1-2-16,2-2 0,2-2 0,4-2 15,2-1-15,3-1 0</inkml:trace>
  <inkml:trace contextRef="#ctx0" brushRef="#br0" timeOffset="158800.1919">6801 13934 0,'0'0'0,"0"0"0,0 0 16,0 0-16,20 9 0,-20-9 0,20 14 15,-8-5-15,1 1 0,1 1 16,-1-2-16,2-1 0,2 0 16,-3-1-16,-2-1 0,-1-1 15</inkml:trace>
  <inkml:trace contextRef="#ctx0" brushRef="#br0" timeOffset="159031.3379">7471 13718 0,'0'0'0,"0"0"16,0 0-16,0 0 0,0 0 0,0 35 16,0-35-16,-5 34 0,3-15 15,-1 1-15,1 0 16,0 0-16,1 0 0,0 3 0,1 0 15,0-3-15,0-1 16,0-3-16,0-3 0,0-2 0</inkml:trace>
  <inkml:trace contextRef="#ctx0" brushRef="#br0" timeOffset="159347.1043">7515 13774 0,'0'0'0,"0"0"16,0 0-16,26 0 0,-26 0 0,22 1 16,-6 0-16,3 1 15,2 0-15,7 2 16,1 1-16,0 0 0,-1 1 0,-4-1 16,-2 0-16,2 3 0,-4 1 0,-5 3 15,-1 1-15,-8-1 0,-1-1 16,-4 4-16,-3 0 0,-3 2 15,-1 1-15,-3 2 0,-1 2 16,0 2-16,-2-2 0,2 0 16,1-1-16,0-5 0,2-2 15,-5-1-15,1-3 0,2-3 16,-1-2-16,4-2 0,-1-1 16,3 0-16</inkml:trace>
  <inkml:trace contextRef="#ctx0" brushRef="#br0" timeOffset="159515.1014">7464 13921 0,'0'0'0,"0"0"0,0 0 16,24 2-16,-24-2 0,27 3 16,-27-3-16,33 4 0,-13-2 0,2 1 15,3 1-15,-3 0 16,-1 0-16,1-2 0,-1 0 0,-4 0 15,-1 0-15,-3-1 0</inkml:trace>
  <inkml:trace contextRef="#ctx0" brushRef="#br0" timeOffset="159684.3389">7456 14082 0,'0'0'0,"0"0"15,0 0-15,0 0 0,0 0 0,32 5 16,-32-5-16,36 2 15,-36-2-15,42 1 0,-20-1 16,1 0-16,2 0 0,-3-1 0,0 0 16,1-1-16,-3 1 0,-3 0 15</inkml:trace>
  <inkml:trace contextRef="#ctx0" brushRef="#br0" timeOffset="160086.4638">7727 13619 0,'0'0'0,"0"0"15,0 0-15,0 0 0,0 0 0,0 0 16,-8 40 0,1-19-16,-3 0 0,-1 7 15,0 5-15,-3 0 0,2 0 0,-1 8 16,1-2-16,-2 5 0,0-3 15,2 0 1,1 1-16,4-4 16,2-3-16,2-7 0,1-4 0,4 1 15,3-3-15,2-5 0,1 0 0,3-5 16,2-1-16,5 0 0,3-1 16,2-3-16,1 0 0,1-4 15,2-1-15,0 1 0,2 1 16,-3-4-16,0-2 0,-2-3 15,0 0-15,-2-3 0,-2 0 0,1-2 16,-1-3-16,-1-1 0,-2-3 16,0-4-16,-5-4 0,-1 1 15,-1 0-15,-2 5 0,-2 3 16,0 4-16</inkml:trace>
  <inkml:trace contextRef="#ctx0" brushRef="#br0" timeOffset="170898.1675">14970 15586 0,'0'0'0,"0"0"0,4 21 15,-1-4-15,1 3 0,2 13 0,0 8 16,1-1-16,0 0 0,0 16 15,0 6-15,0 9 0,-3-3 16,0 11-16,1-1 0,-2-6 16,0-6-16,0 10 0,-2-2 15,-1-8-15,0-5 0,-2 21 16,-3-10-16,3-11 0,0-8 0,0-3 16,0-1-16,2-10 0,2-6 15,0 0-15,1 2 16,-1-11-16,0-7 0,1-5 0,-2-4 15,0-2-15</inkml:trace>
  <inkml:trace contextRef="#ctx0" brushRef="#br0" timeOffset="172721.9803">14885 15432 0,'0'0'0,"0"0"15,0 0-15,0 0 0,28-12 0,-28 12 16,31-4-16,-12 3 0,0 0 15,8 1-15,4 1 0,13 1 16,2 0-16,8-2 0,7-1 16,15 0-16,0 0 0,23-2 15,6 1-15,12-2 0,-6-1 0,24-4 16,2-4-16,49-4 0,-20 4 16,3 6-16,-1 3 15,-3-2-15,-4-3 0,10-3 0,6 0 16,-35 4-16,-23 4 0,17-1 15,12-3-15,7-1 0,6-2 16,2 3-16,3 0 0,-33 4 16,-23 3-16,16-2 0,10-1 15,6 2-15,5 1 0,0 2 16,0 0-16,-30 0 0,-21-2 0,12 0 16,6-1-16,7 2 0,4 2 15,-10-1-15,-6-1 0,-18 0 16,-10 0-16,3 3 0,2 1 15,-6-2-15,-2-3 0,0 2 16,-1 0-16,-19 3 0,-10 1 0,0-3 16,1-3-16,0 0 15,1 1-15,-8 0 0,-6 1 16,-9 4-16,-8 3 0,3-3 16,2-5-16,0 5 0,1 2 0,-5 8 15,-2 5-15,-5-5 0,-3-1 16,1 3-16,1 4 0,2 5 15,1 3-15,0-1 0,2 0 16,-3 6-16,-2 3 0,-2 4 16,-1 3-16,-4-19 0,2 3 0,2 7 15,1 5-15,4 0 16,3 1-16,1 2 0,3 2 16,-2 0-16,-1-1 0,0 12 0,0 3 15,5 10-15,-1-11 0,-2-3 16,-1-4-16,-3-1 0,1-4 15,-4-2-15,-2-2 0,-3-4 16,-3-1-16,-1-5 0,-1-2 16,0-6-16,1-5 0,-2-7 15,0 4-15,1-2 0,1-1 0,-1 2 16,1 0-16,1-4 0,-1 0 16,2 1-16,0 0 0,-1 2 15,-2 2-15,3 4 0,1 3 16,-1-3-16,-1-3 0,0 2 15,-2 1-15,-1 0 0,-1 1 0,0 0 16,-1 0-16,-1-6 16,0-1-16,-2-2 0,-2-1 15,2 1-15,1-1 0,-1-2 16,-2 1-16,0-2 0,-2 1 16,-1 2-16,0 3 0,0-5 15,0 1-15,-1-2 0,-2 1 16,-2-1-16,-3 0 0,-2-1 15,0 0-15,1-1 0,0-1 0,-3 1 16,-2-2-16,-2 0 0,-1 1 16,-6-1-16,2-2 0,-2 1 15,-2 0-15,-8-2 16,-5-1-16,0 3 16,-2 2-16,6-3 0,4 0 0,-12 1 15,-3 2-15,4-2 0,0-3 16,-7 0-16,1 0 0,4-2 15,3-1-15,-3 0 0,-2 1 16,1-1-16,1 0 0,-9 1 16,-2 0-16,9-1 0,7-2 0,-5 1 15,-4 0-15,2 1 16,2 0-16,-3 0 0,-1 0 16,0-1-16,0 1 0,-9-1 15,-1 2-15,-2-5 0,16 0 0,-7 1 16,-6 1-16,7 5 0,6 3 15,-9-2-15,-5-3 0,5 1 16,4 0-16,-7 1 0,-3 0 16,11-2-16,9 1 0,-9 0 15,-6 3-15,4-1 0,2 1 0,-4 0 16,-3-1-16,11 0 0,7 0 16,-10-1-16,-6-1 15,8 0-15,7-1 0,-8 1 16,-4-2-16,1 2 0,0-1 0,-5 5 15,-4 3-15,12-4 0,9 0 16,-10-4-16,-8-2 0,6 0 16,4-1-16,-7 2 0,-3 2 15,4 1-15,5 1 0,-6-3 16,-5 0-16,11 0 0,9 0 0,-10 1 16,-8 0-16,4-2 0,0 0 15,-2 4-15,-4 2 16,11-1-16,8 0 0,-9-3 0,-5 0 15,5 1-15,3 3 0,-8-5 16,-6 0-16,6-2 0,6 1 0,-7 2 16,-6 3-16,14 0 15,10-1-15,-10-1 0,-5-1 16,-2 0-16,0-1 0,2-1 16,-1 0-16,9 5 0,6 2 0,-13 1 15,-6-1-15,12-1 0,9-1 16,-8 0-16,-7 0 0,6 2 15,3 1-15,-7-4 0,-4-3 16,4 5-16,3 2 0,1 0 16,-2-1-16,8-2 0,4 0 0,-5 1 15,-4 1-15,8-4 0,7-4 16,0 4-16,-1 1 0,1 0 16,-1-1-16,7 4 15,4 2-15,3-2 0,2-2 0,-2-1 16,-2-1-16,13-1 0,1 1 0,1 0 15,1 2-15,1-1 16,3 0-16,1 0 0,2-1 16,-3 3-16,3-3 0,-1 6 15,3-1-15,0-1 0,-1 1 0,1-1 16,0-1-16,-2-3 0,2 1 16,-2-1-16,0 0 15,0 0-15</inkml:trace>
  <inkml:trace contextRef="#ctx0" brushRef="#br0" timeOffset="204532.3484">15228 11264 0,'0'0'16,"0"0"-16,0 0 0,-24 8 0,24-8 15,-26 14-15,9-5 0,-2 3 0,-1 1 16,-9 9-16,-3 3 16,0 2-16,1 4 0,-10 11 15,-2 3-15,2 5 0,3 5 16,-9 12-16,-6 13 0,7-4 16,5-4-16,-3 14 0,2 1 0,-6 29 15,8-12-15,14-6 0,8-6 16,8-10-16,6-8 0,8 1 15,6 0-15,11-9 0,8-7 16,8-7-16,8-5 0,8 0 16,7-1-16,11-6 0,9-3 15,1-6-15,1-5 0,10-2 16,7-1-16,3-7 0,4-7 16,4-2-16,4-2 0,-8-1 0,-5 0 15,17-5-15,11-8 16,-14-3-16,-8-5 0,-7-4 15,-4-3-15,-5-5 0,-1-2 0,2-4 16,5-1-16,-10-5 0,-6-4 16,-8-5-16,-6-6 0,-5 5 15,-4 3-15,-6-9 0,-5-5 16,-8 2-16,-8 0 0,-8-3 16,-6-3-16,-6 0 0,-4-2 0,-6 1 15,-3 1-15,-6 3 0,-3 2 16,-8-5-16,-8-3 15,-6 6-15,-6 5 0,-2-3 0,-4-1 16,-1 9-16,-1 4 0,-16-1 16,-9-1-16,3 2 0,-1 0 15,-6 11-15,-4 6 0,0 2 16,1 1-16,-5 2 0,-2 0 16,0 5-16,1 4 0,-2 7 15,0 5-15,1 4 0,1 0 0,-5 8 16,-6 5-16,-2 3 0,-1 3 15,-7 10-15,-4 9 0,33-12 16,26-8-16,15-4 0</inkml:trace>
  <inkml:trace contextRef="#ctx0" brushRef="#br0" timeOffset="206330.9613">20081 12608 0,'0'0'0,"0"0"0,0 0 0,0 0 16,0 0-16,0 0 0,27 0 16,-27 0-16,0 0 0,25 0 15,-15 0-15,-1 0 0,-1 0 0,-1 0 16,1-1 0,-1 1-16,-2 1 0,0-1 0,-2 0 15,-3 0-15,0 0 0,-3 3 16,-2 0-16,-1-2 0,-3-1 0,-2 1 15,-1-1-15,-2 0 0,0 0 16,-4 1-16,-3 0 0,0 0 16,1 1-16,-10-1 0,-1-1 15,-1 2-15,-1 1 0,-1-1 16,-2 0-16,0 0 0,0 1 16,-11 1-16,0-1 0,2-1 15,1-1-15,-10 0 0,-3 0 0,4-2 16,3-1-16,-1 1 0,-1 0 15,0-1-15,1 2 0,-9-2 16,2 0-16,0 0 0,3 0 16,-2-1-16,-2 1 0,-2-1 15,4 0-15,1 0 0,-2 0 16,5 2-16,3-2 0,2 1 16,-1 0-16,4 2 0,3 2 0,-1-1 15,0-1-15,-1 0 0,1 0 16,2 0-16,3 1 0,3-1 15,4 0-15,-5 0 0,-1 3 16,5-2-16,5 1 0,1-1 16,1 0-16,2 0 0,1 0 15,3-2-15,1-2 0,4 3 16,3 1-16,3-2 0,1-1 16,3 2-16,2-1 0,-1 0 15,1 1-15,2 0 0,-2-2 16,2 2-16,0 0 0,0 0 0,0-3 15,0 3-15,3 1 16,-3-1-16,3 1 0,-3-1 0,2 1 16,-2-1-16,2 3 0,-2-3 15,2-6-15,-1 2 0,0 2 16,0-1-16</inkml:trace>
  <inkml:trace contextRef="#ctx0" brushRef="#br0" timeOffset="206781.2389">17842 12401 0,'0'0'0,"0"0"0,0 0 16,0 0-16,0 0 0,0 0 0,0 0 15,0 0-15,0 0 0,0 0 16,0 0-16,0 0 0,0 0 0,-19 20 15,19-20-15,0 0 16,-22 18-16,22-18 0,-18 18 0,7-8 16,0 1-16,0-3 0,0 0 15,0 0-15,1-1 0,0 2 16,1-1-16,0 0 0,0 0 16,0 0-16,1 0 0,-1-1 15,1-1-15,1 1 0,1 0 16,0-3-16,1 1 0,0 0 15,1-1-15,1-1 0,0 0 0,3 0 16,3 0-16,-1 0 0,1 1 16,2 1-16,0 0 15,2 2-15,-1 0 0,4 1 0,2-1 16,2 1-16,-1 1 0,1 1 16,2 2-16,-2-3 0,0 2 15,4 2-15,1 1 0,-2-1 16,0 0-16,-3-1 15,-1 0-15,-2-4 0,-2 0 0,-1-2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8-27T03:22:53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2921 2256 0,'0'0'0,"0"0"0,-23-3 15,8 3-15,-1 1 0,-14 0 16,-7 1-16,0 1 0,-4 1 0,-13 8 16,-6 5-16,1 1 15,1 1-15,-18 6 0,-3 3 16,-9 9-16,8 2 0,-11 12 16,6 4-16,-1-2 0,9-8 0,-10 24 15,14 0-15,10-8 0,10-5 16,15 1-16,7 1 0,12-7 15,8-4-15,9 9 0,5 6 16,6-11-16,1-6 0,19-5 16,8-1-16,5-10 0,4-7 0,18-1 15,14-1-15,-1-6 0,-1-2 16,27 9-16,19 7 16,-3-10-16,-5-6 0,20-5 0,12-5 15,-9-2-15,-4-2 0,18 0 16,11-3-16,-14 0 0,-9-2 15,15 5-15,12 2 0,-14 1 16,-9-1-16,13-12 0,5-10 16,-12 5-16,-11 2 0,11 1 15,7-2-15,-18 4 0,-14 2 0,7-2 16,6 0-16,-15-4 0,-6 1 16,2-4-16,1-3 0,-19 3 15,-12 1-15,-6-3 0,-2-1 16,-10-4-16,-5-2 0,-9-9 15,-3-4-15,-7 4 0,-7 1 0,-10 0 16,-8-2-16,-6-2 16,-5-2-16,-5-5 15,-6-4-15,-5 6 0,-2 5 0,-10-13 16,-8-7-16,-5 12 0,-1 8 0,0-4 16,-2-1-16,-4 4 0,-3 7 15,-7-7-15,-4-3 0,0 6 16,0 7-16,-10-6 0,-7-3 15,-3 6-15,-2 3 0,-11 3 16,-6 2-16,-1 2 0,1 1 0,-17 5 16,-16 3-16,9 6 0,3 5 15,-17 2-15,-13 4 16,6-1-16,4-1 0,-24 11 0,-16 5 16,12 7-16,6 1 0,-16 11 15,-13 6-15,14 3 0,8 1 16,0 13-16,2 9 0,25-5 15,16-5-15,4 0 0,7 1 16,25 2-16,12 3 0,24-21 16,14-13-16,10-10 0</inkml:trace>
  <inkml:trace contextRef="#ctx0" brushRef="#br0" timeOffset="1016.7783">5820 2900 0,'0'0'0,"0"0"16,0 0-16,27 2 0,-17-4 0,5 2 15,4-1-15,0 0 16,0 0-16,11-1 0,3-1 16,-1 0-16,0 0 0,9 1 15,0-2-15,-2 2 0,-3-1 0,3-1 16,4-1-16,-1-1 0,-4 2 16,15 0-16,3 3 0,-7-5 15,-4-4-15,14-2 0,0 0 16,0 2-16,-3 2 0,13-4 15,4-2-15,-10 2 0,-7 1 16,19-1-16,12-3 0,-13 0 16,-9-3-16,34-9 0,-4 1 15,-1 3-15,1 2 0,1-1 0,1 0 16,-1 4-16,-3 3 0,4-7 16,1-3-16,-5 3 0,-4 4 15,4 3-15,1 3 0,-6-5 16,-4-2-16,9 2 0,8 4 15,-5-4-15,-3-1 0,8 3 16,4 1-16,1 3 0,-1 3 0,10-7 16,6-3-16,-1-4 15,0-1-15,8-2 0,4-3 16,0 10-16,-2 7 0,6-12 0,6-6 16,-5 1-16,-1 1 0,7 5 15,5 5-15,-4-6 0,-2-4 16,9 1-16,7 0 0,-8 11 15,-5 5-15,4-1 0,3 1 16,-7-2-16,-4-1 0,5 5 16,3 4-16,-7 1 0,-3 3 0,3 0 15,5 3-15,-11 3 0,-4 2 16,2 2-16,4-1 0,-6 1 16,-4 0-16,1 13 0,1 7 15,-9-3-15,-4-2 0,1 1 16,1 0-16,-7 6 0,-5 3 15,2 2-15,2-1 0,-9 0 16,-8 1-16,4 2 0,3 3 16,-11 1-16,-6-1 0,0 3 15,0 1-15,-8-5 0,-5-1 0,-1-1 16,-1 3-16,-7-5 0,-7-2 16,-1-6-16,-1-2 0,-8-4 15,-5 0-15,-5-7 0,-3-5 16,-11 7-16,-7 6 0,-1-3 15,-4-4-15,1-2 0,0-4 0,-3 5 16,-3 4-16,1-4 16,-1-1-16,-1-5 0,0-3 0,-1-2 15</inkml:trace>
  <inkml:trace contextRef="#ctx0" brushRef="#br0" timeOffset="2083.5862">16864 2894 0,'0'0'0,"0"0"0,0 0 0,0 0 15,0 0-15,-20 8 0,20-8 16,0 0-16,-22 21 0,14-12 0,-1 2 16,0-2-16,1-1 0,-2 2 15,-1 2-15,0 1 0,1 2 0,-3 3 16,0 0-16,1 0 15,1 0-15,0 7 0,1 6 16,2-3-16,1-2 0,4 6 16,3 3-16,3-4 0,3 0 15,8 0-15,7 2 0,2-4 0,2-2 16,12 6-16,7 0 0,5-3 16,4-4-16,21 4 0,7 1 15,-2-3-15,-1-2 0,18 1 16,5-4-16,37 2 0,-16-4 15,8-2-15,6 1 0,-12-6 16,-6-2-16,11-6 0,7-4 16,-10-1-16,-8-1 0,13 0 0,9-1 15,-13-3-15,-9-2 0,11-4 16,6-3-16,-11 4 0,-10-1 16,7-5-16,3-3 0,-15-1 15,-10 1-15,3-3 0,2-3 16,-11-4-16,-7 0 0,2-4 15,1-1-15,-14 2 0,-11 1 0,-3-11 16,-1-7-16,-8 1 0,-7-1 16,-10-4-1,-5-5-15,-9 5 0,-6 2 0,-6-2 16,-5-1-16,-7 2 0,-5 3 0,-5-5 16,-3-3-16,-3 2 0,-3-1 15,-13 3-15,-8 1 0,0 4 16,0 1-16,-11-9 0,-7-7 15,-3 11-15,-3 8 0,-14-1 16,-8 2-16,1 0 0,2 2 0,-16 0 16,-10 1-16,5 8 0,2 5 15,-19 2-15,-14 2 16,8-1-16,5-1 0,-15 6 0,-12 4 16,9 10-16,5 5 0,-12 8 15,-8 7-15,13 2 0,8 3 0,-7 4 16,-6 6-16,17 5 15,12 4-15,2 4 0,1 2 16,16 0-16,9 3 0,3 2 16,0 5-16,15-3 0,10 1 0,8 1 15,5 2-15,17-1 0,12-3 16,7-3-16,6-3 16,9-14-16,6-11 0,9 18 0,7 12 15,2-4-15,0-2 0,-7-14 16,-5-11-16,-4-6 0</inkml:trace>
  <inkml:trace contextRef="#ctx0" brushRef="#br0" timeOffset="22983.9304">18453 3543 0,'0'0'0,"0"0"0,0 0 0,0 0 15,0 0-15,5 23 0,-5-23 16,0 0-16,7 24 0,-7-24 16,8 18-16,-3-9 0,2-1 0,2-2 15,3-2-15,2-4 0,2-1 16,5-3-16,3-3 0,2-2 16,2-3-16,14-9 0,4-2 15,15-11-15,0-1 0,17-6 16,0 3-16,-17 8 0,-14 6 15,-10 5-15</inkml:trace>
  <inkml:trace contextRef="#ctx0" brushRef="#br0" timeOffset="28616.8381">1780 5499 0,'0'0'0,"0"0"0,0 0 16,26-5-16,-14 3 0,7-3 16,4-4-16,4 1 0,5 1 15,16-7-15,6 0 0,10-2 0,1 1 16,14-1-16,3 1 16,-6 2-16,-3 2 0,9 0 0,-2 1 15,-1 6-15,-7 5 0,-22 1 16,-14-2-16,-11 1 0</inkml:trace>
  <inkml:trace contextRef="#ctx0" brushRef="#br0" timeOffset="29050.011">1987 8695 0,'0'0'0,"0"0"0,24-9 0,-8 2 15,3-1-15,15-3 0,8-2 16,4-1-16,2 1 0,14-5 16,4 0-16,12-1 0,-6 1 0,15-1 15,1 0-15,-9 3 0,-6 2 16,8 0-16,-5 0 16,3 1-16,-23 3 0,-19 4 0</inkml:trace>
  <inkml:trace contextRef="#ctx0" brushRef="#br0" timeOffset="29466.6201">1879 10651 0,'0'0'0,"13"-5"0,4 0 16,0 1-16,5 1 0,12-4 15,7-1-15,1 0 0,2-3 0,15-2 16,8 2-16,9 0 0,-6-1 16,15-1-16,0 2 15,-11 2-15,-6 2 0,-10 2 0,-18 0 16,-10 2-16</inkml:trace>
  <inkml:trace contextRef="#ctx0" brushRef="#br0" timeOffset="29883.0609">1948 12548 0,'0'0'16,"15"-2"-16,1-1 0,3 0 0,0 0 15,16-2-15,3 1 16,4-2-16,2 2 0,16-1 0,15 2 15,-6 0-15,-4 0 0,12 3 16,-3 4-16,-4 1 0,-5 0 0,-10-1 16,-15-1-16,-12 0 15</inkml:trace>
  <inkml:trace contextRef="#ctx0" brushRef="#br0" timeOffset="30300.8184">2122 14633 0,'0'0'0,"18"-7"15,2-1-15,-1-1 0,6 1 0,10-3 16,15-4-16,4 2 16,1-1-16,14 2 0,3 1 15,-6 4-15,-6 3 0,6 4 16,-2 4-16,-16 0 0,-11-3 0,-9 1 16</inkml:trace>
  <inkml:trace contextRef="#ctx0" brushRef="#br0" timeOffset="38767.1903">7568 5423 0,'0'0'0,"0"0"0,0 0 15,23 1-15,-23-1 0,28 3 16,-6 1-16,0-3 0,0-1 15,11 0-15,5-1 0,-3 1 16,1 1-16,13-1 0,2 0 16,-1 0-16,1-1 0,12 4 15,1 0-15,-4 1 0,-1 0 0,11-4 16,3-2-16,-3 2 0,-2 2 16,11-4-16,2-2 0,-7 3 15,-6 1-15,41 1 0,-1 3 16,-16-1-16,-12 0 0,6-3 15,2-1-15,-6 1 0,-5 1 16,9-1-16,6 1 0,-8-2 16,-6-1-16,8 2 0,5 2 15,-10-1-15,-7 2 0,8-2 16,7 1-16,-5-4 0,-2 0 0,6 4 16,4 8-16,-9-7 0,-4-3 15,7-2-15,5 0 0,-6-3 16,-4 1-16,7 5 0,6 4 15,-8-4-15,-6 1 16,9-4-16,6 0 0,-6 3 0,-4 4 16,10-6-16,7-4 0,-13 1 15,-9 1-15,13 4 0,7 5 16,-8-4-16,-7-4 0,4-7 16,4-4-16,-7 5 0,-4 4 0,5-2 15,5-1-15,-9 2 0,-6 1 0,9 1 16,6 1-16,-9 0 15,-7-1-15,8 1 0,3-1 16,-7 1-16,-4 5 0,6-3 16,4 0-16,-9-3 0,-5 0 15,7 2-15,5 0 0,-8 2 16,-5 0-16,4-1 0,4 0 16,-5 0-16,-4 1 0,8-1 15,2 0-15,-7 1 0,-6 0 0,8 3 16,4 2-16,-6-4 0,-4-2 15,2 2-15,3 1 0,-4-2 16,-3 2-16,4-2 0,6 0 16,-8 7-16,-4 3 0,6-4 15,4-5-15,-7 1 0,-4-1 0,8-2 16,4-3-16,-9 3 16,-7 3-16,9-2 0,6-2 15,-8 4-15,-3 1 0,7-3 0,5-1 16,-4 0-16,-2 0 0,3 6 15,2 3-15,-8-7 0,-4-3 16,5-1-16,5-1 0,-12 1 16,-5 1-16,4 3 0,4 2 15,-6-4-15,-4-1 0,3-6 16,2-1-16,-7 5 0,-4 5 0,-1-1 16,0-1-16,-2-1 0,-4-4 15,4 2-15,1 0 0,-4-2 16,-4 1-16,2 2 0,0 1 15,-4 1-15,-2 0 0,-2-1 16,-1-1-16,-3 1 0,-3 0 16,0 1-16,0 1 0,-13-3 15,-2-2-15,1 2 0,2 0 16,0 1-16,0-1 0,-2-2 16,-1-1-16,-1 0 0,-1 0 0,-3-1 15,1 1-15,-1-1 0,0-1 16,-1 0-16,1 1 0,-2-2 15,0 1-15,2-4 0,-1-3 16,-1-1-16,0 1 0,-1-3 16,-1-2-16,2-2 0,2-2 15,-1-4-15,0-1 0,2 2 0,-1 0 16,1-3-16,1-4 0,-1 2 16,2 0-16,0 0 0,0-3 15,1-4-15,0 4 0,-1 2 16,0 1-16,-3-1 0,-1 1 15,-2 1-15,-4 1 0,1 5 16,0 4-16,-3-1 0,-4 0 16,-1 3-16,-2 2 0,-2 1 15,-1 2-15,0 3 0,0 0 16,-3 1-16,-6 1 0,3 1 0,-1 0 16,-1 1-16,-3 3 0,2 1 15,0 1-15,-2-1 0,-2 1 16,2 1-16,1 0 0,-4 1 15,-1 2-15,2-2 0,0 0 16,-7 1-16,-2 1 0,6-3 0,1 0 16,-7 0-16,-2 2 15,2-1-15,0 1 0,-4-2 16,-2-1-16,1-1 0,2 0 0,-4 1 16,-3 2-16,3-1 0,2 0 15,-12 2-15,-3-2 0,5 0 16,2 0-16,-5-2 0,-3 1 15,2-2-15,2 1 0,-12-3 16,-3 1-16,6 4 0,1 4 16,-3-1-16,-4-2 0,-4 1 0,6-1 15,-30-1-15,0 0 16,16-1-16,10 1 0,-4 0 16,-2 1-16,7 0 0,4 2 0,-7-1 15,-2 0-15,4-2 0,3-1 16,-5 1-16,-5-1 0,6 3 15,5 1-15,-7 0 0,-4-2 16,5 0-16,5-2 0,-10 1 16,-7 0-16,9-1 0,6 0 0,-10 1 15,-3 0-15,8 1 0,5 0 16,-8-1-16,-5 1 0,5 0 16,7 0-16,-11-2 0,-6-1 15,8 2-15,4 2 0,-5-4 16,-4 1-16,7-3 0,5 1 15,-9 2-15,-5 1 0,8 1 16,5-1-16,-4-1 0,-2-1 16,4 2-16,3 2 0,-5-5 15,-3-2-15,6 1 0,4 3 0,-3-1 16,-1 0-16,5-1 16,5-2-16,-6 2 0,-5-1 15,6-1-15,4 1 0,-4 2 0,-4 2 16,5-2-16,2 1 0,-5-1 15,-4 1-15,10-2 0,7 2 16,-7-2-16,-4-1 0,6-1 16,5-3-16,-7 5 0,-6 1 0,5 2 15,2 1-15,-4-4 16,-3 0-16,12 3 0,7 2 16,-6-2-16,-6-1 0,2-5 0,0-2 15,-2-1-15,-2 2 0,11 4 16,6 5-16,-7-3 0,-4-2 15,-1-2-15,1 2 0,-1 0 16,-2 2-16,9-1 0,5 0 0,-8-2 16,-6 2-16,7 0 0,5 0 15,-4 1-15,-2 2 16,-1-1-16,2 1 0,-2 0 0,-2-1 16,9 1-16,6 0 0,-8 0 15,-5-1-15,5 0 0,3 1 16,-3 3-16,-2-1 0,1 2 15,0-2-15,-3 1 0,-1 0 16,9-1-16,8-2 0,-9 3 16,-8 0-16,7 0 0,5-1 0,-1-1 15,-2 0-15,5 0 0,3-2 16,-5 0-16,-4 0 16,3 0-16,1 1 0,3 1 0,2 0 15,0-2-15,1-1 0,0 0 16,-2 0-16,4 1 0,4 0 15,-1-5-15,0-5 0,10 7 16,-2 2-16,-2 1 0,-3 0 16,5-1-16,2-1 0,-4 1 15,-6-1-15,6 0 0,1 0 0,-1 1 16,2 0-16,1-2 0,1 0 16,0 0-16,0 2 15,3-1-15,3 1 0,-3 0 0,-2 0 16,2 0-16,1 1 0,4 0 15,-1 0-15,3 0 0,0 0 16,1 1-16,-1 0 0,0 0 16,2 0-16,2 0 0,0 1 15,0 1-15,0-1 0,0 2 16,0 0-16,1 0 0,1 1 0,1 1 16,2 0-16,0 0 0,1 1 15,-1 1-15,1 1 0,-1 2 16,1-1-16,-1 2 0,1 1 15,-1-1-15,1 2 0,-1 0 16,1 2-16,-1 0 0,1 0 16,-2 1-16,0 1 0,1-1 15,0 3-15,1-1 0,0 2 16,1-1-16,1 1 0,-2 0 16,1 4-16,2-2 0,1 0 0,-1 5 15,1 0-15,-1-4 0,0-2 16,2 2-16,0 0 0,0 1 15,0-1-15,0 2 0,0 2 16,0-2-16,0-3 0,0 2 16,1 1-16,0-2 0,0-1 15,-2 1-15,0-1 0,0 0 0,1-2 16,0 0-16,-2-1 0,1 1 16,1-2-16,-3-1 0,2 0 15,1-4-15,0-1 0,1-3 16,2 0-16,-3-2 0,1-1 15,1-3-15,-2 0 0,3 1 16,2 0-16,0-2 0,4 0 16,-4-1-16,2 1 0,3-2 15,-1-1-15,-1 1 0,0-1 0,0 1 16,3-1-16,0 0 0,1 0 16,8 0-16,2 0 0,-1-2 15,-2-3-15,3 2 0,0 0 16,0 0-16,0 1 0,0 0 15,-2-1-15,0 2 0,-2 0 16,0 1-16,1 0 0,-4 1 0,1 0 16,-4 1-16,-1 0 15,-2-1-15,-2 0 0,0 0 0</inkml:trace>
  <inkml:trace contextRef="#ctx0" brushRef="#br0" timeOffset="47816.6539">8215 3892 0,'0'0'0,"0"0"0,0 0 0,0 0 15,0 0-15,36-11 0,-15 7 16,3 0-16,-1-2 0,7-1 15,3 0-15,10-3 0,-1 2 0,2-2 16,1 1-16,5-2 0,-5-2 16,-3 3-16,-2 2 15,-3 1-15,-7 1 0,-9 1 0,-7 1 16,-7 4-16,-5 1 0,0 1 16,-2-2-16,2 1 0</inkml:trace>
  <inkml:trace contextRef="#ctx0" brushRef="#br0" timeOffset="48035.1021">8523 3704 0,'0'0'16,"0"0"-16,0 0 0,-3 20 0,3-20 16,-4 28-16,3-6 0,1 2 15,1 1-15,1 5 0,-1 4 16,-1 9-16,0-2 0,0 5 15,0-5-15,-1-5 0,-2-5 0,-1-5 16,-2-4-16,0-2 16,-2-2-16,-4-1 0,-3 0 15,-4-2-15,0 0 0,4-4 0,1-1 16,4-3-16</inkml:trace>
  <inkml:trace contextRef="#ctx0" brushRef="#br0" timeOffset="48166.8327">8262 4150 0,'0'0'0,"0"0"0,0 0 15,19-17-15,-19 17 0,26-16 16,-7 5-16,1 1 0,1 0 16,9-3-16,3 2 0,1-1 15,-5 1-15,5 3 0,2 0 16,0 1-16,-6 0 0,-6 1 0</inkml:trace>
  <inkml:trace contextRef="#ctx0" brushRef="#br0" timeOffset="48333.2207">8827 3928 0,'0'0'0,"0"0"16,0 0-16,0 0 0,30-12 0,-30 12 15,39-14-15,-17 5 0,1 1 16,3-1-16,3 0 0,5 1 16,-1 1-16,-2 1 0,-1-1 15,-6 2-15,-1 0 0,-1 0 16,-5 1-16,-3 1 0</inkml:trace>
  <inkml:trace contextRef="#ctx0" brushRef="#br0" timeOffset="48554.4086">9022 3928 0,'0'0'16,"0"0"-16,0 0 0,0 0 0,0 0 16,0 0-16,18 21 0,-18-21 15,9 25-15,-9-25 0,9 39 16,-6-18-16,-1-2 0,-1 2 15,0 0-15,1-2 0,-2-2 0,-2 2 16,-1 1-16,-1-2 16,-3-3-16,-3-1 0,-4-3 15,0-3-15,-2-1 0,2-2 16,1-2-16,-1-1 0,2 0 0,2-1 16,1-1-16,2 1 0</inkml:trace>
  <inkml:trace contextRef="#ctx0" brushRef="#br0" timeOffset="48717.2353">9409 3680 0,'0'0'0,"0"0"0,0 0 0,0 0 15,0 0-15,18 26 0,-18-26 16,10 27-16,-6-11 0,0-4 15,-1 0-15,0-3 0</inkml:trace>
  <inkml:trace contextRef="#ctx0" brushRef="#br0" timeOffset="49017.2627">9820 3672 0,'0'0'16,"0"0"-16,0 0 0,-35 16 15,35-16-15,-35 21 0,11-8 0,-4 2 16,-1 1-16,-10 9 0,1-1 16,-2 2-16,3-4 0,5-4 15,5-2-15,6-3 0,5-1 0,6-6 16,6-5-16,6 0 16,8-1-16,8-1 0,6-3 15,4-3-15,1-3 0,3-1 16,3 0-16,-3 2 0,-2 3 0,5 0 15,-3 0-15,-5 1 0,-4 2 16,-6 0-16,-6-1 0,-7-1 16,-4 0-16,0 1 0,0 0 15,0 1-15</inkml:trace>
  <inkml:trace contextRef="#ctx0" brushRef="#br0" timeOffset="49266.5825">9624 3639 0,'0'0'0,"0"0"15,0 0-15,0 0 0,0 0 0,-3 31 16,3-31-16,-1 36 0,-1-13 16,0 6-16,-2 5 0,0 9 15,1-2-15,-1-1 0,1-1 16,0 3-16,-1-5 0,2-7 15,1-5-15,1-5 0,0-3 0,0-5 16,0-1-16,1-5 0,1-5 16,-2-1-16,3 3 0,-3-3 15</inkml:trace>
  <inkml:trace contextRef="#ctx0" brushRef="#br0" timeOffset="49434.1814">9589 3963 0,'0'0'0,"0"0"0,0 0 0,0 0 16,-20 20-16,11-10 0,-2 4 16,0-1-16,0 2 0,-1-1 15,0 3-15,-1 2 0,1-1 0,0-3 16,3 0-16,1-4 0,2-3 16,0-1-16,2-2 0,1 1 15</inkml:trace>
  <inkml:trace contextRef="#ctx0" brushRef="#br0" timeOffset="49566.4623">9599 4064 0,'0'0'16,"0"0"-16,0 0 0,29-2 16,-16 0-16,-1 1 0,0 1 0,0 0 15,2 0-15,-2 1 0,0 1 16,-1 0-16,-1 0 0,-4 1 16,-2-1-16,-1 1 0,0-2 15,0 1-15</inkml:trace>
  <inkml:trace contextRef="#ctx0" brushRef="#br0" timeOffset="49784.9784">9288 4059 0,'0'0'0,"0"0"0,0 0 0,0 0 15,0 34-15,0-34 0,7 34 16,-2-16-16,3-1 0,1 0 15,2-1-15,1-1 0,0-3 0,9 1 16,4-1-16,1-4 0,0-4 16,4-4-16,3-3 15,1-2-15,2 0 0,1-1 0,-9 1 16,-4 1-16</inkml:trace>
  <inkml:trace contextRef="#ctx0" brushRef="#br0" timeOffset="49950.4679">10158 3678 0,'0'0'16,"0"0"-16,0 0 0,0 0 15,-24 11-15,24-11 0,-26 20 0,10-7 16,-4 0-16,-2 4 0,-2 3 16,1 0-16,-1 1 0,-4 1 15,0-3-15,5-3 0,3-2 16,4-2-16</inkml:trace>
  <inkml:trace contextRef="#ctx0" brushRef="#br0" timeOffset="50116.5962">9850 3915 0,'0'0'15,"0"0"-15,0 0 0,0 0 0,0 0 16,0 0-16,0 0 0,18 23 16,-18-23-16,4 24 0,-1-7 15,-2 2-15,0 1 0,0 0 16,0 1-16,0 0 0,0-2 15,-1 2-15,0-5 0,0-3 16,0-1-16,0-2 0</inkml:trace>
  <inkml:trace contextRef="#ctx0" brushRef="#br0" timeOffset="50249.7623">9950 4013 0,'0'0'0,"0"0"0,15-11 16,-5 5-16,2 0 0,2-2 15,3 0-15,6-2 0,1 1 16,0-1-16,-2 2 0,-1-1 15,0 2-15,-3 2 0,0 3 16,-3 1-16,-1 2 0,-3 0 0,-3-1 16,0 1-16</inkml:trace>
  <inkml:trace contextRef="#ctx0" brushRef="#br0" timeOffset="50437.939">10101 4002 0,'0'0'0,"0"0"0,0 0 0,0 0 16,0 27-16,0-27 0,0 34 16,0-12-16,-1 0 0,-1 3 15,1-2-15,1 0 0,0 0 0,0 3 16,0-2-16,0-5 0,0-2 16,1-4-16,3-3 0,-2-1 15,0-2-15,0-1 0</inkml:trace>
  <inkml:trace contextRef="#ctx0" brushRef="#br0" timeOffset="50609.1728">10794 3672 0,'0'0'0,"0"0"0,0 0 15,0 0-15,0 0 0,0 0 16,-17 33-16,17-33 0,-27 34 0,8-12 15,-2 2-15,3-3 16,1-3-16,3-1 0</inkml:trace>
  <inkml:trace contextRef="#ctx0" brushRef="#br0" timeOffset="50786.5208">10428 4095 0,'0'0'0,"0"0"15,23-8-15,3-2 16,9-2-16,1-1 0,2 1 0,11-3 15,2 0-15,9-3 0,-5 1 16,7-3-16,-5 3 0,-9 2 0,-6 5 16,-2 0-16,-8-1 15,-12 7-15,-7 3 0,-11 1 0,-8 0 16,0 0-16,3 0 0,-1 0 16</inkml:trace>
  <inkml:trace contextRef="#ctx0" brushRef="#br0" timeOffset="51150.1566">10773 3906 0,'0'0'0,"0"0"15,0 0-15,0 0 0,0 0 0,0 0 16,-3 22-16,3-22 0,-5 23 16,5-23-16,-1 38 0,1-15 15,1 3-15,1 1 0,-1 0 16,0-2-16,0-1 0,1 1 15,1-1-15,0-3 0,-1-4 16,-3-3-16,-4 0 0,-1-3 0,-3-1 16,-2-2-16,-1-4 15,-2-2-15,0-2 0,-2-5 0,-2-5 16,1 1-16,3 0 0,2 1 16,3 3-16,1-2 0,2-1 15,4 1-15,4 2 0,6-2 16,4-2-16,5-1 0,4 0 15,2 0-15,2 0 0,1 1 16,2-1-16,5 0 0,-1 0 16,-2 1-16,-2 0 0,-4-1 0,-4-1 15,-3 2-15,-4 1 0,-2 3 16</inkml:trace>
  <inkml:trace contextRef="#ctx0" brushRef="#br0" timeOffset="51383.2968">10827 3868 0,'0'0'15,"0"0"-15,0 0 0,0 0 0,16 18 16,-16-18-16,12 24 0,-12-24 16,15 35-16,-6-10 0,2 5 15,0 0-15,0-1 0,3 6 16,1-3-16,-3-4 0,0-5 15,1 3-15,0-4 0,0-4 16,0-4-16,1-4 0,1-4 16,-6-3-16,0 1 0,-2-2 0</inkml:trace>
  <inkml:trace contextRef="#ctx0" brushRef="#br0" timeOffset="51566.7511">11133 4077 0,'0'0'0,"0"0"15,0 0-15,0 0 0,-28 11 0,28-11 16,-22 27-16,9-11 0,-2 1 16,-2 1-16,-3 1 15,-4 3-15,2 0 0,3-4 0,1-3 16,3-2-16,2-2 0,2-9 16,1-6-16,1-1 0,1 1 0,3 2 15</inkml:trace>
  <inkml:trace contextRef="#ctx0" brushRef="#br0" timeOffset="51716.89">11027 3762 0,'0'0'0,"0"0"0,0 0 16,0 0-16,23 8 0,-23-8 15,24 19-15,-24-19 0,27 26 16,-12-11-16,3 1 0,-3-2 15,-2-1-15,-2-4 0</inkml:trace>
  <inkml:trace contextRef="#ctx0" brushRef="#br0" timeOffset="52333.9938">11548 4149 0,'0'0'0,"0"0"0,0 0 15,0 0-15,0 0 0,0 0 16,0 0-16,0 0 0,6 25 0,-6-25 15,0 0-15,0 0 16,-9 22-16,9-22 0,0 0 16,-22 9-16,22-9 0,-23 2 15,7-3-15,1 0 0,1 1 0,-1-3 16,0 0-16,0-1 0,2-1 16,2-2-16,2-2 0,3 1 15,1-1-15,6 0 0,6-3 16,4 2-16,3 1 0,11 0 15,6 1-15,-2 1 0,1 1 0,5 0 16,-2 4-16,-3 3 0,-1 4 16,-5 3-16,-2 2 15,-5 0-15,-4-2 0,-8 5 0,-6 2 16,-2-1-16,-1 0 0,-4 1 16,-3 3-16,0-4 0,1 0 0,2-4 15,3-1-15,0-2 16,2-1-16,0-1 0</inkml:trace>
  <inkml:trace contextRef="#ctx0" brushRef="#br0" timeOffset="52650.3986">12054 3722 0,'0'0'0,"0"0"15,0 0-15,8 21 0,-8-21 0,11 28 16,-5-6-16,-2 0 0,1 1 15,2 6-15,-1 0 0,-1-3 16,1-4-16,-1-4 0,1-5 16,-3-4-16,0-4 0,-1-2 0,1 1 15,-1-1-15</inkml:trace>
  <inkml:trace contextRef="#ctx0" brushRef="#br0" timeOffset="52940.4467">12133 3818 0,'0'0'16,"0"0"-16,0 0 0,27-8 0,-11 5 16,2-1-16,4-2 15,1 1-15,3 2 0,6-4 16,-1 0-16,-3 1 0,-1-1 0,5 0 16,-2 0-16,-6 2 0,-4 4 0,-3 0 15,-1 1-15,-6 0 16,-2 0-16,-1 2 0,-1 5 15,-4-1-15,-3 4 0,-2 2 16,0 2-16,-1 4 0,-1 0 0,-1 4 16,-2 2-16,1-3 15,1 0-15,-2 3 0,0-2 16,1-3-16,-1-4 0,-3-1 0,-3-3 16,-3-1-16,-1-2 0,4 0 15,3-3-15,1 0 0</inkml:trace>
  <inkml:trace contextRef="#ctx0" brushRef="#br0" timeOffset="53133.6099">12120 4007 0,'0'0'0,"0"0"0,0 0 15,0 0-15,0 0 0,0 0 0,18-19 16,-18 19-16,28-13 0,-28 13 16,39-15-16,-17 7 0,0 1 0,2 0 15,0-1-15,3-1 16,-2 2-16,-3 2 0,-2 0 15,-5 1-15,-2 2 0,-4 0 16,-3 2-16,-3-1 0,-3 1 0,2-1 16,-2 1-16,2-1 0</inkml:trace>
  <inkml:trace contextRef="#ctx0" brushRef="#br0" timeOffset="53316.812">12270 3864 0,'0'0'0,"0"0"15,0 0-15,0 0 16,0 0-16,6 23 0,-6-23 0,5 18 16,-5-18-16,5 25 0,-5-25 0,4 25 15,-2-13-15,0 2 0,-1 0 16,0 0-16,-1 0 0,-2-1 16,-2-2-16,1-1 0,0-1 15,0-1-15</inkml:trace>
  <inkml:trace contextRef="#ctx0" brushRef="#br0" timeOffset="53436.8833">12123 4113 0,'0'0'0,"0"0"16,0 0-16,0 0 0,0 0 16,0 0-16,17-20 0,-17 20 15,30-15-15,-30 15 0,36-14 0,-15 6 16,4 0-16,-1 2 0,0 0 16,4 1-16,-3 2 0,-4-1 15,-3 3-15,-4-2 0</inkml:trace>
  <inkml:trace contextRef="#ctx0" brushRef="#br0" timeOffset="53633.514">12224 4174 0,'0'0'0,"0"0"16,0 0-16,-11 22 0,11-22 15,-13 21-15,5-8 0,0 0 16,2 3-16,-1-1 0,1-2 15,-1 0 1,0 1-16,2-2 16,-1-2-16,2-2 0</inkml:trace>
  <inkml:trace contextRef="#ctx0" brushRef="#br0" timeOffset="53836.039">12297 4324 0,'0'0'0,"0"0"0,0 0 16,0 0-16,23 14 0,-23-14 16,32 6-16,-12-4 0,0-1 0,3-1 15,3-1-15,5 0 0,-2-1 16,-4 0-16,-2-1 0,-2-1 16,-2 0-16,-4-1 0,-1 0 15,-6 1-15,-2 2 0,-4-1 16,-2 3-16,-2-2 0,2 2 0,0 0 15</inkml:trace>
  <inkml:trace contextRef="#ctx0" brushRef="#br0" timeOffset="54003.0383">12467 4133 0,'0'0'0,"0"0"0,0 0 16,0 0-16,0 0 0,0 0 15,6 28-15,-6-28 0,0 0 0,7 24 16,-7-24-16,0 0 0,9 21 16,-6-16-16,-1-2 0,0 1 15</inkml:trace>
  <inkml:trace contextRef="#ctx0" brushRef="#br0" timeOffset="54164.1716">12647 4091 0,'0'0'0,"0"0"16,0 0-16,0 0 0,0 0 0,0 0 16,5 23-16,-5-23 0,0 0 15,5 24-15,-5-24 0,0 0 16,8 24-16,-8-24 0,0 0 16,0 0-16</inkml:trace>
  <inkml:trace contextRef="#ctx0" brushRef="#br0" timeOffset="54650.6276">13125 3665 0,'0'0'0,"0"0"15,0 0-15,0 0 0,0 0 0,0 0 16,-10 31-16,10-31 0,-20 27 0,6-10 15,-3 3-15,2-1 0,0 1 16,2 0-16,1-3 16,-2 3-16,0-2 0,3-3 0,3-1 15,1-4-15,1 0 0,4-1 16,3-2-16,3-3 0,0-3 16,4-2-16,3 0 0,1 0 15,1 0-15,4-1 0,-1-3 16,-1 2-16,-3 0 0,-1 0 15,-2 1-15,-2 0 0,-1 2 16,-3 2-16,-2 2 0,-3 1 16,-4 1-16,-2 1 0,-6 2 15,1 2-15,0 0 0,-6 5 0,0 1 16,2 0-16,0-1 0,2-1 16,2-2-16,2-2 0,1 0 15,4-4-15,3 0 0,4-3 16,3-3-16,6-2 0,5-3 15,0-1-15,2 0 0,2-2 16,5-1-16,-2-1 0,-1 2 0,6-2 16,2 1-16,-4 3 0,-3 4 15,-3 1-15,-4-1 0,-2 0 16</inkml:trace>
  <inkml:trace contextRef="#ctx0" brushRef="#br0" timeOffset="54833.6809">12927 4311 0,'0'0'0,"0"0"0,0 0 15,19-11-15,-19 11 0,27-13 0,-8 4 16,0 0-16,0 1 0,2 0 16,3-2-16,6-3 0,-3 0 15,0-2-15,-2 2 0,-3-3 16,-1 0-16,0 1 0,-4 1 15,-4 4-15</inkml:trace>
  <inkml:trace contextRef="#ctx0" brushRef="#br0" timeOffset="55041.4194">13243 3898 0,'0'0'0,"0"0"0,0 0 16,0 0-16,25-5 0,-25 5 15,31-9-15,-13 3 0,0-1 0,2 1 16,1-2-16,0 1 0,0 2 16,4-4-16,-1 0 15,-5 3-15,-2 3 0,-6 2 0,-3 1 16,-5 0-16,-3 0 0,-2 1 16,2-1-16,-2 1 0</inkml:trace>
  <inkml:trace contextRef="#ctx0" brushRef="#br0" timeOffset="55233.5299">13389 3784 0,'0'0'0,"0"0"15,0 0-15,0 0 0,0 0 0,0 0 16,0 0-16,-5 25 0,5-25 16,-3 21-16,3-21 0,-5 30 15,4-15-15,-1-1 0,0 2 16,-1-1-16,0-2 0,1 0 15,1 0-15,0-2 0,0-2 0,-1 0 16</inkml:trace>
  <inkml:trace contextRef="#ctx0" brushRef="#br0" timeOffset="55416.5735">13200 4092 0,'0'0'0,"0"0"16,0 0-16,0 0 0,0 0 0,0 0 15,0 0-15,31-16 16,-31 16-16,30-13 0,-9 5 15,1 0-15,1 0 0,2-1 16,2-1-16,8-2 0,-3 1 0,-3 3 16,-1 0-16,-3 2 0,-3 0 15,1-2-15,-3 0 16,-6 3-16,-3 0 0,-3 1 0,0 0 16,-1 1-16</inkml:trace>
  <inkml:trace contextRef="#ctx0" brushRef="#br0" timeOffset="55666.7996">13659 3763 0,'0'0'0,"0"0"0,0 0 0,0 0 16,-18 18-16,18-18 0,-21 29 15,6-10-15,0 1 0,-3 5 16,0 1-16,-7 8 0,1-1 0,-8 11 15,-1 2-15,3-5 16,3-3-16,-6 1 0,2-3 16,3-8-16,3-5 0,3-3 15,3-2-15,5-4 0,4-7 0,4 0 16,5-3-16,1 0 0,0-2 0,0-2 16</inkml:trace>
  <inkml:trace contextRef="#ctx0" brushRef="#br0" timeOffset="55871.9996">13444 4120 0,'0'0'0,"0"0"16,0 0-16,0 0 0,0 0 0,0 0 15,6 32-15,-6-32 0,1 26 16,-1-26-16,0 40 16,0-18-16,0 1 0,0 0 0,0-1 15,0 4-15,0-4 0,0-3 16,0 0-16,0-6 0,0-2 15,-2-1-15,0-2 0,-1-4 0,3-4 16,-2 0-16,2 0 16,0 0-16</inkml:trace>
  <inkml:trace contextRef="#ctx0" brushRef="#br0" timeOffset="56151.9786">13448 4205 0,'0'0'0,"0"0"15,0 0-15,0 0 0,22-20 0,-10 14 16,3 0-16,1 0 15,-1 1-15,2-1 0,-1 2 16,4 0-16,-1 1 0,-1 2 16,-1 1-16,-2 0 0,-3 0 0,-1 2 15,-2 1-15,-2 1 0,0 3 16,-2 1-16,-1 3 0,-2-1 16,-1 0-16,0 7 0,-1 2 15,0 1-15,0-2 0,1 1 16,0 2-16,0-3 0,-1 0 15,1-1-15,1-1 0,-1-3 16,0 1-16,0-5 0,0 1 16,-1-3-16,0-1 0,-3-1 15,-3-1-15,0-2 0,-2-1 0,3-1 16,1 2-16,1-2 0</inkml:trace>
  <inkml:trace contextRef="#ctx0" brushRef="#br0" timeOffset="56366.4279">13448 4331 0,'0'0'15,"0"0"-15,0 0 0,0 0 0,28-8 16,-28 8-16,30-7 0,-14 5 16,-1-1-16,2 2 0,-1-1 15,1 1-15,-1 0 0,-1 1 16,-1 1-16,-3 0 0,-1 1 0,-2 2 15,-3-1-15,-1 1 0,1-1 16,-2-1-16</inkml:trace>
  <inkml:trace contextRef="#ctx0" brushRef="#br0" timeOffset="56516.7091">13482 4463 0,'0'0'0,"0"0"0,0 0 0,0 0 15,0 0-15,0 0 0,23-17 16,-23 17-16,23-10 0,-23 10 15,31-13-15,-13 8 0,2 1 16,-1 0-16,2-1 0,-1 0 16,-1 1-16,4 0 0,0 1 0,-3 0 15,-3 2-15,-3-1 0</inkml:trace>
  <inkml:trace contextRef="#ctx0" brushRef="#br0" timeOffset="59317.7013">12645 5234 0,'0'0'0,"0"0"15,0 0-15,0 0 0,0 0 0,27 1 16,-27-1-16,23 4 0,-23-4 16,28 4-16,-10-2 0,2-1 15,2 0-15,2 0 0,3 0 16,1 0-16,4-1 0,12 0 15,4-1-15,-3 0 0,-1 1 16,16 0-16,3-2 0,6-1 0,-3 1 16,2-2-16,2 1 15,6-2-15,-5 3 0,4-1 0,3-2 16,4 0-16,-5 0 0,2 2 16,3 0-16,26-1 0,-13 2 15,0-2-15,0 0 0,-9 3 16,-7 2-16,5 1 0,3-1 15,-8-2-15,-7-2 0,9 0 16,6-1-16,-7 4 0,-5 0 0,9 0 16,5-1-1,-5 0-15,-3 1 0,7-1 0,6 1 16,-6-4-16,-3 0 0,7 1 0,5 0 16,-10 2-16,-5 4 0,6-1 15,4 1-15,-6-1 0,-6-5 16,5 4-16,3 1 0,-7-6 15,-5-4-15,4 7 0,4 5 16,-10-1-16,-8-3 0,8 2 16,5 0-16,-6-3 0,-4-2 0,1 0 15,4 1-15,-7 2 16,-3 1-16,-1 2 0,-2-1 16,-6-1-16,-3-2 0,3 0 0,2 0 15,-12-4-15,-7 1 0,0 4 16,2 3-16,-7-2 0,-4 1 15,-1-5-15,2-3 0,-6 4 16,-3 3-16,-3 0 0,-4 3 16,-2-3-16,-2-2 0,-1-5 0,0-2 15,-6 6-15,1 3 0,-2-2 16,-2 1-16,2-1 0,-2 1 16,1 2-16,-1 4 0,0-6 15,0 0-15,-3 0 0,-1 1 16,0 1-16,-1 0 0,-1 0 15,-1-2-15,-1 2 0,-2 0 16,-1-2-16,-1 0 0,-2-1 16,-1 0-16,-3 1 0,0 1 15,-3-1-15,-1 0 0,-4 0 0,-1 1 16,-2 0-16,0 1 0,-10-1 16,-4 1-16,1-4 0,1 0 15,-4 1-15,-3 1 0,-8-1 16,2 0-16,-3-1 0,-4-3 15,3 5-15,1 2 0,-11 0 16,-1-1-16,1-1 0,4 1 0,-13-3 16,-1-3-16,3 1 15,2 0-15,-38 0 0,3 3 16,15 1-16,13 1 0,-7-2 0,-4-2 16,11-1-16,6-2 0,-7 4 15,-5 1-15,10-2 0,8 0 16,-9 1-16,-6 5 0,9-4 15,7-2-15,-7 1 0,-5 0 16,6 5-16,5 7 0,-3-3 16,-3-1-16,5-7 0,3-4 15,-5 4-15,-3 3 0,6-3 16,5-3-16,-5 4 0,-5 2 16,8 3-16,5 3 0,-6-1 15,-5 0-15,2-5 0,4-5 0,-3 4 16,-4 5-16,10 0 0,7-1 15,-8-1-15,-4 0 0,7 1 16,2-1-16,-5-1 0,-4-1 16,6 3-16,6-1 0,-4 2 15,-4 0-15,6-3 0,2 0 0,-5 1 16,-2-2-16,10 0 0,6-2 16,-6 2-16,-2 0 0,0 1 15,0 1-15,1-1 0,3-2 16,3 1-16,4 0 0,0 0 15,1 1-15,5-3 0,2-2 16,3 0-16,2-1 0,3 3 16,3 0-16,-2 0 0,-1-2 15,7 2-15,6 1 0,9-3 16,-1-1-16,2 1 0,0 0 0,2 1 16,2 1-16,0 0 0,0 0 15,0 0-15,0 0 0,4 1 16,0 1-16,4 0 0,2-2 15,2 2-15,3-2 0,3 1 16,1-1-16,0 0 0,1 0 0,4 1 16,5 1-16,-1 0 0,-2-2 15,6 1-15,4-1 16,0 0-16,-3 0 0,5 0 0,5 0 16,5 0-16,-4 0 0,3 1 15,4 0-15,-4 2 0,-1-2 16,8-1-16,0 1 0,-1-1 15,-2-1-15,1 2 0,1-1 16,-1-1-16,-2-3 0,8 4 16,0 5-16,-6-2 0,-4 0 0,3 0 15,4-1-15,-7-2 0,-3 0 16,5 1-16,3 2 0,-4 0 16,-1-1-16,8-2 0,2 0 15,-8-3-15,1-2 0,26 2 16,-3 3-16,-15 0 0,-8 1 0,6 1 15,5 3-15,-3-7 16,-1-5-16,-4 2 0,-2 2 16,-3 1-16,0-1 0,5 2 15,5 1-15,-7 0 0,-5 0 0,5-3 16,7-1-16,-8 3 0,-6 2 16,4 2-16,5 2 0,2-5 15,0-4-15,2-3 0,2 0 16,-9 3-16,-7 2 0,6 1 15,5 0-15,-7 1 0,-5 0 16,5-4-16,5 0 0,-5-1 0,-4 2 16,3-1-16,2 1 15,-2 1-15,-2 2 0,-1-3 16,0-4-16,-2 4 0,-2 2 16,5 2-16,5 2 0,-5-4 0,-3-2 15,5-2-15,5-1 0,-4 3 16,-5 3-16,2-1 0,1-1 15,-4 1-15,-3-2 0,4-1 16,3 1-16,-16 0 0,2 2 0,22-1 16,1 1-16,-25-1 15,-1 0-15,26-2 0,2 1 16,-28 0-16,0 2 0,7 0 0,6-1 16,-4 2-16,-3 0 0,5-3 15,3-2-15,-5 3 0,-2 2 16,0-2-16,3-1 0,-3 2 15,-2 1-15,3-2 0,0 1 16,-2 0-16,0 2 0,-4-2 16,-1 1-16,-5-1 0,-1 0 0,-3 2 15,-1 4-15,-3-4 16,1-1-16,-4-1 0,-1-2 0,-4 2 16,-2 1-16,-3 1 0,0 2 15,-1-1-15,1 1 0,-2-2 16,-2-1-16,3-2 0,-3 2 15,2-2-15,-2 2 0,2 1 16,0-2-16,-2 1 0,0 0 16,0 0-16,-1-4 0,1 4 0,-2 0 15,2 0-15,0 0 16,2 0-16,-2 0 0,2-1 0,-2 1 16,0 0-16,-2 1 0,2-1 15,0 0-15,0 0 0,0 0 16,0 0-16,0 0 0,0 0 15,2-1-15,-2 1 0,0 0 16,0 0-16,0 0 0,0 0 16,1-3-16,-1 3 0,0 0 15,0 0-15,0 0 0,0 0 0,0 0 16,0 0-16,0 0 0,0 0 16,0 6-16,0-6 0,0 0 15,0 0-15,0 0 0,0 0 16,0 0-16,0 0 0,0 0 15,0 0-15,0 0 0,0 0 16,0 0-16,0 0 0,0 0 0,0 0 16,0 0-16,4-5 0,-4 5 15,0 0-15,0 0 16,0 0-16,0 0 0,0 0 0,-5-4 16,5 4-16,-13 5 0,7-1 15,-1-2-15,1 1 0</inkml:trace>
  <inkml:trace contextRef="#ctx0" brushRef="#br0" timeOffset="66950.749">7451 5192 0,'0'0'16,"0"0"-16,0 0 0,0 0 0,0 0 16,21 5-16,-21-5 0,0 0 0,27-1 15,-27 1-15,23 0 16,-10 1-16,0-1 0,2-1 0,0 0 15,3-1-15,2 0 0,1 2 16,1 0-16,2-1 0,-1 0 16,10 0-16,3 0 0,-5 0 15,3 0-15,1 0 0,2-1 16,9 2-16,-2 0 0,0 0 16,1-2-16,-2 1 0,-1 0 0,9 2 15,-1 2-15,-1 0 0,-1-3 16,-1 0-16,-1-1 0,0-1 15,0 1-15,6 0 0,-2 0 16,-2-1-16,1-1 0,-2 3 16,1 1-16,-2 3 0,0-1 0,-2 0 15,-2-3-15,0 1 16,0 0-16,-2 0 0,-2-1 16,2 1-16,0 2 0,-3-2 15,-1 2-15,-2-4 0,-1-2 0,-1 3 16,-1 1-16,-4 1 0,0-2 15,-1 1-15,1-1 0,-4 0 16,-2 0-16,-6 0 0,-1-1 16,-1 2-16,-4 3 0,-1-1 15,-2-2-15,-3 1 0,-1-1 16,0-2-16,-2 1 0,-1-4 16,-4 1-16,-4 3 0,-4 2 15,-3 0-15,0-1 0,1 2 0,3-2 16,2 0-16</inkml:trace>
  <inkml:trace contextRef="#ctx0" brushRef="#br0" timeOffset="67608.1682">7459 5186 0,'0'0'15,"0"0"-15,0 0 0,0 0 16,0 0-16,0 0 0,0 0 0,0 0 15,0 0-15,0 0 0,0 0 16,0 0-16,0 0 0,27-2 16,-27 2-16,25 1 0,-25-1 15,30 3-15,-13-2 0,2 0 16,2 0-16,2 1 0,2 1 16,1-2-16,3-1 0,7 0 15,2 2-15,-3-1 0,2-1 0,8 2 16,2 0-16,0 0 0,-3-4 15,1 1-15,0 1 0,0-1 16,0 1-16,7 1 0,-4 0 16,1 1-16,-1-2 0,-1 0 15,-2-2-15,6 2 0,-3 0 0,-1-1 16,1 0-16,-1-1 0,1 0 16,-1 1-16,0 0 15,-1 1-15,-2 1 0,1-2 0,1-2 16,-4 3-16,-1 0 0,-1 2 15,-1-2-15,0-2 0,-2-1 16,-1 2-16,-3 1 0,-1 1 16,-1 0-16,-3-3 0,0 0 15,-5 1-15,-2 1 0,-1-1 16,0-2-16,-6 1 0,0 1 0,-2 0 16,-2-2-16,-3 2 0,-4 1 15,-1-1-15,1 1 0,-6-2 16,-1 4-16,-6-1 0,-4 2 15,4-1-15,1-1 0,1 0 16</inkml:trace>
  <inkml:trace contextRef="#ctx0" brushRef="#br0" timeOffset="109633.3779">8555 5189 0,'0'0'0,"0"0"16,0 0-16,0 0 0,0 0 15,0 0-15,0 0 0,0 0 16,0 0-16,0 0 0,0 0 16,-29 13-16,29-13 0,0 0 15,-26 12-15,26-12 0,-20 11 0,8-4 16,-2 2-16,-1-2 15,0 0-15,-1 1 0,0 0 16,2 0-16,-1-1 0,3 1 0,1-2 16,1 0-16,2-1 0,2 1 15,1 1-15,4 1 0,2-2 16,6 0-16,2 0 0,2-1 16,2 0-16,5-1 0,4 0 15,3-1-15,0 1 0,2 0 0,1-3 16,-1 0-16,2 0 0,5-1 15,-2-1-15,-5 0 0,-2-1 16,-3-1-16,-1 1 0,-4-1 16,-1 1-16,-3 0 0,-2-2 15,-5 1-15,-1-1 0,-3 0 16,-3 1-16,-2-2 0,-3 1 16,-4-3-16,-2-3 0,-3-1 15,-3-1-15,-1 0 0,1 0 16,0 0-16,0 2 0,3-2 15,1-1-15,0 3 0,-1 3 0,1-1 16,3 2-16,4 5 0,0 1 16,3 1-16,0-1 0,0 1 15</inkml:trace>
  <inkml:trace contextRef="#ctx0" brushRef="#br0" timeOffset="110833.5814">12492 5232 0,'0'0'0,"0"0"0,0 0 16,23 0-16,-23 0 0,33 3 0,-10 0 16,4 0-16,0-1 0,17 3 15,7 0-15,2-1 0,2 2 0,19-1 16,4 2-16,13-1 15,-4-1-15,18-5 0,0-3 16,5-3-16,-12 0 0,41-5 0,-13-1 16,-21 3-16,-16 4 0,-6-6 15,-5-3-15,-13-3 0,-7-2 0,-5 0 16,-3-1-16,-8-3 16,-5-2-16,-12-1 15,-5-2-15,-6 0 0,-3 0 0,-11-2 16,-6-4-16,-10 7 0,-6 3 0,-12-5 15,-8-5-15,0 2 0,1 1 16,-10 1-16,-7 0 16,0 3-16,-3 0 0,-11 5 0,-8 5 15,3-4-15,1 1 0,-5-3 16,-3 1-16,4 8 0,1 6 16,-7 2-16,-6 0 0,7 0 15,6-1-15,-9 7 0,-5 6 16,8 1-16,6 4 0,-3 8 15,0 7-15,10 3 0,8 5 0,3-1 16,3 3-16,15-1 0,10 1 16,12 9-16,7 4 15,6-2-15,6-3 0,10 0 0,8 2 16,8-10-16,7-7 0,15-1 16,10-1-16,6-8 0,4-3 0,13-3 15,8-2-15,-8 0 16,-5-1-16,-23-3 0,-16-2 15,-11-2-15</inkml:trace>
  <inkml:trace contextRef="#ctx0" brushRef="#br0" timeOffset="111467.484">13148 5234 0,'0'0'0,"0"0"0,0 0 0,0 0 16,0 0-16,0 0 0,0 0 15,-7 21-15,7-21 0,0 0 16,-15 31-16,15-31 0,-13 27 15,4-11-15,-1 3 0,-1 0 0,0-1 16,-1 1-16,0 1 16,-3 3-16,2-2 0,-4 0 0,-1 0 15,-3-2-15,-1 1 0,-4-5 16,-1 0-16,-4-3 0,-2-2 16,-15 3-16,-3 2 0,-2-4 15,-1-2-15,-17-1 0,-4-2 16,2-3-16,2 0 0,-21-2 15,-4-3-15,-6-3 0,7-2 0,-46-3 16,6 0-16,17 3 0,12-1 16,-5-4-16,-1-5 15,8 3-15,8 2 0,-11 2 0,-7 0 16,10 0-16,8 0 0,-2-1 16,-1-2-16,9 2 0,9 1 0,-8 2 15,-6 1-15,11 0 16,7 0-16,-8-4 0,-5-1 15,12 1-15,9 1 0,-1 0 0,0 1 16,2-1-16,2 0 0,4 1 16,0-1-16,11 4 0,8 4 15,1-7-15,0-8 0,10 1 16,9 2-16,6 1 0,6 0 16,3 3-16,4 2 0,2 5 15,2 3-15,4 0 0,-1-1 0,3 10 16,-1 7-16,-3-9 0,0-2 15,0-2-15</inkml:trace>
  <inkml:trace contextRef="#ctx0" brushRef="#br0" timeOffset="119553.5771">20461 5902 0,'0'0'0,"0"0"0,0 0 16,0 0-16,0 0 0,0 0 16,0 0-16,0 0 0,0 0 0,0 0 15,0 0-15,0 0 0,0 0 16,0 0-16,5 22 0,-5-22 15,0 0-15,0 0 0,0 0 16,0 0-16,0 0 0,0 0 16,0 0-16,0 0 0,-5 22 0,5-22 15,0 0-15,0 0 16,0 0-16,-21 20 0,15-14 16,-2 3-16,1-1 0,-3 2 15,-2 2-15,-2-1 0,1 1 0,-1 1 16,-2 1-16,1 0 0,0 2 15,-3 1-15,-2 0 0,-4 4 16,1-1-16,1-1 0,0 1 16,2-1-16,1 0 0,0-1 15,2-1-15,0-3 0,2 1 0,-3-1 16,3-3-16,3-2 16,3-2-16,0-1 0,2 0 15,2-2-15</inkml:trace>
  <inkml:trace contextRef="#ctx0" brushRef="#br0" timeOffset="119850.3804">19932 5955 0,'0'0'0,"0"0"0,0 0 16,0 0-16,0 0 0,0 0 0,0 0 15,29 13-15,-29-13 0,21 13 16,-21-13-16,28 19 0,-15-8 16,7 3-16,4 3 0,0-2 15,-1 0-15,10 3 0,3 0 16,-2-2-16,0-1 0,6 3 16,-2 0-16,-1-4 0,-3 0 0,-3-2 15,-3-1-15,-4 1 0,-5-3 16,-2 3-16,-3 0 0,-2-4 15,-2 1-15,-2-4 0</inkml:trace>
  <inkml:trace contextRef="#ctx0" brushRef="#br0" timeOffset="124550.0616">2855 8036 0,'0'0'0,"0"0"0,0 0 16,0 0-16,0 0 0,0 0 16,-16 17-16,16-17 0,-16 18 0,16-18 15,-20 26-15,8-9 16,-1 0-16,-2 3 0,-3 1 16,2 2-16,-3 0 0,-4 10 15,1 1-15,-3-2 0,2 1 0,-5 5 16,0 0-16,3 0 0,3-4 15,-4 4-15,4-2 0,0-7 16,0-4-16,2 0 0,1-1 16,1-3-16,2-3 0,3-4 15,-1-3-15,3-5 0,2-6 16,-3 0-16,0 0 0,1-5 16,2-2-16,-1 1 0,3 0 15,2 2-15</inkml:trace>
  <inkml:trace contextRef="#ctx0" brushRef="#br0" timeOffset="124983.7792">2175 8254 0,'0'0'0,"0"0"0,0 0 16,0 0-16,0 0 0,29 0 15,-29 0-15,25 4 0,-25-4 0,31 10 16,-11 0-16,0 0 0,1 1 15,1 2-15,3 1 16,9 3-16,-2 0 0,3 1 0,3 0 16,3 5-16,-2-1 0,1 1 15,-1 0-15,-2-2 0,1-1 0,2 3 16,-1 0-16,-5-2 0,-2-2 16,2-2-16,2-2 15,-8-1-15,-2 0 0,-3 0 0,1-1 16,-5 0-16,0-4 0,-3 1 15,1-1-15,-3-2 0,-3 0 16,0-2-16,-3-2 0,-3 0 16,-3 0-16,2-1 0,-1 0 15,0-1-15,-3-1 0,1 3 16,2-3-16,-3 0 0,3 2 16,-3-2-16,0 0 0,0 0 15,0 3-15,0-3 0,0 0 0,0 0 16,0 0-16,0 0 0,0-4 15,-2 2-15,-3 0 0,2 1 16,0 0-16,-2 0 0</inkml:trace>
  <inkml:trace contextRef="#ctx0" brushRef="#br0" timeOffset="127435.0017">2807 10349 0,'0'0'0,"0"0"15,0 0-15,0 0 0,0 0 0,0 0 16,0 0-16,0 0 0,0 0 0,0 0 16,0 0-16,0 0 15,0 0-15,0 0 0,-4 20 16,4-20-16,0 0 0,-11 28 16,11-28-16,-7 32 0,7-32 0,-12 34 15,2-14-15,-1 1 0,1 0 16,-7 7-16,-2 2 15,3-3-15,-2-2 0,-2 4 0,2 0 16,-2-2-16,2-2 0,2-4 16,-3-3-16,2-2 0,2-2 15,3 0-15,2-3 0,0-1 16,1-5-16,3-5 0,-3-3 16,5 1-16,-1 0 0,2 0 0</inkml:trace>
  <inkml:trace contextRef="#ctx0" brushRef="#br0" timeOffset="127873.9254">2398 10399 0,'0'0'0,"0"0"16,0 0-16,0 0 0,0 0 0,22 11 15,-22-11-15,19 14 0,-19-14 16,24 18-16,-9-6 0,1 1 16,0-2-16,0 2 0,2 0 15,2 1-15,2 0 0,4 4 16,1 1-16,-4-2 0,2 0 16,-3-1-16,3-1 0,-3-2 0,0-1 15,3 1-15,1 1 16,-6-2-16,-2 0 0,-1-2 0,1-2 15,-5 0-15,-1-1 0,-1-1 16,1 0-16,-2-1 0,-2-1 16,-2-3-16,-2-1 0,0 2 15,-1 0-15,1-1 0,-2-1 16,-2 0-16,2 2 0,-2-2 16,0 0-16,3 0 0,-3 0 15,2-1-15,-2 1 0,2-2 16,-2 2-16,0 0 0,1-2 15,-1 2-15,-1-2 0,-6-1 0,-4 1 16,3 0-16,0 1 0,1-1 16</inkml:trace>
  <inkml:trace contextRef="#ctx0" brushRef="#br0" timeOffset="136417.1618">2668 13559 0,'0'0'0,"0"0"0,0 0 16,0 0-16,25-3 0,-25 3 0,0 0 15,32-2-15,-32 2 0,34 0 16,-14 1-16,2-1 0,0-1 0,4 1 16,2 1-16,10-1 0,-3 0 15,5 0-15,3 1 16,8 0-16,-3-1 0,4 1 15,2 0-15,9-1 0,-3 0 0,5 3 16,2 4-16,2 0 0,-5 0 16,2-1-16,4 0 0,6 0 15,-7 0-15,4 1 0,5-2 16,-5 1-16,-6 0 0,41 0 16,-4-3-16,-14 5 0,-9 2 15,5-3-15,4-1 0,-5 2 0,-8-2 16,8-1-16,3-1 15,-6-1-15,-6-2 0,9 3 0,6 2 16,-8-5-16,-6-2 0,10-3 16,5 1-16,-6 3 0,-4 3 15,5-5-15,5-4 0,-8 0 16,-6 1-16,8 2 0,4 2 16,-7 0-16,-5 1 0,11 0 15,5 2-15,-8-4 0,-8-2 0,9 3 16,4 1-16,-9-2 0,-6 1 15,10 0-15,8 2 16,-7-2-16,-4 0 0,23-2 16,17-1-1,10 2-15,8 2 0,-39 0 0,-30 1 0,18-1 16,10 0 0,-4-2-16,-4 0 0,-2-1 0,-3-1 15,1 2-15,1 4 0,2-2 16,0-3-16,-5 1 0,-2-2 0,5 3 15,4 3-15,-4-1 0,-3-2 16,4-1-16,0 0 16,-2 0-16,-2 1 0,2 1 15,2 3-15,-4-5 0,-1 0 0,1 1 16,1 0-16,-1 0 0,-2-2 16,5 1-16,1 2 0,-2 2 0,0 1 15,3-2-15,0-1 16,-1 1-16,-3 0 0,4 0 15,5-1-15,-2 1 0,-1 1 0,-1 0 16,1 1-16,-3-3 0,-2-1 16,6 1-16,3 1 0,-1 2 15,-1 2-15,5 1 0,3 1 16,-2-4-16,-2-5 0,1 1 16,0 0-16,1 3 0,2 3 0,4-4 15,3 0-15,-5 0 0,-5 1 16,6-1-16,4-1 15,-2 3-15,-2-1 0,0-3 0,0-3 16,-2 1-16,1 1 0,3 1 16,4 1-16,-4-1 0,-4 0 15,5 0-15,4 1 0,-4-1 16,-1-1-16,-2 2 0,-1 3 16,-4-3-16,-2 0 0,6 1 15,4 3-15,-2-3 0,-2-1 16,-5-1-16,-2 0 0,2 1 15,-1 3-15,7 1 0,5-1 16,-10 1-16,-6 0 0,0-1 16,0 0-16,0 2 0,-1 2 0,7-4 15,2-2-15,0 1 0,-2-1 16,1 0-16,-1 3 0,-4-1 16,-3 1-16,5 0 0,5 1 15,-2-1-15,0 0 0,-2 1 16,-1-2-16,-5-1 0,-5-2 0,4 5 15,2 2-15,-2-1 0,-1-1 16,5-3-16,2-1 0,-5-1 16,-4-1-16,4 2 0,2 1 15,-5-1-15,-1 0 0,-1 0 16,-1 0-16,-3 0 0,-2-1 16,1-1-16,0-1 0,-1 0 15,-1-1-15,1 3 0,2 1 16,-4-1-16,-3 1 0,1-3 0,1-2 15,-2 2-15,-1 2 0,2-2 16,-1-1-16,-3 0 16,-2 0-16,-4 2 0,-1 2 0,-1 2 15,-2 0-15,-7 0 0,-5-1 16,-1 2-16,-2-1 0,-2 1 16,-2 3-16,-2-5 0,-1-2 15,-5 2-15,-5 0 0,0 5 16,0 1-16,-2-2 0,-1-3 15,-5 1-15,-4 1 0,2-1 0,2-2 16,0-3-16,-1-3 0,-4-1 16,-5-2-16,-6 2 0,2-2 15,3-1-15,3-2 0,-2-1 16,3-2-16,-1-6 0,-1-6 16,1-3-16,-2-2 0,4-3 15,2-2-15,1-4 0,0-1 0,-2-2 16,-2-1-16,-2 3 0,-3 4 15,-1-4-15,-1-2 0,-3 2 16,-3 1-16,0-4 0,-2 2 16,-1 3-16,0 3 0,-6-1 15,-1 0-15,1 7 16,1 0-16,-2 0 0,-2 1 0,-3 1 16,-2 2-16,-5 0 0,-1 4 15,-3 0-15,0 3 0,-5 1 16,-1 0-16,-4 3 15,-1 1-15,-2 1 0,0 2 0,-5 1 16,-2 0-16,-3 3 0,-1 1 16,0 2-16,0-2 0,-5-1 15,-4-1-15,0 5 0,0 2 0,-9 0 16,0 0-16,0-2 0,2-1 16,-4-1-16,-3-1 0,3 3 15,2 2-15,-29-1 0,7-1 16,6-2-16,2 1 0,0 1 15,-1 0-15,3-2 0,1 0 0,-2-2 16,-2 0-16,0 0 16,-1 2-16,-2-1 0,-2 1 0,0-1 15,0 1-15,-6-3 0,-2-1 16,2 0-16,1 0 0,-3 1 16,-3 0-16,-3-2 0,-2 0 15,-4 2-15,-2 3 0,1 0 16,3 1-16,-6-2 0,-4-3 15,2 2-15,1 1 0,-2 1 16,-2 3-16,-2-1 0,0 1 0,-1-3 16,-2-1-16,-1 2 15,-2 1-15,-4-2 0,-2-1 16,3 2-16,0 6 0,-1-5 16,1-2-16,0 6 0,2 2 0,-8-6 15,-3-2-15,3 3 0,3 1 16,-6 2-16,-5 3 0,10-5 15,7 0-15,-9-3 0,-5 0 16,3 1-16,5 0 0,-3-1 16,-1-1-16,1 0 0,0 1 0,-3 2 15,1 0-15,1-2 0,1-4 16,-2 4-16,-2 3 0,4-1 16,4-1-16,-10 1 15,-7-1-15,9-2 0,6 0 0,-4 3 16,-4 1-16,2 1 0,1 1 15,-4-1-15,-2 0 0,4-1 16,2-1-16,-7 1 0,-5 1 16,9-2-16,5-1 0,-6 5 15,-4 3-15,4-5 0,3-2 0,-3 0 16,-1 0-16,5 0 16,6 1-16,-2 0 0,0 0 0,5 2 15,5 0-15,-4-1 0,-2-1 16,4-1-16,6-1 0,-4 1 15,-1 0-15,2 1 0,1 0 16,1 1-16,2 1 0,2 0 0,-1 0 16,0 1-16,-3-1 0,8-1 15,6 0-15,-4-1 16,-1 1-16,7 1 0,1-1 0,1-1 16,0 0-16,5-1 0,5-2 15,-3 0-15,1-2 0,3 3 16,3 1-16,-2-1 0,-2-3 15,3-1-15,4 0 0,-2 1 16,-1 1-16,2 3 0,0 2 0,2-2 16,-3-1-16,4-3 0,2-1 15,-3-1-15,-4 2 0,7-1 16,0-1-16,-5 0 16,-4 0-16,7 3 0,4 3 15,0-2-15,-2 1 0,-2-2 0,0-1 0,1-2 16,-4 0-16,3 1 15,1 2-15,-5 0 0,-2-2 16,5 2-16,2 0 0,-7 2 16,-6-1-16,17 0 0,10 0 0,-1 0 15,0-1-15,-4 3 0,-2-1 16,1 1-16,-2-1 0,3 1 16,1 1-16,-3 1 15,0 1-15,-2 0 0,0 0 0,-2 1 16,-4 0-1,8 3-15,1 1 0,2-3 0,1-3 16,5 0-16,2 0 0,-9 5 16,-5 2-16,-8 1 15,-4-1-15,19-1 0,13 0 0,-5-4 16,-4-1-16,10-2 16,8-1-16,-10 3 0,-6 1 0,10-1 0,6 0 15,-4-2-15,-1-1 16,3 0-16,6 0 0,-6 2 0,-3 2 15,8-1-15,6 1 0,0 0 16,0 1-16,7 1 0,2 1 0,-2 0 16,-1-2-16,4 4 15,6 2-15,1-2 0,4-1 16,8 0-16,0 0 0,-6 5 16,-2 2-16,5-2 0,3-4 0,3 5 15,-1 3-15,2 2 0,1 1 16,-1 3-16,1-1 0,1 0 15,3 0-15,0 4 16,1 1-16,0 0 0,2 0 0,-1 5 16,-2 3-16,1 3 0,-1-1 0,0 7 15,0 1-15,-2-4 16,1-2-16,1-1 0,-2 2 16,1 0-16,-2-1 0,0 5 15,4 2-15,-1-6 0,0-5 16,3-4-16,-3 0 0,4-4 0,-1 1 15,1-2-15,2-2 0,1-3 16,0-2-16,3-2 16,5 1-16,-6-6 0,1-4 15,0 2-15,0 2 0,3-2 0,1-1 16,3 0-16,2-1 0,0-2 16,2-3-16,1 0 0,5-2 15,-5-2-15,4 2 0,8-2 16,0-3-16,2-1 0,3 0 15,0 0-15,4 2 0,-4-1 16,1 0-16,-1 1 0,4 2 16,2-1-16,-3 2 0,1 3 15,2 1-15,-6 2 0,-4 1 0,2 2 16,-1 0-16,-11-2 0,-6-1 16,-5-1-16</inkml:trace>
  <inkml:trace contextRef="#ctx0" brushRef="#br0" timeOffset="149718.5341">7187 12561 0,'0'0'15,"0"0"-15,0 0 0,0 0 0,0 0 16,-22-13-16,22 13 15,-24-11-15,7 6 0,-3 1 16,-4-1-16,-3 0 0,-1 1 0,-17 0 16,-7 1-1,-11 4-15,-5 3 0,-11 3 0,8 0 16,-23 6-16,-15 7 16,15-1-16,11 2 0,-39 17 0,-9 8 15,24-1-15,19-3 0,8 6 16,8 2-16,18-9 0,13-5 15,0 11-15,4 8 0,8-5 16,7-2-16,12 4 0,7 2 16,10-11-16,8-8 0,13 5 15,11 3-15,3-9 0,4-4 0,20-1 16,14 1-16,-3-7 0,-2-4 16,22-1-16,14-2 15,-7-5-15,-5-4 0,23-1 0,16 0 16,-10 2-16,-8 1 0,10-3 15,8-1-15,-17-3 0,-8-1 0,18-4 16,18-2 0,-16 0-16,-9 0 0,-1-8 15,1-5-15,-3-15 16,2-9-16,-30 10 0,-20 6 0,-13-9 16,-7-5-16,-7 1 0,-7 1 15,-4-10-15,-4-5 16,-7 3-16,-8 4 0,-7-2 0,-7-3 15,-6 5-15,-5 2 0,-11-7 16,-6-4-16,-2 7 0,0 5 16,-16-1-16,-11-3 0,0 5 15,0 2-15,-22-3 0,-14-2 16,1 8-16,3 3 0,-30 1 16,-21 0-16,11 9 0,8 9 0,-35 1 15,-25 2-15,17 6 0,11 5 16,-33 17-16,-23 14 15,65-11-15,44-5 0,30-5 0</inkml:trace>
  <inkml:trace contextRef="#ctx0" brushRef="#br0" timeOffset="158917.304">17748 12462 0,'0'0'0,"0"0"16,-26-8-16,13 7 0,-3 1 0,-10 2 15,-6 1 1,-3 3-16,-3 1 0,-10 6 0,-3 4 16,-1 1-16,0 4 0,-12 8 15,-1 2-15,4 5 0,1 3 16,-12 16-16,0 7 16,3 11-16,5 8 15,9-5-15,14-16 0,6 24 0,20-10 16,10-14-16,10-11 0,26-1 15,19-4-15,5-7 0,4-7 0,24-4 16,17-4-16,-5-3 16,-4-3-16,17-6 0,12-4 15,-16 0-15,-12-4 0,12-6 16,10-4-16,-9-3 0,-5-1 16,-9-16-16,-6-10 0,-10 0 0,-6-1 15,-10-2-15,-5-1 0,-10-5 16,-7-3-16,-10-5 0,-6-2 15,-7-1-15,-4-2 0,-11-3 16,-8-2-16,-4 10 0,-4 8 16,-15-2-16,-10-3 0,-12 4 15,-8 3-15,-23 1 0,-15 4 16,-9 6-16,-8 5 0,37 8 16,25 7-16,18 4 0</inkml:trace>
  <inkml:trace contextRef="#ctx0" brushRef="#br0" timeOffset="167167.7892">3010 14729 0,'0'0'0,"0"0"15,0 0-15,0 0 0,0 0 0,0 0 16,0 0-16,0 0 0,0 0 16,0 0-16,0 0 15,0 0-15,0 0 0,25-7 16,-25 7-16,0 0 0,0 0 0,32 0 15,-32 0 1,35 0-16,-14 2 0,-1-1 16,1 0-16,2 1 0,5 0 15,-2 0-15,2-4 0,9 2 16,5 2-16,-1-1 0,-4 0 0,12 0 16,4 0-16,-2 0 0,-4 0 15,12-1-15,0-1 0,-3 0 16,-2 1-16,12 3 0,3 0 15,-9-2-15,-2-4 0,1 3 16,4 0-16,0 3 0,1 0 0,10-1 16,3-2-16,-10 0 0,-3 2 15,35-1-15,-3 1 16,-14 0-16,-10 0 0,6-1 0,3 2 16,-2-3-16,-3 0 0,2 3 15,5 1-15,-7-4 0,-3-1 16,6 2-16,2 0 0,-5 0 15,-3 1-15,7-4 0,3 1 16,-8-1-16,-4 1 0,8 1 16,7 2-16,-8-1 0,-7 1 0,11-3 15,6 0-15,-8 1 16,-3 2-16,7 2 0,4 1 16,-7-3-16,-6-4 0,9 0 0,7 0 15,-7 1-15,-4 1 0,6 1 16,5 2-16,-5-1 0,-5 0 0,7-1 15,3-1-15,-5 2 16,-4 1-16,9-1 0,7-1 16,-12 0-16,-6-1 0,9 0 15,7 1-15,-8 0 0,-5-1 0,9-1 16,9-2-16,-11 2 0,-6 1 16,5 1-16,5 1 0,-6-1 15,-3 1-15,4 0 0,4 1 16,-8 1-16,-5 2 0,11-6 15,6-4-15,-11 3 0,-9 3 16,10-1-16,8 0 0,-9-1 16,-7-1-16,7 0 0,6 0 15,-9 2-15,-4 2 0,7 0 16,4-2-16,-6 0 0,-5-2 0,8 1 16,7-1-16,-11-1 0,-8 1 15,7-2-15,8-1 0,-10 2 16,-5 0-16,7-1 0,4 1 15,-9-1-15,-6 0 0,4-4 16,4 0-16,-8 0 0,-2-2 0,2 2 16,4 3-16,-6-3 0,-6-1 15,4 4-15,4 1 16,-2 0-16,-4-2 0,1 1 16,0-1-16,-9 2 0,-6 1 0,4-1 15,4 1-15,-3 3 0,-1 0 16,-3 2-16,-2 1 0,-6-1 15,-4 0-15,0 0 0,0 0 16,-4 2-16,-1 2 0,-5-3 16,-3-1-16,-11 1 0,-7-1 0,-6-1 15,-3-2-15,-4-1 16,-4-5-16,5 4 0,1 0 0,-1 1 16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2025/8/27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选必</a:t>
            </a:r>
            <a:r>
              <a:rPr lang="en-US" altLang="zh-CN">
                <a:solidFill>
                  <a:srgbClr val="FF0000"/>
                </a:solidFill>
              </a:rPr>
              <a:t>4U2</a:t>
            </a:r>
            <a:r>
              <a:rPr lang="zh-CN" altLang="en-US">
                <a:solidFill>
                  <a:srgbClr val="FF0000"/>
                </a:solidFill>
              </a:rPr>
              <a:t>单词</a:t>
            </a:r>
            <a:r>
              <a:rPr lang="en-US" altLang="zh-CN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0850"/>
            <a:ext cx="10968990" cy="57988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16. trunk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树干；象鼻；后备箱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新高考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</a:t>
            </a:r>
          </a:p>
          <a:p>
            <a:pPr marL="0" indent="45720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Huddled on the ground with his back pressed to the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trunk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David radiated frustration. Tom crouched beside him and ventured a conversation, “What’s up, pal?” David then looked up and their gaze locked. “I don’t want to attend the running race,” he said, tearful, resignation and diffidence palpable in his tone. 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(2025.01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marL="0" indent="45720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Tom refrained from confronting the burglar head-on after sizing up the situation. His father’s words echoed in his mind: The lion’s courage lies not in its claws, but in choosing when to use them. // Courage is strategy in action, not impulse in motion. So he took a step back. Seeing his cowardice, the burglar smirked and sneaked out the window with a big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trunk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42240" y="949320"/>
              <a:ext cx="10943640" cy="5418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880" y="939960"/>
                <a:ext cx="10962360" cy="5436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49580" y="384175"/>
            <a:ext cx="1126744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17. frequency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频率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同类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t-cy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accuracy, delicacy, fluency, privacy, consistency, efficiency, intimacy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frequent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经常被用作动词（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vt.)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The storage of valuables in the run-down house led to it </a:t>
            </a:r>
            <a:r>
              <a:rPr lang="en-US" altLang="zh-CN" sz="28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(frequent) by thieves and targeted by local police.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The river bank dates from 1860 and </a:t>
            </a:r>
            <a:r>
              <a:rPr lang="en-US" altLang="zh-CN" sz="28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(frequent) ever since.</a:t>
            </a:r>
          </a:p>
          <a:p>
            <a:pPr marL="0" indent="0" algn="just">
              <a:buNone/>
            </a:pP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68160" y="1741680"/>
              <a:ext cx="11293560" cy="3567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00" y="1732320"/>
                <a:ext cx="11312280" cy="3586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1955"/>
            <a:ext cx="10968990" cy="58477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18. hatch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孵化；酝酿</a:t>
            </a: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比赛类读后续写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plan to craft a poster was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hastily hatched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they miraculously finalized it before the deadline, breathing life into it. For its originality, the judges unanimously crowned them the undisputed winner. </a:t>
            </a: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涉及到阅读、读书类话题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true brilliance of soul-stirring novels lies in their power to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hatch ideas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within us, first captivating the heart, then educating the mind. Reading is the compass that helps us navigate through the wilderness of ignorance.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55560" y="963360"/>
              <a:ext cx="10146600" cy="5024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200" y="954000"/>
                <a:ext cx="10165320" cy="5043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9735"/>
            <a:ext cx="10968990" cy="582993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19. capacity</a:t>
            </a:r>
            <a:r>
              <a:rPr lang="zh-CN" altLang="en-US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能力；容量（一顶帽子盖住一座城市）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Please indicate in what </a:t>
            </a:r>
            <a:r>
              <a:rPr lang="en-US" altLang="zh-CN" sz="23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capacity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you have known the applicant.</a:t>
            </a: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（猜测词义）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capacity</a:t>
            </a: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职位、职责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请说明您以何种身份认识申请人。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zh-CN" altLang="en-US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听下面一段独白，回答第</a:t>
            </a:r>
            <a:r>
              <a:rPr lang="en-US" altLang="zh-CN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18-20</a:t>
            </a:r>
            <a:r>
              <a:rPr lang="zh-CN" alt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三个小题）</a:t>
            </a:r>
            <a:r>
              <a:rPr lang="en-US" altLang="zh-CN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提示：</a:t>
            </a: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brains the size of sesame seeds, honeybees have to work together in different</a:t>
            </a:r>
            <a:r>
              <a:rPr lang="en-US" altLang="zh-CN" sz="23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capacities</a:t>
            </a: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 maintain a healthy nest.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18. How do bees know their functions?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A. It is carved in the stone. 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B. It is ruled by humans. 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C. It is determined by drones. 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19. How many drones does a queen bee mate with?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A. 100. B. 20. C. 4. 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20. What do we know about worker bees?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A. They are the most dangerous. 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B. They are short-lived creatures. </a:t>
            </a: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C. They carry out a thankful job.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668040" y="1155240"/>
              <a:ext cx="5663880" cy="15962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8680" y="1145880"/>
                <a:ext cx="5682600" cy="1614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fence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栅栏、围栏</a:t>
            </a:r>
          </a:p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听力短语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sit on the fence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犹豫不决；骑墙（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fence-sitter)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 fences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修复关系</a:t>
            </a:r>
          </a:p>
          <a:p>
            <a:pPr marL="0" indent="0">
              <a:buNone/>
            </a:pPr>
            <a:r>
              <a:rPr lang="en-US" altLang="zh-CN"/>
              <a:t>     </a:t>
            </a:r>
          </a:p>
        </p:txBody>
      </p:sp>
      <p:pic>
        <p:nvPicPr>
          <p:cNvPr id="4" name="图片 3" descr="Screenshot_20250805_224458_com.youku.phone_edi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1505585"/>
            <a:ext cx="3870325" cy="2353945"/>
          </a:xfrm>
          <a:prstGeom prst="rect">
            <a:avLst/>
          </a:prstGeom>
        </p:spPr>
      </p:pic>
      <p:pic>
        <p:nvPicPr>
          <p:cNvPr id="5" name="图片 4" descr="Screenshot_20250805_224202_com.youku.phone_edit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870" y="1505585"/>
            <a:ext cx="3874770" cy="2353945"/>
          </a:xfrm>
          <a:prstGeom prst="rect">
            <a:avLst/>
          </a:prstGeom>
        </p:spPr>
      </p:pic>
      <p:pic>
        <p:nvPicPr>
          <p:cNvPr id="6" name="图片 5" descr="Screenshot_20250805_223931_com.youku.phone_edi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" y="3932555"/>
            <a:ext cx="3870325" cy="2251710"/>
          </a:xfrm>
          <a:prstGeom prst="rect">
            <a:avLst/>
          </a:prstGeom>
        </p:spPr>
      </p:pic>
      <p:pic>
        <p:nvPicPr>
          <p:cNvPr id="7" name="图片 6" descr="Screenshot_20250804_214826_com.youku.phone_edit_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870" y="3932555"/>
            <a:ext cx="3874135" cy="22523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/>
              <p14:cNvContentPartPr/>
              <p14:nvPr/>
            </p14:nvContentPartPr>
            <p14:xfrm>
              <a:off x="693360" y="1323360"/>
              <a:ext cx="10737360" cy="4930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000" y="1314000"/>
                <a:ext cx="10756080" cy="4949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0370"/>
            <a:ext cx="10968990" cy="58293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21. grand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宏大的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grand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的名词：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grandness (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较少使用）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/ grandeur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（读续好句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photo derailed my train of thought when my eyes lingered on the photo. I was transported back to our time in the grand library when every page turned is a pleasure discovered.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grandeur of courage lies not in impulse in motion, but in strategy in action.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Life is not measured by the number of breaths we take, but by the grand moments that take our breath away.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grandest dreams begin with the smallest steps, yet it is courage that turns the whisper of ambition into the roar of triumph.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grand vision without action is merely a dream.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22720" y="631080"/>
              <a:ext cx="7881480" cy="4703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360" y="621720"/>
                <a:ext cx="7900200" cy="4721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681</Words>
  <Application>Microsoft Office PowerPoint</Application>
  <PresentationFormat>宽屏</PresentationFormat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微软雅黑</vt:lpstr>
      <vt:lpstr>Arial</vt:lpstr>
      <vt:lpstr>Times New Roman</vt:lpstr>
      <vt:lpstr>Wingdings</vt:lpstr>
      <vt:lpstr>WPS</vt:lpstr>
      <vt:lpstr>选必4U2单词3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200</cp:revision>
  <dcterms:created xsi:type="dcterms:W3CDTF">2019-06-19T02:08:00Z</dcterms:created>
  <dcterms:modified xsi:type="dcterms:W3CDTF">2025-08-27T04:33:43Z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01681625B53B4F07A4D310DBD4FBE63D_11</vt:lpwstr>
  </property>
</Properties>
</file>