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>
                <a:solidFill>
                  <a:srgbClr val="FF0000"/>
                </a:solidFill>
              </a:rPr>
              <a:t>选必</a:t>
            </a:r>
            <a:r>
              <a:rPr lang="en-US" altLang="zh-CN">
                <a:solidFill>
                  <a:srgbClr val="FF0000"/>
                </a:solidFill>
              </a:rPr>
              <a:t>4U2</a:t>
            </a:r>
            <a:r>
              <a:rPr lang="zh-CN" altLang="en-US">
                <a:solidFill>
                  <a:srgbClr val="FF0000"/>
                </a:solidFill>
              </a:rPr>
              <a:t>单词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50850"/>
            <a:ext cx="10968990" cy="579882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16. trunk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树干；象鼻；后备箱</a:t>
            </a:r>
            <a:endParaRPr lang="zh-CN" altLang="en-US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新高考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Huddled on the ground with his back pressed to the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trunk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David radiated frustration. Tom crouched beside him and ventured a conversation, “What’s up, pal?” David then looked up and their gaze locked. “I don’t want to attend the running race,” he said, tearful, resignation and diffidence palpable in his tone.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(2025.01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457200" algn="just">
              <a:lnSpc>
                <a:spcPts val="2880"/>
              </a:lnSpc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Tom refrained from confronting the burglar head-on after sizing up the situation. His father’s words echoed in his mind: The lion’s courage lies not in its claws, but in choosing when to use them. // Courage is strategy in action, not impulse in motion. So he took a step back. Seeing his cowardice, the burglar smirked and sneaked out the window with a big 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trunk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9580" y="384175"/>
            <a:ext cx="11267440" cy="5865495"/>
          </a:xfrm>
          <a:ln>
            <a:solidFill>
              <a:schemeClr val="accent1"/>
            </a:solidFill>
          </a:ln>
        </p:spPr>
        <p:txBody>
          <a:bodyPr/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17. frequency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频率</a:t>
            </a:r>
            <a:endParaRPr lang="zh-CN" altLang="en-US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同类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t-cy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accuracy, delicacy, fluency, privacy, consistency, efficiency, intimacy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frequent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经常被用作动词（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vt.) 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The storage of valuables in the run-down house led to it 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(frequent) by thieves and targeted by local police.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The river bank dates from 1860 and </a:t>
            </a:r>
            <a:r>
              <a:rPr lang="en-US" altLang="zh-CN" sz="28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(frequent) ever since.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01955"/>
            <a:ext cx="10968990" cy="584771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18. hatch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孵化；酝酿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比赛类读后续写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Though the plan to craft a poster was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hastily hatched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they miraculously finalized it before the deadline, breathing life into it. For its originality, the judges unanimously crowned them the undisputed winner. 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涉及到阅读、读书类话题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3360"/>
              </a:lnSpc>
              <a:spcAft>
                <a:spcPts val="0"/>
              </a:spcAft>
              <a:buNone/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The true brilliance of soul-stirring novels lies in their power to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hatch ideas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within us, first captivating the heart, then educating the mind. Reading is the compass that helps us navigate through the wilderness of ignorance. </a:t>
            </a:r>
            <a:endParaRPr lang="en-US" altLang="zh-CN" sz="28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19735"/>
            <a:ext cx="10968990" cy="5829935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19. capacity</a:t>
            </a: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能力；容量（一顶帽子盖住一座城市）</a:t>
            </a:r>
            <a:endParaRPr lang="zh-CN" altLang="en-US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Please indicate in what </a:t>
            </a:r>
            <a:r>
              <a:rPr lang="en-US" altLang="zh-CN" sz="23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capacity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you have known the applicant.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（猜测词义）</a:t>
            </a:r>
            <a:endParaRPr lang="zh-CN" altLang="en-US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capacity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职位、职责</a:t>
            </a:r>
            <a:endParaRPr lang="zh-CN" altLang="en-US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zh-CN" altLang="en-US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请说明您以何种身份认识申请人。</a:t>
            </a:r>
            <a:endParaRPr lang="zh-CN" altLang="en-US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听下面一段独白，回答第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18-20</a:t>
            </a:r>
            <a:r>
              <a:rPr lang="zh-CN" altLang="en-US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三个小题）</a:t>
            </a:r>
            <a:r>
              <a:rPr lang="en-US" altLang="zh-CN" sz="23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提示：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With brains the size of sesame seeds, honeybees have to work together in different</a:t>
            </a:r>
            <a:r>
              <a:rPr lang="en-US" altLang="zh-CN" sz="23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capacities</a:t>
            </a: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to maintain a healthy nest.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18. How do bees know their functions?</a:t>
            </a:r>
            <a:endParaRPr lang="en-US" altLang="zh-CN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A. It is carved in the stone.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B. It is ruled by humans.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C. It is determined by drones.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19. How many drones does a queen bee mate with?</a:t>
            </a:r>
            <a:endParaRPr lang="en-US" altLang="zh-CN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A. 100. B. 20. C. 4.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en-US" altLang="zh-CN" sz="23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20. What do we know about worker bees?</a:t>
            </a:r>
            <a:endParaRPr lang="en-US" altLang="zh-CN" sz="23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A. They are the most dangerous.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B. They are short-lived creatures.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CN" sz="23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      C. They carry out a thankful job. </a:t>
            </a:r>
            <a:endParaRPr lang="en-US" altLang="zh-CN" sz="23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33070"/>
            <a:ext cx="10968990" cy="5816600"/>
          </a:xfrm>
          <a:ln>
            <a:solidFill>
              <a:schemeClr val="accent1"/>
            </a:solidFill>
          </a:ln>
        </p:spPr>
        <p:txBody>
          <a:bodyPr/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fence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栅栏、围栏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听力短语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sit on the fence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犹豫不决；骑墙（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fence-sitter)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 fences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修复关系</a:t>
            </a:r>
            <a:endParaRPr lang="zh-CN" alt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/>
              <a:t>     </a:t>
            </a:r>
            <a:endParaRPr lang="en-US" altLang="zh-CN"/>
          </a:p>
        </p:txBody>
      </p:sp>
      <p:pic>
        <p:nvPicPr>
          <p:cNvPr id="4" name="图片 3" descr="Screenshot_20250805_224458_com.youku.phone_edi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1505585"/>
            <a:ext cx="3870325" cy="2353945"/>
          </a:xfrm>
          <a:prstGeom prst="rect">
            <a:avLst/>
          </a:prstGeom>
        </p:spPr>
      </p:pic>
      <p:pic>
        <p:nvPicPr>
          <p:cNvPr id="5" name="图片 4" descr="Screenshot_20250805_224202_com.youku.phone_edit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70" y="1505585"/>
            <a:ext cx="3874770" cy="2353945"/>
          </a:xfrm>
          <a:prstGeom prst="rect">
            <a:avLst/>
          </a:prstGeom>
        </p:spPr>
      </p:pic>
      <p:pic>
        <p:nvPicPr>
          <p:cNvPr id="6" name="图片 5" descr="Screenshot_20250805_223931_com.youku.phone_edi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" y="3932555"/>
            <a:ext cx="3870325" cy="2251710"/>
          </a:xfrm>
          <a:prstGeom prst="rect">
            <a:avLst/>
          </a:prstGeom>
        </p:spPr>
      </p:pic>
      <p:pic>
        <p:nvPicPr>
          <p:cNvPr id="7" name="图片 6" descr="Screenshot_20250804_214826_com.youku.phone_edi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870" y="3932555"/>
            <a:ext cx="3874135" cy="22523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8330" y="420370"/>
            <a:ext cx="10968990" cy="5829300"/>
          </a:xfrm>
          <a:ln>
            <a:solidFill>
              <a:schemeClr val="accent1"/>
            </a:solidFill>
          </a:ln>
        </p:spPr>
        <p:txBody>
          <a:bodyPr>
            <a:noAutofit/>
          </a:bodyPr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21. grand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宏大的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grand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的名词：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grandness (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较少使用）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/ grandeur</a:t>
            </a:r>
            <a:endParaRPr lang="en-US" altLang="zh-CN" sz="2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（读续好句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photo derailed my train of thought when my eyes lingered on the photo. I was transported back to our time in the grand library when every page turned is a pleasure discovered.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grandeur of courage lies not in impulse in motion, but in strategy in action.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Life is not measured by the number of breaths we take, but by the grand moments that take our breath away.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grandest dreams begin with the smallest steps, yet it is courage that turns the whisper of ambition into the roar of triumph.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☺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grand vision without action is merely a dream.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2952</Words>
  <Application>WPS 演示</Application>
  <PresentationFormat>宽屏</PresentationFormat>
  <Paragraphs>52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marble   duang</cp:lastModifiedBy>
  <cp:revision>197</cp:revision>
  <dcterms:created xsi:type="dcterms:W3CDTF">2019-06-19T02:08:00Z</dcterms:created>
  <dcterms:modified xsi:type="dcterms:W3CDTF">2025-08-09T03:12:19Z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01681625B53B4F07A4D310DBD4FBE63D_11</vt:lpwstr>
  </property>
</Properties>
</file>