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ink/ink1.xml" ContentType="application/inkml+xml"/>
  <Override PartName="/ppt/tags/tag67.xml" ContentType="application/vnd.openxmlformats-officedocument.presentationml.tags+xml"/>
  <Override PartName="/ppt/tags/tag68.xml" ContentType="application/vnd.openxmlformats-officedocument.presentationml.tags+xml"/>
  <Override PartName="/ppt/ink/ink2.xml" ContentType="application/inkml+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54" d="100"/>
          <a:sy n="54" d="100"/>
        </p:scale>
        <p:origin x="200" y="38"/>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8-20T03:54:14.461"/>
    </inkml:context>
    <inkml:brush xml:id="br0">
      <inkml:brushProperty name="width" value="0.05292" units="cm"/>
      <inkml:brushProperty name="height" value="0.05292" units="cm"/>
      <inkml:brushProperty name="color" value="#FF0000"/>
    </inkml:brush>
  </inkml:definitions>
  <inkml:trace contextRef="#ctx0" brushRef="#br0">6389 4348 0,'0'0'0,"0"0"16,0 0-16,26-2 0,-26 2 0,24-3 16,-5-1-16,2 1 0,-1-2 15,10 0-15,2 2 0,1 0 16,1 2-16,3-1 0,3-1 15,9-1-15,-2 1 0,7-1 16,2-2-16,10 0 0,-1 1 0,5 0 16,3-1-16,7 1 15,-4 1-15,11 1 0,0 3 16,-8-4-16,-3-3 0,38 1 0,-2 2 16,-16 3-16,-11 1 0,3-2 15,1-2-15,-7 4 0,-5 3 16,7-1-16,6-1 0,-10-1 15,-6-1-15,8-1 0,5-2 16,-6 3-16,-7 2 0,6-2 16,3 0-16,-11-1 0,-4 0 0,0-2 15,0 1-15,-8 2 16,-6 2-16,-2-3 0,-2-1 16,-9 1-16,-8 4 0,-4 1 0,-4 1 15,-9 1-15,-8-1 0,-1-1 16,-2 0-16,-2-1 0</inkml:trace>
  <inkml:trace contextRef="#ctx0" brushRef="#br0" timeOffset="834.8911">11104 4230 0,'0'0'16,"0"0"-16,0 0 0,32 0 15,-32 0-15,26-5 0,-7 0 16,0-1-16,1 1 0,9-3 0,5 1 16,0 1-16,0 0 0,3-1 15,4 3-15,8-4 0,-3 1 16,4 1-16,3 0 0,6 0 15,-3 2-15,4-2 0,2 1 16,-3-1-16,0 2 0,12-2 16,4 2-16,-4 1 0,-4 2 15,15 2-15,1 3 0,-7-4 16,-5-1-16,34 0 0,-8-3 0,-12 3 16,-9 1-16,2 2 0,2 1 15,-8 0-15,-5 1 0,1-1 16,0-2-16,-6-2 0,-5-4 15,-2 8-15,-2 3 0,-4-1 16,-4-1-16,-2-1 16,0 1-16,-7-3 0,-4-1 0,-2 2 15,-3 2-15,-7 1 0,-4 0 0,-2-2 16,0-1-16,0-2 0,-2-1 16,-6 1-16,2 0 0,-2 0 15,-2 0-15,-1 0 0,-1 0 16,1 0-16,-1 0 0,-2 0 15,2 1-15,-2-1 0,3 1 16,-3-1-16,3 0 0,-3 0 16,0 0-16,0 0 0,0 0 15,0 0-15,2 0 0,-2 0 16,0 0-16,0 0 0,0 0 0,0 0 16,0 0-16,0 0 0,0 0 15,1-2-15,-1 2 0,0-3 16,0 3-16,0-2 0,0 2 15,0-4-15,0 4 0,0-3 16,0 3-16,0-4 0,0 4 16,0-3-16,0 3 0,0 0 15,-3-1-15,-3 1 0,-2 2 16,1-1-16,0 0 0,2 0 0</inkml:trace>
  <inkml:trace contextRef="#ctx0" brushRef="#br0" timeOffset="4971.3683">5273 2578 0,'0'0'0,"0"0"0,0 0 0,0 0 16,0 0-16,0 0 0,30 9 16,-30-9-16,27 5 0,-7-1 15,4 2-15,2-1 0,0-1 0,13 3 16,5 1-16,-2-3 0,2-1 16,19 0-16,6-2 0,-2-1 15,-1-1-15,15-3 16,3-4-16,4-2 0,-9 0 15,12-5-15,4-6 0,-3-4 0,-13 0 16,19-15-16,-19 2 0,-9 6 16,-7 4-16,-10-8 0,-5-4 15,-11-8-15,-6-4 0,-11 5 16,-8 3-16,-9-2 0,-8-2 0,-8 7 16,-9 4-16,-4 2 0,-5 1 15,-7-6-15,-10-3 16,1 1-16,-4 2 0,-12 4 0,-6 0 15,-4 9-15,0 7 0,-6 1 16,0-1-16,-3 0 0,-3-2 16,-7 7-16,-8 5 0,-1 8 15,-2 6-15,2 14 0,1 10 16,3-5-16,2-5 0,6 10 16,1 6-16,16 4 0,8 1 0,11 4 15,8 3-15,10-3 0,9-3 16,7 8-16,9 5 0,7-5 15,3-4-15,11-1 0,10 2 16,4-8-16,3-5 0,4 6 16,3 2-16,3-5 0,4-3 15,1 1-15,2 0 0,-1 0 16,0-1-16,-3 1 0,1 2 0,-14-11 16,-8-8-16,-6-6 0</inkml:trace>
  <inkml:trace contextRef="#ctx0" brushRef="#br0" timeOffset="5872.3503">9443 3138 0,'0'0'0,"0"0"15,0 0-15,0 0 0,0 0 16,-24-3-16,24 3 0,-19-3 15,19 3-15,-30 2 0,10 2 16,-1-1-16,-1 1 0,-3 0 16,-4 4-16,-10 3 0,1 2 0,-2 5 15,-1 5-15,-6 4 0,2-2 16,2 6-16,2 4 0,0 6 16,8-1-16,3 4 15,3 3-15,-2 1 0,4-2 0,4 3 16,5 5-16,5-6 0,4 0 15,4 5-15,7-1 0,2-3 16,5-2-16,4 4 0,3 2 16,5-9-16,4-8 0,5 1 15,4 0-15,3-3 0,2-2 16,30 9-16,4-7 0,-7-8 0,-8-6 16,12-8-16,7-5 0,-2-3 15,-1-1-15,6-8 0,4-4 16,-7-1-16,-5-2 0,6-9 15,3-7-15,-8 0 0,-4 0 16,-4-5-16,-1-4 0,-9 0 16,-8 1-16,0-4 0,-2-6 15,-7 2-15,-6-2 0,0-7 16,0-2-16,-8 6 0,-6 6 0,-5-6 16,-4-5-16,-8 6 15,-4 5-15,-7-9 0,-5-5 0,0 3 16,-1 0-16,-17 11 0,-12 7 15,-1-7-15,0-3 0,-16 6 16,-9 6-16,-1 10 0,1 8 0,-16-5 16,-11-1-16,6 5 15,5 4-15,-12 7 0,-8 6 16,9 1-16,7 4 0,0 6 0,2 6 16,5 1-16,2 3 0,3 8 15,1 7-15,24-10 0,17-10 0,12-4 16</inkml:trace>
  <inkml:trace contextRef="#ctx0" brushRef="#br0" timeOffset="9275.344">11986 4127 0,'0'0'0,"0"0"0,0 0 0,22 0 15,-22 0-15,22 0 0,-22 0 16,34 3-16,-15-1 0,4 0 15,5 1-15,7 1 0,0 0 0,6 2 16,4 0-16,9 3 16,-2 0-16,14 1 0,4-3 15,-8-3-15,-3-4 0,16 3 16,4 0-16,-7 2 0,-5 0 0,15-3 16,3-4-16,-9 0 0,-7-1 15,41-6-15,-3-2 16,-20-3-16,-12 0 0,3-6 0,2-2 15,-13 2-15,-8 1 0,7-4 16,4-7-16,-9 2 0,-7 0 0,-1-4 16,0-5-16,-11 5 15,-6 1-15,-4 0 0,-2-1 16,-10-1-16,-7 1 0,-6-7 0,-5-4 16,-4 7-16,-4 3 0,-14-2 15,-9 0-15,0-1 0,1 1 16,-15 0-16,-11 2 0,2 5 15,3 6-15,-14-7 0,-10-6 16,8 9-16,7 3 0,-12 3 16,-7 1-16,8 7 0,4 4 0,-10-1 15,-8-3-15,9 4 0,6 5 16,-8 7-16,-7 7 16,8-4-16,7-1 0,-13 5 15,-7 5-15,17-1 0,13-2 0,4 7 16,2 3-16,1 2 0,2 2 15,-3 3-15,-2 3 0,11 0 16,8 2-16,-1 3 0,1 1 16,4 1-16,3 1 0,8 0 15,5 0-15,7 0 0,4 2 0,7-1 16,4 1-16,7-3 0,3-2 16,14-1-16,10 1 0,-4-5 15,-3-2-15,12-2 0,5-1 16,-4-2-16,-5-1 0,2-1 15,0-2-15,-6-3 0,-2-3 16,-12-5-16,-7-3 0,-6-3 0</inkml:trace>
  <inkml:trace contextRef="#ctx0" brushRef="#br0" timeOffset="11069.6129">6571 4400 0,'0'0'0,"0"0"16,0 0-16,0 0 0,25-2 0,-25 2 16,0 0-16,25-3 0,-14 1 15,4 1-15,3 1 0,-1 1 16,-1 0-16,2-1 0,-1-1 16,7 0-16,-1-1 0,2 2 15,3 2-15,-3-4 0,0 0 0,0-1 16,3 1-16,-1 0 0,1 1 15,0-2-15,2 0 0,6 3 16,1 2-16,-1-2 0,-2-1 16,2-2-16,0-2 0,2 1 15,-1 1-15,2-1 0,-1 1 16,6-1-16,-2 2 0,-1-1 16,1-2-16,-2 0 0,0 2 15,3-1-15,-2 2 0,0 0 16,-1-1-16,0 1 0,1 0 15,7 1-15,-1 0 0,-1 0 0,-2-1 16,-1 4-16,-2-1 0,0-1 16,0-1-16,1 2 0,1 0 15,1-1-15,-2 0 0,-2 1 16,-1 0-16,1 0 0,1-1 0,-2 2 16,0 2-16,0-3 0,2 0 15,-2 0-15,-2 0 16,1 1-16,-3-2 0,3 1 15,1 1-15,-2 1 0,-3-1 0,1 1 16,2-1-16,-3-1 0,-1 0 16,1-1-16,0 2 0,-3 3 15,-2 2-15,-1-2 0,1-4 16,0 1-16,-2 2 0,0-1 16,-2 1-16,-6-4 0,-2-2 0,3 2 15,0 1-15,0 0 0,-1 1 16,-3 0-16,0 1 15,-3 0-15,-1 0 0,-3-1 0,-1 0 16,-1-1-16,0 1 0,-2-1 16,1 0-16,-3 0 0,-1 1 15,-2-2-15,0 0 0,2-3 16,-2 3-16,0-2 0</inkml:trace>
  <inkml:trace contextRef="#ctx0" brushRef="#br0" timeOffset="14380.7458">11403 4166 0,'0'0'0,"0"0"0,0 0 16,22 0-16,-22 0 0,0 0 15,33 0-15,-20 0 0,1-2 0,4 2 16,2-1-16,0 1 0,0 1 16,7-1-16,3-1 0,-1 1 15,0-1-15,3 1 0,1 1 16,0 0-16,1 1 0,9 0 15,1 1-15,-1-2 0,-1 1 16,8 2-16,2 2 0,-3-3 16,-4-2-16,3 1 0,3 1 15,-3-1-15,0-2 0,9 1 0,2 1 16,-6-4-16,-4-1 0,5 3 16,2 2-16,-4 2 0,-2 0 15,7-1-15,0-2 0,-5 2 16,-5-2-16,1 1 0,2 1 15,-5-3-15,-2-2 0,0 2 16,2 2-16,-5-1 0,-5 0 16,4-9-16,0-6 0,-8 13 15,-7 9-15,0-2 0,-2-3 16,-7-2-16,-2-1 0,-2-1 16,-2-1-16,-2 1 0,-2 1 15,-4 3-15,-3 4 0,-1-3 0,-1-2 16,0 0-16,2-1 0,0 0 15</inkml:trace>
  <inkml:trace contextRef="#ctx0" brushRef="#br0" timeOffset="24030.8982">2795 7186 0,'0'0'0,"0"0"0,0 0 0,0 0 15,0 0-15,0 0 0,0 0 16,0 0-16,0 0 0,0 0 15,0 0-15,0 0 0,25 3 0,-25-3 16,23 3-16,-23-3 0,28 2 16,-28-2-16,37 5 15,-17-3-15,1 0 0,4 0 16,4 0-16,0 0 0,-1-2 0,14 2 16,5 0-16,-3 0 0,-4 0 0,18 1 15,5 2-15,-5-1 16,0-1-16,16-1 0,6-1 15,4 0-15,-12-1 0,21 0 16,4 0-16,-13-1 0,-7-2 0,46 5 16,-2 4-16,-17-5 0,-10-2 15,7-1-15,7-1 0,-12 1 16,-7 1-16,10-1 16,9 0-16,-10 2 0,-10 2 0,15-1 15,10-1-15,-12 2 0,-10 2 0,13-3 16,7-3-16,-12 1 0,-8 0 15,9 2-15,8 1 16,-15-4-16,-10-3 0,7 3 16,3 2-16,-11 0 0,-8 0 0,2 4 15,1 5-15,-12-4 0,-10-2 16,-1-3-16,-1-2 0,-9-2 16,-5-1-16,-3 3 0,-4 4 15,-10 0-15,-6 0 0,-4-3 16,-3-1-16,-2 0 0,-1 1 0,-6 1 15,0 0-15,-6-2 16,-2-2-16,2 2 0,2 1 16,1-1-16</inkml:trace>
  <inkml:trace contextRef="#ctx0" brushRef="#br0" timeOffset="31832.7504">3910 7256 0,'0'0'15,"0"0"-15,0 0 0,0 0 0,-22 4 16,22-4-16,-24 3 15,24-3-15,-30 2 0,13 0 0,-4 0 16,-1-1-16,0 0 0,-13-2 16,0-3-16,1 1 0,-4-1 0,-9-2 15,-1 0-15,0-1 16,4-2-16,-15-3 0,-2-3 16,6 2-16,7 0 0,-10-4 15,-2-4-15,7 2 0,6 0 0,0-2 16,-2-1-16,8-1 0,7 0 15,-4-6-15,2-1 16,5 3-16,6 1 0,9-3 16,0-4-16,4 3 0,5 5 0,5-7 15,8 1-15,6 5 0,3 1 16,7 0-16,7 0 16,6-3-16,6-2 0,4 0 0,5-1 15,7 0-15,1 3 0,7 2 16,5 2-16,3 2 0,2 4 0,38-12 15,-7 0-15,-2 4 16,-3 3-16,3 4 0,0 4 16,-5 2-16,-2 3 0,1 1 15,4 1-15,1-2 0,0-1 0,3 1 16,5-1-16,-4 5 0,-6 4 16,4-5-16,2-2 0,-5 1 15,2-1-15,3 4 0,0 1 16,-2 0-16,-3 2 0,4 1 15,-1-1-15,-2 0 0,-4 0 16,2 5-16,-1 0 0,-4 2 0,-3 2 16,-2 0-16,2 0 15,-6 0-15,-3 2 0,-1 3 0,1 1 16,-1 3-16,-4 5 0,0 0 16,-2 1-16,-6 2 0,-6 2 15,3 4-15,1 3 0,-6-11 16,-5-7-16,-5 14 0,-5 10 15,-5-1-15,-1-1 0,-5-2 16,-4 0-16,-5 1 0,-4 3 16,-2-6-16,0-3 0,-5-1 0,-4-1 15,-7 4-15,-2 1 16,-2-1-16,0-1 0,-1-3 0,-2-2 16,-5 2-16,-4 1 0,1-5 15,1-3-15,-6 3 0,-1 3 16,2-10-16,-3 2 0,1-3 15,2-1-15,-6-3 0,-4-2 16,-2 0-16,-2 0 0,-2-6 16,-6-3-16,-5-2 0,-6-2 0,-13-5 15,-11-4-15,-14-11 0,-5-7 16,27 10-16,16 4 0,13 5 16</inkml:trace>
  <inkml:trace contextRef="#ctx0" brushRef="#br0" timeOffset="32499.6299">4093 7367 0,'0'0'0,"0"0"0,0 0 16,0 0-16,0 0 0,8 27 15,-8-27-15,2 29 0,-2-11 0,3 4 16,-3 4-16,1-1 0,1 1 16,-2 8-16,0-1 0,-2-2 15,1-2-15,-3 3 0,3-4 16,-1-5-16,1-3 0,0-6 16,1-3-16,-3-6 0,2-2 15,-2-4-15,3-3 0,-3 0 16,1-1-16,0-5 0,2-2 15,0-5-15,0-3 0,4-2 0,-1-1 16,4 1-16,2 0 0,4-3 16,5 1-16,1 3 0,-2 3 15,5-2-15,3 2 0,-1 2 16,0 2-16,0 3 0,1 5 16,-2 2-16,-1 2 0,0 4 15,2 4-15,-3 0 0,-6 1 0,-2 0 16,-1-1-16,-4-3 0</inkml:trace>
  <inkml:trace contextRef="#ctx0" brushRef="#br0" timeOffset="32917.9145">4572 7630 0,'0'0'0,"0"0"16,0 0-16,21 5 0,-21-5 0,20 3 16,-20-3-16,27 2 0,-11 0 15,0-1-15,4-1 0,0 0 16,0-3-16,5-1 0,-2 0 16,-1-1-16,0 0 0,-1-3 15,-1-2-15,-2-1 0,-2-1 0,-4-1 16,-2 1-16,-5 0 0,-3 1 15,-4 2-15,-3-2 16,-1 2-16,-4 1 0,-6 1 16,-2 3-16,-4 2 0,0 5 0,-3 3 15,0 5-15,-5 4 0,1 4 16,3 1-16,2 1 0,5 0 16,1 0-16,7 1 0,6 1 15,2-3-15,3-2 0,7 1 16,8 1-16,1-3 0,5-2 0,11-1 15,3-2-15,-1-2 16,-2-3-16,3-2 0,3-1 16,-10-1-16,-5 0 0,-4-1 0</inkml:trace>
  <inkml:trace contextRef="#ctx0" brushRef="#br0" timeOffset="33273.2464">5304 7465 0,'0'0'0,"0"0"16,0 0-16,0 0 0,0 0 0,9 23 15,-9-23-15,0 30 0,0-30 0,-3 35 16,2-16-16,-1 2 16,0-1-16,1 1 0,1-1 15,0-1-15,0-2 0,2 2 16,1-3-16,2-2 0,1-3 0,3-5 15,3-4-15,-1-3 0,4-2 16,0-4-16,5-7 0,-2 0 16,-2-2-16,3-1 0,-1-2 15,-1-2-15,2 0 0,0-5 16,-4 1-16,2 3 0,1 1 16,-4 1-16,-1 1 0,-2 2 15,-1 3-15,-2 2 0,-2 2 16,0 1-16,-1 2 0,-2 3 0,1 2 15,-4 2-15,0 0 0,0 0 16,0 0-16,0 0 0</inkml:trace>
  <inkml:trace contextRef="#ctx0" brushRef="#br0" timeOffset="33734.865">5696 7610 0,'0'0'0,"0"0"0,0 0 0,0 0 0,28 4 15,-28-4-15,25 2 16,-8-2-16,0 0 0,4 0 0,4-1 15,-2 0-15,0 0 0,10-4 16,2 1-16,-2-4 0,-1 1 16,-4-1-16,-1-2 0,3-1 15,-3 0-15,-3-2 0,-4-2 16,-5 3-16,-3 1 0,-8 2 16,-8 1-16,-1 2 0,-4 1 15,-8 0-15,-5 3 0,-2 0 0,-1 1 16,-10 4-16,-3 5 15,5 1-15,1 0 0,3 4 16,3 2-16,2 1 0,2 3 0,2 1 16,5 3-16,7-4 0,4-1 15,8 0-15,6 0 0,2-4 16,3 1-16,7-1 0,6-1 16,-1-1-16,3-3 0,9 4 15,5 3-15,-10-4 0,-5-3 0,-10-1 16</inkml:trace>
  <inkml:trace contextRef="#ctx0" brushRef="#br0" timeOffset="34351.8444">6943 7610 0,'0'0'15,"0"0"-15,0 0 0,0 0 0,0 0 16,0 0-16,0 0 0,0 0 16,-28-8-16,28 8 0,-24-7 15,24 7-15,-26-7 0,9 2 16,-1 0-16,-1-1 0,-3 0 0,-1 1 16,-2 0-16,1 2 15,-1-1-15,-7 2 0,0 1 16,3 1-16,1 0 0,0 3 0,-1 1 15,4 2-15,2 3 0,-1 2 16,3 0-16,4-1 0,4 0 16,4 1-16,5 2 0,0-2 15,3 0-15,7 0 0,5 1 16,2-2-16,2-2 0,5-1 16,5 0-16,5-3 0,0-1 0,1-2 15,1-1-15,0-1 0,-1-3 16,-2-1-16,-1-2 15,-2 0-15,-4-1 0,3-4 0,-2 0 16,-6 2-16,-3 0 0,-2 2 16,-1 0-16,-2-1 0,0 2 15,-5 0-15,1 0 0,-2 3 16,-1 1-16,0 3 0,-2 0 16,3 7-16,-2 0 0,0 2 15,0 2-15,0 1 0,1 1 0,1 1 16,1 3-16,-1-1 0,0 1 15,2 0-15,0 0 16,1-1-16,0-3 0,1-1 16,2-1-16,-4-2 0,2 1 15,0-4-15,-3-2 0,2-1 16,-1-3-16,-2-3 0,0-3 0,-2-1 16,0 0-16,-1 1 0,0 0 0,0 3 15</inkml:trace>
  <inkml:trace contextRef="#ctx0" brushRef="#br0" timeOffset="34656.5433">7307 7296 0,'0'0'0,"0"0"0,0 0 16,0 0-16,0 0 0,0 0 0,0 0 15,0 28-15,0-28 0,-3 26 16,1-8-16,-2 2 0,1 2 16,-1 0-16,0 2 0,0-1 15,-1 0-15,1 7 0,2 2 16,0-4-16,0-3 0,1-2 16,1-1-16,0-3 0,0 0 0,1-2 15,2-4-15,0-3 16,1-2-16,4-3 0,2 0 15,2-4-15,2-1 0,3-4 16,2-4-16,-4 1 0,-2 2 0,0 0 16</inkml:trace>
  <inkml:trace contextRef="#ctx0" brushRef="#br0" timeOffset="35502.887">4459 7980 0,'0'0'0,"0"0"16,0 0-16,0 0 0,0 0 0,21-8 15,-21 8-15,27-2 0,-27 2 0,38-5 16,-16 3-16,5 0 16,3 2-16,5 0 0,4 0 15,15 0-15,2 0 0,19 0 0,4 0 16,16 1-16,0 0 0,18 0 16,1-1-16,9 0 0,-6 0 15,49 1-15,-14-1 0,-14 2 16,-13 0-16,-6 3 0,-5 0 15,-5-2-15,-3-2 0,-3-1 16,1 0-16,-17 3 0,-6 0 0,-11 2 16,-1 1-16,-10-2 0,-5 0 15,-3-3-15,-3-3 0,-9 2 16,-8 1-16,-6 1 0,-3 2 16,-3-7-16,-3-2 0,-1 5 15,-3 4-15,-2 0 0,-4-1 16,1-1-16,-1-1 0,-3-1 15,1 1-15,0 0 0,-2-1 16,0 1-16,-2-1 0,2 0 16,0-1-16,-2 1 0,0 0 0,3 0 15,-3 0-15,2 1 0,-2-1 16,0 0-16,1 3 0,-1-3 16,0 0-16,0 0 0,3 1 15,-3-1-15,1 2 0,-1 1 16,-1 1-16,1-1 0,0 1 0,0-2 15</inkml:trace>
  <inkml:trace contextRef="#ctx0" brushRef="#br0" timeOffset="47219.1966">7883 7643 0,'0'0'0,"0"0"0,0 0 15,0 0-15,0 0 0,0 0 16,0 0-16,0 0 0,0 0 16,14-18-16,-14 18 0,0 0 15,0 0-15,0 0 0,0 0 16,-14-19-16,14 19 0,0 0 15,-21-11-15,21 11 0,-20-8 0,20 8 16,-23-5-16,9 4 16,1-2-16,-1 3 0,-4 1 0,2 2 15,-1 0-15,2 4 0,-1 1 16,3 2-16,-1 0 0,-3 6 16,1 5-16,2-1 0,2-1 15,5 4-15,1 0 0,4-1 0,1-2 16,3-1-16,2-4 15,2-1-15,2-2 0,1-5 16,4-2-16,1-3 0,1-2 0,3-5 16,-1-3-16,-1-2 0,-2 0 15,5-6-15,0-1 0,-1-1 16,-1 0-16,-3-1 0,1-1 16,-3 3-16,-3 2 0,-2 1 15,0 3-15,-1 1 0,-2 1 0,-1 3 16,0 1-16,-3 5 15,0 0-15,-4 5 0,1 2 16,1 2-16,2 2 0,0 2 0,0 3 16,-1-1-16,-2-1 0,3 2 15,4-2-15,0 1 0,2-1 16,0 0-16,2-2 0,0 5 16,-1 5-16,0-4 0,-1-3 15,-2-2-15</inkml:trace>
  <inkml:trace contextRef="#ctx0" brushRef="#br0" timeOffset="47498.081">8274 7447 0,'0'0'0,"0"0"0,0 0 0,-3 23 0,3-23 15,-6 32-15,1-9 16,-1 2-16,1 3 0,-5 8 0,1 0 16,2-4-16,4 0 0,1 3 15,2-3-15,2-6 0,1-5 16,4-5-16,3-4 0,0-5 16,1-3-16,2-4 0,-1-3 15,0-3-15,1-1 0,1 0 16,-3 1-16,-3 1 0</inkml:trace>
  <inkml:trace contextRef="#ctx0" brushRef="#br0" timeOffset="47682.3602">8102 7646 0,'0'0'0,"0"0"0,0 0 16,22-5-16,-22 5 0,28-3 0,-11 1 15,3 1-15,2 1 0,2-1 16,3-1-16,4 0 0,-3 1 16,3 0-16,1 1 15,-3 0-15,-7 0 0,-2 0 0</inkml:trace>
  <inkml:trace contextRef="#ctx0" brushRef="#br0" timeOffset="47882.095">8643 7625 0,'0'0'0,"0"0"16,0 0-16,0 0 0,0 0 0,-4 26 15,4-26-15,-7 24 16,7-24-16,-9 27 0,6-12 16,0-1-16,-1 1 0,1-2 15,1-1-15,0-2 0,0-2 0,0-1 16,2 0-16,-2-2 0</inkml:trace>
  <inkml:trace contextRef="#ctx0" brushRef="#br0" timeOffset="48026.7392">8730 7428 0,'0'0'0,"0"0"16,0 0-16,0 0 0,0 0 0,20 5 15,-20-5-15,0 0 0,17 23 16,-11-18-16,0 1 0,-2-2 16</inkml:trace>
  <inkml:trace contextRef="#ctx0" brushRef="#br0" timeOffset="48365.7031">8860 7639 0,'0'0'0,"0"0"0,0 0 16,-12 21-16,12-21 0,-12 23 0,6-7 16,-1 0-16,1 1 0,2-1 15,3-1-15,2 0 0,3-1 16,5-6-16,7-2 0,1-4 16,3-3-16,3-2 0,3-5 15,-3-1-15,-1-2 0,3-4 16,-2-1-16,-4-2 0,-5 1 15,-5 0-15,-3-1 0,-4 1 16,-2 1-16,-6 2 0,-3 1 0,-6 3 16,-4 2-16,-1 1 15,-3 1-15,3 4 0,-1 1 0,0 4 16,-1 3-16,3-1 0,3 0 16,5 2-16,6 1 0,4 2 15,3-1-15,0-1 0,0-1 16,0-3-16</inkml:trace>
  <inkml:trace contextRef="#ctx0" brushRef="#br0" timeOffset="48734.0352">9391 7583 0,'0'0'0,"0"0"0,0 0 0,-10 20 0,10-20 16,-15 21-16,3-5 15,-1 1-15,0-1 0,0 2 16,1 1-16,-3 2 0,3-2 0,2-4 16,0-2-16,2-3 0,3-2 15,1-4-15,1-1 0,3-6 16,3-2-16,1-4 0,4-2 16,3-3-16,2-1 0,3-3 15,4-2-15,1 0 0,1 1 0,7-1 16,2 2-16,-5 2 0,-1 4 15,-3 2-15,-1 2 0,-3 4 16,0 4-16,-3 3 0,-1 5 16,-6 2-16,-1 2 0,-5 8 15,-3 6-15,-2-2 0,-3 0 16,0 1-16,-2 2 0,-1-1 16,-1-1-16,-2-2 0,-2-1 15,3-4-15,2-3 0,1-3 16</inkml:trace>
  <inkml:trace contextRef="#ctx0" brushRef="#br0" timeOffset="54472.6889">3819 8043 0,'0'0'0,"0"0"15,0 0-15,20-4 0,-20 4 0,0 0 16,27-6-16,-15 4 0,2-2 15,1 2-15,4-1 0,-3 0 16,2 0-16,3 1 0,2 1 16,9 1-16,0-2 0,0 1 15,2 0-15,1 2 0,3 0 16,9 1-16,4-4 0,-2 2 16,-2-1-16,4 2 0,2 2 0,9-1 15,-2-1-15,11 2 0,-2 1 16,-3-2-16,-3-1 0,3 1 15,0 1-15,14-3 0,-4 1 16,5 1-16,2 0 16,-6 0-16,-4 1 0,36 0 15,-6 0-15,-10 2 0,-5 2 0,2-2 16,4 0-16,-16-1 0,-9 0 0,0 3 16,-1 0-16,2-3 0,5-3 15,5 4-15,1 3 16,1-1-16,-2 0 0,8 0 15,3 1-15,9-2 0,6 0 16,-24-1-16,-16-2 0,17-1 16,7 0-16,-12 0 0,-8 0 15,14-2-15,9-2 0,-11 1 0,-7 0 16,8 0-16,8-1 16,-12 3-16,-7 1 0,9-2 15,6 0-15,-19 1 0,-10 0 0,12 1 16,7-4-16,-14 2 0,-10-1 15,9 4-15,6 1 0,-9-1 16,-6-3-16,6 1 0,3 1 16,-10 1-16,-5-1 0,2-2 15,4-1-15,-10 0 0,-6 2 0,7-2 16,4 0-16,-9 2 0,-8 0 16,0 0-16,-2 0 15,-3-3-15,-4 0 0,-2-2 0,-1 2 16,-4 2-16,-5 2 0,-5-2 15,-3 0-15,-2 0 0,2-3 16,-7 3-16,-2 1 0,1-2 16,-2-1-16,-8 0 0,-8 1 15,5-1-15,-1-1 0,-9 0 16,-5 0-16,1-1 0,1 1 0,-16-3 16,-7-3-16,12 5 0,3 2 15,-18-3-15,-6-1 16,3 2-16,0 1 0,-13-4 0,-1-1 15,7 2-15,3 2 0,-37-2 16,2 1-16,16 2 0,13-1 0,-11 2 16,-7 0-16,11-1 15,9 0-15,-13-1 0,-8 0 16,10 0-16,7-1 0,-12 3 16,-7 0-16,10 1 0,2-1 15,-8 4-15,-7 2 0,9-3 0,8-1 16,-10-2-16,-7-3 15,10 4-15,6 2 0,-7 0 0,-5 0 16,9 1-16,2 0 0,-6 2 16,-3-1-16,9 0 0,7 1 15,-8-4-15,-1-2 0,6 1 16,5-2-16,-5 4 0,-3 2 16,9 0-16,7-2 0,-6 0 0,-7-2 15,10-3-15,6-1 0,-7 3 16,-2 1-16,5 0 0,2 1 15,-5-2-15,-2 0 16,12-2-16,10-1 0,-7 3 0,-3 1 16,3 1-16,3 0 0,1-1 15,-2 0-15,2 1 0,3 1 16,0 0-16,2-1 0,4-2 0,1-1 16,1 2-16,2 3 15,2-2-15,3 0 0,2 1 16,0 1-16,4 0 0,4 0 0,0 0 15,0-2-15,1 1 0,3 0 16,8 0-16,0 1 0,1-2 16,3 1-16,4 0 0,2-1 15,-2 1-15,2-1 0,2 1 16,5 2-16,-1-1 0,4 0 0,4-1 16,3 0-16,2-1 0,1 1 15,5 2-15,6-2 0,1 0 16,-3-2-16,8 1 15,3 1-15,7 0 0,-1 0 0,8-1 16,3 1-16,-1-1 0,-1 2 16,17-1-16,1 0 0,-4 0 0,-6 1 15,16 0-15,5 2 16,-7-4-16,-7-1 0,45 2 16,0 1-16,-16-1 0,-10-1 0,5 1 15,4 0-15,-6 1 0,-4 1 16,5-2-16,4-2 15,-6 4-15,-6 3 0,13-4 0,9-5 16,-14 2-16,-8-1 0,7 4 16,9 3-16,-10-1 0,-5 0 15,9 0-15,5 2 0,-6-3 16,-6 0-16,9-2 0,7-2 16,-17 0-16,-10-1 0,10 2 0,6 1 15,-5 1-15,-3-2 0,5 1 16,5 1-16,-10-7 0,-7-3 15,5 4-15,0 4 0,-6-3 16,-4-4-16,2 2 16,1-2-16,-8 1 0,-5 2 0,0-3 15,1 1-15,-17 4 16,-9 2-16,-5-3 0,-4-2 0,-7 4 16,-5 2-16,-6 0 0,-3 0 15,-3-1-15</inkml:trace>
  <inkml:trace contextRef="#ctx0" brushRef="#br0" timeOffset="62831.1865">6533 8117 0,'0'0'0,"0"0"0,0 0 0,0 0 16,0 0-16,-20-3 0,20 3 15,0 0-15,-28 1 0,28-1 16,-28 2-16,12-2 0,0 1 0,1-1 16,-4 2-16,1-2 0,1 0 15,-2 0-15,-1 0 16,0 0-16,0-2 0,-6 0 0,-2 0 15,3-2-15,2-2 0,-1 1 16,-1-1-16,4-1 0,3 2 16,-1-3-16,0-1 0,0 1 15,2-2-15,-2-1 0,1-2 16,0 2-16,-1 0 0,2-1 16,2-2-16,2 0 0,1 0 15,-2-2-15,2 0 0,0-1 0,-1 2 16,1-5-16,-1-2 15,4 7-15,-1 0 0,-1-5 0,3 0 16,1 0-16,2 1 0,0 1 16,3-2-16,0 6 0,2 0 0,2-2 15,2-1-15,-2 3 16,0 1-16,2 0 0,0-3 16,-1 3-16,0 0 0,1 1 15,2-1-15,0-1 0,0 3 0,-1-3 16,1-1-16,2 1 0,-3 0 15,3 0-15,2-1 0,1 1 16,0 0-16,4 1 0,1 0 16,0 1-16,-2 0 0,4 0 15,0-1-15,0 1 0,-1 0 0,8 0 16,4 2-16,-4 1 16,0-2-16,1 1 0,2 2 15,-2 0-15,0 1 0,2 1 0,0 1 16,1 1-16,0 0 0,0 2 15,2 1-15,-1-3 0,0 1 16,2 4-16,2 4 0,-1-1 16,-1 0-16,7 2 0,1-2 15,-5 2-15,-2 1 0,0 2 16,2-1-16,-3 1 0,0-1 0,-1 5 16,-3 2-16,-1 0 0,-1-3 15,2 1-15,1 0 16,-4 1-16,-3-1 0,-1 2 0,-1 2 15,0-3-15,-1-2 0,-3 3 16,-1 1-16,0-2 0,-2 0 16,-1 2-16,-1-1 0,-3 1 15,-1 0-15,-1 2 0,-2 1 16,1-1-16,-2 1 0,-1 0 16,2 2-16,-3-3 0,0-1 0,-2 1 15,0 1-15,-3-1 0,4-1 16,-3 0-16,-1 2 15,-1 0-15,1 0 0,-2-2 0,0 0 16,-2 0-16,0 1 0,-3-1 16,1 0-16,3-1 0,-3-1 15,1 0-15,2 1 0,-2-4 16,2-1-16,-3 2 0,-1 0 16,1-2-16,-2-1 0,-2 1 15,0-1-15,0 1 0,2-1 0,-3 0 16,2-1-16,-1 0 0,-1-3 15,-1 0-15,-3 1 0,0-1 16,1-1-16,1 0 0,0 1 16,0-1-16,0-1 0,-1 1 15,-1-1-15,-2 1 0,2-2 16,1-1-16,0 0 0,2-1 16,2-1-16,0 0 0,-3 1 15,3 0-15,1-1 0,-3-1 0,3 1 16,0-1-16,1 0 0,1-1 15,1 0-15,1 1 0,1 1 16,2-1-16,-2-2 0,2 0 16,2 1-16,1 2 0,-1 0 15,1-1-15,0-1 0,-1-1 16,2 2-16,0 1 0,2 0 0,-2-2 16,1 0-16,1 2 15,-3-2-15,3 2 0,-2 0 16,2 0-16,0 0 0,0 0 0,0 0 15,0 0-15,0-3 0,0 3 16,0 3-16,0-3 0,0 0 16,0 0-16,0 0 0,0 0 15,0 0-15,0 0 0,0 0 16,0 0-16,0 0 0,0 0 16,0 0-16,0 0 0,0 0 0,0 0 15,0 0-15,0 0 0,0 0 16,0 0-16,0 0 15,0 0-15,0 0 0,0 0 0,0 0 16,0 0-16,0 0 0,0 0 16,0 0-16,0 0 0,0 0 15,0 0-15,0 0 0,0 0 16,0 0-16,0 0 0,0 0 16,0 0-16,0 0 0,0 0 15,0 0-15,0 0 0,0 0 0,0 0 16,0 0-16,0 0 0,7-1 15,-7 1-15,0 0 0,0 0 16,0 0-16,0 0 0,0 0 16,0 0-16,0 0 0,-7-6 15,7 6-15,-10-2 0,3 1 0,1 1 16,6 0-16,-11 0 0</inkml:trace>
  <inkml:trace contextRef="#ctx0" brushRef="#br0" timeOffset="64449.2303">7800 8149 0,'0'0'16,"0"0"-16,0 0 0,0 0 0,0 0 15,0 0-15,0 0 0,0 0 16,0 0-16,0 0 0,0 0 16,0 0-16,0 0 0,-25-13 15,25 13-15,0 0 0,-23-5 0,23 5 16,-22-3-16,11 1 0,0 1 15,0 0-15,-1 0 16,1-3-16,0-1 0,0 1 0,0-1 16,0 1-16,0-2 0,0 1 15,-1-1-15,1-1 0,-2 0 16,1-1-16,-1 1 0,3-2 16,-1-1-16,2 0 0,0-1 15,0 0-15,0-1 0,1 0 16,2 1-16,-1-2 0,1-1 0,0 0 15,-1-1-15,1-3 0,0 1 16,2 0-16,1 0 0,0 0 16,1 0-16,2 0 0,1 0 15,0 1-15,0 2 0,2-1 16,0 3-16,0-4 0,2-1 16,-2 0-16,0-1 0,3 2 15,0 1-15,2-1 0,1 0 16,1 1-16,0 0 0,1 2 0,1 0 15,1 1-15,0 0 0,1 0 16,0-1-16,0 1 0,1 2 16,1 0-16,2 1 0,-1 2 15,1 1-15,0 1 0,-1-1 16,0 1-16,1 2 0,1 0 16,2 1-16,-1 1 0,-1 0 0,-1 1 15,-1 1-15,1 2 0,-2 2 16,2-1-16,2 2 0,-3-1 15,1-2-15,-1 3 0,-2 1 16,1 0-16,-2 0 0,0 0 16,1-1-16,-2 4 0,0 1 15,-1 1-15,1-1 0,-2 2 16,0-1-16,-1 1 0,-1 0 16,1 0-16,-2-2 0,-1 2 15,1-1-15,-1 1 0,-2 0 0,1 1 16,-1-1-16,-1 1 0,-2 1 15,0-1-15,-1 1 16,0-1-16,0 0 0,-1-1 0,0 0 16,0 1-16,0-1 0,-1 2 15,0-1-15,0 0 0,-1-1 16,0-1-16,-2 2 0,2-2 16,-1-1-16,-2 0 0,0 1 15,-2 0-15,2-2 0,-3 1 0,0 0 16,2-1-16,-1 0 0,1-2 15,-1 1-15,1-2 0,0 2 16,0-4-16,0 1 0,-2 0 16,-1 1-16,1-1 0,1-1 15,-1-1-15,0-2 0,1 0 16,-1 1-16,0 1 0,0-2 0,0 0 16,0-1-16,-2 2 15,2 1-15,0 0 0,1 0 16,-1-1-16,1 0 0,1 0 15,0-1-15,2-1 0,-1 1 16,1 0-16,1-1 0,-2 1 0,3-1 16,0 0-16,0 0 15,0 0-15,2-1 0,-4 0 0,4 0 16,-2 0-16,2 0 0,-2 0 16,2 0-16,0 0 0,0 0 0,0 0 15,0 0-15,0 0 0,0 0 16,0 0-16,0 0 15,0 0-15,0 0 0,0 0 0,0 0 16,0 0-16,0 0 0,0 0 16,0 0-16,0 0 0,0 0 15,0 0-15,0 0 0,0 0 16,-3-4-16,3 4 0,0 0 16,0 0-16,0 0 0,0 0 15,0 0-15,0 0 0,0 0 0,0 0 16,0 0-16,0 0 0,0 0 15,0 0-15,0 0 0,0 0 16,5 3-16,-5-3 0,0 0 16,-5-3-16,0 1 0,-3-1 15,-2 0-15,2-1 0,0 1 16,1 1-16</inkml:trace>
  <inkml:trace contextRef="#ctx0" brushRef="#br0" timeOffset="77211.8478">1939 6529 0,'0'0'0,"0"0"16,0 0-16,12 21 0,-12-21 0,17 26 16,-5-6-16,0 2 0,0 3 15,7 8-15,-1 2 16,-1-6-16,-4-4 0,6 2 0,0-2 15,-4-7-15,1-5 0,7-9 16,2-10-16,6-4 0,4-4 16,13-13-16,11-12 0,9-7 15,-6 0-15,23-15 0,4-2 16,9-6-16,-7 4 0,11-7 16,-33 21-16,-22 17 0</inkml:trace>
  <inkml:trace contextRef="#ctx0" brushRef="#br0" timeOffset="78507.1562">3515 7574 0,'0'0'0,"0"0"15,-29 16-15,17-8 0,-4 1 0,-11 8 16,-6 6-16,-4-1 0,1-1 16,-15 11-16,-4 5 0,-9 8 15,4-2 1,-2-2-16,-2-5 0,8-2 0,14-9 15,10-6-15</inkml:trace>
  <inkml:trace contextRef="#ctx0" brushRef="#br0" timeOffset="78730.8119">3029 7623 0,'0'0'0,"15"5"0,7 2 16,10 4-16,0 4 0,17 7 15,9 6-15,8 8 0,-1 1 0,15 14 16,3 5-16,0 0 0,-10-6 16,6 7-16,-24-19 0,-16-12 15</inkml:trace>
  <inkml:trace contextRef="#ctx0" brushRef="#br0" timeOffset="104940.5554">9039 7299 0,'0'0'15,"0"0"-15,0 0 0,0 0 0,0 0 16,26-9-16,-26 9 16,27-3-16,-12 1 0,5 0 15,3 1-15,3 1 0,1 0 0,15-1 16,6-1-16,-1 0 0,0 0 16,22-1-16,7 1 0,8 1 15,-6 1-15,24-2 0,9-2 16,-12 1-16,-7 0 0,56-2 15,16 0-15,-28 1 0,-19 0 0,14-1 16,10 1-16,-16 1 16,-12 0-16,17 0 0,13 2 15,-18 0-15,-10 2 0,18-2 16,14 0-16,-19-2 0,-13 1 0,15 0 16,11 0-16,-18 1 0,-10 2 0,11-1 15,10 2-15,-20-3 16,-11 0-16,5 0 0,4 1 15,-18-4-15,-12 0 0,-3 3 16,-1 2-16,-14 3 0,-10 1 0,-11-2 16,-6-2-16,-15 5 0,-8 4 15,-5-4-15,-2-1 16,-3-3-16</inkml:trace>
  <inkml:trace contextRef="#ctx0" brushRef="#br0" timeOffset="107926.9443">10818 5847 0,'0'0'0,"0"0"0,0 0 16,0 0-16,-11 31 0,11-31 0,-10 36 16,4-14-16,-2 3 0,-2 6 15,-1 5-15,-2 11 0,0 2 16,-4 9-16,0-2 0,0-8 15,2-3-15,-3 0 0,0-7 16,4-9-16,3-7 0,2-4 16,3-5-16,0-2 0</inkml:trace>
  <inkml:trace contextRef="#ctx0" brushRef="#br0" timeOffset="108177.5045">10864 5785 0,'0'0'0,"12"-1"0,5 2 16,2 0-16,1 1 0,9 4 0,3 4 15,3 5-15,-4 1 0,-6 5 16,-4 2-16,-4 2 0,-5 1 16,-6 3-16,-5-2 0,-9-1 15,-8-4-15,-7 1 0,-6 0 16,-5-3-16,-6 1 0,0-4 15,-3-2-15,4-2 0,4-3 0,1-4 16,6-3-16,7 0 0,6-2 16,4 1-16</inkml:trace>
  <inkml:trace contextRef="#ctx0" brushRef="#br0" timeOffset="108516.7404">11355 5824 0,'0'0'0,"0"0"0,0 0 16,-15 29-16,7-14 0,-3 3 0,-3 5 15,-4 7-15,1 1 0,-1 3 16,5-2-16,3-5 0,3-5 16,10-6-16,10-4 0,2-6 15,4-6-15,6-3 0,6-4 16,0-5-16,0-1 0,2-7 15,1-4-15,3-3 0,-1 0 0,-7 0 16,-2-2-16,-6 7 0,-5 5 16,0 1-16,-4 2 15,-5 7-15,-3 4 0,-4 3 16,0 7-16,-2-1 0,0 4 0,-3 7 16,0 5-16,-1 0 0,1 2 15,0 2-15,2 2 0,1-2 16,2-2-16,5-2 0,5-3 15,-3-6-15,-2-4 0,0 0 16</inkml:trace>
  <inkml:trace contextRef="#ctx0" brushRef="#br0" timeOffset="108927.8669">11979 5717 0,'0'0'0,"0"0"0,-2 21 16,0-6-16,-1 0 0,-6 13 16,-3 7-16,-3 1 0,1 0 15,-1-1-15,-2-1 0,-1 3 16,3-7-16,-3-1 0,2-6 0,3-7 16,0-6-16,6-9 15,1-5-15,4-4 0,3-5 0,5-5 16,5-6-16,6 0 0,7-2 15,4 4-15,4 2 0,11-2 16,2 2-16,-2 5 0,-1 2 16,-2 6-16,-3 4 0,2 3 15,-6 2-15,-8 5 0,-5 5 0,-9 2 16,-3 1-16,-7 3 0,-4 1 16,-8 0-16,-7 1 0,-5-2 15,-4 0-15,-8-5 0,-8-3 16,0 0-16,-1 0 0,0-2 15,0-3-15,-1 0 0,5-3 16,8-5-16,6-3 0,6 1 16,5 1-16,4 2 0</inkml:trace>
  <inkml:trace contextRef="#ctx0" brushRef="#br0" timeOffset="109144.7147">12617 5646 0,'0'0'0,"0"0"0,0 0 16,-10 27-16,10-27 0,-19 38 15,5-12-15,-2 4 0,0 4 0,-8 10 16,0 2-16,-3 5 0,1-6 16,4-4-16,3-5 0,2 0 15,4-6-15,5-7 0,5-6 16,7-8-16,6-4 0,-4-2 15,0 1-15,-2-2 0</inkml:trace>
  <inkml:trace contextRef="#ctx0" brushRef="#br0" timeOffset="109312.4561">12820 5929 0,'0'0'0,"0"0"15,0 0-15,0 0 0,-6 25 0,6-25 16,-8 29-16,0-11 0,0 2 15,-3 1-15,-3 3 0,2-5 16,1 0-16,-2 1 0,1-5 16,2-5-16,2-4 0,2-1 15,0-1-15,2-1 0</inkml:trace>
  <inkml:trace contextRef="#ctx0" brushRef="#br0" timeOffset="109462.0024">12927 5685 0,'0'0'0,"0"0"16,0 0-16,0 0 0,20 20 15,-14-9-15,0 4 0,2 2 0,1 3 16,-1-2-16,-2-2 0,0-2 16</inkml:trace>
  <inkml:trace contextRef="#ctx0" brushRef="#br0" timeOffset="109762.399">13400 5791 0,'0'0'16,"0"0"-16,0 0 0,0 0 15,-29-7-15,29 7 0,-39 2 0,16 1 16,-2 1-16,-1 2 0,1-1 16,-5 3-16,2 0 0,5 1 15,5 2-15,4 0 0,6 1 16,5 2-16,7 1 0,3 3 15,4 1-15,4 0 0,2-1 16,2 2-16,-2-1 0,-3-2 16,-3-1-16,-3-2 0,-3 2 0,-5-4 15,-3-2-15,-6-1 0,-3 1 16,-1-2-16,-2-3 0,-2 0 16,-3-1-16,-5 0 0,-2-3 15,3-1-15,2-4 0,5-3 16,4-5-16,2 2 0,2 3 15,3 1-15</inkml:trace>
  <inkml:trace contextRef="#ctx0" brushRef="#br0" timeOffset="110165.5057">13772 5658 0,'0'0'0,"0"0"15,0 0-15,-7 24 16,7-24-16,-16 37 0,0-11 0,0 2 16,-2 3-16,-6 11 0,-1 0 15,-3 2-15,5-5 0,2-4 16,3-3-16,2-1 0,2-5 0,5-8 16,2-3-16,4-6 15,0-5-15,3-4 0,5-3 16,0-4-16,3-2 0,1-3 0,1-6 15,3-6-15,0-3 0,4 1 16,3 0-16,2 3 0,1 2 16,0 4-16,-1 4 0,-1 0 15,-1 2-15,0 2 0,0 2 16,-2 5-16,0 3 0,-5 6 16,-3 3-16,-2 4 0,-2 3 0,-3 6 15,-5 4-15,1-2 0,0 0 16,-2-2-16,-4 1 0,2-2 15,-1-2-15,2 0 0,0-1 16,-3-2-16,-1-2 0,2-3 16,0-2-16,2-2 0</inkml:trace>
  <inkml:trace contextRef="#ctx0" brushRef="#br0" timeOffset="117086.4758">15961 5322 0,'0'0'0,"0"0"15,0 0-15,7-22 0,-5 15 0,0-3 16,1-2-16,-1 2 0,-1 3 16,0 0-16,-1 2 15,-2 1-15,-1 3 0,-4 5 16,-3 3-16,0 2 0,-1 4 0,-8 11 16,-3 7-16,-1 4 0,-1 0 15,-6 16-15,0 6 0,1-3 16,-1 0-16,-4 10 0,1-4 15,1 1-15,6-8 0,4-3 16,6-8-16,2-12 0,2-8 16,6-5-16,1-5 0,4-7 0,1-5 15,2-3-15,-1-7 16,-1-4-16,-1-3 0,0 4 0,0 2 16,1 2-16</inkml:trace>
  <inkml:trace contextRef="#ctx0" brushRef="#br0" timeOffset="117336.7398">15854 5216 0,'0'0'0,"9"-3"0,6-1 15,1 1-15,2 1 0,9-1 0,5 0 16,8 2-16,0 0 0,2 5 16,2 5-16,-5 1 0,-3 2 15,-1 2-15,-6 0 0,-7-2 16,-5-1-16,-5 1 0,-5 1 15,-7-2-15,-4 0 0,-12 2 16,-9 1-16,-5 2 0,-4 1 0,-15 3 16,-6 1-16,1-1 0,1 0 15,-12 2-15,0-3 16,11-1-16,10-2 0,7-2 0,10-5 16,8-2-16</inkml:trace>
  <inkml:trace contextRef="#ctx0" brushRef="#br0" timeOffset="117806.5561">16717 5195 0,'0'0'15,"0"0"-15,0 0 0,0 0 16,0 0-16,0 0 0,0 0 16,-17 18-16,17-18 0,-19 19 15,19-19-15,-33 32 0,17-15 0,-1 2 16,1 3-16,0-1 0,2 2 16,-2 2-16,3-2 0,4-1 15,4-4-15,4-3 0,4-5 16,6-2-16,5-4 0,6-4 15,4-4-15,4-1 0,3-2 16,10-9-16,0-7 0,-1 0 16,-2 0-16,2-3 0,-2 2 15,-5 0-15,-3 2 0,-8 5 16,-6 5-16,-4 4 0,-3 4 0,-4 4 16,-4 3-16,-2 4 0,-2 0 15,-3 7-15,-4 6 0,-3 3 16,-3 4-16,2 2 0,2 1 15,1-1-15,2 0 0,6 0 16,5-4-16,10-5 0,7-3 0,6-8 16,6-6-16,-8 0 0,-4-1 15,-5-1-15</inkml:trace>
  <inkml:trace contextRef="#ctx0" brushRef="#br0" timeOffset="118187.5325">17506 5255 0,'0'0'0,"0"0"0,-13 19 0,4-5 15,-1 2-15,-8 8 16,-2 2-16,2 0 0,1-2 0,0 2 16,1-3-16,3-5 0,2-4 15,3-6-15,3-6 0,2-4 16,3-4-16,4-3 0,2-4 15,7-3-15,3-4 0,7-8 16,3-5-16,3 3 0,5-2 0,1 5 16,-1 4-16,3-4 15,-2 4-15,-2 6 0,-1 8 16,-5 2-16,-3 2 0,-4 6 0,-3 3 16,-5 8-16,-2 3 0,-5 5 15,-2 2-15,-5 4 0,-2 4 16,-5-1-16,-4 3 0,-2-2 15,-2-2-15,-1 0 0,1 0 16,0-2-16,1 0 0,2-5 0,3-2 16,4-5-16,0-2 0,2-3 15</inkml:trace>
  <inkml:trace contextRef="#ctx0" brushRef="#br0" timeOffset="118387.8413">18163 5242 0,'0'0'0,"0"0"15,0 0-15,-14 29 0,6-13 0,-3 3 16,-3 4-16,-3 8 0,2 0 16,1-2-16,3-1 15,0 0-15,3-5 0,4-8 0,4-6 16,0-1-16,0-2 0,0-1 15</inkml:trace>
  <inkml:trace contextRef="#ctx0" brushRef="#br0" timeOffset="118512.7137">18342 4946 0,'0'0'0,"0"0"16,19 9-16,-5-4 0,0 3 15,-1-1-15,-2-2 0,-1 0 0</inkml:trace>
  <inkml:trace contextRef="#ctx0" brushRef="#br0" timeOffset="118804.8867">18703 5079 0,'0'0'0,"0"0"0,0 0 16,-25 9-16,25-9 0,-24 17 15,8-6-15,0 0 0,-2 2 0,-2 5 16,3 3-16,2 0 0,4 4 16,6-3-16,5-2 0,4-1 15,5-1-15,2-1 0,2-2 16,1 3-16,-1-1 0,-3-2 16,-3-1-16,-1-1 0,-4-1 15,-4 0-15,-5 0 0,-5 3 16,-6-1-16,-3 1 0,-3-1 15,-9 4-15,-3-1 0,4-3 16,2 0-16,6-6 0,3-4 0,4-1 16,4 1-16,2-2 0</inkml:trace>
  <inkml:trace contextRef="#ctx0" brushRef="#br0" timeOffset="119205.5492">19196 4899 0,'0'0'0,"0"0"0,0 0 0,-10 25 16,10-25-16,-16 35 0,3-7 15,-3 3-15,-4 6 0,-7 12 16,-1 3-16,-2 6 0,5-7 0,-4 2 15,2-7-15,5-8 16,4-5-16,1-5 0,4-7 16,5-6-16,3-4 0,3-4 0,3-4 15,3-6-15,4-3 0,4-9 16,3-6-16,3-5 0,2-2 16,11-11-16,5-2 0,1 5 15,-1 3-15,5 2 0,-3 4 16,-5 6-16,-5 5 0,-2 6 15,0 3-15,-3 7 0,0 3 0,-6 7 16,-4 3-16,-9 4 0,-4 5 16,-9 8-16,-7 8 15,-1 3-15,0 4 0,-5 8 0,-3 1 16,8-13-16,4-11 0,3-8 16</inkml:trace>
  <inkml:trace contextRef="#ctx0" brushRef="#br0" timeOffset="119672.4895">15430 5601 0,'0'0'15,"0"0"-15,-28 6 0,9-2 16,-3 1-16,-17 2 0,-7 4 0,-8 4 15,-7 4-15,-25 7 0,-24 7 16,-17 6-16,4-1 0,19-4 16,29-11-16,21-5 0</inkml:trace>
  <inkml:trace contextRef="#ctx0" brushRef="#br0" timeOffset="121273.8407">19690 5052 0,'0'0'0,"0"0"0,0 0 15,0 0-15,0 0 0,0 0 16,-13 25-16,13-25 0,-15 23 0,15-23 16,-16 32-16,6-13 0,-2 1 15,-3 2-15,0 2 0,-2 1 16,-1-1-16,-5 5 0,1-2 16,1-3-16,1-1 0,-2 3 15,2-4-15,4-4 0,4-4 16,2-5-16,3-6 0,3 0 15,4-3-15,3-4 0,3-4 16,3-2-16,1-2 0,2-2 16,2-5-16,5-1 0,4-4 0,7-5 15,1 0-15,-1 4 0,-2 1 16,1 3-16,-1 0 0,-1 2 16,-4 2-16,-2 5 0,-2 3 15,-4 6-15,-1 4 0,-6 5 16,0 2-16,-5 4 0,-4 2 15,-3 4-15,-4 3 0,-2 2 0,-1 3 16,-2-1-16,-2-1 16,-2-1-16,-2-1 0,3-4 15,0 0-15,3-4 0,2-4 0,2-2 16,3-1-16,0-3 0,3-2 16,3-5-16,3-5 0,6-4 15,4-3-15,7-6 0,3-5 16,4 2-16,1-1 0,3 0 15,1 1-15,2-2 0,-3 3 0,-2 4 16,-2 2-16,-3 5 0,-3 3 16,-4 6-16,0 3 0,-5 2 15,-3 3-15,-4 3 0,-3 2 16,-4 5-16,-3 3 0,-4 3 16,-2 0-16,-1 2 0,-2 2 15,1 0-15,1 3 0,-1-1 16,0-2-16,-1 1 0,1-3 15,3-6-15,3-3 0,1-4 0</inkml:trace>
  <inkml:trace contextRef="#ctx0" brushRef="#br0" timeOffset="121608.291">20042 5371 0,'0'0'0,"0"0"0,0 0 16,22-5-16,-22 5 0,27-6 15,-8 1-15,0 1 0,1 1 0,2-3 16,3-1-16,6-4 16,0-1-16,-4-1 0,-1-3 0,-4 0 15,-2 2-15,-1-5 0,-3-2 16,-5 3-16,-3 2 0,-6 0 16,-4 2-16,-4 4 0,-3 3 0,-5 3 15,-4 1-15,-1 7 16,0 3-16,-9 6 0,-1 1 15,3 4-15,2 4 0,2 3 16,1 3-16,4 1 0,3 1 0,3 5 16,5-3-16,7-4 0,5-2 15,9-6-15,7-2 0,5-5 16,3-4-16,5-2 0,5-1 16,-1-9-16,2-5 0,-9 3 15,-7 0-15,-5 1 0</inkml:trace>
  <inkml:trace contextRef="#ctx0" brushRef="#br0" timeOffset="121994.6105">20661 5242 0,'0'0'0,"0"0"0,0 0 15,-10 26-15,4-11 0,-2 4 16,-1 4-16,-2 5 0,1 0 0,-1-2 15,0-2-15,1-3 0,1-3 16,-1-1-16,2-5 16,1-5-16,2-2 0,1-3 15,2-4-15,3-3 0,2-3 0,4-5 16,2-3-16,4-3 0,4-3 16,2-2-16,5 0 0,5-4 15,2 3-15,1 1 0,2 0 16,-4 8-16,-3 2 0,0 1 15,-1 2-15,-4 3 0,-1 2 0,-3 8 16,-1 3-16,-6 3 0,-2 2 16,-5 4-16,-2 4 0,-2 1 15,-1 0-15,-2 2 16,-4 2-16,1 0 0,-1 0 0,-1-1 16,-1-2-16,2-2 0,-1 0 15,0-1-15,2-2 0,1-3 16,1-1-16,1-3 0</inkml:trace>
  <inkml:trace contextRef="#ctx0" brushRef="#br0" timeOffset="122259.2532">21451 5044 0,'0'0'0,"0"0"15,0 0-15,-17 33 0,8-17 0,-5 7 16,-5 4-16,-5 11 0,0 2 16,-4 12-16,4 2 15,5-8-15,4-6 0,5 0 0,5-7 16,9-8-16,6-5 0,10-9 16,10-7-16,0-2 0,1-4 15,3-4-15,2-3 0,-1-5 16,-5 0-16,-1 0 0,-8 4 15,-5 2-15</inkml:trace>
  <inkml:trace contextRef="#ctx0" brushRef="#br0" timeOffset="122425.4393">21219 5202 0,'0'0'0,"0"0"0,27-4 0,-9 2 15,2-1-15,13 0 0,6 1 16,2 0-16,0 1 0,12 0 16,2-2-16,-10 2 0,-9 0 0,-6 1 15</inkml:trace>
  <inkml:trace contextRef="#ctx0" brushRef="#br0" timeOffset="123426.2647">10730 6592 0,'0'0'0,"12"-3"16,8 1-16,6-3 0,3-1 0,23-1 15,23-1-15,3 0 0,4 1 16,30-4-16,30-4 16,13 1-16,-7 2 0,70-3 0,-12 2 15,-27 1-15,-18 1 0,6 4 16,4 4-16,-17 2 0,-12 2 15,8-3-15,5-2 0,-16 2 16,-11 0-16,-4 0 0,-2-1 16,-40 2-16,-24 0 0,-19 0 0</inkml:trace>
  <inkml:trace contextRef="#ctx0" brushRef="#br0" timeOffset="127847.5098">21177 7196 0,'0'0'0,"12"-6"0,2-1 16,0 2-16,3 1 0,15-2 16,8 0-16,3 0 0,3 0 0,22 0 15,7 1-15,15 1 0,-1 1 16,26-1-16,6 1 0,12-1 16,-8 3-16,73-1 0,-2 4 15,-22 0-15,-14 3 0,15-3 16,12 1-16,-21-2 0,-13 1 15,11 6-15,10 3 0,-28 0 16,-18 1-16,-6-4 0,-2-3 0,-22-2 16,-13-3-16,-26 3 15,-16 2-15,-19-1 0,-12 2 0,-19-4 16,-15 0-16,6 0 0,5-2 0,4 1 16</inkml:trace>
  <inkml:trace contextRef="#ctx0" brushRef="#br0" timeOffset="128114.064">23544 7136 0,'0'0'0,"0"0"0,0 0 15,0 0-15,0 0 0,-19 26 16,19-26-16,-12 29 0,6-13 0,-3 5 15,-2 2-15,-1 1 16,-2 0-16,-4 6 0,-3 1 16,3-3-16,3-2 0,-3 3 0,3-2 15,1-7-15,2-3 0,1-6 16,1-1-16,2-2 0,0-3 16,1-3-16,1-1 0,0-1 15,1 0-15,0 0 0</inkml:trace>
  <inkml:trace contextRef="#ctx0" brushRef="#br0" timeOffset="128331.0995">23190 7346 0,'0'0'0,"0"0"16,0 0-16,0 0 0,8 24 0,-8-24 16,1 29-16,-1-13 0,-1 3 0,0 1 15,0 2-15,1-2 16,0-2-16,2 0 0,2-2 15,4-4-15,3-2 0,5-6 16,3-2-16,5-5 0,1-2 0,4-3 16,3-4-16,2 0 0,1-3 15,5-2-15,-4 0 0,-4 3 16,-4 3-16,-3 1 0,-5 1 16,-5 4-16</inkml:trace>
  <inkml:trace contextRef="#ctx0" brushRef="#br0" timeOffset="128698.6265">22148 8123 0,'0'0'0,"0"0"16,0 0-16,0 28 0,0-28 16,-2 35-16,-1-7 0,-1 3 15,-3 2-15,-1 14 0,-1 6 16,-1 7-16,2-5 0,-2 5 15,0-6-15,2-10 0,1-7 0,2-4 16,1-8-16,-1-10 0,1-4 16,-4-10-16,-2-7 0,-1-4 15,0-1-15,2 3 0,3 1 16,0 2-16</inkml:trace>
  <inkml:trace contextRef="#ctx0" brushRef="#br0" timeOffset="128900.8017">22355 8021 0,'0'0'0,"15"-2"0,7 1 16,5 1-16,-2 4 0,11 2 15,4 3-15,0 4 0,-7 1 0,-8 7 16,-6 6-16,-8-4 0,-6 0 16,-11 4-16,-10 1 0,-7-1 15,-4-1-15,-12 2 0,-7 0 16,-6 3-16,3-3 0,0-1 15,-2 0-15,6-5 0,4-2 0,7-4 16,10-4-16,6-4 0</inkml:trace>
  <inkml:trace contextRef="#ctx0" brushRef="#br0" timeOffset="129315.6582">22977 8094 0,'0'0'0,"0"0"0,0 0 0,-6 31 0,6-31 15,-11 34-15,2-11 0,0 0 16,-1 0-16,-2 6 0,1 0 16,2-2-16,3-1 0,1-1 15,5-3-15,6-7 0,3-3 16,7-6-16,7-6 0,-2-3 15,1-3-15,8-5 0,2-5 16,0-2-16,1-2 0,7-10 0,-2-2 16,-5-1-16,-4 3 0,-4-1 15,-2 1-15,-6 6 0,-3 4 16,-1 1-16,-5 4 0,-3 5 16,-3 2-16,-2 8 0,-4 1 15,-2 5-15,-2 3 0,1 8 16,-2 7-16,-1 1 0,0 3 0,0 4 15,0 3-15,0 2 0,3-4 16,3-5-16,4-3 16,4-3-16,1-4 0,6-4 0,5-5 15,-4-2-15,-4-1 0,0-1 16</inkml:trace>
  <inkml:trace contextRef="#ctx0" brushRef="#br0" timeOffset="129732.8031">23861 7849 0,'0'0'0,"0"0"15,0 0-15,-2 24 0,2-24 16,-7 30-16,-1-5 0,-2 1 16,-1 3-16,-8 15 0,-2 3 15,0-4-15,2-2 0,-5 5 16,3-4-16,3-6 0,1-6 0,0 0 15,1-7-15,2-5 0,1-5 16,2-9-16,2-4 16,5-3-16,4-4 0,5-7 0,4-6 15,2-1-15,1-2 0,8-1 16,6-1-16,3 1 0,2 1 16,11 2-16,3 4 0,-3 3 15,-4 4-15,1 5 0,-2 2 16,-5 6-16,-4 4 0,-3 6 15,-5 6-15,-9 0 0,-3 1 0,-8 2 16,-6 1-16,-5 0 0,-5-1 16,-4-1-16,-3-3 0,-2-2 15,0-1-15,-8-2 0,-7-2 16,2-4-16,0-3 0,-3-2 16,2-6-16,7-2 0,6-2 15,7 2-15,4 2 0,4 0 16</inkml:trace>
  <inkml:trace contextRef="#ctx0" brushRef="#br0" timeOffset="129966.5627">24564 8024 0,'0'0'15,"-9"14"-15,-4 9 16,0 2-16,-2 2 0,-5 7 0,-5 6 0,-2 3 16,2-3-16,5-5 0,3-2 15,5-4-15,4-4 0,2-3 16,2-4-16,3-2 0,2-3 16,0-3-16,0-2 0,-1-1 0</inkml:trace>
  <inkml:trace contextRef="#ctx0" brushRef="#br0" timeOffset="130150.2364">24910 8268 0,'0'0'0,"0"0"16,0 0-16,-8 25 0,8-25 0,-13 28 15,2-11-15,0-1 0,0 1 16,-2 4-16,1-3 15,2-3-15,1-2 0,1-3 0,2-1 16,0-1-16</inkml:trace>
  <inkml:trace contextRef="#ctx0" brushRef="#br0" timeOffset="130304.2459">24998 7921 0,'0'0'0,"0"0"0,0 0 0,21 13 16,-11-6-16,0 4 0,0 2 16,0 1-16,0 2 0,1 2 15,-2-4-15,-2-2 0</inkml:trace>
  <inkml:trace contextRef="#ctx0" brushRef="#br0" timeOffset="130566.841">25704 8174 0,'0'0'16,"0"0"-16,0 0 0,0 0 16,0 0-16,-32-1 0,32 1 15,-46 4-15,17 0 0,-5 2 16,-5 2-16,-9 4 0,0 3 16,3 3-16,2 2 0,-1 3 15,8-1-15,10-1 0,10 2 16,12-4-16,13 1 0,11-2 15,9-2-15,9 0 0,4-4 0,3-1 16,4-1-16,-4-3 0,-2-2 16,3-6-16,-4-6 0,-10 2 15,-9 1-15,-5 1 0</inkml:trace>
  <inkml:trace contextRef="#ctx0" brushRef="#br0" timeOffset="138444.6645">23377 8817 0,'0'0'0,"0"0"15,0 0-15,0 0 0,0 0 0,0 0 16,0 0-16,0 0 15,-29 13-15,29-13 0,-35 17 16,14-4-16,-1 1 0,-5 1 0,-1 3 16,-9 5-16,2 1 0,-4 3 15,-3 0-15,0 3 0,8-8 0,7-2 16</inkml:trace>
  <inkml:trace contextRef="#ctx0" brushRef="#br0" timeOffset="138591.5768">23658 8995 0,'0'0'16,"14"0"-16,7 0 0,5 1 0,1 2 15,7-1-15,1 1 0,-5 1 16,-5 1-16,0-1 0,-7-2 16,-3 1-16</inkml:trace>
  <inkml:trace contextRef="#ctx0" brushRef="#br0" timeOffset="138925.4355">23170 9275 0,'0'0'0,"0"0"0,0 0 16,-15 21-16,7-10 0,-2 3 0,-1 2 15,-2 3-15,1 0 0,4-2 16,5-2-16,5 0 0,5-2 0,6-3 15,6-5-15,5-1 0,5-2 16,4-2-16,4-2 0,6-3 16,-2-2-16,1-3 0,0-1 15,3-3-15,-4-1 0,-7 3 16,-4 2-16,-7 0 0,-4 0 16,-5 6-16,-3 4 0,-1 2 15,-2 1-15,-3 2 0,0 3 16,-2 4-16,-1 2 0,0 2 15,0 2-15,1 1 0,0 0 0,1 1 16,2 0-16,-2-3 0,0-4 16,-1-2-16</inkml:trace>
  <inkml:trace contextRef="#ctx0" brushRef="#br0" timeOffset="139126.1166">24155 8951 0,'0'0'16,"13"-2"-16,8-2 0,4 1 0,5-1 15,14 0-15,15-1 0,-3 2 16,-2 3-16,11 2 0,-1 5 16,-4 0-16,-5-2 0,-1 3 15,-9 0-15,-11-3 0,-9 0 0,-5-2 16</inkml:trace>
  <inkml:trace contextRef="#ctx0" brushRef="#br0" timeOffset="139309.3496">23911 9318 0,'0'0'0,"0"0"16,0 0-16,28 3 0,-28-3 0,49-2 15,-8 0-15,6-1 16,3 0-16,23-1 0,6-2 15,14-1-15,-5 4 0,13-5 16,7-1-16,-9-1 0,-19 0 0,-24-4 16,-16-2-16,-11 3 0,-8 5 15,-7 2-15</inkml:trace>
  <inkml:trace contextRef="#ctx0" brushRef="#br0" timeOffset="139509.5688">24272 9187 0,'0'0'0,"0"0"0,-6 24 15,6-24-15,-13 30 0,3-7 0,-1 6 16,-3 9-16,1-1 0,-1 6 16,3-3-16,4-7 0,2-5 15,5-8-15,5-4 0,0-6 16,2-5-16,-2 0 0,0-2 15,-2 0-15</inkml:trace>
  <inkml:trace contextRef="#ctx0" brushRef="#br0" timeOffset="139693.3737">24464 9079 0,'0'0'0,"0"0"15,0 0-15,-6 32 0,6-32 0,-8 42 16,1-9-16,-1 4 15,0 1-15,-3 14 0,-3 14 16,2-5-16,2-2 0,-1 1 0,2-7 16,5-10-16,4-9 0,0-4 15,0-6-15,0-7 0</inkml:trace>
  <inkml:trace contextRef="#ctx0" brushRef="#br0" timeOffset="139843.2577">24865 9627 0,'0'0'0,"0"0"0,0 0 15,-12 26-15,12-26 0,-18 28 16,5-13-16,-3 2 0,0 0 0,-3 2 16,4-4-16,2-1 15</inkml:trace>
  <inkml:trace contextRef="#ctx0" brushRef="#br0" timeOffset="140052.9454">25799 8790 0,'0'0'0,"0"0"0,0 0 0,28 14 16,-18-6-16,-1-1 0,-1 3 16,-3-2-16,0-1 0,-2-1 0,0 0 15,1-2-15</inkml:trace>
  <inkml:trace contextRef="#ctx0" brushRef="#br0" timeOffset="140227.1524">25433 8878 0,'0'0'0,"0"0"16,0 0-16,0 0 0,-16 26 0,16-26 15,-23 25-15,9-8 0,-1 1 16,0 1-16,-2-1 16,0 3-16,1-4 0,4-3 0</inkml:trace>
  <inkml:trace contextRef="#ctx0" brushRef="#br0" timeOffset="140543.8226">25572 8874 0,'0'0'0,"14"-2"15,8 0-15,7-1 0,0 1 0,17 1 16,4 1-16,8 0 16,-4 1-16,3 3 0,-4-1 15,-11 2-15,-7 0 0,-8-1 0,-9-1 16,-8 1-16,-6 1 0,-16 1 15,-8 3-15,-11-1 0,-7 0 0,-11 2 16,-9 1-16,-1-1 16,-2 1-16,-11 3 0,2 1 15,3 0-15,11-3 0,11 1 0,8 0 16,10-3-16,9-2 0,13 0 16,11-1-16,7-1 0,7-1 15,17-4-15,14-2 0,2 1 16,1 0-16,7 0 0,4-1 15,2-1-15,-7 2 0,-4-1 16,-6 0-16,-13 0 0,-11 1 0,-7-1 16</inkml:trace>
  <inkml:trace contextRef="#ctx0" brushRef="#br0" timeOffset="140711.0051">25739 9293 0,'0'0'0,"0"0"0,0 0 16,-3 18-16,3-18 0,-3 26 16,3-26-16,-8 35 0,2-18 0,1 1 15,-2-1-15,3-2 0,0-3 16,1 2-16,0-2 0,1-1 16</inkml:trace>
  <inkml:trace contextRef="#ctx0" brushRef="#br0" timeOffset="141178.1344">26084 9282 0,'0'0'0,"0"0"0,0 0 0,0 0 0,21 16 15,-21-16-15,7 22 16,-7-22-16,1 31 0,-4-14 0,-4 1 16,-1-1-16,-2-2 0,-8 6 15,-7 1-15,1-4 0,0-1 16,-4-4-16,-2-3 0,-4 0 15,2-4-15,5-5 0,4-4 16,4 0-16,5-3 0,4-4 16,5-3-16,6 0 0,5-1 0,7 1 15,7-1 1,2 3-16,2 1 0,4 3 0,3 2 0,-4 2 16,-1 2-16,-1 6 0,-4 3 15,-8 1-15,-2-1 0,-4 5 16,-5 5-16,-5-1 15,-5-1-15,-9 4 0,-7 2 0,-2 2 16,-2-1-16,-9 5 0,-3-2 16,6-4-16,3-2 0,1-3 15,1-2-15,6-4 0,6-2 0,3-4 16,6-1-16,4-2 16,4-2-16,14-1 0,6-4 15,7-2-15,5-2 0,8 0 0,6 0 16,8-1-16,-1 3 0,4-1 15,4 2-15,7-2 0,-3 3 16,5-3-16,-6-2 0,-18 4 0,-13 1 16,-9 1-16</inkml:trace>
  <inkml:trace contextRef="#ctx0" brushRef="#br0" timeOffset="141411.1389">26874 8994 0,'0'0'0,"0"0"15,0 0-15,0 0 0,-22 21 0,6-5 16,-4 5-16,-3 3 16,-2 3-16,-9 15 0,-2 5 0,2-1 15,2 1-15,-5 9 16,-4 9-16,8-11 0,6-10 0,4-5 15,7-10-15,6-12 0,5-9 0,3-4 16,0 0-16,0-1 16</inkml:trace>
  <inkml:trace contextRef="#ctx0" brushRef="#br0" timeOffset="141605.2569">26865 9314 0,'0'0'0,"0"0"0,-2 24 0,2-24 16,-5 36-16,1-12 0,-3 6 16,-2 9-16,0 1 0,-2 10 0,2-3 15,0-5-15,1-5 0,2-2 16,3-7-16,0-7 0,1-6 16,2-8-16,0-7 0,0 0 15,0 0-15,0 0 0</inkml:trace>
  <inkml:trace contextRef="#ctx0" brushRef="#br0" timeOffset="141812.8318">27090 9182 0,'0'0'0,"11"-1"16,6-2-16,4 1 0,4 1 15,10-2-15,2 0 0,9 1 16,-4 1-16,0 0 0,0 0 15,5 1-15,-6 0 0,-5 0 16,-8 0-16,-7 1 0,-5-1 0,-8-4 16,-5-3-16,-1 3 0,-1 0 15,0 1-15</inkml:trace>
  <inkml:trace contextRef="#ctx0" brushRef="#br0" timeOffset="141965.4092">27382 9025 0,'0'0'0,"0"0"15,0 0-15,0 0 0,0 0 0,0 0 16,0 0-16,0 0 16,-1 28-16,1-28 0,-6 30 15,0-12-15,-3 5 0,-1 0 16,-2 1-16,-2 1 0,0 2 0,-1 1 16,2-4-16,1-4 0</inkml:trace>
  <inkml:trace contextRef="#ctx0" brushRef="#br0" timeOffset="142096.0614">27164 9371 0,'0'0'0,"0"0"0,0 0 16,30-8-16,-12 5 0,3-1 15,3 0-15,12 0 0,1 2 0,-1-2 16,1 1-16,5 2 0,-3 1 16,-7 0-16,-5 0 0,-6 0 15</inkml:trace>
  <inkml:trace contextRef="#ctx0" brushRef="#br0" timeOffset="142446.7166">27308 9447 0,'0'0'15,"0"0"-15,0 0 0,-20 14 16,14-6-16,0 2 0,2 2 0,2 1 16,4 1-16,2-2 0,3 1 15,4 3-15,3-1 0,4 0 16,1-1-16,1-1 0,1-1 0,-1-1 15,-1-1-15,-4-1 16,-2-1-16,-1 0 0,-4 0 16,-1-1-16,-3 0 0,-5 1 0,-4 2 15,-5-2-15,-3 0 0,-4-2 16,-2 0-16,-1 1 0,1 1 16,-3 0-16,-2 0 0,3 0 15,2 0-15,-2 1 0,4-2 16,4 0-16,2-1 0,4 1 15,3 0-15,2 0 0,2 1 16,5 1-16,5 2 0,6-2 0,3-2 16,8 0-16,5-2 15,-5 0-15,-3-2 0,-5 0 0</inkml:trace>
  <inkml:trace contextRef="#ctx0" brushRef="#br0" timeOffset="142564.3769">28486 9919 0,'0'0'16,"0"0"-16,0 0 0,0 0 15,0 0-15,0 0 0,0 0 0,0 0 16</inkml:trace>
  <inkml:trace contextRef="#ctx0" brushRef="#br0" timeOffset="143447.4539">27291 7433 0,'0'0'15,"30"-5"-15,15-4 0,17-3 0,15-3 16,46-3-16,39-2 16,54-3-16,-25 7 0,25-5 0,17-2 15,-28 10-15,-18 5 0,29-1 16,20 0-16,-28 5 0,-18 4 15,28 8-15,19 8 0,-36 4 16,-25 3-16,-2 1 0,-2 1 16,-34-8-16,-22-6 0,-18-2 0,-12-4 15,-28 0-15,-17-2 0,-13-1 16</inkml:trace>
  <inkml:trace contextRef="#ctx0" brushRef="#br0" timeOffset="146215.9261">27807 8057 0,'0'6'15,"-1"16"-15,-1 8 0,-3 9 16,-1 3-16,-5 18 0,-4 17 0,-3 9 15,1-2-15,5-12 16,2-7-16,0 6 0,5-21 0,-1-17 16,2-9-16,-3-10 0,1-6 15,-5-9-15,-2-7 0,0-6 16,-2-9-16,4 8 0,3 4 0,3 3 16</inkml:trace>
  <inkml:trace contextRef="#ctx0" brushRef="#br0" timeOffset="146434.5832">27933 7711 0,'0'0'0,"14"-2"0,3 1 16,3 2-16,2 0 0,9 6 0,2 1 16,6 7-16,-1 4 0,-6 4 15,-5 4-15,-2 8 0,-8 0 16,-8 0-16,-7 1 0,-7-4 15,-7-3-15,-6-1 0,-3-3 16,-5-1-16,-6-4 0,-5 1 16,-1 1-16,-6-3 0,2-3 0,11-3 15,8-4-15,5-3 0</inkml:trace>
  <inkml:trace contextRef="#ctx0" brushRef="#br0" timeOffset="146766.8966">28409 7992 0,'0'0'0,"10"0"0,5 0 16,2-1-16,4 0 0,7-1 15,-1 1-15,0-1 0,-1-2 0,6-1 16,0-1-16,-2-1 16,-3 0-16,-4-3 0,-5-3 0,-3-1 15,-4-2-15,-6-1 0,-5 1 16,-3-1-16,-4 0 0,-5 3 15,-3 3-15,-2 3 0,-1 1 16,-1 7-16,-2 7 0,-1 3 16,0 4-16,0 5 0,1 6 15,2 3-15,2 4 0,4 2 16,2 3-16,3 4 0,5-2 0,5-6 16,4-3-16,8-5 15,7-2-15,7-8 0,5-8 0,5-5 16,5-4-16,-10 1 0,-6-2 15,-7 2-15</inkml:trace>
  <inkml:trace contextRef="#ctx0" brushRef="#br0" timeOffset="147067.888">29193 7816 0,'0'0'0,"0"0"0,0 0 16,-6 34-16,0-17 0,-1 5 15,0 3-15,-2 3 0,-2 2 16,-3 6-16,-1 0 0,-1 1 16,2-8-16,3-6 0,3-5 15,0-8-15,2-6 0,4-5 16,3-6-16,0-4 0,2-3 0,2-4 16,3-4-16,4-7 0,2-2 15,2 2-15,0 0 0,1 4 16,-1 5-16,2 2 0,0 6 15,0 3-15,1 3 0,2 4 16,1 3-16,2 5 0,2 1 16,-1 4-16,1 2 0,-5-2 0,-3-3 15,-4-1-15</inkml:trace>
  <inkml:trace contextRef="#ctx0" brushRef="#br0" timeOffset="147284.8345">29887 7688 0,'0'0'15,"0"0"-15,-21 9 16,3 2-16,-5 3 0,-9 10 0,-3 4 16,2 2-16,-1 2 0,-2 10 15,4-1-15,5 5 0,8-2 0,11-6 16,8-4-16,8-8 15,6-2-15,8-7 0,6-4 16,-7-2-16,-5-3 0,-3-2 0</inkml:trace>
  <inkml:trace contextRef="#ctx0" brushRef="#br0" timeOffset="147651.366">29899 7965 0,'0'0'0,"0"0"0,0 0 0,26 5 16,-26-5-16,34 6 0,-10-5 15,2-1-15,3-1 0,9-1 16,1-2-16,-1-1 0,1-2 16,5-4-16,-3-1 0,-8-2 15,-5 0-15,-8-2 0,-3 0 16,-6 2-16,-4 0 0,-10 0 15,-5-2-15,-7 3 0,-5 1 0,-4 5 16,-4 3-16,-3 4 0,-4 3 16,0 6-16,-1 4 0,-5 8 15,4 2-15,6 4 0,6-1 16,7 4-16,2 1 0,7-2 16,5-1-16,11-2 0,7 1 0,8-4 15,7-2-15,8-7 0,7-5 16,16-7-16,4-6 15,-17 0-15,-12 2 0,-8 0 0</inkml:trace>
  <inkml:trace contextRef="#ctx0" brushRef="#br0" timeOffset="147834.2595">30807 7929 0,'0'0'0,"-4"7"0,-2 3 0,1 2 16,-1 1-16,-5 8 0,-1 3 16,-2 3-16,-2 2 0,2-5 15,1-2-15,1-4 0,3-5 0,1-3 16,3-1-16,0-3 0</inkml:trace>
  <inkml:trace contextRef="#ctx0" brushRef="#br0" timeOffset="147984.7395">30805 7539 0,'0'0'0,"0"0"16,0 0-16,22 6 0,-22-6 0,19 10 16,-19-10-16,19 15 0,-12-7 15,0 0-15,-2-1 0,1-1 16</inkml:trace>
  <inkml:trace contextRef="#ctx0" brushRef="#br0" timeOffset="148268.3113">31067 7923 0,'0'0'0,"0"9"0,-1 4 15,-1 2-15,0 3 0,-3 8 0,1 2 16,1-2-16,1-1 0,0-1 15,2-3-15,3-6 0,0-4 16,2-4-16,2-5 0,0-4 16,-1-3-16,3-5 0,2-3 15,1-1-15,1-3 0,2-3 16,1-4-16,4-7 0,0-3 0,2 0 16,2 0-16,2 4 0,-1 2 15,3-1-15,-5 5 0,-4 6 16,-4 4-16,-3 4 0,-1 4 15,-2 1-15,-2 2 0,-2-1 16</inkml:trace>
  <inkml:trace contextRef="#ctx0" brushRef="#br0" timeOffset="148635.263">31418 8020 0,'0'0'0,"0"0"15,0 0-15,21 13 0,-21-13 16,25 10-16,-25-10 0,30 6 16,-13-4-16,2 0 0,3-1 15,0-4-15,1-1 0,5-3 16,0-2-16,-2-2 0,0-2 0,-4 0 16,-3-2-16,-3 0 0,-5-2 15,-3 0-15,-4 0 0,-5 1 16,-5 0-16,-3 3 0,-6 3 15,-5 3-15,-4 3 0,-8 4 16,-1 5-16,-1 5 0,0 3 16,2 5-16,1 4 0,0 6 0,5 4 15,8 1-15,6 2 16,6-3-16,6 0 0,10-1 16,9-1-16,5-5 0,6-2 0,7-2 15,6-1-15,8-2 0,-1-4 16,-14-4-16,-8-2 0,-7-2 15</inkml:trace>
  <inkml:trace contextRef="#ctx0" brushRef="#br0" timeOffset="149202.8259">28021 7720 0,'0'0'0,"0"0"15,0 0-15,0 0 0,0 0 0,0 0 16,0 0-16,0 0 0,0 0 15,-15 18-15,15-18 0,-17 25 16,7-9-16,-2 7 0,-2 2 16,0 2-16,-1 4 0,-2 13 15,-1 3-15,3-7 0,1-6 0,3-5 16</inkml:trace>
  <inkml:trace contextRef="#ctx0" brushRef="#br0" timeOffset="160781.3386">29372 8456 0,'0'0'0,"0"0"0,13 7 0,-6-4 0,-1 2 15,2 1-15,0 2 0,-1 1 16,1 2-16,2 0 0,0-1 15,-2-3-15,-3-4 0,-2 0 16,1 0-16,-1-1 0</inkml:trace>
  <inkml:trace contextRef="#ctx0" brushRef="#br0" timeOffset="160983.0057">29147 8585 0,'0'0'16,"0"0"-16,0 0 0,0 0 16,0 0-16,0 0 0,16 17 15,-16-17-15,0 0 0,18 18 16,-18-18-16,17 18 0,-9-9 0,2-3 16,1 0-16,0-1 0,-1-1 15,-1-1-15,-1 1 0,-2-2 16</inkml:trace>
  <inkml:trace contextRef="#ctx0" brushRef="#br0" timeOffset="161215.3686">29757 8501 0,'0'0'0,"0"0"15,0 0-15,0 0 0,0 0 16,0 0-16,0 0 0,0 0 15,0 0-15,-34 19 0,34-19 16,-33 19-16,15-9 0,-6-1 16,-1 3-16,-2 1 0,-2 0 0,-10 4 15,1-1-15,1-3 16,3 1-16,0-2 0,5-2 0,6-1 16</inkml:trace>
  <inkml:trace contextRef="#ctx0" brushRef="#br0" timeOffset="161382.3615">29070 8921 0,'0'0'0,"0"0"0,0 0 16,0 0-16,-1 28 0,1-18 0,1 3 16,1 0-16,0-1 0,1 1 15,0-1-15,-1-2 0,0 0 16,1 1-16,0-2 0,-1-2 15</inkml:trace>
  <inkml:trace contextRef="#ctx0" brushRef="#br0" timeOffset="161615.2813">29243 8864 0,'0'0'16,"0"0"-16,19-5 0,-6 3 0,2-1 15,13-1-15,6-1 0,1 1 16,2 2-16,9-2 0,0 1 15,-3 2-15,-2 0 0,2-1 16,-4-2-16,-7 2 0,-5 2 16,-6-1-16,-4 1 0,-9 3 15,-1 1-15,-9 1 0,-7 2 16,-6 2-16,-6 2 0,-7 3 0,-5 1 16,0-3-16,-1-2 0,2 0 15,6-2-15,8-2 0</inkml:trace>
  <inkml:trace contextRef="#ctx0" brushRef="#br0" timeOffset="161982.8355">29285 8961 0,'0'0'15,"0"0"-15,0 0 0,0 0 16,0 0-16,5 25 0,-5-25 0,2 27 16,-2-27-16,3 36 0,-2-17 15,0-3-15,0 0 0,0-2 16,0-1-16,0-3 0,1-3 15,2-1-15,0-3 0,1-3 16,-1-2-16,1-2 0,1-4 16,1-2-16,-1-2 0,4-1 15,2-2-15,4-3 0,-1 1 0,2 1 16,0-1-16,3 2 0,2 2 16,0 2-16,0 1 0,-2 3 15,-2 0-15,-2 4 0,0 2 16,-3 1-16,-1 1 0,0 2 15,-1 1-15,-2 2 0,-2 1 16,-4 2-16,-2 2 0,-2 1 16,-2 3-16,-2-1 0,0 2 15,-1 0-15,1-1 0,-4 1 0,-2 0 16,-1 0-16,0-2 0,0-1 16,-1-1-16,3-1 0,2-3 15,0-1-15</inkml:trace>
  <inkml:trace contextRef="#ctx0" brushRef="#br0" timeOffset="162182.5747">29515 9046 0,'0'0'16,"0"0"-16,0 0 0,-7 19 0,7-19 16,-11 25-16,4-8 0,-3 1 15,-2 3-15,-2 2 0,-1 3 16,-5 6-16,1 1 0,1-3 15,0-2-15,-1 1 0,2-5 16,2-5-16,3-4 0,2-5 16,3-4-16,0-1 0,1 0 0,2-2 15</inkml:trace>
  <inkml:trace contextRef="#ctx0" brushRef="#br0" timeOffset="162433.9418">29477 9228 0,'0'0'0,"0"0"16,0 0-16,0 0 0,0 0 15,4 29-15,-4-29 0,1 31 16,-1-31-16,0 40 0,0-18 16,1-1-16,1 0 0,3-3 15,2-2-15,6 3 0,1-2 0,2-5 16,3-1-16,2-6 0,2-3 16,3-4-16,0-3 0,-2-1 15,-2-1-15,3-2 0,-3-1 16,-2-1-16,-4-3 0,-3-2 15,-3-3-15,-3 0 0,-3-2 16,-3-2-16,-2-4 0,-2-2 16,-1 0-16,-1 5 0,2 3 0,1 5 15</inkml:trace>
  <inkml:trace contextRef="#ctx0" brushRef="#br0" timeOffset="162604.1361">30364 8522 0,'0'0'0,"0"0"0,17 4 16,-9-1-16,1 0 0,1 1 0,0 2 16,0 1-16,-1 0 0,-2 0 15,0-2-15,0 1 0</inkml:trace>
  <inkml:trace contextRef="#ctx0" brushRef="#br0" timeOffset="162984.064">30116 8715 0,'0'0'0,"0"0"0,0 0 0,-7 23 16,7-23-16,-7 23 0,1-9 15,1 0-15,-1 1 0,2-1 16,-1-2-16,2-1 0,2-3 16,2-5-16,2-3 0,2-1 15,-1 0-15,4-4 0,2-2 16,3-2-16,2-3 0,11-5 0,5-3 16,1 3-16,2 3 0,12-4 15,3 0-15,-3 3 0,-2 2 0,10 2 16,0 2-16,-8 3 15,-5 1-15,-6 4 0,-5 4 16,-6 1-16,-5 1 0,-3 4 16,-4 2-16,-6-1 0,-3 0 0,-9 3 15,-6 2-15,-4-3 0,-3-1 16,-7 3-16,-5 1 16,-5 0-16,0-2 0,8-4 0,6-1 15,4-2-15</inkml:trace>
  <inkml:trace contextRef="#ctx0" brushRef="#br0" timeOffset="163350.9307">30282 8742 0,'0'0'0,"0"0"0,0 0 16,0 0-16,0 0 0,0 0 0,0 0 16,-18 28-16,18-28 0,-15 20 15,15-20-15,-11 24 0,9-13 16,2-1-16,2-1 0,2-1 15,1-2-15,3-1 0,1-1 16,2-2-16,1-1 0,1-1 16,0-2-16,1-2 0,-2 1 0,-1 0 15,-1-2-15,-2 2 0,0 1 16,-1 1-16,-2 1 16,0 0-16,-2 2 0,-3 5 0,-2 2 15,-4 5-15,-1 3 0,-3 3 16,-3 6-16,-2 7 0,0 2 15,-7 7-15,-2 3 0,3-6 16,4-5-16,-3 3 0,2-5 16,4-6-16,3-5 0,-1-4 15,-1-5-15,2-3 0,0-2 0,-4-6 16,-1-3-16,-1-2 0,2 0 16,2 1-16,3 1 0,1-1 15</inkml:trace>
  <inkml:trace contextRef="#ctx0" brushRef="#br0" timeOffset="163471.5281">30002 9061 0,'0'0'0,"0"0"16,0 0-16,0 0 0,0 0 0,30-1 15,-30 1-15,20 4 0,-20-4 16,20 4-16,-20-4 0,24 5 16,-13-2-16,-1 0 0,-1-1 15,-1-1-15</inkml:trace>
  <inkml:trace contextRef="#ctx0" brushRef="#br0" timeOffset="163636.2387">30018 9195 0,'0'0'0,"0"0"16,0 0-16,0 0 0,25 9 0,-25-9 15,24 3-15,-7-2 0,1 1 16,3-5-16,2-1 0,-3 0 15,-3 0-15,-1 1 0</inkml:trace>
  <inkml:trace contextRef="#ctx0" brushRef="#br0" timeOffset="164184.7346">30645 8841 0,'0'0'0,"0"0"0,0 0 16,0 0-16,0 0 0,27 1 0,-27-1 15,0 0-15,21 12 0,-21-12 16,0 0-16,7 22 0,-7-22 0,-3 18 16,-4-7-16,-1-1 15,-4 1-15,-1-1 0,-2-1 16,-2 0-16,0-2 0,-7 3 0,1 1 16,3-3-16,3-1 0,3 0 15,1-1-15,2-2 0,3-1 16,1 1-16,3 0 0,2-1 15,5 1-15,3-1 0,5 2 16,2-2-16,3 0 0,7 1 16,2-2-16,1 0 0,-1-1 0,-2 2 15,-1 0-15,-2 1 0,-3 0 16,-4 0-16,-3 1 0,-4-1 16,-2 3-16,-10 1 0,-6 2 15,-3-1-15,-3 0 0,-6 1 16,-6-1-16,-6 2 0,-1 0 15,-1 2-15,-2 4 0,4-3 16,3-2-16,1 0 0,5-1 16,6-3-16,5-1 0,5-5 15,4-4-15,7 2 0,0 0 0,11 2 16,8-3-16,3-2 0,2 0 16,7-2-16,5-2 0,-1 2 15,-4 2-15,10-1 0,2-2 16,-4 2-16,-4-3 0,-4 4 15,-3 2-15,-7 1 0,-5 3 16,-6 1-16,-6 2 0,-6-3 16,-4-1-16,0 0 0,2 0 0,0-1 15</inkml:trace>
  <inkml:trace contextRef="#ctx0" brushRef="#br0" timeOffset="164336.7029">30246 9436 0,'0'0'0,"0"0"16,0 0-16,0 0 0,0 0 15,0 0-15,25-7 0,-25 7 16,37-9-16,-13 4 0,4-2 16,0 2-16,2-2 0,11-1 15,2-1-15,-4 2 0,0 2 0,3-3 16,-6 0-16,-6 3 0,-6 0 16,-4 1-16</inkml:trace>
  <inkml:trace contextRef="#ctx0" brushRef="#br0" timeOffset="164754.2716">30604 9468 0,'0'0'0,"0"0"0,0 0 16,4 24-16,-4-24 0,2 25 0,0-11 15,0 1-15,0-1 0,1 4 16,-3-2-16,0-2 0,-1-2 0,-3 0 15,-1-1-15,-3-3 16,-2-1-16,-3-3 0,-4 0 16,1-3-16,-2-1 0,2-3 15,-1-2-15,2 0 0,0 0 0,2 0 16,2 0-16,1 2 0,2 0 16,3-1-16,3 1 0,3-2 15,3 2-15,5 0 0,5-1 16,7 0-16,2-1 0,6 2 15,5 0-15,2 0 0,-1 2 0,13-2 16,5 1-16,-4 0 16,-3-2-16,8 1 0,-1 0 15,-7 2-15,-5 1 0,-7 0 16,-4 0-16,-8 0 0,-5 0 0,-6 0 16,-4 0-16,0 0 15,-1 0-15,-6 0 0,0 0 0,-7 0 16,-2 0-16,1 0 0,3 0 15,0 0-15</inkml:trace>
  <inkml:trace contextRef="#ctx0" brushRef="#br0" timeOffset="165052.3089">29408 9939 0,'0'0'0,"0"0"0,0 0 16,0 0-16,24 11 0,-24-11 0,25 8 15,-25-8-15,28 14 0,-12-5 16,0 2-16,-1-1 0,-2 0 16,-2-1-16,-1-2 0,-1 0 0</inkml:trace>
  <inkml:trace contextRef="#ctx0" brushRef="#br0" timeOffset="165419.8565">29368 10281 0,'0'0'0,"0"0"0,0 0 16,2 23-16,-2-23 0,1 24 16,0-9-16,1-1 0,1 0 0,1-1 15,-1 0-15,0 0 16,1-4-16,1 0 0,3-3 16,1-1-16,0-4 0,6-5 15,4-2-15,6-5 0,0-1 0,4-6 16,2-4-16,0-1 0,1-1 0,10-11 15,1-4-15,2-5 16,-6 4-16,1 4 0,-1 6 16,-4 3-16,-7 7 0,-9 6 15,-4 3-15,-6 6 0,-2 3 0,-6 7 16,-4 6-16,-4 3 0,-1 3 16,-8 6-16,-5 6 0,1-4 15,-2 3-15,-5 11 0,-1 4 16,3-2-16,2-2 0,-5 4 15,1-3-15,5-7 0,3-5 16,7-7-16,4-8 0,2-4 0,2-1 16,1-2-16</inkml:trace>
  <inkml:trace contextRef="#ctx0" brushRef="#br0" timeOffset="165586.4288">29976 10380 0,'0'0'0,"0"0"0,8 13 0,-3-5 16,2 2-16,-1 2 0,2 2 16,2 4-16,0-2 0,-1-1 15,0-2-15,1-1 0,-1-1 0,2-5 16,0-6-16,-2 0 0,-1 0 16,-1 0-16</inkml:trace>
  <inkml:trace contextRef="#ctx0" brushRef="#br0" timeOffset="165755.2805">30504 9945 0,'0'0'0,"0"0"16,0 0-16,0 0 0,0 0 0,20 17 16,-20-17-16,11 18 0,-11-18 15,11 26-15,-6-11 0,1 0 16,-1 1-16,0-3 0,-2 0 15,0-3-15</inkml:trace>
  <inkml:trace contextRef="#ctx0" brushRef="#br0" timeOffset="165970.3202">30911 10076 0,'0'0'0,"0"0"0,0 0 0,-15 20 15,15-20-15,-26 27 0,6-5 16,-2 1-16,-2 3 0,-10 13 15,-3 5-15,-7 6 0,1-4 16,-3 5-16,4-5 0,6-8 16,3-9-16,-5 0 0,1-7 15,4-7-15,4-5 0,5-12 16,4-12-16,7 6 0,3 2 0,2 0 16</inkml:trace>
  <inkml:trace contextRef="#ctx0" brushRef="#br0" timeOffset="166353.9066">30282 10315 0,'0'0'0,"0"0"16,24-7-16,-24 7 0,35-5 0,-9 0 16,7 0-16,14 0 15,2 0-15,16 1 0,4 1 16,-4-1-16,-4 0 0,10 3 16,-4 5-16,1 0 0,-11 0 0,-10 3 15,-7 0-15,-8 3 0,-7 1 16,-6 3-16,-6 3 0,-6 2 15,-5 2-15,-10 7 0,-6 5 16,1-9-16,0-2 0,-7 4 16,-2-1-16,3-6 0,-1 1 0,-7 0 15,-4 1-15,4-5 16,4-3-16,-2-3 0,-3-3 0,5-2 16,1-3-16,2-2 0,2-3 15,4-3-15,2-6 0,3-3 16,3-3-16,0 0 0,3 0 15,-1 2-15,2 1 0,1 6 16,0 2-16,1 2 0,1 0 16,5 3-16,2 1 0,9 2 15,6 2-15,2 0 0,3 2 0,5 1 16,6 5-16,-2 1 0,1 1 16,-3 1-16,-7-4 0,-6-2 15</inkml:trace>
  <inkml:trace contextRef="#ctx0" brushRef="#br0" timeOffset="168290.0338">2258 9038 0,'0'0'0,"0"0"0,0 0 15,0 0-15,0 0 0,0 0 16,16-17-16,-16 17 0,26-8 0,-26 8 16,39-9-16,-13 5 0,-1-1 15,9-1-15,6 0 0,11-2 16,-2 0-16,24-1 0,10 0 15,10 0-15,-8 1 0,28-2 16,8 1-16,4-3 0,-13 4 0,62-4 16,-3 1-16,-25 3 15,-20 3-15,11 0 0,8 2 16,-16 1-16,-13 1 0,9-1 0,6-1 16,-22 2-16,-11 1 0,5-1 15,4 0-15,-24 0 0,-16 1 16,-3 2-16,-1 0 0,-17 0 15,-11-1-15,-14 3 0,-8 1 16,-9-1-16,-11-2 0,4-1 16,-1 0-16,2 1 0</inkml:trace>
  <inkml:trace contextRef="#ctx0" brushRef="#br0" timeOffset="171342.2707">2564 9311 0,'0'0'0,"0"0"0,-5 22 16,5-22-16,-5 23 0,2-5 15,0 1-15,-3 2 0,3-1 0,-4 7 16,1-2-16,0-4 0,1-3 16,0-2-16,3-4 15,1-4-15,-1-1 0,2-7 16,-1-3-16,2-3 0,1-3 16,5-6-16,-1-5 0,3-1 0,1-1 15,2-5-15,3-2 0,5-5 16,0 1-16,4 3 0,5 1 15,-6 4-15,-1 4 0,8 1 16,2 3-16,-3 6 0,-3 2 16,-1 5-16,0 3 0,-2 3 0,-1 2 15,0 4-15,0 6 16,-1 1-16,-2 3 0,-6-3 0,-1-4 16,-4-2-16</inkml:trace>
  <inkml:trace contextRef="#ctx0" brushRef="#br0" timeOffset="171676.1914">2913 9399 0,'0'0'15,"0"0"-15,0 0 0,0 0 0,0 0 16,34 5-16,-34-5 16,34 6-16,-34-6 0,41 2 0,-15-3 15,2-1-15,0 0 0,10-2 16,-2-5-16,-1 1 0,-5-2 15,5-3-15,-9-2 0,-4 0 16,-5 1-16,-6-1 0,-7 2 16,-5 1-16,-8-2 0,-4 5 15,-8 2-15,-1 2 0,-1 4 0,-6 5 16,-2 3-16,3 3 0,0 1 16,3 6-16,1 5 0,-1 4 15,3 2-15,9 0 0,6 0 16,7-1-16,7-1 0,6 0 15,6 1-15,4-6 0,5-3 16,3-5-16,8-2 0,2-5 16,2-4-16,-5 0 0,-7 0 0,-9-1 15</inkml:trace>
  <inkml:trace contextRef="#ctx0" brushRef="#br0" timeOffset="171926.4353">4025 9218 0,'0'0'0,"0"0"0,0 0 16,-33 8-16,33-8 0,-38 12 15,13-1-15,-2 2 0,0 3 0,-7 8 16,0 4-16,-3 3 0,6-2 16,9-2-16,5-1 0,7-3 15,5-1-15,9-6 0,7-1 16,4-3-16,4-3 0,5-2 15,5-2-15,1 0 0,-1-3 0,8 0 16,-1-2-16,-7 0 16,-7 0-16,-3 0 0</inkml:trace>
  <inkml:trace contextRef="#ctx0" brushRef="#br0" timeOffset="172276.3053">4018 9488 0,'0'0'0,"0"0"0,0 0 0,0 0 16,0 0-16,0 0 0,0 0 15,26-4-15,-26 4 0,32-1 16,-10 0-16,2 0 0,-1-1 0,5-1 16,3 0-16,-3-1 15,2 1-15,10-5 0,-3-1 16,-1-1-16,-8-1 0,3-3 16,-6-1-16,-6 2 0,-5 1 0,-5-1 15,-3 1-15,-8-1 0,-4 0 16,-5 2-16,-4 1 0,-4 3 15,2 3-15,-5 4 0,0 2 16,-3 2-16,1 1 0,0 6 16,4 6-16,1 1 0,3 1 0,5 4 15,0 5-15,7-3 0,1-2 16,8 4-16,8-1 0,1-5 16,2-4-16,14 2 0,6-2 15,2-6-15,-1-4 0,7-3 16,7-3-16,-9-2 0,-2 0 15,-5-1-15,-9 1 0,-5 0 16</inkml:trace>
  <inkml:trace contextRef="#ctx0" brushRef="#br0" timeOffset="172442.8688">4991 9408 0,'0'0'0,"0"0"0,0 0 16,0 0-16,-12 28 0,12-28 15,-10 26-15,3-11 0,1 1 16,0 0-16,0 0 0,2-2 16,-3-2-16,3-2 0,1-2 15,1-2-15,0-2 0,1 0 16,1 0-16,-2-1 0</inkml:trace>
  <inkml:trace contextRef="#ctx0" brushRef="#br0" timeOffset="172610.4423">5019 9026 0,'0'0'0,"0"0"15,0 0-15,0 0 0,0 0 0,17 18 16,-17-18-16,12 20 0,-12-20 16,13 27-16,-7-11 0,-1-3 15,0-2-15,-2-1 0</inkml:trace>
  <inkml:trace contextRef="#ctx0" brushRef="#br0" timeOffset="172877.3222">5248 9308 0,'0'0'0,"0"0"0,0 0 15,0 0-15,0 0 0,13 27 0,-13-27 16,8 32-16,-7-13 0,2 1 16,0 2-16,1-1 0,-1 1 15,2 0-15,2-1 0,0-4 16,0-2-16,3-3 0,0-4 15,2-3-15,-3-4 0,4-2 16,3-4-16,0-2 0,-2-3 16,0-4-16,2-3 0,-3 0 0,0-3 15,-1-3-15,2-2 16,2-4-16,-1 2 0,-2 1 16,0 1-16,-1 3 0,-2 3 0,-4 3 15,0 3-15,-5 1 0,1 2 16,-2 1-16,1 2 0,0 2 0</inkml:trace>
  <inkml:trace contextRef="#ctx0" brushRef="#br0" timeOffset="173244.0086">5721 9472 0,'0'0'0,"0"0"15,0 0-15,26 7 0,-26-7 0,24 6 16,-8-2-16,0-1 0,2-1 15,7 0-15,2-1 0,-3-2 16,-1 0-16,1-2 0,2-3 16,-2-1-16,-1 0 0,-3-3 15,-1 0-15,-4 0 0,-4-3 0,-3 0 16,-4-2-16,-1 1 0,-6-1 16,-4 3-16,-5 1 15,-3 2-15,1 1 0,-10 4 0,-7 2 16,2 6-16,0 2 0,1 7 15,0 6-15,4 2 0,3 2 0,2 10 16,6 4-16,6-2 16,5-2-16,9 2 0,7-2 15,3-2-15,5-3 0,9-5 0,5-5 16,7-5-16,1-5 16,12 0-16,5-1 0,-8-4 0,-4-4 0,-6-1 15,-13 1-15,-8 0 16</inkml:trace>
  <inkml:trace contextRef="#ctx0" brushRef="#br0" timeOffset="173694.9488">6852 8931 0,'0'0'15,"0"0"-15,0 0 0,26-4 16,-26 4-16,32-2 0,-6 1 16,1-2-16,4 1 0,20 1 0,6-1 15,6 0-15,1-1 0,26 1 16,24-1-16,-3-3 0,-2-4 15,29 1-15,24 2 0,44 0 16,-26 4-16,-1-1 0,-2 1 16,-18-1-16,-14-1 0,7 4 15,5 3-15,-19 2 0,-14 3 0,7-4 16,3-3-16,-18 0 16,-13-1-16,0 3 0,-2 3 15,-16-4-15,-12-1 0,-4 0 0,1 0 16,-15 0-16,-10 1 0,-5-2 15,-4-2-15,-8 1 0,-6 5 16,-4-2-16,-3 0 0,-6 1 16,-5 1-16,-2-1 0,-2-2 15,-6-1-15,-3-3 0,2 2 0,3 1 16,2 0-16</inkml:trace>
  <inkml:trace contextRef="#ctx0" brushRef="#br0" timeOffset="175396.3575">7939 9165 0,'0'0'0,"0"0"16,0 0-16,0 0 0,-33-7 0,33 7 15,-43-4-15,15 3 0,-2 1 16,0 1-16,-2 0 16,-6 2-16,3 2 0,2 2 0,7 2 15,11 1-15,8 2 0,12 2 16,9 3-16,3-5 0,4 0 15,9 4-15,6 2 0,-3-1 16,0 0-16,-3 2 0,-6-2 16,-8 0-16,-5-2 0,-12-1 15,-9 1-15,-4-4 0,-4-4 0,-4 0 16,-6-1-16,0 0 0,1 0 16,-8 2-16,0-1 15,4-1-15,-1-2 0,7-1 0,4-2 16,8 0-16,3-1 0,2 0 15,3 0-15,0 0 0</inkml:trace>
  <inkml:trace contextRef="#ctx0" brushRef="#br0" timeOffset="175746.2343">8245 9245 0,'0'0'0,"0"0"0,0 0 15,-4 18-15,4-18 0,-9 18 16,1-3-16,1 1 0,-1 2 16,1 0-16,1-1 0,0 3 15,4-2-15,6-4 0,5-2 16,3-2-16,4-1 0,4-6 0,5-4 16,-1-3-16,2-2 0,8-6 15,2-4-15,-2-2 0,-2 0 16,-2-1-16,-1 0 0,-3 1 15,-1 0-15,0-1 0,-7 3 16,-3 3-16,-4 4 0,-5 4 16,-1 4-16,-5 4 0,0 2 15,-5 5-15,1 3 0,-3 5 0,1 1 16,-1 5-16,2 3 16,0 0-16,2-1 0,5-1 0,4 0 15,4-5-15,4-2 0,-2-4 16,-3-3-16,-1-2 0</inkml:trace>
  <inkml:trace contextRef="#ctx0" brushRef="#br0" timeOffset="176046.8691">9355 9185 0,'0'0'0,"0"0"0,-25-4 15,9 4-15,-3-2 0,-13 4 0,-7 2 16,-2 1-16,0 1 0,-7 5 15,6 4-15,8-1 0,5 2 0,8 2 16,10 0-16,10-2 16,9 0-16,10-1 0,8 0 15,4-1-15,3-2 0,6 1 0,-3 1 16,-6-2-16,-6-1 0,-5-1 16,-7-1-16,-4 0 0,-6 1 15,-9 0-15,-6 1 16,-4-2-16,-4 0 0,-3-1 0,-3-1 15,-1-1-15,1 1 0,-2-5 16,3-3-16,10-3 0,6-6 0,2 4 16,3 0-16,0 2 0</inkml:trace>
  <inkml:trace contextRef="#ctx0" brushRef="#br0" timeOffset="176265.2188">9693 9208 0,'0'0'0,"0"0"0,0 0 16,0 0-16,-6 32 0,-1-12 16,-4 5-16,-2 4 0,0 3 0,-4 15 15,-2 6-15,1-2 16,2 0-16,-4 7 0,2 4 16,4-9-16,2-9 0,0-2 15,3-10-15,2-12 0,2-4 0,-2-6 16,0-5-16,1-8 0,-1-5 15,3 2-15,0 1 0,1 2 16</inkml:trace>
  <inkml:trace contextRef="#ctx0" brushRef="#br0" timeOffset="176497.6229">9773 9163 0,'0'0'0,"10"-2"15,6 2-15,1 0 0,2 0 16,7 3-16,3 1 0,-4 3 15,-1 3-15,0 6 16,-3 5-16,-6-3 0,-4-1 0,-5 0 16,-5 1-16,-7-2 0,-5 1 15,-7 0-15,-7 0 0,-2 0 0,-3-3 16,-3 0-16,-2-2 16,-6 0-16,2 0 0,2-2 15,0 0-15,9-5 0,6-3 0,4 0 16,5 0-16,3-1 0</inkml:trace>
  <inkml:trace contextRef="#ctx0" brushRef="#br0" timeOffset="176831.2854">10144 9364 0,'0'0'0,"0"0"0,15 2 15,-7-1-15,1 1 0,2-1 16,2 0-16,8-1 0,2-1 0,1-1 15,2-1-15,-1-1 0,1-1 16,1-2-16,-2-2 0,-3 0 16,-2 0-16,0-3 0,-5-1 15,-2-1-15,-5-1 0,-3 2 16,-4 1-16,-6 4 0,-3 1 16,-6 1-16,-3-2 0,-3 4 0,-1 4 15,-9 1-15,-3 5 16,2 4-16,4 3 0,0 3 15,3 2-15,4 1 0,4 0 0,5 2 16,6 3-16,5-2 0,5-1 16,7 0-16,5-2 0,5-2 15,6-2-15,12-1 0,5-1 16,-10-5-16,-7 0 0,-6-2 16</inkml:trace>
  <inkml:trace contextRef="#ctx0" brushRef="#br0" timeOffset="177048.1087">10991 9276 0,'0'0'0,"0"0"16,0 0-16,-30 10 0,30-10 16,-30 16-16,14-3 0,2 3 15,1 1-15,0 3 0,2 1 0,4-3 16,4-3-16,3 0 0,3-2 15,6-1-15,5-3 0,5-4 16,3-2-16,2-4 0,3-4 16,0 0-16,-5 2 0,-4 0 15</inkml:trace>
  <inkml:trace contextRef="#ctx0" brushRef="#br0" timeOffset="177281.6961">11501 9057 0,'0'0'0,"0"0"0,0 0 0,-8 29 16,8-29-16,-15 36 0,1-11 15,0 4-15,0 2 0,-3 9 16,2 2-16,3-3 0,2-2 16,1 3-16,3-6 0,3-4 15,2-2-15,5-6 0,6-3 16,2-4-16,4-3 0,-1-3 15,1-4-15,-2-2 0,-1-2 0,-2 1 16,-2-2-16,-1 1 0</inkml:trace>
  <inkml:trace contextRef="#ctx0" brushRef="#br0" timeOffset="177448.6721">11298 9242 0,'0'0'0,"0"0"0,23 0 16,-4 0-16,4-1 0,12 0 16,4 1-16,2 2 0,1 0 15,1 0-15,-9 1 0,-6-2 16</inkml:trace>
  <inkml:trace contextRef="#ctx0" brushRef="#br0" timeOffset="178783.3321">8887 8800 0,'0'0'0,"0"0"0,0 0 15,0 0-15,21-17 0,-10 12 16,2 1-16,1 0 0,3-1 0,2 1 15,-3 1-15,3 2 16,1 1-16,8 1 0,3 1 16,0-1-16,1 1 0,3 0 15,4 0-15,7 2 0,0 0 0,-3 0 16,-2-2-16,-3-2 0,-4 0 16,2-5-16,-2 0 15,-8-2-15,-3-1 0,-6-2 0,-6-1 16,-7 1-16,-3 0 0,-8-1 15,-7-2-15,-1 1 0,-3 0 16,-7 2-16,-7-1 0,-2 3 16,-4 1-16,-10 4 0,-2 1 15,2 5-15,0 1 0,2 5 16,1 1-16,-2 3 0,8 1 0,7 3 16,5 2-16,10-1 0,6-3 15,10 2-15,8 1 0,5-7 16,5-1-16,9-1 0,10-4 15,-1-1-15,-2-1 0,8-3 16,5-1-16,0 1 0,-7 1 16,-3-3-16,-1-3 0,-9-1 0,-4 0 15,-8-1-15,-5 0 16,-8 1-16,-3 0 0,-9-3 16,-7-2-16,-4 1 0,-3 4 0,-9 0 15,-7 1-15,-1 3 0,0-1 16,-2 3-16,-2 1 0,4 3 15,2 0-15,1 3 0,4 1 16,7 1-16,3 0 0,8-1 16,5 0-16,6 0 0,5 0 15,4 0-15,4 1 0,6 1 16,5 1-16,7-5 0,6 0 16,-4-4-16,0-2 0,10-1 0,1-3 15,1 0-15,-1 0 0,0-3 16,-4-2-16,-5-1 0,-5 1 15,-4-3-15,-5-1 0,-4 2 16,-2-2-16,-7 1 0,-3 0 16,-7-1-16,-3 2 0,-10 1 15,-6 1-15,1 4 0,-1 0 0,-11 3 16,-3 5-16,0-1 16,0 2-16,2 1 0,4 2 15,3 3-15,7 2 0,-1 4 0,5 2 16,10-3-16,5-1 0,6 2 15,4 2-15,6-5 0,3-6 16,11-1-16,6-1 0,3 0 16,3 0-16,3-4 0,6-2 15,-2-1-15,-2-4 0,5 1 16,-6 0-16,-4-2 0,-5-1 0,-8-1 16,-5-2-16,-2 1 0,-3 3 15,-6-1-15,-3-1 0,-5 1 16,-3 0-16,-7 2 0,-5 2 15,0 1-15,-3-1 0,-4 1 16,-5 0-16,2 4 0,0 3 0,-2 2 16,-3 2-16,2 0 15,4-1-15,-2 2 0,4 1 16,4 0-16,4 0 0,3-1 16,4 1-16,5-3 0,3 0 0,3-2 15,4 1-15,4 0 0,3-2 16,6-2-16,4-1 15,1-1-15,0-2 0,4-1 0,3-2 16,-4 1-16,0-1 0,0 0 16,1-4-16,-5 1 0,-4 1 0,-3-1 15,-3 0-15,-3 0 0,-2 1 16,-5 0-16,-3 1 16,-2-2-16,-2 1 0,-7 1 15,-4 0-15,1 2 0,-3 1 0,-5 2 16,-5 2-16,-5 2 0,2 3 15,-2 3-15,-1 1 0,6-1 16,5-1-16,3-2 0</inkml:trace>
  <inkml:trace contextRef="#ctx0" brushRef="#br0" timeOffset="179753.121">11441 8694 0,'0'0'0,"0"0"0,0 0 15,0 0-15,23-3 0,-16 2 16,1-1-16,-1 1 0,2 0 0,2 0 15,3-1-15,0 1 0,0 0 16,2 1-16,0 0 16,4 0-16,2-1 0,8-1 0,0 0 15,1 1-15,2 1 0,2-1 16,1-1-16,13 0 0,0 0 16,2 0-16,0 1 0,1 0 15,-1 0-15,14 1 0,3-2 16,-1 1-16,0 0 0,11 1 15,0-1-15,-2-1 0,-1-4 0,10 5 16,-3 3-16,-3 0 0,-4-2 16,34 3-16,-7-1 0,-5 0 15,-4 1-15,2-5 0,1-1 16,-7 1-16,-3-1 0,6 4 16,8 3-16,-8-2 0,-2-1 15,1 5-15,2 2 0,0-5 0,1-3 16,3 4-16,2 3 15,-1-2-15,1 0 0,-1 1 16,1 3-16,-2 1 0,-2 1 0,1-1 16,1-1-16,-6-2 0,-3 2 15,5-6-15,3-2 0,-5 1 16,-1 3-16,0 3 0,1 5 16,-8-2-16,-3-1 0,0-1 15,1-2-15,-4-2 0,-1 1 16,4-3-16,3 0 0,-8-1 0,-4 0 15,-7 0-15,-5 1 16,-1 3-16,0 2 0,4-6 16,3-4-16,-16-1 0,-10 1 0,-3 0 15,-2 2-15,-3 0 16,-1-1-16,-4-3 0,-1-4 16,-7 2-16,-3 2 0,-4 1 0,-2 3 15,-6 0-15,-3 0 16,0 3-16,0-3 0,0 0 15</inkml:trace>
  <inkml:trace contextRef="#ctx0" brushRef="#br0" timeOffset="180601.8152">13788 9038 0,'0'0'0,"0"0"0,-23 8 16,11-2-16,-3 0 0,-7 4 15,-6 3-15,-8 5 0,0 1 0,-8 8 16,1 4-16,6-2 15,5-1-15,2 4 0,8 2 16,8-3-16,5-1 0,12-3 0,9-3 16,4-2-16,4-5 0,8-3 15,9-4-15,0-4 0,2-2 16,5-7-16,3-5 0,-4 0 0,-11 3 16,-8 0-16</inkml:trace>
  <inkml:trace contextRef="#ctx0" brushRef="#br0" timeOffset="180819.131">14436 8854 0,'0'0'0,"0"0"0,0 0 16,0 0-16,0 0 0,0 0 15,-17 31-15,17-31 0,-19 30 0,5-8 16,-3 4-16,1 1 0,0 4 15,-4 9-15,-1 3 0,2 0 16,1-2-16,-1 9 0,3-4 16,5-7-16,4-6 0,1-2 15,0-8-15,3-4 0</inkml:trace>
  <inkml:trace contextRef="#ctx0" brushRef="#br0" timeOffset="181252.7683">14903 9177 0,'0'0'0,"0"0"0,0 0 15,0 0-15,0 0 0,0 0 16,-11-17-16,11 17 0,-23-3 0,23 3 16,-39 1-16,16 4 15,-2 0-15,-8 9 0,-1 5 16,2 1-16,1-1 0,-4 6 15,5 3-15,5-3 0,7-3 0,6-1 16,4 0-16,7-4 0,4-2 16,7-5-16,4-1 0,5-3 15,3-2-15,4-7 0,3-4 16,0-4-16,-1-2 0,6-6 16,-1-1-16,-5-1 0,-3 0 0,-6-4 15,-1-2-15,-5 3 16,-2 4-16,-3 5 0,-1 5 0,-3 0 15,-1 1-15,-2 2 0,-1 3 16,0 4-16,-2 7 0,0 5 16,-1 6-16,-1 3 0,2 4 15,0 0-15,1 2 0,0 0 0,1-1 16,2-1-16,2 1 16,3-4-16,2-2 0,4-4 15,4-5-15,-3-1 0,-3-2 0,-2-2 16</inkml:trace>
  <inkml:trace contextRef="#ctx0" brushRef="#br0" timeOffset="181569.0511">15388 9268 0,'0'0'0,"0"0"16,-6 21-16,0-9 0,-1 1 0,-5 9 15,-2 1-15,0-1 0,-1-2 16,2-3-16,2-1 0,2-3 16,1-2-16,2-3 0,0-5 15,3-4-15,1-2 0,5-4 16,4-4-16,2-2 0,2-2 16,3-3-16,2-3 0,1 2 15,0 2-15,6-4 0,2 1 16,-1 5-16,-1 0 0,-1 5 15,-1 4-15,-1 2 0,0 2 0,2 3 16,1 3-16,-2 1 0,-1 1 0,-1 2 16,0 2-16,-5-3 15,-2-1-15,-2-1 0</inkml:trace>
  <inkml:trace contextRef="#ctx0" brushRef="#br0" timeOffset="181736.784">15985 9358 0,'0'0'0,"0"0"0,0 0 0,0 0 16,-4 27-16,4-27 0,-11 30 15,4-12-15,-2 2 0,0 1 16,1-1-16,0-1 0,3-2 16,-1-1-16,4-5 0,0-3 0,0 1 15,0-2-15</inkml:trace>
  <inkml:trace contextRef="#ctx0" brushRef="#br0" timeOffset="181903.6651">15979 9004 0,'0'0'0,"0"0"0,0 0 15,0 0-15,22 15 0,-22-15 0,25 19 16,-25-19-16,36 25 0,-14-12 15,3 0-15,-3-1 0,-2-2 16,-3-1-16</inkml:trace>
  <inkml:trace contextRef="#ctx0" brushRef="#br0" timeOffset="182153.3699">16709 9071 0,'0'0'0,"0"0"16,0 0-16,0 0 0,-21 17 15,21-17-15,-27 23 0,12-5 16,0 2-16,-1 7 0,0 4 16,-4 13-16,1 0 0,-2 11 15,2 1-15,2-6 0,1-6 16,1 4-16,3-4 0,1-8 16,2-4-16,-1-6 0,0-4 15,0-4-15,1-2 0,-2-5 16,-2-3-16,-5-2 0,-4-2 0,0-6 15,-4-4-15,5 1 0,3 3 16,4-2-16</inkml:trace>
  <inkml:trace contextRef="#ctx0" brushRef="#br0" timeOffset="182288.673">16341 9301 0,'0'0'0,"12"-2"0,5 0 16,3-1-16,1 1 0,12 0 15,6 1-15,6 0 0,-2-2 0,9 3 16,-1 3-16,-12-1 0,-8-1 0,-7 0 16</inkml:trace>
  <inkml:trace contextRef="#ctx0" brushRef="#br0" timeOffset="182770.8713">17159 9236 0,'0'0'0,"0"0"16,0 0-16,0 0 0,-15 25 0,15-25 15,-21 24-15,9-6 0,-1 1 16,0 2-16,0 1 16,-2 3-16,4-2 0,4-1 15,2 0-15,5-1 0,3 0 0,10-6 16,5-4-16,2-3 15,1 0-15,9-5 0,4-4 0,-3-2 16,-1-4-16,3-1 0,2-3 16,-2-3-16,-1-2 0,2-6 15,-4-1-15,-5 2 0,-3 0 0,-3 4 16,-3 2-16,-4 4 16,-2 4-16,-4 1 0,-1 3 15,-5 3-15,-4 2 0,1 7 16,-1 3-16,-2 5 0,1 2 0,-3 8 15,-1 7-15,-1 2 0,0 4 0,-1 9 16,1 0-16,4-5 16,1-5-16,3 0 0,2-1 15,-1-5-15,-1-7 0,0 2 16,-1-3-16,1-8 0,1-4 0,-7-2 16,-5-2-16,-3-6 0,-4-4 15,-10-6-15,-6-4 16,0-4-16,2-5 0,8 5 0,5 3 15,5 3-15</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8-20T03:57:32.631"/>
    </inkml:context>
    <inkml:brush xml:id="br0">
      <inkml:brushProperty name="width" value="0.05292" units="cm"/>
      <inkml:brushProperty name="height" value="0.05292" units="cm"/>
      <inkml:brushProperty name="color" value="#FF0000"/>
    </inkml:brush>
  </inkml:definitions>
  <inkml:trace contextRef="#ctx0" brushRef="#br0">3080 3505 0,'0'0'0,"0"0"16,0 0-16,24-7 0,-24 7 0,32-6 15,-11 1-15,5 1 0,2 3 16,14 0-16,8 0 16,-5-2-16,-1-2 0,19 0 0,4 0 15,13 3-15,-3 2 0,13-3 16,2-1-16,-7-1 0,-4 1 0,21-3 15,6 1-15,30-1 16,-18 2-16,4-1 0,7-2 16,-16 2-16,-11 2 0,14-2 15,13-1-15,-13-1 0,-10-1 16,36 1-16,26 0 0,-29 5 16,-20 1-16,-6 2 0,-4 0 15,6-3-15,4-1 0,3-2 16,4-2-16,-6 1 0,-4-2 0,1 4 15,0 2-15,-4-6 0,-6-3 16,5 0-16,0-1 0,-5 1 16,-8-1-16,-5 2 0,-5 0 15,-6-1-15,-4-1 0,-7 0 16,-5 0-16,-6-6 0,-6-7 0,-9 4 16,-8 0-16,-8 4 0,-6 1 15,-5-4-15,-4-5 0,-5-2 16,-3-2-16,-9 0 0,-6-2 15,-4 3-15,-4 1 0,-10-4 16,-7-1-16,-1-5 0,0 0 16,-8 1-16,-8 3 0,-4-4 0,-2-2 15,-11 3-15,-6 1 16,-9 8-16,-2 4 0,-10-8 16,-6-7-16,-2 4 0,-2 4 15,-10 0-15,-8-1 0,-4 4 0,0 3 16,-12 5-16,-6 3 0,-3 3 15,2 3-15,-8 0 0,-3 1 16,5-5-16,4-3 0,-10 11 16,-7 10-16,1 8 0,2 3 0,-1 2 15,2-2-15,7 3 0,4-2 16,0 7-16,1 3 16,3 1-16,6-2 0,2 3 0,3 1 15,6 1-15,8 0 0,5 7 16,5 6-16,4-6 0,4-2 15,4 1-15,4 1 0,13-1 16,9-4-16,11 3 0,8 1 16,4-6-16,4-3 0,6-4 15,4-3-15,13 7 0,10 5 0,5-4 16,4-3-16,1-4 0,1-6 16,6 2-16,3-1 15,8 6-15,7 2 0,5-1 0,7 0 16,-1-4-16,1-2 0,6 2 15,1 2-15,7 1 0,6 0 16,-19-6-16,-10-5 0,-9-3 16</inkml:trace>
  <inkml:trace contextRef="#ctx0" brushRef="#br0" timeOffset="59761.8819">21359 4490 0,'0'0'0,"0"0"0,0 0 0,0 0 0,0 0 15,0 0-15,0 0 0,20-19 16,-20 19-16,0 0 0,24-11 16,-24 11-16,24-5 0,-9 1 15,0 1-15,1-2 16,0 1-16,3-1 0,2-1 0,1 2 15,0 2-15,8-2 0,-1 0 16,2 0-16,1-1 0,2 1 16,3 2-16,-1-2 0,1 1 15,10-1-15,3 0 0,-4 1 0,-2-3 16,12 2-16,3-2 16,-7 1-16,-6-1 0,3 1 0,4 1 15,4 0-15,-7 0 0,1 1 16,-1 1-16,-3 0 0,-2-1 15,-2 2-15,-1 1 0,-8 2 16,-4 1-16,-1 2 0,-2 0 16,-4 0-16,-2 2 0,-5-1 0,-4-3 15,-3 0-15</inkml:trace>
  <inkml:trace contextRef="#ctx0" brushRef="#br0" timeOffset="67169.3547">21981 5488 0,'0'0'0,"0"0"16,0 0-16,0 0 0,30-1 15,-14 1-15,6-2 0,1-1 16,2 0-16,12 0 0,5 1 15,1-1-15,1 2 0,13 1 16,3 1-16,-5-1 0,-3 0 0,12 2 16,0 1-16,-8-1 15,-5-1-15,-6 1 0,-11-2 16,-9 1-16</inkml:trace>
  <inkml:trace contextRef="#ctx0" brushRef="#br0" timeOffset="72575.1021">2161 6321 0,'0'0'0,"0"0"0,0 0 16,0 0-16,0 0 0,22-12 0,-22 12 15,22-5-15,-22 5 0,24-4 16,-12 1-16,5 2 0,-2 1 16,5 0-16,2 1 0,0-1 15,0-1-15,12 1 0,2 1 16,-1-1-16,-1-2 0,12 0 15,5 2-15,-3-2 0,-3 0 0,14-1 16,4 1-16,-2 0 0,-5 2 16,15-2-16,5 0 15,-7 1-15,-4-1 0,18 1 0,3 1 16,-10-1-16,-7 0 0,45-1 16,2 0-16,-25 5 0,-14 0 15,14 2-15,5-2 0,-10 4 16,-8-1-16,9 0 0,7 0 15,-11-5-15,-9-1 0,13 0 16,5 0-16,-12 0 0,-7 2 0,2-2 16,3-1-16,-9 0 0,-7 1 15,7 1-15,4 1 16,-13-1-16,-3 0 0,-6 4 0,1 2 16,-10 0-16,-7 0 0,-10-3 15,-9 0-15,-4-3 0</inkml:trace>
  <inkml:trace contextRef="#ctx0" brushRef="#br0" timeOffset="74993.7435">7989 6489 0,'0'0'0,"0"0"15,0 0-15,31-3 0,-31 3 0,28-1 16,-9 1-16,2-1 16,3 0-16,11-3 0,5 1 15,0 0-15,-1 1 0,14-3 0,4 1 16,-1 1-16,-2-1 0,13-1 16,0 1-16,-5 0 0,-5 0 15,12 2-15,-2 2 0,-8 1 16,-7-1-16,7 1 0,-2 3 15,-11 0-15,-6 4 0,-11-2 16,-10-3-16,-4 0 0</inkml:trace>
</inkml:ink>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2025/8/20</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2025/8/20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2025/8/20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2025/8/20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2025/8/20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2025/8/20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2025/8/20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2025/8/20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2025/8/20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2025/8/20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2025/8/20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2025/8/20</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tags" Target="../tags/tag8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1.emf"/><Relationship Id="rId4" Type="http://schemas.openxmlformats.org/officeDocument/2006/relationships/customXml" Target="../ink/ink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2.emf"/><Relationship Id="rId4" Type="http://schemas.openxmlformats.org/officeDocument/2006/relationships/customXml" Target="../ink/ink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p:txBody>
          <a:bodyPr/>
          <a:lstStyle/>
          <a:p>
            <a:r>
              <a:rPr lang="zh-CN" altLang="zh-CN">
                <a:solidFill>
                  <a:srgbClr val="FF0000"/>
                </a:solidFill>
              </a:rPr>
              <a:t>选必</a:t>
            </a:r>
            <a:r>
              <a:rPr lang="en-US" altLang="zh-CN">
                <a:solidFill>
                  <a:srgbClr val="FF0000"/>
                </a:solidFill>
              </a:rPr>
              <a:t>4 U2</a:t>
            </a:r>
            <a:r>
              <a:rPr lang="zh-CN" altLang="en-US">
                <a:solidFill>
                  <a:srgbClr val="FF0000"/>
                </a:solidFill>
              </a:rPr>
              <a:t>单词</a:t>
            </a:r>
            <a:r>
              <a:rPr lang="en-US" altLang="zh-CN">
                <a:solidFill>
                  <a:srgbClr val="FF0000"/>
                </a:solidFill>
              </a:rPr>
              <a:t>2</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52755"/>
            <a:ext cx="10968990" cy="5796915"/>
          </a:xfrm>
          <a:ln>
            <a:solidFill>
              <a:schemeClr val="accent1"/>
            </a:solidFill>
          </a:ln>
        </p:spPr>
        <p:txBody>
          <a:bodyPr/>
          <a:lstStyle/>
          <a:p>
            <a:pPr marL="0" indent="0">
              <a:buNone/>
            </a:pPr>
            <a:r>
              <a:rPr lang="en-US" altLang="zh-CN" sz="2000" b="1">
                <a:solidFill>
                  <a:schemeClr val="tx1"/>
                </a:solidFill>
                <a:latin typeface="Times New Roman" panose="02020603050405020304" charset="0"/>
                <a:cs typeface="Times New Roman" panose="02020603050405020304" charset="0"/>
              </a:rPr>
              <a:t>13. distribution</a:t>
            </a:r>
            <a:r>
              <a:rPr lang="zh-CN" altLang="en-US" sz="2000" b="1">
                <a:solidFill>
                  <a:schemeClr val="tx1"/>
                </a:solidFill>
                <a:latin typeface="Times New Roman" panose="02020603050405020304" charset="0"/>
                <a:cs typeface="Times New Roman" panose="02020603050405020304" charset="0"/>
              </a:rPr>
              <a:t>分配、分布</a:t>
            </a:r>
          </a:p>
          <a:p>
            <a:pPr marL="0" indent="0">
              <a:buNone/>
            </a:pPr>
            <a:r>
              <a:rPr lang="en-US" altLang="zh-CN" sz="2000" b="1">
                <a:solidFill>
                  <a:schemeClr val="tx1"/>
                </a:solidFill>
                <a:latin typeface="Times New Roman" panose="02020603050405020304" charset="0"/>
                <a:cs typeface="Times New Roman" panose="02020603050405020304" charset="0"/>
              </a:rPr>
              <a:t>The population in China is </a:t>
            </a:r>
            <a:r>
              <a:rPr lang="en-US" altLang="zh-CN" sz="2000" b="1" u="sng">
                <a:solidFill>
                  <a:schemeClr val="tx1"/>
                </a:solidFill>
                <a:latin typeface="Times New Roman" panose="02020603050405020304" charset="0"/>
                <a:cs typeface="Times New Roman" panose="02020603050405020304" charset="0"/>
              </a:rPr>
              <a:t>unevenly distributed</a:t>
            </a:r>
            <a:r>
              <a:rPr lang="en-US" altLang="zh-CN" sz="2000" b="1">
                <a:solidFill>
                  <a:schemeClr val="tx1"/>
                </a:solidFill>
                <a:latin typeface="Times New Roman" panose="02020603050405020304" charset="0"/>
                <a:cs typeface="Times New Roman" panose="02020603050405020304" charset="0"/>
              </a:rPr>
              <a:t>, with eastern regions densely populated. </a:t>
            </a:r>
            <a:endParaRPr lang="en-US" altLang="zh-CN"/>
          </a:p>
          <a:p>
            <a:pPr marL="0" indent="0">
              <a:buNone/>
            </a:pPr>
            <a:endParaRPr lang="en-US" altLang="zh-CN"/>
          </a:p>
        </p:txBody>
      </p:sp>
      <p:pic>
        <p:nvPicPr>
          <p:cNvPr id="4" name="图片 3" descr="Screenshot_20250805_224048_com.youku.phone_edit_1"/>
          <p:cNvPicPr>
            <a:picLocks noChangeAspect="1"/>
          </p:cNvPicPr>
          <p:nvPr/>
        </p:nvPicPr>
        <p:blipFill>
          <a:blip r:embed="rId4"/>
          <a:stretch>
            <a:fillRect/>
          </a:stretch>
        </p:blipFill>
        <p:spPr>
          <a:xfrm>
            <a:off x="661035" y="1557655"/>
            <a:ext cx="5069205" cy="4625340"/>
          </a:xfrm>
          <a:prstGeom prst="rect">
            <a:avLst/>
          </a:prstGeom>
        </p:spPr>
      </p:pic>
      <p:pic>
        <p:nvPicPr>
          <p:cNvPr id="5" name="图片 4" descr="Screenshot_20250803_113809_com.youku.phone_edit_8"/>
          <p:cNvPicPr>
            <a:picLocks noChangeAspect="1"/>
          </p:cNvPicPr>
          <p:nvPr/>
        </p:nvPicPr>
        <p:blipFill>
          <a:blip r:embed="rId5"/>
          <a:stretch>
            <a:fillRect/>
          </a:stretch>
        </p:blipFill>
        <p:spPr>
          <a:xfrm>
            <a:off x="5873115" y="1557655"/>
            <a:ext cx="5637530" cy="4625975"/>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15290"/>
            <a:ext cx="10968990" cy="5834380"/>
          </a:xfrm>
          <a:ln>
            <a:solidFill>
              <a:schemeClr val="accent1"/>
            </a:solidFill>
          </a:ln>
        </p:spPr>
        <p:txBody>
          <a:bodyPr>
            <a:noAutofit/>
          </a:bodyPr>
          <a:lstStyle/>
          <a:p>
            <a:pPr marL="0" indent="0" algn="just">
              <a:lnSpc>
                <a:spcPts val="2100"/>
              </a:lnSpc>
              <a:spcAft>
                <a:spcPts val="0"/>
              </a:spcAft>
              <a:buNone/>
            </a:pPr>
            <a:r>
              <a:rPr lang="en-US" altLang="zh-CN" sz="23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14. temporary / permanent</a:t>
            </a:r>
          </a:p>
          <a:p>
            <a:pPr marL="0" indent="0" algn="just">
              <a:lnSpc>
                <a:spcPts val="2100"/>
              </a:lnSpc>
              <a:spcAft>
                <a:spcPts val="0"/>
              </a:spcAft>
              <a:buNone/>
            </a:pPr>
            <a:r>
              <a:rPr lang="en-US" altLang="zh-CN" sz="2300">
                <a:solidFill>
                  <a:schemeClr val="tx1"/>
                </a:solidFill>
                <a:latin typeface="Times New Roman" panose="02020603050405020304" charset="0"/>
                <a:cs typeface="Times New Roman" panose="02020603050405020304" charset="0"/>
              </a:rPr>
              <a:t>(</a:t>
            </a:r>
            <a:r>
              <a:rPr lang="zh-CN" altLang="en-US" sz="2300">
                <a:solidFill>
                  <a:schemeClr val="tx1"/>
                </a:solidFill>
                <a:latin typeface="Times New Roman" panose="02020603050405020304" charset="0"/>
                <a:cs typeface="Times New Roman" panose="02020603050405020304" charset="0"/>
              </a:rPr>
              <a:t>应用文）</a:t>
            </a:r>
          </a:p>
          <a:p>
            <a:pPr marL="0" indent="457200" algn="just">
              <a:lnSpc>
                <a:spcPts val="2100"/>
              </a:lnSpc>
              <a:spcAft>
                <a:spcPts val="0"/>
              </a:spcAft>
              <a:buNone/>
            </a:pPr>
            <a:r>
              <a:rPr lang="zh-CN" altLang="en-US" sz="2300">
                <a:solidFill>
                  <a:srgbClr val="FF0000"/>
                </a:solidFill>
                <a:latin typeface="Times New Roman" panose="02020603050405020304" charset="0"/>
                <a:cs typeface="Times New Roman" panose="02020603050405020304" charset="0"/>
              </a:rPr>
              <a:t>假定你是李华，你校校报现就</a:t>
            </a:r>
            <a:r>
              <a:rPr lang="en-US" altLang="zh-CN" sz="2300">
                <a:solidFill>
                  <a:srgbClr val="FF0000"/>
                </a:solidFill>
                <a:latin typeface="Times New Roman" panose="02020603050405020304" charset="0"/>
                <a:cs typeface="Times New Roman" panose="02020603050405020304" charset="0"/>
              </a:rPr>
              <a:t>“The Internet has displaced museums and art galleries”</a:t>
            </a:r>
            <a:r>
              <a:rPr lang="zh-CN" altLang="en-US" sz="2300">
                <a:solidFill>
                  <a:srgbClr val="FF0000"/>
                </a:solidFill>
                <a:latin typeface="Times New Roman" panose="02020603050405020304" charset="0"/>
                <a:cs typeface="Times New Roman" panose="02020603050405020304" charset="0"/>
              </a:rPr>
              <a:t>这一话题征稿。请根据以下内容投稿：</a:t>
            </a:r>
          </a:p>
          <a:p>
            <a:pPr marL="0" indent="457200" algn="just">
              <a:lnSpc>
                <a:spcPts val="2100"/>
              </a:lnSpc>
              <a:spcAft>
                <a:spcPts val="0"/>
              </a:spcAft>
              <a:buNone/>
            </a:pPr>
            <a:r>
              <a:rPr lang="en-US" altLang="zh-CN" sz="2300">
                <a:solidFill>
                  <a:srgbClr val="FF0000"/>
                </a:solidFill>
                <a:latin typeface="Times New Roman" panose="02020603050405020304" charset="0"/>
                <a:cs typeface="Times New Roman" panose="02020603050405020304" charset="0"/>
              </a:rPr>
              <a:t>1. </a:t>
            </a:r>
            <a:r>
              <a:rPr lang="zh-CN" altLang="en-US" sz="2300">
                <a:solidFill>
                  <a:srgbClr val="FF0000"/>
                </a:solidFill>
                <a:latin typeface="Times New Roman" panose="02020603050405020304" charset="0"/>
                <a:cs typeface="Times New Roman" panose="02020603050405020304" charset="0"/>
              </a:rPr>
              <a:t>你的观点；</a:t>
            </a:r>
            <a:r>
              <a:rPr lang="en-US" altLang="zh-CN" sz="2300">
                <a:solidFill>
                  <a:srgbClr val="FF0000"/>
                </a:solidFill>
                <a:latin typeface="Times New Roman" panose="02020603050405020304" charset="0"/>
                <a:cs typeface="Times New Roman" panose="02020603050405020304" charset="0"/>
              </a:rPr>
              <a:t>2. </a:t>
            </a:r>
            <a:r>
              <a:rPr lang="zh-CN" altLang="en-US" sz="2300">
                <a:solidFill>
                  <a:srgbClr val="FF0000"/>
                </a:solidFill>
                <a:latin typeface="Times New Roman" panose="02020603050405020304" charset="0"/>
                <a:cs typeface="Times New Roman" panose="02020603050405020304" charset="0"/>
              </a:rPr>
              <a:t>你的理由。</a:t>
            </a:r>
          </a:p>
          <a:p>
            <a:pPr marL="0" indent="457200" algn="just">
              <a:lnSpc>
                <a:spcPts val="2100"/>
              </a:lnSpc>
              <a:spcAft>
                <a:spcPts val="0"/>
              </a:spcAft>
              <a:buNone/>
            </a:pPr>
            <a:r>
              <a:rPr lang="en-US" altLang="zh-CN" sz="2300">
                <a:solidFill>
                  <a:schemeClr val="tx1"/>
                </a:solidFill>
                <a:latin typeface="Times New Roman" panose="02020603050405020304" charset="0"/>
                <a:cs typeface="Times New Roman" panose="02020603050405020304" charset="0"/>
              </a:rPr>
              <a:t>While the Internet has democratized access to artifacts and artworks, museums and art galleries still remain irreplaceable. My reasons are listed below to justify my argument. </a:t>
            </a:r>
          </a:p>
          <a:p>
            <a:pPr marL="0" indent="457200" algn="just">
              <a:lnSpc>
                <a:spcPts val="2100"/>
              </a:lnSpc>
              <a:spcAft>
                <a:spcPts val="0"/>
              </a:spcAft>
              <a:buNone/>
            </a:pPr>
            <a:r>
              <a:rPr lang="en-US" altLang="zh-CN" sz="2300">
                <a:solidFill>
                  <a:schemeClr val="tx1"/>
                </a:solidFill>
                <a:latin typeface="Times New Roman" panose="02020603050405020304" charset="0"/>
                <a:cs typeface="Times New Roman" panose="02020603050405020304" charset="0"/>
              </a:rPr>
              <a:t>First, originals possess a unique feature that is lost in pixels. Digital reproductions may dazzle the eye </a:t>
            </a:r>
            <a:r>
              <a:rPr lang="en-US" altLang="zh-CN" sz="2300" b="1">
                <a:solidFill>
                  <a:schemeClr val="tx1"/>
                </a:solidFill>
                <a:latin typeface="Times New Roman" panose="02020603050405020304" charset="0"/>
                <a:cs typeface="Times New Roman" panose="02020603050405020304" charset="0"/>
              </a:rPr>
              <a:t>temporarily</a:t>
            </a:r>
            <a:r>
              <a:rPr lang="en-US" altLang="zh-CN" sz="2300">
                <a:solidFill>
                  <a:schemeClr val="tx1"/>
                </a:solidFill>
                <a:latin typeface="Times New Roman" panose="02020603050405020304" charset="0"/>
                <a:cs typeface="Times New Roman" panose="02020603050405020304" charset="0"/>
              </a:rPr>
              <a:t>, yet to stand before an original artwork is to be immersed in a symphony of textures and scales that vibrates in one's heart long after leaving the gallery.</a:t>
            </a:r>
          </a:p>
          <a:p>
            <a:pPr marL="0" indent="457200" algn="just">
              <a:lnSpc>
                <a:spcPts val="2100"/>
              </a:lnSpc>
              <a:spcAft>
                <a:spcPts val="0"/>
              </a:spcAft>
              <a:buNone/>
            </a:pPr>
            <a:r>
              <a:rPr lang="en-US" altLang="zh-CN" sz="2300">
                <a:solidFill>
                  <a:schemeClr val="tx1"/>
                </a:solidFill>
                <a:latin typeface="Times New Roman" panose="02020603050405020304" charset="0"/>
                <a:cs typeface="Times New Roman" panose="02020603050405020304" charset="0"/>
              </a:rPr>
              <a:t>Second, museums and art galleries serve as hubs for community engagement and education. By hosting immersive forums, interactive seminars and hands-on workshops, they cultivate the public’s aesthetic sensibility and cultural awareness. </a:t>
            </a:r>
          </a:p>
          <a:p>
            <a:pPr marL="0" indent="457200" algn="just">
              <a:lnSpc>
                <a:spcPts val="2100"/>
              </a:lnSpc>
              <a:spcAft>
                <a:spcPts val="0"/>
              </a:spcAft>
              <a:buNone/>
            </a:pPr>
            <a:r>
              <a:rPr lang="en-US" altLang="zh-CN" sz="2300">
                <a:solidFill>
                  <a:schemeClr val="tx1"/>
                </a:solidFill>
                <a:latin typeface="Times New Roman" panose="02020603050405020304" charset="0"/>
                <a:cs typeface="Times New Roman" panose="02020603050405020304" charset="0"/>
              </a:rPr>
              <a:t>Rather than becoming obsolete, museums and art galleries are adapting to the digital age by incorporating such technology as virtual tours to enhance the physical experience. I firmly believe that the Internet is an enhancement instead of a replacement of museums and art galleries.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96240"/>
            <a:ext cx="10968990" cy="5853430"/>
          </a:xfrm>
          <a:ln>
            <a:solidFill>
              <a:schemeClr val="accent1"/>
            </a:solidFill>
          </a:ln>
        </p:spPr>
        <p:txBody>
          <a:bodyPr/>
          <a:lstStyle/>
          <a:p>
            <a:pPr marL="0" indent="0">
              <a:buNone/>
            </a:pPr>
            <a:r>
              <a:rPr lang="en-US" altLang="zh-CN" sz="28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15. phase</a:t>
            </a:r>
            <a:r>
              <a:rPr lang="zh-CN" altLang="en-US" sz="28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时期、阶段</a:t>
            </a:r>
          </a:p>
          <a:p>
            <a:pPr marL="0" indent="0">
              <a:buNone/>
            </a:pPr>
            <a:r>
              <a:rPr lang="en-US" altLang="zh-CN" sz="2800">
                <a:solidFill>
                  <a:schemeClr val="tx1"/>
                </a:solidFill>
                <a:latin typeface="Times New Roman" panose="02020603050405020304" charset="0"/>
                <a:cs typeface="Times New Roman" panose="02020603050405020304" charset="0"/>
              </a:rPr>
              <a:t>     phase out</a:t>
            </a:r>
            <a:r>
              <a:rPr lang="zh-CN" altLang="en-US" sz="2800">
                <a:solidFill>
                  <a:schemeClr val="tx1"/>
                </a:solidFill>
                <a:latin typeface="Times New Roman" panose="02020603050405020304" charset="0"/>
                <a:cs typeface="Times New Roman" panose="02020603050405020304" charset="0"/>
              </a:rPr>
              <a:t>逐步淘汰</a:t>
            </a:r>
            <a:r>
              <a:rPr lang="en-US" altLang="zh-CN" sz="2800">
                <a:solidFill>
                  <a:schemeClr val="tx1"/>
                </a:solidFill>
                <a:latin typeface="Times New Roman" panose="02020603050405020304" charset="0"/>
                <a:cs typeface="Times New Roman" panose="02020603050405020304" charset="0"/>
              </a:rPr>
              <a:t>... </a:t>
            </a:r>
          </a:p>
          <a:p>
            <a:pPr marL="0" indent="0">
              <a:buNone/>
            </a:pPr>
            <a:r>
              <a:rPr lang="en-US" altLang="zh-CN" sz="2800">
                <a:solidFill>
                  <a:schemeClr val="tx1"/>
                </a:solidFill>
                <a:latin typeface="Times New Roman" panose="02020603050405020304" charset="0"/>
                <a:cs typeface="Times New Roman" panose="02020603050405020304" charset="0"/>
              </a:rPr>
              <a:t>     chicken out</a:t>
            </a:r>
            <a:r>
              <a:rPr lang="zh-CN" altLang="en-US" sz="2800">
                <a:solidFill>
                  <a:schemeClr val="tx1"/>
                </a:solidFill>
                <a:latin typeface="Times New Roman" panose="02020603050405020304" charset="0"/>
                <a:cs typeface="Times New Roman" panose="02020603050405020304" charset="0"/>
              </a:rPr>
              <a:t>胆怯</a:t>
            </a:r>
          </a:p>
          <a:p>
            <a:pPr marL="0" indent="0">
              <a:buNone/>
            </a:pPr>
            <a:r>
              <a:rPr lang="en-US" altLang="zh-CN" sz="2800">
                <a:solidFill>
                  <a:schemeClr val="tx1"/>
                </a:solidFill>
                <a:latin typeface="Times New Roman" panose="02020603050405020304" charset="0"/>
                <a:cs typeface="Times New Roman" panose="02020603050405020304" charset="0"/>
              </a:rPr>
              <a:t>     tease out</a:t>
            </a:r>
            <a:r>
              <a:rPr lang="zh-CN" altLang="en-US" sz="2800">
                <a:solidFill>
                  <a:schemeClr val="tx1"/>
                </a:solidFill>
                <a:latin typeface="Times New Roman" panose="02020603050405020304" charset="0"/>
                <a:cs typeface="Times New Roman" panose="02020603050405020304" charset="0"/>
              </a:rPr>
              <a:t>找出隐藏信息；套出秘密</a:t>
            </a:r>
          </a:p>
          <a:p>
            <a:pPr marL="0" indent="0">
              <a:buNone/>
            </a:pPr>
            <a:r>
              <a:rPr lang="en-US" altLang="zh-CN" sz="2800">
                <a:solidFill>
                  <a:schemeClr val="tx1"/>
                </a:solidFill>
                <a:latin typeface="Times New Roman" panose="02020603050405020304" charset="0"/>
                <a:cs typeface="Times New Roman" panose="02020603050405020304" charset="0"/>
              </a:rPr>
              <a:t>     roll out</a:t>
            </a:r>
            <a:r>
              <a:rPr lang="zh-CN" altLang="en-US" sz="2800">
                <a:solidFill>
                  <a:schemeClr val="tx1"/>
                </a:solidFill>
                <a:latin typeface="Times New Roman" panose="02020603050405020304" charset="0"/>
                <a:cs typeface="Times New Roman" panose="02020603050405020304" charset="0"/>
              </a:rPr>
              <a:t>推出新产品；出发</a:t>
            </a:r>
          </a:p>
          <a:p>
            <a:pPr marL="0" indent="0">
              <a:buNone/>
            </a:pPr>
            <a:r>
              <a:rPr lang="en-US" altLang="zh-CN" sz="2800">
                <a:solidFill>
                  <a:schemeClr val="tx1"/>
                </a:solidFill>
                <a:latin typeface="Times New Roman" panose="02020603050405020304" charset="0"/>
                <a:cs typeface="Times New Roman" panose="02020603050405020304" charset="0"/>
              </a:rPr>
              <a:t>     pan out</a:t>
            </a:r>
            <a:r>
              <a:rPr lang="zh-CN" altLang="en-US" sz="2800">
                <a:solidFill>
                  <a:schemeClr val="tx1"/>
                </a:solidFill>
                <a:latin typeface="Times New Roman" panose="02020603050405020304" charset="0"/>
                <a:cs typeface="Times New Roman" panose="02020603050405020304" charset="0"/>
              </a:rPr>
              <a:t>（事情）发展</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08305"/>
            <a:ext cx="10968990" cy="5841365"/>
          </a:xfrm>
          <a:ln>
            <a:solidFill>
              <a:schemeClr val="accent1"/>
            </a:solidFill>
          </a:ln>
        </p:spPr>
        <p:txBody>
          <a:bodyPr/>
          <a:lstStyle/>
          <a:p>
            <a:pPr marL="0" indent="0" algn="just">
              <a:spcAft>
                <a:spcPts val="0"/>
              </a:spcAft>
              <a:buNone/>
            </a:pPr>
            <a:r>
              <a:rPr lang="en-US" altLang="zh-CN" sz="28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7. freedom</a:t>
            </a:r>
            <a:r>
              <a:rPr lang="zh-CN" altLang="en-US" sz="28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自由</a:t>
            </a:r>
          </a:p>
          <a:p>
            <a:pPr marL="0" indent="0" algn="just">
              <a:spcAft>
                <a:spcPts val="0"/>
              </a:spcAft>
              <a:buNone/>
            </a:pPr>
            <a:r>
              <a:rPr lang="en-US" altLang="zh-CN" sz="2800">
                <a:solidFill>
                  <a:schemeClr val="tx1"/>
                </a:solidFill>
                <a:latin typeface="Times New Roman" panose="02020603050405020304" charset="0"/>
                <a:cs typeface="Times New Roman" panose="02020603050405020304" charset="0"/>
              </a:rPr>
              <a:t>    </a:t>
            </a:r>
            <a:r>
              <a:rPr lang="zh-CN" altLang="en-US" sz="2800">
                <a:solidFill>
                  <a:schemeClr val="tx1"/>
                </a:solidFill>
                <a:latin typeface="Times New Roman" panose="02020603050405020304" charset="0"/>
                <a:cs typeface="Times New Roman" panose="02020603050405020304" charset="0"/>
              </a:rPr>
              <a:t>记忆：</a:t>
            </a:r>
            <a:r>
              <a:rPr lang="en-US" altLang="zh-CN" sz="2800">
                <a:solidFill>
                  <a:schemeClr val="tx1"/>
                </a:solidFill>
                <a:latin typeface="Times New Roman" panose="02020603050405020304" charset="0"/>
                <a:cs typeface="Times New Roman" panose="02020603050405020304" charset="0"/>
              </a:rPr>
              <a:t>boredom, wisdom </a:t>
            </a:r>
          </a:p>
          <a:p>
            <a:pPr marL="0" indent="0" algn="just">
              <a:spcAft>
                <a:spcPts val="0"/>
              </a:spcAft>
              <a:buNone/>
            </a:pPr>
            <a:r>
              <a:rPr lang="en-US" altLang="zh-CN" sz="2800">
                <a:solidFill>
                  <a:schemeClr val="tx1"/>
                </a:solidFill>
                <a:latin typeface="Times New Roman" panose="02020603050405020304" charset="0"/>
                <a:cs typeface="Times New Roman" panose="02020603050405020304" charset="0"/>
              </a:rPr>
              <a:t>    </a:t>
            </a:r>
            <a:r>
              <a:rPr lang="zh-CN" altLang="en-US" sz="28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其他需要记忆的特殊名词：</a:t>
            </a:r>
          </a:p>
          <a:p>
            <a:pPr marL="0" indent="0" algn="just">
              <a:spcAft>
                <a:spcPts val="0"/>
              </a:spcAft>
              <a:buNone/>
            </a:pPr>
            <a:r>
              <a:rPr lang="en-US" altLang="zh-CN" sz="2800">
                <a:solidFill>
                  <a:schemeClr val="tx1"/>
                </a:solidFill>
                <a:latin typeface="Times New Roman" panose="02020603050405020304" charset="0"/>
                <a:cs typeface="Times New Roman" panose="02020603050405020304" charset="0"/>
              </a:rPr>
              <a:t>    revelation, publication (</a:t>
            </a:r>
            <a:r>
              <a:rPr lang="zh-CN" altLang="en-US" sz="2800">
                <a:solidFill>
                  <a:schemeClr val="tx1"/>
                </a:solidFill>
                <a:latin typeface="Times New Roman" panose="02020603050405020304" charset="0"/>
                <a:cs typeface="Times New Roman" panose="02020603050405020304" charset="0"/>
              </a:rPr>
              <a:t>注意区分</a:t>
            </a:r>
            <a:r>
              <a:rPr lang="en-US" altLang="zh-CN" sz="2800">
                <a:solidFill>
                  <a:schemeClr val="tx1"/>
                </a:solidFill>
                <a:latin typeface="Times New Roman" panose="02020603050405020304" charset="0"/>
                <a:cs typeface="Times New Roman" panose="02020603050405020304" charset="0"/>
              </a:rPr>
              <a:t>publicity), perception, reception, suspicion, clarification </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698040" y="549000"/>
              <a:ext cx="10744920" cy="3294720"/>
            </p14:xfrm>
          </p:contentPart>
        </mc:Choice>
        <mc:Fallback>
          <p:pic>
            <p:nvPicPr>
              <p:cNvPr id="2" name="墨迹 1"/>
              <p:cNvPicPr/>
              <p:nvPr/>
            </p:nvPicPr>
            <p:blipFill>
              <a:blip r:embed="rId5"/>
              <a:stretch>
                <a:fillRect/>
              </a:stretch>
            </p:blipFill>
            <p:spPr>
              <a:xfrm>
                <a:off x="688680" y="539640"/>
                <a:ext cx="10763640" cy="331344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19735"/>
            <a:ext cx="10968990" cy="5829935"/>
          </a:xfrm>
          <a:ln>
            <a:solidFill>
              <a:schemeClr val="accent1"/>
            </a:solidFill>
          </a:ln>
        </p:spPr>
        <p:txBody>
          <a:bodyPr>
            <a:noAutofit/>
          </a:bodyPr>
          <a:lstStyle/>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8. domain</a:t>
            </a:r>
            <a:r>
              <a:rPr lang="zh-CN" altLang="en-US" sz="2400">
                <a:solidFill>
                  <a:schemeClr val="tx1"/>
                </a:solidFill>
                <a:latin typeface="Times New Roman" panose="02020603050405020304" charset="0"/>
                <a:cs typeface="Times New Roman" panose="02020603050405020304" charset="0"/>
              </a:rPr>
              <a:t>领域、范围</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    (</a:t>
            </a:r>
            <a:r>
              <a:rPr lang="zh-CN" altLang="en-US" sz="2400">
                <a:solidFill>
                  <a:schemeClr val="tx1"/>
                </a:solidFill>
                <a:latin typeface="Times New Roman" panose="02020603050405020304" charset="0"/>
                <a:cs typeface="Times New Roman" panose="02020603050405020304" charset="0"/>
              </a:rPr>
              <a:t>高难度完形</a:t>
            </a:r>
            <a:r>
              <a:rPr lang="en-US" altLang="zh-CN" sz="2400">
                <a:solidFill>
                  <a:schemeClr val="tx1"/>
                </a:solidFill>
                <a:latin typeface="Times New Roman" panose="02020603050405020304" charset="0"/>
                <a:cs typeface="Times New Roman" panose="02020603050405020304" charset="0"/>
              </a:rPr>
              <a:t>) </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    In the heart of the city, where concrete towers clawed at the sky, there lay a forgotten gate. Its iron bars were </a:t>
            </a:r>
            <a:r>
              <a:rPr lang="en-US" altLang="zh-CN" sz="2400" u="sng">
                <a:solidFill>
                  <a:schemeClr val="tx1"/>
                </a:solidFill>
                <a:latin typeface="Times New Roman" panose="02020603050405020304" charset="0"/>
                <a:cs typeface="Times New Roman" panose="02020603050405020304" charset="0"/>
              </a:rPr>
              <a:t>     41     </a:t>
            </a:r>
            <a:r>
              <a:rPr lang="en-US" altLang="zh-CN" sz="2400">
                <a:solidFill>
                  <a:schemeClr val="tx1"/>
                </a:solidFill>
                <a:latin typeface="Times New Roman" panose="02020603050405020304" charset="0"/>
                <a:cs typeface="Times New Roman" panose="02020603050405020304" charset="0"/>
              </a:rPr>
              <a:t> with ivy, and the lock had long surrendered to rust. To most, it was merely a </a:t>
            </a:r>
            <a:r>
              <a:rPr lang="en-US" altLang="zh-CN" sz="2400" u="sng">
                <a:solidFill>
                  <a:schemeClr val="tx1"/>
                </a:solidFill>
                <a:latin typeface="Times New Roman" panose="02020603050405020304" charset="0"/>
                <a:cs typeface="Times New Roman" panose="02020603050405020304" charset="0"/>
              </a:rPr>
              <a:t>     42     </a:t>
            </a:r>
            <a:r>
              <a:rPr lang="en-US" altLang="zh-CN" sz="2400">
                <a:solidFill>
                  <a:schemeClr val="tx1"/>
                </a:solidFill>
                <a:latin typeface="Times New Roman" panose="02020603050405020304" charset="0"/>
                <a:cs typeface="Times New Roman" panose="02020603050405020304" charset="0"/>
              </a:rPr>
              <a:t> in the wall. </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   One rainy afternoon, a child paused before it. Her fingers traced the </a:t>
            </a:r>
            <a:r>
              <a:rPr lang="en-US" altLang="zh-CN" sz="2400" u="sng">
                <a:solidFill>
                  <a:schemeClr val="tx1"/>
                </a:solidFill>
                <a:latin typeface="Times New Roman" panose="02020603050405020304" charset="0"/>
                <a:cs typeface="Times New Roman" panose="02020603050405020304" charset="0"/>
              </a:rPr>
              <a:t>    43     </a:t>
            </a:r>
            <a:r>
              <a:rPr lang="en-US" altLang="zh-CN" sz="2400">
                <a:solidFill>
                  <a:schemeClr val="tx1"/>
                </a:solidFill>
                <a:latin typeface="Times New Roman" panose="02020603050405020304" charset="0"/>
                <a:cs typeface="Times New Roman" panose="02020603050405020304" charset="0"/>
              </a:rPr>
              <a:t> patterns on the gate, and something within her stirred, a </a:t>
            </a:r>
            <a:r>
              <a:rPr lang="en-US" altLang="zh-CN" sz="2400" u="sng">
                <a:solidFill>
                  <a:schemeClr val="tx1"/>
                </a:solidFill>
                <a:latin typeface="Times New Roman" panose="02020603050405020304" charset="0"/>
                <a:cs typeface="Times New Roman" panose="02020603050405020304" charset="0"/>
              </a:rPr>
              <a:t>    44      </a:t>
            </a:r>
            <a:r>
              <a:rPr lang="en-US" altLang="zh-CN" sz="2400">
                <a:solidFill>
                  <a:schemeClr val="tx1"/>
                </a:solidFill>
                <a:latin typeface="Times New Roman" panose="02020603050405020304" charset="0"/>
                <a:cs typeface="Times New Roman" panose="02020603050405020304" charset="0"/>
              </a:rPr>
              <a:t> she couldn’t name. Pushing it open, she stepped into a </a:t>
            </a:r>
            <a:r>
              <a:rPr lang="en-US" altLang="zh-CN" sz="2400" u="sng">
                <a:solidFill>
                  <a:schemeClr val="tx1"/>
                </a:solidFill>
                <a:latin typeface="Times New Roman" panose="02020603050405020304" charset="0"/>
                <a:cs typeface="Times New Roman" panose="02020603050405020304" charset="0"/>
              </a:rPr>
              <a:t>      45      </a:t>
            </a:r>
            <a:r>
              <a:rPr lang="en-US" altLang="zh-CN" sz="2400">
                <a:solidFill>
                  <a:schemeClr val="tx1"/>
                </a:solidFill>
                <a:latin typeface="Times New Roman" panose="02020603050405020304" charset="0"/>
                <a:cs typeface="Times New Roman" panose="02020603050405020304" charset="0"/>
              </a:rPr>
              <a:t> untouched by time. </a:t>
            </a:r>
          </a:p>
          <a:p>
            <a:pPr marL="0" indent="0" algn="just">
              <a:lnSpc>
                <a:spcPts val="2880"/>
              </a:lnSpc>
              <a:spcAft>
                <a:spcPts val="0"/>
              </a:spcAft>
              <a:buNone/>
            </a:pPr>
            <a:endParaRPr lang="en-US" altLang="zh-CN"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41. A. choked 	B. polished 	C. painted 		D. broken </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42. A. shadow 	B. relic 	C. decoration 	D. rule </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43. A. modern 	B. faded 	C. glowing 		D. digital </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44. A. fear 		B. song 	C. call 		D. doubt </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45. A. chaos 	B. domain 	C. machine 		D. storm </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777960" y="725760"/>
              <a:ext cx="7476120" cy="1610640"/>
            </p14:xfrm>
          </p:contentPart>
        </mc:Choice>
        <mc:Fallback>
          <p:pic>
            <p:nvPicPr>
              <p:cNvPr id="2" name="墨迹 1"/>
              <p:cNvPicPr/>
              <p:nvPr/>
            </p:nvPicPr>
            <p:blipFill>
              <a:blip r:embed="rId5"/>
              <a:stretch>
                <a:fillRect/>
              </a:stretch>
            </p:blipFill>
            <p:spPr>
              <a:xfrm>
                <a:off x="768600" y="716400"/>
                <a:ext cx="7494840" cy="162936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229870"/>
            <a:ext cx="10968990" cy="6251575"/>
          </a:xfrm>
          <a:ln>
            <a:solidFill>
              <a:schemeClr val="accent1"/>
            </a:solidFill>
          </a:ln>
        </p:spPr>
        <p:txBody>
          <a:bodyPr>
            <a:noAutofit/>
          </a:bodyPr>
          <a:lstStyle/>
          <a:p>
            <a:pPr marL="0" indent="457200" algn="just">
              <a:lnSpc>
                <a:spcPts val="2100"/>
              </a:lnSpc>
              <a:spcAft>
                <a:spcPts val="0"/>
              </a:spcAft>
              <a:buNone/>
            </a:pPr>
            <a:r>
              <a:rPr lang="zh-CN" altLang="en-US" sz="2300">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假定你是李华，口语课上外教</a:t>
            </a:r>
            <a:r>
              <a:rPr lang="zh-CN" altLang="en-US" sz="2300">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要求学生</a:t>
            </a:r>
            <a:r>
              <a:rPr lang="zh-CN" altLang="en-US" sz="2300">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就</a:t>
            </a:r>
            <a:r>
              <a:rPr lang="en-US" altLang="zh-CN" sz="2300">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“To listen to CD records or to attend live concerts”</a:t>
            </a:r>
            <a:r>
              <a:rPr lang="zh-CN" altLang="en-US" sz="2300">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这一话题写一篇发言稿，内容如下：</a:t>
            </a:r>
          </a:p>
          <a:p>
            <a:pPr marL="0" indent="457200" algn="just">
              <a:lnSpc>
                <a:spcPts val="2100"/>
              </a:lnSpc>
              <a:spcAft>
                <a:spcPts val="0"/>
              </a:spcAft>
              <a:buNone/>
            </a:pPr>
            <a:r>
              <a:rPr lang="en-US" altLang="zh-CN" sz="2300">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 </a:t>
            </a:r>
            <a:r>
              <a:rPr lang="zh-CN" altLang="en-US" sz="2300">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你的观点；</a:t>
            </a:r>
            <a:r>
              <a:rPr lang="en-US" altLang="zh-CN" sz="2300">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2. </a:t>
            </a:r>
            <a:r>
              <a:rPr lang="zh-CN" altLang="en-US" sz="2300">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你的理由。</a:t>
            </a:r>
          </a:p>
          <a:p>
            <a:pPr marL="0" indent="457200" algn="just">
              <a:lnSpc>
                <a:spcPts val="2100"/>
              </a:lnSpc>
              <a:spcAft>
                <a:spcPts val="0"/>
              </a:spcAft>
              <a:buNone/>
            </a:pPr>
            <a:r>
              <a:rPr lang="en-US" altLang="zh-CN" sz="2300">
                <a:solidFill>
                  <a:schemeClr val="tx1"/>
                </a:solidFill>
                <a:latin typeface="Times New Roman" panose="02020603050405020304" charset="0"/>
                <a:cs typeface="Times New Roman" panose="02020603050405020304" charset="0"/>
              </a:rPr>
              <a:t>While some argue that listening to records at home offers superior audio quality, I firmly believe that attending live concerts provides a more profound and meaningful musical experience. The primary advantage of live performances lies in their emotional authenticity. When artists perform on stage, their raw energy creates magical moments that polished studio recordings cannot replicate.</a:t>
            </a:r>
          </a:p>
          <a:p>
            <a:pPr marL="0" indent="457200" algn="just">
              <a:lnSpc>
                <a:spcPts val="2100"/>
              </a:lnSpc>
              <a:spcAft>
                <a:spcPts val="0"/>
              </a:spcAft>
              <a:buNone/>
            </a:pPr>
            <a:r>
              <a:rPr lang="en-US" altLang="zh-CN" sz="2300">
                <a:solidFill>
                  <a:schemeClr val="tx1"/>
                </a:solidFill>
                <a:latin typeface="Times New Roman" panose="02020603050405020304" charset="0"/>
                <a:cs typeface="Times New Roman" panose="02020603050405020304" charset="0"/>
              </a:rPr>
              <a:t>Live events create multidimensional immersive experiences, although recordings may deliver flawless sounds. The visual spectacle of lighting, the physical vibrations of notes, and the spontaneous interactions between performers and audience combine to create something truly extraordinary that exists only in that moment.</a:t>
            </a:r>
          </a:p>
          <a:p>
            <a:pPr marL="0" indent="457200" algn="just">
              <a:lnSpc>
                <a:spcPts val="2100"/>
              </a:lnSpc>
              <a:spcAft>
                <a:spcPts val="0"/>
              </a:spcAft>
              <a:buNone/>
            </a:pPr>
            <a:r>
              <a:rPr lang="en-US" altLang="zh-CN" sz="2300">
                <a:solidFill>
                  <a:schemeClr val="tx1"/>
                </a:solidFill>
                <a:latin typeface="Times New Roman" panose="02020603050405020304" charset="0"/>
                <a:cs typeface="Times New Roman" panose="02020603050405020304" charset="0"/>
              </a:rPr>
              <a:t>Moreover, sharing space with thousands of passionate fans creates collective memories and emotional bonds that last a lifetime. The roar of a crowd singing in unison generates a powerful sense of belonging that headphones cannot match. This communal aspect elevates music from mere entertainment to a shared human experience.</a:t>
            </a:r>
          </a:p>
          <a:p>
            <a:pPr marL="0" indent="457200" algn="just">
              <a:lnSpc>
                <a:spcPts val="2100"/>
              </a:lnSpc>
              <a:spcAft>
                <a:spcPts val="0"/>
              </a:spcAft>
              <a:buNone/>
            </a:pPr>
            <a:r>
              <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Listening to records or attending live concerts is a domain where the rule “Beauty is in the eye of the beholder” applies.</a:t>
            </a:r>
            <a:r>
              <a:rPr lang="en-US" altLang="zh-CN" sz="2300">
                <a:solidFill>
                  <a:schemeClr val="tx1"/>
                </a:solidFill>
                <a:latin typeface="Times New Roman" panose="02020603050405020304" charset="0"/>
                <a:cs typeface="Times New Roman" panose="02020603050405020304" charset="0"/>
              </a:rPr>
              <a:t> But for me, attending live concerts resonates with me more deeply.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95605"/>
            <a:ext cx="10968990" cy="5854065"/>
          </a:xfrm>
          <a:ln>
            <a:solidFill>
              <a:schemeClr val="accent1"/>
            </a:solidFill>
          </a:ln>
        </p:spPr>
        <p:txBody>
          <a:bodyPr>
            <a:noAutofit/>
          </a:bodyPr>
          <a:lstStyle/>
          <a:p>
            <a:pPr marL="0" indent="0" algn="just">
              <a:lnSpc>
                <a:spcPts val="3500"/>
              </a:lnSpc>
              <a:buNone/>
            </a:pPr>
            <a:r>
              <a:rPr lang="en-US" altLang="zh-CN" sz="2400">
                <a:solidFill>
                  <a:schemeClr val="tx1"/>
                </a:solidFill>
                <a:latin typeface="Times New Roman" panose="02020603050405020304" charset="0"/>
                <a:cs typeface="Times New Roman" panose="02020603050405020304" charset="0"/>
              </a:rPr>
              <a:t>9. sponsor</a:t>
            </a:r>
            <a:r>
              <a:rPr lang="zh-CN" altLang="en-US" sz="2400">
                <a:solidFill>
                  <a:schemeClr val="tx1"/>
                </a:solidFill>
                <a:latin typeface="Times New Roman" panose="02020603050405020304" charset="0"/>
                <a:cs typeface="Times New Roman" panose="02020603050405020304" charset="0"/>
              </a:rPr>
              <a:t>倡议、赞助；赞助者</a:t>
            </a:r>
          </a:p>
          <a:p>
            <a:pPr marL="0" indent="0" algn="just">
              <a:lnSpc>
                <a:spcPts val="3500"/>
              </a:lnSpc>
              <a:buNone/>
            </a:pPr>
            <a:r>
              <a:rPr lang="en-US" altLang="zh-CN" sz="2400">
                <a:solidFill>
                  <a:schemeClr val="tx1"/>
                </a:solidFill>
                <a:latin typeface="Times New Roman" panose="02020603050405020304" charset="0"/>
                <a:cs typeface="Times New Roman" panose="02020603050405020304" charset="0"/>
              </a:rPr>
              <a:t>    </a:t>
            </a:r>
            <a:r>
              <a:rPr lang="zh-CN" altLang="en-US" sz="2400">
                <a:solidFill>
                  <a:schemeClr val="tx1"/>
                </a:solidFill>
                <a:latin typeface="Times New Roman" panose="02020603050405020304" charset="0"/>
                <a:cs typeface="Times New Roman" panose="02020603050405020304" charset="0"/>
              </a:rPr>
              <a:t>与</a:t>
            </a:r>
            <a:r>
              <a:rPr lang="en-US" altLang="zh-CN" sz="2400">
                <a:solidFill>
                  <a:schemeClr val="tx1"/>
                </a:solidFill>
                <a:latin typeface="Times New Roman" panose="02020603050405020304" charset="0"/>
                <a:cs typeface="Times New Roman" panose="02020603050405020304" charset="0"/>
              </a:rPr>
              <a:t>“</a:t>
            </a:r>
            <a:r>
              <a:rPr lang="zh-CN" altLang="en-US" sz="2400">
                <a:solidFill>
                  <a:schemeClr val="tx1"/>
                </a:solidFill>
                <a:latin typeface="Times New Roman" panose="02020603050405020304" charset="0"/>
                <a:cs typeface="Times New Roman" panose="02020603050405020304" charset="0"/>
              </a:rPr>
              <a:t>赞助、资助</a:t>
            </a:r>
            <a:r>
              <a:rPr lang="en-US" altLang="zh-CN" sz="2400">
                <a:solidFill>
                  <a:schemeClr val="tx1"/>
                </a:solidFill>
                <a:latin typeface="Times New Roman" panose="02020603050405020304" charset="0"/>
                <a:cs typeface="Times New Roman" panose="02020603050405020304" charset="0"/>
              </a:rPr>
              <a:t>”</a:t>
            </a:r>
            <a:r>
              <a:rPr lang="zh-CN" altLang="en-US" sz="2400">
                <a:solidFill>
                  <a:schemeClr val="tx1"/>
                </a:solidFill>
                <a:latin typeface="Times New Roman" panose="02020603050405020304" charset="0"/>
                <a:cs typeface="Times New Roman" panose="02020603050405020304" charset="0"/>
              </a:rPr>
              <a:t>有关的词汇：</a:t>
            </a:r>
          </a:p>
          <a:p>
            <a:pPr marL="0" indent="0" algn="just">
              <a:lnSpc>
                <a:spcPts val="3500"/>
              </a:lnSpc>
              <a:buNone/>
            </a:pPr>
            <a:r>
              <a:rPr lang="en-US" altLang="zh-CN" sz="2400">
                <a:solidFill>
                  <a:schemeClr val="tx1"/>
                </a:solidFill>
                <a:latin typeface="Times New Roman" panose="02020603050405020304" charset="0"/>
                <a:cs typeface="Times New Roman" panose="02020603050405020304" charset="0"/>
              </a:rPr>
              <a:t>    patron</a:t>
            </a:r>
            <a:r>
              <a:rPr lang="zh-CN" altLang="en-US" sz="2400">
                <a:solidFill>
                  <a:schemeClr val="tx1"/>
                </a:solidFill>
                <a:latin typeface="Times New Roman" panose="02020603050405020304" charset="0"/>
                <a:cs typeface="Times New Roman" panose="02020603050405020304" charset="0"/>
              </a:rPr>
              <a:t>多指艺术方面的资助人，</a:t>
            </a:r>
            <a:r>
              <a:rPr lang="en-US" altLang="zh-CN" sz="2400">
                <a:solidFill>
                  <a:schemeClr val="tx1"/>
                </a:solidFill>
                <a:latin typeface="Times New Roman" panose="02020603050405020304" charset="0"/>
                <a:cs typeface="Times New Roman" panose="02020603050405020304" charset="0"/>
              </a:rPr>
              <a:t>patronize</a:t>
            </a:r>
            <a:r>
              <a:rPr lang="zh-CN" altLang="en-US" sz="2400">
                <a:solidFill>
                  <a:schemeClr val="tx1"/>
                </a:solidFill>
                <a:latin typeface="Times New Roman" panose="02020603050405020304" charset="0"/>
                <a:cs typeface="Times New Roman" panose="02020603050405020304" charset="0"/>
              </a:rPr>
              <a:t>资助艺术</a:t>
            </a:r>
          </a:p>
          <a:p>
            <a:pPr marL="0" indent="0" algn="just">
              <a:lnSpc>
                <a:spcPts val="3500"/>
              </a:lnSpc>
              <a:buNone/>
            </a:pPr>
            <a:r>
              <a:rPr lang="en-US" altLang="zh-CN" sz="2400">
                <a:solidFill>
                  <a:schemeClr val="tx1"/>
                </a:solidFill>
                <a:latin typeface="Times New Roman" panose="02020603050405020304" charset="0"/>
                <a:cs typeface="Times New Roman" panose="02020603050405020304" charset="0"/>
              </a:rPr>
              <a:t>    endorse=advocate</a:t>
            </a:r>
            <a:r>
              <a:rPr lang="zh-CN" altLang="en-US" sz="2400">
                <a:solidFill>
                  <a:schemeClr val="tx1"/>
                </a:solidFill>
                <a:latin typeface="Times New Roman" panose="02020603050405020304" charset="0"/>
                <a:cs typeface="Times New Roman" panose="02020603050405020304" charset="0"/>
              </a:rPr>
              <a:t>公开赞同、公开支持（</a:t>
            </a:r>
            <a:r>
              <a:rPr lang="en-US" altLang="zh-CN" sz="2400">
                <a:solidFill>
                  <a:schemeClr val="tx1"/>
                </a:solidFill>
                <a:latin typeface="Times New Roman" panose="02020603050405020304" charset="0"/>
                <a:cs typeface="Times New Roman" panose="02020603050405020304" charset="0"/>
              </a:rPr>
              <a:t>endorse</a:t>
            </a:r>
            <a:r>
              <a:rPr lang="zh-CN" altLang="en-US" sz="2400">
                <a:solidFill>
                  <a:schemeClr val="tx1"/>
                </a:solidFill>
                <a:latin typeface="Times New Roman" panose="02020603050405020304" charset="0"/>
                <a:cs typeface="Times New Roman" panose="02020603050405020304" charset="0"/>
              </a:rPr>
              <a:t>引申为广告代言）</a:t>
            </a:r>
          </a:p>
          <a:p>
            <a:pPr marL="0" indent="0" algn="just">
              <a:lnSpc>
                <a:spcPts val="3500"/>
              </a:lnSpc>
              <a:buNone/>
            </a:pPr>
            <a:r>
              <a:rPr lang="en-US" altLang="zh-CN" sz="2400">
                <a:solidFill>
                  <a:schemeClr val="tx1"/>
                </a:solidFill>
                <a:latin typeface="Times New Roman" panose="02020603050405020304" charset="0"/>
                <a:cs typeface="Times New Roman" panose="02020603050405020304" charset="0"/>
              </a:rPr>
              <a:t>    subsidize</a:t>
            </a:r>
            <a:r>
              <a:rPr lang="zh-CN" altLang="en-US" sz="2400">
                <a:solidFill>
                  <a:schemeClr val="tx1"/>
                </a:solidFill>
                <a:latin typeface="Times New Roman" panose="02020603050405020304" charset="0"/>
                <a:cs typeface="Times New Roman" panose="02020603050405020304" charset="0"/>
              </a:rPr>
              <a:t>资助、补助（涉及到钱）</a:t>
            </a:r>
          </a:p>
          <a:p>
            <a:pPr marL="0" indent="0" algn="just">
              <a:lnSpc>
                <a:spcPts val="3500"/>
              </a:lnSpc>
              <a:buNone/>
            </a:pPr>
            <a:r>
              <a:rPr lang="en-US" altLang="zh-CN" sz="2400">
                <a:solidFill>
                  <a:schemeClr val="tx1"/>
                </a:solidFill>
                <a:latin typeface="Times New Roman" panose="02020603050405020304" charset="0"/>
                <a:cs typeface="Times New Roman" panose="02020603050405020304" charset="0"/>
              </a:rPr>
              <a:t>    champion</a:t>
            </a:r>
            <a:r>
              <a:rPr lang="zh-CN" altLang="en-US" sz="2400">
                <a:solidFill>
                  <a:schemeClr val="tx1"/>
                </a:solidFill>
                <a:latin typeface="Times New Roman" panose="02020603050405020304" charset="0"/>
                <a:cs typeface="Times New Roman" panose="02020603050405020304" charset="0"/>
              </a:rPr>
              <a:t>坚定支持</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3500"/>
              </a:lnSpc>
              <a:buNone/>
            </a:pPr>
            <a:r>
              <a:rPr lang="en-US" altLang="zh-CN" sz="2400">
                <a:solidFill>
                  <a:schemeClr val="tx1"/>
                </a:solidFill>
                <a:latin typeface="Times New Roman" panose="02020603050405020304" charset="0"/>
                <a:cs typeface="Times New Roman" panose="02020603050405020304" charset="0"/>
              </a:rPr>
              <a:t>    As a renowned environmental activist, she has consistently </a:t>
            </a: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championed</a:t>
            </a:r>
            <a:r>
              <a:rPr lang="en-US" altLang="zh-CN" sz="2400">
                <a:solidFill>
                  <a:schemeClr val="tx1"/>
                </a:solidFill>
                <a:latin typeface="Times New Roman" panose="02020603050405020304" charset="0"/>
                <a:cs typeface="Times New Roman" panose="02020603050405020304" charset="0"/>
              </a:rPr>
              <a:t> the global transition to renewable energy, not only by funding cutting-edge solar research but also by mobilizing youth networks worldwide to advocate for policy changes, demonstrating that true leadership means </a:t>
            </a: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championing</a:t>
            </a:r>
            <a:r>
              <a:rPr lang="en-US" altLang="zh-CN" sz="2400">
                <a:solidFill>
                  <a:schemeClr val="tx1"/>
                </a:solidFill>
                <a:latin typeface="Times New Roman" panose="02020603050405020304" charset="0"/>
                <a:cs typeface="Times New Roman" panose="02020603050405020304" charset="0"/>
              </a:rPr>
              <a:t> causes beyond mere financial support.</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15290"/>
            <a:ext cx="10968990" cy="5834380"/>
          </a:xfrm>
          <a:ln>
            <a:solidFill>
              <a:schemeClr val="accent1"/>
            </a:solidFill>
          </a:ln>
        </p:spPr>
        <p:txBody>
          <a:bodyPr/>
          <a:lstStyle/>
          <a:p>
            <a:pPr marL="0" indent="0">
              <a:buNone/>
            </a:pPr>
            <a:r>
              <a:rPr lang="en-US" altLang="zh-CN" sz="2400" b="1">
                <a:solidFill>
                  <a:schemeClr val="tx1"/>
                </a:solidFill>
              </a:rPr>
              <a:t>10. liberty</a:t>
            </a:r>
            <a:r>
              <a:rPr lang="zh-CN" altLang="en-US" sz="2400" b="1">
                <a:solidFill>
                  <a:schemeClr val="tx1"/>
                </a:solidFill>
              </a:rPr>
              <a:t>自由</a:t>
            </a:r>
          </a:p>
          <a:p>
            <a:pPr marL="0" indent="0">
              <a:buNone/>
            </a:pPr>
            <a:r>
              <a:rPr lang="en-US" altLang="zh-CN" sz="2400" b="1">
                <a:solidFill>
                  <a:schemeClr val="tx1"/>
                </a:solidFill>
              </a:rPr>
              <a:t>      be at liberty to do sth.</a:t>
            </a:r>
          </a:p>
          <a:p>
            <a:pPr marL="0" indent="0">
              <a:buNone/>
            </a:pPr>
            <a:r>
              <a:rPr lang="en-US" altLang="zh-CN" sz="2400" b="1">
                <a:solidFill>
                  <a:schemeClr val="tx1"/>
                </a:solidFill>
              </a:rPr>
              <a:t>     </a:t>
            </a:r>
            <a:r>
              <a:rPr lang="zh-CN" altLang="en-US" sz="2400" b="1">
                <a:solidFill>
                  <a:schemeClr val="tx1"/>
                </a:solidFill>
              </a:rPr>
              <a:t>（无奖竞猜）</a:t>
            </a:r>
          </a:p>
        </p:txBody>
      </p:sp>
      <p:pic>
        <p:nvPicPr>
          <p:cNvPr id="4" name="图片 3" descr="Screenshot_20250808_092841_cn.dictcn.android.digi"/>
          <p:cNvPicPr>
            <a:picLocks noChangeAspect="1"/>
          </p:cNvPicPr>
          <p:nvPr/>
        </p:nvPicPr>
        <p:blipFill>
          <a:blip r:embed="rId4"/>
          <a:stretch>
            <a:fillRect/>
          </a:stretch>
        </p:blipFill>
        <p:spPr>
          <a:xfrm>
            <a:off x="5168265" y="524510"/>
            <a:ext cx="6301105" cy="342265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08940"/>
            <a:ext cx="10968990" cy="5840730"/>
          </a:xfrm>
          <a:ln>
            <a:solidFill>
              <a:schemeClr val="accent1"/>
            </a:solidFill>
          </a:ln>
        </p:spPr>
        <p:txBody>
          <a:bodyPr>
            <a:noAutofit/>
          </a:bodyPr>
          <a:lstStyle/>
          <a:p>
            <a:pPr marL="0" indent="0" algn="just">
              <a:lnSpc>
                <a:spcPts val="2500"/>
              </a:lnSpc>
              <a:spcAft>
                <a:spcPts val="0"/>
              </a:spcAft>
              <a:buNone/>
            </a:pPr>
            <a:r>
              <a:rPr lang="en-US" altLang="zh-CN" sz="23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11. sample</a:t>
            </a:r>
            <a:r>
              <a:rPr lang="zh-CN" altLang="en-US" sz="23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样本、样品</a:t>
            </a:r>
          </a:p>
          <a:p>
            <a:pPr marL="0" indent="0" algn="just">
              <a:lnSpc>
                <a:spcPts val="2500"/>
              </a:lnSpc>
              <a:spcAft>
                <a:spcPts val="0"/>
              </a:spcAft>
              <a:buNone/>
            </a:pPr>
            <a:r>
              <a:rPr lang="en-US" altLang="zh-CN" sz="2300">
                <a:solidFill>
                  <a:schemeClr val="tx1"/>
                </a:solidFill>
                <a:latin typeface="Times New Roman" panose="02020603050405020304" charset="0"/>
                <a:cs typeface="Times New Roman" panose="02020603050405020304" charset="0"/>
              </a:rPr>
              <a:t>(</a:t>
            </a:r>
            <a:r>
              <a:rPr lang="zh-CN" altLang="en-US" sz="2300">
                <a:solidFill>
                  <a:schemeClr val="tx1"/>
                </a:solidFill>
                <a:latin typeface="Times New Roman" panose="02020603050405020304" charset="0"/>
                <a:cs typeface="Times New Roman" panose="02020603050405020304" charset="0"/>
              </a:rPr>
              <a:t>中难度完形</a:t>
            </a:r>
            <a:r>
              <a:rPr lang="en-US" altLang="zh-CN" sz="2300">
                <a:solidFill>
                  <a:schemeClr val="tx1"/>
                </a:solidFill>
                <a:latin typeface="Times New Roman" panose="02020603050405020304" charset="0"/>
                <a:cs typeface="Times New Roman" panose="02020603050405020304" charset="0"/>
              </a:rPr>
              <a:t>) </a:t>
            </a:r>
          </a:p>
          <a:p>
            <a:pPr marL="0" indent="457200" algn="just">
              <a:lnSpc>
                <a:spcPts val="2500"/>
              </a:lnSpc>
              <a:spcAft>
                <a:spcPts val="0"/>
              </a:spcAft>
              <a:buNone/>
            </a:pPr>
            <a:r>
              <a:rPr lang="en-US" altLang="zh-CN" sz="2300">
                <a:solidFill>
                  <a:schemeClr val="tx1"/>
                </a:solidFill>
                <a:latin typeface="Times New Roman" panose="02020603050405020304" charset="0"/>
                <a:cs typeface="Times New Roman" panose="02020603050405020304" charset="0"/>
              </a:rPr>
              <a:t>Walking through the bustling night market, I realized food was more than sustenance; it was a </a:t>
            </a:r>
            <a:r>
              <a:rPr lang="en-US" altLang="zh-CN" sz="2300" u="sng">
                <a:solidFill>
                  <a:schemeClr val="tx1"/>
                </a:solidFill>
                <a:latin typeface="Times New Roman" panose="02020603050405020304" charset="0"/>
                <a:cs typeface="Times New Roman" panose="02020603050405020304" charset="0"/>
              </a:rPr>
              <a:t>   41   </a:t>
            </a:r>
            <a:r>
              <a:rPr lang="en-US" altLang="zh-CN" sz="2300">
                <a:solidFill>
                  <a:schemeClr val="tx1"/>
                </a:solidFill>
                <a:latin typeface="Times New Roman" panose="02020603050405020304" charset="0"/>
                <a:cs typeface="Times New Roman" panose="02020603050405020304" charset="0"/>
              </a:rPr>
              <a:t> to cultures. At the first stand, a vendor handed me a wooden toothpick to </a:t>
            </a:r>
            <a:r>
              <a:rPr lang="en-US" altLang="zh-CN" sz="2300" u="sng">
                <a:solidFill>
                  <a:schemeClr val="tx1"/>
                </a:solidFill>
                <a:latin typeface="Times New Roman" panose="02020603050405020304" charset="0"/>
                <a:cs typeface="Times New Roman" panose="02020603050405020304" charset="0"/>
              </a:rPr>
              <a:t>  42   </a:t>
            </a:r>
            <a:r>
              <a:rPr lang="en-US" altLang="zh-CN" sz="2300">
                <a:solidFill>
                  <a:schemeClr val="tx1"/>
                </a:solidFill>
                <a:latin typeface="Times New Roman" panose="02020603050405020304" charset="0"/>
                <a:cs typeface="Times New Roman" panose="02020603050405020304" charset="0"/>
              </a:rPr>
              <a:t> a spicy coconut dumpling. The </a:t>
            </a:r>
            <a:r>
              <a:rPr lang="en-US" altLang="zh-CN" sz="2300" u="sng">
                <a:solidFill>
                  <a:schemeClr val="tx1"/>
                </a:solidFill>
                <a:latin typeface="Times New Roman" panose="02020603050405020304" charset="0"/>
                <a:cs typeface="Times New Roman" panose="02020603050405020304" charset="0"/>
              </a:rPr>
              <a:t>  43  </a:t>
            </a:r>
            <a:r>
              <a:rPr lang="en-US" altLang="zh-CN" sz="2300">
                <a:solidFill>
                  <a:schemeClr val="tx1"/>
                </a:solidFill>
                <a:latin typeface="Times New Roman" panose="02020603050405020304" charset="0"/>
                <a:cs typeface="Times New Roman" panose="02020603050405020304" charset="0"/>
              </a:rPr>
              <a:t> of flavors made me understand why locals perceive this as a breakfast staple. </a:t>
            </a:r>
          </a:p>
          <a:p>
            <a:pPr marL="0" indent="457200" algn="just">
              <a:lnSpc>
                <a:spcPts val="2500"/>
              </a:lnSpc>
              <a:spcAft>
                <a:spcPts val="0"/>
              </a:spcAft>
              <a:buNone/>
            </a:pPr>
            <a:r>
              <a:rPr lang="en-US" altLang="zh-CN" sz="2300">
                <a:solidFill>
                  <a:schemeClr val="tx1"/>
                </a:solidFill>
                <a:latin typeface="Times New Roman" panose="02020603050405020304" charset="0"/>
                <a:cs typeface="Times New Roman" panose="02020603050405020304" charset="0"/>
              </a:rPr>
              <a:t>As I moved deeper into the market, the </a:t>
            </a:r>
            <a:r>
              <a:rPr lang="en-US" altLang="zh-CN" sz="2300" u="sng">
                <a:solidFill>
                  <a:schemeClr val="tx1"/>
                </a:solidFill>
                <a:latin typeface="Times New Roman" panose="02020603050405020304" charset="0"/>
                <a:cs typeface="Times New Roman" panose="02020603050405020304" charset="0"/>
              </a:rPr>
              <a:t>   44  </a:t>
            </a:r>
            <a:r>
              <a:rPr lang="en-US" altLang="zh-CN" sz="2300">
                <a:solidFill>
                  <a:schemeClr val="tx1"/>
                </a:solidFill>
                <a:latin typeface="Times New Roman" panose="02020603050405020304" charset="0"/>
                <a:cs typeface="Times New Roman" panose="02020603050405020304" charset="0"/>
              </a:rPr>
              <a:t> of grilling meats mixed with different seasonings. A chef noticed my </a:t>
            </a:r>
            <a:r>
              <a:rPr lang="en-US" altLang="zh-CN" sz="2300" u="sng">
                <a:solidFill>
                  <a:schemeClr val="tx1"/>
                </a:solidFill>
                <a:latin typeface="Times New Roman" panose="02020603050405020304" charset="0"/>
                <a:cs typeface="Times New Roman" panose="02020603050405020304" charset="0"/>
              </a:rPr>
              <a:t>   45   </a:t>
            </a:r>
            <a:r>
              <a:rPr lang="en-US" altLang="zh-CN" sz="2300">
                <a:solidFill>
                  <a:schemeClr val="tx1"/>
                </a:solidFill>
                <a:latin typeface="Times New Roman" panose="02020603050405020304" charset="0"/>
                <a:cs typeface="Times New Roman" panose="02020603050405020304" charset="0"/>
              </a:rPr>
              <a:t> and invited me to bite into his newest creation: durian-packed chocolate. Though </a:t>
            </a:r>
            <a:r>
              <a:rPr lang="en-US" altLang="zh-CN" sz="2300" u="sng">
                <a:solidFill>
                  <a:schemeClr val="tx1"/>
                </a:solidFill>
                <a:latin typeface="Times New Roman" panose="02020603050405020304" charset="0"/>
                <a:cs typeface="Times New Roman" panose="02020603050405020304" charset="0"/>
              </a:rPr>
              <a:t>   46  </a:t>
            </a:r>
            <a:r>
              <a:rPr lang="en-US" altLang="zh-CN" sz="2300">
                <a:solidFill>
                  <a:schemeClr val="tx1"/>
                </a:solidFill>
                <a:latin typeface="Times New Roman" panose="02020603050405020304" charset="0"/>
                <a:cs typeface="Times New Roman" panose="02020603050405020304" charset="0"/>
              </a:rPr>
              <a:t>, I took a small bite. “Let your taste buds </a:t>
            </a:r>
            <a:r>
              <a:rPr lang="en-US" altLang="zh-CN" sz="2300" u="sng">
                <a:solidFill>
                  <a:schemeClr val="tx1"/>
                </a:solidFill>
                <a:latin typeface="Times New Roman" panose="02020603050405020304" charset="0"/>
                <a:cs typeface="Times New Roman" panose="02020603050405020304" charset="0"/>
              </a:rPr>
              <a:t>   47   </a:t>
            </a:r>
            <a:r>
              <a:rPr lang="en-US" altLang="zh-CN" sz="2300">
                <a:solidFill>
                  <a:schemeClr val="tx1"/>
                </a:solidFill>
                <a:latin typeface="Times New Roman" panose="02020603050405020304" charset="0"/>
                <a:cs typeface="Times New Roman" panose="02020603050405020304" charset="0"/>
              </a:rPr>
              <a:t> the layers,” he advised. </a:t>
            </a:r>
          </a:p>
          <a:p>
            <a:pPr marL="0" indent="0" algn="just">
              <a:lnSpc>
                <a:spcPts val="2500"/>
              </a:lnSpc>
              <a:spcAft>
                <a:spcPts val="0"/>
              </a:spcAft>
              <a:buNone/>
            </a:pPr>
            <a:endParaRPr lang="en-US" altLang="zh-CN" sz="2300">
              <a:solidFill>
                <a:schemeClr val="tx1"/>
              </a:solidFill>
              <a:latin typeface="Times New Roman" panose="02020603050405020304" charset="0"/>
              <a:cs typeface="Times New Roman" panose="02020603050405020304" charset="0"/>
            </a:endParaRPr>
          </a:p>
          <a:p>
            <a:pPr marL="0" indent="0" algn="just">
              <a:lnSpc>
                <a:spcPts val="2500"/>
              </a:lnSpc>
              <a:spcAft>
                <a:spcPts val="0"/>
              </a:spcAft>
              <a:buNone/>
            </a:pPr>
            <a:r>
              <a:rPr lang="en-US" altLang="zh-CN" sz="2300">
                <a:solidFill>
                  <a:schemeClr val="tx1"/>
                </a:solidFill>
                <a:latin typeface="Times New Roman" panose="02020603050405020304" charset="0"/>
                <a:cs typeface="Times New Roman" panose="02020603050405020304" charset="0"/>
              </a:rPr>
              <a:t>41. A. goodwill 	B. gateway 		C. timeout 		D. green light </a:t>
            </a:r>
          </a:p>
          <a:p>
            <a:pPr marL="0" indent="0" algn="just">
              <a:lnSpc>
                <a:spcPts val="2500"/>
              </a:lnSpc>
              <a:spcAft>
                <a:spcPts val="0"/>
              </a:spcAft>
              <a:buNone/>
            </a:pPr>
            <a:r>
              <a:rPr lang="en-US" altLang="zh-CN" sz="2300">
                <a:solidFill>
                  <a:schemeClr val="tx1"/>
                </a:solidFill>
                <a:latin typeface="Times New Roman" panose="02020603050405020304" charset="0"/>
                <a:cs typeface="Times New Roman" panose="02020603050405020304" charset="0"/>
              </a:rPr>
              <a:t>42. A. smell 		B. reject 		C. purchase 		D. sample </a:t>
            </a:r>
          </a:p>
          <a:p>
            <a:pPr marL="0" indent="0" algn="just">
              <a:lnSpc>
                <a:spcPts val="2500"/>
              </a:lnSpc>
              <a:spcAft>
                <a:spcPts val="0"/>
              </a:spcAft>
              <a:buNone/>
            </a:pPr>
            <a:r>
              <a:rPr lang="en-US" altLang="zh-CN" sz="2300">
                <a:solidFill>
                  <a:schemeClr val="tx1"/>
                </a:solidFill>
                <a:latin typeface="Times New Roman" panose="02020603050405020304" charset="0"/>
                <a:cs typeface="Times New Roman" panose="02020603050405020304" charset="0"/>
              </a:rPr>
              <a:t>43. A. explosion 	B. absence 		C. upgrade 		D. complexity </a:t>
            </a:r>
          </a:p>
          <a:p>
            <a:pPr marL="0" indent="0" algn="just">
              <a:lnSpc>
                <a:spcPts val="2500"/>
              </a:lnSpc>
              <a:spcAft>
                <a:spcPts val="0"/>
              </a:spcAft>
              <a:buNone/>
            </a:pPr>
            <a:r>
              <a:rPr lang="en-US" altLang="zh-CN" sz="2300">
                <a:solidFill>
                  <a:schemeClr val="tx1"/>
                </a:solidFill>
                <a:latin typeface="Times New Roman" panose="02020603050405020304" charset="0"/>
                <a:cs typeface="Times New Roman" panose="02020603050405020304" charset="0"/>
              </a:rPr>
              <a:t>44. A. warmth 	B. rhythm 		C. fragrance 		D. light </a:t>
            </a:r>
          </a:p>
          <a:p>
            <a:pPr marL="0" indent="0" algn="just">
              <a:lnSpc>
                <a:spcPts val="2500"/>
              </a:lnSpc>
              <a:spcAft>
                <a:spcPts val="0"/>
              </a:spcAft>
              <a:buNone/>
            </a:pPr>
            <a:r>
              <a:rPr lang="en-US" altLang="zh-CN" sz="2300">
                <a:solidFill>
                  <a:schemeClr val="tx1"/>
                </a:solidFill>
                <a:latin typeface="Times New Roman" panose="02020603050405020304" charset="0"/>
                <a:cs typeface="Times New Roman" panose="02020603050405020304" charset="0"/>
              </a:rPr>
              <a:t>45. A. curiosity 	B. embarrassment 	C. aggression 	D. strength </a:t>
            </a:r>
          </a:p>
          <a:p>
            <a:pPr marL="0" indent="0" algn="just">
              <a:lnSpc>
                <a:spcPts val="2500"/>
              </a:lnSpc>
              <a:spcAft>
                <a:spcPts val="0"/>
              </a:spcAft>
              <a:buNone/>
            </a:pPr>
            <a:r>
              <a:rPr lang="en-US" altLang="zh-CN" sz="2300">
                <a:solidFill>
                  <a:schemeClr val="tx1"/>
                </a:solidFill>
                <a:latin typeface="Times New Roman" panose="02020603050405020304" charset="0"/>
                <a:cs typeface="Times New Roman" panose="02020603050405020304" charset="0"/>
              </a:rPr>
              <a:t>46. A. delighted 	B. angry 		C. panicked 		D. hesitant </a:t>
            </a:r>
          </a:p>
          <a:p>
            <a:pPr marL="0" indent="0" algn="just">
              <a:lnSpc>
                <a:spcPts val="2500"/>
              </a:lnSpc>
              <a:spcAft>
                <a:spcPts val="0"/>
              </a:spcAft>
              <a:buNone/>
            </a:pPr>
            <a:r>
              <a:rPr lang="en-US" altLang="zh-CN" sz="2300">
                <a:solidFill>
                  <a:schemeClr val="tx1"/>
                </a:solidFill>
                <a:latin typeface="Times New Roman" panose="02020603050405020304" charset="0"/>
                <a:cs typeface="Times New Roman" panose="02020603050405020304" charset="0"/>
              </a:rPr>
              <a:t>47. A. forget 		B. analyze 		C. ignore 		D. resist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95605"/>
            <a:ext cx="10968990" cy="5854065"/>
          </a:xfrm>
          <a:ln>
            <a:solidFill>
              <a:schemeClr val="accent1"/>
            </a:solidFill>
          </a:ln>
        </p:spPr>
        <p:txBody>
          <a:bodyPr>
            <a:noAutofit/>
          </a:bodyPr>
          <a:lstStyle/>
          <a:p>
            <a:pPr marL="0" indent="457200" algn="just">
              <a:buNone/>
            </a:pPr>
            <a:r>
              <a:rPr lang="en-US" altLang="zh-CN" sz="2400">
                <a:solidFill>
                  <a:schemeClr val="tx1"/>
                </a:solidFill>
                <a:latin typeface="Times New Roman" panose="02020603050405020304" charset="0"/>
                <a:cs typeface="Times New Roman" panose="02020603050405020304" charset="0"/>
              </a:rPr>
              <a:t>Pu-erh can get expensive. Since the tea is formed into a compressed shape, you have to buy it </a:t>
            </a:r>
            <a:r>
              <a:rPr lang="en-US" altLang="zh-CN" sz="2400" u="sng">
                <a:solidFill>
                  <a:schemeClr val="tx1"/>
                </a:solidFill>
                <a:latin typeface="Times New Roman" panose="02020603050405020304" charset="0"/>
                <a:cs typeface="Times New Roman" panose="02020603050405020304" charset="0"/>
              </a:rPr>
              <a:t>  56  </a:t>
            </a:r>
            <a:r>
              <a:rPr lang="en-US" altLang="zh-CN" sz="2400">
                <a:solidFill>
                  <a:schemeClr val="tx1"/>
                </a:solidFill>
                <a:latin typeface="Times New Roman" panose="02020603050405020304" charset="0"/>
                <a:cs typeface="Times New Roman" panose="02020603050405020304" charset="0"/>
              </a:rPr>
              <a:t> fixed amounts. While many vendors offer smaller </a:t>
            </a: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s</a:t>
            </a: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a</a:t>
            </a: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mples</a:t>
            </a:r>
            <a:r>
              <a:rPr lang="en-US" altLang="zh-CN" sz="2400">
                <a:solidFill>
                  <a:schemeClr val="tx1"/>
                </a:solidFill>
                <a:latin typeface="Times New Roman" panose="02020603050405020304" charset="0"/>
                <a:cs typeface="Times New Roman" panose="02020603050405020304" charset="0"/>
              </a:rPr>
              <a:t> of their pu-erhs, those samples come </a:t>
            </a:r>
            <a:r>
              <a:rPr lang="en-US" altLang="zh-CN" sz="2400" u="sng">
                <a:solidFill>
                  <a:schemeClr val="tx1"/>
                </a:solidFill>
                <a:latin typeface="Times New Roman" panose="02020603050405020304" charset="0"/>
                <a:cs typeface="Times New Roman" panose="02020603050405020304" charset="0"/>
              </a:rPr>
              <a:t>   57  </a:t>
            </a:r>
            <a:r>
              <a:rPr lang="en-US" altLang="zh-CN" sz="2400">
                <a:solidFill>
                  <a:schemeClr val="tx1"/>
                </a:solidFill>
                <a:latin typeface="Times New Roman" panose="02020603050405020304" charset="0"/>
                <a:cs typeface="Times New Roman" panose="02020603050405020304" charset="0"/>
              </a:rPr>
              <a:t> a substantial markup (</a:t>
            </a:r>
            <a:r>
              <a:rPr lang="zh-CN" altLang="en-US" sz="2400">
                <a:solidFill>
                  <a:schemeClr val="tx1"/>
                </a:solidFill>
                <a:latin typeface="Times New Roman" panose="02020603050405020304" charset="0"/>
                <a:cs typeface="Times New Roman" panose="02020603050405020304" charset="0"/>
              </a:rPr>
              <a:t>溢价</a:t>
            </a:r>
            <a:r>
              <a:rPr lang="en-US" altLang="zh-CN" sz="2400">
                <a:solidFill>
                  <a:schemeClr val="tx1"/>
                </a:solidFill>
                <a:latin typeface="Times New Roman" panose="02020603050405020304" charset="0"/>
                <a:cs typeface="Times New Roman" panose="02020603050405020304" charset="0"/>
              </a:rPr>
              <a:t>). Those big name teas? Some of them can command </a:t>
            </a:r>
            <a:r>
              <a:rPr lang="en-US" altLang="zh-CN" sz="2400" u="sng">
                <a:solidFill>
                  <a:schemeClr val="tx1"/>
                </a:solidFill>
                <a:latin typeface="Times New Roman" panose="02020603050405020304" charset="0"/>
                <a:cs typeface="Times New Roman" panose="02020603050405020304" charset="0"/>
              </a:rPr>
              <a:t>   58      </a:t>
            </a:r>
            <a:r>
              <a:rPr lang="en-US" altLang="zh-CN" sz="2400">
                <a:solidFill>
                  <a:schemeClr val="tx1"/>
                </a:solidFill>
                <a:latin typeface="Times New Roman" panose="02020603050405020304" charset="0"/>
                <a:cs typeface="Times New Roman" panose="02020603050405020304" charset="0"/>
              </a:rPr>
              <a:t> (astronomy) prices: four or five figures for less than a pound of tea. </a:t>
            </a:r>
          </a:p>
          <a:p>
            <a:pPr marL="0" indent="457200" algn="just">
              <a:buNone/>
            </a:pPr>
            <a:r>
              <a:rPr lang="en-US" altLang="zh-CN" sz="2400">
                <a:solidFill>
                  <a:schemeClr val="tx1"/>
                </a:solidFill>
                <a:latin typeface="Times New Roman" panose="02020603050405020304" charset="0"/>
                <a:cs typeface="Times New Roman" panose="02020603050405020304" charset="0"/>
              </a:rPr>
              <a:t>The good news is that quality pu-erh costs less than many other quality teas. So even pricey pu-erh can come out cheaper per cup than some other </a:t>
            </a:r>
            <a:r>
              <a:rPr lang="en-US" altLang="zh-CN" sz="2400" u="sng">
                <a:solidFill>
                  <a:schemeClr val="tx1"/>
                </a:solidFill>
                <a:latin typeface="Times New Roman" panose="02020603050405020304" charset="0"/>
                <a:cs typeface="Times New Roman" panose="02020603050405020304" charset="0"/>
              </a:rPr>
              <a:t>     59   </a:t>
            </a:r>
            <a:r>
              <a:rPr lang="en-US" altLang="zh-CN" sz="2400">
                <a:solidFill>
                  <a:schemeClr val="tx1"/>
                </a:solidFill>
                <a:latin typeface="Times New Roman" panose="02020603050405020304" charset="0"/>
                <a:cs typeface="Times New Roman" panose="02020603050405020304" charset="0"/>
              </a:rPr>
              <a:t> (celebrate) tea styles. So it’s worth buying your pu-erh with care, which is why I typically do so from vendors who specialize in it and </a:t>
            </a:r>
            <a:r>
              <a:rPr lang="en-US" altLang="zh-CN" sz="2400" u="sng">
                <a:solidFill>
                  <a:schemeClr val="tx1"/>
                </a:solidFill>
                <a:latin typeface="Times New Roman" panose="02020603050405020304" charset="0"/>
                <a:cs typeface="Times New Roman" panose="02020603050405020304" charset="0"/>
              </a:rPr>
              <a:t>   60     </a:t>
            </a:r>
            <a:r>
              <a:rPr lang="en-US" altLang="zh-CN" sz="2400">
                <a:solidFill>
                  <a:schemeClr val="tx1"/>
                </a:solidFill>
                <a:latin typeface="Times New Roman" panose="02020603050405020304" charset="0"/>
                <a:cs typeface="Times New Roman" panose="02020603050405020304" charset="0"/>
              </a:rPr>
              <a:t> either press their own cakes or have long-established relationships that have a </a:t>
            </a:r>
            <a:r>
              <a:rPr lang="en-US" altLang="zh-CN" sz="2400" u="sng">
                <a:solidFill>
                  <a:schemeClr val="tx1"/>
                </a:solidFill>
                <a:latin typeface="Times New Roman" panose="02020603050405020304" charset="0"/>
                <a:cs typeface="Times New Roman" panose="02020603050405020304" charset="0"/>
              </a:rPr>
              <a:t>   61   </a:t>
            </a:r>
            <a:r>
              <a:rPr lang="en-US" altLang="zh-CN" sz="2400">
                <a:solidFill>
                  <a:schemeClr val="tx1"/>
                </a:solidFill>
                <a:latin typeface="Times New Roman" panose="02020603050405020304" charset="0"/>
                <a:cs typeface="Times New Roman" panose="02020603050405020304" charset="0"/>
              </a:rPr>
              <a:t> (prove) track record of quality.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27355"/>
            <a:ext cx="10968990" cy="5822315"/>
          </a:xfrm>
          <a:ln>
            <a:solidFill>
              <a:schemeClr val="accent1"/>
            </a:solidFill>
          </a:ln>
        </p:spPr>
        <p:txBody>
          <a:bodyPr>
            <a:normAutofit/>
          </a:bodyPr>
          <a:lstStyle/>
          <a:p>
            <a:pPr marL="0" indent="0" algn="just">
              <a:spcAft>
                <a:spcPts val="0"/>
              </a:spcAft>
              <a:buNone/>
            </a:pPr>
            <a:r>
              <a:rPr lang="en-US" altLang="zh-CN" sz="28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12. a flock of birds </a:t>
            </a:r>
            <a:r>
              <a:rPr lang="zh-CN" altLang="en-US" sz="28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一群鸟</a:t>
            </a:r>
          </a:p>
          <a:p>
            <a:pPr marL="0" indent="0" algn="just">
              <a:spcAft>
                <a:spcPts val="0"/>
              </a:spcAft>
              <a:buNone/>
            </a:pPr>
            <a:r>
              <a:rPr lang="en-US" altLang="zh-CN" sz="2800">
                <a:solidFill>
                  <a:schemeClr val="tx1"/>
                </a:solidFill>
                <a:latin typeface="Times New Roman" panose="02020603050405020304" charset="0"/>
                <a:cs typeface="Times New Roman" panose="02020603050405020304" charset="0"/>
              </a:rPr>
              <a:t>     A flock of birds erupted from the tree and scattered to the ground where they darted between rice grains.</a:t>
            </a:r>
          </a:p>
          <a:p>
            <a:pPr marL="0" indent="0" algn="just">
              <a:spcAft>
                <a:spcPts val="0"/>
              </a:spcAft>
              <a:buNone/>
            </a:pPr>
            <a:r>
              <a:rPr lang="en-US" altLang="zh-CN" sz="2800">
                <a:solidFill>
                  <a:schemeClr val="tx1"/>
                </a:solidFill>
                <a:latin typeface="Times New Roman" panose="02020603050405020304" charset="0"/>
                <a:cs typeface="Times New Roman" panose="02020603050405020304" charset="0"/>
              </a:rPr>
              <a:t>    The sudden rustle of wings sent leaves trembling. The ground became a dance floor of hungry beaks.</a:t>
            </a:r>
          </a:p>
          <a:p>
            <a:pPr marL="0" indent="0" algn="just">
              <a:spcAft>
                <a:spcPts val="0"/>
              </a:spcAft>
              <a:buNone/>
            </a:pPr>
            <a:r>
              <a:rPr lang="en-US" altLang="zh-CN" sz="2800">
                <a:solidFill>
                  <a:schemeClr val="tx1"/>
                </a:solidFill>
                <a:latin typeface="Times New Roman" panose="02020603050405020304" charset="0"/>
                <a:cs typeface="Times New Roman" panose="02020603050405020304" charset="0"/>
              </a:rPr>
              <a:t>    A feathered cascade spiraled downward and descended to forage for scattered rice grains.</a:t>
            </a:r>
          </a:p>
          <a:p>
            <a:pPr marL="0" indent="0" algn="just">
              <a:spcAft>
                <a:spcPts val="0"/>
              </a:spcAft>
              <a:buNone/>
            </a:pPr>
            <a:r>
              <a:rPr lang="en-US" altLang="zh-CN" sz="2800">
                <a:solidFill>
                  <a:schemeClr val="tx1"/>
                </a:solidFill>
                <a:latin typeface="Times New Roman" panose="02020603050405020304" charset="0"/>
                <a:cs typeface="Times New Roman" panose="02020603050405020304" charset="0"/>
              </a:rPr>
              <a:t>    Feathered rain poured from branches, harvesting rice grains.</a:t>
            </a:r>
          </a:p>
          <a:p>
            <a:pPr marL="0" indent="0">
              <a:buNone/>
            </a:pPr>
            <a:r>
              <a:rPr lang="en-US" altLang="zh-CN"/>
              <a:t>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1165</Words>
  <Application>Microsoft Office PowerPoint</Application>
  <PresentationFormat>宽屏</PresentationFormat>
  <Paragraphs>67</Paragraphs>
  <Slides>12</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12</vt:i4>
      </vt:variant>
    </vt:vector>
  </HeadingPairs>
  <TitlesOfParts>
    <vt:vector size="17" baseType="lpstr">
      <vt:lpstr>微软雅黑</vt:lpstr>
      <vt:lpstr>Arial</vt:lpstr>
      <vt:lpstr>Times New Roman</vt:lpstr>
      <vt:lpstr>Wingdings</vt:lpstr>
      <vt:lpstr>WPS</vt:lpstr>
      <vt:lpstr>选必4 U2单词2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seewo</dc:creator>
  <cp:lastModifiedBy>³He</cp:lastModifiedBy>
  <cp:revision>209</cp:revision>
  <dcterms:created xsi:type="dcterms:W3CDTF">2019-06-19T02:08:00Z</dcterms:created>
  <dcterms:modified xsi:type="dcterms:W3CDTF">2025-08-20T04:31:46Z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2052-12.1.0.21915</vt:lpwstr>
  </property>
  <property fmtid="{D5CDD505-2E9C-101B-9397-08002B2CF9AE}" pid="3" name="ICV">
    <vt:lpwstr>6A4255299C1F465883498F3AB4E29B50_11</vt:lpwstr>
  </property>
</Properties>
</file>