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1.xml" ContentType="application/inkml+xml"/>
  <Override PartName="/ppt/tags/tag67.xml" ContentType="application/vnd.openxmlformats-officedocument.presentationml.tags+xml"/>
  <Override PartName="/ppt/tags/tag68.xml" ContentType="application/vnd.openxmlformats-officedocument.presentationml.tags+xml"/>
  <Override PartName="/ppt/ink/ink2.xml" ContentType="application/inkml+xml"/>
  <Override PartName="/ppt/tags/tag69.xml" ContentType="application/vnd.openxmlformats-officedocument.presentationml.tags+xml"/>
  <Override PartName="/ppt/tags/tag70.xml" ContentType="application/vnd.openxmlformats-officedocument.presentationml.tags+xml"/>
  <Override PartName="/ppt/ink/ink3.xml" ContentType="application/inkml+xml"/>
  <Override PartName="/ppt/tags/tag71.xml" ContentType="application/vnd.openxmlformats-officedocument.presentationml.tags+xml"/>
  <Override PartName="/ppt/tags/tag72.xml" ContentType="application/vnd.openxmlformats-officedocument.presentationml.tags+xml"/>
  <Override PartName="/ppt/ink/ink4.xml" ContentType="application/inkml+xml"/>
  <Override PartName="/ppt/tags/tag73.xml" ContentType="application/vnd.openxmlformats-officedocument.presentationml.tags+xml"/>
  <Override PartName="/ppt/tags/tag74.xml" ContentType="application/vnd.openxmlformats-officedocument.presentationml.tags+xml"/>
  <Override PartName="/ppt/ink/ink5.xml" ContentType="application/inkml+xml"/>
  <Override PartName="/ppt/tags/tag75.xml" ContentType="application/vnd.openxmlformats-officedocument.presentationml.tags+xml"/>
  <Override PartName="/ppt/tags/tag76.xml" ContentType="application/vnd.openxmlformats-officedocument.presentationml.tags+xml"/>
  <Override PartName="/ppt/ink/ink6.xml" ContentType="application/inkml+xml"/>
  <Override PartName="/ppt/tags/tag77.xml" ContentType="application/vnd.openxmlformats-officedocument.presentationml.tags+xml"/>
  <Override PartName="/ppt/tags/tag78.xml" ContentType="application/vnd.openxmlformats-officedocument.presentationml.tags+xml"/>
  <Override PartName="/ppt/ink/ink7.xml" ContentType="application/inkml+xml"/>
  <Override PartName="/ppt/tags/tag79.xml" ContentType="application/vnd.openxmlformats-officedocument.presentationml.tags+xml"/>
  <Override PartName="/ppt/tags/tag80.xml" ContentType="application/vnd.openxmlformats-officedocument.presentationml.tags+xml"/>
  <Override PartName="/ppt/ink/ink8.xml" ContentType="application/inkml+xml"/>
  <Override PartName="/ppt/tags/tag81.xml" ContentType="application/vnd.openxmlformats-officedocument.presentationml.tags+xml"/>
  <Override PartName="/ppt/tags/tag82.xml" ContentType="application/vnd.openxmlformats-officedocument.presentationml.tags+xml"/>
  <Override PartName="/ppt/ink/ink9.xml" ContentType="application/inkml+xml"/>
  <Override PartName="/ppt/tags/tag83.xml" ContentType="application/vnd.openxmlformats-officedocument.presentationml.tags+xml"/>
  <Override PartName="/ppt/tags/tag84.xml" ContentType="application/vnd.openxmlformats-officedocument.presentationml.tags+xml"/>
  <Override PartName="/ppt/ink/ink10.xml" ContentType="application/inkml+xml"/>
  <Override PartName="/ppt/tags/tag85.xml" ContentType="application/vnd.openxmlformats-officedocument.presentationml.tags+xml"/>
  <Override PartName="/ppt/tags/tag86.xml" ContentType="application/vnd.openxmlformats-officedocument.presentationml.tags+xml"/>
  <Override PartName="/ppt/ink/ink1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7" r:id="rId4"/>
    <p:sldId id="259" r:id="rId5"/>
    <p:sldId id="267" r:id="rId6"/>
    <p:sldId id="260" r:id="rId7"/>
    <p:sldId id="261" r:id="rId8"/>
    <p:sldId id="262" r:id="rId9"/>
    <p:sldId id="263" r:id="rId10"/>
    <p:sldId id="264" r:id="rId11"/>
    <p:sldId id="265" r:id="rId12"/>
    <p:sldId id="266"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54" d="100"/>
          <a:sy n="54" d="100"/>
        </p:scale>
        <p:origin x="200" y="38"/>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0T02:34:03.344"/>
    </inkml:context>
    <inkml:brush xml:id="br0">
      <inkml:brushProperty name="width" value="0.05292" units="cm"/>
      <inkml:brushProperty name="height" value="0.05292" units="cm"/>
      <inkml:brushProperty name="color" value="#FF0000"/>
    </inkml:brush>
  </inkml:definitions>
  <inkml:trace contextRef="#ctx0" brushRef="#br0">3300 2767 0,'0'0'0,"0"0"0,0 0 0,22-7 16,-12 2-16,-1 2 0,5-1 0,0 0 16,3-1-16,5-2 0,1-2 15,1 0-15,-2-1 0,0 2 16,4-1-16,-1 2 0,0 1 15,3-1-15,0-1 0,8-1 0,-3 0 16,1-1-16,0-1 16,1 3-16,1 2 0,0-2 15,-2 0-15,-1-2 0,-1-1 0,8-1 16,0 4-16,-1 1 0,-1 0 16,0 3-16,3-1 0,-3 1 15,-3-2-15,0 0 0,3 1 16,0-1-16,1 2 0,1 0 15,-3-1-15,2 0 0,-1 1 0,9 0 16,-3 0-16,-2 0 0,-1-1 16,-1 2-16,-1-1 15,-1 2-15,2 2 0,-4-3 0,1 0 16,-2-1-16,3 1 0,-1 1 16,-2 1-16,1 0 0,0 1 15,-1-2-15,-1 0 0,-1 0 16,-1-1-16,2 2 0,1 0 15,-5 2-15,-2 1 0,1 0 16,-2-1-16,-2 0 0,-3 0 0,0 0 16,-1-2-16,-4 4 0,-1 0 15,-1-2-15,0-1 16,-3 1-16,-2 0 0,-3 0 0,0-1 16,-3 1-16,-1 1 0,-3 1 15,-3 1-15,2-2 0,1 0 16,0-2-16</inkml:trace>
  <inkml:trace contextRef="#ctx0" brushRef="#br0" timeOffset="1251.1959">6385 1531 0,'0'0'16,"0"0"-16,0 0 0,0 0 0,0 0 16,0 0-16,0 0 15,-19 14-15,19-14 0,0 0 0,-16 12 16,16-12-16,0 0 0,-20 24 16,9-13-16,0 0 0,-1 0 0,-1 2 15,-1 4-15,0-1 16,2-2-16,-4 8 0,-1 1 15,2-1-15,0 1 0,1 2 16,-4 2-16,3-1 0,1-2 16,-2 6-16,0 4 0,0 4 0,1-3 15,5 0-15,0 0 0,4-2 16,0 0-16,2 7 0,3-1 16,6-3-16,1-2 0,3-1 15,4-2-15,1-1 0,1 0 16,4-4-16,1-1 0,2-6 15,2 0-15,2-3 0,5-1 16,1-3-16,0-3 0,5-3 16,3-3-16,3-2 0,2-1 0,7-6 15,-1-1-15,2-4 16,1 0-16,-2-2 0,-1-1 0,-2-1 16,0 0-16,4-3 0,0-4 15,-9 1-15,-4 1 0,-1-3 16,-5-2-16,-2 0 0,-3 0 0,-3-3 15,-1-2-15,-7 1 16,-3 1-16,-4 0 0,-2 0 0,-4 3 16,1 0-16,-3-3 0,-1 0 15,-4-1-15,-3-1 0,-4 2 16,-4 2-16,0 2 0,-1 2 16,-5-2-16,-4 0 0,2 3 15,2 2-15,-1-1 0,-1 0 16,-2 3-16,0 2 0,-1 3 15,-1 1-15,2 2 0,1 1 0,-4 1 16,-3 1-16,0 1 16,-1 1-16,-5 4 0,-2 3 0,0 0 15,-2 2-15,0 2 0,0 2 16,-2 2-16,1 4 0,-12 5 16,1 1-16,-1 3 0,2 0 15,11-6-15,10-4 0,8-3 16</inkml:trace>
  <inkml:trace contextRef="#ctx0" brushRef="#br0" timeOffset="4338.274">10773 2230 0,'0'0'0,"0"0"0,0 0 16,0 0-16,0 0 0,0 0 15,0 0-15,0 0 0,23-10 0,-23 10 16,0 0-16,0 0 0,0 0 15,0 0-15,6-21 16,-6 21-16,0 0 0,-20-12 16,20 12-16,-25-6 0,25 6 0,-31-2 15,9 1-15,1 2 0,0 0 16,-5 1-16,-2 3 16,-5 3-16,3 0 0,-1 4 0,-1 1 15,-4 3-15,2-3 0,2 5 16,2 3-16,6-2 0,4-2 0,4 1 15,5 0-15,4-2 0,3-3 16,9 1-16,5 1 16,3-2-16,2-1 0,6 0 0,5 0 15,0-2-15,2-2 0,2 4 16,0 3-16,-7-2 0,-3-1 16,-4-1-16,-4-1 0,-4-2 15,-3 1-15,-4-2 0,-3 1 16,-2-1-16,-2-1 0,-8 1 15,-7 1-15,-1-3 0,0-1 16,-6-1-16,-4-1 0,2-1 0,3-1 16,3-2-16,0-2 0,6-2 15,2-3-15,3 2 0,3 1 16,1 1-16</inkml:trace>
  <inkml:trace contextRef="#ctx0" brushRef="#br0" timeOffset="4590.4908">11016 2396 0,'0'0'0,"0"0"0,0 0 16,0 0-16,-8 22 0,8-22 0,-15 21 15,15-21-15,-20 24 0,10-10 16,0 3-16,0-1 0,1 0 16,0-1-16,1-2 15,0 0-15,1-2 0,-1 1 0,3-2 16,2-3-16,-1-1 0,1-1 16</inkml:trace>
  <inkml:trace contextRef="#ctx0" brushRef="#br0" timeOffset="4772.2365">11011 2078 0,'0'0'0,"0"0"0,0 0 0,0 0 15,25 6-15,-25-6 0,28 10 16,-13-4-16,-1 1 0,-1 0 0,-2-1 15,-1-2-15</inkml:trace>
  <inkml:trace contextRef="#ctx0" brushRef="#br0" timeOffset="5072.3966">11496 2107 0,'0'0'15,"0"0"-15,0 0 0,0 0 0,0 0 16,0 0-16,-6 32 16,6-32-16,-12 28 0,2-10 15,-3 5-15,-1 0 0,1 1 0,-3 10 16,0 3-16,2-4 0,1-3 0,-1 4 16,2-2-16,3-5 15,3-2-15,5-4 0,4-3 16,1-3-16,2-2 0,5-4 15,4-4-15,2-3 0,1-2 0,-1-2 16,2-3-16,-5-1 16,-2-1-16,-2 1 0,-2 2 15,-1 0-15</inkml:trace>
  <inkml:trace contextRef="#ctx0" brushRef="#br0" timeOffset="5272.647">11206 2385 0,'0'0'0,"0"0"0,0 0 15,34-5-15,-34 5 0,32-4 16,-13 2-16,2 0 0,0 1 16,7-2-16,-1 1 0,0 0 15,-2 1-15,2-1 0,0 1 16,-1-2-16,-3 2 0,1 0 15,-5-1-15,-4 1 0</inkml:trace>
  <inkml:trace contextRef="#ctx0" brushRef="#br0" timeOffset="5758.2353">11793 2307 0,'0'0'0,"0"0"0,0 0 0,0 0 16,0 0-16,0 0 0,-22 21 15,22-21-15,-18 17 0,18-17 16,-17 29-16,8-13 0,1 1 16,2 0-16,0 1 0,2 0 15,-1 0-15,2 5 16,1-2-16,2-1 0,1-2 0,2-4 15,1-4-15,5-2 0,3-1 16,3-4-16,2-2 0,2-4 16,2-3-16,2-3 0,1-3 15,0-1-15,-1-3 0,4-6 16,1-3-16,-1 4 0,1 2 0,-3-2 16,-3-1-16,-3 2 0,-2-3 15,-4 3-15,-2 3 0,-2 3 16,-1 3-16,-3 1 0,-1 3 15,0 2-15,-2 1 0,-2 4 16,1 5-16,-3 1 0,0 2 0,-1 2 16,2 4-16,0-1 0,0 1 15,0 2-15,0 2 0,2 0 16,1 1-16,0-2 0,2-1 16,-1 1-16,0 0 0,1-1 15,-1 2-15,1-1 0,2 0 16,-2-3-16,1-2 0,-2-1 0</inkml:trace>
  <inkml:trace contextRef="#ctx0" brushRef="#br0" timeOffset="6309.568">12794 2330 0,'0'0'0,"0"0"0,0 0 16,0 0-16,0 0 0,0 0 0,0 0 15,-10-17-15,10 17 0,0 0 16,-32-4-16,18 2 0,-2 2 16,-3 2-16,-5 0 0,0 2 15,0 2-15,-9 4 0,0 1 16,2 0-16,1 2 0,3 0 15,0 3-15,1 5 0,4 0 0,4-1 16,4-1-16,3-1 0,3 0 16,6-2-16,4 0 15,3-1-15,3-3 0,7-3 0,8-1 16,3-4-16,3-2 0,2-4 16,2-2-16,-3-2 0,-1-2 0,6-4 15,2-4-15,-6 0 16,-4-2-16,-1-1 0,-3-1 15,-3 0-15,-2 1 0,0-2 16,-1 0-16,-5 5 0,-2 1 0,-4 4 16,-1 1-16,-2 4 0,-1 3 15,0 0-15,0 2 0,-2 1 16,3 5-16,-3 1 0,0 4 16,-1-1-16,-1 2 0,1 2 15,1 3-15,1 1 0,1 3 0,1-1 16,2-1-16,1 0 15,-1-1-15,3 3 0,0-2 16,-3-7-16,1-2 0,-1-1 0,1-2 16,-1-2-16,0 1 0,-2-2 15</inkml:trace>
  <inkml:trace contextRef="#ctx0" brushRef="#br0" timeOffset="6609.5912">13330 2116 0,'0'0'0,"0"0"16,0 0-16,0 0 0,0 0 16,-7 32-16,7-32 0,-10 32 15,4-11-15,-2 2 0,0 5 16,1 0-16,-1-2 0,0 9 15,1 1-15,2-6 0,-1-3 0,2 2 16,2-4-16,2-3 0,0-4 16,4-2-16,3-1 15,1-7-15,0-1 0,6-3 0,2-3 16,1-1-16,-2-1 0,1-3 16,-1 0-16,-2-1 0,-2 2 0,-2 0 15</inkml:trace>
  <inkml:trace contextRef="#ctx0" brushRef="#br0" timeOffset="6857.5806">13126 2333 0,'0'0'16,"0"0"-16,0 0 0,0 0 15,0 0-15,31-6 0,-31 6 16,32-6-16,-16 4 0,3-1 0,2 2 16,0-1-16,0 1 0,1 0 15,1 0-15,5 0 0,-2-1 16,1 2-16,-1 2 0,-4-1 16,-3-1-16,-4 1 0</inkml:trace>
  <inkml:trace contextRef="#ctx0" brushRef="#br0" timeOffset="7307.7744">13580 2471 0,'0'0'0,"0"0"0,0 0 16,0 0-16,20-4 0,-20 4 15,0 0-15,29-1 0,-17 2 0,1-2 16,1 0-16,1 0 0,-2-1 16,1-2-16,3 2 0,-2-2 15,1-1-15,3-3 0,1-1 16,-2 2-16,-3 0 0,-1 0 16,-2 0-16,-3-5 0,-3-2 15,-1 0-15,-2 2 0,-3 1 16,-3 0-16,-4 2 0,-4 0 15,-1 2-15,-1 0 0,-3 4 16,0 2-16,-3 1 0,-2 2 0,-1 3 16,-1 5-16,1 1 0,1 1 15,-4 4-15,1 2 16,2-1-16,2 1 0,5 1 0,3 2 16,5-2-16,4-1 0,4 1 15,3 0-15,3-3 0,2-2 16,4 0-16,4-3 0,2-1 15,3-1-15,3 0 0,1-1 16,2-3-16,1-1 0,-4-1 0,-5-1 16,-5 0-16</inkml:trace>
  <inkml:trace contextRef="#ctx0" brushRef="#br0" timeOffset="7874.684">14385 2448 0,'0'0'15,"0"0"-15,0 0 0,0 0 0,0 0 16,10-23-16,-10 23 16,0 0-16,3-22 0,-5 13 0,-3-2 15,-1 1-15,-2-1 0,-2 0 16,-1-1-16,-1 0 0,-1 2 16,-4 3-16,-1 0 0,-6-1 15,1 1-15,-1 4 0,-2 3 16,-1 3-16,1 2 0,-2 4 15,-1 2-15,-1 4 0,3 0 0,5 3 16,2 4-16,5 2 0,3 1 16,4-1-16,5-3 15,3 0-15,2-2 0,7 1 0,6-3 16,3-1-16,0-3 0,7-4 16,2-2-16,1-5 0,0-1 15,7-4-15,-1-4 0,-1-2 16,-1-1-16,-1-4 0,0-3 15,-6-3-15,-3 0 0,-2-6 16,-1-4-16,-3 1 0,-2-1 0,-1-1 16,-1 1-16,-1-1 0,-1 1 15,1-1-15,-2 2 0,-4 5 16,-1 4-16,1 1 0,-1 3 16,0 1-16,-2 4 0,-1-1 15,0 2-15,0 4 0,0 1 16,0 0-16,0-1 0,-1 6 15,0 0-15,-3 1 0,1 2 16,-3 2-16,0 1 0,-1 6 16,1 4-16,-1 2 0,1 3 0,-1 4 15,0 6-15,0-1 0,2 0 16,-3 9-16,1 0 0,-1-3 16,2-1-16,-3 7 0,1 0 15,-1-3-15,0-3 0,1-8 16,2-6-16,0-4 0</inkml:trace>
  <inkml:trace contextRef="#ctx0" brushRef="#br0" timeOffset="8842.2832">15851 2413 0,'0'0'0,"0"0"0,0 0 16,0 0-16,0 0 0,-3-21 15,3 21-15,0 0 0,-11-16 0,11 16 16,-15-16-16,7 8 0,-1 2 16,-1-2-16,-1 0 15,-1 0-15,0 1 0,-4 2 0,-1-1 16,-2 4-16,0 0 0,-2 1 16,-1 0-16,-7 1 0,2 1 15,-2 4-15,-1 2 0,2 2 16,0 2-16,-5 3 0,2 3 15,4 1-15,1 1 0,4 2 16,2 4-16,5-4 0,3-1 0,5-1 16,4 0-16,3-1 15,2-1-15,7 0 0,5-2 16,3-3-16,2-3 0,5-4 0,5-2 16,-2-2-16,1 0 0,1-4 15,3-3-15,-1-1 0,-2-1 16,4-8-16,-1-3 0,-3 4 15,-2 1-15,1-3 0,-1-2 16,-4 3-16,-2 2 0,-3 1 16,-3-1-16,-2 3 0,-3 2 0,-4 2 15,0 2-15,-3 3 0,0 1 0,-1 1 16,-2 0-16,2 4 16,-2 0-16,-2 3 0,0 3 15,0 1-15,-1 3 0,-2 0 16,1 2-16,1-1 0,0-2 0,2 3 15,2-1-15,1 1 16,0-1-16,1-2 0,1 0 16,1-1-16,-1-2 0,1 0 0,-1-2 15,1 0-15,-1-1 0,-1-1 16,1-1-16,-1 0 0</inkml:trace>
  <inkml:trace contextRef="#ctx0" brushRef="#br0" timeOffset="8995.178">16043 2658 0,'0'0'0,"0"0"0,0 0 0,0 0 16,0 0-16,0 0 0,-10 30 15,10-30-15,0 0 0,-14 22 16</inkml:trace>
  <inkml:trace contextRef="#ctx0" brushRef="#br0" timeOffset="28095.6521">6689 7160 0,'0'0'0,"0"0"15,0 0-15,0 0 0,25-3 0,-25 3 16,24-1-16,-13-1 0,4 0 15,0 0-15,2 2 0,1-1 16,2 1-16,1-2 0,-1 1 16,5-1-16,0 1 0,0 0 15,1-1-15,1 1 0,-2 0 0,5 1 16,4-1-16,-4 0 0,1-1 16,8-1-16,3-1 15,-4 2-15,-1-1 0,5 3 0,0 0 16,-1-1-16,-3-2 0,11 0 15,1-1-15,-4 3 0,-2 1 16,1-1-16,5-2 0,-5 2 16,-2 1-16,11 0 0,2-2 15,-6 1-15,-5-2 0,2 1 0,3 1 16,-1 2-16,-2 1 16,8-2-16,6-1 0,-6 0 15,-8-1-15,5 1 0,0 1 0,-4 1 16,-1 0-16,1-2 0,3-1 15,-5 2-15,-3 0 0,5 0 16,3 2-16,-4-2 0,-3 0 16,2 0-16,3 1 0,-3 0 15,0 1-15,-2-1 0,-1 1 16,-1-2-16,-2 1 0,2 0 16,1 0-16,-1 0 0,-2 0 0,2-1 15,1 0-15,-1 0 0,0 1 16,-1-1-16,1 1 0,0 0 15,0 2-15,-2-3 0,1-2 16,1 2-16,1 3 0,-1-1 16,-1 0-16,1-2 0,1 0 0,-1 0 15,-1 0-15,4 0 16,0-1-16,-1 0 16,0 0-16,2 0 0,2 1 0,-1 0 0,-1-1 15,1 1-15,-1 0 0,7 1 16,4 0-16,-4-1 0,-2 0 15,0-2-15,-1-2 0,2 1 16,1 2-16,2 0 0,-3 1 16,-6-1-16,2 1 0,22 1 15,-4-1-15,-8 3 0,-5 1 0,2-1 16,1-2-16,-5-2 16,-4-2-16,3 2 0,0 1 15,1 1-15,-1 1 0,-4 0 0,-1 1 16,0-4-16,2-3 0,-6 2 15,-4 1-15,-12 0 16,5-1-16,-2 0 0,0 1 0,0 0 16,-2 0-16,1-1 0,0 2 15,-3-1-15,-3-1 0,-7 1 16,-3 0-16,-5 1 0,0-1 0,-3 0 16</inkml:trace>
  <inkml:trace contextRef="#ctx0" brushRef="#br0" timeOffset="33670.5692">7477 5902 0,'0'0'0,"0"0"0,0 0 15,0 0-15,0 0 0,-27-9 16,27 9-16,-28-2 0,12 0 0,-1 2 16,-3 0-16,-1-1 15,-1 0-15,-4 3 0,-4 2 16,-8 1-16,2-1 0,-7 4 0,2 3 16,0-1-16,-1 1 0,1 1 15,3 1-15,-3 3 0,1 2 16,-5 4-16,3-1 0,-1 2 15,2 0-15,1 2 0,-2 2 16,-2 6-16,3 2 0,1-1 0,1 1 16,3 0-16,5 0 0,2-2 15,-2 0-15,2 1 0,3 0 16,-2 5-16,4-1 0,7-8 16,4-2-16,-1 6 0,-1-1 15,7-4-15,-2 0 0,4 1 16,4 0-16,0 1 0,1-2 15,3-2-15,2 3 0,4-5 16,-1 0-16,1-3 0,2-2 0,1-2 16,4-1-16,-2-1 0,5-1 15,-1 0-15,2-1 0,2 0 16,0 0-16,3 0 0,4-2 16,-2 1-16,2 2 0,1-1 15,2 0-15,3-3 0,1-3 16,2 1-16,2-3 0,0 1 15,2-1-15,2 1 0,-1-1 0,9-1 16,1-1-16,-1-2 0,1 1 16,1-1-16,0 1 15,-3-2-15,-3-1 0,10-1 16,2 0-16,-3 0 0,-1 0 0,1-2 16,1 0-16,-1-1 0,1 1 15,2 1-15,0 0 0,-4 0 16,-1-2-16,22 0 0,-3 1 15,-3-1-15,-4-2 0,-5 2 16,-2 1-16,-2-1 0,-2-2 16,2-1-16,0 0 0,-6 0 0,-4 0 15,2 3-15,1 3 0,-1-7 16,-2-4-16,-1 2 0,0 0 16,-3 3-16,-1 0 0,-1 0 15,0-2-15,-1-1 0,-1 1 16,-1 0-16,1-1 0,-15 2 15,1 0-15,2-1 0,3-2 16,-3 1-16,-2 3 0,2-3 16,-1-1-16,1-1 0,0 0 0,-1-2 15,0-2-15,-6 3 0,1 1 16,1-2-16,1-1 16,-1-1-16,0 1 0,-3-1 0,-2 0 15,-3 2-15,-1-1 0,-3 0 16,0-2-16,1-1 0,0 1 15,-1-1-15,-1 0 0,0 0 0,-2-1 16,1-1-16,-1 1 16,-2-1-16,0 1 0,-2 3 15,0-2-15,-1-2 0,-1 1 0,-2-1 16,-1-1-16,-2-1 0,-2 1 16,1 0-16,-1 0 0,0-2 15,-2 1-15,-2-1 0,-1-1 16,-1 2-16,0 0 0,-3 0 15,-2 0-15,-3 1 0,-1 0 0,-2 0 16,-1-1-16,-6-4 0,0 3 16,-3 1-16,-3 0 0,-4-1 15,-3-3-15,-6 4 0,-2 3 16,-12-3-16,-1 1 0,-8 3 16,-6 2-16,-15 1 0,1 4 15,-8 1-15,-2 1 0,-48 4 16,15 5-16,-6 5 0,-2 4 15,1 7-15,1 5 0,1 4 16,1 5-16,42-10 0,31-7 0,19-3 16</inkml:trace>
  <inkml:trace contextRef="#ctx0" brushRef="#br0" timeOffset="51920.1193">6820 7727 0,'0'0'0,"0"0"0,0 0 0,24-5 15,-24 5-15,28-5 0,-28 5 16,37-8-16,-15 6 0,2-2 16,3 1-16,0 0 0,3-1 15,8 1-15,-1-2 0,-2 1 16,0-2-16,2 2 0,2 2 15,-8 0-15,-5-2 0,-5 5 0,-5 2 16,-3 0-16,-2-1 0,-3 0 16</inkml:trace>
  <inkml:trace contextRef="#ctx0" brushRef="#br0" timeOffset="52304.1697">7137 7537 0,'0'0'0,"0"0"16,0 0-16,0 0 0,0 0 0,26 9 15,-26-9-15,18 26 0,-7-9 16,-1 7-16,0 6 0,-1 2 16,-1 2-16,1 13 0,-2 4 15,1 6-15,-1-4 0,-3-3 16,-1-1-16,1-1 0,-2-6 0,-2-10 15,-1-10-15,-3 0 0,-1-3 16,-7-3-16,-7-3 0,0-4 16,1-2-16,-3-5 0,-1-3 15,3-3-15,0-2 0,-5-3 16,2-2-16,6 2 0,2-2 16,3 0-16,3-1 0,2 2 15,2 2-15,7-6 0,4 0 16,4-2-16,7-1 0,4-2 15,4-1-15,5 0 0,4 2 0,6-3 16,4 0-16,-6 2 0,-2-1 16,-9 5-16,-6 3 0,-4 3 15</inkml:trace>
  <inkml:trace contextRef="#ctx0" brushRef="#br0" timeOffset="52520.946">7488 7652 0,'0'0'0,"0"0"0,0 0 15,0 0-15,25-10 0,-25 10 16,29-4-16,-29 4 0,33-7 0,-12 4 16,3 0-16,-2 2 15,-1-1-15,6 1 0,0 0 16,-1-1-16,-2 2 0,-4 0 15,-3 0-15,-2 0 0</inkml:trace>
  <inkml:trace contextRef="#ctx0" brushRef="#br0" timeOffset="52737.8371">7363 7885 0,'0'0'0,"0"0"0,0 0 15,32-7-15,-32 7 0,38-11 0,-12 4 16,2 0-16,0 0 0,12-3 16,2 2-16,-1 0 0,1-1 15,5 0-15,-4-1 0,-4 0 16,-6 3-16,0-2 0,-6 1 16,-11 9-16,-6 5 0,-1-1 15,-3 0-15,0-2 0</inkml:trace>
  <inkml:trace contextRef="#ctx0" brushRef="#br0" timeOffset="53324.882">7575 7710 0,'0'0'0,"0"0"0,0 0 16,0 0-16,0 0 0,0 0 16,0 0-16,0 29 0,0-29 0,2 29 15,-1-8-15,1 1 16,1 2-16,-1 4 0,1 2 15,-1 9-15,2-2 0,-1 0 0,0-1 16,2 3-16,0-7 0,-1-3 16,-2-2-16,1-4 0,-1-2 15,-1-4-15,0-2 0,1-3 16,-2-2-16,-3-3 0,-1-2 16,-3-1-16,0-3 0,-6-2 15,-2-1-15,0-5 0,-2-1 0,1-4 16,0-4-16,3-1 15,1-3-15,-1-2 0,0 0 16,5 3-16,2 1 0,5 0 16,3 0-16,4-2 0,3 1 0,8 0 15,7 1-15,2 2 0,0 2 16,7 2-16,6 3 0,-2 2 16,1 4-16,8 3 0,2 3 15,-7 4-15,-3 1 0,-2 4 16,0 3-16,-7-1 0,-3 1 0,-4 3 15,-6 0-15,-10 0 0,-6 3 0,-12 4 16,-8 3 0,-6-1-16,-2 0 0,-10 2 0,-7 2 15,-6-2-15,3-6 0,-1-4 16,2-3-16,1-6 0,3-3 16,2-9-16,7-6 0,9-6 15,9-3-15,9 3 0,7-2 16,7-1-16,5-1 0,10-4 15,10-3-15,1 1 0,1 4 0,10 0 16,9 0-16,-3 3 0,1 5 16,13 1-16,2 4 0,-10-1 15,-4 0-15,-15 2 0,-10 2 16,-6 2-16</inkml:trace>
  <inkml:trace contextRef="#ctx0" brushRef="#br0" timeOffset="53605.5527">8336 7736 0,'0'0'0,"0"0"15,0 0-15,0 0 0,0 0 0,21 22 16,-21-22-16,12 38 0,-9-16 15,0 6-15,1 5 16,-1 2-16,1 1 0,1 9 0,-2-1 16,1 2-16,1-9 0,-1-7 15,2-6-15,-3-4 0,-2-5 16,1-6-16,1-4 0,-2-2 0,0 0 16,0-1-16</inkml:trace>
  <inkml:trace contextRef="#ctx0" brushRef="#br0" timeOffset="53956.7799">8548 7571 0,'0'0'0,"9"-3"0,4-1 16,4-2-16,3 1 0,11-4 15,6 1-15,6-2 0,0 2 16,5-1-16,2-1 0,3 0 0,-8 3 15,2 0-15,-1 2 16,-6 2-16,-5 0 0,0 3 0,-5 1 16,-8 5-16,-2 4 0,-2 5 15,-2 3-15,-5 5 0,0 1 16,-4 10-16,-1 7 0,0 3 16,-1 2-16,3 15 0,0 4 15,0-6-15,-3-2 0,1 7 16,-3-3-16,0-12 0,1-9 15,-3-4-15,0 0 0,-1-6 0,-1-3 16,-5-5-16,-3-5 16,-2-5-16,-2-4 0,-2-4 0,-5-3 15,-1-2-15,0-3 0,4 1 16,5 0-16,3 2 0</inkml:trace>
  <inkml:trace contextRef="#ctx0" brushRef="#br0" timeOffset="54389.1545">8817 7601 0,'0'0'0,"0"0"16,0 0-16,0 0 0,0 0 0,-17 28 15,17-28-15,-18 31 16,8-14-16,-1-1 0,-1 3 15,1-2-15,1-1 0,-2-1 16,2-3-16,2-1 0,2-2 0,4-5 16,3-2-16,3-3 0,3-2 15,3-2-15,4 0 0,2-1 16,4-2-16,7-3 0,1 0 16,-1 1-16,-1 1 0,5 1 15,-1 1-15,-5 1 0,-4 0 16,-4 3-16,-4 4 0,-4 3 15,-4 3-15,-7 2 0,-6 3 0,-3 5 16,-2 4-16,-9 11 16,-4 3-16,-3 0 0,-2 0 0,-6 8 15,-1 0-15,4-4 0,2-6 16,-3 3-16,3-4 0,5-7 16,6-3-16,4-6 0,1-5 15,2-5-15,2-5 0,4 0 16,2 1-16,0-2 0</inkml:trace>
  <inkml:trace contextRef="#ctx0" brushRef="#br0" timeOffset="54539.8999">8809 7920 0,'0'0'0,"0"0"16,0 0-16,30 0 0,-16 3 0,4 1 16,5 0-16,-1 0 15,0 2-15,6 2 0,2 2 16,-2 0-16,-2 0 0,-2 1 15,-2 1-15,-3-3 0,-3-1 0,-1 1 16,-3-2-16,-2-2 0</inkml:trace>
  <inkml:trace contextRef="#ctx0" brushRef="#br0" timeOffset="54723.9944">8917 8088 0,'0'0'0,"0"0"0,0 0 16,0 0-16,27 0 0,-27 0 0,24 1 15,-10 2-15,-3 0 0,0 2 16,0 0-16,-1 0 0,-3-1 16,1-1-16</inkml:trace>
  <inkml:trace contextRef="#ctx0" brushRef="#br0" timeOffset="54906.624">8793 8285 0,'0'0'0,"0"0"0,0 0 0,24-2 16,-24 2-16,25-4 0,-11 1 15,0 0-15,3 0 0,-2 1 16,3 2-16,-2-1 0,0 0 0,0 0 15,-2 0-15,-3 0 0</inkml:trace>
  <inkml:trace contextRef="#ctx0" brushRef="#br0" timeOffset="55056.9272">8770 8432 0,'0'0'0,"10"-4"15,8 0-15,1-1 0,3 1 0,15 0 16,5 1-16,1 1 0,-8-1 16,-6 1-16</inkml:trace>
  <inkml:trace contextRef="#ctx0" brushRef="#br0" timeOffset="56124.7359">8863 6051 0,'0'0'0,"11"1"16,6 1-16,3 1 0,3 1 0,14 3 16,5 0-16,10 4 0,4 1 0,13 3 15,4-1-15,-3 1 16,0-1-16,15 2 0,1 0 15,4 0-15,-7-3 0,-3 4 16,0 2-16,20 6 0,-15-2 0,-13-4 16,-10-3-16,-9-2 0,-7-4 15,-11-2-15,-7-4 0,-4 1 16,-5-1-16,-4 2 0,-5 1 16,-7-7-16,-1-2 0,-3-3 15,-2-2-15,1 3 0,-1 0 0,2 2 16</inkml:trace>
  <inkml:trace contextRef="#ctx0" brushRef="#br0" timeOffset="56391.3959">10278 6221 0,'0'0'0,"0"0"0,0 0 15,0 0-15,0 0 0,24 8 16,-24-8-16,20 10 0,-20-10 0,25 14 15,-9-4-15,2 0 16,-1 1-16,1 1 0,0 2 0,1-2 16,2 2-16,7 1 0,-2 0 15,-1 0-15,-3-1 0,-5 0 16,-3 1-16,-7-1 0,-4 0 16,-12-2-16,-8 1 0,-10-1 15,-10 0-15,-27 5 0,-15 1 16,4 0-16,15-3 0,14-4 0</inkml:trace>
  <inkml:trace contextRef="#ctx0" brushRef="#br0" timeOffset="62697.3417">2993 10174 0,'0'0'16,"0"0"-16,0 0 0,0 0 0,22 2 15,-22-2-15,0 0 0,29 7 16,-16-3-16,2-1 0,4-1 16,1 0-16,2 1 0,3-1 15,4-1-15,9 1 0,-1 2 16,4-2-16,3 0 0,11 0 0,2 0 16,2 1-16,-2-1 0,10 0 15,0 0-15,1 0 0,1-2 16,12 1-16,-3 2 0,-2-2 15,-1 1-15,8 2 0,-5-1 0,-2 1 16,4 1-16,27-4 16,-13-4-16,-3 0 0,-2 2 15,-6 3-15,-6 1 0,1 3 16,0 1-16,-1-4 0,-4-1 0,2 0 16,-2 1-16,0 2 0,-1 0 15,-2 0-15,-2-2 0,-2-1 16,-5 0-16,-7 4 0,-5 2 15,-5-4-15,-4-4 0,-7-4 16,-4-4-16,-12 7 0,-9 4 0,-16 0 16,-9 1-16,5-2 15,5 0-15,2-1 0</inkml:trace>
  <inkml:trace contextRef="#ctx0" brushRef="#br0" timeOffset="66035.3097">4545 5464 0,'0'0'0,"0"0"16,0 0-16,0 0 0,0 0 0,0 27 16,0-27-16,0 23 0,0-23 15,0 30-15,0-7 0,0 2 16,0 0-16,0 6 16,0 5-16,-2 8 0,1 0 0,1 12 15,-2 2-15,1 1 0,-3-1 0,-2 14 16,0 1-16,-2 7 15,0-4-15,2 4 0,3 1 16,-4 6-16,4-7 0,0 38 16,1-9-16,2-12 0,2-10 0,-2 6 15,1 5-15,-1-8 0,0-8 16,-3 8-16,-3 4 0,-2-5 16,2-5-16,-3 3 0,0 2 15,1-7-15,1-4 0,3 2 16,3 1-16,1-6 0,0-4 15,4 0-15,2 2 0,0-9 16,0-7-16,0 4 0,1-1 16,0-4-16,2-4 0,-2-4 0,-1-2 15,0-2-15,-3-2 0,-2-2 16,-1-2-16,-1-6 0,1-5 16,1 1-16,2-1 0,2-6 15,-2-6-15,-3-1 0,-3 0 16,1-4-16,2-2 0,0-1 15,0-1-15,0-6 0,0 0 0,0 0 16,2 2-16,-2-2 0,3-2 16,-3 2-16,0 0 0,-2-3 15,4 0-15,-2 0 0,-2 0 16,1 0-16,1 0 0,-2 0 16,-1-2-16,2 0 0,0 1 15,-3-1-15,-4 0 0,1 2 16,2-2-16,-4 0 0,1-1 15,3 2-15,2 1 0,-3 0 0</inkml:trace>
  <inkml:trace contextRef="#ctx0" brushRef="#br0" timeOffset="66403.7614">4336 9035 0,'0'0'0,"0"0"15,0 0-15,0 0 0,0 0 0,0 0 16,0 0-16,25 10 0,-25-10 16,17 15-16,-17-15 0,22 23 15,-7-9-15,-1 0 0,1 2 16,0 0-16,-1 1 0,-2 0 16,1 1-16,2 2 0,-1-1 15,1 0-15,-2 0 0,1-1 16,-3-2-16,-2-3 0,1 0 15,-1-2-15,-2-3 0,-2-2 16,2-2-16,0-1 0,-4-2 0,0-2 16,1-4-16,-2-1 0,-1-1 15,1-3-15,-2-4 16,0-1-16,0-6 0,0-7 0,1-2 16,2-1-16,3-1 0,1-3 15,2-1-15,8-7 0,3 0 16,5 0-16,4-1 0,4-7 0,0 2 15,-8 12-15,-5 7 16,-4 7-16</inkml:trace>
  <inkml:trace contextRef="#ctx0" brushRef="#br0" timeOffset="70272.4554">2931 8967 0,'0'0'0,"0"0"0,0 0 0,0 0 16,0 0-16,-16-20 0,16 20 16,-17-10-16,6 6 0,0 0 15,-1 2-15,-1 0 0,2 1 16,0 2-16,-3 1 0,0 1 15,1 2-15,-2 3 0,-5 2 0,2 0 16,2 2-16,-9 8 16,2 4-16,-2 0 0,1 0 15,-6 9-15,-1 3 0,6 0 16,0 0-16,2 1 0,1 1 0,-3 7 16,4-2-16,1 2 0,1 1 15,3-3-15,0-1 0,3 11 16,4 2-16,3-5 0,0-3 0,8 1 15,3 1-15,2-2 16,4-3-16,4 6 0,1-3 16,0-5-16,0-4 0,9-1 0,1-1 15,2-3-15,0 0 0,6-4 16,3 0-16,2-6 0,2-1 16,7-3-16,2-3 0,-4 0 15,-2-3-15,9-3 0,5-2 16,-3-1-16,-1 0 0,26-1 15,-4-3-15,-10-2 0,-6 1 16,4-2-16,3 0 0,-11-4 16,-7-1-16,5-3 0,0-1 0,-5 0 15,-3 2-15,2-3 0,-1-3 16,-3 1-16,0 0 0,-2-1 16,1-2-16,-4 1 0,-2-1 0,-2 0 15,3-1-15,-2 0 16,-2-2-16,2 0 0,0 1 15,-17 6-15,-1-2 0,8-3 16,4-3-16,-6 4 0,-4 1 0,1-3 16,0-2-16,-4-3 0,0-4 0,1 1 15,0-1-15,-1 6 16,-4 0-16,0-2 0,-1-2 16,-2 1-16,1 0 0,-4-1 15,1 1-15,-1 0 0,-2-1 0,-2 1 16,0 0-16,0 3 15,-3 0-15,-3-3 0,2-1 16,-1 1-16,1 0 0,-6 1 0,0 1 16,-1 2-16,-3 0 0,-2-2 15,-3-1-15,2 1 0,-1 2 16,-3-3-16,1-1 0,1 3 16,0 3-16,-6-2 0,-5-1 15,1 1-15,3-1 0,-4 2 16,-3 1-16,-1 0 0,-1 2 0,0-2 15,-4-1-15,0 2 0,1 2 16,-9-4-16,-3-1 16,-1 2-16,1 3 0,-9-2 0,-4-3 15,3 2-15,2 0 0,-17-1 16,-2 0-16,5 2 0,3 2 16,-38-3-16,2 3 0,12 1 15,6 4-15,-11 1 0,-7 3 16,9 6-16,5 5 0,29-2 15,18-1-15,12-2 0</inkml:trace>
  <inkml:trace contextRef="#ctx0" brushRef="#br0" timeOffset="80383.2169">2871 10172 0,'0'0'0,"0"0"15,0 0-15,22-1 0,-22 1 0,16-2 16,-4 2-16,4 2 16,3-1-16,0-1 0,2 1 15,8-1-15,0 1 0,2-1 16,4 1-16,-1 0 0,2 1 0,14 0 15,-1 0-15,0 0 0,2 0 16,12-1-16,1-1 16,-1 0-16,-6 2 0,18-1 0,1 2 15,-7-2-15,-1 0 0,14-1 16,5 0-16,-12 0 0,-4 0 0,39 2 16,-5 3-16,-11-5 15,-8-1-15,-3 0 0,1-2 16,-8 3-16,-5 2 0,2 1 0,0 0 15,-9 2-15,-4 0 0,-3-1 16,-3-3-16,-3 1 0,-4-1 16,-6 1-16,-3 1 0,-6-2 15,-5-1-15,-4 0 0,-3-1 16,-9 1-16,-4 1 0,-4 1 16,-3 0-16,-3-1 0,-1-1 15,-4-1-15,-6 1 0,-1 0 16,-4 0-16,-5 0 0,-5 1 0,3 0 15,-6 0-15,-4-1 0,-5-1 16,1 0-16,-1 0 0,-15 0 16,-5 1-16,0-1 0,0-1 15,-16 1-15,-7-1 0,10 2 16,5 2-16,-45-1 0,-2 0 16,17-1-16,8-1 0,-3 0 15,-2 1-15,10 1 0,5 2 0,-5-2 16,-3-1-16,10 1 15,6 1-15,-2 1 0,-3 1 16,14 3-16,10 3 0,0-3 0,2 1 16,7-6-16,4-2 0,4-1 15,1-1-15,11 0 0,8 4 16,8-1-16,3-1 0,4-3 16,4-2-16,7 0 0,2 1 15,0 0-15,3 1 0,14 0 16,7 1-16,-3-1 0,1-1 0,10 1 15,9 1-15,2 0 0,3 1 16,17 1-16,7 0 0,-2-1 16,-3-1-16,50-1 0,-3 2 15,-9 1-15,-9 0 0,6 4 16,6-1-16,-14 0 0,-7-1 16,2 1-16,3 1 0,-15 7 15,-11 5-15,-22-5 0,-18-3 16,-12-3-16</inkml:trace>
  <inkml:trace contextRef="#ctx0" brushRef="#br0" timeOffset="83555.3468">5446 8226 0,'0'0'0,"0"0"0,0 0 15,0 0-15,0 0 0,0 0 16,0 0-16,0 0 0,0 0 0,0 0 15,-16 24-15,16-24 0,-21 22 16,21-22-16,-29 32 0,14-14 16,-1 0-16,0 2 0,-1 2 15,-2 5-15,2-3 0,6-1 16,4-2-16,5-2 0,2-1 16,9-3-16,3-2 0,4-1 15,1-2-15,11 0 0,6-3 16,-2 0-16,-1-4 0,0 1 15,2-2-15,-2 1 0,-5-1 0,0 2 16,-4-1-16,-8 5 0,-5 1 0,-1-2 16,-1 0-16,-2-1 0</inkml:trace>
  <inkml:trace contextRef="#ctx0" brushRef="#br0" timeOffset="83735.6306">5196 8824 0,'0'0'0,"0"0"0,23-3 16,-8 0-16,2 0 0,4-1 0,1-1 15,9-1-15,1 1 0,0 0 16,1 1-16,3 1 0,-4-1 16,-8 2-16,-3 0 0,-3 0 0</inkml:trace>
  <inkml:trace contextRef="#ctx0" brushRef="#br0" timeOffset="83919.5746">5099 9000 0,'0'0'0,"0"0"0,0 0 0,40-5 16,-18 3-16,5-4 0,6 0 15,12-4-15,2 2 0,12-6 16,5-1-16,-6 2 0,-2 3 0,2-3 15,-4 0-15,-11 3 0,-9 2 16,-8 1-16</inkml:trace>
  <inkml:trace contextRef="#ctx0" brushRef="#br0" timeOffset="84304.0339">5431 8893 0,'0'0'0,"0"0"0,0 0 16,0 0-16,5 33 0,-5-33 16,0 35-16,-2-15 0,1 0 0,-2 1 15,-3 0-15,2 0 0,-1-2 16,-1 4-16,-2-4 0,2-1 16,0-3-16,-1-2 0,-1-1 15,4-5-15,-3-4 0,4-3 16,0-1-16,2-4 0,1-1 0,7-7 15,6-5-15,3 1 0,4-1 16,4 1-16,2 1 0,0 3 16,0 2-16,6 2 0,0 1 15,-3 2-15,-2 3 0,-2 5 16,-3 4-16,-3 4 0,-4 1 0,-6 3 16,-6 1-16,-3-2 15,-3-2-15,-7 0 0,-4 2 16,-3-2-16,-2 0 0,-5-3 15,-3-3-15,0-1 0,2-3 0,-1-4 16,0-5-16,5 1 0,3 2 16,4 1-16</inkml:trace>
  <inkml:trace contextRef="#ctx0" brushRef="#br0" timeOffset="84503.7408">6153 8449 0,'0'0'0,"0"0"0,0 0 0,0 0 16,14 23-16,-14-23 0,2 25 15,-4-11-15,1 1 0,-7 1 16,-2 3-16,-2-2 0,-2-2 0,-8 3 16,-3 0-16,4-2 15,3-4-15,2-2 0</inkml:trace>
  <inkml:trace contextRef="#ctx0" brushRef="#br0" timeOffset="84836.838">5868 8701 0,'0'0'0,"0"0"0,26-3 0,-9 0 15,4 1-15,2-1 0,6 2 16,7 0-16,0 0 0,8 1 16,-3 1-16,-6 0 0,-4 1 0,-5 2 15,-4 1-15,-5 2 16,-5 1-16,-7 2 0,-5 3 15,-9-1-15,-7 2 0,-9 3 0,-9 3 16,-2-2-16,-1 0 0,-12 3 16,-1 0-16,6-3 0,4-2 15,-1 0-15,5-2 0,9-2 16,7-4-16,14-3 0,7-2 16,7-6-16,5-2 0,12-4 15,9-5-15,5 3 0,-1 0 0,5 0 16,5-2-16,-2 4 0,-1 1 15,4 1-15,-5 2 16,-5 1-16,-5 3 0,-10 4 0,-7 5 16,-10 0-16,-6 2 0,-8 1 15,-7 3-15,-2 0 0,-5 1 16,6-3-16,3-2 0,1-4 16</inkml:trace>
  <inkml:trace contextRef="#ctx0" brushRef="#br0" timeOffset="85039.119">6151 9000 0,'0'0'0,"0"0"16,0 0-16,9 23 0,-9-23 15,6 33-15,-2-8 0,0 1 16,-2-1-16,0 10 0,-1-1 16,-1-1-16,0-3 0,-2 5 15,-2-3-15,0-5 0,1-6 0,-5-4 16,1-4-16,-6-3 0,0-3 15,3-1-15,1-2 0,3 0 16</inkml:trace>
  <inkml:trace contextRef="#ctx0" brushRef="#br0" timeOffset="85187.782">6797 8650 0,'0'0'15,"12"-2"-15,5-1 0,5-3 0,4 0 16,6 2-16,0-1 0,-1 2 16,-2 1-16,-4 1 0,-6-2 15,-3 2-15</inkml:trace>
  <inkml:trace contextRef="#ctx0" brushRef="#br0" timeOffset="85389.8087">6627 8908 0,'0'0'0,"0"0"16,0 0-16,0 0 0,35-6 0,-16 1 15,6-2-15,4 0 0,3 0 16,5-1-16,3-1 0,10-4 16,-3-1-16,10 0 0,-2 1 15,-8 0-15,-8 0 0,-2 1 16,-11 2-16,-5 3 0,-5 1 0,-4 1 15</inkml:trace>
  <inkml:trace contextRef="#ctx0" brushRef="#br0" timeOffset="85588.1658">6916 8704 0,'0'0'0,"0"0"0,0 0 16,0 0-16,0 0 0,10 29 15,-10-29-15,3 31 0,-3-31 0,-1 41 16,-2-15-16,-1-1 0,1-1 0,-2 6 16,2 0-16,1-5 15,0-4-15,2-3 0,-2-3 16,0-2-16</inkml:trace>
  <inkml:trace contextRef="#ctx0" brushRef="#br0" timeOffset="85954.8262">6889 9067 0,'0'0'0,"0"0"0,0 0 0,0 0 16,17 21-16,-17-21 0,10 18 15,-10-18-15,12 19 0,-8-8 16,2-3-16,-2 1 0,1-2 16,-2-1-16,0-1 0,-2-1 15,1-2-15,1-1 0,-3-1 16,2-2-16,-1-2 0,0-1 15,0-1-15,0-1 0,3 0 0,-1-1 16,0 0-16,3 2 0,0 1 16,4 2-16,1 1 0,1 2 15,1 2-15,-1 1 0,-1 2 16,0 0-16,-1 1 0,-2 0 16,1 0-16,-1 0 0,-1 1 15,-2 0-15,-2 1 0,-1 0 16,-1 1-16,-2-1 0,-3 1 15,-2-2-15,-3-1 0,-4 0 0,-4 1 16,-5 0-16,-3 1 0,-3-5 16,-4-2-16,1-3 0,1 0 15,0-2-15,4 2 0,6-1 16</inkml:trace>
  <inkml:trace contextRef="#ctx0" brushRef="#br0" timeOffset="86289.1091">6502 8990 0,'0'0'0,"0"0"15,0 0-15,0 0 0,0 0 0,0 0 16,0 0-16,15 22 0,-15-22 16,10 29-16,-4-8 0,2 1 15,1 2-15,1-1 0,1-1 16,-3 0-16,1-3 0,0 2 16,0-1-16,-2-4 0,-2-2 0,-1-3 15,0-2-15,-3-2 0,-1 0 16,-2-4-16,-4-2 15,0-1-15,-1-1 0,0-1 0,2-2 16,-1 0-16,2 1 0,1 0 16,3 3-16,0 0 0,4 4 15,4 1-15,4 3 0,4 2 16,4 2-16,13 3 0,6 3 16,2-5-16,2-3 0,16 1 15,6-4-15,-3-2 0,0-3 0,10-4 16,-1-6-16,-3-1 0,-10-2 15,-8-1-15,-4-3 0,-12 5 16,-9 2-16,-6 2 0</inkml:trace>
  <inkml:trace contextRef="#ctx0" brushRef="#br0" timeOffset="86572.1249">7806 8615 0,'0'0'0,"0"0"16,0 0-16,0 0 0,0 0 0,-8 27 15,8-27-15,-11 28 16,3-10-16,-1 1 0,-1 2 16,0-4-16,1-1 0,3-2 15,1 2-15,2 1 0,1-3 0,5-1 16,5-3-16,0-5 15,2-2-15,8 1 0,7 0 16,0-4-16,0-2 0,6 0 0,3 1 16,0-4-16,1-2 0,0 2 15,-6-1-15,-6 2 0</inkml:trace>
  <inkml:trace contextRef="#ctx0" brushRef="#br0" timeOffset="86772.1988">8369 8656 0,'0'0'15,"0"0"-15,0 0 0,0 0 16,0 0-16,-26-8 0,26 8 0,-27 5 15,27-5-15,-37 14 0,19-6 16,0 4-16,2 2 0,1 2 16,4 0-16,2 3 0,7-1 15,5-2-15,5 1 0,4-5 16,5-1-16,2-3 0,3-2 16,4-2-16,2-2 0,-4-3 15,-2-1-15,-2-2 0,-1-4 16,-4 1-16,-2 2 0,-4 1 0</inkml:trace>
  <inkml:trace contextRef="#ctx0" brushRef="#br0" timeOffset="87257.3522">7996 8638 0,'0'0'0,"0"0"16,0 0-16,6 25 0,-6-25 0,5 36 15,0-8-15,-1 1 0,0 3 16,2 8-16,-1 0 0,1-5 16,-1-3-16,0 2 0,-2-3 15,-1-7-15,-2-4 0,-4-2 16,-4-4-16,-3-3 0,-2-4 16,-4-2-16,-1-4 0,-1-4 15,1-2-15,-2-5 0,-1-1 16,3 0-16,0 2 0,4 2 0,3 2 15,4 1-15,4 1 0,6-1 16,6 1-16,2 2 0,3 1 16,3-1-16,5-1 0,1 2 15,2 2-15,8 2 0,-1 2 16,-1 0-16,-1-1 0,-2 4 16,-6 0-16,-4 0 0,-3 0 0,-6 2 15,-6 2-15,-4-1 16,-8 0-16,-4 1 0,-9 2 15,-3 0-15,-1-2 0,-3 2 0,2 0 16,1-3-16,3 0 0,0-1 16,4-3-16,6-1 0,4-1 15,9-2-15,8 0 0,4-1 16,7-1-16,12-4 0,10-3 16,3-1-16,2-1 0,18-6 15,5-4-15,-2 0 0,-4 1 0,-5 2 16,-15 4-16,-9 1 0</inkml:trace>
  <inkml:trace contextRef="#ctx0" brushRef="#br0" timeOffset="87506.794">8751 8701 0,'0'0'0,"16"-3"15,6 0-15,10-2 0,3 1 0,20-4 16,10 0-16,8-2 16,-6 2-16,10-1 0,-2 1 15,-11-1-15,-9 2 0,-2 1 16,-7 1-16,-16 1 0,-8 3 0,-13-2 16,-10-2-16,-9 1 15,-6 2-15,5 1 0,3-1 16,2 2-16</inkml:trace>
  <inkml:trace contextRef="#ctx0" brushRef="#br0" timeOffset="87689.7217">8871 8553 0,'0'0'15,"0"0"-15,0 0 0,0 0 0,6 21 16,-6-21-16,0 29 15,-1-10-15,0 2 0,0 3 16,0 1-16,-1 4 0,1-4 0,0-4 16,0-4-16,0-2 0</inkml:trace>
  <inkml:trace contextRef="#ctx0" brushRef="#br0" timeOffset="87841.1405">9112 8578 0,'0'0'0,"0"0"0,0 0 16,0 0-16,8 28 0,-8-28 15,-2 30-15,-1-12 0,-1 3 16,-1-4-16,2-2 0,0-1 16</inkml:trace>
  <inkml:trace contextRef="#ctx0" brushRef="#br0" timeOffset="88026.962">8692 8896 0,'0'0'0,"0"0"15,0 0-15,0 0 0,24 7 0,-24-7 16,19 10-16,-8-5 0,0 3 15,-1-2-15,-1-1 0,-2 0 16</inkml:trace>
  <inkml:trace contextRef="#ctx0" brushRef="#br0" timeOffset="88223.3551">8625 9084 0,'0'0'0,"0"0"16,0 0-16,26 1 0,-26-1 0,25 1 16,-25-1-16,34 3 0,-16-1 0,1 0 15,0 2-15,-3 0 16,0 1-16,0 0 0,-3-1 16,-1 0-16</inkml:trace>
  <inkml:trace contextRef="#ctx0" brushRef="#br0" timeOffset="88373.6994">8683 9360 0,'0'0'0,"0"0"0,0 0 16,27-13-16,-14 5 0,4-1 16,6-2-16,1-2 0,0-1 0,1 0 15,-3 1-15,-3 3 0</inkml:trace>
  <inkml:trace contextRef="#ctx0" brushRef="#br0" timeOffset="88890.6486">9204 8713 0,'0'0'0,"0"0"15,0 0-15,0 0 0,-27 11 0,27-11 16,-21 18-16,11-9 0,1 1 15,3 0-15,0 0 0,5-2 16,1 0-16,3-1 0,6-2 16,1-1-16,0 0 0,2-2 15,0 1-15,1-1 0,-1-1 0,4-1 16,-2 0-16,-1 0 16,1 1-16,-4-1 0,-2 2 15,-3 0-15,-2 0 0,-3 5 16,-5 1-16,-1 3 0,0 2 0,-4 5 15,-3 3-15,-4 8 0,-3 1 16,0 4-16,0 3 0,-4 4 16,3-2-16,-1-5 0,-1-3 15,0-2-15,4-5 0,2-7 16,3-3-16,2-4 0,2-4 16,2-3-16,1-5 0,0-1 0,2-2 15,0-8-15,1-3 16,3-1-16,1-1 0,2 1 15,1-1-15,2 4 0,-1 3 0,5 1 16,3 3-16,2-1 0,2 0 16,6 3-16,4 2 0,2-1 15,2 1-15,4 0 0,3 1 16,0 1-16,-2 0 0,8 1 16,0 1-16,-5 1 0,-2 0 0,-7 0 15,-2 0-15,-7-1 0,-5 0 16,-3 0-16</inkml:trace>
  <inkml:trace contextRef="#ctx0" brushRef="#br0" timeOffset="89291.9841">9202 9333 0,'0'0'16,"0"0"-16,0 0 0,-2 27 0,2-27 15,-2 24-15,2-24 16,0 23-16,0-14 0,0-1 0,0 0 16,0-2-16,0 0 0,0-2 15,0-1-15,0-1 0,0-2 0,0 0 16,-1-5-16,2 0 16,0-2-16,1-1 0,1-3 15,2 0-15,0 0 0,3 2 16,1-1-16,2 3 0,2 2 0,1 1 15,2 1-15,-2 2 0,-1 3 16,4 3-16,-3 2 16,0 1-16,-2 0 0,-2 0 0,-3 3 15,-1-1-15,-3 0 0,-2 0 16,-2 0-16,-1-1 0,-1 2 0,-4-1 16,-3-1-16,-4 0 15,-4 0-15,0-1 0,1 0 16,-1-2-16,1-4 0,-2-3 15,0-3-15,5 0 0,-1 0 0,4 1 16</inkml:trace>
  <inkml:trace contextRef="#ctx0" brushRef="#br0" timeOffset="93395.7855">18956 8743 0,'0'0'0,"0"0"0,0 0 16,0 0-16,0 0 0,-10-22 0,10 22 16,-19-8-16,5 5 0,-4 3 15,-3 3-15,-1 0 0,-1 2 16,-9 6-16,-1 4 0,0 2 16,1 2-16,-9 8 0,-1 4 15,5 2-15,1 0 0,1 13 16,5 2-16,5-2 0,4-3 0,9 10 15,9 1-15,7-5 0,7-3 16,12 0-16,10 0 0,4-5 16,2-3-16,25 2 0,13-4 15,1-6-15,-1-6 0,53 15 16,1 1-16,-10-9 0,-7-5 16,15-1-16,11 0 0,-10-5 0,-7-1 15,15 1-15,9 0 16,-9-4-16,-7-5 0,11 3 15,7 0-15,-12-3 0,-9-4 0,9 4 16,8 3-16,-11-2 0,-7-1 16,14 1-16,11 1 0,-14-2 15,-9-2-15,6 0 0,2 0 16,-13-1-16,-9 1 0,6-3 16,4 1-16,-10-2 0,-7-3 0,-3 1 15,-1 1-15,-11-3 16,-5-3-16,6-1 0,4-2 0,-15-1 15,-11 0-15,-3-9 0,-3-7 16,-7 0-16,-8-2 0,-4-3 16,-4-2-16,-7-3 0,-5-4 15,-7-6-15,-4-5 0,-9 3 16,-6 3-16,-12-10 0,-7-7 16,-5 2-16,-3 1 0,-11-6 15,-8-6-15,-5 2 0,-5 2 0,-14-6 16,-10-3-16,5 5 0,4 6 15,-20-4-15,-14-3 16,2 8-16,1 6 0,-22-3 0,-16-2 16,5 5-16,2 6 0,-17-2 15,-12 2-15,8 15 0,6 10 16,-22 3-16,-14 5 0,17 8 16,12 8-16,-13 9 0,-9 7 15,18 3-15,13 3 0,6 7 16,6 6-16,40-11 0,28-7 0,19-6 15</inkml:trace>
  <inkml:trace contextRef="#ctx0" brushRef="#br0" timeOffset="94830.4371">20012 9575 0,'0'0'0,"0"0"15,0 0-15,5 19 0,-5-19 16,-2 18-16,2-6 0,0 0 16,0 1-16,-1 0 0,-2 1 15,-2 3-15,-1 2 0,-3 5 16,-2 0-16,0-1 0,-1-2 0,-5 1 15,-3 1-15,-1-1 0,-1 0 16,-6 4-16,-3-1 16,0-1-16,0-2 0,-3-2 0,-1 1 15,-3-2-15,0 0 0,-10 0 16,0-4-16,-1 0 0,1 1 16,-14 1-16,-3-2 0,5-4 15,4-3-15,-7 0 0,-5 2 16,-6-3-16,3-2 0,-5-1 0,-5 1 15,-5 0-15,5 1 0,-29-1 16,3-2-16,16-2 16,9 1-16,-7 0 0,-6 2 0,10 0 15,6 0-15,-6-2 0,-6 0 16,7 1-16,3 1 0,-5 0 16,-4-1-16,4 1 0,1 1 15,-12-3-15,-8-2 0,13 1 16,10 1-16,-9 4 0,-6 2 15,6-2-15,3 1 0,-8-3 0,-5-1 16,10 0-16,6 3 0,-11 2 16,-7 0-16,7 1 0,5 0 15,-5-3-15,-4-2 0,4 3 16,5 4-16,-11-5 0,-5-3 16,6-1-16,3 2 0,-9 4 15,-6 5-15,11-4 0,6-4 0,-16-1 16,-9-2-16,9 3 15,6 1-15,-12 1 0,-8 0 16,10 0-16,8 0 0,-11 1 0,-7 1 16,8-1-16,7 0 0,-5-3 15,-6-2-15,6 1 0,4-2 16,-10-1-16,-7-1 0,9 2 16,6 0-16,-11 0 0,-7-1 15,9 0-15,5-1 0,-7 1 16,-4 0-16,11-1 0,7-2 0,-13 1 15,-7 0-15,10 1 0,7 0 16,-8 1-16,-5 1 0,9-2 16,6 0-16,-13-3 0,-8 0 15,9 0-15,7 1 0,-8-1 16,-6-1-16,9 0 0,9 1 16,-9 1-16,-2 4 0,8-5 0,6-2 15,0-1-15,-2 0 16,12 3-16,7 1 0,-7 0 15,-7-2-15,11 0 0,9 1 0,-4-2 16,-3-2-16,10 1 16,8 0-16,-5-1 0,-2 1 0,4 3 15,7 3-15,-4-3 0,-2-1 16,7-2-16,7 2 0,-8 1 16,-2 1-16,9-3 0,6-1 15,-5-2-15,-3 0 0,4 1 0,3 1 16,-2 0-16,0 2 15,8-4-15,6-1 0,-5-2 0,-3-2 16,9 4-16,5 1 0,-2-5 16,-4-2-16,7-1 0,7 0 15,-1 1-15,0 2 0,3 0 16,3 1-16,1-2 0,0-1 16,2 1-16,4-1 0,0 3 15,-2 0-15,8 1 0,2 0 0,-3 4 16,-2 0-16,8 4 0,-3 0 15,0 0-15,2-3 16,2 3-16,0 2 0,0-3 0,1 1 16,1-1-16,0 0 0,-2 2 15,-1 0-15,0 1 0,0 1 16,3-2-16,1 0 0,0 1 16,3 0-16,-4 2 0,1 0 15,3 0-15,-2-1 0,3 1 16,1 2-16,1-1 0,0 2 0,2 0 15,2 0-15,0 2 0,3-1 16,-3 0-16,3 0 0,0 1 16,1 2-16,0 0 0,-1 0 15,1 1-15,-1 1 0,4 2 16,1 1-16,1-1 0,2 1 0,-2 0 16,2 1-16,1 1 15,-4-1-15,1 1 0,0 0 16,0-2-16,-2 0 0,-2 0 0,0-1 15,1-1-15,-3-1 0,0-2 16,1 1-16,-2-3 0,0-1 16,-2-1-16,-1-2 0,2-2 15,-1-1-15,0 1 0,-2-1 16,2 1-16</inkml:trace>
  <inkml:trace contextRef="#ctx0" brushRef="#br0" timeOffset="95047.6403">5370 10077 0,'0'0'0,"0"0"0,0 0 0,0 0 16,0 0-16,0 0 0,25-12 16,-25 12-16,22-6 0,-22 6 15,35-11-15,-14 3 0,1 0 16,4-1-16,3 0 0,0 2 0,2 0 15,10-1-15,1-1 16,-3 2-16,-3 2 0,2-1 0,-9 2 16,-4-1-16</inkml:trace>
  <inkml:trace contextRef="#ctx0" brushRef="#br0" timeOffset="99887.9638">12482 7329 0,'0'0'16,"0"0"-16,0 0 0,0 0 0,0 0 15,0 0-15,0 0 0,0 0 16,0 0-16,-3 29 0,3-29 16,-7 27-16,7-27 0,-12 36 15,4-11-15,1 0 0,-2 2 16,-5 8-16,-1 3 0,1-1 16,-1 0-16,-2 9 0,-1 0 15,0-6-15,2-4 0,-3 0 16,2-7-16,2-6 0,4-5 0,2-6 15,3-5-15,1-4 16,2-4-16,3-3 0,3-2 0,2-4 16,0-3-16,4-4 15,3-5-15,1 1 0,1 0 0,7-1 16,5-3-16,1 2 0,-1 3 16,7-1-16,6 1 0,3-2 15,-5 5-15,-1 5 0,1 4 16,-2 4-16,-2 1 0,-4 9 15,-5 4-15,-5 3 0,-5 3 0,-4 2 16,-4 4-16,-4 0 0,-4-1 16,-11 0-16,-5-1 0,-4-2 15,-1-1-15,-9-1 0,-6 0 16,2-2-16,0-2 0,-3-1 16,-5-2-16,0 3 0,6 1 15,2-6-15,1-4 0,7-4 16,5-6-16,5 3 0,5 1 0,3 1 15</inkml:trace>
  <inkml:trace contextRef="#ctx0" brushRef="#br0" timeOffset="100271.7739">12970 7771 0,'0'0'0,"0"0"15,0 0-15,29 11 0,-15-7 0,3-1 16,2 1-16,2-1 0,2-1 16,8-1-16,2-3 0,-1 1 15,-1-2-15,1-4 16,1-5-16,1-4 0,-7 0 0,-3-2 16,-5-3-16,-3 1 0,-3 2 15,-5 0-15,-4-1 0,-5 4 16,-3 1-16,-7 3 0,-6 2 15,-3 4-15,-2 1 0,-2 5 0,-4 4 16,0 2-16,-1 2 0,4 3 16,2 2-16,2 6 0,3 0 15,1 6-15,5 1 0,6 0 16,3-1-16,8-1 16,5 1-16,6-5 0,6-3 0,6-2 15,3-4-15,6-2 0,4-2 16,3-5-16,4-2 0,-12 1 15,-7-2-15,-7 1 0</inkml:trace>
  <inkml:trace contextRef="#ctx0" brushRef="#br0" timeOffset="100686.7241">14287 7552 0,'0'0'15,"0"0"-15,0 0 16,0 0-16,-5 26 0,5-26 0,-10 34 16,4-12-16,-3 1 0,-2 3 0,-3 3 15,-5 6-15,1-2 0,0 0 16,1-6-16,4-6 0,3-4 16,1-7-16,1-5 0,3-2 15,0-4-15,4-5 0,2-5 16,4-4-16,1-2 0,8-3 15,3-3-15,5-6 0,0 0 0,6-1 16,4 1-16,-2 4 0,-2 2 16,6-1-16,0 4 0,-5 4 15,-1 4-15,-3 4 0,-2 5 16,-4 3-16,-3 1 0,-3 8 16,-2 3-16,-3 5 0,-3 1 0,-3 3 15,-1 4-15,-2 3 16,-1 1-16,-3 5 0,-2-2 15,0-2-15,1-3 0,-1-3 0,0-4 16,3-3-16,1-5 0,-1-2 16,2-2-16,0-2 0</inkml:trace>
  <inkml:trace contextRef="#ctx0" brushRef="#br0" timeOffset="101020.5424">14753 7746 0,'0'0'0,"0"0"0,0 0 16,29 1-16,-29-1 0,31 1 0,-12 0 16,2-1-16,1 1 0,7-2 15,0-1-15,-2-2 0,0-1 16,-2-1-16,1-2 0,-4-1 16,-4 1-16,0-4 0,-5-2 15,-4 1-15,-5-1 0,-6 0 16,-4 0-16,-2 3 0,-1 1 0,-5 1 15,-6 3-15,-5 0 0,-2 1 16,0 5-16,-2 4 0,0 1 16,2 2-16,0 4 0,3 3 15,3 0-15,4 3 0,5 2 16,3 4-16,4-1 0,2 0 16,7 0-16,7 0 15,5-1-15,2-2 0,16-1 0,9-2 16,0-4-16,2-2 0,-10-4 0,-8 0 15,-6-3-15</inkml:trace>
  <inkml:trace contextRef="#ctx0" brushRef="#br0" timeOffset="101320.516">15772 7545 0,'0'0'15,"0"0"-15,0 0 0,0 0 0,-29-8 16,29 8-16,-38 1 0,14 3 15,0 0-15,-2 4 0,-3 2 16,-4 2-16,2 0 0,6 2 16,4 1-16,1 4 0,6-1 15,9 0-15,7-1 0,6-3 16,4 1-16,4-1 0,1 3 16,0-2-16,-2-3 0,0 1 15,-3 0-15,-3-2 0,-4 1 0,-6 1 16,-6 1-16,-3-3 0,-2-1 15,-6 1-15,-8-1 16,2-2-16,1-3 0,0 0 0,-1 0 16,4-4-16,1-1 0,4-1 15,3 1-15,2 0 0</inkml:trace>
  <inkml:trace contextRef="#ctx0" brushRef="#br0" timeOffset="101570.7625">16281 7452 0,'0'0'0,"0"0"0,0 0 0,0 0 16,-19 29-16,19-29 0,-26 36 16,8-12-16,-2 2 0,-5 9 15,0 2-15,3-3 0,3 0 0,2 5 16,6-5-16,6-5 0,4-4 15,10-5-15,7-2 16,2-6-16,0-2 0,6-4 0,1-5 16,-1 0-16,-1-2 0,-1 1 15,-4-1-15,-5 1 0</inkml:trace>
  <inkml:trace contextRef="#ctx0" brushRef="#br0" timeOffset="101753.9647">15985 7679 0,'0'0'0,"0"0"16,0 0-16,25-4 0,-25 4 15,38-3-15,-10 1 0,2-1 16,2 1-16,12 1 0,1 0 16,7 0-16,-4 1 0,-3 0 15,-5-1-15,-7 1 0,-6-1 0,-5 1 16</inkml:trace>
  <inkml:trace contextRef="#ctx0" brushRef="#br0" timeOffset="102021.4663">16804 7373 0,'0'0'15,"0"0"-15,0 0 0,0 0 0,-12 24 16,12-24-16,-17 30 0,7-12 16,0 2-16,0 6 0,-1 4 15,-3 6-15,1-1 0,-3-1 16,0 1-16,0 1 0,4-4 0,3-2 16,3-2-16,-1-6 15,2-4-15,1-2 0,3-5 16,0-1-16,0-1 0,0-3 0</inkml:trace>
  <inkml:trace contextRef="#ctx0" brushRef="#br0" timeOffset="102339.7028">16799 7766 0,'0'0'0,"0"0"16,0 0-16,23-1 0,-23 1 0,25 0 15,-7 1-15,1 0 0,0-1 16,7 0-16,4-2 15,-1 2-15,-1 0 0,-1-2 0,-3-2 16,-2-2-16,-2-1 0,0-4 16,-5 0-16,-6 0 0,-4 0 0,-4-1 15,-4-1-15,-3 0 16,-4 2-16,-4 1 0,-5 3 16,-2 2-16,-1 1 0,-9 2 15,-3 1-15,3 2 0,4 2 0,2 5 16,1 2-16,4 5 0,3 3 15,4-1-15,2 0 0,5 1 16,3 0-16,6 4 0,2 3 16,6-1-16,5-3 0,7-2 15,7-2-15,5-2 0,3 0 16,0-1-16,-9-3 0,-6-2 16</inkml:trace>
  <inkml:trace contextRef="#ctx0" brushRef="#br0" timeOffset="102772.2287">17742 7704 0,'0'0'0,"0"0"15,0 0-15,-16-15 0,16 15 0,-16-12 16,5 3-16,-2 3 0,-3 1 16,-3 1-16,-1 1 0,-1 2 15,1 1-15,-9 3 0,-1 5 16,2 0-16,1 3 0,3 3 15,3 4-15,0 6 0,3 1 0,5 1 16,4 0-16,4-3 0,2-4 16,8-1-16,8-2 0,5-5 15,3-6-15,6-3 0,6-4 16,-1-2-16,0-5 0,8-7 16,1-4-16,-4-1 0,-2-1 0,-5-8 15,-1-5-15,-1 1 0,-1 2 16,2-10-16,-5-4 15,-3 2-15,-2 5 0,-3 2 0,-1 4 16,-4 5-16,-2 4 0,-3 8 16,0 3-16,-3 6 0,-1 1 15,-1 9-15,0 5 0,-2 7 16,0 3-16,-5 9 0,-4 6 16,-1 4-16,-3 4 0,-4 8 15,-4 7-15,2 0 0,1 0 0,-2 6 16,1-1-16,4-10 0,4-14 15,3-11-15</inkml:trace>
  <inkml:trace contextRef="#ctx0" brushRef="#br0" timeOffset="103109.4083">18302 7652 0,'0'0'16,"0"0"-16,0 0 0,24 0 0,-24 0 15,32 0-15,-6 0 16,1 1-16,2-1 0,13 1 0,3-1 16,-3 1-16,-3-1 0,10-1 15,-2 1-15,-5-1 0,-5 1 16,-3 0-16,-9 0 0,-9-4 16,-5-4-16,-3 2 0,0 2 15,-2 0-15</inkml:trace>
  <inkml:trace contextRef="#ctx0" brushRef="#br0" timeOffset="103322.4042">18625 7474 0,'0'0'0,"0"0"0,0 0 16,0 0-16,0 0 0,0 0 15,-1 29-15,1-29 0,-6 28 0,2-10 16,-2 3-16,1 1 15,-1 0-15,1 2 0,-2 0 0,-2 5 16,1-2-16,1-3 0,3-1 16,2-3-16,4-5 0,-2-1 15,0-3-15,0-2 0</inkml:trace>
  <inkml:trace contextRef="#ctx0" brushRef="#br0" timeOffset="103628.2502">19488 7365 0,'0'0'0,"0"0"0,0 0 16,0 0-16,0 0 0,-34 5 15,34-5-15,-39 9 0,18-2 0,-1 1 16,-1 1-16,1 0 0,2-2 15,1 3-15,3 2 0,6-2 16,5 0-16,8 1 0,8-1 16,4 0-16,5-2 0,6 1 15,5-1-15,0 0 0,4-1 16,7 1-16,-1 0 0,-4-3 16,-4-2-16,-2 1 0,-7 1 15,-6-2-15,-7 0 0,-4-2 0,0 1 16,-1-1-16</inkml:trace>
  <inkml:trace contextRef="#ctx0" brushRef="#br0" timeOffset="103839.9381">19187 7827 0,'0'0'0,"0"0"0,0 0 16,0 0-16,-2 28 0,2-28 0,1 24 15,-1-11-15,0-1 0,0 1 16,0-1-16,0-1 0,0 0 16,1-1-16,1-1 0,1-1 15,0-1-15,-1-2 0,0 1 16,1-2-16</inkml:trace>
  <inkml:trace contextRef="#ctx0" brushRef="#br0" timeOffset="104023.7554">19606 7817 0,'0'0'0,"0"0"0,0 0 15,6 24-15,-6-24 0,1 30 16,-3-7-16,-2 2 0,1 2 0,-4 13 16,-1 5-16,-2-3 15,0-2-15,-2 8 0,-1 0 16,2-7-16,1-3 0,2-2 0,1-8 15,2-7-15</inkml:trace>
  <inkml:trace contextRef="#ctx0" brushRef="#br0" timeOffset="105208.3013">11902 8374 0,'0'0'0,"0"0"0,0 0 16,0 0-16,0 0 0,2 30 15,-2-30-15,-7 28 0,7-28 0,-13 34 16,6-12-16,-1 0 0,0 2 15,-2 5-15,-1 1 16,1-3-16,2-1 0,-1-3 0,0-2 16,1-4-16,2-3 0,1-3 15,2-1-15,1-5 0,0-1 0,2-4 16,1-4-16,1-3 16,1-1-16,2-5 0,1-2 15,0-2-15,0-1 0,3-2 16,2-1-16,1 0 0,3 0 0,4-7 15,4 1-15,-3 2 0,0 4 0,5 2 16,2 1-16,0 3 16,-2 3-16,-1 3 0,-1 3 15,-1 1-15,-1 3 0,1 6 16,0 3-16,-3 3 0,-2 3 0,-3 5 16,-1 3-16,-2 4 15,-2 2-15,-4 1 0,-4 1 16,-2-3-16,-2-1 0,-1 6 0,-2 1 15,-1-4-15,-3-2 0,0-3 16,0-3-16,0-2 0,0-3 16,1-4-16,2-1 0,2-4 15,1-1-15,0-2 0</inkml:trace>
  <inkml:trace contextRef="#ctx0" brushRef="#br0" timeOffset="105526.0104">12422 8659 0,'0'0'0,"0"0"0,16 0 0,-6 0 16,1 0-16,5 0 0,6-1 15,1-1-15,-1 0 0,10-3 16,2-2-16,-3 0 0,-4 1 0,4-5 16,-2-3-16,-5 2 15,-3 1-15,-5-2 0,-3-1 16,-7 0-16,-4 2 0,-5-2 0,-5-2 15,-4 4-15,-3 3 0,-6 4 16,-5 4-16,2 4 0,0 0 0,-3 6 16,-1 5-16,1 2 15,4 0-15,3 6 0,4 4 16,4 0-16,3-1 0,6 7 16,5 1-16,6-2 0,4-3 0,10-3 15,7-2-15,7-7 16,5-4-16,5-4 0,5-3 0,-6 1 15,-11-3-15,-9 1 0</inkml:trace>
  <inkml:trace contextRef="#ctx0" brushRef="#br0" timeOffset="105841.8119">13516 8467 0,'0'0'16,"0"0"-16,0 0 0,-25-8 0,10 6 15,-6 2-15,-5 1 0,-3 2 16,-1 1-16,-10 3 0,1 3 16,4 1-16,3 0 0,0 3 15,6 1-15,7-1 0,6 1 16,8 1-16,7 1 0,6-1 16,4-2-16,7 1 0,5-1 15,-2 0-15,0 0 0,-3-1 16,-1-1-16,-4-1 0,-3-1 0,-3 1 15,-4-1-15,-4-2 0,-2-2 16,-6 3-16,-3 2 0,-4-2 16,-3-2-16,-3-3 0,-2-1 15,3-1-15,3-1 0,2 1 16,3-1-16,2-1 0</inkml:trace>
  <inkml:trace contextRef="#ctx0" brushRef="#br0" timeOffset="106095.0487">13837 8347 0,'0'0'0,"0"0"0,0 0 0,0 0 16,-18 25-16,8-7 0,-2 4 15,-2 3-15,-2 1 0,-3 11 16,-2 4-16,3-2 0,3-1 0,1 3 15,7-2-15,4-6 0,7-4 16,9-3-16,7-6 0,-4-8 16,1-4-16,5-3 0,6-1 15,-3-4-15,-2-2 0,1-6 16,-3-3-16,-4 3 0,-5 1 0,-2 1 16</inkml:trace>
  <inkml:trace contextRef="#ctx0" brushRef="#br0" timeOffset="106275.8409">13608 8579 0,'0'0'0,"0"0"0,0 0 16,29-5-16,-12 3 0,4 1 16,3 0-16,1 1 0,2 0 0,9 0 15,3 0-15,-2 0 16,1 0-16,5-2 0,-2-3 0,-8 2 15,-7-1-15,-4 2 0</inkml:trace>
  <inkml:trace contextRef="#ctx0" brushRef="#br0" timeOffset="106526.0499">14383 8310 0,'0'0'0,"0"0"0,0 0 16,0 0-16,-4 22 0,4-22 0,-13 28 16,5-8-16,0 0 0,-2 6 15,-1 4-15,-3 8 0,1 1 16,1 1-16,0 1 0,0 3 16,2-7-16,1-5 0,1-3 15,3-6-15,0-2 0,2-6 16,2-4-16,0-2 0,0-1 0,0-2 15</inkml:trace>
  <inkml:trace contextRef="#ctx0" brushRef="#br0" timeOffset="106859.6254">14451 8658 0,'0'0'0,"0"0"15,0 0-15,31 2 0,-31-2 0,27 3 16,-8-2-16,2 1 0,2-1 15,8-2-15,0-2 0,0 0 16,0 0-16,0-4 0,-2-1 16,3-3-16,-5 0 0,-5-1 15,-3 0-15,-6-1 0,-4 1 0,-5-2 16,-4 0-16,-8 0 16,-6 1-16,-6 2 0,-5 2 15,-3 3-15,-1 2 0,-5 8 16,-2 6-16,2 0 0,2 0 0,-6 6 15,3 5-15,6 1 0,7 2 16,9 3-16,7 1 0,7-1 16,5-2-16,9 0 0,6 1 15,5-6-15,5-4 0,6-2 16,6-3-16,3-2 0,1-1 16,-4-1-16,-11-2 0,-8 0 15</inkml:trace>
  <inkml:trace contextRef="#ctx0" brushRef="#br0" timeOffset="107276.3374">15524 8607 0,'0'0'0,"0"0"15,0 0-15,31 3 0,-31-3 16,40 1-16,-12 1 0,2-1 16,1 0-16,13 2 0,4-1 15,5 2-15,-5 0 0,-3-4 16,-1-3-16,-2 0 0,-8 2 0,-8-1 15,-5 1-15,-4 0 0</inkml:trace>
  <inkml:trace contextRef="#ctx0" brushRef="#br0" timeOffset="107493.8579">15804 8374 0,'0'0'0,"0"0"0,0 0 0,0 0 16,-4 28-16,4-28 0,-8 33 16,1-12-16,-1 2 0,1 4 15,-2 2-15,-2 9 0,1-1 0,0 0 16,1-2-16,1 2 16,3-5-16,4-5 0,3-4 15,-1-5-15,0-3 0,0-3 0</inkml:trace>
  <inkml:trace contextRef="#ctx0" brushRef="#br0" timeOffset="107777.612">16762 8323 0,'0'0'16,"0"0"-16,0 0 0,-27 9 0,27-9 15,-29 11-15,8-1 16,0-1-16,1-1 0,-2 5 0,3 1 16,4-1-16,2 1 0,9-2 15,5-1-15,6-1 0,4-1 0,9-3 16,6-1-16,2 0 16,1 0-16,11 0 0,3-2 15,-4 0-15,-3 0 0,0 1 16,-5 1-16,-6-2 0,-7 0 0,-3-1 15,-4 1-15,-2-2 0</inkml:trace>
  <inkml:trace contextRef="#ctx0" brushRef="#br0" timeOffset="107972.8312">16480 8852 0,'0'0'0,"0"0"15,0 0-15,-3 22 0,2-13 0,0 1 16,-1 1-16,0 0 0,0 0 0,-1 1 16,2-1-16,0-3 15,1 0-15,0-2 0,1-1 16,0-2-16,-1-3 0,3 4 16,-3-4-16,2 2 0</inkml:trace>
  <inkml:trace contextRef="#ctx0" brushRef="#br0" timeOffset="108161.1216">16880 8754 0,'0'0'0,"0"0"16,2 18-16,-1-6 0,0 0 16,-1 4-16,0 4 0,-1 0 15,0 0-15,-2 8 0,-2 0 16,1 0-16,-1-1 0,-2 2 15,-1-2-15,-4-5 0,-2-4 0,1-4 16,3-1-16,3-5 0</inkml:trace>
  <inkml:trace contextRef="#ctx0" brushRef="#br0" timeOffset="109162.5204">6169 10011 0,'0'0'0,"0"0"0,0 0 16,0 0-16,27-3 0,-27 3 15,27 2-15,-11-1 0,-2 0 0,5 2 16,3 0-16,0-1 16,0 2-16,7 0 0,-1 0 15,0 0-15,-1-2 0,-1 1 0,0 0 16,-4-1-16,-3-2 0,-4 0 15,-1 0-15,-3 0 0</inkml:trace>
  <inkml:trace contextRef="#ctx0" brushRef="#br0" timeOffset="109379.1642">6891 10092 0,'0'0'0,"0"0"0,0 0 16,0 0-16,-6 26 0,6-26 15,-16 26-15,8-12 0,-1 2 0,-3 0 16,2 2-16,-1-1 16,3-2-16,-3 2 0,3-3 15,3 0-15,1-3 0,3-1 16,-2-1-16,1-2 0</inkml:trace>
  <inkml:trace contextRef="#ctx0" brushRef="#br0" timeOffset="109562.0775">6928 9887 0,'0'0'16,"0"0"-16,0 0 0,0 0 0,28 2 15,-15 1-15,1-1 0,0 1 16,1 1-16,0 1 0,3-1 16,-5-1-16,-1 0 0,-1 0 15</inkml:trace>
  <inkml:trace contextRef="#ctx0" brushRef="#br0" timeOffset="109928.8951">7092 10105 0,'0'0'0,"0"0"0,0 0 0,-16 26 16,8-15-16,-2 1 0,0 2 15,-1 0-15,1 0 0,-1 3 16,1-1-16,2-3 0,2-2 16,0-3-16,1 0 0,0-3 0,2-2 15,3-3-15,0-5 16,2 0-16,2-1 0,1-2 0,2-2 15,3-1-15,-1-2 0,8-3 16,1-2-16,0 2 0,-2 2 16,4 1-16,3 0 0,-1 2 15,0 3-15,2 1 0,-2 0 16,-2 4-16,-2 0 0,-3 6 16,-1 1-16,-4 3 0,-1-1 0,-3 3 15,-3 4-15,-2 0 0,-2 2 16,-1 0-16,-1 1 15,-2 2-15,1 2 0,-1 1 0,1 0 16,2-7-16,2-2 0,-3 0 16,2-2-16,1-2 0</inkml:trace>
  <inkml:trace contextRef="#ctx0" brushRef="#br0" timeOffset="110396.1323">7778 10098 0,'0'0'0,"0"0"0,0 0 16,0 0-16,0 0 0,0 0 15,-28-11-15,28 11 0,-31 1 16,12 1-16,-5 2 0,0 2 16,0 1-16,0 4 0,0 4 15,-2 3-15,2 0 0,5 0 0,4-1 16,4-2-16,4-2 0,7 2 15,4-2-15,7-2 0,2-3 16,4-4-16,5-2 0,4-4 16,-1 0-16,2-4 0,3-5 15,-3 0-15,-6 0 0,-2-2 16,0-3-16,-2 1 0,-5 0 16,-1 1-16,-3 3 0,-2 2 15,1 2-15,-7 1 0,-2 2 16,-2 4-16,0 3 0,-3 5 15,-1 3-15,-6 3 0,1 3 0,-5 10 16,-3 7-16,5-5 0,3-1 16,-1-2-16,6-2 0,-2-4 15,2-2-15,0-1 0,1 1 16,-1-5-16,1-4 0,-4-3 16,-2-2-16,-5-2 0,-3-2 0,-1-2 15,-2-2-15,-1-1 0,-1-3 16,5 2-16,5 0 0,3 2 15</inkml:trace>
  <inkml:trace contextRef="#ctx0" brushRef="#br0" timeOffset="110997.2085">6980 10708 0,'0'0'16,"0"0"-16,0 0 0,-20 6 0,20-6 0,-26 3 16,8-3-16,-3 0 15,0 0-15,-13-3 0,-2-1 16,-2 1-16,0-2 0,-11-5 16,-2-3-16,2-2 0,4 0 0,-12-8 15,0 0-15,4 0 0,3 2 16,-9-9-16,-1-3 0,9 0 15,7 1-15,-7-7 0,1-2 16,6 5-16,6 2 0,6-3 16,5 0-16,7 2 0,3 2 15,10-10-15,7-2 0,3 13 16,2 3-16,17-7 0,13-3 16,-3 6-16,1 1 0,18 2 15,12-1-15,1 3 0,-1 4 0,51-12 16,4 4-16,-14 11 0,-9 7 15,18 10-15,8 7 16,-18 4-16,-10 2 0,7 9 0,7 6 16,-11 3-16,-8 2 0,6 7 15,4 5-15,-19-3 0,-15 0 0,-3 8 16,-1 6-16,-14-6 16,-10-2-16,-5 5 0,-3 7 15,-14-7-15,-6-3 0,-14 2 0,-7 3 16,-4-12-16,-4-7 0,-8 2 15,-5 0-15,-5-6 0,-2-6 16,-13 2-16,-8 0 0,8-4 16,5-2-16,-13-6 0,-8-3 15,1-1-15,3-3 0,-11-4 16,-7-3-16,15 0 0,9 0 0,-7-2 16,-2 1-16,19 1 15,16 1-15,11 0 0</inkml:trace>
  <inkml:trace contextRef="#ctx0" brushRef="#br0" timeOffset="119439.3549">9568 10006 0,'0'0'0,"0"0"0,0 0 15,0 0-15,26-3 0,-26 3 0,22-2 16,-9 2-16,2 2 0,4-3 15,2-1-15,2 0 0,2 0 16,12-1-16,3 0 0,0 0 16,3 2-16,5 0 0,2-2 15,15 1-15,2 1 0,13-2 16,2 2-16,-1-2 0,0 1 0,12 0 16,-1 2-16,8 0 15,-4 2-15,33 2 0,-13-2 0,-14 1 16,-9-1-16,-7-2 0,-4-1 15,-11 2-15,-7 2 0,-14 3 16,-10 0-16,-15 1 0,-10-2 16,-4-1-16,-3-2 0,-3 1 15</inkml:trace>
  <inkml:trace contextRef="#ctx0" brushRef="#br0" timeOffset="120559.9796">10880 10126 0,'0'0'0,"0"0"15,0 0-15,-3 21 0,3-21 0,-5 22 16,5-22-16,-8 36 0,2-13 0,-2 1 16,-2 4-16,-2 4 15,0-2-15,1-4 0,0-1 16,2-4-16,3-3 0,-1-1 16,3-5-16,0-5 0,1-5 0,3-2 15,2-6-15,2-1 0,0 0 16,4-6-16,3-4 0,0 0 15,1-1-15,8-3 0,4-1 16,1 2-16,1 3 0,0 3 16,2 2-16,-3 3 0,-2 2 15,-1 5-15,0 4 0,-3 2 0,-3 1 16,-4 4-16,-2 3 16,-4 0-16,-1 0 0,-10 1 0,-5 2 15,-3 0-15,-2-1 0,-4 2 16,-2 1-16,-2-3 0,-3 0 15,-4 1-15,-2 2 0,6-10 16,1-3-16,-4 8 0,2 6 16,5-4-16,4-3 0,5-3 0</inkml:trace>
  <inkml:trace contextRef="#ctx0" brushRef="#br0" timeOffset="120927.0816">11332 10196 0,'0'0'16,"0"0"-16,0 0 0,0 0 0,0 0 16,-4 32-16,4-32 15,-11 25-15,11-25 0,-16 34 16,9-14-16,0-1 0,1 0 0,3-2 16,2 0-16,1-2 0,2-2 15,5 1-15,3-3 0,1-3 16,1-3-16,4-4 0,4-4 15,0 0-15,0-4 0,1-2 16,1-3-16,-2-3 0,0 0 16,3-7-16,-1-1 0,-3 4 0,-4 1 15,-3 4-15,-2 3 16,-2 3-16,-3 2 0,-4 4 16,-1 2-16,-4 3 0,0 3 0,-3 5 15,-2 4-15,0 1 0,1 0 16,0 2-16,1 1 0,2 1 15,0-2-15,3 5 0,3-3 16,6-3-16,4-4 0,-2-2 16,-2-4-16,-1 0 0</inkml:trace>
  <inkml:trace contextRef="#ctx0" brushRef="#br0" timeOffset="121224.7757">11979 10119 0,'0'0'0,"0"0"16,0 0-16,-26 4 0,26-4 0,-26 10 16,26-10-16,-27 16 15,14-7-15,2 1 0,1 1 16,2 2-16,3 2 0,2 4 16,6 3-16,1-2 0,4-2 0,2-1 15,2-3-15,-1-1 16,0 0-16,-2-1 0,-4-1 0,-2 0 15,-3-1-15,-5 2 0,-6-1 16,-1-3-16,-2 0 0,-2 0 16,-3 0-16,-2-2 0,-1 0 15,1-3-15,1-5 0,5-1 0,3-1 16,0 0-16,2 1 0,2 1 16</inkml:trace>
  <inkml:trace contextRef="#ctx0" brushRef="#br0" timeOffset="121690.9857">12220 10177 0,'0'0'0,"0"0"0,0 0 16,0 0-16,-11 20 0,11-20 0,-15 28 16,8-11-16,-1 1 0,1-1 15,2 0-15,0 0 0,2 0 16,1 0-16,2-2 0,3-3 15,4-1-15,5-4 0,4-3 16,2-1-16,1-3 0,2-4 16,2-4-16,-1-2 0,0-1 0,0-4 15,-1-4-15,1-2 16,-2 0-16,-4 3 0,0 1 16,-4 4-16,-3 2 0,-2 2 0,-1 2 15,-3 2-15,0 3 0,-3 4 16,-3 4-16,0 5 0,-3 4 0,-2 7 15,-3 8-15,1-1 16,1 0-16,-2 6 0,0-1 16,2-3-16,1-3 0,1 4 15,0-3-15,0-3 0,2-5 16,-1-5-16,1-4 0,-2-4 0,1-4 16,-5-2-16,-4-4 15,-1-1-15,-2-5 0,-2-1 0,-2-2 16,3-1-16,3-3 0,2-3 15,1-2-15,5 2 0,1 3 16,5-1-16,3 2 0,0 1 16,0 4-16,0 1 0</inkml:trace>
  <inkml:trace contextRef="#ctx0" brushRef="#br0" timeOffset="121843.6063">12793 10395 0,'0'0'0,"0"0"16,0 0-16,0 0 0,0 0 0,-7 27 16,7-27-16,-16 22 15,4-9-15,0 0 0,-2 0 16,2-2-16,1-1 0,1-2 0,2 0 16,1-1-16</inkml:trace>
  <inkml:trace contextRef="#ctx0" brushRef="#br0" timeOffset="122308.2996">13365 9978 0,'0'0'0,"0"0"16,0 0-16,5 19 0,-5-19 15,-5 28-15,-3-6 0,0 0 16,-1 3-16,-3 5 0,-1-1 16,2-1-16,0-1 0,3-2 15,0-4-15,0 2 0,2-4 0,0-4 16,2-2-16,1-7 0,1-1 16,2-5-16,1-4 0,3-3 15,0-2-15,2-5 0,1-2 16,4-2-16,4-2 0,2 2 15,3-2-15,-1 4 0,-3 2 16,6-1-16,1 4 0,-3 3 16,1 2-16,0 4 0,0 2 15,-3 6-15,-3 1 0,-1 5 16,-3 0-16,-4 4 0,-1 1 0,-3 2 16,-1 2-16,-1 1 0,1-1 15,-2 0-15,-2-2 0,1-3 16,0-2-16,0-2 0,0 0 15,-1-3-15,0-1 0,-1-6 16,1-2-16,0 0 0,0 0 0,0 0 16</inkml:trace>
  <inkml:trace contextRef="#ctx0" brushRef="#br0" timeOffset="122608.5565">13706 10276 0,'0'0'0,"0"0"0,0 0 0,25 2 15,-25-2-15,28 1 0,-8 0 16,-2-1-16,1-1 0,6-2 16,1-1-16,-2 1 0,-1-2 15,-1 0-15,-1-1 0,-3 0 16,-3-1-16,-3-3 0,-3-5 16,-3 2-16,-5 0 0,-6-1 0,-5 1 15,-1 2-15,0 3 0,-3 1 16,-4 4-16,0 2 0,-2 0 15,-6 5-15,2 4 0,3 2 16,4 1-16,1 5 0,3 3 16,3 0-16,3-1 0,5 4 15,4-1-15,5 0 0,3-3 0,9-2 16,7-3-16,3-3 0,1-4 16,-6-1-16,-4 0 0,-4-2 15</inkml:trace>
  <inkml:trace contextRef="#ctx0" brushRef="#br0" timeOffset="122859.4459">14599 10151 0,'0'0'0,"0"0"0,0 0 16,0 0-16,0 0 0,0 0 0,-28-11 15,28 11-15,-30-2 0,30 2 16,-37 7-16,16-1 0,-1 0 0,-6 6 15,1 4-15,3 0 16,3 1-16,4 3 0,4 3 16,4-1-16,5 0 0,8 1 15,8-4-15,4-2 0,1-4 16,10-3-16,6-4 0,0-3 0,0-3 16,-2 0-16,-7 0 0,-5 0 15</inkml:trace>
  <inkml:trace contextRef="#ctx0" brushRef="#br0" timeOffset="123126.3346">14998 9939 0,'0'0'0,"0"0"15,0 0-15,0 0 0,0 0 0,-9 33 16,9-33-16,-18 36 0,8-16 15,-1 5-15,-1 4 0,-2 7 16,1-3-16,-2 6 0,4-1 16,3-6-16,1-3 0,5-7 15,4-4-15,2-2 0,2-1 0,6-4 16,5-6-16,1-1 16,3-2-16,3-5 0,3-2 15,-2-4-15,1 0 0,-5 0 0,-5 2 16,-2 2-16</inkml:trace>
  <inkml:trace contextRef="#ctx0" brushRef="#br0" timeOffset="123343.5264">14820 10146 0,'0'0'0,"0"0"16,0 0-16,26-2 0,-26 2 15,26-3-15,-26 3 0,39-2 16,-18 0-16,2 1 0,1-1 16,8 1-16,0 1 0,-1-1 15,-1-3-15,-5 1 0,-4 0 0,-3 2 16</inkml:trace>
  <inkml:trace contextRef="#ctx0" brushRef="#br0" timeOffset="123543.6561">15373 10125 0,'0'0'15,"0"0"-15,0 0 0,-5 18 0,5-18 16,-6 19-16,6-19 0,-12 24 16,6-10-16,1 0 0,-2 2 15,1-2-15,2-1 0,1-1 16,0-3-16,1 0 0,1-3 15,2-2-15,3-4 0,-1 0 16,0 0-16,-1 0 0</inkml:trace>
  <inkml:trace contextRef="#ctx0" brushRef="#br0" timeOffset="123697.2874">15382 9856 0,'0'0'0,"0"0"15,0 0-15,0 0 0,0 0 16,18 18-16,-18-18 0,16 13 0,-16-13 16,18 19-16,-4-8 15,-3 0-15,-1-3 0,-2 0 16</inkml:trace>
  <inkml:trace contextRef="#ctx0" brushRef="#br0" timeOffset="123960.1544">15831 10024 0,'0'0'0,"0"0"15,0 0-15,0 0 0,0 0 0,0 0 16,-37 2-16,37-2 0,-28 6 16,28-6-16,-38 12 0,16-4 15,0 0-15,0 3 0,-2 3 16,-2 4-16,2 0 0,4 0 15,4 1-15,6-1 0,7-2 16,6 0-16,7 0 0,6-1 16,4-3-16,9 1 0,7-2 15,0-3-15,0-1 0,-6-2 0,-6-1 16,-4 0-16</inkml:trace>
  <inkml:trace contextRef="#ctx0" brushRef="#br0" timeOffset="128882.1149">19796 11469 0,'0'0'0,"0"0"0,0 0 16,0 0-16,0 0 0,0 0 15,0 0-15,21-14 0,-21 14 0,0 0 16,28-9-16,-28 9 0,22-4 16,-8 2-16,2 2 0,3 0 15,2 2-15,2 0 0,1 1 16,5-1-16,2 0 15,16-1-15,7 0 0,-1 0 16,-1 1-16,13 0 0,1 0 0,15-1 16,-1 0-16,25-1 15,7 2 1,12-5-16,7-2 0,-2 4 0,-19 2 16,53 0-16,-10 0 0,-26-3 0,-14-1 15,13 3-15,9 0 0,-16 2 16,-11 1-16,16-6 15,9-4-15,-16 2 0,-11 1 0,16 1 16,12 2-16,-19-2 0,-10 1 16,13-1-16,9-1 0,-17 2 15,-10 1-15,16-1 0,11-2 16,-16 1-16,-9 1 0,10 0 16,7 0-16,-13 0 0,-9-1 0,16 0 15,9 2-15,-6-1 16,-4 1-16,16-2 0,11 1 15,-23-1-15,-17-1 0,1 1 0,2 1 16,1-1-16,3 1 0,0 0 16,-1 1-16,-3-4 0,1-3 0,4 7 15,3 2-15,-3 2 0,-1 0 16,-2-8-16,0-5 16,0 6-16,-2 5 0,2 3 15,2 2-15,-5-6 0,-2-5 0,4 0 16,1 2-16,-6 0 0,-5 2 15,5 1-15,3 1 0,-3-2 16,0-2-16,-4 0 16,-3 1-16,-1 0 0,-3 1 0,3 1 15,2-1-15,-4 0 0,-2 0 0,0 1 16,1 1-16,-1 5 16,-2 4-16,0-2 0,2 1 15,-1-4-15,0-1 0,-3 2 16,-2 1-16,-2 0 0,-4 1 0,0 6 15,0 1-15,-5 0 0,-6-2 16,7 1-16,3-2 16,-5 2-16,-3 2 0,-12-1 15,-8-3-15,-4-4 0,-3-2 0,-8-5 16,-2-2-16,-7-1 0,-6-1 16,-7-9-16,-7-5 15,0 5-15,0 5 0,-1 2 16</inkml:trace>
  <inkml:trace contextRef="#ctx0" brushRef="#br0" timeOffset="130183.0442">21157 11715 0,'0'0'0,"0"0"0,0 0 15,-22 4-15,22-4 0,-20 2 16,20-2-16,-26 2 0,11 0 0,-4-1 15,-3 0-15,-1 0 0,-1 0 16,-9-3-16,-3-2 0,2 1 16,1 1-16,-11-1 0,-4-4 15,4 0-15,1 0 0,-2-1 16,-2-2-16,-8-2 0,5 1 0,-3-2 16,-1-1-16,2 0 0,1-1 15,-7-4-15,1-1 0,4 1 16,4-2-16,1-1 0,0-1 15,-1-2-15,2 0 0,4-1 16,3-2-16,4 2 0,5 2 0,3-3 16,2-3-16,7 3 15,2 2-15,3-5 0,0-3 16,7 1-16,2 2 0,5-4 0,4-2 16,0 7-16,2 1 0,7-6 15,7-4-15,3 2 0,2 0 16,14-5-16,6 0 0,-4 2 15,-2 1-15,8 1 0,4 1 16,-2 2-16,-4 2 0,30-12 16,0 7-16,-5 3 0,-5 5 15,4-3-15,4-1 0,-7 5 16,-5 2-16,7 2 0,6 0 16,-5 5-16,-1 2 0,4-3 15,4-5-15,-4 12 0,-3 7 0,9-6 16,5-3-16,-6-1 0,-7 2 15,5 6-15,4 4 0,-8 0 16,-6 1-16,8 2 0,4 0 16,-12 5-16,-7 2 0,5 3 15,3 1-15,-5 0 0,-4 0 0,1 1 16,0 0-16,-8 0 0,-5 1 16,2 6-16,3 6 15,-7 0-15,-4-1 0,-2 3 0,-1 1 16,2-1-16,-1-1 0,3 4 15,1 2-15,-7-2 0,-4 0 16,-4 4-16,-1 4 0,-5-8 16,0-5-16,1 6 0,0 6 15,-5-2-15,-5 2 0,0-1 16,0 3-16,-2-5 0,-3-1 0,-4 2 16,-3 1-16,0-14 0,0 3 15,-3 3-15,-3 3 0,0-2 16,0-2-16,-3 2 0,-1 1 15,-4-1-15,-1-2 0,-2 2 16,0 1-16,2-6 0,2-1 16,-14 6-16,-7 1 0,6-7 15,3-1-15,-10 1 0,-4 2 16,1-2-16,3-4 0,-15 3 16,-4 1-16,1-6 0,1-5 0,-8 3 15,-5 3-15,4-3 0,4-2 16,-37 0-16,1-7 0,10-2 15,4-1-15,0-5 0,-3-2 16,17 1-16,11-2 0,16 2 16,13 2-16,8 0 0</inkml:trace>
  <inkml:trace contextRef="#ctx0" brushRef="#br0" timeOffset="130999.1041">22342 10576 0,'0'0'15,"0"0"-15,0 0 0,0 0 0,18-12 16,-18 12-16,0 0 0,28-14 16,-18 9-16,2 0 0,1 1 15,0 0-15,0 2 0,4-2 16,2-3-16,1 1 0,0 1 0,9-4 16,1 0-16,0 1 0,-1 0 15,6-1-15,2 1 0,8-3 16,-2 2-16,5-2 0,1-1 15,-1 1-15,-4 1 0,14-4 16,4-1-16,-4 1 0,-2 1 0,13-2 16,4-2-16,-7 2 15,-5 2-15,16-1 0,4 1 16,-4-1-16,-4 0 0,41-11 16,-5 0-16,-15 9 0,-9 6 0,7-2 15,6-4-15,-12 7 0,-9 5 16,12-7-16,7-1 0,-10 0 15,-9 1-15,13 0 16,9 0-16,-13 3 0,-10 2 0,14 0 16,8-1-16,-11-2 0,-7 0 15,12 7-15,7 6 0,-11-1 16,-7 0-16,8 0 0,6 0 16,-10-1-16,-7 1 0,10 0 15,8 1-15,-10 0 0,-6 1 0,10 4 16,8 3-16,-13-1 0,-10 1 15,13-3-15,10-2 0,-15 2 16,-11 1-16,11 5 0,10 2 16,-11-2-16,-9-2 0,10 4 15,5 2-15,-13-2 0,-10-4 0,7 4 16,5 3-16,-10-2 16,-5-1-16,6 3 0,6 2 15,-14-3-15,-9-1 0,2-1 0,1 0 16,-5-6-16,-1-6 0,-1 6 15,1 4-15,-7-3 0,-5-2 0,-3 1 16,-3 0-16,-5 1 16,-5 0-16,4-4 0,3-4 15,-7 0-15,-4 0 0,-5 3 16,-2 3-16,-4-6 0,-1-1 0,-4-3 16,2 4-16,-2-4 15,0 0-15,2 0 0,-2 0 16,0 0-16</inkml:trace>
  <inkml:trace contextRef="#ctx0" brushRef="#br0" timeOffset="131350.9456">29113 10475 0,'0'0'0,"0"0"0,0 0 0,0 0 16,0 0-16,0 0 0,0 0 15,0 0-15,18 21 0,-18-21 0,0 0 16,17 21-16,-17-21 0,17 18 16,-8-6-16,1 0 0,0 1 15,0-1-15,-1 0 0,0 2 16,0-1-16,-3-1 0,0 2 15,-3-4-15,-2 0 16,-3-1-16,-2-3 0,-4 0 16,-3-1-16,-3-1 0,-4-1 15,-10-1-15,-1-2 0,-8-1 0,-6 1 16,-1-2-16,-2 1 0,-1 0 16,10 1-16,6-1 0</inkml:trace>
  <inkml:trace contextRef="#ctx0" brushRef="#br0" timeOffset="147700.7408">21535 11755 0,'0'0'0,"0"0"16,0 0-16,0 0 0,0 0 0,16 23 15,-16-23-15,9 20 16,-9-20-16,7 28 0,-3-12 16,-1-1-16,0-2 0,0-3 0,-1 0 15,0-1-15</inkml:trace>
  <inkml:trace contextRef="#ctx0" brushRef="#br0" timeOffset="148008.1226">21970 11866 0,'0'0'0,"0"0"16,0 0-16,0 0 0,-24 9 0,24-9 15,-36 6-15,13-2 0,-3-1 16,-5 2-16,-4 2 0,-11 2 16,2 0-16,-1 1 0,-1 1 15,-5 3-15,8-2 0,7 0 16,6-2-16,8 0 0,5-2 15,10 0-15,7 0 0,11-3 16,8-2-16,11-2 0,8-3 16,1 0-16,2 0 0,13-3 15,4 1-15,-4 2 0,-3 1 0,2-1 16,-6-1-16,-13 1 0,-8 1 16,-8 0-16,-7-1 0,-9 0 15,-6 0-15,0 0 16,2 1-16,0 0 0</inkml:trace>
  <inkml:trace contextRef="#ctx0" brushRef="#br0" timeOffset="148235.0105">21885 11666 0,'0'0'0,"0"0"0,0 0 16,-1 27-16,1-27 0,-8 40 15,0-8-15,-3 4 0,-3 5 0,-6 17 16,-1 6-16,-1 12 16,2-6-16,1 6 0,3-9 15,2-2-15,3-13 0,3-12 0,4-10 16,0-9-16,1-8 0,1-4 16,0-2-16,0-1 0</inkml:trace>
  <inkml:trace contextRef="#ctx0" brushRef="#br0" timeOffset="148452.4747">21767 12072 0,'0'0'0,"0"0"15,0 0-15,-23 1 0,23-1 0,-27 6 16,8-2-16,-2 3 0,-1 1 16,-2 3-16,1 1 0,-5 5 15,1 0-15,5-1 0,4-1 16,7-1-16,7 1 0,9-3 15,9-2 1,9-4-16,9-3 0,2-2 0,2-2 0,14-5 16,2-4-16,-3 1 0,-10 1 15,-9 2-15</inkml:trace>
  <inkml:trace contextRef="#ctx0" brushRef="#br0" timeOffset="148636.0524">22007 11843 0,'0'0'0,"0"0"16,0 0-16,30 4 0,-30-4 0,36 2 15,-12 0-15,2 0 16,3 2-16,8-2 0,1-1 16,-4 0-16,-1-1 0,4 0 0,-2-2 15,-8-2-15,-5 0 0,-4 1 16,-4 1-16,-2-1 0</inkml:trace>
  <inkml:trace contextRef="#ctx0" brushRef="#br0" timeOffset="149570.1384">22298 11712 0,'0'0'15,"0"0"-15,0 0 0,-5 28 16,5-28-16,-10 32 0,2-11 0,-3 8 15,0 2-15,0-1 16,1 1-16,1-4 0,1-2 0,-6 2 16,0-4-16,-3-5 0,0-4 15,-3-4-15,-1-3 0,2-3 16,2-2-16,0-4 0,2 1 16,0-5-16,1 0 0,2 1 15,2-2-15,4 3 0,3-1 0,5 0 16,5-1-16,6 1 0,5 1 15,5 2-15,5 0 16,4-1-16,3 2 0,8 1 0,1 1 16,-2 2-16,0 0 0,0 1 15,-6 2-15,-7-1 0,-7 0 16,-9 0-16,-5-1 0,-11 0 16,-6 2-16,-11-1 0,-7 0 15,-8 0-15,-7-3 0,-13 3 16,-4 1-16,2-2 0,1-2 0,-1 2 15,6 1-15,9-1 16,8 3-16,11-3 0,7-3 16,10 2-16,5 1 0,13 0 15,10 1-15,9-2 0,5-1 0,10 0 16,8-1-16,1 1 16,2 1-16,8 2 0,0-1 0,-2 1 15,-11 0-15,-6 0 0,-8-2 16,-10-1-16,-8 0 0,-15-2 15,-10 0-15,-6-1 0,-5-1 0,-10 1 16,-8 1-16,2 0 0,-3 1 16,-3 4-16,-4 3 15,-4 4-15,3-1 0,0 3 0,0 2 16,5 6-16,6 4 0,2 2 16,3 0-16,4-1 0,3 0 15,7-1-15,4 0 0,3-4 16,4 0-16,4-8 0,5-3 15,2-3-15,3-1 0,-1-6 16,1-2-16,1-5 0,0-2 0,5-3 16,2-3-16,0-3 0,0-1 15,-2-3-15,0-2 0,0 2 16,-1 0-16,4 4 0,2 2 16,1 4-16,-1 3 0,0 4 15,0 3-15,0 3 0,1 2 16,0 3-16,-2 2 0,-6 0 15,-2 1-15,-1 2 0,-2 1 16,-3 2-16,0 1 0,-2-1 16,-3 1-16,-2-2 0,-2-1 0,-5-1 15,-2 1-15,-7-4 0,-2-2 16,-2-3-16,-1-2 0,0-2 16,2 0-16,-1-5 0,0-4 15,2-1-15,3-1 0,4-1 16,4-1-16,7 2 0,4 1 15,7-2-15,5 0 0,7-4 16,7 0-16,4 0 0,5 0 16,-7 2-16,-6 3 0,-5 2 15</inkml:trace>
  <inkml:trace contextRef="#ctx0" brushRef="#br0" timeOffset="149820.3144">23019 11786 0,'0'0'0,"0"0"15,0 0-15,-17 22 0,17-22 0,-23 22 16,7-5-16,2-1 0,2 0 16,1 8-16,5 1 0,6-3 15,5-1-15,6-3 0,4-2 16,5-3-16,3-2 0,10 0 15,3-4-15,2-1 0,-1-2 16,0-3-16,-2-4 0,1-17 16,-5-12-16,-6 7 0,-6 5 15,-3 5-15</inkml:trace>
  <inkml:trace contextRef="#ctx0" brushRef="#br0" timeOffset="150004.2565">23184 11853 0,'0'0'0,"0"0"0,0 0 15,-9 23-15,9-23 0,-9 28 16,1-5-16,-1 1 0,0 1 0,-6 11 16,-1 3-16,-1-1 0,1 1 15,-5 6-15,0-2 16,1-4-16,1-3 0,-2-5 0,2-7 16,4-8-16,3-5 0,2-2 15,2-3-15,3-1 0</inkml:trace>
  <inkml:trace contextRef="#ctx0" brushRef="#br0" timeOffset="150170.3338">23074 12293 0,'0'0'0,"0"0"16,0 0-16,21 25 0,-13-14 0,1 4 16,1 2-16,2 4 0,1 1 15,2-2-15,0 0 0,0-4 16,1-2-16,-1-5 0,2-3 15,-2-5-15,1-5 0,-4 1 16,-1 0-16,-2 1 0</inkml:trace>
  <inkml:trace contextRef="#ctx0" brushRef="#br0" timeOffset="150620.6218">23446 11851 0,'0'0'0,"0"0"0,0 0 16,0 0-16,21 19 0,-21-19 16,28 13-16,-28-13 0,36 14 0,-12-7 15,5 0-15,1-2 0,0 0 16,12 1-16,2-1 0,-3 0 16,-3-1-16,5-2 0,-2-2 15,-6-3-15,-4-1 0,-6-5 16,-5-3-16,-5-3 0,-3-2 15,-5-1-15,-5 0 0,-4 0 16,-3-1-16,-3 4 0,-2 3 16,0 1-16,0 0 0,-2 3 15,-2 2-15,-4 5 0,-2 4 0,-1 4 16,-1 3-16,-1 4 0,0 4 16,-6 8-16,-5 7 15,1 3-15,1 4 0,-3 9 16,2-2-16,3 4 0,7-6 0,9-5 15,9-4-15,6-5 0,6-3 16,5-4-16,5-3 0,5-2 16,5-3-16,3-6 0,3-6 15,-1-1-15,0-3 0,1-2 16,0-3-16,-6-7 0,-3-4 16,-7-3-16,-5-2 0,-4 7 15,-1 3-15,-3 2 0</inkml:trace>
  <inkml:trace contextRef="#ctx0" brushRef="#br0" timeOffset="150971.8604">23425 12073 0,'0'0'0,"0"0"0,0 0 0,0 0 16,0 0-16,0 0 0,30 8 15,-30-8-15,27 7 0,-27-7 16,38 6-16,-17-2 15,2 1-15,-3 0 0,-3 1 0,1 1 16,-1 1 0,-2 1-16,-2 2 0,2 4 0,-4 0 15,-5 3-15,-2 3 0,-3 2 16,-1 4-16,-3 1 16,1 1-16,-1 7 0,0 2 15,-1-2-15,1-2 16,1-3-16,1-5 0,0-1 0,0-2 15,1-4-15,0-4 0,-2-1 16,0-2-16,0-1 0,0-2 16,-3-5-16,-1-2 0,-2-3 0,-2-2 15,-3-6-15,-4-5 16,4 3-16,2 1 0,1 2 16</inkml:trace>
  <inkml:trace contextRef="#ctx0" brushRef="#br0" timeOffset="151138.4014">23383 12493 0,'0'0'0,"0"0"16,0 0-16,3 18 0,-3-18 0,0 0 15,-1 29 1,1-29-16,-3 27 0,1-12 0,1-1 16,0-1-16,0 0 0,1-2 15,0-1-15,0-3 16</inkml:trace>
  <inkml:trace contextRef="#ctx0" brushRef="#br0" timeOffset="151294.328">23966 12754 0,'0'0'0,"0"0"15,6 14-15,-3-6 0,1 1 16,0 0-16,0 0 0,2-2 15,0 0-15,2-2 0,1-2 16,-1-1-16,-2 0 0,0-1 16</inkml:trace>
  <inkml:trace contextRef="#ctx0" brushRef="#br0" timeOffset="151488.3451">24466 12497 0,'0'0'16,"0"0"-16,0 0 0,15 13 15,-15-13-15,0 0 0,27 12 16,-16-8-16,0 1 0,0-3 0,0 0 16,-1-1-16,-1 0 0,-2 0 15</inkml:trace>
  <inkml:trace contextRef="#ctx0" brushRef="#br0" timeOffset="151822.056">24915 12031 0,'0'0'0,"11"1"0,4 0 15,3 1-15,0-1 0,13 0 0,7-1 16,7-1-16,-1-1 0,2-2 15,3 0-15,0-1 0,-6-1 0,-6 1 16,-5-1-16,-7-1 16,-5-1-16,-5 2 0,-2 1 15,-4 1-15</inkml:trace>
  <inkml:trace contextRef="#ctx0" brushRef="#br0" timeOffset="152156.1161">25126 11851 0,'0'0'0,"0"0"0,-3 22 0,1-3 15,-2 4-15,-1 17 16,-2 9-16,1 2 0,-2 3 0,-1 9 16,0 9-16,4-9 0,3-9 15,0-3-15,2-9 0,-1-9 16,0-6-16,0-6 0,-1-6 15,-6-7-15,-5-5 0,-2-4 16,-4-4-16,1-4 0,2-4 0,-2-7 16,0-6-16,-1 1 0,-1 3 15,1 1-15,2 2 0,3 1 16,2 1-16,4 5 0,3 3 16,8 1-16,7 0 0,6-1 15,8-3-15,5 1 0,7 1 16,6-2-16,5 0 15,-3 1-15,-9 1 0,-7 3 0</inkml:trace>
  <inkml:trace contextRef="#ctx0" brushRef="#br0" timeOffset="152356.1536">25545 11773 0,'0'0'0,"0"0"0,0 0 0,0 0 16,-5 23-16,5-23 0,-13 33 15,6-11-15,-2 3 16,0 3-16,0 1 0,3-4 0,0-3 16,0 3-16,0-5 0,2-2 15</inkml:trace>
  <inkml:trace contextRef="#ctx0" brushRef="#br0" timeOffset="152607.2037">25697 11767 0,'0'0'0,"0"0"0,0 0 15,0 0-15,22 7 0,-16-1 0,-1 3 16,1-1-16,0 3 0,0 1 15,-2 1-15,0 1 0,-2 0 16,-2 3-16,-1 1 0,-1 5 16,-2 1-16,-1-2 0,-2 0 15,-2-1-15,-1 0 0,-1-2 16,-1 2-16,0-4 16,0-2-16,2-1 0,1-3 0,3-1 15</inkml:trace>
  <inkml:trace contextRef="#ctx0" brushRef="#br0" timeOffset="152773.1052">25605 11935 0,'0'0'0,"0"0"0,0 0 0,0 0 16,26 12-16,-26-12 0,22 10 15,-22-10-15,21 9 0,-12-4 16,-1-3-16,-2 2 0,0-1 0,-1 0 15</inkml:trace>
  <inkml:trace contextRef="#ctx0" brushRef="#br0" timeOffset="152939.8054">25382 12073 0,'0'0'16,"0"0"-16,0 0 0,0 0 15,0 0-15,25 6 0,-25-6 16,36 1-16,-36-1 0,46 2 15,-16-1 1,1 0-16,2 0 0,-4 0 0,-1 0 16,2 1-16,-5-2 0,-4 1 0</inkml:trace>
  <inkml:trace contextRef="#ctx0" brushRef="#br0" timeOffset="153139.8058">25275 12180 0,'0'0'0,"0"0"0,0 0 15,25 8-15,-25-8 0,29 6 0,-12-2 16,2 1-16,5-1 0,1-1 16,1 1-16,9-1 0,-1-1 15,-1 0-15,-1-5 0,-6 2 16,-4 0-16,-3 0 0</inkml:trace>
  <inkml:trace contextRef="#ctx0" brushRef="#br0" timeOffset="153523.7849">25577 12237 0,'0'0'0,"0"0"0,0 0 16,-19 19-16,19-19 0,-24 24 0,10-8 16,1-1-16,2 2 0,-3 3 15,3 0-15,2-1 0,2-1 16,2-2-16,2-1 0,3-1 15,2-3-15,4-3 0,3-1 16,2-4-16,2-2 0,0-2 16,1-2-16,0-1 0,-2-2 0,-1-2 15,-1-2-15,-3 0 16,0 1-16,-3-3 0,-1-1 16,-3 0-16,-3 0 0,-4 1 0,-5 0 15,-5 4-15,-4 1 0,-3 3 16,-3 4-16,-1 4 0,-3 3 15,-7 4-15,3 3 0,1 4 16,1 3-16,4 2 0,4 2 16,3 7-16,6 1 0,10-1 15,6 0-15,7-7 0,6-3 0,12-5 16,10-3 0,3-2-16,2-3 0,13-3 0,4-5 15,-2-5-15,-1-6 0,-1-7 16,-2-5-16,-12 5 15,-9 5-15,-8 3 0</inkml:trace>
  <inkml:trace contextRef="#ctx0" brushRef="#br0" timeOffset="153790.343">26180 11878 0,'0'0'0,"0"0"0,0 0 15,0 0-15,0 0 0,-22 20 16,22-20-16,-22 23 0,11-10 16,1 2-16,0 1 0,2-1 0,2 0 15,3 0-15,0-1 16,4 1-16,4-2 0,5-3 0,4 0 16,7 0-16,1-2 15,6-4-15,4-4 0,-4 2 0,-1-2 16,4-2-16,-3-2 0,-5 0 15,-4 2-15,-3 0 16</inkml:trace>
  <inkml:trace contextRef="#ctx0" brushRef="#br0" timeOffset="153980.3005">26329 11890 0,'0'0'0,"0"0"15,0 0-15,0 0 0,0 0 0,-4 22 16,4-22-16,-8 27 15,8-27-15,-14 39 0,5-16 0,-1 5 16,-2 3-16,-7 10 0,-2 1 16,-1-1-16,0-2 0,-5 8 15,3-2-15,2-7 0,2-6 16,-2 0-16,2-5 0,5-7 16,3-5-16,2-3 0</inkml:trace>
  <inkml:trace contextRef="#ctx0" brushRef="#br0" timeOffset="154157.8713">26229 12305 0,'0'0'0,"0"0"0,0 0 0,12 28 16,-6-13-16,2 1 0,0 2 16,1 1-16,-1 1 0,5 2 15,-1-3-15,-1-1 0,0-1 0,-1-3 16,-1-3-16,-1-4 15,0-5-15,-1-1 0,-2 1 0,1-1 16</inkml:trace>
  <inkml:trace contextRef="#ctx0" brushRef="#br0" timeOffset="154391.3611">26594 11903 0,'0'0'0,"0"0"0,0 0 16,27 6-16,-27-6 0,29 3 0,-12 0 15,3-2-15,2 2 0,1-1 16,2 0-16,8 1 0,0-1 0,0-2 31,0 0-31,-4-2 16,-4-2-16,-3 1 0,-4 0 0,-3 1 0</inkml:trace>
  <inkml:trace contextRef="#ctx0" brushRef="#br0" timeOffset="154643.8023">26860 11824 0,'0'0'0,"0"0"0,0 0 0,-16 30 15,6-15-15,-2 4 0,-3 5 16,-2 7-16,0 0 0,0 5 15,-1 1-15,1-1 16,3-1-16,-1 3 0,3-4 0,2 1 16,5-6-16,6-4 0,5-4 15,2-6-15,1-3 0,7-3 16,4-2-16,2-3 0,3-3 0,-1-3 16,1-3-16,-2 1 15,-1 0-15,-1-2 0,-1-1 0,-6-2 16,-3-1-16,-2 1 0,-1 2 15,-3 1-15</inkml:trace>
  <inkml:trace contextRef="#ctx0" brushRef="#br0" timeOffset="155144.1545">26540 12116 0,'0'0'0,"0"0"0,0 0 0,0 0 15,0 0-15,29 11 0,-29-11 16,26 6-16,-13-2 0,0-1 16,0 1-16,1 1 0,-1-1 15,-1 1-15,0-1 0,0 3 16,-1 1-16,0 2 0,-1 1 16,-1 2-16,-1 1 0,-3 2 15,1 5-15,-1 6 0,1 2 0,-2 1 16,1 2-16,-3-1 0,-2-2 15,-1 7-15,0 0 0,-2-2 16,1-4-16,0-1 0,0-2 16,-2-3-16,1-3 0,-1-1 15,-1 1 1,0-6-16,-3-3 0,0-2 0,0-2 16,-3-5-16,-3-4 15,1-3-15,-1-2 0,-3-3 0,-2-3 16,3 1-16,0-1 0,-4-6 15,-1-2-15,3 4 0,4 3 16,3 3-16,2 4 0,0-2 0,0-1 16,7 3-16,5 3 15,4 0-15,3 0 0,9-1 0,6-1 16,2 3-16,2-2 0,14 2 16,6 2-16,-3 0 0,-1 2 15,7 4-15,-4 3 16,-7 2-16,-8 3 0,-3-2 0,-7-2 15,-6-4-15</inkml:trace>
  <inkml:trace contextRef="#ctx0" brushRef="#br0" timeOffset="161348.3271">2074 12894 0,'0'0'0,"0"0"16,16 1-16,-3-1 0,5 1 0,7-1 15,4 0-15,1 0 0,3 0 16,14 1-16,7 0 0,-3 1 16,-2 1-16,17-3 0,5-2 15,2-1-15,1 1 0,14 1 16,0 1-16,-3 1 0,-6 0 0,44-1 15,10-2-15,-6 0 16,-1-1-16,-9 1 0,-7-2 16,-11 3-16,-8 0 0,13 3 0,10 1 15,-6 0-15,-1-2 16,0-3-16,1-4 0,-16 5 0,-7-1 16,6 1-16,2-2 0,3 5 15,1 0-15,4 2 16,2 1-16,-28-8 0,-16-4 0,-5 3 15,-2 2-15,-4 1 0,0 0 16,-1 1 0,-1-1-16,-2-2 0,-2-1 15,-15 2-15,-10 0 0,-6 1 0,-2-1 16,-3 0-16,-2 2 0,-2 0 16,-2 0-16,1 1 0,1 2 0,-2-3 15,0 0-15,-3 0 16,3 0-16,0 0 0,0-3 15,0 3-15,0 0 0,0 0 16,0 0-16,1-1 0,-1 1 0,4-5 16,-2-1-16,0 3 0,1 2 15,2-5-15,1-1 16,1-2-16,1 0 0,2-2 16,2-4-16,0 2 0,1 0 0,-1-1 15,3-2-15,-1 1 0,-1-2 0,4-2 16,1-1-16,3-2 15,-1 4-15,-1-5 0,-4-1 16,-2 0-16,0 2 0,-3-3 16,0-1-16,-2-1 0,-3 0 0,-2-1 15,-2 0-15,-2 0 0,-2 0 16,-7-5-16,-4 0 0,-3 2 16,-1 2-16,-8-3 15,-4-3-15,-4 3 0,-3 0 16,-5 2-16,-2 0 0,-9-2 15,1 2-15,-2 0 0,-5 0 16,-10 0-16,1 2 0,-6 2 0,0 0 16,-9 3-16,4 4 0,-28-7 15,3 2-15,9 4 0,6 4 16,-2 3-16,-1 1 0,1 1 16,5 1-16,-14 2 15,-4-1-15,-18 6 16,-13 1-16,27 4 0,17 4 0,-11 5 15,-11 2-15,9-1 0,6 1 16,-1 2-16,1 3 0,7 2 0,0 2 16,2 4-1,-2 4-15,1-4 0,3-2 0,1 8 0,0 4 16,10-2-16,7 0 0,-1 5 16,1 4-16,6-5 15,6-6-15,10 5 0,9 4 0,4 0 16,5 0-16,7-2 0,9-1 15,4-4-15,7-2 0,14 2 16,12 4-16,-1-2 0,2-1 0,15 2 16,8 0-16,-1 0 0,0-4 15,12-2-15,9-2 16,2-3-16,-1-3 0,-22-7 16,-15-5-16,-8-3 0</inkml:trace>
  <inkml:trace contextRef="#ctx0" brushRef="#br0" timeOffset="164218.9029">6831 11300 0,'0'0'0,"0"0"16,0 0-16,0 0 0,0 0 0,0 0 16,0 0-16,-20-6 0,20 6 15,-21 10-15,21-10 0,-29 23 16,14-8-16,1 5 0,-4 4 16,1 3-16,2 3 0,-7 13 15,-1 4 1,1 2-16,-3 1 0,2 5 0,2-9 0,2 1 15,-2-5-15,2-10 16,0-6-16,1-7 0,-3-3 16,3-6-16,-1-4 0,0-4 15,-1-4-15,2-4 0,-1-4 0,5 2 16,3 2-16,3 2 0</inkml:trace>
  <inkml:trace contextRef="#ctx0" brushRef="#br0" timeOffset="164352.4795">6178 11589 0,'0'0'0,"0"0"15,0 0-15,20-13 0,-20 13 0,30-11 16,-8 6-16,2-1 16,4 2-16,11 0 0,4 1 0,1 2 15,-3 1-15,7 1 16,2 0-16,10 2 0,-5 0 0,-2 0 16,-12-1-16,-9 0 0</inkml:trace>
  <inkml:trace contextRef="#ctx0" brushRef="#br0" timeOffset="164786.5241">7271 11552 0,'0'0'0,"0"0"16,0 0-16,0 0 0,0 0 0,0 0 15,-11-18-15,11 18 0,-20-13 16,20 13-16,-27-9 0,10 7 15,-3 3-15,-3 1 0,-3 2 16,-1 2-16,-2 3 0,-8 3 16,-2 5-16,4 0 0,3 2 0,-1 6 15,5 1-15,7-2 16,8-2-16,4-4 0,7-1 0,6-4 16,4-3-16,10-2 0,7-5 15,2-1-15,2-1 0,3-6 16,4-3-16,-3-2 0,0-3 15,2-1-15,-1-2 0,-4 1 0,-4-2 16,-5 0-16,-3-2 16,-7 7-16,0 4 0,-4 3 15,-3 2-15,-2 1 0,-2 2 0,-2 2 16,-2 7-16,-2 1 0,1 2 16,-1 6-16,2 5 15,1 1-15,3 1 0,4-2 16,2 0-16,4-2 0,1-2 0,0-4 15,-4-2 1,0-2-16</inkml:trace>
  <inkml:trace contextRef="#ctx0" brushRef="#br0" timeOffset="165089.5587">7892 11442 0,'0'0'0,"0"0"0,0 0 15,-19-7-15,19 7 0,-29-4 16,8 5-16,-1 0 0,-1 2 0,-3 1 16,-2 3-16,-5 3 15,3 1-15,5 1 0,3 3 16,4-1-16,7 0 0,6 6 0,10 1 16,-1-3-16,5 2 0,9 0 15,6-1-15,-2-2 0,-1-3 16,-3 0-16,-4-2 15,-2 0-15,-5 0 0,-8-2 0,-7-2 16,-6-1-16,-6 0 0,-6 0 16,-3-2-16,-2 1 0,0 0 0,-1-2 15,0 0-15,1-1 16,8 0-16,4-1 0</inkml:trace>
  <inkml:trace contextRef="#ctx0" brushRef="#br0" timeOffset="165352.7588">8413 11456 0,'0'0'0,"0"0"0,0 0 16,0 0-16,0 0 0,-21-10 16,21 10-16,-35-4 0,15 4 0,-6 2 15,-2 3-15,-1 1 0,2 3 0,-12 5 16,1 2-16,5 1 15,4 0-15,0 5 0,7-1 16,6 0-16,10-2 0,9 1 16,10-2-16,3-1 0,1-2 0,10-3 15,7-1-15,0-4 16,2 0-16,-3-1 0,-8-1 0,-4-1 16</inkml:trace>
  <inkml:trace contextRef="#ctx0" brushRef="#br0" timeOffset="165536.5518">8686 11543 0,'0'0'0,"0"0"0,0 0 16,0 0-16,-7 22 0,7-22 0,-14 21 16,14-21-16,-15 28 0,5-11 15,2 1-15,1-2 0,0-1 16,1-2-16,2-2 0,1-3 15,0-2-15,1-2 0,1 0 16,0 0-16</inkml:trace>
  <inkml:trace contextRef="#ctx0" brushRef="#br0" timeOffset="165686.68">8770 11200 0,'0'0'0,"0"0"0,0 0 15,19 5-15,-19-5 0,21 11 16,-21-11-16,22 17 0,-12-6 0,-1-1 16,-2-3-16,0 0 15</inkml:trace>
  <inkml:trace contextRef="#ctx0" brushRef="#br0" timeOffset="166020.0475">9040 11472 0,'0'0'0,"0"0"15,0 0-15,-13 20 0,13-20 16,-20 27-16,7-10 0,1 2 0,-4 1 16,2-1-16,0-1 15,-3 3-15,3-3 0,1-1 0,1-3 16,5-3-16,0-3 0,5-4 16,2-4-16,4-1 0,2-3 15,2-4-15,2-4 0,4-2 16,5-2-16,3-3 0,2-4 15,3 2-15,3 2 0,5-2 16,0 4-16,-6 3 0,-1 3 16,1 1-16,-3 5 0,-3 2 15,-3 3-15,-6 5 16,-1 2-16,-5 5 0,-2 5 0,-6 3 16,-5 4-16,-1 1 0,-4 1 0,1 0 15,-1 1-15,2-4 16,2-1-16,0-2 0,2-4 15,1-4-15</inkml:trace>
  <inkml:trace contextRef="#ctx0" brushRef="#br0" timeOffset="166453.6872">9818 11548 0,'0'0'16,"0"0"-16,0 0 0,0 0 15,0 0-15,4-20 0,-4 20 16,0 0-16,-20-21 0,20 21 16,-23-11-16,6 7 0,-3 1 0,-3 3 15,-3 4 1,-3 2-16,-3 5 0,-4 2 0,4 1 16,-1 4-16,5 2 15,7-2-15,5-1 0,8-1 0,8 2 16,5-3-16,5-3 0,7-4 15,5-1-15,0-4 0,0-2 16,3-4-16,5-5 0,-3 1 16,-3-1-16,3-6 0,0-1 15,-3-1-15,-3 0 0,-3-1 16,-4 0-16,-3 3 0,-3 3 0,-2 2 16,0 2-16,-3 3 0,-1 2 15,-4 3-15,-3 5 0,-2 1 16,1 2-16,-1 7 0,-1 3 15,3-3-15,0 0 0,0 5 16,0 1-16,3-2 0,2-2 0,2-3 16,3-2-16,-1-2 15,-1-4-15,0 0 0</inkml:trace>
  <inkml:trace contextRef="#ctx0" brushRef="#br0" timeOffset="166737.2678">10396 11324 0,'0'0'0,"0"0"0,0 0 16,0 0-16,0 0 0,-13 31 15,13-31-15,-30 33 0,11-13 0,-5 4 16,-3 5-16,-9 6 0,3-1 0,-3 6 15,4-1 1,7-6-16,4-7 0,2 2 0,7-3 16,5-7-16,5-4 0,9-4 15,6-1-15,2-3 0,2-2 0,4-2 16,2-4-16,0-2 0,-1-1 16,-4 1-16,-4 0 15,-2 2-15</inkml:trace>
  <inkml:trace contextRef="#ctx0" brushRef="#br0" timeOffset="166921.5031">10064 11593 0,'0'0'16,"0"0"-16,0 0 0,28 2 0,-28-2 15,32 2-15,-11 0 0,2 0 16,2 0-16,5 0 0,4 1 15,7 0-15,-3-1 0,0 0 16,-7 0-16,-6-1 0</inkml:trace>
  <inkml:trace contextRef="#ctx0" brushRef="#br0" timeOffset="167106.5253">10777 11626 0,'0'0'0,"0"0"15,0 0-15,-18 15 0,18-15 16,-20 21-16,8-6 0,-1 1 16,-2 0-16,-3 5 0,-1 2 15,2-4-15,3-2 0,2-4 16,1-2-16,2-4 0,2-2 0,2 0 16,0-2-16,1 0 15</inkml:trace>
  <inkml:trace contextRef="#ctx0" brushRef="#br0" timeOffset="167271.874">10894 11273 0,'0'0'0,"0"0"16,0 0-16,26 9 0,-26-9 0,21 8 15,-10-1-15,1-1 0,1 1 0,-2-3 16,-1 1-16,-1-1 15</inkml:trace>
  <inkml:trace contextRef="#ctx0" brushRef="#br0" timeOffset="167622.0482">11032 11636 0,'0'0'16,"0"0"-16,0 0 0,-13 28 0,8-14 15,-5 0-15,-3-1 0,-2 3 16,1 0-16,3-2 0,2-2 15,1-2-15,2-2 0,0-2 16,2-1-16,0-4 0,2-2 0,4-2 16,4-2-16,0 0 15,3-2-15,4-7 0,2-4 16,1 0-16,3 1 0,3 0 16,5-2-16,-2 3 0,1 2 15,8 0-15,1 3 0,-4 4 0,-5 0 16,-2 5-16,-2 4 0,-2 2 15,-2 1-15,-3 4 16,-1 3-16,-6 2 0,-3 4 16,-5 2-16,-4 1 0,0 1 0,-1 3 15,-3-2-15,0-2 16,2-2-16,-1-3 0,4-3 0,1-3 16,1-1-16,0-2 0,0-2 15</inkml:trace>
  <inkml:trace contextRef="#ctx0" brushRef="#br0" timeOffset="168094.6947">11905 11550 0,'0'0'0,"0"0"0,0 0 0,0 0 16,0 0-16,-17-13 0,17 13 15,-31-2-15,31 2 0,-45 7 16,18-1-16,-3 3 0,-3 2 15,-10 6-15,2 2 16,5 2-16,5 2 0,3 1 16,6-4-16,12-2 0,10-3 15,5-1-15,5-3 0,9-3 16,7-2-16,1-4 0,0-2 0,4-5 16,2-3-16,2-4 15,-7-1-15,0-4 0,-1-2 0,-4 2 16,-2 0-16,-4 0 0,-4 0 15,-3 4-15,-2 4 0,-3 1 16,0 4-16,-2 1 0,-1 2 0,-5 6 16,-3 6-16,-1 4 0,-3 0 15,-3 12-15,-4 8 16,2 1-16,0-1 0,-3 7 16,-2-1-16,2-3 0,1-4 0,0 3 15,-1-2-15,6-11 0,1-4 16,-1 0-16,1-3 0,0-7 15,-1-2-15,-5-5 0,-4-4 16,0-2-16,-1-1 0,-4-11 16,-5-9-16,-1 0 0,-1-1 0,-2-5 15,-4-3-15,5 3 16,3 3-16,3 2 0,9 7 16,3 4-16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0T03:36:40.329"/>
    </inkml:context>
    <inkml:brush xml:id="br0">
      <inkml:brushProperty name="width" value="0.05292" units="cm"/>
      <inkml:brushProperty name="height" value="0.05292" units="cm"/>
      <inkml:brushProperty name="color" value="#FF0000"/>
    </inkml:brush>
  </inkml:definitions>
  <inkml:trace contextRef="#ctx0" brushRef="#br0">2258 4834 0,'0'0'0,"0"0"0,0 0 16,24-3-16,-11 3 0,3-1 0,2-2 15,11 1-15,1 0 0,4 0 16,4-2-16,3 2 0,4 2 16,14-1-16,1-2 0,9 1 0,-3 0 15,5 1-15,2 1 16,12-2-16,3-3 0,10 2 0,-3 1 16,-1 1-16,1 1 0,41-1 15,-12 0-15,-8-2 0,-6 1 16,6-3-16,5-1 0,-4 1 15,0 1-15,4 1 0,5 1 16,-6-1-16,0-1 0,6 2 16,4-1-16,-5 2 0,-1 3 15,1-4-15,2-1 0,-8 1 0,-6 2 16,1-1-16,-1 0 16,-10 5-16,-8 3 0,-10-1 15,-7-3-15,-13 1 0,-7-1 0,-7 0 16,-6 1-16,-9-2 0,-7 1 15,-9-2-15,-4-2 0,-9 1 16,-2 0-16,-9 1 0,0 0 16,-4 1-16,-2-2 0,-8-1 15,-4 0-15,-6-1 0,-3 0 0,-4 0 16,-5 0-16,10-2 0,-6 0 16,-5-3-16,-6-2 0,-6 4 15,-3-1-15,-7 1 0,-5-4 16,-6 3-16,-5 0 0,-42-7 15,5-4-15,4 9 0,1 6 16,-5 3-16,-2 2 0,1-7 16,0-6-16,-6 3 0,-7 1 15,1 2-15,1 2 0,-4-3 16,-3-2-16,6 9 0,3 5 0,-5 3 16,-4 1-16,12-5 0,8-2 15,2 3-15,0 3 0,4-1 16,0 1-16,3-2 0,4-1 15,8-3-15,6-2 0,3 4 16,2 4-16,5-3 0,5 0 16,4-1-16,5 0 0,9 1 15,9 1-15,5-1 0,0-1 16,10-1-16,8-4 0,4-1 16,7 0-16,5 0 0,7 0 0,0 0 15,5-1-15,2-3 16,3-1-16,7-1 0,4 2 0,9 1 15,5 4-15,-10-3 0,5-2 16,3 2-16,5 1 0,6-4 16,3 0-16,4-1 0,2 0 0,5 6 15,4 2-15,4-4 0,0-3 16,15 3-16,0 2 16,26-3-16,-9 0 0,0 0 0,-3-3 15,0 1-15,0 1 0,4 0 16,4 0-16,-5 2 0,-4 1 15,5-1-15,2 1 0,-3 1 16,-1 2-16,6-5 0,5-5 16,-5 6-16,-2 4 0,1 2 15,2 2-15,-4-2 0,-4 1 0,6-8 16,3-4-16,-2 2 0,-3 5 16,1 4-16,-3 1 0,-2 2 15,-3-2-15,3-4 0,2-2 16,-3 3-16,-3 5 0,-1-2 15,1-2-15,-9 2 0,-3-1 0,-6 3 16,-3 0-16,-8 0 0,-2 1 16,-12-6-16,-3-2 15,-14 8-15,-7 8 0,-5 2 16,-5 2-16,-4-13 0,-1-8 0,-7-1 16,-3 2-16,-3 3 0,-6 4 15,-1-4-15,-4-3 0,-7 2 16,-5 2-16,5-1 0,-6 0 15,-4-4-15,-4-2 0,-3 1 16,-7 1-16,-3 0 0,-3-1 0,-15 0 16,-4 0-16,-2-2 0,-1-1 15,-3-1-15,-2 0 16,-34-4-16,8-1 0,-3-1 0,-4 1 16,2-3-16,1 0 0,-3 6 15,-3 5-15,3 2 0,-1 1 16,-6 0-16,-3-2 0,5 4 15,3 0-15,-4-1 0,-3-2 16,5 2-16,5 0 0,2 3 16,-3 3-16,5-1 0,3-3 0,3 7 15,2 2-15,1 5 16,4 0-16,2-5 0,3-3 0,6-3 16,5-2-16,1 3 0,0 2 15,7 2-15,7 2 0,2 0 16,3 0-16,5-4 0,5-2 15,6 6-15,3 6 0,6-11 16,4-7-16,6 5 0,3 4 0,9-3 16,3-1-16,5-8 0,2-5 15,3 5-15,3 5 0,4-6 16,2-2-16,1 3 0,7 0 16,4 3-16,5 2 0,-3 0 15,5-3-15,3-3 0,4-3 16,7-3-16,6-4 0,3 5 15,4 4-15,0-2 0,1 0 0,12-1 16,1 1-16,1 0 16,2-2-16,40-1 0,-3 3 15,-4 0-15,-3 2 0,-1-1 16,0 0-16,-4-2 0,-1-1 0,2-1 16,4 0-16,0 5 0,1 4 15,5 2-15,4 2 0,-4-7 16,-2-4-16,1 5 0,4 2 15,-6 3-15,-7 3 0,-30-2 16,-23 0-16,-12-3 0</inkml:trace>
  <inkml:trace contextRef="#ctx0" brushRef="#br0" timeOffset="3853.4761">2464 4906 0,'0'0'0,"0"0"0,33-4 16,-15 4-16,3 0 0,16 1 15,8 1-15,5-1 0,4 1 16,22 0-16,9 0 16,14-2-16,-2 0 0,21-3 0,4-3 15,7-1-15,-11 1 0,55-6 16,-14 1-16,-21-1 0,-18-1 0,7-1 15,0 0-15,-19 0 0,-13 1 16,-7-6-16,-4-3 0,-19 0 16,-14 0-16,-4-2 0,-4-2 15,-16-4-15,-7-1 0,-12-5 16,-9 0-16,-6-3 0,-7 0 0,-16-9 16,-11-8-16,-1 5 15,-2 4-15,-11-2 0,-9-3 16,0 3-16,-1 1 0,-9-5 15,-7-4-15,7 6 0,1 5 0,-8 0 16,-11-1-16,6 5 0,5 2 16,-10 5-16,-4 3 0,6 8 15,4 5-15,-13-5 0,-10-1 16,7 12-16,2 8 0,-10 14 16,-9 11-16,8 3 0,6 4 0,-10 11 15,-6 7-15,12 6 16,9 5-16,5 6 0,-3 1 15,17-1-15,12-4 0,9 10 16,7 5-16,13-4 0,10-2 0,15-1 16,11 4-16,9-11 0,9-4 15,10-1-15,7 1 0,5-9 16,2-7-16,12-6 0,8-3 16,1-1-16,0 1 0,10-7 15,6-6-15,-7-6 0,-5-3 0,-20-4 16,-13 0-16,-9-2 0</inkml:trace>
  <inkml:trace contextRef="#ctx0" brushRef="#br0" timeOffset="4671.0679">3518 2755 0,'0'0'0,"0"0"0,0 0 0,-31 16 15,22-11-15,-1 2 0,0 2 16,0 1-16,-2 4 0,-4 2 0,0 2 16,1 0-16,2 0 0,1-2 15,3-3-15,4 0 0,5 0 16,7-5-16,4-2 0,7-3 16,1-1-16,9-3 0,2-3 15,4-3-15,3-2 0,10 0 16,-2-1-16,-3 3 0,-2 1 0,0-2 15,-3 1-15,-9 5 0,-3 6 16,-7 0-16,-2 1 0,-3 2 16,-6 3-16,-4 4 0,-1 4 15,-4 1-15,-1 3 0,-4-1 16,-3 3-16,-5-1 0,-6 1 16,-2 0-16,-3-1 0,-8 3 15,-5-1-15,-2 1 0,-4 0 16,1-2-16,4-5 0,-5-1 15,4-1-15,6-8 0,3-6 0,7-1 16,6-5-16,5-1 16,3-3-16,12-4 0,9-4 0,4-2 15,4-3-15,8 1 0,6 0 16,1 1-16,1 2 16,10 3-16,6 0 0,-4 5 15,-6 3-15,2 4 0,-2 4 0,-10 2 16,-3 2-16,-10 5 0,-6 3 15,-10 1-15,-8 2 0,-8 2 16,-5 5-16,-10-2 0,-5 0 16,-7 2-16,-9 1 0,-5 3 15,3-2-15,3 0 0,1 0 16,2-2-16,5-5 0,14-6 16,7-4-16,10-5 0,5-3 0,12-4 15,13-3-15,10-6 0,6-2 16,2 0-16,9-2 0,10 0 15,1 2-15,-1 0 0,1-2 16,-6 5-16,-1 3 0,-2 1 16,-5 0-16,-11 2 0,-5 1 0,-9-2 15,-9 1-15,-3 2 0,1 0 16,-4 0-16</inkml:trace>
  <inkml:trace contextRef="#ctx0" brushRef="#br0" timeOffset="4971.3814">3788 3371 0,'0'0'16,"0"0"-16,0 0 0,7 21 15,-7-21-15,5 28 0,-3-9 0,2 4 16,-4 3-16,3-1 16,-2 2-16,-1 3 0,-1-2 0,-6 0 15,-3-1-15,2-3 0,-5 0 16,0-5-16,-4-6 0,-2-3 15,-1-2-15,-3-3 0,1-5 16,0-4-16,3-2 0,1-3 16,5-5-16,7 1 0,6 1 0,2-4 15,5-1-15,9 2 0,6 2 16,4-3-16,4 0 16,5 0-16,1 3 0,2-1 0,5-2 15,-5 2-15,-6 4 0,-9 1 16</inkml:trace>
  <inkml:trace contextRef="#ctx0" brushRef="#br0" timeOffset="5238.5373">4058 3021 0,'0'0'0,"0"0"15,0 0-15,0 0 0,27-7 0,-27 7 16,35-5-16,-13 1 0,2-1 16,1 1-16,2 1 0,6-2 15,-1 1-15,0 0 0,2 0 16,-5 0-16,-3 2 0,2-3 16,-5 2-16,-5-3 0,-5 2 15,-7 1-15,-2 0 0,-5 1 0,-3 0 16,1-1-16,0 1 0,1 1 15</inkml:trace>
  <inkml:trace contextRef="#ctx0" brushRef="#br0" timeOffset="5522.0298">4378 2919 0,'0'0'0,"0"-3"0,0 3 15,0 0-15,0 0 0,1 3 16,1 1-16,-2 0 0,2 4 16,1 1-16,-1 2 0,0 3 15,-2 0-15,-2 2 0,1 1 16,-3 2-16,0 2 0,-3 5 15,0 0-15,-6 0 0,-2-2 16,0-1-16,-2-5 0,-1 2 0,4-6 16,2-5-16,0-3 0,2-2 15,0-3-15,7-2 0,-1-3 0,5-1 16,5 0-16,2 0 16,6-1-16,3 0 0,5-1 15,2 0-15,1 0 0,8-1 16,3 1-16,-6 0 0,-2 2 15,-3 1-15,1 0 0,-6 4 16,-3 4-16,-6 2 0,-4 1 0,-2 0 16,1-2-16,-3-1 0</inkml:trace>
  <inkml:trace contextRef="#ctx0" brushRef="#br0" timeOffset="5705.8579">4093 3452 0,'0'0'0,"0"0"15,0 0-15,0 0 0,0 0 0,31-10 16,-31 10-16,40-12 0,-16 3 16,2 2-16,0-2 15,2 1-15,0 0 0,10-1 0,-3 0 16,-1 2-16,-4 1 0,3 0 16,-4 2-16,-7 1 0,-6 0 0,-3 2 15,-1-1-15,-3 1 16</inkml:trace>
  <inkml:trace contextRef="#ctx0" brushRef="#br0" timeOffset="5889.252">4109 3584 0,'0'0'0,"0"0"0,25-13 16,-8 5-16,3-2 0,10-2 15,6-1-15,0 3 0,-1 1 16,9-4-16,1 1 0,-1 1 0,-6 1 15,3 2-15,-6 1 0,-7 2 16,-6-1-16,-7 2 0,-1 1 16,-4-1-16</inkml:trace>
  <inkml:trace contextRef="#ctx0" brushRef="#br0" timeOffset="6205.841">4390 3573 0,'0'0'15,"0"0"-15,0 0 0,0 0 0,3 22 16,-3-22-16,1 22 16,-1-22-16,0 25 0,0-11 0,0 3 15,-1-2-15,1-1 0,-3 1 16,-3 1-16,0 0 0,-1-3 16,-7 4-16,-5-1 0,1-3 15,3-3-15,-4-2 0,3-4 16,-3-2-16,4 0 0,-2-6 15,3-2-15,2-3 0,2 0 0,5-4 16,6-2-16,5-2 0,0-2 16,8-1-16,4-2 15,3 0-15,3 1 0,8-5 0,2 1 16,0 0-16,1 3 0,6-4 16,0 2-16,-9 5 0,-9 4 0,-2 4 15</inkml:trace>
  <inkml:trace contextRef="#ctx0" brushRef="#br0" timeOffset="6606.349">4981 3053 0,'0'0'0,"0"0"15,0 0-15,0 0 0,-22 18 0,22-18 16,-21 25-16,9-11 0,1 2 15,-1 2-15,-2 1 16,-1 1-16,2-3 0,4-2 0,2-3 16,4-1-16,3-4 0,7-3 15,5-4-15,1-3 0,2 0 0,3-3 16,5-5-16,0 2 16,0 2-16,7-1 0,2 0 15,-5 1-15,-3 2 0,-4 4 16,-3 2-16,-4-1 0,-2-1 0,-5 6 15,-3 3-15,-3 4 0,-1 3 16,-7 2-16,-5 4 16,-1 3-16,-4-1 0,2 1 0,-3 4 15,3-4-15,0-2 0,-5 0 16,-1-2-16,6-5 0,2-3 0,-4 2 16,0-5-16,7-2 15,0-1-15,1-4 0,2-2 16,0-1-16,1-3 0,1 2 15,2 0-15,1 1 0</inkml:trace>
  <inkml:trace contextRef="#ctx0" brushRef="#br0" timeOffset="6789.7633">4836 3428 0,'0'0'16,"0"0"-16,0 0 15,0 0-15,0 0 0,0 0 0,0 0 16,0 0-16,0 0 0,-16 29 16,16-29-16,-16 28 0,8-13 0,-1 1 15,-1 0-15,0 1 16,0 0-16,-2-2 0,-1 2 15,1-2-15,2-3 0,-7 2 0,2-1 16,-1-3-16,4-1 0,2-3 16,1 0-16,2-2 0,1 0 15,3-3-15,0 1 0,-1-1 16</inkml:trace>
  <inkml:trace contextRef="#ctx0" brushRef="#br0" timeOffset="6973.3848">4984 3648 0,'0'0'0,"0"0"15,17 6-15,-5-1 0,3-1 0,3 3 16,2 0-16,3 3 0,-1 1 16,1 0-16,1-2 0,0 1 15,-2-1-15,2-1 0,-5-1 16,-5-2-16,0-1 0,-5-1 16,-1 1-16,-3-1 0,-1-1 0,-8-2 15,-7-2-15,2 1 16,4 0-16,-2 1 0</inkml:trace>
  <inkml:trace contextRef="#ctx0" brushRef="#br0" timeOffset="10543.832">11119 4736 0,'0'0'0,"0"0"0,0 0 16,24 0-16,-24 0 0,26 0 15,-6-1-15,1 2 0,2 0 16,12-1-16,5 0 0,1 1 15,1-1-15,15 2 0,5 0 0,0 1 16,2-1-16,20 0 0,4 2 16,9-1-16,-6-1 0,18 0 15,2-1-15,-6-1 0,-6 0 16,50 2-16,-8-1 0,-16 0 16,-11 0-16,7-2 0,2-1 15,-9-1-15,-6 1 0,11 1 16,9 1-16,-14-1 0,-7 1 15,8-3-15,6-1 0,-14 3 0,-10 0 16,-1 1-16,-1-1 16,-11 1-16,-9-1 0,-3 1 0,0 1 15,-15 3-15,-8 4 0,-16-3 16,-10-2-16,-7-1 0</inkml:trace>
  <inkml:trace contextRef="#ctx0" brushRef="#br0" timeOffset="11646.0181">17348 4832 0,'0'0'0,"0"0"16,0 0-16,0 0 0,19-19 0,-19 19 15,23-4-15,-23 4 16,30-4-16,-10 2 0,4 1 16,1-2-16,2 2 0,11-2 15,5 1-15,2 0 0,-1-1 0,14 1 16,4-2-16,0 2 0,-1-1 16,19-3-16,2 0 0,10 0 15,-6 3-15,16-1 0,3-2 16,-10-1-16,-7-1 0,50-2 15,-4 5-15,-17 0 0,-12 4 16,5-7-16,4-4 0,-9 3 16,-7 3-16,14 3 0,11 1 0,-12-2 15,-6-2-15,8 1 0,7 2 16,-6 2-16,-5 0 0,6 0 16,4 0-16,-11-1 0,-6 1 15,7 5-15,5 0 0,-7 0 16,-5-1-16,9-3 0,4-3 15,-10 2-15,-8 1 0,2 4 16,2 0-16,-11 0 0,-5 1 0,8-3 16,5-2-16,-12 2 0,-8 0 15,4 0-15,1 0 0,-11-4 16,-9-1-16,0 4 16,0 5-16,-7 2 0,-5 0 0,-5-7 15,-2-2-15,-4-2 0,-4 0 0,-5 8 16,-4 4-16,-6-4 15,-3-2-15,-4-2 0,0-1 16,-4 1-16,-2-1 0,-2 0 16,-2 0-16,1-5 0,0-2 0,-4 3 15,0 2-15,-1-1 0,0 3 16,0 0-16,0 0 0,-3 1 16,0 0-16,-1 0 0,1 0 15,0-2-15,-2-1 0,2 1 16,1 1-16,0 0 0,0 1 0,-2 0 15,0-1-15,-1 0 16,1 1-16,-4 1 0,-2 1 0,-1-6 16,-1-2-16,2 0 0,1 1 15,2 0-15</inkml:trace>
  <inkml:trace contextRef="#ctx0" brushRef="#br0" timeOffset="14047.0637">19994 4701 0,'0'0'16,"0"0"-16,0 0 0,27-5 0,-16 0 15,5-1-15,7-1 0,1 1 16,0 0-16,13-1 0,6-2 16,-1 2-16,1 0 0,16-1 15,5 1-15,5-2 0,-5 2 16,6 2-16,7 1 0,5 2 15,-3 2-15,4-2 0,6-4 16,2 4-16,-8 0 0,43-2 16,-2 0-16,-20 5 0,-13 4 0,15-2 15,9-2-15,-18-2 0,-14-2 0,12 5 16,9 4-16,-13-2 16,-8-4-16,15 4 0,10 3 15,-16 0-15,-13-1 0,-4 0 16,-2-1-16,-4 0 0,0 1 0,-4-3 15,-3 0-15,-9-1 0,-7 2 16,-3-2-16,-2 0 16,-4 3-16,-5-1 0,-10 1 0,-7 1 15,-6-2-15,-4-4 0,-5 0 16,0 0-16,-5-3 0,-3-1 16,-8-1-16,-6-2 0,2 4 15,-5 2-15,-3-2 0,-5-1 16,-6 1-16,-4 0 0,-8 1 15,-8 0-15,0-1 0,-3 0 0,-16-1 16,-5 1-16,-1 1 0,1 0 16,-46 1-16,6 1 0,9 0 15,8-2-15,-7 4 0,-3 0 16,4 2-16,1 3 0,1-1 16,1 0-16,7 2 0,4 1 0,-6 3 15,-4 3-15,9-2 16,6 1-16,5-6 0,3-3 15,7 1-15,5 0 0,5 2 0,3 0 16,11-4-16,7 0 0,5-2 16,4 0-16,6-3 0,4-1 15,9 0-15,8-2 0,5 4 16,4 4-16,4-10 0,3-5 16,4 1-16,3 1 0,14 0 15,8 2-15,-10 4 0,4 1 0,6-7 16,6-3-16,0 1 15,2 0-15,7 2 0,5-1 0,4 3 16,5-1-16,4 0 16,3 1-16,0 2 0,1 0 0,37-2 15,-6 1-15,-9 0 16,-7 1-16,26 0 16,17 2-16,-26 5 0,-19 4 0,-3-6 15,1-3-15,4 2 0,3 2 0,3-1 16,-1 0-16,-8 2 0,-7 0 15,0 0-15,-1 2 0,-4 0 16,-3-1-16,-1 0 0,0-2 16,-3 4-16,-4 0 0,-4-1 15,-3 0-15,-3-3 0,-4-1 0,-10 2 16,-6-1-16,-2 2 0,-3 1 16,-1 1-16,-1 0 15,-7-4-15,-4-1 0,-7-1 0,-2 1 16,-3 0-16,-4 0 0,-2-3 15,-4-1-15,-4 1 0,-4 1 16,-4-1-16,-4-3 0,1 0 16,-4 1-16,-7 1 0,-7 0 15,-11 0-15,-2-1 0,-8 2 16,-4 2-16,-3-1 0,-2-3 0,-15 2 16,-2 1-16,1 2 0,1 1 15,-43 1-15,6-1 0,13-2 16,7-3-16,1 4 0,0 3 15,6-1-15,3 2 0,5-2 16,1 0-16,8 4 0,3 1 16,1-1-16,2-1 0,8-3 0,4-2 15,6 1-15,4 1 16,1 0-16,2-1 0,4 2 16,7-2-16,5-2 0,4-1 0,3 0 15,3-1-15,8 1 0,4 1 16,6-2-16,3 2 15,0-1-15,3-2 0,1 2 0,2-1 16,1 1-16,2 0 0,4 0 16,3 0-16,2 0 0,4 1 15,2-1-15,1-2 0,3 2 16,3 1-16,3 0 0,2-2 16,1 2-16,1 1 0,4 0 15,3 0-15,1 1 0,1-1 0,3 1 16,2 0-16,7-1 0,-1-1 15,2 2-15,2 0 0,-1 0 16,0 1-16,8-1 0,-1 2 16,0-2-16,-1 1 0,3 0 15,1 3-15,5-3 0,-5-1 0,21 0 16,-9-1-16,-6 3 0,-6-2 16,2 2-16,0-1 15,-1 0-15,-3-1 0,-2-1 16,-1 2-16,-6-1 0,-4 1 0,2 2 15,1 2-15,-5-4 0,-5-1 16,-1 1-16,0-2 0,-6 1 16,-2-1-16,-3 2 0,-2-2 15,-6 2-15,-4 1 0,-3 0 16,-2-1-16,-9-1 0,3-1 0,-1-2 16,-1-2-16,-2 3 0,-2 2 15,0-1-15,-3 1 0,-2-1 16,2 3-16,-5-1 0,-5 2 15,-2-1-15,-2-2 0,-3 1 16,-4-1-16,-4 2 0,-5 2 16,-4-2-16,-3-2 0,-4 2 15,-3-2-15,-14-1 0,-3 0 16,-4 3-16,-2 1 0,-15-2 16,0-5-16,1 3 0,-1 1 0,-9-1 15,2 0-15,-7-1 16,6 0-16,-25 1 0,9 1 0,8 2 15,5-1-15,3-3 0,2-3 16,7 5-16,4 3 0,3-2 16,4 1-16,2-1 0,2 2 0,3-2 15,3-1-15,5-2 16,4-2-16,3 4 0,3 5 0,7-9 16,5-4-16,2 2 0,3 3 15,7-3-15,5 1 0,5-3 16,4-2-16,4 3 0,3 2 15,4 1-15,2-2 0,5 2 16,4-2-16,4 0 0,4-3 16,-3 4-16,1 0 0,6 2 15,5 1-15,2-3 0,0 0 0,5 1 16,2 1-16,10-1 16,2 0-16,0 0 0,2 1 15,0-1-15,1 1 0,4 1 0,3 0 16,10 3-16,-1 1 0,2 1 15,1-1-15,29 1 0,-13 1 16,-6-1-16,-2-2 0,-9 2 16,-6-1-16,3 1 0,1 0 15,-6 4-15,-3 3 0,2-6 16,0-3-16,-4-2 0,-2-2 0,-1-1 16,-2 0-16,-6 6 0,-3 6 15,-1-2-15,1-2 0,-9 1 16,-3-1-16,-3-5 0,-1-2 15,-6 2-15,-4 2 0,-3 2 16,-2-1-16,-6 1 0,-3-2 16,-9-2-16,-1 4 0,1-4 15,0 0-15,2-3 0,-2 3 16,0 0-16,-2 0 0,2 0 16,0 0-16,0 0 0,0 4 0,-2-1 15,-1-2-15,0 0 0,1 0 16,0-1-16,0 1 0,0-1 15,-1 0-15,0 0 0,0-1 16,1 1-16,-1 1 0,1-1 16,-1 2-16,0-1 0,-2 1 0,1-1 15,-1-2-15,1 1 0,1 0 16,-1 0-16</inkml:trace>
  <inkml:trace contextRef="#ctx0" brushRef="#br0" timeOffset="17490.6418">21647 5050 0,'0'0'0,"0"0"15,0 0-15,-23-7 0,23 7 0,-25-2 16,9 0-16,-2 0 15,-2-2-15,3 2 16,1-2-16,3 2 0</inkml:trace>
  <inkml:trace contextRef="#ctx0" brushRef="#br0" timeOffset="17818.427">21050 4960 0,'0'0'0,"0"0"0,0 0 16,18-11-16,-18 11 0,23-9 0,-6 3 15,0 0-15,2 1 0,3 0 16,3 0-16,5-1 0,-1 0 0,0 1 16,0 0-16,0 2 15,1 0-15,4 1 0,-2 0 16,-3 1-16,-3 0 0,-1 0 15,0 1-15,-4 2 0,-3-1 16,-2 1-16,-2-2 0,-2 1 0,-2 1 16,-3-2-16,-3 0 15,0 2-15,-4-2 0,-3 4 0,-3-1 16,-4 0-16,-1 0 0,1-1 0,2 1 16,1-2-16</inkml:trace>
  <inkml:trace contextRef="#ctx0" brushRef="#br0" timeOffset="18368.1324">21456 4839 0,'0'0'0,"0"0"0,0 0 16,0 0-16,24-4 0,-24 4 15,0 0-15,30 1 0,-30-1 0,27 5 16,-11-2-16,1 3 0,-2 0 15,-1-1-15,1 0 16,-2 0-16,-1 1 0,1 5 16,-2 1-16,-4-2 0,-2-1 0,0 2 15,-3 0-15,-1 1 0,-1 2 0,-5 3 16,-5-1-16,-3 1 16,-3 0-16,-2-1 0,-1-1 15,-2-1-15,-1 1 0,-7 1 16,-1-3-16,4-3 0,1-2 0,7-3 15,2 0-15,3 0 0</inkml:trace>
  <inkml:trace contextRef="#ctx0" brushRef="#br0" timeOffset="18674.2008">21240 5127 0,'0'0'0,"0"0"0,0 0 15,0 0-15,11-21 0,-11 21 16,20-15-16,-20 15 0,29-17 0,-10 9 16,7 1-16,-1-2 0,-1 2 15,9 0-15,2 3 16,-3-2-16,-2 0 0,-2 4 15,-4 2-15,-3 1 0,-3 1 0,-3 3 16,-5 1-16,-6 1 0,-6 2 16,-8 3-16,-6 0 0,-5 2 15,-3 2-15,-9 4 0,-3-2 16,2-2-16,1-2 0,-3 1 16,2-4-16,6-1 0,5-3 0,7-2 15,7-2-15,3-1 0,6-2 16,9-4-16,7-1 15,3-1-15,1 0 0,6-3 16,6-2-16,-2 2 0,-2 2 0,0-1 16,3 1-16,0 0 0,-4 2 15,-8-3-15,-3 0 0,-4 2 16,-2 2-16,-2 0 0</inkml:trace>
  <inkml:trace contextRef="#ctx0" brushRef="#br0" timeOffset="19085.8683">21301 5142 0,'0'0'0,"0"0"0,0 0 16,0 24-16,0-24 0,0 27 16,0-4-16,-1 2 0,-1 1 0,5 7 15,2 0-15,1-4 0,0-2 16,4 1-16,1-6 15,2-5-15,2-3 0,5-6 16,5-5-16,-1-5 0,0 0 0,4-7 16,3-3-16,-2-3 0,-1-2 15,2-6-15,-4-1 0,-5 3 16,-5 4-16,-4 2 0,-3 3 16,-5 2-16,-3 1 0,-5 5 15,-6 3-15,-4 1 0,-4 3 0,-2 1 16,-1 5-16,1 1 0,2 3 15,1 3-15,3 2 0,4-1 16,3 0-16,6-3 0,3 0 16,4-3-16,2-3 0,6 0 15,5-2-15,2-2 0,1-3 16,-1-2-16,0 0 0,-2-3 16,0-1-16,-3 2 0,-4-1 15,-2-1-15,-3-2 0,0 2 0,-2 2 16,0-1-16</inkml:trace>
  <inkml:trace contextRef="#ctx0" brushRef="#br0" timeOffset="19423.3491">21038 5276 0,'0'0'0,"0"0"0,0 0 16,0 0-16,7 24 0,-7-24 15,12 31-15,-3-12 0,1 0 0,1 1 16,1 0-16,0-2 0,-1-2 16,1 2-16,-1-2 0,-2-1 15,-2-4-15,-2-1 0,1-1 16,-2-3-16,-1 1 0,0-6 16,-1-1-16,1-1 0,1 1 0,5 0 15,5 0-15,2-1 0,3-1 16,5 2-16,5 2 15,9 0-15,2 1 0,5-3 0,5-1 16,10 1-16,1-1 0,12-1 16,0-2-16,-9-2 0,-7 1 0,6-8 15,-5-2-15,-14 2 16,-11 4-16,-8 3 0</inkml:trace>
  <inkml:trace contextRef="#ctx0" brushRef="#br0" timeOffset="19619.4639">22071 4901 0,'0'0'0,"0"0"0,0 0 16,32-11-16,-17 6 0,4 1 16,7-2-16,6-1 0,-1 1 15,2 3-15,1 1 0,-2 0 0,-1-1 16,2 0-16,-5-3 0,-3 0 15,-5 1-15,-4 0 0,-3 1 16,-2 2-16</inkml:trace>
  <inkml:trace contextRef="#ctx0" brushRef="#br0" timeOffset="19870.4768">22293 4826 0,'0'0'0,"0"0"0,0 0 16,0 0-16,0 0 0,-14 24 0,14-24 15,-8 21-15,8-21 0,-9 25 16,5-8-16,0-1 0,2 1 0,1-2 16,2 0-16,2-2 15,2 0-15,2-4 0,3-1 16,1-1-16,2-2 0,6-3 16,6-3-16,-1-3 0,0 0 0,-1-2 15,-1 1-15,-1 0 0,-2 1 16,-3 0-16,-5 2 15,-4 2-15,-2 0 0,-2 1 0,0-1 16,-1 1-16</inkml:trace>
  <inkml:trace contextRef="#ctx0" brushRef="#br0" timeOffset="20036.5354">22126 5214 0,'0'0'0,"0"0"0,0 0 16,0 0-16,0 0 0,0 0 15,0 0-15,0 0 0,20-6 0,-20 6 16,39-12-16,-16 4 0,1 1 15,4 0-15,2 1 16,6-3-16,-2 0 0,-1 1 0,0 0 16,-4 4-16,-3 2 0,1-1 15,-5 2-15,-4 0 0</inkml:trace>
  <inkml:trace contextRef="#ctx0" brushRef="#br0" timeOffset="20236.7503">22055 5401 0,'0'0'0,"0"0"0,0 0 0,0 0 16,0 0-16,29-11 0,-29 11 15,40-12-15,-16 5 0,3 0 16,3-1-16,1 1 0,0-2 16,9-3-16,0 1 0,-4 1 15,-3 2-15,6-2 0,-4 3 16,-7 1-16,-7 3 0,-5 1 0,-1-1 15,-4 2-15</inkml:trace>
  <inkml:trace contextRef="#ctx0" brushRef="#br0" timeOffset="20537.6876">22451 5368 0,'0'0'0,"0"0"0,0 0 15,0 0-15,18 22 0,-18-22 16,12 19-16,-5-7 0,0 2 0,-2-1 15,2 0-15,-2 1 16,0-1-16,-2-1 0,-1-1 0,-1 0 16,-1-2-16,-2-2 0,-2-2 15,-3 0-15,-3-1 0,-3-1 16,-3-1-16,1-2 0,0 0 16,-4-3-16,1-1 0,2-1 0,1 0 15,3-1-15,3-1 16,4 0-16,3-2 0,4 2 15,3-2-15,6 2 0,5 0 0,5-3 16,4 0-16,3-1 0,0-1 16,9-5-16,-1-3 0,-7 4 15,-5 4-15,-5 1 0</inkml:trace>
  <inkml:trace contextRef="#ctx0" brushRef="#br0" timeOffset="20887.1267">22848 4955 0,'0'0'0,"0"0"0,0 0 15,0 0-15,0 0 0,0 0 16,-7 31-16,7-31 0,-7 22 0,7-22 16,-8 30-16,5-15 0,1-2 15,3-4-15,2 0 16,4-3-16,3-1 0,5-2 0,5-3 15,0-2-15,1-1 0,8-2 16,0-1-16,-1-1 0,-2 2 16,-1 0-16,-3 3 0,-2 1 15,-3 0-15,1 5 0,-4 2 16,-5 0-16,-2 2 0,-4 2 16,-3 4-16,-2-1 0,-1 0 0,-2 3 15,-3 1-15,-1 0 0,0-2 16,-3 1-16,0-1 15,0-3-15,0-1 0,-3 1 0,-2 0 16,6-5-16,2 0 0,2-1 16</inkml:trace>
  <inkml:trace contextRef="#ctx0" brushRef="#br0" timeOffset="21271.1445">22895 5283 0,'0'0'16,"0"0"-16,0 0 0,0 0 0,8 22 15,-8-22-15,3 24 0,-3-10 16,-1 1-16,-1 0 0,-1 1 16,1-2-16,0 0 0,-1-2 15,-2-1-15,0-1 0,-1-1 16,0-1-16,-1-2 0,0-2 16,0 0-16,-1-1 0,0-3 15,-1 0-15,1 0 0,1-3 16,2-1-16,3-2 0,1 1 0,2 0 15,3 2-15,1 0 0,3 1 16,4 2-16,4 0 0,2 0 16,2 1-16,10 3 0,2 1 15,0 0-15,-1 1 0,1-1 16,1 1-16,5 3 0,-1 1 0,-5-3 16,-4 0-16,-4-2 0,-1-3 15,-6 1-15,-3 0 16,-2-1-16,-4 0 0,-1 0 0,-2-1 15,-2-1-15,-3 0 0,0-5 16,-4 0-16,-1 0 0,-3 0 16,3 2-16,-1-1 0,2 2 15</inkml:trace>
  <inkml:trace contextRef="#ctx0" brushRef="#br0" timeOffset="25108.2369">2295 6319 0,'0'0'0,"0"0"0,0 0 0,0 0 0,0 0 15,0 0-15,0 0 16,19-16-16,-19 16 0,20-7 0,-20 7 15,27-10-15,-11 7 0,4-1 16,2 2-16,0-3 0,0-1 16,4 2-16,4-1 0,6-1 15,2-1-15,4 1 0,4 1 16,8-2-16,-1-1 0,1 3 16,3 1-16,12-3 0,-5-2 0,3 4 15,5 4-15,4-2 0,-4-2 16,13 2-16,0 1 15,-9 0-15,-5 2 0,37 3 0,-4 0 16,-13 1-16,-8-1 0,2-1 16,1-2-16,-6 1 0,-6 0 15,12 1-15,7-2 0,-11 1 16,-9-1-16,7 0 0,5 0 16,-9 0-16,-6 0 0,7 1 15,6 1-15,-9 1 0,-3 1 0,2-6 16,3-1-16,-12 1 15,-8 2-15,-2 1 0,0 3 0,-2-1 16,-2-2-16,-4-5 0,-2-4 16,-6 4-16,-5 4 0,-6 3 15,-2-1-15,-11-3 0,-5-2 16,-5 0-16,-3-1 0,-1 4 16,-1-1-16,-2 1 0,-2-2 15,-1 1-15,-6-1 0,-7 0 16,-8-1-16,4 2 0,-1-1 0,-9 2 15,-7 0-15,3 1 0,-1 0 16,-11 4-16,-6 2 0,-1-3 16,1-2-16,-9 3 0,-3 1 15,5-1-15,1-2 0,-13 3 16,-2-1-16,4 0 0,5-1 0,-38 5 16,4 2-16,9-1 0,7-1 15,-3-2-15,-2-1 16,7-2-16,6-2 0,-5 2 0,0 0 15,3-1-15,3-2 0,-2-1 16,-4-3-16,8 2 0,2 1 16,-3 1-16,-1 0 0,9-3 15,9-1-15,-8-1 0,-4 1 16,4 1-16,3 2 0,-3-2 16,0-2-16,3 1 0,3 0 0,-1 3 15,-2 2-15,10-5 16,6-2-16,-4 1 0,-3-1 15,12 2-15,8 1 0,-4-3 0,-3-1 16,9 6-16,6 3 0,2-3 16,1-2-16,4 1 0,4-3 0,-4 3 15,-3 0-15,9 1 16,6 0-16,3 0 0,-1-1 16,5 1-16,0 0 0,1 1 15,2-1-15,2 3 0,5 3 0,2-1 16,3-1-16,-1-1 0,-1 1 15,3-1-15,3-2 0,6 0 16,0 0-16,5-2 0,3-2 16,2 3-16,3 1 0,9 0 15,2-1-15,0 0 0,2 0 16,3 0-16,3 0 0,12 1 16,-6 1-16,7 1 0,-1 1 15,7-2-15,-8-1 0,7 2 16,3-2-16,5 0 0,-11 0 0,33 3 15,-1 2-15,-15-3 0,-6 1 16,4-5-16,1-3 0,-9 1 16,-3 0-16,4 1 0,6 0 15,-9-2-15,-4-1 0,6 1 16,6 1-16,-9-4 0,-6-1 16,-3 2-16,1 3 0,-17 3 0,-13 3 15,7-3-15,-1-1 16,-10 0-16,-7-1 0,-8 1 0,-4 0 15,-8 1-15</inkml:trace>
  <inkml:trace contextRef="#ctx0" brushRef="#br0" timeOffset="25426.0812">6815 5178 0,'0'0'0,"0"0"15,0 0-15,0 0 0,-2 30 0,2-30 16,-11 40-16,1-14 0,-2 4 15,-4 5-15,-3 4 0,-7 14 16,-1 3-16,-8 9 0,-1-1 16,-3-1-16,6-7 0,-4-6 15,4-12-15,9-10 0,5-7 0,6-5 16</inkml:trace>
  <inkml:trace contextRef="#ctx0" brushRef="#br0" timeOffset="25592.6912">6506 5528 0,'0'0'0,"14"-5"16,7-2-16,10-3 0,2-1 0,15-3 15,6 0-15,8-1 16,-5 1-16,8 1 0,-2 4 16,-13 3-16,-9 4 0,-6 2 15,-4 0-15,-6 0 0,-7-2 0,-4 0 16,-3 1-16,-3 1 0</inkml:trace>
  <inkml:trace contextRef="#ctx0" brushRef="#br0" timeOffset="25776.2712">6843 5625 0,'0'0'0,"0"0"16,0 0-16,-4 28 0,4-28 0,-4 38 15,3-11-15,0 2 0,1 2 16,-3 12-16,-1 3 15,0 5-15,0-4 0,-1-5 0,1-2 16,-3-3-16,1-9 0,-2-8 16,-1-6-16,0-4 0,4-2 15,0-2-15</inkml:trace>
  <inkml:trace contextRef="#ctx0" brushRef="#br0" timeOffset="26025.8321">6844 5685 0,'0'0'16,"0"0"-16,0 0 0,25-17 0,-12 9 15,1 1-15,2 1 0,6-1 16,3 1-16,-1 4 0,1 4 16,-3-1-16,-2 1 0,0 7 15,0 4-15,-1 5 0,-2 4 0,1 8 16,-4 5-16,-2-5 16,-1-2-16,-2-1 0,-2 2 15,-4-4-15,-2-3 0,-3 3 16,-1-1-16,-2-5 0,1-2 0,-5 0 15,-2-1-15,0-2 0,0-1 16,-4-2-16,-4-1 0,0-4 16,-3-6-16,5 2 0,5-1 15,0-1-15</inkml:trace>
  <inkml:trace contextRef="#ctx0" brushRef="#br0" timeOffset="26143.4586">6902 5900 0,'0'0'0,"0"0"15,0 0-15,0 0 0,0 0 16,0 0-16,19-20 0,-19 20 0,19-14 15,-6 6-15,-1 2 0,3 1 16,2 3-16,-2-2 0,-1 3 16,-1 0-16,-2 0 0,-1-1 0</inkml:trace>
  <inkml:trace contextRef="#ctx0" brushRef="#br0" timeOffset="26276.0602">6902 6042 0,'0'0'15,"0"0"-15,0 0 0,23-9 0,-23 9 16,28-13-16,-5 3 0,3-3 16,0 0-16,-3 0 0,-3 3 15,-2 1-15</inkml:trace>
  <inkml:trace contextRef="#ctx0" brushRef="#br0" timeOffset="26509.9397">7693 5322 0,'0'0'0,"0"0"0,0 0 16,-19 13-16,19-13 0,-22 22 15,7-4-15,0-1 0,3 1 0,-2 6 16,3-2-16,5-1 0,5-3 16,5-4-16,3-5 15,3-3-15,5-3 0,3-3 0,5-2 16,2 0-16,-2 0 0,6-3 15,-1 0-15,-2 3 0,-3 0 16,-5 1-16,-2 0 0,-4 1 16</inkml:trace>
  <inkml:trace contextRef="#ctx0" brushRef="#br0" timeOffset="26693.3614">7453 5804 0,'0'0'16,"0"0"-16,0 0 0,0 0 0,25-3 15,-25 3-15,37-7 0,-11 2 16,-1-1-16,4-1 0,2-2 16,8-3-16,1 0 0,-5 0 15,0-2-15,1 0 0,-4 2 16,-6-1-16,-5 1 0,-6 3 0,-7 0 16,-1 2-16,-1 1 15,-2 1-15</inkml:trace>
  <inkml:trace contextRef="#ctx0" brushRef="#br0" timeOffset="26844.1898">7873 5608 0,'0'0'0,"0"0"15,0 0-15,0 0 0,0 0 16,0 0-16,0 0 0,0 0 16,-17 24-16,17-24 0,-4 31 15,1-14-15,2 2 0,0 5 16,-2 2-16,1 0 0,0 1 16,-1 7-16,1 0 0,2-4 0,0-4 15,0 1-15,0-5 0,0-4 16</inkml:trace>
  <inkml:trace contextRef="#ctx0" brushRef="#br0" timeOffset="27162.9515">7663 5948 0,'0'0'0,"0"0"0,0 0 15,0 0-15,0 0 0,3 31 16,-3-31-16,9 24 0,-1-12 0,1-2 15,4-1-15,0-2 0,2-3 16,4-3-16,4-1 16,-3-3-16,1-1 0,6-7 0,-1-2 15,-3-1-15,0-1 0,2 0 16,-1-1-16,-6 4 0,-3 2 16,0 3-16,-6 1 0,-1 4 15,0 1-15,-1 5 0,-2 3 16,-1 3-16,0 4 0,-2 2 0,-2 5 15,0-1-15,1-2 0,1-1 16,2 0-16,-1-3 0,0-1 16,0-5-16,3-6 0,-3-3 15,-1-3-15,2 1 0,-2-1 16,0 2-16</inkml:trace>
  <inkml:trace contextRef="#ctx0" brushRef="#br0" timeOffset="27544.7979">8239 5507 0,'0'0'0,"0"0"16,0 0-16,25-12 0,-14 9 15,4-1-15,5 0 0,0-1 16,-1 2-16,7 1 0,2 2 16,-3 0-16,-3 0 0,-3 2 15,-2 1-15,-7 4 0,-4 1 0,-8 3 16,-8 4-16,-2 1 0,-2 3 15,-11 3-15,-4 0 0,-8 4 16,2-1-16,-6 2 0,2-5 16,9-4-16,4-3 0,8-4 15,3-3-15,7-2 0,6 0 16,10-3-16,7-2 0,1-4 16,1-1-16,11-2 0,7-1 15,1-2-15,0 0 0,9-3 16,1 1-16,-6 0 0,-3 1 0,-5 1 15,-4 2-15,-4-1 0,-7 0 16,-6 0-16,-5-2 0,-8 0 16,-3 2-16,-6 0 0,-5 0 15,5 3-15,3 1 0,1 1 16</inkml:trace>
  <inkml:trace contextRef="#ctx0" brushRef="#br0" timeOffset="27744.6154">8375 5341 0,'0'0'16,"0"0"-16,0 0 0,0 0 0,0 0 16,0 0-16,-8 32 0,8-32 15,-10 35-15,3-9 0,0 4 16,-1 4-16,0 4 0,-1 16 16,-1 3-16,0 11 0,1-1 0,-1 4 15,2-8-15,1-12 16,3-8-16,0-7 0,3-11 0,0-21 15,0-15-15,0 3 0,0 2 16,1 1-16</inkml:trace>
  <inkml:trace contextRef="#ctx0" brushRef="#br0" timeOffset="27894.5358">8384 5904 0,'0'0'16,"0"0"-16,0 0 0,18 10 0,-18-10 15,21 15-15,-6-1 0,1-1 16,0 2-16,1 2 15,-1 1-15,1-1 0,-1-2 0,5 0 16,-1-4-16,-2-1 0,-4-2 16,-2 0-16</inkml:trace>
  <inkml:trace contextRef="#ctx0" brushRef="#br0" timeOffset="28295.2763">8989 5504 0,'0'0'0,"0"0"0,19-5 16,-8 4-16,-1 1 0,1 2 0,1 3 15,0 0-15,1 3 0,-4 3 16,-1 2-16,-2-2 0,-4 2 16,-4 0-16,-4 0 0,-3-1 15,-2 2-15,-5-1 0,-4 1 16,-1-2-16,-1 0 0,-1-3 15,-1-1-15,-4-3 0,4-2 0,3-6 16,2-4-16,4-3 0,2-1 16,4-3-16,1 1 0,3 0 15,2-1-15,1 4 0,0 2 16,1 2-16,1 3 0,0 3 16,1 2-16,0 5 0,1 4 0,-1 6 15,0 6-15,0 6 0,0 4 16,1 4-16,-1 1 15,2 11-15,2-2 0,2 3 0,2-8 16,0-8-16,0-6 0,-1-5 16,2-7-16,0-5 0,0-5 15,-2 0-15,-3-2 0,0-2 16</inkml:trace>
  <inkml:trace contextRef="#ctx0" brushRef="#br0" timeOffset="29079.7531">9681 5296 0,'0'0'0,"0"0"0,0 0 16,0 0-16,0 0 0,-27 9 16,27-9-16,-37 20 0,14-7 0,-5 2 15,-3 3-15,-1-1 0,-1-1 16,-7 6-16,0 1 15,-4 3-15,4-3 0,6-5 0,4-2 16,7-3-16,3-2 0,6-1 16,3-2-16,3-1 0,1-2 15,4-1-15,3-1 0,-1-1 16,0 1-16,1-3 0,0 0 16,-3 4-16,1 0 0,0 0 15,-1 3-15,-1-1 0,1 2 0,0 2 16,1 2-16,-1 2 0,0 1 15,1 9-15,2 3 16,0 1-16,0 0 0,1 6 0,1 4 16,0 4-16,1-3 0,0-6 15,1-2-15,2-4 0,0-4 16,0-5-16,0-2 0,-3-5 16,0-2-16,-1-4 0,-2-5 15,0 0-15,0-5 0,0-1 16,-3-2-16,1-4 0,-1-3 0,0-5 15,2-5-15,0 3 0,1 2 16,3-6-16,4 1 0,1 0 16,1 1-16,0 3 0,4 2 15,1 2-15,2 2 0,7-2 16,5-1-16,-2 3 0,-1 2 0,2 2 16,3 2-16,-1 3 15,-3 3-15,5 5 0,-2 5 16,-6 1-16,0 2 0,4 8 0,-2 5 15,-4 1-15,-2 0 0,-4 0 16,-2-1-16,-3 0 0,-2 0 0,-2-1 16,-3-1-16,-2-2 15,-1-2-15,-6 0 0,-4-2 16,-2-3-16,-3 0 0,-5-2 16,-4 0-16,0-1 0,-2-1 15,-8-4-15,-1-1 0,3-5 0,2 0 16,0-3-16,-1-3 15,5-2-15,3 0 0,5-2 0,4 1 16,4 1-16,2 3 0,6-1 16,4 0-16,4 1 0,2 0 15,8 0-15,5-1 0,0 1 16,1 1-16,1 1 0,2 2 16,0-3-16,-2 2 0,-4-1 15,-4 2-15,-3 1 0</inkml:trace>
  <inkml:trace contextRef="#ctx0" brushRef="#br0" timeOffset="29579.871">10263 5699 0,'0'0'15,"0"0"-15,0 0 0,9 18 16,-9-18-16,6 24 0,-5-9 16,-1 2-16,-1-1 0,-2-1 15,-2 1-15,1-1 0,0 0 0,-4-1 16,-1-2-16,0-2 0,0-1 15,-2-5-15,-2-2 16,0-1-16,0-2 0,-2-1 0,1-2 16,1-3-16,1-1 0,3-3 15,2-2-15,3-2 0,2-1 16,3 0-16,4-2 0,4 1 16,3 2-16,4 1 0,2 2 15,2 1-15,2 3 0,7 0 0,2 2 16,-1 5-16,-1 2 0,3 5 15,3 3-15,-6 1 16,-2 0-16,-3 4 0,-2 2 0,-1 1 16,0 0-16,-1 1 0,-4 1 15,-5-5-15,-2-1 0,-3 0 16,-3 2-16,-3-2 0,-2-1 0,-5 4 16,-4 2-16,1-3 15,3-3-15,0-3 0</inkml:trace>
  <inkml:trace contextRef="#ctx0" brushRef="#br0" timeOffset="29723.6905">11077 6000 0,'0'0'0,"0"0"0,0 0 15,0 0-15</inkml:trace>
  <inkml:trace contextRef="#ctx0" brushRef="#br0" timeOffset="31047.6649">2526 6332 0,'0'0'0,"0"0"0,0 0 0,0 0 16,-19-7-16,16 7 0,-1 0 15,1 2-15,3-2 0,1 5 0,6 0 16,2-1-16,3 0 0,2-1 15,7 1-15,1 0 0,4-1 16,17-2-16,6-2 0,3 0 16,3-3-16,20-3 0,4-5 15,13-4-15,-4 0 0,23-2 16,5 0-16,9 0 0,-9 1 16,49-4-16,-14 4 0,-22 4 0,-16 2 15,10 4-15,5 0 16,-15 1-16,-11 1 0,-1 6 0,-3 5 15,-10-1-15,-8 3 0,1-5 16,3-1-16,-7-6 0,-7-5 16,-1 0-16,4-1 0,-11 1 15,-7 2-15,-1-6 0,3-3 16,-4 1-16,-2-2 0,-3-5 16,2-4-16,-9-1 0,-6 0 0,-4-8 15,-4-5-15,0 2 0,-4 3 16,-5-4-16,-4-2 0,-5 1 15,-6 2-15,-7 2 0,-5-2 16,-5 4-16,-3 4 0,-6-6 16,-4-2-16,2 1 0,1 3 0,-14-1 15,-8 0-15,-1 2 16,-1 1-16,-4 0 0,-3 0 16,-2 2-16,-2 0 0,-12 1 15,-11-1-15,2 1 0,0 1 0,-10 0 16,-8 1-16,0 6 0,-4 3 15,-11 6-15,-14 4 0,7-1 16,3-2-16,-12 5 0,-8 2 16,5 7-16,1 3 0,-13 2 15,-10 2-15,17 2 0,14-1 16,-13 7-16,-6 4 0,19-4 16,12-1-16,-9 6 0,-3 6 15,12 2-15,10-1 0,6 8 0,5 2 16,9-7-16,6-2 0,6 5 15,3 3-15,14-2 0,8-2 16,6 6-16,4 5 0,9-6 16,5-2-16,8 5 0,5 6 15,7-2-15,4-1 0,8 4 16,11 3-16,4-4 0,5-1 0,7 2 16,7 3-16,2-10 15,-1-8-15,17 3 0,7 1 16,-3-8-16,-5-5 0,7-5 0,6-1 15,-7-5-15,-6-3 0,6-1 16,7-1-16,-6 4 0,-6 0 16,3 1-16,2-1 0,-14 1 15,-7-1-15,-16-4 0,-10-3 16,-9-1-16</inkml:trace>
  <inkml:trace contextRef="#ctx0" brushRef="#br0" timeOffset="35319.3683">6283 6536 0,'0'0'0,"0"0"0,0 0 15,0 0-15,-14 25 0,14-25 0,-14 35 16,7-15-16,-1 1 0,-1 6 15,-1 5-15,-1 11 0,0-1 16,-4 13-16,-3 2 0,-1-8 16,1-3-16,-6 9 15,0 0-15,4-9 0,3-7 16,3-10-16,4-10 0,1-5 16,0-8-16,0 0 0,2-2 0,4 0 15</inkml:trace>
  <inkml:trace contextRef="#ctx0" brushRef="#br0" timeOffset="35587.3737">6312 6500 0,'0'0'0,"8"-5"0,6-2 16,2 0-16,4 0 0,8 1 15,2 3-15,0 3 0,1 2 0,4 6 16,-3 3-16,-4 5 0,-5 2 15,-5 5-15,-5 6 0,-4-1 16,-5 0-16,-5 2 0,-6-3 16,-5 0-16,-4 0 0,-6-6 15,-7-1-15,-1-2 0,0-2 0,-4-3 16,-1-3-16,3 1 16,1-1-16,1-5 0,3-4 15,3-4-15,5 0 0,5 0 0,2 1 16,5 1-16</inkml:trace>
  <inkml:trace contextRef="#ctx0" brushRef="#br0" timeOffset="35888.6014">6919 6514 0,'0'0'16,"0"0"-16,0 0 0,0 0 0,13 18 15,-13-18-15,1 29 0,-4-8 16,-2 5-16,-4 3 15,-5 4-15,-2 4 0,0-1 0,4-2 16,-1-3-16,1-1 0,-1-8 16,5-8-16,4-6 0,0-6 15,2-4-15,2-5 0,2-3 16,2-3-16,1-4 0,4-4 16,2-2-16,6-6 0,2 0 0,1 3 15,0 2-15,-1 5 0,0 2 16,-5 6-16,1 2 0,3 3 15,2 1-15,0 4 0,-1 2 16,1 3-16,0 2 0,-2-2 16,-6 0-16,-1-1 0</inkml:trace>
  <inkml:trace contextRef="#ctx0" brushRef="#br0" timeOffset="36220.1303">7349 6699 0,'0'0'0,"0"0"15,0 0-15,-3 22 0,3-22 0,-4 25 16,4-10-16,1-1 0,4 1 16,1-3-16,3 0 0,2-2 15,3-4-15,3-2 0,4-6 16,7-2-16,0-3 0,0-4 15,-1-2-15,-1-3 0,-4 0 16,0-5-16,-4 0 0,-7 1 16,-5 0-16,-6 1 0,-5 0 15,-5 5-15,-3 3 0,-8 2 0,-6 4 16,-2 5-16,-1 5 0,-2 3 16,0 3-16,2-1 0,6-1 15,0 2-15,7 1 0,4-5 16,4 0-16,0-1 0</inkml:trace>
  <inkml:trace contextRef="#ctx0" brushRef="#br0" timeOffset="36670.7252">8059 6411 0,'0'0'0,"0"0"15,0 0-15,-10 21 0,10-21 0,-14 28 16,4-9-16,0 6 0,-3 5 16,-5 8-16,-1 0 0,0-3 15,0-1-15,-2 2 0,2-2 16,5-8-16,0-5 0,4-4 16,3-5-16,1-7 0,2-4 15,3-4-15,3-4 0,1-1 0,2-5 16,3-1-16,5-1 15,1-3-15,2-1 0,10-5 0,2 0 16,1 3-16,-1 1 0,3 3 16,-1 5-16,5 2 0,-5 4 15,-2 4-15,-4 4 0,-4 6 16,-3 4-16,-5 5 0,-3 3 16,-6 0-16,-3 2 0,-7 0 15,-4-2-15,-3-3 0,-4-2 0,-5 1 16,-2-3-16,-5-2 15,-3-2-15,-1-1 0,2-1 16,-1-4-16,3-1 16,5-7-16,4-6 0,10-4 0,5 0 15,3 3-15,0 2 0,0 3 0</inkml:trace>
  <inkml:trace contextRef="#ctx0" brushRef="#br0" timeOffset="36854.2066">8647 6318 0,'0'0'0,"0"0"15,-4 20-15,0-4 0,-2 4 0,-2 6 16,-4 8-16,-5 10 0,-3 2 16,-4 8-16,-1-4 0,1 3 15,4-10-15,4-4 0,3-5 16,2-9-16,2-4 0,2-5 15</inkml:trace>
  <inkml:trace contextRef="#ctx0" brushRef="#br0" timeOffset="37208.1968">8637 6731 0,'0'0'0,"0"0"16,19-3-16,-19 3 0,30-4 15,-10 2-15,3-1 0,7-2 16,0 0-16,1-3 0,1 1 16,-2-1-16,1 0 0,2-4 15,-4-1-15,-5-1 0,-2 1 0,-4-2 16,-4 0-16,-5 0 0,-4 2 16,-4 1-16,-2-1 0,-6 2 15,-4 1-15,-7 3 0,-5 5 16,-1 2-16,0 2 0,-4 5 15,-3 2-15,3 3 0,0 5 16,2 3-16,0 3 0,3 2 16,2 2-16,3 5 0,7 1 15,6-6-15,5-2 0,5-5 16,5-2-16,7-2 0,6-2 0,7-2 16,5-7-16,4-3 0,3-5 15,-10 1-15,-7 0 0,-5 0 16</inkml:trace>
  <inkml:trace contextRef="#ctx0" brushRef="#br0" timeOffset="37755.2527">9391 6561 0,'0'0'0,"0"0"15,0 0-15,0 0 0,-10 21 16,10-21-16,-18 28 0,6-10 15,-2 3-15,-1 1 0,1 1 16,-3 4-16,2-3 0,2-4 16,2-1-16,1-5 0,1-4 0,2-4 15,2-2-15,3-6 16,3-3-16,2-3 0,3-3 16,2-3-16,3-4 0,5 1 0,4-1 15,1-3-15,1 0 0,8-4 16,0 4-16,-1 1 0,-1 3 15,-3 4-15,-2 2 0,-2 5 16,-1 3-16,-2 4 0,-3 5 16,-2 2-16,-1 3 0,-3 4 15,-3-1-15,-5 3 0,-2 1 0,-4 1 16,0 1-16,-1-3 0,0-1 16,-1 0-16,0-1 0,1-3 15,-1-3-15,1-2 0,-1 0 16,0-5-16,2-1 0,3-3 15,1-2-15,2-3 0,3-1 16,4-5-16,2-1 0,6-2 16,5-3-16,2 0 0,3-3 15,8-2-15,2 1 0,0 4 16,-2 1-16,-1 4 0,0 3 0,3 4 16,-2 2-16,-6 5 0,-6 4 15,-5 4-15,-4 5 0,-8 2 16,-3 5-16,-7 3 0,-6 6 15,-2 0-15,-3 0 0,2 0 16,3-7-16,2-5 0</inkml:trace>
  <inkml:trace contextRef="#ctx0" brushRef="#br0" timeOffset="46267.3919">10564 6595 0,'0'0'0,"0"0"16,0 0-16,0 0 0,0 0 16,0 0-16,0 0 15,3-23-15,-3 23 0,0 0 0,0 0 16,-9-19-16,9 19 0,0 0 16,-15-13-16,15 13 0,0 0 0,-28-13 15,13 8 1,-1 3-16,1 0 0,-3 2 0,-2 2 15,1 0-15,-1 1 0,-7 5 16,0 4-16,2 1 0,3 3 0,1 2 16,2 5-16,0-3 0,1-1 15,3 5-15,4 1 16,5-1-16,5-4 0,3-2 0,4-3 16,2-4-16,2-3 0,8-3 15,8-3-15,-3-4 0,-1-2 0,3-5 16,3-3-16,-3-2 0,-1 2 15,3-5-15,-2-2 16,-4 2-16,-3-1 0,-4-4 0,-2-1 16,-2 5-16,-1 3 0,-2 4 15,-2 2-15,-3 3 0,-1 2 0,-1 4 16,-3 0-16,0 3 16,-2 4-16,0 2 0,-2 6 15,1 1-15,-1-1 0,-1 7 16,2 2-16,1-2 0,3-1 0,3-4 15,2 0-15,2-4 16,0-2-16,8-5 0,3-2 16,-2-2-16,-3-1 0,-2 1 0</inkml:trace>
  <inkml:trace contextRef="#ctx0" brushRef="#br0" timeOffset="46547.2184">11129 6246 0,'0'0'0,"0"0"16,0 0-16,0 0 0,0 0 0,-26 25 15,10-8-15,-3 2 0,-3 3 16,-4 3-16,-1 5 0,-6 8 16,2 2-16,-4 5 0,6-2 15,6-6-15,5-7 0,8 0 16,10-5-16,6-5 0,3-8 0,8-4 15,6-3-15,1-1 0,2-1 16,2-5-16,0-4 0,-4-1 16,-2-2-16,-1-3 0,-1-1 15,-5 4-15,-2 1 0,-5 3 16</inkml:trace>
  <inkml:trace contextRef="#ctx0" brushRef="#br0" timeOffset="46714.0067">10738 6522 0,'0'0'0,"0"0"16,0 0-16,0 0 16,0 0-16,0 0 0,24-4 15,-24 4-15,35-5 0,-10 3 16,3 0-16,4-1 0,4 1 0,12-1 16,3-1-16,-4 2 0,-2 0 15,2 1-15,-10 0 0,-7 0 0</inkml:trace>
  <inkml:trace contextRef="#ctx0" brushRef="#br0" timeOffset="46881.3245">11539 6479 0,'0'0'0,"0"0"0,0 0 16,-11 20-16,11-20 0,-11 21 15,11-21-15,-18 33 0,7-15 16,-2 0-16,-1 1 0,-1 0 0,1-2 15,3-4-15,4-3 0,0-2 16,2-1-16,0-1 0</inkml:trace>
  <inkml:trace contextRef="#ctx0" brushRef="#br0" timeOffset="47032.2028">11622 6266 0,'0'0'0,"0"0"16,0 0-16,0 0 0,21 14 0,-21-14 16,14 24-16,-5-9 0,1 1 15,-1-2-15,-1-2 0,-2-1 16</inkml:trace>
  <inkml:trace contextRef="#ctx0" brushRef="#br0" timeOffset="47264.8688">12157 6394 0,'0'0'0,"0"0"0,-23 5 0,6-1 15,-3-1-15,-12 6 0,-5 3 16,2 4-16,3 3 0,-4 7 16,5-1-16,8 0 0,6-2 15,10 2-15,9-2 0,11-3 16,9-2-16,19-1 0,11-6 15,0-1-15,1 1 0,-6-2 0,-11-2 16,-10-2-16</inkml:trace>
  <inkml:trace contextRef="#ctx0" brushRef="#br0" timeOffset="50752.0046">2678 8390 0,'0'0'0,"0"0"0,0 0 15,34-2-15,-20 2 0,7 0 0,5 1 16,11 1-16,1 3 0,5-3 16,4 0-16,11 2 0,-2 2 15,16-2-15,4-1 0,-2-1 16,0 0-16,20 2 0,1 1 16,7-2-16,-7-3 0,49 5 15,-1 1-15,-20-2 0,-12-3 16,12-2-16,7-4 0,-10 1 0,-4 2 15,8-2-15,8-1 16,-9-1-16,-6-1 0,16 1 0,13-2 16,-14 3-16,-7 2 0,13-2 15,7-1-15,-5 2 0,-4 2 16,8 0-16,4 0 0,-10-2 16,-9-1-16,12 0 0,8 1 15,-9 0-15,-5-2 0,10 2 16,5 0-16,-12 3 0,-5 0 0,10-4 15,8-2-15,-13 2 0,-9 2 16,10 2-16,7 0 0,-13-1 16,-10-3-16,7 2 0,5 1 15,-16 2-15,-10 2 0,1 1 16,2 2-16,-15-2 0,-9 1 0,2-4 16,2-1-16,-15 2 15,-10 2-15,-1-6 0,-1-1 16,-10 2-16,-7 1 0,-6 1 15,-6 1-15,-6 1 0,-7 2 0,-6 0 16,-6-3-16,-4 1 0</inkml:trace>
  <inkml:trace contextRef="#ctx0" brushRef="#br0" timeOffset="53806.7896">11614 8159 0,'0'0'16,"0"0"-16,0 0 0,0 0 0,25-1 15,-18 2-15,3 1 0,4-1 16,2 0-16,2 1 0,0 1 15,3-2-15,1 1 0,10 1 16,1-1-16,2 1 0,1-1 0,3-1 16,0 2-16,12-2 15,1-1-15,2 0 0,1 0 0,11-3 16,-2 1-16,3 1 0,2 1 16,9-1-16,-3-2 0,0 2 15,1 0-15,9 1 0,-5 3 16,1-2-16,-2-3 0,29 1 15,-11 1-15,-6-1 0,-5 0 16,-7 0-16,-5 1 0,-1 0 16,-2 0-16,-1-2 0,-2-3 0,3 1 15,1 0-15,0 0 0,0 0 16,-3 2-16,-2 1 0,0 0 16,-1 0-16,-6-1 0,-3 1 15,0 0-15,1 1 0,5 1 16,2 0-16,-6 0 0,-4 2 15,0 3-15,0 2 0,1-5 16,2-1-16,-1-3 0,1 0 16,-3 2-16,-2 3 0,6-3 15,3 0-15,-1-2 0,1 1 0,-2 0 16,-2 1-16,0 2 0,1 3 16,3-4-16,2-2 0,-4-2 15,0 0-15,1 2 0,2 2 16,-4 0-16,-4 3 0,2-3 15,3 0-15,-3-2 0,-1-2 0,-1 2 16,1 2-16,-1 4 16,-1 2-16,3-6 0,1-5 15,2 3-15,-2 2 0,1 1 0,-1-1 16,3-3-16,2-2 0,1 0 16,0 2-16,-3 3 0,1 2 15,2-1-15,1 0 0,-1-3 16,0 0-16,2 2 0,4 4 15,-3-7-15,-2-3 0,2 5 16,0 3-16,0-1 0,-1-2 0,2-1 16,3 1-16,-2 0 0,-1-1 15,4 1-15,2 1 16,0-2-16,1 1 0,0 2 0,0 2 16,-4-2-16,-1-2 15,4-2-15,2-2 0,-2 5 0,-2 3 16,3-3-16,1-1 0,-2-3 15,-1-1-15,0 2 0,1 1 16,-3-2-16,0-1 0,-2 3 16,2 3-16,-4-1 0,0 1 0,1 0 15,0 0-15,-3-5 0,-2-1 16,-1-3-16,-2-1 0,2 4 16,0 4-16,-1 2 0,1 0 15,-3-3-15,-3-2 0,-2 2 16,0 0-16,1 1 0,1 0 15,3-2-15,0-3 0,-5 2 16,-3 2-16,4 0 0,3 0 16,-4-1-16,-3-1 0,0-1 15,1-1-15,0 3 0,0 4 0,2-1 16,1 1-16,-5-2 0,-1 0 16,0 1-16,2 3 0,-5-3 15,-2-3-15,5 4 0,4 2 16,0-2-16,1-2 0,-6 1 15,-1-2-15,0 1 0,2 1 0,0 0 16,2 0-16,-2 0 16,1-1-16,5 0 0,3-1 15,-3 1-15,-2 0 0,4-1 0,1-2 16,1 3-16,-1 0 0,2-1 16,0-2-16,0-2 0,-2-1 15,3 4-15,2 2 0,0-1 16,0 1-16,4-2 0,3-1 15,-1-4-15,-3 1 0,3 2 16,4 2-16,-4 0 0,-1 0 0,2 1 16,4-1-16,0 2 0,-1 0 15,1-1-15,0 0 0,-5-1 16,-3-2-16,-1 2 0,-1 1 16,-4 0-16,-3 0 0,4-1 15,1-1-15,-2 1 0,-2-1 16,-2 1-16,-2 1 0,-2-6 15,0-2-15,1-3 0,0-1 16,-7 2-16,-3 2 0,0-4 16,0-2-16,-2-1 0,0-3 0,1 0 15,0-1-15,-5 1 0,-3 0 16,3-5-16,1-4 0,-1 1 16,-2 0-16,-2-3 0,-1 0 15,0 1-15,1 0 0,-3 2 16,-1-1-16,0 1 0,2 0 0,-3 1 15,-3 1-15,-13 10 16,0-1-16,2-1 0,-1-2 16,-2-3-16,-1 1 0,-2-4 15,-2 1-15,-6 5 0,-3 1 0,-4-5 16,-3-2-16,-4 1 16,-4 2-16,-5 1 0,-5 0 0,-1-1 15,1-2-15,-9 2 0,-7 2 16,-2-2-16,0 3 0,-5 0 15,-1 0-15,-4 4 0,-1 3 0,-13-2 16,-3 1-16,2 2 16,2 1-16,-13 1 0,0 2 15,-20 1-15,12 0 0,-1-2 16,1-4-16,5 5 0,5 1 0,-3 1 16,-1 2-16,2 0 0,3 0 15,-5 0-15,-3 0 0,3-2 16,4 0-16,-7 3 0,-5 3 15,3-5-15,2-3 0,-1 3 16,1 1-16,0 2 0,1 2 0,-5-2 16,-1-1-16,-1 0 0,0-1 15,-8 0-15,-6 1 0,4-1 16,3-2-16,-7 3 0,-3 2 16,4-9-16,4-7 0,-11 13 15,-5 10-15,1-6 0,3-3 16,-7-1-16,-2-2 0,3 1 15,1 0-15,-4-3 0,-1-1 16,-1 5-16,1 3 0,-4 1 16,-1 1-16,-1 0 0,0 1 0,-4-4 15,-1-2-15,1 1 0,3 0 16,-9 1-16,-6-1 0,8 4 16,4 1-16,-1 1 0,-3 0 15,0-4-15,1-2 0,-2 4 16,-1 2-16,9 0 0,7-3 15,-9 0-15,-5-2 0,5 3 16,4 4-16,-2-3 0,-1 3 16,1-3-16,2 1 0,-2-2 15,-2-1-15,1-2 0,0-1 0,-2 4 16,-4 3-16,14-4 0,7-2 16,-4 1-16,-2 1 0,4-2 15,3-1-15,-3 1 0,-2 1 16,3 2-16,3-2 0,2 0 15,-1-2-15,5 0 0,2 0 16,-1 1-16,-1 1 0,2-1 0,3-1 16,-6 2-16,-5 0 15,8-1-15,5-1 0,2 3 0,0 2 16,2 2-16,0 0 0,-7-2 16,-3 1-16,10-2 0,8-1 15,2 1-15,1 0 0,-1 0 16,0-1-16,1 1 0,2-3 15,3 1-15,1 1 0,1-2 16,-1-2-16,3 2 0,2 3 0,1-2 16,1 0-16,6 0 0,1 0 15,5 2-15,0-1 0,3-3 16,4-4-16,-1 4 0,0 1 16,4-1-16,6 0 0,-1 1 15,1 2-15,6-2 0,5 1 16,-1-2-16,-2 1 0,5 1 15,2 0-15,2 4 0,-1 0 16,0 1-16,0-1 0,8 1 16,6 2-16,-1 2 0,1 1 0,-3 5 15,-2 1-15,9-4 0,-1 3 16,-1 1-16,2 1 0,1 0 16,0 2-16,2 2 0,1 2 15,-1 0-15,-1 0 0,1 3 16,1 2-16,-1 1 0,1 0 15,-1 1-15,1 1 0,1-1 16,1-1-16,-1-1 0,1 1 16,1 3-16,3 0 0,0 1 15,0-1-15,2-1 0,2-3 0,3-3 16,3-3-16,0-3 0,2 1 16,2-1-16,1-1 0,0-1 15,2-2-15,4-2 0,5 1 16,1-3-16,1-2 0,3 0 15,3-2-15,2-4 0,3-1 16,0-2-16,2-1 0,0-1 16,1 0-16,-1-1 0,-1 1 15,1-1-15,0 1 0,4 0 0,-2-1 16,-1 0-16,-1 0 0,-4 2 16,-2 1-16,-2 1 0,-3-1 15,1-1-15,0 2 0,-7-2 16,-1 0-16,-2 1 0,-3 1 15,-1 0-15,0 0 0,-2-1 16,-2-1-16,-3 0 0,-1 1 0,-1-1 16,-2 0-16,0 0 0,-1 0 15,-3 0-15,0 0 0,-4-2 16,0-1-16,1 1 0,1 1 16,0-2-16</inkml:trace>
  <inkml:trace contextRef="#ctx0" brushRef="#br0" timeOffset="58593.0499">2307 9665 0,'0'0'0,"0"0"15,0 0-15,0 0 0,0 0 0,20-4 16,-20 4-16,0 0 0,24 0 16,-24 0-16,0 0 15,32 0-15,-22 3 0,3-1 0,3-1 16,-1 1-16,2 1 0,1-1 16,1 0-16,0 0 0,1-1 0,8 1 15,1 1-15,-1-1 16,0 0-16,0 0 0,5 0 15,0 0-15,-3 1 0,11 0 16,2-3-16,-3 3 0,-3 1 0,4-1 16,3-2-16,6 0 0,-7-2 15,5 1-15,4 1 16,-6-1-16,-6 0 0,13 1 0,4-1 16,-7 1-16,-6-1 0,7 2 15,3 0-15,-6 2 0,-2-2 0,11 0 16,1 0-16,-4-1 15,-4 0-15,-1 2 0,2 1 16,-4-1-16,1-3 0,6 1 16,2 1-16,-13-2 0,-3 0 0,29 0 15,-2-1-15,-32 2 0,-6 1 16,30 0-16,-2-2 0,-25 2 16,-1 0-16,25-1 0,3-1 15,-27-1-15,-2 1 0,25 0 16,-3 2-16,-25-1 0,-3 2 0,26-1 15,3 0-15,-24-3 0,1-1 16,10 1-16,3 0 16,-10 1-16,-4 1 0,6 0 0,7 1 15,-6-3-15,-6-2 0,7 1 16,6 2-16,-7-2 0,-5-1 16,2 0-16,1-1 0,0 5 15,1 2-15,-1-2 0,2-3 16,-3 0-16,0 1 0,-2 0 15,1 1-15,-6 0 0,2 2 0,3-2 16,4-1-16,-3-1 0,-7-1 16,6 1-16,4 1 15,-4 0-15,-3 1 0,0 0 0,3-1 16,-2 0-16,-1-1 0,0 1 16,3 1-16,-2-2 0,-3 0 0,6 1 15,5 1-15,-9-1 16,-2-1-16,4 0 0,6-1 15,-9 1-15,0 1 0,5 0 16,0 1-16,-6-1 0,2-2 0,5 3 16,1 0-16,-8 0 0,-1 0 15,10-1-15,0-1 0,-7 2 16,-3 1-16,10-2 0,3-1 16,-8 1-16,-3 2 0,7-1 15,2 0-15,-8 0 0,0 0 0,4 1 16,0 0-16,-6-1 15,0-1-15,8 0 0,2 0 16,-7 1-16,-3 1 0,10-1 16,1-1-16,-8 2 0,-2 0 0,6 0 15,5 0-15,-11 0 0,-1-1 16,7 2-16,1 1 16,-5-2-16,-2-1 0,7 1 0,1 0 15,-8 0-15,0 1 0,8-1 16,4 0-16,-12-1 0,-2 0 0,9 2 15,2 0-15,-6-1 0,-2 0 16,10 0-16,0 1 16,-8-2-16,-2 1 0,6 2 15,1 0-15,-6-3 0,0-1 0,7 0 16,1 1-16,-2 0 0,-3 0 16,5 0-16,2 0 0,-4 0 15,-4 1-15,5-2 0,5 0 16,-5 1-16,-4 1 0,5 1 15,2-1-15,-4-1 0,-5 0 0,6-1 16,3 1-16,-2 0 16,-3 0-16,2-2 0,4 1 15,-6 0-15,-1 1 0,3 0 0,0 1 16,-2-2-16,-1-1 0,2 1 16,2-1-16,-3 2 0,-2-1 0,1 1 15,2-1-15,-3 0 16,-2 0-16,4-2 0,3 1 15,-7 0-15,-2 0 0,4 0 16,3-2-16,-3 2 0,-3 3 0,1-3 16,1-1-16,-2 2 0,0-2 15,2 1-15,2-1 0,-3 1 16,-4 1-16,6-2 0,5 0 16,-6 2-16,-3 1 0,4 0 15,3-3-15,-2-1 0,-1 0 0,3 0 16,0 2-16,-1-1 15,-1-1-15,2-1 0,2-2 16,-3 5-16,-1 1 0,3-2 0,3-2 16,-5 1-16,-2-1 0,3 1 15,2 2-15,-2 0 0,-2 0 16,3 1-16,3 0 16,-5-1-16,-2-1 0,5-1 0,3-1 15,-4 3-15,-5 2 0,4-4 16,3-1-16,-3 2 0,-3-1 0,5 0 15,5 0-15,-6 0 16,-3 0-16,4 0 0,1 1 16,-1 1-16,-3-1 0,0 0 0,0-2 15,-1 2-15,-1 1 0,1-2 16,2 0-16,-2 1 0,-3-1 16,4 2-16,1-2 0,-3 2 15,-4 1-15,4-2 0,4-1 16,-7 0-16,-2 0 0,3-1 15,1 1-15,-2 1 16,0 2-16,1 1 0,1 0 0,-5-3 16,-3-1-16,5-2 0,4 1 15,-9 2-15,-2 1 0,3 0 0,2 1 16,-2 1-16,-1 1 0,0-2 16,1-2-16,-1 0 0,-2 2 15,4-1-15,0 1 0,0-1 16,0 0-16,-2 1 0,0 2 15,0-1-15,-1-1 0,4 0 16,1 0-16,-3 0 0,-3 1 0,1-2 16,0-1-16,-1 1 0,-1-1 15,3 1-15,4 2 0,-7 0 16,-3 0-16,3 1 0,1 0 16,0-1-16,-1-2 0,2 1 15,0 0-15,-1 1 0,-2-2 0,2 1 16,1 0-16,1 1 15,0 1-15,-1-1 0,0-1 16,-1 0-16,-2 1 0,3 0 0,3 0 16,-3-1-16,-2 1 0,2-1 15,1 1-15,-1 0 0,-1 1 16,2-2-16,3 0 16,-3 0-16,-1 1 0,1 0 0,1-1 15,-2 1-15,-2 0 0,3 1 16,4-1-16,-4 0 0,-1-1 0,3 0 15,3 0-15,-3 1 0,-2 0 16,1 0-16,-1 1 16,-1 0-16,-1 2 0,3-2 0,4-1 15,-3 0-15,-2 0 0,1-1 16,1 1-16,-1-1 0,0 0 16,1 1-16,2 1 0,-4 0 15,-2-1-15,2 0 0,3 1 16,-2-1-16,0 0 0,0 0 15,1-1-15,-3 3 0,0 1 0,2-1 16,1-2-16,-1 0 0,1 2 16,-2-1-16,-1 1 15,0 1-15,-1 0 0,3-2 16,3 0-16,-3 0 0,-2 0 0,1 0 16,0 1-16,0-1 0,1-1 0,0 0 15,1 0-15,-3 1 16,-1-1-16,2 1 0,3 0 15,-2 0-15,-1 1 0,1-1 16,1 2-16,-2-1 0,-1 0 0,2-1 16,4-1-16,-3 0 0,-2-1 15,0 1-15,2 1 16,-3-1-16,-3 0 0,5 1 0,2-1 16,-2 0-16,-2 0 0,1 0 15,3 0-15,-2 0 0,-1 0 16,0-1-16,2 1 15,-3-1-15,-2 1 0,2 0 0,2 2 16,-1-2-16,0-1 0,0 0 0,0-1 16,0 2-16,-3 0 0,3 1 15,1 1-15,-1-1 0,-1 0 16,0-1-16,1 0 0,-1 0 16,-1-1-16,3 2 0,2 0 15,-3 0-15,-1 1 0,2-2 16,3 0-16,-2-3 0,-1-1 0,2 2 15,-1 1-15,0 3 0,1 1 16,2-1-16,3 1 16,-2-2-16,-4-1 0,8 0 0,3 1 15,-4 1-15,-3 1 0,6-3 16,3-2-16,-3 1 0,-2 0 0,2 0 16,0-1-16,-2 3 15,-2 2-15,3-2 0,4-3 16,-2 2-16,-1 1 0,9-1 15,2-1-15,-9 2 0,-1 2 0,10-2 16,1-1-16,-2 0 0,-2 2 16,2-2-16,2-2 0,-3 3 15,-2 0-15,8-1 0,2 0 16,-10 1-16,-2 2 0,9 1 16,4-1-16,-5-2 0,-4 0 0,5-1 15,4 2-15,-7-3 0,-6 0 16,9 3-16,5 2 15,-8-3-15,-4-1 0,26 1 16,0-1-16,-29 1 0,2 2 0,27-2 16,0 0-16,-8 0 0,-3 0 15,7-1-15,5-2 0,-12 2 16,-8 2-16,9-6 0,6-2 16,-4 3-16,-3 3 0,7-1 15,5-3-15,-7 0 0,-4-2 0,9 0 16,7-1-16,-7 1 0,-5 1 15,7 3-15,7 0 16,-6-2-16,-6-3 0,7 0 0,8 0 16,-14 4-16,-9 2 0,8-2 15,6-1-15,-9 3 0,-7 3 16,7 2-16,4 1 0,-15 0 16,-8 2-16,5 0 0,1 2 15,-7-3-15,-6-3 0,-11 0 16,-7-2-16,-6 1 0</inkml:trace>
  <inkml:trace contextRef="#ctx0" brushRef="#br0" timeOffset="59928.2202">8597 8492 0,'0'0'0,"0"0"0,0 0 16,-17-16-16,17 16 0,-21-11 15,5 3-15,-3 1 0,-1 2 0,-5-1 16,-6 0-16,-11-1 0,-1 1 16,-19 0-16,-5 2 15,0 2-15,0 1 0,-20 7 0,-5 6 16,-6 4-16,7 3 0,-15 7 16,1 6-16,-1 1 0,11 1 0,-23 17 15,11 3-15,20-1 0,13-2 16,8 6-16,6 5 15,6-8-15,7-3 0,12 3 0,7 2 16,11-3-16,6-5 0,13 4 16,8 3-16,9-5 0,3-2 15,19-4-15,9-3 0,10-4 16,5-4-16,16 3 0,13-1 16,-1-6-16,-2-4 0,23-3 15,14-2-15,-4 0 0,-2 0 0,19-3 16,12-1-16,-10-6 15,-7-4-15,16-1 0,11 1 16,-12-2-16,-8 1 0,13-3 0,7-1 16,-21-2-16,-13-1 0,5-7 15,2-4-15,-17 0 0,-12 0 16,0-4-16,0-3 0,-13-1 16,-9-1-16,-5-3 0,-2-4 15,-11-1-15,-8-4 0,-5-8 16,-3-7-16,-15-3 0,-10-2 0,-14-7 15,-10-6-15,-4 7 0,-5 4 16,-15-9-16,-11-6 0,-4 2 16,-4 3-16,-15-1 15,-12-1-15,2 9 0,0 5 0,-13-1 16,-9 0-16,-1 12 0,1 8 16,-10 0-16,-7-2 0,2 6 15,1 3-15,-9 14 0,-7 10 16,12 8-16,9 6 0,-13 4 15,-8 4-15,12 4 0,9 3 0,2 10 16,3 7-16,10-1 0,9 0 16,6 3-16,4 1 0,17-1 15,11 1-15,10-14 0,9-10 16,5-7-16</inkml:trace>
  <inkml:trace contextRef="#ctx0" brushRef="#br0" timeOffset="60394.7652">10627 8037 0,'0'0'0,"0"0"0,0 0 0,29 5 16,-29-5-16,31 5 0,-7-2 15,3 0-15,3 0 0,9 2 16,2 1-16,-1 1 0,-2 1 0,4 1 15,-4 1-15,-8-1 0,-7-1 16,-12 0-16,-9 1 16,-6 1-16,-6 2 0,-12 1 0,-11 3 15,-2 0-15,1 1 0,-11 4 16,-1 3-16,5-3 0,6 0 16,-2 2-16,5-1 0,8-4 15,5-3-15,12-1 0,8-1 16,5-2-16,5-1 0,12-3 0,10 0 15,2-4-15,0-1 0,6-3 16,4 0-16,-4-5 0,-4 0 16,-3-1-16,-8 2 0,-8 2 15</inkml:trace>
  <inkml:trace contextRef="#ctx0" brushRef="#br0" timeOffset="60728.1213">10983 8266 0,'0'0'0,"0"0"0,18 2 16,-4 1-16,1-1 0,8 3 0,3 1 15,1 0-15,1 1 0,-2 2 16,0 1-16,-1 2 0,-5 0 0,-7 0 16,-5 0-16,-8-1 15,-6-1-15,-8 1 0,-7 2 16,-6-2-16,-3 1 0,-8 2 15,-5 3-15,3-2 0,3 1 0,-5 1 16,3 0-16,9-3 0,3-2 16,7 2-16,5 1 0,5-1 15,4-1-15,12-1 0,7 2 16,8-2-16,7 0 0,8-2 16,7-2-16,1 0 0,1 0 15,6-2-15,3 0 0,-5-1 0,-13-1 16,-9-2-16</inkml:trace>
  <inkml:trace contextRef="#ctx0" brushRef="#br0" timeOffset="60911.6631">11827 8094 0,'0'0'0,"0"0"0,0 0 16,19 18-16,-19-18 0,12 20 0,-8-5 16,-1 2-16,-3 0 0,0-2 15,0-2-15,0-2 0</inkml:trace>
  <inkml:trace contextRef="#ctx0" brushRef="#br0" timeOffset="61346.166">11468 8350 0,'-1001'0'0,"2002"0"0,-1001 0 16,28 0-16,-10 0 0,4-1 0,5 1 15,0 0-15,3 1 0,7 1 16,1 2-16,-3-2 0,-1 2 16,2-1-16,-7 2 0,-7-2 15,-6 0-15,-12 3 0,-9 2 16,-6 1-16,-4 2 0,-10 4 15,-8 5-15,-3-1 0,-4 0 0,-8 8 16,2 1-16,3-2 0,2 1 16,1 0-16,3-2 0,11-5 15,6-5-15,9-4 0,6-3 16,8-4-16,3-1 0,12-4 16,8-2-16,4-2 0,3-1 0,1-3 15,2-3-15,-1-2 16,-1-1-16,0 0 0,-1-1 0,-6 2 15,-5 1-15,-3 3 16,-5 3-16,-5 4 0,-3 3 0,0 3 16,-2 6-16,-1 0 0,-2 3 15,-2 4-15,-3 3 0,1 1 16,0 2-16,-1 3 0,1 3 16,1-4-16,0-1 0,0-5 15,2-4-15,0-3 0,0-1 0,0-3 16</inkml:trace>
  <inkml:trace contextRef="#ctx0" brushRef="#br0" timeOffset="61647.202">11902 8450 0,'0'0'0,"0"0"0,23-4 15,-4 0-15,3 1 0,9 1 16,3 0-16,1 3 0,2 2 0,8 4 15,0 0-15,-3 1 16,-3 1-16,-3 5 0,-6 5 16,-6-1-16,-4 0 0,-8 3 0,-5-1 15,-6 1-15,-5-2 0,-7-1 16,-6 1-16,-1-4 0,-1-1 0,-6 0 16,-6 0-16,1-2 15,3-2-15,-4-3 0,-2-6 16,3-3-16,3-5 0,3-4 15,5-2-15,4-5 0,5-4 0,8-9 16,7-5-16,-1 7 0,-1 7 16,-1 5-16</inkml:trace>
  <inkml:trace contextRef="#ctx0" brushRef="#br0" timeOffset="61796.396">12316 8106 0,'0'0'0,"0"0"0,0 0 15,0 0-15,0 0 0,-2 28 16,2-28-16,-5 36 0,1-13 0,-4 9 15,-2 7-15,-3 1 0,-4 3 16,-8 19-16,-11 17 16,2-6-16,0-8 0,-8 7 0,-6 4 15,11-18-15,10-15 0,7-11 16</inkml:trace>
  <inkml:trace contextRef="#ctx0" brushRef="#br0" timeOffset="67603.2796">21249 9512 0,'0'0'0,"0"0"15,0 0-15,0 0 0,26-6 0,-26 6 16,27-2-16,-11 2 16,3 1-16,6 2 0,5 2 15,3-1-15,4 0 0,18 4 16,9 1-16,13 2 0,-1-2 0,26 4 15,9 1-15,9 0 0,-10-1 16,63 7-16,21 1 0,-30-3 16,-19-3-16,6 4 0,4 1 15,-23-1-15,-18 1 0,8-1 16,3 2-16,-19-3 0,-13-2 0,-6-3 16,-5-3-16,-21-1 15,-15-1-15,-20-11 0,-16-8 16,-11-7-16,-8-3 0,3 5 0,2 6 15,2 3-15</inkml:trace>
  <inkml:trace contextRef="#ctx0" brushRef="#br0" timeOffset="69104.0264">16566 8203 0,'0'0'0,"0"0"0,0 0 0,0 0 16,23-4-16,-23 4 0,20-2 16,-20 2-16,22-6 0,-8 3 15,1 1-15,2-1 0,-1 0 0,3-1 16,2 0-16,1 1 0,1 1 15,10-4-15,3 1 16,-1 0-16,-1 1 0,3 1 0,1 0 16,7 0-16,-1 0 0,2 3 15,0 0-15,-1 0 0,0 0 16,9-3-16,-1-1 0,-2 2 16,-4 2-16,11-1 0,-1 0 15,-5 0-15,-5 2 0,1-2 16,-1-2-16,-5 0 0,-3 0 0,-3 2 15,-1 0-15,-2 0 0,-2-2 16,-1 1-16,-1 1 16,-7 0-16,-4 1 0,-3 1 0,-4 0 15,-5-1-15,-1 1 0,-2-1 16,-1 1-16,-2-1 0,0 3 16,-4-3-16,-4 1 0,-3 0 15,-1 2-15,-2-2 0,-5-1 16,-1 1-16,-1 0 0,-11 1 15,-5 0-15,-2 1 0,-1 0 0,-4-1 16,-4-1-16,-10 0 0,2 1 16,-6-1-16,-3 2 15,-3 0-15,6 1 0,0-1 0,-2-1 16,3 4-16,4 0 0,-10 0 16,4-4-16,7 2 0,8 2 0,-5-6 15,2-2-15,16 2 16,6 0-16,6 0 0,4 0 15,5-1-15,4-1 0,4 0 16,1 0-16,3 0 0,1 0 0,4-1 16,3 1-16,4 0 0,4 0 15,6-1-15,4-2 0,-2 2 16,1 2-16,5 1 0,3 0 16,1 2-16,0 0 0,8 1 15,3 2-15,-4-1 0,-4-2 0,6 3 16,2 0-16,-3-1 15,-3-1-15,9 3 0,3 1 16,-8-2-16,-6 1 0,0 1 0,2 1 16,-5-3-16,-4-3 0,-2-1 15,-4 1-15,-8 0 0,-3 1 16,-3-2-16,-2 0 0,-1-1 16,-3 1-16,-6-1 0,-5 0 15,-4-1-15,-3 1 0,-7-2 16,-7-1-16,-3 2 0,-2 0 0,-6-1 15,-3 1-15,-7-2 0,4-1 16,-3 4-16,-2 4 16,6-5-16,4-4 0,-5 0 0,2 0 15,6 0-15,5 0 0,10 2 16,7 0-16,4 2 0,3 1 16,4-2-16,2 1 0,4 1 15,4 0-15,5-1 0,3-1 16,4 1-16,4 2 0,2 0 15,2 1-15,2-1 0,2 2 0,4 2 16,3 0-16,2-3 0,0-2 16,9 3-16,2 0 0,-4 2 15,-3 0-15,1 0 0,-1-3 16,-3 2-16,-3 2 0,1-2 16,-7-1-16,-8-1 0,-4 1 15,-5 0-15,-3-1 0,-4 0 0,-1 0 16,-2-1-16,0 0 15,0 0-15</inkml:trace>
  <inkml:trace contextRef="#ctx0" brushRef="#br0" timeOffset="69721.2908">15463 6618 0,'0'0'16,"0"0"-16,0 0 0,0 0 16,0 0-16,-18 20 0,18-20 0,-15 14 15,15-14-15,-17 16 0,8-6 16,-2 0-16,0-1 0,1 0 15,0 1-15,1 1 0,0-2 0,1 1 16,2 1-16,1-1 16,2 0-16,1-1 0,1 3 15,1-1-15,2 0 0,1-1 16,0 0-16,2 3 0,0-1 0,1 0 16,-1-1-16,1 0 0,-1-1 15,0-3-15,-1 0 0,0-1 16</inkml:trace>
  <inkml:trace contextRef="#ctx0" brushRef="#br0" timeOffset="70005.7103">15740 6693 0,'0'0'0,"0"0"0,0 0 0,0 0 15,0 0-15,0 0 0,0 0 16,0 0-16,-27 12 0,27-12 0,-23 11 16,23-11-16,-27 14 0,12-6 15,2 0-15,1 0 0,1 1 16,2 0-16,1 1 0,2 0 16,1 0-1,4 1-15,3 0 0,4 1 0,1-1 16,1 0-16,2 1 0,4 2 15,1-1-15,0-1 0,2-3 16,-3 0-16,-2-2 0,-2-2 0</inkml:trace>
  <inkml:trace contextRef="#ctx0" brushRef="#br0" timeOffset="71617.2092">16013 5814 0,'0'0'0,"0"0"16,0 0-16,0 0 0,0 0 16,21 26-16,-21-26 0,17 26 15,-8-11-15,-1 2 0,2 1 16,0 1-16,1 0 0,2 4 15,1-1-15,-3-4 0,-1-2 0,-3-3 16</inkml:trace>
  <inkml:trace contextRef="#ctx0" brushRef="#br0" timeOffset="71973.6905">16661 5946 0,'0'0'0,"0"0"0,0 0 0,0 0 16,0 0-16,-23 25 0,23-25 15,-32 22-15,12-9 0,-5 2 16,-4 0-16,-4 2 0,-3 0 0,-12 5 16,-1-1-16,-8 2 0,2-2 15,-5 3-15,7-2 16,8-4-16,6-3 0,8-4 0,8-3 15,7-2-15,5-1 0,11-5 16,6 1-16,6-1 0,6 0 0,9-3 16,7-2-16,4-1 15,5 0-15,14 1 0,1-1 16,-2 2-16,-2-1 0,9 1 16,0 2-16,-11 1 0,-8 1 0,-7 1 15,-4 1-15,-8-2 0,-8-2 16,-3 1-16,-5-1 0,-1 2 15</inkml:trace>
  <inkml:trace contextRef="#ctx0" brushRef="#br0" timeOffset="72174.1719">16159 6444 0,'0'0'0,"11"-2"16,3 1-16,4-2 0,3 0 15,8 0-15,3-1 0,9 0 16,1-2-16,0 1 0,0-2 16,-4 4-16,-2 2 0,-1-6 15,-6-4-15,-7 2 0,-5 1 0,-3 4 16</inkml:trace>
  <inkml:trace contextRef="#ctx0" brushRef="#br0" timeOffset="72525.2673">16369 6376 0,'0'0'0,"0"0"0,0 0 15,0 0-15,23 16 0,-23-16 16,21 16-16,-10-6 0,0 1 0,-1 2 16,-1 0-16,-1-1 0,-1 0 15,-3 0-15,-1 0 0,-2-2 16,-2 0-16,-4-1 0,-4-1 15,-2-1-15,-2 2 0,-8-2 16,-2 0-16,-2-2 0,-1 1 16,-1-1-16,1-1 0,2 1 15,1-2-15,-1 1 0,7-2 16,5 0-16,2 1 0,3-1 16,3 0-16,4-2 0,6 2 0,9-2 15,6 0-15,3 0 0,2 1 16,7-2-16,6-1 0,9-2 15,1 2-15,-1-2 0,1 0 16,6 2-16,-4 2 0,-7 0 16,-7-1-16,-7 0 0,-7 1 0,-5-2 15</inkml:trace>
  <inkml:trace contextRef="#ctx0" brushRef="#br0" timeOffset="72744.6758">16114 6824 0,'0'0'0,"0"0"15,26-4-15,-6 2 0,2-1 0,12 1 16,5-2-16,8 2 0,0-1 16,4 1-16,3-1 15,2 0-15,-7-1 0,-3-1 0,-3 0 16,-6 2-16,-8 1 0,-4-8 15,-10-7-15,-5 7 0,-2 1 0,-3 3 16</inkml:trace>
  <inkml:trace contextRef="#ctx0" brushRef="#br0" timeOffset="72940.9494">16434 6729 0,'0'0'0,"0"0"0,0 0 15,10 18-15,-10-18 0,6 22 16,-4-6-16,-1 1 0,-1 0 0,-2 3 16,-1 1-16,-4 4 15,-1-1-15,-2-4 0,-2 1 16,-1-2-16,0-2 0,2-2 0,1-3 16,2-1-16</inkml:trace>
  <inkml:trace contextRef="#ctx0" brushRef="#br0" timeOffset="73091.6477">16534 6986 0,'0'0'15,"0"0"-15,0 0 0,27 9 0,-14-5 16,2 3-16,0 1 16,-1 1-16,1 2 0,4 1 0,-1 0 15,-1-4-15,-2-3 0,-2 0 16,-1-1-16,-4-1 0</inkml:trace>
  <inkml:trace contextRef="#ctx0" brushRef="#br0" timeOffset="73358.2052">17014 6519 0,'0'0'0,"0"0"0,0 0 0,0 0 16,18 30-16,-14-11 0,1 3 15,-2 2-15,-1 1 0,0 7 16,1-1-16,-2 0 0,-1-1 0,-2 6 16,-3-1-16,4-9 15,2-5-15,-2-6 0,-2-4 16,-3-2-16,-2-4 0,3-2 0,1 0 15,0-1-15</inkml:trace>
  <inkml:trace contextRef="#ctx0" brushRef="#br0" timeOffset="73741.6131">16997 6354 0,'0'0'0,"0"0"0,22-12 16,-7 4-16,2-2 0,9-1 15,5 1-15,0 0 0,1 1 0,10-1 16,1 2-16,-1-1 16,-2-1-16,9 2 0,-1 3 15,-4 0-15,-4 1 0,-2 2 16,-3 3-16,-4 2 0,-3 3 16,1 2-16,0 2 0,-5 2 0,-3 2 15,-3 5-15,-3 7 0,-1 0 16,0 0-16,-2 4 0,0 4 15,-2 3-15,-2 2 0,0 8 16,0 2-16,-2-5 0,-2-4 16,2 0-16,-1-1 0,1-5 15,0-5-15,0-2 0,-1-2 16,0-2-16,-1-2 0,-3-3 16,-1-1-16,-3-5 0,-3-1 0,-5-5 15,-4-2-15,-2-2 0,0-2 16,-10-3-16,-5-3 0,7 3 15,5-1-15,5 2 0</inkml:trace>
  <inkml:trace contextRef="#ctx0" brushRef="#br0" timeOffset="74275.5067">17310 6436 0,'0'0'0,"0"0"0,0 0 0,0 0 16,24 6-16,-14-3 0,3 2 16,0 1-16,-1 1 0,1 1 15,-2-1-15,-3 1 0,0 1 0,-1 2 16,-3 1-16,-1-2 0,0 0 16,-4 1-16,-4 0 15,0-2-15,-2-1 0,-4 3 0,-2-1 16,0-1-16,0-1 0,-1 1 15,-1-2-15,0-1 0,2 0 0,0-2 16,0-1-16,3-3 16,2-3-16,3-1 0,1-3 15,4-2-15,2 0 0,5 0 16,3-2-16,1 1 0,1 1 0,5 1 16,2 2-16,0 0 0,0 0 15,-1 2-15,-1 2 0,0 2 16,-3 2-16,-1 2 0,-1 3 15,-2 1-15,-3 1 0,-4 2 16,-3 1-16,-2 1 0,-2-2 0,-6 1 16,-6 1-16,0-2 15,-2 1-15,1 0 0,-2 1 16,-3 1-16,1-2 0,1-1 16,1 0-16,5-3 0,3-2 0,3-1 15,5-1-15,3-2 0,2 1 16,4-1-16,2 0 15,3-1-15,2 0 0,4-2 0,5 0 16,-1-2-16,0 0 0,1-1 16,0-3-16,-3 1 0,-3 2 0,-2 0 15</inkml:trace>
  <inkml:trace contextRef="#ctx0" brushRef="#br0" timeOffset="74562.4779">17659 6678 0,'0'0'0,"0"0"16,0 0-16,0 0 0,0 0 15,7 24-15,-7-24 0,0 0 16,1 26-16,-1-26 0,-3 25 16,0-13-16,0 1 0,-2-1 15,-3 1-15,-2-1 0,-1 0 0,-2-2 16,-3-2-16,1 0 0,-2-1 16,-7 0-16,-1-3 15,0 0-15,1-2 0,2 0 0,2 1 16,3-2-16,2 1 0,3-1 15,2 0-15,3 1 0,0 1 16,4 0-16,2 1 0,4 1 16,5 1-16,6-2 0,7 2 15,2-2-15,2 0 0,5-1 16,3-2-16,1 1 0,3-1 0,-1 2 16,-6-2-16,-6-1 0</inkml:trace>
  <inkml:trace contextRef="#ctx0" brushRef="#br0" timeOffset="75419.1333">18410 6253 0,'0'0'0,"0"0"16,0 0-16,0 0 0,0 0 0,-25 22 15,25-22-15,-20 25 0,10-12 0,-1 4 16,-1 1-16,0 1 16,-1 1-16,-3 4 0,-1 0 15,4-2-15,3 0 0,1-4 16,2-3-16,1-2 0</inkml:trace>
  <inkml:trace contextRef="#ctx0" brushRef="#br0" timeOffset="75610.9958">18584 6394 0,'0'0'16,"0"0"-16,0 0 0,0 0 15,0 0-15,-22 27 0,22-27 16,-27 27-16,11-11 0,-3 4 16,-3 1-16,0 2 0,0-1 0,-8 8 15,0-1-15,-5 4 0,6-7 16,4-2-16,7-6 0,2-4 15</inkml:trace>
  <inkml:trace contextRef="#ctx0" brushRef="#br0" timeOffset="75776.9239">18429 6620 0,'0'0'0,"0"0"15,0 0-15,7 23 0,-7-23 0,4 25 16,-3-4-16,0 1 0,0-1 15,0 10-15,0 1 0,0-5 16,0-2-16,1-5 0,-1-4 16,0-3-16,0 0 0,0-4 0</inkml:trace>
  <inkml:trace contextRef="#ctx0" brushRef="#br0" timeOffset="75947.9296">18941 6189 0,'0'0'15,"0"0"-15,0 0 0,0 0 0,0 0 16,0 0-16,0 0 16,7 29-16,-7-29 0,-2 25 0,2-25 15,-2 18-15</inkml:trace>
  <inkml:trace contextRef="#ctx0" brushRef="#br0" timeOffset="76461.7555">18800 6393 0,'0'0'16,"0"0"-16,0 0 0,27 1 0,-27-1 16,26 5-16,-26-5 15,31 9-15,-14-2 0,0 1 0,3 3 16,-2-1-16,-2 1 0,4 2 15,-2 3-15,-3-1 0,-2-2 0,-3 2 16,-1 0-16,-2 0 16,-3-2-16,-4 3 0,-2 0 15,-4-3-15,-2-1 0,-5-1 16,-2-2-16,0 0 0,-2 0 0,-4-2 16,-4 0-16,1-1 15,1-3-15,-1-1 0,2-3 0,2 0 16,4-1-16,3-2 0,3-3 15,4-1-15,4-2 0,5 1 16,5-1-16,3 1 0,3 1 0,4 2 16,3 0-16,0 2 15,0 3-15,5 3 0,1 2 16,-4 3-16,-2 3 0,-5 1 0,-2 3 16,-6-1-16,-2 3 0,-7 2 15,-5 4-15,-3-2 0,-2-1 16,-1 2-16,-1 0 0,0-2 15,0-1-15,0-3 0,2-1 16,4-3-16,0-1 0,3-3 16,2-3-16,4-1 0,4-2 15,8-2-15,5-2 0,3 0 16,3-1-16,10-4 0,5 1 16,-2-1-16,-1 2 0,5-3 0,3 1 15,-2 0-15,-10 1 0,-7 3 16</inkml:trace>
  <inkml:trace contextRef="#ctx0" brushRef="#br0" timeOffset="76694.7475">19698 6152 0,'0'0'0,"11"-3"0,5 1 16,4 0-16,2-2 0,12 1 16,13 1-16,-4 0 0,-3-1 0,10 1 15,0 2-15,-7 0 16,-6 0-16,-6 2 0,-6 1 16,-5-2-16,-4 1 0,-4-1 0</inkml:trace>
  <inkml:trace contextRef="#ctx0" brushRef="#br0" timeOffset="78113.0575">19693 6289 0,'0'0'0,"0"0"16,0 0-16,0 0 0,0 0 0,10 25 15,-10-25-15,5 21 0,-5-21 16,4 23-16,-2-12 0,-1-2 15,-1 1-15,0-3 0,-1-2 16,-1 0-16,0-3 0,-2-1 16,1-2-16,1-1 0,0-3 0,1 0 15,1-3-15,1 0 16,1 0-16,3-3 0,4-1 16,1 0-16,1 2 0,7 0 0,4-2 15,5 0-15,0 4 0,4 1 16,2 1-16,-3 1 0,-3 2 0,4 2 15,-3 2 1,-4 0-16,-3 1 0,-6 2 0,-3 3 16,-3 1-16,-4 0 0,-9 2 15,-7-1-15,-2 0 0,-3 0 0,-15 4 16,-7 1-16,1-4 0,-1-1 16,-6 3-16,1 3 15,2-2-15,2 0 0,6-5 0,4-3 16,7-1-16,5 0 0,6-2 15,5-2-15,6 0 0,1-3 0,12 0 16,9 0-16,2-1 16,2 1-16,6-1 0,6-1 15,5 0-15,-3 0 0,1 3 16,1 2-16,-7-1 0,-5 0 0,-3 3 16,-6 4-16,-9-1 0,-3-3 15,-8 5-15,-5 2 0,-7 0 16,-6 0-16,-10 2 0,-9 1 15,4-2-15,-2-1 0,-10 5 16,-2 2-16,3-3 0,3-1 0,-2 0 16,4-1-16,8-2 15,7-2-15,6-2 0,6-2 16,7-3-16,4-3 0,10-1 16,8-2-16,5-1 0,2-1 0,10 1 15,9 1-15,-2 1 0,-1 2 16,5-2-16,6 1 0,0 1 15,-7 0-15,-1 2 0,0 1 16,-10 1-16,-6 3 0,-7 0 16,-7 3-16,-4-3 0,-4 2 15,-14 2-15,-11 4 0,-1-2 16,-3-1-16,-11 3 0,-10 3 16,2-1-16,2 0 0,-13 2 0,-3 1 15,7-2-15,3-2 0,-1 0 16,4-1-16,15-3 0,6-2 0,6-1 15,5-3-15,8-3 16,4-2-16,14-4 0,12-1 16,-3 0-16,2-2 0,13 2 15,9 2-15,1 1 0,0 1 0,10-1 16,-1 0-16,-5 1 0,-4-1 16,-4 1-16,-6 1 15,-12 0-15,-6 1 0,-10 1 0,-5 2 16,-8 1-16,-3 3 0,-17 2 15,-12 5-15,3-4 0,-2-2 0,-12 6 16,-11 2-16,-5 2 16,1-1-16,-2 3 0,-1 2 15,3 0-15,13-2 0,-4 2 16,5-5-16,16-3 0,7-5 0,9 0 16,8 0-16,6-3 0,3-3 15,14-1-15,9-1 16,7-1-16,5-1 0,17-4 15,13-3-15,-7-1 0,-6 1 0,8-4 16,-3-2-16,-2-2 0,-3-3 16,14-12-16,-12-3 0,-16 4 15,-9 3-15,-10 1 0,-6 2 16,-12 3-16,-3-3 0,-8-3 0,-8-3 16,-2-1-16,-4 0 0,-6-3 15,-2-3-15,-3 1 0,-3 1 16,3-3-16,2-3 0,-1 6 15,0 3-15,4 4 0,4 1 16,6 3-16,2 2 0,5 3 16,4 2-16,-1 5 0,3 2 0,0 4 15,2 0-15,0 4 0,0 3 16,0 5-16,-1 3 0,0 5 16,-1 2-16,3 3 0,1 5 15,0 8-15,1 3 0,1 17 16,0 6-16,0 2 0,0 4 15,1 13-15,-1 2 0,0-6 16,1-6-16,1 5 0,-1-5 16,-2-8-16,-1-6 0,0 18 15,-1-9-15,-3-10 0,-3-6 0,-5-4 16,-4-2-16,-5-9 0,-3-7 16,7-10-16,-7 2 0,3-3 15,0-1-15,-4-6 0,-4-3 16,5-9-16,1-6 0,9 4 15,3 2-15,3 2 0</inkml:trace>
  <inkml:trace contextRef="#ctx0" brushRef="#br0" timeOffset="78463.3977">20742 6622 0,'0'0'0,"0"0"0,0 0 0,22 9 15,-22-9-15,20 11 0,-9-4 16,-1-1-16,-1 0 0,0 1 15,-1 0-15,-3 1 0,0-1 16,-3 2-16,-2-2 0,-4 1 16,-4 1-16,-3-2 0,-3 1 15,-3-1-15,-2 0 0,-8 1 16,-3 1-16,0-1 0,2-3 0,-8 1 16,2 1-16,7-3 0,3 0 15,6-1-15</inkml:trace>
  <inkml:trace contextRef="#ctx0" brushRef="#br0" timeOffset="78680.7798">20963 6556 0,'0'0'0,"0"0"16,23 2-16,-7 1 0,0 3 0,9 2 15,1 3-15,-2 1 0,-2 1 16,0 4-16,-3-1 0,-4-1 15,-4-2-15,-6 0 0,-3-1 16,-6 1-16,-5-1 0,-9 0 16,-6 0-16,-5 1 0,-2 0 0,-8 0 15,-5-2-15,-1 2 16,-1 2-16,3-2 0,10-3 16,7-2-16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0T03:38:29.377"/>
    </inkml:context>
    <inkml:brush xml:id="br0">
      <inkml:brushProperty name="width" value="0.05292" units="cm"/>
      <inkml:brushProperty name="height" value="0.05292" units="cm"/>
      <inkml:brushProperty name="color" value="#FF0000"/>
    </inkml:brush>
  </inkml:definitions>
  <inkml:trace contextRef="#ctx0" brushRef="#br0">2940 2192 0,'0'0'0,"0"0"0,0 0 0,0 0 15,22-2-15,-22 2 0,29 6 16,-13-5-16,0-1 0,5 0 16,4-1-16,1-1 0,-1-2 0,16-1 15,3-2-15,0 2 0,1 1 16,15-2-16,2 0 16,7 1-16,-6 2 0,12-4 0,-3 0 15,-9 1-15,-8 1 0,7 0 16,-5-3-16,-12 3 0,-10 2 0,-1 1 15,0-1-15,-8-1 16,-7 1-16,-3 0 0,-3 3 16,-3 1-16,-3-1 0,-5 4 15,-2 2-15,-5-2 0,-2 2 0,2-2 16,0-1-16,1 0 0</inkml:trace>
  <inkml:trace contextRef="#ctx0" brushRef="#br0" timeOffset="430.0908">3026 2417 0,'0'0'0,"0"0"15,0 0-15,0 0 0,0 0 0,24 4 16,-24-4-16,0 0 0,26 5 16,-26-5-16,28 4 0,-11-4 15,1 0-15,4-2 0,0 0 16,3 1-16,4 0 0,9 0 15,6-3-15,-2 1 0,-1-1 0,10-2 16,2-2-16,-8 0 16,-2-1-16,8 1 0,-6 2 15,-4 0-15,-4 0 0,-6 1 0,-2 0 16,-4 1-16,-3 0 0,-2 4 16,-1 3-16,-4 0 15,-2 2-15,-1-4 0,2-1 16,-2 0-16,-3 0 0,-3 0 0</inkml:trace>
  <inkml:trace contextRef="#ctx0" brushRef="#br0" timeOffset="947.2969">4593 2201 0,'0'0'0,"0"0"16,0 0-16,0 0 0,0 0 0,0 0 16,26 6-16,-26-6 0,0 0 15,26 3-15,-26-3 16,24-1-16,-11 0 0,6 1 0,5 1 16,-2 0-16,1-2 0,5-1 15,4-2-15,10 0 0,1 1 0,11-1 16,1 1-16,0 0 15,-4-1-15,10 1 0,2 1 16,-7-2-16,-3 0 0,11 2 16,4 2-16,-10-3 0,-9 1 0,3 1 15,1-1-15,-5 1 16,-5 0-16,5 2 0,0 2 16,-12 0-16,-7 2 0,-7-3 15,-1 0-15,-7-2 0,-3 3 0,-8 0 16,-1 2-16,-6-2 0,-4-2 0,3 0 15,1 0-15,1-1 0</inkml:trace>
  <inkml:trace contextRef="#ctx0" brushRef="#br0" timeOffset="1481.3003">4562 2396 0,'0'0'0,"0"0"16,0 0-16,24-2 0,-24 2 0,26-4 15,-10 3-15,2-1 16,0 0-16,6 0 0,0 0 15,8 0-15,-4 0 0,7-1 16,3 2-16,0-1 0,-2-1 0,14 1 16,4-1-16,-1 2 0,-3 1 15,17-3-15,1-3 16,-6 2-16,-8-1 0,13 2 0,1 2 16,-7 3-16,-5 2 0,7-2 15,-2-5-15,-7 3 0,-5 1 16,-4-3-16,1-1 0,-7 3 15,-5 2-15,2 1 0,-3 0 16,-7-4-16,-4-3 0,-2 1 16,-1 2-16,-4 0 0,-3 0 0,0 0 15,-4-2-15,-1 2 0,-2 1 16,-1 1-16,-1 0 0,-3-1 16,0 0-16,-3-1 0,3 1 15,-2 3-15,2-3 0,0 2 16,0-2-16,0 0 0,-4 0 0,1 1 15,-1 0-15,-1 1 16,1 1-16,-3 1 0,-1-1 16,2 1-16,1 0 0,0-2 0</inkml:trace>
  <inkml:trace contextRef="#ctx0" brushRef="#br0" timeOffset="11625.166">7603 4463 0,'0'0'0,"0"0"0,0 0 16,0 0-16,0 0 0,0 0 0,30-4 15,-30 4-15,26 2 0,-26-2 16,33 3-16,-13 0 0,2-1 16,2-1-16,2 2 0,3-2 15,1-1-15,12 1 0,2-1 16,1 3-16,1 0 0,12 1 16,-1 0-16,-1-3 0,2-3 0,8 2 15,1 2-15,-1-1 0,-1 0 16,9-1-16,-3 1 0,-1 2 15,1 1-15,7 1 0,-3-3 16,-2-3-16,-2-2 0,36 7 16,-4 3-16,-13-2 0,-8 0 15,0-4-15,3 0 0,-3-1 16,-3-2-16,2 2 0,-1 1 16,0 2-16,0 1 0,0-6 15,-1-4-15,-1 1 0,-2 2 0,3 0 16,-1 0-16,-1 3 0,-1 1 15,3-2-15,3-1 0,-2 2 16,1 1-16,2 0 0,3 0 16,-4 2-16,-1 3 0,0-10 15,2-6-15,-2 1 0,-1 1 0,1 4 16,-1 1-16,-3 3 16,-2 2-16,3-1 0,3 0 15,-4 1-15,-2 2 0,2-4 0,1-1 16,-4 0-16,-3 0 0,3 0 15,1-1-15,0 2 0,-1 0 16,2 2-16,2 0 0,-3 0 16,-2-1-16,4 1 0,3 0 15,-4-2-15,-3-2 0,2-1 16,0-1-16,-2 1 0,-3 0 0,3 2 16,2 1-16,-3 1 0,-3 1 15,1-5-15,0-1 16,0-1-16,-2 2 0,0 1 0,1 2 15,-1-3-15,2 1 0,0-3 16,3 1-16,-4 3 0,-1 1 16,-4 0-16,-3 0 0,3-1 15,1 1-15,1 1 0,1 3 16,-2-4-16,0-1 0,-1-1 16,0 1-16,-4 1 0,-1-1 0,2 3 15,3 2-15,-1-2 0,-1 1 16,0 3-16,0 0 0,-1-2 15,-1-3-15,-1-1 0,2-1 16,1 2-16,-1 1 0,1-2 16,0-2-16,-2 1 0,1 0 15,1 2-15,2 1 0,0-8 16,0-4-16,2 3 0,2 3 16,-5 4-16,-2 3 0,-2-4 15,1-2-15,-2-3 0,-1 0 0,6 1 16,2 0-16,-3 3 0,-1 2 15,-3-1-15,-1 1 0,0-3 16,-2 0-16,0 0 0,1 2 16,-2 0-16,-1-1 0,1-1 15,1-3-15,0 4 0,0 4 0,4-1 16,0 0-16,-6-2 0,-4 0 16,2 1-16,1 0 15,-2 1-15,-1 3 0,2-4 0,3-3 16,2 0-16,-1 0 0,-2 4 15,-2 4-15,2-3 0,0-2 16,5 0-16,1-2 0,1 2 16,-2-1-16,-2 4 0,-2 0 15,-1-2-15,-1-1 0,1 1 16,0 1-16,0-2 0,0-2 0,0 2 16,0 2-16,-6-2 0,-4-3 15,-1 2-15,0 1 0,-4 0 16,-1 2-16,-1-2 0,0 0 15,-1 0-15,-3-1 0,-6 2 16,-2 1-16,-8-2 0,2-3 16,2 1-16,1-2 0,0-3 15,0-3-15,0 3 0,3-1 16,-3 1-16,-1 0 0,-1-2 16,0-2-16,-3-3 0,0 1 0,-3 1 15,0-1-15,0-3 0,1-4 16,-2-1-16,0-1 15,-2 0-15,-3 0 0,0 1 0,-1 1 16,1-3-16,2-3 0,-1 2 16,-2 1-16,-1 3 0,-3 3 15,-1 0-15,-1 1 0,-1-1 16,0-2-16,-1 1 0,0 2 16,-3 0-16,0 0 0,-3 4 15,-2 2-15,-1-1 0,-1-1 0,-1 2 16,-2 4-16,1 0 0,1 1 15,-4-1-15,-2 1 0,-2 1 16,-2 1-16,-3 2 0,-2-1 16,0 1-16,-1-2 0,-2 0 15,-1 2-15,-2 1 0,-2 1 16,-2 0-16,-1 1 0,0-2 16,-3 0-16,-7-4 0,2 0 0,-2 5 15,0 3-15,-2-4 16,-1-2-16,-7 0 0,1 4 0,2-2 15,1-3-15,2 1 0,3-2 16,-2 1-16,-1 0 0,-9-2 16,-1 0-16,0 3 0,-1 2 15,4-3-15,1-1 0,-2-1 16,-2 0-16,-30 0 0,6 3 16,3-2-16,3-3 0,1 1 0,3 0 15,-2 3-15,-3 3 16,2-2-16,-1-1 0,0 0 0,-3-2 15,0 3-15,1 1 0,-2-2 16,-2 1-16,3 0 0,0 0 16,-3-2-16,-4 0 0,0 0 15,-1-1-15,-5 4 0,-3 1 16,2-4-16,1-1 0,-1 4 16,-3 2-16,1 0 0,0 0 0,-5-1 15,-2-3-15,1 1 0,3-1 16,-4 4-16,-1 2 0,2-1 15,1 2-15,-6-3 0,-4-2 16,6-1-16,2 4 0,-6 0 16,-2 2-16,1-1 0,2 0 15,-5 0-15,-4 1 0,4-1 16,3-2-16,-3 1 0,-2 2 16,0-1-16,1-1 0,0 2 15,1 2-15,2 0 0,0-2 0,0 1 16,1 0-16,2-4 15,4-1-15,-3 1 0,-3 1 0,6 0 16,5-1-16,-8 1 0,-1-1 16,5-2-16,4-2 0,2 3 15,1 0-15,3-2 0,2-1 16,0 0-16,0-1 0,4-1 16,0-2-16,1-1 0,0 2 15,5-1-15,3 4 0,0-4 0,1-1 16,5 3-16,2 4 0,1-4 15,2-1-15,1 3 0,2 1 16,-3-3-16,1-3 0,1 1 16,2-1-16,-2 0 0,-2-2 15,5 0-15,3 1 0,1 2 16,2 3-16,1 2 0,2 3 0,-3-4 16,-1-1-16,2-2 0,3-1 15,1 2-15,0 3 0,1 0 16,0 0-16,2 0 0,1-2 15,0 1-15,0 1 0,-1 1 16,1 0-16,4 0 0,0 2 16,-1-2-16,-3 0 0,5 3 15,2 2-15,0 1 0,1 4 16,0-5-16,0-3 0,0-4 16,0 1-16,1 4 0,0 4 0,0-1 15,0 1-15,2 4 0,3 1 16,2 0-16,0 1 0,7-1 15,4-2-15,7-6 0,-4 1 16,2 0-16,3 3 0,-1 0 16,2 0-16,3 1 0,2 0 15,-1 1-15,0-1 0,2 3 16,1-1-16,0 1 0,0 1 16,0 1-16,1 2 0,2 1 0,-1 2 15,1 1-15,-4-1 0,5 2 16,0 2-16,1-1 15,-1 0-15,-1 4 0,1 2 0,-1 0 16,3-2-16,0 7 0,0 0 16,2 0-16,0 2 0,4-1 15,4 0-15,-2-7 0,-2-6 0,-1-4 16</inkml:trace>
  <inkml:trace contextRef="#ctx0" brushRef="#br0" timeOffset="29509.9872">16624 2248 0,'0'0'0,"0"0"0,0 0 16,0 0-16,0 0 0,2 33 0,-2-33 16,2 38-16,1-18 0,-2 3 15,0 5-15,0 1 0,-1 1 16,-2 13-16,-2 2 0,-1-4 15,-2-3-15,-5 9 0,-2-2 16,1-5-16,0-5 0,0 1 16,0-3-16,1-7 0,0-6 0,-3-5 15,0-7-15,5-1 0,2-1 16,2-3-16</inkml:trace>
  <inkml:trace contextRef="#ctx0" brushRef="#br0" timeOffset="29793.9035">16657 2271 0,'0'0'0,"9"-2"0,3-1 16,2 0-16,3 0 0,8 2 0,3 2 16,0 3-16,1 3 0,3 3 15,-2 3-15,-4 0 0,-3 2 16,-3 1-16,-3-2 0,-5 0 15,-3-1-15,-4-1 0,-1 2 16,-5-1-16,-4 1 0,-6 3 16,-7 2-16,-1-2 0,-2-1 0,-3 0 15,-1 1-15,-1-2 0,-2-3 16,3-2-16,1-1 0,0-2 16,3-5-16,3-2 0,1-2 15,4 0-15,2 1 0,2 0 16</inkml:trace>
  <inkml:trace contextRef="#ctx0" brushRef="#br0" timeOffset="30410.9503">17549 2253 0,'0'0'0,"0"0"0,0 0 15,0 0-15,0 0 0,-21-14 16,21 14-16,0 0 0,-34-1 15,17 2-15,-3 2 0,1 2 16,-1 0-16,-3 3 0,-3 5 16,-6 2-16,3 0 0,0 1 15,0-1-15,4 2 0,2 1 0,-2 5 16,6 2-16,3-3 0,5-1 16,3 1-16,4 0 0,5-3 15,5-1-15,4-4 0,2-2 16,4-2-16,3-4 0,5-6 15,5-5-15,-2-2 0,1-2 0,1-2 16,0-2-16,-2-2 0,-3-1 16,1-4-16,-1-1 15,-6 2-15,-2 1 0,-4-2 16,-2 0-16,-4 3 0,-1 1 0,-3 4 16,-1 1-16,0 4 0,0 1 15,-1 3-15,0 3 0,-1 3 16,0 1-16,1 2 0,1 3 15,0 2-15,0 2 0,1 4 16,0 3-16,1 0 0,0-1 0,3 7 16,1 0-16,1-3 15,2-2-15,0-3 0,1-1 16,0-5-16,0-4 0,1-4 0,1-4 16,-2-4-16,-2-3 0,-2 2 15,-1 0-15,-2 1 0</inkml:trace>
  <inkml:trace contextRef="#ctx0" brushRef="#br0" timeOffset="30747.2851">17871 2253 0,'0'0'0,"0"0"16,0 0-16,0 0 0,0 0 0,0 0 16,-3 36-16,3-36 0,-5 30 0,2-12 15,-2 4-15,1-1 16,0 0-16,-1 2 0,1-1 15,-2 3-15,2-2 0,1-4 16,-1-5-16,2-3 0,0-3 0,2-4 16,0-4-16,3-1 0,-1-2 15,2-2-15,-1-6 16,2-5-16,2-3 0,2 1 0,2-1 16,0 1-16,0 1 0,0-1 15,1 0-15,-1 1 0,-1 2 16,-1 3-16,0 2 0,0 1 15,-1 4-15,2 0 0,0 2 16,1 2-16,2 2 0,2 4 16,-1 5-16,0-2 0,1 1 0,-1 3 15,0 1-15,-3-1 0,-1-3 16,-1-1-16</inkml:trace>
  <inkml:trace contextRef="#ctx0" brushRef="#br0" timeOffset="31245.1951">18587 2367 0,'0'0'0,"0"0"16,0 0-16,0 0 0,0 0 0,0 0 16,-7-18-16,7 18 15,0 0-15,-18-17 0,18 17 16,-19-11-16,8 4 0,-2 3 15,-2 1-15,-2 1 0,-2 0 0,0 2 16,-2 2-16,-1 3 0,1 2 16,-8 3-16,-1 2 0,4 1 15,1 2-15,5-1 0,1 2 16,3 0-16,4 1 0,1 6 16,3-1-16,4-3 0,3-3 0,6-1 15,7-2-15,2-3 16,2-4-16,8-1 0,4-4 15,0-2-15,-1-1 0,0-4 16,-1-4-16,0-1 0,-2-2 0,-1 0 16,-1-3-16,-2 1 0,-2-1 15,-3-3-15,-3 2 16,-4 6-16,-3 1 0,-1-1 0,-2-1 16,-1 3-16,0 2 0,-1 3 15,0 4-15,0 0 0,-1 5 0,1 0 16,0 0-16,0 2 15,1 2-15,1 2 0,2 3 16,0 3-16,3 2 0,1-1 0,2 2 16,2-2-16,2-1 0,-3-2 15,-1-2-15,-3-3 0</inkml:trace>
  <inkml:trace contextRef="#ctx0" brushRef="#br0" timeOffset="31578.8851">19134 2305 0,'0'0'0,"0"0"0,0 0 0,0 0 16,0 0-16,-17-18 0,17 18 16,-23-6-16,23 6 0,-32-4 15,11 4-15,-1 1 0,-2 2 0,-6 3 16,-1 5-16,3 0 0,3 0 15,2 1-15,1 2 16,3 0-16,2-1 0,3 6 0,3 1 16,4 0-16,3 1 0,5-4 15,3-3-15,2-2 0,2 1 0,6-5 16,7-2-16,0 1 16,1-3-16,1-7 15,2-7-15,-3-2 0,-1-1 0,0-2 16,0 0-16,-2 0 0,-1-4 15,-4-2-15,-2-3 0,-2 3 0,-1 5 16,-3 3-16</inkml:trace>
  <inkml:trace contextRef="#ctx0" brushRef="#br0" timeOffset="31778.359">19224 2052 0,'0'0'0,"0"0"0,0 0 16,0 0-16,0 0 0,0 0 15,0 0-15,0 0 0,-2 30 0,2-30 16,-9 30-16,2-10 15,-1 4-15,1 2 0,-1 2 16,1 4-16,2 0 0,-2 7 0,2-1 16,0-4-16,1-2 0,0 2 15,3-7-15,1-3 0,1-5 16,1-6-16,0-4 0,1-3 16,0-1-16,1-2 0,-1 1 15,-1-1-15</inkml:trace>
  <inkml:trace contextRef="#ctx0" brushRef="#br0" timeOffset="31985.9608">19347 2348 0,'0'0'0,"0"0"0,0 0 16,0 0-16,0 0 0,0 0 15,0 0-15,-2 28 0,2-28 16,-3 24-16,3-24 0,-5 34 0,3-17 15,0-1-15,1 1 0,0-2 16,-1 0-16,2-3 0,0-3 16,2-2-16,-1-5 0,0 0 15,0 1-15,-1-3 0</inkml:trace>
  <inkml:trace contextRef="#ctx0" brushRef="#br0" timeOffset="32163.1384">19379 2104 0,'0'0'0,"0"0"0,0 0 0,0 0 16,23 10-16,-23-10 0,20 14 16,-8-4-16,1 0 0,-2-1 15,-1-2-15,-1 0 0</inkml:trace>
  <inkml:trace contextRef="#ctx0" brushRef="#br0" timeOffset="32513.8363">19871 2173 0,'0'0'0,"0"0"0,0 0 0,0 0 16,0 0-16,-30 1 0,30-1 15,-28 10-15,28-10 0,-34 7 16,12-1-16,1-1 0,1 1 0,1 0 15,-1 1-15,-3 3 0,3 0 16,3-2-16,4 2 16,2 1-16,3-1 0,6 1 0,3 1 15,2-1-15,3-1 0,5 3 16,5-1-16,2 0 0,0 0 16,-2-1-16,-1 1 0,-3-1 15,-1-1-15,-2 1 0,-2-1 16,-1-1-16,-2 0 0,-3 1 0,-3 0 15,-2-1-15,-2-1 0,-4 0 16,-3-3-16,-1 1 0,-1-2 16,1 1-16,0-2 15,-1-1-15,1 0 0,-1-3 0,-1-1 16,3 0-16,2 1 0,2 0 16</inkml:trace>
  <inkml:trace contextRef="#ctx0" brushRef="#br0" timeOffset="32930.4197">19883 2400 0,'0'0'0,"0"0"15,0 0-15,0 0 0,24-4 0,-24 4 16,23 1-16,-8 0 15,1-1-15,2 0 0,-1-2 16,3 1-16,1 0 0,7-2 0,-1 1 16,-1-5-16,-3 1 0,0-4 15,0-3-15,-1 2 0,-2 0 0,-3-1 16,-4-1-16,-3 0 16,-4 1-16,-2 1 0,-5 3 15,-4-2-15,-1 0 0,-7 2 16,-3 0-16,-2 3 0,-1 4 0,-6 4 15,-1 1-15,1 1 0,3 2 0,1 5 16,0 2-16,3 4 16,1 1-16,4 1 0,2 0 15,3 0-15,3 0 0,4 1 16,3 0-16,3-3 0,3-1 0,5 0 16,5 0-16,3-4 15,3-3-15,3-2 0,2 0 16,-4-2-16,-7 0 0,-2-2 0</inkml:trace>
  <inkml:trace contextRef="#ctx0" brushRef="#br0" timeOffset="33613.4551">16760 2985 0,'0'0'0,"0"0"0,0 0 16,24-7-16,-24 7 0,24-5 15,-8-2-15,2 3 0,4 2 0,6-1 16,4 1-16,12-1 0,1-1 15,5 1-15,3 1 0,14-2 16,1 1-16,18-2 0,2 1 16,14-3-16,-2 0 0,17-4 15,1-3-15,-3 5 0,-3 1 0,56-4 16,-10 0-16,-15-1 0,-12-2 16,3 5-16,3 2 0,-5 3 15,-2 3-15,3-2 0,0 2 16,-16 1-16,-10 3 0,0 1 15,1 1-15,-4 5 0,-4 0 16,-4 1-16,-5-2 0,-7-1 16,-6-2-16,-2-1 0,1 0 15,-25 0-15,-15-2 0,-13-1 16</inkml:trace>
  <inkml:trace contextRef="#ctx0" brushRef="#br0" timeOffset="37012.198">20721 2541 0,'0'0'0,"0"0"0,0 0 0,-9 21 0,9-21 16,-11 17-16,0-7 16,0 1-16,0 0 0,0-2 0,-1-1 15,0-4-15,-1-1 0,-1 1 16,1-3-16,4 0 0,1 0 0,2 1 16</inkml:trace>
  <inkml:trace contextRef="#ctx0" brushRef="#br0" timeOffset="37551.6708">21370 1795 0,'0'0'0,"0"0"0,0 0 15,0 0-15,0 32 0,0-32 16,-1 36-16,-1-12 0,0 1 0,-3 2 16,0 2-16,-5 7 0,-1-3 15,-1 1-15,-2-1 16,-1 7-16,1-4 0,0-2 16,1-1-16,2-5 0,1-4 0,1-2 15,1-4-15,1-2 0,1-1 16,2-4-16,1-2 0,2-4 15,1-2-15,0-3 0,4-3 16,-1-2-16,2 0 0,0-7 16,3-5-16,1 0 0,2-1 0,3-2 15,2-3-15,0 1 0,1 1 16,6-5-16,3 3 0,-2 4 16,1 3-16,-1 2 0,0 1 15,-1 5-15,-1 1 0,-1 1 16,0 3-16,1 2 0,2 2 15,-2 3-15,0 3 0,-2 4 16,-2 1-16,-1 6 0,-2 3 16,-3 2-16,-2-1 0,-3 3 0,-4 3 15,-2-5-15,-1-2 0,-2 2 16,-1-5-16,1-2 0,0-3 16,2-1-16,0-3 0,2-3 15,0 1-15,-1-2 0,0-1 16,0-1-16</inkml:trace>
  <inkml:trace contextRef="#ctx0" brushRef="#br0" timeOffset="38068.4337">22337 2173 0,'0'0'0,"0"0"16,0 0-16,0 0 0,0 0 0,0 0 15,-14-24-15,14 24 16,-13-10-16,4 6 0,-6 0 16,1 0-16,1-1 0,-4 2 15,-3 0-15,0 3 0,0 0 0,-7 3 16,-1 2-16,3 4 16,0 3-16,1 2 0,-1 4 15,5-3-15,4 1 0,0 6 0,5 2 16,5 0-16,2 0 0,9-4 15,5-2-15,2-3 0,1-2 0,6-4 16,5-5-16,0-2 16,2-3-16,-1-2 0,1-2 15,-1-1-15,0 0 0,4-5 0,-3-3 16,-7 0-16,-1-2 0,-2 1 16,-1 1-16,-5 0 0,-3-4 15,-1 0-15,-2 3 16,-1 3-16,1 1 0,-2 5 0,0 2 15,0 1-15,-2 3 0,3 4 16,-2 7-16,0 0 0,0 0 0,0 1 16,1 1-16,0 4 15,2 3-15,-1-2 0,1 1 0,1-2 16,0-3-16,2 2 0,0 0 16,-1-7-16,1 0 0,-1-3 15,2-1-15,0-3 0,0 0 16,-2-3-16,0-2 0,-1-1 0,0 2 15,-2 0-15</inkml:trace>
  <inkml:trace contextRef="#ctx0" brushRef="#br0" timeOffset="38418.5447">22645 2186 0,'0'0'15,"0"0"-15,0 0 0,9 20 0,-9-20 16,10 20-16,-3-4 16,0 1-16,-1 1 0,2 0 15,0-1-15,-1 2 0,0-4 0,0-1 16,-1-4-16,1-1 0,-1-3 16,2-2-16,0-4 0,0-2 15,-1-4-15,2-2 0,1-4 16,0 0-16,0 0 0,1-5 15,0-2-15,1 0 0,1 0 0,2-2 16,1 2-16,0 3 16,-2 3-16,1-4 0,0-1 0,-2 4 15,-1 4-15,0 3 0,0 0 16,-3 2-16,0 2 0,0 1 16,0 1-16,-2 1 0,-1 2 0,-1 0 15,0 0-15,-2-1 16</inkml:trace>
  <inkml:trace contextRef="#ctx0" brushRef="#br0" timeOffset="38870.1043">23271 2203 0,'0'0'0,"0"0"16,0 0-16,0 0 0,-19 10 0,19-10 15,-18 10-15,18-10 0,-19 15 16,10-2-16,0 2 0,1 1 16,0 1-16,2-1 0,1 1 15,1 1-15,2-1 0,3-3 16,3 0-16,4-3 0,3-3 0,4-2 15,5-1-15,1-4 16,1-1-16,3-2 0,1-3 16,-2-1-16,1 1 0,2-5 15,-2-3-15,-2 0 0,-4-2 0,-1-1 16,-3-3-16,-4 0 0,-3 1 16,-5 0-16,-3 2 0,-1 0 15,-1-1-15,-4 4 0,-3 2 16,-3 1-16,-4 0 0,-3 4 15,-3 1-15,3 3 0,0 0 0,2 3 16,2 2-16,1 4 0,0 4 16,3 0-16,1-1 0,4-2 15,1-1-15,2-3 0,1 0 16,0-1-16</inkml:trace>
  <inkml:trace contextRef="#ctx0" brushRef="#br0" timeOffset="39186.7828">24111 2157 0,'0'0'15,"0"0"-15,0 0 0,0 0 0,0 0 16,0 0-16,-37-1 0,37 1 15,-28 4-15,7 0 16,-6 3-16,2 0 0,1 0 0,-8 3 16,1-2-16,1 2 0,1 1 0,3 1 15,2 1-15,4 4 16,3 1-16,3 2 0,5-4 16,7-2-16,5-2 0,6-3 0,7 0 15,5-3-15,5-3 0,10 1 16,3-3-16,-7 0 0,-7-1 15,-4 1-15</inkml:trace>
  <inkml:trace contextRef="#ctx0" brushRef="#br0" timeOffset="49913.7354">21480 1523 0,'0'0'0,"-10"4"0,-4 3 0,-1 1 15,-1 2-15,-11 5 0,-14 9 16,3 2-16,3 5 0,-11 8 16,-3 3-16,5-4 0,4-3 15,-6 15-15,0 7 0,7-7 16,6-2-16,-2 11 0,3 4 15,8-8-15,4-8 0,7 11 16,7 1-16,8-4 0,5-1 0,12 17 16,5-5-16,0-15 0,0-11 15,15-5-15,10-1 16,-3-10-16,-2-6 0,23 3 0,16 1 16,-9-8-16,-7-3 0,18 0 15,13-1-15,-8-1 0,-6-3 0,13 0 16,9-2-16,-12 1 15,-7-1-15,10-7 0,8-4 16,-13-4-16,-8-2 0,14-3 0,11-1 16,-15 0-16,-10 3 0,7-7 15,6-5-15,-12 1 0,-9 1 16,3-2-16,-1 1 16,-14 0-16,-10 3 0,5-7 0,5-5 15,-9 3-15,-5 1 0,-5-10 16,-2-6-16,-4 6 0,-4 2 15,-4-16-15,-2-12 0,-10 9 16,-5 5-16,-6-4 0,-1-3 16,-8 3-16,-5 2 0,-3-5 15,-5-4-15,-1 3 0,-3 5 0,-14-1 16,-10 0-16,0 9 0,-1 6 16,-8-2-16,-8 0 0,-2 7 15,-3 7-15,-14 0 0,-8 0 16,2 9-16,-1 6 0,-15 8 15,-10 3-15,10 6 0,6 3 0,-10 7 16,-6 7-16,11 4 0,8 2 16,-5 5-16,-4 3 0,14 1 15,9-1-15,3 6 0,3 5 16,8-8-16,6-6 0,14 3 16,8 1-16,15 1 0,11 1 0,1-13 15,3-7-15,2-5 0</inkml:trace>
  <inkml:trace contextRef="#ctx0" brushRef="#br0" timeOffset="50531.5548">25136 1653 0,'0'0'0,"0"0"16,0 0-16,-14 24 0,14-24 0,-13 30 16,3-10-16,-1 1 15,-2 0-15,-3 16 0,-2 8 16,3-2-16,1-3 0,-6 16 16,-1 5-16,1-10 0,1-5 0,-2 0 15,2-6-15,2 0 0,2-7 16,3-6-16,1-6 0,4-7 15,0-2-15,1-4 0,2-6 16,1-4-16,2-6 0,4-2 16,4-4-16,4-2 0,2 1 0,3-7 15,3-2-15,3-2 0,2-1 16,5 2-16,3 0 0,9-3 16,2 1-16,-2 1 0,-2 2 15,-2 4-15,-2 4 0,2 6 16,-3 5-16,-8 5 0,-4 4 15,-7 4-15,-1 4 0,-4 7 16,-4 2-16,-2 3 0,-3-2 16,-2 3-16,-3 0 0,-3 2 15,-3 1-15,-1-1 0,0-2 0,3-1 16,3-2-16,4-3 16,5-2-16,-2-5 0,0-2 0,-1-1 15</inkml:trace>
  <inkml:trace contextRef="#ctx0" brushRef="#br0" timeOffset="51015.1207">26029 2036 0,'0'0'0,"0"0"0,0 0 15,0 0-15,0 0 0,-23-13 16,23 13-16,-23 0 0,23 0 0,-29 5 15,11-1-15,-1 2 16,-2 3-16,0 1 0,0 3 0,-5 4 16,2 0-16,2 3 0,2 2 15,4-1-15,1-1 0,6-1 16,2-1-16,5-1 0,3-1 16,4-3-16,4-5 0,4-2 15,5-4-15,2-3 0,2-2 16,4-3-16,0-1 0,-1-2 15,0 0-15,0-3 0,-2 0 0,-2-2 16,-1-4-16,-4 1 16,-2 1-16,-2 3 0,-4 1 0,0 3 15,0 2-15,-4 0 0,-1 3 16,0 1-16,-3 3 0,1 4 16,-1 2-16,-1 1 0,0 2 15,-1 3-15,2 2 0,0 1 16,2 1-16,0 1 0,1 1 15,2-4-15,0 0 0,2-1 16,0 1-16,1-3 0,0 0 0,2-4 16,1-4-16,0 1 0,0 1 15,0-5-15,0-5 0,-2 2 16,-2 0-16,0 0 0</inkml:trace>
  <inkml:trace contextRef="#ctx0" brushRef="#br0" timeOffset="51331.9575">26439 2032 0,'0'0'0,"0"0"16,0 0-16,0 0 0,0 0 0,-3 22 15,3-22-15,-6 23 0,6-23 16,-7 34-16,3-12 0,2 0 16,1-1-16,2-1 0,1-1 15,2-2-15,0-1 0,3 0 16,0-3-16,2-3 0,1-4 0,1-5 15,2-2-15,1-3 0,-1 1 16,0-5-16,0-4 16,1-1-16,-1-2 0,0-2 0,1-1 15,1 1-15,-1 0 0,-1 0 16,0-1-16,0 3 0,-2-2 16,1 0-16,-1 1 0,-2 4 15,-1 3-15,0 0 0,0 2 16,0 3-16,-2 1 0,0 3 15,-2 2-15,-1-1 0,1 1 0,-1-1 16</inkml:trace>
  <inkml:trace contextRef="#ctx0" brushRef="#br0" timeOffset="51766.025">26801 2236 0,'0'0'0,"0"0"16,0 0-16,20-2 0,-20 2 0,20-3 16,-20 3-16,26 1 0,-13 1 15,3-1-15,1 0 0,0-1 16,-2-2-16,6-4 0,0-1 16,-1 0-16,0-1 0,0-3 15,-2-2-15,-1 1 0,-3 1 16,0-2-16,-2 1 0,-2-1 15,-2-1-15,-2 1 0,-4 1 16,-4 1-16,-5 0 0,-2 2 16,-2 2-16,-1 6 0,-1 4 0,-3 0 15,-2 2-15,-2 1 0,-1 0 16,0 4-16,0 2 0,2 4 16,2 3-16,-2 4 0,4 0 15,1 2-15,3-2 0,5 2 16,2-1-16,4-3 0,2-3 15,2-1-15,4-1 0,3-4 0,2-1 16,4-4-16,2-1 16,0-3-16,0-2 0,1-3 0,1-2 15,2-2-15,1-1 0,0-3 16,1-1-16,-6 1 0,-3 3 16,-3 0-16</inkml:trace>
  <inkml:trace contextRef="#ctx0" brushRef="#br0" timeOffset="52216.5596">27469 2083 0,'0'0'0,"0"0"0,0 0 0,0 0 16,-14 22-16,14-22 0,-13 27 15,6-10-15,-2 0 0,1 1 16,0 0-16,2 0 0,0-1 15,0 3-15,0 0 0,2-3 16,1-2-16,-1-7 0,2-2 16,1-3-16,1-3 0,0 0 15,0 0-15,0 0 0,0-4 0,2-2 16,0-1-16,2-4 0,0-2 16,2-1-16,-1-2 0,2 0 15,0 1-15,4-6 0,2 3 16,0 1-16,0 0 0,0 4 15,0 1-15,2-1 0,0 3 0,2 2 16,0 2-16,0 2 16,-3 2-16,0 2 0,-2 4 15,-1 1-15,-3-1 0,-1 5 0,-1 3 16,-3 2-16,-2 0 0,-2 1 16,-1 2-16,-2-2 0,-1 2 15,-2 1-15,-2 0 0,2 0 16,-1 0-16,0-1 0,2 0 15,-1 1-15,2 0 0,0 1 16,1 1-16,0-2 0,1-3 0,1-3 16</inkml:trace>
  <inkml:trace contextRef="#ctx0" brushRef="#br0" timeOffset="52667.1662">25358 2669 0,'0'0'16,"0"0"-16,0 0 0,32 6 0,-17-3 16,5 1-16,5 1 0,13 0 15,3 0-15,7 0 0,7-2 16,17-1-16,2-1 0,22-1 15,3 0-15,18-2 0,-2 0 0,22-3 16,0-2-16,49-1 0,-17 2 16,-9 1-16,-6 0 0,-14 1 15,-10 2-15,-5 3 0,-5 5 16,-12 0-16,-8 0 0,-8 0 16,-6-1-16,-17 2 0,-10 2 15,-19-3-15,-12-3 0,-9 0 0</inkml:trace>
  <inkml:trace contextRef="#ctx0" brushRef="#br0" timeOffset="56019.7734">25012 2594 0,'0'0'0,"0"0"0,26-9 0,-14 6 15,2-1-15,3 0 0,3 2 16,7-3-16,3 1 0,3 0 16,3-2-16,-1 2 0,1 0 0,12 2 15,1 0-15,2 2 0,1 0 16,8-2-16,0-2 0,1 4 16,0 2-16,13 0 0,-1 1 15,-1-1-15,-2 0 0,12 0 16,-2-2-16,-2 0 0,0-2 15,32 1-15,-9-2 0,-8 2 16,-5-1-16,-5 4 0,-5-1 16,-4-2-16,-4-3 0,1 4 15,0 0-15,-5 4 0,-2 4 0,-5-6 16,-1-3-16,-9-3 0,-5 1 16,-3 2-16,-1 0 0,-9 3 15,-6 4-15,-7-3 0,-5-1 16,-7-5-16,-2-4 0,-4 7 15,-5 6-15,-1-4 0,-3-1 16,-5-4-16,-7-3 0,-5 7 16,-3 4-16,-3-3 0,-6 0 15,-4-1-15,-2-2 0,-14 3 0,-5 1 16,-3 0-16,-2 1 0,-12-1 16,-2-1-16,3 0 0,0 3 15,-36-1-15,8-2 0,10 3 16,7 0-16,4-1 0,2-2 15,2 0-15,2 1 0,-1-3 16,0 0-16,0-4 0,2-2 0,1 3 16,-1 3-16,8 0 0,4 2 15,2-3-15,1-1 0,7 2 16,5 1-16,4-1 0,0-1 16,6 1-16,4 1 0,0 1 15,3 0-15,3 1 0,4-1 16,4 0-16,5 2 0,3-3 15,4 1-15,3 0 0,1-1 16,8-1-16,0 0 0,2 3 16,2-1-16,5 1 0,3 0 0,3-3 15,4-2-15,5 0 0,5 1 16,5 0-16,4 1 0,2 0 16,5 0-16,5-1 0,6 0 15,12 1-15,0 1 0,5 1 16,3 0-16,10-2 0,-2-1 0,1 3 15,1 2-15,33-4 0,-14-5 16,-8 2-16,-5 2 16,-7 0-16,-5-1 0,-4 2 0,-2 2 15,-6 0-15,-7 1 0,-3 3 16,-4-1-16,-11 3 0,-8 0 16,-11-1-16,-7-4 0,-5-1 15</inkml:trace>
  <inkml:trace contextRef="#ctx0" brushRef="#br0" timeOffset="56856.1587">21629 2612 0,'0'0'16,"0"0"-16,0 0 0,0 0 0,26-10 15,-26 10-15,25-9 16,-9 6-16,3 0 0,5 0 16,5 0-16,2-1 0,1-1 0,15-1 15,4 1-15,12 0 0,0 2 16,15 0-16,2 2 0,-2-2 16,-3 0-16,16 2 0,2 1 15,4 0-15,-8 2 0,-1-3 16,2 0-16,23-3 0,-17 0 0,-13 5 15,-11 6-15,-8 0 0,-5 0 16,-12 4-16,-5 2 0,-10 1 16,-5-1-16,-9-3 0,-4-4 15,-6-1-15</inkml:trace>
  <inkml:trace contextRef="#ctx0" brushRef="#br0" timeOffset="60658.9103">13978 1521 0,'0'0'0,"0"0"0,0 0 0,0 0 15,0 0-15,1 32 0,-1-32 16,2 25-16,-1-10 0,2 2 16,0 4-16,1-2 0,1-2 0,3 0 15,1-1-15,2 2 16,0-2-16,2-4 0,-1-1 15,1-4-15,1-3 0,4-3 16,3-3-16,-1-2 0,-2-2 0,1-5 16,1-4-16,-1 1 0,0-2 15,3-6-15,-3-5 0,-1 2 16,-2 0-16,-3-1 0,-1 2 16,-3 2-16,-3 5 0,-1 1 15,-2 4-15,-1 1 0,-1 3 16,-2 2-16,-2 4 0,-1 2 15,-2 2-15,-1 1 0,0 3 16,-1 3-16,-1 2 0,3 6 16,1 3-16,3 1 0,1 1 0,1 2 15,2 3-15,2 4 0,3-1 0,1-2 16,1-2-16,-1-3 16,2-4-16,-1-5 0,0-8 15,-1-4-15,-1-4 0,1-4 16,0-5-16,1-1 0,1 0 0,-1-5 15,1-2-15,-1 0 0,-1-1 16,0-1-16,-2-4 16,0 1-16,-2 1 0,0 4 0,-2 2 15,-1 1-15,-1 4 0,0 1 16,0 0-16,1 6 0,0 2 16,0 0-16,-1 3 0,2-3 0</inkml:trace>
  <inkml:trace contextRef="#ctx0" brushRef="#br0" timeOffset="61158.4447">14758 1459 0,'0'0'0,"0"0"0,0 0 0,0 0 15,0 0-15,-14 27 0,9-8 16,-3-1-16,-1 1 0,-1 3 15,0 2-15,0 0 0,2 1 0,-2 5 16,1-2-16,0-5 16,1-2-16,3-4 0,0-5 0,2-4 15,1-1-15,1-5 0,1-2 16,-1-2-16,2-1 0,-1-4 16,1-6-16,-1 1 0,0-1 15,3-3-15,3 0 0,0 0 16,2 0-16,1-5 0,1-2 15,0 0-15,0 2 0,2-2 16,1 5-16,0 3 0,0 1 0,1 4 16,0 3-16,-2 2 0,0 2 15,2 3-15,0 3 0,-2 0 16,-1-1-16,0 3 0,0 2 16,-1-1-16,-2-1 0,-2 0 15</inkml:trace>
  <inkml:trace contextRef="#ctx0" brushRef="#br0" timeOffset="61558.8616">14921 1630 0,'0'0'0,"0"0"0,0 0 15,0 0-15,0 0 0,0 0 16,0 0-16,31 12 0,-31-12 0,22 10 15,-22-10-15,32 8 0,-15-7 16,3 0-16,2 0 16,-1-3-16,-1-1 0,3-5 0,-1 1 15,-2-3-15,-2-1 0,-3-2 16,-3-1-16,-2 1 0,-3 1 0,-4 0 16,-3-2-16,-1 1 15,-1 2-15,-4 3 0,-3 2 16,-2 1-16,-1 2 0,-4 3 15,-4 1-15,1 2 0,1 2 0,-3 5 16,-2 3-16,2 3 0,3 1 16,-3 7-16,1 3 15,6-1-15,2 1 0,8-3 0,4-1 16,4-2-16,3-4 0,5-3 16,6-2-16,1-2 0,-1-2 0,12-1 15,4-1-15,-11-2 16,-4-1-16,-3 1 0</inkml:trace>
  <inkml:trace contextRef="#ctx0" brushRef="#br0" timeOffset="62043.7393">15709 1492 0,'0'0'0,"0"0"15,0 0-15,0 0 0,0 0 0,-28 0 16,28 0-16,-30 7 0,30-7 16,-35 7-16,12 0 15,1 3-15,0 2 0,-7 4 0,2-1 16,1 2-16,3-1 0,5 4 16,2 2-16,1 3 0,3-3 0,5-3 15,4-2-15,4-4 16,2-2-16,6-2 0,5-2 15,2-1-15,1-1 0,3-5 16,3-2-16,-2-2 0,-2-1 0,2-3 16,2-3-16,-2 0 0,-2-2 15,-2-2-15,0-2 0,-4 1 16,-1 1-16,-2 0 0,-2 0 16,-1-1-16,-2 0 0,0 2 15,-1 1-15,-1 2 0,-1 2 16,1 5-16,-3 4 0,2-1 15,-1 4-15,0 3 0,0 4 16,0 2-16,1 0 0,2 6 0,1 3 16,1-1-16,0-2 0,7 5 15,2-2-15,-1-1 0,0-3 16,-1-5-16,-1-2 0,-2-3 16,-1-4-16,-2-4 0,0-1 15,-3-1-15,1 1 0,-2 1 16</inkml:trace>
  <inkml:trace contextRef="#ctx0" brushRef="#br0" timeOffset="62293.8127">16023 1369 0,'0'0'0,"0"0"0,0 0 16,0 27-16,0-27 0,-1 27 15,0-9-15,-1 2 0,-2 2 0,1 11 16,0 3-16,-1-4 0,1-2 16,-1 4-16,-1-4 0,2-5 15,1-2-15,0-4 0,-1-2 16,2-3-16,1-3 0,4-2 16,1-3-16,1-4 0,0-3 15,0 0-15,-2 0 0,1 1 16</inkml:trace>
  <inkml:trace contextRef="#ctx0" brushRef="#br0" timeOffset="62543.4231">16316 1488 0,'0'0'0,"0"0"16,0 0-16,-23 7 0,23-7 0,-27 7 16,27-7-16,-38 14 15,18-7-15,-1 1 0,-2 5 16,-3-1-16,3-1 0,3-1 15,3-1-15,3-1 0,2 1 0,4-2 16,5-1-16,3 1 0,2 1 16,8 0-16,5 1 0,3-1 15,1 2-15,3 0 0,2-1 16,-1 2-16,0 1 0,7-2 16,1-1-16,-3-2 0,-3-1 0,-4-1 15,-4-2-15,-2 1 0</inkml:trace>
  <inkml:trace contextRef="#ctx0" brushRef="#br0" timeOffset="62993.9498">16925 1275 0,'0'0'0,"0"0"0,0 0 16,-7 17-16,7-17 0,-11 24 0,4-2 16,-1 2-16,1-1 0,0 13 15,-1 4-15,2-3 0,2-1 16,-1 5-16,2-3 0,0-7 16,0-5-16,-1-5 0,2-3 15,0-4-15,1-6 0,0-1 16,0-1-16,1-6 0,-4 1 0,2-8 15,0-3-15,1-2 0,2-4 16,4 0-16,4-1 16,2-2-16,2-1 0,8-3 0,3 1 15,-1 5-15,0 5 0,1-1 16,3 0-16,-3 3 0,-2 2 0,0 4 16,-1 0-16,-5 5 15,-1 4-15,-4 5 0,-2 5 16,-2 0-16,0 1 0,-4 2 15,-2 2-15,-1-1 0,0 0 0,-2 1 16,-1-1-16,-1 0 0,0-1 16,1-1-16,-1 1 0,2-5 15,0-1-15,1-3 0</inkml:trace>
  <inkml:trace contextRef="#ctx0" brushRef="#br0" timeOffset="63444.4447">17677 1542 0,'0'0'0,"0"0"0,0 0 15,0 0-15,0 0 0,0 0 16,-19-16-16,19 16 0,0 0 0,-34-1 16,34 1-16,-34 6 15,17 0-15,-2 1 0,-1 1 16,0 2-16,1-1 0,-3 8 15,2 4-15,3-2 0,3-1 0,3 0 16,2-2-16,3-1 0,2-3 16,6-2-16,2 0 15,3-3-15,1-1 0,4-1 0,3-3 16,0-1-16,1-1 0,1-2 16,2-4-16,-2-1 0,-2-2 0,4-4 15,0-2-15,-4 2 16,-2 1-16,-1 2 0,-1 1 15,-2 2-15,-1 1 0,-4 1 16,0-1-16,-1 4 0,0 0 0,2 2 16,0 0-16,1 2 0,-1 3 15,1 3-15,0 3 0,-1 0 16,0 1-16,3 3 0,2-1 16,-1 0-16,-1-3 0,1 0 15,0 2-15,-2-5 0,-2 1 0,1-4 16,-1-2-16,-1 1 0,-2-1 15,0-1-15,-1 0 16,-1-2-16</inkml:trace>
  <inkml:trace contextRef="#ctx0" brushRef="#br0" timeOffset="63795.4232">17982 1503 0,'0'0'0,"0"0"16,0 0-16,0 30 0,0-30 0,0 23 16,1-9-16,-1-1 0,1 2 15,1 0-15,-1 2 0,0 1 16,0-4-16,1-2 0,1-1 16,2-5-16,-1-2 0,3-5 15,2-3-15,1-2 0,-1 1 0,7-6 16,0-2-16,1-1 15,1-3-15,1-1 0,5-1 16,-3 3-16,-2 2 0,3-4 16,-3 0-16,-3 5 0,-3 3 0,-2 1 15,-2 0-15,-3 3 0,0 5 16,-3-2-16,-1 0 0,-1 0 16,-1 3-16,0 0 0,0 0 15,-1 6-15,0 1 0,0-1 16,1-2-16,0 0 0</inkml:trace>
  <inkml:trace contextRef="#ctx0" brushRef="#br0" timeOffset="64179.2075">18466 1518 0,'0'0'0,"0"0"0,0 0 16,0 0-16,0 0 0,0 0 15,-12 30-15,12-30 0,-14 22 0,14-22 16,-19 28-16,9-14 0,1 2 16,3 0-16,1 1 0,2-2 15,2-2-15,6 0 0,6-3 16,1-1-16,2 0 0,2-6 16,5-5-16,0-3 0,0-3 15,0-1-15,-1-1 0,-1-1 16,-3 0-16,2-4 0,-4 2 15,-3-1-15,-3 3 0,-5-2 16,-4-3-16,-1 3 0,-1 2 0,-5 2 16,-3 0-16,1 2 0,-1 2 15,-2 0-15,-4 3 16,3-1-16,1 1 0,0 1 0,2 1 16,1 1-16,3 1 0,1 2 15,2 0-15,1 1 0,0-2 0,1 1 16</inkml:trace>
  <inkml:trace contextRef="#ctx0" brushRef="#br0" timeOffset="64445.811">19019 1479 0,'0'0'0,"0"0"0,0 0 15,0 0-15,0 0 0,0 0 0,0 0 16,-30 19-16,30-19 0,-23 16 16,6-4-16,2-1 0,0 1 15,2 3-15,1 2 0,1-2 16,2 3-16,1 0 0,4-4 16,4 2-16,3 0 0,6-3 15,5-2-15,3-1 0,2-2 16,4 0-16,4 1 0,0-5 0,-1-4 15,1 0-15,-5 0 0,-4 0 16</inkml:trace>
  <inkml:trace contextRef="#ctx0" brushRef="#br0" timeOffset="64879.9729">19821 1478 0,'0'0'0,"0"0"0,0 0 16,0 0-16,-26 11 0,26-11 16,-25 18-16,11-6 0,0 0 0,1 2 15,-1 0-15,2 2 0,2 1 16,1 3-16,4-2 0,4 0 15,4-2-15,7-2 0,4-4 16,4-2-16,2-3 0,4-3 16,4-3-16,-2-2 0,-1-2 0,7-4 15,2-2-15,-6 1 0,-1 1 16,-4-4-16,-3-5 0,-4 3 16,-1 0-16,-6-2 0,-2-1 15,-3 3-15,-2 1 0,-7 4 16,-5 2-16,-3 1 0,-2 0 0,-2 1 15,-1 2-15,2 2 0,0 4 16,1-2-16,1 1 16,0 1-16,2 1 0,3 1 0,3 3 15,3-2-15,1 1 0,2-1 16,0-1-16,0-1 0</inkml:trace>
  <inkml:trace contextRef="#ctx0" brushRef="#br0" timeOffset="65280.0779">20359 1451 0,'0'0'15,"0"0"-15,0 0 0,0 0 0,0 0 16,0 0-16,0 0 0,-12 32 16,12-32-16,-10 25 0,5-8 15,-1-1-15,1-2 0,0 1 16,1-1-16,0-2 0,1 0 15,0-5-15,1 0 0,-1-2 0,1 0 16,2-5-16,0 0 16,0-4-16,2 0 0,2-4 0,1-2 15,2 0-15,-1-1 0,3-1 16,0-1-16,1 0 0,1 1 16,6-6-16,1-2 0,0 4 0,0 4 15,0 0-15,2 0 16,-3 4-16,-3 3 0,0 3 15,0 2-15,-3 2 0,-1 3 0,-2 2 16,-1 2-16,-2 5 0,-1 0 16,-3 4-16,-1 3 0,0-2 15,-1 1-15,0 2 0,-2 2 16,0 5-16,-1-1 0,-1-2 16,0-4-16,0-3 0,1-4 15,1-3-15</inkml:trace>
  <inkml:trace contextRef="#ctx0" brushRef="#br0" timeOffset="66013.9076">14838 2129 0,'0'0'0,"0"0"0,0 0 0,23-3 15,-23 3-15,29-2 0,-7 1 16,2 0-16,1-1 0,15-1 15,5 2-15,3 1 0,0-3 0,20 0 16,3-4-16,12 3 16,-4-1-16,18-1 0,1 0 15,-5 2-15,-4 1 0,17-3 0,2-3 16,34-2-16,-17 4 0,2 2 16,1 3-16,-17-9 0,-11-6 15,15 5-15,11 2 0,-11 5 16,-4 5-16,7-2 0,6-1 15,-10-1-15,-6 2 0,9-1 16,5 0-16,-8 2 0,-7 2 0,5 2 16,5 0-16,-14-1 0,-8 1 15,10 1-15,7 4 0,-15 1 16,-9 1-16,3-3 0,3-5 16,-10-2-16,-7-2 0,1 4 15,0 3-15,-8-3 0,-7-2 16,-3 0-16,1 2 0,-9-2 15,-7 1-15,-3-5 0,-1-2 16,-11-2-16,-5 0 0,-8 0 16,-3 0-16,-6 3 0,-2 2 0,-3 0 15,-3 3-15,-4 2 0,-4 1 16,3-1-16,1 0 0,2-1 16</inkml:trace>
  <inkml:trace contextRef="#ctx0" brushRef="#br0" timeOffset="71386.3077">13835 1316 0,'0'0'0,"0"0"16,0 0-16,0 0 0,0 0 0,0 0 16,0 0-16,0 0 0,-27 15 15,27-15-15,-22 18 0,22-18 16,-26 20-16,10-8 0,-1 2 16,0 4-16,1 1 0,-8 7 15,0 4-15,0-2 0,1 0 16,-7 10-16,0 2 0,3-4 0,1-3 15,-7 6-15,-1 1 16,5-5-16,5-4 0,1 2 0,2-2 16,3-4-16,3-6 0,1 0 15,-1 1-15,5-9 0,4-5 16,0-3-16,3-1 0,0 0 0</inkml:trace>
  <inkml:trace contextRef="#ctx0" brushRef="#br0" timeOffset="71936.4727">13274 1432 0,'0'0'0,"0"0"15,0 0-15,0 0 0,0 0 0,0 0 16,0 0-16,22 19 0,-22-19 16,19 9-16,-19-9 0,29 14 15,-13-4-15,1 1 0,3 1 16,1 0-16,1 2 0,8 2 16,0 1-16,-1-1 0,0 0 15,1 3-15,1 3 0,3 1 16,-3-3-16,-2 0 0,1-1 15,-2 0-15,-3-2 0,-2 1 16,-2 1-16,-2 0 0,-4 0 0,1-1 16,-2-1-16,-1-1 0,0-1 15,-2-1-15,-1 1 16,-2-3-16,1 0 0,-1-3 0,-2 0 16,1-1-16,1 0 0,-3-2 15,1-1-15,-1 0 0,1-2 16,-2-1-16,1 0 0,-2 0 15,0 1-15,1-1 0,-1 0 16,-1 0-16,0-2 0,1 0 16,-3 0-16,2 1 0,-2-1 0,2 1 15,-2-1-15,2-1 0,-2 1 16,1-4-16,-1 4 0,1-3 16,-1 3-16,-1-4 0,1 4 15,-2-4-15,1 2 0,-3 0 16,-3 0-16,1 0 0,1 1 0,0 0 15</inkml:trace>
  <inkml:trace contextRef="#ctx0" brushRef="#br0" timeOffset="79048.8813">10128 3789 0,'0'0'15,"0"0"-15,0 0 0,0 0 16,0 0-16,29-4 0,-29 4 16,25-5-16,-25 5 0,33-2 15,-12 1-15,1-1 0,0-1 0,5 1 16,4 1-16,10 0 0,-2 1 15,16-1-15,4-2 16,-3 5-16,-2 1 0,17-1 0,4-1 16,-5 1-16,-3 1 0,18 1 15,3 4-15,1-6 0,-11-2 0,43 2 16,-1 4-16,-16-4 16,-13-1-16,8 2 0,3 0 15,-10 1-15,-7-2 0,10-2 16,8-1-16,-14-2 0,-9 0 0,11-1 15,9 3-15,-16 4 0,-11 4 16,6-2-16,5-2 0,-10-2 16,-8-1-16,4 5 0,2 3 15,-9-5-15,-7-1 0,2-4 16,0-3-16,-10 7 0,-8 5 0,-2-2 16,-3-1-16,-6-6 15,-4-7-15,-8 6 0,-6 3 16,-6-1-16,-3 1 0,-7-7 0,-6-2 15,-7 3-15,-4 3 0,-3 0 16,-10-2-16,-2 1 0,0 1 16,-14-4-16,-8-2 0,3 0 15,5 1-15,-19-1 0,-11-1 16,-31-3-16,14 3 0,-10 8 16,-7 8-16,14-8 0,11-6 0,-12-6 15,-6-2-15,13 10 16,10 9-16,-16 1 0,-13 3 15,15-3-15,9 0 0,-5 0 16,-2-1-16,10-1 0,7-4 0,-4 6 16,-6 3-16,12-5 0,6-5 15,-3-1-15,-3 1 0,10 4 16,6 1-16,0 1 0,-1-1 16,12 8-16,5 4 0,-2-11 15,-3-7-15,10 6 0,8 6 0,2-3 16,2-4-16,4-5 0,3-4 15,6 4-15,3 3 16,5 1-16,5 2 0,3-2 0,0 3 16,0-3-16,3-5 0,5 4 15,5 1-15,2-1 0,3-2 16,6-3-16,6-1 0,0 0 16,-2 3-16,5-1 0,3 1 15,2 2-15,3 0 0,5-2 16,4-1-16,0 1 0,-2 1 0,7 1 15,5 0-15,-1 2 16,2-1-16,10 0 0,-2-1 0,-3 2 16,-2 0-16,32 0 0,-6 2 15,-6-2-15,-6-1 0,2 0 16,-1-1-16,-2 2 0,-1 1 16,-1-1-16,0 0 0,-6-1 15,-4 0-15,1 1 0,1 2 16,-4 3-16,-3 2 0,4-5 0,3-5 15,-3 0-15,-1 0 0,-2 0 16,0 0-16,-8 6 0,-5 5 16,5-4-16,3-2 0,-5 0 15,-4-4-15,0 0 0,1-2 16,-2 4-16,-3 2 0,-4 0 16,-1-1-16,-6-2 0,-4-2 15,2 2-15,1 0 0,-6 2 16,-4 0-16,-5 0 0,-4 1 15,-9-2-15,1 0 0,-4 0 16,2 0-16,-2 0 0,-4 2 0,-2-2 16,-4 0-16,-6 0 0,-3 0 15,-6 0-15,-2 0 0,-1 0 16,-4-1-16,-12 0 0,-4-2 16,-2 1-16,0 0 0,-7-1 15,-5 3-15,-10-4 0,0-1 0,-3 1 16,-2-1-16,-9 2 15,2 1-15,-34 3 0,10 1 16,12 0-16,8-1 0,0 2 0,-2-1 16,7 1-16,2 3 0,1 1 15,-1 1-15,4-3 0,3-1 16,0-3-16,0-1 0,8 1 16,6 2-16,0 8 0,1 6 15,1-11-15,3-10 0,6 5 16,4 3-16,1 0 0,1 0 0,5 0 15,1-1-15,2-5 0,2-3 16,3 7-16,2 2 0,6 1 16,4 0-16,-1-4 15,1-2-15,6-3 0,5-1 0,2 0 16,0-3-16,0 3 0,2 1 16,2 1-16,1 3 0,1-4 15,1 2-15,2 2 0,0 2 16,3-3-16,1-2 0,2-1 15,1 1-15,0 1 0,0 2 16,4-2-16,1-1 0,0 1 0,1 2 16,2-1-16,0 0 0,1-1 15,-1 2-15,9-1 0,3 2 16,-2-1-16,-2-1 0,3 1 16,1 0-16,1 1 0,0 3 0,1-3 15,0-2-15,1 1 0,1 1 16,2-2-16,0 0 0,7-1 15,0 1-15,0 0 0,2 0 16,-2-1-16,1 1 16,1-1-16,3 1 0,3 1 0,-4 1 15,3-2-15,2-2 0,-4 1 16,-2 2-16,1-2 0,3 1 16,-2-3-16,0-2 0,6 4 15,-1 5-15,-2-1 0,0 1 16,-2-2-16,0-2 0,0-1 15,-2 1-15,2 1 0,-1 0 16,-2 0-16,-4 1 0,4 1 16,4-2-16,-5 2 0,-4 1 0,3 1 15,3 0-15,-6-2 0,-4-2 16,2 1-16,1-1 0,-4 2 16,-3-1-16,3 0 0,0 0 15,-5 2-15,-3 0 0,-3-3 16,0-1-16,-4 1 0,0 1 0,-1-2 15,-2 1-15,-2-2 0,-3-2 16,0 3-16,-2 2 16,-6-1-16,0 1 0,-3-1 0,0-1 15,-3 1-15,0 0 0,0-2 16,-2-2-16,-1 1 0,-1-1 0,-3 1 16,-2 3-16,-2-1 15,-1 1-15,-1 0 0,-1-1 16,0-1-16,-1-1 0,-3 2 15,-2 1-15,-1-1 0,-1-1 0,-2 0 16,-1-1-16,-3 2 0,-2 2 16,-7-1-16,-2 2 0,0-1 15,-2 0-15,-1 0 0,0-1 16,-2 2-16,0 0 0,-12-1 16,-3-2-16,3-1 15,2-1-15,-9 4 0,-6 3 16,-1 1-16,9-2 0,-7 0 0,3-2 15,6 1-15,3-1 0,0 1 16,-1 3-16,1-1 0,1 0 0,-7 2 16,2-1-16,5-2 15,2-2-15,-15 0 0,6 1 0,6 5 16,5 3-16,2-10 0,0-7 16,6 9-16,3 4 0,4-6 15,1-3-15,13 3 0,-4 2 16,-1 0-16,-3 0 0,0-4 15,0-2-15,2 2 0,1 2 16,-1-3-16,-1 1 0,1 1 16,0-1-16,4 1 0,1 1 0,1-1 15,-1-2-15,1 1 0,0 0 16,1 1-16,0-2 0,6 0 16,2 1-16,2 0 0,1-1 15,0 2-15,0 1 0,2-2 16,0-1-16,2 1 15,0-2-15,1 2 0,-1-2 0,2 2 16,1 0-16,-1 0 0,2 0 16,0-1-16,0 0 0,2 3 15,-2-2-15,2 2 0,3-3 0,-3 3 16,3-4-16,-1 3 16,2 0-16,0 0 0,1 0 0,1-1 15,-1 2-15,1 0 0,1 0 16,-1 0-16,2 0 0,1-1 15,0-1-15,0 2 0,4 0 0,-1 0 16,1 0-16,-1 2 0,0-2 16,0 0-16,2 1 15,-1 1-15,1-2 0,3 1 0,0 0 16,0 1-16,-1 0 0,1 0 16,1-2-16,3 0 0,-1 0 15,3 0-15,0 0 0,-1 0 16,0-3-16,0 2 0,0 1 15,-1 0-15,0 1 0,1-2 16,1 0-16,-1 0 0,0 2 0,0-1 16,1 0-16,0-1 0,2-1 15,-1-1-15,0 0 0,-1 2 16,0-1-16,7-1 0,1 1 16,-2 1-16,-2 3 0,0-2 15,-2 0-15,2 0 0,-1-1 16,-1 0-16,1 1 0,-3-1 15,-1-1-15,1 1 0,0 0 16,0 0-16,2-1 0,-2 4 16,-1-1-16,0-2 0,-1-3 0,1 2 15,1 2-15,-1-1 0,0 1 16,-1 0-16,0 0 0,-2 0 16,0-2-16,-1 1 0,1 0 15,0 1-15,0-3 0,-2 2 16,0 1-16,-4 0 0,0 2 0,0-3 15,1-1-15,-1 1 16,-1 1-16,1 1 0,2-1 16,-1 0-16,-1-1 0,0 1 15,1 1-15,-1-1 0,0 1 0,0-1 16,0-1-16,0 1 0,-1-1 16,1-2-16,1 1 0,0 1 15,-1 1-15,0-1 0,-1 1 16,0 0-16,-1 0 0,0 1 15,-1 1-15,0-1 0,-1 1 16,-2-2-16,-2-2 0,2 2 16,-1-1-16,0 1 0,-2 1 15,1-1-15,-2-1 0,0 1 16,-1 1-16,-2-1 0,3 2 0,-3-2 16,0 0-16,0 0 0,-3 3 15,0-3-15,-1-1 0,-1 0 16,2 0-16,0-1 0</inkml:trace>
  <inkml:trace contextRef="#ctx0" brushRef="#br0" timeOffset="82364.0489">10246 3663 0,'0'0'0,"0"0"0,0 0 0,0 0 16,0 0-16,0 0 0,27 4 15,-27-4-15,0 0 0,26 3 0,-26-3 16,0 0-16,33 0 16,-18 1-16,1 1 0,2-1 0,0 2 15,1-2-15,0-1 16,2 3-16,1 0 0,1-2 0,2-1 15,7 0-15,-1 0 0,2 0 16,2 2-16,-1-2 0,-1 0 16,9 0-16,0 0 0,-3 0 15,-1 1-15,0-1 0,2-1 0,-1-1 16,-1 0-16,9-1 0,-1 1 16,-3 0-16,-1 1 0,1-1 15,0 1-15,-1 1 0,-2 3 16,3-4-16,1-1 0,-1 0 15,-1 0-15,8 1 0,1 1 16,-5-1-16,-3 0 0,2-1 16,3-2-16,-4 4 0,-4 0 0,5 0 15,1-2-15,-4 1 0,-3-1 16,3 1-16,1 2 0,-3 0 16,-1-1-16,0-3 0,1-1 15,-3 0-15,-1 2 0,0-1 16,2 2-16,-4 2 0,-1 4 15,0-4-15,0-2 0,-1-1 16,0-1-16,-2 3 0,-2 2 16,0-2-16,-2-3 0,1 2 15,-1-1-15,-3 3 0,-2 1 16,-2-2-16,1-2 0,-1 1 16,-2 1-16,1-3 0,-1-1 0,-1 3 15,1 1-15,-5 0 0,0 1 16,-2 1-16,-1-2 0,-1 1 15,0-1-15,0 0 0,0 0 16,-3 0-16,1-1 0,-3 1 16,-1 1-16,0-1 0,-2 0 15,3 0-15,-2-3 0,-1 3 0,0 0 16,-4 0-16,1 2 0,0-2 16,-2 1-16,1-1 0,-2-3 15,0 2-15,-1-1 0,-2 2 16,-1 2-16,-1-1 0,0 1 15,-1-1-15,-1 0 0,-1-1 16,-2-1-16,1 0 0,-2 2 0,0 0 16,-3 1-16,-6-1 0,1-1 15,-2 0-15,-3 0 0,0 0 16,0 2-16,-3-1 0,-2-1 16,0 1-16,-1-1 0,-11 0 15,-2 0-15,2-1 0,2 1 16,-11 1-16,0 2 0,2-1 15,3 0-15,-2-2 0,-1 0 16,-7 0-16,4 1 0,1 2 16,0 2-16,5-1 0,0 1 0,-1-2 15,-1 0-15,-3-2 16,5-1-16,0 2 0,1 0 16,3 4-16,4 1 0,-2-3 0,-1-5 15,4 3-15,3 4 0,-1-2 16,-3-1-16,4 1 0,5-1 15,-2-3-15,-3-1 0,5-1 16,3-2-16,0 5 0,1 4 16,5-5-16,0-1 0,1 4 15,2 4-15,1-5 0,2-2 0,0-1 16,2 0-16,3-3 0,1-2 16,1 2-16,1 1 0,1 1 15,1 2-15,2 0 0,2-1 16,0 0-16,2 1 0,1 0 15,2 0-15,0 0 0,2 0 16,1 0-16,2 3 0,-1-1 16,2 0-16,0 1 0,2-2 15,1-2-15,1-3 0,-1 3 0,-1 2 16,2-2-16,1 0 0,1 2 16,2 0-16,0 0 0,1-2 15,4 0-15,0 0 0,1 1 16,0 0-16,2 0 0,1 0 15,0 0-15,0 0 0,-1 0 16,0 0-16,1 2 0,2 2 16,-1 0-16,1 2 0,1-5 0,-1-4 15,7 2-15,-1 0 0,-1 3 16,-2 3-16,2-4 0,0-5 16,-2 2-16,1 2 0,1 2 15,0 0-15,-1-3 0,1-3 16,0 2-16,1 2 0,-1 1 15,-2 0-15,4-3 0,2-2 16,-2 5-16,-2 3 0,5-4 16,0-3-16,-2-1 0,1-1 0,-1 2 15,-1 1-15,-2 1 16,-2-1-16,2 1 0,2 0 0,-3 0 16,-3-1-16,1 0 0,0 4 15,1-5-15,-1 0 0,0 1 16,-2 1-16,0 1 0,0-1 15,0 0-15,3-1 0,-6 4 16,0-1-16,-1-1 0,0-1 16,1-2-16,2-1 0,0 3 15,0 3-15,0-2 0,-3-1 16,1 1-16,0-1 0,-1 0 16,-2-3-16,2 3 0,1 3 15,-2 0-15,0-4 0,-1 2 0,0 0 16,-1 0-16,1 0 0,0-1 15,0-1-15,-2 3 0,0 1 16,-1 0-16,1-1 0,-2 0 16,1-1-16,-3 1 0,1 0 15,1-1-15,-1 0 0,0 0 0,1 0 16,-2 0-16,-1 0 0,0 0 16,0 0-16,-1 0 0,-1 2 15,1 0-15,0 0 0,0-2 16,0 0-16,-1-2 0,-1 0 15,1 0-15,0 0 0,-3 1 16,0 1-16,0 1 0,-1 0 16,0 1-16,-1 0 0,1-1 0,-2 1 15,1-1-15,-1 0 0,-2 1 16,-1 1-16,1-1 0,-2-2 16,2 3-16,-2-3 0,2 3 15,-2-3-15,2 1 0,0 1 16,-2-2-16,0 0 0,-1 2 15,1-2-15,0 0 0,0 0 16,-2-2-16,0-1 0,-1 1 16,-2-2-16,-2 3 0,0 2 15,-3-1-15,-1 0 0,0 0 16,-1 0-16,-2-1 0,0-2 16,-2 2-16,-2 2 0,-1 1 0,-1-1 15,-1-2-15,0-2 0,-7 1 16,-2 3-16,0 3 0,-1 2 15,1-4-15,0-2 0,0-1 16,0-2-16,-5 1 0,0 1 16,-1 2-16,1 1 0,1-1 15,1 1-15,1-3 0,0-5 0,-1 4 16,-2 4-16,1 0 0,3 2 16,-3-2-16,1-1 0,-5 4 15,1 3-15,3-10 0,1-6 16,-1 7-16,0 3 0,1 2 15,1 1-15,2-4 0,2-2 0,-1 2 16,-2 1-16,2 2 16,4 1-16,1-5 0,0-5 0,0 3 15,-1 1-15,0 4 0,1 3 16,6-3-16,0 0 0,1-3 16,1-3-16,0 1 0,2 1 15,-1 2-15,-2 1 0,2 1 16,0 0-16,3 0 0,1 0 15,1-1-15,1-1 0,3-1 16,-1 1-16,2-1 0,-1 0 16,2 0-16,-1-1 0,2 0 15,0 0-15,2-2 0,2-1 16,-1 4-16,0 0 0,1 3 0,-1-3 16,3 0-16,0-2 0,1 0 15,-1 3-15,1-2 0,2-1 16,1-1-16,0 2 0,2 0 15,1-1-15,0 1 0,0 2 16,0 0-16,0 2 0,0 0 16,0 2-16,1-3 0,0 0 0,2-5 15,1-3-15,1 5 0,-2 2 16,1 3-16,0-1 0,1 0 16,-1-1-16,0 0 0,2-2 15,1-1-15,2-1 0,4 2 16,-1 2-16,-1 2 0,-1 0 15,0 0-15,0-1 0,1-3 16,1-3-16,0 2 0,0 2 16,-1 2-16,-1-2 0,0 1 15,1-2-15,0-2 0,1-2 0,0 4 16,0 3-16,-1-2 16,-2 1-16,2-1 0,1-1 15,-1 0-15,1-1 0,0 1 0,1 2 16,-1-1-16,-1-1 0,2-2 15,1-2-15,4 1 0,-2 5 16,-2-1-16,-1 3 0,2-6 16,-1-3-16,0 1 0,0 1 15,-2 3-15,-1 3 0,-1-1 0,-1-2 16,0 1-16,-1 0 0,3-4 16,3-4-16,-3 5 0,-4 2 15,-3 1-15,1 2 0,-1-2 16,0-1-16,3-1 0,2-2 15,-2 0-15,0-1 0,-2 3 16,-1 4-16,0-1 0,0-2 0,1 1 16,-2-1-16,0-1 0,1-1 15,0 0-15,-2 2 0,1-3 16,1-2-16,0 1 0,-2 4 16,-1 1-16,-3 2 0,2-2 15,1 1-15,0 0 0,-1-1 16,-1 0-16,0 0 0,-2-1 15,-1 0-15,1 0 0,-1 3 16,3-2-16,1-2 0,-2 0 0,-1 1 16,-2 1-16,-1-1 0,0 1 15,-1-1-15,-1 1 0</inkml:trace>
  <inkml:trace contextRef="#ctx0" brushRef="#br0" timeOffset="83731.9041">11708 3684 0,'0'0'0,"0"0"0,0 0 15,0 0-15,0 0 0,0 0 0,0 0 16,0 0-16,0 0 0,2-18 16,-2 18-16,0 0 0,0 0 15,27-10-15,-27 10 16,21-3-16,-21 3 0,25-4 0,-25 4 16,34 0-16,-14 0 0,1 0 15,2-1-15,0 2 0,2 0 0,8 2 16,2-1-16,-1 0 0,0 0 15,2-1-15,1 2 16,8-1-16,-1 0 0,0 1 0,1-1 16,-4 0-16,0 0 0,10-1 15,1 2-15,-3-3 0,0 1 0,-2-4 16,2 0-16,-4 0 16,-2 2-16,7-2 0,-2 1 15,-4 0-15,-4 1 0,-2 1 16,-1 1-16,-4-3 0,-3-3 0,-2 3 15,1 1-15,-5 1 16,-4 1-16,-4 3 0,-4 2 16,-5-1-16,-1-2 0,-2 0 0</inkml:trace>
  <inkml:trace contextRef="#ctx0" brushRef="#br0" timeOffset="84649.6628">17771 3581 0,'0'0'16,"0"0"-16,0 0 0,0 0 0,0 0 16,0 0-16,0 0 0,0 0 0,0 0 15,-28 11-15,28-11 0,0 0 16,-30 5-16,30-5 0,-26 7 15,9-3-15,-2-2 0,0 2 16,-2 0-16,-1 1 0,-2-1 16,0 3-16,-1 0 0,-5 0 15,3-1-15,1 2 0,3-2 16,1 3-16,2-1 0,3-2 16,1-2-16,4 5 0,3 3 0,5-3 15,4-1-15,2-2 0,1-2 16,5 3-16,3-1 0,4-1 15,4 1-15,2-1 0,3 2 16,3-1-16,1 0 0,2 1 16,1 1-16,7-1 0,-1-2 15,-1 0-15,0-2 0,-5 0 16,-3 0-16,-1-1 0,-3-1 16,-2-2-16,-2-1 0,-4-2 15,-1 1-15,-4-2 0,-2 0 0,-4 0 16,-2 0-16,-1-2 0,-2 0 15,-5-2-15,-2 0 0,0-2 16,-3-2-16,0 2 0,-1 0 16,0 0-16,-1-1 0,-1 2 15,-1 0-15,1 1 0,0 0 0,0 2 16,-1 1-16,2 2 0,1 2 16,2 0-16,2 1 0,0 0 15</inkml:trace>
  <inkml:trace contextRef="#ctx0" brushRef="#br0" timeOffset="86184.9024">11690 3585 0,'0'0'0,"0"0"16,0 0-16,0 0 16,0 0-16,0 0 0,0 0 0,0 0 15,0 0-15,0 0 0,0 0 0,0 0 16,0 0-16,0 0 16,-25 11-16,25-11 0,0 0 15,-23 12-15,23-12 0,-20 9 0,20-9 16,-26 13-16,14-7 0,-2 2 15,1 2-15,0-1 16,0-2-16,-2 1 0,1 2 0,0 0 16,0-2-16,-1 3 0,2 0 15,3-2-15,1-1 0,-1 2 16,1-2-16,4-1 0,0 0 0,3-2 16,1 0-16,1-1 0,1 0 15,4-1-15,1 1 16,2 0-16,1-1 0,2 1 0,2-3 15,1 2-15,2-2 0,6 2 16,3 2-16,-2-4 0,-2-1 16,2 0-16,2 0 0,-2 0 15,0-1-15,0-1 0,0-1 16,-3 0-16,-2 0 0,2-2 16,-3 1-16,-4 0 0,0 1 0,-2 0 15,-3 0-15,0 0 0,-1-1 16,-2 0-16,0-1 15,-2-1-15,0 2 0,-2-2 0,0 1 16,-1 0-16,0 0 0,-1 0 16,-2 1-16,1-3 0,0 0 0,-2-1 15,1-1-15,0 3 16,-1 1-16,0-2 0,-2 0 16,2 0-16,0 0 0,-1 2 15,1-2-15,-1 1 0,1 1 16,0-1-16,-1 2 0,1 0 0,-1 0 15,2 2-15,0-2 16,1 2-16,-1 0 0,2 0 0,0 0 16,1 2-16,-2-4 0,2 4 15,-2-1-15,2 1 0,0-2 0,0 2 16,0-3-16,0 3 16,0 0-16,0 0 0,0 0 15,0 0-15,0 0 0,0 0 16,0 0-16,0 0 0,1 7 0,-1-7 15</inkml:trace>
  <inkml:trace contextRef="#ctx0" brushRef="#br0" timeOffset="108891.2006">10190 3770 0,'0'0'16,"0"0"-16,0 0 0,0 0 16,0 0-16,0 0 0,-2-27 15,2 27-15,0 0 0,0 0 16,10-19-16,-10 19 0,0 0 0,23-12 15,-23 12-15,30-9 0,-14 5 16,6 0-16,5 0 16,-1 0-16,2 0 0,14-2 0,5 1 15,0 0-15,0 2 16,23-1-16,12 0 0,-6 1 0,-4 2 16,10-3-16,9-1 0,-5 0 15,-4 2-15,10 0 0,-4 2 16,26 0-16,-15-2 0,-8-1 15,-6-2-15,-5 8 0,-7 5 0,-5-3 16,-5-4-16,-12 0 0,-5 0 16,-5-2-16,0 0 15,-10 3-15,-6 2 0,-10 3 0,-9 2 16,-4-4-16,-5 0 0,-3-6 16,-3-2-16,-10 3 0,-7 3 15,-6-1-15,-8 0 0,-5 2 16,-5-1-16,-9-1 0,-9 1 15,-3 0-15,-4 2 0,-18-1 16,-3-1-16,-33 3 0,17 2 0,5 0 16,4 2-16,6-1 0,4 0 15,3-3-15,3-2 16,12-1-16,7 0 0,2 8 0,2 6 16,7-5-16,5-4 0,4-5 15,4-2-15,10-1 0,5 1 16,7 4-16,6 3 0,4-8 15,4-4-15,5 0 0,3-2 16,0 7-16,4-1 0,4 0 16,4-2-16,4-1 0,6-4 0,6 1 15,5-1-15,8-1 0,5 0 16,7 2-16,6 2 0,2 0 16,3-1-16,14 0 0,3-1 15,-4-1-15,-1 3 0,34-3 16,-7 3-16,-15-2 0,-10-1 15,-3 1-15,-4 3 0,-6 4 16,-4 3-16,-6-4 0,-3-2 16,-12 1-16,-4 4 0,-11-1 0,-5 1 15,-7-4-15,-4-4 0,-6 5 16,-4 3-16,-3-1 0,-4 0 16,-9 3-16,-6 1 0,-5-4 15,-7 0-15,-9 4 0,-7 3 16,-6-1-16,-2-3 0,-4 2 15,-3-1-15,-11 0 0,1 0 0,-2 0 16,1 0-16,-28 2 0,15 1 16,10 1-16,6 1 15,5-6-15,7-1 0,10 4 0,7 4 16,5-4-16,5-4 0,10 2 16,8 1-16,8-2 0,6 0 15,3-4-15,2-5 0,7 3 16,5 1-16,6-2 0,7-1 15,6 1-15,6 1 0,6-4 16,7-3-16,6 1 0,6-1 16,6 3-16,5 2 0,10 1 15,-3-2-15,2 2 0,1 1 0,27 7 16,-16 6-16,-31-4 0,-19-2 16,-15-2-16</inkml:trace>
  <inkml:trace contextRef="#ctx0" brushRef="#br0" timeOffset="115347.9422">10193 2644 0,'0'0'16,"0"0"-16,0 0 0,0 0 0,-18 16 15,18-16-15,0 0 0,-18 16 16,18-16-16,-16 15 0,9-4 15,-1 3-15,-1 3 0,0 0 0,1 2 16,0 1-16,0 2 0,-1 8 16,2 0-16,-1 4 0,1-1 15,2 3-15,-1 1 0,2 8 16,2-2-16,2 0 0,2-1 16,2-2-16,3 0 0,6 7 15,4-3-15,-1-5 0,2-3 0,2 0 16,2 1-16,0-6 15,1-3-15,4 3 0,2 0 0,-2-5 16,-2 0-16,1-4 0,2-4 16,3 0-16,1 0 0,1 0 15,1-1-15,0-2 0,0 1 16,0-4-16,-1-1 0,0-2 16,0-1-16,1 2 0,1 3 15,-3-7-15,-3-4 0,3 1 16,3 1-16,-2-1 0,-2 1 0,1-5 15,1-3-15,-4-1 16,0-1-16,1 0 0,1-1 0,0-1 16,0 0-16,-1-2 0,-1-1 15,0 0-15,0 0 0,-1 1 16,1-2-16,-2 0 0,-2-1 16,-2 0-16,0-2 0,-1 0 15,1-1-15,-1-1 0,2-1 16,-3 6-16,-2 2 0,-1-6 15,0-3-15,-2-1 0,1-2 0,-1 0 16,1 0-16,-2 2 0,-2 1 16,0-2-16,-1-2 0,-1 0 15,-1 1-15,-3-2 0,1 0 16,-2-1-16,-2 0 0,-1 0 16,0 0-16,-1 0 0,0-1 15,0-2-15,-1-1 0,-2 2 16,-2 3-16,0-3 0,-2-1 15,0 0-15,-2 0 0,-1 1 16,-2 0-16,-1 1 0,-2-2 0,0 3 16,-1 2-16,0-1 0,2 0 15,-2 2-15,-2 0 0,0 0 16,-2-2-16,-1 1 0,-1 1 16,0 2-16,0 1 0,-3 2 15,-3 3-15,0-2 0,-1 0 16,1-1-16,0 2 0,-2-1 15,-1 1-15,-3 2 0,-1 0 0,-1 3 16,-1 1-16,-2 1 0,0 0 16,-2 2-16,0 3 0,-2-1 15,0-2-15,-1 3 0,-1 2 16,-5 3-16,0 2 0,2-2 16,1-1-16,1 1 0,1 3 15,-1 2-15,-1 3 0,2 5 16,2 2-16,0-3 0,1 1 0,3 4 15,0 8-15,1-1 16,1 2-16,5-5 0,9-6 0,5-4 16</inkml:trace>
  <inkml:trace contextRef="#ctx0" brushRef="#br0" timeOffset="120113.8754">17649 3724 0,'0'0'0,"0"0"0,0 0 16,0 0-16,0 0 0,0 0 16,0 0-16,0 0 0,0 0 15,0 0-15,0 0 0,-20 5 16</inkml:trace>
  <inkml:trace contextRef="#ctx0" brushRef="#br0" timeOffset="183326.887">16846 3620 0,'0'0'0,"0"0"16,0 0-16,0 0 0,12 29 0,-12-29 15,10 31-15,-6-11 0,-1 5 16,2 6-16,0 2 0,2 13 16,-1 2-16,3 20 0,0 5 15,-1 1-15,0 1 0,0 18 16,1-2-16,0 12 0,0-7 15,-1 12-15,-3-3 0,2 33 16,-1-16-16,1-7 0,0-4 16,-3-9-16,0-5 0,-3 0 15,-2 1-15,0-11 0,0-6 0,0 0 16,0 0-16,-1-10 0,0-9 16,-1-5-16,0-4 0,-5 0 15,-2 0-15,-3-10 0,-1-5 16,-3-8-16,0-3 0,-5-8 15,-4-5-15,9-6 16,4-2-16,6-1 0</inkml:trace>
  <inkml:trace contextRef="#ctx0" brushRef="#br0" timeOffset="184019.6417">16095 7207 0,'0'0'16,"0"0"-16,0 0 0,0 0 15,0 0-15,0 0 0,0 0 16,0 0-16,0 0 0,14-23 0,-14 23 16,0 0-16,0 0 0,1-23 15,-1 23-15,-2-19 0,2 19 16,-9-19-16,1 9 0,0 0 16,-1 0-16,-3 0 0,-4 2 15,0-2-15,-2 2 16,-3 0-16,-2 1 0,-1 3 15,0 1-15,-6 2 0,0 2 16,2 3-16,3 3 0,1 4 0,2 2 16,-1 5-16,3 2 0,3 3 15,3 2-15,6 2 0,6 1 16,4-2-16,4-1 0,1-4 0,2-1 16,6-6-16,3-3 0,4-5 15,3-5-15,0-5 0,1-6 16,2-3-16,1-4 0,3-8 15,-2-4-15,-2-3 0,-3-2 16,0-4-16,-1-2 0,-2 0 16,-1-2-16,2-4 0,-2 4 15,-4 3-15,-3 3 0,-3 6 16,-2 5-16,-3 7 0,-1 5 0,-2 5 16,-1 5-16,-2 3 0,0 0 15,-3 9-15,0 8 0,-2 1 16,1 5-16,-1 8 0,0 6 15,-1 10-15,1 0 0,-1-2 16,1-1-16,2-3 0,0-2 16,2 1-16,1-8 0,0-4 15,0-5-15,1-4 0,2-4 16,-2-5-16,0-2 0,0-3 0</inkml:trace>
  <inkml:trace contextRef="#ctx0" brushRef="#br0" timeOffset="184369.1007">16327 7164 0,'0'0'0,"0"0"16,0 0-16,27-3 0,-14 2 0,3 2 16,0 0-16,1 0 0,-1 0 15,1-2-15,0 0 16,5 0-16,0 0 0,-1-2 0,-2 0 15,-3-4-15,-3-2 0,-2 0 16,-2 0-16,-4-3 0,-3-1 16,-4-1-16,-3 1 0,-3 3 15,-3 1-15,-1 3 0,-1 3 16,-3 3-16,0 2 0,-4 4 16,-2 4-16,2 3 0,1 3 0,3 3 15,1 3-15,1 7 0,2 3 16,4-2-16,4 1 0,4-2 15,3 0-15,9-4 0,7-2 16,3-5-16,3-3 0,13-2 16,6-4-16,-10-2 0,-8-2 0,-5 0 15</inkml:trace>
  <inkml:trace contextRef="#ctx0" brushRef="#br0" timeOffset="184868.9977">17188 7140 0,'0'0'0,"0"0"15,0 0-15,0 0 0,0 0 0,0 0 16,-24-13-16,24 13 0,-27-2 16,27 2-16,-37 0 0,16 0 15,-2 0-15,-1 2 0,-1 2 16,0-1-16,1 0 0,-4 5 15,3 3-15,2 3 0,1 0 16,4 3-16,5 0 0,4-1 16,4 0-16,5-1 0,4 1 15,4-1-15,4-1 0,3-4 16,4-2-16,4-4 0,4-2 0,7-5 16,1-3-16,-2-4 0,-1-2 15,1-6-15,1-5 0,2-5 16,-5 0-16,-5-3 0,-3-1 15,-4-2-15,-4 0 0,-4-1 16,-2 1-16,-1 2 0,-1 3 16,-3 5-16,-1 4 0,0 3 15,-2 1-15,0 5 0,0 4 16,-2 3-16,-1 3 0,-2 6 16,0 5-16,-3 6 0,-2 5 0,-1 7 15,-1 6-15,0-1 0,0 0 16,1 5-16,2 3 0,-1 0 15,2-7-15,3-4 0,2-3 16,3-1-16,2-2 0,4-5 16,3-4-16,2-6 0,1-3 0,-3-2 15,-2-1-15,-2-1 0</inkml:trace>
  <inkml:trace contextRef="#ctx0" brushRef="#br0" timeOffset="185071.477">17611 7077 0,'0'0'16,"0"0"-16,0 0 0,0 0 15,-6 22-15,6-22 0,-6 28 16,2-10-16,2 2 0,-2 1 16,-2-1-16,2-1 0,0-1 0,2-1 15,2-2-15,1 0 0,3-5 16,-1-7-16,0-3 0,1 0 15,-1-1-15,-1 1 0</inkml:trace>
  <inkml:trace contextRef="#ctx0" brushRef="#br0" timeOffset="185219.469">17653 6835 0,'0'0'0,"0"0"16,0 0-16,0 0 0,0 0 15,14 25-15,-14-25 0,9 30 16,-5-10-16,1-5 0,-2 0 16,0-2-16</inkml:trace>
  <inkml:trace contextRef="#ctx0" brushRef="#br0" timeOffset="185469.5868">18072 6961 0,'0'0'0,"0"0"16,0 0-16,0 0 0,-29 6 0,29-6 15,-28 10-15,28-10 0,-35 14 16,15-3-16,0 2 0,2 3 16,0 1-16,-2 6 0,1 2 15,4 0-15,2 0 0,5 0 16,5 0-16,3-1 0,2-2 0,11 4 15,8-2-15,1-5 16,2-2-16,-4-3 0,-4-4 16,-3-2-16</inkml:trace>
  <inkml:trace contextRef="#ctx0" brushRef="#br0" timeOffset="185886.6604">18596 7111 0,'0'0'0,"0"0"0,0 0 16,-20-11-16,20 11 0,-27-7 16,27 7-16,-33-1 0,12 2 0,-1 3 15,-1 3-15,0 0 0,0 3 16,-5 5-16,0 4 0,4 1 16,3 2-16,2 4 0,6 0 15,4-3-15,5-2 0,5-3 16,6-2-16,1-5 0,4-2 0,7-3 15,7-3-15,-1-3 0,0-4 16,2-3-16,0-3 16,0 0-16,-1-1 0,-1-5 0,-3-3 15,-4 0-15,-1 0 0,-2-3 16,-3 3-16,-4 3 0,-1 3 16,-2 2-16,-1 2 0,-1 3 15,-1 1-15,-2 5 0,0 0 16,1 6-16,-1 1 0,0 4 15,0 5-15,1 1 0,0 3 0,0 1 16,2 2-16,-1 1 0,1-3 16,3 0-16,3-4 0,2-3 15,2-2-15,0-7 0,0-5 16,-4 0-16,-1 0 0,-2 0 16</inkml:trace>
  <inkml:trace contextRef="#ctx0" brushRef="#br0" timeOffset="186159.1406">18984 6854 0,'0'0'16,"0"0"-16,0 0 0,0 0 0,4 29 16,-4-29-16,-7 34 0,0-11 15,-1 4-15,-3 4 0,-3 5 16,-2 5-16,-1-1 0,4-5 15,2-2-15,2 1 0,4-5 0,6-5 16,5-5-16,4-5 0,2-4 16,4-6-16,2-1 0,1-3 15,3-2-15,0-5 0,2-4 16,-5-3-16,-1-3 0,-2-1 16,-2 0-16,-3 4 0,-2 2 15,-2 2-15</inkml:trace>
  <inkml:trace contextRef="#ctx0" brushRef="#br0" timeOffset="186337.5515">18866 7102 0,'0'0'0,"0"0"0,0 0 16,36 0-16,-19-2 0,4 1 15,4 1-15,8 0 0,0 0 0,1 1 16,0 3-16,3-1 15,-2 0-15,-8 0 0,-5-1 0,-3 0 16</inkml:trace>
  <inkml:trace contextRef="#ctx0" brushRef="#br0" timeOffset="186520.8157">19381 7132 0,'0'0'0,"0"0"0,0 0 0,0 0 16,-10 21-16,10-21 0,-6 22 16,1-8-16,0 1 0,-1 0 0,2-1 15,1 0-15,0-2 0,2-2 16,2-4-16,-1 0 0,0 0 16,0-2-16</inkml:trace>
  <inkml:trace contextRef="#ctx0" brushRef="#br0" timeOffset="186688.9222">19441 6853 0,'0'0'0,"0"0"0,0 0 15,20 18-15,-20-18 0,13 19 0,-13-19 16,8 26-16,-5-14 0,-1-1 15,0-1-15,0-3 0</inkml:trace>
  <inkml:trace contextRef="#ctx0" brushRef="#br0" timeOffset="187021.7931">19579 7132 0,'0'0'0,"0"0"16,0 0-16,-7 19 0,7-19 0,-11 26 15,3-8-15,1 1 16,-1 2-16,1 0 0,2-2 16,1-1-16,3-1 0,6 1 15,5-2-15,1-5 0,1-5 0,3-3 16,3-4-16,-1-3 0,2-1 16,-1-4-16,-2-2 0,-1-2 15,-3-1-15,-2-3 0,-3-2 16,0-3-16,-3 1 0,-4 2 15,-3 2-15,-5 3 0,-4 3 0,-3 1 16,-4 0-16,-1 3 16,-1 1-16,-1 4 0,-1 3 0,1 0 15,2 2-15,4-1 0,1 1 16,5 0-16,4 1 0,0-1 16,2-1-16,0 0 0</inkml:trace>
  <inkml:trace contextRef="#ctx0" brushRef="#br0" timeOffset="187388.8868">19931 7143 0,'0'0'0,"0"0"0,0 0 0,-1 28 15,0-14-15,-1 3 0,-1 3 16,-2 0-16,0-1 0,-3 5 15,0-2-15,2-1 0,0-3 0,1-3 16,0-2-16,3-5 0,1-4 16,1-4-16,1-3 0,1-4 15,0-1-15,2-5 0,0-4 16,1-3-16,0-1 0,2-2 16,-1-2-16,5 3 0,4 0 0,5 0 15,2 2-15,1 3 0,0 3 16,0 3-16,0 4 0,0 4 15,2 5-15,-3 3 0,-3 4 16,-2 6-16,-3 3 0,-2 5 16,0 6-16,-5 1 0,-1 3 15,-4 2-15,-1 1 0,-4 8 16,-3 1-16,3-11 0,0-7 16,0-6-16</inkml:trace>
  <inkml:trace contextRef="#ctx0" brushRef="#br0" timeOffset="187789.3874">16593 7852 0,'0'0'0,"17"0"0,8 0 0,12 0 16,4 0-16,25 0 0,14 1 15,16-1-15,0 1 0,32 2 16,27 2-16,10-1 0,-10 2 16,64 4-16,-1 2 0,-19 1 0,-14 0 15,19 6-15,12 4 16,-21 11-16,-14 6 0,-1 13 0,-2 9 16,-55-20-16,-38-13 0,-27-9 15</inkml:trace>
  <inkml:trace contextRef="#ctx0" brushRef="#br0" timeOffset="189440.6812">15814 3743 0,'0'0'0,"22"-2"0,4 0 0,5 0 15,3 0-15,25 1 0,11-1 16,16-1-16,1-1 0,29-3 15,8-1-15,11-2 0,-5 2 0,69-7 16,-9 2-16,-21 4 0,-17 6 16,11-3-16,9 2 15,-18-3-15,-13-3 0,5 9 16,5 5-16,-19 3 0,-14 1 0,-4-3 16,0-1-16,-24-1 0,-15 1 15,-16 2-15,-11 0 0,-13-4 16,-7-3-16,-9 1 0,-6 0 15,-4 0-15</inkml:trace>
  <inkml:trace contextRef="#ctx0" brushRef="#br0" timeOffset="192410.7807">22064 7193 0,'0'0'0,"0"0"0,0 0 0,18 10 15,-18-10-15,20 4 0,-20-4 16,31 2-16,-12 0 0,2-3 15,3-2-15,-1 0 0,0 0 16,8-5-16,1-2 0,-2-1 16,-3 0-16,-2-3 0,-4-1 15,0-2-15,-5 1 0,-5 3 0,-3 1 16,-6 1-16,-4-1 0,-9 6 16,-7 1-16,-3 4 0,-2 2 15,-11 6-15,-6 5 0,1 3 16,-2 0-16,-6 11 0,4 5 15,7 0-15,5 0 0,4 8 16,6 1-16,7-3 0,6-5 0,10-4 16,8-5-16,8-5 15,8-2-15,12-7 0,11-6 16,-3-3-16,-1-2 0,7-4 0,4-1 16,-5-6-16,-6-2 0,-6 2 15,-11 4-15,-9 2 0</inkml:trace>
  <inkml:trace contextRef="#ctx0" brushRef="#br0" timeOffset="192610.0943">22785 7111 0,'0'0'16,"0"0"-16,0 0 0,16 22 0,-10-12 15,1 7-15,3 3 0,1 2 16,2-1-16,6 7 0,1 0 15,-2-3-15,-2-2 0,5 0 16,0-5-16,-2-3 0,-3-5 0,-2-1 16,-3-3-16,-2 0 0</inkml:trace>
  <inkml:trace contextRef="#ctx0" brushRef="#br0" timeOffset="192794.3557">23066 7131 0,'0'0'0,"-8"4"16,-3 4-16,-3 1 0,-4 3 0,-11 9 15,-4 6-15,-5 7 16,0-1-16,-2 6 0,6-1 16,10-7-16,8-4 0,11-8 0,10-7 15,-2-3-15,-1-2 0,0-1 16</inkml:trace>
  <inkml:trace contextRef="#ctx0" brushRef="#br0" timeOffset="193027.5923">23660 7014 0,'0'0'0,"0"0"0,0 0 0,-28 5 15,11-2-15,-5 5 0,-4 2 16,1 3-16,-2 0 0,-4 9 15,0 5-15,5 0 0,4-1 0,2 8 16,6-2-16,5-3 16,6-3-16,13-4 0,11-1 15,1-7-15,1-4 0,11-5 16,5-5-16,-3-4 0,-2-1 0,-7-1 16,-6 3-16,-5-1 0</inkml:trace>
  <inkml:trace contextRef="#ctx0" brushRef="#br0" timeOffset="193330.0045">23654 7282 0,'0'0'0,"0"0"15,0 0-15,0 0 0,31 5 0,-31-5 16,38 1-16,-15-2 0,3 0 16,5-3-16,3-1 0,8-2 15,-3 0-15,-3-4 0,0-1 16,1-5-16,-5 1 0,-8 1 15,-6 0-15,-8 1 0,-6 0 16,-8 1-16,-8 1 0,-6 3 16,-4 1-16,-6 6 0,-5 3 15,0 2-15,1 2 0,-5 6 0,2 6 16,5 1-16,4 1 0,4 4 16,4 2-16,7 0 0,5 2 15,7 0-15,6-1 0,3-3 16,2-3-16,12-4 0,10-3 15,3-3-15,0-3 0,-8-1 16,-6-3-16,-5 0 0</inkml:trace>
  <inkml:trace contextRef="#ctx0" brushRef="#br0" timeOffset="193578.0703">24421 6931 0,'0'0'0,"0"0"0,-4 25 15,1-6-15,0 3 0,-5 13 0,-2 4 16,0 0-16,0 0 0,-1 9 16,1-2-16,1 0 0,4-9 15,1-7-15,0-5 0,4-7 16,2-5-16,4-8 0,3-7 15,-4 1-15,1 0 0,-2 0 16</inkml:trace>
  <inkml:trace contextRef="#ctx0" brushRef="#br0" timeOffset="193795.5997">24777 6829 0,'0'0'0,"0"0"15,0 0-15,0 34 0,0-34 16,-3 43-16,0-11 0,-2 1 0,-2 5 16,-2 11-16,-1 2 15,-1 7-15,1-4 0,0-1 0,3-10 16,2-8-16,3-9 0,1-5 16,2-6-16,2-5 0,2-5 15,-2-3-15,-1 0 0,1 0 16</inkml:trace>
  <inkml:trace contextRef="#ctx0" brushRef="#br0" timeOffset="194112.6204">24784 7239 0,'0'0'16,"0"0"-16,0 0 0,25 0 0,-25 0 16,33-1-16,-11 0 0,3 0 15,3 0-15,3-1 0,1-1 16,6-3-16,-1 1 0,-3-2 15,-2-3-15,2-2 0,-4 0 16,-6-3-16,-5-1 0,-7-3 0,-7-1 16,-6 4-16,-4 1 15,-6 5-15,-6 2 0,-4 3 0,-3 3 16,-3 3-16,-1 3 16,-3 7-16,-1 7 0,4 0 15,5-1-15,0 6 0,4 3 16,6-1-16,4 0 0,7 0 0,4-3 15,8 0-15,6-1 0,8-5 16,8-3-16,5-5 0,5-3 16,-10-3-16,-6 0 0,-7 0 15</inkml:trace>
  <inkml:trace contextRef="#ctx0" brushRef="#br0" timeOffset="194482.7069">25559 7179 0,'0'0'0,"0"0"16,0 0-16,-5 25 0,-1-10 15,-2 2-15,-3 3 0,-2-2 16,1 0-16,-1 3 0,2-3 16,1-4-16,2-2 0,2-5 15,1-3-15,2-4 0,1-2 0,3-4 16,2-5-16,3-2 0,0-3 15,4-4-15,4-1 0,0 1 16,1 0-16,1 1 0,-1 2 16,5 0-16,1 2 0,-1 3 15,-1 2-15,-1 4 0,1 1 16,-3 6-16,-2 4 0,-2 2 16,-1 4-16,-3 4 0,-1 3 15,1 6-15,-2-1 0,-3 2 16,-1 0-16,-1 1 0,0 0 0,-1-4 15,-1-3-15,0-2 0,0-3 16,0-3-16,1-4 0,0-3 16,0-4-16,0 0 0,0 0 15,0 0-15</inkml:trace>
  <inkml:trace contextRef="#ctx0" brushRef="#br0" timeOffset="194712.7317">26139 7074 0,'0'0'0,"0"0"0,0 0 0,-23 23 15,12-11-15,-2 3 0,-2 5 16,-5 8-16,0 2 0,2 0 16,3-1-16,2 3 0,4-5 15,8-3-15,6-4 0,6-3 16,5-3-16,0-3 0,3-4 15,1-2-15,2-2 0,-5-1 0,-2 0 16,-4 0-16</inkml:trace>
  <inkml:trace contextRef="#ctx0" brushRef="#br0" timeOffset="195046.1248">26232 7303 0,'0'0'16,"0"0"-16,0 0 0,24 5 0,-24-5 15,30 5-15,-30-5 0,40 3 16,-16-2-16,2-2 0,2 0 16,9-4-16,1-1 0,-2 0 15,-2-3-15,-3 0 0,-3-1 16,-1-4-16,-4-2 0,-8 0 16,-6-1-16,-5 3 0,-4 0 15,-6 2-15,-7 1 0,-4 4 16,-6 3-16,-3 2 0,-2-1 0,-2 9 15,0 8-15,4 1 0,2 3 16,4 1-16,2 0 0,6 2 16,4 2-16,4 0 0,4-2 15,5 0-15,5-1 0,7-3 16,7 0-16,9 1 0,3-1 0,4 0 16,2 0-16,-9-3 0,-8-4 15,-5-1-15</inkml:trace>
  <inkml:trace contextRef="#ctx0" brushRef="#br0" timeOffset="195582.7451">22512 7786 0,'0'0'0,"0"0"16,0 0-16,0 0 0,31-3 0,-31 3 15,41 7-15,-16-2 0,3 0 0,17 1 16,8-1-16,1 1 15,1 0-15,30 2 0,12-3 16,11 2-16,-7-4 0,31 0 16,25-5-16,48 5 0,-21 2 0,5-4 15,4-4-15,-16-1 0,-10-2 16,14 5-16,9 3 0,-19 3 16,-12 2-16,12 1 0,9 0 15,-22-1-15,-13 3 0,-1 2 16,1 2-16,-22 0 0,-14-4 0,-6 9 15,-6 5-15,-31-8 16,-21-5-16,-14-3 0</inkml:trace>
  <inkml:trace contextRef="#ctx0" brushRef="#br0" timeOffset="197566.0139">22198 8318 0,'0'0'0,"0"0"0,0 0 16,0 0-16,0 0 0,23 13 15,-23-13-15,22 5 0,-22-5 16,26 4-16,-12-2 0,2-1 15,3-2-15,1-1 16,1-4-16,-1 1 0,-1-1 0,4-4 16,-1-2-16,-2 0 0,-2 1 0,-1 0 15,-3-1-15,-4-1 16,-3 0-16,-5 0 0,-4 0 16,-4 2-16,0 1 0,-8 2 15,-4 3-15,-2 0 0,-2 3 0,-4 3 16,-2 4-16,-6 2 0,2 1 15,1 5-15,2 4 0,4 0 16,3 1-16,1 4 0,1 2 16,7-1-16,5 1 0,6 5 15,5 0-15,4-2 0,1-2 0,9-2 16,5-2-16,3-6 0,3-5 16,6-5-16,6-2 0,-3-2 15,-1-2-15,1-2 0,3-2 16,-4-2-16,-2-1 0,-4 0 15,-7 3-15,-6 1 0</inkml:trace>
  <inkml:trace contextRef="#ctx0" brushRef="#br0" timeOffset="197787.1674">22876 8227 0,'0'0'0,"0"0"0,0 0 15,24 19-15,-14-9 0,1 5 16,1 6-16,4 7 0,-1 3 0,1 0 16,-1 1-16,3 2 0,-2-5 15,0-5-15,-1-1 16,-2-5-16,-2-2 0,-2-6 0,-2-6 16,-4-4-16,-2-5 0,0 1 15,0 2-15,-1-1 0</inkml:trace>
  <inkml:trace contextRef="#ctx0" brushRef="#br0" timeOffset="197999.0243">23148 8175 0,'0'0'0,"0"0"16,0 0-16,0 0 0,-24 21 0,24-21 15,-26 22-15,10-7 16,1 3-16,-4 2 0,-2 2 15,-6 6-15,0 0 0,4-2 16,3 0-16,-1 4 0,5-4 0,5-5 16,4-5-16,1-4 0,2-1 15,1-3-15</inkml:trace>
  <inkml:trace contextRef="#ctx0" brushRef="#br0" timeOffset="198249.5774">23649 8117 0,'0'0'0,"0"0"0,0 0 15,0 0-15,0 0 0,-27 26 0,11-12 16,-1 1-16,1 3 0,-2 3 16,1 4-16,0-1 0,2 1 0,0 7 15,5 1-15,4-5 16,3-3-16,7 0 0,6-4 15,6-5-15,6-6 0,6-4 16,4-4-16,0-1 0,0-2 0,0-5 16,0-4-16,-3 1 0,-5 1 15,-6 3-15</inkml:trace>
  <inkml:trace contextRef="#ctx0" brushRef="#br0" timeOffset="198566.4669">24045 8170 0,'0'0'0,"0"0"16,0 0-16,-10 23 0,10-23 0,-12 28 15,5-7-15,0 1 0,1-1 16,-3 7-16,1 1 0,1-3 16,0-2-16,1-5 0,3-3 15,1-3-15,1-3 0,1-5 16,0-5-16,3-1 0,-1-4 0,2-3 15,0-3-15,0-2 16,1-3-16,-1-4 0,2-5 16,-1 2-16,2 2 0,2-6 0,2 0 15,-1 2-15,0 3 0,1 2 16,1 3-16,-1 3 0,0 1 16,3 2-16,2 4 0,1 3 15,2 4-15,2 3 0,1 1 16,-2 3-16,-2 2 0,-2-1 15,-4-2-15,-2-1 0</inkml:trace>
  <inkml:trace contextRef="#ctx0" brushRef="#br0" timeOffset="198935.027">24273 8354 0,'0'0'15,"0"0"-15,0 0 0,25 3 0,-25-3 16,30 2-16,-11-2 16,2 1-16,1-1 0,10-2 0,2-1 15,-1 0-15,0-2 0,6-2 16,-2-2-16,-5-1 0,-4-3 0,-7 1 16,-5-2-16,-5 0 15,-3 2-15,-9 1 0,-8-1 16,-3 1-16,-4 3 0,-5 1 15,-5 1-15,0 5 0,-1 4 0,-1 3 16,1 0-16,0 4 0,2 0 16,-6 9-16,3 3 15,4-1-15,6 0 0,4 1 0,7 3 16,3-2-16,6-2 0,10-2 16,8-1-16,2-3 0,1 0 15,12-5-15,9-1 0,1-6 16,0-3-16,-4 0 0,-10 0 15,-8 0-15</inkml:trace>
  <inkml:trace contextRef="#ctx0" brushRef="#br0" timeOffset="199537.2014">25112 8189 0,'0'0'0,"0"0"15,0 0-15,-3 25 0,3-25 0,-7 28 16,0-8-16,-2 1 0,-2-2 16,-3 7-16,-1-1 15,1-2-15,2 0 0,1-6 0,1-4 16,3-2-16,0-2 0,3-5 16,0-3-16,3-4 0,2-2 15,5-4-15,3-2 0,2-2 16,2-1-16,1-3 0,3-4 15,0 0-15,2 1 0,7-4 16,0 3-16,-3 3 0,-2 3 0,-3 2 16,-3 2-16,0 6 15,-1 1-15,-1 6 0,0 4 0,-1 2 16,-1 2-16,-3 4 0,-2 5 16,-4 0-16,-3 1 0,-1 1 15,-1 1-15,0-1 0,-1 0 16,-1-2-16,1-3 0,1-3 15,-1-2-15,2-1 0,0-3 16,0-1-16,1-4 0,-1-4 16,1-5-16,1 1 0,1 1 0,4-7 15,3-4-15,3-3 0,2 0 16,2-3-16,3 0 16,-1 0-16,0-1 0,7-1 0,3 1 15,-4 4-15,-3 2 0,-2 6 16,-1 1-16,-3 3 0,0 3 0,-2 5 15,-2 4-15,-3 3 16,-1 3-16,-2 6 0,1 5 16,-3 1-16,0 1 0,-2 3 0,-1 3 15,0-1-15,0-2 0,-1-2 16,-2-4-16,0-1 0,-1-3 16,1-4-16,1-4 0,-1-2 15,2 0-15,0-2 0</inkml:trace>
  <inkml:trace contextRef="#ctx0" brushRef="#br0" timeOffset="199887.2151">25728 8344 0,'0'0'0,"0"0"0,13 3 15,-4-1-15,2 0 0,4-1 16,1-1-16,2 0 0,0 0 0,10-2 15,3-2-15,-2-2 0,-3-1 16,-3-2-16,-2-3 16,-3 1-16,-3 2 0,-2-5 0,-5 0 15,-5 0-15,-3 2 0,-7 3 16,-8 1-16,0 2 0,-2 1 16,-4 3-16,-1 3 0,-1 3 15,0 1-15,0 5 0,0 4 16,3 0-16,5 3 0,2 3 15,5 2-15,3 2 0,3 0 16,6 0-16,5 1 0,3-4 0,3-1 16,6-6-16,4-2 0,4-2 15,3-3-15,7-4 0,2-3 16,-10 0-16,-7 0 0,-4 0 16</inkml:trace>
  <inkml:trace contextRef="#ctx0" brushRef="#br0" timeOffset="200252.6825">26333 8257 0,'0'0'0,"0"0"0,0 0 16,-1 22-16,1-22 0,-5 26 0,-2-8 16,-1-1-16,0 2 0,-1-2 15,0 2-15,-1 0 0,1-2 0,3-2 16,0-4-16,1-3 15,0-3-15,2-4 0,1-5 16,1 0-16,-1-3 0,4-2 16,0-2-16,3-5 0,3-2 0,3-1 15,3 0-15,1 1 16,0 0-16,2 2 0,-1 3 0,1 1 16,0 2-16,5 3 0,-1 2 15,-2 4-15,-1 2 0,-3 4 16,0 4-16,-6 0 0,0 2 15,-1 7-15,-4 4 0,-1 0 0,-3 0 16,-3 1-16,-1 0 16,-2-3-16,0-1 0,-1-4 0,0-1 15,2-4-15,4-1 0,0-2 16,0-1-16,0-1 0</inkml:trace>
  <inkml:trace contextRef="#ctx0" brushRef="#br0" timeOffset="200501.9177">26919 8101 0,'0'0'0,"0"0"16,0 0-16,0 0 0,-1 30 0,1-30 16,-7 36-16,3-14 0,-2 3 15,0 3-15,-3 2 0,-2 8 16,1-5-16,3-2 0,4-5 15,3-1-15,2-2 0,7-3 16,5-5-16,5-4 0,3-4 0,0-3 16,0-3-16,-2-2 0,-1-4 15,-4 2-15,-3 1 0,-2 0 16</inkml:trace>
  <inkml:trace contextRef="#ctx0" brushRef="#br0" timeOffset="200669.3184">26744 8256 0,'0'0'0,"0"0"0,0 0 16,35 2-16,-35-2 0,39 5 16,-10-4-16,1 0 0,2 0 0,2 1 15,-5 0-15,-5-2 0</inkml:trace>
  <inkml:trace contextRef="#ctx0" brushRef="#br0" timeOffset="210086.6587">12426 3699 0,'0'0'0,"0"0"0,0 0 0,0 0 16,0 0-16,0 0 0,0 0 15,0 0-15,0 0 0,0 0 16,0 0-16,0 0 0,0 0 0,0 0 16,0 0-16,0 0 0,0 0 15,0 0-15,0 0 16,0 0-16,0 0 0,0 0 0,0 0 16,0 0-16,-23 10 0,23-10 15,0 0-15,0 0 0,0 0 16,0 0-16,0 0 0,0 0 0,0 0 15,0 0-15,0 0 16,0 0-16,0 0 0,0 0 16,0 0-16,0 0 0,0 0 0,0 0 15,-18 14-15,18-14 0,0 0 16,0 0-16,0 0 0,0 0 16,0 0-16,0 0 0,0 0 15,0 0-15,0 0 0,0 0 16,0 0-16,0 0 0,0 0 0,0 0 15,0 0-15,0 0 16,0 0-16,0 0 0,0 0 16,0 0-16,0 0 0,0 0 0,0 0 15,0 0-15,0 0 0,0 0 16,0 0-16,0 0 0,0 0 16,0 0-16,0 0 0,0 0 15,0 0-15,0 0 0,0 0 16,0 0-16,0 0 0,0 0 15,0 0-15,-22 10 0,22-10 0,0 0 16,0 0-16,0 0 0</inkml:trace>
  <inkml:trace contextRef="#ctx0" brushRef="#br0" timeOffset="210988.8626">18507 3758 0,'0'0'0,"0"0"16,0 0-16,0 0 0,0 0 0,0 0 15,0 0-15,0 0 0</inkml:trace>
  <inkml:trace contextRef="#ctx0" brushRef="#br0" timeOffset="214734.5984">21521 4532 0,'0'0'0,"0"0"0,0 0 16,0 0-16,0 0 0,23-7 0,-23 7 16,21-9-16,-21 9 0,27-5 15,-11 7-15,1-4 0,0-1 16,3 1-16,3-1 0,1 1 15,-2 1-15,10-1 0,3 1 16,-1-1-16,-1 0 0,10-1 0,2-2 16,-3 1-16,-1 1 0,3-1 15,3 0-15,-1 0 0,-1-2 16,11 1-16,3-2 0,-4 2 16,-2 2-16,12-2 0,1-1 15,-4-1-15,-4-3 0,13 1 16,1 1-16,-9 2 0,-7 3 0,8 0 15,6-2-15,-6-1 16,-5-4-16,33-3 0,-5 2 16,-11 4-16,-7 4 0,4-2 15,3-2-15,-11 1 0,-6 1 0,6-2 16,4 1-16,-1 0 0,0 1 16,3 3-16,4-1 0,-7 2 15,-6-1-15,7 0 0,4 2 16,-7-3-16,-3-3 0,6 3 15,5 1-15,-6 5 0,-2 4 0,5-5 16,4-4-16,-7-2 16,-4 0-16,5 1 0,2-1 15,-7 4-15,-5 1 0,7-1 0,5 0 16,-3 2-16,-3 1 0,4-4 16,4-3-16,-5 0 0,-2 2 15,6 0-15,4-1 0,-5 4 16,-5 4-16,6-4 0,4-1 15,-6-1-15,-4-1 0,7 1 16,4-1-16,-3 5 0,-3 2 0,7-5 16,6-2-16,-8-4 0,-5-1 15,9 6-15,5 4 0,-8-2 16,-4 1-16,8-2 0,7 1 16,-6-2-16,-4 0 0,8 2 15,7 1-15,-7 1 0,-6-2 16,11-1-16,6 0 0,-10 2 15,-7 2-15,12 1 0,8 1 16,-8 0-16,-5-1 0,5-1 16,6 1-16,-6-1 0,-4 0 0,8 3 15,4 2-15,-9-2 0,-6 1 16,10-3-16,6-1 0,-11 1 16,-6 1-16,3 3 0,5 1 15,-10 1-15,-5-2 0,6 2 16,4-1-16,-8-4 0,-8-6 0,-1 2 15,-3 3-15,-10 3 16,-6 4-16,0-3 0,0-2 16,-10-4-16,-3-3 0,-13-2 0,-7 2 15,-6 0-15</inkml:trace>
  <inkml:trace contextRef="#ctx0" brushRef="#br0" timeOffset="216451.6619">30669 5068 0,'0'0'0,"0"0"0,0 0 0,-26 4 16,26-4-16,-23 3 0,6-1 16,0-1-16,-2 0 0,-3-2 15,-5 0-15,-6 2 0,0 0 16,-7 1-16,-6-1 0,2 0 15,1 0-15,-12 0 0,-1-1 16,-11 0-16,0 0 0,-1 0 16,-1 1-16,-9-2 0,6 0 0,-3-2 15,-3-2-15,-6 3 0,3 3 16,1 0-16,-1 1 0,-31-2 16,11-2-16,2 1 0,2 0 15,7-1-15,5 0 0,-4 3 16,-4 1-16,4-2 0,2-1 0,-8 2 15,-4 2-15,1-3 16,4-2-16,-6-1 0,-1-2 16,3 0-16,2 1 0,-10 3 15,-5 0-15,4-2 0,1-5 0,-3 5 16,-2 3-16,2 1 0,3 2 16,-9-4-16,-5-2 0,4 1 15,4 2-15,-9-2 0,-3-2 16,1 4-16,2 3 0,-6-3 15,-3-2-15,2 2 16,3 0-16,-38 2 0,-26 3 16,40-3-16,29-1 0,2 3 0,2 2 15,-7-1-15,-5-2 0,-1-1 16,-1-1-16,1 2 0,0 4 0,0-3 16,-1-1-16,2 0 0,1 1 15,-10 5-15,-5 2 16,8-4-16,4-3 0,0 4 0,-1 2 15,2-5-15,0-2 0,-3 0 16,-2-1-16,0-1 0,2-2 16,-1 1-16,-1 0 0,6 2 15,4 1-15,-10-2 0,-6 0 16,9 0-16,5 1 0,-3-2 16,-2 0-16,-1-2 0,-1-1 15,-2 3-15,1 2 0,2 1 0,3 3 16,-6-3-16,-4-2 15,5 2-15,5 2 0,-4-4 0,-5-1 16,4 0-16,1 1 0,0 2 16,0 0-16,3-2 0,2-1 15,2-2-15,0 2 0,3 0 16,2 2-16,-8 0 0,-5 0 16,7-4-16,5-2 0,-1 3 15,-1 0-15,4 3 0,2 0 0,-3-2 16,-3-1-16,2-1 0,-1-2 15,-4 2-15,-4 1 0,8-6 16,5-3-16,-3 6 0,-3 1 16,5 3-16,3 3 0,-2-1 15,-1 2-15,4-1 0,2-2 16,1 1-16,-1-1 0,1-1 16,-2-1-16,2 3 0,-1 2 15,3 0-15,2-3 0,-4 1 16,-4 0-16,7 2 0,4 3 0,-3-9 15,-1-4-15,0 3 0,0-1 16,3 9-16,2 3 0,4-5 16,2-8-16,-6-1 0,-3-4 15,6 4-15,3 0 0,-1 1 16,3 0-16,3-2 0,1 0 16,-1-3-16,-1-1 0,1 3 15,3-1-15,-3-1 0,0 0 16,1 0-16,3 0 0,-2 1 0,1-1 15,0 3-15,-1 4 0,1 2 16,0 2-16,2-6 0,0-4 16,-2 2-16,-3 2 0,3 1 15,0-1-15,-6-5 0,-4-2 16,4 4-16,4 2 0,-2 5 16,-1 3-16,4-3 0,0-1 0,2 0 15,1 0-15,-1-1 0,1 0 16,-1 1-16,0 0 0,-1-2 15,1-1-15,1 3 0,-4-2 16,4-2-16,0-4 0,2 7 16,0 3-16,2-1 0,4-1 15,-2 0-15,1-1 0,1 0 16,4 1-16,-4 0 0,-2 4 16,4-2-16,3 0 0,-2 0 15,-2 0-15,3-2 0,-1 0 0,2 3 16,1 2-16,3-3 0,2 0 15,-2 0-15,-4 0 0,3 0 16,-1-2-16,0 4 0,1 2 16,2-3-16,2-1 0,-3-1 15,-1-2-15,2 6 0,6 5 16,-3-1-16,-1-1 0,1-1 16,1-1-16,0 4 0,-2-1 15,2-3-15,2-2 0,0 0 16,-1-1-16,3 1 0,0 3 0,-1 1 15,-1 2-15,0-1 0,2-2 16,1 3-16,-1 1 0,7-1 16,4-1-16,-5-3 0,-1-2 15,-2-1-15,2 0 0,2 4 16,-1 4-16,5-2 0,0 3 0,-3-6 16,-3-2-16,7 4 0,3 4 15,0 1-15,-4-1 16,1 3-16,5 1 0,-2 6 0,3 5 15,12-8-15,9-5 0,9-3 16</inkml:trace>
  <inkml:trace contextRef="#ctx0" brushRef="#br0" timeOffset="216968.6219">2356 5996 0,'0'0'0,"0"0"16,0 0-16,25 0 0,-25 0 15,25 3-15,-9-3 16,1 0-16,1 0 0,4 0 0,3-2 16,7 1-16,-4 2 15,8 1-15,3-1 0,-3 1 0,-1 0 16,8 1-16,0 1 0,0-2 15,1 1-15,7 1 0,-3-1 16,2-1-16,-3 1 0,2-4 16,0-1-16,-1 4 0,-1 2 0,9 3 15,2-2-15,-4-3 0,-1-2 16,1 2-16,1 3 0,3 0 16,-1 2-1,13-3-15,5-1 0,-2-3 0,-12-1 16,23 2-16,-14 3 0,0 2 0,2 2 15,-3 0-15,-1 3 0,-21-4 16,-16-2-16,-10-1 0</inkml:trace>
  <inkml:trace contextRef="#ctx0" brushRef="#br0" timeOffset="218226.0587">25742 4144 0,'0'0'0,"16"-3"0,0-4 15,-2 3-15,0-1 0,7-3 16,2 0-16,-1-3 0,-1-2 0,1 1 16,-4 1-16,-4 2 0</inkml:trace>
  <inkml:trace contextRef="#ctx0" brushRef="#br0" timeOffset="219371.8887">29188 3655 0,'0'0'0,"0"0"0,0 0 16,-29-12-16,16 7 0,-7-3 15,-5-3-15,-11-2 0,0-1 16,-11 1-16,-11 1 0,-7-3 16,4 2-16,-11 2 0,1 4 15,-7 4-15,4 3 0,-8 5 0,6 3 16,6 4-16,5 4 0,0 5 16,1 2-16,-2 9 0,5 0 15,-13 21-15,9 2 0,13 0 16,10-1-16,14 0 15,8 0-15,7 0 0,3-2 0,5 2 16,3 0-16,9-4 0,6-4 0,8-5 16,6-1-16,11-5 0,7-1 15,9-2-15,7-3 0,4-4 16,2-4-16,14-6 0,10-5 16,3-5-16,2-3 0,1-1 15,1-2-15,-3-5 0,-3-2 16,3-8-16,1-4 0,-9-4 15,-6-2-15,-1-8 0,-1-7 16,-8 2-16,-6 3 16,4-7-16,3-3 0,-19 6 0,-13 5 15,-14-4-15,-8-2 0,-7 2 16,-5 2-16,-15-3 0,-11-1 16,-8 3-16,-4 0 0,-15-2 15,-12-2-15,-3 3 0,-5 2 0,-11 5 16,-8 4-16,0 5 0,1 3 15,-4-3-15,-1-2 0,2 7 16,4 3-16,-1 10 0,0 6 16,5 5-16,4 4 0,23-2 15,17-4-15,12 0 0</inkml:trace>
  <inkml:trace contextRef="#ctx0" brushRef="#br0" timeOffset="219924.7487">28192 3688 0,'0'0'0,"0"0"16,0 0-16,0 0 0,0 0 0,0 0 16,0 0-16,0 0 15,0 0-15,14-15 16,-14 15-16,0 0 0,-14-14 0,14 14 15,0 0-15,-23-17 0,23 17 0,-21-14 16,8 7-16,-2 0 0,0-1 16,-3 0-16,0 0 15,-3 0-15,-1 2 0,-8-3 0,-1 0 16,-2 1-16,-1 0 0,-1 1 16,-3-1-16,-9 0 0,-1 2 15,0 0-15,-2 1 0,-2 2 16,-1 2-16,-11-1 0,0 1 15,2 4-15,-1 0 0,-7 3 16,3 1-16,1 3 0,1 1 0,-9 0 16,1 0-16,5 3 0,2 3 15,3 2-15,2-1 0,-17 10 16,12-4-16,9-1 0,5 0 16,9 0-16,5 0 0,10-7 15,4-5-15,6 1 0,3-1 16,7-4-16,-1-1 0,0 0 0,0-2 15,4 1-15,0-2 16,1 1-16,0-3 0,2 1 16,0 0-16,2-2 0,-1 3 0,1-3 15,-2 0-15,2 0 0,0 0 16,0 0-16,0-4 0,0 4 16,0-2-16,0 2 0,0-4 15,0 1-15,0 1 0,0 2 16,0-4-16,0 4 0</inkml:trace>
  <inkml:trace contextRef="#ctx0" brushRef="#br0" timeOffset="220306.1782">26234 3631 0,'0'0'16,"0"0"-16,0 0 0,0 0 0,0 0 15,0 0-15,0 0 0,-16 24 16,16-24-16,-16 18 0,16-18 16,-21 21-16,9-10 0,0 0 15,0 2-15,1 0 0,1 1 0,0-1 16,0 0-16,2 0 16,2-2-16,1 0 0,2-2 15,2 1-15,1 0 0,3-2 16,3-2-16,4 0 0,2-1 0,2 0 15,3 0-15,5-2 0,1 0 16,1-2-16,0-1 0,0-1 16,-1 0-16,-2-1 0,-2-1 15,-1 0-15,-1 2 0,-3-1 16,-1 0-16,-2-1 0,-2 2 0,-3 1 16,-3 1-16,-5 0 0,-4 1 15,3-2-15,0 1 0,0-1 16</inkml:trace>
  <inkml:trace contextRef="#ctx0" brushRef="#br0" timeOffset="223179.4095">25427 4967 0,'0'0'0,"0"0"0,0 0 15,0 0-15,0 0 0,24-7 0,-16 2 16,-1-1-16,-1 2 0,0-1 16,-1 0-16,0 0 0,-1 2 15,-2-3-15,0 2 0,-1-2 16,0 1-16,-1-1 0,-1-2 15,0 2-15,-2 1 0,1-1 16,-1-2-16,-1 2 0,0-1 0,0-2 16,-1-1-16,0 1 15,-1 0-15,0-1 0,-2 0 16,0 0-16,0-1 0,0-1 0,-1-3 16,-1 3-16,-1 1 0,-6-4 15,-3 0-15,2 1 0,-1 0 16,-3 0-16,-3-1 0,-2 1 15,1 0-15,-6-4 0,0-1 16,1 2-16,1 2 0,-4-1 16,-2-1-16,1 1 0,2 2 0,-9-3 15,-2 0-15,6 0 0,4-1 16,-3 3-16,-1 2 16,0-1-16,1 1 0,-5 2 0,-3 3 15,3-1-15,2 0 0,-10-3 16,-3-2-16,4 3 0,2 0 15,-8-4-15,1-2 0,8 9 16,-1 6-16,-12-1 0,0 1 16,6-7-16,4-2 0,-6 0 15,-6 1-15,6 0 0,2 1 0,-28-4 16,3 0-16,8 3 0,7 1 16,-6 0-16,-5-2 15,10 2-15,7 0 0,-11 0 0,-4 1 16,9-4-16,6 0 0,-10 0 15,-4-2-15,5 7 0,3 2 0,-11 0 16,-7 1-16,12-1 0,6-1 16,-11 0-16,-6-1 15,10 0-15,9-3 0,-16 3 0,-9 2 16,13 1-16,6 1 0,-11-1 16,-8 1-16,11-1 0,8-1 15,-12-5-15,-11-4 0,10 11 16,6 9-16,-10-1 0,-6 0 15,8-5-15,6-3 0,-9-3 16,-5 1-16,8 0 0,7 2 0,-14 2 16,-9 1-16,13 1 0,10 0 15,-16 4-15,-13 6 16,12-2-16,7-1 0,-8-4 0,-9-3 16,12 4-16,6 2 0,-14-1 15,-10 0-15,15-2 0,11-3 16,-14 7-16,-9 4 0,11 0 15,7 0-15,-8 7 0,-4 4 16,12-4-16,9-4 0,-8-2 16,-6-5-16,13 2 0,7-2 0,-9 14 15,-7 8-15,11-7 0,9-2 16,-6-5-16,-2-3 0,8 3 16,5 1-16,-10 7 0,-6 7 15,14-6-15,11-3 0,-7-7 16,-4-1-16,8 0 0,5 2 0,0 8 15,-2 8-15,8-4 16,5-5-16,-9-2 0,-4 0 16,12-5-16,8-4 0,7 6 15,4 4-15,-3-6 0,-2-5 0,3 2 16,4 2-16,3-5 0,1-2 16,-2 1-16,1-1 0,1-2 15,2 0-15,3 0 0,2-1 16,6-3-16,1 1 0,1-1 15,1 2-15,1-4 0,0 0 16,-3-4-16,2 2 0,1 2 16,0 0-16,0 0 0,0-3 15,0 3-15,1-2 0,-1 2 16,3-2-16,-3 2 0,2-1 0,-2 1 16,3 0-16,-3 0 0,2 1 15,-2-1-15,4 4 0,-2-2 16,-2-2-16,2 3 0</inkml:trace>
  <inkml:trace contextRef="#ctx0" brushRef="#br0" timeOffset="223692.79">16218 4589 0,'0'0'0,"0"0"0,0 0 0,0 0 16,0 0-16,0 0 0,0 0 15,0 0-15,-6 27 0,6-27 0,0 0 16,-14 29-16,14-29 0,-12 18 16,6-7-16,-1 1 0,0 1 15,0-1-15,-2 1 0,0 0 16,1-1-16,1 0 0,-1 0 15,0-3-15,1 0 0,0-2 16,1 0-16,2-2 0,0 1 16,0-1-16,1-2 0,1 1 15,0-1-15,2-1 0,1 0 16,3-1-16,3 1 0,3-2 0,2-1 16,1-1-16,1 0 0,4-1 15,4-3-15,0 3 0,1-2 16,8 0-16,1 0 0,-2 1 15,-2 0-15,1 1 0,-1 1 16,-2 0-16,-1-1 0,5 1 16,-1 1-16,-4-2 0,-3 2 0,-1 1 15,-1-1-15,-2 1 16,-3 0-16,-3-2 0,-3 0 16,-2 2-16,-2 1 0,0 0 0,-2 1 15,-1-1-15,-1 2 0,-6 2 16,-6 5-16,4-4 0,1 0 0,0-1 15</inkml:trace>
  <inkml:trace contextRef="#ctx0" brushRef="#br0" timeOffset="241727.9399">9178 5200 0,'0'0'16,"0"0"-16,0 0 0,0 0 0,0 0 15,24-7-15,-24 7 0,0 0 16,35-4-16,-35 4 0,39-3 16,-15 2-16,4-2 0,3 2 15,4-1-15,12 0 0,3-2 0,15 1 16,3 1-16,3 0 0,1 0 16,16 1-16,1 1 0,14 1 15,-4 2-15,14-3 0,-1-1 16,10 1-16,-5 2 0,34-2 15,-10-1-15,-11 0 0,-7-1 0,-1 2 16,0 0-16,-6 3 16,-3 0-16,3 0 0,5-1 15,-9-2-15,-4 0 0,-3 0 0,-1 0 16,-5 4-16,-3 1 0,-6-3 16,-3-1-16,-12 1 0,-7 0 15,-7-1-15,-5 2 0,-7-2 16,-6 0-16,-10 1 0,-6 0 15,-8-3-15,-7-3 0,-7 3 16,-5 1-16,-4 2 0,-2 3 0,-11-7 16,-6-2-16,-8 1 0,-5 5 15,-3-2-15,-2-2 16,12 4-16,-8-1 0,-9-1 0,-8-3 16,-6-1-16,-3-1 0,-8 3 15,-3 4-15,-35-4 0,8-1 16,0 3-16,2 2 0,0 4 15,-2 3-15,-5-6 0,-7-3 16,4 0-16,2-1 0,4 4 16,3 4-16,-5-4 0,-2 0 0,-3 0 15,-3 3-15,8-2 0,7 1 16,0 0-16,1 0 0,0-2 16,1 0-16,-1 2 0,-1-1 15,4 0-15,3 0 0,6 1 16,1 2-16,5-1 0,6-3 0,3 2 15,3-2-15,6 1 16,5 1-16,3-2 0,1 0 16,8-3-16,6-3 0,1 1 15,2 1-15,7 2 0,5 1 0,9-1 16,5-2-16,4-1 0,1 0 16,5 4-16,3 4 0,-2-5 15,0-5-15,5 1 0,5 0 16,7 2-16,5 1 0,3-1 15,4 0-15,6-1 0,3 4 0,6-2 16,3-2-16,4 0 0,3-3 16,6 1-16,3 0 15,12 1-15,2 1 0,1-3 0,3 0 16,39-1-16,-8 1 0,-4 3 16,-2 2-16,-5 1 0,-5 0 15,0-3-15,0-3 0,-3-1 16,-4 2-16,11 1 0,5 2 15,-8-2-15,-6 0 0,7 1 16,2 1-16,-5 0 0,-3 0 0,-3 4 16,0 2-16,-1-6 0,1-3 15,-2-2-15,-1 0 16,-7 3-16,-6 2 0,-5 4 0,-1 1 16,-7-1-16,-2-2 0,-12 3 15,-7-1-15,-3-3 0,-2-4 16,-7 3-16,-7 3 0,-8-4 15,-6-2-15,-5 1 0,-4 0 16,-3-1-16,-4 2 0,2-1 0,3 2 16,1 0-16</inkml:trace>
  <inkml:trace contextRef="#ctx0" brushRef="#br0" timeOffset="256142.7775">7471 6031 0,'0'0'0,"0"0"0,0 0 15,0 0-15,0 0 0,28 5 16,-28-5-16,26 5 0,-26-5 15,33 6-15,-8-1 0,0-1 0,0-1 16,6 0-16,5-1 16,9 0-16,-1-1 0,15-1 15,5 1-15,-1 0 0,0 0 0,17-2 16,4-2-16,-3 3 0,-4 1 16,19-1-16,14-1 0,-9-3 15,-7 1-15,48 2 0,-4 5 16,-20-7-16,-14-5 0,1 7 15,-1 4-15,-6 0 0,-5 0 0,8-1 16,7 0-16,-9 2 16,-7-1-16,7-1 0,4 0 15,-12 2-15,-6 2 0,7-5 0,4-2 16,-8 2-16,-5 4 0,2-4 16,2-3-16,-7 2 0,-5 1 15,-1 1-15,-1 2 0,-10-3 16,-7-2-16,-1 1 0,-1 1 15,-7-3-15,-4-2 0,-6-1 16,-5-2-16,-5 3 0,-1 2 0,-8 0 16,-3-1-16,-9 3 0,-6 0 15,-6 2-15,-8 0 0,-3-1 16,-2-2-16,3-1 0,-7-1 16,-5 3-16,-6 1 0,-12-1 15,-6-1-15,5-3 0,1-1 16,-20 0-16,-7 2 0,0-2 0,0 2 15,-50 0-15,-4 2 16,15 1-16,10 1 0,-3-1 16,-5-3-16,9 1 0,5-1 0,-13 7 15,-9 3-15,11-2 0,7-2 16,-7 1-16,-4 1 0,13-5 16,9-6-16,-12 4 0,-10 0 15,9 6-15,7 4 0,-3-1 16,-2-1-16,9 0 0,6-1 15,-4-4-15,-4-2 0,14 3 16,7 3-16,-4-1 0,-3-2 16,5-3-16,3 0 0,2 1 0,1 2 15,6 0-15,7 1 0,3-6 16,-1-4-16,9 3 0,5 0 16,3 3-16,1 2 0,5 0 15,1-1-15,4-2 0,1-1 16,5 1-16,5 1 0,6 0 15,3-2-15,2 0 0,1 1 0,2 2 16,0 0-16,0 0 0,2 1 16,1-1-16,4 1 15,1 0-15,4 2 0,3-1 0,6-4 16,-1 2-16,-1-1 0,6 1 16,6-2-16,-1 2 0,-1 1 15,6 0-15,6 2 0,-3-3 16,1-2-16,6 5 0,5 1 15,-2-1-15,0-2 0,9-3 16,2-2-16,1 2 0,-4-1 0,14 7 16,1 2-16,-5-3 0,-4-2 15,4-1-15,5 0 0,-5 0 16,-3 0-16,35-4 0,-3 0 16,-10 4-16,-7 4 0,4-2 15,1-2-15,-6-1 0,-4 0 16,6 1-16,3 1 0,-5 2 15,-4-1-15,7 0 0,2 1 16,-6-4-16,-3-2 0,5 1 16,4 0-16,-7-1 0,-5 0 0,3 5 15,2 1-15,-4-4 0,-5-3 16,4 0-16,5-2 0,-10 7 16,-5 4-16,5-4 0,4-2 15,-6-3-15,-5 1 0,3 2 16,3 2-16,-9 2 0,-5 1 15,-1-1-15,-2 1 0,-5 0 16,-4 0-16,4-4 0,4-1 16,-9 4-16,-5-1 0,-4-2 0,-3-4 15,-2 2-15,0 0 0,-3 2 16,-5 2-16,-3 2 0,-5 0 16,-7-4-16,2-2 15,-2 2-15,0 0 0,-4-1 0,0 2 16,-1-2-16,1-2 0,-6 0 15,-6-3-15,2 4 0,-2 4 16,-4-6-16,-2-2 0,-3 2 16,-1 3-16,-6-1 0,-4-3 15,-1 1-15,1 2 0,-14-1 0,-5 2 16,3 0-16,3 1 0,-15-1 16,-3-2-16,3 5 0,1 1 15,-14-1-15,-3 0 0,5 1 0,4 1 16,-37 0-16,6-3 15,13-1-15,8-1 0,-5 2 16,-3 0-16,10 0 0,6 0 16,-9-2-16,-6-1 0,11 0 0,7-1 15,-8 3-15,-5 3 0,10-3 16,6-2-16,-4 2 0,-4 3 16,7-6-16,5 0 0,-10 4 15,-5 4-15,6-4 0,6-5 16,-3 6-16,0 0 0,7 2 15,6 3-15,-5-6 0,0-3 16,3-2-16,4 1 0,-2 1 16,1 2-16,6 0 0,5 1 0,-6-1 15,-5 0-15,8 0 0,6 0 16,0-1-16,-4-1 0,10 1 16,3 1-16,-4 1 0,-4 1 15,6-1-15,2 0 0,3-1 16,3-1-16,3-1 0,3-2 15,-1 1-15,-1-1 0,12 3 16,1-1-16,0 2 0,0 3 16,1-2-16,-4-1 0,2 0 0,0 0 15,3-1-15,2-2 0,1 2 16,0 1-16,1-1 0,0 1 16,1 0-16,2 0 0,0 0 15,0 0-15,3-2 0,3 1 16,1-2-16,0 0 0,2 2 15,0 2-15,2 1 0,1 0 0,5 0 16,2-1-16,1-1 16,0 1-16,3 0 0,3 0 15,0 2-15,2-3 0,7 1 0,2-2 16,1 1-16,1 0 0,-1 0 16,5-2-16,-1 2 0,0-1 15,11 1-15,2 0 0,-5-1 16,-4 1-16,5-1 0,4 0 15,5-2-15,-1-1 0,-2 2 16,4 0-16,-3 2 0,-1 1 0,10-2 16,1-2-16,-6 2 0,-5 0 15,6 1-15,3-1 16,2 2-16,-5 0 0,25-1 0,-2-1 16,-14-4-16,-10-1 0,8 1 15,5 3-15,-7 4 0,-8 4 16,5-2-16,5 0 0,-3-4 15,-2-3-15,3 1 0,3-1 16,-9 2-16,-6 2 0,5 2 16,2 2-16,-2-3 0,-1-2 0,5-1 15,4-1-15,-9 5 0,-7 4 16,5-6-16,5-5 0,-5 0 16,-2 2-16,3 1 0,3 3 15,-9 4-15,-7 4 0,7-6 16,4-3-16,-11-1 0,-6-1 0,5 2 15,4 1-15,-8-1 16,-6 2-16,3-2 0,4 0 16,-9 0-16,-5-1 0,1-2 0,2-3 15,-6 3-15,-3 2 0,-4 2 16,-3 0-16,-9 0 0,-1 0 0,-1-1 16,0-1-16,-4 0 15,2 1-15,-2-1 0,0 0 16,0 0-16,0 0 0,-3-1 15,-1 2-15,0-1 0,0-1 0,-5 0 16,-2 1-16,0 1 0,-3-1 16,0 1-16,-2 1 15,-1-2-15,1 0 0,-7 0 0,-3 1 16,1-1-16,0 0 0,-11 0 16,-5 0-16,3-3 0,0 0 15,-5 0-15,-5 1 0,-9-3 16,2-4-16,-4 5 0,-3 0 15,2 5-15,3 2 0,-15-2 16,-1-2-16,2-1 0,4 1 0,-13 0 16,0 1-16,9-1 0,7 1 15,-33 0-15,6-1 0,10 3 16,9 3-16,-5-2 0,-2 2 16,6 1-16,5 1 0,-6-5 15,-2-5-15,9 2 0,7 2 16,-7 1-16,-6 1 0,4 3 15,1 1-15,-5 0 0,-3 1 16,5-7-16,4-3 0,-7 4 16,-3 2-16,7 5 0,8-1 0,-5-3 15,0-4-15,4 0 0,5 2 16,-5 0-16,-2 1 0,3-4 16,3-2-16,-4 1 0,-2 1 15,8 1-15,6 2 0,-5 0 16,-3-2-16,3 3 0,3 2 15,0-7-15,0-3 0,4 2 16,3 1-16,0 1 0,1-1 0,1 2 16,3 1-16,6-2 0,-2-2 15,4 1-15,-1-1 0,2 3 16,1 3-16,5-6 0,4-2 16,-4-4-16,1 0 0,13 7 15,2 0-15,-3-1 0,1-1 16,2 4-16,1 1 0,1-3 15,2-3-15,1 2 0,0-1 0,0 0 16,2-1-16,1 2 16,2 2-16,-2 0 0,2 0 15,-3-3-15,3 3 0,0 0 0,0-3 16,0 3-16,0 0 0,0 0 16,0 0-16,0 0 0,3 3 15,0 0-15,0-1 0,2-2 16,-1 0-16,3 0 0,1 0 15,2 1-15,0-1 0,1 1 16,2-1-16,1 2 0,0 0 0,1 1 16,3-2-16,0-1 0,-1-1 15,9 2-15,0 3 0,0-2 16,-1-1-16,1-1 0,4 0 16,0 0-16,-1-1 0,9 0 15,3 2-15,-4 1 0,-1 2 0,3-2 16,0 1-16,1-3 15,-2-2-15,13 1 0,-1 0 16,-4-1-16,-3-2 0,4 4 16,4 3-16,-4-2 0,-2-1 0,10-1 15,0-2-15,-3 2 0,-3 2 16,2 0-16,0 1 0,-2-2 16,1-1-16,8-1 0,2-1 15,-7 3-15,-6 2 0,6-2 16,3-1-16,-5 0 0,-4 0 15,7-1-15,5-2 0,-5 2 16,-2 2-16,26-2 0,-5 2 16,-10-1-16,-5-1 0,5 4 0,4 2 15,-3-7-15,-1-5 0,2 2 16,1 4-16,-10 2 0,-6 5 16,7-4-16,5-1 0,-2-2 15,-1-2-15,1-1 0,-1 0 16,-5 2-16,-3 3 0,5 1 15,5 2-15,-1-1 0,0-4 0,1 4 16,-1 0-16,-5-2 16,-4 0-16,7 5 0,4 1 0,-6-3 15,-4 0-15,6-1 0,1 3 16,-1-12-16,1-8 0,-8 18 16,-6 12-16,-4-4 0,-3-2 15,10-3-15,5-2 0,-6-4 16,-3-2-16,0 3 0,-1 5 15,-3-2-15,-3-1 0,1-1 16,-2 2-16,-2-2 0,-1-2 0,0 4 16,3 0-16,-17-1 0,-1 1 15,3-2-15,5 0 0,-4 0 16,-3 0-16,1 1 0,-1 0 16,-4 0-16,0-2 0,0-2 15,3-2-15,-3 1 0,-1 0 16,-5 3-16,0 3 0,-1-1 15,-2 0-15,-1 0 0,1-2 16,-2 2-16,-1-1 0,-1-1 16,1-1-16,-3 0 0,2 1 0,-2-1 15,0 0-15,0 0 0,2 2 16,-2-2-16,2 1 0,-2-1 16,0 0-16,0 0 0,0 0 15,0 0-15,0 0 0,0 0 16,0 3-16,0-3 0,0 0 0,0 0 15,0 0-15,0 0 16,2 0-16,-2 0 0,0 0 16,0 0-16,2 2 0,-2-2 15,0 0-15,0 0 0,0 0 0,0 0 16,0 0-16,0 0 0,0 0 16,0 0-16,0 0 0,0 0 15,0 0-15,0 0 0,0 0 16,0 0-16,0 0 0,0 0 15,0 0-15,0 0 0,2-5 0,-2 5 16,0 0-16,0 0 16,6-3-16,-6 3 0,0 0 0,0 0 15,5-4-15,-5 4 0,0 0 16,0 0-16,0 0 0,0 0 16,4-5-16,-4 5 0,0 0 0,0 0 15,2-4-15,-2 4 16,0 0-16,0 0 0,0 0 15,0 0-15,0 0 0,0 0 16,0 0-16,0 0 0,0 0 0,0 0 16,0 0-16,3-4 0,-3 4 15,0 0-15,0 0 0,0 0 16,0 0-16,0 0 0,0 0 16,0 0-16,0 0 0,0 0 15,2-4-15,-2 4 0,0 0 16,0 0-16,0 0 0,0 0 15,0 0-15,0 0 0,0 0 16,0 0-16,0 0 0,0 0 16,0 0-16,0 0 0,0 0 0,0 0 15,0 0-15,0 0 16,0 0-16,0 0 0,0 0 0,0 0 16,0 0-16,0 0 0,0 0 15,0 0-15,0 0 0,0 0 16,0 0-16,2-4 0,-2 4 15,0 0-15,0 0 0,0 0 0,0 0 16,0 0-16,0 0 16,0 0-16,0-7 0,0 7 0,-5-4 15,0 1-15,0-1 0,-3-6 16,-2-1-16,1 1 0,1 1 0,2 2 16</inkml:trace>
  <inkml:trace contextRef="#ctx0" brushRef="#br0" timeOffset="257029.0618">6485 5021 0,'0'0'0,"0"0"0,0 0 0,0 0 16,0 0-16,-30-4 0,30 4 16,-32 0-16,15 1 15,-5 1-15,-6 2 0,2 0 16,0 0-16,-7 2 0,-1 0 15,3 2-15,3 0 0,-3 2 0,3-1 16,6 3-16,3-1 0,2 0 16,6 0-16,4 3 0,2 0 0,5-3 15,3 1-15,5 1 16,4 0-16,5 2 0,-1 3 16,9 0-16,1-2 0,2-1 15,-3 0-15,-2-2 0,-2 0 0,-2-1 16,-6 0-16,-1-3 0,-3 2 15,-3-2-15,-3-2 0,-4 1 16,-5 1-16,-5-2 0,-4-1 16,-3 3-16,-2-1 0,-4-2 15,-4-2-15,-2 0 0,-2-2 0,4 1 16,3 1-16,0-4 0,3-2 16,5-1-16,1 1 0,4 1 15</inkml:trace>
  <inkml:trace contextRef="#ctx0" brushRef="#br0" timeOffset="257529.2315">6744 5083 0,'0'0'0,"0"0"16,0 0-16,0 0 0,0 0 0,-31 3 16,31-3-16,-29 9 0,29-9 15,-32 15-15,13-7 0,1 1 16,-1 0-16,0 4 0,2 1 16,-5 8-16,2 1 0,3 0 15,4 1-15,4-1 0,0 0 16,5-1-16,3 0 0,3-1 15,3-5-15,5-3 0,4-4 16,0-3-16,3-2 0,5-4 16,0-5-16,0-2 0,0-3 0,-2-2 15,0 0-15,0-4 0,-1-2 16,-2-2-16,-3 0 0,-1 0 16,-1 1-16,-1-1 0,-2 0 15,0 2-15,-5 2 0,1 3 16,-2 3-16,-1 2 0,1 3 0,-3 5 15,1 7-15,-1-3 0,0 0 16,0 3-16,1 3 16,0 3-16,0 4 0,1 2 0,1 1 15,3 1-15,2 0 0,3 0 16,2-1-16,6 2 0,2-5 16,-5-3-16,-3-1 0,0-5 15</inkml:trace>
  <inkml:trace contextRef="#ctx0" brushRef="#br0" timeOffset="258027.7136">7300 5234 0,'0'0'0,"0"0"16,0 0-16,0 0 0,0 0 0,-5-20 16,5 20-16,0 0 0,-21-18 15,10 11-15,-2 2 0,-1-1 16,0 2-16,-1 0 0,-3 2 15,-1 2-15,1 1 0,-2 3 16,0 2-16,-2 3 0,2 0 0,2 3 16,3 3-16,2 2 0,2 1 15,3 1-15,4 1 0,0-4 16,5 2-16,4-2 0,2-2 16,6-2-16,0-1 0,2-5 15,2-5-15,0-2 0,2-4 0,7-4 16,0-5-16,-3-1 15,-2-4-15,-2-3 0,-3-3 16,-2-2-16,-2 0 0,-1-2 16,0-2-16,0 1 0,-1-1 0,1-1 15,0 3-15,-3 6 16,0 2-16,-2 6 0,-3 3 16,0 6-16,-3 2 0,-2 5 15,-2 3-15,-1 5 0,1 3 0,0 6 16,-2 5-16,1 5 0,0 5 15,1 3-15,-1 3 0,2-3 16,1 1-16,2 1 0,2-3 16,-1-6-16,2-4 0,2-4 15,0-6-15,3-2 0,-1-4 0,-2-3 16,2-1-16,-4-2 0,0 0 16,0 0-16</inkml:trace>
  <inkml:trace contextRef="#ctx0" brushRef="#br0" timeOffset="258430.9617">7579 5122 0,'0'0'0,"0"0"0,0 0 16,-7 23-16,7-23 0,-14 30 0,6-8 15,-1-1-15,-3 2 0,0 4 16,2-1-16,2-4 0,2-5 15,0-2-15,1-2 0,3-4 16,0-2-16,3-5 0,2-3 16,3-4-16,0-2 0,2-4 15,1-2-15,1-4 0,1-1 0,0-3 16,1 0-16,-1-1 0,0 2 16,3-5-16,2 1 0,-3 4 15,-1 4-15,0 1 0,-1 3 16,-2 2-16,0 1 0,-1 5 15,0 4-15,-1 3 0,0 4 16,-2 2-16,1 5 0,-2 1 16,0 3-16,-3 3 0,0 4 15,-2-1-15,-2 0 0,0 4 16,0-2-16,-2-1 0,1-3 0,1-3 16,2-4-16,0-2 0,1-2 15,0-4-15,0-3 0,0-2 16,0 1-16,0-3 0</inkml:trace>
  <inkml:trace contextRef="#ctx0" brushRef="#br0" timeOffset="258778.6859">7797 5274 0,'0'0'0,"0"0"16,0 0-16,22-3 0,-22 3 0,25-3 15,-25 3-15,29-2 0,-16 1 16,2-1-16,2-2 0,0-1 15,2 0-15,0-1 0,-1 0 16,-2-1-16,0 2 0,0-4 16,-2 0-16,-1-1 0,-2 1 15,-4 0-15,-2 1 0,-4 1 16,-1 0-16,-4 1 0,-1 0 16,-5 2-16,-2 2 0,-6 1 0,0 1 15,-1 2-15,1 2 0,-3 2 16,1 2-16,2 0 0,0 1 15,1 2-15,2 3 0,3 0 16,2 1-16,4 2 0,4 1 16,2-1-16,5 0 0,1-1 15,5 1-15,-1-2 0,3-1 0,7-1 16,3-1-16,3-4 0,2-3 16,-5-1-16,-6 0 0,-1-1 15</inkml:trace>
  <inkml:trace contextRef="#ctx0" brushRef="#br0" timeOffset="259078.3028">8395 5118 0,'0'0'0,"0"0"16,0 0-16,0 0 0,0 0 0,-30-2 16,30 2-16,-28 7 0,28-7 15,-30 13-15,15-4 0,-1 3 16,2 0-16,2 0 0,2 2 15,3-1-15,4-1 0,4 4 16,3 1-16,3-5 0,1-4 16,2 2-16,1-1 0,1-1 15,1 1-15,-5-2 0,-2 0 16,-1 1-16,-2-1 0,-5 0 16,-1 1-16,-3 1 0,-2 0 0,-3 1 15,-2 1-15,-4-2 0,0 0 16,-1-1-16,1-2 0,1-2 15,3 0-15,2 0 0</inkml:trace>
  <inkml:trace contextRef="#ctx0" brushRef="#br0" timeOffset="259395.5448">8684 5095 0,'0'0'0,"0"0"0,0 0 0,0 0 16,0 0-16,0 0 0,0 0 16,-33 8-16,33-8 0,-26 11 15,26-11-15,-28 16 0,15-7 0,1 1 16,1-1-16,2 1 16,1 0-16,4 0 0,3-1 0,2 1 15,3-1-15,2 0 0,0-2 16,1 2-16,-1-3 0,1 1 15,0-1-15,-2 0 0,0 0 16,-1 0-16,-1 0 0,-1-1 16,-2 2-16,-3 0 0,0 0 15,-4 0-15,-2 0 0,-5 2 16,-2-1-16,1 0 0,2-2 0,2 0 16</inkml:trace>
  <inkml:trace contextRef="#ctx0" brushRef="#br0" timeOffset="270123.6687">7432 6042 0,'0'0'0,"0"0"0,0 0 0,27-6 15,-14 4-15,5-1 0,3 2 0,10-1 16,3-1-16,5 1 16,4 1-16,12-1 0,1-1 0,6 1 15,4 1-15,13 0 0,0 0 16,15 1-16,1-1 0,-1 1 16,-2 1-16,17-1 0,-3 1 15,50-1-15,-8 1 16,18-1-16,15 0 0,-44 2 15,-30 0-15,-3-2 0,0-2 16,6 0-16,4-1 0,0-1 16,1-2-16,-6 5 0,-2 4 0,0 0 15,1-2-15,-4-1 0,-4-1 16,-3 1-16,-1 1 0,-9 1 16,-4 0-16,-12-1 0,-7-1 15,-7 1-15,-7-1 0,-8-1 16,-5 0-16,-9-4 0,-6-1 0,-7 1 15,-7-1-15,-4 4 0,-6 2 16,-7 5-16,-6 3 0,-3-2 16,-3-1-16,-7-4 0,-3-3 15,-6 3-15,-4 2 0,10-5 16,-7-4-16,-8 3 0,-3 4 16,-11 0-16,-6 0 0,-7-1 15,-4-1-15,-46 0 0,2 0 16,5 0-16,2-1 0,-3-1 15,-2 0-15,-2 3 0,0 3 0,-4-1 16,-1-2-16,1 4 0,-1 3 16,-1-8-16,0-5 0,2 6 15,0 6-15,-4 0 0,-2 2 16,9-4-16,5-3 0,4 0 16,2-2-16,6 2 0,4 2 0,2 0 15,0 1-15,10-1 0,8-2 16,6-1-16,5-2 15,12 0-15,7-2 0,4 4 16,0 0-16,12 1 0,9 1 0,8-5 16,7-2-16,5 2 0,4-2 15,9 3-15,4-1 0,6 1 16,5 0-16,12-1 0,6-3 16,6 1-16,1 0 0,9 4 15,7 1-15,3-2 0,4-3 0,5 5 16,5 3-16,3-4 0,2-3 15,7-1-15,5 2 0,2 2 16,1 1-16,8-2 0,5-1 16,2 0-16,0 3 0,6-1 15,5-2-15,-2 3 0,-1 1 16,2 0-16,3 2 0,-2-3 16,-1-2-16,1 1 0,1 0 15,-5 0-15,-3 1 0,-2 4 16,-1 3-16,-10 0 0,-8-3 0,-5 4 15,-4 2-15,-12 0 0,-8 1 16,-7-2-16,-4-2 0,-13-1 16,-8 0-16,-10-2 0,-10-1 15,-5-1-15</inkml:trace>
  <inkml:trace contextRef="#ctx0" brushRef="#br0" timeOffset="278215.059">28339 6106 0,'0'0'0,"0"0"0,25-4 16,-25 4-16,29 0 0,-8-1 0,5-1 16,12-1-16,1-3 0,9 1 15,6 1-15,13-2 0,1 0 16,21-3-16,3-2 0,14-2 15,-3 4-15,16-2 0,-1 2 16,43-3-16,-18 1 0,-2 4 16,-2 1-16,-11-1 0,-7-2 0,4 4 15,4 2-15,-6-5 16,-4-4-16,18 5 0,13 4 16,-36 5-16,-23 4 0,-5-6 0,-2-3 15,-2 2-15,0 0 0,-10 3 16,-7 3-16,-8-8 0,-5-7 0,-15 7 15,-9 6-15,-9-1 16,-6 0-16,-4-1 0</inkml:trace>
  <inkml:trace contextRef="#ctx0" brushRef="#br0" timeOffset="278638.3164">30152 6075 0,'0'0'0,"0"0"0,0 0 15,21-17-15,-21 17 0,10-7 16,-7 3-16,0 3 0,-3 1 0,-1 3 16,-5 2-16,-2 2 0,0 0 15,-5 4-15,-1 2 0,-1 2 16,-1 0-16,-4 10 0,-1 0 16,4 0-16,1-2 0,4 1 15,6-2-15,5-5 0,5-3 0,10-5 16,8-6-16,6-2 15,5-2-15,8-4 0,6-4 16,-1-1-16,0-2 0,10-4 16,2-1-16,-8 2 0,-6 0 0,0-1 15,-6 1-15,-12-1 0,-7-1 16,-6 3-16,-3 4 0,-2 4 16</inkml:trace>
  <inkml:trace contextRef="#ctx0" brushRef="#br0" timeOffset="279082.4314">30285 6091 0,'0'0'0,"0"0"15,0 0-15,-8 23 0,8-23 0,-11 33 16,3-9-16,-1 2 0,-1 1 0,-5 13 16,-3 4-16,1-3 15,0-1-15,-7 8 0,-3-1 16,-1-1-16,2-8 0,4-9 15,4-7-15,1-5 0,3-7 16,1-6-16,2-5 0,3-3 0,4-4 16,2 2-16,0 2 0,8-6 15,6-4-15,1-7 0,2-3 16,2 0-16,1 3 0,9 0 16,7 3-16,2 4 0,0 2 15,4 5-15,3 0 0,-5 2 0,-1 1 16,1 4-16,-3 3 15,-9 1-15,-3 0 0,-2 4 16,-5 2-16,-8 0 0,-3 4 0,-5-1 16,-3-1-16,-2 3 0,-4 1 15,-3 2-15,-2 1 0,-3-2 16,-2 1-16,-6 4 16,-1 2-16,1-4 0,3-2 0,0-4 15,1-4-15,1 0 0,2-2 0,-1-5 16,0-3-16,5-1 0,2-3 15,4 2-15,1-1 0,2 2 16</inkml:trace>
  <inkml:trace contextRef="#ctx0" brushRef="#br0" timeOffset="279233.9981">30288 6568 0,'0'0'0,"0"0"0,0 0 0,22 13 16,-22-13-16,24 17 0,-8-5 15,1 2-15,2 0 0,1 1 16,1-2-16,5 5 0,0-2 0,-1-2 15,-1-3-15,-2-4 0,0-3 16,-3-4-16,-3-3 0,-2-5 16,-1-2-16,-2 1 0,-2 2 15,-1 1-15</inkml:trace>
  <inkml:trace contextRef="#ctx0" brushRef="#br0" timeOffset="279416.7706">30593 6016 0,'0'0'0,"0"0"0,0 0 0,10 23 15,-10-23-15,15 20 0,-6-6 16,3 1-16,-1-1 0,2 0 16,1-1-16,2 1 0,-3-1 15,-2-3-15</inkml:trace>
  <inkml:trace contextRef="#ctx0" brushRef="#br0" timeOffset="279600.7763">31125 5946 0,'0'0'15,"0"0"-15,0 0 0,6 24 0,-6-24 0,8 26 16,-6-7-16,-1 0 15,0 0-15,-1 0 0,-1 2 16,1-3-16,1-2 0,2 2 0,-2-3 16,0-3-16</inkml:trace>
  <inkml:trace contextRef="#ctx0" brushRef="#br0" timeOffset="279766.2492">30928 6059 0,'0'0'0,"0"0"16,0 0-16,0 0 0,0 0 0,13 26 16,-13-26-16,10 22 0,-10-22 15,11 25-15,-6-11 0,4-2 16,3 1-16,-2-1 0,-1-2 16,-2-1-16</inkml:trace>
  <inkml:trace contextRef="#ctx0" brushRef="#br0" timeOffset="280035.6452">31462 6090 0,'0'0'0,"0"0"0,0 0 15,0 0-15,0 0 0,-25 22 0,25-22 16,-34 25-16,10-9 0,-5-1 16,-7 1-16,-8 4 0,1-1 0,-9 5 15,1 0-15,5-4 16,6-2-16,0-2 0,8-2 15,7-5-15,6-3 0,11-3 0,8-3 16,10-3-16,5 1 0,12-4 16,9-2-16,2 1 0,1 1 15,12-1-15,1 0 16,-5 0-16,-2 0 0,-1 1 0,-7 3 16,-7 1-16,-7 4 0,-5-2 15,-5 0-15,-3 0 0</inkml:trace>
  <inkml:trace contextRef="#ctx0" brushRef="#br0" timeOffset="280236.0632">31132 6388 0,'0'0'0,"0"0"0,0 0 0,0 0 16,0 0-16,-4 27 0,4-27 15,-10 26-15,5-12 0,-4 3 16,-2 2-16,-1 1 0,-2-1 0,1 0 15,0-1-15,-3 3 16,3-1-16,2-3 0,2-5 0,4-3 16,2-3-16,0-2 0,1-1 15,0 0-15</inkml:trace>
  <inkml:trace contextRef="#ctx0" brushRef="#br0" timeOffset="280435.691">31234 6503 0,'0'0'16,"0"0"-16,0 0 0,1 31 16,0-18-16,2 4 0,2 4 0,0-2 15,2 1-15,4 3 0,3 0 16,2-4-16,0-2 0,4-2 16,1-4-16,1-2 0,1-4 15,7-2-15,0-7 0,-3-1 0,-1-3 16,-5 3-16,-5 0 15,-3 1-15</inkml:trace>
  <inkml:trace contextRef="#ctx0" brushRef="#br0" timeOffset="280834.1372">31849 6413 0,'0'0'0,"0"0"0,0 0 0,0 0 15,0 0-15,2 32 0,-2-32 16,-9 27-16,9-27 0,-13 30 15,4-13-15,-1-1 0,2-2 0,-2-2 16,0-2-16,0-1 0,0-2 16,-2-3-16,-3-3 0,2-1 15,1-2-15,-1-3 0,2-5 16,1-1-16,2-2 0,5-3 16,3-1-16,4-1 0,3 1 0,4 2 15,3 1-15,3 2 16,2 2-16,9 0 0,6 4 15,-1 4-15,1 1 0,-2 3 16,-2 3-16,-2 1 0,-3 0 0,3 7 16,-4 5-16,-6-4 0,-2 0 15,0 2-15,-4 1 0,-4-5 16,-2 0-16,-3 1 0,-1 0 16,-4 0-16,0 0 0,-3-4 15,-3-2-15,-1 1 0,-1-3 16,-4-2-16,-5-3 0,1 2 15,0 1-15,4 0 0,1 0 0,3-2 16</inkml:trace>
  <inkml:trace contextRef="#ctx0" brushRef="#br0" timeOffset="280975.6235">32454 6682 0,'0'0'0,"0"0"16,0 0-16,0 0 0,0 0 0,0 0 16,-24 12-16,24-12 0</inkml:trace>
  <inkml:trace contextRef="#ctx0" brushRef="#br0" timeOffset="285889.8502">29199 5917 0,'0'0'0,"0"0"16,0 0-16,6 28 0,-2-13 16,-1 8-16,1 4 0,0 3 15,-2 3-15,0 19 0,-1 5 16,-4 13-16,-3-4 0,0 13 15,-1-1-15,0 0 0,1-10 0,4 4 16,3-8-16,0-8 16,1-10-16,1-2 0,1-3 0,-3-6 15,0-6-15,-1-8 0,0-5 16,0-6-16</inkml:trace>
  <inkml:trace contextRef="#ctx0" brushRef="#br0" timeOffset="286189.5277">28686 7481 0,'0'0'0,"0"0"0,0 0 16,0 0-16,0 0 0,0 0 16,6 27-16,-6-27 0,1 24 0,-1-24 15,-4 38-15,2-16 0,0 0 16,-1 2-16,-1 1 0,1-1 16,0 0-16,-2 4 0,0-2 15,-1-5-15,1-3 16,0-4-16,2 0 0,0-4 0</inkml:trace>
  <inkml:trace contextRef="#ctx0" brushRef="#br0" timeOffset="286348.1257">28647 7277 0,'0'0'0,"0"0"0,0 0 0,0 0 15,0 0-15,27-3 0,-27 3 0,23 8 16,-23-8-16,24 11 0,-14-6 16,-1 0-16</inkml:trace>
  <inkml:trace contextRef="#ctx0" brushRef="#br0" timeOffset="286624.1162">29008 7231 0,'0'0'0,"0"0"16,0 0-16,-4 22 0,4-22 15,-7 33-15,0-9 0,1 2 16,-1 1-16,-3 15 0,-1 6 16,2-3-16,2-2 0,2 5 15,5-5-15,2 0 0,2-7 0,3-8 16,3-4-16,4-9 15,1-4-15,7-7 0,6-4 16,-7-4-16,-3-3 0,8-5 0,1-3 16,-6 3-16,-4 2 0,-4 4 15</inkml:trace>
  <inkml:trace contextRef="#ctx0" brushRef="#br0" timeOffset="286857.0061">29500 7115 0,'0'0'0,"0"0"16,0 0-16,0 0 0,0 0 0,-8 35 16,8-35-16,-13 42 0,2-14 15,-3 5-15,-1 4 0,-4 16 16,2 0-16,-1 10 0,4-4 16,3-9-16,3-7 0,5 0 15,5-5-15,3-6 0,5-7 0,7-7 16,4-8-16,0-6 0,0-4 15,5-3-15,5-3 16,-2-6-16,-3-3 0,-5 2 0,-4 3 16,-4 3-16</inkml:trace>
  <inkml:trace contextRef="#ctx0" brushRef="#br0" timeOffset="287228.0755">29801 7354 0,'0'0'15,"0"0"-15,0 0 0,-5 23 0,5-23 16,-6 30-16,0-8 0,1 1 16,-1 3-16,1 7 0,1-1 15,2-3-15,2-2 0,2-3 16,2-4-16,1-1 0,1-3 16,4-5-16,4-3 0,2-3 15,4-5-15,1-5 0,0-3 16,4-6-16,0-1 0,0-6 15,2-3-15,-3-1 0,-2 0 0,-2-3 16,-3-2-16,1-1 0,-4 4 16,-3 5-16,-3 2 0,-1 7 15,-2 4-15,-3 3 0,-1 2 16,-1 4-16,-3 2 0,0 7 16,-2 5-16,0 4 0,-2 4 15,1 5-15,-1 3 0,3-1 16,-1 0-16,4-1 0,3 2 0,2-4 15,0-2-15,3-5 0,3-2 16,0-3-16,-1-3 0,0-2 16,-2-1-16,-2-2 0</inkml:trace>
  <inkml:trace contextRef="#ctx0" brushRef="#br0" timeOffset="287746.0943">31365 9339 0,'0'0'0,"0"0"0,0 0 15,0 0-15,0 0 0,0 0 0,0 0 16,0 0-16,0 0 0,-18 10 16,18-10-16,0 0 0,0 0 0,0 0 15,0 0-15,0 0 16,0 0-16,0 0 0,0 0 15,0 0-15,0 0 0,0 0 0,0 0 16,0 0-16,0 0 0,0 0 16,0 0-16,0 0 0,0 0 15,0 0-15,0 0 0,-15-16 16</inkml:trace>
  <inkml:trace contextRef="#ctx0" brushRef="#br0" timeOffset="288325.2254">30727 7451 0,'0'0'0,"0"0"15,0 0-15,0 0 0,0 0 0,0 0 16,0 0-16,-5-22 0,5 22 15,0 0-15,-28-11 16,28 11-16,-25-5 0,25 5 0,-34-1 16,15 1-16,1 1 0,-2 1 15,-1 0-15,2 2 0,3 0 0,-3 3 16,2 2-16,4-2 16,2 1-16,3 0 0,4 1 15,1 0-15,0 1 0,6 2 16,3 1-16,2-1 0,0-1 0,3 2 15,2 0-15,-1-2 0,-1-2 16,-1 2-16,-1 3 16,-3-1-16,0 1 0,-5-2 0,-3 1 15,-4-1-15,-1 0 0,-4-2 16,-4 1-16,2-4 0,0-1 16,-5 0-16,-3-2 0,0-2 15,1 1-15,-2-6 0,1 0 16,8-3-16,3 0 0,0-1 15,2 2-15,1 0 0</inkml:trace>
  <inkml:trace contextRef="#ctx0" brushRef="#br0" timeOffset="288608.861">31079 7212 0,'0'0'0,"0"0"0,0 0 0,0 0 16,-7 26-16,7-26 0,-17 33 15,6-12-15,-2 3 0,0 5 16,-2 7-16,-1 4 0,0-4 0,0 8 16,2-3-16,4-5 15,3-4-15,5-1 0,4-5 16,1-9-16,2-2 0,5-4 15,4-1-15,0-4 0,1-2 0,0-3 16,3-4-16,-4-1 16,-2-2-16,-2 0 0,-2 2 15,-2 0-15</inkml:trace>
  <inkml:trace contextRef="#ctx0" brushRef="#br0" timeOffset="288792.8411">30877 7506 0,'0'0'0,"0"0"16,0 0-16,28 0 0,-13-2 15,2 0-15,5 0 0,0 0 16,2 0-16,7 1 0,4-1 16,-7 1-16,-3 0 0,-4 0 15</inkml:trace>
  <inkml:trace contextRef="#ctx0" brushRef="#br0" timeOffset="289127.389">31302 7442 0,'0'0'0,"0"0"0,0 0 15,0 0-15,-8 22 0,8-22 16,-9 31-16,4-13 0,1-1 0,-1 2 15,1 2-15,-1 1 0,2-3 16,1-3-16,0-2 0,1-3 16,1-2-16,1-6 0,1-2 15,0-2-15,1-3 0,2-4 16,-1-3-16,3-5 0,0-1 0,-2-3 16,1-3-16,0 1 15,2 0-15,0 3 0,-1 0 16,0 5-16,-2 2 0,1 1 15,-1 3-15,1 1 0,1 3 16,0 2-16,1 4 0,1 0 0,1 3 16,1 3-16,1 2 15,1 2-15,2 1 0,-3-2 0,-2-2 16,-2-2-16</inkml:trace>
  <inkml:trace contextRef="#ctx0" brushRef="#br0" timeOffset="289546.0684">31860 7396 0,'0'0'0,"0"0"16,0 0-16,0 0 0,0 0 15,0 0-15,-19-13 0,19 13 16,-22-4-16,22 4 0,-28 2 16,11 0-16,-2 1 0,-2 3 15,-1 3-15,1 0 0,2 0 0,-8 8 16,2 5-16,3 1 15,2 0-15,4 0 0,5 2 16,4 0-16,4-1 0,7-4 0,3-3 16,4-6-16,3-3 0,4-3 15,7-5-15,-3-2 0,0-4 16,0-2-16,1-2 0,-1-2 16,-1-1-16,-1-5 0,0-3 15,-5 2-15,-3-2 0,0 0 16,-1 1-16,-2 3 0,-2 2 0,-2 3 15,0 4-15,-3 2 16,-2 6-16,0 0 0,-3 3 0,0 3 16,0 1-16,0 5 0,1 6 15,-1 1-15,2 1 0,1 7 16,3-1-16,1-3 0,1-5 16,3-1-16,1 0 0,0-7 15,0-6-15,-2-1 0,-1 1 0,-2-3 16</inkml:trace>
  <inkml:trace contextRef="#ctx0" brushRef="#br0" timeOffset="289810.6725">32151 7212 0,'0'0'0,"0"0"0,0 0 15,-7 24-15,7-24 0,-12 28 0,2-6 16,0 0-16,1 1 0,-6 10 16,1 4-16,2-6 0,2-5 15,2 4-15,4-5 0,3-6 16,3-5-16,4-3 0,4-3 16,1-2-16,2-2 0,2-6 15,4-4-15,-2-3 0,1 0 0,-4 2 16,-3 1-16,-2 1 0</inkml:trace>
  <inkml:trace contextRef="#ctx0" brushRef="#br0" timeOffset="289993.646">31935 7344 0,'0'0'0,"0"0"16,0 0-16,28-5 0,-28 5 0,30-4 15,-8 2-15,2 0 0,1-2 16,9 2-16,1 2 0,-1 0 16,-4 0-16,-3-1 0,-5 1 15,-3-2-15</inkml:trace>
  <inkml:trace contextRef="#ctx0" brushRef="#br0" timeOffset="290343.823">32227 7481 0,'0'0'0,"0"0"0,0 0 0,24-3 15,-24 3-15,29 0 0,-29 0 16,36-1-16,-16 0 0,2-1 16,3-2-16,4 1 0,-1-1 15,-2-3-15,0-4 0,-3-1 0,-1 2 16,-6-1-16,-2-1 15,-5 0-15,-3-2 0,-5 3 0,-3 1 16,-5 1-16,-1 0 0,-9 5 16,-5 1-16,-2 3 0,-2 1 15,-8 5-15,-2 2 0,3 1 16,2 1-16,4 6 0,5 5 16,5 3-16,4 3 0,3 5 15,5 1-15,9-3 0,4-2 0,11-1 16,8 0-16,3-3 15,5-2-15,2-3 0,4-1 0,-9-4 16,-7-5-16,-5 0 0</inkml:trace>
  <inkml:trace contextRef="#ctx0" brushRef="#br0" timeOffset="290794.4806">28836 8247 0,'0'0'0,"0"0"0,0 0 16,37 0-16,-37 0 0,46-2 16,-13 1-16,16-1 0,6 0 0,30-1 15,15-1-15,19-2 16,-1-1-16,39-4 0,12-3 15,60-7-15,4-1 0,9 2 0,9 3 16,-28 4-16,-15 0 0,14 7 16,11 4-16,-20 3 0,-13 3 15,2-1-15,0 1 0,-32 4 16,-23 4-16,-16 8 0,-12 6 16,-36-6-16,-23-4 0,-19-5 15,-13-3-15,-8-4 0</inkml:trace>
  <inkml:trace contextRef="#ctx0" brushRef="#br0" timeOffset="307394.6913">28112 7344 0,'0'0'0,"7"6"0,3 3 16,1 0-16,1 2 0,9 5 15,4 2-15,3 8 0,1 2 0,0-3 16,-1 0-16,-1-2 0,-6-4 16,-5-4-16</inkml:trace>
  <inkml:trace contextRef="#ctx0" brushRef="#br0" timeOffset="319365.0033">29115 8380 0,'0'0'15,"0"0"-15,0 0 0,0 0 0,0 0 16,0 0-16,0 0 0,0 0 16,1 28-16,-1-28 0,0 28 15,0-28-15,-2 38 0,0-15 16,-2 5-16,1 1 0,-1 2 15,-2 13-15,2 1 0,-2-2 16,1-2-16,0 7 0,2-3 16,3-7-16,2-5 0,0-1 0,-1-8 15,1-5-15</inkml:trace>
  <inkml:trace contextRef="#ctx0" brushRef="#br0" timeOffset="319791.0765">29510 8646 0,'0'0'0,"0"0"0,0 0 0,-4 20 16,4-20-16,-7 27 0,1-7 15,1 0-15,-1 3 0,1 7 16,0 1-16,3-6 0,1-2 15,1-3-15,1-4 0,3-1 0,3-3 16,4-4-16,4-5 16,2-2-16,1-3 0,0-4 0,2-2 15,-1-3-15,0-2 16,5-7-16,1-3 0,-2-1 0,-2 2 16,-2-3-16,-2 1 0,-2 2 15,-1 2-15,-4 5 0,-3 2 16,-2 4-16,1 2 0,-4 5 15,-2 2-15,-1 5 0,0 3 0,-1 3 16,-2 7-16,2 1 16,0 1-16,0 10 0,1 2 15,1-1-15,1-2 0,4-2 0,4-1 16,1-3-16,2-5 0,5-7 16,3-7-16,-4 0 0,-3-1 0,-2-1 15</inkml:trace>
  <inkml:trace contextRef="#ctx0" brushRef="#br0" timeOffset="320075.2056">30309 8566 0,'0'0'0,"0"0"0,0 0 16,-29 8-16,29-8 0,-33 15 15,13-6-15,2 2 0,1 1 0,-2 6 16,4 2-16,4 0 15,4-1-15,7 0 0,6-1 16,4-1-16,4 1 0,6 3 0,2 0 16,-1-4-16,-1-5 0,-4 3 15,-1-1-15,-6-1 0,-2 0 16,-7-1-16,-5 1 0,-4 1 16,-2-1-16,-8 0 0,-5 1 15,1-1-15,0 0 0,3-4 16,0-5-16,4-1 0,3-1 0,3 1 15</inkml:trace>
  <inkml:trace contextRef="#ctx0" brushRef="#br0" timeOffset="320325.4789">30849 8447 0,'0'0'0,"0"0"15,0 0-15,-18 30 0,18-30 0,-22 41 16,6-9-16,-6 12 0,0 1 16,-3 12-16,5 3 15,3-12-15,5-7 0,4 0 0,7-7 16,3-7-16,3-6 0,6-5 16,5-4-16,0-6 0,-2-4 15,3-5-15,0-3 0,0-5 16,-3-5-16,-2 5 0,-3 1 15,-2 3-15</inkml:trace>
  <inkml:trace contextRef="#ctx0" brushRef="#br0" timeOffset="320475.3847">30588 8740 0,'0'0'0,"0"0"0,20-8 16,-5 3-16,3 0 0,9 1 15,5 1-15,0-1 0,0 1 0,10 1 16,1-1-16,-8 0 0,-6 2 16,-6-1-16</inkml:trace>
  <inkml:trace contextRef="#ctx0" brushRef="#br0" timeOffset="320842.7524">31062 8882 0,'0'0'16,"9"-1"-16,3-2 0,1 1 0,2 0 15,9-3-15,2-1 0,2-1 16,0-3-16,5-3 0,0-2 16,-6 1-16,-5 2 0,-4-4 15,-5 0-15,-4-1 0,-4 0 0,-6 2 16,-7 2-16,-3 2 15,-3 1-15,-7 4 0,-4 3 16,-3 5-16,1 2 0,-3 5 0,0 6 16,2 2-16,3 1 0,-2 10 15,1 4-15,9-2 0,4-1 16,8-2-16,5 0 0,5-5 16,6-5-16,10-4 0,8-3 15,2-3-15,1-3 0,6-4 16,7-3-16,-5-2 0,-3-4 15,5-7-15,-3-4 0,-9 4 0,-8 5 16,-5 2-16</inkml:trace>
  <inkml:trace contextRef="#ctx0" brushRef="#br0" timeOffset="321126.1513">31621 8736 0,'0'0'0,"0"0"0,0 0 16,-1 26-16,1-26 0,-7 31 15,0-10-15,2 0 0,-1 1 16,0 2-16,-1-2 0,1-4 16,0-1-16,2-4 0,-1-3 15,2-3-15,1-2 0,2-7 0,1-6 16,0-1-16,1-2 0,3-6 16,1-4-16,3-2 0,1 0 15,5-1-15,6 0 0,4-2 16,-2 5-16,4 3 0,4 3 15,-2 3-15,-3 4 0,1 7 16,0 6-16,-4 0 0,-3 3 0,0 10 16,-2 7-16,-6-8 0,-2-4 15,-2-2-15</inkml:trace>
  <inkml:trace contextRef="#ctx0" brushRef="#br0" timeOffset="321726.6577">30733 9539 0,'0'0'0,"-16"-1"16,-8 0-16,-12-2 0,-2 0 0,-25-3 15,-24-1-15,-8-4 16,8 0-16,-26-9 0,-7-5 15,-30-9-15,25 4 0,1-2 16,2 1-16,20 4 0,16 3 0,-4-10 16,-6-6-16,17 4 0,10 3 15,3-8-15,3-5 0,18 5 16,13 4-16,6-10 0,4-3 16,8 0-16,8 3 0,19-8 15,13-7-15,4 10 0,1 6 0,21-6 16,14-6-16,1 8 15,2 7-15,23 0 0,19 0 16,-7 6-16,-2 5 0,27 1 0,19-1 16,-12 8-16,-10 3 0,26 12 15,17 4-15,-19 10 0,-15 6 16,17 9-16,13 6 0,-24 4 16,-16 3-16,1 11 0,1 6 15,-26-3-15,-16-3 0,-10 11 16,-5 7-16,-18-8 0,-10-3 0,-11 6 15,-5 7-15,-11-7 0,-6-3 16,-8-1-16,-7 1 16,-4-9-16,-3-8 0,-10 9 0,-6 5 15,-1-9-15,-2-4 0,-10-4 16,-8 0-16,3-9 0,0-5 0,-12 0 16,-9 1-16,5-10 15,4-6-15,-18-9 0,-11-5 16,11-3-16,8-2 0,-14-5 15,-11-6-15,11 3 0,9 1 0,24 5 16,14 6-16,12 3 0</inkml:trace>
  <inkml:trace contextRef="#ctx0" brushRef="#br0" timeOffset="322793.9337">28577 6029 0,'0'0'0,"0"0"0,0 0 0,22 1 16,-22-1-16,21 0 0,-7 0 16,4 0-16,2 1 0,3-1 15,3-1-15,11 0 0,0-1 16,7-1-16,7 0 0,12-2 0,-1 0 15,18-2-15,5-1 16,-3 1-16,-3 1 0,19-1 0,3 1 16,5-1-16,-9 2 0,46-5 15,-10-2-15,-21 3 0,-15 2 16,-1 2-16,0 3 0,-15-1 16,-10 3-16,-2-4 0,-3-2 15,-13-2-15,-9 0 0,-3 0 16,-2 1-16,-10 2 0,-8 1 0,-7-4 15,-3-3-15,-2 1 0,-2 1 16,-5-6-16,-2-3 16,-2 2-16,-2 3 0,-3 0 0,-4-6 15,-1 1-15,-1 0 0,0-1 16,-2-4-16,-3 1 0,-2-2 16,-4 1-16,-2-1 0,-2 2 15,0 0-15,-1-6 0,-2-4 16,1 2-16,0 2 0,-4-1 15,-3-2-15,-2 3 0,0 0 0,-12-2 16,-4 4-16,3 0 16,2-1-16,-7-2 0,-6-3 0,3 8 15,3 7-15,-36-8 0,3 1 16,8 4-16,6 1 0,-5 6 16,-4 2-16,7 4 0,4 4 15,-6 4-15,-3 2 0,5 2 16,6-1-16,-5 6 0,-3 6 15,8-1-15,7 3 0,-1 7 16,0 3-16,7 0 0,5 1 0,1 5 16,0 6-16,10-3 0,7-1 15,7 3-15,2 4 0,7-2 16,5-1-16,5 1 0,3 3 16,7-4-16,7 0 0,6 0 15,6 1-15,1 2 0,-1 3 16,11-9-16,10-5 0,-1-4 15,-1-5-15,11 0 0,7-1 16,-3-7-16,-2-5 0,7 1 0,5 0 16,-6-2-16,-2-3 0,2-6 15,0-5-15,-7 3 0,-4 1 16,-3 1-16,-1 1 0,-9-2 16,-6 0-16,-8-1 0,-6 2 15,-4-1-15</inkml:trace>
  <inkml:trace contextRef="#ctx0" brushRef="#br0" timeOffset="323594.8468">28366 5950 0,'0'0'0,"0"0"0,0 0 0,0 0 16,0 0-16,0 0 0,0 0 15,0 0-15,33-2 0,-33 2 16,36-2-16,-14 2 0,1 2 0,3-1 15,4 0-15,2 2 0,1-1 16,13-1-16,4-2 16,10 0-16,-4-1 0,2-2 0,2-1 15,6 1-15,-3 2 0,-5-3 16,-4 1-16,-1-2 0,-10 2 16,-8 3-16,-5 1 0,-8 0 15,-5 1-15,-8-2 0,-6 0 16,-9 0-16,-5 1 0,-10 2 15,-8 2-15,1-3 0,-3 1 16,-15-4-16,-7 1 0,1 0 16,1 0-16,-15 0 0,-4 0 0,6 0 15,4 0-15,-8 1 0,3 0 16,11 1-16,9-1 0,5 0 16,6-1-16,10 0 0,5 1 15,9-1-15,5-1 0,5 2 16,3 2-16,11-2 0,8-3 15,3 3-15,6 0 0,8-1 16,6-1-16,1 0 0,1 1 0,12-1 16,4 0-16,-5 1 0,-2 1 15,3-2-15,-4 0 16,-8-2-16,-8 0 0,-6 1 0,-4-1 16,-10 3-16,-8-1 0,-8 2 15,-3 0-15,-10 0 0,-5-2 16,-8 1-16,-11 1 0,0 0 15,-2 2-15,-9 0 0,-8 0 16,-1 2-16,-1 0 0,-13 3 16,-1-2-16,8 4 0,7 3 0,-3-4 15,4-1-15,11-5 0,9-1 16,12-1-16,8 0 0,6 2 16,5 1-16,14 1 0,11 0 15,5-4-15,3-6 0,12 4 16,8 1-16,1 1 0,2 1 15,5 5-15,4 3 0,-17-2 0,-11-2 16,-8-1-16</inkml:trace>
  <inkml:trace contextRef="#ctx0" brushRef="#br0" timeOffset="327466.0152">28516 5997 0,'0'0'0,"0"0"0,0 0 16,0 0-16,23-4 0,-23 4 0,28 1 15,-28-1-15,34 2 0,-12 1 16,4-1-16,-1 1 0,0 0 0,9 1 16,2-1-16,-4 0 15,-1 0-15,3 2 0,-3 3 16,-6-5-16,-4-1 0,-5-1 15,-3 0-15,-8 0 0,-2 0 0,-7-1 16,-5 0-16,-5 0 16,-5 1-16,-10 1 0,-7 0 0,-3 1 15,0-1-15,-19 4 0,-4 3 16,-8-2-16,6 0 0,-2 2 16,8-2-16,11 0 0,10-1 15,9-2-15,8 0 0,12-4 16,7-3-16,9-1 0,10-1 15,7-1-15,7 1 0,12-2 16,9-2-16,0 2 0,1 2 0,15-3 16,2-1-16,-6 1 0,-4 2 15,-3 2-15,-7 0 0,-13-1 16,-11-3-16,-13 5 0,-9 2 16,-10 1-16,-6 0 0,-16 0 15,-14-2-15,-4 2 0,-5-2 0,-15 7 16,-11 3-16,2 1 15,0 3-15,-14 1 0,-1 2 16,-8 1-16,30-4 0,20-5 0</inkml:trace>
  <inkml:trace contextRef="#ctx0" brushRef="#br0" timeOffset="328282.9274">29776 9216 0,'0'0'0,"11"-3"15,-1-2-15,-1 3 0,0 0 0,6-1 16,4 2-16,5-3 0,5 0 15,2 0-15,2 1 0,12-1 16,5 0-16,1 1 0,0-1 16,11 2-16,-2 1 0,-1 1 15,1 0-15,6 0 0,-4 1 0,-5 0 16,-2-2-16,-6 3 0,-5 1 16,-6 0-16,-4-1 15,-7 1-15,-7-3 0,-7 1 0,-5 0 16,-8-1-16,-4-1 0,-9 0 15,-8-1-15,-6 2 0,-5 0 16,-7 0-16,-5 0 0,-5 2 16,-2-2-16,-8 2 0,-4 1 15,-12 1-15,-1 1 0,-6 3 16,3 0-16,11-2 0,8-1 0,0 2 16,6 3-16,5-3 0,17-3 15,15-4-15,9-1 0,10 2 16,6 3-16,11-1 0,8 0 15,10-2-15,6-2 0,9-1 16,9-1-16,4 1 0,2 2 0,9 1 16,-3 1-16,-8 2 15,-5 0-15,9 5 0,-16 1 0,-25-2 16,-18-2-16,-7-4 0,-1 0 16,-2-2-16</inkml:trace>
  <inkml:trace contextRef="#ctx0" brushRef="#br0" timeOffset="334539.7659">2413 6968 0,'0'0'15,"0"0"-15,24-4 0,-8 3 0,-2 0 16,5 0-16,2-1 0,11 0 0,2 1 16,2 1-16,5 0 15,12 0-15,0-2 0,2 2 0,7 1 16,11-1-16,-1 0 0,1-1 16,3 0-16,10 0 0,-3 2 15,12-4-15,-1-3 0,-9 2 16,0 3-16,32-4 0,-10 0 15,-12-2-15,-9-1 0,-7 6 16,-4 3-16,-12 0 0,-5 0 0,-3-2 16,0 0-16,-8-2 0,-5 0 15,-3-1-15,-3 0 16,-7 2-16,-4 3 0,-6 1 0,-3 2 16,-6-2-16,-3 1 0,-7-3 15,0 0-15,-1 1 0,-5-1 16,0 0-16,-3-3 0,-2 2 15,-5 1-15,-2-1 0,-6 1 16,0 1-16,-4 2 0,-9-2 16,-3 0-16,0-1 0,-1 0 0,-4 0 15,-4 0-15,-2 3 0,0 1 16,-11-1-16,0-3 0,0 2 16,2 0-16,-11 0 0,3-1 15,2 2-15,0-2 0,1 0 16,-1 0-16,-1 0 0,4 0 0,-16-1 15,4 0-15,8 0 16,4 0-16,6 2 0,2-1 16,0-1-16,4-3 0,0 2 15,1 1-15,6-1 0,3 0 0,0 1 16,-1 0-16,2-1 0,3 0 16,1 2-16,1 1 0,0-1 15,-3-1-15,19 1 0,0 1 16,-2-1-16,2-1 0,-1 1 15,-1 2-15,3 0 0,3 1 0,4-3 16,3-1-16,3 1 16,1 1-16,3-2 0,1 0 0,1 2 15,5 2-15,4-2 0,2-1 16,2 3-16,4-1 0,1 0 16,1 1-16,4-2 0,5-1 15,0 0-15,4 1 0,4-1 16,2-1-16,3 1 0,5 0 15,8 2-15,1 0 0,0-2 16,5-1-16,9 0 0,2 0 0,1 0 16,-3 0-16,11 0 0,-5 2 15,0-1-15,-1 0 16,1-1-16,-8 0 0,19 2 0,-9 1 16,-7-1-16,-3 1 0,-7-3 15,-6-4-15,-3 2 0,-3-2 16,-8 3-16,-4 2 0,-7-1 15,-3-1-15,-8-2 0,-3 1 16,-7 2-16,-1 0 0,-8 0 16,-2 1-16,0-1 0,-5-1 0,-2-1 15,-1-2-15,-6 4 0,-3 4 16,-6-2-16,-3 0 0,-4 0 16,-5-2-16,-5 0 15,-6 1-15,1-2 0,-3-1 0,-12 1 16,-2 2-16,-2 1 0,2-2 15,-3-2-15,-2 2 0,-4 0 16,5 3-16,1 3 0,0 1 16,-22 4-16,14-1 0,11-4 15,8-5-15,5 2 0,5 2 0,4-4 16,4-4-16,1 3 0,7 2 16,5 0-16,6 0 0,10-2 15,0-1-15,0 0 0,2 0 16,3 1-16,1 0 0,1-1 15,2 1-15,0 0 0,6-2 0,3 2 16,1 0-16,-1-3 0,4-2 16,2 2-16,7 2 15,0 0-15,1-2 0,5 1 0,2-1 16,3 2-16,-1 0 0,2 0 16,2-3-16,1 3 0,-1 2 15,8-3-15,0-2 0,-1 2 16,-4 2-16,-1-1 0,0-2 15,-1 1-15,-3-3 0,0 2 16,-4 1-16,-3 1 0,-3 0 0,-5 0 16,0-1-16,-7 2 15,-2 2-15,-4-4 0,1 1 0,-5 1 16,-2 0-16,-5-2 0,-2 0 16,0 0-16,-1 0 0,-1-1 15,2 1-15,2 0 0</inkml:trace>
  <inkml:trace contextRef="#ctx0" brushRef="#br0" timeOffset="335624.4202">10886 6837 0,'0'0'0,"0"0"0,23-1 15,-7 1-15,2 1 0,13-2 16,6 0-16,5 0 0,3-1 16,20-2-16,7-2 0,13 1 15,-1-1-15,27-1 0,9 0 16,8 1-16,-10 2 0,63-4 16,-7-2-16,-22-1 0,-14 0 0,7 3 15,3-2-15,-18 4 0,-13 1 16,5 5-16,2 5 0,-15-3 15,-9-3-15,-11 0 0,-6 0 16,-21-2-16,-12-1 0,-14 3 16,-8 2-16,-18 4 0,-12 3 0,-1-4 15,2 0-15,0-1 0</inkml:trace>
  <inkml:trace contextRef="#ctx0" brushRef="#br0" timeOffset="335881.7896">11455 7003 0,'0'0'0,"0"0"0,0 0 16,0 0-16,27-1 0,-27 1 16,23 7-16,-10-3 0,2 2 0,-2 0 15,0 4-15,-1-3 0,-1 0 16,-2-2-16</inkml:trace>
  <inkml:trace contextRef="#ctx0" brushRef="#br0" timeOffset="336040.4159">11441 7143 0,'0'0'0,"0"0"0,0 0 16,0 0-16,29 0 0,-29 0 0,21 6 16,-9 0-16,0 3 0,-2-1 15,-1-2-15,-1 0 0</inkml:trace>
  <inkml:trace contextRef="#ctx0" brushRef="#br0" timeOffset="336190.852">11331 7454 0,'0'0'0,"0"0"16,0 0-16,0 0 0,29-12 0,-29 12 16,41-19-16,-15 7 0,4-2 15,5 0-15,5-2 0,8-5 16,-3-1-16,2 0 0,-10 3 15,-6 5-15</inkml:trace>
  <inkml:trace contextRef="#ctx0" brushRef="#br0" timeOffset="336591.5065">12032 6796 0,'0'0'0,"0"0"16,0 0-16,0 0 0,0 26 0,0-26 15,-3 31-15,1-13 0,1 3 0,-2 0 16,1 2-16,0-2 16,0-3-16,-2 4 0,1-1 15,0-4-15,-2-3 0,-1-2 16,-3-2-16,-2-1 0,-2-2 0,-3-5 16,-1-2-16,0-1 0,3-2 15,1-1-15,0 0 0,4-1 16,1 0-16,2-3 0,4-4 15,4 1-15,4-2 0,8 1 16,8 0-16,4 2 0,2-1 0,11 0 16,3 3-16,-2 1 15,1 2-15,3 4 0,-3 4 16,-7 0-16,-5 2 0,-6 2 0,-5 2 16,-5 0-16,-4 2 0,-7 0 15,-5 0-15,-5 0 0,-4 1 16,-9 2-16,-7 2 0,1-1 15,-1 0-15,2 0 0,6-4 16,5-2-16</inkml:trace>
  <inkml:trace contextRef="#ctx0" brushRef="#br0" timeOffset="336778.3638">12004 7238 0,'0'0'0,"0"0"16,0 0-16,0 27 0,0-27 15,-2 31-15,1-10 0,0 2 16,1 1-16,-1 9 0,1 1 16,-1-2-16,1-4 0,0 2 15,0-3-15,0-7 0,1-3 16,0-5-16,0-4 0,0-5 0,-1-3 16,3 3-16,-3-3 0,0 3 15</inkml:trace>
  <inkml:trace contextRef="#ctx0" brushRef="#br0" timeOffset="337009.1923">12158 7282 0,'0'0'0,"0"0"16,20-8-16,-6 2 0,2-1 0,2 3 15,3 1-15,6 1 0,-1 2 16,1 4-16,0 3 16,-3 1-16,0 2 0,2 6 0,-1 4 15,-3 1-15,-2 1 0,-3 1 16,-4 1-16,-3-1 0,-2-2 0,-6-1 15,-3 1-15,-4-2 16,-1-1-16,-3-1 0,-2-2 16,-1-1-16,0-2 0,-8 0 15,-6-1-15,2-3 0,0-2 16,5-1-16,4 0 0,2-1 0</inkml:trace>
  <inkml:trace contextRef="#ctx0" brushRef="#br0" timeOffset="337142.7586">12146 7419 0,'0'0'0,"0"0"0,0 0 16,22-9-16,-22 9 0,27-7 16,-9 5-16,0 0 0,-1 2 0,3 0 15,1 1-15,3 1 0,-2 1 16,-3 0-16,-3 0 0,-3-2 16</inkml:trace>
  <inkml:trace contextRef="#ctx0" brushRef="#br0" timeOffset="337292.9999">12169 7557 0,'0'0'16,"0"0"-16,0 0 0,23-2 15,-23 2-15,29-6 0,-9 3 16,2-1-16,1-1 0,3-2 0,4-2 16,3-1-16,-5 2 0,-5 2 15</inkml:trace>
  <inkml:trace contextRef="#ctx0" brushRef="#br0" timeOffset="337560.0181">12847 6936 0,'0'0'0,"0"0"15,0 0-15,0 0 0,0 0 0,-14 24 16,14-24-16,-9 21 0,9-21 15,-8 27-15,6-12 0,1-1 16,1-1-16,4 1 0,4-3 16,4-1-16,2-2 0,3-2 15,1 0-15,0-1 0,2-1 0,5-1 16,0-2-16,-3 1 16,-3-2-16,-5 1 0,-4 0 15,-7 3-15,-5 1 0,1-2 0,0-1 16,0 1-16</inkml:trace>
  <inkml:trace contextRef="#ctx0" brushRef="#br0" timeOffset="337710.0196">12618 7340 0,'0'0'0,"-4"2"16,2-2-16,2 0 0,-1-3 15,1 3-15,3-2 0,5 0 16,5 2-16,5-2 0,3 0 0,6-3 16,8-2-16,8-1 0,-2 0 15,4-1-15,1 1 16,8-3-16,-2 2 0,2-1 0,-6-3 15,-9 2-15,-9 0 0,-7 3 16,-6 2-16,-2 1 0</inkml:trace>
  <inkml:trace contextRef="#ctx0" brushRef="#br0" timeOffset="337960.0276">12919 7052 0,'0'0'0,"0"0"0,0 0 16,2 20-16,-2-20 0,-1 23 16,0-5-16,-1 2 0,0 3 15,-2 4-15,-2 2 0,-2 6 16,-3 0-16,-1-2 0,0-2 16,-1 1-16,1-4 0,-2-3 0,-1-2 15,0-5-15,-2-2 0,1-6 16,-1-4-16,3-4 0,3-6 15,2 1-15,1 1 0,3 0 0</inkml:trace>
  <inkml:trace contextRef="#ctx0" brushRef="#br0" timeOffset="338110.0751">12873 7406 0,'0'0'16,"0"0"-16,0 0 0,25 18 0,-15-10 16,3 5-16,2 2 0,6 4 15,1-1-15,2-1 0,2 1 16,-1-2-16,1 0 0,3-1 15,-1-2-15,-4-5 0,-3-3 16,-3-2-16,-4 0 0,-4-3 16,-3-1-16,-3-1 0,-1 2 15,1-1-15</inkml:trace>
  <inkml:trace contextRef="#ctx0" brushRef="#br0" timeOffset="338315.0698">13732 7624 0,'0'0'0,"0"0"16,0 0-16,0 0 0,0 0 0,-13 21 15</inkml:trace>
  <inkml:trace contextRef="#ctx0" brushRef="#br0" timeOffset="344349.6811">15572 6807 0,'0'0'15,"0"0"-15,0 0 0,0 0 0,28-7 16,-28 7-16,25-3 0,-9 1 15,0-1-15,5 1 0,3 2 16,2-2-16,0-1 0,12-1 16,2 0-16,2 1 0,2 1 15,13-1-15,1-2 0,2 0 0,0 0 16,17 1-16,3-2 0,-2 2 16,1-1-16,20 1 0,2 0 15,9-1-15,-6 0 0,46-2 16,-11-2-16,-15 9 0,-10 6 15,-1-3-15,1-3 0,-5-4 16,-2-2-16,-1 1 0,-1-1 16,-8 5-16,-7 5 0,-3-6 15,-2-2-15,-8 5 0,-4 2 0,-4 3 16,-2 1-16,-11-7 0,-8-3 16,-5 2-16,-4 2 0,-9 1 15,-8 0-15,-8-4 0,-5-4 16,-5 5-16,-4 1 0,-5 6 15,-6 2-15,-10-7 0,-7-2 16,-2-1-16,-7 2 0,-1-3 16,-3-1-16,-12-2 0,-8 0 15,-3-1-15,-3 0 0,-16 5 16,-11 2-16,-41 6 0,10 2 0,-3-2 16,-2-5-16,5 1 0,3 2 15,-6-3-15,-3-1 0,9 5 16,7 4-16,-7 5 0,-6 1 15,12-2-15,8-2 0,10-1 16,8-2-16,8 2 0,6-1 16,14-4-16,10-1 0,12-2 15,7 1-15,13-3 0,9-3 16,13-4-16,9-4 0,16-2 0,12-1 16,8 1-16,7 1 0,13-4 15,6-1-15,2-3 0,2-1 16,6 4-16,6 2 0,-6 7 15,-2 4-15,-5 12 0,-3 9 16,-17-10-16,-11-6 0,-14 0 16,-10 0-16,-7 0 0</inkml:trace>
  <inkml:trace contextRef="#ctx0" brushRef="#br0" timeOffset="344702.4985">16165 6558 0,'0'0'0,"0"0"15,0 0-15,-24 6 0,24-6 16,-22 13-16,6-2 0,-4 3 15,-2 1-15,-13 8 0,-3 5 16,-2 0-16,0 1 0,-14 16 16,-4 6-16,-9 6 0,3-2 15,-8 4-15,-4 6 16,0-2-16,12-10 0,-17 13 0,4-5 16,18-11-16,12-8 0,9-5 15,7-5-15,5-8 0,3-6 0,4-3 16,2-2-16,6 0 0,4 1 15,4-9-15,2-2 0,0-1 16</inkml:trace>
  <inkml:trace contextRef="#ctx0" brushRef="#br0" timeOffset="345300.8858">14450 7688 0,'0'0'0,"0"0"0,23-7 0,-9 4 16,2-3-16,5 2 0,4 0 15,6 0-15,-2 0 0,0 2 16,1 2-16,-3 0 0,-3 0 16,-1 3-16,-5 3 0,-8 1 15,-5 2-15,-8 1 0,-7 2 16,-6 0-16,-2 0 0,-10 4 0,-2 2 16,3-1-16,0-1 0,2-2 15,1 0-15,3-2 0,3-2 16,5 2-16,6-1 0,7-2 15,6-1-15,5 1 0,5-1 16,3-1-16,3 0 0,4 0 16,1-2-16,0 3 0,-2 1 15,-2 1-15,-1 1 0,-3 0 16,-3-2-16,-6 2 0,-5 1 16,-6-1-16,-5 1 0,-7 1 0,-5 1 15,-5 0-15,-4 0 0,-8-1 16,-3 1-16,0-4 0,3 0 15,-5-2-15,3-4 0,5-4 16,4-3-16,6-5 0,5-3 16,7 1-16,5 1 0,12-5 15,7-6-15,7 1 0,6-1 0,10 0 16,8-1-16,3-1 0,0 2 16,17-4-16,6 2 0,-3 3 15,-1 3-15,-9 3 0,-17 4 16,-12 1-16</inkml:trace>
  <inkml:trace contextRef="#ctx0" brushRef="#br0" timeOffset="345500.6007">15315 7653 0,'0'0'0,"-12"5"0,-3 4 15,-5-2-15,-3 2 0,-11 5 16,-4 4-16,-8 5 0,0-1 15,-10 4-15,3-2 0,7-2 16,5-4-16,7-1 0,6-1 16,6-4-16,4-3 0,5-2 15,2-1-15,2-2 0</inkml:trace>
  <inkml:trace contextRef="#ctx0" brushRef="#br0" timeOffset="346068.4041">15015 7840 0,'0'0'0,"0"0"0,0 0 16,0 0-16,3 23 0,-3-23 16,-6 26-16,6-26 0,-12 34 0,4-14 15,0 3-15,-1-1 0,1-2 16,-2 5-16,2-2 16,2-4-16,0-2 0,2-5 0,0-2 15,3-4-15,1-3 0,4-5 16,2-5-16,3 0 0,1 0 15,1-5-15,2-4 0,1-2 16,-2-2-16,1 3 0,0 2 16,-2 0-16,-2 2 0,0 0 15,-1 6-15,-3 5 0,1 2 0,-1 4 16,-1 2-16,1 3 0,-2 2 16,0 3-16,1 1 15,-1 1-15,0 0 0,2-2 0,0 0 16,-1-2-16,-2-1 0,2-2 15,2 0-15,0-4 0,1-1 0,1-4 16,-1-1-16,0-4 16,-1 0-16,-1-4 0,-1-2 15,1-2-15,-1-1 0,0-3 16,-1-1-16,0 0 0,1 1 0,-1 2 16,-1 3-16,0 4 0,0 2 15,1 1-15,-1 0 0,0 4 16,1 1-16,1 2 0,0 3 15,0-1-15,2 2 0,1 3 16,0 2-16,1 1 0,-1 2 0,3 2 16,1-1-16,0 0 15,0-2-15,-1-1 0,-2 1 16,0-4-16,-1-1 0,-2-1 16,0-1-16,-2-3 0,0 0 0,-3-3 15,0 0-15,0-4 0,-1-3 16,0 1-16,0 1 0,0 2 15</inkml:trace>
  <inkml:trace contextRef="#ctx0" brushRef="#br0" timeOffset="346251.2172">15311 7807 0,'0'0'0,"0"0"16,0 0-16,0 0 0,0 0 0,0 0 16,16 27-16,-16-27 0,16 27 15,-6-11-15,2 2 0,1 1 16,3 1-16,0 0 0,2 0 15,3 3-15,-1-2 0,-1-1 16,2-3-16,-2-4 0,-1-2 16,-2-5-16,0-2 0,-3-4 15,-2-1-15,-1-1 0,-2 1 16,-2 0-16</inkml:trace>
  <inkml:trace contextRef="#ctx0" brushRef="#br0" timeOffset="346422.5976">15696 7493 0,'0'0'0,"0"0"16,0 0-16,0 0 0,0 0 0,15 28 16,-15-28-16,10 25 0,-10-25 15,12 24-15,-7-16 0,-1 0 16</inkml:trace>
  <inkml:trace contextRef="#ctx0" brushRef="#br0" timeOffset="346584.9552">16168 7493 0,'0'0'0,"0"0"16,0 0-16,0 0 0,-30 5 0,30-5 15,-38 12-15,15-3 0,-2 1 16,-3 1-16,-2 3 0,-8 3 15,0-2-15,6-1 0,6-3 16,4-1-16</inkml:trace>
  <inkml:trace contextRef="#ctx0" brushRef="#br0" timeOffset="346769.1763">15648 7700 0,'0'0'0,"0"0"16,0 0-16,10 19 0,-10-19 0,8 21 15,-4-4-15,1 1 16,0 0-16,1 0 0,-1 0 16,2 3-16,0-4 0,0-3 15,1-3-15,0-4 0,-1-4 0,0 1 16,-1-3-16,-1 1 0</inkml:trace>
  <inkml:trace contextRef="#ctx0" brushRef="#br0" timeOffset="347522.9726">15802 7710 0,'0'0'0,"0"0"16,0 0-16,0 0 0,24-7 0,-11 4 16,4 1-16,1 0 0,3 2 0,1 0 15,1 0-15,7 3 16,0 2-16,-1 0 0,-2 0 16,-3 1-16,-3 0 0,-3 1 0,-3 1 15,-3 0-15,-4-1 0,-7 3 16,-5 2-16,-5-1 0,-3 2 15,-7-3-15,-5 0 0,-2 1 16,-4 0-16,-8 0 0,-1-1 16,1-1-16,2-4 0,-2-3 15,6-5-15,7-3 0,6-1 0,7-2 16,6-1-16,4 3 0,5 1 16,7-1-16,6 1 15,2-1-15,0 0 0,6 3 0,1 1 16,1 2-16,1 3 0,-3 0 15,-2 0-15,-3 1 0,-3 2 16,-1 3-16,-3-1 0,-4 1 16,-5 0-16,-6 2 0,-6 2 15,-7 1-15,-3-1 0,-9 0 16,-5 1-16,-2 0 0,-2-4 0,-10 4 16,-3 0-16,6-1 0,3-1 15,3-2-15,1 0 0,8 0 16,4-2-16,4-2 0,6-2 15,8 0-15,6 1 0,9-1 16,7 1-16,5-1 0,6-1 0,8-1 16,7-2-16,9 0 15,1 0-15,5 1 0,4-1 16,5 0-16,-3 0 0,-4-3 0,-3 1 16,-5-1-16,-5 0 0,-2-2 15,-9 0-15,-10-2 0,-7 3 0,-12-4 16,-7 2-16,-7-1 15,-4 2-15,-5-1 0,-4-1 16,0-2-16,-1 1 0,-4-4 16,-4-2-16,3-2 0,3-1 15,2 0-15,1-1 0,3 3 16,4 0-16,1 4 0,3 1 16,2 4-16,2 1 0,2 4 0,3 2 15,2 4-15,1 1 0,1 10 16,1 7-16,-1 3 0,0 3 15,0 8-15,0 7 0,1-1 16,0 1-16,1 10 0,1 1 16,-2-5-16,-1-2 0,0 8 15,1 0-15,-1-6 0,0-5 0,-4 1 16,-4 1-16,2-11 0,1-9 16,0-8-16</inkml:trace>
  <inkml:trace contextRef="#ctx0" brushRef="#br0" timeOffset="349921.8122">21076 6775 0,'0'0'0,"0"0"16,0 0-16,34-2 0,-34 2 0,35-2 16,-8 2-16,4-1 0,2 0 0,17 1 15,7 0-15,15-1 0,3 0 16,23 1-16,5 0 0,13 1 16,-5 0-16,-17 0 0,-27 0 15,-19-1-15</inkml:trace>
  <inkml:trace contextRef="#ctx0" brushRef="#br0" timeOffset="350756.7835">24939 5725 0,'0'0'0,"-13"-5"0,-3 2 0,-3 0 16,-2-1-16,-14 0 0,-7 1 15,-13-1-15,-2 4 0,-18 1 16,-5 3-16,2 3 0,2 5 16,-17 7-16,1 3 0,-6 3 15,7-4-15,-32 22 0,10 4 16,18-4-16,10-5 0,3 8 0,2 4 16,17-5-16,13-1 0,3 3 15,2 2-15,10-2 0,11 0 16,10 0-16,6 2 0,6-9 15,4-4-15,8 0 0,5 3 16,11-6-16,6-3 0,13-3 16,8-3-16,4-3 0,3-5 0,12 1 15,9-2-15,-1-3 0,1-2 16,20 0-16,13 0 0,-3-4 16,-2-4-16,16 0 0,11-1 15,-10 0-15,-5-1 0,15 0 16,13 0-16,-10-3 0,-7 0 15,16-2-15,11 3 0,-15-1 16,-9-2-16,6-6 0,4-5 16,-15 2-16,-9-1 0,2-2 15,3-1-15,-17 1 0,-12 2 0,-8-10 16,-5-9-16,-16 6 0,-9 4 16,-10-8-16,-6-4 15,-11-3-15,-6 0 0,-12-2 0,-7 0 16,-10-2-16,-3 0 0,-15-3 15,-10 2-15,-4 2 0,-4 5 16,-15-4-16,-10-4 0,-1 10 16,-1 6-16,-18-7 0,-11-3 15,1 3-15,-2 2 0,-18 9 16,-13 3-16,7 4 0,4 2 0,-16 5 16,-11 2-16,7 7 0,7 4 15,-14 10-15,-9 8 16,12-1-16,9 1 0,-10 5 0,-3 5 15,12 2-15,8 0 0,5 13 16,3 7-16,19-9 0,13-4 0,4 7 16,5 4-16,23-16 15,17-10-15,11-8 0</inkml:trace>
  <inkml:trace contextRef="#ctx0" brushRef="#br0" timeOffset="351540.6039">26201 6530 0,'0'0'0,"12"2"15,3 1-15,-2 2 0,1 1 0,9 4 16,5 1-16,0 2 16,3 2-16,12 5 0,3 1 15,-1-1-15,-1 0 0,11 8 16,2 2-16,-5 0 0,-3-1 0,9 10 16,2 1-16,-10-2 0,-3-1 15,4 9-15,1 2 0,-8-2 16,-6-1-16,3 12 0,-3 1 15,2 16-15,-8-6 0,-7 4 16,-4 2-16,-4-6 0,-3-4 16,-2 5-16,0 2 0,-4-10 15,-2-6-15,-4 4 0,-1 4 16,-1 2-16,-1 0 0,-5 4 16,-2 1-16,1-10 0,-1-8 0,-2-1 15,0-3-15,2-6 0,3-3 0,-1-2 16,1 2-16,-2-10 15,0-6-15,1 1 0,3 2 16,1-6-16,-1-2 0,2-5 16,1-5-16,1-5 0,0 0 15,-1 2-15,0 4 0,0-5 16,0-4-16,0 3 0,2-1 16,-2-2-16,0 2 0,0-2 0,0 4 15,0-4-15,0 0 0,0 0 16,0 0-16,0 0 0,0 0 15,0 0-15,0 0 0,0 0 16,0 0-16,0 0 0,0 0 16,0 0-16,0 0 0,0 0 15,0 0-15,0 0 0,0 0 0,0 0 16,-3 3-16,0-1 16,-1 2-16,0-1 0,1 0 0,1 0 15</inkml:trace>
  <inkml:trace contextRef="#ctx0" brushRef="#br0" timeOffset="351873.8658">26801 8993 0,'0'0'0,"8"0"15,4 0-15,1 0 0,1 1 0,6 2 16,2 3-16,-3 1 16,-1-2-16,-4 5 0,-3 1 0,-1 2 15,-2-1-15,-6 1 0,-6-1 16,-4-1-16,-6-1 0,-2 0 15,-3 1-15,-3-2 0,-3-3 16,-6 2-16,-1 1 0,2-3 16,3-1-16,4 0 0,6-2 0,2 0 15</inkml:trace>
  <inkml:trace contextRef="#ctx0" brushRef="#br0" timeOffset="352191.3163">26714 9040 0,'0'0'0,"0"0"16,0 0-16,0 0 0,0 0 15,0 0-15,0 0 0,-10 20 16,10-20-16,-15 19 0,15-19 16,-22 25-16,11-10 0,1-1 15,2 3-15,1-1 0,3-1 0,6 0 16,6 0-16,1-2 0,3-3 16,8 2-16,7-1 0,-1-1 15,1-3-15,3-1 0,3-2 16,3 1-16,-3-1 0,-4 0 15,-5 0-15,-4 1 0,-5 0 0,-3 3 16,-4 2-16,-6 1 16,-3 3-16,-8 2 0,-5 3 15,-2-1-15,-2-1 0,-5 1 16,-5 1-16,1-2 0,0-1 0,0 0 16,-1-2-16,-5 0 0,0-5 15,0-2-15,0-2 0,7-3 16,7 1-16,3-1 0</inkml:trace>
  <inkml:trace contextRef="#ctx0" brushRef="#br0" timeOffset="352309.818">26380 9445 0,'0'0'0,"0"0"0,0 0 16,0 0-16,0 0 0,25-3 0,-25 3 16,39-3-16,-17 3 0,4 0 15,4-1-15,1 0 0,1 2 16,2-1-16,-5 0 0,-5 0 15</inkml:trace>
  <inkml:trace contextRef="#ctx0" brushRef="#br0" timeOffset="352508.339">27198 9163 0,'0'0'0,"0"0"0,0 0 15,32 0-15,-17 1 0,4 0 16,3 0-16,1 1 0,1 2 0,10 0 16,2-2-16,-2 2 15,-1 0-15,0 0 0,-6-1 16,-5 0-16</inkml:trace>
  <inkml:trace contextRef="#ctx0" brushRef="#br0" timeOffset="352707.7723">27526 9196 0,'0'0'0,"0"0"0,0 0 15,0 0-15,-4 22 0,4-22 16,-13 21-16,13-21 0,-21 24 0,7-8 16,-1 1-16,-2 0 0,1 1 15,-8 2-15,-4-2 0,3-2 16,-1-3-16,1-1 0,0-3 15,3 0-15,4-2 0,3-2 16</inkml:trace>
  <inkml:trace contextRef="#ctx0" brushRef="#br0" timeOffset="352858.6178">27236 9296 0,'0'0'0,"0"0"15,0 0-15,0 0 0,27 15 16,-27-15-16,13 17 0,-6-7 15,-1 1-15,1 0 0,-2 3 16,1-4-16,-2 0 0,1-1 16,-2-2-16,0 0 0</inkml:trace>
  <inkml:trace contextRef="#ctx0" brushRef="#br0" timeOffset="353091.8687">27179 9299 0,'0'0'0,"0"0"0,-7 19 0,3-7 0,0 1 15,0 12-15,2 7 16,2-1-16,2-2 0,4 5 0,3 0 16,2-5-16,3-5 0,11 1 15,7-4-15,-6-10 0,-1-4 16,10-7-16,4-7 0,-4-3 15,-4-2-15,-7 2 0,-4 3 16,-4 1-16</inkml:trace>
  <inkml:trace contextRef="#ctx0" brushRef="#br0" timeOffset="353292.4758">27725 9181 0,'0'0'0,"10"0"0,5 2 0,2-2 16,0 0-16,12 0 0,4 1 16,0-2-16,0-1 0,9 2 15,-1 2-15,-6-2 0,-3 0 0,0-2 16,-4-3-16,-10-1 0,-2 0 16,-4 0-16,-2 2 0,-1 1 15</inkml:trace>
  <inkml:trace contextRef="#ctx0" brushRef="#br0" timeOffset="353475.535">27857 8995 0,'0'0'0,"0"0"0,0 0 16,0 0-16,0 0 0,2 30 0,-2-30 15,-1 28-15,1-28 0,-2 33 16,0-13-16,-1-1 0,1-2 15,0 1-15,0-1 0,0-1 16,-1-3-16,2-2 0</inkml:trace>
  <inkml:trace contextRef="#ctx0" brushRef="#br0" timeOffset="353642.1658">28102 9046 0,'0'0'0,"0"0"0,0 0 16,-4 24-16,4-24 0,-7 31 16,-2-8-16,-1-2 0,0 1 15,-6 7-15,-4 1 0,1-3 0,0-1 16,-1 1-16,5-7 16,2-3-16</inkml:trace>
  <inkml:trace contextRef="#ctx0" brushRef="#br0" timeOffset="353792.7032">27689 9351 0,'0'0'0,"0"0"16,0 0-16,0 0 0,0 0 15,-10-22-15,10 22 0,0 0 16,0 0-16,9-19 0,-9 19 16,29-4-16,-29 4 0,43-4 15,-15 4-15,-1 0 0,1 0 0,9 1 16,2 3-16,-4-2 0,-2 1 16,0 0-16,-6 0 0,-5-2 15</inkml:trace>
  <inkml:trace contextRef="#ctx0" brushRef="#br0" timeOffset="354443.8599">27843 9440 0,'0'0'16,"0"0"-16,0 0 0,1 23 0,-1-23 15,1 23-15,-1-7 0,0-3 16,1 1-16,0-1 0,0-1 15,-1 2-15,0-1 0,1-4 16,0-1-16,0-5 0,-1-3 16,0 0-16,3-2 0,-2-3 0,0-1 15,1-4-15,3-2 16,-1 0-16,1 0 0,6-2 0,4 0 16,-1 2-16,2 2 0,0 3 15,2 3-15,-1 2 0,1 2 16,0 4-16,-1 3 0,0 3 15,-2 1-15,0 2 0,-2 3 16,-2 0-16,-1-2 0,-1 4 16,-4-2-16,-2-4 0,-1 0 15,-2-2-15,-2-3 0,-1-2 0,-2-1 16,-5-4-16,-4-4 16,1 0-16,0 0 0,1-4 0,1-1 15,1-4-15,0-2 0,3-4 16,4-2-16,2-1 0,3-1 15,10-10-15,8-1 0,3 2 16,3 2-16,9 0 0,8-2 16,11-3-16,1 3 0,9 1 15,0 2-15,-8 5 0,-5 4 0,-2 6 16,-6 5-16,-11 4 0,-6 3 16,-11 3-16,-5 4 0,-5 2 15,-5 3-15,-9 5 0,-7 5 16,0-3-16,-3-2 0,-6 3 15,-5 3-15,5-3 0,3 0 0,-1-2 16,5-4-16,6-5 16,3-2-16,4 0 0,5-3 15,6 1-15,5 0 0,8-3 16,7-2-16,-1-1 0,1-1 0,5 1 16,4 1-16,-3-1 15,-2 2-15,2-2 0,-5 0 0,-5 0 16,-4 2-16,-5-1 0</inkml:trace>
  <inkml:trace contextRef="#ctx0" brushRef="#br0" timeOffset="354877.0352">28631 9497 0,'0'0'15,"0"0"-15,0 0 0,1 23 0,-1-23 16,-2 20-16,-1-9 0,-2 2 15,-2-1-15,0 0 0,-3 0 16,-1-2-16,-1-1 0,-8 1 16,-3-2-16,-2-3 0,0-3 15,-2 0-15,-2-2 0,-1-2 0,1 0 16,-5-5-16,1-1 16,7-1-16,5-2 0,4-2 0,5 1 15,4 1-15,5 2 0,9 4 16,7 1-16,6 2 0,3 2 15,10 5-15,8 1 0,2 3 16,2 1-16,11 2 0,2 1 16,-2 0-16,0 2 0,12 7 15,3 1-15,-10-2 0,-6-2 0,7-1 16,-2-3-16,-7-3 0,-4-2 16,-6-1-16,-4-2 15,-9-1-15,-8-3 0,-5-2 0,-4-1 16,-4 1-16,-2-1 0,-2-1 15,1-2-15,-3-1 0,0 0 0,-1 0 16,0-1-16,-1 1 16,0 1-16,-1-1 0,-1-1 15,1 1-15,0 0 0,0 1 0</inkml:trace>
  <inkml:trace contextRef="#ctx0" brushRef="#br0" timeOffset="381989.2776">17248 5768 0,'0'0'0,"0"0"0,0 0 16,0 0-16,0 0 0,-34-6 16,34 6-16,-31 0 0,12 1 0,-5 1 15,-6 0-15,-2-1 0,-1 2 16,-15 2-16,-5 4 16,-12 5-16,0 1 0,-15 9 0,0 2 15,7 2-15,6-1 0,-13 11 16,2 4-16,-2 1 0,7-4 15,-22 21-15,15-3 0,16-6 16,12-5-16,4 1 0,4-1 16,9-6-16,6-5 0,11 3 15,7 1-15,7-2 0,6-1 0,7-5 16,5-1-16,8-5 0,5-3 16,10-2-16,4-1 0,-11-10 15,7-1-15,13 1 0,11 2 16,0-5-16,-1-2 0,48-5 15,4-6-15,-10 5 0,-5 2 16,9-8-16,6-4 0,-5-2 16,-4 1-16,8-1 0,6 2 15,-11 3-15,-8 3 0,10-4 16,7-2-16,-13-5 0,-8-6 0,2 2 16,1-1-16,-12 5 0,-8 1 15,0 2-15,1 2 0,-11-1 16,-8-1-16,-5-1 0,-2 0 15,-5-1-15,-3-2 0,-6 2 16,-5 0-16,-7 1 0,-2 2 0,0-5 16,1-5-16,-6 2 0,-5 0 15,-5 0-15,-3-2 16,0-1-16,2-3 0,-5-5 0,-2-5 16,-5 9-16,-4 6 0,-5-6 15,-4-5-15,3 15 0,-5-3 16,-5-1-16,-3-3 0,-6 1 15,-6-1-15,-10-1 0,-6 0 16,1 4-16,2-1 0,-40-11 16,-4 0-16,6 8 0,5 7 0,-15 2 15,-7 1-15,6 7 0,3 5 16,-11-1-16,-7 1 0,5 2 16,4 0-16,-15 10 0,-8 6 15,18 5-15,12 1 0,-4 6 16,-3 2-16,16-3 0,11-5 15,7 2-15,6-1 0,14-2 16,9-1-16,12 3 0,8 4 16,8-8-16,7-7 0,4-6 0,5-4 15,1 4-15,3-1 0,3-3 16,4-1-16,-1 1 0,-1 2 16,1 1-16,1 1 0,-4-4 15,-1-1-15,0-1 0,-1 1 16,-1 0-16,-2-1 0,-2 2 15,2 0-15,-2 0 0,0 0 16,-2 0-16,-3 3 0,-1 1 16,-2-1-16,1 1 0,3-3 15,0 2-15</inkml:trace>
  <inkml:trace contextRef="#ctx0" brushRef="#br0" timeOffset="402108.6728">15725 6775 0,'0'0'0,"0"0"0,0 0 15,0 0-15,27-2 0,-27 2 16,29-2-16,-12 1 0,2 1 16,5 0-16,4-1 0,3 0 15,2 0-15,14-1 0,5 2 16,10-3-16,-2-1 0,8 0 15,4 2-15,14-3 0,-2-1 0,19 1 16,1 2-16,7-1 0,-11 0 16,49-3-16,-8 1 0,-20-2 15,-13 1-15,5 2 0,0-2 16,-15-1-16,-9-1 0,1 6 16,1 2-16,-12 1 0,-10 1 15,1 1-15,-2 2 16,-11-3-16,-7-1 0,-2-2 0,0-2 15,-7 0-15,-6-1 0,-10 2 16,-4 2-16,-9 1 0,-4 2 0,-6-1 16,-4-1-16,0 0 0,0-1 15,-10 5-15,-7 3 0,6-9 16,-2-6-16,-8 7 0,-8 5 16,-5 2-16,-3 0 0,-11-3 15,-9 0-15,-3-6 0,0-4 0,-27 10 16,-9 5-16,4-1 0,4-2 15,-53 0-15,5-6 16,12 1-16,9 1 0,-5 5 0,-4 4 16,15-4-16,10 0 0,-7 3 15,-5 3-15,15 2 0,10 1 16,3 0-16,2-1 0,18-3 16,11-3-16,5 1 0,2 0 15,12-1-15,8-1 0,14-5 16,11-4-16,4 2 0,3-2 0,8 0 15,6 2-15,11 2 16,9-1-16,16-2 0,11-4 16,2 1-16,0-1 0,17-6 0,12-3 15,-2 0-15,-2 4 0,19-1 16,10 0-16,-9 1 0,-7 3 16,14-4-16,6 0 0,-8 1 0,-5 3 15,5 0-15,3 0 16,-18 7-16,-12 3 0,-8 1 0,-6-1 15,-22-4-15,-13-3 0,-15-4 16,-8-2-16,-6 3 0,-4 2 16,-3 1-16</inkml:trace>
  <inkml:trace contextRef="#ctx0" brushRef="#br0" timeOffset="423747.8734">1799 3152 0,'0'0'0,"0"0"15,0 0-15,0 0 0,0 0 0,0 0 16,0 0-16,0 0 16,0 0-16,0 0 15,7 29-15,-7-29 0,0 0 0,-2 32 16,2-32-16,0 31 0,0-13 15,0 2-15,2 3 0,-2 1 0,0 3 16,0 11-16,3 3 16,-1 1-16,2-1 0,0 10 0,3 3 15,0 0-15,0 2 0,3 11 16,-1 0-16,1-3 0,2-4 16,1 15-16,-3 4 0,-1-4 15,-3-2-15,3 14 0,1-3 16,-3 9-16,-4-5 0,0 25 15,-1-8-15,2-8 0,-4-4 0,3 3 16,-2 1-16,-1-7 16,-1-5-16,1 1 0,1 1 15,1-6-15,2-4 0,0 1 16,4 2-16,-4-3 0,2-2 0,0-2 16,1-2-16,-4-4 0,-3-4 15,3 0-15,-2 0 0,-1-5 16,-1-3-16,-3-5 0,1-5 15,3-3-15,3-3 0,1-4 16,-1-3-16,0-7 0,4-2 0,-4-4 16,0-1-16,3-6 15,2-3-15,-4-1 0,-4-1 0,0-3 16,-2-1-16,2-3 0,-4 4 16,4-4-16,0 0 0,0 0 15,0 0-15,0 0 0,-2 2 16,2-2-16,0 0 0,0 0 15,0 0-15,0 0 0,0 0 16,0 0-16,0 0 0,0 0 16,0 0-16,0 0 0,2 0 0,-2 0 15,4 3-15,-4-3 0,0 0 16,0 2-16,0-2 0,0 0 16,0 0-16,0 0 0,0 4 15,0-4-15,2-1 0,-2 1 16,1 3-16,-1-3 0,0 0 0,0 0 15,0 0-15,0 0 0,2 2 16,-2 1-16,0-1 16,-3-2-16,-1-2 0,-1-1 0,2 2 15,0-1-15</inkml:trace>
  <inkml:trace contextRef="#ctx0" brushRef="#br0" timeOffset="479504.9459">6198 6854 0,'0'0'0,"0"0"0,0 0 15,-6 27-15,5-15 0,-2 1 0,-1 1 16,0 2-16,1 0 0,0-1 16,-1-2-16,3-2 0,-2-1 0,1-4 15,1-2-15,0-2 16,1-2-16,-3-1 0,3-2 15,0-3-15,0-2 0,0-1 0,1 0 16,2-3-16,0 1 0,0-1 16,2-1-16,4-2 0,3 1 15,1 0-15,6 1 0,2 0 16,1 2-16,5-1 0,6 1 16,0 1-16,4 2 0,8-2 15,0 2-15,-1 2 0,-1 0 16,6-1-16,-5 3 0,-4 1 0,-9 3 15,-3 3-15,-4-1 16,-6 2-16,-5 2 0,-6 1 0,-5 4 16,-5 0-16,-8 5 0,-7 0 15,-6 4-15,-5-1 0,-3 2 16,-10 5-16,-2 0 0,3-6 16,5-3-16,3-2 0,4 0 15,5-4-15,5-3 0,6-1 0,3-3 16,7-2-16,3-2 0,7-2 15,6-2-15,2-3 0,0 0 16,6 0-16,4 2 0,-2-3 16,0 1-16,-1-1 0,0 1 15,-4 0-15,-4 2 0,-2 1 16</inkml:trace>
  <inkml:trace contextRef="#ctx0" brushRef="#br0" timeOffset="480005.6045">6403 6980 0,'0'0'0,"0"0"16,0 0-16,-11 21 0,11-21 16,-14 27-16,4-10 0,2-1 0,0 1 15,2 1-15,0-1 0,1 2 16,0-2-16,3-4 0,2-2 15,3-3-15,3-3 0,5-1 16,5-3-16,2-3 0,1-3 16,1-1-16,2 0 0,1 1 15,2 0-15,-2 0 0,-1 1 16,-2 3-16,-2 1 0,4 4 16,-3 3-16,-7 2 0,1 2 15,-5 3-15,-2 4 0,-2 0 0,-2 1 16,-3 4-16,-3 0 0,-1 0 15,-2 1-15,-5-3 0,-4-2 16,0-1-16,-2-1 0,-1-3 16,-1-2-16,-2 0 0,-2 1 0,0-4 15,0-1-15,2-4 16,0-3-16,3 1 0,2-1 16,2-2-16,3-2 0,1 0 0,1 1 15,3 0-15,2 2 0,2-2 16,3-1-16,3 1 0,2-2 15,5 1-15,5 1 0,4-3 16,5 1-16,1-2 0,5-2 16,1-2-16,3 1 0,-2-2 15,-5 3-15,-5 1 0</inkml:trace>
  <inkml:trace contextRef="#ctx0" brushRef="#br0" timeOffset="480191.9038">7275 6754 0,'0'0'0,"0"0"16,0 0-16,0 0 0,18 10 15,-18-10-15,0 0 0,21 20 0,-15-12 16,0-1-16,-1-2 0,0 1 15</inkml:trace>
  <inkml:trace contextRef="#ctx0" brushRef="#br0" timeOffset="480539.6897">7120 6990 0,'0'0'0,"0"0"15,0 0-15,-9 20 0,9-20 0,-9 25 16,3-10-16,2 0 0,-3-2 16,2-1-16,-2 0 0,2-1 15,0-2-15,1-2 0,0-2 16,-1-3-16,1 0 0,-1-1 16,1-2-16,1-1 0,0-1 15,2-3-15,2-3 0,3 1 0,2-2 16,1 0-16,4-2 15,1 1-15,1 2 0,12-3 0,5 1 16,-2 0-16,1 4 0,3 0 16,2 1-16,4 1 0,-6 1 0,-3 1 15,-2 4-15,-5 2 16,-4 0-16,-6-5 0,-5-5 16,-1 1-16,-2 2 0,-1-1 0</inkml:trace>
  <inkml:trace contextRef="#ctx0" brushRef="#br0" timeOffset="480940.1666">7139 7173 0,'0'0'0,"0"0"15,0 0-15,0 0 0,29-7 0,-29 7 16,29-4-16,-14 3 16,1-1-16,0 0 0,2 2 15,-2-1-15,0 1 0,-3 3 16,-1-1-16,-2 1 0,-5 1 0,-3 3 15,-3 1-15,-3 0 0,-1 1 16,-3 0-16,-2 1 0,-4 3 16,-2-2-16,1 0 0,1-2 15,0 0-15,3-1 0,3 0 16,2 0-16,5-1 0,1 0 0,3 0 16,6 2-16,1-1 15,0 2-15,2 0 0,-1 0 16,1 1-16,-1 1 0,2 0 15,1 0-15,-1-1 0,0-1 0,-1 1 16,-1-1-16,-1-1 0,-3 0 16,-2 0-16,0-1 0,-3 1 15,-2-2-15,-4 0 0,-4 1 16,-3 0-16,-1 1 0,-5-2 16,-4 2-16,-2-3 0,-2 1 0,-2-4 15,0-1-15,4-2 0,4 0 16,2 1-16</inkml:trace>
  <inkml:trace contextRef="#ctx0" brushRef="#br0" timeOffset="481060.6336">6950 7454 0,'0'0'0,"0"0"16,0 0-16,0 0 0,0 0 0,27-20 15,-27 20-15,35-12 16,-18 5-16,4 0 0,3 2 16,2-1-16,-1 1 0,8-2 15,1 1-15,-2 0 0,-2-1 0,1-1 16,-7 3-16,-4 0 0</inkml:trace>
  <inkml:trace contextRef="#ctx0" brushRef="#br0" timeOffset="481373.8383">6209 7333 0,'0'0'0,"0"0"0,0 0 16,26-5-16,-26 5 0,29-7 0,-9 3 15,1 0-15,1 0 0,11-3 16,3-2-16,0 2 0,-5 0 16,2 0-16,-6 3 0,-5-1 15</inkml:trace>
  <inkml:trace contextRef="#ctx0" brushRef="#br0" timeOffset="481925.6629">6572 6569 0,'0'0'16,"0"0"-16,0 0 0,-29-1 0,17 0 15,-7 2-15,-5 3 0,-7 2 16,-3 1-16,-4 3 0,-3 4 16,-10 4-16,-2 2 0,-1 4 15,-1 4-15,-5 5 0,6 2 16,-2 9-16,2 5 0,10-3 16,4-3-16,4 12 0,6 6 15,9-4-15,7-2 0,10 2 16,10 1-16,9-4 0,5-5 0,27 25 15,7-6-15,0-18 0,3-10 16,18-10-16,12-6 0,1-7 16,-1-5-16,22-7 0,15-3 15,-11-4-15,-3 0 0,12-2 16,11-2-16,-13-1 0,-11-3 16,0-2-16,0-1 0,-18-5 0,-10 0 15,-5-10-15,-2-5 16,-11-3-16,-8 0 0,-13-9 15,-7-7-15,-12 0 0,-8-1 0,-5-8 16,-3-8-16,-8 4 0,-9 4 16,-14-2-16,-12 1 0,-9 6 15,-3 6-15,-23 1 0,-17 0 16,-1 10-16,-2 5 0,-15 1 16,-10 2-16,3 10 0,3 10 0,36 4 15,21 1-15,18 2 0</inkml:trace>
  <inkml:trace contextRef="#ctx0" brushRef="#br0" timeOffset="532851.1121">3058 2264 0,'0'0'0,"0"0"0,0 0 16,0 0-16,0 0 0,0 0 0,0 0 15,0 0-15,0 0 0,0 0 16,0 0-16,22 13 0,-22-13 15,22 3-15,-22-3 0,34 2 16,-16-1-16,5-1 0,5 0 16,0 0-16,-1 0 0,14 0 15,5-1-15,-3-1 0,-2 0 0,13 0 16,1 0-16,-3-2 0,-3-3 16,6-4-16,1-3 0,-5 2 15,-1 0-15,5-5 0,-3-2 16,-8 1-16,-5 0 0,-1-1 15,3-3-15,-9 3 0,-4 0 16,0-6-16,-1-4 0,-3 4 16,-4 3-16,1-6 0,-3-1 15,-3 2-15,-3 3 0,-2-3 16,-2-1-16,-2 0 0,-1-1 0,-3 1 16,-5 3-16,-1-3 0,1 0 15,-7-1-15,-2-1 0,-6 4 16,-2 3-16,-2-2 0,-1-1 15,1 4-15,-3-1 0,-9-1 16,-4 3-16,0 0 0,-3-3 0,0 5 16,-3 2-16,-1 3 0,-2 3 15,0 0-15,-2 2 16,1 4-16,-1 3 0,-11 4 0,0 3 16,3 3-16,3-1 0,1 5 15,-1 2-15,1 1 0,2-1 16,3 9-16,0 4 0,4 0 15,5 0-15,-13 11 0,11-3 16,7 1-16,7 1 0,5 2 16,7 3-16,6-16 0,-1 6 0,4 0 15,2 3-15,2 1 0,4-1 16,2 1-16,3 1 16,4 1-16,2 0 0,6-5 0,1-4 15,8-2-15,4-1 0,3-1 16,5-1-16,1 3 0,4 2 15,-1-7-15,1-4 0,1-2 16,-1-1-16,-10-4 0,-12-2 16,-6-3-16</inkml:trace>
  <inkml:trace contextRef="#ctx0" brushRef="#br0" timeOffset="533627.2152">4115 2063 0,'0'0'16,"0"0"-16,0 0 0,0 0 16,0 0-16,22 18 0,-22-18 15,19 10-15,-19-10 0,26 11 0,-12-4 16,4 0-16,1 0 16,3 1-16,3-1 0,0 0 0,4 0 15,9 0-15,2 1 16,2-4-16,2 1 0,10-1 0,2-2 15,-2 0-15,-3-2 0,12-4 16,0-3-16,-2 0 0,1-3 16,9-2-16,-3-2 0,-6-2 15,-3 0-15,11-6 0,-1-1 16,-4 0-16,-1-1 0,-4-2 16,-2-2-16,7-4 0,-4 1 0,17-10 15,-7 2-15,-11 3 0,-5 1 16,-4-1-16,-3-3 0,-10 6 15,-4 2-15,-5-4 0,-3-4 16,-7 9-16,-6 5 16,-4-5-16,-3-4 0,-7 1 0,-5 2 0,-9 6 15,-8 6-15,4 6 0,-4-4 16,-14 0-16,-9 0 0,-6 3 16,-7 0-16,-9 1 0,-6 0 15,1 3-15,-2 3 0,-40 4 16,5 5-16,8 2 0,6 1 0,3 2 15,1 2-15,7 2 16,5 2-16,-1 9 0,1 4 16,5 2-16,3 2 0,4 5 0,2 2 15,10 3-15,5 2 0,3 1 16,5-1-16,11-2 0,9-3 16,6 7-16,6 6 0,7-8 15,8-3-15,2-6 0,3-2 16,11 3-16,5 0 0,13 4 15,6 1-15,8-4 0,5-4 0,5-2 16,1 0-16,-1 1 0,0 0 16,-19-8-16,-13-8 0,-9-4 15</inkml:trace>
  <inkml:trace contextRef="#ctx0" brushRef="#br0" timeOffset="535045.8955">2021 8373 0,'0'0'16,"0"0"-16,0 0 0,28-2 0,-28 2 15,21-3-15,-21 3 16,32-1-16,-13-1 0,1 1 16,4 0-16,-1 0 0,3-1 0,9 0 15,2 1-15,2 0 0,2 0 16,12-2-16,0-2 0,-3 3 15,-1 0-15,12 1 0,0 1 16,-1-2-16,-3 0 0,13-2 16,-1 1-16,-2 1 0,-1 1 0,13-1 15,0-1-15,-8 1 16,-3 1-16,33-2 0,-2 0 16,-18 2-16,-8 0 0,6-1 0,6-1 15,-9 1-15,-10 1 0,7 0 16,4 0-16,-4 0 0,-1 0 15,0 0-15,7 0 0,-6 0 16,-4 1-16,7-1 0,6-1 16,-11 2-16,-6 1 0,6 0 15,4-1-15,-6-1 0,-3 0 16,4 0-16,6 0 0,-7 3 0,-5 3 16,8-4-16,1-4 15,-7 0-15,-3 1 0,7 2 0,6 1 16,-11-1-16,-7 0 0,5 0 15,7 0-15,-5 1 0,-1 0 16,2 0-16,4 2 0,-6-1 16,-4 3-16,2-5 0,1-3 15,-5 4-15,-1 1 0,5 4 16,6 0-16,-8-2 0,-3-2 0,3 0 16,5 0-16,-10 1 15,-3 1-15,3-3 0,4 2 0,-10-2 16,-5 0-16,4 1 0,1-1 15,-7 1-15,-5-1 0,2 1 16,4-4-16,-12 5 0,-4 2 16,-2-4-16,-1-3 0,-4 0 0,-4 0 15,-8 1-15,-3 1 16,-5 0-16,0 4 0,-8 0 0,-4 1 16,4-2-16,3 0 0,0-2 15</inkml:trace>
  <inkml:trace contextRef="#ctx0" brushRef="#br0" timeOffset="535429.6004">5839 8356 0,'0'0'0,"13"1"0,6 3 0,1-1 16,4 0-16,16 0 0,20 2 15,1 0-15,0 1 0,22 1 16,6 2-16,9 0 0,-4-1 0,20-1 16,3 2-16,31 4 0,-20 0 15,-40-4-15,-26-3 0,-21-1 16</inkml:trace>
  <inkml:trace contextRef="#ctx0" brushRef="#br0" timeOffset="537147.7321">8704 8489 0,'0'0'0,"9"-1"0,-2 1 15,0 1-15,0 2 0,4-2 16,0-1-16,9 1 0,2-1 0,2 1 16,1 0-16,3 0 0,2-1 15,1 1-15,3 0 0,7 0 16,1 2-16,1-2 0,0 1 15,1-2-15,1 0 0,9 1 0,1 0 16,-3 1-16,-2 0 0,3-1 16,2-1-16,10 1 0,-2 1 15,0 0-15,-1 2 0,-2 0 16,-1-1-16,10-1 0,1-4 16,-3 5-16,-1 0 0,-1 2 15,0 4-15,28-4 0,-8-3 0,-6 0 16,-4 1-16,-2-1 0,-2 2 15,4-3-15,4-2 0,-5 1 16,-3 2-16,1 1 0,-2-1 16,-1 3-16,-2 2 0,7-3 15,4-3-15,-2-2 0,-1 0 16,5-2-16,1 2 0,-3 0 16,-1 2-16,5-3 0,5 1 15,-4 1-15,-4 1 0,2 0 16,-1 0-16,5-1 0,2-1 0,-2 1 15,-2 1-15,-4 3 0,-2 1 16,9-2 0,6-3-16,-4-1 0,-3-2 0,2 3 0,2 2 15,-5 1-15,-3 1 0,5 1 16,4-1-16,-3-1 0,-1 0 0,0 0 16,0 2-16,-3 0 15,-3 0-15,2-4 0,2 1 0,-3 0 16,0 4-16,-1-3 0,1 0 15,-4 1-15,-3-1 0,-5 1 16,-2-2-16,-4 2 0,-3 1 16,-2-3-16,1 1 0,-1-2 15,-1 0-15,-3 1 0,-1 2 16,-9-2-16,-5 1 0,-8-3 16,-5-1-16,-1 0 0,-2 1 0,-3-1 15,-4 0-15,-6 2 0,-5 0 16,-10 4-16,-5 0 15,4-5-15,-1-4 0,-7 2 0,-6 0 16,1 0-16,-2 1 0,-9-1 16,-7 1-16,-2-3 0,0-1 15,-9 0-15,-5 0 0,-3-1 16,-4 1-16,-5-1 0,-4 1 16,-12-5-16,2 0 0,-5 3 15,-2 2-15,-39-2 0,9-2 0,0-4 16,0-2-16,2 3 0,1 2 15,0 2-15,-1 1 0,-2 1 16,0 3-16,-4-6 0,0-2 16,-1 3-16,-1 3 0,-5-2 15,-2-1-15,2 0 0,1 1 16,0 0-16,-2 1 0,1 0 16,0 2-16,-1-4 0,-1 1 15,4 5-15,2 3 0,-6 2 16,-3 1-16,7-3 0,6-1 0,-2 2 15,-2 0-15,4 2 0,3-1 16,0 1-16,1 0 0,6-1 16,3-1-16,4 2 0,3 4 15,5-1-15,6 3 0,0 2 16,-1 0-16,6-3 0,2-3 0,5-2 16,4-1-16,5 1 15,3 0-15,7 4 0,5 0 16,7-3-16,4-1 0,9 0 0,6 2 15,6-2-15,3-1 0,4-3 16,1-4-16,6 3 0,4 0 16,9 0-16,5 2 0,8-4 15,4-1-15,9 2 0,7 1 16,-12 1-16,5-1 0,13 0 16,7-2-16,3 2 0,1 1 0,10-2 15,8 1-15,34-3 0,-7-5 16,0 4-16,2 2 0,-1 2 15,-1-1-15,7 2 0,5 2 16,0-1-16,3 1 0,9-3 16,6-1-16,-2 4 0,-2 2 15,6-3-15,4-2 0,2-2 16,1 0-16,6 1 0,7 1 16,-6 1-16,-1 3 0,5-5 15,6 1-15,-5 1 0,-1 3 0,0 1 16,1 3-16,-6 0 0,-2-1 15,-5-1-15,-3-2 16,-10-1-16,-7 1 0,-10 5 0,-8 5 16,-16-3-16,-11-2 0,-8-2 15,-5 0-15,-21-3 0,-14 0 0,-8 0 16,-6-2-16,-4 0 16</inkml:trace>
  <inkml:trace contextRef="#ctx0" brushRef="#br0" timeOffset="546723.8983">16691 8322 0,'0'0'0,"0"0"0,0 0 16,0 0-16,18 21 0,-18-21 0,13 24 15,-13-24-15,11 30 0,-5-13 16,-1 1-16,3-5 0,2-5 15,-2-1-15,-1-1 0,0 0 16</inkml:trace>
  <inkml:trace contextRef="#ctx0" brushRef="#br0" timeOffset="546991.2124">17212 8244 0,'0'0'15,"0"0"-15,0 0 0,0 0 16,0 0-16,-29 16 0,29-16 15,-46 17-15,17-7 0,-5 2 16,-4 1-16,-10 8 0,-2 2 0,-6 5 16,5-1-16,7-2 0,6-5 15,4 2-15,11-1 0,12-5 16,10-3-16,11-5 0,9-4 16,8-2-16,8-2 0,12 1 15,6 0-15,3-5 0,1-3 0,6-2 16,-4 1-16,-11 2 15,-6 1-15,-12 0 0,-9 2 0,-16 2 16,-10 1-16,0 0 0,2 0 16,1 0-16</inkml:trace>
  <inkml:trace contextRef="#ctx0" brushRef="#br0" timeOffset="547157.862">16421 8733 0,'0'0'15,"0"0"-15,0 0 0,0 0 16,0 0-16,27 3 0,-27-3 15,46 0-15,-13-2 0,7-1 16,6-1-16,18-2 0,2 2 0,15-3 16,-2 0-16,8-2 0,-7 1 15,0-7-15,-13 0 0,-14-4 16,-11 0-16,-10 4 0,-8 4 16,-6 2-16</inkml:trace>
  <inkml:trace contextRef="#ctx0" brushRef="#br0" timeOffset="547391.8332">17021 8200 0,'0'0'0,"0"0"0,0 0 16,0 0-16,-22 24 0,7-8 16,-2 8-16,-3 6 0,-2 7 15,-11 22-15,-4 7 0,-10 21 16,-1 2-16,-6 18 0,4 0 15,-2 1-15,-1-2 0,0 6 16,17-32-16,13-25 0,8-18 0,3-12 16,2-11-16,8-13 0,5-10 15,0 5-15,-2 1 0,-1 3 16</inkml:trace>
  <inkml:trace contextRef="#ctx0" brushRef="#br0" timeOffset="547775.1632">16772 8868 0,'0'0'0,"0"0"0,0 0 16,33 0-16,-12-1 0,5-1 0,5 1 16,10 2-16,0 2 15,-1 3-15,0 2 0,0 3 16,-8-1-16,-8 2 0,-5 2 0,-8 0 16,-6-1-1,-15 2-15,-11 0 0,-7 3 16,-6 3-16,2-3 0,1-2 0,-8 0 15,1-2-15,3-3 0,3-3 0,0-5 16,5-4-16,9-3 16,6-3-16,9 1 0,5 1 15,4 0-15,1 1 0,7-1 16,2 1-16,-1 3 0,3 1 0,1 3 16,2 3-16,-2-1 0,-3 1 15,-3 3-15,-1 1 16,-3-1-16,-3-1 0,-5 2 0,-3-1 15,-3 2-15,0 0 0,-5-1 16,-3-1-16,-2 0 0,0-2 16,-2-3-16,1-4 0,-4 0 15,-2-1-15,0-4 0,0-4 16,4 2-16,4 1 0,2 1 16</inkml:trace>
  <inkml:trace contextRef="#ctx0" brushRef="#br0" timeOffset="547908.6323">16678 9158 0,'0'0'0,"0"0"0,0 0 16,0 0-16,3 23 15,-3-23-15,6 25 0,3-9 0,4 1 16,1 4-16,2 0 0,10 5 16,5 0-16,1-6 0,1-4 0,16-6 15,6-7-15,-4-3 16,-1-2-16,-3 0 0,-10 1 16,-8 0-16</inkml:trace>
  <inkml:trace contextRef="#ctx0" brushRef="#br0" timeOffset="548109.0412">17402 8983 0,'0'0'16,"0"0"-16,0 0 0,37-4 0,-17 1 16,7-1-16,6 0 15,2 1-15,2-2 0,15 0 16,3-2-16,5 1 0,-7 1 0,6-4 15,-5-1-15,-11 2 0,-8 1 16,-7 2-16,-7 1 0,-5 1 16</inkml:trace>
  <inkml:trace contextRef="#ctx0" brushRef="#br0" timeOffset="548275.976">17789 8653 0,'0'0'0,"0"0"0,0 0 16,0 0-16,0 0 0,-9 35 0,3-15 16,-3 4-16,-1 1 0,-2 7 15,-1 4-15,-4 10 0,1 1 0,-1 0 16,4-9-16,2-7 0</inkml:trace>
  <inkml:trace contextRef="#ctx0" brushRef="#br0" timeOffset="548409.1396">17558 9320 0,'0'0'0,"0"0"16,25-2-16,-25 2 0,44-3 0,-13-1 15,7 0-15,9-3 0,-1-1 16,16-6-16,3-6 16,-3 2-16,-15 4 0,-9 3 0</inkml:trace>
  <inkml:trace contextRef="#ctx0" brushRef="#br0" timeOffset="548693.0477">19053 8484 0,'0'0'0,"0"0"16,0 0-16,-40 8 0,17-3 0,-11 5 15,-9 5-15,-17 7 16,-2 4-16,-15 12 0,1 5 0,-2 4 15,12-7-15,6-3 0,16-10 16,11 7-16,9 4 0,15-8 16,13-12-16,15-9 0,10-7 0,20-6 15,16-3-15,-6 0 16,3-2-16,11 2 0,4 1 16,-14-1-16,-7-3 0,20 1 0,-11 2 15,-18 5-15,-14 1 0,-10 1 16,-7-1-16,-5 1 0</inkml:trace>
  <inkml:trace contextRef="#ctx0" brushRef="#br0" timeOffset="548931.074">18828 8715 0,'0'0'15,"0"0"-15,-6 40 0,3-18 0,0 4 16,-3 22-16,0 12 0,-3 13 16,0-1-16,2 12 0,4-1 15,2-5-15,1-15 0,1-3 16,2-11-16,1-12 0,-1-8 16,-2-10-16,0-7 0,-4-8 0,-2-4 15,2 0-15,1 0 0,2 0 16</inkml:trace>
  <inkml:trace contextRef="#ctx0" brushRef="#br0" timeOffset="549126.8328">18611 9080 0,'0'0'0,"0"0"16,0 0-16,-5 21 0,5-21 0,-9 28 15,2-9-15,-1 0 16,0 0-16,-1-1 0,1-3 0,-2 2 16,1-3-16,2-3 0,2-1 15,-1-2-15</inkml:trace>
  <inkml:trace contextRef="#ctx0" brushRef="#br0" timeOffset="549760.607">18668 9075 0,'0'0'0,"0"0"0,0 0 16,31-3-16,-18 2 0,4 2 0,2 2 15,1 2-15,0 0 0,3 3 16,-2 2-16,-3-1 0,-3 1 16,-3 0-16,-1 0 0,-3-1 15,-2 0-15,-7 0 0,-5 1 16,-5-1-16,-4-2 0,-5 1 16,-5 0-16,-1-2 0,-2-1 0,-6-1 15,-1-2-15,3-1 16,1-1-16,4-4 0,1-3 0,5 0 15,5 0-15,6 0 0,5 2 16,9-1-16,6 3 0,6-1 16,7 0-16,5 0 0,3 2 15,0 1-15,1 3 0,-1 0 16,-1 2-16,3 1 0,-3-1 16,-8 4-16,-5 1 0,-9 2 15,-7 2-15,-8-1 0,-6 0 0,-9 2 16,-7 2-16,-2-1 0,-2-1 15,-11 3-15,-3 1 0,5-3 16,3-4-16,4-1 0,2-1 16,6-4-16,5-2 0,4 0 15,4 1-15,8-3 0,2-1 16,13-1-16,10-2 0,2 1 16,4-3-16,7 1 0,5-2 15,7 1-15,-1 2 0,-1 1 16,-2 2-16,-4 0 0,-4 0 0,-2 2 15,-5 2-15,-11 2 0,-5 1 16,-11 3-16,-9 2 0,-5-1 16,-3 0-16,-11-1 0,-11 1 15,0 0-15,0 1 0,-3 0 16,-2 2-16,3-3 0,3 0 16,-3-4-16,5-2 0,9-2 0,9-1 15,7 1-15,4 0 16,9-3-16,9-2 0,13-2 0,12-2 15,6 0-15,4 1 0,11-2 16,8 0-16,2-1 0,1 1 16,16-4-16,10-4 0,-7-4 15,-7-3-15,8-4 0,-27 8 16,-18 6-16</inkml:trace>
  <inkml:trace contextRef="#ctx0" brushRef="#br0" timeOffset="549960.329">19547 8678 0,'0'0'16,"0"0"-16,30-2 0,-13 2 0,3 0 15,13-2-15,8-2 16,-3 3-16,1 0 0,11 1 0,1 0 15,-8 0-15,-8 0 0,-7 0 16</inkml:trace>
  <inkml:trace contextRef="#ctx0" brushRef="#br0" timeOffset="550130.3353">19580 8829 0,'0'0'15,"0"0"-15,0 0 0,-4 29 0,4-29 16,-1 29-16,1-13 0,1-1 16,0 0-16,3 3 0,1-2 15,1-2-15,-2-2 0,0-3 16</inkml:trace>
  <inkml:trace contextRef="#ctx0" brushRef="#br0" timeOffset="550427.5515">20074 8885 0,'0'0'0,"0"0"16,0 0-16,-31 8 0,10-1 0,-7 2 15,-6 1-15,-5 1 0,-4 1 16,-14 5-16,-1 3 0,-10 3 16,6-1-16,-7 4 0,8-2 15,5-5-15,13-4 0,14-5 16,9-2-16,18-1 0,12 0 15,13-4-15,11-2 0,10-1 0,9-1 16,9-3-16,7 0 0,12-3 16,-2 0-16,5-1 0,-8 2 15,-9 0-15,-5 1 0,4 0 16,-21 2-16,-20-3 0,-14-2 16,-12 2-16,-5-3 0,1 3 0,2 2 15,0 1-15</inkml:trace>
  <inkml:trace contextRef="#ctx0" brushRef="#br0" timeOffset="550881.8209">19740 8505 0,'0'0'0,"0"0"0,0 0 0,0 0 0,0 0 16,4 29-16,-4-29 15,3 38-15,-1-14 0,1 10 0,-1 8 16,0 3-16,0 3 0,2 18 16,0 17-16,-1-8 0,1-6 15,-1 9-15,0 5 0,-3-16 16,-3-11-16,-5-1 0,-3-7 16,-6-9-16,-6-6 0,-7-7 15,-8-4-15,2-7 0,-4-3 0,-11-6 16,-3-4-16,5-9 0,2-6 15,7-5-15,2-2 0,9 3 16,7 4-16,14-2 0,8 0 16,8-1-16,8-1 0,18 0 15,17-2-15,6 3 0,6 4 16,30 3-16,12 5 0,-2 4 16,-2 4-16,48 10 0,-13 8 15,-28-3-15,-18-3 0,-10 4 16,-9-1-16,-22-1 0,-15-3 0,-18 4 15,-9 2-15,-8-3 0,-5-1 16,-14-1-16,-12 0 0,-8-6 16,-5-2-16,-7-3 0,-5-1 15,18-2-15,12-1 0,9 0 16</inkml:trace>
  <inkml:trace contextRef="#ctx0" brushRef="#br0" timeOffset="559206.1784">6848 7467 0,'0'0'0,"0"0"0,0 0 15,-33-3-15,19 3 0,-7 1 16,-4 2-16,-11 0 0,1 1 0,-6 4 16,-6 5-16,-9 2 0,4 4 15,-11 8-15,-3 2 16,6-3-16,6-4 0,-8 11 0,4 4 15,4 2-15,5 3 16,3 4-16,6 4 0,5-1 16,11-8-16,10 2 0,7-2 0,7 0 15,7 1-15,15-6 0,7-3 16,5-2-16,2-2 0,10 0 16,7-1-16,6-5 0,2-2 15,40 7-15,-2-4 0,-4-8 16,0-5-16,4-5 0,3-5 15,1-2-15,1-4 0,-3 0 16,3 1-16,-8-7 0,-3-4 0,-2-1 16,0 0-16,-5-3 0,-5-3 15,-3 0-15,-2 1 0,-3-4 16,-4 0-16,-6-6 0,-5-3 16,-10-1-16,-7 1 0,-5-5 15,-1-2-15,-9 4 0,-8 1 16,-8-2-16,-4 0 0,-11 3 15,-4-1-15,-11-1 0,-6-2 16,-5-2-16,1-2 0,-11 1 16,-6-1-16,-5 6 0,-5 5 0,-7 2 15,-5 2-15,-6 2 0,-2 1 16,-10 6-16,-5 3 0,4 1 16,2 2-16,-10 6 0,-6 4 15,3 1-15,6 1 0,0 4 16,1 5-16,2 3 0,-1 2 0,4 5 15,3 2-15,4 4 0,8 3 16,2 3-16,3 5 0,5 1 16,1 1-16,10 2 0,8 1 15,2 0-15,1-3 0,7 7 16,6 4-16,10 1 0,8 0 16,6-4-16,4-5 0,7 0 15,5-2-15,11 2 0,13 2 16,0-5-16,1-2 0,9-1 15,6-1-15,5-5 0,4-4 0,8-6 16,5-4-16,-2-5 0,0-4 16,11 4-16,8 2 0,2-4 15,6-5-15,-2-6 0,0-3 16,-3-4-16,-3-2 0,6-3 16,4-1-16,-11 1 0,-5-2 15,1-1-15,-2-3 0,-5-1 16,-8-1-16,-2-4 0,-1-4 15,-11-2-15,-5-2 0,-8-1 16,-4 0-16,-4 2 0,-3-2 0,-5-2 16,-5-3-16,-11 0 0,-6-2 15,-10 3-15,-6 0 0,-10 0 16,-4 0-16,-9-1 0,-7-3 16,-3 9-16,-3 4 0,-11 0 15,-9-1-15,-6 3 0,-2 1 0,-8 5 16,-3 5-16,-4 2 0,-2 1 15,-9 10-15,-8 3 16,3 2-16,3 0 0,-6 6 16,-5 2-16,0 10 0,-1 6 0,3 8 15,1 2-15,12 5 0,7 5 16,7 8-16,2 9 0,15-2 16,10-1-16,18 6 0,13 4 15,16-1-15,9-3 0,16-7 16,9-3-16,17 1 0,12 1 15,-18-18-15,-10-12 0,-9-7 0</inkml:trace>
  <inkml:trace contextRef="#ctx0" brushRef="#br0" timeOffset="559620.8201">7923 8482 0,'0'0'0,"0"0"16,0 0-16,0 0 0,-11 28 0,11-28 15,-23 27-15,9-10 16,-2 1-16,0 3 0,-2 4 16,-4 5-16,1 0 0,7-3 15,4-1-15,4-6 0,6 0 0,7-3 16,9-6-16,7-4 0,6-1 15,9-4-15,5-3 0,0-2 16,-1-3-16,10-4 0,1 0 16,-9-2-16,-7-3 0,-3 3 15,-8 3-15,-8 2 0</inkml:trace>
  <inkml:trace contextRef="#ctx0" brushRef="#br0" timeOffset="559820.7287">7999 8633 0,'0'0'0,"0"0"0,0 0 15,-16 32-15,7-15 0,-5 7 16,-6 6-16,-5 10 0,-1 1 0,-6 12 16,1 3-16,3-8 0,2-4 15,-1 2-15,2-4 0,5-6 16,4-9-16,4-6 0</inkml:trace>
  <inkml:trace contextRef="#ctx0" brushRef="#br0" timeOffset="560054.5162">7803 9063 0,'0'0'0,"8"-5"15,4-1-15,1 0 0,2 1 0,10-1 16,6-1-16,1 2 16,-1-1-16,11 2 0,1 1 15,-5 0-15,-3 2 0,-5 2 0,-2 0 16,-5 5-16,-2 2 0,-6 2 15,-4 2-15,-5 2 0,-6 2 16,-8 2-16,-6 1 0,-3 1 16,-4-2-16,-2 3 0,-4 2 15,-2-3-15,-1-1 0,-6 0 16,-1-4-16,4-3 0,2-5 0,3-4 16,1-5-16,7 1 0,5-1 15,3 2-15</inkml:trace>
  <inkml:trace contextRef="#ctx0" brushRef="#br0" timeOffset="560204.4907">7976 9025 0,'0'0'0,"0"0"0,16 15 16,-6-5-16,3 3 0,-1 2 16,2 1-16,7 8 0,-2 0 0,3 0 15,1 0-15,1 1 0,-3-4 16,-2-6-16,-2-4 0,-3-2 15,-3-2-15,-2-2 0</inkml:trace>
  <inkml:trace contextRef="#ctx0" brushRef="#br0" timeOffset="560371.2619">8187 8471 0,'0'0'0,"0"0"0,0 0 0,23 10 16,-23-10-16,22 13 0,-8-1 16,-2-2-16,1-1 0,-5-1 15</inkml:trace>
  <inkml:trace contextRef="#ctx0" brushRef="#br0" timeOffset="560572.0665">8669 8807 0,'0'0'0,"0"0"16,22-2-16,-8 0 0,0 1 0,9-2 16,5-1-16,0 1 0,-2-1 15,6 0-15,-1-1 16,-7 1-16,-1 1 0,-6-1 0,-3 1 15,-2 1-15</inkml:trace>
  <inkml:trace contextRef="#ctx0" brushRef="#br0" timeOffset="560855.7546">8755 8624 0,'0'0'0,"0"0"15,0 0-15,0 0 0,0 0 0,3 22 16,-3-22-16,-1 26 15,1-26-15,-7 39 0,2-12 16,-4 0-16,1 1 0,-3 4 16,0-1-16,2-7 0,2-3 0,-1-2 15,1-1-15,-2-1 0,2-3 16,1-1-16,3-5 16,0-1-16,1 0 0,7-4 0,4-2 15,2-1-15,3-2 0,6-1 16,5 0-16,2-2 0,-1-1 15,3 0-15,1-2 0,4 0 16,-2 1-16,-7 1 0,-4 1 16,-3 2-16</inkml:trace>
  <inkml:trace contextRef="#ctx0" brushRef="#br0" timeOffset="561056.1602">8734 9115 0,'0'0'0,"0"0"15,0 0-15,0 0 0,0 0 0,0 0 16,1 25-16,-1-25 16,0 0-16,15 18 0,-15-18 15,27 6-15,-27-6 0,32 2 16,-15-3-16,0 0 0,-1-2 0,1 1 16,1-1-16,-3 1 0,-2-1 15,-1 2-15</inkml:trace>
  <inkml:trace contextRef="#ctx0" brushRef="#br0" timeOffset="561255.6093">8577 9114 0,'0'0'0,"0"0"15,0 0-15,0 21 0,0-21 0,-1 21 16,1-21-16,-2 32 15,1-15-15,0 0 0,-1 1 16,1-1-16,0-1 0,-1 1 16,1-3-16,0-1 0,0-3 0,0-1 15</inkml:trace>
  <inkml:trace contextRef="#ctx0" brushRef="#br0" timeOffset="561424.9802">8757 9290 0,'0'0'0,"0"0"0,23 6 0,-8-1 16,2 1-16,10 4 0,7 3 16,0 0-16,0 0 0,12 3 15,4 0-15,-5-4 0,-3-1 0,6-1 16,-1-3-16,-10-2 0,-4-2 16,-6-6-16,-6-3 0,-6 1 15,-3 1-15,-2 1 0</inkml:trace>
  <inkml:trace contextRef="#ctx0" brushRef="#br0" timeOffset="561995.3646">9211 8714 0,'0'0'0,"0"0"16,0 0-16,0 0 0,23 3 0,-23-3 16,24 8-16,-9-4 0,0 2 15,-3 1-15,2-1 16,-2 1-16,-1 0 0,0 3 16,-4 1-16,-2-3 0,-3 1 0,-9 3 15,-8 0-15,-3-1 0,0-2 0,-8 3 16,-5 0-16,3-2 15,2-1-15,-7 1 0,2-1 16,5-2-16,3-3 0,5-1 16,6-1-16,5-2 0,5-2 0,7 1 15,5 0-15,-1 1 0,3 1 16,4 2-16,4 2 0,-6-1 16,-2 1-16,0 3 0,-2 3 15,-3 0-15,-1-2 0,-9 8 16,-4 4-16,0-5 0,-1 1 0,-3 5 15,0 0-15,1-2 16,3-3-16,2 0 0,3 0 16,3-2-16,2-1 0,10-2 15,5-2-15,2-3 0,0-1 0,7-2 16,9 0-16,-5-1 0,-2-1 16,6-2-16,-1-2 0,-1 0 15,-3-1-15,0-4 0,-3-2 16,-6-1-16,-2 0 0,-6-2 15,-2-2-15,-6-1 0,-2-1 16,-9-2-16,-5-2 0,-2 5 16,-3 0-16,3 3 0,2 3 15,2 0-15</inkml:trace>
  <inkml:trace contextRef="#ctx0" brushRef="#br0" timeOffset="565643.3691">1784 9069 0,'0'0'0,"0"0"0,22-5 0,-7 4 15,1-1-15,17 0 0,10-1 16,4 0-16,1 1 0,25-2 16,14 2-16,13-2 0,-2-2 0,36 0 15,31 1-15,34 2 0,-31 5 16,11-4-16,11-2 16,-21-1-16,-15-1 0,22 2 0,15 1 15,-23 3-15,-18 1 0,14 0 16,10 2-16,-25 0 0,-17-2 0,2 1 15,5-1-15,-29 0 16,-19 1-16,-11 3 0,-11 4 16,-18-5-16,-13-2 0,-17-7 15,-11-3-15,-3 1 0,-3 3 0,1 1 16</inkml:trace>
  <inkml:trace contextRef="#ctx0" brushRef="#br0" timeOffset="566095.3851">2258 9842 0,'0'0'16,"22"-3"-16,5 2 0,2 0 0,0 0 16,21 1-16,11-1 15,12-1-15,0 1 0,24-2 0,10-1 16,9 0-16,-3 2 0,65-2 15,0 0-15,-16 0 0,-9-2 16,21-2-16,13-2 0,-15-1 16,-8 0-16,18-1 0,11 0 15,-20 4-15,-13 3 0,10 1 16,4 2-16,-22 4 0,-14 3 0,-6-1 16,-2-1-16,-23-2 0,-12-1 15,-15 0-15,-8 0 0,-19 2 16,-11 3-16,-26-5 0,-13-4 15,0 1-15,-3 3 0,1-2 16</inkml:trace>
  <inkml:trace contextRef="#ctx0" brushRef="#br0" timeOffset="566560.967">2267 10629 0,'0'0'0,"25"-1"0,1 0 0,5 0 0,0 1 16,26-2-16,25-4 16,1 2-16,2 1 0,33-5 15,33-5-15,-12 1 0,-12 2 0,87-8 16,-1 1-16,-27 1 0,-19 1 16,25 0-16,17 2 0,-25 0 15,-14 3-15,14 2 0,14 2 16,-27 4-16,-16 2 0,16 0 15,12-1-15,-29 4 0,-18 3 0,6-5 16,6-3-16,-24 2 16,-17 2-16,-1-3 0,-2-1 15,-26 0-15,-16 0 0,-12 2 0,-7 2 16,-16-2-16,-10-3 0,-17-1 16,-11-2-16,-12 3 0,-9 1 15,10 1-15,7 0 0,5 0 16</inkml:trace>
  <inkml:trace contextRef="#ctx0" brushRef="#br0" timeOffset="567062.1907">1923 11221 0,'0'0'0,"0"0"0,0 0 0,37 1 16,-37-1-16,41 1 0,-8 1 15,3-2-15,0 1 0,24 0 16,12 0-16,14-2 0,-3-3 0,27 0 16,22 0-16,10-1 15,-9-1-15,70 2 0,-2 3 16,-30-5-16,-21-1 0,17-2 0,9 2 16,-11 2-16,-7 4 0,15 1 15,8 0-15,-16 2 0,-10 0 16,18 2-16,13 3 0,-18-1 15,-11-2-15,11 3 0,8 0 16,-18 4-16,-15 1 0,6-1 16,3 0-16,-20-3 0,-13-4 0,-5 4 15,-5 1-15,-15-7 16,-13-6-16,-6 5 0,-4 3 16,-17-1-16,-12-2 0,-15-1 0,-11-2 15,-11-6-15,-7-4 0,0 4 16,1 2-16,0 2 0</inkml:trace>
  <inkml:trace contextRef="#ctx0" brushRef="#br0" timeOffset="568046.3102">4543 11274 0,'0'0'0,"0"0"0,-30-12 0,13 7 15,-2 1-15,-6-3 0,-7 0 16,-17-1-16,-7 3 0,-18-3 0,-3 0 15,-19 0-15,-4 0 0,-22 7 16,-3 7-16,-15 0 0,5 1 16,-51 13-16,17 2 0,13 2 15,7 1-15,9 5 0,4 6 16,9 2-16,8-2 0,1 13 16,-2 4-1,0 13-15,0 8 0,38-21 0,28-13 16,18 5-16,14 4 0,11-6 15,4-5-15,18-1 16,11 1-16,9-8 0,3-5 0,27 6 16,18 2-16,-4-5 0,-2-3 0,32 0 15,24 0-15,-8-6 0,-2-3 16,33-1-16,25-2 16,-15-1-16,-8-1 0,40 1 0,29 1 15,-21-3-15,-12-2 0,41-1 16,28 0-16,-31-1 0,-17-1 0,42 5 15,33 5 1,-34 2-16,-23 0 0,-10-3 0,-8-1 16,-11-2-16,-9-2 0,-10-6 15,-7-5-15,-19-5 0,-13-4 0,-12-4 16,-7-1-16,-18-2 0,-11-3 16,-12-1-16,-6-2 0,-20-4 15,-9-2-15,-14-7 0,-10-2 16,-21-3-16,-14-1 0,-20-10 15,-14-5-15,-13 3 0,-9 3 16,-17-8-16,-11-3 0,-12-7 16,-8-4-16,-21 12 0,-14 9 15,3 9-15,2 8 0,-24-5 16,-14-4-16,6 7 0,2 3 0,-12 2 16,-8 2-16,6 3 0,4 4 15,-5 4-15,-5 4 0,13 2 16,7 2-16,1 4 0,1 4 15,11 0-15,7 1 0,7 2 16,5 0-16,21 0 0,14 1 16,15 3-16,7 4 0,13-6 15,5-3-15,18-2 0,10 0 16,5 3-16,8 3 0,6-2 16,1 0-16,8-2 0,6 0 0,1 0 15,5 0-15,1 2 0,-2-1 16,2 1-16,0 0 0,0 0 15,0 0-15,0 0 0,0 0 16,0 0-16,2 0 0,-2 0 16,1 0-16,-1 0 0,0 0 15,0 0-15,0 3 0,0-1 16,0 0-16,0 3 0,0 1 0,-3 0 16,-2 2-16,0-2 0,2-2 15,0 0-15</inkml:trace>
  <inkml:trace contextRef="#ctx0" brushRef="#br0" timeOffset="570398.0149">7891 11650 0,'0'0'0,"0"0"0,0 0 0,24 4 16,-24-4-16,27 6 0,-5-2 0,1 0 16,5 0-16,13 4 0,5 1 15,2 1-15,3 1 0,15 0 16,3-2-16,11 1 0,-3 0 15,12 2-15,-6 1 16,-3-2-16,-5-3 0,1-1 16,-10-5-16,-12 5 0,-8 2 0,-9-4 15,-7-3 1,-10-2-16,-8 0 0,-6 2 0,-6-2 16,-9 5-16,-7 3 0,-2-2 15,-3-1-15,-10 3 0,-6 2 16,0-2-16,2 0 0,-12 5 15,-6 4-15,-1-1 0,0-1 16,-3 4-16,0 1 0,5-1 16,5-2-16,-9 2 0,-4 1 15,10 1-15,7 1 0,6-3 16,3-1-16,5-3 0,5-3 16,5-2-16,5-2 0,6-4 0,5-1 15,2-9-15,2-4 0,1-5 16,2-3-16,4-3 15,0-4-15,1 2 0,1 0 0,2-8 16,2-6-16,0-1 0,2-1 0,4-10 16,1-2-16,1 5 15,1 6-15,-2-5 0,-3-3 0,0 6 16,-1 6-16,4-4 16,2 3-16,-3 7 0,-4 6 0,0 6 15,-1 6-15,-6 3 0,-1 2 0,-1 6 16,2 5-16,-1 5 15,0 5-15,-3 2 0,1 5 16,-1 5-16,1 5 0,-2 6 16,0 7-16,0 0 0,-1-1 0,-1 14 15,-1 4-15,0-4 0,1-3 16,-1 6-16,1-2 16,0-3-16,0-2 0,2-3 0,-1-4 15,0-7-15,0-7 0,0-5 16,0-2-16,-2-9 0,0-2 15,1-6-15,2-2 0,-2-3 0,1 0 16,-2-8-16,-2-4 16,-3-1-16,-3 0 0,-4-8 15,-3-5-15,-1 0 0,0-1 0,-11-12 16,-6-4-16,0 1 0,1 0 16,-3 1-16,-3 3 0,0-5 15,4 2-15,0 3 0,1 3 16,3 4-16,4 4 0,-3 0 15,4 4-15,7 7 0,5 3 16,4 1-16,1 3 0,2 2 16,2 1-16,1 4 0,1 3 15,2 2-15,1 1 0,0-2 0,-1-2 16,0 0-16</inkml:trace>
  <inkml:trace contextRef="#ctx0" brushRef="#br0" timeOffset="623987.1661">1718 12547 0,'0'0'0,"0"0"16,0 0-16,0 0 0,12 23 0,-12-23 15,9 20-15,-9-20 0,9 26 16,-5-15-16,0-1 0,2-1 16,-3-1-16,2-3 0,2 0 15,0-3-15,2 0 0,4-5 16,2-3-16,1-2 0,0 0 0,3-2 15,1-1-15,11-4 0,-1-1 16,-4 3 0,-4 2-16,-2 2 0</inkml:trace>
  <inkml:trace contextRef="#ctx0" brushRef="#br0" timeOffset="625241.9936">11047 12379 0,'0'0'16,"0"0"-16,18-15 0,-6 5 15,2-2-15,8-4 0,3-2 16,2-1-16,0-1 0,11-8 16,2-1-16,-1 3 0,-2 4 15,9-6-15,-1 0 0,-2 3 0,-2 3 16,-2 0-16,0-2 16,-3 4-16,-1 3 0,1-1 0,-4 1 15,-5 2-15,-2 2 0,-4 1 16,-3 0-16,-4 4 0,-2 2 0,-3 1 15,-2 2-15,-2 0 16,-2 1-16,-3 2 0,-1-3 16,1 3-16,-2-3 0,2 3 15</inkml:trace>
  <inkml:trace contextRef="#ctx0" brushRef="#br0" timeOffset="625571.3021">11731 11729 0,'0'0'0,"0"0"0,0 0 16,0 0-16,27-6 0,-27 6 0,18-5 15,-7 4-15,2-1 0,1 0 16,2 1-16,1 0 0,0 0 15,-2 0-15,0 0 0,1 2 16,-1 0-16,3 1 0,0 0 16,-2 0-16,0 1 0,-2 3 15,-1 2-15,-2-1 0,-1 1 0,-2 5 16,-3 2-16,-3 6 16,-2 2-16,-5 5 0,-5 4 15,0-1-15,-1-2 0,0 2 0,2-7 16,3-4-16</inkml:trace>
  <inkml:trace contextRef="#ctx0" brushRef="#br0" timeOffset="628108.1799">13365 11114 0,'0'0'0,"0"0"16,0 0-16,0 0 0,-22 1 0,22-1 15,-20 11-15,20-11 16,-27 16-16,9-3 0,-2 4 16,1 3-16,2 0 0,-9 16 15,-1 8-15,3-1 0,2 2 0,-4 12 16,2 1-16,0 4 0,4-8 16,3-1-16,5-9 0,2-8 15,4-7-15,-1-5 0,2-4 16,-1-4-16,0-3 0,-3-5 15,-4-2-15,-2-5 0,-3-3 16,6 0-16,2 0 0,3 1 0</inkml:trace>
  <inkml:trace contextRef="#ctx0" brushRef="#br0" timeOffset="628261.201">12898 11467 0,'0'0'0,"13"-1"15,6-1-15,2-1 0,2-1 0,12 1 32,14 0-32,-2 1 0,-1 2 0,10 0 0,1 2 0,-6 1 15,-1-2-15,-6 1 0,-11-1 16,-8 1-16</inkml:trace>
  <inkml:trace contextRef="#ctx0" brushRef="#br0" timeOffset="628691.8043">13877 11503 0,'0'0'0,"0"0"16,0 0-16,0 0 0,0 0 15,0 0-15,0 0 16,-9-24-16,9 24 0,-18-17 0,7 8 16,-1 1-16,-1 2 0,-4 2 15,-3-1-15,-2 5 0,-1 2 16,-2 3-16,-4 1 0,-6 5 15,2 3-15,2 5 0,2 5 16,-2 5-16,4 2 0,7 0 16,7-1-16,5-3 0,5-5 15,6-2-15,6-4 0,6-7 0,7-2 16,4-7-16,1-5 16,2-2-16,0-4 0,4-2 15,-2-2-15,-4-1 0,-4-2 0,0-2 16,1-4-1,-5 2-15,-1 1 0,-5 4 16,-4 6-16,-2 3 0,-3 4 0,-1 4 0,0 3 16,-6 8-16,-2 7 15,-2 0-15,1 1 0,1 5 16,1 6-16,3-1 0,2-1 0,9 4 16,6-3-16,2-6 0,1-7 15,-4-3-15,-3-4 0,-3-1 16</inkml:trace>
  <inkml:trace contextRef="#ctx0" brushRef="#br0" timeOffset="628975.5919">14641 11432 0,'0'0'16,"0"0"-16,0 0 0,0 0 16,-27-11-16,27 11 0,-43-5 0,17 4 15,-2 2-15,-10 4 0,-2 2 16,4 1-16,2-1 0,-3 7 15,3 5-15,8-1 0,8 1 16,9 1-16,8 0 0,4-1 16,5 0-16,8 0 0,9 0 0,-2-2 15,0-2-15,3 4 0,0 1 16,-4-4-16,-4-3 0,-5-1 16,-6-2-16,-7 1 0,-4 1 15,-7-2-15,-6-1 0,-4 0 16,-3-1-16,-5 0 0,-2-2 15,3-4-15,3-3 0,1 0 16,6 0-16,3 1 16</inkml:trace>
  <inkml:trace contextRef="#ctx0" brushRef="#br0" timeOffset="629225.358">15139 11358 0,'0'0'0,"0"0"0,0 0 0,-19 29 16,8-15-16,-6 7 0,-8 6 15,-4 10-15,0 3 0,-1 2 16,-1 1-16,-1 5 0,6-7 0,4-1 16,7-6-16,9-5 0,5-4 15,8-9-15,9-5 0,3-5 16,2-5-16,4-4 0,5-5 15,-4-3-15,-3-4 0,-4 3 16,-5 2-16,-3 3 0</inkml:trace>
  <inkml:trace contextRef="#ctx0" brushRef="#br0" timeOffset="629392.8666">14937 11516 0,'0'0'0,"0"0"0,30 1 16,-9 0-16,2 3 0,13-1 16,7 0-16,13 2 0,-1-2 15,-3 1-15,-12-1 0,-8-1 16</inkml:trace>
  <inkml:trace contextRef="#ctx0" brushRef="#br0" timeOffset="629676.2231">16484 11197 0,'0'0'0,"0"0"0,0 0 16,-31-3-16,31 3 0,-33 4 0,11 1 16,-1 4-16,0 2 0,-7 10 15,0 6-15,0 2 0,1 3 16,-4 12-16,4 4 0,5-5 15,5-3-15,1 3 0,6-3 16,2-6-16,1-4 0,1-4 16,0-2-16,-1-3 0,0-2 0,-6-2 15,-6-3-15,-1-3 0,-1-3 16,-2-4-16,1-1 0,-1-6 16,-2-1-16,6 1 0,5 1 15,3 0-15</inkml:trace>
  <inkml:trace contextRef="#ctx0" brushRef="#br0" timeOffset="629809.31">16065 11415 0,'0'0'0,"0"0"15,28-1-15,-11 1 0,2 0 0,10 1 16,4 0-16,1 1 0,1 1 16,10 1-16,1 1 0,-3 1 15,-3-2-15,-1 2 0,-8-2 16,-8-1-16</inkml:trace>
  <inkml:trace contextRef="#ctx0" brushRef="#br0" timeOffset="630143.2411">16639 11487 0,'0'0'0,"0"0"16,0 0-16,-27 19 0,14-9 15,-2 4-15,0 3 0,-2 7 16,3-1-16,6 0 15,5-1-15,4-3 0,3-5 0,11-1 16,7-4-16,3 0 0,3-5 16,8-2-16,3-3 0,-3-3 0,-1-4 15,5-5-15,-2-1 16,-8-2-16,-3-2 0,-9-5 0,-7-3 16,-6 1-16,-4 1 0,-10 2 15,-7 2-15,-6 5 16,-6 6-16,-5-1 0,-3 2 0,2 4 15,2 5-15,0 1 0,1 0 16,5 3-16,5 2 0,14-1 16,10 1-1,-1-3-15,0 0 0,1-1 16</inkml:trace>
  <inkml:trace contextRef="#ctx0" brushRef="#br0" timeOffset="630460.151">17204 11401 0,'0'0'16,"0"0"-16,0 0 0,-22 19 15,22-19-15,-29 23 0,10-1 16,2-1-16,1 1 0,2 7 16,5 1-16,7-4 0,5-4 0,13 3 15,7-3-15,7-5 0,4-4 16,2-5-16,3-4 0,6-3 15,-1-1-15,-4-6 0,-4-4 16,-3-3-16,-3-4 0,-8-7 16,-4-7-16,-8 3 0,-7 2 0,-9-5 15,-7 2-15,-7 7 0,-7 2 16,-13 0-16,-4 4 0,-2 2 16,-2 3-16,4 6 0,3 5 15,5 5-15,3 5 0,6 3 16,7 2-16,10-2 0,7-4 0,1-2 15,1-2-15,0 0 16</inkml:trace>
  <inkml:trace contextRef="#ctx0" brushRef="#br0" timeOffset="630894.8537">18137 11507 0,'0'0'0,"0"0"0,0 0 0,0 0 15,-6-23-15,6 23 0,-25-17 16,8 8-16,-2 0 0,-4 2 16,-4 2-16,-7 1 0,0 4 0,-3 5 15,-4 3-15,-5 11 0,3 4 16,4 6-16,4 4 0,1 3 16,7-2-16,14-6 0,10-1 15,7-5-15,6-1 0,11-5 16,10-3-16,2-4 0,2-4 0,6-9 15,4-4 1,1-5-16,-1-5 0,4-11 0,-2-5 16,-2-6-16,-1-6 0,-1-12 15,-7-2-15,-7 3 0,-6 3 0,-2-17 16,-8 14-16,-6 10 0,-4 8 16,-2 8-16,0 7 15,-1 7-15,0 5 0,0 9 0,0 3 16,0 5-16,0 2 0,0 9 15,0 5-15,-1 4 0,0 5 16,-2 9-16,-1 6 0,-3 12 16,-1 2-16,2 2 0,0 3 15,1-4-15,0-2 0,1-9 16,0-13-16,2-11 0</inkml:trace>
  <inkml:trace contextRef="#ctx0" brushRef="#br0" timeOffset="639370.371">1600 11971 0,'0'0'0,"0"0"0,0 0 0,0 0 16,0 0-16,16 18 0,-16-18 15,6 21-15,-6-21 0,6 25 16,-1-9-16,0 2 0,-2 3 0,1 3 16,-1 2-16,0 7 15,0 0-15,0 1 0,-3 4 0,0 2 16,0 0-16,-2 13 0,2 1 15,-1-4-15,1-4 0,-4 12 16,2 2-16,1-3 0,2 0 16,-1 12-16,2 1 0,-2-4 15,1-2-15,2 9 0,0-2 16,0-4-16,1-1 0,4 32 16,0-5-16,1-5 0,0-4 0,-3-1 15,1-1-15,-2-9 0,2-5 16,-3 9-16,2 5 0,3-8 15,-1-6-15,-3 3 0,-2 2 16,0-7-16,-3-4 0,1 8 16,2 6-16,-3-7 0,-1-6 0,-2 7 15,-2 6-15,4-8 0,-1-4 16,-1 1-16,-2 4 16,3-7-16,1-5 0,-2 10 15,3 6-15,1-10 0,2-5 0,-1-1 16,-1-1-16,1-1 0,0 0 15,3 0-15,4-1 0,-3-3 16,1-3-16,-4 8 0,-3 4 16,4-8-16,-4-8 0,2 0 15,-2 1-15,1-1 0,1-1 0,-1 2 16,2 1-16,-3-9 16,0-4-16,0-1 0,1-1 0,1-1 15,1 0-15,-2 4 0,-2 2 16,1-8-16,0-6 0,0 1 15,0-1-15,0-8 0,0 2 16,0-3-16,0-2 0,0-7 16,0-4-16,-2 3 0,2-3 15,0 0-15</inkml:trace>
  <inkml:trace contextRef="#ctx0" brushRef="#br0" timeOffset="641958.8227">1931 11866 0,'0'0'0,"0"0"0,0 0 16,0 0-16,0 0 0,0 0 0,4 30 16,-4-30-16,0 0 0,-4 33 15,4-33-15,-5 34 16,5-15-16,-3 4 0,-3 4 0,3 1 15,-1 1-15,0 8 0,-4 2 16,4-1-16,1 0 0,-1 13 16,-1 1-16,2-2 0,-3-3 0,2 14 15,-2 2-15,2-4 0,-4-2 16,4 11-16,0-1 16,-1-4-16,0-5 0,0 13 0,2 1 15,-1-6-15,2-7 0,-1 14 16,-1 1-16,1 16 0,0-10 15,3-2-15,0-2 0,0-10 16,2-6-16,-1 6 0,1 2 16,-4-3-16,1-4 0,-1 6 15,-2 2-15,4-4 0,6-2 16,-6 2-16,-2 3 0,-2-5 0,-1-3 16,1 3-16,0 3 0,1-1 15,1-2-15,-2 4 0,1 2 16,-2-7-16,-2-5 0,0 3 15,1 2-15,-1-6 0,-2-3 0,6 1 16,0 3-16,-1-3 16,1 0-16,0 3 0,-1 4 15,4-10-15,0-4 0,2 4 0,1 3 16,-4-4-16,-1-2 0,0 0 16,4-2-16,-4-3 0,0-2 15,-1 4-15,0 3 0,3-4 16,0-3-16,-4-2 0,-4 0 15,3 0-15,1 0 0,3 1 16,-2 0-16,2-4 0,-2 0 0,-3 0 16,2 0-16,-1-5 0,-4-5 15,2 8-15,0 5 0,5-15 16,1 0-16,-2-1 0,0 1 16,-1 0-16,2 0 0,-1 2 15,-1 2-15,3-2 0,-1-2 16,-1 2-16,1 0 0,1-5 15,1-1-15,-4 0 0,1-1 16,3-1-16,-2-2 0,2 1 16,2 0-16,-2-5 0,1-1 0,-2-1 15,-2 0-15,3-2 0,0-1 16,0-1-16,0-2 16,0 0-16,1-1 0,-1 0 15,0-1-15,0-2 0,0 0 0,0 0 16,2 5-16,-2-5 0,-3 2 15,3-2-15,1-6 0,1 1 16,-1 1-16,1-3 0,2 0 16,-3-3-16,1 1 0,1-3 15,-1-1-15,-1-1 0,2 0 0,0-7 16,1-2-16,0 1 16,-1 0-16,2-1 0,1-2 15,-3 1-15,1 0 0,-1-2 0,0-3 16,1 3-16,-1 1 0,-1-11 15,2-4-15,-1 4 0,-2 3 0,1-5 16,-2-4-16,1 4 0,-1 1 16,0-11-16,0-2 15,0 5-15,2 4 0,-2-4 0,0-3 16,-2-6-16,1 2 0,-1-3 16,2-2-16,0 5 0,2 2 15,-2-9-15,0 2 0,0 7 16,1 4-16,1-8 0,-2-4 15,0 1-15,-3 3 0,0-28 16,0 4-16,6 13 0,-2 9 0,4-8 16,0-3-16,-1 5 15,-1 3-15,1-2 0,-1-1 16,-3 6-16,0 5 0,1-6 16,5-4-16,-6 4 0,-3 5 0,6-4 15,-2-1-15,4 3 0,4 2 16,-5-6-16,0-3 0,-2 8 15,-2 5-15,3-4 0,0-1 16,0-2-16,1-1 0,0 1 16,-2 1-16,-2 5 0,1 5 0,2-8 15,5-6-15,-4 9 0,2 5 16,-3-2-16,-3-1 16,-2 1-16,-1 3 0,5-5 0,1-3 15,-2 5-15,3 2 0,-2-2 16,0-2-16,1 4 0,-2 3 15,2 0-15,-3-1 0,0 2 16,-3 1-16,3-3 0,3-4 16,-3 8-16,3 4 0,-3-4 15,0-4-15,0 3 0,0 2 0,0-1 16,3-1-16,-3 15 0,0 0 16,1-14-16,1 3 0,-2 12 15,2 0-15,0-4 0,-2-1 16,2 2-16,1 1 0,1-2 15,-1-3-15,-3 7 0,-2 3 0,1-1 16,1-1-16,0 3 16,0 2-16,1 1 0,1 2 15,-2 1-15,1 1 0,-1 5 0,0 4 16,0 0-16,2-1 0,-2 4 16,0-2-16,0 2 0,4 4 15,-3 2-15,1 4 0,-1-2 16,-1 1-16,2 2 0,-2 3 15,2 1-15,2 1 0,-1 4 16,-3 5-16,1-2 0,1 0 0,2 10 16,-3 3-16,1 0 15,-2 0-15,1 3 0,1 4 0,-2-1 16,2-1-16,-1 12 16,-1 2-16,0-4 0,0-2 0,0 12 15,0 2-15,0-5 0,0-3 16,-1 12-16,-1 2 0,-1-5 15,0-4-15,-1 2 0,1 2 16,1 24-16,2-11 0,-1-3 16,-3-3-16,2-1 0,0-1 15,-5 0-15,0 2 0,1-4 0,3-3 16,-1 4-16,1 5 0,1-12 16,1-4-16,-1 4 15,1 3-15,-3 0 0,2-1 0,1 2 16,-1 1-16,2-3 0,0-3 15,-4 4-15,2 1 0,1 1 16,1-1-16,0-7 0,0-4 16,1-3-16,-1 0 0,0 5 15,0 4-15,0-6 0,2-2 0,-2 5 16,4 3-16,-4-6 0,0-6 16,2-1-16,-2-1 0,0 1 15,-2 2-15,2-1 0,-4 0 16,4-2-16,-2-2 0,1 2 15,1 0-15,-2-3 0,1-5 16,-3 1-16,1-1 0,-2 0 0,1-2 16,1 4-16,0 3 15,1-7-15,0-4 0,0-4 16,2-3-16,0 3 0,2 1 0,-2-11 16,0 4-16,0-1 0,2-2 15,0 4-15,1 2 0,-3 0 16,1 0-16,1-4 0,1-1 15,-2-1-15,2-2 0,-1 1 16,1 0-16,-3-2 0,2-2 0,-2 0 16,2 0-16,-2-2 15,3-1-15,-3 0 0,1 0 0,1-2 16,-2-1-16,0 2 16,2 2-16,0-3 0,-2 0 0,0 1 15,2-2-15,-2-2 0,0-2 16,0 1-16,0 1 0,0 0 15,0-2-15,0 0 0,0 0 16,0-1-16,0-3 0,0 3 16,0-3-16,0 4 0,0-4 0,0 3 15,0-3-15,0 0 16,0 0-16,0 0 0,0 0 16,0 0-16,0 0 0,0 2 0,0-2 15,0 0-15,0 3 0,0-3 16,0 0-16,0 0 0,-4 0 15,4 0-15,-2 2 0,2-2 0</inkml:trace>
  <inkml:trace contextRef="#ctx0" brushRef="#br0" timeOffset="646793.5389">6710 13019 0,'0'0'16,"0"0"-16,0 0 0,0 0 15,0 0-15,0 0 0,0 0 16,0 0-16,0 0 0,25-8 15,-25 8-15,0 0 0,0 0 0,23-3 16,-23 3-16,0 0 0,22-4 16,-22 4-16,22-3 0,-10 3 15,1 0-15,3 1 16,0-1-16,2 0 0,-4 0 0,5 1 16,3 1-16,0 0 0,0-2 0,6 1 15,-1 0-15,1-1 16,2 1-16,0 0 0,2 0 15,-3 0-15,0 0 0,10 0 16,1 0-16,-2-1 0,-6 0 0,5 0 16,2 0-16,-2 1 0,-4-1 15,10-1-15,3 0 16,-7 0-16,-2 1 0,2 0 0,5-1 16,-6 0-16,-3 1 0,0-1 15,1-1-15,0 1 0,1 1 0,6-1 16,1-1-16,-6-1 0,-3-2 15,2 2-15,-1 2 16,-2-1-16,1-3 0,0 1 16,3 2-16,0-3 0,-2-2 0,2 2 15,2 1-15,-5 2 0,-3 0 16,5 1-16,4 0 0,-6-1 16,-3 1-16,5-3 0,3 1 15,-5-1-15,-4 0 0,5 0 16,1 1-16,-1 0 0,-4 2 0,1-1 15,0 1-15,-1-2 0,-1 1 16,1 0-16,0-1 16,-2 1-16,-1 1 0,3-2 0,3 1 15,-5 0-15,-3 2 0,2-1 16,4-3-16,-4 2 0,-1 1 0,2-2 16,5-1-16,-2 0 15,0 1-15,1 0 0,1 2 16,-3-1-16,-2 1 0,2 0 15,1 0-15,-2 0 0,-1 1 0,4-2 16,2-2-16,-5 1 0,-3 1 16,4-1-16,5-1 15,-4 1-15,-3 1 0,3 1 0,3 1 16,-2-1-16,-3-2 0,1 2 16,2 0-16,-3 0 0,1-1 0,3 2 15,0 2-15,-3-6 16,-2-4-16,3 5 0,2 2 15,-4 1-15,-4 0 0,5-1 16,4-1-16,-5 1 0,-2 0 0,4 0 16,4-1-16,-4 1 0,-1 0 15,0 0-15,0-1 16,-1-1-16,0 0 0,0 0 0,1 1 16,-1 2-16,-1 0 0,3-1 15,1 0-15,-4-1 0,-5 2 16,5 0-16,3-1 0,-5-1 15,-2 2-15,6-1 0,0 1 16,-6-2-16,-1-1 0,7-1 16,1 0-16,-8 3 0,0 1 0,2 0 15,4-1-15,-2 1 0,-3 0 16,4-2-16,3 1 0,-3 1 16,-3 1-16,3-1 0,1 0 15,-1-1-15,-2 0 0,3 1 16,0 1-16,-2 0 0,-2-1 0,4 2 15,2-1-15,-3 0 0,-2 0 16,3-1-16,3-2 16,-3 3-16,-3 1 0,3 0 0,1-2 15,0 1-15,-1-1 0,6 1 16,1 1-16,-7-3 0,0 0 0,6 2 16,2 3-16,-11-1 15,-1 0-15,10 1 0,4-1 16,-6 0-16,-4 1 0,3-1 15,4 1-15,-4-1 0,-2-1 0,3 0 16,2-1-16,-4 2 0,-3 0 16,0 1-16,1 1 15,-1-4-15,-1-2 0,3 2 0,3 2 16,-5-1-16,-3 0 0,7-2 16,7 1-16,-8 0 0,-4 2 0,4-1 15,3-1-15,-2 1 16,-2 0-16,2 0 0,2-1 15,-2 0-15,-1-1 0,0 2 16,-1 1-16,0-2 0,0 0 0,2-1 16,2-1-16,-4 1 0,-3 0 15,5 3-15,2 2 16,-4-2-16,-3 0 0,4 1 0,4 3 16,-3-2-16,-3 2 0,4-3 15,4 1-15,-4-3 0,-2 1 0,4 0 16,2 0-16,-2 0 15,-3 2-15,0-2 0,1 1 16,-3-1-16,-1-1 0,1 1 16,1 1-16,-1-3 0,-1-1 0,1 1 15,0 3-15,-3-1 0,-4 0 16,2-2-16,0-1 0,-3 0 16,0 0-16,0 1 0,1-1 15,-5 1-15,-1 0 0,2 1 16,2 0-16,-2-2 0,-4 0 0,1 2 15,-2 2-15,-3-2 16,-2 2-16,-3-2 0,-3 0 16,-2-1-16,1 0 0,-4-1 15,1 3-15,-1-3 0,-4 3 0,-1-2 16,-3 1-16,-1 0 0,-1 0 16,-3-1-16,-2 2 0,0-2 15,1-1-15,-3 1 0,-4 1 16,-1-2-16,1-1 0,-4 2 15,0 0-15,-1 0 0,-1 0 0,-7 0 16,-1-1-16,0 0 16,1-1-16,-2 0 0,-3 0 15,2 1-15,2-1 0,-11 0 0,-1-1 16,3 2-16,3-1 0,-2-1 16,-1 1-16,2 0 0,2-1 0,-7 1 15,-2-2-15,4-1 16,2 0-16,0 2 0,0 1 15,1-1-15,3 0 0,-3 0 16,-1 2-16,1-4 0,0-1 0,-5 3 16,0 5-16,8-3 0,0 0 15,-5 0-15,1 1 16,1-3-16,0-2 0,0 2 0,0 2 16,3 1-16,1 0 0,-2-2 15,0 0-15,1-1 0,3 0 0,-5 0 16,-3 2-16,4-2 15,4 0-15,-4 2 0,-2 0 16,4-3-16,2-4 0,-5 5 16,-3 2-16,4-1 0,1-1 0,-4-1 15,-2 1-15,3-1 0,3 0 16,-4 1-16,-2 1 16,4-1-16,3-3 0,-4 4 0,-2 2 15,1-2-15,2 0 0,-3-1 16,-2 0-16,1 2 0,2 2 0,-4-2 15,-3-1-15,5-3 0,3-1 16,-2 2-16,0-1 16,0 3-16,0 0 0,-30-1 0,1-3 15,37 4-15,4 2 0,-29-1 16,-3 0-16,10 0 0,7 0 16,-3-2-16,0 0 0,2-1 15,3-3-15,-6 3 0,-2 2 16,3 3-16,0 1 0,-2-3 15,-2-2-15,7 3 0,4 3 0,-7-4 16,-3-2-16,8 1 0,5 2 16,-7-2-16,-6-1 15,8 3-15,4 3 0,-5 1 0,-4 0 16,7-2-16,5-5 0,-6 4 16,-5 1-16,4 0 0,2 0 0,-5-1 15,-1-1-15,1 2 16,3 1-16,-3 0 0,-3-1 15,2 1-15,3-1 0,-2 2 16,-2 0-16,7-1 0,4-2 0,-9 3 16,-6 3-16,8-3 0,6-1 15,-9-2-15,-6 0 0,9-1 16,6 1-16,-7 3 0,-6 1 16,6-2-16,1-1 0,-1 1 15,-4 1-15,6-1 0,3 1 0,-6-3 16,-4 1-16,3-1 15,5 0-15,-5 1 0,-4-1 16,6 3-16,6 1 0,-8-2 16,-4-4-16,9 3 0,7 2 0,-10-2 15,-7-1-15,11-2 0,7 0 16,-7 1-16,-3 0 0,8 3 16,6 0-16,-5 1 0,-2-2 15,6-2-15,6-2 0,3 3 16,1 2-16,10-1 0,-2-2 0,-1-1 15,-1 1-15,2 0 0,5 3 16,1-3-16,2 1 16,1-2-16,3 1 0,-1-1 0,1 1 15,0 0-15,1 1 0,-1 0 16,1 1-16,0-1 0,2 2 0,-2-1 16,1-1-1,1-2-15</inkml:trace>
  <inkml:trace contextRef="#ctx0" brushRef="#br0" timeOffset="654568.9632">6638 12196 0,'0'0'0,"0"0"0,0 0 0,0 0 16,0 0-16,0 0 0,0 0 16,0 0-16,0 27 0,0-27 15,2 34-15,-2-12 0,1 2 0,1 6 16,-2 8-16,4 10 15,-3 1-15,3 14 0,2 3 16,-1-6-16,1-5 0,-1 5 16,1-4-16,-1-8 0,2-5 0,-2 3 15,0-4-15,-3-8 0,0-6 16,-1-6-16,2-5 0,-3-8 16,0-4-16,-4-12 0,2-10 15,0 5-15,1 2 0,0 2 16</inkml:trace>
  <inkml:trace contextRef="#ctx0" brushRef="#br0" timeOffset="655903.3726">6499 12228 0,'0'0'0,"0"0"0,0 0 0,0 0 15,0 0-15,0 0 0,28 4 16,-28-4-16,25 6 0,-25-6 16,31 9-16,-11-5 0,3 0 0,4 0 15,5 0 1,6-3-16,5-2 0,15 0 0,3-2 16,13 1-16,-2-1 0,29-1 15,8-2 1,4-1-16,2-1 0,1 2 0,-17 1 15,32 0-15,-2 2 0,-13 0 16,-9 1-16,-3 0 0,-3-1 16,-6 0-16,-5-1 0,1 1 15,-1 2-15,-4 1 0,-2 1 0,2 0 16,1-1-16,-4 0 0,-3-2 16,2 1-16,0 0 0,-4-1 15,-5-1-15,3 0 0,3 1 16,-3 0-16,-2 1 0,2 0 15,1 1-15,-2-2 0,-2-2 16,-1-1-16,1 0 0,-4 4 16,-3 2-16,3-2 0,2-2 0,-5-1 15,-3 1-15,1 1 0,0 4 16,1-2-16,0 1 0,4 0 16,4 0-16,-9 1 15,-6 0-15,2-2 0,0-2 0,1 1 16,-1 0-16,4 1 0,4 0 15,-3-1-15,-1 0 0,0 0 16,0 1-16,-4 0 0,-1-1 0,1-1 16,3 0-16,-1 0 0,1 0 15,-1 2-15,0 0 0,-3-3 16,-4-3-16,5 4 0,2 2 16,-1 2-16,0 1 0,-2-4 15,1-1-15,-4-3 0,-2-1 16,4 4-16,5 2 0,-2-1 15,-3 1-15,1-4 0,-2-3 16,0 4-16,0 1 0,10 2 16,7-1-16,-8 1 0,-4-3 15,-3 2-15,0 1 0,-4 0 0,-1 1 16,5-1-16,5-1 16,-4-1-16,-3 0 0,-2 0 15,-1 0-15,0 2 0,0 3 0,4-2 16,0-1-16,-5 0 0,-3-1 15,2 2-15,4 0 0,-1 0 16,0-1-16,2 0 16,2 0-16,5 2 15,3-1-15,-17 3 0,-10 1 0,5-5 16,5-2-16,-9 2 0,-6 3 16,0-3-16,0-1 0,-5-1 15,-1 1-15,2 4 0,3 1 16,-9-1-16,-5 0 0,-1 2 15,-1 2-15,-10-3 0,2 3 0,4 3 16,1 2-16,-2 1 0,1 0 16,-1 5-16,0 3 15,-2-2-15,-1-3 0,4 9 0,5 6 16,-4-3-16,-1-1 0,1 7 16,2 3-16,-3-3 0,-2-2 15,-1-1-15,-2-1 0,0-1 16,-2-1-16,1 0 0,0 0 15,-1-2-15,-3 0 0,-1 0 16,1 0-16,-3-3 0,0-4 0,-1-6 16,-1-1-16,0-1 0,-1 0 15,0 1-15,-1 0 0,0-3 16,-1-1-16,1 0 0,0-2 16,-2-1-16,0-1 0,-3-1 15,-1 0-15,0-2 0,-2-1 0,-1 2 16,-1-1-16,0 0 15,0 1-15,-1 0 0,1 0 16,-1-1-16,-2 1 0,-2 1 0,-3 2 16,0-1-16,1 0 0,-2 1 15,-2 0 1,-2-1-16,1 0 0,-6 1 0,2 0 16,2-2-16,0-2 0,0 2 15,-3 0-15,0 0 16,-1 0-16,5-2 0,3-4 0,-4 3 15,0 0-15,2 0 16,3 0-16,1 0 0,2-1 16,0 1-16,1-2 0,-3-1 0,-3-3 15,1 0-15,0 0 0,4 0 16,4 1-16,2 3 0</inkml:trace>
  <inkml:trace contextRef="#ctx0" brushRef="#br0" timeOffset="672102.4781">2088 13825 0,'0'0'0,"0"0"0,0 0 16,0 0-16,0 0 0,-11-20 15,11 20-15,0 0 0,0 0 0,-15-22 16,15 22-16,0 0 16,-6-19-16,5 12 0,-2 1 15,-1 1-15,1 2 0,1-1 0,0 2 16,0-1-16,2 1 0,0 2 16,-3-3-16,3 3 0,3-1 0,3 1 15,-2 0-15,3 1 16,0 1-16,0 0 0,0 1 15,3-1-15,-1 0 0,2 2 16,1 0-16,1-1 0,3 1 0,-1-1 16,1-1-16,2 2 0,1-2 15,3 0-15,0 0 0,7 0 16,-1 1-16,1 0 0,2-2 16,-1 1-16,2 0 0,1-1 15,-1 0-15,6 1 0,3 0 0,-4 0 16,0 0-16,3-1 15,-2 0-15,3 1 0,-4-1 16,4 2-16,-2 0 0,8-2 0,1-3 16,-3 1-16,1-1 0,-2 2 15,0 0-15,0 0 0,2-2 16,7 2-16,-2 2 0,-1 0 16,-5 1-16,5-1 0,-2 0 15,-1 0-15,-3 1 0,3-2 16,4-1-16,-4-1 0,-2 1 0,8 0 15,0 2-15,-2 1 0,-4 0 16,1-2-16,2-1 0,1-1 16,0 0-16,-3 1 0,1-2 15,-1 2-15,2 0 0,1 2 16,1-2-16,-3 0 0,-4 1 16,6-2-16,3-5 0,-5 2 15,-4 2-15,2 2 0,2 2 16,-2-1-16,1 1 0,-1-4 15,0-1-15,3 0 0,1-3 0,2 4 16,-3 2-16,-6 0 16,4 2-16,6-5 0,1-1 15,-3 2-15,-2 1 0,18 1 0,-3 0 16,-8 0-16,-5 0 0,-2-3 16,-1-1-16,3 1 0,1 1 15,-1 1-15,-2-1 0,1 1 16,1 0-16,0 0 0,1 0 15,-3 0-15,-2 2 0,4-2 16,5 0-16,-1 0 0,-1-1 0,-1 2 16,0 1-16,1 0 0,3 0 15,0-2-15,1-1 0,-4 2 16,-2 0-16,3 2 0,2 1 16,3-2-16,1 1 0,-3 1 15,-1-1-15,-4 0 0,-1-1 0,5 0 16,5 0-16,-1 0 0,-1 0 15,-3-1-15,1-2 16,-4 2-16,1 2 0,5 1 16,4-1-16,-5 0 0,-2-1 0,1-1 15,-1 0-15,0 1 0,3 1 16,1 1-16,3 0 0,-6 1 16,-2 1-16,-2-3 0,0-1 15,2-1-15,2 0 0,0 1 16,2 4-16,-6-3 0,-4 1 0,3-2 15,2 1-15,0-1 0,0 3 16,-2-1-16,-1 3 16,1-5-16,0-1 0,5 2 15,1-1-15,-6 4 0,-4 1 0,3 0 16,2-2-16,2 2 0,2 0 16,-3-3-16,-1-2 0,-4 0 15,-3 0-15,9-1 0,4 1 16,-8-1-16,-4-1 0,7 1 15,6 1-15,-3-2 16,1 0-16,-6-1 0,-2 0 0,-3 3 16,0 1-16,4 0 0,4-1 15,-9-2-15,-3-2 0,0 2 16,1 1-16,-2-1 0,0-1 0,1-1 16,2-1-16,0 3 0,2 2 15,-3 0-15,-2 2 0,-1-1 16,0-1-16,-2-4 0,-1-2 15,1 2-15,4 2 0,-4 2 16,1 2-16,-14-1 0,3-1 0,-1-1 16,2-1-16,3 2 15,1 0-15,1 0 0,-1-1 16,1 0-16,2 1 0,-2-1 16,0-2-16,0 2 0,2 3 0,0-1 15,-1 0-15,0-2 0,-1-1 16,1 0-16,-1 0 0,-1 0 15,0 1-15,-3 0 0,1 0 16,-1 2-16,-1 1 0,4-3 16,4-4-16,-5 1 0,-3 2 15,5 1-15,1 0 0,0 0 16,-3 0-16,4-1 0,1-1 16,-2-1-16,-4 0 0,4 0 15,2 2-15,-1 0 0,-2 1 0,-1-2 16,-3 2-16,3 0 0,2 0 15,0 0-15,2-1 0,-1 1 16,-2 1-16,-1 1 0,1-1 16,1 0-16,2 0 0,-4-2 15,-1 0-15,0 0 0,1 1 0,1 0 16,-1 2-16,2-1 16,0-1-16,0 1 0,-1 0 15,1 0-15,-1 0 0,2-1 16,0 0-16,0 0 0,-1 1 0,1 0 15,0 0-15,-1-1 0,1 1 16,1 0-16,0 1 0,0-1 16,-1 0-16,0-1 0,2 2 15,1-1-15,1-1 0,-2 2 16,0 0-16,-2 1 0,1 1 0,0-1 16,0 1-16,0 1 0,-2-1 15,2-2-15,3-1 16,-1 1-16,-1 0 0,4-1 0,-1-1 15,-7 1-15,-2 1 0,1-2 16,3-2-16,-4 2 0,-1 0 16,4 2-16,3-2 0,-3 1 15,-1-1-15,2-1 0,3-2 16,-3 1-16,-4 0 0,5 0 16,3 0-16,-5 0 0,-3 0 0,1 1 15,3 0-15,-3-1 0,-1 0 16,2 0-16,0 1 0,-1-1 15,0 0-15,-2 1 0,-1-1 16,2 2-16,2 0 0,-1-1 16,0 0-16,2 2 0,-1 0 15,0 2-15,-2-2 0,2-1 16,4 1-16,-3 0 0,-2 0 16,1-1-16,0 0 0,0-1 15,0 1-15,0 0 0,2 0 0,-2-1 16,2 0-16,-2-1 0,0-2 15,1 2-15,3 0 0,-2 0 16,-3 0-16,4 0 0,2 0 16,0-2-16,0 0 0,-2 1 15,0-1-15,-1 1 0,-2 0 0,4 1 16,1-1-16,-1 0 16,-3 0-16,3 0 0,2-1 15,-1-2-15,-1 1 0,1 1 0,1 1 16,1 2-16,1 0 0,4-2 15,-2-2-15,-4 4 0,2 0 16,5-1-16,-2 1 0,1 0 16,0-1-16,1 2 0,1-1 15,-5 2-15,-2 1 0,4-2 16,3-2-16,-1 2 0,-2 1 0,3 0 16,2 0-16,-1 1 0,0 1 15,0-2-15,1-2 0,-1 1 16,0 0-16,10 3 0,-1 2 15,17-3-15,-9-2 0,-2 2 16,-2 1-16,0-1 0,1 3 16,-1 1-16,0 1 0,-6-2 15,-4-2-15,6-3 0,3-2 16,2 3-16,1 3 0,3 1 16,0 1-16,-4-2 0,-3 0 0,1-1 15,0 1-15,0 2 0,2 1 16,4-2-16,1-2 0,-1-2 15,-1-1-15,2 0 0,2 0 16,-6 5-16,-3 4 0,7-2 16,8-3-16,-11-2 15,-7-3-15,0 1 0,3 0 0,1 0 16,3 1-16,1-1 0,2 1 16,-7-1-16,-5 0 0,1-1 15,1-1-15,0-3 0,1-3 0,6 3 16,5 2-16,-4-3 0,0 1 15,-2-1-15,0 0 0,-3 0 16,-2 1-16,2 1 0,3 3 16,-1-2-16,1 0 0,3-3 15,0-1-15,0-1 0,-2 1 16,1 3-16,-1 2 0,-3-2 16,-2-1-16,0 1 0,1 1 15,1 3-15,2 0 0,2-1 16,2-2-16,-4-2 0,-2 1 0,3 3 15,0 4-15,-4-3 0,-4-1 16,6 1-16,3 1 0,2-1 16,0 0-16,1 3 0,-2 3 15,0 0-15,-2 0 0,2-1 16,0-1-16,-4-1 0,-3 0 0,0-3 16,-1-2-16,-4 5 15,0 2-15,-10-2 0,-6-2 16,-9-2-16,-5-2 0,-12-2 0,-6-3 15,-6-5-15,-4-4 0,0 6 16,0 3-16,0 2 0</inkml:trace>
  <inkml:trace contextRef="#ctx0" brushRef="#br0" timeOffset="672772.4693">27347 13016 0,'0'0'0,"19"0"0,2-1 15,1 1-15,2 0 0,15 0 16,9 0-16,17 1 0,4 2 0,14 1 15,9 2-15,16 1 16,-1 0-16,47 3 0,3-2 0,-11 1 16,-11 1-16,-4 2 0,-6 2 15,-2-3-15,-4-2 0,9 1 16,5 0-16,-15-3 16,-11-3-16,4-5 0,3-4 0,-7 3 0,-5 2 15,2-2-15,2-2 16,-5 0-16,-2-2 0,-2 1 15,-1-1-15,-8-1 0,-5-2 0,-5-3 16,-2-3-16,-8 0 0,-9 0 16,0-4-1,-1-2-15,-8-4 16,-6-2-16,-14 7 0,-9 7 0,-7 4 0</inkml:trace>
  <inkml:trace contextRef="#ctx0" brushRef="#br0" timeOffset="711460.0925">26233 13855 0,'0'0'0,"0"0"0,0 0 16,0 0-16,0 0 0,-26-7 15,26 7-15,-24-7 0,11 3 0,-2 2 16,-3 2-16,-2-1 0,-2-1 15,-2 0-15,-2 2 0,-9-2 16,2 0-16,-3 1 0,-3 1 16,1 0-16,-1-2 0,-10 4 15,-2 0-15,0 0 0,1-1 16,-9 3-16,1 3 0,4-1 16,2 0-16,-13 0 0,-3-1 15,4 0-15,5 1 0,-5-3 16,-2-1-16,-4 0 0,8 1 0,-6-1 15,-3 1-15,2-2 0,4 2 16,-35-2-16,5-1 0,16-6 16,10-7-16,-3 5 0,-4 2 15,7 2-15,6 0 0,-4 1 16,-3 0-16,1-4 0,2-4 0,-1 2 16,-2-1-16,9 4 0,9 0 15,-9 1-15,-6 1 16,2 0-16,2-2 0,20 3 0,13 1 15,10 0-15</inkml:trace>
  <inkml:trace contextRef="#ctx0" brushRef="#br0" timeOffset="716281.8817">10525 14698 0,'0'0'0,"0"0"16,0 0-16,0 0 0,0 0 0,0 0 15,0 0-15,0 0 16,22-12-16,-22 12 0,0 0 15,32 0-15,-32 0 0,29 1 16,-13 0-16,3 0 0,3 0 16,2 0-16,3 1 0,0-1 0,1 0 15,9 1-15,3 1 0,2-2 16,2-1-16,11 1 0,0 1 16,1-1-16,-1 0 0,12-1 15,1-1-15,0 0 0,-1-1 0,13 0 16,0 0-16,-5 1 0,-4 0 15,12 0-15,-1 0 0,-5 0 16,-2 0-16,35 0 0,-5 0 16,-9-1-16,-7-3 0,2 1 15,3 1-15,-8-1 0,-5 0 16,5 0-16,3 1 0,-2-1 0,-1 1 16,5-1-16,4-2 15,-5 4-15,-4 1 0,15 0 16,11 1-16,-12-1 0,-10-1 15,-1 3-15,0 0 0,2 0 16,2 0-16,7 1 16,5 2-16,-15-3 0,-9 0 0,2-1 0,3-1 15,-1 2-15,-1 0 0,5 0 16,5 0-16,-9 1 0,-6 0 16,1 2-16,0 0 0,1-2 15,-2-3-15,0 1 0,1-1 16,-5-1-16,-4 1 0,-1-3 15,-3 0-15,-6 2 0,-5 0 0,-1-2 16,-1-2-16,-2-1 16,-2 0-16,-6-2 0,-2-1 15,-4 1-15,0 2 0,-3-4 16,-1-1-16,-3 2 0,-2 0 16,-6-3-16,-3-5 0,3-1 15,2 1-15,-5-3 0,-4-1 0,3 6 16,1 7-16,0-8 0,0-4 15,-8 3-15,3-4 0,2 1 16,-1 1-16,2 2 0,1 2 0,-3-2 16,1 0-16,-4 2 0,-1 1 15,-3-3-15,-3-2 16,-2 4-16,-2 3 0,-3-4 0,-2-5 16,-4-3-16,-2-1 0,-7 3 15,-5 0 1,-10-1-16,-8-3 0,3 4 15,2 0-15,-13 0 0,-3 3 0,-5 1 16,-3 1-16,-2 3 16,-4 1-16,-8-3 0,3 1 15,-5-2-15,-5-1 0,-29-6 16,10 4-16,-5 6 0,-3 3 0,8 0 16,6 2-16,-1-3 0,-1-1 15,3-2-15,4 0 0,-3 2 16,0 3-16,0 1 0,3-1 0,-5 4 15,-4 2-15,1-2 16,2 0-16,-5 0 0,-4 1 0,5 2 16,3-1-16,1-2 0,1-3 15,1 1-15,2 2 0,-9-1 16,-7 1-16,11 1 0,9 2 16,-4-1-16,-2-2 0,-1 1 15,2 1-15,-7-1 0,-5 1 16,10 1-16,6 1 0,1 2 15,1-1-15,1 1 0,2-1 0,-1 4 16,1 3-16,1 0 16,2-3-16,0 0 0,-1-1 0,4 4 15,3 3-15,-1 4 0,0 2 16,8-3-16,6-3 0,-1 1 16,0 0-16,0 1 0,-1 1 15,4 4-15,2 3 0,4 4 16,5 4-16,-8-3 0,-5 0 15,5 0-15,2-1 0,6 6 16,5 3-16,-2 2 0,0 0 0,3-1 16,1 1-16,0-1 15,2 2-15,4-2 0,2 0 0,9 0 16,6 0-16,1-2 0,2 0 16,4 2-16,2 4 0,9 0 15,4 1-15,4-3 0,2-2 16,5 1-16,3 2 0,10-6 15,10-4-15,4 0 0,3-2 16,-17-10-16,7 2 0,6-1 16,5 3-16,17 3 0,-11-3 0,5-2 15,2 1 1,-27-8-16,-2-1 0,8 2 0,-12-3 16,-8-1-16</inkml:trace>
  <inkml:trace contextRef="#ctx0" brushRef="#br0" timeOffset="717565.8788">16138 13992 0,'0'0'0,"0"0"0,0 0 15,0 0-15,0 0 0,0 0 16,0 0-16,0 0 0,22-13 0,-22 13 15,0 0-15,16-18 0,-16 18 16,15-18-16,-15 18 16,22-27-16,-9 11 0,4-2 0,1-1 15,2-2-15,1 1 0,10-12 16,3-3-16,1-1 0,2-1 16,12-10-16,4 0 0,9-7 15,-2 4-15,17-13 0,3-4 16,6 0-16,-5 5 0,39-29 15,-4 5-15,-15 11 0,-11 10 0,7-6 16,6-6-16,-14 9 0,-8 5 16,14-5-16,8-3 15,-16 9-15,-11 6 0,13-9 0,8-9 16,-13 10-16,-7 7 0,6-6 16,7-3-16,-14 6 0,-9 7 0,10-6 15,6-3-15,-14 10 16,-8 5-16,3-5 0,3-4 15,-5 13-15,-5 11 0,-1-6 16,1-1-16,-10 6 0,-4 5 0,-7 0 16,-5 2-16,-5 6 0,-4 3 15,-2 2-15,-2 2 0,-8 4 16,-5 2-16,-3 5 0,-2 2 16,0 0-16,-6 2 0,-6-4 15,-7-3-15,7 4 0,3-2 0,4 2 16</inkml:trace>
  <inkml:trace contextRef="#ctx0" brushRef="#br0" timeOffset="717834.6886">20001 10510 0,'0'0'0,"12"-1"0,2 0 0,1 1 16,1 1-16,12 0 0,4 2 16,1 1-16,1-1 0,13 3 15,5 0-15,-4 2 0,-4 0 0,2 1 16,-5 0-16,-10-2 0,-7-2 15,-4 0-15</inkml:trace>
  <inkml:trace contextRef="#ctx0" brushRef="#br0" timeOffset="718016.6392">19912 10768 0,'0'0'0,"0"0"0,30 0 15,-9 1-15,2-1 0,18 1 16,8 0-16,10-1 0,0 0 0,11 0 16,1 0-16,-14-4 0,-9-2 15,-5 1-15,-11 1 0,-8 1 16</inkml:trace>
  <inkml:trace contextRef="#ctx0" brushRef="#br0" timeOffset="718200.1496">20248 10590 0,'0'0'0,"0"0"15,0 0-15,1 27 0,-1-27 16,-1 29-16,0-7 0,-2 3 16,1 3-16,-7 12 0,-4 5 15,-2-4-15,-2-1 0,1 2 16,2-10-16,3-5 0</inkml:trace>
  <inkml:trace contextRef="#ctx0" brushRef="#br0" timeOffset="718317.4913">20016 11153 0,'0'0'0,"0"0"15,0 0-15,21-10 0,-21 10 0,29-10 16,-6 5-16,2-2 0,3 0 16,4 0-16,3 0 0,10-5 0,-1-1 15,2 0-15,-10 3 0,-6 2 16</inkml:trace>
  <inkml:trace contextRef="#ctx0" brushRef="#br0" timeOffset="718700.3241">20825 10494 0,'0'0'0,"0"0"0,0 0 15,-5 20-15,5-20 0,-11 23 16,2-5-16,1 1 0,1 0 0,-2 3 16,1 2-16,3-5 0,0-2 15,3-1-15,1 0 0,1-6 16,1-2-16,5-4 0,2-2 16,1-3-16,1-3 0,2-3 15,3-4-15,-1-3 0,1 1 0,4-1 16,3 0-16,-1 1 15,0 2-15,3 1 0,-2 3 16,-2 2-16,-2 0 0,-2 7 0,0 5 16,-3 1-16,-2 3 15,-4 4-15,-4 4 0,-3 0 0,-2 5 16,-4 6-16,-1 1 0,-3-1 16,-3-1-16,-1-1 0,-4-1 15,2-6-15,1-5 0,-3-5 16,2-7-16,5-1 0,3 0 0,1-1 15</inkml:trace>
  <inkml:trace contextRef="#ctx0" brushRef="#br0" timeOffset="718868.0048">20882 10793 0,'0'0'0,"0"0"16,0 0-16,0 0 0,0 0 0,-1 21 16,1-21-16,-5 25 0,5-25 15,-12 34-15,3-14 16,-2 1-16,-1 2 0,-3 5 15,-1 0-15,3-3 0,1-3 0,-1-4 16,-1-3-16,4-4 0,3-3 16,0 0-16,2-3 0,0 1 15</inkml:trace>
  <inkml:trace contextRef="#ctx0" brushRef="#br0" timeOffset="719019.4917">20874 11078 0,'0'0'0,"0"0"16,0 0-16,12 19 0,-12-19 0,17 22 15,-4-8-15,1 2 16,2 1-16,6 4 0,1-1 0,2-2 16,2-3-16,-1-4 0,2-4 15,-1-4-15,1-3 0,-1-1 16,-5 1-16,-4-1 0</inkml:trace>
  <inkml:trace contextRef="#ctx0" brushRef="#br0" timeOffset="719170.1313">21402 10665 0,'0'0'0,"0"0"15,0 0-15,0 0 0,0 0 16,0 0-16,23 21 0,-23-21 16,9 24-16,-9-24 0,8 20 15,-5-12-15</inkml:trace>
  <inkml:trace contextRef="#ctx0" brushRef="#br0" timeOffset="719351.7678">21340 10939 0,'0'0'0,"0"0"0,0 0 16,27 0-16,-14-3 0,5-2 15,3-2-15,5-3 0,2 1 16,-1-2-16,0-1 0,-2-2 0,-1-1 15,1-2-15,-6 5 0,-3 1 16</inkml:trace>
  <inkml:trace contextRef="#ctx0" brushRef="#br0" timeOffset="719534.7998">21647 10567 0,'0'0'0,"0"0"16,0 0-16,0 0 0,0 0 0,0 33 15,0-33-15,0 36 16,0-14-16,-2 6 0,-2 6 15,1 2-15,-1 2 0,-3 14 0,-1 0 16,-1 4-16,2-6 0,-1 1 16,1-5-16,1-8 0,0-5 15,1-8-15,-1-8 0,0-8 16,-1-6-16,3-1 0,0-1 16,1 0-16</inkml:trace>
  <inkml:trace contextRef="#ctx0" brushRef="#br0" timeOffset="719704.407">21893 10936 0,'0'0'0,"8"2"15,7 0-15,-1 0 0,0-1 0,7 2 16,3 0-16,-1-1 16,-1 0-16,3-1 0,-3-2 15,-5-2-15,-4-1 0,-5-7 16,-4-4-16,-1 5 0,0 2 0,-1 0 15</inkml:trace>
  <inkml:trace contextRef="#ctx0" brushRef="#br0" timeOffset="719888.0847">21941 10711 0,'0'0'0,"0"0"0,0 0 0,9 18 15,-9-18-15,5 24 0,-3-6 16,-1 4-16,-1 2 0,-3 4 15,-2 3-15,-4 10 0,-2-3 0,-3 7 16,-2-3-16,1-6 0,0-1 16,-1-5-16,0-2 0,-1-5 15,-1-6-15,2 0 0,3-3 16,3-3-16</inkml:trace>
  <inkml:trace contextRef="#ctx0" brushRef="#br0" timeOffset="720102.6317">22129 11287 0,'0'0'0,"6"8"16,3 3-16,0 1 0,1 2 15,6 7-15,4 2 0,3 5 16,0-3-16,-1 1 16,-1-1-16,-3-4 0,-2-4 0,0-3 15,-2-7-15,-4-7 0,-1-4 16,-3-7-16,-4-4 0,-3-10 15,-4-8-15,1-8 0,-2-5 16,2 9-16,0 7 0,0 5 0</inkml:trace>
  <inkml:trace contextRef="#ctx0" brushRef="#br0" timeOffset="720252.6353">22370 10707 0,'0'0'0,"0"0"0,0 0 15,31 21-15,-18-10 0,-1 1 16,0 3-16,-1 0 0,-1 1 0,1 8 16,-1 1-16,-2-3 0,-1-3 15,-2-3-15</inkml:trace>
  <inkml:trace contextRef="#ctx0" brushRef="#br0" timeOffset="721139.6703">21379 11939 0,'0'0'0,"-10"-1"15,-5 0-15,-3-1 0,-2-1 0,-14-3 16,-7-2-16,-3 0 0,-3-1 0,-17-6 16,-5-5-16,-6 0 15,7 2-15,-16-7 0,-2-2 16,9 1-16,6 2 0,-9-9 15,2-2-15,-2-5 0,9 1 0,-16-17 16,8 0-16,14 9 0,8 5 16,1-7-16,1-1 0,12 1 15,8 4-15,9-11 0,4-6 16,5 5-16,4 2 0,1-3 16,2-4-16,10 5 0,7 3 0,9-3 15,7-6-15,-1 13 0,0 5 16,18-9-16,12-4 15,1 1-15,0 2 0,9 3 16,5 4-16,1 4 0,2 2 0,15 5 16,10 3-16,-2 7 0,-4 7 15,17 1-15,11 1 0,-8 7 16,-3 2-16,15 8 0,10 3 16,-9 2-16,-8 1 0,10 11 15,6 8-15,-15 5 0,-11 3 0,7 2 16,2 2-16,-10-3 15,-7 1-15,0 5 0,1 7 0,-13-5 16,-6-2-16,0 7 0,1 3 16,-10-2-16,-9-2 0,-1 9 15,-2 10-15,-7-7 0,-5-3 16,-4 4-16,-5 4 0,-3-6 16,-2-3-16,-4 0 0,-2 1 15,-10-6-15,-5-4 0,-5 2 16,-4 2-16,-4-8 0,-1-5 15,-6-1-15,-3 2 0,-5-2 16,-1-1-16,-7-2 0,-5-2 16,4-2-16,2-1 0,-10 0 0,-7 1 15,5-4-15,2-3 0,-5 1 16,-7 1-16,8-3 0,3-3 0,-10 1 16,-6 0-16,4 0 15,3 0-15,-3 2 0,-1 1 16,0-1-16,1-1 0,-10-1 15,-5-1-15,5-2 0,3-3 0,-8-3 16,-5-3-16,2-1 0,2-2 16,-13-5-16,-6-2 0,6-6 15,4-4-15,22 4 0,17 4 16,10 2-16</inkml:trace>
  <inkml:trace contextRef="#ctx0" brushRef="#br0" timeOffset="723057.1806">15460 14575 0,'0'0'0,"14"1"0,3-1 16,-2 1-16,3 1 0,10-1 15,7-1-15,6 1 16,7 1-16,14 2 0,3 2 16,-6 0-16,-3 0 0,11 2 15,8 0-15,-8-2 0,-4-1 0,4 0 16,-4-1-16,-8-1 0,-7 0 15,0-5-15,-2-2 16,-7 0-16,-6 0 0,-6 0 0,-4 0 16,-5-2-16,-5-1 0,-4 1 15,-2 1-15,-3 1 0,-2 0 0,-3 1 16,-2-2-16,-3 1 16,-1 0-16,-4 1 0,-5-1 0,-4 0 15,-4 1-15,-7 0 16,-4 1-16,0 0 0,1 0 0,-13 0 15,-2 1-15,0 2 0,2 1 16,-3 0-16,-2 0 0,-6 0 16,1 1-16,2-2 0,5-2 15,0 1-15,1 0 0,3 0 16,4 0-16,3 0 0,0 0 16,0-1-16,2-2 15,10 2-15,2 0 0,8 0 16,3 0-16,6 1 0,2 1 15,3-1-15,3 0 0,2-2 0,5-1 16,0 0-16,2 1 0,9-1 16,7-2-16,1 2 0,-1 0 15,9 0-15,8 0 0,-1 0 16,0 0-16,15 5 0,4 1 16,-2 0-16,-4 1 0,10-1 15,0-1-15,-9 1 0,-8 0 0,6 1 16,-1 0-16,-11 0 15,-8 1-15,-9-2 0,-6-3 16,-6 1-16,-3 0 0,-7 0 0,-2-1 16,-6 3-16,-1-4 0,-10 2 15,-6 0-15,-1 2 0,-1 3 0,-9-3 16,-7-2 0,2 2-16,1 0 0,-8 0 0,-8 1 15,2-1-15,1-1 0,-14 1 16,-3 2-16,8 0 0,6 1 0,-8-1 15,1-1-15,8-3 0,7-2 16,-12 1-16,13 3 0,26-3 16,7-2-16,11-1 0,9 1 15,8-1-15,8 0 0,9 0 16,10 2-16,1-1 0,0 1 0,12 5 16,9 3-16,-3 0 15,-4 0-15,-9-2 0,-14 0 16,-10-3-16</inkml:trace>
  <inkml:trace contextRef="#ctx0" brushRef="#br0" timeOffset="731380.3736">25014 9793 0,'0'0'0,"0"0"0,0 0 0,0 0 15,0 0-15,0 0 0,0 0 16,0 0-16,0 0 0,-4 26 16,4-26-16,-14 29 0,14-29 0,-18 37 15,6-11-15,-1 2 16,0 0-16,-7 9 0,-1 2 16,2-3-16,3-4 0,0 6 15,3-6-15,4-3 0,3-3 0,6-3 16,5-1-16,4-5 0,3-4 15,5-3-15,1-3 0,1-3 16,1-3-16,3-3 0,3-2 16,-2-2-16,-2 0 0,-5-1 15,-2 3-15,-3 0 0</inkml:trace>
  <inkml:trace contextRef="#ctx0" brushRef="#br0" timeOffset="731597.6694">24766 10014 0,'0'0'0,"0"0"16,0 0-16,25 0 0,-25 0 0,31 0 16,-10-1-16,2 1 0,2 0 15,11 0-15,1 1 16,1-1-16,0 0 0,8-2 0,1 0 15,-5 0-15,-4 0 0,-6-1 16,-6 1-16,-5 1 0</inkml:trace>
  <inkml:trace contextRef="#ctx0" brushRef="#br0" timeOffset="731947.5369">25439 9981 0,'0'0'0,"0"0"16,0 0-16,0 0 0,0 0 0,0 0 15,-11 20-15,11-20 0,-12 23 16,12-23-16,-19 33 0,7-14 16,-1 1-16,0 1 0,0 1 15,0-3-15,4-1 0,-4 3 16,3-3-16,2-3 0,0-2 0,1-5 16,1-2-16,0-3 15,1-1-15,2-3 0,2-3 16,1-2-16,1-1 0,3-3 0,1-2 15,3-6-15,1 0 0,2 0 16,1 3-16,0 1 0,0 3 16,1 1-16,1 1 0,-1 3 15,1-1-15,2 4 0,0 0 16,2 3-16,0 2 0,0 0 16,1 1-16,-1 3 0,-2-1 0,2-2 15,-1-1-15,-1 0 0,-3-1 16,-2 0-16</inkml:trace>
  <inkml:trace contextRef="#ctx0" brushRef="#br0" timeOffset="732182.4116">25803 10134 0,'0'0'0,"0"0"15,0 0-15,0 0 0,0 0 0,-7 22 16,7-22-16,-11 19 0,11-19 0,-11 21 16,7-9-16,0 0 15,-1 1-15,1 0 0,-1-2 16,2 0-16,1-1 0,0-1 16,-1-2-16,2-1 0,0-2 0,0 0 15,0-1-15,1 0 0</inkml:trace>
  <inkml:trace contextRef="#ctx0" brushRef="#br0" timeOffset="732361.2434">25874 9881 0,'0'0'0,"0"0"0,0 0 16,0 0-16,0 0 0,0 0 0,23 9 15,-23-9-15,0 0 0,16 15 16,-16-15-16,0 0 0,20 18 0,-15-13 16</inkml:trace>
  <inkml:trace contextRef="#ctx0" brushRef="#br0" timeOffset="732831.8392">26154 10049 0,'0'0'0,"0"0"16,0 0-16,0 0 0,0 0 0,0 0 16,0 0-16,0 0 0,0 0 15,0 0-15,0 0 16,-27 12-16,27-12 0,0 0 0,-15 16 15,15-16-15,0 0 0,-17 27 16,12-14-16,-1 1 0,1-1 16,1 0-16,2-1 0,1 1 15,0-2-15,2 2 0,1-1 16,2 0-16,1 0 0,4-1 16,3 1-16,1-1 0,1 0 0,4 0 15,1-2-15,1-1 0,1-2 16,1-1-16,0-3 0,-1-1 15,0-1-15,0-3 0,0-4 16,-1-1-16,-1 0 0,2-7 16,-2-3-16,-3-2 0,-3 1 0,-3-1 15,-3-1-15,-1 0 16,-3 1-16,-4-1 0,-3-1 16,-5 1-16,-2 3 0,-8 1 15,-5 3-15,-3 2 0,0 3 0,-10 4 16,-1 5-16,8 0 0,7 0 15,4 0-15</inkml:trace>
  <inkml:trace contextRef="#ctx0" brushRef="#br0" timeOffset="733966.3828">24935 10921 0,'0'0'16,"0"0"-16,0 0 0,0 0 0,0 0 15,-3-21-15,3 21 0,0 0 0,-13-17 16,13 17-16,-18-9 0,7 4 15,-2 0-15,0 2 0,0 0 16,-2 1-16,0 1 0,-3 2 16,-1 3-16,1 1 0,-2 3 15,1 2-15,1 4 0,-2 6 16,0 0-16,3 1 0,4 1 16,4-1-16,4-1 0,2-2 15,3-1-15,4-4 0,2-2 16,5-4-16,4-1 0,1-4 0,2-2 15,2-3-15,2-4 0,5-4 16,1-2-16,-2-3 0,0-2 16,-1-3-16,-1-2 0,1-1 15,-2-3-15,3-6 0,-2-1 16,-3 2-16,-2-1 0,-3 5 16,-4 3-16,-2 2 0,-3 2 15,-1 4-15,-1 4 0,0 2 16,-3 2-16,-1 5 0,0 0 0,-1 4 15,-1 5-15,-2 2 0,-3 4 16,0 2-16,-3 3 0,-1 3 16,-1 2-16,-1 3 0,1 0 15,1-1-15,2 2 0,0-1 16,1-1-16,0 0 0,1-1 0,2-3 16,1-1-16,-1-1 15,2-2-15,1 0 0,1-1 16,1-2-16,1-2 0,1-4 0,-2 0 15,0-1-15</inkml:trace>
  <inkml:trace contextRef="#ctx0" brushRef="#br0" timeOffset="734500.5817">25367 10824 0,'0'0'0,"0"0"0,0 0 16,-14 20-16,14-20 0,-16 26 0,6-9 15,1 2-15,0 1 0,1 0 16,2-1-16,-1 5 0,2-2 0,1-1 16,3-3-16,1-1 15,3-2-15,3-3 0,5 0 16,0-3-16,1-1 0,2-2 15,0-4-15,0-1 0,1-3 16,0 0-16,3-4 0,0-2 16,2-2-16,0-2 0,-1-2 0,-2 0 15,0 0-15,3-4 0,-1 0 16,-2 0-16,0 0 0,-1 0 16,1 1-16,-3 2 0,-2 0 15,-2 3-15,-2 1 0,-1 1 0,-1 3 16,-1 1-16,-2 1 15,0 0-15,-1 1 0,-2 4 16,0 0-16,-3 1 0,-1 5 0,-1-2 16,1 3-16,-2 3 0,0 2 15,-3 4-15,0 1 0,1 1 16,1-1-16,0 0 0,1 2 16,2-1-16,1 0 0,1-1 15,0 0-15,2-1 0,0-3 0,3-1 16,0-1-16,1 0 15,3 1-15,2-2 0,3 0 0,1-1 16,0-4-16,1-1 0,-1-2 16,-2-1-16,-1 1 0,-2-1 15</inkml:trace>
  <inkml:trace contextRef="#ctx0" brushRef="#br0" timeOffset="734971.5945">26064 10950 0,'0'0'0,"0"0"16,0 0-16,0 0 0,0 0 0,0 0 15,0 0-15,0 0 0,-28 13 0,28-13 16,0 0-16,-25 20 15,25-20-15,-17 21 0,9-9 0,-1 0 16,2 2-16,-1-1 0,1 0 16,3-1-16,-1 1 0,4 0 15,1 0-15,3 0 0,0-1 16,2-1-16,4-1 0,2 0 16,1 0-16,2-2 0,-1-1 15,6 0-15,0-2 0,2-2 16,1-2-16,-1-2 0,-1 0 0,0-4 15,-1-2-15,1-1 0,-1 1 16,1-4-16,-1-1 0,-1-3 16,-3-1-16,-1 0 0,0-1 15,-4-1-15,-3 1 0,-1-3 16,-4 1-16,-3 0 0,-4 1 16,-6 3-16,-6 1 0,-3 2 15,-2 3-15,-5 5 0,-3 3 16,-3 3-16,-3 3 0,-1 2 15,-3 3-15,7-3 0,7-1 16,5-1-16</inkml:trace>
  <inkml:trace contextRef="#ctx0" brushRef="#br0" timeOffset="740506.3635">27022 10978 0,'0'0'0,"0"0"0,0 0 0,0 0 0,0 0 16,14-17-16,-14 17 15,0 0-15,21-14 0,-9 9 0,2 2 16,1 0-16,1 0 0,3 1 15,2 2-15,1 1 0,0 2 16,6 1-16,0 3 0,-3 0 16,0 1-16,-3 2 0,-1 2 15,-2-1-15,0-1 0,-2 2 16,-3 1-16,-2 2 0,-3-1 0,-5 2 16,-4 0-16,-3-2 0,-5-1 15,-3 2-15,-3 3 0,-3-1 16,-1-1-16,-11 4 0,-4 0 15,-1-1-15,0-4 0,-1-1 16,0 0-16,-2 1 0,4-2 16,3-1-16,3-1 0,9-2 15,6-2-15,7-1 0,6 1 16,5-2-16,4 0 0,12 1 16,10 0-16,3-1 0,2-1 0,5 1 15,4 2-15,5-1 0,0-2 16,4 2-16,-3 0 0,-8-1 15,-5-5-15,-8 0 0,-6-2 16,-7-1-16,-6-1 0,-11-3 16,-8-3-16,3 4 0,0 0 0,1 2 15</inkml:trace>
  <inkml:trace contextRef="#ctx0" brushRef="#br0" timeOffset="741223.9734">27290 9951 0,'0'0'0,"0"0"15,0 0-15,0 0 0,25-4 0,-25 4 16,0 0-16,32-1 0,-21 1 15,1 1-15,2 1 0,0 1 16,1 2-16,-2 1 0,0-1 16,0 2-16,0 1 0,-2 2 15,-2 1-15,0 0 0,-1-1 0,-1 4 16,-3 3-16,-2-4 16,-2-3-16,-4 1 0,-4 2 15,-4-1-15,-3 1 0,-4-1 16,-2-1-16,0-1 0,0-3 0,-3 1 15,-3-2-15,3 1 0,2-2 16,-3 1-16,3-2 0,4 0 16,4-1-16,5-1 0,5 0 15,4-2-15,3 3 0,7-2 16,6 1-16,3 0 0,2 0 0,4 3 16,3 0-16,0 0 0,1 1 15,3 4-15,-3 1 16,-4 1-16,-3 0 0,-2 1 0,-1 2 15,-6-2-15,-3-2 0,-7 1 16,-4 1-16,-2-1 0,-2-1 16,-5 0-16,-4 0 0,-4-2 15,-1-1-15,-5 1 0,-2-3 16,-2-1-16,1-2 0,-2-1 16,-1 1-16,4 0 0,4-2 0,1 1 15,2-1-15,4 1 0,2-2 16,3 0-16,2 0 15,3-3-15,4 0 0,1 3 0,-2-4 16,2 4-16</inkml:trace>
  <inkml:trace contextRef="#ctx0" brushRef="#br0" timeOffset="756746.6148">22695 14592 0,'0'0'0,"0"0"16,0 0-16,0 0 0,27-7 0,-27 7 15,24-1-15,-10 1 16,2-1-16,2 2 0,6 1 15,-1-1-15,1 0 0,12 1 16,5 0-16,3 0 0,3 1 0,4 0 16,6 0-16,7 1 0,-5-2 15,19 3-15,6 1 0,12-1 16,-2-1-16,7 3 0,6 2 16,-4-3-16,-16-2 0,47 3 0,-3-1 15,-8 2-15,-6 2 0,-7-1 16,-4 0-16,-9-4 0,-6-1 0,15 3 15,10 3-15,-11 1 16,-8 0-16,3-1 0,3 1 16,-6-4-16,-5-1 0,14 0 15,10 0-15,-14-2 0,-7 0 16,10 0-16,6 0 0,-5-1 0,-3-1 16,5 1-16,3 1 15,-9 0-15,-6 2 0,16-6 0,10-4 16,-11 1-16,-7-1 15,4 6-15,2 6 0,-6-3 0,-4-3 0,5-5 16,3-3-16,-10 2 16,-6 2-16,3 0 0,3-1 15,-7 2-15,-5 2 0,8-3 16,4-3-16,-11 3 0,-8 1 16,4 0-16,3-1 0,-10 1 15,-6-1-15,5 3 0,4 1 16,-10-2-16,-6-2 0,2 1 15,1 0-15,-7 1 0,-7-1 0,-5 4 16,-4 2-16,-8 1 0,-5 0 16,-10-1-16,-6-3 0,-5 0 15</inkml:trace>
  <inkml:trace contextRef="#ctx0" brushRef="#br0" timeOffset="761561.6824">22608 13469 0,'0'0'0,"0"0"0,0 0 15,0-20-15,0 20 0,0 0 16,0 0-16,5-20 0,-4 16 0,1 1 16,1 2-16,0 2 0,1 2 0,0 4 15,0 3-15,-1 3 16,0 2-16,0 6 0,1 6 16,-1 10-16,-1 1 0,0 8 15,2 5-15,-1 14 0,0-1 0,1 17 16,-2 2-16,1 2 0,-1-11 15,3 7-15,0-3 0,0-10 16,-1-8-16,1 20 0,-3-10 16,-1-17-16,-1-12 0,-2-10 15,-2-7-15,1-7 0,-1-5 0,0-2 16,1-1-16,1-10 0,0-4 16,-3-7-16,0-7 15,0 5-15,2 4 0,1 2 0</inkml:trace>
  <inkml:trace contextRef="#ctx0" brushRef="#br0" timeOffset="762448.1872">22482 13674 0,'0'0'0,"0"0"15,0 0-15,0 0 0,26-13 0,-26 13 16,36-1-16,-12 0 0,4 0 16,15 1-16,7 1 15,4 1-15,3 0 0,29 0 16,12-1-16,29 2 16,6 1-16,3-2 0,-18-1 0,64-4 15,21-1-15,-35 2 0,-23 1 16,19 0-16,15 1 15,-7-4-15,-4-3 0,24 0 16,18 0 0,11 0-16,10 0 0,-63 2 0,-42 1 15,24 1-15,16 1 0,-23-1 16,-18-1-16,9 3 0,5 2 16,-12-3-16,-5-1 0,1-1 15,2-1-15,-14 3 0,-8 1 0,2-3 16,3 0-16,-7-2 15,-7-1-15,5 1 0,4 1 16,0-1-16,-2 0 0,-4 1 16,-2 2-16,-10 1 0,-7 1 0,6 1 15,3 0-15,5-6 16,1-3-16,3-2 0,2-2 16,-21 3-16,-18 4 0,5-2 15,2-2-15,-2 2 0,0 2 0,-4-3 16,-3-1-16,-3 2 0,-1 3 15,4 0-15,5 0 16,0 3-16,-1 1 0,-17 0 16,-10 1-16,-5 2 0,-1 4 15,-5-1-15,-3-2 0,0 3 16,0 1-16,-4 2 0,-2 0 0,-3 5 16,-1 4-16,-4-4 0,-2-3 15,2 11-15,0 6 16,-1-10-16,-1 1 0,1 5 0,-1 5 15,0-2-15,1-2 0,0 9 16,1 7-16,1-1 16,-1 1-16,0 0 0,-2 2 0,2-1 15,-1 0-15,-1 0 0,0 1 16,-1-3-16,2-1 0,0 3 16,1 0-16,-3-2 0,0-1 0,0-4 15,1-1-15,-3 0 16,-1-2-16,-5-1 0,-2-1 15,-1-3-15,0 0 0,-2-4 16,-2-1-16,-1-3 0,0-2 16,-3-3-16,1-2 0,-4 0 15,-2-1-15,-5-3 0,-4-2 16,2 2-16,0 1 0,-7-1 0,-6 0 16,-3-1-16,-3 1 0,-16-7 15,-6-4-15,-6-2 0,-5-3 16,11 2-16,21 1 15,12 1-15</inkml:trace>
  <inkml:trace contextRef="#ctx0" brushRef="#br0" timeOffset="772255.3534">27565 14241 0,'0'0'15,"0"0"-15,0 0 0,29-9 16,-29 9-16,26-11 0,-8 2 16,1-2-16,3-1 0,8-10 0,2-4 15,1-3-15,0-2 0,14-16 16,2-7-16,6-13 0,-3-3 15,12-18-15,2-5 0,5-8 16,-4 6-16,32-48 0,-5 6 16,-13 21-16,-11 14 0,4 5 15,2 1-15,-8 8 0,-5 5 16,-4 2-16,-2 2 0,-5 6 0,-5 5 16,-2 3-16,0 1 15,-8 12-15,-4 7 0,-8 8 0,-5 4 16,-4 6-16,-3 5 0,0 7 15,-1 5-15,-5 7 0,-4 3 16,-3 0-16,0 0 0,-4 3 16,-4 0-16,3-2 0,1 1 15,2-1-15</inkml:trace>
  <inkml:trace contextRef="#ctx0" brushRef="#br0" timeOffset="772539.692">29902 10754 0,'0'0'0,"0"0"0,0 0 0,-22 19 15,22-19-15,-26 20 0,6-4 16,-3 4-16,-4 5 0,-15 10 16,-5 2-16,-3 1 0,-1-2 15,-10 12-15,-12 9 16,10-10-16,9-9 0,6-5 0,11-7 0,10-7 16</inkml:trace>
  <inkml:trace contextRef="#ctx0" brushRef="#br0" timeOffset="772755.8369">29624 11062 0,'0'0'0,"0"0"0,0 0 16,5 28-16,-5-28 0,2 38 16,-3-11-16,-1 5 0,-1 1 15,-2 13-15,-1 1 0,0 8 0,-1-5 16,2-4-16,0-5 0,3-2 15,2-7-15,1-11 0,2-10 16,2-6-16,0-3 0,0 1 16,-2-2-16,-1 0 0</inkml:trace>
  <inkml:trace contextRef="#ctx0" brushRef="#br0" timeOffset="772922.6122">30263 10697 0,'0'0'0,"0"0"0,0 0 16,0 0-16,22 16 0,-14-8 15,2 3-15,-2 1 0,-2 1 0,-3 2 16,-2 2-16,0-2 0,0-3 16,-1-1-16</inkml:trace>
  <inkml:trace contextRef="#ctx0" brushRef="#br0" timeOffset="773057.0794">30061 10947 0,'0'0'16,"0"0"-16,0 0 0,0 0 0,33 6 15,-33-6-15,45 2 0,-14 1 16,5-1-16,4 1 0,3-1 16,10 2-16,-2 2 0,0-2 15,-9-1-15,-7 1 0</inkml:trace>
  <inkml:trace contextRef="#ctx0" brushRef="#br0" timeOffset="773391.9536">30199 11112 0,'0'0'0,"0"0"16,0 0-16,-17 18 0,17-18 0,-14 17 15,6-9-15,1 0 0,1 0 16,0-1-16,1 1 0,0-2 15,1 1-15,1-3 16,0-3-16,3-1 0,-1-2 0,6-1 16,2-2-16,3 0 0,4 1 0,2 0 15,3 0-15,2 0 0,2 2 16,6 0-16,-1 1 16,-2 1-16,-4 1 15,-5 2-15,-2 3 0,-4-1 16,-4 1-16,-7 2 0,-5 1 0,-7 2 15,-6 0-15,-5 1 0,-6-1 16,-2 0-16,-3-1 0,-12 2 16,-4 0-16,3-3 0,1 0 0,-5-2 15,5-3-15,9-1 0,9 0 16,6-1-16</inkml:trace>
  <inkml:trace contextRef="#ctx0" brushRef="#br0" timeOffset="773790.4684">29909 11305 0,'0'0'0,"0"0"16,0 0-16,0 0 0,27 2 0,-27-2 15,0 0-15,18 10 0,-15-4 16,-2 2-16,-2 2 0,-2 1 16,-2 1-16,-2 0 0,-3 0 15,-1-1-15,-1-1 0,1-2 16,0-2-16,-2 1 0,4-1 0,3-2 16,4-1-1,5-3-15,6-3 0,5 1 0,6 0 16,11-1-16,5 2 0,9 1 15,5 1-15,14 1 0,0-1 0,9 2 16,-5 2-16,-10 1 16,-10-1-16,-3 1 0,-11 1 15,-8-3-15,-7-1 0,-12 4 16,-7 5-16,-13-5 0,-10 0 16,-10-1-16,-8-1 0,-5 1 15,-4-1-15,-5-1 0,-3-1 16,-6 2-16,3-1 0,7 0 15,7-1-15,11-2 16,10 0-16,8 0 0,7 0 0,14 2 16,12 0-16,6 0 0,6 0 0,12 0 15,9 0-15,-1 0 0,-3 1 16,10 1-16,1 1 16,-13-1-16,-11-1 0,-8-2 0</inkml:trace>
  <inkml:trace contextRef="#ctx0" brushRef="#br0" timeOffset="774028.7287">30295 11719 0,'0'0'16,"0"0"-16,0 0 0,5 23 0,-5-23 16,3 27-16,-3-4 0,-1 0 15,0 3-15,-2 4 16,-2-2-16,1-4 0,-1-4 0,-3-3 15,-1-1-15,-5-5 0,-4-2 16,-2-4-16,-2-3 0,0-3 16,0-3-16,-3-7 0,0-5 15,6 3-15,3 3 0,3 2 16</inkml:trace>
  <inkml:trace contextRef="#ctx0" brushRef="#br0" timeOffset="774241.2701">31180 11371 0,'0'0'0,"0"0"0,0 30 16,-2-8-16,-2 3 0,-3 10 0,-4 4 15,1-1-15,0 0 0,1 6 16,2-4-16,3-5 0,3-5 0,2 0 15,1-6-15,-1 5 0,-1 3 16,0-7-16,0-5 0,0-4 16</inkml:trace>
  <inkml:trace contextRef="#ctx0" brushRef="#br0" timeOffset="774377.7064">31053 11688 0,'0'0'0,"0"0"15,0 0-15,0 0 0,0 0 16,34-8-16,-34 8 0,33-4 0,-14 1 15,2 1 1,1-1-16,0 0 0,1-1 16,-4-1-16,-4 0 0,2 1 15,-3-1-15,-2 1 0</inkml:trace>
  <inkml:trace contextRef="#ctx0" brushRef="#br0" timeOffset="774708.742">30872 11575 0,'0'0'16,"0"0"-16,0 0 0,0 0 16,9 22-16,-9-22 0,7 29 15,-5-11-15,0 2 0,-2 2 16,-1 3-16,-1 0 0,0 1 0,-4 7 16,-3 0-16,-1-7 0,-1-1 15,-2-4-15,0-3 0,-2-3 16,0-1-16,-4-3 0,1-4 15,1-1-15,3-5 0,5 0 16,2-2-16,2 0 0,1 1 0,10-2 16,6 0-16,8 0 15,5 2-15,14 2 0,12-1 16,10 2-16,-1-1 0,15 4 0,1 1 16,8 0-16,-5 0 0,6 1 15,-6 0-15,-22-1 0,-17-4 16,-10 0-16</inkml:trace>
  <inkml:trace contextRef="#ctx0" brushRef="#br0" timeOffset="774870.5509">32004 12121 0,'0'0'16,"0"0"-16,0 0 0,0 0 0,0 0 16,-24-7-16,24 7 0,0 0 15</inkml:trace>
  <inkml:trace contextRef="#ctx0" brushRef="#br0" timeOffset="835537.1986">24535 11745 0,'0'0'0,"0"0"15,0 0-15,0 0 0,0 0 0,0 0 16,-14-22-16,14 22 0,0 0 16,-23-9-16,23 9 0,-22-6 15,6 5-15,-2 1 16,-3 1-16,-3 1 15,0 2-15,0 0 0,0 0 0,-5 4 16,1 0-16,5 0 0,3-1 16,5 1-16,3 0 15,2-1-15,3 1 0,7 0 0,7 3 16,2-1-16,1 0 0,3 4 16,3 2-16,1-3 0,1 0 0,7 2 15,1 2-15,-2-2 16,-5-3-16,-2 1 0,-4 0 15,-2-3-15,-2-1 0,-3-1 16,-4 1-16,-3-2 0,-4-1 0,-4-3 16,-4 1-16,-1-1 0,0 0 15,-2-1-15,0-1 16,-1-2-16,2-1 0,-1 1 0,3 0 16,3 0-16</inkml:trace>
  <inkml:trace contextRef="#ctx0" brushRef="#br0" timeOffset="835920.9688">24788 11790 0,'0'0'0,"0"0"0,0 0 0,0 0 16,0 0-16,0 0 0,-27 11 15,27-11-15,-25 18 0,12-3 16,-2 4-16,3 0 0,1 2 0,-1 7 16,3 1-16,4-4 0,3-4 15,10-2-15,10-1 16,2-5-16,1-3 0,12-2 0,5-4 16,0-3-16,-1 1 0,8-8 15,-2-4-15,-7-1 0,-4-1 0,-5-5 16,-1-5-16,-6 0 15,-5-1-15,-8 0 0,-7-3 16,-4 3-16,-1 2 0,-14 5 16,-10 1-16,1 4 0,0 2 0,-5 5 15,-4 2-15,4 4 0,2 1 16,1 5-16,5 2 0,6-2 16,5-2-16,4-2 0</inkml:trace>
  <inkml:trace contextRef="#ctx0" brushRef="#br0" timeOffset="836237.8243">25640 11787 0,'0'0'0,"0"0"0,0 0 0,0 0 0,0 0 15,0 0-15,-30-4 16,30 4-16,-30 2 0,30-2 0,-39 12 16,18-2-16,0 1 0,-1 4 15,-1 4-15,-3 5 0,4 0 16,3 2-16,4 2 0,3 1 16,5-2-16,11-4 0,8 0 15,1-4-15,1-3 0,9-3 16,8-4-16,-1-4 0,-1-5 0,10-4 15,6-3-15,-10 0 0,-8 1 16,-6 2-16</inkml:trace>
  <inkml:trace contextRef="#ctx0" brushRef="#br0" timeOffset="836454.7096">25944 11658 0,'0'0'16,"0"0"-16,0 0 0,-5 31 0,1-16 16,1 4-16,-1 8 0,-4 7 15,-1-1-15,-2 3 0,-2 2 16,-3 4-16,2-6 16,2-1-16,2 1 0,1-7 15,2-5-15,0 1 0,1-5 0,3-5 16,0-4-16,1-3 15</inkml:trace>
  <inkml:trace contextRef="#ctx0" brushRef="#br0" timeOffset="836739.0156">26243 11803 0,'0'0'0,"0"0"15,0 0-15,0 0 0,0 0 16,0 0-16,0 0 15,-38-3-15,38 3 0,-40 4 0,15 0 16,-1 1-16,-3 1 0,0 3 16,-2-1-16,-6 5 0,3 2 0,4-3 15,5 0-15,1 3 16,6 1-16,13 1 16,9 1-16,7-3 15,7 4-15,5 0 0,0-4 0,3-1 16,3-1-16,-1 0 0,-1-1 0,6-3 15,0-3-15,-7-2 0,-6 0 16,-5-1-16</inkml:trace>
  <inkml:trace contextRef="#ctx0" brushRef="#br0" timeOffset="837088.559">26299 11958 0,'0'0'16,"0"0"-16,0 0 0,20 6 0,-20-6 16,0 0-16,28 7 15,-17-5-15,2 1 0,2-1 0,3-1 16,0-1-16,-1-1 0,5-1 16,-1-1-16,-1-1 0,0-1 15,-4-1-15,0-1 0,-3-1 16,-1-2-16,-6-3 0,-5-2 15,-3 1-15,-3-1 0,-4 2 16,-4 1-16,-1 2 0,-3 2 0,-1 3 16,-2 2-16,0 3 0,-1 3 15,-6 4-15,1 2 0,1 5 16,0 2-16,4 4 16,3 4-16,2-1 0,5 1 15,5 0-15,2 0 0,8-3 0,4-1 16,7-1-16,4-2 15,-4-2-15,-3-4 0,-2-1 0</inkml:trace>
  <inkml:trace contextRef="#ctx0" brushRef="#br0" timeOffset="837391.3505">27008 11701 0,'0'0'0,"0"0"0,0 0 16,0 0-16,0 0 0,-7 21 0,7-21 15,-17 26-15,5-7 0,-3 4 16,0 4-16,-2-1 0,2 1 16,-5 6-16,1-1 0,5-3 15,3 0-15,2 2 0,5-2 16,3-6-16,3-2 0,5-2 15,4-2-15,2-4 0,2-4 0,4-2 16,2-2-16,0-5 0,0-2 16,-1-5-1,-1-3-15,-3 2 0,-3 1 0,-2 2 16</inkml:trace>
  <inkml:trace contextRef="#ctx0" brushRef="#br0" timeOffset="837589.2436">26802 11873 0,'0'0'0,"0"0"0,0 0 16,33 5-16,-16-2 0,2 1 16,5-2-16,8 2 0,2 3 0,1-2 15,1 0-15,8 2 0,-1-1 16,-4-1-16,-3-1 0,-7 0 15,-5-1-15,-5-1 0</inkml:trace>
  <inkml:trace contextRef="#ctx0" brushRef="#br0" timeOffset="838307.108">26412 12532 0,'0'0'0,"0"0"0,0 0 16,-29 0-16,29 0 0,-39 2 16,7 0-16,-1-2 0,-2 0 0,-17-1 15,-15-2-15,1-1 0,1-2 16,-16-4-16,1-1 0,-12-5 15,4-2-15,-11-1 0,4 3 16,4-3-16,2 1 0,-35-11 16,9-1-16,12 6 0,7 3 0,2-1 15,2 1-15,9-1 0,4-3 16,3-2-16,1-2 16,4 3-16,2 4 0,10-3 0,5 0 15,5-3-15,4-1 0,4 3 16,5 1-16,6-3 0,5-2 15,7-4-15,6-1 0,10 3 16,6 3-16,16-2 0,10-2 16,7-3-16,5-3 0,16 1 15,9-2-15,10 7 0,7 5 0,17-3 16,13-2-16,0 4 0,2 1 16,13 7-16,10 5 0,-2 6 15,-2 4-15,12 3 0,8 1 16,-2 4-16,-4 4 0,4 9 15,1 4-15,-2 5 0,-1 2 16,-4 5-16,-2 1 0,-16 11 16,-11 4-16,-8 3 0,-4 0 15,-8-2-15,-5-3 0,-15 2 16,-9 3-16,-15-1 0,-10 0 0,-12-8 16,-8-4-16,-11 1 0,-7-1 15,-10 5-15,-4 3 0,-10-9 16,-4-6-16,-13-6 15,-11-3-15,-5-1 0,-7 2 0,-5 1 16,-3 2-16,-1-6 0,0-5 16,-11-1-16,-6-2 0,-4-1 15,-2 0-15,-1 0 0,-3 1 16,4 0-16,0-2 0,-1 1 16,-3 0-16,10 2 0,6-1 0,24-4 15,18-1-15,10-2 0</inkml:trace>
  <inkml:trace contextRef="#ctx0" brushRef="#br0" timeOffset="873158.9422">6653 16287 0,'0'0'0,"0"0"0,0 0 15,29-4-15,-29 4 0,31 0 16,-8-3-16,2 0 0,2 1 16,8-2-16,1 2 0,2 0 15,1 0-15,11-2 0,3-1 0,-2 2 16,-2 1-16,11-1 15,2-2-15,-1 2 0,2 0 0,-2-2 16,-4-1-16,12-2 0,-2-1 16,2 2-16,2 0 0,9 0 15,0 0-15,-4 1 0,2 0 16,30-3-16,-10 1 0,-4 1 16,-5 0-16,-3 3 0,-2 1 0,3 2 15,2 0-15,-4-5 0,-3-1 16,1 4-16,0 5 0,-3-1 15,-4-1-15,-1 1 0,-2-1 16,-8 1-16,-5 0 0,-5 3 16,-3 3-16,-8-2 0,-5-2 15,-6-3-15,-3-1 0,-14 0 16,-8 2-16,-4-1 0,0 0 16,-2 0-16</inkml:trace>
  <inkml:trace contextRef="#ctx0" brushRef="#br0" timeOffset="881217.511">15179 16265 0,'0'0'0,"0"0"16,0 0-16,0 0 0,0 0 0,0 0 15,0 0-15,0 0 16,0 0-16,0 0 0,0 0 0,0 0 16,0 0-16,0 0 0,16-17 15,-16 17-15,0 0 0,0 0 16,32 2-16,-32-2 0,28 3 0,-28-3 16,34 5-16,-12-2 15,2-2-15,5 1 0,3-1 16,11 3-16,2 2 0,5-2 15,3-1-15,14 1 0,0-2 0,16 2 16,2 0-16,-4 0 0,0 0 16,15 0-16,1-1 0,7-2 15,-6-2-15,38-4 0,-12-1 16,-12 2-16,-7 3 0,2-1 16,1-2-16,-5-2 0,-1-1 0,1 1 15,3 0-15,-5 2 16,-4 0-16,0 1 0,0 0 15,0-1-15,0 1 0,6 0 0,6 0 16,-6 1-16,-5 1 0,-1 2 16,0 2-16,-2 2 0,-1 2 15,0 0-15,2 0 0,-4-1 16,-3 1-16,-3 4 0,0 3 16,-10-1-16,-5-3 0,-9 1 15,-6 1-15,-9-5 0,-6-4 0,-16-5 16,-8-2-16,-20-11 0,-14-8 15,6 7-15,3 6 0,3 2 16</inkml:trace>
  <inkml:trace contextRef="#ctx0" brushRef="#br0" timeOffset="881634.2726">16340 16292 0,'0'0'0,"0"0"0,14 24 16,-8-13-16,2 0 0,2 2 15,2 2-15,4 6 0,-1 1 16,-1 0-16,0 1 16,-3-5-16,-1-2 15,-2-3-15</inkml:trace>
  <inkml:trace contextRef="#ctx0" brushRef="#br0" timeOffset="881818.1609">16164 16540 0,'0'0'0,"11"3"15,5 2-15,1 1 0,4-1 0,11 5 16,12 4-16,-3-1 0,-2 0 16,5 4-16,-2 1 0,-9-5 15,-7-2-15,-5-3 0,-5-2 16,-4-1-16</inkml:trace>
  <inkml:trace contextRef="#ctx0" brushRef="#br0" timeOffset="882001.9249">16002 16707 0,'0'0'0,"0"0"0,22 5 15,-5 0-15,3 1 0,9 5 16,6 1-16,0 1 0,0 0 15,11 2-15,3 2 0,-5-3 0,-3-1 16,3-1-16,-3-5 16,-9-1-16,-7-1 0,-5-2 0</inkml:trace>
  <inkml:trace contextRef="#ctx0" brushRef="#br0" timeOffset="882168.9326">16283 16655 0,'0'0'16,"0"0"-16,0 0 0,-1 21 16,1-21-16,-4 26 0,-2-5 0,0 0 15,-2 0-15,-1 2 0,0 1 16,-2 5-16,0-1 0,2-5 16,2-3-16,0-4 0</inkml:trace>
  <inkml:trace contextRef="#ctx0" brushRef="#br0" timeOffset="882319.2737">16015 17002 0,'0'0'0,"11"3"0,6 3 16,2 0-16,2 0 0,13 4 0,8 2 16,11 1-16,1 2 0,4 0 15,4 0-15,-4 0 0,-11-4 0,-11-3 16</inkml:trace>
  <inkml:trace contextRef="#ctx0" brushRef="#br0" timeOffset="882636.1465">17419 16301 0,'0'0'0,"0"0"16,0 0-16,0 0 0,0 0 0,0 0 16,-32-3-16,32 3 0,-33 3 15,33-3-15,-44 4 16,22-2-16,1 1 0,1 1 0,2 1 16,3 0-16,2 0 0,2 2 15,5 1-15,7-1 0,4 1 16,10 5-16,9-1 0,7 2 15,4 0-15,15 5 0,4 1 16,-5-1-16,-4-3 0,5 2 16,-3-3-16,-11-3 0,-7-2 0,-6-2 15,-5-1-15,-5-2 0</inkml:trace>
  <inkml:trace contextRef="#ctx0" brushRef="#br0" timeOffset="882819.5488">17249 16533 0,'0'0'0,"0"0"15,0 0-15,21 22 0,-13-14 0,1 5 16,-1 1-16,3 5 0,-1-1 16,-2 0-16,-1-1 0,-2-3 15,0-2-15,-2-1 0</inkml:trace>
  <inkml:trace contextRef="#ctx0" brushRef="#br0" timeOffset="883052.8038">17002 16645 0,'0'0'0,"0"0"0,0 0 16,33 3-16,-33-3 0,37 7 0,-14 0 15,2-1-15,3 0 0,10 4 16,2 0-16,-3 0 0,-1 1 15,2 4-15,-4 3 0,-5 0 16,-5 0-16,-4-1 0,-4-1 16,-6-1-16,-5 0 0,-5 1 0,-4 2 15,-5-2-15,-3-1 16,-6-1-16,-5-1 0,1-2 16,0-1-16,4-2 0,4-2 15,3 0-15</inkml:trace>
  <inkml:trace contextRef="#ctx0" brushRef="#br0" timeOffset="883220.0375">17048 16772 0,'0'0'0,"0"0"0,0 0 16,36 14-16,-22-9 0,5 1 0,3 2 15,5 1-15,1 0 0,0-1 16,-2 0-16,-2-1 0,-2-1 15,0 0-15,-4-1 0,-4-1 0</inkml:trace>
  <inkml:trace contextRef="#ctx0" brushRef="#br0" timeOffset="883386.294">16882 16902 0,'0'0'0,"0"0"16,0 0-16,36 13 0,-20-6 0,5-2 15,4 1-15,8 2 0,-1 1 0,3-1 16,3 0-16,-3-2 16,-3 1-16,1-1 0,-6-1 15,-5-1-15</inkml:trace>
  <inkml:trace contextRef="#ctx0" brushRef="#br0" timeOffset="883837.3955">17047 16756 0,'0'0'16,"0"0"-16,0 0 0,-12 31 0,12-31 15,-14 35-15,2-9 0,0-1 16,-1 0-16,-3 11 0,-2 1 16,4-2-16,2-3 0,0 6 15,3-2-15,6-4 16,5-5-16,2-1 0,2-2 0,5-3 15,3-1-15,6-5 0,5-5 16,6-2-16,3 1 0,5-4 16,4-1-16,4-1 0,-4-1 0,1-2 15,1-1 1,-10-1-16,-5-1 0,-5-1 0,-6 1 16,-8-3-16,-4 0 0,-9-5 15,-8-3-15,-4-1 0,-4-1 0,-2 3 16,0 2-16,-6 2 0,-1 3 15,-1 1-15,2 2 16,2 3-16,5 1 0,3 4 0,4 4 16,5 3-16,4 4 0,5 5 15,4 5-15,6 2 0,6 2 0,7 10 16,2 1-16,4 1 0,4 1 16,-1-3-16,0-1 0,0 4 15,-5-1-15,-5-9 0,-3-7 16,-9-6-16,-6-6 0,-2-4 15,-1-2-15,-1-2 0</inkml:trace>
  <inkml:trace contextRef="#ctx0" brushRef="#br0" timeOffset="885355.2921">6375 16105 0,'0'0'0,"0"0"0,0 0 0,28 4 16,-17-1-16,7-1 0,7-1 15,-2 0-15,4 1 0,15 0 16,3 0-16,5-1 0,6 1 15,15-1-15,4-2 0,15 1 16,-1 2-16,20 3 0,2 2 16,3-3-16,-14-4 0,52 4 15,-3 2-15,-17-2 0,-9-2 0,9-1 16,8-2-16,-20-2 0,-14 0 16,0-4-16,0-2 0,-9 0 15,-5 1-15,4-2 0,2-1 16,-12-8-16,-7-5 0,-10-5 15,-5-4-15,-9 5 0,-6 3 0,-6-11 16,-4-9-16,-4 3 0,-4 3 16,-7-4-16,-4-3 15,-8 4-15,-6 3 0,-3-4 0,-3-2 16,-3 5-16,0 3 0,-7-2 16,-3 0-16,-8 9 0,-6 4 0,-6-9 15,-3-5-15,-1 5 16,-2 5-16,-12-2 0,-8-2 15,-2 2-15,0 0 0,-17 1 16,-12 1-16,4 2 0,2 2 0,-19 0 16,-12 1-16,7 6 0,3 5 15,-12 2-15,-8-2 0,1 7 16,2 3-16,-9 5 0,-1 5 16,13 2-16,8 3 0,-16 6 15,-11 2-15,-4 12 16,-1 8-16,4 9 0,6 8 15,30-8-15,19-3 0,8 6 0,5 6 16,12 0-16,6 0 0,13 21 16,9 14-1,26-6-15,18-4 0,12-24 16,10-15-16,6 4 0,7 5 0,4-8 16,6-4-16,12-1 0,7 0 15,-1-3-15,0-1 0,-2 0 16,-3 1-16,-11-11 0,-9-9 0,-5-7 15,-4-8-15,-13 1 0,-9-1 16,-6 0-16</inkml:trace>
  <inkml:trace contextRef="#ctx0" brushRef="#br0" timeOffset="909014.24">23556 15434 0,'0'0'0,"-6"9"15,-1 0-15,0 0 0,0 2 0,-3 11 16,0 5-16,0 2 0,0 0 16,1 10-16,3 2 15,3 1-15,6 2 0,8 8 0,7-3 16,9-5-16,5-5 0,25 2 15,16-2-15,3-5 0,3-4 0,27 5 16,10-3-16,49 7 0,-13-9 16,41-7-1,30-5-15,-36-6 0,-22-4 0,-13-1 16,-9-3-16,-4-3 0,-3-2 0,0-2 16,1 0-16,-8-4 0,-5-1 15,-8-8-15,-2-3 0,-13-5 16,-8-4-16,-11-6 0,-7-4 15,-10-7-15,-7-3 0,-16-5 16,-11-1-16,-15 3 0,-9 3 16,-11-9-16,-9-7 0,-12 1 15,-10-2-15,-19 5 0,-13 4 16,-4 6-16,-2 6 0,-20-4 16,-14-3-16,-6 11 0,-4 5 15,-14 6-15,-11 2 0,-5 4 16,-4 2-16,-10 11 0,-6 9 0,0 6 15,1 6-15,-4 9 0,-3 6 16,13 3-16,9 2 0,11 9 16,7 7-16,20-5 0,14-2 15,31-12-15,21-10 0,15-5 16</inkml:trace>
  <inkml:trace contextRef="#ctx0" brushRef="#br0" timeOffset="909329.5835">24206 16150 0,'0'0'0,"0"0"15,0 0-15,0 0 0,0 0 16,-31-6-16,31 6 0,-39 9 16,15-3-16,-8 3 0,-6 2 15,-1 0-15,-3 0 0,-4 0 16,7-1-16,6-1 0</inkml:trace>
  <inkml:trace contextRef="#ctx0" brushRef="#br0" timeOffset="909479.6295">23538 16402 0,'0'0'0,"16"0"0,11 0 0,11 0 16,5 0-16,20 1 0,6 1 16,13 0-16,-2 0 0,9 1 15,-7-1-15,1-1 0,-10 1 0,-17-1 16,-10-2-16,-14-1 15,-10-2-15,-5 1 0,-6 0 0,-2 2 16</inkml:trace>
  <inkml:trace contextRef="#ctx0" brushRef="#br0" timeOffset="909663.1336">23993 16242 0,'0'0'0,"0"0"0,0 0 15,0 0-15,5 33 0,-5-33 0,-4 41 16,0-13-16,-1 4 0,-3 7 16,-3 5-16,-3 15 15,0 0-15,-4 11 0,2-6 0,-2 2 16,2-9-16,2-7 16,3-12-16,3-9 0</inkml:trace>
  <inkml:trace contextRef="#ctx0" brushRef="#br0" timeOffset="909863.7474">23818 16604 0,'0'0'0,"0"0"0,0 0 15,0 0-15,-6 26 0,6-26 16,-10 24-16,1-11 0,-2 1 0,-1 0 15,-2 0-15,2-1 0,2 0 16,-1 1-16,2-2 0,1-2 16</inkml:trace>
  <inkml:trace contextRef="#ctx0" brushRef="#br0" timeOffset="910464.855">23922 16681 0,'0'0'0,"9"0"0,3 3 0,4-1 15,1 1-15,6 2 0,2 2 16,-2-1-16,-1 1 0,2 3 15,-2 3-15,-4 0 0,-5 0 0,-4 1 16,-5 0-16,-5-3 0,-3-2 16,-7 0-16,-6-2 0,-4 1 15,-4-2-15,-13 0 0,-3-3 16,0-1-16,0 0 0,0-2 16,-1-1-16,0-4 0,7-1 15,8-1-15,6-1 0,7 1 0,6 0 16,13 1-16,11 1 15,0 3-15,5 0 0,7 2 0,5 0 16,-1 0-16,0 2 0,6 3 16,2 3-16,-6 1 0,-4 0 15,-7 0-15,-5 0 0,-7-2 16,-6 0-16,-13 2 0,-9 0 16,-3-1-16,-3 1 0,-8-1 15,-7 1-15,-8 1 0,0-1 0,2 0 16,2-3-16,4 1 0,5-2 15,5-1-15,7-2 0,12 0 16,7-1-16,9-1 0,10-1 16,8 0-16,7 1 0,10 0 15,8 1-15,-1 1 0,1 0 16,-4 0-16,-1 0 0,-2 3 16,-8 3-16,-9-1 0,-6-2 15,-9-2-15,-7 0 0,-14 1 16,-12 2-16,-4-1 0,-3 2 0,-9 1 15,-9 2-15,0 1 0,0 2 16,-4 5-16,3 2 0,11-3 16,8-1-16,9-5 0,7-4 15,9-3-15,6 0 0,15 0 16,11 3-16,9-3 0,6-1 16,10-2-16,7-2 0,13-2 15,0-2-15,6-10 0,6-7 16,-13 3-16,-21 5 0,-13 4 15</inkml:trace>
  <inkml:trace contextRef="#ctx0" brushRef="#br0" timeOffset="910664.1608">24863 16121 0,'0'0'15,"0"0"-15,0 0 0,17 22 0,-17-22 16,14 25-16,-8-9 0,0 2 16,-1 0-16,0 2 0,-1 2 15,0 5-15,0-3 0,-1-3 16,-1-3-16,0-4 0</inkml:trace>
  <inkml:trace contextRef="#ctx0" brushRef="#br0" timeOffset="910814.2417">24609 16394 0,'0'0'0,"14"2"15,7 0-15,3 1 0,1-1 16,16 3-16,15 1 0,-1 0 16,0 3-16,14 0 0,0 1 15,-7-1-15,-16-3 0,-11-1 16</inkml:trace>
  <inkml:trace contextRef="#ctx0" brushRef="#br0" timeOffset="910981.8918">24780 16444 0,'0'0'16,"0"0"-16,0 0 0,-3 20 15,3-20-15,-1 23 0,1-23 16,0 26-16,1-12 0,0 1 15,1 0-15,1-4 0,2-3 0,-1-1 16,-1-2-16,1 0 0</inkml:trace>
  <inkml:trace contextRef="#ctx0" brushRef="#br0" timeOffset="911265.5572">25091 16506 0,'0'0'0,"0"0"0,0 0 15,0 0-15,0 0 0,-23 17 0,23-17 16,-38 14-16,16-6 0,-4 1 16,-3 0-16,0 0 0,1-1 15,-9 3-15,2 1 0,4-2 16,5-1-16,0 0 0,8-1 16,7 0-16,5 1 0,11-4 15,8-1-15,3 1 0,5 0 0,11 1 16,6-2-16,0-1 15,1 0-15,-3 0 0,0 1 16,-2-1-16,-7 0 0,-7-5 0,-7-3 16,-3 1-16,-2 1 0,-1 1 15</inkml:trace>
  <inkml:trace contextRef="#ctx0" brushRef="#br0" timeOffset="911431.7615">24546 16811 0,'0'0'0,"0"0"16,22 5-16,-4-2 0,3-1 0,4 1 16,5 2-16,10-1 0,-1 0 15,13 1-15,2-1 16,-5-1-16,-5-1 0,4-1 0,-2-2 16,-11 0-16,-8 0 0,-6 1 15</inkml:trace>
  <inkml:trace contextRef="#ctx0" brushRef="#br0" timeOffset="911648.7988">24949 16650 0,'0'0'0,"0"0"16,0 0-16,-3 27 0,3-27 0,-3 34 16,0-10-16,-2 3 0,0 4 15,-3 10-15,1 2 0,-2 0 16,0 0-16,0 3 0,1-6 15,0-4-15,-2-3 0,0-2 16,0-4-16,0-6 0,1-6 0,-1-10 16,-1-5-16,0-5 15,0-4-15,2 2 0,1 1 0,2 2 16</inkml:trace>
  <inkml:trace contextRef="#ctx0" brushRef="#br0" timeOffset="911782.8035">24619 16944 0,'0'0'0,"0"0"0,0 0 16,0 0-16,0 0 0,-11 26 16,11-26-16,-11 17 0,11-17 0,-13 20 15,5-7-15,3 0 0,1-2 16,2-1-16,0-2 0,0 0 16</inkml:trace>
  <inkml:trace contextRef="#ctx0" brushRef="#br0" timeOffset="911922.2633">24950 17091 0,'0'0'0,"0"0"0,0 0 16,9 20-16,-9-20 0,8 18 15,-3-9-15,-2-1 0,0 0 0,2-1 16,0-1-16,0 0 0,-2-1 16,0 0-16</inkml:trace>
  <inkml:trace contextRef="#ctx0" brushRef="#br0" timeOffset="912116.2613">25594 16556 0,'0'0'0,"0"0"16,0 0-16,0 0 0,0 0 15,0 0-15,-30 7 16,30-7-16,-48 11 15,21-4-15,-1-1 0,-1 0 0,-2-1 16,-3 1-16,5-1 0,5-1 16</inkml:trace>
  <inkml:trace contextRef="#ctx0" brushRef="#br0" timeOffset="912283.0926">25239 16674 0,'0'0'0,"0"0"0,0 0 0,4 26 15,-3-13-15,-2 6 0,-1 4 16,-3 10-16,-1 2 0,-2 1 0,-2 1 16,1 3-16,3-4 0,-2-5 15,0-3-15,3-4 0,0-5 16,1-3-16,1-4 16,0-2-16</inkml:trace>
  <inkml:trace contextRef="#ctx0" brushRef="#br0" timeOffset="912466.4673">25405 16826 0,'0'0'0,"0"0"15,24 4-15,-6-1 0,2-1 0,6 1 16,2 0-16,2 0 0,2-1 16,5 0-16,-1-2 0,-1-1 15,-3 0-15,-5 6 0,-4 4 16,-4-1-16,-3-2 0,-3-1 15</inkml:trace>
  <inkml:trace contextRef="#ctx0" brushRef="#br0" timeOffset="912666.5027">25509 16898 0,'0'0'0,"0"0"0,-4 24 15,4-24-15,-6 33 0,3-9 16,-2 4-16,0 13 0,-1 3 0,-1 0 15,1 0-15,-2 7 16,2-3-16,-2-1 0,1-8 16,2-7-16,0-7 0,1-6 0,1-4 15,-3-8-15,-3-6 0,4-11 16,0-10-16,1 5 0,1 2 16,0 4-16</inkml:trace>
  <inkml:trace contextRef="#ctx0" brushRef="#br0" timeOffset="912869.0373">26224 16481 0,'0'0'15,"0"0"-15,24 4 0,-7-2 0,1 1 16,7 2-16,4 2 15,0-2-15,2-1 0,7 2 16,-2 0-16,-2-1 0,-1-2 0,-6 0 16,-5 0-16,-4-2 0</inkml:trace>
  <inkml:trace contextRef="#ctx0" brushRef="#br0" timeOffset="913084.0841">26555 16379 0,'0'0'0,"0"0"0,0 0 15,-14 24-15,3-11 0,-5 7 0,-3 5 16,-9 9-16,-4 3 0,-5 3 16,-2 3-16,-9 7 0,4-5 0,-2 0 15,6-9-15,5-3 0,9-8 16,6-6-16</inkml:trace>
  <inkml:trace contextRef="#ctx0" brushRef="#br0" timeOffset="913250.4796">26509 16723 0,'0'0'0,"7"4"0,3 2 16,2-1-16,2 2 0,6 3 0,3 3 15,-2-1-15,-2 1 0,4 3 16,-3-1-16,-2-2 0,-1-2 16,-4-3-16,-2 0 0,-2-2 15</inkml:trace>
  <inkml:trace contextRef="#ctx0" brushRef="#br0" timeOffset="913450.4956">26271 16986 0,'0'0'0,"11"3"15,6-1-15,2 1 0,1 1 0,11 0 16,3 2-16,9-1 0,0 0 0,6-1 16,-1-1-16,-6-1 15,-4-2-15,-8 0 0,-7 0 16,-4 0-16</inkml:trace>
  <inkml:trace contextRef="#ctx0" brushRef="#br0" timeOffset="913701.1297">26546 16944 0,'0'0'0,"0"0"16,1 21-16,-1-6 0,0 2 0,-2 12 15,-1 6-15,-2 3 0,0 2 16,-3 11-16,-1-1 16,2-4-16,0-5 0,0 3 0,3-4 15,-3-7-15,0-5 0,-3-5 16,-1-5-16,-3-3 0,1-3 16,-7-10-16,-4-8 0,-2-4 0,-2-2 15,6 3-15,5 1 16,4 2-16</inkml:trace>
  <inkml:trace contextRef="#ctx0" brushRef="#br0" timeOffset="913818.1301">26212 17204 0,'0'0'0,"8"1"0,2 2 16,2 1-16,1 1 0,7 2 0,1 0 15,-3-1-15,-3-1 0,-3 0 16</inkml:trace>
  <inkml:trace contextRef="#ctx0" brushRef="#br0" timeOffset="914101.5858">27184 16648 0,'0'0'0,"0"0"16,0 0-16,10 24 0,-10-24 0,6 29 15,-4-4-15,-1 1 0,0 4 16,-1 14-16,-2 3 0,0 0 16,0-2-16,-2 9 0,2-2 15,0 1-15,0-8 0,2-9 16,1-7-16,1-7 0,0-6 0,1-3 15,-2-3-15,0-3 0</inkml:trace>
  <inkml:trace contextRef="#ctx0" brushRef="#br0" timeOffset="914451.9137">27393 16611 0,'0'0'0,"0"0"15,23-2-15,-8 0 0,1-1 0,5 1 16,4 1-16,9 1 0,1 2 16,3 1-16,4 2 0,10 2 15,-3 2-15,0 3 0,-2 3 16,2 1-16,-6-1 0,-3 3 16,-3 2-16,-5 4 0,-4 1 0,-4 8 15,-5 3-15,-7-4 16,-3 3-16,-5 16 0,-3 6 15,-5-3-15,-4-1 0,-4 4 16,-3 4-16,1 3 0,2-6 0,1-5 16,0-3-16,2-6 0,1-5 15,-3 10-15,0-11 0,6-19 16,-1-4-16,-6-4 0,-4-3 16,-3-7-16,-2-7 0,2-7 15,-1-7-15,1-8 0,-1-7 0,5 10 16,4 6-16,4 4 0</inkml:trace>
  <inkml:trace contextRef="#ctx0" brushRef="#br0" timeOffset="914621.1435">27483 16798 0,'0'0'15,"0"0"-15,0 0 0,0 0 0,12 25 16,-12-25-16,5 29 15,-3-11-15,-1 3 0,0 1 16,0 2-16,0-2 0,-1 0 0,0 1 16,0-3-16,0-3 0</inkml:trace>
  <inkml:trace contextRef="#ctx0" brushRef="#br0" timeOffset="914951.954">27528 16802 0,'0'0'0,"0"0"0,0 0 16,25 8-16,-25-8 0,27 9 15,-10-4-15,-1 1 0,2 0 16,2 1-16,2-1 0,-1 2 16,-1 1-16,1 1 0,-3 0 15,-3 0-15,-4 0 0,-5 0 16,-2 0-16,-5-1 0,-4 1 15,-6-1-15,-4 0 0,-2-1 0,1 0 16,-3-2-16,-2 0 16,0 0-16,1 0 0,4-1 0,1 0 15,3 0-15,3-1 0,4 3 16,4 1-16,4 1 0,4 2 16,4 1-16,3 0 0,1 1 15,3-1-15,1 0 0,1-3 16,-4-2-16,-2 0 0,-1-2 0</inkml:trace>
  <inkml:trace contextRef="#ctx0" brushRef="#br0" timeOffset="915169.7098">27273 17216 0,'0'0'0,"0"0"0,0 0 15,27 12-15,-27-12 0,34 16 16,-7-5-16,3 0 0,3 0 0,14 5 16,5 0-16,7 4 0,-3-2 15,5 5-15,-3-1 0,-9-3 16,-5-4-16,-9-3 0,-8-2 16,-6-3-16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0T02:36:59.141"/>
    </inkml:context>
    <inkml:brush xml:id="br0">
      <inkml:brushProperty name="width" value="0.05292" units="cm"/>
      <inkml:brushProperty name="height" value="0.05292" units="cm"/>
      <inkml:brushProperty name="color" value="#FF0000"/>
    </inkml:brush>
  </inkml:definitions>
  <inkml:trace contextRef="#ctx0" brushRef="#br0">2097 2260 0,'0'0'0,"0"0"16,0 0-16,0 0 0,0 0 0,31 2 16,-31-2-16,28 4 15,-11 0-15,4-1 0,4-1 16,2-1-16,0 1 0,14 1 0,8 0 16,0 0-16,-1-2 0,19 0 15,6 1-15,9-2 0,-4-2 16,23-1-16,6-2 0,4 0 15,-12 0-15,55-3 0,-8 0 16,-22-2-16,-17-1 0,9 1 16,10 3-16,-16 0 0,-8 2 0,9 1 15,8-1-15,-14 4 0,-10 0 16,6-1-16,9 0 16,-13-2-16,-9-1 0,10-2 0,8-1 15,-18 0-15,-11 1 0,10-2 16,8 0-16,-16-2 0,-13-1 15,17-4-15,9-2 0,-20-4 16,-11-2-16,-5 3 0,-2 3 16,-4-6-16,-2-4 15,-1-9-15,-2-3 0,-15 5 0,-11 5 16,-11 0-16,-7 0 0,-5 0 16,-3 1-16,-12-3 0,-5-2 15,-6 0-15,-4 1 0,-11-2 16,-7-1-16,-2 1 0,-1 1 0,-8-5 15,-5-3-15,-3 3 0,-1 3 16,-8 0-16,-5 1 16,0 2-16,-1 2 0,-7-3 0,-6 1 15,-3 3-15,2 3 0,-10 3 16,-7 2-16,-4 4 0,-2 3 0,0 5 16,-1 3-16,-5 0 15,-1 0-15,-5 3 0,1 3 16,-2 7-16,1 5 0,-4 3 15,-2 5-15,6 8 0,3 8 0,-4 2 16,3 3-16,1 1 0,-1 2 16,10 3-16,3 4 0,8 5 15,5 6-15,9 5 0,7 0 16,19-4-16,17-4 0,9 2 16,5-1-16,12 2 0,9-1 0,12-1 15,10-2-15,8-2 16,6-2-16,15-8 0,10-4 15,13-7-15,5-7 0,14 6 16,7 5-16,-23-11 0,-20-9 0,-10-6 16</inkml:trace>
  <inkml:trace contextRef="#ctx0" brushRef="#br0" timeOffset="8158.0035">1806 2689 0,'0'0'0,"0"0"16,0 0-16,0 0 0,0 0 0,0 0 16,0 0-16,0 0 0,0 0 15,0 0-15,-7 24 0,7-24 16,-2 29-16,2-29 0,-1 41 15,-1-15-15,2 3 0,-1 11 16,-2 2-16,0 2 0,0-2 16,-3 16-16,3 4 0,-2-2 0,2-1 15,-2 16-15,1 4 16,1 10-16,0-7 0,3 16 16,3 2-16,0-9 0,3-7 0,0 44 15,4-6-15,-4-7 0,-3-7 16,-2 6-16,2 5 0,-6-10 15,2-6-15,-6 13 0,-1 9 16,1-10-16,2-8 0,-2 16 16,2 9-16,0-11 0,0-9 15,-1 7-15,2 6 0,0-6 0,4-4 16,-3 8-16,-2 5 16,7-12-16,4-6 0,-2 11 0,-4 10 15,-6-10-15,-2-5 0,3 9 16,2 4-16,4-11 0,3-9 15,-6 8-15,-5 8 0,5-8 16,4-4-16,2 12 0,1 8 16,-2-15-16,-3-10 0,5 9 15,4 6-15,-6-10 0,-2-6 0,1 13 16,1 7-16,-3-14 16,-3-9-16,3 11 0,-3 7 0,0-7 15,-1-3-15,1 6 0,0 5 16,-3-13-16,0-8 0,-4 7 15,1 6-15,2-9 0,5-5 16,1 9-16,-2 5 0,-4-10 16,-2-8-16,6 6 0,6 4 15,-3-12-15,4-8 0,-4 8 16,-3 6-16,6-5 0,0-4 16,-1 7-16,1 5 0,1-10 0,-4-5 15,-7 13-15,-5 8 16,2-9-16,2-7 0,4 13 0,-2 9 15,2-4-15,-2-5 0,0 7 16,-1 5-16,-2-9 0,3-5 16,-1 9-16,5 6 0,1-8 15,1-7-15,-3 13 0,-3 8 16,-4-7-16,-2-7 0,3 15 16,1 9-16,2-8 0,0-6 0,0 14 15,-4 10-15,-2-11 0,2-8 16,1 14-16,2 9 15,4-13-15,3-9 0,-3 15 0,0 10 16,0-14-16,-2-9 0,1 8 16,3 6-16,1-13 0,0-9 0,0-38 15,0-27-15,0-17 0</inkml:trace>
  <inkml:trace contextRef="#ctx0" brushRef="#br0" timeOffset="31332.2129">3399 10835 0,'0'0'0,"0"0"0,0 0 15,21 4-15,-21-4 0,19 3 16,-6 0-16,0 2 0,0 0 0,-1 2 16,0 0-16,1 0 0,-3 2 15,-2 2-15,2-1 16,-6-2-16,-1 1 0,-3 0 0,-6 1 16,-1-1-16,-4 0 0,-8 5 15,-3 0-15,-2-1 0,-4-2 16,-1 2-16,1 0 0,-7 2 15,7-2-15,-1-1 0,4 0 16,3-1-16,6-2 0,8-2 16,6-1-16,2 1 0,5 0 0,4-2 15,4-1-15,5-1 0,0 0 16,11 0-16,3 0 0,-2-2 16,3 1-16,-1-3 0,2-1 15,-5 1-15,-7-1 0,-5 1 16</inkml:trace>
  <inkml:trace contextRef="#ctx0" brushRef="#br0" timeOffset="31799.3134">4119 10754 0,'0'0'0,"0"0"0,0 0 15,0 0-15,0 0 0,0 0 0,0 0 16,-26 7-16,26-7 0,-21 13 16,21-13-16,-32 20 0,14-7 15,-2 2-15,-2 5 0,0 0 16,-1 1-16,-5 9 0,-1 3 15,5-1-15,4-2 0,-1 6 16,7-4-16,5-3 0,3-3 0,6-2 16,7 0-16,5-5 0,6-5 15,1-3-15,4-3 0,1-2 16,2-3-16,0-3 0,2-2 16,-5-3-16,-1-1 0,2-4 15,-2-2-15,-9 3 0,-1 0 0,-7-2 16,-3-3-16,-4 0 15,-3 1-15,-3 0 0,-4 3 16,-4 0-16,-3 0 0,-2 3 16,-3 2-16,2 1 0,2 2 0,1 3 15,1 1-15,1 0 0,5 1 16,0-1-16,3-1 0,1 0 16</inkml:trace>
  <inkml:trace contextRef="#ctx0" brushRef="#br0" timeOffset="32166.2661">4425 11008 0,'0'0'0,"0"0"0,0 0 0,0 0 15,0 0-15,0 0 0,0 0 16,-28 8-16,28-8 16,-15 16-16,15-16 0,-14 24 0,14-24 15,-11 24-15,6-11 0,3-2 16,2 1-16,4 0 0,1-3 16,5 0-16,3-2 0,5-2 15,1-3-15,7-1 0,2-1 0,0-3 16,3-2-16,-4-4 15,-3-1-15,1-5 0,-3 0 0,-6-1 16,-3 1-16,-8-2 0,-3-2 16,-9 3-16,-11-1 0,-8 7 15,-8 5-15,5 2 0,6-1 16,4 1-16</inkml:trace>
  <inkml:trace contextRef="#ctx0" brushRef="#br0" timeOffset="33534.9223">5058 11296 0,'0'0'0,"0"0"15,0 0-15,0 0 0,0 0 0,-4 22 16,4-22-16,-8 19 16,8-19-16,-14 23 0,-1-11 15,2-2-15,0-2 0,1-1 0,2-1 16,1 0-16</inkml:trace>
  <inkml:trace contextRef="#ctx0" brushRef="#br0" timeOffset="33917.6775">5466 10892 0,'0'0'0,"0"0"15,0 0-15,0 0 0,24-1 0,-24 1 16,0 0-16,27 10 15,-15-6-15,0 3 0,0 2 16,-1 0-16,0-1 0,-1 1 16,-2 1-16,-1-1 0,0 1 0,-3 2 15,-2 0-15,-5-2 0,0 0 16,-7 5-16,-5 1 0,-2 0 16,2-1-16,-4 1 0,-3 1 15,3-2-15,0 1 0,3-1 16,2 2-16,3-3 0,1 0 0,7 1 15,6-3-15,3-5 16,4 0-16,6-1 0,3-1 16,4-1-16,0 1 0,10-3 15,0-2-15,0 0 0,0-2 0,-5 0 16,-6 1-16,-6-1 0</inkml:trace>
  <inkml:trace contextRef="#ctx0" brushRef="#br0" timeOffset="34235.2744">6264 10862 0,'0'0'0,"0"0"0,0 0 16,0 0-16,0 0 0,-29 9 0,29-9 15,-32 16-15,13-6 0,-5 3 16,0 2-16,-1 0 0,0 2 15,-9 2-15,-1 2 0,5-2 16,5-1-16,2 3 0,3-3 0,8-2 16,3-3-16,12-2 0,10-1 15,-1-3-15,2-2 0,12 1 16,8-1-16,-1-1 16,-1-1-16,4-2 0,5 0 0,-6-1 15,-4 2-15,3-1 0,-5-1 16,-6-1-16,-4-1 0,-4 1 15,-3 1-15,-3-1 0</inkml:trace>
  <inkml:trace contextRef="#ctx0" brushRef="#br0" timeOffset="34468.7353">6240 10925 0,'0'0'0,"0"0"0,0 0 15,0 0-15,0 0 0,2 25 16,-2-25-16,-13 26 0,13-26 0,-16 35 16,6-14-16,2 2 15,-1 0-15,0 0 0,1 0 0,-3 5 16,4-2-16,-2-4 0,3-3 16,3-2-16,2-4 0,2-2 15,2-2-15,3-3 0,0-3 0,0 1 16,-2-2-16,1-1 15</inkml:trace>
  <inkml:trace contextRef="#ctx0" brushRef="#br0" timeOffset="34737.3036">6572 11081 0,'0'0'0,"0"0"16,0 0-16,-15 17 0,15-17 0,-12 20 15,12-20-15,-17 30 16,9-12-16,2 1 0,2-1 16,2-1-16,2 0 0,7 0 15,8-6-15,0-3 0,3-1 0,3-5 16,3-4-16,1-1 0,2-1 16,5-7-16,-2-5 0,-6 0 15,-4 0-15,-4-5 0,-5-2 16,-7 0-16,-7 1 0,-14 4 15,-12 4-15,6 2 0,4 3 0,4 1 16</inkml:trace>
  <inkml:trace contextRef="#ctx0" brushRef="#br0" timeOffset="36908.142">7955 10928 0,'0'0'0,"0"0"0,0 0 16,0 0-16,20 11 0,-20-11 15,0 0-15,11 20 0,-8-14 0,0-1 16</inkml:trace>
  <inkml:trace contextRef="#ctx0" brushRef="#br0" timeOffset="37204.6561">7806 11223 0,'0'0'0,"0"0"0,0 0 16,21 5-16,-21-5 0,0 0 0,26 12 15,-19-6-15,0 1 0,-1 1 16,-5 3-16,-1 1 0,-1-1 0,-5 2 15,-3 3-15,0 0 0,0-1 16,-5 5-16,2-2 16,1 0-16,0 0 0,3-1 15,2-1-15,3-2 0,-1-4 0,5-2 16,3-4-16,2-2 0,4-4 16,7-3-16,6-4 0,2-3 31,3-3-31,-5 2 0,-4 2 0,-3 1 0</inkml:trace>
  <inkml:trace contextRef="#ctx0" brushRef="#br0" timeOffset="37504.7017">8196 10803 0,'0'0'0,"0"0"0,0 0 15,0 0-15,0 0 0,19-20 16,-19 20-16,0 0 0,29-11 0,-15 9 15,3 0-15,0 1 16,0-1-16,-1 2 0,-1 1 16,-1 2-16,-1 2 0,-1 1 15,-2 3-15,-5-2 0,-2 2 0,-3 5 16,-3 2-16,-5 2 0,-2 0 16,-4 2-16,-2 1 0,-1 0 15,2 0-15,-7 3 0,-3-2 16,1 0-16,1-1 0,0-4 15,2-1-15,0-2 0,3-3 0,4-2 16,2-2-16,2-2 0</inkml:trace>
  <inkml:trace contextRef="#ctx0" brushRef="#br0" timeOffset="38022.4106">8121 11018 0,'0'0'0,"0"0"15,0 0-15,33-7 0,-19 4 0,5 2 16,4 0-16,1 0 0,2 1 0,10 1 15,0 1-15,-3 1 16,-2 2-16,2 1 0,-2 0 16,-8 0-16,-3 0 0,-7 3 0,-5 0 15,-8 1-15,-5 1 16,-10 1-16,-3 1 0,-8-2 16,-1 2-16,-5 0 0,-2 1 0,0 1 15,1-2-15,-4 2 0,1-1 16,7-3-16,7-1 0,4-1 15,7-4-15,5 1 0,3-1 0,10-2 16,8-1-16,4-1 16,0-1-16,4-1 0,5 0 0,-3 0 15,1 0-15,-2 2 0,-4 2 16,-2 0-16,-4 0 0,-5 4 16,-3 3-16,-8 2 0,-4 3 15,-7 4-15,-6 5 0,0-1 16,2 0-16,-1 1 0,-1 2 15,4-4-15,3-3 0,3 1 16,6-5-16,5-4 0,6-3 0,6-6 16,7-4-16,3-2 15,1-1-15,5-4 0,3 0 16,-1-2-16,0 0 0,-2-3 0,-4-2 16,-3 0-16,-5-1 0,-7-1 15,-4-2-15,-5 3 0,-2 3 0,-10 1 16,-6 3-16,-2 5 15,-4-1-15,-7 3 0,-4 2 16,2 2-16,2 2 0,-1-2 16,4-2-16,7 0 0,3 1 0,4-1 15</inkml:trace>
  <inkml:trace contextRef="#ctx0" brushRef="#br0" timeOffset="38230.1367">9121 10721 0,'0'0'0,"0"0"0,0 0 16,0 0-16,14 21 0,-14-21 15,3 23-15,-3-23 0,0 25 0,-1-17 16,0-5-16,0 0 15,0-1-15,1-2 0</inkml:trace>
  <inkml:trace contextRef="#ctx0" brushRef="#br0" timeOffset="38438.9997">8865 10947 0,'0'0'0,"0"0"15,27 0-15,-8 1 0,1 0 0,8 0 16,0 0-16,3 2 0,1 1 16,4-2-16,-2 0 0,-6 1 15,-2 0-15,-6 1 0,-3 0 16,-7-4-16,-6 0 0,0 0 0,-2-1 16,0 1-16</inkml:trace>
  <inkml:trace contextRef="#ctx0" brushRef="#br0" timeOffset="38623.2783">8750 11069 0,'0'0'0,"0"0"0,0 0 15,27-1-15,-27 1 0,36-1 16,-14-1-16,5 1 0,2-1 0,2 1 16,2 1-16,8-1 15,0-1-15,-4 1 0,-3 1 16,2 0-16,-8 1 0,-6-1 0,-6-2 15,-4 1-15,-2 0 0,-1 0 16</inkml:trace>
  <inkml:trace contextRef="#ctx0" brushRef="#br0" timeOffset="38789.4689">8755 11201 0,'0'0'0,"0"0"0,0 0 15,0 0-15,0 0 0,0 0 16,32 2-16,-32-2 0,40 1 0,-13-1 15,6-1-15,1 1 0,6 0 16,9-2-16,0-1 0,-2 2 16,1 1-16,3-1 0,-5-2 15,-11 0-15,-7 0 0,-6 1 16,-4-1-16,-3 0 0</inkml:trace>
  <inkml:trace contextRef="#ctx0" brushRef="#br0" timeOffset="39090.2789">8865 11390 0,'0'0'0,"0"0"0,0 0 16,-3 18-16,3-18 0,0 0 15,11 28-15,-11-28 0,23 15 0,-23-15 16,42 9-16,-16-7 16,3 0-16,8-4 0,1 1 15,-1-4-15,1-1 0,2-2 16,-2-1-16,-9-2 0,-8-1 0,-10-2 15,-8-1-15,-8 2 0,-6 0 16,-8 5-16,-8 2 0,-3 4 16,-4 0-16,-4 5 0,-5 2 15,-4 4-15,5 4 0,6-2 16,4-2-16,9 0 0,7-5 0,12 1 16,8 0-16,12-6 15,7-7-15,-4 3 0,-5-1 0,-3 3 16</inkml:trace>
  <inkml:trace contextRef="#ctx0" brushRef="#br0" timeOffset="39307.0003">9951 10896 0,'0'0'15,"0"0"-15,0 0 0,-30 21 0,12-8 16,-3 6-16,-3 3 0,-9 10 15,-2-1-15,0 4 0,0 3 16,-3 6-16,4-3 0,-1 0 16,7-6-16,7-8 0,5-6 15,5-8-15,5-6 0,6-9 16,4-7-16,-2 3 0,1 1 16,-1 2-16</inkml:trace>
  <inkml:trace contextRef="#ctx0" brushRef="#br0" timeOffset="39473.6777">9782 11158 0,'0'0'0,"0"0"0,0 0 0,-3 28 15,3-28-15,-7 31 0,4-11 16,0 0-16,-1-1 0,2 5 16,1-1-16,1-4 0,0-1 0,3-5 15,2-4-15,-1-1 0,-1-2 16,1-1-16</inkml:trace>
  <inkml:trace contextRef="#ctx0" brushRef="#br0" timeOffset="39656.8979">9838 11102 0,'0'0'16,"0"0"-16,0 0 0,27-5 15,-27 5-15,36-5 0,-13 2 16,3 0-16,2 1 0,9-1 0,-1 0 15,0-1-15,1-1 0,5-2 16,-3 0-16,-7-1 0,-5 1 16,-5-3-16,-4-1 0,-4 3 15,-2 1-15,-3 0 0</inkml:trace>
  <inkml:trace contextRef="#ctx0" brushRef="#br0" timeOffset="39823.6225">10181 10898 0,'0'0'0,"0"0"0,0 0 15,0 0-15,-20 20 0,20-20 0,-24 29 16,10-9-16,-1 5 0,-3 4 16,-3 3-16,-6 9 0,2 2 15,-2 7-15,4 0 0,3-8 16,4-4-16,3-3 0,5-8 16,4-8-16,1-6 0,1-2 15,1-3-15,0-1 0</inkml:trace>
  <inkml:trace contextRef="#ctx0" brushRef="#br0" timeOffset="40023.7849">10149 11385 0,'0'0'16,"5"8"-16,0 3 0,2 1 16,-1 1-16,3 2 0,1 2 15,4 2-15,3-2 0,1-2 16,0-4-16,0-1 0,-1-4 0,-1-5 15,1-5-15,-3-4 16,0-2-16,-2-7 0,-1-5 0,0 0 16,-2 4-16,-1 4 0</inkml:trace>
  <inkml:trace contextRef="#ctx0" brushRef="#br0" timeOffset="40174.4599">10423 10733 0,'0'0'0,"0"0"16,0 0-16,0 0 0,17 19 16,-17-19-16,13 23 0,-13-23 15,16 25-15,-6-10 0,2 0 16,-2 0-16,-1-3 0,-2-2 16</inkml:trace>
  <inkml:trace contextRef="#ctx0" brushRef="#br0" timeOffset="40341.4785">10865 10751 0,'0'0'0,"0"0"16,0 0-16,0 0 0,-1 30 16,1-30-16,0 29 0,0-29 0,6 33 15,3-16-15,4-3 0,-1-1 16,-2-1-16,-1-1 0</inkml:trace>
  <inkml:trace contextRef="#ctx0" brushRef="#br0" timeOffset="40591.1666">11354 10852 0,'0'0'0,"0"0"0,0 0 16,0 0-16,0 0 0,-34 8 16,13-5-16,-4 3 0,-5 3 0,-4 2 15,-5 3-15,-9 2 0,0-1 16,-6 3-16,5-1 15,8 0-15,8-2 0,7-4 0,7-1 16,10-3-16,9-1 0,10 1 16,8-3-16,7-1 0,4-2 15,9-2-15,6-2 0,10 0 16,0 0-16,-3-2 0,-4 0 16,-4 0-16,-3-1 0,-7 2 15,-11-1-15,-5 1 0,-5 2 0,-4 1 16</inkml:trace>
  <inkml:trace contextRef="#ctx0" brushRef="#br0" timeOffset="40758.2484">10784 11167 0,'0'0'16,"0"0"-16,0 0 0,0 0 16,0 0-16,34 10 0,-34-10 15,39 6-15,-16-3 0,4-2 16,2 1-16,2-1 0,0 1 0,10-3 15,1-1-15,-5-1 0,-3-2 16,2 0-16,-8 1 0,-4 2 16</inkml:trace>
  <inkml:trace contextRef="#ctx0" brushRef="#br0" timeOffset="40941.9996">11069 11144 0,'0'0'0,"0"0"15,0 0-15,0 0 0,-1 29 0,1-29 16,-3 28-16,2-12 0,0 1 16,-1-2-16,-1-1 0,-1-1 15,1-1-15,-2-2 0,-1-2 16,-2-2-16,-2-1 0,2 0 16,0-2-16,1 0 0</inkml:trace>
  <inkml:trace contextRef="#ctx0" brushRef="#br0" timeOffset="41075.6823">10791 11346 0,'0'0'15,"0"0"-15,0 0 0,0 0 0,0 0 16,0 0-16,36 5 0,-36-5 16,44 2-16,-14-2 0,5-2 15,1 2-15,0 0 0,11 1 16,1-1-16,-2 1 0,-2 0 0,5-1 16,-7 1-16,-8-1 0,-7 1 15,-3 0-15</inkml:trace>
  <inkml:trace contextRef="#ctx0" brushRef="#br0" timeOffset="41275.302">10800 11430 0,'0'0'0,"0"0"16,0 0-16,0 0 0,35 6 0,-15-4 15,4 0-15,6 0 0,3 1 16,4 0-16,3-1 15,11 1-15,-3-2 0,11 2 16,-3-1-16,-8-2 0,-6-2 0,-1 0 16,-10 1-16,-7 0 15</inkml:trace>
  <inkml:trace contextRef="#ctx0" brushRef="#br0" timeOffset="41486.11">11108 11363 0,'0'0'0,"0"0"16,0 0-16,-12 27 0,12-27 0,-12 29 15,5-11-15,1-1 0,-1 1 16,-2 4-16,2-2 0,-1-2 16,1-4-16,1-2 15,-1-2-15,1-2 0,-1-2 0,1-2 16,3-3-16,1 1 0,0-1 15,-1 0-15</inkml:trace>
  <inkml:trace contextRef="#ctx0" brushRef="#br0" timeOffset="41642.4554">11383 11663 0,'0'0'0,"0"0"0,0 0 16,27 19-16,-13-11 0,0 1 0,0 2 15,5 2-15,0 0 0,0-1 16,-1-2-16,-2-1 0,-3-2 0,-2-2 16</inkml:trace>
  <inkml:trace contextRef="#ctx0" brushRef="#br0" timeOffset="41843.094">11968 11587 0,'0'0'16,"0"0"-16,0 0 0,0 0 15,15 15-15,-15-15 0,0 0 16,16 15-16,-11-12 0,-1 0 0</inkml:trace>
  <inkml:trace contextRef="#ctx0" brushRef="#br0" timeOffset="42159.3024">12355 10980 0,'0'0'0,"0"0"0,29 2 0,-9-2 16,1 1-16,10-1 0,2-1 0,3-1 15,4 1-15,6 0 0,-1 1 16,-3-2-16,-2 0 0,-5-1 16,-4 1-16,-3 1 0,-9-1 0,-5 1 15,-3 0-15,-3 1 0</inkml:trace>
  <inkml:trace contextRef="#ctx0" brushRef="#br0" timeOffset="42509.8286">12646 10840 0,'0'0'16,"0"0"-16,0 0 0,2 20 0,-2-20 16,-1 29-16,0-8 0,-1 5 15,0 5-15,-1 10 0,-1 4 16,2-3-16,0-1 0,0 4 15,1-5-15,-1-7 0,1-7 0,0-1 16,-1-3-16,-2-5 0,-3-5 16,-5-4-16,-4-4 0,0-3 15,-2-2-15,1-7 0,-2-2 16,5 0-16,1 3 0,-3-12 16,-4-10-16,1 5 0,3 3 15,3 6-15,3 2 0,2 4 16,1 3-16,6-1 0,4 2 15,9-2-15,6 1 0,10-1 16,7-3-16,4 2 0,0 0 0,-7 1 16,-5 1-16,-5 2 0</inkml:trace>
  <inkml:trace contextRef="#ctx0" brushRef="#br0" timeOffset="42692.9416">13279 10855 0,'0'0'0,"0"0"16,0 0-16,0 0 0,0 0 0,-26 12 15,26-12-15,-36 17 0,15-6 16,-3 1-16,-3 2 0,-1-2 16,-1-1-16,-1 3 0,3-4 15,5 0-15</inkml:trace>
  <inkml:trace contextRef="#ctx0" brushRef="#br0" timeOffset="43010.403">13001 10999 0,'0'0'0,"0"0"16,0 0-16,6 19 0,-6-19 16,4 28-16,-3-11 0,-1 2 15,0 1-15,0 0 0,1 0 16,-1 3-16,0-2 0,0-3 15,0-2-15,0-5 0,0-3 0,-2-5 16,0-3-16,-1 0 0,-1-3 16,1-1-16,0-3 0,-1-2 15,2-1-15,0-5 0,0-1 16,2 2-16,2 1 0,1 2 16,1 1-16,4 0 0,5 1 15,2 1-15,4 2 0,3 1 16,2-1-16,3 2 0,1 0 15,2 1-15,1 2 0,7 1 16,1 0-16,-7 0 0,-7 0 0,-4 0 16</inkml:trace>
  <inkml:trace contextRef="#ctx0" brushRef="#br0" timeOffset="43176.7689">13315 11170 0,'0'0'16,"0"0"-16,0 0 0,-3 29 16,3-29-16,-5 29 0,1-11 0,1 0 15,-1 2-15,-3 1 0,-1-1 16,3-3-16,-1-2 0,2-3 16</inkml:trace>
  <inkml:trace contextRef="#ctx0" brushRef="#br0" timeOffset="43510.9722">12744 11529 0,'0'0'0,"0"0"0,0 0 0,3 26 15,-3-26-15,6 23 0,1-9 16,1-1-16,0 1 0,7-3 15,2-2-15,3-1 0,2-3 0,9-2 16,2-3-16,-1-2 0,-2-2 16,3-1-16,-4 1 0,-4-3 15,-3-1-15,-6-6 16,-7-4-16,-4 0 0,-5-2 16,-7 4-16,-4 0 0,-6 3 0,-5 1 15,-7 4-15,-4 3 16,1 1-16,1 2 0,0 1 0,6 1 15,5-1-15,4 1 0,7-4 16,4-1-16,2 2 0,1-1 16,-1 2-16</inkml:trace>
  <inkml:trace contextRef="#ctx0" brushRef="#br0" timeOffset="43677.4215">13748 11106 0,'0'0'0,"0"0"0,0 0 0,24 1 16,-24-1-16,29 0 0,-13 0 15,-2 2-15,0 2 0,-3 1 16,-1 0-16,-2 0 0,0-1 16,-1-1-16</inkml:trace>
  <inkml:trace contextRef="#ctx0" brushRef="#br0" timeOffset="43827.8897">13437 11284 0,'0'0'0,"0"0"0,0 0 0,0 0 15,0 0-15,27 2 0,-27-2 16,46 0-16,-18-1 0,3 1 16,1 0-16,2-2 0,1-1 0,4 0 15,-7 1-15,-4-1 0</inkml:trace>
  <inkml:trace contextRef="#ctx0" brushRef="#br0" timeOffset="44078.2855">13764 11212 0,'0'0'0,"0"0"15,0 0-15,-8 21 0,8-21 0,-15 28 16,5-9-16,-1 3 0,0 1 15,1 2-15,1 0 0,3 7 16,2-4-16,4-4 0,3-1 16,3-5-16,5-4 0,4-5 15,1-3-15,5-6 0,3-5 0,6-7 16,0-4-16,0-7 0,-1-2 16,-4 3-16,-7 5 15,-2 2-15</inkml:trace>
  <inkml:trace contextRef="#ctx0" brushRef="#br0" timeOffset="44228.7033">14264 10921 0,'0'0'0,"0"0"16,0 0-16,-5 25 0,5-25 0,-6 30 16,1-8-16,0 1 0,-1 1 15,1 0-15,0 1 16,2 3-16,1-3 0,1-4 0,0-4 15,-1-3-15</inkml:trace>
  <inkml:trace contextRef="#ctx0" brushRef="#br0" timeOffset="44745.6312">14352 10997 0,'0'0'0,"0"0"0,0 0 16,27 2-16,-27-2 0,32 6 15,-11-1-15,1 0 0,0-1 16,8 5-16,1 0 0,-2 1 16,-2 0-16,-3 0 0,-1 1 15,-6-1-15,-1 0 0,-4 0 16,-2 0-16,-4 1 0,-1 0 16,-5-1-16,-3 0 0,-4-1 15,-5 0-15,-5-2 0,-2-1 16,-4 0-16,-3-2 0,-2-1 0,0-2 15,-6-2-15,4-2 0,1-2 16,1-2-16,4-1 0,3-2 16,5 1-16,3 1 0,5 1 15,2 0-15,6 0 0,5 2 16,3 0-16,5 4 0,-1 1 16,2 1-16,4 0 0,3 1 15,0 1-15,-1 0 0,3 4 0,-4-1 16,-2 2-16,-3 0 0,-4 1 15,-3-2-15,-6-1 0,-4 1 16,-5 0-16,-5 0 0,-4 0 16,-3-1-16,-3 0 0,-1 0 15,-6 0-15,0-1 0,4-1 16,4 0-16,4 1 0,4-2 16,4-1-16,2 0 0,8-2 15,6 3-15,4-2 0,5-1 0,5 1 16,2 0-16,3 0 0,3 0 15,5 7-15,-1 6 0,-6-4 16,-5 0-16,-3-4 0</inkml:trace>
  <inkml:trace contextRef="#ctx0" brushRef="#br0" timeOffset="45279.007">14486 11166 0,'0'0'0,"0"0"16,0 0-16,4 24 0,-4-24 0,-3 27 15,0-9-15,-1 2 0,-2 1 16,1 0-16,0-1 0,-1 3 16,-1-2-16,-1-1 0,1-2 15,-3-4-15,-2-4 0,-4-2 16,-3-2-16,1-4 15,-1-1-15,0-3 0,3-1 16,-1-3-16,2-2 0,1 1 0,3 0 16,3 1-16,1 2 0,5 1 15,5-1-15,4 1 0,3 1 16,6 2-16,7 1 0,3 0 16,0 2-16,4 1 0,3 0 15,4 3-15,-2 0 0,-3 2 16,-2-1-16,-3 0 0,-4-2 0,-5 1 15,-5-1-15,-6 0 16,-6 0-16,-7 1 0,-5 1 0,-7-1 16,-5 0-16,-3-2 15,-4-1-15,-5-1 0,-4-1 16,5-1-16,3 1 0,0-1 16,6 1-16,5 0 0,5 2 15,5-1-15,3 0 0,6 0 0,2 0 16,13 3-16,12 1 15,1 1-15,3-1 0,11 1 0,9-1 16,-2 0-16,-1 0 0,17-2 16,5 0-16,-8 0 0,-14-2 15,-13-1-15</inkml:trace>
  <inkml:trace contextRef="#ctx0" brushRef="#br0" timeOffset="45629.7156">15720 10846 0,'0'0'0,"0"0"16,0 0-16,-10 29 0,5-13 16,-4 2-16,-2 4 0,-5 5 15,1 0-15,-1-1 0,2-1 16,1-1-16,2-5 0,-2 3 15,0-2-15,4-2 0,0-2 0,2-2 16,2-4-16,0-2 0</inkml:trace>
  <inkml:trace contextRef="#ctx0" brushRef="#br0" timeOffset="45979.8784">16161 10854 0,'0'0'0,"0"0"16,0 0-16,0 0 0,0 0 0,-19 21 16,19-21-16,-25 22 0,25-22 15,-29 27-15,12-12 0,-1 1 16,0 0-16,3 1 0,-1-1 16,1 3-16,3-2 0,6 0 15,6-1-15,5-2 0,2 0 0,6-2 16,2 0-16,2-1 15,1-1-15,2-1 0,1 1 16,-2 0-16,-3-2 0,1 2 16,-4 0-16,-4-3 0,-2 0 0,-6-2 15,-4 1-15,-3-1 0,-4 0 16,-6-1-16,-3-3 0,-3 0 16,-2-1-16,-3-1 0,-4 0 15,-3-4-15,3-3 0,2-2 16,2-2-16,5 3 0,4 1 0,4 3 15</inkml:trace>
  <inkml:trace contextRef="#ctx0" brushRef="#br0" timeOffset="46130.6912">16158 10899 0,'0'0'0,"0"0"0,18-3 0,-7 1 15,2 1-15,2 1 0,5 0 16,4 0-16,0 2 0,3 0 15,0 0-15,-1 0 0,-2-1 0,1 0 16,-5 0-16,-3 0 0</inkml:trace>
  <inkml:trace contextRef="#ctx0" brushRef="#br0" timeOffset="46413.8061">16937 10937 0,'0'0'0,"0"0"0,0 0 15,0 0-15,0 0 0,0 0 16,-23 21-16,23-21 0,-25 12 16,6-3-16,-4 2 0,1 3 15,1-1-15,-4 2 0,-1 2 16,-6 2-16,2-2 0,3 0 15,1-1-15,0 2 0,4-4 16,4 0-16,4-3 0,4-3 0,2-1 16,4-3-16,2-4 0,-1 0 15,1 0-15,2 0 0</inkml:trace>
  <inkml:trace contextRef="#ctx0" brushRef="#br0" timeOffset="46631.1779">16697 10938 0,'0'0'16,"0"0"-16,0 0 0,0 0 0,20 17 15,-20-17-15,15 21 0,-15-21 16,15 28-16,-5-12 0,1 1 16,0 0-16,0-2 0,4 4 15,-1-2-15,0 0 0,2 0 16,-3-2-16,-1 0 0,-2-4 15,-2-2-15,-2-1 0,0-2 16,-3-2-16,0-2 0,-3-2 0,2 2 16,-2-2-16</inkml:trace>
  <inkml:trace contextRef="#ctx0" brushRef="#br0" timeOffset="47081.4049">17526 10846 0,'0'0'0,"0"0"0,0 0 16,0 0-16,0 0 0,0 0 0,-34 14 16,34-14-16,-36 14 0,14-5 15,-3 2-15,-2 0 0,0 2 16,-8 2-16,0-1 0,5 1 16,1 1-16,-2 2 0,5-3 15,5-1-15,5-2 0,8 1 16,6-1-16,6-2 0,4-2 15,9-1-15,6-1 0,1-1 16,2 2-16,12 1 0,6-2 0,-3 1 16,-3-1-16,7-1 0,0-1 15,-6-2-15,-6 0 0,-7-1 16,-5-1-16,-5 0 0,-5-1 16,-8-1-16,-5 0 0,-4 0 15,-2 0-15,2 1 0,0 0 16,2-1-16</inkml:trace>
  <inkml:trace contextRef="#ctx0" brushRef="#br0" timeOffset="47299.7664">17552 10891 0,'0'0'0,"0"0"0,0 0 0,0 0 16,0 0-16,-7 27 0,7-27 15,-15 31-15,7-12 0,-3 3 0,-2 5 16,-1 0-16,0 0 0,-5 7 16,1 3-16,3-4 0,2-3 15,-1 5-15,3-3 0,1-6 16,3-3-16,0-5 0,2-4 16,0-3-16</inkml:trace>
  <inkml:trace contextRef="#ctx0" brushRef="#br0" timeOffset="54235.6447">18288 11311 0,'0'0'0,"0"0"0,0 0 15,0 0-15,0 0 0,0 0 0,0 0 16,15 20-16,-15-20 0,0 0 16,1 30-16,-1-30 0,-5 26 15,-2-12-15,-3 3 0,-2-2 16,-3 1-16,-2 0 0,-1-1 15,-1 3-15,2-4 0,4-1 16</inkml:trace>
  <inkml:trace contextRef="#ctx0" brushRef="#br0" timeOffset="54539.2019">18953 10773 0,'0'0'0,"0"0"16,0 0-16,0 0 0,3 24 0,-3-24 15,-1 30-15,-2-11 16,0 3-16,-1 3 0,-3 5 15,-1 0-15,0 0 0,-6 8 16,0 1-16,0 3 0,1-5 0,4-6 16,1-5-16,1-7 0,3-5 0,1-3 15,-1-1-15,2-3 16</inkml:trace>
  <inkml:trace contextRef="#ctx0" brushRef="#br0" timeOffset="54839.2079">18941 10837 0,'0'0'0,"0"0"15,0 0-15,28-4 0,-28 4 16,32-3-16,-13 3 0,0-1 16,2 0-16,8 1 0,1 0 15,-4 1-15,-1 2 0,-3 0 16,-1 1-16,-3 1 0,-1 0 0,-4 4 15,-2 4-15,-4 3 16,-3 2-16,-3 3 0,-3 3 0,-1 0 16,-2 1-16,-4 8 0,-2-1 15,-1-1-15,0-2 0,-1-2 16,0-1-16,2-4 0,2-2 16,-1-3-16,-1-3 0,1-5 0,0-3 15,2-2-15,2 0 16,0-1-16</inkml:trace>
  <inkml:trace contextRef="#ctx0" brushRef="#br0" timeOffset="55005.6773">18944 11103 0,'0'0'0,"0"0"0,0 0 15,25-1-15,-1026 1 0,2031 1 16,-1030-1-16,32 2 0,-17-1 0,2 1 15,-1 1-15,-2-1 0,0 0 16,-3 0-16</inkml:trace>
  <inkml:trace contextRef="#ctx0" brushRef="#br0" timeOffset="55129.3573">18880 11229 0,'0'0'16,"0"0"-16,0 0 0,0 0 0,23 11 15,-23-11-15,34 6 0,-12-6 16,1-1-16,-2 0 0,-3 0 16,-3 0-16</inkml:trace>
  <inkml:trace contextRef="#ctx0" brushRef="#br0" timeOffset="55406.0646">19691 10736 0,'0'0'0,"0"0"0,0 0 15,-28 9-15,17-3 0,0 1 16,-1 2-16,1 0 0,1-1 16,3 2-16,2 1 0,3-2 15,2-1-15,6 2 0,2-2 16,2 2-16,1-3 0,0 0 15,0 0-15,-1 0 0,-1-2 0,-6 3 16,-5 1-16,-6 1 0,-4 1 16,-7 0-16,-7 1 0,4-1 15,3-2-15,4-2 0</inkml:trace>
  <inkml:trace contextRef="#ctx0" brushRef="#br0" timeOffset="55740.405">19435 11108 0,'0'0'0,"0"0"0,0 0 15,-1 24-15,1-24 0,-4 25 16,-1-11-16,1 2 0,0 0 16,-1 1-16,1-2 0,0-2 15,1-2-15,3-2 0,3-3 16,1-3-16,0-2 0,4-4 15,2-1-15,1-3 0,1 0 0,6-5 16,1 0-16,0 0 0,-1 2 16,-1 2-16,1 2 0,-1 1 15,-3 0-15,-1 4 0,-1 1 16,-2 1-16,-2 3 0,-6 4 16,-3 3-16,-3 1 0,-4 1 15,-5 1-15,-6 1 0,-2 0 16,-1-1-16,-8 3 0,-3 0 15,7-3-15,4-2 0,4-3 16</inkml:trace>
  <inkml:trace contextRef="#ctx0" brushRef="#br0" timeOffset="56240.9856">18796 11450 0,'0'0'16,"0"0"-16,0 0 0,15 18 0,-15-18 16,19 17-16,-5-8 0,1 1 15,0-1-15,8 0 0,4-1 16,-1-4-16,1-2 0,-1-3 16,2-2-16,-1-1 0,1-1 15,4-2-15,-4-3 0,-3 1 0,-4 1 16,-2-1-16,1 0 15,-3 2-15,-3 0 0,1 5 16,-1 3-16,-4 1 0,0 0 0,0 3 16,0 2-16,-2 3 0,1 1 15,0 1-15,1 2 0,-1 1 16,0-2-16,2 0 0,1-2 16,2-2-16,1 0 15,4-6-15,4-2 0,-2-2 16,-2 0-16,3-4 0,-1-1 15,-4 0-15,-1-2 0,5-5 0,-1-1 16,-1 1-16,-3 2 0,0 3 16,-3 2-16,-1 2 0,-1 1 0,-2 3 15,1 2 1,0 3-16,1 6 0,-1 2 0,-2 2 16,2-1-16,1-1 0,2-1 15,-1 1-15,1-4 0,0-2 0,1-4 16,2-5-1,-3 1-15,-2 0 0,-2-1 16</inkml:trace>
  <inkml:trace contextRef="#ctx0" brushRef="#br0" timeOffset="56442.7595">20025 11064 0,'0'0'0,"0"0"15,0 0-15,31-7 0,-31 7 0,40-4 16,-13 2-16,1 1 0,2 0 16,8-1-16,1 2 15,7-1-15,-1-1 0,-4 0 0,-4-1 16,-5 1-16,-5 1 0,-6-2 16,-5-2-16,-1 0 0,-4 1 0,-2 2 15</inkml:trace>
  <inkml:trace contextRef="#ctx0" brushRef="#br0" timeOffset="56657.4387">20408 10828 0,'0'0'0,"0"0"0,0 0 0,-1 32 15,-1-16-15,0 10 0,-2 5 16,-2 12-16,1 0 0,-3 14 15,0 3-15,1-6 0,0-4 0,5 0 16,3-7-16,2-9 0,2-10 16,0-11-16,1-8 0,-2-2 15,-1-1-15,1 1 0</inkml:trace>
  <inkml:trace contextRef="#ctx0" brushRef="#br0" timeOffset="56858.0347">20291 11151 0,'0'0'0,"-7"6"0,-3 2 16,-1 2-16,-1 1 0,-4 8 0,-3 2 15,3-1-15,3 1 0,5 2 16,8 0-16,6-4 0,5-3 16,10-4-16,8-4 0,1-3 15,2 0-15,8-9 0,6-3 16,7-4-16,-2-1 0,-12 3 15,-9 2-15,-5 2 0</inkml:trace>
  <inkml:trace contextRef="#ctx0" brushRef="#br0" timeOffset="57041.7882">20746 11089 0,'0'0'0,"0"0"16,0 0-16,0 26 0,0-11 0,-1 5 15,-1 5-15,-2 10 16,1 0-16,0 2 0,0-2 16,-1 3-16,2-4 0,1-8 0,0-3 15,0-6-15,-1-2 0,0-3 16,1-1-16,0-4 0</inkml:trace>
  <inkml:trace contextRef="#ctx0" brushRef="#br0" timeOffset="57292.0988">20891 11032 0,'0'0'0,"8"0"0,4 0 0,3-2 15,0 1-15,2 1 0,-1 1 16,6 4-16,0 3 0,0 2 16,1 5-16,-6 1 0,-3 2 0,0 9 15,-5 3-15,-4 1 0,-3 0 16,-4-2-16,-2-2 15,-3-1-15,-1-3 0,-1 1 16,0-3-16,0-2 0,0-4 0,-2-3 16,-2-3-16,1-3 0,1-1 15,2-2-15,1 0 16,2-1-16</inkml:trace>
  <inkml:trace contextRef="#ctx0" brushRef="#br0" timeOffset="57442.6183">20760 11175 0,'0'0'0,"0"0"16,0 0-16,34 3 0,-34-3 0,34 1 15,-16 1-15,3 0 0,3 1 16,-2-1-16,0 2 16,3 0-16,-2-1 0,-3 0 0,-3 0 15,-3-1-15</inkml:trace>
  <inkml:trace contextRef="#ctx0" brushRef="#br0" timeOffset="57625.6221">20860 11315 0,'0'0'0,"0"0"0,0 0 0,25 5 15,-11-1-15,2-2 0,1-1 16,1 1-16,-1 0 0,5 0 15,-1 0-15,-2 0 0,-1-2 0,-2 2 16,-3-2-16,-2 1 0</inkml:trace>
  <inkml:trace contextRef="#ctx0" brushRef="#br0" timeOffset="57775.6112">20828 11458 0,'0'0'0,"0"0"0,0 0 15,0 0-15,34 6 0,-34-6 16,40 5-16,-17-3 0,0-1 0,4 0 16,4-2-16,3 1 15,-5-1-15,-5 1 0</inkml:trace>
  <inkml:trace contextRef="#ctx0" brushRef="#br0" timeOffset="57942.5588">21655 11481 0,'0'0'0,"0"0"16,0 0-16,0 0 0,12 23 0,-12-23 16,0 0-16,8 25 0,-8-25 15,0 0-15</inkml:trace>
  <inkml:trace contextRef="#ctx0" brushRef="#br0" timeOffset="58394.6384">22338 10907 0,'0'0'0,"0"0"0,0 0 16,17 18-16,-17-18 0,16 17 15,-4-4-15,0-1 0,-1-2 0,-1 1 16,-1-1-16,-2 1 0,-2 0 0,1 1 16,-2-1-16,0-3 15</inkml:trace>
  <inkml:trace contextRef="#ctx0" brushRef="#br0" timeOffset="58562.1922">22054 11145 0,'0'0'0,"0"0"16,0 0-16,0 0 0,38-1 0,-16 0 16,6 0-16,-1 1 0,1-1 15,11 0-15,2 1 16,-1 1-16,-2 2 0,7-3 0,0-2 16,-9 0-16,-6 1 0,-6-1 0</inkml:trace>
  <inkml:trace contextRef="#ctx0" brushRef="#br0" timeOffset="58778.7467">22446 11305 0,'0'0'0,"6"6"16,1 0-16,0 2 0,0 2 0,-1 2 15,2 4-15,1 3 0,-2-3 16,-1 1-16,-2-2 15,-1 1-15,-2-1 0,-5 1 16,-3 0-16,-4-4 0,-3-2 0,-3-1 16,-5-1-16,0-6 0,0-3 15,0 0-15,3-1 0,4 2 0</inkml:trace>
  <inkml:trace contextRef="#ctx0" brushRef="#br0" timeOffset="58959.5779">22358 11148 0,'0'0'0,"0"0"0,0 0 16,0 0-16,0 0 0,-21 29 15,3-10-15,1-1 0,-1 3 16,-2 2-16,-2 5 0,-4 3 16,1-3-16,7-2 0,3-3 15,2-3-15,5-6 0,3-5 16,0-2-16,1-1 0</inkml:trace>
  <inkml:trace contextRef="#ctx0" brushRef="#br0" timeOffset="59627.5398">23168 10847 0,'0'0'0,"0"0"0,0 0 16,0 0-16,0 0 0,-31 3 15,8 2-15,-4 4 0,-4 1 0,-5 2 16,-1 3-16,-8 3 0,2-3 16,-4 4-16,7 0 0,6-3 15,6-4-15,8 0 0,7-2 16,5-2-16,5 1 0,12-3 16,9-1-16,3 0 0,1 0 15,7-1-15,5 1 0,-4-1 16,-4 0-16,-5 0 0,-3 0 15,-5 1-15,-3 0 0,-8 2 0,-6 2 16,-7-2-16,-6 0 0,-5 1 16,-4 2-16,-2 0 0,-1 0 0,-1 0 15,0 0-15,3 1 16,2 0-16,-1 3 0,2-2 16,6-1-16,6-3 0,5 2 15,6 0-15,2-1 0,1-1 0,1 2 16,0 0-16,1 1 0,2 1 15,-2 2-15,0 3 16,-2 1-16,-1-1 0,-1 5 16,-1 2-16,1 0 0,0-3 0,2 2 15,2-1-15,1-4 0,0-1 0,9-5 16,5-2-16,5-5 16,2-3-16,6-6 0,7-7 15,-3-2-15,-1-3 0,7-4 16,-1-3-16,-7 0 0,-4 1 15,-9-5-15,-7-2 16,-7 4-16,-7 5 0,-7 3 0,-5 3 16,-3 3-16,-3 2 0,-4 5 15,-4 7-15,0 3 0,0 5 0,2 1 16,5 3-16,3 2 0,5 4 16,4 0-16,6 2 0,7-2 15,6-1-15,8-1 0,7-1 16,7-4-16,2-1 0,7-7 15,3-3-15,-9 0 0,-9-1 0,-6 0 16</inkml:trace>
  <inkml:trace contextRef="#ctx0" brushRef="#br0" timeOffset="59799.8047">23475 11079 0,'0'0'16,"0"0"-16,0 0 0,0 0 15,16 18-15,-16-18 0,16 14 0,-16-14 16,17 19-16,-17-19 0,15 16 16,-10-10-16</inkml:trace>
  <inkml:trace contextRef="#ctx0" brushRef="#br0" timeOffset="59979.7922">23357 11276 0,'0'0'0,"0"0"16,0 0-16,34 13 15,-34-13-15,35 11 0,-17-4 0,-1 0 16,1 1-16,-2-1 0,-3 0 0,2 1 15,-3-2-15,-1-1 0</inkml:trace>
  <inkml:trace contextRef="#ctx0" brushRef="#br0" timeOffset="60110.9052">23392 11494 0,'0'0'0,"0"0"16,0 0-16,0 0 0,0 0 16,0 0-16,0 0 0,19-22 0,-19 22 15,30-22-15,-7 5 0,1-1 16,1-1-16,4-4 15,2-3-15,2-3 0,-4 6 0,-5 2 16</inkml:trace>
  <inkml:trace contextRef="#ctx0" brushRef="#br0" timeOffset="60281.5309">23847 10862 0,'0'0'0,"0"0"16,0 0-16,0 0 0,17 23 0,-17-23 15,14 20-15,-14-20 0,19 25 16,-9-14-16,0 0 0,0-1 16,0 0-16,0-2 0,-1 0 15,0-2-15,-1-1 0,-1 0 16</inkml:trace>
  <inkml:trace contextRef="#ctx0" brushRef="#br0" timeOffset="60478.0318">23681 11153 0,'0'0'0,"0"0"16,0 0-16,32 0 0,-32 0 0,40-1 15,-12-1-15,3 0 0,1 1 16,11-1-16,1-1 0,-1 1 16,0 1-16,6-1 0,-5 4 15,-9-1-15,-6 1 0,-8 1 0,-6 0 16,-3-1-16,-2 0 0,-1 0 15</inkml:trace>
  <inkml:trace contextRef="#ctx0" brushRef="#br0" timeOffset="60679.9575">23995 11312 0,'0'0'0,"0"0"0,11 14 16,-3-3-16,1 2 0,-1 2 0,1 4 15,-1 6-15,-3 1 0,-1 0 16,-2 2-16,-1-3 0,-1-3 16,-2 3-16,-1-6 0,-4-2 15,-2-4-15,-3-4 0,-2-3 16,2-4-16,-1-2 0,2 0 16,3 0-16,0 0 0</inkml:trace>
  <inkml:trace contextRef="#ctx0" brushRef="#br0" timeOffset="60862.6976">23988 11275 0,'0'0'0,"0"0"0,0 0 0,0 0 16,-12 24-16,12-24 0,-21 36 16,8-15-16,-2 1 0,-2 2 15,1 3-15,-5 5 0,1-3 16,3-5-16,3-3 0,0-2 0,2-6 15,2-2-15,2-2 16,1-2-16</inkml:trace>
  <inkml:trace contextRef="#ctx0" brushRef="#br0" timeOffset="61130.8644">24608 10850 0,'0'0'0,"0"0"16,0 0-16,0 0 0,-25 17 0,25-17 16,-32 23-16,13-10 0,-1 2 15,0-1-15,0 0 0,4-1 16,2 0-16,0 4 0,6-2 16,5-1-16,7-2 0,8 0 15,8-3-15,1 0 0,2-4 16,3 2-16,4-2 0,5 1 15,0-3-15,-4 2 0,-3 0 16,-5 2-16,-3 1 0,-5-2 0,-1-1 16,-3-1-16</inkml:trace>
  <inkml:trace contextRef="#ctx0" brushRef="#br0" timeOffset="61512.4079">24346 11326 0,'0'0'0,"0"0"0,0 0 16,31 10-16,-18-3 0,2 2 0,3 2 15,-1 1-15,1 2 0,4 6 16,-2 0 0,-3 3-16,-2 2 0,-3-4 0,-2-1 15,-2 1-15,-5-3 16,-3-4-16,-1-3 0,-8-1 0,-5-1 15,-1-3-15,1-1 0,-5-2 16,-4-3-16,2 0 0,1 0 16,-3-5-16,1-4 15,3 0-15,4-1 0,3-1 0,3 1 16,2 0-16,4 1 0,9 0 16,7-2-16,3 0 0,4 2 0,9 1 15,6 0-15,-1 0 0,-2-1 16,8 1-16,5 0 15,4 2-15,-6 2 0,2 0 0,2 1 16,-7 3-16,-6 1 0,-3 0 16,-8-1-16,-6 1 0</inkml:trace>
  <inkml:trace contextRef="#ctx0" brushRef="#br0" timeOffset="61709.8173">25114 11451 0,'0'0'0,"0"0"0,0 0 15,0 0-15,0 0 0,24 14 0,-24-14 16,0 0-16</inkml:trace>
  <inkml:trace contextRef="#ctx0" brushRef="#br0" timeOffset="272846.2008">27654 10106 0,'0'0'0,"0"0"0,0 0 16,0 0-16,0 0 0,16 16 15,-16-16-15,0 0 0,11 23 16,-11-23-16,0 0 0,0 0 0</inkml:trace>
  <inkml:trace contextRef="#ctx0" brushRef="#br0" timeOffset="273264.9246">27520 10402 0,'0'0'0,"0"0"0,0 0 16,0 0-16,0 0 0,22 10 15,-22-10-15,0 0 0,29 10 0,-29-10 16,26 7-16,-14-2 0,0 1 16,0-2-16,0 2 0,-1-2 15,-1 1-15,-1 0 0,0 0 16,-2 0-16,-3 0 0,-2 1 15,-3 1-15,0 0 0,-1 1 16,-4 1-16,-2 2 0,1 0 0,-2 1 16,-2-1-16,-1 2 15,0-1-15,0 0 0,-2 3 16,2 0-16,2-3 0,1 0 0,4 0 16,1 0-16,1-2 0,3-3 15,6 0-15,4 1 0,0-5 16,2 0-16,8-1 0,3-1 15,1-2-15,1-1 0,3-1 16,1-3-16,-3 2 0,-2-1 0,1 1 16,-6 0-16,-2 1 0</inkml:trace>
  <inkml:trace contextRef="#ctx0" brushRef="#br0" timeOffset="273762.9725">28086 10241 0,'0'0'0,"0"0"0,0 0 15,0 0-15,30 2 0,-30-2 16,28 0-16,-28 0 0,34 1 0,-15 2 16,0-1-16,0 1 0,0 1 15,6-1-15,2 1 16,-3 0-16,-2-1 0,-3 2 0,-3 0 16,-2 1-16,-5-2 0,-3 2 15,-4 1-15,-4 0 0,-5 0 16,-5 3-16,-4 0 0,-3-1 15,-1 0-15,-3 0 0,-4 0 16,2 1-16,0-1 0,-7 2 16,0-1-16,4 1 0,4-1 0,4-2 15,4-1-15,2-2 0,4 0 16,6-2-16,4 0 0,4 1 16,4-1-16,3-1 0,5 0 15,-1-1-15,2 0 0,10 0 16,6 0-16,-3 0 0,-4-1 0,4 0 15,2-1-15,-4 0 16,-4 0-16,-4 1 0,-5-1 16,-1 1-16</inkml:trace>
  <inkml:trace contextRef="#ctx0" brushRef="#br0" timeOffset="274164.1119">28279 10592 0,'0'0'16,"0"0"-16,0 0 0,0 0 0,0 0 16,-17 10-16,17-10 15,-16 15-15,16-15 0,-17 18 0,8-8 16,0 0-16,1 2 0,-1-1 16,-1 1-16,2-2 0,0 1 15,2 0-15,3 0 0,2 0 16,1 0-16,3-1 0,3 0 15,3-1-15,2 0 0,5 2 16,5-1-16,7 1 0,0 0 0,5-1 16,4 1-16,7 0 15,-2 0-15,1-3 0,1-2 16,-3-2-16,-4 0 0,3-2 0,-4-2 16,-6-3-16,-5-2 0,-4 0 15,-5-2-15,-4-1 0,-3-2 16,-5-3-16,-2-3 0,-3-3 15,-2-3-15,-4-2 0,-3-1 16,-1 0-16,0 0 0,1-1 16,0 0-16,-1-3 0,0 2 0,4 6 15,0 5-15,2 3 0</inkml:trace>
  <inkml:trace contextRef="#ctx0" brushRef="#br0" timeOffset="274363.7908">29114 10230 0,'0'0'16,"0"0"-16,0 0 0,3 19 0,-3-19 16,-1 26-16,-2-8 0,-1 1 15,0 1-15,0-2 0,-1 1 16,1 1-16,0-2 0,2-4 15,0-2-15,0-1 0</inkml:trace>
  <inkml:trace contextRef="#ctx0" brushRef="#br0" timeOffset="274667.4892">29135 10190 0,'0'0'0,"0"0"0,0 0 0,0 0 16,32 0-16,-32 0 0,25 3 16,-12 0-16,1 1 0,0 0 15,1 1-15,0 0 0,-1-1 0,1 2 16,1 1-16,-2-1 0,-2 1 16,2 5-16,-2 1 0,-5-1 15,-1 1-15,-5 2 0,-3 2 16,-3-1-16,0 0 0,-3 1 15,-2 2-15,0-1 0,1-2 16,-3 0-16,-3 1 0,-1-3 0,0-2 16,1-2-16,-1-3 0,2-1 15,1-2-15,0 0 0,3-1 16,3 0-16</inkml:trace>
  <inkml:trace contextRef="#ctx0" brushRef="#br0" timeOffset="274847.9108">29074 10376 0,'0'0'16,"0"0"-16,0 0 0,22-1 0,-22 1 15,24-2-15,-5 3 0,0 0 16,0 0-16,0 0 0,1 0 16,5 1-16,-2 0 0,-1-1 15,-2-1-15,-3 0 0,-1 0 0,-3 0 16,-2 0-16,-2 0 0</inkml:trace>
  <inkml:trace contextRef="#ctx0" brushRef="#br0" timeOffset="275047.9036">29070 10503 0,'0'0'0,"0"0"16,0 0-16,26 0 0,-26 0 15,27 0-15,-8-1 0,1 0 16,0-1-16,6 0 0,-1 1 16,-2-2-16,-1 0 0,-4-1 0,-5 0 15,-2 1-15,-2 0 0,-2 1 16</inkml:trace>
  <inkml:trace contextRef="#ctx0" brushRef="#br0" timeOffset="275248.1161">28944 10617 0,'0'0'0,"0"0"0,0 0 15,0 0-15,26 0 0,-26 0 0,35-2 16,-35 2-16,39 0 0,-16-2 16,4 0-16,-1-2 0,0 0 15,6-2-15,-1 1 0,-3-1 16,-1 3-16,-7-2 0,-6 0 15,-2 1-15,-2 1 0,-1-1 16</inkml:trace>
  <inkml:trace contextRef="#ctx0" brushRef="#br0" timeOffset="275748.1671">29231 10651 0,'0'0'0,"0"0"0,0 0 16,0 0-16,0 0 0,0 0 15,0 0-15,-14 31 0,14-31 16,-9 28-16,2-10 0,1-2 16,2-1-16,2-1 0,1-1 15,1-2-15,1 0 0,2-3 0,1-2 16,2-1-16,0 0 0,1-3 16,1 0-16,0-2 0,-1 0 0,1-1 15,-1-2-15,-1 0 16,0 0-16,-2-1 0,1-1 15,-2 0-15,0-1 0,-2-1 16,-1 0-16,-2-1 0,-2 1 0,-4-1 16,-2 1-16,-1 1 0,-2 1 15,-3 3-15,-2 1 16,-8 1-16,0 1 0,-2 1 0,1 3 16,-1 0-16,1 1 0,-5 5 15,2 4-15,5-2 0,2 2 0,8 1 16,4 1-16,7 2 15,4 0-15,7 0 0,7 1 16,2-2-16,3 1 0,7-2 16,8-2-16,1 0 0,-2-2 15,11 3-15,3 0 0,-2-2 0,0 0 16,4 1-16,-1-3 0,-7-1 16,-4-3-16,0-2 0,2-4 15,-8-3-15,-5-5 0,-5-6 16,-3-4-16,-3-2 0,0 1 0,-4 2 15,-4 5-15,0 2 0</inkml:trace>
  <inkml:trace contextRef="#ctx0" brushRef="#br0" timeOffset="275998.8335">29482 10323 0,'0'0'15,"0"0"-15,0 0 0,0 0 0,36-1 16,-36 1-16,35 0 16,-16 1-16,3 0 0,3 0 0,0 0 15,2 0-15,-1 1 0,7 0 16,-1 0-16,-3 0 0,-3 0 15,-4-3-15,-3 0 0,-4-1 0,-1 1 16,-3-1-16</inkml:trace>
  <inkml:trace contextRef="#ctx0" brushRef="#br0" timeOffset="276199.1375">29629 10386 0,'0'0'0,"0"0"15,0 0-15,0 0 0,0 0 0,0 0 16,-21 29-16,21-29 16,-21 25-16,9-11 0,-2 3 0,1 1 15,1 1-15,0-1 0,0 0 16,-1 3-16,2-4 0,1-3 16,2-2-16,1-2 0</inkml:trace>
  <inkml:trace contextRef="#ctx0" brushRef="#br0" timeOffset="276633.4988">29532 10579 0,'0'0'16,"0"0"-16,0 0 0,0 0 0,0 0 16,-9 29-16,9-29 0,-8 23 15,4-11-15,-1 0 0,1 1 16,1-1-16,-1-2 0,1-3 15,1 0-15,0 0 0,0-2 0,2-5 16,0 0-16,3-2 0,-2-1 16,1-3-16,0-2 15,0-1-15,2-1 0,-1-1 0,1 1 16,1 2-16,0-1 0,2 1 16,1-1-16,-1 0 0,2 1 15,2 0-15,1 2 0,2-1 16,0 1-16,6-1 0,2 1 15,-2 0-15,-2 1 0,-1 0 16,-2 0-16,-1 2 0,-2 1 0,-1 2 16,0 0-16,-1 2 0,0 0 15,-3 5-15,-1 2 0,-4 0 16,-1 2-16,-1 6 0,-1 0 16,0 1-16,0 0 0,0-1 15,0 2-15,-2-3 0,1-2 16,0 1-16,0 1 0,-2-2 0,0 0 15,-1-4-15,-1-2 16,1 0-16,0-2 0,2-1 16</inkml:trace>
  <inkml:trace contextRef="#ctx0" brushRef="#br0" timeOffset="276832.5559">29665 10672 0,'0'0'0,"0"0"16,0 0-16,0 0 0,-9 24 0,9-24 16,-8 23-16,8-23 15,-14 28-15,5-13 0,-1 2 0,-1-2 16,-1 1-16,0-3 0,0-1 16,-2 2-16,2-3 0,2-2 15,2 0-15,1-3 0</inkml:trace>
  <inkml:trace contextRef="#ctx0" brushRef="#br0" timeOffset="277009.523">29729 10915 0,'0'0'0,"0"0"16,15 11-16,-6-4 0,0 0 15,1 1-15,1 1 0,2 0 16,-1 0-16,0-1 0,2 3 15,-4-2-15,-4-2 0,-2-3 16,-4-4-16,0 0 0,0 0 0,0 0 16</inkml:trace>
  <inkml:trace contextRef="#ctx0" brushRef="#br0" timeOffset="278551.3294">27416 10079 0,'0'0'0,"0"0"0,0 0 16,0 0-16,0 0 0,0 0 15,0 0-15,-11 21 0,11-21 0,-9 28 16,5-6-16,-2 4 0,0 3 16,-1 6-16,0 5 15,-1 10-15,0-2 0,-2 15 0,-1 0 16,2-3-16,1-6 0,1 9 16,-1 4-16,1-9 0,2-4 15,2-6-15,1-1 0,1-6 16,1-3-16,4 3 0,2-1 15,0-12-15,-1-4 0,5 3 16,2 2-16,-1-4 0,0-5 0,4-1 16,2 1-16,3-4 15,1-2-15,4 0 0,4-2 16,-4-4-16,2 0 0,8-4 0,5-2 16,1-1-16,1 0 0,5 0 15,4 0-15,-1-1 0,1 0 16,5 2-16,4 1 0,-3-1 15,-2 0-15,14 0 0,2-1 16,-4 0-16,-5 1 0,35 2 16,-2-1-16,-7 0 0,-5 1 0,2-1 15,1-1-15,-6-3 0,-1-2 16,3 4-16,4 2 0,-5 2 16,-3 0-16,4 2 0,3 3 15,-15-2-15,-9-1 0,1-1 16,0 1-16,-4-2 0,-4 1 15,1 2-15,0 2 0,-13-3 16,-10-3-16,0-3 0,1-2 16,-3-5-16,-2-1 0,-5-4 15,-3-3-15,-5 3 0,-4 0 0,0-14 16,1-10-16,-2-6 0,-1-3 16,-4 11-16,3-8 0,-2-5 15,2-3-15,0-3 0,-2-2 16,8-20-16,-1 9 0,-3 1 15,-1 0-15,1 13 0,-1 7 0,4 1 16,0-1-16,-2 4 0,0 3 16,-2 1-16,0 1 15,-1 4-15,2 1 0,-1 4 16,-1-1-16,-6 12 0,-1-3 0,1 2 16,3-1-16,-2 0 0,0 2 15,-3-1-15,-1 0 0,0 2 16,-1 3-16,-1 1 0,-1 1 15,-2 2-15,-3-1 0,-2 2 16,0-2-16,-1 1 0,-2 0 0,2 5 16,-1 2-16,-2-1 0,-3-1 15,-3 0-15,-3-1 0,1 0 16,0-1-16,-5 1 0,-2 2 16,-1-2-16,0-1 0,-4 0 15,-3 1-15,0-2 0,1-1 16,-11-1-16,-1 0 0,0 0 15,2 0-15,-3-1 0,-1-2 16,-7 0-16,1 3 0,-1 0 16,0 0-16,2-1 0,1-2 0,-12 1 15,-1 0-15,4 1 0,3 0 16,0 2-16,-1 2 0,0-2 16,1 1-16,-34-3 0,4 1 15,10 2-15,6 3 0,1-1 16,2 2-16,9 0 0,8 0 0,-3 3 15,-2 2-15,4-3 16,2 0-16,1-2 0,1-4 16,3 4-16,0 3 0,7 2 0,5 0 15,-3-2-15,0-2 0,7 0 16,5 0-16,-1-2 0,1 0 16,1 1-16,-1-1 0,16 2 15,0-2-15,-2 4 0,-3-2 16,3-2-16,1 0 0,2 1 15,1 0-15,3-1 0,3 0 0,-2 2 16,0 0-16,0 0 0,3-1 16,1-1-16,-1 2 15,1 0-15,2 0 0,-2 0 0,2 0 16,-2-1-16,2 1 0,-2 1 16,2-1-16,-3 3 0,3-3 15,0 0-15,0 0 0,0 0 16,0 0-16,0 0 0,0 0 15,0 0-15,0 0 0,0 0 16,0 0-16,1 2 0,-1-2 0,4 2 16,-2 0-16,0 0 0,0 1 15,-1 0-15,-2 1 0,1-1 16,0 0-16,0 1 0</inkml:trace>
  <inkml:trace contextRef="#ctx0" brushRef="#br0" timeOffset="305434.8535">10043 11533 0,'0'0'15,"0"0"-15,0 0 0,0 0 16,0 0-16,0 0 0,0 0 15,0 0-15,0 0 0,-26-7 16,26 7-16,0 0 0,-29-8 0,17 5 16,0 2-16,0-1 0,1 0 15,-3 0-15,-3 1 16,0 0-16,0 1 0,-2-1 0,-1-1 16,0 0-16,1 2 0,-10 0 15,-2 0-15,1 3 0,3 0 0,-3 1 16,-1 2-16,-1 0 15,2-1-15,-6 3 0,0 2 16,0 1-16,2 1 0,1 1 0,-1 2 16,4 0-16,4-1 0,-7 4 15,-1 3-15,5-1 0,3-1 16,2 0-16,4 3 0,3 0 16,1 0-16,2 2 0,2 2 15,2-3-15,2-2 0,3 0 16,1 0-16,2-1 0,2 0 0,3 0 15,4 2-15,0-4 0,-1-1 16,9 2-16,4 1 16,-1-4-16,1-2 0,7 3 0,3 1 15,2-4-15,1-2 0,5 0 16,3 0-16,0-3 0,-1-2 0,14 4 16,4-1-16,-5-3 15,-4-3-15,5 0 0,5 1 16,-7-4-16,-5-1 0,11-1 15,4-1-15,-5-2 0,-2 0 0,-1-2 16,0 1-16,-7-2 0,-3-2 16,19-7-16,-6-3 0,-25 8 15,-2 0-15,14-8 0,-4 1 16,-19 7-16,0 1 0,3-6 16,3-4-16,-7 1 0,-5-1 0,-2 1 15,-2-2-15,-3 4 16,-2 1-16,-5-6 0,-4-3 15,-2 2-15,0 3 0,-8-1 0,-4-1 16,-1 2-16,1 0 0,-4 0 16,-2-4-16,2 5 0,-1 2 15,-8-3-15,-1 1 0,0 5 16,-1 2-16,-2-3 0,-3-2 16,3 1-16,2 2 0,-5 1 15,-4 0-15,5 4 0,2 3 0,-3-4 16,-2 1-16,7 3 15,7 4-15,-4-4 0,-2 0 16,5 0-16,3 1 0,3 2 0,3 1 16,2-1-16,4 1 0,2 0 15,2 1-15,4 1 0,1 0 16,1 0-16,-1-1 0,3 1 16,-2-1-16,2 1 0,-1-2 15,1 2-15,0 0 0,0 0 16,0-3-16,0 3 0,0 0 0,0-2 15,0 2-15,0 0 16,0 0-16,0 0 0,0 0 16,0 0-16,0 0 0,0 0 0,0 0 15,0 0-15,0 0 0,0 0 16,0 0-16,0 0 0,0 0 16,0 0-16,0 0 0,0 0 15,0 0-15,0 0 0,0 0 16,0 0-16,0 0 0,0 0 15,0 0-15,0 0 0,0 0 0,0 0 16,0 0-16,0 0 0,0 0 16,0 0-16,0 0 0,0 0 15,0 0-15,0 0 0,0 0 16,0 0-16,0 0 0,-9 1 16,9-1-16,0 0 0</inkml:trace>
  <inkml:trace contextRef="#ctx0" brushRef="#br0" timeOffset="314137.5879">26253 3871 0,'0'0'0,"0"0"16,0 0-16,0 0 0,24-2 0,-24 2 16,0 0-16,32-1 0,-32 1 15,27-1-15,-12 0 0,2 1 16,-1-1-16,3 1 0,2 0 16,0 0-16,1 0 0,9 0 15,3 0-15,-1-1 0,0 0 16,4 1-16,5 0 0,8-1 15,-2-1-15,5 0 0,5-1 16,7 0-16,-2-1 0,4-1 16,3 0-16,8 1 0,-7 0 0,13 0 15,1-1-15,-13-1 0,-8 0 16,6 0-16,0 1 0,8-1 16,-12 2-16,-7 0 0,-3 0 15,-14 1-15,-9-1 0,-4 0 16,-2 1-16,-8 0 0,-7 3 0,-9 3 15,-1-1-15,-2-2 0,2 3 16,-2-3-16</inkml:trace>
  <inkml:trace contextRef="#ctx0" brushRef="#br0" timeOffset="314505.2263">27917 3042 0,'0'0'0,"0"0"0,0 0 15,0 0-15,0 0 0,16 18 16,-16-18-16,11 21 0,-11-21 0,12 27 16,-4-11-16,-1-1 15,-2 1-15,1-1 0,-2-1 16,-1 0-16,1 1 0,-2-4 15,-1-2-15,0-1 0,0-1 0,-1-2 16,0 1-16,0-2 0</inkml:trace>
  <inkml:trace contextRef="#ctx0" brushRef="#br0" timeOffset="314955.6812">28012 3011 0,'0'0'15,"8"-1"-15,3 0 0,4-1 0,1 1 16,12-2-16,5-2 0,0 0 16,0 0-16,12-1 0,2-2 15,-5 0-15,-4 1 0,6 2 16,-1 1-16,-7 2 0,-5 2 16,-5 4-16,-6 2 0,-3 1 15,-4 1-15,-5 2 0,-4 1 16,-3 1-16,-2 2 0,-7 3 15,-7 2-15,0 0 0,-2 1 0,-6 1 16,-6 0-16,1 0 0,-1-1 16,-11 4-16,-3-2 0,5-4 15,1-5-15,0-1 0,-1 0 16,5-4-16,5-6 0,-1-2 16,5-4-16,8-2 0,3-1 15,7-5-15,3-2 0,6 0 16,2 1-16,8-1 0,7 1 15,-1 1-15,2-2 0,10 2 16,5 2-16,-3 0 0,-1 1 0,2 2 16,3-1-16,-4 3 0,-1-1 15,-4 3-15,-1-1 0,-4 2 16,-2 0-16,-3-1 0,-4 2 16,-3-2-16,-3 1 0,-2 1 15,0 0-15,-2-1 0</inkml:trace>
  <inkml:trace contextRef="#ctx0" brushRef="#br0" timeOffset="315205.7887">28259 2907 0,'0'0'15,"0"0"-15,0 0 0,0 0 0,0 0 16,0 0-16,-1 28 15,1-28-15,4 27 0,-4-27 0,-2 38 16,1-15-16,0 0 0,-2 2 16,-1 3-16,-2 3 15,2-4-15,1-2 0,2-3 16,1-4-16,1-3 0,3-4 0,1-4 16,0 0-16,-2-2 0,0 0 15</inkml:trace>
  <inkml:trace contextRef="#ctx0" brushRef="#br0" timeOffset="315392.3425">28792 2895 0,'0'0'0,"8"-3"16,3 2-16,0-1 0,1 0 0,2 1 15,3 1-15,5 0 16,1-2-16,-1 0 0,1 2 15,-2 0-15,-1 0 0,-4 2 16,-1-2-16,-5 0 0,-5-3 0,0 2 16,-1 0-16,-1 0 0</inkml:trace>
  <inkml:trace contextRef="#ctx0" brushRef="#br0" timeOffset="315605.9139">28650 3159 0,'0'0'16,"0"0"-16,0 0 0,34-12 0,-15 6 16,5 0-16,4 0 0,9-4 15,-1 0-15,3 2 0,2-1 16,4 1-16,-4 1 0,-5-1 16,-3-1-16,-3 1 0,-4 1 15,-7 2-15,-7 0 0,-4 1 16,-5-3-16,-1 3 0,1 0 0,-2 1 15</inkml:trace>
  <inkml:trace contextRef="#ctx0" brushRef="#br0" timeOffset="315906.4874">28972 3033 0,'0'0'16,"0"0"-16,0 0 0,0 0 0,0 0 15,0 0-15,0 0 0,3 23 16,-3-23-16,-3 22 0,3-22 16,-5 29-16,2-12 0,1 0 15,1 1-15,-1 0 0,1 0 16,0-1-16,0-1 0,0-1 16,1-1-16,0 1 15,0 0-15,0-1 0,0-2 0,-1 0 16,0 1-16,-2-2 0,-2 2 0,-3-2 15,-2-2-15,-3 1 16,-1 0-16,-10 2 0,-4 1 16,-1-2-16,0 0 0,4-3 0,4 0 15,4-1-15</inkml:trace>
  <inkml:trace contextRef="#ctx0" brushRef="#br0" timeOffset="323797.5098">1935 11610 0,'0'0'0,"0"0"0,0 0 16,0 0-16,0 0 0,0 0 16,0 0-16,13 17 0,-13-17 15,0 0-15,0 0 0,28 10 16,-19-6-16,4 2 0,0 0 15,2 0-15,2-1 0,2 2 0,3 1 16,0 1-16,1-1 0,9 3 16,1 1-16,0-1 0,0 2 15,3-1-15,2 1 0,5 4 16,-1 0-16,-4 0 0,2 0 16,-1-1-16,-5 0 0,8 2 15,-5-3-15,-4-1 0,-3-1 16,-1-1-16,-1-1 0,-2-1 0,-4 0 15,-4 1-15,1-3 16,-4 0-16,-1-1 0,-6-1 0,-1-2 16,0 0-16,0 1 0,-4-3 15,2 1-15,-4-2 0,2 1 16,-3-2-16,3 2 0,-3-2 16,0 2-16,0-2 0,3 1 15,-3-1-15,0 0 0,0 0 16,1 2-16,-1-2 0,0-4 0,0 4 15,0 0-15,0 0 0,0 0 16,0 2-16,0-2 0,0 0 16,0 0-16,-3 3 0,-1-2 15,-2 1-15,1-1 0,0 1 16</inkml:trace>
  <inkml:trace contextRef="#ctx0" brushRef="#br0" timeOffset="330237.8579">17507 12310 0,'0'0'15,"0"0"-15,0 0 0,0 0 0,0 0 16,0 0-16,0 0 16,0 0-16,-22-16 0,22 16 0,0 0 15,-29-12-15,29 12 0,-32-4 16,13 1-16,-1 0 16,-1 1-16,-2 1 0,-3 3 0,1 0 15,0 3-15,-10 3 0,0 6 16,3 0-16,2 0 0,-4 9 15,2 5-15,6-1 0,3 1 16,4 2-16,3 1 16,5 2-16,4 0 0,4 6 0,7-3 15,3 2-15,4 1 0,10-4 16,8-4-16,6-1 0,5-1 0,14 3 16,5-1-16,2-6 0,4-4 15,12-2-15,2-3 16,-3-7-16,-1-5 0,28-6 15,-10-5-15,-17-9 0,-12-4 0,-11-3 16,-8 0-16,-13-2 0,-10-3 16,-13-11-16,-9-9 0,-8 0 15,-4 0-15,-20-4 0,-13-5 16,-4 9-16,0 5 0,-13 1 16,-8 1-16,-11 3 0,-5 2 0,-15 7 15,-10 5-15,6 6 0,1 4 16,33 5-16,23 3 0,14 1 15</inkml:trace>
  <inkml:trace contextRef="#ctx0" brushRef="#br0" timeOffset="336199.6887">20482 12400 0,'0'0'0,"0"0"16,0 0-16,0 0 0,0 0 0,11 33 15,-11-33-15,7 36 0,-3-15 16,-2 5-16,0 4 16,0-1-16,0 1 0,-1 6 0,-1-1 15,0 2-15,-1-6 0,0-9 16,0-6-16,0-2 0,0-5 16,0 0-1</inkml:trace>
  <inkml:trace contextRef="#ctx0" brushRef="#br0" timeOffset="336527.8064">20543 12474 0,'0'0'0,"0"0"0,0 0 15,0 0-15,23-17 0,-23 17 0,20-6 16,-7 2-16,2 1 0,-1-1 15,0 0-15,1 1 0,-1 0 0,3 2 16,1 1-16,1 0 0,0-1 16,-1 2-16,-2 2 0,3 1 15,-3 2-15,0 3 0,-3 4 16,-2 2-16,-2 0 0,-3 5 16,0 2-16,-3 1 0,-1 1 0,0 0 15,-2-2-15,0 0 0,-2 0 16,-1 5-16,-1-3 15,-2-2-15,-1-2 16,-1-7-16,0-4 0,-1 1 0,3-2 16,0-2-16</inkml:trace>
  <inkml:trace contextRef="#ctx0" brushRef="#br0" timeOffset="336679.2551">20674 12646 0,'0'0'16,"0"0"-16,0 0 0,21-3 0,-13 1 15,2 2-15,3-1 0,0-1 16,2 0-16,-3 0 0,-1 1 16,-2 0-16</inkml:trace>
  <inkml:trace contextRef="#ctx0" brushRef="#br0" timeOffset="336844.6051">20603 12826 0,'0'0'0,"0"0"16,0 0-16,31 1 0,-31-1 0,26-2 15,-9 0-15,-3 0 16,-2 0-16,-1 1 0</inkml:trace>
  <inkml:trace contextRef="#ctx0" brushRef="#br0" timeOffset="337161.1201">20921 12482 0,'0'0'0,"0"0"15,0 0-15,0 0 0,0 0 0,0 0 16,38-9-16,-38 9 0,36-9 16,-13 6-16,4-2 15,-1 2-15,1-1 0,9 0 0,2 0 16,-4 1-16,-3 1 0,-4 2 16,-1 1-16,-5 1 0,-4-1 15,-5 3-15,-3 0 0,-4 2 16,-4 2-16,-8 3 0,-6 1 15,-4 1-15,-1 0 0,-5-3 16,-2-1-16,4-3 0,4 0 16,1-1-16</inkml:trace>
  <inkml:trace contextRef="#ctx0" brushRef="#br0" timeOffset="337312.5935">21125 12541 0,'0'0'0,"0"0"0,0 0 0,0 0 16,0 0-16,0 0 16,-11 29-16,11-29 0,-12 30 15,4-14-15,1 2 0,-1-1 0,0-2 16,2-1-16,-1-1 0,2-3 16</inkml:trace>
  <inkml:trace contextRef="#ctx0" brushRef="#br0" timeOffset="337629.8674">20993 12791 0,'0'0'0,"0"0"16,0 0-16,0 0 0,-4 25 16,4-25-1,0 0-15,-7 24 16,7-24-16,0 0 0,0 0 0,0 0 15,0 0-15,15 14 0,-15-14 0,0 0 16,29-16-16,-29 16 0,25-15 16,-25 15-16,34-10 0,-18 6 15,0 0-15,1 2 0,-1 0 16,-2 1-16,-2 2 0,-3 3 16,-3 3-16,-1 0 0,-2 0 0,-4 2 15,-3 3-15,-4-2 0,-2 0 16,-5 1-16,-5 0 15,0 5-15,0 7 0,0 0 16,4-5-16,2-3 0</inkml:trace>
  <inkml:trace contextRef="#ctx0" brushRef="#br0" timeOffset="337816.9123">20579 13016 0,'0'0'16,"0"0"-16,0 0 0,7 18 0,-7-18 16,9 21-16,-1-7 0,-1-1 15,1-1-15,1-1 0,1-4 16,0-2-16,0-1 0,-2-3 16,-1 2-16,0-2 0</inkml:trace>
  <inkml:trace contextRef="#ctx0" brushRef="#br0" timeOffset="337995.1847">20883 13075 0,'0'0'0,"0"0"15,0 0-15,0 0 0,6 23 0,-6-23 16,0 0-16,8 25 0,-3-15 16,-1-2-16,1 1 0,2-1 15,1-1-15,0-2 0,0-3 16,1-1-16,0-2 0,-1 0 15,-2 1-15,0-1 0</inkml:trace>
  <inkml:trace contextRef="#ctx0" brushRef="#br0" timeOffset="338312.9393">21101 13073 0,'0'0'0,"0"0"16,0 0-16,0 0 0,0 0 0,16 19 16,-16-19-16,0 0 0,13 23 15,-9-16 1,2 1-16,-1-1 15,2 0-15,-2-1 0,0-1 0,-1-2 16,1 0-16,-1-2 0,0-1 0,1-3 16,-1-1-16,1-1 0,-2 0 15,1-5-15,2-2 0,-1 1 16,1 1-16,0 2 0,1 2 16,0 1-16,-1 0 0,2 4 15,1 2-15,-1 2 0,-1 1 16,1 2-16,0 1 0,-1 1 15,1-1-15,0 1 16,0 1-16,-2 0 0,0-1 0,-2-1 0,1 0 16,-1-2-16,-1 2 0,1-3 15,-2-1-15,-2-3 0,0 0 16,0 0-16,1-6 0,-1 2 16,0 0-16,0 1 0</inkml:trace>
  <inkml:trace contextRef="#ctx0" brushRef="#br0" timeOffset="338565.6668">21555 12485 0,'0'0'0,"0"0"0,0 0 16,11 23-16,-11-23 0,15 30 15,-9-8-15,0 4 16,-1 3-16,2 9 0,0-1 0,-1-3 15,1-5-15,-1 3 0,0-2 16,-2-4-16,0-1 0,-2-5 16,-1-2-16,-2-3 0,-2-4 0,-5-6 15,-2-3 1,-1-5-16,-1-6 0,2 2 16,2 1-16,1 1 0</inkml:trace>
  <inkml:trace contextRef="#ctx0" brushRef="#br0" timeOffset="338729.5184">21661 12724 0,'0'0'0,"0"0"16,0 0-16,27-4 0,-27 4 0,32-6 16,-13 1-16,0 1 0,0 0 15,5-2-15,2 0 16,-2 1-16,0 0 0,-4 0 16,-4 0-16,-3-1 0,-5-2 0,-2-2 15,-3-1-15,0 3 0,0 1 16,-1 0-16</inkml:trace>
  <inkml:trace contextRef="#ctx0" brushRef="#br0" timeOffset="338880.1945">21828 12417 0,'0'0'0,"0"0"16,0 0-16,0 0 0,0 0 0,0 0 16,10 27-1,-10-27-15,7 29 0,-3-11 0,-1 3 16,1 2-16,1 1 0,-2 0 15,-1 1-15,0 1 0,1-3 0,-1-4 16</inkml:trace>
  <inkml:trace contextRef="#ctx0" brushRef="#br0" timeOffset="339147.4799">21760 12873 0,'0'0'0,"0"0"0,0 0 15,26 6-15,-26-6 0,22 4 0,-22-4 16,25 3-16,-9-2 0,-1 2 16,2 0-16,-2-1 0,-1 0 15,0 1-15,-2 1 0,-1 1 16,-1 1-16,-3 1 0,0 0 16,-2 1-16,0 2 0,-2 1 15,-1 1-15,-1 1 0,-1 1 0,-1 1 16,-1 1-16,-1 5 0,-2-2 15,0-1-15,-2 0 16,1-4-16,-2 0 0,0-3 0,1-3 16,0 0-16,1-2 0,2 0 15</inkml:trace>
  <inkml:trace contextRef="#ctx0" brushRef="#br0" timeOffset="339307.8983">22337 13123 0,'0'0'0,"0"0"0,0 0 15,9 20-15,-9-20 0,3 18 16,-2-6-16,0-2 0,0-1 0,-1 0 16</inkml:trace>
  <inkml:trace contextRef="#ctx0" brushRef="#br0" timeOffset="342800.8077">22382 12547 0,'0'0'16,"0"0"-16,0 0 0,27 1 15,-27-1-15,26-2 0,-9 0 0,1 0 16,2 2-16,1-3 15,1-1-15,5-1 0,-2 0 0,1 1 16,1 1-16,-3-2 0,-2 1 16,-2-1-16,-1 1 0,-4-2 15,-3 2-15,-2 0 0,-1 1 16,-1 0-16</inkml:trace>
  <inkml:trace contextRef="#ctx0" brushRef="#br0" timeOffset="343050.5529">22563 12366 0,'0'0'0,"0"0"16,0 0-16,0 0 0,13 25 16,-13-25-16,15 42 15,-8-13-15,1 5 0,1 11 0,-2 3 16,0-3-16,-1 0 0,0 5 15,0-6-15,-2 2 0,-1-7 16,0-6-16,-2-3 0,-2-7 16,-2-4-16,-4-6 0,-5-4 15,1-5-15,-3-4 0,3 1 16,3 0-16,0-1 0</inkml:trace>
  <inkml:trace contextRef="#ctx0" brushRef="#br0" timeOffset="343167.8179">22447 12755 0,'0'0'16,"0"0"-16,0 0 0,0 0 0,22-9 16,-22 9-16,28-10 0,-28 10 15,36-14-15,-19 7 0,-3 1 16,-1 1-16</inkml:trace>
  <inkml:trace contextRef="#ctx0" brushRef="#br0" timeOffset="343402.0296">22819 12361 0,'0'0'0,"0"0"0,0 0 16,23-7-16,-23 7 0,30-10 0,-12 4 15,1-1-15,0-1 0,2 1 16,3 1-16,4-3 0,-2 0 0,-2 1 31,-1 2-31,-4-3 0,-3 0 16,-4 2-16,-1 0 0,-2 2 0</inkml:trace>
  <inkml:trace contextRef="#ctx0" brushRef="#br0" timeOffset="343551.7867">22934 12379 0,'0'0'0,"0"0"15,0 0-15,-2 22 0,2-22 0,-3 28 16,0-10-16,0 1 0,1 0 16,2 4-16,2 0 15,1-4-15,0-3 0,-1-2 0,0-3 16,1-1-16</inkml:trace>
  <inkml:trace contextRef="#ctx0" brushRef="#br0" timeOffset="343769.2186">23121 12384 0,'0'0'0,"0"0"16,0 0-16,5 27 0,-5-27 0,5 32 16,-3-10-1,-1 0-15,0 1 0,0 4 0,0-1 16,0-3-16,1-5 0,-2-1 15,0-4-15,-3-1 16,-1-3-16,-2-5 0,0-1 0,0-1 16,1-1-16,0 0 0</inkml:trace>
  <inkml:trace contextRef="#ctx0" brushRef="#br0" timeOffset="344402.5165">22890 12494 0,'0'0'0,"0"0"0,0 0 15,0 0-15,28-2 0,-28 2 16,29-3-16,-29 3 0,36-6 16,-16 3-16,1 1 0,0 0 15,-1 0-15,1 0 0,-1-1 16,4 1-16,-5 1 0,-3 0 16,-4 1-16,-6 2 0,-5 1 0,-5 1 15,-2 1-15,-5 2 16,-5 0-16,-7 5 0,-1 1 15,-3 0-15,0 2 0,-2 0 0,-1-1 16,0 2-16,4-1 0,6-3 16,5-2-16,3-1 0,3-2 15,8 2-15,6-1 16,7-3-16,7 1 16,0-5-16,0-1 0,9-1 0,4 0 15,-3-2-15,-4 0 0,0-1 16,-1 1-16,-4 1 0,-3 0 0,-3-1 15,-4 2-15,-5 1 16,-2 0-16,-7 5 0,-6 2 16,-2 0-16,-4 1 0,-8 4 0,-6 3 15,1 0-15,-1 0 0,-2 4 16,-3 0-16,3-1 0,3-1 16,-3 3-16,2 0 0,5-3 15,4-5-15,6-1 0,5-2 16,5-2-16,5-2 0,6-4 15,5-2-15,1 0 0,0-1 0,7-3 16,6-1-16,-1-1 0,2 2 16,-2-2-16,0 0 15,-2 1-15,-2 2 0,0 0 16,-4 0-16,-4 2 0,-4 1 0,-3 2 16,-4 2-16,-3 3 0,-3 1 0,-2 3 15,-5 5-15,-2 0 16,-1 2-16,-10 2 0,-2 2 15,3 0-15,0-2 0,1 1 16,-1-2-16,2-2 0,1-3 0,1-1 16,5-2-16,3-2 0</inkml:trace>
  <inkml:trace contextRef="#ctx0" brushRef="#br0" timeOffset="344602.7325">22847 12912 0,'0'0'0,"0"0"0,0 0 16,26 12-16,-26-12 0,30 9 16,-13-4-16,2-2 0,0 0 0,7 1 15,2-1-15,-3 0 0,-2-1 16,-1-1-16,0 0 0,-1-1 16,-1 1-16,-3 1 0,-4 1 15,-4-2-15,-4 0 0,0 1 16,-1-2-16,-1 1 0</inkml:trace>
  <inkml:trace contextRef="#ctx0" brushRef="#br0" timeOffset="344885.9497">23158 12766 0,'0'0'0,"0"0"0,0 0 0,0 0 15,0 0-15,38-1 0,-38 1 16,33-4-16,-16 2 0,4-1 15,3 0-15,-2 0 0,-1 0 0,3 0 16,-2 1-16,-3 0 16,-3-1-16,-3 2 0,-2 1 15,-1 0-15,-2 1 0,-5 2 0,0-1 16,-5 3-16,-1 3 0,-5 3 16,-4 4-16,-1 1 0,-1 1 15,-5 7-15,0 4 0,2-5 16,-1-1-16,-5 1 0,0-3 15,2-4-15,3-2 0,4-3 16,2-2-16,2-1 0</inkml:trace>
  <inkml:trace contextRef="#ctx0" brushRef="#br0" timeOffset="345086.425">23276 12873 0,'0'0'0,"0"0"0,0 0 0,18 10 15,-18-10-15,23 13 0,-4-3 16,0-1-16,-2-1 0,5 3 16,-1 0-16,1-2 0,0-1 0,-2-2 15,-1-1-15,-4 1 0,-1-3 16,-5-1-16,-1 0 0,-2-4 16,-3 0-16,0 0 0,1 0 15,-2 0-15</inkml:trace>
  <inkml:trace contextRef="#ctx0" brushRef="#br0" timeOffset="345336.3626">23635 12268 0,'0'0'0,"0"0"0,0 0 16,0 0-16,7 24 0,-7-24 16,8 29-16,-4-12 0,1 1 15,-1 1-15,0-1 0,-1-1 0,0 0 16,2 2-16,-1-3 0,0-2 16,0-3-16,-1-2 0,-1-3 15,-1-3-15,0 1 0,0-1 16</inkml:trace>
  <inkml:trace contextRef="#ctx0" brushRef="#br0" timeOffset="345636.387">23693 12261 0,'0'0'0,"0"0"15,0 0-15,28-5 0,-16 3 0,1 1 16,1-1-16,2 1 0,-1-1 15,2 2-15,-1 0 16,4 0-16,-1 0 0,-3 2 0,0-1 16,-4 2-16,-1 1 0,-2 2 15,-3 0-15,-1 3 0,-2 0 16,-3 0-16,-2 1 0,-1 1 16,-2-1-16,-4 4 15,-2 1-15,-1-1 0,0 1 0,0-1 16,0 0-16,0-2 0,1-1 15,-2-2-15,1-1 0,1-1 16,3-1-16,0 0 0</inkml:trace>
  <inkml:trace contextRef="#ctx0" brushRef="#br0" timeOffset="345804.1721">23651 12427 0,'0'0'0,"0"0"0,0 0 0,0 0 15,0 0-15,0 0 16,0 0-16,0 0 0,0 0 0,34-1 15,-34 1-15,23-3 0,-23 3 16,27-5-16,-13 1 16,2 1-16,0 0 0,1 0 15,-2 1-15,-2-2 0,0 1 0,-2 1 16,-2 0-16,-1 0 0</inkml:trace>
  <inkml:trace contextRef="#ctx0" brushRef="#br0" timeOffset="345966.9543">23707 12501 0,'0'0'0,"0"0"0,0 0 0,0 0 16,0 0-16,0 0 0,0 0 15,29-4-15,-29 4 0,0 0 0,0 0 16,23-6-16</inkml:trace>
  <inkml:trace contextRef="#ctx0" brushRef="#br0" timeOffset="346137.7361">23832 12533 0,'0'0'0,"0"0"0,0 0 0,0 0 16,0 0-16,0 25 16,0-25-16,0 25 15,0-11-15,0-2 0,0 0 0,-1-1 16,-1-2-16,-2 0 0,1-1 0,-3-2 15,0-2-15,0 0 0,2 0 16,0 0-16,0 0 16,1-2-16</inkml:trace>
  <inkml:trace contextRef="#ctx0" brushRef="#br0" timeOffset="346537.7225">23571 12715 0,'0'0'0,"0"0"0,0 0 16,0 0-16,0 0 0,23-2 15,-23 2-15,22-2 0,-22 2 0,34-6 16,-13 1-16,0-2 16,0 0-16,3-2 0,3-1 15,-2 2-15,-2 2 0,4-3 0,-4 2 16,-2 0-16,-2 2 0,-2 1 16,-3 0-16,-3 2 15,-2 1-15,-3 2 0,-5 1 0,-3 3 16,-3 1-16,-3 0 0,-4 4 15,-4 1-15,-3 1 0,-2 2 16,-1 2-16,-2-2 16,-3-1-16,-1 2 0,1-1 0,4-1 15,3-2-15,3-2 16,1-3-16,5 0 0,4 0 0,3-1 16,3-3-16,3-1 0,3-1 15,2-1-15,3-1 0,3-2 16,3 0-16,0-1 0,2-1 15,0-1-15,0-1 0,2 2 16,2 2-16,-1 0 16,-1-2-16,-3 0 0,-4 0 0,-2 2 15,-2-1-15,-2 2 0</inkml:trace>
  <inkml:trace contextRef="#ctx0" brushRef="#br0" timeOffset="346904.4866">23812 12784 0,'0'0'0,"0"0"0,0 0 16,0 0-16,0 0 0,0 22 0,0-22 15,0 23-15,0-23 0,1 25 16,-1-12-16,1-1 0,0 0 16,0 0-16,1 0 0,-2-2 15,0 0-15,0-2 0,-2-1 16,1-1-16,0 0 0,-1-1 15,-1 0-15,-2-2 0,1 0 0,-3-1 16,0 0-16,-1-1 0,-1-1 16,-1-1-16,-1-1 15,0 0-15,1-3 0,0 1 0,0 0 16,1 0-16,2 1 0,0-1 16,2 1-16,0-1 0,1 1 15,1 0-15,0 1 0,2 0 16,1 0-16,4-1 0,2 0 15,2 0-15,1 0 0,1-1 16,1-2-16,-1 1 0,-1 0 0,0 0 16,-1 1-16,-1 0 0</inkml:trace>
  <inkml:trace contextRef="#ctx0" brushRef="#br0" timeOffset="347371.476">23933 12829 0,'0'0'0,"0"0"16,0 0-16,0 0 0,0 0 0,0 0 16,0 0-16,0 0 0,0 0 15,0 0-15,0 0 0,0 0 16,0 0-16,0 0 0,0 0 15,0 0-15,0 0 0,0 0 16,0 0-16,0 0 0,0 0 0,0 0 16,0 0-16,0 0 15,0 0-15,0 0 0,0 0 16,0 0-16,0 0 0,0 0 0,0 0 16,0 0-16,0 0 0,0 0 15,0 0-15,0 0 0,0 0 0,0 0 16,0 0-16,0 0 15,0 0-15,0 0 0,0 0 16,0 0-16,0 0 0,0 0 16,21 17-16,-21-17 0,0 0 0,0 0 15,11 23-15,-11-23 0,0 0 0,8 21 16,-5-15-16,1-2 16,-1 1-16,-1-1 0,0 1 15,-1-2-15,-1-1 0,0-2 16,-3 3-16,1-4 0,0-2 0,0 1 15,-1 0-15,3 2 0</inkml:trace>
  <inkml:trace contextRef="#ctx0" brushRef="#br0" timeOffset="348039.5119">24203 12364 0,'0'0'16,"0"0"-16,0 0 0,0 0 0,0 0 16,0 0-16,0 0 0,0 0 15,0 0-15,0 0 16,2 23-16,-2-23 0,0 0 0,-14 28 16,14-28-1,-13 24-15,6-14 0,1 1 16,-1-2-16,2 1 15,0-2-15,1-1 0,1 0 0,-1-1 0,2-1 16,1-1-16,1 1 0,1 0 16,1-1-16,0-1 0,1-1 15,2 0-15,3-1 16,2 2-16,1 2 0,1-2 0,0 2 16,-2 0-16,-1-1 0,0 1 15,-2-1-15,0 2 0,-1-1 0,-2 2 16,0 1-16,0-1 15,-2 2-15,-1 0 0,-2 1 0,-1 0 16,-2-1-16,-2 0 16,-3 1-16,0-2 0,0 3 0,2-1 15,0-1-15,0-2 0,2-1 16,-1 0-16,2-1 0,1 1 16,0-3-16,1 1 15,1-2-15,2 2 0,1-1 0,2 1 16,0 1-16,2 0 0,0-2 15,2 1 1,2 0-16,0 0 16,0 1-16,0-1 0,0 0 0,-1 1 0,1 2 15,0-1-15,0 0 16,-1 2-16,0 2 0,0-2 16,-2 0-16,-1 2 0,-2 0 0,0 0 15,-2 1-15,-2 1 0,-3 2 16,-2-1-16,-1 0 0,-7 5 15,-1 2-15,-5-1 16,-3 2-16,-1-3 0,0-3 0,-1-1 16,-2-3-16,1 1 0,4-2 15,5-2-15</inkml:trace>
  <inkml:trace contextRef="#ctx0" brushRef="#br0" timeOffset="354062.4229">3398 13128 0,'0'0'0,"0"0"15,0 0-15,-22 1 0,22-1 0,-26 5 16,26-5-16,-31 8 0,13 0 0,-4 3 15,-1 0 1,-5 3-16,0 3 16,-4 3-16,3-1 0,-4 8 0,3 3 15,4-1-15,4-2 0,7 3 16,5 3-16,5-2 0,3 0 0,12 5 16,7-1-16,1-2 0,-2-1 15,12 0-15,11-1 16,2-3-16,2-5 0,14 1 15,4-3-15,-1-2 0,-4-2 16,8-1-16,0-3 0,-8-5 0,-3-4 16,-2-5-16,-1-3 15,-5-4-15,0-4 0,2-3 0,-1-1 16,-13-3-16,-4-6 0,-1-4 16,-1-3-16,-5-2 0,-2-2 15,-10-2-15,-5-4 0,-5 0 16,-6-3-16,-6 2 0,-7 1 15,-4 1-15,-3-1 0,-8 3 16,-9 1-16,-4 4 0,-5 1 0,-31-11 16,3 6-16,-1 14 0,0 9 15,-11 8-15,-6 5 0,7 3 16,0 1-16,30-1 16,20 0-16,12 0 0</inkml:trace>
  <inkml:trace contextRef="#ctx0" brushRef="#br0" timeOffset="360104.0183">17132 13745 0,'0'0'0,"0"0"0,0 0 0,0 0 16,0 0-16,0 0 0,0 0 15,-20 10-15,20-10 0,0 0 16,-28 13-16,28-13 0,-28 12 16,14-5-16,-1 2 0,0 0 15,-1 0-15,-1 2 0,-1 1 16,2 2-16,1 0 0,-2 5 15,0 0-15,2 5 0,2 4 0,3 0 16,2-2 0,4 0-16,2-2 0,7 7 0,4 1 0,2-3 15,1-1-15,5 2 0,6 2 16,2-1-16,5-2 0,9 2 16,3-2-16,2 0 0,4 1 15,2-2-15,4-1 0,5 0 16,-5-1-16,3-2 0,4 0 15,4-1-15,-6-3 0,2-2 16,0-1-16,-6-8 0,-4-5 16,16-1-16,-10-1 0,-3-5 0,-2-3 15,0-6 1,1-5-16,-29 3 0,-2-4 16,-4 3-16,-4 1 0,-3-7 15,-1-4-15,-3 1 0,-3 0 0,-4-4 16,-2-2-16,-3 4 15,-1 1-15,-7-6 0,-4-4 16,3 7-16,-3 0 0,-5-8 0,-1-1 16,1 7-16,-2 2 0,-13-5 15,-5 0-15,6 2 0,4 2 0,-8 1 16,-5-1-16,0 4 16,0 3-16,-4 0 0,-2-2 15,4 5-15,3 3 0,-24-11 16,4 0-16,12 11 0,7 5 0,4 2 15,2 1-15,5-2 16,3-1-16,5 6 0,3 5 16,14 1-16,0 0 0,2 1 0,1-2 15,-1 2-15,1 1 0,2-3 16,4 0-16,-2-1 0,0 3 16,0 0-16,0 1 0,2-3 15,-2-1-15,2 1 0,2 1 16,-2-1-16,0 0 0,0 0 0,0 0 15,2 3-15,-2-3 0,2 2 16,-2-2-16,1-2 16,-1 2-16,0 0 0,0 0 15,0 0-15,0 0 0,-2-1 0,2 1 16,0 0-16,0 0 0,2-1 16,-2 1-16,2-4 0,-2 4 15,0-2-15,0 2 0,-5-2 16,-3-1-16,1 1 0,2 0 15,0 0-15</inkml:trace>
  <inkml:trace contextRef="#ctx0" brushRef="#br0" timeOffset="362070.6146">11155 6216 0,'0'0'16,"0"0"-16,0 0 0,0 0 0,0 0 15,0 0-15,0 0 0,0 0 16,11-19-16,-11 19 0,0 0 16,0 0-16,0 0 0,0 0 15,0 0-15,15-15 0,-15 15 0,0 0 16,0 0-16,25-3 0,-16 3 15,2 2-15,3-2 16,0 1-16,1-1 0,4 1 16,2-1-16,2-1 0,1 1 0,4-3 15,2 2-15,8-1 0,2 0 16,3-1-16,4 0 0,10 1 16,-3 0-16,11 1 15,10 1-15,4-2 0,-9 2 0,9 0 16,-3 0-16,-1 0 0,0 0 15,12-1-15,0 0 0,-3-2 16,-3-1-16,36 1 0,-9 2 16,-8 0-16,-7 1 0,1 0 15,0 1-15,-3-2 0,-1-1 0,4-1 16,6 0-16,-8 1 0,-3 0 16,8 1-16,5-1 0,-4-3 15,-1-3-15,-1 4 0,0 3 16,-1 1-16,-1 2 0,5-2 15,2-2-15,-4-1 0,-3-1 0,-1 0 16,1 2-16,-3 0 16,-4 1-16,1 3 0,0 4 15,-1 0-15,-1 3 0,5-6 16,1-6-16,-3 3 0,-1 0 0,1 0 16,1 0-16,-3-1 0,-1 0 15,4 0-15,1 0 0,-5-3 16,-3-1-16,1 3 0,0 0 15,5 2-15,2 2 0,-2-1 16,-1 0-16,-7 0 0,-3-1 0,4 0 16,2-1-16,-1 5 0,-1 5 15,1-6-15,1-7 0,-3 2 16,1-2-16,3 4 16,2 3-16,0-2 0,0 1 0,1-5 15,0-5-15,-1 3 0,1 2 16,2 2-16,3 1 0,-6-1 15,-4-1-15,2 0 0,1 0 16,-3 0-16,-1 0 0,4-1 16,2 1-16,-2 2 0,-2 0 15,2-5-15,2-5 0,-6 9 0,-2 5 16,0-4-16,2-2 0,-1 0 16,0 2-16,3 1 0,2 2 15,-7-3-15,-4-1 0,2 0 16,2 1-16,-4 1 0,-4 0 15,-1-2-15,-2 0 0,-1 0 16,-1 0-16,3 5 0,0 4 16,2-4-16,-2-2 0,2-4 15,-1-5-15,-4 4 0,-2 3 0,-1-2 16,-1 1-16,-1 0 0,-2 1 16,4 2-16,2 3 0,-7-4 15,-4-5-15,-3 2 0,-3 1 16,-2 2-16,0 0 0,-6 0 15,-5-1-15,-2-3 0,-1-2 16,-6 3-16,-7 5 0,-8-1 0,-5 0 16,-4 0-16,-2-2 15,-1 5-15,-1-1 0,-10-2 0,-8-1 16,8 0-16,3-1 0,2 1 16</inkml:trace>
  <inkml:trace contextRef="#ctx0" brushRef="#br0" timeOffset="370562.1142">13346 5249 0,'0'0'0,"0"0"16,0 0-16,-19 3 0,19-3 0,0 0 15,-30 8-15,15-3 0,-1 0 16,-3 3-16,-2 3 0,0 0 16,-1 0-16,-10 6 0,-3 6 15,0-2-15,0-1 0,-9 8 16,0 0-16,2 1 0,3 1 16,-5 7-16,3 0 0,7-2 0,6-4 15,3 9-15,5 1 16,4-2-16,7-3 0,4 1 15,5-2-15,6-3 0,4-4 0,10 2 16,9 1-16,2-4 0,1-4 16,10-2-16,7-4 15,4-1-15,3-3 0,15 0 0,6-2 16,-1-3-16,-1-3 0,40 0 16,-7-1-16,-12-5 0,-8-2 0,3-4 15,0-4-15,-7-1 16,-4-1-16,1-1 0,0 0 15,-8-6-15,-8-1 0,0-5 16,0-3-16,-11 4 0,-6 4 0,0-6 16,2-3-16,-13-2 0,-9-2 15,-5-1-15,-4-2 0,-5 5 16,-3-1-16,-9-4 0,-5-6 16,-6 4-16,-3 1 0,-3-1 15,-4 0-15,-5 3 0,-5 3 0,-10 0 16,-6-1-16,-5 4 15,-4 3-15,-15 2 0,-9 4 16,1 5-16,1 5 0,-15 1 0,-9 2 16,0 9-16,0 6 0,-18 2 15,-13 1-15,8 8 0,6 6 16,36-8-16,26-5 0,18-3 16</inkml:trace>
  <inkml:trace contextRef="#ctx0" brushRef="#br0" timeOffset="371896.7887">13199 4714 0,'0'0'0,"0"0"15,0 0-15,0 0 0,0 0 0,0 0 16,-18 16-16,18-16 0,-18 19 16,18-19-16,-27 32 0,10-14 15,0 0-15,0 2 0,1 2 16,-2 2-16,4-2 0,5-4 16,4-1-16,5-4 0,4-2 0,7-4 15,7-3-15,4-2 16,4-1-16,7-4 15,5-4-15,7-2 0,-5 2 0,3 1 16,-6-1-16,-6 2 0,-4 1 0,-6 1 16,-4 0-16,-4 2 0</inkml:trace>
  <inkml:trace contextRef="#ctx0" brushRef="#br0" timeOffset="372063.9234">13001 5171 0,'0'0'16,"0"0"-16,0 0 0,36-8 16,-19 4-16,5-2 0,5 0 15,0 0-15,2-1 0,7 1 16,2 0-16,-7 0 0,-5 2 0,-4 1 16</inkml:trace>
  <inkml:trace contextRef="#ctx0" brushRef="#br0" timeOffset="372263.7048">12931 5335 0,'0'0'0,"0"0"0,0 0 16,0 0-16,29-3 0,-29 3 0,40-10 16,-14 2-16,2 1 0,1-1 15,1 1-15,9-3 0,3-2 0,-3 1 16,-3 0-16,3-1 15,-7 1-15,-6 0 0,-5 0 16,-4 1-16,-3 3 0,-3 1 0</inkml:trace>
  <inkml:trace contextRef="#ctx0" brushRef="#br0" timeOffset="372464.0683">13205 5221 0,'0'0'0,"0"0"0,0 0 0,-1 28 16,1-28-16,8 34 0,-3-12 16,2 1-16,1 1 0,1 6 15,-2-1-15,1-3 0,-1-4 0,0-3 16,1-3-16,0-4 0,1-4 16,0-5-16,2-4 0,2-6 15,-1-4-15,-1 2 0,-2 1 16,-2 1-16</inkml:trace>
  <inkml:trace contextRef="#ctx0" brushRef="#br0" timeOffset="372664.795">13743 4860 0,'0'0'16,"0"0"-16,0 0 0,0 0 0,24 4 15,-16-1-15,1 2 0,0 1 16,-1 1-16,-1 4 0,0 4 15,-2-1-15,-1 2 0,-3 2 16,-2 2-16,-4 3 0,-2-2 0,-2 0 16,-1 1-16,-3-4 0,-3-1 15,3-4-15,2-2 0,2-1 16</inkml:trace>
  <inkml:trace contextRef="#ctx0" brushRef="#br0" timeOffset="372815.7982">13473 5150 0,'0'0'0,"0"0"15,0 0-15,0 0 0,28-10 16,-28 10-16,33-10 0,-12 4 16,2 0-16,0 0 0,1-2 15,1 3-15,-1 0 0,7 1 16,-2 2-16,-3-1 0,-4 2 0,-3 0 16,-4 0-16,-2 0 0</inkml:trace>
  <inkml:trace contextRef="#ctx0" brushRef="#br0" timeOffset="372964.2386">13480 5253 0,'0'0'0,"0"0"0,0 0 15,25-9-15,-25 9 0,33-12 16,-12 5-16,1 0 0,2-1 16,0 1-16,-2-1 0,6-2 15,1 0-15,-5 3 0,-3 0 16,-3 2-16</inkml:trace>
  <inkml:trace contextRef="#ctx0" brushRef="#br0" timeOffset="373365.6971">13495 5185 0,'0'0'0,"0"0"16,-2 19-16,2-5 0,0 2 0,1 4 15,0 4-15,2 9 0,3 1 16,2-2-16,1-2 0,3 1 16,0-3-16,1-8 0,2-7 15,4-3-15,2-5 0,3-4 16,4-5-16,0-3 0,-1-4 16,3-3-16,1-1 0,-4-4 15,-1-3-15,-1-3 0,-4 4 16,-5 0-16,-2 4 0,-5 2 15,-4 3-15,-4 3 0,-4 1 0,-6 6 16,-5 2-16,-3 1 0,0 1 16,-1 1-16,1 2 0,3 2 15,2 0-15,2 4 0,2 3 16,5-1-16,2 0 0,5 0 16,6 1-16,6-2 0,2-1 15,4-2-15,3-1 0,2-5 16,4-1-16,-7 0 0,-4 0 15,-3-1-15</inkml:trace>
  <inkml:trace contextRef="#ctx0" brushRef="#br0" timeOffset="373866.0889">14352 4865 0,'0'0'0,"0"0"0,0 0 0,0 0 15,0 0-15,0 0 0,-11 31 16,11-31-16,-15 25 0,6-8 16,-4 3-16,0-1 0,0 0 0,0 0 15,1 0-15,-2 3 0,4-3 16,6-3-16,4-4 15,2-2-15,3-2 0,1-4 0,2-1 16,1-4-16,1-3 0,-1-2 16,-1-1-16,-1 0 0,-2 2 15,0 1-15,-1 1 0,0 1 16,-2 1-16,-2 1 0,-1 5 16,0 0-16,-1 0 0,2 3 15,2 2-15,0 2 0,1 2 16,0 3-16,2 3 0,-2 3 0,0-2 15,0 0-15,-2 0 16,0-4-16,-1 0 0,0-3 0,-1 0 16,-1-4-16,-1 0 0,0 0 15,0-2-15,-2 1 0,1-2 16,-2 3-16,1 0 0,-1-2 16,2 1-16,1-2 0,-1 2 15,2 2-15,0 0 0,0 1 16,0-2-16,-2 0 0,1-1 0,1-2 15,0-1-15,-1 0 0</inkml:trace>
  <inkml:trace contextRef="#ctx0" brushRef="#br0" timeOffset="374041.4847">14737 4916 0,'0'0'16,"0"0"-16,0 0 0,0 0 0,19 3 16,-19-3-16,0 0 0,15 15 15,-15-15-15,0 0 0,4 21 16,-4-21-16</inkml:trace>
  <inkml:trace contextRef="#ctx0" brushRef="#br0" timeOffset="374216.0807">14580 5104 0,'0'0'0,"0"0"0,0 0 0,36-8 16,-18 6-16,7-3 0,6 0 15,8-3-15,-1 0 0,9 0 16,-1-2-16,-6 3 0,-6 1 16,-7 1-16,-4 0 0,-7 1 15,-4-1-15,-2 1 0,-2 1 0,-2 1 16</inkml:trace>
  <inkml:trace contextRef="#ctx0" brushRef="#br0" timeOffset="374416.2036">14745 5199 0,'0'0'0,"0"0"16,0 0-16,16 24 0,-10-15 0,2 4 15,0 2-15,0 0 0,-2 1 16,2 3-16,-3-1 0,0-1 15,-2-1-15,-2-3 0,-1-2 16,-4 0-16,-3 0 0,-6-4 16,-6-2-16,-4 0 0,-4-2 0,2 0 15,5 1-15,4-2 16</inkml:trace>
  <inkml:trace contextRef="#ctx0" brushRef="#br0" timeOffset="374802.4989">13463 4967 0,'0'0'0,"0"0"0,0 0 0,0 0 0,0 0 15,0 0-15,0 0 16,0 0-16,0 0 0,0 0 0,0 0 16,15 22-16,-15-22 0,-2 32 15,0-9-15,1 1 0,0 0 0,0 2 16,0-4-16,0-3 16</inkml:trace>
  <inkml:trace contextRef="#ctx0" brushRef="#br0" timeOffset="386612.3796">11601 6197 0,'0'0'0,"0"0"16,0 0-16,22-1 0,-22 1 0,29-1 15,-6 0-15,2 0 0,2 0 16,15 0-16,6-2 0,1 0 16,0 0-16,18-2 0,3 0 15,7 0-15,-5 1 0,11-3 16,-4 0-16,-13 1 0,-9 1 0,-3 3 16,-9 2-16,-18 4 0,-11 3 15,-5-1-15,-3-3 16,-2 0-16</inkml:trace>
  <inkml:trace contextRef="#ctx0" brushRef="#br0" timeOffset="391566.8861">11375 4901 0,'0'0'0,"11"-3"0,1-2 16,2 2-16,-1-1 0,7 0 15,2 0-15,6 0 0,1 1 0,-1-2 16,-2 1-16,-2 1 0,-1 0 16,-2 2-16,-2 1 0,-5 0 15,-4-1-15,-5 3 0,-5 3 16,0-3-16,0 1 0,0-1 16</inkml:trace>
  <inkml:trace contextRef="#ctx0" brushRef="#br0" timeOffset="391735.5875">11254 5067 0,'0'0'0,"0"0"16,0 0-16,0 0 0,0 0 15,0 0-15,-12 24 0,12-24 16,-4 22-16,4-22 0,-1 26 16,0-12-16,-1 1 0,1-1 15,0 1-15,0-3 0,1 0 0,0-2 16,1 1-16,0-3 15,0-1-15,0 0 0</inkml:trace>
  <inkml:trace contextRef="#ctx0" brushRef="#br0" timeOffset="392000.7043">11339 5112 0,'0'0'15,"0"0"-15,20-9 0,-5 4 16,4-4-16,9 1 0,6-1 15,0 0-15,1 0 0,9-3 16,1-2-16,-3 3 0,-2 1 0,0 1 16,0-1-16,3 3 0,-5 2 15,-8 2-15,-7-1 0,-6 2 16,-4 2-16,-7 3 0,-4 3 16,-6 0-16,-6 1 0,-4 3 15,-5 1-15,-2 2 0,-2-1 0,-4 3 16,-1 0-16,0-2 15,2-3-15,4-2 0,4-1 0,4 0 16</inkml:trace>
  <inkml:trace contextRef="#ctx0" brushRef="#br0" timeOffset="392217.986">11513 4977 0,'0'0'15,"0"0"-15,0 0 0,0 0 0,0 0 16,10 26-16,-10-26 0,6 26 16,-6-26-16,7 36 0,-4-16 15,1-1-15,-1 1 0,0-2 16,1 1-16,-1-2 0,1-3 16,0 2-16,-2-3 0,-2-5 15,-1 0-15,0-2 0,0 0 16,-1 0-16</inkml:trace>
  <inkml:trace contextRef="#ctx0" brushRef="#br0" timeOffset="392384.6471">11396 5160 0,'0'0'0,"0"0"0,0 0 15,0 0-15,23 4 0,-23-4 16,0 0-16,26 0 0,-26 0 0,0 0 15,24 4-15,-18-1 0,0 3 16,-2-3-16,1 1 0,-2-1 16</inkml:trace>
  <inkml:trace contextRef="#ctx0" brushRef="#br0" timeOffset="392555.0225">11327 5285 0,'0'0'0,"0"0"16,0 0-16,0 0 0,0 0 16,27-10-16,-27 10 0,20-4 15,-10 6-15,-1-1 0,-1 0 16,-2 0-16,1 0 0,-2-1 16</inkml:trace>
  <inkml:trace contextRef="#ctx0" brushRef="#br0" timeOffset="392713.0287">11333 5349 0,'0'0'0,"0"0"16,0 0-16,0 0 0,0 0 0,0 0 16,26 0-16,-26 0 15,0 0-15,0 0 0,24 2 0,-24-2 16</inkml:trace>
  <inkml:trace contextRef="#ctx0" brushRef="#br0" timeOffset="393585.3004">11703 5037 0,'0'0'0,"0"0"0,0 0 0,0 0 15,0 0-15,0 0 0,0 0 16,0 0-16,-10 28 0,10-28 16,-20 23-16,20-23 0,-28 25 0,13-13 15,-1-1-15,2-1 16,2 0-16,2-3 0,2 0 16,3-2-16,3-2 0,6-2 15,6-2-15,1 0 0,2-3 0,5 1 16,4-1-16,5-3 15,1 0-15,-2 1 0,1 0 0,-4 1 16,-2 2-16,1 2 0,-3 2 16,-7-1-16,-4 2 0,-8 2 15,-5 3-15,-3 1 0,-1 2 16,-9 2-16,-6 3 0,-1 1 16,0-1-16,-11 8 0,-3 1 15,3 0-15,2-4 0,-7 3 16,0-1-16,5-2 0,4-4 0,3 1 15,4-2-15,1-2 0,1-4 16,3-3-16,3-5 0,2 2 16,4-1-16,4-2 0,1-1 15,6-1-15,2-1 0,7-5 16,4-3-16,3-2 0,2 1 16,6-2-16,4-1 0,1 1 15,-1 0-15,7 2 0,6-1 16,-2 2-16,0 2 0,7 0 0,1-2 15,-7 5-15,-3 1 0,1 1 16,-3 2-16,-11 2 0,-3 0 0,-6 3 16,-5 2-16,-5 3 15,-4 2-15,-10 4 0,-8 1 16,1 0-16,-3 2 0,-12 5 16,-6 1-16,-4 0 0,-1-1 0,-3 0 15,-3 2-15,-3 0 16,2-2-16,7 0 0,5-1 0,7-5 15,5-5-15,6-4 0,4-3 16,6-1-16,2-3 0,8-3 16,5-4-16,7-2 0,4-2 15,10-3-15,6-3 0,2 3 16,3 0-16,2 2 0,3 1 16,0 4-16,2 1 0,2-3 15,-3 1-15,-3 4 0,-3 4 16,-2 0-16,-3 0 0,-8 4 0,-6 0 15,-5 3-15,-3 3 0,-4-2 16,-3 2-16,-3-1 0,-3 4 16,-3-2-16,-3 3 0,-7-1 15,-6 1-15,2-2 0,0-2 0,-5 3 16,-3 1-16,5-5 16,0-2-16,-2 0 0,2-2 15,4-1-15,5-1 0,2 0 0</inkml:trace>
  <inkml:trace contextRef="#ctx0" brushRef="#br0" timeOffset="393786.1644">11778 5398 0,'0'0'0,"0"0"16,0 0-16,0 0 0,-3 28 0,3-28 16,-8 32-16,1-14 15,-1 1-15,-1 4 0,1 4 0,-1-1 16,0-1-16,-1 4 0,0-2 15,1-4-15,0-3 0,-2-1 16,1-7-16,5-4 0,1-1 16,0-2-16,1-1 0,1 1 15</inkml:trace>
  <inkml:trace contextRef="#ctx0" brushRef="#br0" timeOffset="394036.4731">12233 5200 0,'0'0'0,"0"0"0,0 0 16,12 21-16,-8-11 0,0 7 15,-1 6-15,0 1 0,1 2 16,-1 6-16,0 3 0,-2-5 15,0-3-15,-1 2 0,-1-4 0,0-3 16,1-4-16,-1-5 0,-1-3 16,-1-4-16,-2-2 0,2-1 15,0 0-15,0-1 0</inkml:trace>
  <inkml:trace contextRef="#ctx0" brushRef="#br0" timeOffset="394386.6478">12349 5039 0,'0'0'0,"7"-4"16,5-3-16,2 2 0,0-1 0,8-1 15,5 0-15,-1 0 16,0 0-16,6 0 0,-1 0 16,-1 2-16,-1 1 0,-1 0 15,2 1-15,-4 2 0,-4 0 16,-1 3-16,-1 1 0,0 3 0,0 2 15,-1 2-15,-1 2 0,-3 4 16,-1 2-16,1 6 0,-2 3 16,-1 1-16,-1 2 0,0 2 15,0 2-15,0 4 0,-1-2 0,-1-3 16,-1 1-16,-2-5 16,0-2-16,-4-1 0,-2-1 15,-2-4-15,-3-3 0,-4-1 16,-3 1-16,-3-2 0,-2-1 0,-7-2 15,-7 2-15,-1-4 0,-1-1 16,8-2-16,5-3 0,5 0 16</inkml:trace>
  <inkml:trace contextRef="#ctx0" brushRef="#br0" timeOffset="394637.2663">12384 5273 0,'0'0'0,"0"0"0,0 0 0,27-9 15,-14 5-15,4-1 0,4-1 16,1-1-16,0 0 0,8-2 16,1 0-16,-2 2 0,-2 0 0,4-1 15,-2-1-15,-6 2 16,-4 1-16,-4 3 0,-3 1 0,-4 1 15,-3 1-15,-5 0 0,-3 0 16,1 0-16,0 0 0,-1 0 16</inkml:trace>
  <inkml:trace contextRef="#ctx0" brushRef="#br0" timeOffset="394937.2117">12586 5116 0,'0'0'0,"0"0"16,0 0-16,0 0 0,0 0 16,17 29-16,-17-29 0,9 35 15,-4-15-15,-1 4 0,-1 1 16,2 1-16,-1-2 0,0 4 16,0-2-16,-1-1 0,0-2 0,0-4 15,-2-2-15,0-1 16,0-3-16,0-2 0,-1-3 15,0-1-15,-1-1 0,0-2 0,-1-2 16,-1-1-16,0-1 0,-2-2 16,-2-1-16,-1-1 0,-1-1 0,-2-3 15,-1 0-15,1 1 16,1 0-16,3 2 0</inkml:trace>
  <inkml:trace contextRef="#ctx0" brushRef="#br0" timeOffset="395120.2755">12554 5328 0,'0'0'0,"0"0"15,0 0-15,0 0 0,0 0 0,0 0 16,-5 30-16,5-30 16,-14 21-16,14-21 0,-18 23 15,9-9-15,1 0 0,-3 2 16,-1 2-16,0-1 0,1-3 0,-1 1 15,2-1-15,2-3 0</inkml:trace>
  <inkml:trace contextRef="#ctx0" brushRef="#br0" timeOffset="395271.0485">12542 5548 0,'0'0'0,"11"-3"15,5 1-15,3 1 0,1-1 0,9 1 16,3 2-16,9 1 0,1-1 0,-3 0 16,-8 0-16,-7-1 15</inkml:trace>
  <inkml:trace contextRef="#ctx0" brushRef="#br0" timeOffset="404663.8563">29889 6059 0,'0'0'16,"11"-1"-16,5-1 0,4 2 16,3-2-16,17-1 0,7-1 15,12-1-15,0-1 0,21 1 16,6 1-16,-2 2 0,-3 4 0,21-4 15,14 0-15,-9 2 0,-5 1 16,47-1-16,-9 0 0,-23 1 16,-16 2-16,0 0 0,2 0 15,-17 3-15,-11 0 0,-3 2 16,-3 2-16,-15-2 0,-11 1 0,-2-6 16,0-3-16,-13 1 15,-6 0-15,-7 2 0,-7-2 16,-3-1-16,-3-1 0,-4 1 0,-4 1 15,0-7-15,-1-7 0,-1 4 16,-3-2-16,1 6 0,-1 3 16,-2 1-16,-2 0 0,3-1 15,0-2-15,-1 1 0,0 0 16,0 0-16,1-3 0,1-2 16,0-1-16,3 4 0,0 0 0,3 0 15,0-1-15,2-2 0,1-2 16,0 0-16,1 0 15,-1 1-15,1-1 0,-1-2 0,0-1 16,1 0-16,1 0 0,1-4 16,0-3-16,0 2 0,-1 3 15,-2-1-15,-2-2 0,-2 0 16,1 0-16,-2-1 0,-1-1 16,0-1-16,1 2 0,-8-6 15,-3 1-15,-2 1 0,-1 3 0,-3-1 16,-3-4-16,-3 2 0,-3 2 15,-4-3-15,-6 1 0,-9-1 16,0 6-16,-5-1 0,-5-1 16,-6-1-16,2 2 0,-6 4 15,-5 2-15,-5-4 0,7-1 16,-37 6-16,5 9 0,14 4 16,11 1-16,-1-1 0,0-2 15,9 11-15,6 6 0,-6 2 16,-3 1-16,10-2 0,6-1 0,-1 6 15,1 3-15,8 4 0,5 3 16,1-2-16,-1-1 0,12-1 16,7-1-16,6 7 0,5 6 15,4-2-15,4-1 0,13 4 16,7 4-16,5-5 0,4-2 0,12 3 16,8 2-16,3-3 15,1-2-15,12-4 0,8-1 0,0-11 16,1-7-16,13-2 0,10-2 15,-5-3-15,-4 0 0,2-1 16,3-1-16,-14 0 0,-11 2 0,2 0 16,0-1-16,-18-2 15,-13-2-15,-9 0 0</inkml:trace>
  <inkml:trace contextRef="#ctx0" brushRef="#br0" timeOffset="411754.5844">31333 6134 0,'0'0'0,"0"0"15,0 0-15,0 0 0,0 0 0,0 0 16,0 0-16,0 0 16,0 0-16,0 0 0,0 0 15,0 0-15,0 0 0,-26-10 16,26 10-16,0 0 0,-22 10 0,22-10 15,-21 11-15,21-11 0,-28 13 16,14-4-16,-1 1 0,2-1 16,1 0-16,1 1 0,0-2 15,2 1-15,1 0 0,2-2 16,0 2-16,3-2 0,2 0 16,2-2-16,1 0 0,3-2 15,1 1-15,3 0 0,3 0 0,0-1 16,0-2-16,3 1 0,1-1 15,0 1-15,-1 0 0,5 0 16,-1-1-16,-3-4 0,-1 0 16,-2-1-16,-1 0 0,-2-1 15,-1 1-15,-3-3 0,0 0 16,-3 1-16,0 0 0,-1-2 16,-2-2-16,-2-1 0,0-1 0,0 1 15,-1-1-15,-2 1 0,1 1 16,-4-2-16,-2 4 0,-2 1 15,-1 2-15,2 0 0,1 1 16,2 1-16</inkml:trace>
  <inkml:trace contextRef="#ctx0" brushRef="#br0" timeOffset="424817.318">21240 6034 0,'0'0'0,"0"0"16,0 0-16,0 0 0,-11-22 0,11 22 16,-15-16-16,4 6 0,-3 1 15,-1-1-15,-3-2 16,-3 2-16,-2 1 0,-10-1 0,-4 1 15,-3 2-15,-2 1 0,-16 4 16,-5 4-16,2 2 0,2 2 16,-15 4-16,-1 4 0,-6 3 15,7 2-15,0 6 0,0 5 16,-5 7-16,9-1 0,-22 26 16,15-1-16,13-2 0,9-4 0,11-1 15,7-1-15,11-5 0,6-2 16,7 3-16,6 4 15,7-8-15,6-4 0,10-1 0,9 0 16,7-4-16,6-2 0,15 1 16,10 2-16,-1-6 0,-1-4 0,15-3 15,12 0-15,-6-6 16,-1-5-16,17-1 0,13-1 16,-7-4-16,-6-3 0,8-4 15,5 0-15,-7-7 0,-6-3 0,13-6 16,9-4-16,-10 2 0,-10 0 15,5-6-15,3-3 0,-14-1 16,-8-1-16,6-1 0,4-3 16,-10-3-16,-6-3 0,-4 3 15,-1 0-15,-15 3 0,-10 2 16,-7-8-16,-4-5 0,-10 2 0,-7 3 16,-9 0-16,-5 1 0,-7-1 15,-3 0-15,-9-6 0,-7-2 16,-7 10-16,-5 5 0,-11-4 15,-6-6-15,-2 13 0,-1 7 16,-19 2-16,-11 1 0,1 4 16,4 2-16,-8 2 0,-8 1 15,12 3-15,5 4 0,0 6 16,-1 6-16,17 1 0,12 2 16,14-4-16,9-1 0,8-4 0</inkml:trace>
  <inkml:trace contextRef="#ctx0" brushRef="#br0" timeOffset="425668.2014">22330 6431 0,'0'0'0,"0"0"0,0 0 0,0 0 15,0 0-15,0 0 0,0 0 16,0 0-16,0 0 0,0 0 16,0 0-16,0 0 0,0 0 0,0 0 15,0 0-15,0 0 16,0 0-16,0 0 0,0 0 16,0 0-16,0 0 0,0 0 15,0 0-15,27-3 0,-27 3 0,28-5 16,-28 5-16,35-5 0,-18 2 15,6 1-15,5-2 0,1 1 16,-1 1-16,13-2 0,3 2 16,1 0-16,1 1 0,13-1 15,3 2-15,-3-2 0,-1-3 16,12 1-16,3 1 0,-2 1 0,-3 0 16,15-2-16,-1 0 15,4 0-15,-7-1 0,2 1 16,2 2-16,28-2 0,-13 2 0,0-3 15,1-2-15,-9 1 0,-5 0 16,4 3-16,5 0 0,-9 0 16,-6 0-16,12-1 0,7-4 15,-7 3-15,-5 3 0,6-4 16,5-1-16,-7-4 0,-4-2 0,12 9 16,8 3-16,-9-1 0,-5 1 15,6-4-15,5-3 16,-7 0-16,-4 1 0,6 0 0,5 3 15,-2-4-15,-3 0 0,6-1 16,4 2-16,-10-1 0,-7 0 0,11 2 16,5 0-16,-11 0 0,-8 0 15,9-2-15,5 1 16,-7 2-16,-5 3 0,7-1 16,6 1-16,-11-2 0,-8 0 0,8 1 15,5-2-15,-10 6 0,-8 5 16,7-6-16,6-3 15,-12 4-15,-5 2 0,3-3 0,2-1 16,-11 1-16,-5 2 0,0 0 16,2 2-16,-9-3 0,-8-1 15,2 2-15,0 1 0,-6-4 16,-3-2-16,-6 2 0,-3 0 16,-8 1-16,-8 1 0,3-6 15,0-2-15,-7 1 0,-4 0 0,-4 4 16,0 1-16,-4 4 0,-3 3 15,-3-6-15,1-3 0,-6 1 16,-3-1-16,-2 2 0,0 0 16,-4 0-16,-1-3 0,7 3 15,3-1-15,3 1 0</inkml:trace>
  <inkml:trace contextRef="#ctx0" brushRef="#br0" timeOffset="434544.1306">17180 6995 0,'0'0'0,"14"0"16,7 0-16,6 1 0,1 0 0,13 3 16,5 1-16,14-2 0,1-3 15,14 1-15,3-1 0,-2 0 16,0 0-16,11-2 0,-1 0 15,-4 0-15,0 1 0,33-1 16,-9 1-16,-11 0 0,-5 0 16,-9 0-16,-4 0 0,-15 2 15,-9 1-15,-16 0 0,-13-1 16,-8 0-16</inkml:trace>
  <inkml:trace contextRef="#ctx0" brushRef="#br0" timeOffset="436879.6844">17187 6965 0,'0'0'0,"0"0"0,0 0 0,0 0 15,0 0-15,0 0 0,0 0 16,-3-18-16,3 18 0,0 0 0,0 0 15,20-9-15,-20 9 0,20-4 16,-20 4-16,31-1 0,-13 0 16,4 0-16,5 1 0,2 0 15,2 0-15,14 0 0,2 0 16,3-2-16,1 1 0,18-2 16,1 0-16,15-3 0,0-1 0,13-1 15,-1 1-15,-2-2 16,-1-2-16,17 1 0,2 0 15,40-1-15,-15 4 0,-12-3 0,-7-1 16,-3-1-16,-2-3 0,3 9 16,2 8-16,-10-2 0,-8 2 15,10-2-15,5 0 0,-1 0 16,0-1-16,-8 0 0,-6-4 16,-2 4-16,-1 1 0,3 1 15,0 0-15,-7 3 0,-4 0 0,-4 1 16,-2 2-16,-12-3 0,-8-1 15,-9 1-15,-5 2 0,-4-1 16,-3 1-16,-12 2 0,-7 0 16,-10-4-16,-7-3 0,-6 4 15,-6 5-15,-7-2 0,-4-1 16,-15-2-16,-9-3 0,-8-2 16,-7 0-16,-7-2 0,-5-3 15,-12 3-15,-6 1 0,-8-4 16,-9-2-16,1 6 0,1 4 0,-11-4 15,-6-3-15,-6 4 0,-3 4 16,-8-5-16,-5-3 0,4 4 16,4 1-16,-3-1 0,-3-1 15,0 0-15,1 0 0,-3 2 16,-1 0-16,8 0 0,7 1 0,-5-1 16,-3-2-16,11 4 15,7 3-15,2-2 0,1-2 16,8 1-16,3-1 0,5 0 15,3-2-15,10 1 0,8 0 0,7 1 16,4 2-16,8-4 0,5-4 16,6 7-16,5 2 0,10 1 15,7-3-15,5-2 0,5-2 16,9 1-16,4 0 0,6-1 16,3 0-16,12 2 0,9 1 0,14-3 15,11-1-15,4-3 0,1-2 16,7 1-16,6 2 0,3 1 15,3 3-15,4 3 0,6-1 16,1-1-16,1 1 0,4-1 16,3 0-16,5-1 0,2 0 15,6 3-15,5 0 0,0 2 16,-1 1-16,7-2 0,2 0 16,-1 0-16,-2 0 0,3-1 15,4 0-15,-2 0 0,-1-3 0,6 2 16,4-1-16,-2 1 0,-3 0 15,6-4-15,7-1 0,-8 1 16,-5-1-16,1 0 0,3 0 16,-3 3-16,0 1 0,-6 5 15,-6 4-15,-6-3 0,-3-1 16,-7-4-16,-2-4 0,-15 3 16,-9 3-16,-11 3 0,-8 3 15,-8-6-15,-6-4 0,-12-1 16,-8-3-16,-12 4 0,-7 1 0,-5-1 15,-6 1-15,-5-2 0,-5-2 16,-16 6-16,-11 3 0,-9-11 16,-6-7-16,-11 6 0,-7 6 15,-9-2-15,-4-2 0,-11-4 16,-7-2-16,-8 2 0,-4 5 16,-16-3-16,-10 0 0,-6-1 15,-5 0-15,-11 8 0,-10 5 16,-2-2-16,-3 2 0,-8 2 15,-4 3-15,7 3 0,5 4 0,0 2 16,0 0-16,16-3 0,9-3 16,13-1-16,7-1 0,18-2 15,12-3-15,10-2 0,8-1 16,14 2-16,10-1 0,6 0 16,6-4-16,16 2 0,10 2 15,11-3-15,6-2 0,5 0 16,5 0-16,11 1 0,8 3 15,18-1-15,11 0 0,14-5 16,11-2-16,5 0 0,4-1 16,17 1-16,10 1 0,11-7 15,9-5-15,10 2 0,7-1 0,5 0 16,3-3-16,16 1 0,10 2 16,3 0-16,1 2 0,10 2 15,8 0-15,-6 2 0,-4 1 0,1 4 16,1 2-16,-5 5 0,-4 3 15,-57-2-15,-41-2 0,-26 0 16</inkml:trace>
  <inkml:trace contextRef="#ctx0" brushRef="#br0" timeOffset="451778.8505">2087 7058 0,'0'0'0,"0"0"16,0 0-16,22 1 0,-22-1 0,0 0 15,37-2-15,-20 2 0,2 0 16,3 0-16,1-2 0,10 1 16,-1 0-16,3-1 0,3 0 15,0 0-15,1 1 0,12-2 16,0 0-16,1 1 0,-1 0 0,11-4 16,-2-2-16,0 1 0,0 3 15,10 1-15,-1 2 0,-2 1 16,-5 1-16,2-5 15,-1-1-15,7-2 0,-1 0 0,2 4 16,0 1-16,-3-1 0,-3-2 16,32 0-16,-6 1 0,-9 2 15,-7 1-15,-1 1 0,0 2 16,-1 0-16,-1-1 0,4 1 16,0 2-16,-2-5 0,1-2 0,3 1 15,3 2-15,-3 2 0,-3-1 16,1 1-16,0 0 0,0 1 15,-3 1-15,5-1 0,5-1 16,-7 0-16,-2 1 0,3-3 16,3-1-16,-1 3 0,-2 3 0,4-5 15,3-3-15,-4 2 16,-4 0-16,9 3 0,5 3 16,-5-3-16,-5-4 0,4 1 15,3 0-15,-3-2 16,-2-3-16,21 2 0,15 1 15,-23 1-15,-15 2 0,-5 0 0,-2 0 16,4 0-16,2 0 0,1-2 16,2 0-16,-2 1 0,1 1 0,-1 1 15,2 0-15,-2-2 0,0-2 16,0 2-16,2 0 0,-3 1 16,0-1-16,1-1 0,0 0 15,-1 2-15,1 1 0,0-2 16,2-1-16,-4-2 0,0 0 0,2 3 15,2 0-15,-5 2 16,-1 1-16,2 0 0,1 2 16,-1-5-16,-2-5 0,1 4 0,2 1 15,-4-2-15,-2 2 0,0 2 16,1 2-16,-4-3 0,0-1 16,2-2-16,2 0 0,-1 0 15,0 2-15,3-3 0,3-2 16,-2 3-16,-2 1 0,3-2 15,1-2-15,-2 2 0,-1-1 0,0-1 16,-1-1-16,-1-3 16,-2-1-16,1 1 0,0 2 15,-2 7-15,-2 3 0,0 0 16,-2-2-16,-3-4 0,-1-5 0,3 3 16,3 1-16,1 1 0,-1-2 15,2 4-15,1 2 0,-5-2 16,-3-3-16,3 0 0,2 1 15,-4 2-15,-3 1 0,2 0 16,2 0-16,3-2 0,0-1 0,3 0 16,1 0-16,-7 1 0,-5 1 15,4 2-15,3 1 16,-3 0-16,-2 2 0,2-2 16,2 0-16,1-2 0,1 1 0,-1 1 15,0 2-15,-4-2 0,-3-2 16,1 3-16,0 2 0,2-2 15,1-1-15,5 1 0,3 0 16,-5-3-16,-1 0 0,-1 1 16,1 2-16,-4-1 0,-2-1 0,5-2 15,4-2-15,-3 2 0,-1 0 16,4 4-16,2 2 0,-2-1 16,-4-1-16,0 3 15,0 0-15,-5-6 0,-3-3 0,5 4 16,3 2-16,0 1 0,1 1 15,-3-8-15,-2-4 0,-5 2 16,-6 3-16,7 5 0,2 6 16,-1-8-16,-2-7 0,-2 7 15,-1 4-15,-1-4 0,0-1 0,4-3 16,5-2-16,-3 4 0,-3 3 16,2 0-16,1-1 0,-1 4 15,-1 2-15,3 4 0,2 1 16,-5-13-16,-3-7 0,3 9 15,3 5-15,-1 1 0,2 0 16,0-5-16,-1-4 0,-4-3 16,-5-3-16,6 9 0,2 5 15,0 1-15,0-2 0,1-3 16,0-3-16,-1 2 0,-2 2 0,5-1 16,2-2-16,0 3 0,0-1 15,2 3-15,1-1 0,-4-8 16,-4-8-16,4 11 0,2 5 15,-1 6-15,1 2 0,2-8 16,3-6-16,-5 0 0,-1 1 0,3 2 16,3 2-16,-3 1 15,-1 0-15,3 2 0,4 1 0,0-4 16,0-1-16,1-3 0,1 0 16,1 6-16,0 3 0,2-2 15,0-3-15,-4-1 0,-3-3 16,1 5-16,3 0 0,0 3 15,0 3-15,3-4 0,0-1 16,-2 1-16,-1 2 0,0 2 16,1 3-16,1-8 0,0-4 0,4 6 15,2 3-15,1-2 0,1-1 16,2-3-16,3-3 0,-3 0 16,-1 0-16,5 0 0,5 0 15,-4 3-15,-3-1 0,2 1 16,2-2-16,-4-1 0,-1-1 15,4-5-15,2-3 0,-3 8 16,0 4-16,2 3 0,3 3 16,-4-7-16,-3-3 0,5 6 15,3 4-15,-2-3 0,-3 0 0,6-7 16,5-6-16,-7 4 0,-5 2 16,8 4-16,6 2 0,-3-6 15,-3-6-15,1-2 0,3-2 16,-4 10-16,-2 7 0,5 0 15,5 0-15,-3-3 0,-4-3 16,6-3-16,2-1 0,-5 0 16,-4 0-16,5-5 0,3-1 15,-4 0-15,-3 2 0,9 7 0,3 5 16,-6-8-16,-4-4 0,5-2 16,4 0-16,-3 3 0,-1 4 15,-3-3-15,0 0 0,-3-1 16,-1 3-16,3-2 0,3-1 15,-5 4-15,-2 1 0,1 0 16,0 1-16,-5 2 0,-3 1 0,-1-6 16,-1-2-16,-1 0 0,-2 1 15,4-3-15,2-4 0,-5 4 16,-3 1-16,2 0 0,1 0 16,-2 0-16,0 2 0,0-1 15,1 1-15,-3-1 0,-3 0 16,3 0-16,4-1 0,-5 2 15,-1 1-15,3 0 0,2 0 16,-7-1-16,-4-1 0,5 0 16,2-1-16,-5 4 0,-3 4 0,-4 0 15,-1 0-15,-4 1 16,-2-2-16,-3 1 0,-1 1 0,-1-8 16,-3-4-16,-6 9 0,-5 4 15,-2-3-15,-1-2 0,-4 4 16,-1 4-16,-1-3 0,-2-3 0,-2 2 15,-1 2-15,-1 0 16,-3 3-16,3-6 0,2-1 16,-2 2-16,-1 2 0,3 0 15,3 0-15,-1-1 0,-1 0 0,-16 0 16,1 1-16,4-1 0,4 1 16,-1 5-16,0 6 0,-4-3 15,-2 0-15,-3 0 0,-1 1 16,0 4-16,0 3 0,-2-2 15,1 0-15,-3 6 0,-2 6 16,1-2-16,1 0 0,-4-1 0,-2 3 16,1 4-16,0 3 15,0 8-15,-2 0 0,1-1 0,-1-1 16,-2 4-16,-3 3 0,-1 1 16,-1 2-16,0-3 0,2 0 15,-2 13-15,0 3 0,-3 0 16,1-1-16,0 3 0,1 2 15,-2 28-15,2-12 0,1 0 16,0-2-16,1-3 0,1-3 0,1 0 16,1 0-16,1-3 15,1-1-15,2 25 16,4 17-16,-2-14 0,-3-4 16,-2-28-16,-2-18 0,-1 10 15,1 5-15,-5-7 0,-3-3 0,0-1 16,0-1-16,-4-7 0,-3-3 15,-4 2-15,-3 0 16,1-3-16,2-3 0,-7-1 0,-5 0 16,1-7-16,2-5 0,-11 2 15,-7 0-15,5 0 0,2 1 16,-8 0-16,-6 2 0,3-5 0,4-3 16,-11 1-16,-7 2 15,1-3-15,4-3 0,-10 2 0,-6 0 16,9-3-16,7-3 0,-12 2 15,-6 4-15,8-5 0,8 0 16,-11 3-16,-6 5 0,5-1 16,5-3-16,-5 3 0,-3 2 15,5-3-15,5-2 0,-10 1 16,-7 2-16,10 5 0,4 3 0,-9-5 16,-7-5-16,10-4 15,7-3-15,-14 3 0,-8 2 16,4 2-16,3 2 0,-8-6 15,-8-4-15,9-5 0,6-3 0,-7 0 16,-5 0-16,3 0 0,3-1 16,-12 0-16,-8-1 0,9-4 15,5-1-15,-1-1 0,-2 1 16,7 0-16,5-1 0,-16-3 16,-10 0-16,10-2 0,7-1 0,-6 0 15,-4-2-15,5 0 0,2-1 16,-12-4-16,-9-3 15,8 5-15,5 2 0,-11-4 0,-9-5 16,10 4-16,7 3 0,-12-7 16,-5-4-16,9 4 0,7 4 0,-4 1 15,-6 1-15,7 5 16,2 3-16,-2-3 0,-3 1 16,11-4-16,8-1 0,-10 3 15,-7 0-15,11 1 0,6-1 0,-6-1 16,-5-1-16,7 5 0,6 1 15,-10 1-15,-6 2 0,7-1 16,6-1-16,-10-4 0,-7-4 16,13 3-16,7 2 0,-9 1 15,-6-2-15,8-1 0,7-1 0,-10 2 16,-6 2-16,8 0 16,6 0-16,-3-3 0,-3-1 15,8 0-15,6 0 0,-14 2 0,-10 0 16,13 0-16,7-1 0,-4 5 15,-3 3-15,7 0 0,6-1 16,-15-5-16,-9-2 0,9 6 16,7 4-16,-4 1 0,-4 2 15,6-5-15,4-1 0,-13-3 16,-8 0-16,9 4 0,6 3 0,-8 0 16,-5 2-16,5-4 15,5-2-15,-10 2 0,-4 2 16,10-2-16,7-1 0,-12 1 15,-10-1-15,12-1 0,9 0 0,-12 1 16,-7 0-16,9-1 0,6-4 16,-7 4-16,-6 3 0,7 2 15,7 0-15,-9-1 0,-4-3 16,7-1-16,5-1 0,-10 0 16,-10 2-16,10-5 0,7-5 0,-12 7 15,-9 2-15,12 3 16,9 2-16,-15-4 0,-10-2 15,14 5-15,8 1 0,-12-2 16,-11 0-16,13 0 0,7-2 0,-11 1 16,-8 0-16,11 2 0,8 0 15,-11 2-15,-9 0 0,12 2 16,7 0-16,-9 1 0,-6 0 16,9-4-16,9-3 0,-8 0 15,-6-1-15,13 4 0,8 3 0,-13-6 16,-9-3-16,14 0 0,7 0 15,-8 2-15,-5 1 0,12-2 16,8-1-16,-6-1 0,-3 1 16,7-1-16,3 0 0,-13-1 15,-7 2-15,13-2 0,6 0 0,-2 1 16,-5 0-16,14 1 0,7-1 16,-10 1-16,-7 1 15,9-2-15,5 0 0,-5-3 0,-3-1 16,9 0-16,6 1 0,-2 0 15,-3 0-15,4 1 0,5 0 16,-7-2-16,-3-1 0,7 4 16,3 3-16,-5-1 0,-5-1 15,3 2-15,2 1 0,-1-2 16,-1-2-16,4 1 0,4 2 0,-4 4 16,-4-1-16,7-1 15,5-2-15,-7-3 0,-4 1 16,8-1-16,6 1 0,-5 0 0,0-3 15,5 3-15,2 0 0,-3 2 16,-4-2-16,5 1 0,2-2 16,-5 0-16,-6 0 0,6 1 15,2 2-15,-5 2 0,-4 2 16,5-2-16,5 0 0,-11-2 16,-4-3-16,8 3 0,7 1 0,-8 3 15,-4 1-15,5 0 0,2 1 16,-4 0-16,-6-1 0,6 2 15,4-2-15,-6 0 0,-5 2 16,9 1-16,7 3 0,-9-4 16,-8-2-16,9-1 0,2 0 15,-7 1-15,-4 0 0,12 2 16,8-1-16,-9-1 0,-6-3 16,8-1-16,7 1 0,-8-1 15,-4 1-15,3-2 0,2-1 0,-3-2 16,-3 0-16,2 5 0,4 6 15,-5-6-15,-1-1 0,5-1 16,5-1-16,-8 5 0,-4 2 16,5-5-16,3-4 0,0 4 15,-4 3-15,6-5 0,2-1 16,-2 3-16,-3 2 0,6-6 16,6-4-16,-10 4 0,-2 4 15,5 4-15,-1 0 0,-3-5 16,-3-3-16,14-1 0,11-1 0,-11 3 15,-2 1-15,4-3 0,1 0 16,1 1-16,-4 1 0,10-3 16,6 0-16,-6-2 0,-2 3 15,7 0-15,4 3 0,1-4 16,-2-1-16,1-2 0,3-2 0,-1 1 16,1 2-16,11-1 15,3 2-15,-9-3 0,-6-2 16,8 0-16,8 0 0,2-3 0,1-3 15,0-1-15,-4 0 0,4 2 16,2 1-16,11 5 0,1-3 16,-2-3-16,-2 0 0,2-3 15,0 0-15,1-2 0,0-2 16,1 0-16,-2-1 0,3-4 16,-1-2-16,5-1 0,-1 1 0,1-7 15,3-5-15,-2 4 0,-1 0 16,0-6-16,2-4 15,1 0-15,-2-1 0,4-10 0,5 1 16,-7-1-16,-2 1 0,4-4 16,0-5-16,3 5 0,-2 4 15,3-33-15,0 3 0,-1 8 16,-1 5-16,0-6 0,5-3 16,-6 7-16,1 7 0,1-7 15,2-5-15,-4 11 0,0 4 0,-3-1 16,0-2-16,0 0 15,0-1-15,0 0 0,4-2 0,-4 10 16,0 9-16,2-8 0,-1-3 16,-1 8-16,0 6 0,0-10 15,2-5-15,-1 12 0,1 8 0,3-1 16,0-4-16,1 8 16,-3 1-16,2 7 0,1 4 15,3 1-15,-2-1 0,3 2 16,2 1-16,0 9 0,1 6 0,-4 3 15,-2 5-15,1 5 0,2 2 16,-9 3-16,2 4 0,-3-3 16,0-2-16,0 0 0</inkml:trace>
  <inkml:trace contextRef="#ctx0" brushRef="#br0" timeOffset="456884.4506">2754 6620 0,'0'0'0,"0"0"16,0 0-16,0 0 0,0 0 0,0 0 15,0 0-15,0 0 16,0 0-16,12 28 0,-12-28 16,7 20-16,-7-20 0,6 21 15,-2-7-15,1 1 0,-1 2 0,2 2 16,1 2-16,-2 0 0,2-1 15,-4 8-15,0 1 16,1-1-16,-1-1 0,-1 1 0,-1 2 16,1-5-16,-2-2 0,0 3 15,2 0-15,-2-4 0,0-2 0,-2-1 16,2 0-16,-2-7 16,2-1-16,0-3 0,0-1 15,2-2-15,0-2 0,0-1 0,-4 1 16,2-3-16,0 0 0,0-4 15,-2 1-15,2-1 0,-2-1 16,1-1-16,-2 1 16,1-1-16,1 0 0,-4 1 15,1-1-15,0 1 0,1 0 0,-2-2 16,0 1-16,1-1 0,-1 2 0,2-2 16,-2 0-16,0 3 0,-3-1 15,4 1-15,-3-1 16,4 2-16,1 1 0,0 0 15,-2 2-15,1-1 0,2-1 0,-2 1 16,-1 1-16,2 0 0,2 0 0,-1 3 16,4 0-16,-2 0 15,2 2-15,1 0 0,2 2 16,-1 0-16,2 2 0,-1 0 16,1 3-16,2 0 0,-3-1 0,4 0 15,2 0-15,1 0 0,-4 0 16,1-1-16,-1-2 15,-1 1-15,1-3 0,0 1 0,-3-3 16,1 0-16,-4-1 0,3-3 16,0-1-16,-2 0 0,0-1 0,0-1 15,1-3-15,0-1 16,-1 0-16,-1-2 0,0-3 16,-2 2-16,2 0 0,0-1 15,2-2-15,-1 1 0,0 1 0,2 0 16,-3 0-16,0 0 0,0 2 15,0 1-15,-3 2 0,0 0 16,0 1-16,0 0 0</inkml:trace>
  <inkml:trace contextRef="#ctx0" brushRef="#br0" timeOffset="465025.8213">18849 7566 0,'0'0'0,"0"0"15,0 0-15,0 0 0,0 0 0,0 0 16,24-1-16,-24 1 0,0 0 16,28 1-16,-28-1 15,27 1-15,-11-1 0,1 1 16,3 1-16,1-2 0,0 2 0,4 0 15,4 0-15,6 1 0,1 0 16,2-1-16,5 0 0,-1 2 16,-1 1-16,13-3 0,2 0 15,-2-1-15,-1 2 0,12 0 16,1 2-16,-2-3 0,-3 0 16,13 0-16,1-2 0,-5 0 15,-3 0-15,14 1 0,0 3 16,-6-2-16,-4 1 0,39-1 0,-3-2 15,-15 3-15,-10 1 0,7 3 16,2 0-16,-8-5 0,-5-3 16,10-3-16,7 0 0,-8 6 15,-5 4-15,9-3 0,6 0 16,-6-2-16,-6 2 0,10-2 16,8 0-16,-7 0 0,-5 0 0,7 1 15,7 0-15,-8 1 0,-5 2 16,4-5-16,4-3 0,-7 0 15,-5 0-15,11 2 0,8 2 16,-9 1-16,-6 0 0,5 0 16,3 2-16,-5-2 15,-5 0-15,7-6 0,7-5 0,-7 2 16,-5 2-16,8 5 0,4 4 16,-9-5-16,-6-6 0,6 6 0,6 2 15,-8-1-15,-2 0 0,9-1 16,7-1-16,-11 3 0,-8 0 15,7-1-15,5-2 0,-6 2 16,-5 0-16,7 0 0,4-1 16,-9-4-16,-8 0 0,9 4 15,7 2-15,-9 2 0,-7 2 0,8-3 16,4-1-16,-9-1 16,-6 0-16,7 1 0,5 1 15,-7-4-15,-6-3 0,7 5 0,3 4 16,-9-3-16,-6-3 0,5 0 15,5 1-15,-5 1 0,-4 1 16,6-1-16,2 0 0,-8 0 16,-7 2-16,7-6 0,6-3 15,-6-1-15,-3 0 0,3 7 16,2 3-16,-7-4 0,-3-6 0,6 5 16,7 1-16,-11 5 0,-6 3 15,10-6-15,7-4 16,-5-2-16,-3-1 0,0 8 15,0 4-15,-2-5 0,-4-3 0,3 0 16,2 0-16,-7 1 0,-7 1 16,7 3-16,5 2 0,-7 2 15,-2 1-15,2-2 0,2-2 16,-6-4-16,-3-3 0,6 9 16,3 3-16,-4-2 0,-2-1 15,0-3-15,3-1 0,-6-1 0,-4-1 16,3 1-16,4 3 0,-4-1 15,-2 0-15,1 1 0,0 1 16,-6-2-16,-2 1 0,3 0 16,0 1-16,-4-1 0,-2 0 15,-2 1-15,-3-2 0,0 0 16,-3 0-16,-1-1 0,-2-1 16,-2 2-16,-3 1 0,2-2 15,0 0-15,-12 3 0,0 0 0,-1-1 16,-1 1-16,-1-2 15,-1 0-15,-3 1 0,0 1 0,-5-2 16,-3 0-16,-5 1 0,-5-1 16,2 1-16,1-2 0,2 0 15</inkml:trace>
  <inkml:trace contextRef="#ctx0" brushRef="#br0" timeOffset="476638.3352">26671 7593 0,'0'0'0,"0"0"16,0 0-16,0 0 0,17-10 0,-17 10 15,21-5-15,-6 3 0,1 1 16,3 2-16,3 0 0,2 1 15,2 0-15,12 2 0,5 1 16,0 1-16,0-1 0,18 1 16,4 1-16,-1 0 0,0-1 0,24 1 15,23 2-15,-8-1 0,-6-2 16,57 5-16,19 3 16,-24-8-16,-17-5 0,15 1 15,10-1-15,-16 3 0,-11 2 0,20-1 16,13-1-16,-21 5 0,-15 2 15,19-2-15,14-1 0,-23-4 16,-16-4-16,19 1 0,12 0 16,-21-3-16,-16-2 0,17 1 15,10-1-15,-20 0 0,-14 0 0,11-4 16,6-2-16,-17 3 0,-11-1 16,2-5-16,4-3 15,-18 5-15,-11 1 0,1-7 0,3-5 16,-23-1-16,-14 0 0,-10-4 15,-4-1-15,-2 0 0,-2-1 0,-17-11 16,-12-7-16,-6 2 16,-5 1-16,-19 2 0,-10 3 15,0 0-15,0 0 0,-22-9 0,-12-9 16,3 11-16,3 4 0,-21-4 16,-15-3-16,5 6 0,4 5 15,-21-8-15,-12-3 0,10 8 16,9 6-16,-24 0 0,-16 1 15,11 2-15,6 4 0,-24 7 16,-17 6-16,16 5 0,11 4 0,-27-3 16,-16-2-16,23 3 15,17 0-15,-31 16 0,-22 9 16,24 1-16,17-1 0,-22 17 0,-14 11 16,31-6-16,21-6 0,-15 15 15,-11 10-15,31-1 0,19 0 16,2 10-16,2 6 0,25-13 15,17-9-15,13 3 0,11 4 16,13-9-16,9-4 0,22-3 16,14-1-16,6-7 0,5-4 0,17 1 15,11 0-15,6-9 0,2-5 16,22-10-16,12-5 16,-3 0-16,-4 1 0,15-1 0,12 0 15,-9-3-15,-6-2 0,12-2 16,9-2-16,-15-2 0,-10 0 15,-1 8-15,3 6 16,-21 3-16,-13 5 0,-16-6 0,-11-2 16,-7-1-16</inkml:trace>
  <inkml:trace contextRef="#ctx0" brushRef="#br0" timeOffset="481902.9337">2271 14489 0,'0'0'0,"0"0"0,0 0 0,0 0 16,-23 4-16,23-4 0,-29 11 15,29-11-15,-34 14 0,14-5 16,-2 3-16,-2 0 0,2 1 0,-7 5 16,0 2-16,1 1 15,-4 3-15,1 1 0,0 2 16,-1 3-16,6-2 0,-2 2 0,-1 2 15,1 7-15,2-4 0,2 1 16,2-1 0,6-2-16,2-2 0,2-1 0,3-1 15,5 0-15,1 0 0,0 1 0,3-1 16,4-4-16,2-2 0,4 2 16,2-1-16,1 1 0,0-1 15,2-1-15,1 2 0,0-5 16,2-2-16,4-1 0,4 0 15,3-3-15,2-1 0,3-4 16,5-2-16,-1-1 0,0-1 0,7-5 16,7-4-1,5-3-15,3-2 0,-2-1 0,-8 2 0,13-10 16,4-4 0,-7 2-16,-4 2 0,-5-3 15,-1-1-15,1 0 0,-3 2 0,22-20 16,-9-3-16,-10 9 0,-9 7 15,-1-2-15,-3-2 0,-6 5 16,-4 3-16,-1-4 0,3-2 16,-9-1-16,-4-3 0,-5 1 15,-2 2-15,-9 14 0,-1 1 16,-1-8-16,1-5 0,-4 5 16,1 3-16,-3 0 0,-3 1 15,-1 1-15,-6 0 0,-4-3 16,-4-3-16,0 4 0,-1 2 0,-8 3 15,-5 2-15,1 3 16,5 0-16,-10 0 0,-8-1 0,-1 5 16,1 4-16,-15 2 15,0 2-15,14 1 0,-1-1 0,-6 3 16,-1 2-16,8-1 0,6-1 0,-27 8 16,3 2-16,36-6 15,4 0-15,-11 6 0,8-3 16,11-5-16,1 2 0,-1-4 15,2-1 1,6 3-16,3 1 0,3-5 0,5-3 0,1 0 16,1 0-16,-3 0 15</inkml:trace>
  <inkml:trace contextRef="#ctx0" brushRef="#br0" timeOffset="482963.86">823 15050 0,'0'0'0,"0"0"0,0 0 16,0 0-16,0 0 0,0 0 15,0 0-15,0 0 0,0 0 16,0 0-16,0 0 0,0 0 16,28-18-16,-28 18 0,30-5 15,-9 3-15,2-1 0,4-3 0,5-2 16,4-3-16,3-1 0,17-5 15,2 0-15,6-1 0,-8 3 16,8-1-16,-3 3 0,-8 0 16,-6 3-16,-2 2 0,-7 5 15,-10 0-15,0 2 0,-9 1 16,-4 3-16,-5 0 0,-2-1 0,-9 8 16,-6 4-16,-3 0 0,-2 1 15,-7 4-15,-3 4 16,-2 0-16,-3 1 0,-4 7 0,-1 0 15,-3 0-15,-2 1 0,-4 8 16,2 2-16,-4-2 0,2-2 16,-5 3-16,-3 3 15,7-5-15,6-3 0,-3 1 0,4-2 16,3-5-16,1-3 0,2-5 16,0-4-16,9-4 0,5 1 0,1-7 15,4-1-15,1-8 16,3-3-16,4-7 0,2-6 15,4-1-15,-1-3 0,7-4 16,2-2-16,1-4 0,3-5 16,-3 0-16,2-3 0,-2 0 0,0 1 15,2-6-15,2 2 0,0 3 16,-2 3-16,-1 1 0,-4 3 16,0 6-16,-1 2 0,-2 4 15,1 0-15,-3 5 0,-3 2 0,1 5 16,1 1-1,2 2-15,1 3 0,1 2 0,5 3 16,-6 3-16,3 3 0,5 4 16,0 1-16,3 2 0,-1 1 0,2 4 15,-2 3-15,-1 2 0,-1 0 16,6 5-16,1 2 16,2-2-16,-2-2 0,0 4 0,-1-1 15,-5-1-15,0-1 0,-3-5 16,-3-4-16,0-5 0,-3-3 0,0-2 15,-3-3-15,2-2 0,-3-2 16,-3-1-16,-3 0 0,-4-3 16,-3-3-16,-4-3 0,-5-6 15,3 1-15,-4-3 0,-8-4 16,-2 0-16,0-2 0,-4-1 16,-1 0-16,2 1 0,-7-6 15,-1 0-15,0 2 0,2 3 16,3 0-16,3 2 0,2-1 15,-1 1-15,7 2 0,0 2 0,6-1 16,2 1-16,-1 4 0,3 1 16,4 4-16,0 0 15,3 0-15,3 2 0,1 1 16,-1 2-16,4-2 0,-1 1 0,4 1 16,3 1-16,-4 0 0,-1 0 0,0 0 15,3 2 1,-3-2-16</inkml:trace>
  <inkml:trace contextRef="#ctx0" brushRef="#br0" timeOffset="491935.9534">2891 8497 0,'0'0'0,"0"0"16,0 0-16,21-3 0,-21 3 0,25-2 15,-9 0-15,3 2 16,0-1-16,3 0 0,1-1 16,8-1-16,0 1 0,1 0 15,2 1-15,1 0 0,-1 0 0,12-3 16,0 1-16,-2 0 15,-1 0-15,12-3 0,-1 2 0,-3 0 16,-4 2-16,5 2 0,3 1 16,-3-3-16,-2-2 0,9-1 15,3-3-15,-3 4 0,1 3 16,9-3-16,2-1 0,-8 3 16,-6-1-16,6-1 0,5-3 15,-4 5-15,-4 2 0,35-1 0,-4 0 16,-14-2-16,-7 1 0,5-1 15,4 1-15,-10 0 0,-9 1 16,10-1-16,6 0 0,-7 0 16,-5 1-16,9-3 0,5-3 15,-5 6-15,-1 3 0,4-3 16,3-1-16,-5 0 0,-5-1 16,6-1-16,2-2 0,-8 2 0,-6 1 15,7 1-15,10-2 16,-9 4-16,-4 1 0,5 2 0,3-2 15,-4 0-15,-3-1 0,4 0 16,3 0-16,-4 0 0,-1 0 16,5 3-16,2 4 15,-9-5-15,-5-2 0,9 0 0,6 0 16,-6 1-16,-5 3 0,6 0 16,4 0-16,-5-1 0,-6-1 0,6-1 15,5 2-15,-5-2 16,0-1-16,3 0 0,1 0 15,-7 3-15,-2 0 0,3-2 0,4 0 16,-8 0-16,-3 0 0,5-1 16,5 1-16,-6-2 0,-3-1 15,7 0-15,5 0 0,-3 1 16,-3-1-16,5 2 0,5 0 16,-10 2-16,-5-1 0,6-2 0,3-2 15,-8 0-15,-6 1 0,9 2 16,5 2-16,-5-2 0,-3-2 15,4 0-15,1-2 0,-7 2 16,-4-1-16,4 4 0,3 3 16,-7 0-16,-6-2 0,7-1 15,7-2-15,-7 2 0,-1 1 0,3-1 16,2-1-16,-8-2 16,-5-1-16,6 2 0,6 1 0,-6 3 15,-6 2-15,5-1 0,1-4 16,-2-2-16,-2-2 0,5 2 15,1 3-15,-8 1 0,-7-1 16,8-1-16,6-1 0,-3 0 16,-2 1-16,6 0 0,2 1 15,-6-3-15,-7-2 0,10 0 16,5 1-16,-10 1 0,-6 1 0,5 0 16,2 2-16,-1 0 0,-1 1 15,0-4-15,-1-3 0,-3 3 16,0 2-16,7 3 0,6 1 15,-10-4-15,-7-4 0,4 2 16,4 1-16,1 1 0,3 0 0,-1-2 16,1-2-16,-4 2 15,-4 0-15,6 3 0,3 0 16,-6-1-16,-6 0 0,7-1 16,6 1-16,-1 1 0,-2 1 0,3-2 15,1-1-15,-8 0 0,-4-1 16,9 2-16,7 0 15,-7 1-15,-4-1 0,4 1 0,3 1 16,-2-2-16,-1-1 0,5 4 16,6 0-16,-9-4 0,-4-1 15,7-1-15,3 1 0,-3 1 0,-4 0 16,8-1-16,5 0 16,-7 0-16,-4 2 0,0-3 15,2-2-15,-5 0 0,-4 0 0,4 2 16,3 3-16,-10-2 0,-9-1 15,5-2-15,1 0 0,-11 1 16,-6 1-16,1 2 0,2 2 16,-5 2-16,-4 2 0,-6-3 15,-4-2-15,-4 2 0,-3 1 0,-7-3 16,2 3-16,-2-3 0</inkml:trace>
  <inkml:trace contextRef="#ctx0" brushRef="#br0" timeOffset="496191.8697">17750 8453 0,'0'0'0,"0"0"0,0 0 0,0 0 16,0 0-16,0 0 0,22-8 16,-22 8-16,0 0 0,19-3 15,-19 3-15,0 0 0,34 1 16,-22-1-16,1-1 0,1 0 16,1 1-16,0 1 0,3 0 15,0 1-15,1-1 0,2-1 16,1 1-16,0 0 0,0 0 0,9 0 15,1 0-15,0 1 0,-1-2 16,3 1-16,2 1 0,6-2 16,-2 0-16,2 0 0,2 1 15,-2 0-15,-3 1 0,10 1 16,3-1-16,-6 0 0,-3 0 0,5 1 16,2 1-16,-2-4 15,-4-1-15,11 0 0,2-2 16,-2 2-16,-2-1 0,2 1 0,2 0 15,-3-1-15,-2-1 0,9 2 16,2 2-16,-8-1 0,-5 0 0,4 0 16,3 2-16,-2-2 15,-2 1-15,27-1 0,-5 0 16,-27 0-16,1 1 0,22 2 16,0 4-16,-8-4 0,-7-3 0,3 3 15,4 0-15,-4-1 0,-4-1 16,4-1-16,3-1 0,-9 2 15,-7 1-15,9-1 0,7-2 16,-6 0-16,-4 1 0,4 1 16,3 2-16,-2-3 0,-1-2 15,4 1-15,3 1 0,-8-1 16,-4 0-16,7 1 0,5 1 16,-6 0-16,-3 2 0,5-3 15,1-2-15,-6 1 0,-5 0 0,6-1 16,6 1-16,-6 1 0,-5-1 15,4 1-15,3 0 0,-2 2 16,-1 0-16,3-2 0,2-2 16,-9 4-16,-3 0 0,6-2 15,5-4-15,-4 2 0,-2 0 0,1 3 16,0 1-16,-3 0 16,0 0-16,2-5 0,1-1 15,-4 1-15,-1 3 0,5 0 0,3 2 16,-7-2-16,-2-2 0,2 1 15,4 0-15,-6-1 0,-5-2 16,4 3-16,3 1 0,-1 0 16,-2 0-16,-2-2 0,0 0 15,-2 1-15,-1 0 0,2 0 16,1-2-16,-1 2 0,-1 0 16,0 1-16,0-1 0,0 2 0,0 1 15,-1-2-15,2-2 0,-17 2 16,1 0-16,23-1 0,-1 0 15,-21 1-15,2 1 0,4-1 16,4 1-16,-3 0 0,-1 1 16,2-3-16,3-2 0,0 2 15,-2 2-15,2-2 0,1 1 16,0 0-16,0 0 0,0 0 16,-1 0-16,0 0 0,-1 0 0,1 2 15,0 1-15,-5-1 0,-4-4 16,5 2-16,6 2 15,-8-2-15,0-2 0,6 1 0,2-1 16,-9 1-16,-1 1 0,4 1 16,4 0-16,-5-1 0,-3-1 0,4 1 15,3 0-15,-4-1 16,-2 0-16,1 1 0,1-1 16,0 2-16,0 1 0,1-2 15,-1-2-15,-2 1 0,-1 0 0,1 2 16,2 1-16,-2-2 0,-2-2 15,2 0-15,2-2 0,-3 3 16,-3 1-16,2 0 0,1-1 16,-1 0-16,-2-1 0,2 2 15,1 1-15,-6-1 0,0 0 16,1-1-16,2 0 0,-3 0 16,0 1-16,4 0 0,2 1 15,-3-1-15,-2 0 0,4 0 0,2-1 16,-4 2-16,-1 0 0,1 0 15,1 0-15,0-1 0,-1 1 16,2 1-16,2-1 0,-3 0 16,-2-2-16,2 1 0,2 0 15,-2 1-15,-1 2 0,1-3 16,1-1-16,-2-1 0,0 2 0,0-1 16,2 0-16,-1 0 0,-2 1 15,3 1-15,2 0 0,-2 0 16,-2 1-16,2-2 0,2-2 15,-2 2-15,-1 0 0,2 0 16,1-1-16,-4 1 0,0-1 16,2 1-16,1 0 0,-4 1 15,0-1-15,1 0 0,2 0 16,-1 0-16,-2-1 0,1 0 16,0 0-16,1 0 0,0 1 0,-1-2 15,1 1-15,-1 1 0,-1 1 16,3 1-16,3-1 0,-3 0 15,-3 1-15,2-3 0,2-1 16,0 2-16,-3 1 0,2-3 16,0-2-16,1 2 0,0 4 0,0-2 15,-1-1-15,-1 0 16,0 1-16,1 0 0,0 1 0,-1 1 16,-1 2-16,1-3 0,3-1 15,0 0-15,-1 1 0,0-1 16,0-2-16,0 2 0,0 2 15,2-2-15,0 0 0,-1 1 16,-1 0-16,2 1 0,2-2 16,-3 3-16,-1 0 0,2-2 15,2-1-15,-2 3 0,-2-1 0,4-1 16,4-1-16,-4 2 0,-2 1 16,3-4-16,0-3 0,0 4 15,0 2-15,8-2 0,0-2 16,-2 5-16,-3 4 0,2-6 15,1-4-15,-2 4 0,-3 1 16,5-2-16,3-3 0,-3 4 16,-2 3-16,2-2 0,2-2 15,-2 0-15,-2 0 0,4 0 16,4 0-16,-4 0 0,-2 0 0,10 0 16,2 0-16,-5 2 0,-4 1 15,2 1-15,4 1 16,-7-2-16,-3-2 0,2 1 0,1 2 15,-4-1-15,-4 0 0,0-2 16,1 0-16,-5 0 0,-4 2 0,-1 1 16,-1 0-16,-7-4 15,-4-1-15,-2-1 0,-5 0 16,-5 0-16,-6 4 0,1-2 0,2 0 16,-2 1-16</inkml:trace>
  <inkml:trace contextRef="#ctx0" brushRef="#br0" timeOffset="501601.0422">2307 9231 0,'0'0'0,"0"0"0,0 0 0,0 0 16,29-2-16,-29 2 0,23-1 16,-7 0-16,-3 1 0,5 0 15,1 0-15,1-1 0,1 1 0,7 0 16,1 1-16,0 0 16,0-1-16,2 1 0,0 1 15,-2 0-15,2 0 0,8 1 0,0-2 16,-2 1-16,-1-1 0,3 0 15,2-1-15,-4 0 0,-2 0 0,9 0 16,2 2-16,-3-1 16,-5 0-16,3 2 0,3-2 15,-2 1-15,-2-1 0,2-1 16,2 0-16,-4-1 0,0 1 0,10 0 16,0 0-16,-2 1 15,-2-1-15,2 0 0,2-1 16,-2-1-16,-3 2 0,8-1 15,-2-2-15,-7 2 0,0 0 0,8 0 16,0 1-16,-4-4 0,-4-1 0,0 3 16,4 3-16,-4 1 15,-3 0-15,7-1 0,3-1 16,-5 1-16,-5-1 0,6 1 16,5 0-16,-6 0 0,-4-1 0,4-1 15,3-1-15,-3 1 16,-1 0-16,2 1 0,0 0 0,-1 0 15,1 0-15,-2-2 0,5 0 16,-3 2-16,-2 0 0,10 1 16,0-1-16,-10 0 0,-5-1 15,23 2-15,-6 2 0,-21-3 0,-1 1 16,28 2-16,2-1 16,-33-1-16,-1 0 0,26-1 15,2-3-15,-26 3 0,-1 2 0,12-1 16,1 2-16,-8-3 0,1-2 15,6 4-15,1 0 0,-6 0 16,-3-1-16,5 1 0,3-1 16,-1-1-16,-1 1 0,0 1 15,-1-1-15,-3-2 0,1-1 0,2 2 16,2 2-16,-3-1 16,0 0-16,1 0 0,1 0 15,-2-1-15,1-1 0,1 1 16,1-1-16,-3-3 0,-2 0 0,3 3 15,3 2-15,-2-1 0,-1-1 16,0-1-16,2-3 0,-1 3 16,0 1-16,-1-1 0,5 0 15,-2 1-15,0-1 0,-2 0 16,0 0-16,-3-1 0,2 2 0,2-1 16,2 0-16,-2 2 15,-2 0-15,1 0 0,2 0 0,-2-2 16,1-1-16,-1 2 0,2 0 15,-1-1-15,-1 0 0,2 2 16,-1 1-16,-2 2 0,-2 1 16,4-2-16,3-3 0,-6-2 15,0-2-15,3 3 0,2 1 16,-3 1-16,-1-1 0,4 1 16,4 0-16,-6 1 0,-2 2 0,4-3 15,3-1-15,-4 0 0,-2 0 16,3 0-16,4 1 0,-5 1 15,-3 2-15,4-3 0,5 0 16,-5 0-16,-2 0 0,4 0 16,4-2-16,-3 0 0,1-1 0,1 1 15,-1 2-15,-1-1 0,-3-2 16,23 1-16,-4-1 16,-28 2-16,0 0 0,28-1 0,1-1 15,-31 0-15,-2 0 0,29-1 16,1 3-16,-20 2 0,1 1 15,18-5-15,-4-3 0,-4 2 16,-2 0-16,2-1 0,3 0 16,-4 1-16,-4 0 0,5 2 15,2 1-15,-7-2 0,-7-1 0,8 0 16,7 3-16,-6-1 16,-5 0-16,6-3 0,3-2 15,-1 6-15,0 2 0,1 1 16,2-1-16,-5-4 0,-4-2 0,7 3 15,6 2-15,-8-1 0,-6-2 16,7 2-16,4-2 0,-1 3 16,1 0-16,3 1 0,5 1 15,-7 2-15,-6 0 0,7-4 16,5-3-16,-2-1 0,-3 0 0,6 1 16,3 3-16,-5 0 0,-4 0 15,4 1-15,4-1 0,-2-4 16,0-1-16,3 3 0,3 2 15,-8-2-15,-7-2 0,6 3 16,3 1-16,-6 2 0,-3 1 16,2-2-16,0 1 0,-8-1 0,-6 2 15,1 2-15,0 5 16,-7-4-16,-6 0 0,-5-4 16,-1 1-16,-4 2 0,-2 5 0,-9 1 15,-7 0-15,-1-4 0,0-1 16,-2-3-16</inkml:trace>
  <inkml:trace contextRef="#ctx0" brushRef="#br0" timeOffset="504282.208">10276 9263 0,'0'0'0,"0"0"16,0 0-16,0 0 0,0 0 0,0 0 15,-25 13-15,25-13 16,0 0-16,-27 9 0,27-9 16,-33 7-16,14-4 0,-5 1 15,-3-1-15,-3 2 0,-2-1 0,-16 2 16,-3-2-16,-2-2 0,-1-1 15,-17-3-15,-3 0 0,-7-1 16,5-3-16,-17 3 0,-2 4 16,11-2-16,8 0 0,-12-5 15,0-3-15,1 2 0,9 1 16,-23-4-16,9 1 0,9-4 16,8-1-16,0 0 0,0 0 15,13 2-15,9 0 0,-1-3 0,-1-4 16,4 0-16,3 0 15,2 1-15,2 1 0,9 0 0,9 1 16,-3-4-16,0-2 0,4 0 16,5 2-16,4-4 0,4-3 15,3 7-15,2 4 0,4-2 16,3-2-16,2 7 0,3-2 0,1-3 16,3-3-16,2 5 15,2 0-15,8 0 0,7-1 16,-1-2-16,0-1 0,8 1 15,6 1-15,1 1 0,0 1 0,5-2 16,6-2-16,0 2 0,0 1 0,16-1 16,5 1-16,-5 2 15,-9 1-15,41-3 0,-2 2 16,-13 2-16,-8 0 0,11-2 16,7-2-16,-10 5 0,-6 2 0,7 3 15,5 0-15,-5 1 0,-4 1 16,7 1-16,5-1 0,-9 3 15,-7 1-15,4 3 0,3 3 16,-11 0-16,-6 1 0,6 2 16,3 3-16,-13 0 0,-9 0 0,3 3 15,1 0-15,-7 2 16,-5 1-16,1 1 0,3 3 16,-5-2-16,-3 2 0,-5-1 15,-4 0-15,-5 3 0,-3 2 0,-1 1 16,0-2-16,-6 0 0,-4 0 15,-6 1-15,-4-1 0,-1 0 16,-3-1-16,-5 8 0,-4 3 16,0-7-16,1-6 0,-1-7 15,-2 1-15,-4 3 0,-2 3 0,-4 1 16,-2 3-16,2-4 0,2-2 16,-2 0-16,-2 1 15,-2-3-15,-3-1 0,0 1 16,-1 1-16,3-3 0,1-2 0,-4 0 15,-5 0-15,2-2 0,2-2 16,-5-2-16,-3-3 0,3-1 16,3-1-16,7-2 0,6 2 15,4-2-15</inkml:trace>
  <inkml:trace contextRef="#ctx0" brushRef="#br0" timeOffset="505233.576">11023 9274 0,'0'0'0,"0"0"0,0 0 15,0 0-15,0 0 0,0 0 0,0 0 16,0 0-16,-27 8 0,27-8 15,-30 1-15,30-1 0,-31-4 0,14 1 16,-3 0-16,-2-2 16,-1 1-16,-1-2 0,1-1 15,-5-2-15,0 1 0,2-2 16,-1-3-16,4-2 0,2 0 0,2-2 16,2-1-16,2 0 0,3-1 15,1-5-15,3-2 16,4 1-16,3 2 0,8-3 0,5-1 15,3 1-15,4-1 0,7-3 16,6-2-16,1 3 0,3 3 16,14-9-16,8-1 0,0 5 0,1 3 15,17-5-15,5 1 16,5 1-16,-5 2 0,39-6 16,-4 6-16,-15 6 0,-9 2 0,5 3 15,3 0-15,-8 1 0,-3 2 16,12 3-16,10 2 0,-9 3 15,-6 2-15,4 4 0,4 1 16,-9 2-16,-6 2 0,6 3 16,3 2-16,-9-1 0,-5-2 15,7 4-15,5 1 0,-12-3 16,-9-2-16,6 4 0,2 3 0,-9 3 16,-7 2-16,3 6 15,0 3-15,-7-3 0,-6-4 0,0-2 16,0-2-16,-8 5 0,-6 0 0,-6 0 15,-2 0-15,-5-1 16,-3 3-16,-1 6 0,1 7 16,-5-6-16,-4-2 0,-2 0 15,-2 1-15,-6-6 0,-6-2 16,0 0-16,-1 2 0,-4 6 0,-5 4 16,-5 0-16,-5-1 15,-2-4-15,-3-2 0,3-13 0,-7 0 16,4-2-16,0-2 0,-6 2 15,-3 1-15,-2 3 0,-1 1 0,-5-4 16,-3-4-16,-1 5 0,-1 2 16,-6-5-16,-4-4 15,2 0-15,2 1 0,-6-3 16,-5-2-16,3 0 0,0 0 0,-33-3 16,2-3-16,12-2 0,7-1 15,-6 0-15,-4-1 0,7 0 16,7-2-16,-11 0 0,-6-2 15,7 1-15,7 0 0,-7-1 16,-4-2-16,5 3 0,2 2 0,-5 2 16,-3-1-16,7 3 15,5-1-15,-2-2 0,0-1 16,3 0-16,1-1 0,-6 0 0,-6 1 16,12 1-16,6 2 0,-3-3 15,-2-2-15,6 3 0,5 1 16,18 4-16,11-1 0,10 3 15</inkml:trace>
  <inkml:trace contextRef="#ctx0" brushRef="#br0" timeOffset="525237.4027">11346 8306 0,'0'0'15,"0"0"-15,0 0 0,24 7 0,-24-7 16,22 5-16,-22-5 0,31 7 15,-15-2-15,5 0 0,3 2 16,2-2-16,1 1 0,13 3 16,3-1-16,3 1 0,4-2 0,15 4 15,3 1-15,15 0 16,1 0-16,4-1 0,3-1 0,16 3 16,-1-1-16,17 1 15,-1-2-15,43 0 0,-18-1 0,-8 1 16,-6 0-16,-3-6 0,-1-3 15,1 2-15,2 2 0,-6-4 16,-1 0-16,4-2 0,2 0 16,-5-1-16,-4 1 0,5 3 15,3 2-15,-10-5 0,-6-2 0,-3 0 16,-1-1-16,-7-1 0,-6-1 16,0-3-16,0-4 0,-7 0 15,-5 0-15,-11-6 0,-7-3 16,-4-4-16,-4-1 0,-4 0 15,-2 2-15,-11-5 0,-6-2 16,-5 3-16,-5 2 0,-3-3 16,-2-2-16,-11-2 0,-8-3 15,-2 0-15,-2-1 0,-11 0 16,-7-2-16,-7 0 0,-6-1 0,-9 0 16,-7 1-16,-2 1 0,0 0 15,-16-1-15,-10 0 16,-1 1-16,-1 0 0,-15 1 15,-10-1-15,1 1 0,-2 0 0,-15-1 16,-9-2-16,-10 13 0,-6 11 16,-4-5-16,-6-2 0,0 3 15,-2 1-15,-13 8 0,-8 3 16,-1 7-16,3 4 0,-13 6 16,-7 5-16,4 8 0,4 6 0,-9 8 15,-4 8-15,10 3 0,8 3 16,7 11-16,5 6 0,21 3 15,14 5-15,19-2 0,14-1 16,30-7-16,21-6 0,25-13 16,14-7-16,19-10 0,12-5 0,26-2 15,20-1-15,12-10 16,9-5-16,17-7 0,13-3 16,8 2-16,7 2 0,-3 3 15,-1 2-15,-9 2 0,-7 0 0,-34-1 16,-24-3-16,-16-1 0</inkml:trace>
  <inkml:trace contextRef="#ctx0" brushRef="#br0" timeOffset="548027.3896">24833 14573 0,'0'0'0,"0"0"0,-14 0 0,8 1 0,-1 0 16,-1 1-16,-3 1 16,-2-1-16,0-1 0,-3 1 15,-3 3-15,1-2 0,1 2 0,-9 2 16,0 2-16,-1-1 0,1 0 16,-2 3-16,-1 3 15,0 1-15,1 1 0,-4 7 16,3 2-16,3-1 0,4-2 0,5 5 15,3 1 1,6 1-16,2 1 0,10 4 0,10-1 0,6-1 16,5 1-16,12-1 0,10 0 15,2-2-15,4 1 0,14 4 16,4-1-16,7-2 0,-2-5 0,3-4 16,-1 0-16,24 0 15,-13-9-15,-9-6 0,-5-6 16,-8-1-16,-4-2 0,-7-6 0,-4-4 15,-5-2-15,-6 1 0,-5-6 16,-5-3-16,-6-9 0,-4-7 16,-8-3-16,-5-1 0,-4 1 15,0 0-15,-17 0 0,-8-1 16,-3-3-16,-1-2 0,-13 1 16,-7 1-16,-1 8 0,0 4 15,-7 0-15,-4 0 0,-4 5 16,-3 3-16,-2 3 0,-2 2 15,6 7-15,1 4 0,-2 5 0,-3 2 16,2 6-16,0 3 0,9 1 16,7 4-16,4-1 0,4 2 15,4 0-15,5 3 0,7-2 16,5 0-16,4-2 0,2-3 16,6-4-16,5-1 0,4-3 15,1 1-15,2-1 0,0 1 0,1-1 16,1-1-16,-3 1 0,0 1 15,1-3-15,-1-3 0,-1 1 16,0 0-16,-1 1 16</inkml:trace>
  <inkml:trace contextRef="#ctx0" brushRef="#br0" timeOffset="564460.8603">6496 15361 0,'0'0'0,"0"0"0,0 0 15,-30-3-15,14 1 0,-6-2 16,-6 1-16,-13-2 0,-3 1 15,-7 0-15,-10 0 0,-7-1 16,4 1-16,-14-1 0,-1-1 16,-10 1-16,7 0 0,-12 7 0,6 3 15,11-1-15,5-2 0,-36 5 16,3 1-16,32-2 16,23-2-16,15-2 0</inkml:trace>
  <inkml:trace contextRef="#ctx0" brushRef="#br0" timeOffset="593824.4289">5976 14663 0,'0'0'0,"0"0"0,0 0 16,0 0-16,0 0 0,0 0 0,0 0 15,0 0-15,0 0 0,10 17 16,-10-17-16,6 24 0,-6-24 16,10 32-16,-4-11 0,2-1 15,3 2-15,2 9 0,3 4 16,-1 0-16,0 1 0,8 8 15,3 1-15,2-1 0,0 0 0,4 4 16,1-3-16,0-4 0,2-3 16,4 4-16,1-1 0,-8-5 15,-2-7-15,3 2 0,-2 0 16,-7-7-16,-5-7 0,-6-3 16</inkml:trace>
  <inkml:trace contextRef="#ctx0" brushRef="#br0" timeOffset="594229.6826">11657 15300 0,'0'0'15,"7"4"-15,1 1 0,-2 2 0,0 1 16,0 0-16,0-1 0,-2-1 15</inkml:trace>
  <inkml:trace contextRef="#ctx0" brushRef="#br0" timeOffset="630071.7399">11620 14851 0,'0'0'0,"0"0"0,0 0 16,0 0-16,0 0 0,23 8 15,-23-8-15,0 0 0,28 22 0,-15-9 16,2 4-16,1-1 16,-1 1-16,3 5 0,2 4 0,5 7 15,0 0-15,6 12 0,0 5 16,2 0-16,2 1 16,0-3-16,-9-10 0,-5-9 0</inkml:trace>
  <inkml:trace contextRef="#ctx0" brushRef="#br0" timeOffset="630810.9639">19250 14965 0,'0'0'0,"11"8"16,6 6-16,4 4 0,0-1 0,4 7 16,-1 2-16,-1 0 0,0-1 15,2 10-15,-3 2 16,-5-8-16,-3-6 0,-3-5 0</inkml:trace>
  <inkml:trace contextRef="#ctx0" brushRef="#br0" timeOffset="672188.0623">13902 11976 0,'0'0'0,"0"0"0,0 0 0,0 0 0,0 0 16,23 13-16,-23-13 0,18 16 15,-18-16-15,16 20 0,-9-10 16,-2-1-16,1-1 0,-2-2 16</inkml:trace>
  <inkml:trace contextRef="#ctx0" brushRef="#br0" timeOffset="672521.0461">13759 12323 0,'0'0'0,"0"0"15,0 0-15,26 0 0,-26 0 0,27 3 16,-12-1-16,-1 1 0,0-1 15,2 3-15,1 1 16,-3 0-16,-2 1 0,-4 3 0,-5 3 16,-3 3-16,-2 1 0,-8 7 15,-5 5-15,-2 2 16,-1 1-16,-1 9 0,1 1 0,2-4 16,4-5-16,1 1 0,3-3 15,3-5-15,3-4 0,6-8 16,6-5-16,6-8 15,5-5-15,4-8 0,3-9 0,2-5 16,5-3-16,-3 2 0,-7 5 16,-5 5-16</inkml:trace>
  <inkml:trace contextRef="#ctx0" brushRef="#br0" timeOffset="672787.9577">14222 12007 0,'0'0'16,"0"0"-16,0 0 0,0 0 0,23-5 16,-23 5-16,27 1 0,-27-1 15,32 2-15,-15 1 0,-1 2 16,2-2-16,0 0 0,0 4 16,1 1-16,-2 0 0,-2 0 0,1 5 15,-5 3-15,-6 2 16,-3 2-16,-7 3 15,-6 2-15,-1-3 0,-2 0 0,-9 4 16,-5-1-16,-2-2 0,0-2 16,6-4-16,4-3 0,4-3 0</inkml:trace>
  <inkml:trace contextRef="#ctx0" brushRef="#br0" timeOffset="673121.6387">14248 12232 0,'0'0'0,"11"-2"15,7 1-15,3-2 0,2 0 0,11-2 16,4 2 0,-4 0-16,-2 1 0,4 1 0,-3 2 15,0 0-15,-5 0 0,-8 2 16,-6 1-16,-10 0 0,-5-2 0,-8 3 16,-6 2-16,-10 2 0,-8 1 15,-5 3-15,-4 3 0,-1 0 16,1 2-16,-9 3 0,-2-1 15,7-1-15,8-2 0,1 0 16,10-1-16,7-6 0,6-3 0,9-2 16,8-2-16,6-2 0,8-1 15,8-2-15,7-3 16,6 1-16,5-3 0,2-1 16,2-2-16,0 3 0,-3 1 0,4 1 15,-2 2-15,-6 1 0,-2 1 16,-8-2-16,-6-1 0,-7 0 15,-3 2-15,-4 0 0</inkml:trace>
  <inkml:trace contextRef="#ctx0" brushRef="#br0" timeOffset="673421.9198">14102 12860 0,'0'0'0,"0"0"0,0 0 15,8 23-15,-2-15 0,4 0 16,3-1-16,4-2 0,1-2 0,11-5 16,3-4-16,-1-2 0,0 0 15,1-2-15,1-2 16,3-6-16,-4-3 0,-7-1 0,-4-2 16,-5 3-16,-6 1 0,-9 0 15,-7-1-15,-5 4 0,-4 0 16,-6 6-16,-3 3 0,-4 6 15,-2 4-15,-4 4 0,2 2 16,4-1-16,0 0 0,7-3 16,6-1-16,9-6 0,7-1 0,0 0 15,-1 3-15,0-2 0</inkml:trace>
  <inkml:trace contextRef="#ctx0" brushRef="#br0" timeOffset="673605.9289">15049 12041 0,'0'0'0,"0"0"0,0 0 0,0 0 16,-3 24-16,3-24 0,0 28 16,0-28-16,3 34 0,2-18 15,4-2-15,-1-1 0,-2-2 0,0-1 16</inkml:trace>
  <inkml:trace contextRef="#ctx0" brushRef="#br0" timeOffset="673872.3703">15662 12138 0,'0'0'16,"0"0"-16,0 0 0,-27 7 16,27-7-16,-41 14 0,7-2 15,-4 1-15,-5 1 0,-18 10 16,-4 2-16,-9 5 0,7-5 0,-5 5 15,0 3-15,16-7 0,12-6 16,15-4-16,13-4 16,8-3-16,8-2 0,20-5 15,14-4-15,4-1 0,6-2 16,24-6 0,11-4-16,-2-1 15,-2 1-15,-20 2 0,-15 4 0,-6 1 0,-11 3 16,-10-1-16,-8 0 0,0 2 15,-2 0-15,-1 2 0</inkml:trace>
  <inkml:trace contextRef="#ctx0" brushRef="#br0" timeOffset="674256.6684">15385 12051 0,'0'0'0,"0"0"16,0 0-16,1 31 0,-1-31 0,-1 43 16,-1-12-16,-3 18 15,0 6-15,-1 5 0,0 5 16,-1 4-16,3-8 0,0 3 0,2 1 16,0-12-16,1-10 0,-1-9 15,-1-5-15,-1-4 0,-2-4 16,-8-7-16,-7-5 0,3-6 15,1-3-15,-6-5 0,-4-3 16,3-7-16,1-4 0,2-2 16,3-1-16,3 3 0,3 3 0,3 1 15,2 3 1,11-5-16,7-3 16,3 5-16,5-2 0,11-5 0,9 0 15,-1 2-15,-2 2 0,7-3 16,4-1-16,-4-1 0,-2 0 0,-4 3 15,-10 5-15,-6 4 0</inkml:trace>
  <inkml:trace contextRef="#ctx0" brushRef="#br0" timeOffset="674423.613">15735 12223 0,'0'0'0,"0"0"16,0 0-16,22 14 0,-22-14 0,18 13 16,-8-6-16,-1 1 0,0 0 0,-2 0 15,0-1-15,0-1 0</inkml:trace>
  <inkml:trace contextRef="#ctx0" brushRef="#br0" timeOffset="674590.2011">15680 12411 0,'0'0'0,"0"0"0,0 0 0,0 0 0,30 3 15,-30-3-15,31 3 16,-31-3-16,33 4 0,-16 0 0,-1 0 16,1-3-16,0-1 0,-1-1 15,-3 1-15,-1 0 0</inkml:trace>
  <inkml:trace contextRef="#ctx0" brushRef="#br0" timeOffset="674790.3592">15645 12631 0,'0'0'0,"0"0"16,0 0-16,0 0 0,30 0 0,-30 0 16,41-4-16,-16 1 0,2 0 15,5-2-15,4-1 0,10-2 16,1-1-16,0 1 0,-3-1 15,7-1-15,-5 1 0,-4-2 16,-5-3-16,-3 0 0,-7-1 16,-7 3-16,-5 3 0,-3 2 0</inkml:trace>
  <inkml:trace contextRef="#ctx0" brushRef="#br0" timeOffset="675023.2934">16165 12245 0,'0'0'0,"0"0"16,0 0-16,3 31 0,-5-14 0,-1 9 15,-1 6-15,-2 12 16,1 1-16,-1 1 0,0 1 0,-1 10 16,1-1-16,1 6 15,1-4-15,-1-6 0,1-4 0,-1 2 16,2-4-16,0-7 0,-1-4 15,0-5-15,0-4 0,-1-6 16,1-4-16,0-6 0,2-2 16,0-1-16</inkml:trace>
  <inkml:trace contextRef="#ctx0" brushRef="#br0" timeOffset="675707.9286">15698 13486 0,'0'0'0,"0"0"15,-25 4-15,7-1 0,-1 2 16,-6-1-16,-7 0 0,-14 0 16,-4-3-16,-16 1 0,-5-1 15,2-1-15,0-1 0,-23-4 16,-21-3-16,8-1 15,3-1-15,-39-9 0,-1-2 0,15-2 16,11 0-16,6 1 0,3 2 16,7 0-16,4 1 0,5-2 15,5-1-15,9-2 0,6-4 16,6 2-16,4 0 0,7-5 0,5-5 16,4-2-16,4 0 0,9-4 15,7-3-15,9-2 0,4-3 16,9 0-16,5 2 0,12-9 15,7-5-15,9 7 0,7 5 16,6-1-16,5 1 0,5-3 16,3-3-16,13 1 0,8-1 15,0 8-15,1 6 0,18-1 16,11 2-16,2 2 0,2 2 0,3 6 16,5 5-16,0 6 0,2 4 15,9 4-15,5 2 0,-5 6 16,-3 2-16,8 6 0,5 3 15,-7 7-15,-4 5 0,0 5 16,0 5-16,-9 5 0,-4 3 16,3 8-16,2 5 15,-6 14-15,-5 8 0,-29-12 16,-22-8-16,-5 14 0,-3 9 16,-11-10-16,-8-8 0,-10 9 15,-7 5-15,-8-10 0,-5-8 0,-11 4 16,-7 1-16,-3-4 0,-1-5 15,-14 1-15,-10 1 16,-5-7-16,-4-4 0,-18-4 0,-14-1 16,4-6-16,5-4 0,-21-1 15,-13 0-15,7-4 0,6-5 16,-22-1-16,-14-2 0,17-6 16,13-3-16,31-1 0,23-1 15,15-1-15</inkml:trace>
  <inkml:trace contextRef="#ctx0" brushRef="#br0" timeOffset="686769.1656">1887 15491 0,'0'0'0,"0"0"0,0 0 0,0 0 16,0 0-16,22-5 15,-22 5-15,0 0 0,30-15 0,-12 7 16,1 0-16,3 0 16,1 0-16,4 1 0,5-3 15,13 1-15,3 3 0,5 0 0,1 1 16,9-1-16,-6 1 0,10 1 15,-2 2-15,-5 0 0,-9 1 0,6-3 16,-6 1-16,-10 0 16,-6 0-16,-10 1 0,-6 0 15,-6 2-15,-4 0 0,-4-2 0,-5-1 16,-5-2-16,-8-1 0,-6 1 16,-7 1-16,-4 1 15,-6 0-15,-13 0 0,-5 0 0,-4 0 16,-1-1-16,-24 2 15,-8 2-15,-2 3 16,-2 1-16,4 1 0,12-1 0,-22 7 16,16 2-16,19-2 0,15-1 0,16-5 15,13-4-15,10 2 16,8 2-16,24-4 0,15-2 16,-10 1-16,4 2 0,18-4 15,15-2-15,2 2 0,-2 2 0,15 2 16,7 1-16,2 0 0,-7 1 15,32-1-15,-4-2 0,-18 0 16,-10-1-16,-12 1 0,-2 1 16,-20-3-16,-10 0 0,-10-2 15,-10 0-15,-8 2 0,-4 1 0,-10-3 16,-4-4-16,-3 1 16,-5-2-16,-9 3 0,-13-1 15,-2 2-15,-1 0 0,-18 1 0,-13-1 16,4 2-16,3 0 0,-45 0 15,1 2-15,21 0 0,12 1 16,-1 6-16,-5 5 0,19-1 16,13 0-16,8-3 0,6 0 15,12-3-15,8-3 0,12-2 16,11-1-16,2-2 0,6 1 0,17-1 16,15-2-16,-13 2 15,4-1-15,19 0 0,13 1 16,-4-2-16,-3-2 0,47 3 0,3 3 15,-20-1-15,-9 1 0,2 4 16,1 4-16,-16-2 0,-12 0 0,-5-2 16,-4-2-16,-13 0 15,-11-1-15,-10 0 0,-12-1 16,-6 0-16,-5-1 0,-17 0 16,-12 2-16,15 3 0,-1 0 0,-16-2 15,-10 0-15,-1 0 0,-3-1 16,-12 2-16,-13 2 15,8-1-15,3 0 0,-42 5 0,4 1 16,21-1-16,13 0 0,2 2 16,1 1-16,15-4 0,11-1 15,16-3-15,12-1 16,9-1-16,4-2 0,13 0 0,5 1 16,12 0-16,7 0 0,0-3 15,14-1-15,2-3 0,1-1 0,13 1 16,12 1-16,-4 2 0,-6 0 15,40 0-15,-4-2 0,-16 2 16,-11 1-16,-7 0 0,-2 1 16,-19 0-16,-12 1 0,-7 0 15,-8 2-15,-8-1 0,-6 0 0,-12 0 16,-8 0-16,-3-3 16,-3 0-16,-9-1 0,-15 0 15,1 1-15,-4 2 0,-24 0 0,-11 1 16,0-1-16,-1 1 0,-61 3 15,-4 5-15,47-3 0,30-2 16,24-1-16</inkml:trace>
  <inkml:trace contextRef="#ctx0" brushRef="#br0" timeOffset="717317.3868">8052 12200 0,'0'0'0,"0"0"0,0 0 16,0 0-16,1 25 0,-1-25 0,-3 26 16,3-26-16,-6 35 0,0-10 15,-1 3-15,0 2 0,-1 2 16,-3 10-16,0 0 0,-1 1 15,0-1-15,-3 9 0,2-3 16,0-4-16,1-4 0,-4 7 16,3-1-1,2-8-15,1-7 0,3-7 0,4-6 16,1-3-16,0-4 0,0-2 16</inkml:trace>
  <inkml:trace contextRef="#ctx0" brushRef="#br0" timeOffset="717662.5583">8378 12657 0,'0'0'0,"0"0"0,0 0 16,0 0-16,0 0 0,0 0 15,0 0-15,-16 17 0,16-17 0,-14 22 16,4-3-16,1 0 0,1-1 15,0-1-15,1-1 0,1-1 16,3-1-16,5 1 0,6-1 16,4-1-16,4-2 0,10 0 15,6-2-15,1-3 0,1-4 16,10-1-16,4-3 0,-7-2 16,-5-2-16,-1-6 0,-6-5 15,-9 0-15,-7-3 0,-12-2 0,-9-4 16,-8 0-16,-8 1 0,-10 1 15,-6 1-15,-2 5 0,0 0 16,-13 5-16,-4 5 0,6 3 16,5 4-16,13 0 0,6 1 15,10-1-15</inkml:trace>
  <inkml:trace contextRef="#ctx0" brushRef="#br0" timeOffset="718201.987">8303 13501 0,'0'0'0,"0"0"16,0 0-16,-28 1 0,14-3 0,-5-1 15,-3-3-15,-6-1 16,-4-3-16,-14-7 0,-5-6 15,-4-1-15,6 2 0,-9-10 0,2-5 16,5 1-16,5 0 0,-5-10 16,3-5-16,4 2 0,5 1 15,-2-11-15,9 1 0,5 1 16,5 1-16,3-2 0,2 0 16,8 1-16,1 3 0,6-26 15,4 7-15,9 8 0,8 7 0,6 4 16,9 5-16,8 3 15,7 4-15,13 6 0,11 4 0,7 10 16,3 4-16,15 8 0,6 4 16,4 9-16,-1 5 0,3 11 15,5 7-15,-9 9 0,-4 4 16,-2 11-16,-3 6 0,-8 1 16,-5-1-16,-16 8 0,-10 5 15,-11 3-15,-10-1 0,-13 6 16,-8 2-16,-14-3 0,-7 0 0,-14 2 15,-9 2-15,-1-14 0,-1-9 16,-14 2-16,-10 2 0,-5-6 16,-1-2-16,-13-9 15,-7-4-15,-9-7 0,-6-4 0,-16-13 16,-11-6-16,-6-13 0,-3-8 16,40 3-16,28 3 0,20 2 0</inkml:trace>
  <inkml:trace contextRef="#ctx0" brushRef="#br0" timeOffset="774609.0317">2311 11001 0,'0'0'0,"0"0"16,0 0-16,0 0 0,0 0 0,6-21 15,-6 21-15,0 0 0,0 0 16,17-22-16,-17 22 0,0 0 16,27-11-16,-27 11 0,22-4 15,-11 4-15,4 0 0,-2 3 16,4-1-16,0 2 0,-1 1 16,0 0-16,0 2 0,-1 2 0,-2 0 15,3 2-15,-3-1 16,-4 0-16,-2 0 0,-1-1 0,-6 2 15,-2-3-15,-3 0 0,-5 1 16,-5-2-16,-3 2 0,0 0 0,-2 0 16,-2-1-16,2-1 15,-1 0-15,4-1 0,4-1 16,-1-2-16,3 1 0,9 0 0,4 3 16,2-3-16,5 1 0,7-2 15,0-1-15,3 2 16,1 3-16,2 0 0,2 2 15,-2-1-15,0 0 0,4 4 0,0-1 16,-4 1-16,-3 1 0,-4-2 16,-3-1-16,-2 1 0,-4 0 15,-6 0-15,-6-2 0,0-1 0,-7 0 16,0 0-16,-6-3 16,-3 0-16,-2 0 0,-8 1 0,-1 1 15,0 7-15,1 6 0,6-4 16,5-2-16,4-3 0</inkml:trace>
  <inkml:trace contextRef="#ctx0" brushRef="#br0" timeOffset="775126.426">2128 11511 0,'0'0'0,"0"0"0,0 0 0,0 0 15,0 0-15,-22-17 0,22 17 16,-25-9-16,25 9 0,-28-15 16,12 3-16,2 0 0,-1-1 0,-4-2 15,0-2-15,-3-5 16,2-2-16,1-2 0,1-3 16,2 2-16,3 1 0,-1-7 0,4-2 15,3 2-15,4 2 0,4-2 16,7-1-16,5 2 0,0 2 0,11-7 15,5 1-15,3 4 16,5 3-16,11 3 0,4 5 16,6-2-16,-6 5 0,11 4 15,4 5-15,-1 7 0,-3 5 0,12 7 16,-2 5-16,-7 1 0,-9 4 16,25 20-16,-6 7 15,-13-4-15,-9 0 0,-12 5 0,-8 4 16,-11-7-16,-5-4 0,-5 7 15,-7 6-15,-3-8 0,-7-5 0,-7-2 16,-6 1-16,-2-5 16,-3-6-16,-8 0 0,-5 1 15,2-7-15,-1-4 0,-14-6 16,-11-3-16,10-5 0,5 0 0,-7-8 16,-4-3-16,-5-2 15,-4 0-15,-3-4 0,-2-4 0,16-2 16,11-1-16,11 6 0,11 4 15,5 3-15</inkml:trace>
  <inkml:trace contextRef="#ctx0" brushRef="#br0" timeOffset="792828.1863">9471 10033 0,'0'0'0,"0"0"15,0 0-15,0 0 0,0 0 0,0 0 16,0 0-16,23 17 0,-23-17 16,0 0-16,23 7 15,-23-7-15,0 0 0,34 8 0,-17-6 16,2 0-16,1 0 0,5-2 16,5-1-16,-1 2 0,-1 2 15,15-1-15,6-2 0,-2 0 16,-2 0-16,19 0 0,6-2 15,6-1-15,-7 1 0,19 1 16,4 1-16,-10-1 0,-6 0 0,20 1 16,5 1-16,-1 1 0,-12 1 15,38-1-15,0-1 0,-21-2 16,-14-3-16,12 3 0,7 1 16,-11 2-16,-7 1 0,7-2 15,6-1-15,-13 0 0,-8 0 0,11 3 16,6 1-16,-14-2 15,-10-1-15,15 0 0,8 1 16,-16 2-16,-12 0 0,9 0 16,9-1-16,-13-1 0,-8-1 0,12 3 15,6 0-15,-13-2 0,-10-2 16,8 0-16,7 1 16,-10 1-16,-5 3 0,7-8 0,4-6 15,-6 8-15,-4 5 0,6-4 16,4-3-16,-15-2 0,-10-1 0,4 2 15,2 4-15,-5 3 0,-4 3 16,-6-6-16,-5-3 16,-8 1-16,-6 2 0,-4 0 0,-5 2 15,-5-1-15,-5 1 0,-21-2 16,-12-1-16,10 1 0,5-1 16,5 1-16</inkml:trace>
  <inkml:trace contextRef="#ctx0" brushRef="#br0" timeOffset="810181.1963">25113 15345 0,'0'0'0,"0"0"16,0 0-16,0 0 0,0 0 0,0 0 16,0 0-16,0 0 0,0 0 0,-15 13 15,15-13 1,-30 17-16,11-4 0,0 0 15,1 1-15,-6 7 0,-2 4 16,-6 7-16,3-3 0,-3 9 16,3 1-16,4-3 0,5-2 15,3 10-15,5 1 0,7 0 16,6-1-16,16 6 16,12 5-16,11 4 15,11 1-15,3-3 0,-5-11 0,19 9 16,7 1-16,-5-12 0,-3-10 0,37 8 15,-3-8-15,-20-12 0,-12-9 16,0-17-16,2-14 16,-15-1-16,-10 0 0,-6-18 0,-5-11 15,-11 7-15,-6 6 0,-9-20 16,-6-13-16,-4 4 0,-3 2 0,-15-4 16,-10-2-16,2 10 15,0 7-15,-17-5 0,-11-2 16,2 6-16,1 6 0,-8-3 15,-7-3-15,6 12 0,3 8 0,-7 1 16,-5 3-16,7 5 0,6 5 16,-1 7-16,2 5 15,6 5-15,5 2 0,14-1 0,9 1 16,8 0-16</inkml:trace>
  <inkml:trace contextRef="#ctx0" brushRef="#br0" timeOffset="811747.3437">26271 9085 0,'0'0'0,"0"0"0,-21-7 15,11 3-15,-1 0 0,-6 1 16,-4-2-16,-7 1 0,-2 0 0,-6 3 15,-3 0-15,-8 2 16,3 1-16,-5 3 0,-5 2 16,-6 6-16,5 5 0,-13 8 0,-3 3 15,11-1-15,6-1 0,-12 11 16,0 5-16,9-1 0,6-1 0,-16 23 16,10-4-16,14-10 15,10-5-15,8 3 0,8 3 16,10-7-16,9-6 0,17-2 15,12-3-15,2-2 0,3-2 0,26-4 16,19-2-16,-4-5 0,-1-4 16,32 0-16,21-1 15,-8-2-15,-5-3 0,28 0 0,19-1 16,-16 3-16,-11 2 0,25 3 16,17 1-16,-20-5 0,-14-2 0,21 1 15,12 3-15,-20-1 16,-15-1-16,11-1 0,8-3 15,-23 0-15,-17-2 0,8-2 16,7 0-16,-22-5 0,-13-1 0,-2-5 16,-1-1-16,-17-2 0,-13 1 15,-2-7-15,-2-4 0,-12-2 16,-8-4-16,-11-9 0,-7-7 16,-9 4-16,-7 3 0,-10-7 15,-7-5-15,-6 1 0,-6 2 0,-14-7 16,-11-4-16,-1 7 15,-1 4-15,-9-8 0,-6-6 16,0 11-16,1 10 0,-20-4 16,-10-3-16,6 7 0,5 4 0,-27 0 15,-18-2-15,12 4 0,6 3 16,-21 4-16,-15 4 0,13 6 16,10 5-16,-30 2 0,-19 2 15,14 2-15,12 3 0,-18 0 16,-12 0-16,16 8 0,10 6 0,-8 6 15,-6 7-15,23-9 0,17-3 16,-3 5-16,-3 4 16,22 1-16,16 0 0,10-3 0,7-4 15,21-3-15,13-3 0,17-5 16,11-2-16,4-2 0,3 1 0,5 1 16,4 3-16,2-3 15,2-1-15,-2 4 0,0 3 16,-2-4-16,-3-1 0,0-1 15</inkml:trace>
  <inkml:trace contextRef="#ctx0" brushRef="#br0" timeOffset="825845.1916">15922 9870 0,'0'0'0,"-18"9"16,0 1-16,-1 1 0,-5 3 0,-6 7 15,-4 6-15,-6 6 0,-2 3 16,-4 11-16,3 3 0,6 0 15,7-2-15,5 1 0,4-1 16,7 5-16,6-3 0,16-1 16,10-2-16,10-2 0,7-1 15,11-4-15,5-4 0,13-2 16,8-3-16,50 12 0,3-4 16,-4-12-16,-2-10 0,11 1 15,8 0-15,-1 0 0,0-1 0,0-2 16,2-1-16,-6-6 0,-6-5 15,-4 1-15,-3 0 0,-10-8 16,-6-6-16,-5-4 0,-4-4 16,-15-3-16,-9-5 0,-9-4 15,-7-3-15,-11-7 0,-8-4 0,-9-4 16,-6-4-16,-9 2 0,-6 1 16,-11-4-16,-9 0 15,-8-2-15,-6 1 0,-4-1 0,-3 0 16,-14 4-16,-7 4 15,-15-5-15,-8-2 0,1 10 0,1 5 16,-9 3-16,-7 3 0,-6 3 16,-5 1-16,-9 1 0,-6 0 15,2 3-15,1 3 0,-4 7 16,-4 7-16,8 3 0,6 3 0,2 1 16,2 2-16,5 4 0,2 2 15,5 2-15,6 0 0,7 5 16,7 3-16,6 1 0,4 3 15,10-6-15,8-4 0,8-1 16,9 1-16,3-5 0,4-2 16,7 4-16,5 2 0,3-2 15,3 0-15,2-5 0,2-3 16,0 0-16,0 0 0,0 0 16,0 0-16,0 0 0,0 0 15,1 3-15,-1 0 0,0-3 16,0 0-16,0 0 0,0-3 0,0 3 15,0 0-15,0 0 16,0 0-16,0 0 0,0 0 0,0 0 16,0 0-16,0 0 0,0 0 15,1-3-15,-1 3 0,0 0 16,0 0-16,0 0 0,0 0 16,0 0-16,0 0 0,0 0 15,0 0-15,0 0 0,0 0 0,0 0 16,0 0-16,0 0 0,0 0 15,0 0-15,0 0 0,0 0 16,0 0-16,0 0 0,0 0 16,0 0-16,0 0 0,0 0 15,0-2-15,0 2 0,0 0 16,0 0-16,0 0 0,0 0 0,0 0 16,0 0-16,0 0 15,0 0-15,0 0 0,0 0 0,0 0 16,0 0-16,0 0 0,0 0 15,0 0-15,0 0 0,0 0 16,0 0-16,0 0 0,0 0 16,0 0-16,0 0 0,0 0 15,0 0-15,0 0 0,0 0 16,0 0-16,0 0 0,0 0 16,0 0-16,-9 4 0,9-4 15,-10 1-15,10-1 0</inkml:trace>
  <inkml:trace contextRef="#ctx0" brushRef="#br0" timeOffset="846648.9085">9897 16208 0,'0'0'0,"0"0"16,0 0-16,0 0 0,0 0 0,0 0 16,0 0-1,0 0-15,0 0 0,0 0 0,0 0 16,-20-23-16,20 23 0,-20-13 15,20 13-15,-31-16 0,15 10 0,-4-1 16,-4 1-16,-1 3 0,0-1 16,-9 4-16,-2 2 15,1 3-15,-1 1 0,-9 9 16,1 5-16,2 0 0,2 0 16,6 2-16,3 5 0,0 4 0,5 0 15,6 5-15,5 4 0,5-1 16,4 0-16,8 8 15,6 7-15,12 6 16,8 3-16,5 4 0,-2-7 0,16 6 16,5-2-16,2-8 0,0-5 15,32 23-15,-2-4 16,-14-18-16,-10-13 0,4-5 0,4-6 16,-8-8-16,-4-7 0,-2-15 15,-1-10-15,-7-1 0,-7-1 0,0-12 16,-1-8-16,-2-4 15,-5-2-15,-6-13 0,-4-8 16,-8 6-16,-4 5 0,-6-9 16,-3-6-16,-2 5 0,0 4 0,-14-1 15,-7 0-15,1 8 0,1 6 16,-3-8-16,-2-5 0,-2 10 16,-1 8-16,-7-1 0,-6-1 15,3 9-15,4 7 0,-8-3 16,-5-1-16,2 4 0,5 1 0,-9 8 15,-6 6-15,4 3 0,2 1 16,16 2-16,11 1 16,8 0-16</inkml:trace>
  <inkml:trace contextRef="#ctx0" brushRef="#br0" timeOffset="854557.6933">20247 17073 0,'0'0'0,"0"0"16,0 0-16,0 0 0,0 0 0,0 0 15,0 0-15,0 0 0,0 0 0,0 0 16,0 0-16,0 0 0,0 0 15,0 0-15,0 0 16,-15 19-16,15-19 0,0 0 16,0 0-16,-26 1 0,26-1 15,0 0-15,-27 2 0,27-2 16,0 0-16,-29 1 0,29-1 16,-21 5-16,9-4 0,-3-2 0,0-1 15,-2 2-15,1 0 0,-1 2 16,1-2-16,-2 1 0,0 0 15,0-1-15,-1 0 0,2 0 16,3 0-16,-5 1 0,-3 0 16,-5 0-16,-1-1 0,-3 1 15,-2 0 1,1-2-16,0 0 0,2-1 16,3 0-16,-6 1 0,0-2 0,0 2 15,-1 1-15,-2 0 16,0 0-16,4 0 0,2 0 0,0 1 15,2-1-15,-1-1 0,0-1 16,2 1-16,0 1 0,1 0 16,-1-1-16,0 3 0,-2 2 15,3-4-15,1-3 0,3 2 16,0 0-16,0 1 0,0 0 0,-1-1 16,-1-2-16,2 1 0,2 1 15,2 2-15,2 1 0,-1 1 16,1-1-16,0 0 0,1 0 15,2 0-15,1-1 0,0 2 16,1 1-16,3-4 0,-1-1 0,0 9 16,0 8-16,1-2 15,2-2-15,0-2 0</inkml:trace>
  <inkml:trace contextRef="#ctx0" brushRef="#br0" timeOffset="859111.8548">21277 16398 0,'0'0'0,"0"0"0,0 0 15,0 0-15,0 0 0,27 2 0,-27-2 16,0 0-16,21 3 0,-21-3 16,13 11-16,-7-2 0,-1 3 15,1 2-15,-2 4 0,0-1 16,0 0-16,-2 8 0,-1 3 15,-1-2-15,0-1 0,-2-1 16,-1-1-16,-1-3 0,1-2 0,-1-1 16,-1-2-16,1-2 0,0-2 15,1-2-15,0-2 0,0-3 16,-1-1-16,2-5 0,0-4 16,1 0-16,1-2 0,0-3 15,1-5-15,1 0 0,1 0 0,2 0 16,0-1-16,1 2 15,0-1-15,2 0 0,1-1 16,4-1-16,3 1 0,1 1 16,3 3-16,-3 1 0,-2 2 15,6-1-15,1 1 0,0 5 0,0 2 16,-1 4-16,-1 3 16,-1 2-16,-2 0 0,-1 0 0,-3 0 15,-2 0-15,-2-2 0,-3 0 16</inkml:trace>
  <inkml:trace contextRef="#ctx0" brushRef="#br0" timeOffset="859579.1719">21893 16435 0,'0'0'0,"0"0"0,0 0 16,0 0-16,0 0 0,0 0 16,-4 30-16,4-30 0,-6 29 0,2-11 15,0 4-15,1-1 0,-1-1 0,1 0 16,0-1-16,-1 5 16,2 0-16,2-2 0,1 0 15,3-2-15,-1-3 0,5-4 16,3-3-16,3-3 0,3-2 0,-1-4 15,2-4-15,-2-3 16,0-2-16,1-3 0,3-3 16,-1-4-16,0 0 0,1-6 0,-3-1 15,-2 1-15,-4 1 0,-3 1 16,-2 0-16,-2 4 0,0 4 16,-1 1-16,-1 2 0,-1 3 15,-1 1-15,-3 5 0,-1 5 16,-1 4-16,0 4 0,0 3 15,1 3-15,-1 1 0,1 1 0,1 1 16,0 2-16,2 6 0,1-1 16,5-2-16,2-1 0,2-2 15,0-2-15,0-6 0,0-2 16,-2-3-16,-1-1 0,-1-2 16</inkml:trace>
  <inkml:trace contextRef="#ctx0" brushRef="#br0" timeOffset="860062.8685">22516 16218 0,'0'0'0,"0"0"0,0 0 16,0 0-16,1 22 0,-1-22 15,-4 35-15,1-15 0,-1 3 0,-2 3 16,-2 5-16,-3 6 16,-1 0-16,1 0 0,1-1 15,0 1-15,2-4 0,0-6 0,2-5 16,1-4-16,-1-3 0,1-4 16,-1-3-16,1-3 0,-1-2 15,2-6-15,-1-4 0,2-3 16,1-4-16,1-1 0,1-4 15,1 3-15,2 1 0,5-1 16,2-1-16,1 3 0,2 3 0,6-2 16,1 2-16,4 3 0,5 2 15,-1 8-15,2 4 0,-5 1 16,-4 1-16,1 4 0,2 3 16,-3 2-16,-3 0 0,-2 1 15,-3 2-15,-3-3 0,-4 0 0,-4-2 16,-6-1-16,-3-1 15,-4-2-15,-4 0 0,-1 0 16,-6-3-16,-5-1 0,-3-3 0,-2-1 16,-1-4-16,-1-2 0,-2-5 15,3-3-15,6 1 0,7 3 0,5 2 16</inkml:trace>
  <inkml:trace contextRef="#ctx0" brushRef="#br0" timeOffset="860596.894">23147 16260 0,'0'0'0,"0"0"0,0 0 16,-6 30-16,1-14 0,-2 6 0,-2 5 16,-5 8-16,0-1 0,0 5 15,-1 4-15,0 3 0,2-5 16,-3 5-16,1-2 0,2-8 16,2-5-16,0-6 0,1-5 15,2-4-15,3-4 0,-2-5 16,-1-4-16,4-7 0,3-5 0,0-6 15,-1-3-15,2-4 0,3-3 16,2 0-16,3-2 16,1 5-16,0 2 0,2 1 0,2 1 15,0 1-15,1 1 0,6 3 16,4 1-16,0 4 0,-2 3 16,2 4-16,2 3 0,-1 2 15,-2 0-15,-2 4 0,-3 2 16,-2 4-16,-4 2 0,-4 2 15,-3 2-15,-4-1 0,-3-2 0,-2 1 16,-3 0-16,-5-1 0,-5-2 16,0-1-16,-1 0 15,-1-3-15,0-1 0,-6-2 0,-1-3 16,3-2-16,2-3 0,1-4 16,0-3-16,5 2 0,1 0 0,5 1 15</inkml:trace>
  <inkml:trace contextRef="#ctx0" brushRef="#br0" timeOffset="861013.6093">23378 16736 0,'0'0'0,"0"0"15,0 0-15,18 10 0,-18-10 0,21 11 16,-9-3-16,4-1 0,0-1 16,3-1-16,2-1 0,5 0 15,-3-2-15,2-1 0,1-2 16,-1-2-16,-3 0 0,-2-3 16,-2-3-16,-2 0 0,-4 1 0,-5-2 15,-4-1-15,-4 0 16,-5 0-16,-4 0 0,-4-1 15,-1 1-15,-2 1 0,-4 2 16,-3 2-16,-4 4 0,3 2 0,-3 4 16,1 4-16,0 1 0,3 2 15,2 3-15,2 4 0,5 2 16,3 1-16,5 1 0,5 0 16,5 0-16,4 0 0,5 2 15,5 0-15,2-2 0,1-1 0,10 1 16,3-4-16,-3-3 15,-3-2-15,-6-3 0,-4-2 16,-4-3-16</inkml:trace>
  <inkml:trace contextRef="#ctx0" brushRef="#br0" timeOffset="861380.8761">23973 16699 0,'0'0'16,"0"0"-16,0 0 0,-2 21 0,2-21 15,-7 27-15,1-8 16,-4 2-16,-2 1 0,-4 7 0,1 2 16,1-3-16,3-3 0,-1 4 15,1-4-15,2-1 0,3-2 16,0-5-16,2-4 0,-1-3 15,2-3-15,1-6 0,2-1 16,-1-6-16,2-2 0,1-6 0,1-6 16,2 0-16,0 1 0,4-2 15,2-1-15,1 2 0,1 2 16,3-4-16,1 0 0,1 3 16,2 2-16,6 7 0,3 5 15,0 5-15,-1 2 0,1 7 16,2 2-16,-4 3 0,-4 2 0,-1-1 15,-5-3-15,-3-3 0</inkml:trace>
  <inkml:trace contextRef="#ctx0" brushRef="#br0" timeOffset="869589.9008">25933 17009 0,'0'0'0,"0"0"0,0 0 15,30 0-15,-30 0 0,29-2 16,-12 3-16,3-1 0,2 1 0,9-1 15,3 1-15,1 0 0,2 1 16,5 0-16,3-1 16,9 1-16,-3 0 0,6 0 0,5-1 15,11 1-15,-2 0 0,16-1 16,1 0-16,-4-1 0,-2 1 16,14-1-16,-1-1 0,29 1 15,-15-2-15,-2 1 0,-1 0 16,-13-1-16,-8-2 0,2 0 15,2 0-15,-12-3 0,-6-2 0,-1 0 16,1 1-16,-16 0 0,-10 1 16,-1 3-16,0 2 0,-12 0 15,-9 0-15,-12 1 0,-7 1 16,-9 6-16,-3 3 0,1-3 16,3-2-16,0-1 15</inkml:trace>
  <inkml:trace contextRef="#ctx0" brushRef="#br0" timeOffset="875845.8248">12419 15468 0,'0'0'16,"0"0"-16,0 0 0,0 0 0,0 0 16,0 0-16,0 0 15,11 27-15,-11-27 0,4 27 16,-4-27-16,2 37 0,0-15 0,0 1 15,-1 1-15,0 0 0,-1 0 16,0 4-16,0-2 0,0-2 16,-1-2-16,1-4 0,0-5 15,0-2-15,-1-2 0,1-5 16,0-4-16,0 0 0,0-4 0,1-3 16,1-2-16,1-2 0,0-3 15,0-2-15,2-1 16,-1-1-16,0-1 0,4 1 15,2 0-15,1 1 0,1 1 0,2 2 16,0 1-16,0 1 16,1 2-16,-1 1 0,-1 2 0,0 3 15,1 3-15,1 1 0,1 3 16,1 3-16,-2 1 0,0 0 16,-2 1-16,-2-1 0,-2-1 0,-1-1 15</inkml:trace>
  <inkml:trace contextRef="#ctx0" brushRef="#br0" timeOffset="876262.6969">12952 15507 0,'0'0'0,"0"0"16,0 0-16,0 0 0,-11 24 0,11-24 15,-12 26 1,4-10-16,0 2 0,0 2 0,1 2 16,0-1-16,2-3 0,2 3 15,7-2 1,2-2-16,4-2 0,0-3 0,0-3 16,4-3-16,4-3 0,2-3 15,0-2-15,0-4 0,0-2 16,0-4-16,0-2 0,6-5 15,-1 0-15,-4-1 0,-4 1 0,-2-2 16,-3-1-16,-3 6 0,-3 4 16,-1 4-16,-3 2 0,-3 1 15,-1 2-15,-4 6 0,-2 7 16,1-1-16,-1 3 0,0 10 16,2 7-16,1-7 15,1 0-15,1 4 0,1-2 0,4-1 16,0 0-16,4-5 0,5-2 15,-2-3-15,-1-3 0,-3-2 16</inkml:trace>
  <inkml:trace contextRef="#ctx0" brushRef="#br0" timeOffset="876696.7532">13642 15264 0,'0'0'0,"0"0"0,0 0 16,0 0-16,0 0 0,-6 29 0,6-29 16,-7 34-16,2-11 0,-3 5 15,-1 4-15,-5 1 0,-1-1 16,-5 11-16,0-2 16,-1 2-16,2-4 0,3-5 0,2-5 15,3-6-15,2-3 0,1-4 16,3 0-16,1-8 0,3-4 0,2-8 15,3-6-15,0-2 16,3-2-16,4-3 0,4-2 0,5-5 16,2-1-16,0 2 15,0 0-15,2 5 0,3 4 0,-2 2 16,0 3-16,0 3 0,-2 2 16,4 5-16,1 4 0,-7 4 15,-2 1-15,-4 4 0,-3 3 16,-3 0-16,-2-2 0,-6 2 15,-5-1-15,-2 0 0,-4-1 0,-3-1 16,-4-2-16,-4-2 0,-3-2 16,-7-3-16,-4-1 15,1-3-15,1 0 0,2 0 16,6-1-16,7 1 0</inkml:trace>
  <inkml:trace contextRef="#ctx0" brushRef="#br0" timeOffset="877030.2933">14755 15486 0,'0'0'0,"0"0"0,0 0 16,0 0-16,0 0 0,-9-21 15,9 21-15,-22-17 0,22 17 0,-38-15 16,15 9-16,-3 2 0,0 2 15,-6 2-15,3 2 16,4 4-16,4 3 0,3 3 0,4 2 16,4 1-16,5 0 0,3 3 15,6 2-15,2 0 0,4 1 16,5 4-16,-1 0 0,-2-3 16,-2-2-16,-6 0 0,-4-1 15,-5-4-15,-6-3 0,-6-2 16,-4-3-16,-2-2 0,-1-3 0,-5-5 15,-2-3-15,3-4 0,2-4 16,5 3-16,4 2 0,3 2 16</inkml:trace>
  <inkml:trace contextRef="#ctx0" brushRef="#br0" timeOffset="877447.2881">15074 15200 0,'0'0'16,"0"0"-16,0 0 0,0 0 0,0 0 16,-7 24-16,7-24 0,-13 28 15,3-10-15,-5 8 16,-4 6-16,0-2 0,2-1 16,-8 6-16,0-2 0,-1 2 15,2-6-15,3-4 0,4-4 16,2-4-16,3-2 0,4-4 0,1-3 15,4-2-15,3-4 0,2-5 16,1-3-16,6-4 0,3-4 0,2-2 16,3-2-16,1-1 0,0 0 15,9-2-15,1 3 16,-2 2-16,-3 3 0,-1 5 0,-1 3 16,0 3-16,-1 1 0,-3 5 15,-1 4-15,-4 3 0,-2 1 16,-7 6-16,-4 3 0,-1 2 15,0 1-15,-4-1 0,-2-1 16,1 0-16,-1 0 0,-1 1 16,0-2-16,1-4 0,-1-2 0,2-3 31,2-3-31,0-1 0</inkml:trace>
  <inkml:trace contextRef="#ctx0" brushRef="#br0" timeOffset="877764.1168">15388 15489 0,'0'0'0,"0"0"16,0 0-16,-13 24 0,13-24 0,-18 25 16,6-9-16,0 2 15,0 1-15,3 1 0,2 1 16,4 3-16,4-3 0,8-4 15,6-3-15,3-4 0,3-2 16,2-5-16,3-6 0,2-1 16,-1-3-16,-4-4 0,-1-3 15,-4-4-15,-4-2 0,-6-4 16,-5-4-16,-3 3 0,-3 3 0,-6 1 16,-4 1-16,-5 2 15,-2 2-15,-3 1 0,1 4 0,5 3 16,2 1-16,1 5 0,1 4 15,4 3-15,1 1 0,2 0 16,2-2-16,-1-1 0</inkml:trace>
  <inkml:trace contextRef="#ctx0" brushRef="#br0" timeOffset="878165.1012">15849 15488 0,'0'0'0,"0"0"16,0 0-16,0 0 0,0 0 0,-29 23 16,29-23-16,-26 27 0,14-10 15,0 1-15,-1 3 0,2-2 0,0 1 16,0 3-16,4-3 16,2-2-16,4-3 0,6-1 15,3-3-15,6-2 0,1-4 0,3-3 16,2-4-16,2-3 0,3-5 15,0-1-15,1-3 0,1-4 16,-3-3-16,-3-1 0,-2-1 16,-3 3-16,-4 3 0,-3 3 15,-3 3-15,-1 1 0,-2 2 0,-3 4 16,0 4-16,-5 3 0,1 5 16,-1 3-16,-1 3 15,-2 2-15,-1 3 0,1 2 0,-1 3 16,0 2-16,1-3 0,4-1 15,3-2-15,4-2 0,5 0 16,1-6-16,2-6 0,-3-1 16,0 0-16,-1-2 0</inkml:trace>
  <inkml:trace contextRef="#ctx0" brushRef="#br0" timeOffset="878365.042">16378 15295 0,'0'0'0,"0"0"0,0 0 16,0 0-16,0 0 0,-13 34 15,5-13-15,-1 1 0,-1 1 16,-4 8-16,-4 6 16,-4 10-16,1 0 0,-2 3 0,2-5 15,5-5-15,3-3 0,0-3 0,4-6 16,1-7-16</inkml:trace>
  <inkml:trace contextRef="#ctx0" brushRef="#br0" timeOffset="878832.5311">16725 15650 0,'0'0'0,"0"0"0,0 0 16,-6-24-16,6 24 0,-11-22 15,2 8-15,-2 1 0,-2 1 16,-4 2-16,-3 1 0,-6 1 0,-1 4 16,-1 3-16,-2 2 0,2 5 15,2 5-15,2 0 0,1 2 16,0 7-16,6 3 0,7 2 16,6-2-16,5 0 0,4-1 15,9-5-15,7-2 0,1-3 16,1-4-16,5-2 0,5-4 15,-1-4-15,-1-4 0,5-7 16,1-4-16,-4-1 0,-2-1 0,-5-9 16,-1-7-16,-6 2 0,-1-1 15,-1-6-15,-3 0 0,0 6 16,1 4-16,-4 9 0,-3 5 16,-2 4-16,-3 4 0,-1 4 15,-2 1-15,0 3 0,-1 7 0,-3 5 16,-3 6-16,0 2 15,-2 2-15,-2 9 0,-3 5 16,-1 5-16,-4 2 0,-2 7 0,2-2 16,3-5-16,4-3 0,1-3 15,3-7-15,5-8 0,2-5 16,0-5-16,0-3 16,1-2-16</inkml:trace>
  <inkml:trace contextRef="#ctx0" brushRef="#br0" timeOffset="879170.2851">16914 15663 0,'0'0'15,"0"0"-15,0 0 0,0 0 0,0 0 16,30 14-16,-30-14 16,25 11-16,-10-6 0,4 2 0,3-2 15,-1 1-15,-1-2 0,7 0 16,-1-1-16,-2-3 0,-2 0 0,-2-4 15,-3-2-15,-3-4 0,-3-2 16,-5 1-16,-5 0 16,-4 0-16,-2-1 0,-4 3 0,-3 0 15,-1 1-15,-3 0 0,-4 6 16,-3 5-16,2 1 0,3 0 16,-3 7-16,1 3 0,6 3 15,2 2-15,6 2 16,4 3-16,3 1 0,2 3 0,9-2 15,7-1-15,2-4 0,2-2 16,10-2-16,3-4 16,-2-8-16,-2-4 0,-8-1 0,-4 0 15,-5 0-15</inkml:trace>
  <inkml:trace contextRef="#ctx0" brushRef="#br0" timeOffset="879465.962">17470 15647 0,'0'0'16,"0"0"-16,0 0 0,-14 29 0,7-14 16,-3 3-16,-2 1 0,1 2 15,0 1-15,-3 5 0,3-2 16,2-3-16,2-4 0,0-2 16,2-4-16,0-2 0,3-4 0,1-4 15,1-2-15,2-8 0,1-2 16,6-6-1,6-5-15,0-3 0,2 0 16,-3 4-16,-2 4 0,2-3 16,0 3-16,-1 3 0,-1 1 0,4 8 15,3 7-15,0 1 0,0 2 16,-1 4-16,2 3 0,-2-1 16,-2-1-16,-1-2 0,-4-1 15,-2-3-15</inkml:trace>
  <inkml:trace contextRef="#ctx0" brushRef="#br0" timeOffset="879716.9335">18057 15658 0,'0'0'0,"0"0"16,0 0-16,-22-6 0,22 6 0,-21-1 15,6 1-15,-3 0 0,-2 2 16,-3 4-16,2 5 0,5 2 15,1 1-15,5 4 0,5 3 16,4 2-16,4 2 0,5 2 16,3-1-16,2 6 0,0-3 15,-3-2-15,-2-3 0,-4-4 0,-1-2 16,-10-3-16,-7-1 0,-4-5 16,-3-4-16,4-1 0,3-1 15,3 0-15</inkml:trace>
  <inkml:trace contextRef="#ctx0" brushRef="#br0" timeOffset="880455.9635">14591 16121 0,'0'0'0,"0"0"0,0 0 15,0 0-15,0 0 0,0 0 16,0 0-16,0 0 16,17 21-16,-17-21 0,-2 27 15,2-27-15,-4 34 0,1-14 0,-1 4 16,1-1-16,0 0 0,-2 6 15,2 2-15,1-4 0,1-3 0,2-4 16,1-2-16,3-4 0,1-2 16,5-5-16,6-4 15,-2-4-15,-1-3 0,1-4 0,-1-2 16,2-3-16,0-3 0,8-8 16,4-2-16,-4 2 0,-3 2 15,-3 2-15,-3 3 0,-3 3 16,-2 2-16,-2 3 0,-1 3 15,-3 5-15,0 2 0,-1 4 16,-2 4-16,-1 4 0,0 5 0,-1 4 16,-1 3-16,1 4 0,1-1 15,3-3-15,0 1 0,1-4 16,2-1-16,3-4 0,2-3 16,2-4-16,1-3 0,3-4 15,2-2-15,-3-3 0,-2-2 16,1-6-16,-1-5 0,0-3 0,1-4 15,-3-5-15,-2-2 16,-3 0-16,0 0 0,-1 4 16,-3 4-16,-2-2 0,-2-1 0,-2 1 15,-2 4-15,2 6 0,1 3 16,-1 4-16,2 3 0,0 1 16,1 2-16,-2-3 0</inkml:trace>
  <inkml:trace contextRef="#ctx0" brushRef="#br0" timeOffset="880667.1513">15394 16416 0,'0'0'0,"0"0"16,0 0-16,-7 21 0,7-21 0,-10 25 15,3-11-15,0 2 0,-1 0 16,1-1-16,2-1 0,2 0 15,0 0-15,2 0 0,2-5 16,2-6-16,0-4 0,0 1 16,-1-1-16,1 0 0</inkml:trace>
  <inkml:trace contextRef="#ctx0" brushRef="#br0" timeOffset="880817.152">15533 16064 0,'0'0'0,"0"0"0,0 0 16,0 0-16,4 27 0,-4-27 0,2 30 15,-1-14-15,1 0 0,1-2 16,-1-2-16,-1-1 0</inkml:trace>
  <inkml:trace contextRef="#ctx0" brushRef="#br0" timeOffset="881033.9379">15849 16243 0,'0'0'0,"0"0"0,0 0 0,0 0 15,-19 23-15,19-23 16,-25 29-16,11-11 0,0 2 0,0 3 16,0 5-16,-4 5 0,0-2 15,3-2-15,2-1 0,4 3 16,7-2-16,4-4 0,3-3 15,3-4-15,1-4 0,4-2 16,4-2-16,-1-4 0,2-4 0,-4 0 16,-2 0-16,-2-1 0</inkml:trace>
  <inkml:trace contextRef="#ctx0" brushRef="#br0" timeOffset="881234.4398">15561 16344 0,'0'0'0,"0"0"16,0 0-16,24 5 0,-24-5 0,29 9 15,-11-2-15,3-2 0,4 1 16,0-1-16,2 2 0,8 0 16,0-1-16,0-2 0,-2 0 15,-5-2-15,-2-1 0,-1 1 16,-4-1-16,-4-1 0</inkml:trace>
  <inkml:trace contextRef="#ctx0" brushRef="#br0" timeOffset="881618.3656">16190 16181 0,'0'0'0,"0"0"0,0 0 16,-6 25-16,6-25 0,-13 30 15,1-8-15,-1 4 0,-2 2 16,-4 12-16,2 2 0,-4 7 0,2-5 16,0-2-16,1-4 15,1-1-15,5-7 0,3-8 0,4-6 16,0-4-16,2-1 0,2-7 16,1-4-16,4-2 0,2-7 15,1-5-15,3-6 0,2 0 16,4-2-16,5-4 15,5-4-15,-1 4 0,-3 3 0,2 0 16,-2 4-16,0 5 0,0 3 16,-2 3-16,-1 2 0,-2 6 15,0 5-15,-5 6 0,0 4 16,-3 4-16,-1 4 0,-2 4 16,0 3-16,-3 1 0,0 0 0,0 7 15,-3 1-15,-3-2 0,-2-1 16,0-9-16,2-6 0,1-4 15</inkml:trace>
  <inkml:trace contextRef="#ctx0" brushRef="#br0" timeOffset="882636.5001">14728 17436 0,'0'0'0,"-15"-3"0,-6-3 16,-11-4-16,-3-2 0,-19-5 15,-19-5-15,1-1 0,0 0 16,-18-7-16,-4-1 0,-6-1 0,7 5 16,-39-19-16,9-2 15,14 9-15,9 5 0,-8-7 0,-7-4 16,11 6-16,9 7 0,-7-5 16,-1-4-16,7 2 0,5 2 15,-1-9-15,-3-5 0,9 7 16,5 5-16,-7-5 0,-4-4 15,9 4-15,8 3 0,-1-7 16,-1-4-16,6-2 0,4 0 0,11-5 16,7-3-16,12 10 15,7 6-15,12-6 0,8-7 0,12 2 16,9-1-16,18-6 0,13-4 16,0 6-16,0 3 0,15-3 15,12-3-15,-1 4 0,0 3 16,15-5-16,11-3 0,-5 14 15,-2 7-15,18-5 0,12-4 16,-7 3-16,-5 3 0,16 6 16,12 4-16,-9 1 0,-9 4 0,21 2 15,13 2-15,-5 5 0,0 3 16,11-2-16,9-3 0,-10 8 16,-9 4-16,17 4 0,11 4 15,-15 4-15,-10 5 0,15 4 16,11 5-16,-19-2 0,-10 1 0,14 7 15,10 7-15,-15 2 16,-12 2-16,5 6 0,2 3 16,-2 1-16,-2 2 0,-7 4 15,-2 3-15,-20 3 0,-13 1 0,4 7 16,3 4-16,2 3 16,3 1-16,-6 8 0,-3 5 15,-24-14-15,-16-8 0,-5 5 0,-4 3 16,-4 0-16,-3 1 0,-5 2 15,-2 1-15,-7-6 0,-5-3 16,-12 1-16,-8 1 0,-6-1 16,-4-1-16,-10-4 0,-7-2 15,-5-2-15,-4-3 0,-9 4 16,-6 3-16,-3-4 0,-2-3 0,-6-3 16,-4-3-16,0 1 0,-1 0 15,-9 3-15,-7 2 0,-3-4 16,-3-3-16,-5 4 0,-2 3 15,0-5-15,-1-3 0,-8-5 16,-8-4-16,0-2 0,-2-2 16,-6-9-16,-6-6 0,-2-1 0,0-2 15,-22-3-15,-13-1 16,14-8-16,10-3 0,-9-5 0,-6-2 16,-10-3-16,-5-2 0,-11-5 15,-5-3-15,-4-4 0,-1-2 16,-18-1-16,-13 1 0,67 9 15,45 7-15,30 4 0</inkml:trace>
  <inkml:trace contextRef="#ctx0" brushRef="#br0" timeOffset="908696.0865">16996 17174 0,'0'0'0,"0"0"15,0 0-15,0 0 0,0 0 0,0 0 16,0 0-16,0 0 0,0 0 16,-29 2-16,29-2 0,-28 0 15,28 0-15,-33-2 0,33 2 16,-42-2-16,19 1 0,-4-1 15,-5 1-15,-9-1 0,0-1 0,-5-2 16,-5-1-16,-11-1 16,3 0-16,-16-4 0,-1-4 15,4 4-15,4 1 0,-16-2 0,-2-2 16,4 4-16,5 2 0,-18-1 16,-1 2-16,-27-5 0,17-2 15,-1-1-15,0-1 0,17 8 16,10 5-16,-4 1 0,-7-2 15,7-1-15,6-2 0,-9 3 16,-7 1-16,11-4 0,5-4 0,-5 2 16,-6 0-16,14 4 0,8 1 15,-9-1-15,-7 0 0,8-1 16,5-1-16,-1 0 0,1 0 16,5 1-16,3 0 0,2 2 15,3 2-15,11-1 0,8-1 16,2 0-16,1 1 0,4 3 15,4 2-15,9-3 0,4-2 16,4 0-16,5 1 0,2 4 0,0 2 16,3-4-16,-2 2 0,2-2 15,-2 4-15,2-4 0,-2 2 16,2-2-16,-2 1 0,2-1 16</inkml:trace>
  <inkml:trace contextRef="#ctx0" brushRef="#br0" timeOffset="923545.1026">8662 1937 0,'0'0'0,"0"0"0,0 0 0,0 0 16,0 0-16,11-19 0,-11 19 16,0 0-16,2-22 0,-2 22 15,0 0-15,-6-25 0,2 17 16,1 1-16,-1 1 0,-1 0 16,0 3-16,-2-1 0,-1 1 15,-2 1-15,-2 1 0,-3 1 16,-4 1-16,-2 2 0,-1 4 0,-1 1 15,-6 1-15,-4 6 0,2 2 16,2 2-16,0 0 0,-2 7 16,5-1-16,4-1 0,3-2 15,2-1-15,3-2 0,6 0 16,3 1-16,2-3 0,5 0 0,4-4 16,3-2-16,4-4 0,3-1 15,6-5-15,4-1 16,0-4-16,-2-2 0,1-3 0,2-1 15,-2-3-15,-1 0 0,-3-2 16,-2 0-16,-3-2 0,-1 1 16,-3 0-16,0 0 0,-4 1 15,-1-1-15,0 4 0,0 4 16,-2 2-16,0 2 0,-2 1 16,-1 2-16,-2 1 0,3 2 0,-3 3 15,-2 3-15,2 3 16,0 5-16,2 0 0,-2 3 15,4-2-15,0 0 0,5 2 16,3 0-16,2-2 0,3-3 0,2-1 16,2-4-16,0 3 0,-4-4 15,-2-2-15</inkml:trace>
  <inkml:trace contextRef="#ctx0" brushRef="#br0" timeOffset="923828.2671">9122 1784 0,'0'0'0,"0"0"0,0 0 16,0 0-16,-16 22 0,16-22 16,-12 27-16,4-8 0,0 3 0,-1 5 15,-1 3-15,-1 8 0,1-3 16,2-2-16,3 1 15,2 1-15,6-4 0,1-7 0,2-5 16,0-5-16,2-6 0,3-4 16,3-4-16,2-4 0,-1-1 15,4-2-15,-1-3 0,-3 3 16,-3 0-16,-2 2 0</inkml:trace>
  <inkml:trace contextRef="#ctx0" brushRef="#br0" timeOffset="924012.0474">8952 2028 0,'0'0'0,"0"0"0,0 0 16,0 0-16,0 0 0,34-2 16,-34 2-16,33-5 0,-33 5 0,40-7 15,-16 3-15,-1 0 0,-1 0 16,7 0-16,-1 3 0,-4-1 15,-4 1-15,-4-1 0</inkml:trace>
  <inkml:trace contextRef="#ctx0" brushRef="#br0" timeOffset="924195.0898">9364 1984 0,'0'0'0,"0"0"0,0 0 16,0 0-16,26-11 0,-26 11 0,29-7 15,-11 3-15,1-1 0,0 0 16,-1-1-16,2 1 0,1 2 16,4-3-16,0 1 0,-3 0 15,-4 0-15,-2 0 0,-3 1 16,-2-1-16,-2 2 0,-1 1 16</inkml:trace>
  <inkml:trace contextRef="#ctx0" brushRef="#br0" timeOffset="924445.2975">9547 1841 0,'0'0'0,"0"0"16,0 0-16,0 0 0,-16 22 0,16-22 16,-15 31-16,8-12 15,-1 3-15,0 3 0,2 3 16,-2 5-16,1-1 0,4-4 0,2-2 15,2 1-15,2-4 0,5-6 16,4-5-16,4-4 0,1-4 16,5-5-16,5-5 0,-2-3 15,0-2-15,0-3 0,-1-4 16,-4 3-16,-4 4 0,-2 1 16</inkml:trace>
  <inkml:trace contextRef="#ctx0" brushRef="#br0" timeOffset="924762.3751">9951 1845 0,'0'0'0,"0"0"0,0 0 15,-7 19-15,7-19 0,-10 29 16,4-8-16,-1 0 0,0 1 16,-1 9-16,-1 4 0,1-5 15,0-5-15,3-3 0,0-6 16,1-2-16,1-3 0,0-4 15,2-5-15,1-2 0,0 0 0,1-5 16,-1-6-16,2-1 0,-1-3 16,1-1-16,1-3 0,2 0 15,0 1-15,2 2 0,-1 0 16,1 1-16,0 3 0,0 3 16,2 1-16,1 2 0,1 1 15,2 4-15,2 2 0,-1-1 16,-1 1-16,2 3 0,1 1 0,1 4 15,0 1-15,-1-1 0,-3-1 16,-2-3-16</inkml:trace>
  <inkml:trace contextRef="#ctx0" brushRef="#br0" timeOffset="925229.794">10526 1913 0,'0'0'0,"0"0"0,0 0 0,0 0 16,0 0-16,0 0 0,0 0 16,0 0-16,-12-21 0,12 21 15,-23-3-15,23 3 0,-29 5 16,29-5-16,-37 6 0,17-3 16,-1 2-16,0 1 0,-1 3 15,-4 2-15,1 1 0,2 4 16,0 4-16,4 0 0,4-1 0,3 1 15,2 0-15,3-1 0,3-1 16,4 0-16,4-4 0,1-3 16,0-2-16,4-3 0,4-5 15,1-1-15,3-4 0,0-1 16,1-5-16,-1 1 0,-2 1 16,5-7-16,0-3 0,-1 1 0,-1-1 15,-1-1-15,-2 0 16,-1 3-16,-2 2 0,-2 2 0,-3 2 15,0 4-15,-3 2 0,0 3 16,-2 2-16,-1 2 0,-1 1 16,-1 6-16,0 5 0,1 1 15,1-1-15,1 1 0,3 1 16,0 0-16,2-2 0,2-2 16,2-1-16,2-2 0,1-2 0,-2-2 15,-1 1-15,-2-3 0</inkml:trace>
  <inkml:trace contextRef="#ctx0" brushRef="#br0" timeOffset="925479.7028">10918 1869 0,'0'0'0,"0"0"0,0 0 0,0 0 0,0 0 15,-24 4-15,24-4 0,-18 12 16,18-12-16,-25 18 0,11-5 15,0 1-15,1 2 0,-1 0 16,2 2-16,-1 5 0,2-2 16,3-2-16,4-2 0,3-1 15,3-4-15,7 0 0,5-3 16,0-4-16,2 1 0,5-4 16,4-2-16,1-2 0,-2-2 0,0-1 15,-4 1-15,-4 2 0</inkml:trace>
  <inkml:trace contextRef="#ctx0" brushRef="#br0" timeOffset="925730.7084">11381 1696 0,'0'0'16,"0"0"-16,0 0 0,0 0 0,-4 21 15,4-21-15,-10 28 16,4-9-16,-3 3 0,-2 5 15,-2 4-15,0 1 0,0-2 0,0 9 16,2-5-16,0 2 0,2-6 16,6-6-16,4-6 0,5-4 15,4-4-15,4-5 0,3-5 16,2-2-16,2 0 0,2-1 16,3-3-16,-3-2 0,-2-3 0,-5 3 15,-1 1-15,-4 1 0</inkml:trace>
  <inkml:trace contextRef="#ctx0" brushRef="#br0" timeOffset="925915.7119">11208 1926 0,'0'0'0,"0"0"15,0 0-15,0 0 0,0 0 0,28-4 16,-28 4-16,32-8 0,-13 6 15,3-1-15,3 0 0,0 2 16,-2-1-16,8 0 0,2-3 16,-6 2-16,-4 0 0,-3 1 15</inkml:trace>
  <inkml:trace contextRef="#ctx0" brushRef="#br0" timeOffset="926447.7192">12366 1935 0,'0'0'0,"0"0"0,0 0 16,0 0-16,0 0 0,0 0 0,0 0 15,-20-17-15,20 17 0,-19-11 16,19 11-16,-32-15 0,14 8 16,-2 3-16,-1 0 0,-2 1 15,-1 1-15,-9 3 0,0 4 16,2-1-16,1 2 0,1 1 16,2 4-16,3 1 0,0 1 0,2 11 15,5 2-15,3-1 0,6-3 16,7-1-16,6 1 15,5-5-15,4-2 0,6-4 0,5-3 16,3-3-16,2-3 0,1-5 16,1-3-16,3-4 0,-2 1 15,-2-5-15,-1-6 0,-5 2 16,-4 2-16,-1-3 0,-3-4 16,-3 5-16,-4 0 0,-3 4 15,0 3-15,-2 3 0,1 3 0,-4 4 16,-2 1-16,2 6 0,-1 0 15,-1 3-15,0 2 16,3 1-16,0 2 0,4 3 0,1 4 16,1-1-16,1-1 0,7 2 15,4 0-15,-5-5 0,-3-3 0,-2-2 16</inkml:trace>
  <inkml:trace contextRef="#ctx0" brushRef="#br0" timeOffset="926783.5645">13130 1738 0,'0'0'0,"0"0"0,0 0 16,0 0-16,0 0 0,0 0 15,-26 8-15,26-8 0,-31 7 0,31-7 16,-38 13-16,19-6 0,-1 0 15,1 2-15,0 3 0,3-1 16,1 1-16,2 2 0,5-2 16,6 2-16,6 1 0,4 0 15,6 1-15,1-3 0,2-2 0,0 0 16,1-1-16,-3-1 16,0 0-16,-1 4 0,-2 2 15,-5-6-15,-2 0 0,-5 0 16,-4 1-16,-3-2 0,-1-1 0,-3 0 15,-3 0-15,0 0 0,-2 0 16,2-1-16,0 0 0,2-1 16,2-1-16,1 0 0</inkml:trace>
  <inkml:trace contextRef="#ctx0" brushRef="#br0" timeOffset="927049.1925">13598 1633 0,'0'0'0,"0"0"0,0 0 0,0 0 15,-22 20-15,22-20 0,-30 31 16,13-13-16,0 3 0,-2 5 16,-1 6-16,-3 8 0,2-2 0,3 5 15,7-4-15,7-4 16,5-6-16,6-9 0,5-7 15,2-2-15,3-3 0,6-5 0,5-4 16,-2-3-16,-4 1 0,7-5 16,-1-4-16,-5 4 0,-5 1 15,-5 2-15</inkml:trace>
  <inkml:trace contextRef="#ctx0" brushRef="#br0" timeOffset="927264.9185">13272 1883 0,'0'0'0,"0"0"0,0 0 0,0 0 15,0 0-15,24 7 0,-24-7 16,34 0-16,-34 0 16,41-2-16,-15 2 0,1-1 0,-2-2 15,8 1-15,-1 0 0,1-1 16,1 0-16,-2 0 0,-2 1 15,0-1-15,-6 1 0,-4 1 0</inkml:trace>
  <inkml:trace contextRef="#ctx0" brushRef="#br0" timeOffset="927684.8666">13920 1962 0,'0'0'0,"0"0"0,0 0 0,0 0 15,0 0-15,25-4 0,-25 4 16,0 0-16,25-2 16,-25 2-16,27-5 0,-13 2 0,-1 0 15,1-3-15,0-2 0,-1-1 16,0 0-16,0-1 0,-2-1 15,-2 1-15,0-1 0,0-1 16,-2-1-16,-4 4 0,-2 0 0,-3 2 16,-2 1-16,-2 0 0,-2 2 15,-3 3-15,-2 1 0,-4 0 16,0 2-16,-7 4 0,0 2 16,1 3-16,0 2 0,1 3 15,0 2-15,-3 3 0,2 1 0,4 2 16,4 0-16,6-1 0,2-2 15,5-2-15,2-3 16,7-1-16,7-3 0,3-2 0,4-1 16,6-3-16,5-2 0,1-5 15,1-2-15,-7-1 0,-4 1 16,-5 1-16</inkml:trace>
  <inkml:trace contextRef="#ctx0" brushRef="#br0" timeOffset="928099.6181">14587 1804 0,'0'0'0,"0"0"16,0 0-16,0 0 0,0 0 15,0 0-15,-33 1 0,33-1 16,-32 3-16,32-3 0,-39 11 16,18-3-16,-1 3 0,0 1 15,0-1-15,-2 6 0,2 1 0,4 4 16,3 1-16,2-2 0,5-4 15,2 0-15,4-3 16,2-1-16,3-4 0,5 0 0,4-4 16,2-2-16,3-3 0,1-2 15,0-3-15,3-2 0,1-3 16,5-2-16,-2-3 0,-3 1 16,-2-1-16,-1-2 0,-2-1 15,-1 0-15,-3 1 0,-2 1 16,-2 2-16,-3 4 0,0 3 0,-2 1 15,0 3-15,-4 3 0,0 0 16,1 5-16,-2 1 0,1 4 16,1 3-16,0 1 0,1 2 15,1 3-15,3 1 0,3 0 16,3 0-16,1-2 0,1-2 16,5-1-16,3-2 0,0 1 15,-3-3-15,-4-2 0</inkml:trace>
  <inkml:trace contextRef="#ctx0" brushRef="#br0" timeOffset="928566.6714">15131 1920 0,'0'0'0,"0"0"0,0 0 0,0 0 15,6-19-15,-6 19 0,0 0 16,-4-18-16,4 18 0,0 0 16,-15-13-16,6 9 0,-1 1 0,-3 3 15,-2 1-15,-3 4 0,-1 0 16,0 3-16,0-1 15,-5 4-15,2 1 0,3 4 16,1 3-16,3-2 0,1 1 0,7-3 16,2-2-16,5 1 0,3-1 15,4-2-15,3-3 0,3-4 16,4-3-16,3-2 0,2-3 16,0-3-16,0-3 0,5-4 15,1-2-15,-2 1 0,1-1 0,-4-7 16,-3-6-16,-1-1 0,-1 1 15,2-6-15,-1 0 0,-4 2 16,0 4-16,-3 2 0,-2 4 16,-1 5-16,-2 3 0,-1 4 15,-2 2-15,-2 3 0,1 2 16,-3 4-16,0 0 0,-4 5 16,1 1-16,-1 4 0,-2 3 15,-1 4-15,0 2 0,-1 2 16,0 1-16,-1 6 0,2 2 0,0-3 15,3-2-15,-1-3 0,1-1 16,2-4-16,-1-2 0,3-3 16,2-2-16,3-2 0,4-1 15,2-4-15,3-1 0,-2-1 16,-2 0-16,-1 1 0</inkml:trace>
  <inkml:trace contextRef="#ctx0" brushRef="#br0" timeOffset="929000.3703">15547 1819 0,'0'0'0,"0"0"0,0 0 0,0 0 15,0 23-15,0-23 0,-2 21 16,2-21-16,-7 28 0,3-10 16,0 0-16,1 0 0,1-1 15,0-2-15,1-3 0,2 0 16,1-3-16,3-2 0,4-1 15,4-4-15,4 0 0,1-4 16,0-4-16,8-4 0,0-2 0,1 1 16,-1-1-16,-1 0 0,0-3 15,1-3-15,-3 0 0,-4 3 16,-2 3-16,-5 2 0,-4 3 16,0 6-16,-2 5 0,-4 2 15,-2 0-15,-1 4 0,-1 3 0,-3 5 16,-1 6-16,-2 2 0,0 0 15,-3 7-15,-1 0 0,1 0 16,0-2-16,2-2 0,0-2 16,2-4-16,-1-1 0,0-5 15,2-4-15,0-2 0,2-1 16,-2-4-16,1-2 0,-2-2 16,-1-1-16,1-2 0,-3-1 15,-2-3-15,-3 0 0,2-5 16,1-1-16,2 2 0,1 0 0,1 2 15</inkml:trace>
  <inkml:trace contextRef="#ctx0" brushRef="#br0" timeOffset="929683.9173">16684 1726 0,'0'0'0,"0"0"0,0 0 15,0 0-15,-27-6 0,27 6 0,-29 3 16,12-2-16,-4 4 0,-2 0 15,-2 0-15,2 1 0,1-2 0,-1 4 16,4-1-16,5 2 16,3-1-16,7 2 0,5 0 0,7 1 15,7 1-15,6 0 0,4 2 16,2-2-16,0-2 0,3 0 16,-4-1-16,-4-1 0,-3-1 15,-6 3-15,-4 1 0,-7 0 16,-4 0-16,-9 2 0,-8 2 15,-2 0-15,-2 0 0,-2-2 16,-3-1-16,2 0 0,1-3 0,5-2 16,4-2-16,6-4 0,6-3 15,0 1-15,0-2 0,2 3 16</inkml:trace>
  <inkml:trace contextRef="#ctx0" brushRef="#br0" timeOffset="929957.2879">17128 1619 0,'0'0'0,"0"0"0,0 0 0,0 0 16,0 0-16,-5 26 0,5-26 15,-15 33-15,4-12 0,-1 3 16,-1 1-16,0 2 0,1 0 0,0 6 15,3 3-15,4-7 0,2-3 16,3 0-16,4-4 0,4-5 16,3-5-16,6-5 0,7-3 15,-1-1-15,0 0 0,1-6 16,3-2-16,-3-3 0,-1 0 16,-4 1-16,-4 3 0,-3-1 15</inkml:trace>
  <inkml:trace contextRef="#ctx0" brushRef="#br0" timeOffset="930168.351">17003 1797 0,'0'0'0,"0"0"16,18 1-16,-7-1 0,1-1 0,3 1 15,3 1-15,6-1 0,2 0 16,-1 0-16,2 0 0,-5 0 16,-4 0-16,-2 0 0</inkml:trace>
  <inkml:trace contextRef="#ctx0" brushRef="#br0" timeOffset="930534.9857">17471 1758 0,'0'0'0,"0"0"16,0 0-16,0 0 0,0 0 0,0 0 15,-12 23-15,12-23 0,-13 22 16,6-8-16,-2 4 0,0 0 16,0 1-16,0-1 0,1-1 15,0 0-15,1-1 0,1 2 16,1-2-16,1-5 0,1-4 0,0-4 15,3-3-15,1-6 0,3 3 16,-1-4-16,1-3 0,1 0 16,0 0-16,5-8 0,2-1 15,1-2-15,-1 1 0,0 0 16,0 2-16,-1 2 0,0 2 16,1-2-16,0 2 0,0 3 0,-1 2 15,2 1-15,1 0 16,0 5-16,-1 2 0,0 3 0,-1 1 15,-2 3-15,-2-2 0,0 5 16,0 3-16,-2-1 0,0-3 16,-2 0-16</inkml:trace>
  <inkml:trace contextRef="#ctx0" brushRef="#br0" timeOffset="930951.9977">17651 1911 0,'0'0'0,"0"0"0,0 0 15,0 0-15,0 0 0,0 0 16,28 6-16,-28-6 0,25 2 16,-25-2-16,31 1 0,-14-2 15,-1-2-15,3-3 0,2 1 16,-1-2-16,-1-1 0,-2 0 0,0 0 15,3-3-15,-3-1 0,0-1 16,-3 1-16,-3 0 0,-2 2 16,-2 0-16,-3 1 0,-2 0 15,-2 2-15,-3 2 0,-4 1 16,0 2-16,-3 1 0,-6 2 16,-1 3-16,-1-1 0,1 1 0,1 2 15,-2 3-15,2 1 0,0 4 16,4 0-16,2 2 0,2-1 15,3-1-15,4 2 0,3 2 16,2-2-16,2-2 0,5 3 16,4 1-16,4-4 0,2 1 15,11-4-15,3-4 0,-6-3 16,-6 2-16,-4-3 0</inkml:trace>
  <inkml:trace contextRef="#ctx0" brushRef="#br0" timeOffset="931386.4342">18540 1778 0,'0'0'15,"0"0"-15,0 0 0,0 0 0,0 0 16,-20-10-16,20 10 0,-22 1 16,22-1-16,-30 2 0,12 1 15,-1-1-15,0 2 0,-1 1 16,0 3-16,0 2 0,0 0 0,-5 5 15,4 3-15,3 0 0,1 2 16,4-1-16,3 0 0,2-3 16,3-2-16,5 0 0,4-4 15,3-1-15,2-4 0,3-1 16,4-2-16,1-3 0,1-3 0,2-2 16,4-3-16,1-3 15,-3 3-15,-2-5 0,-2-1 16,-3-1-16,0-2 0,-1 2 15,-2-2-15,-2 2 0,-2 4 0,0 2 16,-2 0-16,-2 3 0,-1 1 16,-3 3-16,0 3 15,-3 0-15,1 3 0,-1 4 0,-1 3 16,1 1-16,1 0 0,1 3 16,1 0-16,1 0 0,0 0 0,1 0 15,1 2-15,2-3 16,0 0-16,3-2 0,2-1 15,1-2-15,0-3 0,-1 0 0,-1-2 16,-3 1-16</inkml:trace>
  <inkml:trace contextRef="#ctx0" brushRef="#br0" timeOffset="931970.2191">18822 1781 0,'0'0'0,"0"0"15,0 0-15,0 0 0,0 0 0,-11 29 16,11-29-16,-6 28 0,1-13 16,1 1-16,-2 0 0,2 1 15,0 0-15,-1-2 0,2 1 16,1-3-16,-1-2 0,1-5 16,0-2-16,2-4 0,0 0 15,0 0-15,4-7 0,0 1 16,0 1-16,2-5 0,1-4 15,2 0-15,1-1 0,7-4 0,1 1 16,0 0-16,-3 2 0,1 2 16,-1 2-16,-1 2 0,-3 2 15,-2 3-15,0 0 16,0 3-16,0 3 0,-2 3 0,-3 2 16,-1 2-16,-1 3 0,0 4 15,-1 3-15,-2 0 0,-2 2 0,0-4 16,0 0-16,-1-1 15,1-2-15,0-1 0,0 0 16,0-1-16,1-2 0,0-3 0,0-4 16,2-2-16,-3 0 0,3-3 15,2-3-15,0 0 0,1-3 0,6-6 16,3-1-16,1-1 16,1 0-16,1-2 0,1 1 15,0 0-15,-2 2 0,3 2 16,0 2-16,0 2 0,-2 2 0,3 2 15,-1 4-15,-5 1 0,-1 1 16,-1 1-16,0 1 0,-3 3 16,0 3-16,-4 5 0,-2 5 15,-1 2-15,-1-1 0,-2 3 16,-2 2-16,1-2 0,0-2 0,-4 1 16,-1-5-1,3-3-15,0-2 0,2-2 0</inkml:trace>
  <inkml:trace contextRef="#ctx0" brushRef="#br0" timeOffset="932320.0035">19797 1512 0,'0'0'0,"0"0"16,0 0-16,0 0 0,-14 19 0,14-19 16,-19 25-16,19-25 0,-27 32 15,12-10-15,-2 3 16,2 3-16,1 3 0,-6 9 15,0 0-15,-2 5 0,2-4 0,3-2 16,4-4-16,2-3 16,4-6-16,1-2 0,4-5 0,3-9 15,3-3-15,0-2 0,-2-1 16,0 0-16</inkml:trace>
  <inkml:trace contextRef="#ctx0" brushRef="#br0" timeOffset="932621.066">20348 1485 0,'0'0'0,"0"0"0,0 0 16,0 0-16,0 0 0,-31 12 15,31-12-15,-25 17 0,25-17 0,-33 28 16,14-12-16,0 4 0,2 3 15,-4 10-15,2 7 0,0-2 16,3-1-16,-2 12 0,4 2 16,2-9-16,1-6 0,-3 1 15,1-4-15,0-5 0,1-6 16,-4-2-16,-1-3 16,-2-3-16,-1-3 0,-2-4 0,-1-1 15,-1-1-15,-2-1 0,6 0 16,5-1-16,3-1 0</inkml:trace>
  <inkml:trace contextRef="#ctx0" brushRef="#br0" timeOffset="932754.4256">19759 1856 0,'0'0'0,"0"0"0,0 0 16,32-12-16,-14 6 0,4 2 16,3 0-16,8-2 0,1-1 15,-1 3-15,-1-1 0,4 0 0,-3-2 16,-6 0-16,-5 3 0,-5 0 15</inkml:trace>
  <inkml:trace contextRef="#ctx0" brushRef="#br0" timeOffset="933404.642">20539 1473 0,'0'0'0,"0"0"0,0 0 15,0 0-15,0 0 0,0 0 0,0 0 16,0 0-16,-10 23 0,10-23 16,-16 25-16,16-25 0,-19 34 0,8-12 15,-2 6 1,2 0-16,0-1 0,-1 11 0,1 1 16,4-2-16,0-5 0,0 4 15,2-4-15,0-3 0,2-2 0,1-2 16,0-5-16,-1-3 15,0-2-15,0-2 0,-2-1 16,1-3-16,-1-4 0,1-2 0,1 1 16,1-2-16</inkml:trace>
  <inkml:trace contextRef="#ctx0" brushRef="#br0" timeOffset="933773.9767">19969 1867 0,'0'0'0,"0"0"15,0 0-15,0 0 0,0 0 16,0 0-16,0 0 0,0 0 16,29 3-16,-29-3 0,26-3 15,-26 3-15,28-4 0,-28 4 16,30-5-16,-13 1 0,1 3 0,-1-2 15,2 1-15,1-1 0,1 1 16,-2 0-16,-3 0 0,-2 0 16</inkml:trace>
  <inkml:trace contextRef="#ctx0" brushRef="#br0" timeOffset="934255.2735">20660 1819 0,'0'0'0,"0"0"16,0 0-16,-18 12 0,18-12 0,-15 14 16,6-3-16,0 2 0,1 0 15,-1 3-15,0 2 0,0 4 16,2 0-16,5-3 0,3-2 16,3-4-16,1-2 0,8-5 15,6-4-15,0-3 0,1-3 16,2-5-16,2-2 0,-2-2 0,-1 0 15,2-2-15,-2-2 16,-4-1-16,-4-1 0,-5 1 16,-5 0-16,-5 4 0,-5 0 0,-5 4 15,-5 3-15,-2 4 0,-5 3 16,-2 3-16,-3 3 0,4 0 16,3 1-16,2 1 0,2 1 15,3 1-15,2 0 0,5-1 16,6-1-16,4 1 0,4 1 0,-1-2 15,0-3-15,-2 1 0</inkml:trace>
  <inkml:trace contextRef="#ctx0" brushRef="#br0" timeOffset="934755.5477">21071 1769 0,'0'0'16,"0"0"-16,0 0 0,0 0 15,0 0-15,0 0 0,0 0 16,-15 30-16,15-30 0,-12 32 0,4-13 16,0 1-16,1-1 0,1 1 15,3-1-15,2-2 0,1-2 16,2 0-16,2-3 0,2-5 16,2-4-16,4-4 0,3-5 15,1 0-15,0-1 0,2-2 16,0-3-16,-1-2 0,-3-1 0,3-3 15,0-1-15,0 2 0,-2 2 16,1-1-16,-4 1 0,-1 4 16,-1 1-16,-3 3 0,-4 5 15,-1 2-15,-1 2 0,-3 5 16,-2 4-16,-2 4 0,1 4 0,-1 3 16,-1 5-16,4-1 15,2-1-15,2-1 0,2-8 16,5 0-16,3-2 0,6-3 0,3-5 15,-2-6-15,1-3 0,3-6 16,3-3-16,1-3 16,-2 1-16,0-4 0,-1-3 0,0 1 15,-3 0-15,0-4 0,-3 1 16,-5 3-16,-3 6 0,-9 1 16,-8 2-16,0 4 0,-3 2 0,-1 5 15,-2 4-15,0 0 16,-1 2-16,4 4 0,3 1 15,2-2-15,0-1 0,2-1 0</inkml:trace>
  <inkml:trace contextRef="#ctx0" brushRef="#br0" timeOffset="935156.1369">22096 1788 0,'0'0'0,"0"0"0,0 0 16,0 0-16,0 0 0,-18 16 15,18-16-15,-19 22 0,19-22 0,-21 29 16,9-11-16,0 1 16,0 1-16,1 7 0,3-2 15,6-2-15,4-3 0,5-6 16,3-3-16,4-4 0,4 0 15,4-5-15,3-5 0,0-3 16,2-1-16,5-6 0,-1-1 16,-4-3-16,-1-1 0,-7-3 15,-2-4-15,-5 2 0,-4 2 0,-7-3 16,-6 4-16,-3 6 0,-6 2 16,-7 5-16,-5 2 0,-3 2 15,0 1-15,-6 2 0,3 1 16,7 3-16,5 3 0,4 2 15,4 2-15,4-1 0,5 0 0,8-1 16,6-2-16,-2-1 0,-1-1 16,-3 0-16</inkml:trace>
  <inkml:trace contextRef="#ctx0" brushRef="#br0" timeOffset="935422.9923">22707 1652 0,'0'0'0,"0"0"16,0 0-16,0 0 0,0 0 0,0 0 16,-8 24-16,8-24 0,0 0 0,-14 29 15,14-29-15,-12 30 16,7-13-16,-1 4 0,1 4 16,0 2-16,1 0 0,1 8 15,1-2-15,1-3 0,1-4 16,-1-1-16,0-5 0,-1 1 15,-2-3-15,-4-1 0,-3 0 16,-2-2-16,-1-2 0,-1-2 0,-2-3 16,0 0-16,-2-1 0,-1 0 15,5-1-15,1-2 0</inkml:trace>
  <inkml:trace contextRef="#ctx0" brushRef="#br0" timeOffset="935573.5226">22567 1822 0,'0'0'0,"0"0"16,24-3-16,-8 3 0,2 0 15,9 1-15,5 1 0,0 1 16,0-1-16,0 2 0,-5-2 16,-5-1-16</inkml:trace>
  <inkml:trace contextRef="#ctx0" brushRef="#br0" timeOffset="936257.4931">23315 1797 0,'0'0'0,"0"0"0,0 0 0,0 0 16,0 0-16,0 0 0,-2 35 15,2-35-15,-5 30 0,3-12 16,-1 2-16,-1 0 0,2 1 0,1-2 16,0-1-16,1-1 0,1-3 15,2 1-15,1-4 0,0-3 16,2-3-16,2-1 0,3-3 15,2-3-15,1-3 0,5-5 16,-1-3-16,1-2 0,1 1 0,-1-4 16,-1-1-16,0 1 0,0 0 15,2-2-15,-3 2 0,-2 0 16,-3 2-16,-3 2 0,-2 3 16,-2 3-16,-2 1 0,-2 2 15,-1 2-15,-2 0 0,-1 1 16,-1 2-16,1 1 0,0 0 15,0 0-15,1 1 0</inkml:trace>
  <inkml:trace contextRef="#ctx0" brushRef="#br0" timeOffset="936491.0468">23783 1872 0,'0'0'0,"0"0"16,0 0-16,-10 23 0,10-23 0,-11 26 16,3-8-16,0 0 0,0 0 15,-1 3-15,2-2 0,1-3 16,2-4-16,-1-1 0,2-3 16,0-1-16,0-4 15,1-2-15,1-3 0,0 0 0,1-2 16,0 2-16,0 2 0,0-3 15</inkml:trace>
  <inkml:trace contextRef="#ctx0" brushRef="#br0" timeOffset="936657.9081">23840 1639 0,'0'0'0,"0"0"16,0 0-16,17 14 0,-17-14 0,17 20 15,-17-20-15,19 27 0,-10-14 16,0 0-16,-1-3 0,-1 0 16</inkml:trace>
  <inkml:trace contextRef="#ctx0" brushRef="#br0" timeOffset="936975.1976">24278 1786 0,'0'0'16,"0"0"-16,0 0 0,0 0 15,0 0-15,-24-6 0,24 6 16,-27 4-16,27-4 0,-32 9 16,15-3-16,1 0 0,0-1 0,3 2 15,1 0-15,2 2 0,2 1 16,4 1-16,3-1 0,3-1 16,2 0-16,5 1 0,3 0 15,4 4-15,0-2 0,-2 0 16,0-1-16,-3 0 0,-1-2 0,-4 0 15,-1 0-15,-4 1 0,-3 0 16,-6 0-16,-4-2 0,-2-2 16,0-1-16,-3 1 0,-4 2 15,-1-1-15,-1 1 0,1-1 16,1-1-16,3-2 0,0 0 16,5-1-16,4-3 0,1 1 15,2-1-15,0 1 0</inkml:trace>
  <inkml:trace contextRef="#ctx0" brushRef="#br0" timeOffset="937193.3242">24439 1952 0,'0'0'0,"0"0"0,0 0 15,-11 21-15,7-14 0,-2 4 16,0 3-16,0-2 0,2-1 0,-1 0 16,3-2-16,2-2 0,1-2 15,2-2-15,0-3 0,0 0 16,-1 0-16,1 0 0</inkml:trace>
  <inkml:trace contextRef="#ctx0" brushRef="#br0" timeOffset="937370.8559">24615 1713 0,'0'0'0,"0"0"15,0 0-15,16 17 0,-16-17 0,15 17 16,-7-6-16,0-1 0,-1-1 0,-1-1 15</inkml:trace>
  <inkml:trace contextRef="#ctx0" brushRef="#br0" timeOffset="937598.0119">24940 1701 0,'0'0'0,"0"0"0,0 0 16,0 0-16,0 0 0,-7 29 15,7-29-15,-13 27 0,3-13 0,0 6 16,-1 3-16,-1 0 0,0 2 16,-2 5-16,0 1 0,2-2 15,2-2 1,1-4-16,2-2 0,1-7 16,2-5-16,-1 1 0,2-1 0,0-1 15,1-1-15,-1-2 16</inkml:trace>
  <inkml:trace contextRef="#ctx0" brushRef="#br0" timeOffset="937791.9906">24749 1859 0,'0'0'16,"0"0"-16,0 0 0,23-4 15,-9 3-15,3 1 0,6 1 16,-1 0-16,0-2 0,8 4 15,1 0-15,-3 0 0,-3 0 0,5 1 16,-2-1-16,-4 1 0,-6-2 16,-2 0-16</inkml:trace>
  <inkml:trace contextRef="#ctx0" brushRef="#br0" timeOffset="938143.0954">25182 1856 0,'0'0'0,"0"0"16,0 0-16,0 0 0,-22 21 0,22-21 16,-19 22-16,7-9 0,1 1 15,-1 1-15,-1 2 0,2 0 16,2-2-16,5-1 16,3-3-16,2-2 0,2-2 0,7 0 15,3-1-15,4-2 0,3-1 16,0-5-16,-1-2 0,1-2 15,0-1-15,-1-4 0,-2 0 16,-1 0-16,-3 0 0,-4-1 16,-4-1-16,-2 1 0,-4 0 0,-3 1 15,-1-1-15,-3 3 0,-3 3 16,-3 0-16,-5 1 0,1 2 16,1 1-16,1 6 0,2 2 15,2-1-15,2-2 0,1 3 16,1 3-16,4-3 0,2-1 15,5-2-15,4 2 0,-2-2 0,1-1 16,-2 1-16</inkml:trace>
  <inkml:trace contextRef="#ctx0" brushRef="#br0" timeOffset="938476.5348">25527 1827 0,'0'0'0,"0"0"15,0 0-15,0 0 0,-14 22 0,14-22 16,-12 25-16,4-9 0,-1 4 16,0-1-16,-1 1 15,1-1-15,1-2 0,-1 2 16,3-4-16,0-2 0,2-1 0,-1-4 16,2-3-16,2 0 0,1-2 15,0-3-15,1-5 0,1-1 16,0-2-16,3 0 0,0-2 15,2-2-15,0-2 0,5-4 16,2 1-16,-1 0 0,1 2 0,-1 1 16,-1 2-16,1 1 0,0 2 15,2 1-15,1 3 0,3 1 16,1 2-16,0 3 16,-1 1-16,1 2 0,-1 1 0,-4 0 15,-1-2-15,-3 0 0</inkml:trace>
  <inkml:trace contextRef="#ctx0" brushRef="#br0" timeOffset="938793.5245">26072 1788 0,'0'0'0,"0"0"16,0 0-16,0 0 0,0 0 15,0 0-15,-29 9 0,29-9 16,-27 11-16,27-11 0,-29 11 15,15-5-15,0 1 0,0 0 16,2 2-16,2-1 0,1 2 0,4 0 16,2-1-16,3 1 15,3 1-15,4 0 0,1 0 16,2 1-16,1-1 0,3 4 16,-2-2-16,-2 0 0,-2-1 0,-2-1 15,-3-2-15,-3-1 0,-2 1 16,-6-4-16,-5 1 0,-2-2 15,-4 0-15,-4 1 0,-5-1 16,0-1-16,-2 1 0,0-2 16,0 0-16,0-1 0,6 0 0,4 0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0T02:52:50.365"/>
    </inkml:context>
    <inkml:brush xml:id="br0">
      <inkml:brushProperty name="width" value="0.05292" units="cm"/>
      <inkml:brushProperty name="height" value="0.05292" units="cm"/>
      <inkml:brushProperty name="color" value="#FF0000"/>
    </inkml:brush>
  </inkml:definitions>
  <inkml:trace contextRef="#ctx0" brushRef="#br0">2402 2684 0,'0'0'0,"0"0"0,0 0 0,20-10 16,-11 4-16,6 1 0,6 0 16,3 0-16,2 0 0,11-2 15,7 1-15,2-1 0,0 0 16,16 0-16,4 1 0,10-1 0,-2 1 15,15-2-15,6-2 16,-7 0-16,-5 3 0,20 1 0,4 2 16,34-5-16,-16-1 0,2 1 15,1 2-15,-13-2 0,-8-1 16,15 2-16,10 1 0,-6 2 16,-8 4-16,9-3 0,7 2 15,-10 0-15,-4 1 0,12 2 16,10 3-16,-13-2 0,-10 0 0,12 4 15,9 2-15,-9-1 0,-4-1 16,6 1-16,5 0 0,-13 3 16,-10-1-16,-1 4 0,1 1 15,-17-4-15,-10-2 0,-3 1 16,-2-2-16,-11 0 0,-8-2 16,-3-1-16,-2-2 0,-15 7 15,-10 2-15,-1-7 0,-1-7 16,-8-6-16,-5-6 0,-8 9 15,-4 6-15,-4 0 0,-3 0 0,1-3 16,-3-5-16,-3 1 0,-1 0 16,-10 5-16,-6 4 15,-1-1-15,-1-2 0,6-5 0,-2-4 16,-5 5-16,-5 2 0,-2-3 16,-1-1-16,0 1 0,-3-1 15,-7-3-15,-1-3 0,-3 2 16,1 2-16,-18-1 0,-6 1 15,2-2-15,2-1 0,-8 4 16,-9 2-16,-31 2 0,11 3 0,-3-5 16,-2-4-16,6 2 0,5 2 15,-14 5-15,-9 3 0,6-1 16,7 1-16,-18-2 0,-10 0 16,10-4-16,8-3 0,-13 3 15,-10 3-15,8 5 0,5 0 16,-7-1-16,-7-3 0,15 0 15,9 2-15,-6 2 0,-6 3 16,8 1-16,9-1 0,-8-2 0,-5 1 16,8-3-16,9-1 0,-5 5 15,-3 3-15,14 3 0,7 4 16,-2-2-16,1-2 0,18-3 16,8-2-16,1-1 0,-4-1 15,12 0-15,8-2 0,7 0 16,3 0-16,7 0 0,3 1 15,7 5-15,4 2 0,8-8 16,6-6-16,8 2 0,3-4 16,1 6-16,-1 3 0,6-4 0,7-3 15,6-3-15,7-1 0,5-1 16,5 3-16,-12 1 0,5 3 16,14-4-16,10-4 0,0 0 15,-2-1-15,19 0 0,6 4 16,25-6-16,-9-2 0,13 2 15,5 1-15,-9 2 0,-6 1 0,13-3 16,9-1-16,-6 4 0,-7 2 16,13 0-16,7 1 0,-9 0 15,-2 0-15,9 1 0,10 0 16,-8-1-16,-6 1 0,12-1 16,9 1-16,-11 8 0,-9 6 15,10-11-15,6-6 0,-10 4 0,-10 2 16,14 5-16,9 3 15,-11 0-15,-5-2 0,11-3 16,6-2-16,-17 8 0,-10 3 0,1 3 16,-1-1-16,-13-2 0,-8-3 15,-8 1-15,-5 1 0,-14-5 16,-12-1-16,-6-12 0,-1-6 16,-17 10-16,-12 5 0,-5 0 15,-6-1-15,-1 0 0</inkml:trace>
  <inkml:trace contextRef="#ctx0" brushRef="#br0" timeOffset="21738.843">17090 4074 0,'0'0'0,"0"0"16,0 0-16,23-12 0,-23 12 0,25 0 15,-8 2-15,3-1 16,2 0-16,11-2 0,3-1 16,-1-1-16,0 0 0,6-1 15,4 1-15,10 0 0,0 1 0,14-2 16,2 0-16,-3 2 0,-4 2 15,17-4-15,5 0 16,-5 2-16,-4 2 0,20-1 0,4-2 16,29 0-16,-18-3 0,6 6 15,4 2-15,-11 1 0,-6-1 16,3-1-16,4 0 0,-11 7 16,-7 5-16,10-5 0,10-1 15,-8-4-15,-6-3 0,8 5 16,6 1-16,-11 2 0,-5 0 0,5 0 15,4 0-15,-10-4 0,-8-2 16,3-1-16,0 2 0,-10-4 16,-8-3-16,-1 0 0,-2-1 15,-12 6-15,-11 4 0,-14 4 16,-9 1-16,-9-2 0,-5-4 0,-3-1 16</inkml:trace>
  <inkml:trace contextRef="#ctx0" brushRef="#br0" timeOffset="26178.5874">25125 4095 0,'0'0'0,"0"0"0,0 0 15,23 0-15,-23 0 0,24 0 16,-5 0-16,2 2 0,1 0 0,12 2 16,6-2-16,1 0 15,0 0-15,17 3 0,6 1 16,-2 0-16,-2-1 0,22-1 0,5 2 15,9-3-15,-7 1 0,24-3 16,5-2-16,29-2 0,-21 1 16,11-2-16,6 0 0,-15 1 15,-11-1-15,15-1 0,12-1 16,-15 4-16,-10 1 0,21-1 16,14-4-16,-16 6 0,-13 6 0,22-6 15,13-4-15,-19-1 16,-13-1-16,23 6 0,17 5 15,-21-4-15,-11 0 0,17 1 0,14 4 16,-22-1-16,-13 3 0,16-2 16,12-3-16,-24 0 0,-16-1 0,15 5 15,11 2-15,-22-5 16,-12-4-16,4 9 0,4 8 16,-16-6-16,-11-2 0,10-7 15,5-3-15,-17-9 0,-10-3 0,-3 5 16,-2 6-16,-20 14 0,-14 10 15,-15-8-15,-12-5 0,-12-5 16,-9-3-16,1 0 0,2 1 16,1-2-16</inkml:trace>
  <inkml:trace contextRef="#ctx0" brushRef="#br0" timeOffset="29163.8959">2300 5529 0,'0'0'15,"0"0"-15,0 0 0,29-5 16,-29 5-16,27-4 0,-8 2 16,-1 1-16,4 0 0,9 0 15,2 1-15,3 0 0,0 0 0,3 0 16,1-1-16,11 1 0,-2 1 15,4 0-15,3 0 0,8 0 16,-5-2-16,2 2 0,4 2 16,8-1-16,-3-1 0,5 0 15,1 0-15,4 0 0,-5 0 16,4 0-16,3-1 0,27 0 16,-12 0-16,1-2 0,-2-1 15,-9 3-15,-10 1 0,10-1 0,5-2 16,-9 3-16,-2 2 0,7-2 15,5 0-15,-8 1 0,-6-1 16,4-1-16,4-1 0,-5 4 16,0 2-16,4-5 0,2-3 15,-6 0-15,-3 1 0,4 4 16,2 3-16,-5-4 0,-3-3 16,4 0-16,2 0 0,-8 0 15,-6-1-15,6 3 0,4 3 16,-6-3-16,-7 0 0,2-3 0,3 1 15,-10 3-15,-6 0 0,7 0 16,5 1-16,-2-4 0,-6 1 0,3 2 16,1 1-16,-7 2 15,-7 3-15,8-4 0,5-2 16,-8-1-16,-7 2 0,6-1 16,2 1-16,-3-1 0,-1 1 0,4-2 15,3 0-15,-8-1 0,-7-1 16,1-4-16,4-2 0,-9-1 15,-2 1-15,0-6 0,2-1 16,-5 2-16,-3 2 0,1-8 16,1-6-16,-2-3 0,-3 0 15,2-4-15,0 0 0,-7 1 16,-4 3-16,3-2 0,2 0 16,-3-2-16,-2-2 0,-5-1 15,-4-2-15,-6 16 0,2-5 0,-7-3 16,-4-4-16,-3 4 0,-3 3 15,-3-6-15,0-5 0,-3 4 16,-1 0-16,-5-4 0,-3-3 16,1 0-16,1-2 0,-8 7 15,-4 3-15,-2 4 0,0 2 16,-3-3-16,0-3 0,-2 3 16,0 2-16,-26-13 0,3 3 15,3 14-15,1 12 0,-3-10 16,-2-6-16,9-1 0,5 0 0,-10 10 15,-5 6-15,3 5 0,4 4 16,-7-1-16,-4-1 0,6 1 16,3 0-16,-9 1 0,-2 1 15,5 2-15,4 2 0,-7 0 16,-5-1-16,7 8 0,5 3 0,-5 7 16,-2 6-16,6-1 15,5 0-15,-2 1 0,1-1 16,10 0-16,8 0 0,-6 8 0,-3 4 15,9-3-15,6-2 0,-3 7 16,-2 6-16,10-4 0,3-5 16,5 10-16,1 6 0,2-5 15,3-5-15,3 6 0,3 2 16,5-4-16,4-4 0,4 4 16,7 2-16,3-3 0,3-4 0,11 0 15,7-2-15,-5-3 0,-1-2 16,8 3-16,6 4 15,-1-5-15,-2-1 0,-10-11 0,-9-7 16,-5-5-16</inkml:trace>
  <inkml:trace contextRef="#ctx0" brushRef="#br0" timeOffset="33667.2505">14193 5331 0,'0'0'0,"0"0"16,0 0-16,0 0 0,0 0 0,0 0 15,23-4-15,-23 4 0,0 0 16,26 4-16,-13-2 0,2 1 16,2 1-16,1-2 0,3-1 15,4 2-15,1 0 0,11 0 16,0 1-16,3 0 0,1-2 0,4 2 15,2-2-15,13 1 0,-2 0 16,13 0-16,-1-3 16,0 0-16,-2 0 0,14 1 0,-1-1 15,0 1-15,-2 0 0,13-1 16,-3 0-16,-2-1 0,-1 0 16,37 0-16,-8-1 0,-7 4 15,-4-1-15,-2 1 0,1-1 16,-3 2-16,-1-1 0,3-2 15,0-1-15,-1 5 0,-2 0 0,3 0 16,4-2-16,-1-2 0,-1 0 16,-1 0-16,1-1 0,-6 4 15,-3 2-15,6 3 0,4 5 16,-3-4-16,0-3 0,-1 1 16,2 1-16,-6-6 0,-3-3 15,3-4-15,3 0 0,-3 7 16,-2 4-16,4-4 0,2-4 15,-4 5-15,-3 4 0,2-2 16,0 0-16,-3-4 0,-2-1 0,4-2 16,2 0-16,1 0 0,0 2 15,0 3-15,0 0 0,-4-6 16,-2-4-16,3 4 0,5 4 16,-7 0-16,-3 0 0,2 1 15,5-1-15,-3 2 0,-2-2 16,0-1-16,2-1 0,-3 1 15,-1 0-15,0-3 0,0-1 16,0-1-16,-2 2 0,3 3 16,2 1-16,-1-2 0,-1-1 0,2 2 15,1 3-15,-3-2 0,-3-2 16,5-1-16,4 0 0,-4 1 16,-1 0-16,-2-5 0,1-2 15,-2 5-15,-1 4 0,4-3 16,0-3-16,-1 2 0,-2 0 0,4-1 15,0-2-15,-1 0 16,-2 0-16,2 5 0,0 3 16,0-1-16,-3-1 0,-1-1 0,1-1 15,-5-2-15,-1 0 0,2 6 16,1 1-16,-3 0 0,-4-1 16,2-7-16,-1-4 0,-5 6 15,-2 6-15,-5-3 0,-3-3 16,-6 5-16,-5 0 0,-6 1 15,-2 1-15,-14-2 0,-10 0 0,-6-1 16</inkml:trace>
  <inkml:trace contextRef="#ctx0" brushRef="#br0" timeOffset="36988.1234">2925 6587 0,'0'0'0,"0"0"16,0 0-16,22 1 0,-22-1 0,21 2 16,-5-1-16,-2 0 0,1 2 15,1-1-15,5 0 0,8 2 16,-4 0-16,4 0 16,2 1-16,1 0 0,-3 2 0,11-1 15,1-2-15,-2 1 0,-1 0 0,6 0 16,6-1-16,4-1 0,-5-2 15,6 1-15,2-1 16,-6 0-16,-4 0 0,16-1 16,0 1-16,-5 0 0,-4 3 0,11-4 15,2-1-15,-9 1 0,-3 1 0,7 0 16,6 1-16,-8-1 16,-3 0-16,29 1 0,-2 3 15,-14-4-15,-7-2 0,7 1 16,0-1-16,-5 2 0,-7 1 0,8 2 15,7 0-15,-11-3 0,-4-1 16,11 1-16,7 2 16,-10-2-16,-3 1 0,4-2 0,6 0 15,-12-1-15,-9 0 0,12 7 16,8 5-16,-5-3 0,-6-2 0,5-2 16,4-3-16,-7 1 15,-6 0-15,12 2 0,9 2 16,-12-3-16,-8-2 0,11-2 15,3-2-15,-6 0 0,-2 0 0,6 2 16,4 2-16,-8-1 0,-4-1 16,10 3-16,9-1 0,-13 0 15,-9-1-15,9 0 0,7 0 16,-9 0-16,-5-1 0,8 1 16,8 3-16,-5-6 0,-6-2 15,9 2-15,6 3 0,-14 1 16,-9 1-16,15-1 0,9 0 15,-13 2-15,-8 1 0,12-2 0,7-1 16,-9 2-16,-7-2 0,8-1 16,7-1-16,-7-2 0,-2 2 15,6 0-15,4 0 0,-8 1 16,-7 1-16,11 0 0,9-1 16,-12-1-16,-8 0 0,10 1 15,6 1-15,-10 0 0,-7-1 0,9 0 16,7-1-16,-12 3 0,-7 3 15,10-4-15,6-4 16,-3-1-16,-4-2 0,5 3 0,5 3 16,-7 4-16,-3 2 0,7-5 15,6-2-15,-14 0 0,-7-1 0,11 1 16,7 1-16,-9 1 16,-7 0-16,12 0 0,10-2 15,-11-1-15,-8-3 0,8 4 16,5 4-16,-7-2 0,-7 2 0,10-1 15,7 2-15,-7-6 0,-5-1 16,6 3-16,4 5 16,-6-7-16,-4 0 0,7-3 0,5 1 15,-9 3-15,-7 2 0,14-2 16,7 0-16,-9 3 0,-6 1 0,8-3 16,7 0-16,-12-2 15,-8 0-15,12 3 0,10 2 16,-10-2-16,-7-1 0,10-3 15,6-1-15,-13 3 0,-9 1 0,15-1 16,9-1-16,-12 0 0,-10 0 16,14 2-16,8 1 0,-10-1 15,-7-1-15,6 3 0,7 0 16,-9 0-16,-4-4 0,9 1 16,5-2-16,-9 2 0,-9 0 0,13 1 15,8 1-15,-10-2 16,-8 0-16,8 0 0,7 1 15,-11 0-15,-6 3 0,12-3 16,8-1-16,-14 0 0,-8 1 0,15-2 16,11-3-16,-12 5 0,-9 3 15,12-3-15,9-1 0,-15 1 16,-8 3-16,10 1 0,6 1 16,-9-2-16,-6-4 0,10-2 15,7 1-15,-11-1 0,-7 1 0,11-1 16,7 1-16,-14 3 0,-8 3 15,14-4-15,8-3 16,-10 1-16,-8 1 0,9 0 0,7-1 16,-11 0-16,-7 0 0,10 0 15,7-1-15,-12 0 0,-8 2 16,6-1-16,8 1 0,-9 0 16,-7 0-16,6 1 0,5 1 15,-7 1-15,-6 1 0,7 0 16,6-2-16,-10-2 0,-6-2 0,9 5 15,9 0-15,-12-3 0,-8-5 16,7 4-16,6 1 16,-5 3-16,-3 4 0,6 1 0,4 2 15,-9-5-15,-7-4 0,7 2 16,6-1-16,-9 0 0,-4-2 0,6 4 16,8 3-16,-6-2 15,-3-2-15,4 0 0,3-4 16,-10 4-16,-8 0 0,9 3 15,7 1-15,-3-3 0,-3 0 0,10 0 16,7 3-16,-16-5 0,-12-1 16,9 0-16,4 2 15,-3 2-15,-1 0 0,6-1 0,4-1 16,-12-2-16,-8-1 0,8 4 16,6 2-16,-4-3 0,-3-1 0,6-5 15,3-2-15,-10 5 16,-8 2-16,9 2 0,5-2 15,-5-3-15,-2-2 0,4 2 16,2 0-16,-4 3 0,-3 1 0,7-3 16,5-1-16,-12 0 0,-8 1 15,4 5-15,3 3 0,-10-10 16,-6-4-16,-2 6 0,0 2 16,-10 0-16,-7-1 0,-6 1 15</inkml:trace>
  <inkml:trace contextRef="#ctx0" brushRef="#br0" timeOffset="39490.164">19517 6709 0,'0'0'15,"0"0"-15,0 0 0,0 0 0,0 0 16,0 0-16,24 2 0,-24-2 16,0 0-16,23 0 0,-23 0 15,22 2-15,-22-2 0,27 2 16,-11-1-16,1 0 0,-1 1 0,4 0 15,3-2-15,1 1 0,0-1 16,10 0-16,1 1 16,1-1-16,-1 1 0,2-1 0,3 1 15,7-1-15,-1 0 0,2-1 16,2 0-16,-4 0 0,-2 0 16,12 1-16,3 0 0,-5-2 15,-4 0-15,11 1 0,0 2 16,-3 0-16,-2-1 0,2-1 15,0-1-15,-4 0 0,-2 0 0,11 2 16,3 1-16,-9-3 0,-6-3 16,4 2-16,4 2 0,-3 1 15,-2 1-15,30 0 0,-4 0 16,-15-3-16,-10-4 0,7 3 16,4 0-16,-6 6 0,-5 3 15,2-5-15,2-5 0,-3 4 16,-1 1-16,4 1 0,3-1 15,-9-2-15,-7-1 0,8 4 16,7 3-16,-4-3 0,-1-1 0,1 2 16,2-2-16,-5 0 0,-4 0 15,8 1-15,6 1 0,-5 0 16,-5-2-16,3-1 0,2 0 16,-5-1-16,-1 1 0,5 1 15,4 0-15,-7 0 0,-4 2 16,6-3-16,5 0 0,-4 1 0,-2 1 15,5 2-15,3 1 16,-7-4-16,-4-3 0,8 4 0,4 5 16,-1-3-16,-1-4 0,3-2 15,2-2-15,-8 2 0,-6 2 16,6 2-16,5 0 0,-2-2 16,-2-2-16,4 0 0,3 3 15,-6 1-15,-4 1 0,5-2 16,4 0-16,-5 0 0,-3 1 0,5 0 15,4-1-15,-6-5 0,-4-3 16,7 2-16,5 2 16,-8-4-16,-4 0 0,5 8 0,3 5 15,-7-5-15,-5-5 0,7-1 16,3 0-16,-7 1 0,-4 1 16,6 2-16,2 3 0,-6-4 15,-4-4-15,4 5 0,4 4 16,-5-2-16,-1-1 0,2-2 15,1-1-15,-4 0 0,-4-1 0,6 2 16,5 2-16,-6-3 0,-6 0 16,6 2-16,4 0 15,-4 0-15,-2-1 0,3-2 0,3 0 16,-5 2-16,-2 2 0,3-4 16,2 1-16,-8 2 0,-5 0 15,7-2-15,3 0 0,-1 1 16,-1 1-16,0-1 0,3 0 15,-3 0-15,-1 1 0,1-2 0,2-1 16,-2 1-16,-3 1 0,5-2 16,3 0-16,-6 2 0,-4 2 15,2 1-15,4 1 0,-6-3 16,-3-4-16,4 1 0,4 1 16,-4 3-16,-2 3 0,-1-4 15,0-3-15,-1 1 0,-2 3 0,2 4 16,3 1-16,-5-7 0,-5-5 15,2 4-15,3 4 16,-18-1-16,2 1 0,6-2 0,4 1 16,-3 1-16,-1 1 0,2-2 15,1 0-15,-3-1 0,-3 1 16,2 0-16,0 0 0,-6 0 16,-1-1-16,-1 1 0,0 0 15,-3-1-15,-1-2 0,-2 1 16,0 1-16,-5-2 0,-3 2 0,-1 0 15,-1 0-15,1 0 0,-1-2 16,-1 0-16,-2 0 16,-1-1-16,0 0 0,-2 1 0,-1 0 15,0-1-15,1-3 0,-2 0 16,-1-1-16,0 0 0,0-1 16,0-1-16,-2-1 0,0-2 0,-2 0 15,1-5-15,1-2 16,-2 0-16,0 1 0,1-4 15,-1-1-15,1 1 0,1 0 0,-3-7 16,-1-2-16,1 2 0,0 2 16,0-4-16,2-1 0,-1 3 15,0 3-15,1-3 0,0-3 16,-1 0-16,1 0 0,-3-6 16,-1 0-16,0 3 0,0-2 0,-3 4 15,0 2-15,2 4 16,2 3-16,-2 0 0,-1-4 15,-1 4-15,0 2 0,-3-1 0,0-3 16,-2 6-16,-1 6 0,-4 0 16,-4 2-16,1-1 0,-1 0 0,-5 2 15,-4 3-15,0 0 16,1-1-16,-7 0 0,-3-1 16,-1 3-16,1 1 0,-13 1 15,-4 2-15,4 0 0,3 0 16,-14 1-16,-3 2 0,2 1 0,3 2 15,-38-1-15,5-4 16,8 3-16,8 0 0,-5 1 0,-5-1 16,9 1-16,6 1 0,-10-1 15,-8 0-15,9-3 0,7-2 16,-8 0-16,-6 2 0,9-2 16,4 2-16,-11 0 0,-6 1 15,8 0-15,8 0 0,-11 1 16,-7 1-16,6 1 0,6 1 0,-8-5 15,-6 0-15,8-3 0,7 1 16,-10 2-16,-6 2 16,8-1-16,6 0 0,-11 0 0,-5-3 15,8 2-15,6-1 0,-8-1 16,-6 0-16,7-1 0,6 2 16,-7 0-16,-6 1 0,8-1 0,7-2 15,-12 2-15,-7 3 16,9 0-16,8 2 0,-10-2 15,-5-3-15,7 2 0,7-1 0,-7 2 16,-3 1-16,8 0 0,7 1 16,-9-1-16,-6-2 15,9 2-15,8 0 0,-10 1 0,-6 2 16,9-1-16,6-1 0,-4-4 16,-1-1-16,5 1 0,7 0 15,-3 5-15,-1 1 0,5-2 0,4-2 16,-3 0-16,-3-2 15,6 0-15,4-3 0,-3 3 0,-3 3 16,9 2-16,6 1 0,-3-4 16,-1-2-16,6 3 0,6 1 15,-6 0-15,-3-4 0,5 4 16,4-1-16,3 2 0,3-1 16,1-1-16,2-1 0,-1 4 15,2 0-15,4-1 0,3 0 0,3 1 16,1 1-16,-1-1 0,1-3 15,0 4-15,0 2 16,2 3-16,2 2 0,-1 3 0,-1 2 16,4 0-16,5-3 0,-4 4 15,-2 2-15,5 0 0,3-1 16,4 5-16,4 4 0,6-13 16,-1 2-16,0 6 0,-2 5 15,1-2-15,0-2 0,3 5 16,3 6-16,1-7 0,2 1 0,0 4 15,0 3-15,-1-1 0,0-2 16,1 6-16,1 4 16,-1-2-16,-1-2 0,1 9 0,2 4 15,-5-5-15,-5-4 0,-2 3 16,-2 2-16,0-5 0,-1-3 16,5-11-16,2-8 0,3-7 0</inkml:trace>
  <inkml:trace contextRef="#ctx0" brushRef="#br0" timeOffset="45462.4404">23126 6582 0,'0'0'0,"15"-2"0,2 0 0,4-1 15,5 2-15,15-3 0,20-1 16,3 1-16,2 1 0,24-1 16,7-1-16,11 1 0,-5 0 15,20-1-15,14 1 0,16 1 0,-26-2 16,-5 2-16,-7 0 15,-21-1-15,-14 2 0,-11 1 0,-6 3 16,-16 0-16,-10 3 0,-16 0 16,-10 0-16,-16 1 0,-10 3 0,4-4 15,3-1-15,4 0 0</inkml:trace>
  <inkml:trace contextRef="#ctx0" brushRef="#br0" timeOffset="45763.2254">22635 6627 0,'0'0'15,"0"0"-15,0 0 0,23-12 0,-23 12 16,37-11-16,-6 6 0,4-1 15,4 1-15,24-1 0,10 3 16,17-2-16,0-2 0,26 0 16,5 4-16,13-4 0,-11 2 15,53-4-15,5 1 0,-33 1 16,-23 4-16,-16 3 0,-9-1 16,-24-1-16,-14 0 0,-17 1 15,-12 1-15,-9 0 0,-9 0 0,-4 0 16</inkml:trace>
  <inkml:trace contextRef="#ctx0" brushRef="#br0" timeOffset="46080.1117">22931 5375 0,'0'0'0,"0"0"0,0 0 16,24-5-16,-24 5 0,24-2 0,-6 1 15,2 0-15,1-1 0,11 1 16,4 1-16,-1-1 0,-2 1 16,10-1-16,3 1 0,-8 0 15,-8 0-15,-5 0 0</inkml:trace>
  <inkml:trace contextRef="#ctx0" brushRef="#br0" timeOffset="46314.001">23816 5242 0,'0'0'0,"0"0"16,26-6-16,-10 1 0,2 0 0,11-2 16,5 2-16,-1 1 15,0 1-15,6-2 16,4 0-16,3-1 0,-5 1 0,-1 1 15,-4 2-15,-9 0 0,-6-1 0,-9 1 16,-7-2-16,-2 2 0,-1 1 16,0-1-16</inkml:trace>
  <inkml:trace contextRef="#ctx0" brushRef="#br0" timeOffset="46563.8128">24016 5106 0,'0'0'0,"0"0"16,0 0-16,0 0 0,-8 22 0,8-22 16,-6 26-16,1-7 0,2 1 15,-1 6-15,-1 3 16,0 2-16,-2 2 0,-5 9 0,-2 0 16,-3 5-16,2-4 0,0-6 15,1-3-15,1-5 0,1-3 16,1-3-16,0-5 0,-1-2 15,3-3-15,-2-3 0,-2-4 16,3-1-16,3-1 0,0-1 0</inkml:trace>
  <inkml:trace contextRef="#ctx0" brushRef="#br0" timeOffset="46997.6715">24092 5333 0,'0'0'0,"0"0"16,0 0-16,0 0 0,0 0 0,7 24 15,-7-24-15,11 26 0,-11-26 16,16 36-16,-3-12 15,2 2-15,0 0 0,4 7 0,-1 0 16,-2-4-16,0-2 0,0 1 16,1-4-16,-3-5 0,-1-2 15,-3-5-15,-1-1 0,-4-4 16,-1-1-16,-1-3 0,0-2 16,0 0-16,-1 0 0,0-1 15</inkml:trace>
  <inkml:trace contextRef="#ctx0" brushRef="#br0" timeOffset="47198.2734">24611 5295 0,'0'0'0,"0"0"16,0 0-16,26-3 0,-13 3 0,2-1 15,3 1-15,0 0 0,0-2 16,9 2-16,1 2 15,-2-2-15,-2 0 0,-2 0 0,-1 0 16,-3-2-16,-4 1 0,-2 0 16,-1 0-16,-2 1 0</inkml:trace>
  <inkml:trace contextRef="#ctx0" brushRef="#br0" timeOffset="47498.4983">24750 5198 0,'0'0'0,"0"0"16,0 0-16,0 0 0,0 0 16,2 28-16,-2-28 0,4 34 15,-3-16-15,0 4 0,0 6 16,0 0-16,0 0 0,1 8 16,1-3-16,-1-3 0,-1-4 0,0 1 15,-1-3-15,-1-7 0,-1-5 16,-2-5-16,0 0 0,-1-3 15,-1-4-15,1 0 0,-1 0 16,2-1-16,0-1 0,2 1 16,2 1-16,0-3 0,2 2 15,5-3-15,3-2 0,2-1 16,3 0-16,9-4 0,1 0 16,0 1-16,1-2 0,-5 2 0,-4 2 15,-1 1-15</inkml:trace>
  <inkml:trace contextRef="#ctx0" brushRef="#br0" timeOffset="47915.3666">25146 5156 0,'0'0'0,"0"0"16,0 0-16,31 1 0,-18-2 0,4-1 15,3 4-15,0-2 0,4-2 16,5 2-16,0-1 0,-1 2 16,-2 1-16,-2-1 0,-1 0 15,-3 0-15,-3 1 0,-4 1 16,-2 1-16,-4 1 0,-4 0 16,-7 3-16,-6 2 0,-2 1 15,-3 1-15,-7 1 0,-6 3 16,0 0-16,0-1 0,-8 5 0,-1-1 15,2-1-15,4-2 0,1 2 16,4-3-16,6-2 0,5-3 0,4-2 16,3-4-16,6 0 15,2-2-15,9-1 0,6 0 16,5-2-16,3-1 0,4-2 16,4 0-16,1 0 0,0 0 0,1-1 15,1 2-15,-2-2 0,-2 1 16,0-2-16,-3 1 0,-7 1 15,-6 1-15,-3 2 0,-2-1 16,-2 1-16</inkml:trace>
  <inkml:trace contextRef="#ctx0" brushRef="#br0" timeOffset="48215.901">25267 5066 0,'0'0'0,"0"0"0,0 0 0,4 18 15,-4-18-15,4 23 0,-2-3 16,0 2-16,0 2 16,-2 9-16,-2 7 0,0 7 0,0-4 15,-2 5-15,-2-4 0,-1-6 0,0-4 16,-5 2-16,-3-5 15,1-5-15,0-1 0,-1-7 16,1-1-16,3-7 0,0-2 0,1-3 16,0-3-16,1-5 0,0-4 15,3 0-15,0 3 0,2 0 16</inkml:trace>
  <inkml:trace contextRef="#ctx0" brushRef="#br0" timeOffset="48349.4289">25464 5637 0,'0'0'0,"6"4"0,4 3 16,1 1-16,1 0 0,1 3 0,2 1 16,2 5-16,1 2 0,-2 0 15,-2 0-15,-2-3 0,-2-2 16,-1-2-16</inkml:trace>
  <inkml:trace contextRef="#ctx0" brushRef="#br0" timeOffset="49316.6384">22573 6464 0,'0'0'0,"0"0"0,0 0 16,0 0-16,0 0 0,27 4 0,-27-4 16,30 3-16,-8-2 0,9-1 15,9-1-15,0 1 0,-1-1 0,21-3 16,6 0-16,20-1 0,4 2 16,21-3-16,0 1 0,18-3 15,-3 1-15,47-4 0,3-2 16,-18 5-16,-13 4 0,-9-1 15,-8 2-15,-17 1 0,-11 1 0,-8 1 16,-6 1-16,-10-1 16,-6 0-16,-11 2 0,-9 0 15,-13 4-15,-7 4 0,-10-7 16,-7-2-16,-13-1 0,-6 3 0,-12-6 16,-10-4-16,-8 5 0,-6 4 15,-14-2-15,-10 0 0,-6-4 16,-7-3-16,-9 3 0,-5 0 15,-9 3-15,-5 1 0,-6 1 16,-6 0-16,-2 4 0,0 4 0,-1-1 16,-2-1-16,7 0 0,4 2 15,-5 1-15,-3 2 16,11 1-16,10-1 0,1 1 16,1 0-16,10-2 0,7-1 0,8 0 15,6-1-15,6-3 0,5-2 16,13 0-16,9 1 0,14-4 15,8-2-15,9 1 0,5-1 16,5 1-16,3 0 0,16-1 16,11-1-16,8-3 0,4-3 0,13 2 15,8 2-15,9 1 0,3-1 16,11 3-16,7 0 0,5 4 16,3 1-16,6 0 0,4 1 15,-3-3-15,0-1 0,3-1 16,2 1-16,-1-1 0,0 1 0,2 3 15,-1 3-15,-8-2 16,-4 0-16,-7-1 0,-4-2 16,-31 0-16,-21 0 0,-14-1 0</inkml:trace>
  <inkml:trace contextRef="#ctx0" brushRef="#br0" timeOffset="58125.8017">13844 15427 0,'0'0'0,"0"0"15,0 0-15,0 0 0,0 0 0,4 34 16,-4-34-16,-3 34 15,-1-13-15,-1 8 16,-2 8-16,1 2 0,-2 4 0,-1 14 16,-2 12-16,-1 6 0,1-6 0,1-8 15,2-7-15,1-3 0,1-12 16,2-10-16,0-7 16,3-9-16,1-5 0,0-3 0,0-1 15,0-1-15</inkml:trace>
  <inkml:trace contextRef="#ctx0" brushRef="#br0" timeOffset="58377.753">13889 15333 0,'0'0'0,"0"0"0,0 0 16,20-8-16,-9 6 0,5 1 15,6 0-15,1 2 0,3 2 0,9 4 16,4 5-16,-3 3 15,0 3-15,4 5 0,-4 0 16,-7-2-16,-7-1 0,-13 5 16,-13 1-16,-6-5 0,-6-2 15,-30 1 1,-20-3-16,-4-5 0,-1-3 16,13-3-16,12-2 0,0-4 0,2-4 15,12 0-15,8 2 0,8 0 0</inkml:trace>
  <inkml:trace contextRef="#ctx0" brushRef="#br0" timeOffset="58776.5132">14636 15202 0,'0'0'16,"0"0"-16,0 0 0,-3 38 15,3-38-15,-9 40 0,1-11 16,-2 11-16,-1 1 0,-5 10 0,-4 0 16,0-7-16,1-4 0,-1 0 15,1-4-15,4-8 16,3-4-16,4-10 0,0-6 0,2-5 16,1-5-16,3-7 0,2-5 15,2-4-15,1-5 0,7-3 16,4-4-16,3 2 0,3 2 0,4 0 15,0 5-15,3 3 16,1 2-16,0 6 0,-1 6 16,-3 4-16,-5 4 0,-1 3 0,0 1 15,-4 8-15,-2 6 0,-4 4 16,-4 6-16,-3 0 0,-2 0 16,-2 3-16,-2-1 0,-1-2 15,0-4-15,2-6 16,1-5-16,-1-3 15</inkml:trace>
  <inkml:trace contextRef="#ctx0" brushRef="#br0" timeOffset="59094.2411">15219 15504 0,'0'0'0,"0"0"15,-5 22-15,1-8 16,-2 0-16,-4 4 0,-2 3 16,-3 4-16,0 1 0,1 0 0,2-2 15,2-5-15,2-4 0,1-4 16,3-3-16,1-4 0,-1-3 16,3-6-16,1-4 0,1-3 0,2-1 15,4-3-15,4-3 16,2 2-16,0 2 0,2-1 15,1 2-15,-4 3 0,0 2 0,8 3 16,2 4-16,1 4 16,0 1-16,-1 3 0,0 4 0,0 1 15,1 2-15,-4-2 0,-3-4 16,-4 0-16</inkml:trace>
  <inkml:trace contextRef="#ctx0" brushRef="#br0" timeOffset="59477.8139">15904 15659 0,'0'0'0,"0"0"0,0 0 16,0 0-16,0 0 0,-25-15 0,25 15 16,-31-7-16,12 4 0,-5 2 15,-5 3-15,1 1 16,0 3-16,-7 3 0,1 5 0,4 2 15,4 1-15,1 2 0,5-2 16,9-1-16,7 1 0,6-4 16,7 0-16,5-3 0,6-3 15,3-1-15,2-4 0,2-2 16,0-4-16,3-2 0,2-1 16,-4-2-16,-4-3 0,1-4 15,-4 0-15,-3 0 0,-4 2 0,-4 4 16,-2 2-16,-3 3 0,1 1 15,-3 3-15,-3 1 0,2 8 16,-2 3-16,-1 1 0,0 4 16,0 3-16,0 2 0,2 6 15,1 2-15,5-5 0,4-3 16,-2-3-16,-3-4 0,0-2 16</inkml:trace>
  <inkml:trace contextRef="#ctx0" brushRef="#br0" timeOffset="59777.5273">16548 15649 0,'0'0'15,"0"0"-15,0 0 0,0 0 16,-21-21-16,21 21 0,-34-15 16,13 9-16,-1 1 0,-4 4 15,-1 2-15,-5 3 0,3 2 0,5 3 16,5 3-16,4 3 0,4 3 15,5 2-15,5 2 0,6 1 16,3 2-16,6 5 0,0-1 16,-2-3-16,0-2 0,-3-2 15,-2-2-15,-2-2 0,-2-2 16,-3-3-16,-3-1 0,-6-4 16,-4-2-16,-5-3 0,-2-1 0,-1-4 15,1-2-15,0-2 0,0-1 16,4 1-16,2 1 0,3 2 15</inkml:trace>
  <inkml:trace contextRef="#ctx0" brushRef="#br0" timeOffset="60111.4671">16617 15837 0,'0'0'0,"0"0"16,15 6-16,-6-2 0,0 1 15,5 0-15,2 1 0,2 0 16,2 1-16,4-1 0,0-2 16,4-3-16,3-1 0,-3-3 15,-2-3-15,-4-4 0,-4-3 0,1-2 16,-2 1-16,-5-4 0,-2-3 16,-5 1-16,-3 0 15,-6 2-15,-6 2 0,-7 3 0,-6 1 16,0 5-16,-1 4 0,-2 6 15,-3 6-15,2 3 0,3 4 16,4 6-16,4 4 0,5 5 16,4 1-16,8 8 0,9 2 15,8-3-15,6-3 0,11 2 16,9 1-16,-4-3 0,-10-9 16,-8-8-16</inkml:trace>
  <inkml:trace contextRef="#ctx0" brushRef="#br0" timeOffset="60729.1005">17474 16045 0,'0'0'0,"0"0"0,0 0 16,0 0-16,4 27 0,-4-27 15,-1 30-15,1-30 0,-3 36 0,-3-16 16,-2 1 0,-3-4-16,-3-4 0,-2 1 0,-1-3 15,0-4-15,-1-5 0,3-1 16,1 0-16,3 1 0</inkml:trace>
  <inkml:trace contextRef="#ctx0" brushRef="#br0" timeOffset="61295.8087">18165 15756 0,'0'0'0,"0"0"15,0 0-15,0 0 0,-4 25 0,4-25 16,-6 28-16,2-11 0,-1 0 16,2 0-16,1 0 0,0 1 15,1-2-15,2 3 0,3-2 16,3-2-16,2-4 0,4-4 16,4-4-16,0-3 0,0-2 15,-1-4-15,2-4 0,2-2 16,1-3-16,5-8 0,-1-4 15,-3 1-15,-3 0 16,-3 3-16,-4 3 0,-2 4 0,-3 2 0,-1 4 16,-2 2-16,-4 8 0,0 0 15,-3 10-15,-4 3 16,1 1-16,-1 5 0,-1 9 16,2 3-16,2-3 0,3-3 0,5 0 15,2 1-15,3-2 0,1-1 16,5-4-16,5-3 15,1-4-15,1-2 0,0-4 0,0-1 16,2-5-16,0-2 0,2-11 16,3-8-16,0-7 0,-5-1 0,-4-5 31,-5-5-31,-5 6 0,-3 5 0,-5 3 0,-2 3 16,-6 3-16,-4 2 0,-4 2 15,-4 3-15,2 3 0,-1 3 0,4 7 16,1 4-16,3 4 0,3 2 15,1-3-15,1-3 0,0 0 16</inkml:trace>
  <inkml:trace contextRef="#ctx0" brushRef="#br0" timeOffset="61646.3024">19139 15818 0,'0'0'0,"0"0"0,0 0 16,0 0-16,0 0 0,-20 27 16,20-27-16,-25 29 0,11-14 15,0 4-15,0 2 0,1 2 0,4 0 16,0 4-16,4-3 0,9 0 16,4-2-16,6-4 15,2-2-15,4-6 0,4-3 0,5-4 16,0-6-16,-3-2 0,-1-2 15,-1-9-15,-2-5 0,-2-3 16,-2-3-16,-2-9 0,-5-4 16,-11 5-16,-8 6 0,-4 2 15,-2 4-15,-5 4 0,-2 3 0,-5 5 16,0 4-16,2 3 0,2 3 16,2 3-16,1 4 0,4 3 15,3 3-15,2-3 0,2-2 16,2-1-16</inkml:trace>
  <inkml:trace contextRef="#ctx0" brushRef="#br0" timeOffset="61962.714">19579 15854 0,'0'0'0,"0"0"16,0 0-16,-4 32 0,4-32 15,-9 34-15,2-11 0,-2 0 16,0 0-16,-2 7 0,2-1 0,3-5 16,1-3-16,3 0 0,3-4 15,1-8-15,2-5 0,1-5 16,4-5-16,0-2 0,0-4 16,-1-5-16,1-4 0,1 0 15,1-1-15,4-5 0,0 1 16,-3 4-16,-3 2 0,0 5 15,0 3-15,-2 3 0,1 4 0,3 3 16,1 5-16,-1 2 16,0 3-16,5 3 0,1 1 0,-2-2 15,-4-2-15,-3-1 0</inkml:trace>
  <inkml:trace contextRef="#ctx0" brushRef="#br0" timeOffset="62383.956">20358 15986 0,'0'0'16,"0"0"-16,-9-14 0,1 4 0,-1-1 15,-5-3-15,-1 1 0,-9-5 16,-4 3-16,-2 4 16,-2 4-16,-1 6 0,0 5 0,-5 6 15,2 4-15,5 5 0,5 3 16,7 4-16,7 4 15,7-5-15,5-2 0,14 5 16,11 0-16,1-4 0,0-4 0,8-7 16,7-7-1,2-8-15,3-6 0,0-3 0,-9-3 16,4-14-16,2-12 16,-6 1-16,-5 1 0,-1-13 0,-4-5 15,-6 9-15,-5 5 0,-5 4 16,-4 1-16,-2 10 0,-1 6 0,-2 2 15,-1 3-15,0 4 0,0 2 16,-1 10-16,0 7 16,-1 1-16,0 5 0,-4 9 0,0 11 15,-3 2-15,-2 2 0,-4 6 16,-4 7-16,1 4 0,1-4 0,5 2 16,4 3-16,0-9 15,3-7-15,-1-6 0,2-9 16,1-7-16</inkml:trace>
  <inkml:trace contextRef="#ctx0" brushRef="#br0" timeOffset="62680.3166">21519 15795 0,'0'0'15,"0"0"-15,0 0 0,0 0 0,0 0 16,0 0-16,0 0 0,0 0 16,-32 3-16,32-3 0,-40 15 15,16-2-15,-2 2 0,-2 4 16,-1 2-16,-5 7 0,3 0 16,2 5-16,6-2 0,8-2 15,4 0-15,11 0 0,9 2 16,6-5-16,7-3 0,16-3 15,7-5-15,-1-3 0,-1-2 0,-4-1 16,-10-3-16,-7-1 16</inkml:trace>
  <inkml:trace contextRef="#ctx0" brushRef="#br0" timeOffset="62964.1277">21909 15956 0,'0'0'0,"0"0"16,0 0-16,0 0 0,-23 16 0,23-16 15,-21 22-15,21-22 16,-23 27-16,15-12 0,4 0 16,4 1-16,3 1 0,5 1 0,3-1 15,9 2-15,4-3 0,2-4 16,3-1-16,2-6 0,1-4 16,2-5-16,-4-5 0,-5-3 15,-3-3-15,-5-9 0,-6-7 16,-5 4-16,-3 3 0,-10 0 15,-6 1-15,-8-2 0,-4 4 0,-3 2 16,-1 3-16,1 5 16,-1 6-16,4 2 0,1 3 15,7 3-15,4 2 0,2 0 16,2-2-16,2 0 0</inkml:trace>
  <inkml:trace contextRef="#ctx0" brushRef="#br0" timeOffset="63214.0832">22629 15591 0,'0'0'0,"0"0"0,0 0 0,0 0 15,0 0-15,-7 32 0,7-32 16,-14 36-16,4-15 0,-1 7 15,-1 5-15,-3 9 0,0 2 0,1-2 16,0-2-16,-1 7 0,4-5 16,5-4-16,2-5 0,2-1 15,2-6-15,0-5 0,0-5 16,0-3-16</inkml:trace>
  <inkml:trace contextRef="#ctx0" brushRef="#br0" timeOffset="63447.7485">23113 15513 0,'0'0'0,"0"0"0,0 0 0,-7 34 15,7-34-15,-16 40 16,3-7-16,-1 4 0,0 3 0,-5 9 15,-2 9-15,-2 5 0,2-8 16,4-8-16,1-5 0,4-4 16,3-2-16,2-4 0,1-8 0,2-6 15</inkml:trace>
  <inkml:trace contextRef="#ctx0" brushRef="#br0" timeOffset="63814.3287">23438 15793 0,'0'0'0,"0"0"0,0 0 16,-20 19-16,20-19 0,-19 27 0,6-8 16,0 3-16,0 2 0,-1 7 15,2-1-15,4-2 0,5 0 16,5-1-16,4-1 0,11 1 15,6-3-15,4-4 0,1-3 16,3-4-16,2-4 0,-2-6 16,-2-6-16,-2-6 0,0-4 0,-1-8 15,-5-3-15,-7-5 0,-5-2 16,-10 1-16,-7 2 0,-5 1 16,-3 0-16,-7 2 0,-6 1 15,1 4-15,1 4 0,0 4 16,1 2-16,2 3 0,1 3 0,6 4 15,3 4-15,6 5 0,6 3 16,-1-3-16,2-2 16,0-1-16</inkml:trace>
  <inkml:trace contextRef="#ctx0" brushRef="#br0" timeOffset="64065.4607">24453 15842 0,'0'0'0,"-7"-3"16,-4-2-16,-2 1 0,-4 2 0,-7 0 16,-3-1-16,-2 5 0,-3 0 15,0 7-15,1 5 0,-3 5 0,3 2 16,3 4-16,4 3 15,6 0-15,6 1 0,11 7 16,11-2-16,8 0 0,5-2 0,-5-7 16,-5-6-16,-2-4 0</inkml:trace>
  <inkml:trace contextRef="#ctx0" brushRef="#br0" timeOffset="64465.5599">24991 15971 0,'0'0'0,"0"0"16,0 0-16,-18-10 0,18 10 0,-20-6 15,4 3 1,-3 2-16,-1-2 0,-2 2 0,-1 2 0,-8 3 16,-1 3-16,2 7 15,3 5-15,3-2 0,6 0 0,1 4 16,6 2-16,7-2 15,4-1-15,10-4 0,7-2 0,3-2 16,1-3-16,6-4 0,2-2 16,1-6-16,-1-5 0,4-4 15,0-1-15,-4-6 0,-2-1 16,-6-1-16,-4-1 0,-4 3 16,-3 2-16,-4 3 0,-1 2 15,-3 3-15,0 3 0,-2 6 16,-3 1-16,-2 4 0,0 3 0,-2 7 15,1 6-15,0-1 0,2 0 16,2 5-16,1 4 0,3-3 16,3-3-16,4-3 0,3-2 15,-3-3-15,-1-3 0,-2-2 16</inkml:trace>
  <inkml:trace contextRef="#ctx0" brushRef="#br0" timeOffset="64749.5496">25515 15617 0,'0'0'0,"0"0"16,0 0-16,0 0 0,0 0 0,-18 27 15,18-27-15,-24 34 0,9-11 16,-3 4-16,0 3 0,-4 6 15,1-1-15,4-2 0,3 0 16,2 3-16,4 0 0,7-4 0,6-3 16,5-4-16,3-4 0,3-2 15,0-4-15,4-4 0,3-3 16,1-6-16,0-5 0,-4 0 16,-5 1-16,-2 0 0</inkml:trace>
  <inkml:trace contextRef="#ctx0" brushRef="#br0" timeOffset="64916.4019">25307 15752 0,'0'0'0,"0"0"0,23 6 16,-7-2-16,0 2 0,6 0 15,5 1-15,9 2 0,1 0 0,1 0 16,1 1-16,-1 0 15,-6-2-15,-7-1 0</inkml:trace>
  <inkml:trace contextRef="#ctx0" brushRef="#br0" timeOffset="65116.1876">25910 15871 0,'0'0'0,"0"0"0,0 0 15,-8 24-15,8-24 0,-14 28 16,2-7-16,1 0 0,0 0 16,-1 5-16,1-1 0,2-2 15,2-2-15,4-2 0,3-3 16,2-4-16,1-4 0,1-2 16,-2-1-16,0 0 0</inkml:trace>
  <inkml:trace contextRef="#ctx0" brushRef="#br0" timeOffset="65266.6939">26047 15518 0,'0'0'0,"0"0"0,0 0 16,0 0-16,12 21 0,-12-21 0,10 22 15,-10-22-15,15 30 0,-7-17 16,-1-1-16,-1-2 0</inkml:trace>
  <inkml:trace contextRef="#ctx0" brushRef="#br0" timeOffset="65583.2213">26178 15908 0,'0'0'0,"0"0"15,0 0-15,-19 21 0,10-9 16,1 3-16,-2 4 0,2-1 15,1 1-15,5 5 0,4-1 16,6-1-16,5 1 0,3-4 16,1-2-16,4-4 0,4-3 15,3-1-15,1-6 0,-5-3 0,-3-3 16,-3-6-16,-4-6 16,-3-4-16,-2-4 0,-5-3 15,-3-2-15,-4 1 0,-4 0 0,-6 1 16,-7-1-16,-4 1 0,0 3 15,-1 3-15,-2 5 0,1 2 16,0 3-16,3 6 16,2 5-16,6 1 0,5 1 0,2 0 15,1-2-15,3 0 0</inkml:trace>
  <inkml:trace contextRef="#ctx0" brushRef="#br0" timeOffset="65983.7674">26613 15863 0,'0'0'0,"0"0"16,0 0-16,-11 27 0,5-14 0,-2 3 16,-1 4-16,-1 0 0,-1 1 15,-2 4-15,0 0 16,2-3-16,2-1 0,1-3 0,3-2 15,-1-3-15,2-3 0,3-3 16,2-3-16,2-4 0,2-5 16,0-5-16,3-4 0,1-5 15,1-4-15,3-2 0,2 0 16,1 0-16,-1 0 0,5-3 16,-1 1-16,-3 6 0,0 3 15,-1 5-15,0 4 16,0 2-16,-1 3 0,-2 8 0,-1 5 15,-2 5-15,0 3 0,-5 3 16,-1 4-16,-5 3 0,-1 2 0,-1 1 16,-1 2-16,1-3 0,0-2 15,-2 3-15,0-2 0,2-4 16,1-5-16,1-4 0,-1-3 16,2-3-16</inkml:trace>
  <inkml:trace contextRef="#ctx0" brushRef="#br0" timeOffset="66334.4628">27299 15829 0,'0'0'0,"0"0"16,0 0-16,0 0 0,0 0 0,-24-14 15,24 14-15,-25-6 0,25 6 16,-40-2-1,14 3-15,2 2 0,0 2 0,-4 4 16,4 2-16,3 2 0,2 2 0,6 3 16,6 2-1,4 4-15,7 3 0,-1-1 0,0-3 16,2 5-16,0 0 16,0-3-16,-1-3 0,-2-4 0,0-1 15,-2-3-15,-1-3 0,-1-4 16,-2-3-16,-2-2 0,0-1 0,-4-4 15,-2-1-15,-4-1 16,-2 0-16,1 1 0,-1-1 16,1 0-16,-1 0 0,4 0 15,1 1-15,3 0 0</inkml:trace>
  <inkml:trace contextRef="#ctx0" brushRef="#br0" timeOffset="66494.6441">27417 16397 0,'0'0'0,"0"0"0,-14 5 16,3-3-16,-2-1 0,1-1 0,3 1 15,0-1-15</inkml:trace>
  <inkml:trace contextRef="#ctx0" brushRef="#br0" timeOffset="67052.4032">28263 15577 0,'0'0'0,"-9"4"0,-4 2 15,-3 0-15,0 0 0,-13 11 16,-5 8-16,2 4 16,2 3-16,4 7 0,8-3 0,9 8 15,11-1-15,8-5 0,8-3 0,12-2 16,9-3-16,2-5 15,1-6-15,15-6 0,6-8 16,-15-1-16,-13-1 0,-9 0 0</inkml:trace>
  <inkml:trace contextRef="#ctx0" brushRef="#br0" timeOffset="67451.9244">28913 15405 0,'0'0'16,"-3"9"-16,-3 4 0,0 5 15,-3 3-15,-5 14 0,-3 7 16,-4 8-16,-1 0 0,-2 2 0,-2 4 16,1 2-16,4-7 0,2-2 15,4-7-15,3-8 0,2-6 0,2-11 16,0-8-16,2-9 15,0-6-15,5-7 0,2-6 16,2-2-16,1-1 0,1-7 16,3-4-16,4 1 0,3 2 0,2 2 15,3 3-15,0 3 0,-1 3 16,1 4-16,0 3 0,3 4 16,0 4-16,0 5 0,2 5 15,-4 4-15,-3 2 0,-4 5 16,-2 6-16,-2 1 0,-2 2 0,-4 0 15,-3 1-15,-1-2 16,-1-1-16,-2-2 0,-3 0 16,3-4-16,0-5 0,1-2 0</inkml:trace>
  <inkml:trace contextRef="#ctx0" brushRef="#br0" timeOffset="67871.6932">29385 15632 0,'0'0'0,"0"0"16,0 0-16,0 0 0,-7 24 0,7-24 16,-15 31-16,5-12 0,0 3 0,0 2 15,0 4-15,1-3 16,3-1-16,0 2 15,4-2-15,2-2 0,1-3 0,5-2 16,4-3-16,3-6 0,3-1 0,3-6 16,2-4-16,0-1 0,0-2 15,8-10-15,2-8 0,-4 0 16,-3 1-16,-1-5 0,0-2 16,-1-3-16,-5 3 0,-4 7 15,-2 6-15,-3 5 0,-2 4 16,-3 1-16,-2 3 0,-1 4 15,-3 6-15,-3 6 0,-1 4 16,-1 2-16,1-1 0,-2 11 16,0 6-16,0-1 0,1-4 0,5 1 15,3 0-15,3-3 0,2-3 16,5 1-16,3-3 0,2-8 16,4-5-16,-5-2 15,-3-2-15,-2-1 0</inkml:trace>
  <inkml:trace contextRef="#ctx0" brushRef="#br0" timeOffset="68269.1224">29945 15698 0,'0'0'0,"0"0"0,0 0 15,-12 25-15,12-25 0,-14 28 0,4-9 16,-1 1-16,0 1 0,-3 5 15,1-2-15,2-3 0,2-3 16,2-3-16,0-4 0,1-2 16,2-2-16,2-4 0,2-3 15,-1-5-15,3-1 0,2-7 16,3-7-16,1 0 0,1 1 16,2-2-16,1-1 0,0 1 0,1 0 15,2 1-15,1 4 16,-1 1-16,1 2 0,0 3 15,3 5-15,-1 4 0,-2 4 0,0 2 16,-1 2-16,-3 3 0,-1 4 16,-1 6-16,-1 7 15,-3-5-15,-2 2 0,-1 3 0,-1-2 16,0 1-16,-2 0 0,-2-1 16,1-2-16,-1-3 0,0-2 15,0-4-15,-2-5 0,2-1 16,0-2-16,0-1 0</inkml:trace>
  <inkml:trace contextRef="#ctx0" brushRef="#br0" timeOffset="68504.9132">30468 15451 0,'0'0'0,"0"0"15,0 0-15,-5 26 0,5-26 0,-10 35 16,1-7-16,-2 1 16,-1 3-16,-6 14 0,-7 13 0,4-4 15,3-5-15,-3 7 16,1-3-16,2-11 0,2-8 0,0-4 16,5-7-16,6-11 0,4-6 15,1-1-15,0-1 0,0-2 16</inkml:trace>
  <inkml:trace contextRef="#ctx0" brushRef="#br0" timeOffset="68770.1761">30750 15800 0,'0'0'0,"0"0"0,0 0 0,0 0 15,0 0-15,0 0 16,-40-7-16,40 7 0,-38-4 0,13 3 15,-1 1-15,-1 1 0,0 0 16,-8 4-16,-1 1 0,5 4 16,4 2-16,5 3 0,4 2 15,6 0-15,4-1 0,7 8 16,7 1-16,3 1 0,3-1 0,5-1 16,5-2-16,3 2 0,1 0 15,-5-4-15,-3-4 0,-4-4 16</inkml:trace>
  <inkml:trace contextRef="#ctx0" brushRef="#br0" timeOffset="69069.6148">31236 15832 0,'0'0'0,"0"0"0,0 0 0,0 0 15,-25-12-15,25 12 0,-25-5 16,25 5-16,-26-2 0,11 5 16,-2 6-1,4 2-15,2 5 0,3 0 0,4-1 16,5 11-16,4 6 0,4-2 0,2 0 16,5 10-16,0 4 15,-3-7-15,-2-7 0,-4 5 16,-6-2-16,-3-7 0,-3-7 15,-10-5-15,-8-5 0,-9-7 0,-7-6 16,-7-5-16,-6-4 0,11 3 16,9 3-16,7 1 0</inkml:trace>
  <inkml:trace contextRef="#ctx0" brushRef="#br0" timeOffset="70688.921">16157 17281 0,'0'0'16,"-11"0"-16,-7-1 0,-3 0 15,-3 0-15,-15-1 0,-6 0 16,-12-2-16,-1-1 0,-16-5 0,-3-1 16,2-3-16,1 0 0,-14-3 15,0 0-15,-8-6 0,6-1 16,-45-13-16,4 2 0,25 6 15,19 6-15,-2-11 0,-2-5 16,5 3-16,3 2 0,-6-11 16,-2-6-16,7-2 0,6-1 15,-3-2-15,-1-1 0,4 0 16,6-1-16,-2-7 0,-1-6 16,4 4-16,4 1 0,-2-2 0,-1-2 15,9 7-15,7 4 0,8-4 16,4-3-16,6 5 0,4 2 15,10-3-15,6-2 0,15 1 16,10 0-16,14 1 0,10 3 16,9 6-16,6 6 0,10-6 15,8-4-15,4 9 0,2 5 0,17 1 16,10 0-16,-1 8 0,-2 6 16,8 5-16,4 4 15,2 0-15,0 2 0,8 8 0,4 7 16,2 3-16,-1 4 0,10 5 15,6 4-15,-2 7 0,1 4 16,7 7-16,5 3 0,-6 6 16,-4 4-16,3 4 0,3 4 15,-9 5-15,-6 3 0,-7 8 16,-4 3-16,-8-1 0,-7-3 0,-5 13 16,-3 6-16,-18-2 15,-10-2-15,-13-1 0,-8-1 0,-9-6 16,-7-2-16,-12 5 0,-9 3 15,-8-8-15,-5-6 0,-12 3 16,-7 2-16,-6-4 0,-3-2 16,-13 4-16,-8 1 0,2-6 15,3-4-15,-10-4 0,-8-3 16,-9-11-16,-4-7 0,-14 2 16,-8 1-16,1-5 0,0-3 0,-11-10 15,-8-8-15,-4-7 0,-4-5 16,-17-6-16,-12-2 0,3-11 15,3-6-15,-17-5 0,-9-4 16,54 10-16,37 7 0,27 5 16</inkml:trace>
  <inkml:trace contextRef="#ctx0" brushRef="#br0" timeOffset="71924.8356">17817 16627 0,'0'0'0,"0"0"15,0 0-15,32 1 0,-19 0 0,4 0 16,1 2-16,4-2 0,4 1 16,11 1-16,6 1 0,0 1 15,0 2-15,17 1 0,5 1 16,12-1-16,-1-1 0,20 1 16,4 1-16,-3-2 0,-3 1 0,22 3 15,4 2-15,41 3 0,-20-3 16,8 5-16,4 4 15,-11-3-15,-7-2 0,13-4 0,9-2 16,-14-2-16,-8 1 0,13-4 16,9-1-16,-8 2 0,-4 1 0,12 2 15,9 1-15,-16-2 16,-12-1-16,19-5 0,12-2 16,-19 1-16,-14 0 0,13 1 15,9 0-15,-9-4 0,-7-4 0,5-1 16,2 0-16,-13 2 15,-10 0-15,12-1 0,8 1 0,-11 4 16,-11 3-16,10-2 0,5 0 16,-13-4-16,-7-1 0,2-1 15,1 0-15,-12-1 0,-8 1 0,1-1 16,4-1-16,-12 2 16,-8-1-16,-1 4 0,0 1 15,-9 3-15,-6 2 0,-6 2 16,-3 3-16,-15-3 0,-7-4 0,-4 5 15,-1 3-15,-7 1 0,-5-1 16,-7-2-16,-5-4 0,-4 0 16</inkml:trace>
  <inkml:trace contextRef="#ctx0" brushRef="#br0" timeOffset="77662.0133">28621 16709 0,'0'0'0,"0"0"0,0 0 0,0 0 16,0 0-16,0 0 0,0 0 15,0 0-15,0 0 0,0 0 16,0 0-16,0 0 0,-14-21 16,14 21-16,-33-18 0,13 8 15,-3-2-15,-4-3 0,-3-3 16,-8-6-16,-1-2 0,0-2 15,-1-1-15,-4-5 0,5 1 0,-5-7 16,3 1-16,7 0 0,5-2 16,0-9-16,2-2 15,4 2-15,3 1 0,3-3 0,2-5 16,3 9-16,3 5 0,0-13 16,2-8-16,2 4 0,4 0 0,3 1 15,4 0-15,-1 6 16,2 4-16,11-28 0,4 2 15,-2 13-15,-1 10 0,13 2 16,10 3-16,5 6 0,1 4 0,20 1 16,15-1-16,3 12 0,2 7 15,19 4-15,13 4 0,-4 0 16,-3-3-16,23 10 0,18 7 16,-10 3-16,-5 2 0,9 3 15,6 3-15,-2 7 16,-1 5-16,11 10 0,7 8 0,-27-4 0,-18-2 15,17 9-15,12 7 0,-10 2 16,-6 2-16,-1 8 16,-2 5-16,-15 3 0,-9 2 0,-15-2 15,-10-2-15,-20-10 0,-12-6 0,-9 9 16,-6 7-16,-13-4 16,-8-2-16,-11 12 0,-6 10 15,-6-12-15,-5-5 0,-14 5 16,-9 6-16,-6-3 0,-3-3 0,-16 4 15,-13 1-15,1-11 16,-2-9-16,-12 1 0,-8 0 16,3-11-16,1-8 0,-24-9 0,-15-7 15,10-5-15,6-5 0,-18-8 16,-14-7-16,9-9 0,5-6 0,-21-6 16,-14-3-16,-11-12 15,-8-6-15,-1-8 0,0-4 16,25 5-16,19 4 0,44 12 0,29 10 15,22 6-15</inkml:trace>
  <inkml:trace contextRef="#ctx0" brushRef="#br0" timeOffset="86521.6319">24175 5263 0,'0'0'0,"0"0"15,0 0-15,0 0 0,0 0 0,0 0 16,0 0-16,0 0 0,0 0 15,0 0-15,0 0 0,0 0 16,-21-15-16,21 15 0,-23-9 16,23 9-16,-33-8 0,12 5 15,-4-1-15,0-1 0,-1 0 16,-6 1-16,-6-2 16,-7 0-16,2-1 0,-9-3 0,2-1 15,4-1-15,1 0 0,-6-5 0,3-2 16,3 2-16,3 3 0,3-2 15,4-1-15,3-3 0,2-2 16,3-2-16,1 0 0,5-1 16,5 1-16,5-4 0,4-2 15,8-2-15,6 2 0,4-3 16,3-1-16,4 0 0,2 2 0,13-10 16,7-2-16,3 4 15,3 2-15,2 0 0,5-1 0,9-3 16,1 2-16,6 6 0,5 3 15,32-12-15,-9 5 0,5 3 16,3 3-16,-2 7 16,-3 3-16,4 10 0,0 5 0,2 1 15,2-1-15,-2 5 0,-1 3 16,-7 7-16,-6 4 0,-4 6 16,-6 4-16,-6 2 0,-5 0 0,-6 5 15,-4 2-15,-5-3 0,-3-2 16,-9 7-16,-6 5 0,-12 2 15,-10-1-15,-5 2 0,-2 0 16,-9-1-16,-5-1 16,-12 7-16,-6 5 0,0-12 15,1-9-15,-10 2 0,-8 2 16,-12-3-16,-9-1 0,-16-6 0,-9-6 16,-7-4-16,-6-3 0,-24-2 15,-15-2-15,44-2 0,28-1 16,21-2-16</inkml:trace>
  <inkml:trace contextRef="#ctx0" brushRef="#br0" timeOffset="90908.785">11026 5497 0,'0'0'0,"0"0"15,0 0-15,0 0 0,0 0 0,-27 9 16,27-9-16,-27 14 16,12-5-16,1 5 0,0 4 15,0 0-15,1 2 0,-2 9 16,0 1-16,1 1 0,1 1 0,0 12 15,2 3-15,1-2 16,1-3-16,-1 7 0,2-3 16,1-5-16,0-5 0,0-4 0,0-3 15,-1-6-15,0-3 0,0-4 16,1-2-16,-2-3 0,0-1 16,-3-4-16,-5-3 0,0-2 15,-3-2-15,0-1 0,0-3 16,1-2-16,2-2 0,3 2 0,2 1 15,4 1-15</inkml:trace>
  <inkml:trace contextRef="#ctx0" brushRef="#br0" timeOffset="91026.4753">10547 5966 0,'0'0'0,"0"0"0,0 0 16,33-18-16,-16 12 0,5-1 16,5-1-16,8-2 0,-2 1 0,5 1 15,5 3-15,7-2 0,-4 1 16,-8 3-16,-9-1 0,-4 1 15</inkml:trace>
  <inkml:trace contextRef="#ctx0" brushRef="#br0" timeOffset="91227.5242">11348 5851 0,'0'0'0,"0"0"0,0 0 16,0 0-16,-11 22 0,11-22 15,-13 29-15,7-11 0,-2 1 0,-1 3 16,-1 2-16,0 0 0,1-3 16,-4 5-16,3-3 0,2-5 15,1-4-15,2-4 0,0-2 16,1-6-16,-2-4 0,2 1 16,0 0-16,1-1 0</inkml:trace>
  <inkml:trace contextRef="#ctx0" brushRef="#br0" timeOffset="91380.0053">11364 5595 0,'0'0'0,"0"0"16,0 0-16,0 0 0,28 8 0,-28-8 16,23 16-16,-11-5 15,0 2-15,-1 0 0,-2-4 0,-1 0 16</inkml:trace>
  <inkml:trace contextRef="#ctx0" brushRef="#br0" timeOffset="91693.5532">11825 5707 0,'0'0'0,"0"0"16,0 0-16,0 0 0,-32 3 0,32-3 15,-36 11-15,16-3 0,-1 0 16,1 2-16,1 2 0,-1 2 15,4 2-15,5 1 0,5 1 16,6-1-16,4-1 0,3 0 16,4 0-16,3 0 0,1-1 15,4 3-15,0-1 0,-4-2 16,-3-3-16,-4-1 0,-4 1 16,-4-3-16,-4 1 0,-4-3 15,-4 2-15,-2-2 0,-2 2 0,-3-2 16,-2 0-16,2-2 0,-1-1 15,0-1-15,3 0 0,5-4 16,2-2-16,4 1 0,0 0 16,2 0-16</inkml:trace>
  <inkml:trace contextRef="#ctx0" brushRef="#br0" timeOffset="92093.6037">12216 5529 0,'0'0'0,"0"0"0,0 0 16,0 0-16,0 0 0,-4 38 0,-2-17 15,0 2-15,-2 2 0,-3 6 16,-3 5-16,-4 9 0,0 0 0,-1 5 16,0-5-16,2-7 0,4-6 15,1-2-15,3-6 16,3-9-16,0-6 0,2-4 0,1-4 15,4-4-15,4-5 0,5-6 16,5-6-16,2-1 0,0-2 16,7-2-16,4 0 0,0 3 15,-1 2-15,6-1 0,-2 3 16,-2 5-16,-3 5 0,-1 2 16,-3 2-16,-4 2 0,-1 2 0,-5 7 15,-2 6-15,-4 0 16,-4 4-16,-2 5 0,-2 6 0,-2 0 15,0 0-15,-4 3 0,-2-3 16,3-4-16,1-3 0,-1-2 16,1-3-16,0-3 0,1-6 15,1-1-15,1-1 0,1-1 16</inkml:trace>
  <inkml:trace contextRef="#ctx0" brushRef="#br0" timeOffset="92394.1516">12619 5928 0,'0'0'0,"0"0"0,0 0 16,26-7-16,-14 6 0,3-2 15,1 1-15,1-2 0,-2 0 0,7-2 16,1 1-16,-1-3 0,-2-1 16,-2-1-16,-3-1 15,-3 0-15,-2-1 0,-3 0 16,-4-1-16,-3-1 0,-3 2 0,-5 1 15,-3 1-15,-1 3 16,-1 3-16,-5 3 0,-3 3 0,1 2 16,1 2-16,-5 6 0,4 3 15,1 2-15,2 1 0,4 4 16,2 3-16,4 1 0,4 0 0,5 0 16,5 1-16,5-4 0,3-2 15,9-7-15,5-3 0,-4-1 16,-6-3-16,-3-1 0</inkml:trace>
  <inkml:trace contextRef="#ctx0" brushRef="#br0" timeOffset="92795.0196">13436 5856 0,'0'0'0,"0"0"0,0 0 15,-20-10-15,20 10 0,-29-1 0,10 1 16,-2 2-16,-2 1 0,-8 5 15,-1 3-15,3 1 0,1 3 0,1 3 16,0 5-16,1 3 16,4-3-16,8 0 0,10-4 15,5-2-15,5-3 0,6-4 16,5-4-16,4-4 0,5-4 0,1-3 16,3-4-16,-1-3 0,-1-3 15,5-8-15,-1-4 16,-3-3-16,-3-2 0,1-5 0,-1-6 15,-2 2-15,-5 0 0,2-2 16,-1 4-16,-4 9 0,-4 4 16,-3 8-16,-3 5 0,-1 6 15,-3 2-15,-4 8 0,-4 5 16,-2 5-16,0 4 0,-6 11 16,-2 8-16,0 1 0,1 2 0,-1 10 15,2 5-15,2 0 16,1 0-16,1 5 0,2-2 15,3-15-15,0-10 0,2-8 0</inkml:trace>
  <inkml:trace contextRef="#ctx0" brushRef="#br0" timeOffset="93678.5296">13131 6700 0,'0'0'0,"-14"3"0,-7 3 0,-11 0 16,-3 1-16,-24 3 0,-11 0 16,-18 1-16,-2 1 0,-27 1 15,-8-1-15,-10-1 0,11-1 0,-65 4 16,8-3-16,16-2 16,12-1-16,-6 2 0,-3 0 15,15-1-15,11 1 0,-7-5 0,-4-1 16,19-3-16,13-3 0,1-3 15,0-4-15,17-5 0,10-5 16,10-12-16,7-7 0,17-1 16,11 1-16,6-9 0,4-6 15,7-2-15,5 0 0,12-8 16,8-7-16,8 10 0,5 7 16,9-12-16,7-6 0,2 6 0,1 6 15,10-5-15,5 0 0,1 7 16,2 5-16,3-2 15,2 2-15,1 5 0,2 6 0,10 1 16,7-1-16,-3 8 0,-2 4 16,12 2-16,8 1 0,1 5 15,0 2-15,18-5 0,11-1 16,-4 2-16,-3 0 0,19 2 16,15 1-16,-9 5 0,-4 2 15,17-2-15,13-1 0,-10 0 0,-6 1 16,22 0-16,15 0 0,-13 7 15,-9 1-15,17 1 0,12 1 16,-16 1-16,-10 0 0,12 5 16,11 3-16,-19 2 0,-13-1 15,14 2-15,8 0 0,-22 3 16,-13 4-16,12-2 0,10 0 16,-18 3-16,-9 1 0,7-2 15,4-3-15,-15 1 0,-8 1 0,7 4 16,2 3-16,-16 2 0,-12-2 15,6 4-15,3 2 0,-12-2 16,-9-1-16,-2 6 0,1 3 16,-11-5-16,-8-3 0,-1 4 15,-1 6-15,-15-3 0,-9-2 0,-3 0 16,-1 2-16,-6-3 16,-2-2-16,-11 3 15,-6 1-15,-5-4 0,-3-1 0,-4 1 0,-4 2 16,0 4-16,-1 0 0,2 6 15,-1 3-15,0-6 0,-2-4 16,1-2-16,3 0 0,0-1 16,-1-1-16,-1-2 0,-1 0 15,-1-4-15,1-2 0,1 0 16,2-1-16,-3-2 0,1-3 16,-7-5-16,-1 2 0,1-2 0,0-4 15,2-4-15,0 0 16,-5 0-16,0-1 0,-5 0 0,-4-1 15,0-4-15,1-2 0,3 3 16,2 0-16,2 2 0</inkml:trace>
  <inkml:trace contextRef="#ctx0" brushRef="#br0" timeOffset="94629.8492">17065 5482 0,'0'0'0,"0"0"15,20-4-15,-8 1 0,1-2 0,11-2 16,7-4-16,0 1 0,0 2 16,15-3-16,7-1 0,-1 2 15,0 2-15,17 0 0,6 2 16,-3 0-16,-5 0 0,23 3 16,18 5-16,-11 0 0,-8 4 0,50 5 15,-4 3-15,-22 1 0,-16 2 16,9 6-16,6 4 15,-16-3-15,-10-2 0,-4 10 0,-2 7 16,-13-9-16,-9-6 0,2 8 16,3 4-16,-11-1 0,-8-4 0,-1 10 15,0 2-15,-11-2 16,-7-2-16,-5 10 0,-2 5 16,-3-9-16,0-6 0,-8 5 15,-4 3-15,-3-8 0,-3-4 0,-4-1 16,-7-1-16,-5-2 0,-6 0 15,-8-2-15,-5-1 0,-1-6 16,2-4-16,-13-3 0,-8-1 16,4-1-16,3 3 0,-14-2 15,-9-1-15,3-5 0,3-2 16,-10 2-16,-7 0 0,5-2 16,4 0-16,-11-4 0,-8-2 15,11 4-15,5 3 0,-18 0 0,-12 2 16,13-4-16,9-1 0,-14-1 15,-10 1-15,10-2 0,5-1 16,-15 2-16,-12 0 0,16-3 16,10-2-16,-16 7 0,-13 4 15,16-2-15,11-3 0,-14 2 16,-8-2-16,14 1 0,11 1 0,-16-5 16,-12-2-16,16-1 0,10-2 15,-8 3-15,-4 0 16,15 0-16,13-1 0,-16 1 0,-7 0 15,15-3-15,11-2 0,-11 0 16,-7-1-16,7 3 0,8 2 0,-7 2 16,-3 1-16,7-1 15,7 0-15,-5 2 0,-3 2 16,9-4-16,7-3 0,-8 1 16,-5-2-16,13-1 0,8 1 0,-9 1 15,-5 0-15,14-3 0,6 1 16,-3 0-16,-4 3 15,5-2-15,4-2 0,-4-2 0,0-2 16,6 5-16,6 4 0,-6-3 16,-4 1-16,11-3 0,8 1 0,-6-2 15,-3 0-15,5 3 16,6 1-16,-5-3 0,-1-3 16,7 2-16,5 1 0,11 2 15,4 1-15,6 0 0</inkml:trace>
  <inkml:trace contextRef="#ctx0" brushRef="#br0" timeOffset="106309.2989">10642 6570 0,'0'0'0,"0"0"0,25 0 15,-11-1-15,1 0 0,11-3 16,8 0-16,2 1 0,3 2 0,17-3 16,7-1-16,-1 1 0,1 0 15,21-3-15,6 0 16,10 0-16,-7 0 0,28-1 0,6 4 15,34-6-15,-25-1 0,3 4 16,2 2-16,-20 1 0,-14 2 0,7 2 16,6 0-16,-19 2 15,-11 0-15,2-2 0,3 0 16,-17 0-16,-11-1 0,-4 1 16,1-1-16,-17-1 0,-13-3 0,-5 1 15,-5 2-15,-8-1 0,-4 1 16,-10-4-16,-9-1 0,-8 3 15,-8 3-15,-10-3 0,-7-2 16,-3-1-16,-3 1 0,-14-2 16,-12 1-16,7 4 0,6 0 0,-20 0 15,-12 1-15,10-5 0,7-2 16,-18 8-16,-15 5 16,8 1-16,4 0 0,-16-3 0,-13-1 15,14 0-15,8 2 0,-13 5 16,-11 3-16,16 0 0,8-1 15,-8 0-15,-6 0 16,15 1-16,8 2 0,-12-2 0,-7-1 16,22-3-16,15 0 0,-4 3 15,0 0-15,13 4 0,9 1 0,1-10 16,2-6-16,14 6 0,9 5 16,2-4-16,3-2 15,9-2-15,8-1 0,9-1 0,9-2 16,-1 1-16,-2 2 0,14-1 15,9-1-15,5 0 0,5-2 0,16 1 16,12 2-16,-7 0 16,-6 2-16,14-9 0,11-7 15,-3 7-15,-1 3 0,12 0 16,9 0-16,-6-1 0,-7-2 0,19 0 16,11 1-16,-12-1 0,-11 2 15,14 0-15,8-1 16,-11 4-16,-10 2 0,16-2 0,10-3 15,-17 3-15,-12 1 0,5-1 16,3 1-16,-10-2 0,-8 2 0,2 1 16,0 0-16,-16-2 0,-12-1 15,2 1-15,1 1 16,-8-1-16,-5 4 0,-9-4 16,-6 2-16,-11-2 0,-6-1 0,-6 1 15,-4 2-15,-6 0 0,-1-1 16,-19 0-16,-14 0 0,1 0 15,-2 0-15,-14-2 0,-9-2 16,1 3-16,0 1 0,-17 2 16,-14 0-16,7 0 0,4-2 0,-17 6 15,-13 1-15,12 2 0,6-1 16,-17 3-16,-13 1 16,10 2-16,7 2 0,-18 2 0,-14 0 15,20-3-15,16-1 0,-12 4 16,-8 3-16,18-2 0,11 0 15,-3 1-15,-4 0 16,20-7-16,13-4 0,2 0 0,1 0 16,14 1-16,11-2 0,7-2 15,4-4-15,10-1 0,6-1 0,10-1 16,6-2-16,7 3 0,4 1 16,17-3-16,12-2 15,-2-4-15,0-2 0,15 2 0,11 3 16,-1-1-16,-1 1 0,18-4 15,13 0-15,-9 1 0,-6 3 0,23 0 16,14 1-16,-11-1 16,-5-2-16,18-5 0,13-3 15,-13 5-15,-9 4 0,19-3 16,14-2-16,-19 3 0,-11 0 0,16 0 16,12 0-16,-19 3 0,-13 3 15,11-1-15,9-2 16,-20 2-16,-14 0 0,-3 3 0,-3 3 15,-15 2-15,-10 0 0,-20-1 16,-14-1-16,-9-1 0</inkml:trace>
  <inkml:trace contextRef="#ctx0" brushRef="#br0" timeOffset="121840.7987">9352 2210 0,'0'0'0,"0"0"0,0 0 0,0 0 16,0 0-16,-30 0 0,30 0 16,-23 8-16,23-8 0,-30 18 15,9-5-15,1 2 0,-1 2 0,-11 6 16,-5 0-16,3 0 0,2 1 16,-4 9-16,3 2 15,5-3-15,5-3 0,3 2 0,8-2 16,5-4-16,4-3 0,10-1 15,6 1-15,3-7 0,5-2 0,12-2 16,6-1-16,3-6 16,1-1-16,7-5 0,5-2 15,-12 0-15,-10 1 0,-7 1 16</inkml:trace>
  <inkml:trace contextRef="#ctx0" brushRef="#br0" timeOffset="122174.6742">9714 2389 0,'0'0'0,"0"0"15,0 0-15,-27 17 0,27-17 0,-25 22 16,12-4-16,1 0 0,1 0 16,0 12-16,2 2 0,3-4 15,3-4-15,6-2 0,6-6 16,8-6-16,3-6 0,8-7 15,5-6-15,-1-3 0,0-2 0,-2-4 16,-2-1-16,3-4 16,-3 0-16,-7 1 0,-3 1 15,-7 1-15,-6 3 0,-8 2 16,-6 3-16,-3 1 0,-3 0 0,-8 5 16,-8 6-16,6 2 0,0 1 15,-7 1-15,0 2 16,5 0-16,4-1 0,7 1 0,4 0 15,6 1-15,6 1 0,0-4 16,0 0-16,0 0 0</inkml:trace>
  <inkml:trace contextRef="#ctx0" brushRef="#br0" timeOffset="122710.0343">10311 2288 0,'0'0'0,"0"0"0,0 0 0,0 0 15,-6 25-15,6-25 0,-11 28 16,2-10-16,-1 1 0,-1 4 16,-2 2-16,-1 1 0,1-2 0,-2 5 15,0 0-15,3-4 16,2-4-16,0 0 0,3-6 16,1-7-16,3-2 0,3-6 0,3-6 15,3 0-15,1-3 0,4-5 16,5-4-16,3-2 0,3 0 15,9-7-15,2 1 16,-1 1-16,0 3 0,3-3 0,-2 2 16,-6 5-16,-4 4 0,-4 5 15,-1 1-15,-4 6 0,-2 4 0,-4 6 16,-1 4-16,-4 2 16,-2 3-16,-2 4 0,-3 3 0,-2-1 15,0-1-15,-4 0 0,-2-1 16,-2-2-16,1-1 0,1-3 15,0-2-15,2-3 0,2-3 16,4-6-16,3-6 16,5-3-16,5-3 0,5-6 0,6-5 15,5-1-15,5-3 0,7-2 16,3-1-16,6-2 0,-3 3 16,-5 4-16,-1 2 0,-3 4 0,-7 5 15,-5 5-15,-3 3 0,-6 7 16,1 2-16,-8 10 0,-4 4 15,-2 0-15,-2-1 0,-6 8 16,-3 4-16,1 0 0,1-1 0,-2 3 16,-3 3-16,3-6 15,1-3-15,3-6 0,1-5 16,2-3-16</inkml:trace>
  <inkml:trace contextRef="#ctx0" brushRef="#br0" timeOffset="122958.4766">11330 2332 0,'0'0'0,"0"0"16,0 0-16,-10 25 0,10-25 0,-15 32 16,1-5-16,1 2 0,-1 3 15,-6 14-15,-1 3 0,-4 8 16,0-5-16,0 2 15,-1 0-15,0-2 0,7-11 0,3-6 16,4-10-16,3-12 0,2-5 16,4-11-16,1-4 0,0 1 15,-1 2-15,2 0 0</inkml:trace>
  <inkml:trace contextRef="#ctx0" brushRef="#br0" timeOffset="123192.6194">11267 2352 0,'0'0'0,"9"-3"0,4-3 16,5 2-16,4 0 0,9 2 16,1 2-16,7 4 0,0 3 15,-4 0-15,-3 1 0,-6 1 16,-5 2-16,-7 0 0,-4 1 16,-8 2-16,-6-2 0,-9 4 15,-5 0-15,-4 1 0,-4 0 0,-3-1 16,-5 0-16,-2 2 0,3-2 15,5-3-15,5-2 0,5-4 16,4-4-16,3-1 0,4 0 16,0-1-16</inkml:trace>
  <inkml:trace contextRef="#ctx0" brushRef="#br0" timeOffset="123410.2537">12021 2037 0,'0'0'16,"0"0"-16,0 0 0,-4 20 0,4-20 15,-9 28-15,1-6 0,-2 6 16,-1 6-16,-6 11 0,-3 3 16,1-4-16,1 0 0,1 6 0,1-4 15,3 0-15,3-8 0,6-9 16,3-5-16,4-7 0,4-5 15,-3-4-15,0-1 0,0-2 0</inkml:trace>
  <inkml:trace contextRef="#ctx0" brushRef="#br0" timeOffset="123609.2543">12285 2345 0,'0'0'0,"0"0"0,0 0 0,-14 18 15,14-18-15,-19 24 0,6-6 16,2 2-16,0 1 0,0 2 16,1 3-16,-2 3 0,2-3 15,3-5-15,1-5 0,3-5 0,2-6 16,0-1-16,0 1 0,-1-1 16</inkml:trace>
  <inkml:trace contextRef="#ctx0" brushRef="#br0" timeOffset="123759.1752">12322 2049 0,'0'0'16,"0"0"-16,0 0 0,27 7 0,-27-7 16,26 14-16,-12-2 15,0-1-15,-3-2 0,-1-1 0</inkml:trace>
  <inkml:trace contextRef="#ctx0" brushRef="#br0" timeOffset="124343.5747">12673 2295 0,'0'0'0,"0"0"0,0 0 16,-6 25-16,6-25 0,-11 24 15,2-7-15,-3 1 0,-3 1 0,-3 2 16,-1 1-16,-3 4 0,3 0 0,0-4 15,1-3-15,3-3 16,2-5-16,1-3 0,4-4 16,2-3-16,4-3 0,3-4 15,5-4-15,2-3 0,3-3 16,9-2-16,9-4 16,-2 0-16,0-1 0,7-3 0,1 1 15,2 2-15,-6 6 0,-4 1 0,-4 4 16,-3 4-16,-3 3 0,-4 5 15,-2 4-15,-5 4 0,-4 4 16,-3 4-16,-5 1 0,-2 1 16,1 3-16,-4 1 0,-3 2 15,-1-3-15,-2-5 0,2 1 16,0 0-16,1-3 0,2-2 0,2-4 16,3-1-16,1-4 15,3-1-15,4-7 0,3-3 16,5 0-16,3-5 0,4-1 0,2-3 15,10-5-15,3-1 0,2-1 16,2-2-16,0 2 0,1 2 16,2 0-16,-4 2 0,-6 5 15,-6 5-15,-4 5 0,-3 2 16,-3 4-16,-2 5 0,-4 4 16,-3 5-16,-3-1 0,-1 2 0,-5 6 15,-1 3-15,-3 3 16,-2 2-16,1 1 0,0 0 15,0 3-15,1-4 0,2-5 0,2-5 16,1-7-16,1-5 0,1-2 16,3-2-16,3-5 0,1-2 15,0 1-15,0-1 0,-2 2 16</inkml:trace>
  <inkml:trace contextRef="#ctx0" brushRef="#br0" timeOffset="124677.705">13200 2473 0,'0'0'0,"0"0"15,0 0-15,0 0 0,0 0 0,27-3 16,-27 3-16,23 1 0,-6-1 16,1 0-16,1 0 0,1-1 15,0-1-15,2-1 0,4-2 16,4-3-16,0-2 0,-3-1 16,-4 0-16,-2 0 0,-3 0 0,-2 0 15,-4-2-15,-3 0 16,-4-3-16,-4 3 0,-4 0 0,-5 3 15,-4 3-15,-4 1 0,-4 3 16,-2 4-16,-1 4 0,-8 3 16,-2 6-16,3 0 0,2 3 15,4 3-15,3 2 0,5 1 16,3 2-16,3 4 0,4-2 16,6-4-16,3-3 0,4-4 15,4 0-15,7-2 0,4-2 0,4-4 16,4-1-16,2-3 0,1-3 15,6-1-15,-2-1 16,-7 1-16,-7-1 0,-5 1 0</inkml:trace>
  <inkml:trace contextRef="#ctx0" brushRef="#br0" timeOffset="125077.7231">13930 2355 0,'0'0'15,"0"0"-15,0 0 0,-13 19 0,6-9 16,-3 4-16,-2 5 0,-2 0 16,1 1-16,-2 6 0,0 2 15,3-1-15,2-4 0,2-5 16,0-4-16,1-1 0,3-5 0,2-3 16,2-5-16,1-6 15,2-3-15,5-2 0,4-2 0,2-2 16,2 1-16,1-5 0,3-3 15,5-3-15,2 0 0,-1 1 16,2 0-16,-4 3 0,-2 2 16,-1 3-16,-1 5 0,-1 2 15,-3 2-15,-1 6 0,-3 1 16,-1 6-16,-1 4 0,-5 2 16,-1 2-16,-3 4 0,-1 2 0,-1 3 15,-3 4-15,0-2 16,-1 2-16,0-4 0,-1 0 0,1-2 15,-1-2-15,2-2 0,2-1 16,0-6-16,-1-3 0,6-5 16,2-1-16,-2-1 0,1 0 15,-2 0-15</inkml:trace>
  <inkml:trace contextRef="#ctx0" brushRef="#br0" timeOffset="125328.0656">14593 2219 0,'0'0'0,"0"0"15,0 0-15,-6 27 0,1-10 0,-3 3 16,-3 2-16,-5 10 0,-2 2 16,2 2-16,-1 2 0,1 5 15,1-3-15,5-8 0,4-7 16,3-5-16,3-6 0,11-2 15,7-3-15,4-5 0,3-6 16,2-1-16,3-4 0,-1 1 16,-1-3-16,0 1 0,-7 2 15,-5 2-15</inkml:trace>
  <inkml:trace contextRef="#ctx0" brushRef="#br0" timeOffset="125513.6883">14437 2447 0,'0'0'0,"0"0"0,23-3 16,-23 3-16,34-6 0,-11 4 0,5 0 16,7-1-16,-1 0 0,5 1 15,3 2-15,1-1 0,-8 1 16,-6-1-16</inkml:trace>
  <inkml:trace contextRef="#ctx0" brushRef="#br0" timeOffset="141795.6462">10469 6738 0,'0'0'0,"0"0"16,0 0-16,0 0 0,0 0 0,23-2 15,-23 2-15,23-3 0,-23 3 16,34-4-16,-10 2 16,0-2-16,2 0 0,5 0 0,3 0 15,12 0-15,1 0 0,16 1 16,3 0-16,-1 1 0,-2 1 15,17 2-15,3 0 0,8 0 16,-5-1-16,19 0 0,3 0 16,-7 0-16,-7 0 0,53 2 15,-6 2-15,-12-1 0,-9 1 0,10-4 16,8-1-16,-12-1 0,-7 4 16,17-5-16,12 0 0,-11 0 15,-8-1-15,14 3 0,12 2 16,-6-1-16,-5 1 0,11 1 15,9-1-15,-12-2 0,-8-3 16,16-1-16,11-1 0,-18 1 16,-11 1-16,13 3 0,8 2 15,-13-4-15,-8-4 0,10 0 16,6 2-16,-15 5 0,-9 5 0,6-2 16,6 0-16,-17-3 0,-11-1 15,6 3-15,3 1 0,-9-1 16,-6-4-16,6-1 0,4-3 15,-18 2-15,-13 1 0,2 4 16,2 2-16,-15 0 0,-8-1 16,2-2-16,2-3 0,-12 1 15,-8 1-15,-1 1 0,-1 0 16,-10-1-16,-7 0 0,-5 0 0,-4 1 16,-6-2-16,-3-1 0,-10 2 15,-6 0-15,-3 1 0,-2 1 16,-9-2-16,-7 0 0,-5 2 15,-3 0-15,-12-3 0,-7-4 16,-1 4-16,-2 2 0,-11-2 16,-9-1-16,3-3 0,1-2 0,-15 5 15,-9 4-15,3-1 0,2 0 16,-14-1-16,-10-3 0,6 2 16,3 0-16,-12-2 0,-8-1 15,7-4-15,6-1 0,-17 4 16,-11 3-16,9 2 0,7 1 15,-13-3-15,-10-1 0,11 2 16,6 2-16,-14 1 0,-8-1 16,9 0-16,7 0 0,-14-1 15,-10 0-15,15 3 0,11 3 0,-15 2 16,-12 1-16,14-1 0,8 2 16,-8-3-16,-5 1 0,12 0 15,10 1-15,-8 0 0,-6 3 16,16-4-16,9-2 0,-7 2 15,-5 3-15,15-1 0,9-2 0,1-3 16,-1-4-16,9-2 16,7-1-16,0 8 0,1 5 15,9-7-15,7-4 0,2-3 0,2-2 16,12 6-16,11 5 0,-1-5 16,0-3-16,10 2 0,6 2 15,6-4-15,4-2 0,5 3 16,3 4-16,4 0 0,2 1 15,3-4-15,2-5 0,11 3 16,7-2-16,2 4 0,3 2 0,9-2 16,4-2-16,-11 0 15,5-2-15,12 0 0,6 2 16,-1 0-16,-2 2 0,10-1 0,8-2 16,1 1-16,0 0 0,42-2 15,-2 2-15,-11 1 0,-7 1 16,11-3-16,9-1 0,-13 0 15,-7 2-15,11-1 0,8 2 16,-7-1-16,-6 1 0,10 1 16,9 2-16,-13-1 0,-11-1 0,12-1 15,7 0-15,-7 1 0,-4 1 16,10 1-16,8 1 0,-9-2 16,-6 0-16,7-1 0,6 1 15,-9-1-15,-7 0 0,9-1 16,8-3-16,-10 4 0,-7 0 15,9 1-15,7 0 0,-12 0 16,-6 0-16,6 1 0,4 1 16,-10-1-16,-6 0 0,11 2 15,6 0-15,-11 0 0,-7-1 0,3 0 16,2-2-16,-9 1 0,-7-1 16,7-1-16,5-1 0,-8 2 15,-6 0-15,4-1 0,3 0 16,-11 2-16,-6 0 0,3 0 15,4 0-15,-8-2 0,-3 0 0,2 1 16,2 2-16,-5-3 16,-5 0-16,3 1 0,0 3 15,-7-1-15,-4 2 0,-1-3 0,2-1 16,-5 1-16,-2 1 0,0-3 16,0 0-16,-7-3 0,-7 0 15,1 1-15,0 2 0,-7 0 16,-4-2-16,-12 3 0,-5 3 15,-2-3-15,1 4 0,-1-4 16</inkml:trace>
  <inkml:trace contextRef="#ctx0" brushRef="#br0" timeOffset="160697.5151">7854 9176 0,'0'0'0,"0"0"16,0 0-16,0 0 0,25-4 0,-25 4 16,0 0-16,24-1 0,-14-2 15,3 3-15,1 0 0,1 1 16,2 1-16,2-1 0,-1-2 16,2-1-16,1 0 0,8 0 15,2 1-15,-2-2 0,2-1 0,2 1 16,3 2-16,7-4 0,-1 0 15,1 0-15,1-1 0,-2 1 16,-1 2-16,9-1 0,0 1 16,-2 0-16,1 0 0,-3 1 15,-1 0-15,-1-2 0,0 1 0,6 1 16,-2 1-16,-1 0 16,-2-1-16,1 1 0,1-1 15,-2-1-15,-1 1 0,0 0 0,0-1 16,-1 1-16,-1-1 0,0 2 15,0 2-15,1-2 0,0 0 16,-1-1-16,-2 2 0,0 0 16,-1 1-16,-1-3 0,1-2 15,-1 2-15,1 5 0,-1-1 16,-1 0-16,-1-2 0,0-3 0,0 1 16,2-1-16,-2 3 0,0 0 15,1-1-15,0-1 16,0 0-16,-2 1 0,0-1 15,0-2-15,1 3 0,-2 2 0,2-1 16,3-1-16,-3 0 0,-1 1 16,1 0-16,0-1 0,-1-2 15,0 0-15,-2-1 0,-1 0 16,1 2-16,1 2 0,1 0 16,0-1-16,0 1 0,-2-1 0,-1-1 15,0 2-15,-1-3 0,-1 0 16,2 3-16,0 1 15,-1 0-15,-1 0 0,-4-1 0,3 0 16,0-1-16,1 0 0,-1 1 16,1 1-16,0 0 0,0 1 15,-2-2-15,1-1 0,0 0 16,-2 1-16,3 0 0,1 1 16,-3-2-16,0 0 0,0-1 15,0 0-15,1 2 0,0 1 0,-2-1 16,0 0-16,0 0 0,1 2 15,-1-1-15,2-1 0,-2 0 16,0 1-16,-1-3 0,0-3 16,1 4-16,1 1 0,-1 3 15,-1 0-15,0-3 0,0-5 16,0 4-16,1 2 0,-2-2 16,0-1-16,1 0 0,-1 0 15,-2 1-15,1 2 0,0-1 0,-1 1 16,0 0-16,0 0 0,0 1 15,0-1-15,0-2 0,2-1 16,-1 3-16,-1 1 0,0-2 16,0-3-16,2 4 0,0 2 15,-2 0-15,-1-2 0,0-2 16,0-3-16,0 1 0,0 3 0,2 0 16,0 1-16,-2 0 0,-1-2 15,0-1-15,0 0 16,0 0-16,1 0 0,-1 4 0,0 0 15,-2-3-15,0-2 0,0 1 16,0 0-16,-1 1 0,2-1 16,0 2-16,1 1 0,-2 1 15,-2 0-15,1-1 0,0 0 16,-4-2-16,1-2 0,2 3 16,1 2-16,-2-1 0,1 0 0,-1-2 15,1-1-15,-1 0 0,1 1 16,-1-1-16,1-2 0,1 2 15,0 2-15,0 1 0,0 0 16,-2-1-16,0 0 0,-1-1 16,0 0-16,2-2 0,1 1 15,-1 3-15,1 3 0,0-1 16,-1 1-16,1-2 0,1-2 16,-1-2-16,1 1 0,1 1 15,0 1-15,0 1 0,-2 1 0,2-2 16,0 0-16,0-2 0,0-3 15,0 2-15,-1 4 0,2 1 16,0 1-16,-1-1 0,0-1 16,0 0-16,1-2 0,-1 0 15,-1 0-15,1 0 0,0 0 0,-1 1 16,0 2-16,-1-5 16,0-1-16,0 1 0,-1 2 0,1-1 15,1 1-15,-2 0 16,0 2-16,-3-3 0,-1-2 0,1-1 15,-2 0-15,0 0 0,-1 2 16,-1 0-16,-1 0 0,-3 1 16,0 1-16,-2 0 0,-1 0 15,1 0-15</inkml:trace>
  <inkml:trace contextRef="#ctx0" brushRef="#br0" timeOffset="167855.5667">2113 10412 0,'0'0'0,"0"0"0,0 0 0,0 0 15,0 0-15,33-4 0,-33 4 16,32 2-16,-13-2 0,3 0 15,4-3-15,0 4 0,2 3 0,12-2 16,8-2-16,-1 2 16,1 0-16,18 1 0,6-2 15,9 3-15,-4 0 0,21 1 0,1-1 16,-5-2-16,-5-1 0,18 0 16,0-2-16,33 0 0,-17 0 15,-2 0-15,1 1 0,-15-3 16,-9 0-16,1 1 0,-1 1 15,-9-1-15,-6-1 0,2 2 16,1 2-16,-11-1 0,-6-1 0,-3 0 16,0 0-16,-11 2 0,-7 1 15,-4 1-15,-1-1 16,-12 5-16,-6 2 0,-7-3 0,-6-3 16,-3 0-16</inkml:trace>
  <inkml:trace contextRef="#ctx0" brushRef="#br0" timeOffset="170390.7909">11998 10406 0,'0'0'0,"0"0"15,0 0-15,22-2 0,-22 2 0,23 3 16,-23-3-16,31 1 0,-12-2 15,4 2-15,3 1 0,3 0 16,1 0-16,13 1 0,3-2 16,4 0-16,2 0 0,17 0 15,4 1-15,15 0 0,-1 1 0,21-2 16,4 0-16,10 0 0,-5-2 16,53 3-16,-11 1 0,-10-1 15,-7 2-15,4-2 0,2 0 16,-9-1-16,-6-1 0,11 0 15,7 0-15,-1 2 0,0 1 0,7 1 16,4 1-16,-7 0 16,-4 2-16,9-2 0,5 0 15,-12-1-15,-8-1 0,4 4 0,5 1 16,-10-1-16,-6-1 0,4-2 16,3 1-16,-5-1 0,-4 0 15,-5 4-15,-4 1 0,-5 1 16,-6-1-16,6-1 0,3-2 15,-8 2-15,-5-1 0,3 2 16,0 2-16,-10-1 0,-9-2 16,-7 1-16,-4-2 0,-9-2 0,-7-1 15,-9-3-15,-9-3 16,-11-4-16,-9-2 0,-16-9 16,-8-6-16,-19-2 0,-10-2 0,8 9 15,4 5-15,3 4 0</inkml:trace>
  <inkml:trace contextRef="#ctx0" brushRef="#br0" timeOffset="171191.7722">13522 10583 0,'0'0'0,"-12"0"0,-2 0 16,2 0-16,-1 1 0,-10 1 0,-6-1 15,0 1-15,1 1 0,-15 0 16,-5-1-16,3 0 0,1-1 0,-13-1 15,-3-1-15,4-3 16,2-1-16,-13-1 0,-4-2 16,7 0-16,6 0 0,-12-6 15,0-3-15,7 0 0,7 2 0,-10-7 16,-1-1-16,15 0 16,7 1-16,-14-21 0,3-5 0,12 3 15,8 4-15,10-6 0,6-1 16,6 3-16,3 4 0,10-12 15,6-6-15,4 4 0,3 4 16,14-9-16,10-4 0,3 2 16,3 2-16,17-6 0,9-2 15,-5 16-15,-4 8 0,24-9 0,16-6 16,-5 13-16,-4 9 0,19-2 16,13-1-16,-11 10 0,-6 7 15,23 8-15,15 6 0,-17 8 16,-14 6-16,17 14 0,12 9 15,-18-1-15,-13 0 0,4 12 16,1 7-16,-19-2 0,-13-1 0,1 15 16,1 11-16,-14-9 0,-8-7 15,-9 5-15,-6 6 16,-14-10-16,-10-5 0,-14 8 16,-10 4-16,-11-13 0,-7-6 0,-23 2 15,-15 1-15,-4-7 0,-3-4 0,-23-3 16,-17 1-16,4-7 15,3-4-15,-19 3 0,-12 3 16,38-10-16,29-5 0,19-4 16</inkml:trace>
  <inkml:trace contextRef="#ctx0" brushRef="#br0" timeOffset="174888.5774">15139 8828 0,'0'0'0,"0"0"0,0 0 16,0 0-16,0 0 0,-18 24 15,18-24-15,-16 23 0,6-8 0,-3 2 16,-3 3-16,-1 1 0,-2 0 16,-4 6-16,1 0 15,2-4-15,2-2 0,-1 0 0,5-3 16,2-5-16</inkml:trace>
  <inkml:trace contextRef="#ctx0" brushRef="#br0" timeOffset="175078.2145">15241 8898 0,'0'0'0,"0"0"15,0 0-15,0 0 0,-11 23 0,11-23 16,-24 29-16,8-10 0,-2 1 15,-3 4-15,-2 1 0,-8 6 16,0 0-16,-4 6 0,3-4 16,2-6-16,3-6 0,5-4 15,4-3-15,4-3 0</inkml:trace>
  <inkml:trace contextRef="#ctx0" brushRef="#br0" timeOffset="175262.0345">15086 9106 0,'0'0'0,"0"0"0,0 0 0,4 25 0,-4-25 16,0 32-16,-1-10 15,-1 3-15,-1 0 0,-3 11 0,1 2 16,-1-1-16,1-4 0,-1 4 16,1-5-16,-1-6 0,2-5 15,-1-4-15,2-3 0,1-3 0</inkml:trace>
  <inkml:trace contextRef="#ctx0" brushRef="#br0" timeOffset="175478.5689">15404 8734 0,'0'0'0,"0"0"0,0 0 16,0 0-16,0 0 0,0 0 15,3 33-15,-3-33 0,-5 29 0,1-11 16,-3 3-16,1-2 16,-1 0-16,-1-3 0,1-1 15,0-3-15,1-1 0,0-2 16,3-3-16,1-4 0,-1 2 0,1-1 16</inkml:trace>
  <inkml:trace contextRef="#ctx0" brushRef="#br0" timeOffset="176129.0986">15615 8699 0,'0'0'0,"0"0"16,0 0-16,24 7 0,-24-7 0,19 8 16,-9-1-16,-1 3 0,0-2 15,-1 3-15,-3 0 16,-1 2-16,-1 2 0,-3 3 0,-3-3 16,-2 0-16,-3-2 0,-5 0 15,-6-1-15,0-1 0,2-1 0,-3-2 16,-1 1-16,0-4 15,1 1-15,-2-4 0,2-4 16,8-2-16,2 0 0,5-1 16,4-2-16,4 1 0,5 0 0,2 1 15,3-1-15,1 1 0,2 3 16,2 0-16,3 1 16,-2 2-16,-1 0 0,2 3 15,-3 2-15,-6 0 0,-1 1 0,-2 1 16,-3 2-16,-2 0 0,-3-1 15,-8 2-15,-6 1 0,-2 0 16,-2 1-16,-4-2 0,-2 0 16,-7 3-16,2-2 0,0-2 15,2-2-15,4-2 0,2-2 0,5-1 16,4-3-16,3 1 0,2 0 16,8-3-16,7-4 0,3 3 15,3-1-15,6 1 0,4-1 16,8-1-16,0 1 0,1 0 15,2 1-15,-6 1 0,-2 1 0,-2 1 16,0 2-16,-6 1 16,-2 2-16,-8 0 0,-6 3 15,-5 2-15,-5 1 0,-8 3 16,-7 1-16,-5 0 0,-1 0 16,-10 1-16,-5 1 0,-4 2 0,4-2 15,-1 0-15,-2-1 0,8-2 16,5-2-16,4 0 0,8-2 15,9-5-15,3-3 0,9-2 16,8 1-16,7-3 0,6 0 0,9-5 16,6-1-16,3 0 15,1 0-15,4 1 0,4 0 0,-5 0 16,-3 0-16,3 1 0,-3 3 16,-7-1-16,-6 2 0,-6 0 15,-5 1-15,-5 0 0</inkml:trace>
  <inkml:trace contextRef="#ctx0" brushRef="#br0" timeOffset="176430.3789">15616 9223 0,'0'0'0,"0"0"0,0 0 15,-3 29-15,2-15 0,0 3 16,-1 3-16,-2 5 0,1-2 15,0-2-15,-2-3 0,1-2 16,-2-1-16,0-3 0,-2-1 16,-3-4-16,-1 0 0,-2-4 0,-3-2 15,2-3-15,0-2 0,2-4 16,1-4-16,3-1 0,2-1 16,4-1-16,3 1 0,5 1 15,2 2-15,5-1 0,5 1 16,2 0-16,2 0 0,9-2 15,5 0-15,-7 3 0,-5 1 0,-4 3 16</inkml:trace>
  <inkml:trace contextRef="#ctx0" brushRef="#br0" timeOffset="176830.6586">16115 8833 0,'0'0'16,"0"0"-16,0 0 0,24 3 15,-24-3-15,19 7 0,-8-1 0,1-1 16,0 0-16,0 1 0,0 2 16,-2 0-16,-1 0 0,-4 3 15,-3 2-15,-6-2 0,-2 0 16,-8 1-16,-4 1 0,-4-1 15,-3 0-15,-3 3 0,-4-1 16,-6 4-16,3 0 0,3-4 16,1-2-16,6-2 0,4-2 15,4 0-15,4-1 0,5-3 0,4-1 16,7-2-16,7-1 16,6-1-16,5 0 0,6-2 0,6 0 15,2-2-15,2-1 0,1 2 16,2 0-16,2 1 0,-6 2 15,-5 1-15,-5 0 0,-8 1 16,-3 3-16,-12 3 0,-9 3 16,-2-2-16,-5-1 0,4 0 15,1-1-15,1-3 0</inkml:trace>
  <inkml:trace contextRef="#ctx0" brushRef="#br0" timeOffset="176980.175">15802 9294 0,'0'0'0,"0"0"0,0 0 0,0 0 15,34-11-15,-34 11 0,44-14 16,-17 7-16,3-1 0,12-1 16,3-1-16,-1 0 0,-1-1 0,7 1 15,-5 1-15,-5 0 0,-5 2 16,-2 0-16,-6 2 0,-6 1 16</inkml:trace>
  <inkml:trace contextRef="#ctx0" brushRef="#br0" timeOffset="177397.877">16087 9154 0,'0'0'0,"0"0"0,0 0 0,-2 21 15,2-21-15,-6 24 0,2-8 16,-2 2-16,1 0 0,1-2 15,-1 1-15,1 1 0,0-2 0,1-3 16,1-2-16,0-2 16,1-1-16,3-4 0,3-3 15,2-1-15,2-1 0,3-3 0,2-1 16,2-2-16,-1-3 0,9-4 16,4-2-16,-2 0 0,1 0 15,4-3-15,0-1 0,-3 1 16,-1 1-16,-2-2 0,-2-1 15,-2 3-15,-2 3 0,-4 0 16,0-2-16,-3 3 0,-2 2 0,-2 2 16,-1 4-16,-1 1 15,-2 2-15,-1 3 0,1 2 16,-2 3-16,0 2 0,-2 4 0,0 2 16,-1 2-16,-1-2 0,1 0 15,0 2-15,-1-3 0,1-2 16,0-2-16,0 0 0,0-2 0</inkml:trace>
  <inkml:trace contextRef="#ctx0" brushRef="#br0" timeOffset="177647.6935">16763 8995 0,'0'0'0,"0"0"0,0 0 0,13 22 16,-13-22-16,11 34 0,-6-11 15,-1 3-15,0 2 0,0 9 16,-1-1-16,-1-2 0,-1-3 0,-2 6 16,-2-3-16,0-8 0,-2-8 15,-5-2-15,-4-2 16,-4-1-16,-2-4 0,-9-3 0,-9-2 16,0-5-16,-3-3 0,-13-5 15,-5-1-15,13 2 0,11 2 0,7 0 16</inkml:trace>
  <inkml:trace contextRef="#ctx0" brushRef="#br0" timeOffset="189560.6557">12279 10386 0,'0'0'0,"0"0"16,0 0-16,0 0 0,0 0 0,0 0 15,29 1-15,-29-1 16,28 2-16,-28-2 0,46 1 16,-19-1-16,4 1 0,7-1 0,6-1 15,15 0-15,3-1 0,21 1 16,4 0-16,13 0 0,-4 0 16,23-3-16,2-2 0,4 0 15,-13 0-15,46 0 0,-16 4 16,-22-2-16,-14-1 0,-4 0 15,-4-1-15,-17 2 0,-10 1 0,-8-2 16,-6-1-16,-12 0 0,-7 1 16,-8 1-16,-5 2 0,-9-2 15,-6 1-15,-5 1 0,-5 2 16,-5-1-16,-5 3 0,-8 2 16,-5 0-16,6-2 0,-2 1 15,-12 0-15,-8 3 0,1-1 16,-3 0-16,-11 1 0,-9 1 15,-7 0-15,1-4 0,-13 5 16,-12 3-16,-6-3 0,7-3 0,-44 2 16,2-2-16,12 2 15,8 1-15,-5-2 0,-4-3 0,13 1 16,9 0-16,2 1 0,1 1 16,16-1-16,8 0 0,9 0 15,6 2-15,18-8 0,13-3 16,14-1-16,10 2 0,4-2 15,2 1-15,15-2 0,8-1 16,12 1-16,7 0 0,21-2 16,15-1-16,1-2 0,2-2 15,18 3-15,11 1 0,-3 2 0,-2 3 16,13 0-16,8 0 0,-11 4 16,-8 2-16,10 3 0,7 2 15,-15-3-15,-9 1 0,-8 0 16,-5 1-16,-22 3 0,-15-1 0,-19 0 15,-12 0-15,-17-6 16,-13-2-16,3-1 0,1 1 0,2 0 16</inkml:trace>
  <inkml:trace contextRef="#ctx0" brushRef="#br0" timeOffset="200421.0737">12000 10275 0,'0'0'0,"0"0"0,0 0 16,23 4-16,-23-4 0,25 3 0,-25-3 16,35 5-16,-13-3 0,4 1 15,5 0-15,11 1 0,2-2 16,7 0-16,6-1 0,14 0 0,-3-2 15,19 1-15,3-1 16,8 2-16,-8 1 0,14-1 16,-2-2-16,-9-1 0,-8 1 0,37-2 15,-8-1-15,-17 3 0,-12 3 16,-5-5-16,-2-2 16,-10-3-16,-9-1 0,-5 4 0,-2 2 15,-9-1-15,-7 1 0,-5 0 16,-4 1-16,-9 0 0,-3 0 15,-6 1-15,-5 2 0,-2 1 16,-2 0-16,-3 0 0,-1 2 16,-3-4-16,0-1 0,-5 4 15,-4 2-15,0 1 0,0 0 0,-5 0 16,-4 1-16,-1 2 0,-4-1 16,-5 0-16,-5-2 0,-2-1 15,-2-3-15,-9 1 0,-7 0 16,-12-2-16,0-1 0,-7 0 15,-6 0-15,-9 0 0,6-2 0,-48-3 16,4-2-16,17 4 0,11 2 16,-2 7-16,-1 4 15,13-1-15,10-1 0,4-4 0,3-5 16,15 3-16,10 0 0,5-1 16,1-2-16,14 0 0,9-1 15,12-1-15,8 1 0,6-2 16,0-3-16,13-1 0,10-2 15,8 1-15,6-1 0,-3 5 16,12-2-16,-3 3 0,5-3 0,15 3 16,11 0-16,37-2 0,-11 1 15,5-3-15,4-1 16,-10 2-16,-6 3 0,12 5 0,8 2 16,-15 4-16,-9 1 0,0 2 15,2-1-15,-17-1 0,-12 0 16,-12 7-16,-8 5 0,-14-6 15,-9-4-15,-7-3 0</inkml:trace>
  <inkml:trace contextRef="#ctx0" brushRef="#br0" timeOffset="212366.2732">5231 15406 0,'0'0'0,"0"0"0,0 0 0,23-2 16,-23 2-16,0 0 0,30-5 15,-19 4-15,0 0 0,2-1 16,3 1-16,0 0 0,1 0 0,0 0 15,0 0-15,1 1 16,-1 1-16,8-1 0,0 0 0,0-1 16,1 1-16,-4 1 0,-3 2 15,0 0-15,-1 1 0,-2 0 16,0 0-16,-3 2 0,-1 1 0,-4 1 16,-3 0-16,-1 0 15,-2 0-15,-2 3 16,-6 4-16,-1 2 0,-2-1 0,-4 3 15,-2 0-15,-1 2 0,-3 2 0,-3 7 16,0 1-16,-1-2 0,-1-2 16,-2 0-16,1 0 0,1 2 15,4 2-15,-1 4 0,3-3 16,3-6-16,1-5 0,6-5 16,-1-3-16,3-2 0</inkml:trace>
  <inkml:trace contextRef="#ctx0" brushRef="#br0" timeOffset="212640.7217">5824 15879 0,'0'0'0,"0"0"15,0 0-15,0 0 0,0 0 16,0 0-16,8 19 0,-8-19 16,0 0-16,0 0 0,0 0 15,0 0-15,0 0 0,0 0 16,0 0-16,0 0 0</inkml:trace>
  <inkml:trace contextRef="#ctx0" brushRef="#br0" timeOffset="213233.4762">6289 15470 0,'0'0'0,"0"0"16,0 0-16,0 0 0,0 0 0,0 0 15,0 0-15,0 0 0,0 0 16,0 0-16,-5 28 15,5-28-15,0 0 0,-12 32 16,4-20-16,0 1 0,1 0 16,0-2-16,-2 0 0,2-1 15,-1 0-15,1-1 0,1 0 16,0-1-16,2 0 0,0-2 16,1 0-16,1-1 0,1-1 0,1 0 15,3 0-15,0-1 0,2 0 16,1-1-16,3 0 0,1 0 15,1-1-15,2 1 0,-2 0 16,3 1-16,0 2 0,1 1 16,3 1-16,-1 0 0,-1 2 0,4 2 15,-2 2-15,-3 1 0,-2 3 16,-1 2-16,-4 5 16,-1-2-16,-3 1 0,-1 0 15,1-1-15,-4 0 0,-4 0 0,-1 3 16,-3-1-16,-1-5 0,-4-2 15,-1-3-15,-2-1 0,1-3 16,1-3-16,-4-3 0,-1-3 16,-2-3-16,-1-1 0,1-4 15,1-3-15,-2-6 0,1-5 0,5 5 16,3 3-16,2 2 0</inkml:trace>
  <inkml:trace contextRef="#ctx0" brushRef="#br0" timeOffset="213484.0011">6261 15440 0,'0'0'0,"0"0"0,0 0 15,0 0-15,0 0 0,0 0 0,0 0 16,25 7-16,-25-7 0,26 4 16,-26-4-16,37 4 0,-17-2 0,4-1 15,5 2-15,-1-3 16,1 0-16,2-2 0,-5 2 16,-4 0-16</inkml:trace>
  <inkml:trace contextRef="#ctx0" brushRef="#br0" timeOffset="214045.6215">5790 15787 0,'0'0'0,"0"0"16,0 0-16,0 0 0,0 0 0,0 0 15,0 0-15,13 25 16,-13-25-16,0 0 0,9 26 15,-9-26-15,0 0 0,7 23 0,-7-17 16,1-1-16</inkml:trace>
  <inkml:trace contextRef="#ctx0" brushRef="#br0" timeOffset="215068.708">5575 16404 0,'0'0'15,"0"0"-15,0 0 0,-22-7 0,13 1 16,-4-2-16,-5-2 0,0 0 15,-2-1-15,-7-3 0,1 1 16,-1-4-16,-1-1 0,-1-3 16,1 0-16,-3-5 0,2 0 15,-3 1-15,0 1 0,4-3 0,1-1 16,4 0-16,2 0 0,-2-6 16,2 0-16,3-1 0,3-2 15,1 1-15,2 1 0,2-2 16,1 1-16,6-1 0,3-1 15,5-2-15,1 0 16,5-5-16,1 4 0,3-1 0,2 1 16,6 3-16,5 2 0,1-2 15,-3 1-15,7 3 0,4 5 0,3 0 16,3 0-16,8-2 0,1 2 16,2 6-16,2 3 0,-2 6 15,-1 3-15,4 0 0,4-1 16,1 4-16,1 2 0,39 8 15,2 8 1,-8 5-16,-3 6 0,-26-4 0,-20-2 16,5 10-16,3 5 15,-6-6-15,-1-5 0,-4 12 0,-2 7 16,-6-2-16,-4-1 0,-1 5 16,0 4-16,-9-5 0,-5-4 0,-2 11 15,-3 8-15,-2-11 16,-3-7-16,-6 11 0,-3 9 15,-4-3-15,-1-3 0,-2-4 16,-4-1-16,0-1 0,-1 0 0,-5-2 16,-4 0-16,-5-2 0,-3 0 15,0-9-15,-4-5 0,-7-4 16,-5-3-16,-4 8 0,-2 3 16,2-7-16,0-8 0,-8-5 15,-4-6-15,0-2 0,1-1 0,-1 0 16,-2 0-16,7-1 15,4-1-15,17-1 16,12 2-16,8-1 16</inkml:trace>
  <inkml:trace contextRef="#ctx0" brushRef="#br0" timeOffset="247275.1393">5512 9330 0,'0'0'0,"0"0"15,0 0-15,0 0 0,0 0 16,0 0-16,0 0 0,0 0 16,0 0-16,0 0 0,-25-4 15,25 4-15,0 0 0,-24 4 16,24-4-16,-24 10 0,24-10 0,-25 13 16,10-3-16,-1-2 0,0 1 15,-2 3-15,-2 1 16,1 0-16,3 1 0,-8 3 15,1-1-15,1 0 0,-1 0 0,1 0 16,0 0-16,0-2 0,4 0 16,-3 1-16,1 1 0,3-3 15,3-2-15,3-1 0,0-2 16,3-3-16,2-1 0,-1 1 16,2-2-16,1-1 0,-3-1 0,4-2 15,0-2-15,0 0 16,3 3-16,-3-3 0,3 3 15,-1-2-15</inkml:trace>
  <inkml:trace contextRef="#ctx0" brushRef="#br0" timeOffset="247601.0341">5000 9485 0,'0'0'0,"0"0"0,0 0 16,0 0-16,0 0 0,0 0 15,0 0-15,0 0 0,0 0 0,-5 22 16,5-22-16,0 0 0,0 0 16,-13 29-16,13-29 0,-11 20 15,11-20-15,-9 16 0,6-7 16,-3-1-16,2 2 0,-1-1 16,1 2-16,1-1 0,1 1 0,2-1 15,2 0-15,1-2 0,1 0 16,3 0-16,2-1 15,0-1-15,1-2 0,3-1 0,2 0 16,2 0-16,0-1 0,6 1 16,-1 0-16,-4 1 0,-1-1 15,-2 1-15,1 2 0,-5-1 16,0-2-16,-1 1 0</inkml:trace>
  <inkml:trace contextRef="#ctx0" brushRef="#br0" timeOffset="248268.5695">4356 10171 0,'0'0'0,"0"0"0,0 0 15,0 0-15,0 0 0,0 0 0,0 0 16,-7 27-16,7-27 0,-6 20 16,6-20-16,-13 26 0,7-13 0,-1 0 15,2-1-15,1-2 16,-1-1-16,2-1 0,1-2 15,2-2-15,2 0 0,0-3 0,1-3 16,0-1-16,2 0 0,0-2 16,4-2-16,-2-1 0,2-1 15,0-1-15,4-1 0,0 1 16,-1 0-16,7-3 0,1 2 16,-2 0-16,-2 0 0,-2 3 15,0 2-15,-3 0 0,0 0 16,-1 0-16,0 2 0,-1 2 15,-1 2-15,-3 0 0,1 2 0,-2 2 16,-2 1-16,1 1 0,-1 1 16,-2 2-16,-1 1 0,-1 2 15,0 1-15,-1-1 0,0 2 16,0 1-16,-1 1 0,0 0 16,0-3-16,0 0 0,-1-2 15,0-2-15,2-1 0,0-1 0</inkml:trace>
  <inkml:trace contextRef="#ctx0" brushRef="#br0" timeOffset="248421.747">4693 10345 0,'0'0'0,"0"0"0,0 0 16,0 0-16,0 0 0,0 0 0,0 0 15,0 0-15,-12 23 0,12-23 16</inkml:trace>
  <inkml:trace contextRef="#ctx0" brushRef="#br0" timeOffset="251672.2752">27543 9198 0,'0'0'0,"11"1"0,5 0 15,3-1-15,2-1 0,14 0 16,7 0-16,13-1 0,3-1 16,17-1-16,5 2 0,-1 0 15,1 0-15,20 2 0,6 0 16,9-1-16,-6-2 0,56-3 15,-6 1-15,-18 3 0,-13 2 0,13-1 16,9-2-16,-12 0 0,-8-1 16,9 6-16,5 6 0,-8-6 15,-6-3-15,11-3 0,8 0 16,-16 8-16,-9 5 0,8-2 16,6-1-16,-16-2 0,-10-1 15,-3 4-15,-1 6 0,-15-5 16,-9 0-16,-15-3 0,-12-2 15,-21-3-15,-14-1 0,-6 1 0,-6-1 16,-3 1-16</inkml:trace>
  <inkml:trace contextRef="#ctx0" brushRef="#br0" timeOffset="275997.0288">22425 7719 0,'0'0'15,"0"0"-15,0 0 0,0 0 0,0 0 16,0 0-16,0 0 0,0 0 16,0 0-16,0 0 0,0 0 15,32 8-15,-32-8 0,24 11 0,-24-11 16,33 10-16,-13-6 0,2 0 16,3 0-16,0-3 0,3 1 15,9-4-15,2 1 0,0-2 16,2-1-16,5-4 0,-4-4 15,-2 1-15,-4 0 0,-3 0 16,-4 1-16,-5 0 0,-4-1 0,-7 0 16,-4-1-16,-9 4 15,-6 1-15,-7 3 0,-4 2 16,-9 3-16,-5 2 0,-7 3 16,-4 1-16,-1 2 0,-1 2 0,-10 8 15,0 4-15,8 0 0,6-1 16,0 5-16,7 1 0,9-1 15,6-1-15,8-1 0,7-1 16,5-5-16,4-1 0,11-5 16,10-6-16,0-4 0,7-2 0,6-2 15,7-1-15,3-3 0,3-3 16,6-4-16,-5-2 16,-13 4-16,-11 2 0,-6 3 15</inkml:trace>
  <inkml:trace contextRef="#ctx0" brushRef="#br0" timeOffset="276547.3523">23371 7635 0,'0'0'0,"0"0"0,0 0 16,0 0-16,0 0 0,-11 27 0,11-27 16,-10 26-16,10-26 0,-12 34 15,3-13-15,-1 1 0,0 2 16,-1-2-16,1 1 0,-2 1 15,2-2-15,3-5 0,0-3 16,3-4-16,1-1 0,4-6 16,3-4-16,1-2 0,2-3 0,3-3 15,2-3-15,3-5 0,3-3 16,4 0-16,3-3 0,2 3 16,0 0-16,7-1 0,-1 3 15,-5 4-15,-2 3 0,-4 3 16,-4 6-16,-2 3 0,-2 5 15,-2 3-15,-2 0 0,-2 5 16,-3 3-16,-2 2 0,-3 4 16,-3-1-16,0 1 0,-2-2 15,-2-3-15,-1-2 0,1-1 0,-1-4 16,0-2-16,0-2 0,1-3 16,0-2-16,3-3 0,5-3 15,4-3-15,4-4 0,3-3 16,5-3-16,3-1 0,4-2 15,2-1-15,9-3 0,-1 2 16,0 2-16,0 1 0,0 1 16,-6 4-16,-5 7 0,-3 5 15,-5 1-15,-2 0 0,-4 5 16,-2 3-16,-3 1 0,0 2 0,-3 6 16,-1 3-16,-1 2 0,-2 3 15,0-1-15,-1 0 0,0-1 16,1-3-16,2-1 0,0-3 15,0-1-15,1-5 0,0 0 16</inkml:trace>
  <inkml:trace contextRef="#ctx0" brushRef="#br0" timeOffset="276764.0472">24321 7721 0,'0'0'0,"0"0"15,0 0-15,-6 27 0,6-27 16,-13 35-16,3-10 0,-3 5 16,-1 2-16,-5 11 0,0 1 15,-3 8-15,2-1 0,0-8 16,1-5-16,1-1 0,4-7 0,3-7 16,3-7-16,3-7 0,0-7 15,2 0-15,1-1 0,0 1 16</inkml:trace>
  <inkml:trace contextRef="#ctx0" brushRef="#br0" timeOffset="276999.0914">24316 7737 0,'0'0'16,"0"0"-16,22-4 0,-7 2 0,2 1 16,3 1-16,2-1 0,6 3 15,1 2-15,0 0 0,-2 3 16,-1 1-16,-2 2 0,-4 1 15,-4 0-15,-4 3 0,-6 3 16,-7-5-16,-4-1 0,-3 2 0,-4-1 16,-9 2-16,-5-2 15,0 0-15,-1-1 0,0-3 0,-2 0 16,3-3-16,1-2 0,7-5 16,3-3-16,3 1 15,2 0-15,3 1 0</inkml:trace>
  <inkml:trace contextRef="#ctx0" brushRef="#br0" timeOffset="277414.4594">25064 7478 0,'0'0'0,"0"0"0,0 0 16,0 0-16,0 0 0,4 20 15,-4-20-15,-7 28 0,-2-9 16,-2 2-16,-3 3 0,-3 2 15,-1 1-15,-9 10 0,-1 1 16,-2-2-16,0-2 0,-2 4 16,4-3-16,5-7 0,5-4 15,0-2-15,5-4 0,5-8 16,1-3-16,5-5 0,2-2 0,7-9 16,2-2-16,4-5 15,4-5-15,4-1 0,4 0 0,0 0 16,2 1-16,-1 3 0,2 1 15,1-1-15,0 3 0,-5 3 16,-3 1-16,-3 5 0,-4 2 16,-3 5-16,-2 2 0,0 3 0,-1 0 15,-3 3-15,-1 0 0,-1 6 16,-3 2-16,-3 3 0,0 2 16,-2 0-16,-2 0 0,0 0 15,1-2-15,-1-1 0,-1-1 16,4 0-16,2-1 0,0-3 15,-1-2-15,2-3 0</inkml:trace>
  <inkml:trace contextRef="#ctx0" brushRef="#br0" timeOffset="277882.0621">25706 7731 0,'0'0'0,"0"0"0,0 0 0,0 0 0,0 0 16,0 0-16,0 0 0,-20-14 16,20 14-16,-22 1 0,22-1 15,-25 4-15,25-4 0,-34 13 16,13-5-16,0 3 16,0 2-16,-2 5 0,-3 3 15,-1 4-15,4-4 0,3 0 0,3-2 16,3 1-16,5-2 0,5-2 15,3-4-15,4-3 0,3-2 0,4-3 16,3-3-16,2-2 16,4-2-16,1-2 0,0-3 15,6-3-15,-2-2 0,1-2 0,1-1 16,-3-1-16,-2-2 0,-2 1 16,-3 0-16,-1 3 0,-4 1 15,-3 1-15,-1 2 0,-2 3 16,0 1-16,-3 3 0,-2 4 15,0 0-15,0 2 0,-3 4 16,-2 3-16,2 3 0,0 2 16,1 3-16,-1 2 0,3-1 15,1 0-15,3 1 0,1 2 16,1-3-16,-1-1 0,2-1 0,1-3 16,-2-2-16,0-1 0,-2-3 15</inkml:trace>
  <inkml:trace contextRef="#ctx0" brushRef="#br0" timeOffset="278165.4689">26315 7596 0,'0'0'0,"0"0"0,0 0 0,0 0 16,0 0-16,-21 19 0,21-19 15,-25 23-15,10-8 0,-4 3 0,-3 4 16,1 2-16,0 1 0,-3 7 16,1-2-16,3-2 0,4-2 15,0 2-15,6-4 0,6-3 16,4-1-16,5-6 0,5-3 16,2-5-16,5-3 0,6-2 15,1-4-15,3-1 0,1-1 16,0-2-16,-2-1 0,-4 1 15,-4 1-15,-4 1 0</inkml:trace>
  <inkml:trace contextRef="#ctx0" brushRef="#br0" timeOffset="278365.5841">26034 7764 0,'0'0'15,"0"0"-15,0 0 0,0 0 0,23 0 16,-23 0-16,23 0 16,-8 0-16,2 1 0,2-1 0,1 0 15,3 1-15,1 0 0,7-1 16,1 0-16,-2-1 0,0 0 0,-4 0 16,-5 0-16,-4-1 15</inkml:trace>
  <inkml:trace contextRef="#ctx0" brushRef="#br0" timeOffset="278615.5957">26620 7808 0,'0'0'15,"0"0"-15,0 0 0,0 0 16,0 0-16,-13 25 0,13-25 15,-10 20-15,5-8 0,0 0 0,1 0 16,-1 0-16,1-2 0,-1 1 16,1 0-16,1-1 0,-1-1 0,2-2 15,0 0-15,0-2 16,-1-1-16,1-1 0,0 0 16,1-1-16</inkml:trace>
  <inkml:trace contextRef="#ctx0" brushRef="#br0" timeOffset="278777.58">26676 7602 0,'0'0'0,"0"0"0,0 0 0,0 0 16,0 0-16,0 0 0,19 25 15,-19-25-15,0 0 0,20 28 16,-20-28-16,23 23 0,-14-15 0,-1 1 15</inkml:trace>
  <inkml:trace contextRef="#ctx0" brushRef="#br0" timeOffset="279066.6969">27267 7749 0,'0'0'0,"0"0"15,0 0-15,0 0 0,0 0 0,0 0 16,0 0-16,-26-14 0,26 14 16,-27-4-16,27 4 0,-38 4 15,17-1-15,-4 4 0,-3 0 16,0 1-16,1 3 0,-7 8 16,0 4-16,6-1 0,4 0 15,-2 2-15,5-2 0,9-1 16,7 0-16,9-3 0,9 0 0,6-2 15,5-3-15,9-3 0,7-2 16,1 0-16,0 0 0,-3-2 16,-7 0-16,-8-2 0</inkml:trace>
  <inkml:trace contextRef="#ctx0" brushRef="#br0" timeOffset="285339.6">22544 8875 0,'0'0'0,"0"0"0,0 0 15,0 0-15,0 0 0,33 7 0,-33-7 16,27 1-16,-27-1 0,32 4 16,-11-3-16,0-1 0,1-1 15,2 0-15,2 0 0,9-6 16,-2-1-16,-3-3 0,0-2 15,-2-1-15,-3-1 0,3-5 16,-4-2-16,-5 3 0,-5 2 16,-7 2-16,-6 1 0,-6 2 0,-3 1 15,-10 3-15,-6 4 16,-3 3-16,-3 3 0,-3 5 16,-2 5-16,3 1 0,2 2 0,-2 8 15,5 4-15,5-1 0,3-3 16,7 2-16,4 1 0,6-1 15,3-2-15,6-4 0,3-1 16,7-1-16,5-2 0,6-5 16,3-4-16,5-4 0,5-2 0,-10 0 15,-7 0-15,-4 0 0</inkml:trace>
  <inkml:trace contextRef="#ctx0" brushRef="#br0" timeOffset="285873.2391">23293 8721 0,'0'0'0,"0"0"0,0 0 16,0 0-16,0 0 0,-15 29 0,15-29 15,-19 33-15,6-13 0,1 2 16,1 0-16,0 1 0,1-1 16,-2 5-16,1 0 0,2-6 15,3-3-15,0-4 0,2-5 16,2-3-16,2-4 0,0-2 15,3-4-15,1-4 0,2-3 0,3-3 16,3 0-16,3-4 0,3-1 16,1-2-16,1 1 15,0 0-15,1 0 0,4 1 16,-3 3-16,-4 3 0,-2 3 0,-2 6 16,-1 5-16,-2 3 0,-2 2 15,-2 5-15,-3 3 0,-4 1 16,-1 5-16,-2 3 0,-2 1 15,0 0-15,-1-2 0,2-4 16,0-3-16,0-2 0,2-2 0,1-3 16,1 0-16,2-6 0,3-2 15,1-5-15,4-1 16,1-6-16,2-2 0,5-2 0,4-4 16,2 0-16,2-2 0,7-4 15,1 2-15,-3 1 0,-2 2 16,-1 1-16,-2 5 0,-7 7 15,-3 4-15,-6 6 0,-1 0 16,-3 5-16,-1 4 0,-4 5 0,-2 6 16,-3 2-16,-1 3 15,-3 1-15,-2 2 0,0-1 0,1-1 16,2 2-16,1-4 16,2-6-16,0-4 0,1-4 0</inkml:trace>
  <inkml:trace contextRef="#ctx0" brushRef="#br0" timeOffset="286090.4274">24079 8762 0,'0'0'0,"0"0"16,0 0-16,-8 22 0,8-22 0,-15 35 15,3-11-15,-1 4 0,1 4 16,-6 12-16,-3 4 0,-1-2 15,0-1-15,-2 7 0,5-7 16,-1 1-16,4-7 0,3-8 0,3-7 16,1-11-16,2-7 0,2-2 15,1-2-15,0 0 0</inkml:trace>
  <inkml:trace contextRef="#ctx0" brushRef="#br0" timeOffset="286323.1098">24128 8757 0,'0'0'0,"10"-2"16,7 0-16,1 1 0,1 3 0,8-1 16,2 0-16,-1 4 0,1 0 15,3 6 1,-5 3-16,-3-1 0,-5 1 0,-4 3 0,-6 4 16,-6-3-16,-4-2 0,-9 1 15,-9 1-15,-3-4 0,-3-2 16,-7 0-16,-5-1 0,1-1 15,0-1-15,-6-3 0,1-4 16,7 0-16,5-1 0,6-1 0,5 1 16,5 0-16</inkml:trace>
  <inkml:trace contextRef="#ctx0" brushRef="#br0" timeOffset="286723.7539">24786 8468 0,'0'0'0,"0"0"16,0 0-16,-4 31 0,4-31 15,-10 39-15,0-10 0,-6 11 16,-3 2-16,0 1 0,1 0 16,-6 6-16,2-5 0,-2 1 15,1-4-15,2-6 0,2-6 0,3-7 16,1-8-16,4-2 0,4-3 15,1-8-15,2-6 0,3-1 16,2-2-16,6-7 0,8-3 16,0-4-16,3-2 0,4 1 15,3 0-15,2 3 0,0 4 0,5-5 16,-1 3-16,0 2 16,-1 3-16,-3 4 0,-1 6 15,-5 3-15,-3 2 0,-3 5 16,-3 5-16,-4 3 0,-4 2 0,-4 0 15,-2 4-15,-4 0 0,0 1 16,-4 3-16,-2 2 0,-2 3 16,2-3-16,2 0 0,3-1 15,0-6-15,3-4 0,0-4 16</inkml:trace>
  <inkml:trace contextRef="#ctx0" brushRef="#br0" timeOffset="287141.055">25492 8794 0,'0'0'0,"0"0"0,0 0 0,0 0 15,6-23-15,-8 15 0,-4 1 16,-2 1-16,-2 0 0,-3 1 16,-3 0-16,-4 3 0,-2 2 0,-10 4 15,-1 5-15,0 2 0,-2 4 16,2 2-16,0 3 0,-3 5 15,4 0-15,5-1 0,4-2 16,8-1-16,6-3 0,7 2 16,6-4-16,4-5 0,2-4 0,8-4 15,4-3-15,2-4 16,1-2-16,2-2 0,0-3 16,2-1-16,2-1 0,2-6 0,-3-4 15,-5 2-15,-4 1 0,-3 0 16,-4 1-16,-4 3 0,-4 2 15,-2 3-15,-2 1 0,-2 7 16,0 3-16,-5-2 0,1 4 16,-1 2-16,-1 5 0,-2 4 15,0 4-15,2 0 0,2 2 0,-2 7 16,2 0-16,0-2 16,3-3-16,3-2 0,4-2 15,1-5-15,0-2 0,-1-1 0,-2-3 16,1 0-16</inkml:trace>
  <inkml:trace contextRef="#ctx0" brushRef="#br0" timeOffset="287491.3243">25968 8640 0,'0'0'0,"0"0"0,0 0 0,0 0 16,0 0-16,0 0 0,-23 3 15,23-3-15,-26 6 0,26-6 16,-39 11-16,18-3 0,0 2 16,0 2-16,-1 3 0,4 0 15,2 1-15,1 4 0,3 0 16,5-2-16,6-4 0,3 1 16,3 0-16,0-1 0,3-1 0,-1 0 15,2-2-15,-1 1 16,0 1-16,-3-2 0,0-1 0,-4-1 15,-3 0-15,-3-2 0,-1 0 16,-2-2-16,-1 0 0,-4-1 16,-4-1-16,0-2 0,-2 0 15,1-1-15,2-1 0,0 0 16,1-1-16,3 1 0,1-1 16,2 1-16</inkml:trace>
  <inkml:trace contextRef="#ctx0" brushRef="#br0" timeOffset="287700.2951">26144 8746 0,'0'0'16,"0"0"-16,0 0 0,0 0 16,-6 27-16,6-27 0,-14 24 15,5-8-15,0 0 0,0 2 0,0 2 16,-1-4-16,0 0 0,-1 2 15,1-4-15,1-1 0,2 0 16,2-4-16,1-4 0,4-5 16,0 0-16,0 0 0,0 0 15,0 0-15</inkml:trace>
  <inkml:trace contextRef="#ctx0" brushRef="#br0" timeOffset="287859.0189">26225 8472 0,'0'0'0,"0"0"0,0 0 0,0 0 15,19 13-15,-19-13 0,0 0 16,20 25-16,-15-13 0,0-2 16,-1-2-16,0 1 0</inkml:trace>
  <inkml:trace contextRef="#ctx0" brushRef="#br0" timeOffset="288241.928">26390 8560 0,'0'0'0,"0"0"0,0 0 16,0 0-16,0 0 0,30 0 15,-30 0-15,24 5 0,-24-5 0,26 8 16,-13-5-16,-1 2 0,-1 0 15,0 2-15,1 0 0,-4 0 16,0-1-16,-2 1 0,-3 2 16,-2-1-16,-1 2 0,-3 1 15,-4 2-15,-3 1 0,-2-1 0,-6 7 16,-1 1-16,-1 0 16,0-2-16,1 1 0,0-2 15,3 0-15,0 0 0,2 1 0,3-2 16,6-3-16,2 0 0,3-2 15,4-2-15,1 0 0,4-2 16,3-1-16,2-2 0,3 0 16,2-1-16,-1 0 0,2-1 15,-2-1-15,-2-1 0,0-2 16,-1-2-16,-1 0 0,-3 0 0,-3 1 16</inkml:trace>
  <inkml:trace contextRef="#ctx0" brushRef="#br0" timeOffset="288625.9848">26674 8832 0,'0'0'0,"0"0"0,0 0 16,0 0-16,0 0 0,27 1 16,-27-1-16,0 0 0,27 3 0,-14-2 15,3 0-15,-1-1 0,1-1 16,-1-1-16,2 0 0,-1-1 15,1-2-15,-2 0 0,1-1 16,-3-1-16,-1 0 0,-1-3 16,-4-1-16,-3 3 0,-1-3 0,-3-2 15,-4 2-15,-4 1 16,-1-1-16,-2 1 0,-2 1 16,-4 5-16,-2 2 0,0 1 0,0 0 15,2 3-15,0 1 0,2 4 16,0 1-16,2 4 0,1 2 15,1 3-15,1 4 0,2-3 16,3 0-16,2 0 0,5 2 16,1 4-16,2-1 0,5-2 15,5-2-15,2-4 0,4-3 16,3-3-16,4-2 0,3-1 0,2-2 16,-7 0-16,-3-1 0,-6-1 15</inkml:trace>
  <inkml:trace contextRef="#ctx0" brushRef="#br0" timeOffset="289092.6883">27397 8833 0,'0'0'15,"0"0"-15,0 0 0,0 0 16,0 0-16,-1-21 0,1 21 16,0 0-16,-11-24 0,11 24 0,-14-17 15,5 10-15,-1 1 0,-2 1 16,-1 0-16,-2 1 0,0 0 15,0 3-15,-2 2 0,-1 3 16,0 2-16,-4 4 0,1 2 16,3 0-16,3 1 0,2 2 15,5 1-15,2-2 0,4 1 0,4-1 16,5 1-16,1-2 16,4-2-16,3-3 0,5-2 15,2-4-15,2-2 0,5-5 0,-1-2 16,1-4-16,-1-2 0,-1-3 15,1-4-15,-4-2 0,-3-4 16,-2-1-16,-3-2 0,2-6 16,-2-2-16,1 5 0,0 1 15,-3 4-15,-1 1 0,-3 1 16,-2 2-16,-2 4 0,0 3 0,-2 4 16,1 4-16,-3 3 0,-1 1 15,-1 4-15,0 3 0,-3 5 16,-3 6-16,-2 3 0,-3 4 15,0 4-15,-1 3 0,0 3 16,0 3-16,0 1 0,1 3 16,-2 4-16,0 1 0,2-2 15,2-1-15,1-9 0,2-6 16,2-6-16</inkml:trace>
  <inkml:trace contextRef="#ctx0" brushRef="#br0" timeOffset="304725.5562">7694 11684 0,'0'0'0,"0"0"0,0 0 16,0 0-16,0 0 0,21-5 0,-21 5 15,0 0-15,23-3 0,-23 3 16,21-1-16,-8 1 0,3 0 16,1 0-16,3 0 15,-3 0-15,0-2 0,4 2 0,2-1 16,7 0-16,1-1 0,1 1 16,3-1-16,1 0 0,-1-1 0,10 0 15,3-1-15,-3 1 0,-2 0 16,5 2-16,6 0 15,-3 1-15,-1 2 0,8-3 0,2-4 16,8 2-16,-1 1 0,3 1 16,1 2-16,-5 0 0,-4 1 15,10-1-15,-2-2 0,1 1 16,-1 2-16,28 0 0,-9 1 16,-7-2-16,-1-2 0,1 1 15,1 0-15,-5 1 0,-7 2 0,0 0 16,-2 1-16,0-2 0,-2-1 15,7 3-15,4 2 16,-5-4-16,-3 1 0,1 0 0,0 1 16,1 0-16,1-2 0,13 0 15,10 0 1,10 1-16,5 1 0,-27 0 16,-19-1-16,9 0 0,5-1 15,-8 1-15,-6 0 0,11-2 0,8-2 16,-10 1-16,-5 1 0,7-1 15,5 2-15,-6-2 0,-3-2 16,6 2-16,5-1 0,-8 1 16,-5 1-16,8-2 0,6 0 15,-9 1-15,-8-1 0,12 2 16,8 1-16,-14 0 0,-10 0 0,14 0 16,10 0-16,-12 0 0,-10-1 15,12-1-15,9 0 16,-14 3-16,-9 1 0,14-3 0,10-2 15,-11 0-15,-8 0 0,11 1 16,5-1-16,-11 1 0,-5 0 0,7-1 16,4 1-16,-4-3 15,-2 2-15,5 0 0,5 1 16,-9-1-16,-6 0 0,8-2 16,7-1-16,-12 3 0,-7 1 0,11 0 15,7 0-15,-12-1 0,-8 0 16,12 1-16,9 2 15,-14-2-15,-7-1 0,10 0 0,5 1 16,-7-1-16,-4 0 0,6-1 16,4-1-16,-12 1 0,-7 1 0,8 0 15,6 0-15,-9 0 16,-7-1-16,8-1 0,4-1 16,-6 1-16,-4 1 0,8 0 15,7-1-15,-14 1 0,-6 1 0,6-2 16,6 0-16,-5 0 0,-4 3 15,3 0-15,3-1 0,-8-2 16,-5 0-16,9-1 0,3 1 16,-9-3-16,-8 0 0,9 1 15,5 1-15,-5 6 0,-4 1 0,6-4 16,5-3-16,-6 0 16,-3 0-16,3-2 0,4 1 15,-10 4-15,-5 3 0,11-2 0,6 1 16,-10-2-16,-8 0 0,9 1 15,7 1-15,-7-1 0,-2 1 0,0-2 16,2-1-16,-3 3 16,0 1-16,2-2 0,4 0 15,-7-3-15,-4-1 0,7 2 16,5 2-16,-8 1 0,-5 1 0,7-1 16,7-2-16,-8-1 15,-8 0-15,7 1 0,3 0 16,-1 1-16,-3 2 0,2-1 0,2 2 15,-4-5-15,-2-1 0,4 1 16,3 2-16,-4-2 0,0 1 0,4 2 16,5 2-16,-7-1 15,-6 1-15,5-4 0,6-1 16,-9-1-16,-5 0 0,8 1 16,6 2-16,-10 2 0,-7 4 0,10-5 15,5-1-15,-7-1 0,-6 0 16,7 0-16,6 0 15,-5-1-15,-3 4 0,3 0 0,3 3 16,-4-4-16,-2-3 0,1 0 16,0 1-16,-1-1 0,-1 2 0,5 0 15,1 2-15,-4-1 0,-3 0 16,5-1-16,4 0 16,-6 0-16,-4-1 0,5-2 15,2 0-15,-4 2 0,-3 2 0,5-2 16,5 0-16,-8 0 0,-5-2 15,8 1-15,5-1 0,-21 3 16,-3 0-16,26 0 0,4 0 16,-27 1-16,-3 1 0,30-2 15,4-3-15,-29 1 0,-2 0 0,27-2 16,2 0-16,-23 3 16,3 0-16,23 1 0,-4 2 15,-6-6-15,-5-3 0,5 1 0,3 3 16,-7-2-16,-5 0 0,5 1 15,6 0-15,-5-1 0,-5-1 0,5 1 16,5 0-16,-9 1 16,-5 2-16,6-1 0,5-1 15,-6-2-15,-3-2 0,7 5 16,6 0-16,-7 2 0,-5 0 0,6-1 16,4-1-16,-4 0 0,0 2 15,2 0-15,3 1 16,-3-1-16,-3-3 0,7 2 0,6 0 15,-11 2-15,-7 2 0,10-2 16,5-2-16,-7 2 0,-6 0 0,8 1 16,5 1-16,-3-2 15,0-1-15,4-1 0,2 2 16,-9-1-16,-7 1 0,10-1 16,7 1-16,-12 1 0,-7 2 0,7-2 15,6-1-15,-6-4 0,-2-2 16,0 5-16,2 4 0,-3-1 15,-1 0-15,3-1 0,1-1 16,-5 0-16,-3 0 0,3 0 16,4 1-16,-8-2 0,-3-1 0,5 0 15,4-2-15,-4 5 0,-1 5 16,1-5-16,2-4 16,-8 4-16,-5 3 0,1 1 15,2 0-15,-13-4 0,2-3 0,15 2 16,-2 0-16,-19 0 0,-2 1 15,6 0-15,4 0 0,1-2 16,-1-2-16,-2 2 0,-1 0 16,-3 0-16,1 0 0,1-1 15,0 1-15,-2 0 0,0 0 0,0-1 16,-1 1-16,-4 0 0,0 0 16,4-2-16,3-1 15,-1 0-15,0 1 0,0 3 0,1 2 16,-2-2-16,2-2 0,6 2 15,0 0-15,-6 0 0,-1 2 16,9 0-16,3 0 16,-2-1-16,0 0 0,0 1 0,1 2 15,0-3-15,-2 0 0,5 1 16,0 0-16,0 0 0,-1-1 0,2 1 16,3-1-16,-3 0 0,-2 0 15,3 2-15,4 1 16,-2-2-16,-2-2 0,8 2 0,1 2 15,-5-2-15,-5-4 0,4 4 16,2 1-16,-5-4 0,-3-2 0,5 0 16,2-2-16,-4 1 15,-4-1-15,0-2 0,0 0 16,-2-2-16,0 2 0,1-2 16,0-1-16,-2 1 0,-3-1 0,4-2 15,2-3-15,-6 1 0,-4 0 16,3 0-16,0 1 15,-1 0-15,0 0 0,1-4 0,-1-4 16,-5 3-16,-3 1 0,4-8 16,1-1-16,-7 6 0,-2-1 0,3-4 15,-2-2-15,-3 4 0,-2 0 16,-4-4-16,-1-2 16,0 1-16,-1 3 0,-5-10 15,-5 0-15,-1 4 0,-1 2 16,-4-2-16,-4-2 0,-1 2 15,0 4-15,-9-4 0,-2 1 0,-1 2 16,-1 0-16,-6-3 0,-5 0 16,0 4-16,1 5 0,-7 1 15,-4 2-15,-9-5 0,-1 0 16,-4-1-16,-4-1 0,3 5 16,0 6-16,-34-4 0,4 5 15,5-2-15,6 1 0,-5-3 16,-1 0-16,2 0 0,3 0 0,-2 2 15,-1 1-15,2 4 0,1 1 16,-6-1-16,-2-3 0,-3 2 16,-2-1-16,-5 0 0,-3 0 15,3 2-15,3 1 0,-1-5 16,-1-3-16,-3 2 0,-4 3 16,-1 2-16,-2 1 0,1 6 15,0 2-15,2-1 0,-1-1 16,5-2-16,3 1 0,-4 4 15,-3 2-15,6-1 0,4-2 0,3 3 16,1 2-16,7 4 0,2 0 16,-2 0-16,-4 1 0,7-1 15,3-3-15,0 6 0,0 2 16,1 2-16,3-1 0,4 4 16,3 2-16,2 2 0,4 2 0,-2-1 15,0-2-15,1-1 0,1-3 16,3 3-16,2 3 15,6-2-15,5 1 0,-3-1 0,-1 1 16,-1 4-16,1 1 0,6 2 16,3 1-16,1-5 0,0-4 15,2 5-15,2 4 0,2 2 16,4 2-16,7-2 0,7 0 16,3 5-16,4 3 0,0-3 15,2 0-15,3 0 0,2 1 0,2 3 16,0 5-16,6-3 0,4 1 15,0-3-15,2-2 0,3-5 16,5-2-16,1 0 0,3-1 16,-2 2-16,0 1 0,-1-5 15,2-5-15,-8-13 0,0 2 16,-2-4-16,-1-3 0,-3 0 16</inkml:trace>
  <inkml:trace contextRef="#ctx0" brushRef="#br0" timeOffset="311126.9906">8989 12840 0,'0'0'0,"0"0"16,0 0-16,0 0 0,0 0 15,26-1-15,-26 1 0,0 0 16,0 0-16,24-2 0,-24 2 16,9-3-16,-6 2 0,0 1 0,0 1 15,-3-1-15,2 0 16,-2 0-16,0 0 15,-3 2-15,-1-1 0,0 0 0,-3-1 16,1 0-16,0-1 0,-4-1 16,-1 0-16,0 1 0,-1 0 0,0 0 15,-1 0-15,-2 0 0,0-1 16,-2 1-16,0-1 0,-1 1 16,0 0-16,-1-1 0,-2 0 15,-6 0-15,2 1 0,-1-1 16,0 1-16,0-1 0,-2 0 0,0 0 15,1 1-15,0 0 16,-1 0-16,-2 0 0,-1-1 16,-5 0-16,0 1 0,1-1 15,-1 1-15,1 1 0,-1 0 0,-1 1 16,-2-1-16,-1 2 16,3-1-16,-8 0 0,0 1 15,2 0-15,1 1 0,-2-1 16,-3 1-16,-2 0 15,-3 0-15,4-1 0,5-1 0,-9 2 16,-6 1-16,9-1 0,5-1 0,-6 0 16,-4 2-16,4-3 15,4-1-15,-11 0 0,-6 0 16,9 1-16,2 2 0,-4 0 16,-4 0-16,4-2 0,4-1 0,-29 0 15,-1 0-15,14 4 0,7 1 16,-6-3-16,-5-1 15,8-1-15,7-2 0,-9 2 0,-6-1 16,11 1-16,8 1 0,-9 0 16,-8 0-16,10-3 0,4 1 0,-6 0 15,-6 0-15,9 1 0,5 0 16,-9-1-16,-5 0 16,8 1-16,8-3 0,-7-1 0,-2-3 15,7 5-15,3 2 0,-3-3 16,-2-2-16,5 0 0,7-2 15,-3 3-15,-4 1 0,7 0 16,3-1-16,-1 3 0,-1-1 16,6 1-16,4-1 0,-1 1 15,-2 0-15,8 1 0,5 1 0,-2-1 16,1 1-16,5-2 0,4-2 16,5 6-16,0 1 15,0-1-15,0 1 0,1-3 0,3-3 16,-1 2-16,5-1 0,-1 2 15,-1 1-15,2-1 0,2-1 16,-1-1-16,1 1 0,-3-1 16,3 1-16,0 0 0,0 0 15,0-3-15,0 3 0,0 0 16,0 0-16,0 0 0,0 0 0,0 0 16,0 0-16,0 0 0,0 0 15,0 0-15,0 0 16,0 0-16,0 0 0,0 0 0,0 0 15,0 0-15,0 0 0,0 0 16,0 0-16,0 0 0,0-2 0,0 2 16,0 0-16,0 0 15,0 0-15,0 0 0,0 0 16,0 0-16,0 0 0,0 0 16,0 0-16,0 0 0,0 0 0,0 0 15,0 0-15,0 0 0,0 0 16,0 0-16,0 0 0,0 0 15,-4 2-15,4-2 0,-8-5 16,2-1-16,2 0 0,-4-3 16,0-4-16,2 1 0,-4 0 0,1-2 15,-4-3-15,2 1 16,0 0-16,0-1 0,0 0 16,-4-5-16,2 0 0,0-1 0,-2 0 15,2 1-15,0 3 0,0-4 16,1 0-16,-2 1 0,3 0 15,0-5-15,-1 1 0,2 1 16,1 2-16,3-2 0,-1-1 16,4 1-16,-2 2 0,3-2 15,1-1-15,1 2 0,1 0 0,3 0 16,0-2-16,3 2 0,1 0 16,1-2-16,4-1 15,0 3-15,0 2 0,6-7 0,-1 0 16,2 3-16,1 2 0,2 1 15,5 0-15,-3 2 0,-2 0 16,5 0-16,2 0 0,-1 4 16,1 4-16,4-1 0,1-1 15,-2 2-15,-1 0 0,7-1 16,3-1-16,-3 3 0,-3 1 0,5 0 16,3 1-16,-5 0 0,-4 2 15,6-1-15,3 0 16,-3 1-16,-4 1 0,6-1 0,3 0 15,-3-1-15,-3 1 0,11-1 16,4 0-16,-7 1 0,-2 2 16,4-1-16,5-2 0,-6 2 15,-5 3-15,7-1 0,5 1 16,-5-1-16,-5-1 0,33-2 16,3 0-16,-12 1 0,-9 2 0,7 3 15,5 0-15,-10 1 0,-6 1 16,11 4-16,7 2 15,-11-2-15,-8-1 0,9 0 0,7 1 16,-5 0-16,-3 1 0,6 2 16,5 0-16,-11-2 0,-8-3 0,8 1 15,6 0-15,-7 0 0,-7 0 16,9 0-16,7 2 16,-8-3-16,-6 0 0,6 0 0,2 0 15,-8 2-15,-5 1 0,7 4 16,6 2-16,-9 0 0,-6 1 0,5-2 15,5 0-15,-8-6 16,-5-4-16,2-1 0,1 0 16,-6 2-16,-3 0 0,3 3 15,2 4-15,-6-5 0,-6-2 0,4 1 16,2 1-16,-6 1 16,-4 1-16,4 1 0,3 1 15,-5 0-15,-3 0 0,0 6 0,2 4 16,-3-3-16,-4-2 0,4 1 15,3 0-15,-16-6 0,-1 1 16,4 2-16,3 0 16,-2 0-16,-2 0 0,1 2 0,0 3 15,-5-5-15,-2 0 0,2 1 16,0 0-16,-2 0 0,-1 0 0,1 2 16,1 1-16,-3-2 15,-1 0-15,0 5 0,1 2 16,-1 1-16,1-2 0,-2 5 15,3 3-15,-3-1 0,-1 1 0,-1 3 16,1 0-16,-1-1 0,-2-2 0,0 5 16,1 2-16,-2-3 15,-1-5-15,-1 0 0,-2 0 16,0-2-16,0-1 0,0-1 16,0 0-16,-1-3 0,-1-1 0,1-1 15,-1 0-15,-1-1 0,-2 0 16,0-4-16,0 1 15,-1-1-15,1-2 0,-1 0 0,2-1 16,-1-1-16,2-1 0,-2-1 16,1-1-16,0 0 0,2-1 15,0-1-15,-1 0 0,1 1 16,0-1-16,-1 0 0,2-1 16,0 0-16,2-1 0,-2 0 15,2 0-15,-3 0 0,3 0 16,-2 0-16,2 0 0,-1 0 15,1 0-15,0 0 0,0 0 0,0 0 16,0 0-16,-2-3 0,2 3 16,0 0-16,0 0 0,0 0 15,0 0-15,0 0 0,0-2 16,0 2-16,2-1 0,-2 1 16,0 0-16,0 0 0,0 0 15,0 0-15,5-2 0,-5 2 16,0 0-16,0 0 0,0 0 0,0 0 15,0 0-15,0 0 0,0 0 16,0 0-16,0 0 0,0 0 16,0 0-16,0 0 0,0 0 15,0 0-15,4-2 0,-4 2 16,0 0-16,0 0 0,0 0 16,0 0-16,0 0 0,0 0 15,0 0-15,0 0 0,0 0 16,0 0-16,4-3 0,-4 3 15,0 0-15,0 0 0,0 0 0,0 0 16,0 0-16,0 0 0,0 0 16,0 0-16,0 0 0,0 0 15,0 0-15,0 0 0,0 0 16,0 0-16,0 0 0,0 0 16,0 0-16,0 0 0,0 0 0,0 0 15,0 0-15,0 0 0,0 0 16,0 0-16,0 0 15,0 0-15,0 0 0,0 0 16,0 0-16,0 0 0,5-3 0,-5 3 16,0 0-16,0 0 0,0 0 15,0 0-15,0 0 0,0 0 16,0 0-16,0 0 0,0 0 16,0 0-16,0 0 0,0 0 15,0 0-15,0 0 0,0 0 16,0 0-16,0 0 0,0 0 0,0 0 15,0 0-15,0 0 16,0 0-16,-2-4 0,2 4 0,0 0 16,0 0-16,0 0 0,0 0 15,0 0-15,0 0 0,0 0 16,0 0-16,0 0 0,0 0 16,0 0-16,0 0 0,0 0 15,0 0-15,0 0 0,0 0 16,0 0-16,0 0 0,0 0 0,0 0 15,0 0-15,0 0 16,0 0-16,0 0 0,0 0 0,0 0 16,0 0-16,0 0 0,0 0 15,0 0-15,6 2 0,-6-2 16,0 0-16,0 0 0,8 0 16,-8 0-16,0 0 15,7 0-15</inkml:trace>
  <inkml:trace contextRef="#ctx0" brushRef="#br0" timeOffset="311621.3582">10534 12657 0,'0'0'0,"0"0"16,0 0-16,0 0 0,0 0 0,0 0 15,0 0-15,0 0 0,0 0 16,0 0-16,0 0 0,-8 21 16,8-21-16,0 0 0,0 0 15,0 0-15</inkml:trace>
  <inkml:trace contextRef="#ctx0" brushRef="#br0" timeOffset="312236.026">15965 12758 0,'0'0'0,"0"0"0,0 0 16,0 0-16,0 0 0,0 0 15,0 0-15,22-6 0,-22 6 0,0 0 16,0 0-16,22 18 0,-22-18 16,0 0-16</inkml:trace>
  <inkml:trace contextRef="#ctx0" brushRef="#br0" timeOffset="344516.0993">19725 9786 0,'0'0'0,"0"0"0,0 0 0,24 3 0,-24-3 15,29 0-15,-7 0 16,1 0-16,3 1 0,12-1 16,6-1-16,0 0 0,2 0 0,17 1 15,6 3-15,10-2 16,-3-3-16,20-1 0,2-1 16,-6 2-16,-6 1 0,52-2 0,18 1 15,-25-4-15,-15-4 0,9 1 16,5-1-16,-18 4 0,-11 4 15,17-3-15,12 1 0,-16-1 16,-8 2-16,14-3 0,12-2 16,-13 4-16,-10 2 0,22 1 15,16 2-15,-15-3 0,-10-1 0,18 4 16,11 3-16,-18 1 0,-13 0 16,19-1-16,12 0 0,-16-1 15,-10 2-15,20 0 0,15-1 16,-16 0-16,-12 2 0,15 2 15,9 3-15,-17-4 0,-12-2 0,16 3 16,13 2-16,-20-1 0,-11-3 16,14 4-16,10 3 15,-16-6-15,-11-2 0,16 1 0,11 4 16,-19-6-16,-14-2 0,16 7 16,13 4-16,-20-2 0,-11-1 0,9-3 15,7-5-15,-16 1 16,-12-1-16,12 5 0,7 4 15,-18-2-15,-13-1 0,13-2 16,7-1-16,-15 1 0,-11 1 0,8-2 16,7-4-16,-10 1 0,-10 0 15,9-3-15,5-3 16,-14 3-16,-9 1 0,5 1 0,4 0 16,-13 2-16,-9 2 0,10-8 15,6-4-15,-9 2 0,-6 2 0,1 5 16,3 2-16,-8 0 15,-4 0-15,5 0 0,5-2 16,-7 0-16,-6 0 0,4-2 16,6 0-16,-8 1 0,-5 3 0,2-5 15,-1-2-15,-9 3 0,-5 1 16,-1-5-16,-2-4 0,-2 2 16,-3 1-16,-3-5 0,0-3 15,-4 3-15,-1 1 0,-6 2 16,-2 3-16,-3 1 0</inkml:trace>
  <inkml:trace contextRef="#ctx0" brushRef="#br0" timeOffset="346318.6416">2163 11009 0,'0'0'16,"0"0"-16,0 0 0,0 0 0,0 0 16,0 0-16,0 0 0,0 0 15,0 0-15,5-19 0,-5 19 16,0 0-16,20-4 0,-20 4 15,22-6-15,-22 6 0,31-5 16,-12 1-16,4 0 0,1-1 16,2 2-16,4-2 0,1 1 15,12 1-15,-2 2 0,13-4 0,0 0 16,-1 2-16,1 1 0,12 0 16,1 0-16,-7 2 0,-2 2 15,14-1-15,7 0 0,-7 0 16,-2-1-16,12 0 0,3-1 15,-4 2-15,-3 2 0,39-1 16,-7 1-16,-12-2 0,-6-1 0,3-3 16,5-2-16,-12 3 0,-7 0 15,8-1-15,7-1 16,-8 4-16,-5 1 0,5 2 0,5 2 16,-11-2-16,-6-1 0,5-1 15,3 1-15,-6 0 0,-3 0 16,4 1-16,1-1 0,-8 1 15,-6 0-15,8 2 0,5 2 16,-7-1-16,-3 0 0,2-2 0,3-1 16,-10 0-16,-4 1 0,-2 1 15,4 2-15,-4-3 16,-1-1-16,0 1 0,1-1 16,-12 4-16,-7 3 0,3-2 0,2-1 15,-9-4-15,-6-1 0,-1 1 16,0 1-16,-1 1 0,0 0 15,-2-1-15,-2 2 0,-4 0 16,-4 2-16,-1-1 0,1-2 16,-10-2-16,-2-2 0,0 0 0</inkml:trace>
  <inkml:trace contextRef="#ctx0" brushRef="#br0" timeOffset="390535.8377">29929 10756 0,'0'0'0,"0"0"0,0 0 15,0 0-15,0 0 0,0 0 0,0 0 16,0 0-16,-23 15 0,23-15 16,0 0-16,-25 25 0,16-16 15,0 1-15,1 1 0,0 1 16,0 1-16,2 0 0,0 1 15,3-2-15,1 0 0,0-1 16,4 0-16,0-2 0,2 0 0,3-4 16,2-2-16,2-2 0,1-1 15,0-2-15,1-1 0,1-3 16,1-1-16,6 0 0,1 0 16,0-3-16,-1 0 0,-1-2 15,-3 0-15,0 1 0,-2 1 16,-2 0-16,0 0 0,-3 2 0,-3 1 15,0 1-15,-2 1 16,-1 3-16,-4 2 0,0 0 16,-5 1-16,2 3 0,-1 2 0,-1 3 15,0 1-15,-1 3 0,0 1 16,-1 5-16,0 1 0,3-1 16,2-1-16,2-2 0,1-3 15,2-1-15,3-3 0,0-1 16,3-1-16,2-4 0,1-2 0,3-2 15,1-1-15,1-2 16,0-3-16,1-4 0,-1-3 16,2-1-16,0-1 0,-1 1 0,-2 0 15,2-2-15,-3-1 0,-4-1 16,-3 2-16,-3 1 0,-1 2 16,-4 4-16,-1 0 0,-4 1 15,0 2-15,-3 1 0,-1-1 16,2 2-16,0-1 0,1 1 15,1 1-15,0 1 0</inkml:trace>
  <inkml:trace contextRef="#ctx0" brushRef="#br0" timeOffset="390828.3835">30667 10816 0,'0'0'0,"0"0"15,0 0-15,0 0 0,0 0 0,-16 18 16,16-18-16,-15 17 0,15-17 16,-17 25-16,6-8 0,0-2 15,-2 0-15,2-1 0,2 1 16,0 0-16,1-2 0,2-1 15,2-1-15,2-4 0,1 0 0,1-2 16,1-2-16,1-3 0,1-3 16,1 1-16,-2 0 0,0 0 15</inkml:trace>
  <inkml:trace contextRef="#ctx0" brushRef="#br0" timeOffset="391011.7458">30787 10612 0,'0'0'0,"0"0"0,0 0 15,0 0-15,0 0 0,0 0 16,11 30-16,-11-30 0,0 0 0,10 26 16,-10-26-16,8 23 15,-2-14-15,-2-1 0,0-1 16,0-1-16</inkml:trace>
  <inkml:trace contextRef="#ctx0" brushRef="#br0" timeOffset="391318.4473">31128 10627 0,'0'0'0,"0"0"16,0 0-16,0 0 0,0 0 0,0 0 15,-11 27-15,11-27 0,-12 20 16,12-20-16,-24 36 16,9-17-16,0 0 0,-2 1 0,1 5 15,-4 3-15,2 0 0,4-3 16,2 1-16,3-3 0,2-2 0,4 2 16,3-4-16,2-7 15,3 0-15,5-3 0,5 0 16,0-3-16,0-1 0,0-2 15,1-3-15,0 0 0,1 0 0,1-3 16,-1-1-16,-6 1 16,-1 1-16,-1 0 0</inkml:trace>
  <inkml:trace contextRef="#ctx0" brushRef="#br0" timeOffset="391547.1463">30784 10822 0,'0'0'0,"0"0"0,0 0 0,24-4 16,-24 4-16,30-1 0,-10 1 15,2 0-15,2 2 0,2 0 16,0 1-16,8 0 0,1-1 16,1-2-16,-2 0 0,-2 1 15,-3 2-15,1-2 0,-2 0 16,-5-1-16,-3-1 0,-6-1 15,-3-2-15,-3 2 0,-1 0 0,-2 0 16</inkml:trace>
  <inkml:trace contextRef="#ctx0" brushRef="#br0" timeOffset="392080.1278">31652 10573 0,'0'0'0,"0"0"16,0 0-16,0 0 0,0 0 0,0 0 16,0 0-16,0 0 15,-12 22-15,12-22 0,-18 24 16,18-24-16,-23 28 0,8-8 15,-1 3-15,2-1 0,0-1 0,-3 10 16,-1 1-16,3 0 0,1-2 16,0 5-16,3-3 0,2-4 15,1-3-15,3-3 0,1-2 16,1-4-16,2-3 0,0-2 16,0 0-16,0-6 0,1-2 0,0-3 15,3-3-15,1-1 16,-1-3-16,1-4 0,1-4 15,0-1-15,2 0 0,2-1 16,1-2-16,-1 1 0,3 1 0,1 0 16,1 1-16,0 3 0,1-1 15,9 2-15,6 3 0,-4 5 16,0 3-16,0 2 0,3 2 16,-5 5-16,-2 1 0,-1 5 15,0 5-15,-5 0 0,-1 1 0,-5 5 16,-5 3-16,-1 0 15,-2 1-15,-6 7 0,-3 6 16,-4 5-16,-1-5 0,-2 2 16,1 0-16,1-4 0,3-9 0,3-9 15</inkml:trace>
  <inkml:trace contextRef="#ctx0" brushRef="#br0" timeOffset="409998.1177">9450 15425 0,'0'0'0,"0"0"15,0 0-15,0 0 0,0 0 0,-1 29 16,1-29-16,-4 26 0,4-26 16,-8 42-16,1-14 15,1 2-15,-2 0 0,-3 11 0,-2 0 16,-3 5-16,2-4 0,1-3 16,1-3-1,2-6-15,2-6 0,3-6 16,0-2-16,4-7 0,2-3 15,4-4-15,1-4 0,2-2 16,1-5-16,0-2 0,0-2 16,4-2-16,2 0 0,-2 1 0,3 3 15,5-1-15,1 1 0,1 4 16,-3 1-16,5 5 0,5 3 16,-2 3-16,0 3 0,-2 6 15,0 3-15,-4 0 0,-3 0 0,-4 2 16,-2 0-16,-4 0 0,-3-1 15,-6-1-15,-5 0 0,-1-2 16,-2-3-16,-8-1 0,-6-1 16,-2-1-16,-1-2 0,-5-2 15,-2-1-15,1-2 0,0-3 0,-3-4 16,3-2-16,7 2 16,5 0-16,4 1 0</inkml:trace>
  <inkml:trace contextRef="#ctx0" brushRef="#br0" timeOffset="410448.6254">10282 15866 0,'0'0'16,"0"0"-16,0 0 0,0 0 0,-7 27 15,7-27-15,-12 30 0,4-12 16,-1 2-16,0 3 0,-1 1 16,2 1-16,0-1 0,-1 5 15,3-2-15,1-3 0,3-3 16,4-2-16,5-1 16,3-4-16,3-2 0,5-4 0,2-3 15,3-3-15,0-3 0,9-5 0,3-5 16,-2-4-16,-1-4 0,1 2 15,1 1-15,3-1 0,-5 4 16,-6 1-16,-5 1 0,-5 3 16,-3 2-16,-5 5 0,-1 4 15,-4 4-15,0 5 0,-7 7 16,-2 8-16,-6 3 0,-4 4 0,-2 3 16,-1 2-16,-5 7 0,2-2 15,-2-3-15,-1-3 16,-4 4-16,3-3 0,-2-1 0,1-2 15,-3-7-15,-1-5 0,0-6 16,0-5-16,8-2 0,5-3 16,5-2-16</inkml:trace>
  <inkml:trace contextRef="#ctx0" brushRef="#br0" timeOffset="411065.4938">9786 16857 0,'0'0'0,"0"0"16,0 0-16,-24-5 0,24 5 15,-30-7-15,7 0 0,-2-2 16,-1-1-16,-12-5 0,-5-3 16,0-3-16,-1-4 0,-12-8 15,-1-1-15,-5-10 0,2-1 0,-10-10 16,0-2-16,9 3 0,9 1 15,-8-13-15,2-4 0,11 2 16,9 1-16,-15-29 0,6 9 16,12 15-16,9 11 0,7-6 15,7-4-15,7 7 0,5 4 0,13-4 16,6-3-16,7 9 16,5 6-16,12 0 0,10-2 15,-3 5-15,1 4 0,17 3 16,12 3-16,-1 4 0,-1 5 0,17 4 15,10 4-15,-4 7 0,-1 7 16,10 7-16,8 5 0,-4 11 16,-1 7-16,2 10 0,0 7 15,-10-3-15,-8 0 0,11 11 16,7 8-16,-24 4 0,-15 3 0,3 7 16,-1 5-16,-10-1 15,-7 1-15,-7 8 0,-5 6 16,-13-14-16,-12-11 0,-10 4 15,-5 2-15,-4 4 0,-4 4 0,-5 2 16,-2 2-16,-6-5 0,-4-4 16,-7 0-16,-5 2 0,-1-9 15,-4-5-15,-6-2 0,-4-1 16,1-8-16,2-6 0,-11-7 16,-10-4-16,5 0 0,3-2 0,-7-5 15,-2-5-15,-4-8 16,0-7-16,-19-12 0,-10-10 15,5-7-15,5-3 0,-15-14 0,-11-10 16,35 17-16,24 10 0,15 8 16</inkml:trace>
  <inkml:trace contextRef="#ctx0" brushRef="#br0" timeOffset="420224.672">13816 12493 0,'0'0'0,"12"1"0,1 0 16,-3 0-16,1-1 0,5 2 15,0 1-15,1-3 0,-1 0 0,2 2 16,1 2-16,-1 3 0,1 0 16,0 3-16,0 2 0,1 0 15,-1 3-15,8 4 16,-1 1-16,-3 2 0,-2 2 0,1 1 16,1 4-16,-4 2 0,1 1 15,1 1-15,0 1 16,-3 0-16,-4 1 0,3 4 0,-2-1 15,-4 0-15,-2 0 0,-1 1 16,-1 0-16,-1-2 16,-1-4-16,-1 6 0,-3 0 0,-1-1 15,0-1-15,-4 2 0,-1 2 16,-1-5-16,1-3 0,-4 2 16,-1 2-16,1-3 0,1 0 0,-5-2 15,-2 1-15,-2 0 16,1 0-16,-3-1 0,0 1 15,0-2-15,-3-1 0,-3-1 16,0 0-16,-2 0 0,1-1 0,-4 0 16,-2-2-16,1-1 0,2-1 15,-4-5-15,-3-3 0,1 2 16,0 2-16,-2-2 0,0-2 16,-3-1-16,0-2 0,-3-1 15,-2-2-15,1-1 0,1 0 0,-9-3 16,-1-2-16,5-1 0,2 1 15,-3-2-15,-2 1 16,0-3-16,-1-1 0,-2-2 0,-1-2 16,1 0-16,1 0 0,-2 1 15,-2 0-15,6-1 0,2-2 16,-26-4-16,3-3 0,4 2 16,2 1-16,7-1 0,4-1 15,1 2-15,1 1 0,-1-1 16,1-2-16,3 1 0,1-1 0,0-3 15,-2-2-15,6-3 0,4-1 16,-3-5-16,-2-2 16,1-3-16,4-1 0,7 9 15,7 5-15,-2-6 0,1-4 16,5 4-16,7 0 0,1-6 16,-1-7-16,8 15 0,3-2 15,-4-15-15,1-1 0,6 20 16,1-1-16,5-5 0,5-4 15,-1 0-15,0 1 0,4-4 0,2-3 16,-1 4-16,1 4 0,7-8 16,5-3-16,-1 7 0,0 4 15,2-3-15,4-6 0,2 6 16,2 4-16,5-1 0,3 0 16,-1 4-16,-1 0 0,27-13 15,2 3-15,-13 5 0,-7 7 0,7 2 16,7 0-16,-6-3 0,-3-2 15,4 7-15,3 3 16,-5 4-16,-3 1 0,5-2 16,5-1-16,-11 6 0,-8 2 0,9 1 15,7 0-15,-4 0 0,-3 2 16,7 2-16,5 3 0,-11-1 16,-7 0-16,7 0 0,4 0 15,-9 0-15,-7 1 0,4 0 16,5 0-16,-8 3 0,-4 3 0,1-3 15,1 0-15,-8-2 16,-4 1-16,3 0 0,2 2 16,-6-2-16,-5 1 0,-3 5 0,-2 3 15,-9-3-15,-1-1 0,-3-3 16,-2-2-16,0-1 0</inkml:trace>
  <inkml:trace contextRef="#ctx0" brushRef="#br0" timeOffset="426096.9894">20280 13033 0,'0'0'0,"0"0"16,0 0-16,0 0 0,0 0 0,0 0 15,15 14-15,-15-14 0,5 23 16,-5-23-16,1 28 0,-2-11 16,-1 2-16,-1 4 15,-2 2-15,-1 1 0,1 2 0,-4 11 16,0 1-16,0-1 0,0 0 16,1 4-16,0-3 0,2-6 15,3-6-15,3 1 0,4-2 16,1-9-16,0-1 0,7-5 15,6-2-15,0-3 0,0-3 16,3-4-16,1-4 16,-1-1-16,0-3 0,-1-1 0,-1-1 15,-4 2-15,-2 2 0,-4 1 16</inkml:trace>
  <inkml:trace contextRef="#ctx0" brushRef="#br0" timeOffset="426297.947">20049 13334 0,'0'0'0,"0"0"0,0 0 16,0 0-16,0 0 0,0 0 15,0 0-15,0 0 0,0 0 0,38-1 16,-38 1 0,57 0-16,-17 1 0,-2 1 0,1 1 15,14 1-15,2-1 16,8-1-16,-4-2 0,-6 0 15,-4-2-15,-4 0 0,-10 2 0,-7-1 16</inkml:trace>
  <inkml:trace contextRef="#ctx0" brushRef="#br0" timeOffset="426798.2919">20936 12925 0,'0'0'0,"0"0"0,0 0 16,0 0-16,0 0 0,0 0 0,-5 26 15,5-26-15,-6 25 0,0-4 16,1 6-16,-3 0 0,0 1 0,-6 14 16,-3 3-16,1 1 15,-2-2-15,-1 6 0,3-4 16,3-7-16,2-4 0,0-2 15,3-5-15,1-6 0,3-5 16,1-5-16,0-3 0,2-6 16,1-3-16,0-6 0,2-8 15,3 2-15,0-1 0,4-6 0,2-5 16,2-1-16,2 1 0,-1-1 16,2 1-16,-3 4 0,0 2 15,2-1-15,2-1 0,0 5 16,-2 4-16,2 2 0,-1 3 15,1 0-15,-2 2 0,0 7 0,0 5 16,-3 4-16,-1 2 16,1 2-16,0 0 0,0 8 15,0 4-15,-1 2 0,-1 3 16,-2-5-16,-1-3 0,-2 4 0,0-2 16,-2-4-16,-1-3 0,-2-3 15,-2-4-15,-2-4 0,-2-2 0,1-1 16,-1-2-16,2 0 15,0-2-15,2 1 0</inkml:trace>
  <inkml:trace contextRef="#ctx0" brushRef="#br0" timeOffset="427164.7215">21316 13430 0,'0'0'0,"0"0"0,0 0 15,23 6-15,-23-6 0,23 8 0,-7-5 16,1 0-16,2 0 0,8 1 16,0-2-1,0 0-15,-2-2 0,0-3 0,0 0 0,-3-2 16,-2-2-16,-3-5 16,0-3-16,-3 0 0,-2 0 15,-3-5-15,-5 0 0,-3 0 0,-4 0 16,-5 1-16,-4 0 15,-5 3-15,-5 2 0,-1 4 0,-3 1 16,0 4-16,-2 0 0,2 7 16,-1 5-1,1 7-15,-1 7 0,4 2 0,3 4 16,3 13-16,3 6 0,7-3 16,3-3-16,10 9 0,7-2 15,4-3-15,4-1 0,9-4 16,9-1-16,-9-11 0,-8-6 0,-6-5 15</inkml:trace>
  <inkml:trace contextRef="#ctx0" brushRef="#br0" timeOffset="428102.3936">16478 14182 0,'0'0'0,"0"0"0,0 0 0,0 0 15,25-4-15,-25 4 0,31-2 16,-13 2-16,1 1 0,4 0 16,4 0-16,0 0 0,2-1 0,14 0 15,5 2-15,3-1 0,2 0 16,15-1-16,4-2 0,9-1 16,-7 1-16,22-2 0,6 1 15,-7 1-15,-5 1 0,18-3 16,13-2-16,19-4 0,-16 2 0,8 0 15,7 1-15,-7-1 16,-3-1-16,10 3 0,6 0 16,-24 4-16,-16 2 0,13-2 15,8 0-15,2-1 0,0 0 0,7 1 16,3 0-16,-4-2 0,-2 1 16,5 3-16,3 1 0,-10 1 15,-5-2-15,30 3 16,23 2-16,-14-2 0,-8-2 15,-9 2-15,-7 0 0,-4 0 16,-2 2-16,14-4 0,10-2 16,14 2-16,11 1 15,-42-1-15,-28 0 0,24 0 0,16 1 16,-11 3-16,-6 2 0,6-1 16,6 0-16,-23-3 0,-16 0 15,17-1-15,12 1 0,-20 1 16,-13 1-16,6-3 0,5-3 15,-19 2-15,-12 2 0,11-4 16,6-3-16,-12 1 0,-11 0 0,2-1 16,-1 0-16,-13-3 15,-8-2-15,6 2 0,4 2 16,-6 2-16,-4 0 0,-4 2 0,-1 1 16,-10 0-16,-6-2 0,-1 1 15,-3 0-15,-5-2 0,-4 0 16,0 1-16,0 1 0,-8 0 15,-2-1-15,-1 0 0,0-1 16,-1 2-16,1 0 0,-3 2 16,-1-1-16,-2-3 0,-1-3 0,-4 2 15,0 4-15,-3 0 0,-5-4 16,5 4-16,-2-3 16,2 3-16</inkml:trace>
  <inkml:trace contextRef="#ctx0" brushRef="#br0" timeOffset="440728.4909">18231 12610 0,'0'0'0,"0"0"16,0 0-16,28-4 0,-15 2 15,5 1-15,4 1 0,4-3 16,0-1-16,5 1 0,5 1 15,-3 0-15,-2 0 0,9 0 16,-1-3-16,-3 3 0,-6-1 0,1 0 16,-6 1-16,-10-2 15,-3 2-15,-2-1 0,-1 2 0,-3-1 16</inkml:trace>
  <inkml:trace contextRef="#ctx0" brushRef="#br0" timeOffset="440962.4574">18533 12400 0,'0'0'0,"0"0"16,0 0-16,0 0 0,13 23 0,-13-23 16,6 39-16,-4-11 15,-1 2-15,-2 5 0,-1 6 0,0 7 16,0-1-16,-4 8 15,-1-1-15,1-8 16,2-5-16,-1-7 0,2-8 0,-4-1 16,-2-6-16,2-10 0,-1-4 15,1 0-15,2-1 16,1-2-16</inkml:trace>
  <inkml:trace contextRef="#ctx0" brushRef="#br0" timeOffset="441111.9053">18158 12906 0,'0'0'16,"0"0"-16,0 0 0,0 0 16,29 1-16,-29-1 0,37-2 0,-13 1 15,3 0-15,7-3 16,3-1-16,5-1 0,-7 1 0,-5 1 16</inkml:trace>
  <inkml:trace contextRef="#ctx0" brushRef="#br0" timeOffset="441362.1786">19269 12339 0,'0'0'16,"0"0"-16,0 0 0,-20-2 0,20 2 16,-32 3-16,9 0 15,-3 2-15,-1 1 0,-7 4 0,2 2 16,4-1-16,5 0 0,4 2 15,5 1-15,5 0 0,4-2 16,10-1-16,9 0 16,4-4-16,2 0 0,11 2 15,5-1-15,-2-1 0,-2-2 0,5 0 16,-2-2-16,-7-1 0,-7 1 0,-5-1 16</inkml:trace>
  <inkml:trace contextRef="#ctx0" brushRef="#br0" timeOffset="441597.1301">18934 12659 0,'0'0'0,"0"0"15,0 0 1,0 0-16,42 4 0,-42-4 0,36 8 0,-17-4 16,1 1-16,0 2 0,3 2 15,1 0-15,-2 0 0,-5 0 16,-3 1-16,-4 1 0,-5 0 15,-6 0-15,-6 0 0,-1-2 16,-3-1-16,-4-1 0,-2 1 16,-4-3-16,-4 0 0,0-2 15,-3-2 1,5-1-16,3 2 0,4-2 0</inkml:trace>
  <inkml:trace contextRef="#ctx0" brushRef="#br0" timeOffset="441798.5953">18822 12713 0,'0'0'0,"0"0"16,0 0-16,-5 23 0,5-23 16,-6 30-16,2-10 0,1 3 15,-1 1-15,2 1 0,1 0 16,2 6-16,1-3 0,6-1 16,5-2-16,3-3 0,0-4 15,7-1-15,2-7 0,3-5 16,3-5-16,0-5 0,-1-6 15,1-6-15,1-7 0,-6 6 16,-5 3-16,-3 2 0</inkml:trace>
  <inkml:trace contextRef="#ctx0" brushRef="#br0" timeOffset="442029.4921">19702 12418 0,'0'0'0,"0"0"15,0 0-15,-9 26 0,9-26 0,-17 40 16,4-10-16,0 6 0,-1 4 16,-7 17-16,-1 3 0,-2 6 15,3-5-15,0 3 0,3-5 16,4-13-16,3-10 0,2-3 16,2-9-16,3-10 0,1-3 15,3-11-15,-1-6 0,1-6 16,0-7-16,0 8 0,0 2 15,0 0-15</inkml:trace>
  <inkml:trace contextRef="#ctx0" brushRef="#br0" timeOffset="442330.6067">19694 12425 0,'0'0'0,"9"-2"0,3-1 0,6-1 15,4-1-15,10 0 0,3 0 16,2 1-16,1 1 0,11 2 15,0 1-15,-5 3 0,-3 1 0,1 4 16,-7 3-16,-5 2 0,-3 0 16,-9 4-16,-6 3 0,-6 2 15,-6 0-15,-4 6 0,-4 4 16,-5 0-16,-4 1 0,-2 4 16,-3 3-16,4-4 0,1-1 15,2 6-15,2-1 0,5-4 0,2-5 16,5-5-16,2-3 15,5-4-15,4-2 0,4-5 16,5-2-16,0-5 0,2-5 0,3-5 16,1-5-1,-5 3-15,-5 1 0,-3 1 0</inkml:trace>
  <inkml:trace contextRef="#ctx0" brushRef="#br0" timeOffset="442546.7837">20110 12473 0,'0'0'0,"0"0"0,0 0 16,-15 27-16,15-27 0,-23 33 16,5-9-16,-2 1 0,-1 3 0,-10 8 15,-2 1-15,-4 2 0,3-4 0,-2-2 16,3-7-1,2-9-15,4-8 0,6-2 0,4-1 16,4-2-16</inkml:trace>
  <inkml:trace contextRef="#ctx0" brushRef="#br0" timeOffset="442730.7894">19805 12569 0,'0'0'0,"0"0"0,0 0 15,33 20-15,-19-9 0,4 3 16,1 0-16,2 2 0,0 3 16,7 4-16,1-1 15,-1-1-15,1 0 0,5-1 0,-2-4 16,-5-3-16,-7-2 0,-2-3 16</inkml:trace>
  <inkml:trace contextRef="#ctx0" brushRef="#br0" timeOffset="442913.1883">20592 12313 0,'0'0'0,"0"0"15,0 0-15,25 9 0,-25-9 0,18 13 16,-11-5-16,1 1 0,-1 0 0,-1-1 15,0 0-15,-2-2 0</inkml:trace>
  <inkml:trace contextRef="#ctx0" brushRef="#br0" timeOffset="443097.1973">20448 12466 0,'0'0'0,"0"0"15,0 0-15,28 6 0,-28-6 0,29 7 16,-12-4-16,2 2 16,2 0-16,4 3 0,1-2 0,-4 0 15,-4 0-15,-1-2 16,-4-1-16,-2 1 0</inkml:trace>
  <inkml:trace contextRef="#ctx0" brushRef="#br0" timeOffset="443314.2519">20278 12648 0,'0'0'16,"0"0"-16,0 0 0,0 0 15,33-2-15,-33 2 0,48-3 16,-17 0-16,3 0 0,5 0 16,5 1-16,13-1 0,2 0 0,12-1 15,1 0-15,5 1 0,-9 0 16,-7 0-16,-6-2 0,-4 0 15,-11-1-15,-12-2 0,-8-2 16,-8-3-16,-5-1 0,-3 5 16,0 1-16,-2 2 0</inkml:trace>
  <inkml:trace contextRef="#ctx0" brushRef="#br0" timeOffset="443564.6845">21027 12257 0,'0'0'0,"0"0"0,0 0 0,0 0 16,0 0-16,0 0 0,-12 33 16,12-33-16,-20 36 0,8-11 15,-2 4-15,-2 2 0,-1 2 0,-9 8 16,-1-1-16,-4 9 0,2-2 16,1-4-16,0-3 0,-5-2 15,0-7-15,0-5 16,0-3-1,-4-8-15,-1-8 0,7-3 0,6-2 0,5-1 16,4 1-16,4-1 16</inkml:trace>
  <inkml:trace contextRef="#ctx0" brushRef="#br0" timeOffset="443716.5776">20680 12706 0,'0'0'0,"0"0"15,0 0-15,26 9 0,-12-2 0,3 2 16,5 3-16,5 3 0,-2 2 15,5 1-15,2 3 0,-3-2 16,-3-2-16,2 5 0,-4 3 16,-3-5-16,-4-3 0,-3-4 0,-6-2 15,-1-2-15,-1-2 0,-2-1 16</inkml:trace>
  <inkml:trace contextRef="#ctx0" brushRef="#br0" timeOffset="444499.3241">19883 13251 0,'0'0'0,"-11"2"0,-8-1 16,-2 3-16,-2-1 0,-17 2 0,-6 4 15,-11-4-15,2-1 0,-20-1 16,-6-2-16,5-3 0,3-2 0,-16-2 16,-3-1-16,-5-1 0,8 1 15,-40-10-15,9-2 0,14-7 16,11-2-16,1-6 16,-2-2-16,18 4 0,16 3 0,-2-3 15,-1-3-15,2 1 0,2-1 16,8-2-16,5-1 0,0-1 15,2-2-15,11-1 0,7-3 16,6 4-16,4 3 0,5-3 16,4-3-16,8 3 0,6 0 0,9-6 15,8-3-15,5 3 0,2 4 16,14-7-16,10-1 0,11 1 16,7 1-16,10 0 0,9 2 15,2 3-15,3 3 0,14-4 16,10 0-16,-2 5 0,-1 4 15,13 4-15,9 4 0,-3 4 16,1 2-16,2 7 0,3 3 16,-4 0-16,-4 0 0,5 8 15,2 5-15,-12 7 0,-8 5 0,2 5 16,3 4-16,-13 2 0,-8 2 16,-8 4-16,-7 3 0,-7 0 15,-5 2-15,-9 6 0,-5 5 16,-12 0-16,-9 0 0,-2 4 15,0 4-15,-7-1 0,-3 1 16,-8 2-16,-5 1 0,-3-6 16,-1-2-16,-1 2 0,-1 2 15,-9-2-15,-7-1 0,-8 0 16,-7-1-16,0-4 0,1 0 0,-13-1 16,-9 1-16,2-8 0,-1-3 15,-11-1-15,-6 0 0,-2-5 16,-2-4-16,-5-1 0,-4 1 15,1-3-15,0 0 0,-10-4 16,-7-1-16,1-4 0,0-3 0,-9 0 16,-9 1-16,5-2 0,3-1 15,-3 2-15,-2 1 0,-1-2 16,2-1-16,-6 1 16,-4 0-16,34-3 0,23-2 0,17-1 15</inkml:trace>
  <inkml:trace contextRef="#ctx0" brushRef="#br0" timeOffset="462901.3738">7261 14291 0,'0'0'16,"0"0"-16,11 16 0,-5-8 0,-1 0 15,4 3-15,3 5 16,-2-1-16,2 2 0,1 7 0,2 3 16,-2 0-16,0-1 0,2 10 15,-3-1-15,2 2 0,-6-1 16,1 2-16,-1 1 0,-4-5 15,2-3-15,-2 7 16,-1 2-16,-2-3 0,-1 0 0,-3 0 16,1 2-16,-1-2 0,-3-1 0,-1 0 15,-2-1-15,-1-3 0,-3 0 16,-3-2-16,-5 2 0,3-2 16,0-2-16,-6 2 0,-2-4 15,1-5-15,-4-3 0,-5 5 16,0 0-16,-1-1 0,-1-2 0,1-1 15,-1-4-15,-3-1 16,1-1-16,-5-2 0,1-1 16,-4-2-16,-1 0 0,0 0 0,0-1 15,-1-1-15,-1-2 0,-9-2 16,-4-1-16,7-1 16,1-1-16,-1-2 0,0-1 0,-4-5 15,1-2-15,-1 0 0,1 1 16,1-2-16,0-2 0,-22-11 15,4-1-15,8-2 0,4-3 16,2 0-16,3-1 0,4-1 16,5-1-16,-1-2 0,-3-3 0,8 0 15,4-1-15,0-2 16,-3 0-16,9 1 0,2 2 0,1-3 16,0-2-16,4-1 0,3 1 15,2-3-15,3-1 0,4 4 16,4 3-16,2-1 0,-1 0 15,4 0-15,1 1 0,5-1 16,4 2-16,1 1 0,1 2 0,5-2 16,3 0-16,3 4 15,-1 3-15,7 0 0,5 0 0,-6 13 16,4-1-16,1 1 0,5-1 16,3 0-16,3 1 0,4 2 15,3 2-15,2 0 0,1 1 16,5 2-16,4 3 0,1 1 15,0 2-15,25 0 0,-5 2 16,-6 2-16,-3 1 0,1 1 16,3 1-16,-2 3 0,0 3 15,-4 1-15,-2 2 0,1-3 16,-3 0-16,-1 1 0,1-1 16,-3 3-16,-3 0 0,1-1 0,-2 0 15,-4-5-15,-4-2 0,10 6 16,5 5-1,-10-1-15,-8 0 0,-7-2 0,-4-2 0,-3 1 16,-2 0-16,1 1 0,0 1 16,-3 4-16,-2 3 0,-2-1 15,-1-2-15,-8-3 0,0 1 16,0 7-16,0 3 0,-1-3 16,-3 0-16,-1-1 0,-2-2 15,-2-4-15,-3 0 0,0-5 0,-1-1 16,0-1-16</inkml:trace>
  <inkml:trace contextRef="#ctx0" brushRef="#br0" timeOffset="534240.5331">18478 14648 0,'0'0'0,"0"0"16,0 0-16,35 3 0,-35-3 0,30 6 15,-11-3-15,2 0 16,1-1-16,7 2 0,-2-1 16,1 1-16,-2 0 0,1-1 15,-2 1-15,-3-1 0,-2 1 0,1-1 16,-3-1-16,-6-1 0,-2 0 16,-1 0-16</inkml:trace>
  <inkml:trace contextRef="#ctx0" brushRef="#br0" timeOffset="534789.6488">19249 14563 0,'0'0'0,"0"0"0,0 0 15,0 0-15,0 0 0,0 0 16,0 0-16,0 0 0,4 27 16,-4-27-16,-5 25 0,5-25 0,-10 28 15,4-10-15,1 2 16,-2 0-16,1 1 0,0 3 16,3-2-16,2-1 0,1 0 0,3-2 15,4-2-15,-1-2 0,2-4 16,1-2-16,2-3 0,3-2 15,5-2-15,1-3 0,0-3 16,-2-3-16,0-2 0,0-5 16,0-4-16,0 0 0,0 0 0,3-4 15,-2 1-15,-1 3 0,-1 3 16,-3 1-16,-3 0 16,-2 3-16,-1 2 0,-2 2 15,0 2-15,-3 1 0,0 0 0,-1 2 16,-2 2-16,2 6 0,-2 0 15,-4 6-15,-1 4 0,-2 3 16,-2 3-16,0 3 0,1 2 16,-1 1-16,0 0 0,-2 8 15,0 1-15,2-3 0,3-4 0,-2-1 16,1-1-16,1-1 0,-1-4 16,-1 4-16,-1-4 0,1-6 15,-1-2-15,-7-4 0,-3-3 16,-1-3-16,0-3 0,3 0 15,4-1-15,2 1 0</inkml:trace>
  <inkml:trace contextRef="#ctx0" brushRef="#br0" timeOffset="541813.4855">23345 15083 0,'0'0'0,"0"0"16,0 0-16,0 0 0,-25 4 0,25-4 15,-39 1-15,9-1 0,-5 0 16,-8-1-16,-7-2 0,-17 2 0,-4 0 16,-30 0-1,-12 0-15,-16 0 0,7 0 0,-21 3 16,-17 2-16,-40 4 0,28 1 0,54-3 15,38-2-15,24-2 0</inkml:trace>
  <inkml:trace contextRef="#ctx0" brushRef="#br0" timeOffset="543297.8058">26530 16801 0,'0'0'16,"0"0"-16,0 0 0,0 0 0,0 0 15,0 0-15,0 0 0,0 0 16,0 0-16,-8 29 0,8-29 16,-10 24-16,10-24 0,-14 33 15,5-14-15,0 1 0,1 1 0,-1 0 16,1 2-16,-2 5 16,1-1-16,0-2 15,1-1-15,2-4 0,0-2 0,1-4 16,0-3-16,2-4 0,1-3 15,0 0-15,-1-1 0,1 0 16</inkml:trace>
  <inkml:trace contextRef="#ctx0" brushRef="#br0" timeOffset="543490.7739">26652 16432 0,'0'0'0,"0"0"16,0 0-16,0 0 0,0 0 0,15 19 15,-15-19-15,0 0 0,11 28 16,-11-28-16,7 23 16,-4-13-16,0-2 0,-1 0 0</inkml:trace>
  <inkml:trace contextRef="#ctx0" brushRef="#br0" timeOffset="543802.5151">27004 16633 0,'0'0'0,"0"0"0,0 0 16,0 0-16,2 26 0,-2-26 0,-7 29 15,0-9-15,-3 1 0,-2 3 16,-3 2-16,-4 9 0,2 0 16,-1 0-16,-1 0 0,-3 5 15,1-1-15,4-3 16,2-4-16,6-5 0,2-5 0,4 0 16,1 0-16,2-2 0,3-2 0,3-3 15,4-4-15,2-3 16,2-3-16,2-6 0,3-4 15,-4 1-15,-3 0 0,-2 1 16</inkml:trace>
  <inkml:trace contextRef="#ctx0" brushRef="#br0" timeOffset="544002.9223">26726 16860 0,'0'0'0,"0"0"16,0 0-16,29 5 0,-29-5 15,30 3-15,-10-1 0,4 1 0,4 1 16,7-1-16,0 0 0,1 1 16,1 0-16,2 0 0,-8 0 15,-6-1-15</inkml:trace>
  <inkml:trace contextRef="#ctx0" brushRef="#br0" timeOffset="544349.3068">27633 16912 0,'0'0'0,"0"0"0,0 0 16,0 0-16,0 0 0,0 0 0,0 0 15,-20-14-15,20 14 0,-23-4 16,23 4-16,-30 0 0,11 1 0,-2 3 16,-1 3-16,-2 4 0,1 2 15,-6 5-15,-1 0 0,3 2 16,3 2-16,5 6 15,5 3-15,8 0 16,9 1-16,3 4 0,4-4 0,7-5 16,6-3-16,2-6 0,2-2 0,7-5 15,2-6-15,-8-1 16,-6-1-16,-4-1 0</inkml:trace>
  <inkml:trace contextRef="#ctx0" brushRef="#br0" timeOffset="544817.1912">28063 16642 0,'0'0'0,"0"0"16,0 0-16,0 0 0,0 0 0,-4 31 15,4-31-15,-12 31 0,5-10 16,-5 5-16,-4 4 15,-1 1-15,-2 0 0,-4 13 0,1 3 16,-2 3-16,2-7 0,-3 7 16,3-4-16,2-4 0,2-4 0,0-7 15,1-4-15,4-6 16,3-5-16,4-4 0,1-3 16,3-4-16,2-5 0,6-4 15,2-7-15,3-4 0,4-2 0,1-2 16,4-4-16,0 0 15,1-1-15,3 1 0,4-1 0,-1 1 16,-4 4-16,2 3 0,-2 2 16,0 1-16,-1 3 0,-1 3 15,0 2-15,-2 4 0,-3 1 0,-4 8 16,-1 6 0,-2 2-16,-1 1 0,-3 3 15,-1 1-15,-2 3 0,-2 2 0,-1 1 16,-1 1-16,-3 1 0,0 0 15,-3 8-15,-1-1 0,0-6 16,1-2-16,1-7 16,1-4-16,2-5 0</inkml:trace>
  <inkml:trace contextRef="#ctx0" brushRef="#br0" timeOffset="545600.0536">27595 18001 0,'0'0'15,"0"0"-15,0 0 0,-26 0 16,14-1-16,-6-1 0,-5-2 15,-10-3-15,-3-2 0,-3-3 16,-2-3-16,3-1 0,0-1 0,-9-3 16,-9-2-16,0-1 0,-2 0 15,-8-9-15,2-4 0,4 4 16,0 3-16,-1-4 0,0-4 16,-9-2-16,3 3 0,0-5 15,-2-4-15,-20-9 0,13 11 0,6 0 16,4-1-16,5 3 0,1 2 15,8-2-15,6-2 0,1 5 16,1 2-16,6-1 16,5-4-16,6 4 0,3 1 0,8-2 15,5-1-15,6 1 0,5 1 16,4-2-16,2-2 0,10 1 16,6 2-16,13-1 0,10-1 15,-1 2-15,0 2 0,15 3 16,9-2-16,4 6 0,2 2 0,7 4 15,8 2-15,-1 4 0,0 3 16,10 4-16,6 1 0,-2 8 16,1 5-16,0 0 0,1 3 15,-7 4-15,-3 3 0,2 6 16,1 3-16,-2 6 0,-3 3 0,0 3 16,-2 4-16,-6 2 15,-6 3-15,10 11 16,8 9-16,-22-11 0,-16-6 0,-1 6 15,-3 5-15,-2 3 0,-2 2 0,-6-4 16,-5-1-16,-9-7 0,-7-3 16,1 5-16,-1 3 0,-8-1 15,-5-1-15,-9-2 0,-6-1 16,-6-5-16,-3-2 0,-7-4 16,-6-2-16,0 1 0,-2 3 15,-8-9-15,-6-4 0,-2-2 16,-2-1-16,-3-1 0,-4 1 15,-7-6-15,-3-2 0,-9-1 16,-6-1-16,9-4 0,7-4 0,0-1 16,-1 0-16,-8-3 0,-4-3 15,24 1-15,17-1 16,11 0-16</inkml:trace>
  <inkml:trace contextRef="#ctx0" brushRef="#br0" timeOffset="568190.0383">28355 17031 0,'0'0'0,"0"0"15,0 0-15,0 0 0,0 0 0,0 0 16,0 0-16,0 0 0,0 0 0,0 0 16,0 0-16,0 0 15,15 25-15,-15-25 0,-3 24 16,3-24-16,-3 26 0,0-10 15,-2 2-15,1 3 16,0 1-16,0-3 0,1 0 16,0-2-16,-1-1 0,1 3 0,1 0 15,1 1 1,1-1-16,1-2 0,2-2 16,0-2-16,1-2 0,3-5 15,6-4-15,-3-1 16,1-2-16,4-3 0,0-3 0,1 0 15,-1-1-15,1-1 0,-1 0 16,-1-2-16,0-2 0,0-1 0,0 1 16,0 1-16,-1 0 0,0 1 15,-1 0-15,-1 1 0,-2 1 16,-1 1-16,-2 2 0,0 0 16,-1 2-16,-1 1 15,-1 1-15,-3 2 0,1 6 0,-3-1 16,-1 3-16,-2 2 0,1 2 0,-4 6 15,-1 1-15,-1 2 16,-1 3-16,1 1 0,2 2 16,0-1-16,0 0 0,0 8 15,1 4 1,-1-3-16,1-5 0,2-5 0,0-4 16,1-1-16,-1-3 0,-2-2 15,-1-2-15,0-2 0,1-2 16,-3-3-16,0-3 0,-1-6 15,-3-5-15,-1-1 0,2-1 0,2 1 16,1 2-16,2 1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0T03:02:39.693"/>
    </inkml:context>
    <inkml:brush xml:id="br0">
      <inkml:brushProperty name="width" value="0.05292" units="cm"/>
      <inkml:brushProperty name="height" value="0.05292" units="cm"/>
      <inkml:brushProperty name="color" value="#FF0000"/>
    </inkml:brush>
  </inkml:definitions>
  <inkml:trace contextRef="#ctx0" brushRef="#br0">22465 15798 0,'0'0'0,"0"0"16,0 0-16,0 0 0,0 0 0,-20 18 15,20-18-15,-18 18 0,18-18 0,-17 27 16,8-11-16,1 3 0,0 3 16,1 2-16,0 3 15,-1 9-15,2 3 0,0 0 0,1 3 16,-2 8-16,2-1 0,0 2 16,2 2-16,2 6 0,1-3 15,2-1-15,1 1 0,3-3 16,0-1-16,11 8 0,5-2 15,5-6-15,3-7 0,16 8 16,6-2-16,3-2 0,1 0 0,4-2 16,5-2-16,37 14 0,-3-6 15,-2-9-15,0-4 16,-6-2-16,-5-2 0,2-8 0,1-6 16,-3-8-16,-1-4 0,4-3 15,4 0-15,-7-5 0,-4-3 16,1-6-16,1-2 0,-5-4 15,-3-1-15,14-17 16,8-11-16,-19 6 0,-10 6 0,-6-2 16,-1-1-16,-8-6 0,-3-2 15,1-11-15,0-8 0,-13-1 16,-8-3-16,-6-2 0,-4-4 16,-4 2-16,-4 1 0,-7-8 15,-6-5-15,-5 2 0,-1 2 0,-13-6 16,-8-4-16,-3 1 0,-3 2 15,-12 0-15,-6 1 16,-8 4-16,-4 2 0,-9 3 16,-8 1-16,1 14 0,-2 9 0,-10-5 15,-7-5-15,-7 6 0,-3 3 16,-11 9-16,-8 7 0,1 4 16,1 4-16,-3 13 0,-1 10 15,5 12-15,5 8 0,8 1 0,5 0 16,12 13-16,10 8 0,10 4 15,8 2-15,14 4 0,11 2 16,2 9-16,2 8 0,7-10 16,5-7-16,7-15 0,6-12 15,4-7-15</inkml:trace>
  <inkml:trace contextRef="#ctx0" brushRef="#br0" timeOffset="28945.555">15635 9761 0,'0'0'0,"0"0"0,0 0 16,0 0-16,0 0 0,0 0 16,0 0-16,0 0 0,0 0 0,0 0 15,-20 14-15,20-14 0,0 0 16,-23-3-16,23 3 0,0 0 15,-26-4-15,26 4 0,-26-8 16,13 6-16,1 1 0,-1 0 16,-1-1-16,2 1 0,0 0 15,0 1-15,0-1 0,0 0 16,0 0-16,0 1 0,1 0 16,0-2-16,-1 1 0,4-1 15,0 1-15,1 0 0</inkml:trace>
  <inkml:trace contextRef="#ctx0" brushRef="#br0" timeOffset="29168.6613">14893 9682 0,'0'0'0,"0"0"0,0 0 0,0 0 15,0 0-15,-22-7 0,22 7 16,0 0-16,-23-6 0,23 6 16,-20-6-16,10 3 0,0 1 0,0 0 15,0 1-15,0 0 16,1 0-16,-1-2 0,0 0 16,1 1-16,1 0 0,2 1 15</inkml:trace>
  <inkml:trace contextRef="#ctx0" brushRef="#br0" timeOffset="29395.4299">14311 9549 0,'0'0'0,"0"0"0,0 0 0,0 0 16,0 0-16,-24-8 0,24 8 15,0 0-15,-23-3 0,23 3 0,-21-3 16,10 1-16,-1 0 0,-1 1 15,0 0-15,0-2 0,1 2 16,-1-1-16,-2 0 0,0 0 16,-1 1-16,-1-2 0,-3 1 15,1-1-15,0 1 0,0 0 16,2 0-16,3 0 0</inkml:trace>
  <inkml:trace contextRef="#ctx0" brushRef="#br0" timeOffset="29545.3866">13438 9448 0,'0'0'0,"0"0"0,0 0 0,0 0 15,-25-4-15,25 4 0,-25-1 16,25 1-16,-24-1 0,10-1 16,-2 0-16,3 1 0,2 0 0,1 0 15</inkml:trace>
  <inkml:trace contextRef="#ctx0" brushRef="#br0" timeOffset="29729.5102">12844 9378 0,'0'0'0,"0"0"16,0 0-16,0 0 0,-21-6 0,21 6 16,0 0-16,-31-4 0,18 3 15,-2 1-15,0 0 16,-1 0-16,1-1 0,0-1 0,0-2 15,0 0-15,-2 0 0,-2 0 16,4 0-16,2 2 0</inkml:trace>
  <inkml:trace contextRef="#ctx0" brushRef="#br0" timeOffset="29880.2076">12255 9308 0,'0'0'15,"0"0"-15,0 0 0,0 0 0,0 0 16,-29-2-16,29 2 15,-20-4-15,20 4 0,-22 0 0,9-1 16,-1-1-16,-3 2 0,1-1 16,-1 0-16,3 1 0,1-1 0,2 1 15</inkml:trace>
  <inkml:trace contextRef="#ctx0" brushRef="#br0" timeOffset="30048.9436">11675 9223 0,'0'0'0,"0"0"16,0 0-16,0 0 16,0 0-16,-25-1 0,25 1 0,-22 0 15,22 0-15,-27 0 0,14-1 16,-1-1-16,-1 1 0,0 0 16,-2 2-16,3-1 0,1 1 0,2-1 15</inkml:trace>
  <inkml:trace contextRef="#ctx0" brushRef="#br0" timeOffset="30179.9474">11297 9183 0,'0'0'0,"0"0"15,0 0-15,0 0 16,-28-4-16,28 4 0,-20-4 0,11 1 16,-2 1-16,-2 0 0,-1 1 15,-1 0-15,-1-1 0,1-2 16,-1 1-16,1 0 0,-1 0 16,0 1-16,-2 0 0,0-1 15,1 1-15,4 0 0</inkml:trace>
  <inkml:trace contextRef="#ctx0" brushRef="#br0" timeOffset="30363.1706">10568 9085 0,'0'0'0,"0"0"16,0 0-16,0 0 0,0 0 15,-30-3-15,30 3 0,-22-1 0,9 0 16,0 2-16,-1 0 0,-1-1 15,2 0-15,0-1 0,0-4 16,1 2-16,3 0 0,0 1 16</inkml:trace>
  <inkml:trace contextRef="#ctx0" brushRef="#br0" timeOffset="30513.7617">10130 9039 0,'0'0'0,"0"0"0,0 0 16,0 0-16,-22-6 0,22 6 15,0 0-15,-24-5 0,24 5 0,-20-2 16,7 1-16,0-1 0,-1 0 15,-1-1-15,2 2 16,0-1-16,0 1 0,0 1 0,2-1 16,-1 1-16,1-1 0,1 1 15,1-1-15,2 1 0</inkml:trace>
  <inkml:trace contextRef="#ctx0" brushRef="#br0" timeOffset="30636.5505">9689 8993 0,'0'0'0,"0"0"16,0 0-16,0 0 0,0 0 0,-26-2 15,26 2-15,0 0 0,-31-2 16,31 2-16,-21 0 0,10 0 16,0 1-16,0-1 0,1 0 15,1 0-15,2 0 0,0 0 16</inkml:trace>
  <inkml:trace contextRef="#ctx0" brushRef="#br0" timeOffset="30805.7365">9247 8944 0,'0'0'0,"0"0"0,0 0 0,0 0 15,0 0-15,0 0 0,-23 3 16,23-3-16,0 0 0,-23 1 16,23-1-16,0 0 0,-22 2 15,22-2-15,-10 1 0,6-1 16</inkml:trace>
  <inkml:trace contextRef="#ctx0" brushRef="#br0" timeOffset="30915.0447">9030 8943 0,'0'0'0,"0"0"0,0 0 16,0 0-16,0 0 0,0 0 0,-26 1 15,26-1-15,0 0 0,-22 6 16,22-6-16,0 0 0,-25 6 16,19-5-16,0 0 0,2 1 0</inkml:trace>
  <inkml:trace contextRef="#ctx0" brushRef="#br0" timeOffset="40089.7212">12985 7055 0,'0'0'0,"0"0"15,0 0-15,0 0 0,0 0 0,0 0 16,0 0-16,0 0 0,0 0 15,-17 29-15,17-29 0,-14 26 16,14-26-16,-18 39 0,6-13 16,-2 2-16,-2 2 0,-4 11 15,0 2-15,-1-1 0,-1 0 16,-5 8-16,2-3 0,3-5 16,3-1-16,0-2 0,4-6 0,3-7 15,2-5-15,1-4 0,0-4 16,2-1-16,2-1 15,1-4-15,0-1 0,2-1 16</inkml:trace>
  <inkml:trace contextRef="#ctx0" brushRef="#br0" timeOffset="40374.8253">12838 7097 0,'0'0'16,"7"-4"-16,3-2 0,2-1 0,1-1 15,4 2-15,1 0 16,8-1-16,0 1 0,2 1 0,-1 2 16,3 2-16,0 1 0,6 4 15,-1 3-15,-3 3 0,-3 2 16,0 1-16,-2 0 0,-4 1 16,-3-1-16,-4 2 0,-5 0 15,-4-1-15,-1-1 0,-7 2 16,-6 1-16,-4 0 0,-3-1 0,-7 2 15,-6 0-15,0-1 16,-2 0-16,-3-1 0,-2-2 0,-4 0 16,1-2-16,8-1 0,6-4 15,6-1-15</inkml:trace>
  <inkml:trace contextRef="#ctx0" brushRef="#br0" timeOffset="40957.4724">13710 7053 0,'0'0'0,"0"0"0,0 0 16,0 0-16,0 0 0,0 0 16,-16 16-16,16-16 0,0 0 15,-24 28-15,24-28 0,-18 25 0,8-9 16,-1 1-16,-1 0 16,0 1-16,1 1 0,-2 3 15,3-2-15,3-1 0,1-2 0,4-2 16,2-3-16,2-2 0,3-3 15,2-1-15,4-1 16,3-3-16,1-2 0,4-4 0,3-1 16,-1-1-16,0-2 0,2-2 15,2-1-15,-1-1 0,1-1 0,2-5 16,-1-4-16,-2 2 16,-2 1-16,1 0 0,1-1 15,-3 1-15,-1 1 0,-3 1 0,-3 2 16,-3 2-16,-2 3 0,-3 2 15,0 2-15,-4 2 0,-2 2 16,-4 3-16,-3 1 16,-2 4-16,-1 5 0,-1 1 0,-1 4 15,1 1-15,0 1 0,-1 11 16,1 5-16,3-4 0,3-2 16,3-5-16,2-3 0,2-2 15,2-1-15,6-5 0,5-4 16,-4 0-16,-3-3 0,0 0 0</inkml:trace>
  <inkml:trace contextRef="#ctx0" brushRef="#br0" timeOffset="41257.1685">14468 6780 0,'0'0'0,"0"0"16,0 0-16,0 0 0,-14 27 0,14-27 15,-15 34-15,6-12 16,-1 0-16,-5 10 0,-4 3 16,2-3-16,2-2 15,1 3-15,0 1 0,1 3 0,2-4 16,3-5-16,3-4 0,3-2 0,2-1 15,3-3-15,4-3 0,3-2 16,2-2-16,2-6 0,3-3 16,-4 1-16,-2-2 0,-2 0 15</inkml:trace>
  <inkml:trace contextRef="#ctx0" brushRef="#br0" timeOffset="41524.7333">14852 7020 0,'0'0'0,"0"0"0,0 0 16,0 0-16,0 0 0,-12 23 15,12-23-15,-16 29 0,5-11 0,-1 5 16,-1 2-16,0 2 16,0 3-16,-6 9 0,-2 1 0,1-1 15,2 0-15,-2 8 0,2-2 16,2-6-16,1-3 0,0 3 15,1-3-15,1-7 0,2-2 16,1-6-16,1-2 0,2-8 16,1-2-16,1-2 0,-2-3 15,3-5-15,2-4 0,-1 1 0,2 1 16,0-1-16</inkml:trace>
  <inkml:trace contextRef="#ctx0" brushRef="#br0" timeOffset="41808.3729">14850 7043 0,'0'0'0,"0"0"15,13-6-15,-4 5 0,1 1 0,1 0 16,1 0-16,1 2 0,3 0 16,3 6-16,-2 3 15,-1 0-15,-2 0 0,-1 2 0,-1 0 16,-2 0-16,-1-2 0,-2 0 15,-3 1-15,-2 1 0,-2 1 16,-3 0-16,-2-1 0,-4 0 16,-2-1-16,-5 0 0,-4-1 15,-1-1-15,-2 1 0,-1-2 16,-2 0-16,-4-2 0,2-4 0,4-1 16,3-2-16,5-3 0,1-2 15,4 2-15,2 0 0,2 0 16</inkml:trace>
  <inkml:trace contextRef="#ctx0" brushRef="#br0" timeOffset="42242.1301">16260 6838 0,'0'0'15,"0"0"-15,0 0 0,0 0 0,0 0 16,0 0-16,-30 7 0,30-7 15,-23 11-15,23-11 0,-33 27 16,16-10-16,-1 0 0,-2 8 16,-2 7-16,-4 8 0,0-1 15,-2 7-15,1 0 0,4-6 0,3-4 16,0 3-16,5-4 16,3-5-16,2-5 0,0-3 15,1-3-15,1-3 0,2-3 0,0-4 16,0 0-16,-3-4 0,-2-1 15,-4-1-15,-2-2 0,1-5 16,2-2-16,3 0 0,1 2 16,2 1-16</inkml:trace>
  <inkml:trace contextRef="#ctx0" brushRef="#br0" timeOffset="42375.7721">15768 7135 0,'0'0'15,"0"0"-15,0 0 0,38-7 16,-19 4-16,3 2 0,3-1 0,6 1 15,0-2-15,2 3 0,1 0 16,-1 0-16,-2 0 0,0 0 16,-6 0-16,-4 0 0</inkml:trace>
  <inkml:trace contextRef="#ctx0" brushRef="#br0" timeOffset="42625.5501">16450 7142 0,'0'0'0,"0"0"15,0 0-15,0 0 0,0 0 0,-13 31 16,13-31-16,-18 30 16,9-14-16,-1 1 0,0 0 15,0 0-15,0-1 0,-1 1 0,3-2 16,1-2-16,3-4 0,0-2 15,3-2-15,1-5 0,0-3 16,1-3-16,1-3 0,1 1 16,-2 1-16,0 2 0</inkml:trace>
  <inkml:trace contextRef="#ctx0" brushRef="#br0" timeOffset="42752.4523">16470 6941 0,'0'0'16,"0"0"-16,0 0 0,0 0 0,0 0 15,0 0-15,0 0 0,23-2 16,-23 2-16,0 0 0,19 14 16,-19-14-16,15 17 0,-15-17 15,14 15-15,-8-9 0</inkml:trace>
  <inkml:trace contextRef="#ctx0" brushRef="#br0" timeOffset="43026.2703">16903 7035 0,'0'0'16,"0"0"-16,0 0 0,0 0 0,0 0 15,0 0-15,-30 11 0,30-11 16,-27 15-16,10-4 0,-3 3 16,0 2-16,1 2 0,-1 1 15,0 4-15,-2 4 0,3-3 0,5-1 16,3 0-16,4-3 0,4-1 15,5 1-15,5-3 16,0-6-16,2-1 0,10-2 0,5-2 16,-1-6-16,-1-6 0,4-2 15,2-2-15,-2-3 0,-3 0 0,-4 2 16,-4 2-16,-3 2 0</inkml:trace>
  <inkml:trace contextRef="#ctx0" brushRef="#br0" timeOffset="43276.3611">17430 6867 0,'0'0'0,"0"0"0,0 0 15,0 0-15,0 0 0,-11 21 16,11-21-16,-19 32 0,8-14 0,-4 4 16,-5 4-16,-1 5 0,0 0 15,-4 9-15,1 0 16,1 4-16,5-5 0,2-5 0,3-4 15,4-5-15,5-3 0,3-4 16,3-3-16,4-3 0,3-2 16,7-5-16,2-5 0,1-4 15,-1-3-15,3-3 0,2-1 16,-4 1-16,-4 2 0,-3 2 0</inkml:trace>
  <inkml:trace contextRef="#ctx0" brushRef="#br0" timeOffset="43459.3">17160 7149 0,'0'0'0,"0"0"0,0 0 0,0 0 16,0 0-16,31-7 0,-31 7 16,32-2-16,-16 1 0,4-1 0,3 0 15,0 0-15,2 1 0,5 0 16,1 1-16,-5-2 0,-4 2 15,-4-1-15</inkml:trace>
  <inkml:trace contextRef="#ctx0" brushRef="#br0" timeOffset="43676.8137">17658 7152 0,'0'0'15,"0"0"-15,0 0 0,0 0 0,0 0 16,-9 25-16,9-25 0,-14 23 15,14-23-15,-20 32 0,6-13 16,1 0-16,0 0 0,3-1 16,2 0-16,-2 1 0,2-4 15,5-2-15,2-2 0,3-5 0,2-3 16,3-7-16,2-5 16,-2 2-16,0 1 0,-1 0 0</inkml:trace>
  <inkml:trace contextRef="#ctx0" brushRef="#br0" timeOffset="43797.3441">17822 6957 0,'0'0'0,"0"0"15,0 0-15,0 0 0,0 0 0,25 5 16,-25-5-16,17 9 0,-17-9 16,0 0-16,23 17 15,-23-17-15</inkml:trace>
  <inkml:trace contextRef="#ctx0" brushRef="#br0" timeOffset="44146.9464">17939 7189 0,'0'0'0,"0"0"16,0 0-16,-20 18 0,10-7 0,-2 1 16,-2 4-16,0-1 0,0 1 15,-1 4-15,3-1 16,3-2-16,4-1 0,5-1 0,5-1 15,6-4-15,6-4 0,5-3 16,3-1-16,3-2 0,1-3 16,8-1-16,-2-3 0,-2-4 15,-1-2-15,1-4 0,-3-2 16,-7 0-16,-5 1 0,-8-1 16,-7-1-16,-5 4 0,-5 2 0,-4 3 15,-3 0-15,-4 2 16,-2-1-16,-4 3 0,-2 0 15,2 4-15,3-1 0,-2 4 0,1 2 16,8 0-16,3-1 0,5 0 16,6-1-16,4 2 0,2-2 0,9-1 15,7 1-15,-5-1 16,-2 1-16,-3-1 0</inkml:trace>
  <inkml:trace contextRef="#ctx0" brushRef="#br0" timeOffset="44561.0538">18525 7124 0,'0'0'0,"0"0"0,0 0 0,0 0 15,-7 19-15,7-19 0,-12 28 16,3-10-16,-2 1 0,-1 2 16,-1-1-16,-2 1 0,1 0 0,-3 3 15,2-4-15,3-2 0,2-4 16,2-2-16,3-2 15,0-4-15,3-1 0,4-5 16,4-5-16,0-1 0,2 0 0,3-5 16,4-4-16,1 0 0,2-2 0,3-5 15,4-2-15,6-2 16,-1 2-16,3 2 0,2 4 16,-3 0-16,-3 0 0,3 3 15,-1 2-15,-6 4 0,-2 2 0,-1 5 16,-1 4-16,-7 3 0,-3 2 15,-3 4-15,-4 4 0,-4 5 16,-3 3-16,-3 5 0,-3 5 16,-1-2-16,0-2 0,0 5 15,1-2-15,1-4 0,3-4 0,-1-3 16,2-2-16,1-5 16,-1-1-16,2-6 0,0-3 15,2-4-15,-2-3 0,2 1 0,0 2 16,0-3-16</inkml:trace>
  <inkml:trace contextRef="#ctx0" brushRef="#br0" timeOffset="44827.9043">19417 6881 0,'0'0'0,"0"0"0,0 0 0,0 0 15,0 0-15,-7 23 0,7-23 16,-13 18-16,13-18 16,-18 21-16,7-9 0,1-2 0,1-1 15,2-1-15,0 0 0,3 1 16,0 1-16,1-1 0,1-2 15,0-1-15</inkml:trace>
  <inkml:trace contextRef="#ctx0" brushRef="#br0" timeOffset="44994.4682">19606 6926 0,'0'0'16,"0"0"-16,0 0 0,-5 20 0,5-20 15,-15 25-15,3-8 16,-2-2-16,-3 2 0,3-2 0,2-2 16,1-2-16</inkml:trace>
  <inkml:trace contextRef="#ctx0" brushRef="#br0" timeOffset="45579.5408">12589 6397 0,'0'0'0,"0"0"0,0 0 0,0 0 16,0 0-16,0 0 0,0 0 15,0 0-15,16 21 0,-16-21 16,0 0-16,10 26 0,-10-26 0,7 18 16,-4-8-16,1 0 0,-1 0 15,-1-1-15,0-2 0,1-1 16,-1-2-16,0 0 0,0 1 15,0-2-15</inkml:trace>
  <inkml:trace contextRef="#ctx0" brushRef="#br0" timeOffset="45731.0391">12836 6299 0,'0'0'0,"0"0"15,0 0-15,0 0 0,0 0 16,0 0-16,3 31 0,-3-31 15,-6 31-15,-1-5 0,-1 7 16,1-3-16,0-5 0,1-1 16</inkml:trace>
  <inkml:trace contextRef="#ctx0" brushRef="#br0" timeOffset="46512.8081">12524 8371 0,'0'0'0,"0"0"0,0 0 0,0 0 15,0 0-15,0 0 0,-2-24 16,2 24-16,0 0 0,0 0 16,0 0-16,-16-14 0,16 14 15,0 0-15,-20 3 0,20-3 16,-21 9-16,21-9 0,-31 14 16,14-5-16,2 1 0,-2 2 15,0 2-15,3 0 0,1-2 0,-1 4 16,1-2-16,5 1 0,2-1 15,4 1-15,3-2 0,1-2 16,3-4-16,5 1 0,4 0 16,1-1-16,3-1 0,-4-2 15,-2 1-15,-1-2 0</inkml:trace>
  <inkml:trace contextRef="#ctx0" brushRef="#br0" timeOffset="46731.4154">12847 8370 0,'0'0'0,"0"0"0,0 0 16,0 0-16,0 0 0,0 0 16,0 0-16,0 0 0,-24 6 0,24-6 15,-29 13-15,29-13 16,-35 18-16,17-6 0,0 2 16,2 0-16,-1-3 0,0 5 15,1 0-15,5-2 0,4-2 0,4-1 16,4 0-16,5-3 0,3-2 15,6-1-15,6 0 0,2-4 16,2-1-16,-6 0 0,-2 0 16,-3 0-16</inkml:trace>
  <inkml:trace contextRef="#ctx0" brushRef="#br0" timeOffset="46935.002">13603 8229 0,'0'0'0,"0"0"0,0 0 16,0 0-16,0 0 0,-31 15 0,31-15 15,-39 11-15,16-5 0,-5 3 16,-3 2-16,-1 1 0,-1-1 0,-8 3 16,2 1-16,-3 2 15,5-3-15,8-2 0,4-2 16,7-1-16</inkml:trace>
  <inkml:trace contextRef="#ctx0" brushRef="#br0" timeOffset="47114.1667">13242 8486 0,'0'0'0,"0"0"16,0 0-16,5 27 0,-3-14 0,-1 4 16,-1 3-16,-1 5 0,-1 1 15,-2 11-15,-3 4 0,0-1 16,2-4-16,-1 7 0,2-4 15,1-4-15,2-5 0,4-6 16,4-5-16,1-6 0,3-6 0,-2-2 16,-2 0-16,-2-2 0</inkml:trace>
  <inkml:trace contextRef="#ctx0" brushRef="#br0" timeOffset="47315.837">14267 8315 0,'0'0'0,"0"0"16,0 0-16,0 0 0,-36 10 0,10-4 15,-6 2-15,-3 0 0,-3 3 16,-13 5-16,-3 1 0,1 1 16,0 1-16,-7 2 0,6-2 15,-2-1-15,6-3 0,12-3 16,8-3-16,7-2 0</inkml:trace>
  <inkml:trace contextRef="#ctx0" brushRef="#br0" timeOffset="47497.1656">13562 8588 0,'0'0'0,"0"0"15,0 0-15,0 0 0,2 27 0,-2-27 16,-7 32-16,3-14 0,-2 5 16,3-2-16,0 1 0,3-2 15,2 1-15,3 1 0,4-2 16,4-4-16,4-4 0,4-4 15,5-1-15,-1-6 0,1-3 0,1-2 16,3-2-16,4-4 0,-3-4 16,-5 3-16,-6 1 0,-3 2 15</inkml:trace>
  <inkml:trace contextRef="#ctx0" brushRef="#br0" timeOffset="47880.4291">13693 8713 0,'0'0'0,"0"0"0,0 0 15,0 0-15,0 0 0,0 0 16,25-6-16,-25 6 0,40-6 0,-14 4 16,5-1-16,2-1 0,1 0 15,11-2-15,2 0 0,-4 1 16,-3 1-16,3-2 0,-5 2 16,-7-2-16,-6 1 0,-5-1 15,-6 2-15,-6-2 0,-5-1 16,-5 1-16,-3-1 0,-4 1 0,-4 2 15,-2-2-15,-1 0 16,-1 0-16,1 0 0,-3 0 0,2 1 16,3 2-16,1 3 0,3 0 15,1 2-15,2 0 0,4 1 16,2 4-16,1 3 0,2 4 16,3 1-16,-1 3 0,2 3 15,1 2-15,2 3 0,3 0 16,3 1-16,6 3 0,2-2 15,0-3-15,0-4 0,-1-1 0,-1-1 16,-1-3-16,0-3 16,-5-2-16,-3-2 0,-3-1 0,-1-3 15,-2 0-15</inkml:trace>
  <inkml:trace contextRef="#ctx0" brushRef="#br0" timeOffset="48047.906">13982 9116 0,'0'0'0,"0"0"0,0 0 0,18 13 15,-18-13-15,20 11 0,-10-4 16,2 0-16,1 0 0,3-3 16,1-3-16,-1 0 0,-3 0 15,-1 0-15</inkml:trace>
  <inkml:trace contextRef="#ctx0" brushRef="#br0" timeOffset="48297.8808">15058 8375 0,'0'0'16,"0"0"-16,0 0 0,0 0 0,0 0 15,0 0-15,-25 28 0,25-28 16,-32 26-16,11-9 0,-3 3 16,0 1-16,-2 2 0,-8 7 15,-1 1-15,3-5 0,2-2 16,-3 3-16,3-3 0,6-4 16,4-4-16,5-3 0</inkml:trace>
  <inkml:trace contextRef="#ctx0" brushRef="#br0" timeOffset="48498.2232">14829 8693 0,'0'0'0,"0"0"16,0 0-16,1 35 0,-1-16 0,-1 6 16,-1 4-16,1 8 0,1-1 15,-2 9-15,-2 3 16,0-7-16,0-5 0,-1 2 0,2-3 15,1-9-15,1-4 0,-1-8 16,2-4-16,4-9 0,2-4 0,0 1 16,-2-1-16,0 2 15</inkml:trace>
  <inkml:trace contextRef="#ctx0" brushRef="#br0" timeOffset="48764.7388">15542 8271 0,'0'0'0,"0"0"0,0 0 15,0 0-15,0 0 0,-25 23 16,25-23-16,-37 28 0,15-11 0,-5 4 16,-4 5-16,-10 7 15,1-1-15,-9 7 0,3 2 16,4-7-16,3-3 0,0 2 0,6-6 15,6-5-15,6-4 0,6-6 16,5-4-16,7-4 0,5-3 16,4-6-16,5-6 0,-2 2 15,-2 1-15,-2 2 0</inkml:trace>
  <inkml:trace contextRef="#ctx0" brushRef="#br0" timeOffset="49082.54">15434 8525 0,'0'0'0,"0"0"0,0 0 15,28 4-15,-28-4 0,30 7 0,-9-1 16,1-1-16,0 1 0,6 2 16,1-1-16,1 3 0,0 0 0,-1-2 15,1 0-15,2 1 16,-3-1-16,-4-3 0,-3-2 16,-3-1-16,-4 0 0,-4-3 15,-3 0-15,-5-1 0,-3-2 0,-4 0 16,-3 1-16,-4 0 0,-3 2 15,-6 4-15,-5 0 16,-3 3-16,-1 1 0,-17 7 0,-4 2 16,-1 0-16,1 4 0,-13 8 15,-2 5-15,5-3 0,4 1 16,-7 7-16,3 2 0,3 0 0,8-4 16,10-3-16,6-2 15,6-6-15,5-5 0,8-3 16,4-1-16,9-7 0,6-2 0,-1-3 15,-1-1-15,-1 0 0</inkml:trace>
  <inkml:trace contextRef="#ctx0" brushRef="#br0" timeOffset="49267.3106">15549 8870 0,'0'0'16,"10"0"-16,3 2 0,3 0 15,1 0-15,9 2 0,1 2 0,2 0 16,1-1-16,3 3 16,-4 2-16,-4-3 0,-5 1 0,-5-1 15,-3-1-15,-2-2 0,-1-1 0,-2 1 16</inkml:trace>
  <inkml:trace contextRef="#ctx0" brushRef="#br0" timeOffset="49732.9492">15308 9099 0,'0'0'0,"0"0"15,0 0-15,4 19 0,-4-19 0,4 21 16,-4-21-16,7 29 0,-3-14 0,1 1 16,-1-1-16,1-1 15,0-1-15,1-2 0,-1-1 16,0-3-16,-1-2 0,-1-3 15,0 0-15,-3-2 0,2-6 0,-2 0 16,0-2-16,-1 0 16,-2-1-16,1 0 0,-1-2 0,1 1 15,0 2-15,0 1 0,1 0 16,1 1-16,1 0 0,4 1 16,1 0-16,6 1 0,2-1 15,2 2-15,4 1 0,0-1 0,1 2 16,7 0-16,0 1 15,-1 1-15,-3 1 0,-3 1 16,-3 0-16,-4 1 0,-2 0 0,-4 0 16,-4 2-16,-5 0 0,-3 0 15,-6 2-15,-5 0 0,1-1 16,0-1-16,0 2 0,1 0 16,1-1-16,1 0 0,2-1 15,2-1-15,3 2 0,4 1 0,4-1 16,3-1-16,8-2 0,4-1 15,6-3-15,3-1 0,-3 1 16,-6-1-16,-2 1 0</inkml:trace>
  <inkml:trace contextRef="#ctx0" brushRef="#br0" timeOffset="50083.5856">16596 8538 0,'0'0'0,"0"0"15,0 0-15,5 25 0,-5-25 0,-2 36 16,-2-11-16,0 4 0,-2 4 15,-1 14-15,-1 3 0,-1 8 16,1-6-16,2-2 0,-1-5 16,1 2-16,1-8 0,1-5 15,-1-3-15,2-6 0,0-6 16,-3-2-16,0-2 0,-3-2 16,-1-3-16,-3-4 0,-5-3 15,0-3-15,1-2 0,-3-5 16,-1-4-16,1-3 0,0-2 0,5 3 15,2 3-15,3 1 0</inkml:trace>
  <inkml:trace contextRef="#ctx0" brushRef="#br0" timeOffset="50266.8545">16181 8931 0,'0'0'15,"0"0"-15,0 0 0,0 0 16,0 0-16,0 0 0,0 0 0,0 0 16,0 0-16,0 0 0,2 27 15,-2-27-15,0 29 16,0-29-16,-2 35 0,2-16 15,0 2-15,0-1 0,0-2 0,0 2 16,1-3-16,1-4 16,1-2-16,4-5 0,2-5 0,-3-1 0,0 1 15,-2-1-15</inkml:trace>
  <inkml:trace contextRef="#ctx0" brushRef="#br0" timeOffset="50435.917">16938 9018 0,'0'0'0,"0"0"16,0 0-16,11 21 0,-5-10 0,-1 0 15,2 2-15,-1-1 16,1 1-16,0-1 0,-3-1 16,1-2-16,-1-1 0,-1-2 15,-1-1-15,1-1 0,-2 0 0,0 1 16</inkml:trace>
  <inkml:trace contextRef="#ctx0" brushRef="#br0" timeOffset="50622.663">17370 8546 0,'0'0'15,"0"0"-15,0 0 0,21-3 0,-21 3 16,0 0-16,29 4 0,-29-4 16,0 0-16,20 15 0,-15-11 15,0 0-15</inkml:trace>
  <inkml:trace contextRef="#ctx0" brushRef="#br0" timeOffset="50934.1502">17332 8753 0,'0'0'0,"0"0"0,0 0 16,31 5-16,-19-2 0,1 2 15,1 1-15,0 1 0,-2 0 16,0 7-16,-2 0 0,-3 3 16,-2 2-16,-5 2 0,-3 4 15,-5 0-15,-3 1 0,-6 10 16,-1 2-16,1-4 0,3-3 0,3-2 15,2 1-15,2-4 0,3-2 16,3-1-16,3-2 0,5-9 16,4-1-16,6-6 0,6-3 15,-1 0-15,2-2 0,4-8 16,6-5-16,-3-3 0,-3-1 0,7-10 16,1-6-16,-8 8 0,-6 5 15,-4 5-15</inkml:trace>
  <inkml:trace contextRef="#ctx0" brushRef="#br0" timeOffset="51106.6451">17993 8412 0,'0'0'15,"0"0"-15,0 0 0,0 0 0,0 24 16,0-24-16,-1 23 0,1-23 15,0 26-15,0-26 0,0 0 16,0 0-16,14 12 0,-10-11 16</inkml:trace>
  <inkml:trace contextRef="#ctx0" brushRef="#br0" timeOffset="51284.193">18488 8499 0,'0'0'0,"0"0"0,0 0 0,-27 6 16,27-6-16,-37 11 0,11-3 16,-3 1-16,-3 0 0,-12 7 15,-2 5-15,-5 0 0,7-3 0,9-4 16,6-1-16,5-4 16</inkml:trace>
  <inkml:trace contextRef="#ctx0" brushRef="#br0" timeOffset="51467.6394">17920 8756 0,'0'0'0,"0"0"16,0 0-16,0 0 0,6 22 0,-6-22 15,4 24-15,-4-24 16,7 27-16,-5-12 0,-1 5 16,0-2-16,1 0 0,-1 0 0,1 1 15,0-1-15,0-2 0,0-3 16,1-2-16,-1-5 0,0-2 15,-1-2-15,0 1 0,-1-3 16</inkml:trace>
  <inkml:trace contextRef="#ctx0" brushRef="#br0" timeOffset="51818.3827">17922 8859 0,'0'0'0,"0"0"16,0 0-16,0 0 0,0 0 0,29-15 15,-29 15-15,35-4 0,-16 2 16,5 0-16,1 2 0,0-1 15,2 1-15,6 1 0,-1-1 16,-2 3-16,-4-1 0,-2 0 16,-3 2-16,-3 0 0,-4-1 15,-7 2-15,-6-1 0,-3 2 16,-4 0-16,-9 4 0,-8 2 16,-2-2-16,0-1 0,-13 3 0,-3 0 15,2-1-15,3 0 0,-7-1 16,1-1-16,8-1 0,6 2 15,7-5-15,7 1 0,4-4 16,2-2-16,11 0 0,9 1 16,4-1-16,3-2 0,6-2 15,6 1-15,0 0 0,0 1 16,7-2-16,3-1 0,-5 0 16,-3-1-16,-5 3 0,-5 2 0,-4-5 15,-4-1-15,-3 1 0,-3 1 16,-2 2-16</inkml:trace>
  <inkml:trace contextRef="#ctx0" brushRef="#br0" timeOffset="52001.6659">18144 9011 0,'0'0'16,"0"0"-16,0 0 0,-14 14 0,3-1 15,-2 0-15,-3 4 0,0 3 16,-1 5-16,-5 6 0,-1 1 0,-6 7 16,1 1-16,3-4 0,3-3 15,1 0-15,6-4 16,3-7-16,3-2 0,4-6 0,1-6 15,3-4-15,3-2 0,5-5 16,5-3-16,0-3 0,1-5 16,-2 4-16,-2 1 0,-1 1 0</inkml:trace>
  <inkml:trace contextRef="#ctx0" brushRef="#br0" timeOffset="52284.6955">18156 9178 0,'0'0'15,"0"0"-15,0 0 0,-6 27 0,2-15 16,0 5-16,-1 3 0,0 1 16,1 1-16,3 6 0,3-1 15,2-2-15,3-2 0,6-1 16,7-1-16,1-3 0,0-3 16,11 2-16,4-3 0,-2-3 0,-2-1 15,4-6-15,1-1 0,4-2 16,-5-1-16,-5-6 0,-4-6 15,-5 2-15,-4 1 0,-3-1 16,-3 0-16,-4-4 0,-5-2 16,-8 4-16,-4 1 0,-6 0 15,-2-1-15,-5-1 0,-4 2 16,2-2-16,0 0 0,1 0 0,4 3 16,4 2-16</inkml:trace>
  <inkml:trace contextRef="#ctx0" brushRef="#br0" timeOffset="52569.1721">19049 8966 0,'0'0'0,"0"0"0,14 8 16,-7-4-16,0 2 0,0 2 0,-1 2 15,0 1-15,-2 0 0,-1 3 16,0-1-16,-3-1 0,-3 0 16,-5 1-16,-7-1 0,-1-2 15,-3 0-15,-2 0 0,-2 2 16,-2-1-16,-3 1 0,-7 0 16,-2-1-16,3-2 0,1-1 0,3-2 15,3 0-15,4-2 0,4-1 16,3 0-16</inkml:trace>
  <inkml:trace contextRef="#ctx0" brushRef="#br0" timeOffset="52801.9674">19557 9029 0,'0'0'16,"8"5"-16,3 3 0,2 2 0,0 2 15,1 5-15,-2 2 0,-1 3 16,-4-1-16,-7 2 0,-5 1 16,-2-3-16,-3-3 0,-10-1 15,-7-1-15,-3 0 0,-5-1 0,-14 4 16,-7 0-16,-2-2 16,0-1-16,6-1 0,12-5 15,11-2-15</inkml:trace>
  <inkml:trace contextRef="#ctx0" brushRef="#br0" timeOffset="53921.3487">12824 9869 0,'0'0'0,"0"0"0,0 0 15,0 0-15,0 0 0,10-19 16,-10 19-16,0 0 0,0 0 0,0 0 16,0 0-16,0 0 0,21-5 15,-21 5-15,0 0 16,14 27-16,-14-27 0,8 28 0,-5-7 15,-1-1-15,0 3 0,3 5 16,0-1-16,1-3 0,-1-2 16,1-1-16,0-3 0,1-3 15,0-2-15,-2-5 0,1-2 16,-1-3-16,0-3 0,0-2 16,2-3-16,-2 0 0,1 2 0,-2 0 15</inkml:trace>
  <inkml:trace contextRef="#ctx0" brushRef="#br0" timeOffset="54204.3509">13027 9853 0,'0'0'15,"0"0"-15,0 0 0,24-9 16,-24 9-16,27-6 0,-6 3 16,1-1-16,2 0 0,8 2 0,2 1 15,0 1-15,-1-2 0,6 4 16,-3-1-16,-2 2 0,-2 0 15,-3 4-15,-2 3 0,-5-1 16,-3 0-16,-7 3 0,-5 2 16,-4-1-16,-3-1 0,-8 6 15,-7 3-15,0-2 0,-2-2 16,-4 0-16,-3 1 0,0-1 0,-2-1 16,-4 3-16,2 0 15,-2-4-15,0-3 0,1-1 0,-1-2 16,7-3-16,5 0 0,4-2 15</inkml:trace>
  <inkml:trace contextRef="#ctx0" brushRef="#br0" timeOffset="54370.351">13038 10013 0,'0'0'0,"0"0"0,0 0 16,32 0-16,-17 1 0,8-1 0,5 1 15,-3 2-15,-1-1 0,2 2 16,-1 1-16,-2 1 0,-2-4 0,1 1 16,-4 0-16,-4 0 0</inkml:trace>
  <inkml:trace contextRef="#ctx0" brushRef="#br0" timeOffset="54537.3593">12976 10194 0,'0'0'0,"0"0"0,0 0 0,33-2 16,-33 2-16,32-2 0,-11 1 15,1 1-15,1 1 0,6-1 16,-2 0-16,-2-1 0,-4-1 0,-4 1 16,-2 0-16,-3 0 0</inkml:trace>
  <inkml:trace contextRef="#ctx0" brushRef="#br0" timeOffset="54787.9461">12912 10356 0,'0'0'0,"0"0"16,0 0-16,-11 30 0,11-30 0,-18 31 15,7-9-15,1 0 0,0 0 16,-1 9-16,3-1 0,1-1 15,3-3-15,4 2 0,5-4 16,5-5-16,3-3 0,5-5 16,4-4-16,2-3 0,2-2 15,2-4-15,2-4 0,-2 0 16,-4-2-16,-4 2 0,-4 2 16,-3 0-16</inkml:trace>
  <inkml:trace contextRef="#ctx0" brushRef="#br0" timeOffset="54971.4605">12932 10490 0,'0'0'16,"0"0"-16,0 0 0,30-8 16,-15 4-16,4 1 0,2-1 15,8 0-15,3-1 0,2 1 0,0 1 16,0 1-16,-1-1 0,6 2 15,-2 1-15,-7 0 0,-6 0 0,-4 0 16</inkml:trace>
  <inkml:trace contextRef="#ctx0" brushRef="#br0" timeOffset="55221.2501">13413 10348 0,'0'0'16,"0"0"-16,0 0 0,0 0 0,-14 23 15,14-23-15,-20 30 0,9-13 16,0 2-16,0 5 0,0 4 16,-2 8-16,1-2 0,3 1 15,4-2-15,1 3 0,3-5 0,6-5 16,3-5-16,6-4 0,3-4 16,4-5-16,2-4 15,1-4-15,-1-3 0,3-1 0,3-2 16,-4-3-16,-4-2 0,-3-3 15,-3-3-15,-2 2 0,-3 3 0,-1 3 16</inkml:trace>
  <inkml:trace contextRef="#ctx0" brushRef="#br0" timeOffset="55388.5551">13345 10498 0,'0'0'0,"0"0"15,0 0-15,37-4 0,-21 3 0,5 1 16,4-1-16,10 1 0,-1 1 16,3 0-16,3 1 0,9-1 15,-2 0-15,-9 0 0,-6 0 16,-6-1-16</inkml:trace>
  <inkml:trace contextRef="#ctx0" brushRef="#br0" timeOffset="55586.4582">14263 10278 0,'0'0'0,"0"0"15,0 0-15,0 0 0,26 14 0,-26-14 16,15 14-16,-15-14 0,15 15 15,-10-8-15,0 0 0,-1-2 16</inkml:trace>
  <inkml:trace contextRef="#ctx0" brushRef="#br0" timeOffset="55772.9183">14124 10499 0,'0'0'0,"0"0"15,0 0-15,26 6 0,-26-6 16,25 5-16,-10-1 0,-1 0 16,2 3-16,0 0 0,2 3 15,-3-1-15,-2-2 0,-1 0 16</inkml:trace>
  <inkml:trace contextRef="#ctx0" brushRef="#br0" timeOffset="55922.1634">14140 10793 0,'0'0'0,"0"0"16,0 0-16,27-4 0,-27 4 0,30-6 15,-7 2-15,0-1 0,1-1 16,6 2-16,3-2 0,9-2 0,-2-2 16,1 1-16,-8 2 0,-6 0 15</inkml:trace>
  <inkml:trace contextRef="#ctx0" brushRef="#br0" timeOffset="56138.9677">14654 10476 0,'0'0'16,"0"0"-16,0 0 0,33-6 0,-33 6 15,37-6-15,-10 3 16,2 0-16,3 0 0,11 0 0,1 0 15,0 0-15,0 0 0,8 2 16,-3 1-16,-6 0 0,-4 0 16,-1 0-16,-5 1 0,-8-1 15,-7-1-15,-3 0 0,-4 1 16,-2-1-16</inkml:trace>
  <inkml:trace contextRef="#ctx0" brushRef="#br0" timeOffset="56355.5963">15060 10589 0,'0'0'0,"0"0"16,0 0-16,2 25 0,-2-25 0,1 27 15,-1-8-15,0 1 16,0-1-16,0 7 0,0 0 16,0-1-16,1-4 0,-1 0 0,0-2 15,-1-2-15,0 0 0,-3-3 16,-1-2-16,-4-1 0,-2 0 15,-5-4-15,-4 0 0,3-1 16,3-1-16,2-1 0</inkml:trace>
  <inkml:trace contextRef="#ctx0" brushRef="#br0" timeOffset="83133.0114">16268 11032 0,'0'0'15,"1"13"-15,1 4 0,0 10 0,-1 1 16,2 17-16,-1 9 0,-1 16 16,-1 4-16,-1 16 0,-1 3 15,-4 1-15,-2 2 0,-1 15 16,-1 13-16,-2 21 0,3-18 0,1-6 15,1-2-15,2-8 16,0-4-16,3 5 0,0 2 16,-1-10-16,-1-6 0,-1 2 0,-1 3 15,-1-14-15,-1-9 0,-1-1 16,0 1-16,4-7 0,1-5 16,1-5-16,1-8 0,-1-3 15,-1-3-15,1-5 16,-1-2-16,-2-11 0,1-6 0,0-2 15,3 0-15,-1-8 0,-1-3 16,-3-10-16,-5-6 0,1-5 16,1-4-16,2 5 0,3 1 0,2 3 15</inkml:trace>
  <inkml:trace contextRef="#ctx0" brushRef="#br0" timeOffset="83483.5117">15689 13659 0,'0'0'15,"0"0"-15,17 31 0,-6-13 16,3 4-16,0 0 0,2 2 0,6 14 16,2 7-16,6 8 0,-2-4 15,7 13-15,-2 2 16,-3-4-16,-3-5 0,6 3 0,1-6 15,-1-5-15,-5-9 0,-5-10 16,-2-6-16,-4-5 0,-4-6 16,3-10-16,5-8 0,-6-1 15,-2-2-15,3-14 0,3-12 16,-2-1-16,-2-1 0,5-10 16,2-6-16,0-1 0,0 2 0,7-12 15,2-1-15,1 9 0,0 5 16,22-26-16,0 2 15,-4 15-15,-2 9 0,7 7 0,4 2 16,-18 14-16,-12 9 0,-9 7 16</inkml:trace>
  <inkml:trace contextRef="#ctx0" brushRef="#br0" timeOffset="85849.3175">13716 11701 0,'0'0'0,"0"0"0,21 14 16,-13-7-16,2 1 0,1 2 0,3 3 15,1 5-15,-1-2 16,-1-1-16,-2-3 0,-3-1 0</inkml:trace>
  <inkml:trace contextRef="#ctx0" brushRef="#br0" timeOffset="86171.2287">13662 12022 0,'0'0'0,"0"0"0,22 0 0,-9 1 16,1-1-16,8 2 0,4 1 15,-2 2-15,-1 1 0,-2 1 16,-2 2-16,-5 1 0,-2 0 0,-5 8 16,-6 4-16,-8-2 15,-5 0-15,-9 10 0,-3 3 16,-1-1-16,-2-3 0,-4 4 0,0 2 15,7-5-15,4-2 0,6-1 16,4-5-16,5-3 0,2-3 16,14-7-16,9-2 0,5-7 15,2-3-15,8-9 0,8-6 16,-2-1-16,-1-1 0,8-15 16,2-6-16,-13 9 0,-8 8 0,-8 6 15</inkml:trace>
  <inkml:trace contextRef="#ctx0" brushRef="#br0" timeOffset="86769.5998">14078 11792 0,'0'0'0,"0"0"0,0 0 16,39 3-16,-20-2 0,4 1 0,4 1 15,11-2-15,1 0 0,12 5 16,2 3-16,-3 2 0,-3-1 15,5 4-15,-6 1 0,-8-2 16,-7-1-16,-8 1 16,-5 1-16,-9 2 0,-4 2 0,-11 0 15,-6 0-15,-5 0 0,-4 0 16,-5-1-16,-2 1 0,-3-3 16,0 0-16,-1-2 0,-1-1 15,-1-2-15,-3-2 0,4-3 16,3-1-16,1-6 0,0-3 0,7-1 15,4 2-15,5-5 16,3-4-16,10 2 0,10 1 0,1-1 16,1 1-16,6 1 0,4 0 15,5 2-15,4 0 0,6 4 16,4 1-16,-2 3 0,1 1 16,3 2-16,1 3 0,-5-1 15,-5 1-15,0 2 16,-4 3-1,-15 1-15,-7 2 0,-7-2 0,-4-2 0,-15 1 16,-11 0-16,-6 1 0,-5 2 16,-6-3-16,-6-1 15,-1 0-15,0 1 0,-9 0 16,0-1-16,12 0 0,11-2 0,7-1 16,11-2-16,11-1 0,5 0 15,15-2-15,11 0 0,11-2 16,8-2-16,4 0 0,9 1 15,13 0-15,3 0 0,3 1 16,2 0-16,3 2 0,-5 0 0,-7 2 16,-6 0-16,6 2 0,-17-1 15,-16-2-15,-10-1 0,-7-1 16</inkml:trace>
  <inkml:trace contextRef="#ctx0" brushRef="#br0" timeOffset="87103.6258">14406 12508 0,'0'0'0,"0"0"0,0 0 0,0 0 15,-12 22-15,12-22 0,-4 22 16,4-22-16,3 28 0,2-15 16,3 0-16,6-2 0,6-1 15,5-3-15,6-1 0,9-2 16,0-3-16,1-3 0,2-4 15,3-3-15,-7-3 0,-7-1 16,-5-1-16,-8 0 0,-6-1 0,-11-2 16,-10-1-16,-6 3 0,-5 1 15,-7 4-15,-6 3 0,-9 2 16,-1 4-16,1 4 0,0 3 16,6 1-16,3-2 0,7 3 15,5 1-15,7 0 0,5 0 16,10-3-16,8 0 0,10-7 15,9-6-15,-7 3 0,-5 0 16,-3 1-16</inkml:trace>
  <inkml:trace contextRef="#ctx0" brushRef="#br0" timeOffset="87319.9924">16774 11726 0,'0'0'0,"0"0"0,0 0 0,0 0 16,20 14-16,-20-14 0,0 0 16,14 24-16,-14-24 0,8 25 15,-5-9-15,0-3 0,1-5 0,-1 0 16,-1-1-16,0-2 0</inkml:trace>
  <inkml:trace contextRef="#ctx0" brushRef="#br0" timeOffset="87505.2427">16583 11978 0,'0'0'15,"0"0"-15,0 0 0,31 5 0,-31-5 16,35 8-16,-8-2 0,1 1 15,3-1-15,13 3 0,5 2 16,-2-1-16,0-2 0,4 1 16,-2-1-16,-9-1 0,-8-1 0,-2-1 15,-5-1-15,-7-1 0</inkml:trace>
  <inkml:trace contextRef="#ctx0" brushRef="#br0" timeOffset="87703.9355">16508 12112 0,'0'0'0,"0"0"0,0 0 16,0 0-16,30 4 0,-10-1 15,5 0-15,5 1 0,4 0 16,7 3-16,6 0 0,11 2 16,-4-1-16,5 2 0,-6-1 15,-1 2-15,-10-1 0,-13-3 16,-11-3-16,-3 0 0,-4-1 15,-3 0-15</inkml:trace>
  <inkml:trace contextRef="#ctx0" brushRef="#br0" timeOffset="87887.5387">16402 12346 0,'0'0'0,"0"0"16,0 0-16,0 0 0,0 0 0,0 0 15,38 7-15,-15-3 0,7-1 16,7 1-16,7 0 0,17 1 15,4 0-15,16 2 0,0 1 16,11 4-16,-6 0 0,3 1 16,-9 2-16,-15-5 0,-12-1 0,-7-1 15,-14-4-15,-9 0 0</inkml:trace>
  <inkml:trace contextRef="#ctx0" brushRef="#br0" timeOffset="88204.3469">16690 12766 0,'0'0'0,"0"0"0,-2 18 16,1-6-16,-1-1 0,1 3 0,1 2 16,2 2-16,2 0 0,7-1 15,7 1-15,4-4 0,3-3 0,8-4 16,6-2-1,2-3-15,1-1 0,6-3 0,-2-2 16,1-4-16,-8-2 0,-8-2 16,-8 0-16,-8-2 0,-8 0 0,-10-5 15,-8-7-15,-12 2 0,-10 2 16,-10 3-16,-9 4 0,1 4 16,1 4-16,-15 3 15,-5 1-15,7 7 0,5 5 16,8-2-16,15-2 0,10-1 0</inkml:trace>
  <inkml:trace contextRef="#ctx0" brushRef="#br0" timeOffset="88876.9041">16258 13421 0,'0'0'0,"-30"-5"16,-4 1-16,-18-3 0,-16-1 0,-34-5 15,-31-6-15,-54-6 0,-6 0 16,-2-2-16,-2-1 16,34 3-16,22 2 0,-11-3 0,-7-4 15,12 0-15,10 1 0,-9-2 16,-4-1-16,17 3 0,13 4 0,-8-11 15,-3-6-15,15 6 16,10 2-16,1-7 0,2-4 16,18 2-16,13 2 0,9-6 15,7-6-15,11 0 0,8-1 0,13-6 16,9-5-16,16 3 0,11 1 16,20-12-16,15-9 0,8 7 15,7 4-15,23-5 0,15-2 16,5 8-16,3 7 0,26-3 15,16 0-15,-9 11 0,-6 7 16,30 8-16,20 6 0,-14 4 0,-9 5 16,21 10-16,14 8 0,-12 9 15,-8 5-15,21 12 0,15 11 16,-15 2-16,-10 2 0,16 12 16,13 9-16,-26 6 0,-17 5 15,13 8-15,11 6 0,-14 3 16,-8 0-16,-5 12 0,-4 8 15,-38-16-15,-26-12 0,-6 9 16,-3 5-16,-19-6 0,-15-5 0,-11 7 16,-8 4-16,-16-7 15,-11-7-15,-16-1 0,-12-2 16,-14-8-16,-7-3 0,-21-9 0,-15-5 16,-2-6-16,0-5 0,-23 0 15,-15-3-15,3-8 0,1-6 16,-23-7-16,-15-4 0,-19-5 15,-13-3-15,-26-6 0,-16-3 16,26 1-16,20 3 0,-27-5 16,-18-3-16,67 5 0,47 1 0,34 3 15</inkml:trace>
  <inkml:trace contextRef="#ctx0" brushRef="#br0" timeOffset="115226.9127">9764 12848 0,'0'0'0,"0"0"15,0 0-15,30 14 0,-30-14 0,23 17 16,-9-6-16,-1 1 15,-1 1-15,1 3 0,-3-1 16,-1-3-16,-2-1 0,-2-2 0</inkml:trace>
  <inkml:trace contextRef="#ctx0" brushRef="#br0" timeOffset="115548.2463">9714 13144 0,'0'0'16,"0"0"-16,16 2 0,-6-1 0,0 2 15,0 1-15,0 1 0,1 4 16,-1 1-16,-7 5 0,-5 5 16,-4 0-16,-1 1 0,-5 4 15,-4 2-15,-1 1 0,-3 0 16,-5 5-16,2-1 0,6-6 15,3-4-15,7-4 0,5-3 16,7-3-16,6-3 0,5-4 0,3-4 16,6-3-16,3-4 0,4-3 15,4-2-15,1-3 0,3 0 16,6-11-16,0-5 0,-9 7 16,-10 5-16,-5 3 15</inkml:trace>
  <inkml:trace contextRef="#ctx0" brushRef="#br0" timeOffset="115732.3414">10213 12865 0,'0'0'0,"0"0"0,26-2 15,-9 1-15,3 0 0,9 0 0,3 1 16,1 0-16,0 1 0,10-3 15,1-1 1,-9 1-16,-6 1 0,-5-2 0</inkml:trace>
  <inkml:trace contextRef="#ctx0" brushRef="#br0" timeOffset="115915.8591">10467 12705 0,'0'0'0,"0"0"16,0 0-16,0 0 0,5 32 0,-5-32 16,-1 35-16,-1-14 15,-2 1-15,-2 2 0,-2 2 16,1-4-16,0-2 0,-1 2 0,2-3 16,0-3-16</inkml:trace>
  <inkml:trace contextRef="#ctx0" brushRef="#br0" timeOffset="116116.51">10282 13034 0,'0'0'0,"11"-2"0,6-1 15,6 0-15,6 0 0,14 0 0,5-1 16,12 2-16,0 0 0,11 0 16,1 1-16,-10 1 15,-9 2-15,-5 1 0,-12-2 0,-10 3 16,-7 1-16,-16 4 15,-10 3-15,-21 2 16,-18 4-16,11-5 0,8-3 0,4-2 16</inkml:trace>
  <inkml:trace contextRef="#ctx0" brushRef="#br0" timeOffset="116268.3531">10349 13115 0,'0'0'16,"0"0"-16,0 0 0,0 0 0,0 0 16,17 21-16,-17-21 0,0 0 15,19 20-15,-19-20 16,11 12-16,-6-7 0</inkml:trace>
  <inkml:trace contextRef="#ctx0" brushRef="#br0" timeOffset="116433.3285">10222 13317 0,'0'0'0,"0"0"16,0 0-16,24 5 0,-24-5 0,24 6 16,-24-6-16,24 8 0,-14-5 15,-2 1-15,0-2 0,-1 0 0</inkml:trace>
  <inkml:trace contextRef="#ctx0" brushRef="#br0" timeOffset="116634.0838">10294 13468 0,'0'0'0,"13"0"15,7 0-15,5 0 0,4 0 0,14-2 16,4 0-16,13 0 0,-1 1 15,10-1 1,-4 2-16,-6-2 0,-4-1 16,-13-1-16,-10-1 0,-3 1 15,-8 0-15,-5 1 0</inkml:trace>
  <inkml:trace contextRef="#ctx0" brushRef="#br0" timeOffset="116817.0416">10590 13214 0,'0'0'0,"0"0"16,0 0-16,-12 25 0,12-25 0,-14 30 15,3-8-15,-3 3 0,0 0 16,-7 13-16,-2 3 16,2-2-16,1-1 0,-3 5 15,1-3-15,4-6 0,4-8 0,2-4 16</inkml:trace>
  <inkml:trace contextRef="#ctx0" brushRef="#br0" timeOffset="116983.1085">10537 13742 0,'0'0'0,"4"6"15,0 2-15,4 1 0,1 2 0,2 2 16,1 1-16,3 4 0,1-4 0,-3-1 15,-2-2 1,-2-2-16</inkml:trace>
  <inkml:trace contextRef="#ctx0" brushRef="#br0" timeOffset="117433.6502">11491 12909 0,'0'0'0,"0"0"0,0 0 16,0 0-16,0 0 0,0 0 15,0 0-15,-30 21 0,30-21 0,-29 21 16,15-9-16,1 0 0,1 0 16,1 4-16,1 1 0,2-1 15,2-1-15,2 0 0,2-1 16,1 3-16,2-1 0,2 0 15,2 1-15,0-1 0,1 0 0,-3 0 16,-1 0-16,-2 0 0,-2 0 16,-3 2-16,-3 2 15,-1 0-15,-1-1 0,-1 2 16,-1 0-16,1 0 0,2-2 0,4 2 16,1 1-16,4 0 0,2-1 15,3 3-15,0-2 0,1 0 16,-2-2-16,0 2 0,-2 0 15,-3 1-15,-4 1 0,-6 2 16,-4 1-16,-2-2 0,1-1 16,1-1-16,3-1 0,2-3 15,3-3-15,2-1 0,4-3 16,8-2-16,5-2 0,14-14 16,13-10-16,-8 3 15,-6 2-15,-5 3 0</inkml:trace>
  <inkml:trace contextRef="#ctx0" brushRef="#br0" timeOffset="117634.0499">11665 13132 0,'0'0'16,"0"0"-16,0 0 0,38 5 0,-38-5 15,38 3-15,-11-2 0,9 0 16,1 0-16,6-1 16,5 0-16,-2 0 0,0 0 15,2 0-15,-10 0 0,-7 0 0</inkml:trace>
  <inkml:trace contextRef="#ctx0" brushRef="#br0" timeOffset="118018.6647">12080 12925 0,'0'0'0,"0"0"0,0 0 16,-1 26-16,1-26 0,-8 24 0,1-6 16,-2 4-16,-1 2 0,-3 8 15,0 1-15,-1-3 0,-3-2 0,-4 1 16,-2-5-16,1-2 15,1-1-15,-3-6 16,-3 0-16,2-6 16,1-2-16,5-1 0,5 0 0,3-3 15,2 0-15,4 0 0,5-3 0,7 3 16,8-1-16,5-2 0,5-1 16,12 0-16,6-1 0,1 1 15,2-1-15,2 2 0,1-1 16,2 2-16,-8 1 0,-8 2 15,-5 1-15,-8 2 0,-5 0 16,-10 4-16,-4 5 0,-9 0 16,-4-1-16,-11 0 0,-7-2 15,-3-1-15,-1-1 0,8-4 16,5 0-16,3-3 0</inkml:trace>
  <inkml:trace contextRef="#ctx0" brushRef="#br0" timeOffset="118184.6553">11835 13493 0,'0'0'0,"0"0"0,0 0 16,0 0-16,23 17 0,-23-17 16,22 13-16,-10-6 0,-1 1 0,-1-3 15,-1 0-15,-1 1 0</inkml:trace>
  <inkml:trace contextRef="#ctx0" brushRef="#br0" timeOffset="118385.6739">11657 13707 0,'0'0'0,"0"0"0,0 0 0,24 9 16,-24-9-16,33 8 15,-11-5-15,2 2 0,2 0 16,7-1-16,1 1 0,-4-1 16,-1-2-16,0 1 0,-5 0 15,-5-2-15</inkml:trace>
  <inkml:trace contextRef="#ctx0" brushRef="#br0" timeOffset="118568.5413">11822 13883 0,'0'0'16,"0"0"-16,25 0 0,-6-1 15,2-1-15,12-1 0,4-1 16,2 0-16,2 2 0,7-1 16,0 1-16,-3-1 0,-2 1 0,2-3 15,-5-1-15,-10 2 0,-5 1 16,-7 0-16</inkml:trace>
  <inkml:trace contextRef="#ctx0" brushRef="#br0" timeOffset="118790.0994">12149 13648 0,'0'0'16,"0"0"-16,-4 24 0,4-24 0,-10 35 15,0-13-15,-5 4 16,-4 12-16,-1-1 0,-6 9 0,1-1 16,-1-4-16,-2-2 0,-3 4 15,3-6-15,2-6 16,4-6-16,6-9 0,5-7 0,2-2 16,2-3-16,2 0 0</inkml:trace>
  <inkml:trace contextRef="#ctx0" brushRef="#br0" timeOffset="118938.0082">12219 14248 0,'0'0'0,"6"8"0,3 4 0,0 0 16,0 2-16,3 7 0,1 3 15,0-3-15,0-1 0,1 0 16,-3-4-16,-3-2 0</inkml:trace>
  <inkml:trace contextRef="#ctx0" brushRef="#br0" timeOffset="119619.8041">11833 14608 0,'0'0'16,"-12"-1"-16,-7 0 0,-2 0 0,-3 2 16,-18-2-16,-10 0 0,-14-2 15,-2-2-15,-23-1 0,-8-4 16,-11 2-16,6 1 0,-15-4 16,1-3-16,-33-7 0,21 1 15,-1 0-15,-2-1 0,16 0 16,13 0-16,2-1 0,3-2 15,10-6-15,7-7 0,-5 1 16,-3 1-16,10-1 0,11 1 0,-1-7 16,1-2-16,12-2 0,8 0 0,8-7 15,6-5-15,11 2 16,7 2-16,11-9 0,7-7 16,3 3-16,4 5 0,19-11 15,14-4-15,1 3 0,0 3 0,19-2 16,12-4-16,4 5 0,1 2 15,14 0-15,11 0 0,-4 16 16,-2 12-16,18-4 0,10-2 16,-5 12-16,-7 7 0,19 7 15,14 5-15,-9 9 0,-6 6 0,10 9 16,7 7-16,-16 4 0,-10 4 16,35 14-1,24 12-15,-20 1 0,-15 2 0,-10 6 16,-9 3-16,-8 4 0,-5 3 15,0 8-15,0 5 0,-17-1 16,-14-2-16,-12 4 0,-10 2 16,-13 1-16,-8-1 0,-16 6 15,-10 5-15,-15-8 0,-10-5 0,-14 4 16,-10 2-16,-3-9 16,-3-5-16,-9-4 0,-9-3 0,-3-6 15,0-5-15,-8-3 0,-4-4 16,3-7-16,1-5 0,-15-6 15,-11-2-15,-2-4 0,0-4 16,-9-6-16,-4-4 0,35-3 16,24-3-16,15-1 0</inkml:trace>
  <inkml:trace contextRef="#ctx0" brushRef="#br0" timeOffset="160814.1497">8805 10371 0,'0'0'0,"0"0"15,0 0-15,0 0 0,0 0 0,0 0 16,0 0-16,0 0 16,16 19-16,-16-19 0,14 21 15,-14-21-15,13 28 0,-13-28 16,14 33-16,-9-16 0,1-2 0,-2-1 16,0-2-16,0-1 0</inkml:trace>
  <inkml:trace contextRef="#ctx0" brushRef="#br0" timeOffset="160979.0296">9235 10447 0,'0'0'0,"0"0"16,0 0-16,0 0 0,0 0 0,0 0 15,-4 25-15,4-25 0,0 0 16,-26 30-16,11-16 0,-1 0 15,-1 2-15,-3-1 0,-3 1 16,3-1-16,3-4 0,1 0 16</inkml:trace>
  <inkml:trace contextRef="#ctx0" brushRef="#br0" timeOffset="161194.4585">8723 10722 0,'0'0'0,"0"0"0,0 0 15,0 0-15,29 0 0,-29 0 16,38-2-16,-16 1 0,1-1 0,4 0 16,2 0-16,7 0 0,-2 0 15,0 0-15,1-1 16,-3 1-16,-3 0 0,2-1 0,-5 0 16,-3 1-16,-4 0 0,-6-1 15,-5 1-15,-2 0 0,-2 1 0,-1 0 16</inkml:trace>
  <inkml:trace contextRef="#ctx0" brushRef="#br0" timeOffset="161430.6495">8750 10960 0,'0'0'0,"0"0"16,0 0-16,27-5 0,-27 5 0,31-5 15,-13-1-15,2 2 16,1 0-16,1-1 0,1-1 16,4-1-16,-3-1 0,-2 2 15,0 3-15,-3-3 0,-3 1 0,-4-2 16,-2 2-16,-1-1 0,-1 1 16,-6-1-16,-3-1 0,0 2 15,0-1-15,1 2 0</inkml:trace>
  <inkml:trace contextRef="#ctx0" brushRef="#br0" timeOffset="161878.8995">9020 10725 0,'0'0'16,"0"0"-16,0 0 0,0 0 16,0 0-16,0 0 0,0 0 15,-9 22-15,9-22 0,-7 20 0,7-20 16,-10 33-16,5-12 0,0 2 16,-1 3-16,1-2 0,-2 0 15,0 2-15,-1-1 0,0-2 16,1 0-16,-4-5 0,-2-2 15,-1-2-15,0-2 0,-2-3 16,1-1-16,1-3 0,1-1 0,4-2 16,1 0-16,0 0 15,2-1-15,6-1 0,3 3 0,4-2 16,5-1-16,2 1 0,2-1 16,3 0-16,0-1 0,4 1 15,3 0-15,-3 0 0,-2 0 16,-3 1-16,-3 1 0,-1 0 15,-3 0-15,-4 3 0,-3 1 16,-4 5-16,-2 1 0,-8 3 16,-6 3-16,-1-1 0,-2 2 15,-5 6-15,-1 0 0,0-1 0,1-2 16,4 1-16,1 0 16,5-4-16,3-1 0,7-3 0,4-2 15,6 1-15,4 0 0,3 1 16,6 1-16,0-2 0,3-1 15,3 1-15,4 0 0,-3-3 16,-3-2-16,6-2 0,1-3 16,-4-3-16,-2-3 15,-7 1-15,-4 0 0,-2 1 0</inkml:trace>
  <inkml:trace contextRef="#ctx0" brushRef="#br0" timeOffset="162062.0109">9093 11334 0,'0'0'0,"0"0"0,0 0 0,0 0 16,-22 20-16,22-20 0,-30 32 15,14-10-15,-2 3 0,-1 1 16,-2 1-16,-4 5 0,1-2 16,-4 1-16,3-3 0,3-7 0,3-5 15,4-1-15,2-4 0,4-2 16</inkml:trace>
  <inkml:trace contextRef="#ctx0" brushRef="#br0" timeOffset="162262.2026">8577 11332 0,'0'0'0,"0"0"0,0 0 16,0 0-16,25 8 0,-25-8 15,36 1-15,-14-1 0,3 0 0,6-1 16,4-3-16,13 0 16,-1 0-16,16-5 0,2-4 15,-12 3-15,-10 2 0,-8 2 16</inkml:trace>
  <inkml:trace contextRef="#ctx0" brushRef="#br0" timeOffset="162512.1603">9756 10790 0,'0'0'0,"0"0"0,28-1 0,-28 1 16,41-1-16,-17-1 0,4 1 15,9-1-15,1 0 0,8-1 0,-1 1 16,-3-2-16,-2 1 0,-3-1 16,0-4-16,-6 1 0,-6 0 15,-1 1-15,-4 1 0,-4 1 0</inkml:trace>
  <inkml:trace contextRef="#ctx0" brushRef="#br0" timeOffset="162703.2995">9692 10979 0,'0'0'0,"0"0"0,0 0 0,0 0 16,0 0-16,3 22 0,-3-22 0,0 0 15,2 21 1,-2-21-16,0 0 0,0 0 0,5 18 0,-4-14 15</inkml:trace>
  <inkml:trace contextRef="#ctx0" brushRef="#br0" timeOffset="162879.5846">9703 10972 0,'0'0'0,"0"0"15,0 0-15,0 0 0,0 0 0,0 0 16,15 21-16,-15-21 15,0 0-15,17 23 0,-17-23 16,0 0-16,13 26 0,-13-26 16,7 13-16,-5-8 0,0 0 0,0-1 15</inkml:trace>
  <inkml:trace contextRef="#ctx0" brushRef="#br0" timeOffset="163412.9744">9981 10901 0,'0'0'15,"0"0"-15,0 0 0,0 0 0,19 2 16,-19-2-16,0 0 0,0 0 16,17 15-16,-17-15 0,4 18 15,-3-7-15,-1 1 0,-2 1 16,-1 1-16,-1-1 0,-2 0 16,0 0-16,2-1 0,0-1 15,0-1-15,3-2 0,2-2 16,2-2-16,1-1 0,1-3 15,2-3-15,2 0 0,0-3 0,3 0 16,2 2-16,2-2 0,0 1 16,4-2-16,-1 2 15,-1 1-15,1 2 0,-2 1 0,-3 0 16,-1 3-16,-2 3 0,-2 1 16,-3 2-16,-5 2 0,-3 0 15,-4 1-15,-2 2 0,-5-1 16,-5-1-16,-2 3 0,-5 1 15,-4 0-15,-6-2 0,-9 3 16,-2 1-16,0-2 0,-1-1 0,-9 1 16,0-1-16,4-3 0,5-2 15,1-1-15,3 0 0,0 1 16,6-1-16,9-1 0,9-1 16,5-3-16,7-1 0,9 0 15,7-2-15,8 0 0,8-1 16,5 0-16,10-1 0,13-1 15,3-1-15,5 0 0,3-1 16,7 2-16,-2 2 0,-3 0 16,0-1-16,1 2 0,-5 3 0,-12-2 15,-9-1-15,-7 1 0,-5 0 16,-8-1-16,-5 0 0,-5 0 16</inkml:trace>
  <inkml:trace contextRef="#ctx0" brushRef="#br0" timeOffset="163680.861">10181 11426 0,'0'0'0,"0"0"0,0 0 16,0 0-16,8 32 0,-8-32 0,4 35 16,-1-14-16,-1 1 0,-1 3 15,0-1-15,0 8 0,0-3 16,0-2-16,-1 0 0,0-3 0,0-1 15,0-2-15,0-2 16,-1-2-16,0-2 0,-2-2 0,-2-1 16,-2-2-16,-4-3 0,-5-3 15,-3-3-15,0-2 0,-1-1 16,-2-6-16,-3-3 0,6 1 16,2 2-16,3 1 15</inkml:trace>
  <inkml:trace contextRef="#ctx0" brushRef="#br0" timeOffset="163846.8816">9688 11469 0,'0'0'0,"0"0"0,0 0 15,0 0-15,0 0 0,0 0 0,0 0 16,0 0-16,8 28 0,-8-28 16,5 29-16,-5-29 0,4 31 15,-2-15-15,0 2 0,1-4 16,-1 0-16,0-6 0,0-2 15,0-2-15,1 1 16,-2-1-16</inkml:trace>
  <inkml:trace contextRef="#ctx0" brushRef="#br0" timeOffset="164117.247">9726 11490 0,'0'0'0,"0"0"0,0 0 15,0 0-15,0 0 0,0 0 0,0 0 16,0 0-16,31 7 0,-31-7 15,23 3 1,-23-3-16,23 6 0,-23-6 0,19 5 16,-12-2-16,0 0 0,-2 1 15,-2 0-15,-5 4 16,-5 0-16,0 1 0,0-2 0,-3 1 16,-3-1-16,0 0 0,2-1 15,1 0-15,2-1 0,0 0 16,1-1-16,4 1 0,3-1 15,3 2-15,3-1 0,6-1 16,6-2-16,-1 0 0,2 0 0,2-2 16,-3 1-16,-4-1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0T03:05:32.349"/>
    </inkml:context>
    <inkml:brush xml:id="br0">
      <inkml:brushProperty name="width" value="0.05292" units="cm"/>
      <inkml:brushProperty name="height" value="0.05292" units="cm"/>
      <inkml:brushProperty name="color" value="#FF0000"/>
    </inkml:brush>
  </inkml:definitions>
  <inkml:trace contextRef="#ctx0" brushRef="#br0">1508 4063 0,'0'0'0,"0"0"0,0 0 16,0 0-16,0 0 0,29-1 15,-29 1-15,0 0 16,25 17-16,-25-17 0,17 21 0,-9-7 15,-1-1-15,2 3 0,1 1 16,0 0-16,0 1 0,2 1 16,3 1-16,4 3 0,3-1 0,3-3 15,5-1-15,1-3 0,0-4 16,14-4-16,6-2 16,2-4-16,-3-1 0,18-7 0,3-4 15,-1-2-15,-3-3 0,18-5 16,3-3-16,0-4 0,-8 2 15,33-17-15,-12 2 0,-15 8 16,-9 5-16,-12 3 0,-8 4 16,-13 5-16,-10 5 0,-12 4 15,-6 4-15,-8 5 0,-6 4 0,-2-2 16,1-1-16,-1-3 0</inkml:trace>
  <inkml:trace contextRef="#ctx0" brushRef="#br0" timeOffset="552.5642">1676 7346 0,'0'0'0,"0"0"15,0 0-15,0 0 0,0 0 0,0 0 16,0 0-16,0 0 16,0 31-16,0-31 0,0 0 15,0 35-15,0-35 0,6 35 16,-1-12-16,0-1 0,1 0 0,1 3 16,4 4-16,3 7 0,-2-4 15,4-1-15,4-3 0,6-3 16,1-6-16,2-5 0,3-4 15,4-5-15,1-3 0,7-7 16,5-6-16,11-6 0,-3-3 16,9-6-16,7-3 0,4-2 0,-4 1 15,11-6-15,-2-2 16,-6 7-16,-4 2 0,24-7 0,-11 9 16,-26 8-16,-14 7 0,-16-1 15,-7 0-15,-9 9 0,-10 4 16,-6 5-16,-4 5 0,4-5 15,-1-2-15,1-1 0</inkml:trace>
  <inkml:trace contextRef="#ctx0" brushRef="#br0" timeOffset="11210.5971">7427 3505 0,'0'0'0,"0"0"0,20 9 16,-7 0-16,4 2 0,5 4 0,5 4 15,11 8-15,2 2 0,14 11 16,4 5-16,14 10 0,-1 1 0,15 11 16,0 0-16,8 7 0,-5-3 15,43 32-15,-7-6 16,-8-11-16,-7-5 0,12 0 16,7 2-16,-7-2 0,-4 0 0,7 5 15,4 4-15,-10-6 0,-8-5 16,2 6-16,2 4 0,-8-3 15,-7-2-15,0 9 0,-3 6 16,-4-3-16,-1-2 0,-29-30 16,-20-20-16,-14-13 0</inkml:trace>
  <inkml:trace contextRef="#ctx0" brushRef="#br0" timeOffset="16232.6528">2412 7793 0,'0'0'0,"0"0"0,20-7 15,-8 4-15,0 1 0,7 0 16,3-1-16,10-1 0,5 2 0,2-1 16,2 0-16,16-4 15,3-1-15,12-1 16,13 0-16,5-1 0,-11 2 0,10-3 16,-2-1-16,8 2 0,0 3 15,38-3-15,-4 1 0,-14-3 0,-6-4 16,-6 7-16,-3 5 15,-2 2-15,0 1 0,9-1 16,7 0-16,-5 1 0,0 0 0,1-2 16,-2-1-16,3 4 0,-1 2 15,3-1-15,2 2 0,-1-2 16,-1-1-16,5-2 0,2 1 16,-3-1-16,-1-2 0,2 1 15,5-3-15,-4 3 0,-2-1 0,6 3 16,2 0-16,-4 1 0,-3 0 15,5 0-15,2 0 16,-6 1-16,-6 2 0,5 1 0,3 4 16,-4-6-16,-2-3 0,2 0 15,1-3-15,-4 2 0,-2 1 16,-1 1-16,0 2 0,2-1 16,0-2-16,1 0 0,0 0 15,-4-1-15,-2 0 0,3-1 16,3 0-16,-4 1 0,-2 2 0,5-2 15,2-2-15,-4 3 0,-5 0 16,7-1-16,3-2 0,-7 1 16,-3 1-16,1-1 0,1-3 15,0 4-15,-1 3 0,1 0 16,0 1-16,-1-5 0,-3-2 16,4 4-16,2 1 0,0 2 15,0 2-15,0-1 0,2 2 16,0-5-16,1-4 0,0 1 15,1 0-15,-5 4 0,-3 2 0,4-1 16,2-1-16,-4 1 0,-2-1 16,-1 2-16,0 1 15,-4-3-15,-3-1 0,3 0 16,1 0-16,-3 4 0,-2 1 0,-3-4 16,-4-2-16,-4-2 0,-4-1 0,-3-1 15,-1 3-15,-9-4 0,-6-1 16,-6-1-16,-4 0 15,-9 2-15,-5 2 0,-8-4 16,-6-2-16,-7 6 0,-6 2 16,-7-2-16,-4 0 0,0 1 0,-1 3 15,2-2-15</inkml:trace>
  <inkml:trace contextRef="#ctx0" brushRef="#br0" timeOffset="19205.1024">15463 8101 0,'0'0'0,"0"0"0,0 0 0,0 0 15,0 0-15,0 0 0,0 0 16,25-7-16,-25 7 0,0 0 15,24-4-15,-24 4 0,21-2 0,-6 0 16,3 1-16,-1 1 16,1 1-16,1-1 0,2 0 15,1 2-15,2-1 0,8 2 0,1-1 16,-1 0-16,0-1 0,4 1 16,3-2-16,6 2 0,-2 0 0,4 0 15,4 0-15,-2-1 16,-3 2-16,14-1 0,2 0 15,-4 1-15,-5-1 0,17-1 16,5 1-16,-7-3 0,-5-1 0,18 1 16,4 0-16,-7 3 0,-5 1 15,38-2-15,-4-1 0,-13 2 16,-10 3-16,7-5 0,6-5 16,-9 0-16,-6-2 0,9 4 15,9 2-15,-10 2 0,-6 1 0,16-2 16,11-1-16,-12 0 15,-10-2-15,14 2 0,11 0 16,-14-1-16,-8 0 0,17 0 0,12 1 16,-13 2-16,-7 0 0,12 0 15,11-1-15,-16 2 0,-11 1 16,16-2-16,13 2 16,-13-3-16,-6-3 0,12 2 0,8-2 15,-13 4-15,-9 2 0,16 1 16,10 1-16,-13-3 0,-10-1 0,17 1 15,11 0-15,-16 3 16,-11-1-16,16 1 0,12-3 16,-14 1-16,-8-1 0,15-1 0,10-1 15,-14 3-15,-10 2 0,17 0 16,14 1-16,-20 0 0,-13-1 0,17-3 16,13-3-16,-18 0 15,-11 1-15,15 2 0,11 1 16,-15 1-16,-9-3 0,15-1 15,11-1-15,-14-1 0,-10 4 0,18-4 16,11 1-16,-19-2 16,-14-2-16,20 3 0,16 1 15,-20 0-15,-12 0 0,15-1 0,9-2 16,-15 3-16,-10 0 0,18 0 16,10-1-16,-15 2 0,-9-1 0,12 1 15,11-1-15,-19-2 16,-11 0-16,16 2 0,13 3 15,-17-2-15,-10-1 0,13-1 16,11 0-16,-15 4 0,-11 3 0,15-1 16,11 0-16,-20-3 0,-12-2 15,18 5-15,12 2 0,-18 2 16,-13 1-16,17 4 0,12 4 16,-24-2-16,-13-1 0,11 2 15,8-1-15,-17-4 0,-10-3 0,-1 7 16,1 4-16,-18-5 15,-14-6-15,-9 4 0,-8 3 16,-14-2-16,-10 1 0,-7-6 16,-3-1-16,-4-3 0</inkml:trace>
  <inkml:trace contextRef="#ctx0" brushRef="#br0" timeOffset="20637.1314">3013 9653 0,'0'0'0,"0"0"0,22-8 15,-12 6-15,2-2 0,5 2 16,7 0-16,5 0 0,1 0 0,6-1 16,4 1-16,9 1 0,1 0 15,7-1-15,4 1 0,7-1 16,-6 1-16,18 0 0,3 2 16,-8 0-16,-5 2 0,19 1 15,3-1-15,-8 2 0,-8 3 0,47 1 16,-2 2-16,-20-1 15,-12-3-15,13 4 0,7 1 16,-16-3-16,-12-4 0,16 4 0,11 3 16,-11-3-16,-4-2 0,9 0 15,10 1-15,-11-4 0,-7 0 16,18 4-16,13 2 0,-15-2 16,-10-2-16,18-5 0,11-4 15,-13 3-15,-10 2 0,16-2 16,13-2-16,-15 0 0,-9 0 0,17 0 15,13-1-15,-18-1 0,-12 0 16,17 0-16,12 0 16,-17 3-16,-11 2 0,12 4 0,10 3 15,-21 2-15,-11 1 0,9 0 16,7-1-16,-17 8 0,-11 4 16,-28-6-16,-21-6 0,-11-2 15</inkml:trace>
  <inkml:trace contextRef="#ctx0" brushRef="#br0" timeOffset="27693.3465">17142 8560 0,'0'0'0,"0"0"0,25 3 16,-11-1-16,1 2 0,8 2 15,5 0-15,2 2 0,2 0 0,1 1 16,-7-3-16,-4 0 0</inkml:trace>
  <inkml:trace contextRef="#ctx0" brushRef="#br0" timeOffset="28244.3506">18302 8335 0,'0'0'0,"0"0"15,0 0-15,0 0 0,0 0 0,-23 16 16,23-16-16,-30 17 0,30-17 16,-32 23-16,14-7 0,1-1 15,-1 1-15,-1 4 0,4-1 16,5-3-16,6-2 0,5-3 15,4-4-15,5 0 0,3-2 16,6-2-16,4-2 0,-2 1 0,-1 0 16,-2-1-16,-2-1 0,-1 0 15,-4 1-15,-6 3 0,-5 3 16,-4 4-16,-5 2 0,-8 4 16,-5 3-16,-1 0 0,-1 1 0,-8 6 15,0 0-15,4-2 16,5-1-16,2-1 0,7-5 15,5-3-15,5-3 0,8-2 0,7-2 16,1-1-16,3-2 0,1-2 16,3-4-16,0 2 0,-1 2 15,1-1-15,0 1 16,-4 0-16,-3 0 0,-4 5 0,-5 3 16,-5 1-16,-4-1 0,-5 4 15,-5 4-15,0-1 0,-1 0 0,-3 3 16,-2-1-16,3-1 15,3-4-15,3-2 0,3-3 16,3-2-16,4-2 0,8-2 16,7-6-16,4-2 0,3-3 0,9-5 15,9-6-15,-8 4 0,-4 1 16,-5 4-16</inkml:trace>
  <inkml:trace contextRef="#ctx0" brushRef="#br0" timeOffset="28628.3142">18734 8478 0,'0'0'0,"0"0"0,0 0 0,20 3 15,-20-3-15,22 7 0,-22-7 16,32 11-16,-17-6 0,2-1 15,1 2-15,-2 1 0,1-2 0,2 3 16,1-1-16,-3-1 0,-3 0 16,-5-1-16,-6 2 15,-3 0-15,-2 0 0,-4 2 0,-3 0 16,-5-2-16,-2-1 0,-3 2 16,-3 2-16,2 0 0,2 0 0,1 1 15,0-2-15,4-1 16,2-1-16,4 0 0,3-1 15,4-2-15,4 0 0,8-3 16,9-2-16,0 1 0,1-1 0,5-1 16,5 0-16,4 0 0,-4 0 15,-2 1-15,-2 2 16,-5-1-16,-3 1 0,-5-1 0,-2 0 16,-2 0-16</inkml:trace>
  <inkml:trace contextRef="#ctx0" brushRef="#br0" timeOffset="28929.0668">18665 8955 0,'0'0'0,"0"0"0,0 0 15,29 5-15,-29-5 0,32 1 0,-7-1 16,-1-1-16,1-1 16,2 0-16,0 0 0,7-1 0,0 2 15,-5 0-15,-3 1 0,-5 0 16,-5 2-16,-7 3 0,-7 1 15,-6 0-15,-5 1 0,-8 3 16,-5 2-16,-2 2 0,-2-1 0,-7 4 16,-1-3-16,4 0 0,1-1 15,1-2-15,6-2 0,9-2 16,3-2-16,10 0 0,8-2 16,3 0-16,3-2 0,13-2 15,9-4-15,5 0 0,3 0 0,16-5 16,5-2-16,-15 3 0,-10 1 15,-9 2-15</inkml:trace>
  <inkml:trace contextRef="#ctx0" brushRef="#br0" timeOffset="29228.8351">19908 8396 0,'0'0'0,"0"0"16,0 0-16,-25 7 0,25-7 0,-34 15 16,9-3-16,0 3 0,-1 1 15,-6 7-15,1 3 16,4-2-16,4-2 0,4 2 0,10-2 16,4-5-16,5-3 0,14-5 15,13-3-15,5-4 0,3-1 0,18-4 16,9-3-16,-7 0 15,-4 1-15,8-4 0,1 1 16,-13 2-16,-8 2 0,-10 2 16,-9 0-16,-6 1 0,-5 0 0,-1 0 15</inkml:trace>
  <inkml:trace contextRef="#ctx0" brushRef="#br0" timeOffset="29429.2624">19907 8536 0,'0'0'16,"0"0"-16,0 0 0,-16 25 0,16-25 15,-25 30-15,8-8 0,-3 3 16,-1 4-16,-9 11 0,-3 3 16,-7 8-16,2-3 0,-5 3 15,3-4-15,6-6 0,4-5 0,-1-3 16,4-5-16,6-7 0,5-7 15,5-2-15</inkml:trace>
  <inkml:trace contextRef="#ctx0" brushRef="#br0" timeOffset="29662.447">19645 8933 0,'0'0'0,"11"-5"0,4-3 0,4 1 16,2 0-16,11-2 0,5-1 15,10-2-15,-2 2 0,4-2 16,-2 2-16,-9 2 0,-6 4 0,-5 3 15,-6 3-15,-6 1 16,-3 1-16,-10 4 0,-6 4 16,-3 1-16,-1 2 0,-11 4 15,-8 3-15,1-1 0,0 1 0,-13 6 16,-4-1-16,4-2 0,5-4 16,-4 1-16,0-5 0,4-6 15,3-5-15,8-1 0,6-1 16,4-2-16</inkml:trace>
  <inkml:trace contextRef="#ctx0" brushRef="#br0" timeOffset="29846.826">19786 8948 0,'0'0'0,"0"0"16,20 10-16,-7 0 0,1 1 0,9 10 16,4 4-16,0 1 0,2 1 15,5 4-15,0 0 0,0-2 16,-3-2-16,5-2 0,-3-6 15,-7-5-15,-4-6 0,-3-5 16,-3-4-16,-5-7 0,-5-5 0,-1 5 16,-2 1-16,0 1 0</inkml:trace>
  <inkml:trace contextRef="#ctx0" brushRef="#br0" timeOffset="29996.5605">20144 8367 0,'0'0'0,"0"0"0,0 0 0,26 9 15,-26-9-15,22 20 0,-9-3 16,-1-1-16,-2-2 0,-1-2 16</inkml:trace>
  <inkml:trace contextRef="#ctx0" brushRef="#br0" timeOffset="30213.6726">20504 8576 0,'0'0'0,"0"0"0,0 0 16,36-4-16,-16 1 0,5 0 15,6 0-15,10-2 0,1 0 0,14-1 16,3 1-16,-5 0 15,-4 2-15,6-4 0,-2 0 16,-11 1-16,-7 1 0,-9 2 0,-5 0 16,-4 0-16</inkml:trace>
  <inkml:trace contextRef="#ctx0" brushRef="#br0" timeOffset="30430.1697">21049 8387 0,'0'0'0,"0"0"16,0 0-16,0 0 0,0 0 0,-23 24 16,23-24-16,-36 29 0,16-12 15,-5 5-15,-5 5 0,-9 9 16,1 1-16,-11 13 0,-1 4 16,5-4-16,3-3 0,-4 3 15,3-6-15,6-3 0,9-7 16,7-12-16,6-8 0,3-3 0,3-3 15,2-1-15</inkml:trace>
  <inkml:trace contextRef="#ctx0" brushRef="#br0" timeOffset="30581.1733">20722 8784 0,'0'0'0,"0"0"0,0 0 15,0 0-15,3 27 0,-3-27 16,-1 29-16,0-11 0,0 0 0,0 3 15,0 1-15,1-2 0,0-1 16,0 1-16,0-3 16,0-2-16</inkml:trace>
  <inkml:trace contextRef="#ctx0" brushRef="#br0" timeOffset="31031.1155">20759 8865 0,'0'0'0,"0"0"15,27-6-15,-8 3 0,1-1 0,12-1 16,5 0-16,0 2 16,2-1-16,6 2 0,-1 2 15,-5 2-15,-4 2 0,1 1 0,-5 3 16,-5-1-16,-5-1 0,-7 3 16,-4 2-16,-10 0 0,-6 0 15,-4 0-15,-3 2 0,-3-2 16,-3 0-16,-4-2 0,-3 1 15,3 0-15,2 0 0,-2-5 16,-2-2-16,-1-2 0,2-1 0,2-4 16,2-3-16,4-2 0,3-5 15,3-5-15,2-4 0,2-2 16,2-2-16,2-2 0,2-2 16,1-1-16,1 6 0,1 4 15,2 4-15,-3 4 0,0 5 16,0 3-16,2 0 0,0 4 0,1 3 15,-1 8-15,0 7 16,-1 4-16,-3 6 0,-2 9 0,1 9 16,0 1-16,1 2 0,0 13 15,1 1-15,-1-6 0,-1-5 16,0 0-16,0-5 0,0-5 16,0-4-16,-5-4 0,-2-3 15,1-7-15,1-6 0,3-4 16</inkml:trace>
  <inkml:trace contextRef="#ctx0" brushRef="#br0" timeOffset="38789.1306">21010 8261 0,'0'0'0,"0"0"16,-22-5-16,22 5 0,-32-7 0,8 3 15,-4-1-15,-12-1 0,-2 0 16,-14-4-16,-4-1 0,3 1 16,1 3-16,-14-4 0,0-3 15,1 1-15,4-1 0,-11-3 16,1 2-16,-1-3 0,10-2 15,0-3-15,0-2 0,10 3 16,6 1-16,-13-17 0,14-4 0,16 2 16,9 1-16,13-5 0,9-5 15,5 7-15,5 4 0,18-8 16,10-4-16,-7 17 0,3-3 16,33-21-16,10-1 0,2 7 15,2 2-15,13 3 0,10-1 16,-4 4-16,-2 4 0,16 2 15,10 1-15,-3 9 0,-2 5 0,10 6 16,6 3-16,-11 8 16,-7 4-16,7 8 0,5 7 0,-14 2 15,-12 3-15,0 7 0,2 7 16,-19 3-16,-15 1 0,-6 9 16,-6 7-16,-10 1 0,-8-1 15,-10 8-15,-8 7 0,-12-6 16,-10-1-16,-14 0 0,-9 0 15,-3-10-15,-3-8 0,-12 6 16,-9 3-16,4-3 0,2-5 0,-12-5 16,-7-2-16,2-5 0,1-3 15,-4 2-15,-3 0 0,6-9 16,6-6-16,-9-3 0,-7-2 16,2-5-16,2-4 0,-6-3 15,-2-3-15,7-6 0,5-2 0,20 5 16,14 0-16,9 4 0</inkml:trace>
  <inkml:trace contextRef="#ctx0" brushRef="#br0" timeOffset="39139.0507">20508 5963 0,'0'0'0,"0"0"16,0 0-16,22 12 0,-22-12 0,17 19 15,-8-3-15,2-1 16,2 3-16,-3-3 0,-2-2 16,0 0-16</inkml:trace>
  <inkml:trace contextRef="#ctx0" brushRef="#br0" timeOffset="39439.0823">21204 5869 0,'0'0'0,"0"0"16,0 0-16,0 0 0,-8 24 0,8-24 16,-25 32-16,7-14 15,-2 3-15,-4-1 0,-6 2 16,-11 6-16,-2 0 0,-4-2 15,-4-1-15,-6 0 0,5-3 0,-4 0 16,5-2-16,0-5 16,8-3-16,11-5 0,9-2 0,10-2 15,5 0-15,13-5 0,9-4 16,10-1-16,8-2 0,9-1 16,9-1-16,0 0 0,1 1 15,12 0-15,1 3 0,-2 2 16,-2 2-16,3-4 0,-6-2 15,-16 3-15,-11 0 0,-9 3 0</inkml:trace>
  <inkml:trace contextRef="#ctx0" brushRef="#br0" timeOffset="39606.2573">21036 6209 0,'0'0'0,"0"0"0,0 0 16,-29 19-16,29-19 0,-34 25 15,11-7-15,-1-1 0,-3 1 0,-8 7 16,-1 2-16,-6 4 0,2-3 16,6-2-16,3-3 0,6-4 15,4-3-15,4-3 0</inkml:trace>
  <inkml:trace contextRef="#ctx0" brushRef="#br0" timeOffset="39790.2959">20703 6465 0,'0'0'0,"0"0"0,0 0 16,10 20-16,-7-8 0,0 6 0,-1 3 15,0 3-15,-1 1 0,1 9 16,0 2-16,1-2 0,-1-2 16,0 3-16,0-1 0,0-8 15,1-4-15,-2-4 0,0-3 16,0-4-16</inkml:trace>
  <inkml:trace contextRef="#ctx0" brushRef="#br0" timeOffset="40040.5588">20767 6530 0,'0'0'0,"0"0"0,23-12 0,-6 6 16,1-2-16,12-1 0,4-2 15,1 2-15,-1 1 0,9 1 16,0 1-16,-5 4 0,-1 4 15,-2 1-15,0 4 0,-4 3 0,-4 2 16,-2 7-16,-4 3 16,-6 1-16,-3 4 0,-5 2 15,-5 1-15,-4-1 0,-3-1 0,-6-3 16,-4 1-16,0-2 0,-1-3 16,0-1-16,-2-1 0,1-3 15,-1-3-15,5-2 0,2-3 16,2-2-16</inkml:trace>
  <inkml:trace contextRef="#ctx0" brushRef="#br0" timeOffset="40190.1008">20850 6653 0,'0'0'0,"0"0"0,0 0 16,0 0-16,22-15 0,-22 15 0,26-7 15,-26 7-15,36-9 0,-18 5 16,1 3-16,0 1 0,-1 1 0,-2 0 15,-2 0-15,-2 0 16</inkml:trace>
  <inkml:trace contextRef="#ctx0" brushRef="#br0" timeOffset="40342.2413">20820 6796 0,'0'0'0,"0"0"0,0 0 0,22-9 15,-22 9-15,24-7 0,-6 2 16,1 1-16,2 0 0,0 0 16,1 2-16,1 0 0,-3 0 0,-4 1 15</inkml:trace>
  <inkml:trace contextRef="#ctx0" brushRef="#br0" timeOffset="40490.6078">20878 6949 0,'0'0'0,"0"0"0,0 0 16,30-4-16,-30 4 0,38-6 15,-14 1-15,2-2 0,4 1 0,2-3 16,-4 2-16,-5 1 0</inkml:trace>
  <inkml:trace contextRef="#ctx0" brushRef="#br0" timeOffset="40774.0419">21790 6150 0,'0'0'0,"0"0"15,-23 20-15,9-8 0,-2 0 0,-6 7 16,-1 3-16,1 0 0,2 0 15,2 3-15,5-3 0,9-5 16,6-3-16,8-7 0,7-5 16,6-3-16,5-1 0,6-7 15,5-2-15,3-2 0,1 0 0,5-5 16,-2 0-16,-4 4 0,-4 1 16,-6 4-16,-4 2 0,-7 1 15,-5 2-15,-3 0 0</inkml:trace>
  <inkml:trace contextRef="#ctx0" brushRef="#br0" timeOffset="40957.1522">21878 6196 0,'0'0'0,"0"0"16,0 0-16,-13 32 0,4-14 15,-3 7-15,-3 3 0,-5 11 16,1 1-16,-3 13 0,1 0 15,-1-2-15,0-1 0,-3 3 16,-1-5-16,8-10 0,2-8 0,4-6 16</inkml:trace>
  <inkml:trace contextRef="#ctx0" brushRef="#br0" timeOffset="41194.9081">21814 6578 0,'0'0'16,"11"-6"-16,5-2 0,8-3 15,4 0-15,6 0 0,0 1 16,-1 2-16,-1 1 0,1 1 16,-5 0-16,-7 5 0,-6 3 0,-7 6 15,-6 4-15,-6 2 0,-4 2 16,-6 2-16,-4 5 0,-4 1 16,-2 1-16,-9 5 0,-3-1 15,2-3-15,0-2 0,-1-4 16,-1-2-16,4-3 0,4-4 15,1-5-15,2-2 0,5-1 16,5 0-16,2-2 0</inkml:trace>
  <inkml:trace contextRef="#ctx0" brushRef="#br0" timeOffset="41358.1231">21771 6599 0,'0'0'0,"0"0"0,0 0 16,32 7-16,-32-7 0,36 18 15,-13-6-15,2 4 0,3 2 16,8 5-16,2 1 0,6 5 15,-2-2-15,-2-3 0,0-5 16,-4-4-16,-1-3 0,-2-5 16,-5-5-16,-8-5 0,-5-2 0,-7 1 15,0 2-15,-1 0 0</inkml:trace>
  <inkml:trace contextRef="#ctx0" brushRef="#br0" timeOffset="41525.2859">22078 5947 0,'0'0'0,"0"0"0,0 0 0,0 0 16,0 0-16,32 14 0,-32-14 16,22 28-16,-11-11 0,-1-2 15,-1-3-15,-2-1 0</inkml:trace>
  <inkml:trace contextRef="#ctx0" brushRef="#br0" timeOffset="41724.8046">22615 6707 0,'0'0'0,"0"0"16,0 0-16,25 7 0,-15-3 0,3 1 15,2 1-15,-1 1 16,0-1-16,2 2 0,-2-2 16,-2-1-16,-2-1 0,-1 1 0</inkml:trace>
  <inkml:trace contextRef="#ctx0" brushRef="#br0" timeOffset="41925.2838">23172 5888 0,'0'0'0,"0"0"0,0 0 16,20 9-16,-20-9 0,20 16 0,-20-16 15,22 29-15,-11-14 16,-2-1-16,-1-1 0,0-3 0</inkml:trace>
  <inkml:trace contextRef="#ctx0" brushRef="#br0" timeOffset="42209.0653">23825 5896 0,'0'0'0,"0"0"0,0 0 15,0 0-15,0 0 0,0 0 0,-26 21 16,26-21-16,-41 21 0,12-5 15,-6 1-15,-5 4 0,-3 1 16,-14 7-16,-2 0 0,-9 2 16,8-5-16,-4 3 0,9-3 15,10-5-15,10-5 0,8-3 16,10-2-16,15-9 0,10-3 0,14-2 16,10-2-16,7-5 15,8 0-15,4-1 0,6 1 16,0 2-16,0 1 0,8 0 0,-2 1 15,-2-2-15,-8 1 0,-15 2 16,-10 1-16,-8 1 16</inkml:trace>
  <inkml:trace contextRef="#ctx0" brushRef="#br0" timeOffset="42375.7409">23558 6295 0,'0'0'0,"0"0"15,-18 15-15,6-3 0,-4 4 16,-3 2-16,-4 3 0,-5 7 16,0 1-16,-8 5 0,-1 0 15,3-4-15,1-2 0,2-1 16,7-6-16,5-4 0</inkml:trace>
  <inkml:trace contextRef="#ctx0" brushRef="#br0" timeOffset="42876.2939">23352 6509 0,'0'0'0,"0"0"0,0 0 16,9 25-16,-9-25 0,5 36 16,-4-13-16,0 3 0,-1 2 0,0 7 15,0-3-15,0-2 0,0-3 16,0-5-16,0-4 15,1 0-15,1-4 0,0-9 0,0-5 16,3-3-16,0-3 0,2-4 16,1-5-16,-1-3 0,1-4 15,1-5-15,2-4 0,4-4 16,2 2-16,4 3 0,2 3 16,0 3-16,0 2 0,5-2 15,-2 6-15,2 4 0,-2 4 0,1 4 16,-1 3-16,-3 6 0,-2 4 15,-1 4-15,-1 1 0,-4 3 16,1 3-16,-3 2 0,-1-1 16,-2 2-16,-2-1 0,-3 2 15,-2-1-15,-4-6 0,-3-2 16,-4-1-16,-3-2 0,-3 1 16,-2 0-16,-6-1 0,-5-1 15,1-5-15,-1-2 0,0-4 16,-1-2-16,3-5 0,0-1 0,6 0 15,2 0-15,6 0 0,3 2 16,12-3-16,9-3 0,8 0 16,6-2-16,11-1 0,7-2 15,11-6-15,2 0 0,-13 5 16,-10 5-16,-7 2 0</inkml:trace>
  <inkml:trace contextRef="#ctx0" brushRef="#br0" timeOffset="43093.1687">24445 5919 0,'0'0'0,"0"0"15,23-2-15,-6 2 0,1-1 0,11 1 16,3 0-16,0 1 15,-1 1-15,7 1 0,1 0 16,-4 2-16,-3 2 0,-5-1 16,-5-2-16,-5-1 0</inkml:trace>
  <inkml:trace contextRef="#ctx0" brushRef="#br0" timeOffset="43259.6248">24163 6233 0,'0'0'15,"0"0"-15,0 0 0,0 0 0,24-6 16,-24 6-16,42-11 0,-15 4 16,4 0-16,6-3 0,3-1 15,10-2-15,-3 1 0,11 1 16,-3 1-16,-7-1 0,-5-1 0,-2 1 16,-9 2-16,-7 2 15</inkml:trace>
  <inkml:trace contextRef="#ctx0" brushRef="#br0" timeOffset="43476.7308">24617 6092 0,'0'0'0,"0"0"16,0 0-16,8 19 0,-8-19 0,4 23 15,-2-7-15,0 4 16,1 3-16,-3 1 0,-2 4 15,1 6-15,-1-2 0,0-2 16,0-2-16,0-5 0,-1-1 0,-2-3 16,-2-4-16,3-4 0,1-3 15,-1-1-15</inkml:trace>
  <inkml:trace contextRef="#ctx0" brushRef="#br0" timeOffset="43644.3891">24584 6267 0,'0'0'0,"0"0"0,0 0 15,0 0-15,0 0 0,0 0 16,-27 10-16,27-10 0,-26 16 0,8-6 16,-2 3-16,-2-1 0,-1 0 15,0 2-15,0 3 0,-8 4 16,0 0-16,2-3 0,3-2 16,6-4-16,6-5 0,2 0 15,2-2-15,1 0 0</inkml:trace>
  <inkml:trace contextRef="#ctx0" brushRef="#br0" timeOffset="43776.7523">24630 6295 0,'0'0'0,"11"-3"0,7 0 16,0 0-16,3 2 0,7 1 15,2 1-15,3 3 0,-2 1 16,-4 3-16,-2 3 0,-6 0 16,-3 2-16,-3-3 0,-3-2 15,-1-1-15</inkml:trace>
  <inkml:trace contextRef="#ctx0" brushRef="#br0" timeOffset="44194.5755">24443 6570 0,'0'0'0,"8"-1"0,6-1 0,3-2 15,4 0-15,12-2 0,6 1 16,0 0-16,-1 1 0,10 0 15,-1 0-15,-6 2 0,-5 0 0,0 0 16,-6 4-16,-7 0 0,-5 0 16,-8 3-16,-5 4 0,-6 2 15,-5 2-15,-11 5 0,-7 2 16,0 0-16,-1-1 0,1 1 16,0-1-16,1 0 0,4-1 15,5-4-15,3-1 0,9-4 16,6-2-16,6-3 0,5-2 15,7 0-15,5-1 0,0 0 0,1 1 16,-2-1-16,0 1 0,-2 2 16,-1 2-16,-4 1 0,-4 0 15,-6 3-15,-6 0 0,-5 1 16,-3 1-16,-5 0 0,-3 2 16,-5-1-16,-2 1 0,-4-1 15,-4-1-15,1-1 0,-1-2 16,-3-3-16,-2-3 0,2-4 0,3-3 15,0 0-15,7 0 0,5 2 16</inkml:trace>
  <inkml:trace contextRef="#ctx0" brushRef="#br0" timeOffset="44394.6377">24532 6643 0,'0'0'15,"0"0"-15,0 0 0,0 0 16,0 0-16,-7 29 0,7-29 15,-11 31-15,4-11 0,-3 2 16,-1 4-16,-1 1 0,-2 1 0,-4 7 16,-2 1-16,1-4 0,1-2 15,1 1-15,1-4 0,4-5 16,2-3-16,5-5 0,2-2 16,1-4-16,1-3 0,0 2 15</inkml:trace>
  <inkml:trace contextRef="#ctx0" brushRef="#br0" timeOffset="44532.3139">25751 6826 0,'0'0'0,"0"0"16,0 0-16,0 0 0</inkml:trace>
  <inkml:trace contextRef="#ctx0" brushRef="#br0" timeOffset="46513.0017">22668 8879 0,'0'0'15,"0"0"-15,0 0 0,0 0 0,-4-22 16,4 22-16,-5-21 0,0 8 16,0-1-16,-2-1 0,1 0 15,-4 0-15,-2 1 0,-5-3 16,1-1-16,-3 3 0,-1 2 0,-3 4 15,-4 6-15,3 0 0,1 5 16,1 2-16,0 4 0,1 4 16,0 3-16,-2 7 0,3 3 15,5 3-15,4 1 0,6-1 16,5 1-16,5-4 0,2-3 16,5-4-16,5-4 0,5-6 15,6-3-15,1-6 0,3-4 16,9-8-16,2-5 0,-3-2 15,-3-4-15,0-4 0,-1-3 0,1-9 16,-2-2-16,-8-1 0,-4 1 16,-3 0-16,-2-1 15,-5 4-15,-3 1 0,-3 4 0,-3 7 16,-2 8-16,-2 3 16,0 5-16,-1 0 0,0 5 0,-1 4 15,-3 4-15,0 4 0,-2 5 16,0 6-16,-1 5 0,0 7 15,-1 2-15,-1 1 0,-1 10 16,1 3-16,-1 1 0,-1-1 0,2-2 16,4-3-16,0 2 0,3-3 15,0-6-15,0-5 0,5-7 16,1-3-16,0-5 0,-1-3 16,-1-2-16</inkml:trace>
  <inkml:trace contextRef="#ctx0" brushRef="#br0" timeOffset="46813.7344">22960 8868 0,'0'0'0,"0"0"0,0 0 0,34-9 15,-14 7-15,2-2 0,1 0 16,9-2-16,2-1 0,0-1 16,1-2-16,5-2 0,-1 0 0,-6-3 15,-4-1-15,-6 1 16,-6 1-16,-8-2 0,-8-1 15,-6 2-15,-7-1 0,-6 3 16,-5 3-16,-5 3 0,-2 5 16,-6 6-16,-2 5 0,-4 5 0,4 2 15,5 7-15,5 6 0,7 3 16,5 0-16,7 1 0,6 0 16,6-2-16,5-3 0,14 4 15,10-2-15,8-8 0,6-5 0,6-8 16,4-6-16,5-6 0,3-4 15,-10 0-15,-16 3 0,-10 1 16</inkml:trace>
  <inkml:trace contextRef="#ctx0" brushRef="#br0" timeOffset="47230.4619">23998 8442 0,'0'0'0,"-5"12"16,-2 4-16,0 2 0,-3 1 0,-7 15 16,-4 7-16,-3 12 0,1 0 0,-4 10 15,3-2-15,1-9 0,2-7 16,1-4-16,5-7 0,4-10 16,4-7-16,1-6 0,2-4 15,2-8-15,1-5 0,5-6 16,4-4-16,1-2 0,3-4 15,5-8-15,4-4 0,7 4 16,3 0-16,3 3 0,2 3 16,3 6-16,1 7 0,3 2 15,-3 3-15,-3 6 0,-4 2 0,-7 8 16,-5 6-16,-5-1 0,-5-1 16,-10 1-16,-6 3 0,-4-1 15,-6 0-15,-4 0 0,-3 2 16,-4-2-16,-4-1 0,-3-2 15,-2-2-15,0-1 0,-1-3 16,3 0-16,2 0 0,6-1 16,4-3-16,6 0 0,2-1 15,4-1-15</inkml:trace>
  <inkml:trace contextRef="#ctx0" brushRef="#br0" timeOffset="47598.8459">24469 8700 0,'0'0'0,"0"0"0,0 0 16,0 0-16,-6 29 0,6-29 15,-16 38-15,5-15 0,-2 4 0,1-1 16,0 2-16,1 2 0,2-2 16,5-3-16,6-4 0,3-3 15,5-5-15,4-7 0,6-5 16,3-3-16,4-2 0,10-6 15,3-3-15,-3-5 0,-1-4 16,2-3-16,-2-1 0,-4 0 16,-3-4-16,-6 2 0,-5 2 15,-5 5-15,-4 6 0,-7 3 16,-4 4-16,-3 4 0,-5 5 0,-1 8 16,-1 6-16,0 1 0,-1 4 15,-1 2-15,-1 4 0,1 1 16,2 1-16,2 0 0,5-3 15,4-1-15,4-2 0,7-2 16,4-2-16,4-10 0,2-5 0,6-5 16,5-4-16,-8 2 15,-4 0-15,-5 2 0</inkml:trace>
  <inkml:trace contextRef="#ctx0" brushRef="#br0" timeOffset="47831.3667">25390 8558 0,'0'0'0,"0"0"16,0 0-16,-14 27 0,2-11 0,-3 7 15,-4 7-15,-3 3 0,-1 1 16,-7 12-16,3 0 16,-2 8-16,5-4 0,2-1 15,6-9-15,6-11 0,6-7 0,12-7 16,8-7-16,7-6 0,5-5 15,5-6-15,4-3 0,0-3 16,-2-3-16,-7 5 0,-7 2 16,-5 4-16</inkml:trace>
  <inkml:trace contextRef="#ctx0" brushRef="#br0" timeOffset="47998.3195">25086 8837 0,'0'0'0,"0"0"0,0 0 0,37-1 16,-17 0-16,7-2 0,6 0 15,14-2-15,2 0 0,15 0 16,2-1-16,-12 1 0,-11 2 0,-7 0 16</inkml:trace>
  <inkml:trace contextRef="#ctx0" brushRef="#br0" timeOffset="48365.3574">26289 8715 0,'0'0'0,"0"0"0,0 0 15,2 30-15,-2-30 0,-2 33 0,-2-9 16,-1 0-16,1 2 0,-1 8 15,-1 2-15,2-3 0,0-4 0,2 2 16,2-4-16,2-5 16,3-5-16,6-7 0,5-7 15,1-3-15,0-4 0,6-7 16,2-6-16,2 0 0,2 0 0,2-8 16,1-4-16,5-7 0,-1 1 15,3-8-15,0 0 16,-6 7-16,-4 9 0,-4 1 0,-2 3 15,-6 4-15,-4 4 0,-4 5 16,-4 5-16,-2 0 0,-3 5 0,-6 6 16,-3 4-16,0 2 15,1 1-15,0-2 0,2-4 16,2 0-16</inkml:trace>
  <inkml:trace contextRef="#ctx0" brushRef="#br0" timeOffset="48715.731">27117 8735 0,'0'0'0,"0"0"16,0 0-16,-20 9 0,20-9 0,-22 14 16,6-1-16,-2 1 0,1 2 15,-6 9-15,3 5 0,3-4 16,3-1-16,5 3 0,7-3 15,6-6-15,6-3 0,9-7 16,7-6-16,3-3 0,1-2 0,5-4 16,5-5-16,-4-1 15,-2 1-15,4-9 0,-4-3 16,-8 1-16,-5 2 0,-6-10 0,-9-5 16,-7 10-16,-6 2 0,-14 0 15,-9 3-15,2 6 0,-1 2 16,-11 3-16,-7 6 0,5 0 15,5 2-15,-1 1 0,1 3 16,9 0-16,7 1 0,5 0 16,4-1-16,3-1 0</inkml:trace>
  <inkml:trace contextRef="#ctx0" brushRef="#br0" timeOffset="49165.3535">27740 8631 0,'0'0'0,"0"0"0,0 0 0,-12 20 15,12-20-15,-18 26 0,5-5 16,-2 1-16,-3 1 0,-3 8 16,2 1-16,4-3 0,2-3 0,3 2 15,4-6-15,6-5 0,6-3 0,7-7 16,8-3-16,2-7 15,4-3-15,2-5 0,4-4 16,0-1-16,1 0 0,5-10 16,1-4-16,-7 3 0,-5 0 0,-4 5 15,-2 0-15,-6 5 0,-3 5 16,-5 4-16,-2 4 0,-3 4 16,-2 2-16,-3 9 0,-2 6 15,-2 5-15,0 2 0,-3 10 16,-2 6-16,0 2 0,0 1 15,-3 6-15,1-1 0,2-6 16,2-6-16,-1 2 0,2-5 16,0-8-16,0-5 0,-1-6 15,-2-5-15,0-2 0,-1-3 0,-8-4 16,-5-1-16,0-3 16,-1-3-16,0-5 0,-1-5 0,9 0 15,4-2-15,4 4 0,3 4 16,0 2-16</inkml:trace>
  <inkml:trace contextRef="#ctx0" brushRef="#br0" timeOffset="49583.0399">28808 8666 0,'0'0'0,"0"0"0,0 0 15,0 0-15,0 0 0,-33-8 16,33 8-16,-46-1 0,17 2 0,-4 2 16,-4 2-16,-8 4 15,3 2-15,-9 10 0,1 7 16,6-2-16,6-2 0,1 8 16,10 0-16,7-5 0,7-3 0,13-5 15,11-3-15,2-5 0,2-6 16,13-6-16,9-6 0,-1-2 15,-3-1-15,4-6 0,5-3 16,-7 1-16,-5 0 0,4-9 16,-1-5-16,-6 6 0,-6 4 0,-5 5 15,-2 4-15,-6 4 0,-2 2 16,-5 3-16,-2 2 16,-1 3-16,-2 3 0,0 8 0,-3 8 15,3-4-15,0 2 0,0 5 16,3 2-16,2 1 0,1-1 0,11 5 15,4 1-15,3-8 16,0-4-16,-5-3 0,-2-4 16,-4-3-16</inkml:trace>
  <inkml:trace contextRef="#ctx0" brushRef="#br0" timeOffset="50033.1308">29535 8672 0,'0'0'0,"0"0"0,0 0 0,0 0 15,-23-16-15,23 16 0,-39-8 16,15 7-16,-1 1 0,-6 3 16,-3 4-16,-11 4 0,1 3 0,-9 11 15,2 5-15,5 0 16,6-1-16,2 3 0,9-2 16,10-3-16,5-3 0,11-5 0,8-4 15,6-3-15,5-2 0,9-6 16,8-2-16,3-6 0,1-3 15,2-6-15,1-5 0,-3 2 16,-1-3-16,5-4 0,-2-2 16,-11 3-16,-7 4 0,-6 2 15,-5 1-15,-4 4 0,0 3 0,-4 6 16,-2 2-16,-2 3 0,-3 4 16,-2 7-16,-4 5 15,1 3-15,0 1 0,0 8 0,-1 6 16,0 8-16,1 1 0,3-3 15,3-1-15,3-6 0,2-4 16,3 3-16,3-3 0,-3-7 16,1-6-16,-6-5 0,-4-3 15,1-1-15,-2 1 0,-6-4 16,-6-5-16,-1-1 0,-6-2 0,-3-1 16,-4-1-16,1-4 0,0-1 15,2-1-15,6 3 0,6 0 16</inkml:trace>
  <inkml:trace contextRef="#ctx0" brushRef="#br0" timeOffset="50416.9881">29699 8860 0,'0'0'0,"0"0"15,0 0-15,22 4 0,-22-4 16,0 0-16,32 4 0,-19-3 16,3-2-16,2-2 0,2-1 15,1 0-15,0-1 0,7-3 16,1-1-16,-4 0 0,-3 0 0,-3-2 16,-3-2-16,-4 0 0,-3 0 15,-5 0-15,-7 1 0,-3 1 16,-5 0-16,-6 5 0,-4 0 15,-3 4-15,-3 1 0,-7 5 16,-2 5-16,3 5 0,2 2 16,5 4-16,2 2 0,3 3 15,7 0-15,12 3 0,10 2 16,5-3-16,4-4 0,11 0 0,7-1 16,3-3-16,1-2 0,11-2 15,2-5-15,-13-1 0,-10-3 0,-7-2 16</inkml:trace>
  <inkml:trace contextRef="#ctx0" brushRef="#br0" timeOffset="54321.2718">22525 9388 0,'0'0'16,"0"0"-16,0 0 0,0 0 0,0 0 15,0 0-15,-3 31 16,3-31-16,-9 30 0,3-12 0,-3 4 16,-1-1-16,-1 0 0,-4 9 15,-3 1-15,2-3 0,3-4 0,0-1 16,1-3-16,2-2 15,1-3-15,1-2 0,3-4 16,2-4-16,-1-1 0,4-4 16,0-8-16,2 1 0,2-1 0,2-6 15,4-1-15,2-2 16,3-1-16,1-2 0,3-4 0,2-2 16,-2 2-16,4 4 0,3 2 15,-1 4-15,-3 2 0,-2 5 16,-2 1-16,-2 5 0,-2 2 0,-1 7 15,0 4-15,-3 3 16,-1 1-16,-4 4 0,-3 3 16,-1-1-16,-2 1 0,-1 2 15,-2 1-15,1-5 0,0-1 0,-4 0 16,-1 0-16,2-8 0,-2-2 16,3-3-16,-1-3 0,3-4 15,1-3-15,5-5 0,3-4 16,1 0-16,2-1 0,11-8 15,7-5-15,2 0 0,0-1 0,6 0 16,6-1-16,1 1 0,-6 3 16,1 6-16,2 3 15,-6 6-15,-4 4 0,-2 3 16,-5 2-16,-6 3 0,-4 2 0,-4 10 16,-3 7-16,-3 0 0,-2 0 15,-5 9-15,-6 6 0,0-2 16,0-3-16,-2 3 0,-3 1 15,3-8-15,1-7 0,1-2 16,3-4-16,3-5 0</inkml:trace>
  <inkml:trace contextRef="#ctx0" brushRef="#br0" timeOffset="54737.6748">23793 9526 0,'0'0'0,"0"0"0,0 0 16,0 0-16,0 0 0,-31-14 16,31 14-16,-37-1 0,16 3 0,-4 4 15,-4 4-15,0 1 0,0 1 16,-10 11-16,0 5 16,-1 6-16,5 1 0,8-1 0,6 0 15,3 0-15,7-4 0,11-5 16,8-4-16,8-5 0,7-5 15,5-6-15,7-6 0,0-4 16,-1-2-16,2-5 0,2-4 16,-4 0-16,-3-1 0,1-5 15,-5-1-15,-5-1 0,-4-3 0,-4 2 16,-3 2-16,-4 6 0,-4 5 16,-2 4-16,0 2 0,-1 1 15,-1-1-15,-1 5 0,0 6 16,0 0-16,0 4 0,-2 7 15,1 6-15,-1 1 0,-1 3 16,2 2-16,2 1 0,1-1 16,2-3-16,1-3 0,3-2 0,0-4 15,3-3-15,-2-3 0,-2-1 16,0-2-16</inkml:trace>
  <inkml:trace contextRef="#ctx0" brushRef="#br0" timeOffset="54937.9576">24266 9610 0,'0'0'0,"0"0"0,0 0 16,0 0-16,-13 32 0,3-17 0,-3 6 16,0 1-16,1 2 0,-2-1 15,1 1-15,-1 3 0,3-4 16,2-4-16,2-5 0,2-1 15,-1-3-15,2-1 0</inkml:trace>
  <inkml:trace contextRef="#ctx0" brushRef="#br0" timeOffset="55088.4645">24261 9308 0,'0'0'0,"0"0"0,0 0 15,0 0-15,25 18 0,-25-18 16,20 22-16,-20-22 0,25 35 16,-13-19-16,-2-1 0,-1-3 0</inkml:trace>
  <inkml:trace contextRef="#ctx0" brushRef="#br0" timeOffset="55555.3818">24919 9728 0,'0'0'16,"0"0"-16,0 0 0,0 0 0,-11-21 16,11 21-16,-20-19 15,7 7-15,-2 0 0,-1-1 0,-3 1 16,-2 1-16,-2 2 0,-8 0 16,-1 3-16,1 3 0,2 3 15,-1 4-15,1 3 0,-3 7 16,5 4-16,1 4 0,4 3 15,5 0-15,3 0 0,8 1 16,5 0-16,3-3 0,3-2 0,14-3 16,9-6-16,0-7 0,1-6 15,6-4-15,5-5 16,-4-3-16,0-2 0,0-7 16,2-5-16,-5-1 0,-3-1 0,6-11 15,-2-3-15,-4 3 0,-3 3 16,-2 3-16,-3 2 0,-5 1 15,-2 3-15,-4 1 0,-4 6 16,-2 9-16,-2 6 0,-3 6 16,1 5-16,-4 1 0,-3 4 0,-1 7 15,-4 7-15,0 1 0,-2 5 16,-1 4-16,-1 5 0,0 1 16,2 3-16,0 7 0,2-1 15,1-6-15,2-5 0,3-8 16,1-3-16,3-8 0,1-2 0,0-5 15,0-3-15,0-2 0</inkml:trace>
  <inkml:trace contextRef="#ctx0" brushRef="#br0" timeOffset="55889.329">25084 9760 0,'0'0'0,"0"0"0,0 0 16,26 2-16,-26-2 0,34 1 15,-13 0-15,1 0 0,1 1 0,1-2 16,3 0-16,4-3 16,-2-1-16,0-2 0,0-1 15,-4-1-15,-3-1 0,-2-3 0,-7 0 16,-6 0-16,-4 0 0,-6 1 16,-6 0-16,-2 4 0,-2 0 15,-7 4-15,-6 0 0,-1 3 16,0 3-16,2 4 0,1 4 15,0 4-15,-1 2 0,5 5 16,4 4-16,5 0 0,4-3 0,11 7 16,7-2-16,4-4 0,3-2 15,11-6-15,11-3 0,1-5 16,0-4-16,-9-2 0,-8 1 16,-4-1-16</inkml:trace>
  <inkml:trace contextRef="#ctx0" brushRef="#br0" timeOffset="56256.4647">25751 9708 0,'0'0'0,"0"0"0,-7 20 16,1-8-16,-1 1 0,-2 5 0,-5 2 15,-1 4-15,1-1 0,1 0 16,2-1-16,3-5 0,0-3 15,0-2-15,3-5 0,1-6 16,2-2-16,3-6 0,5-2 16,1-4-16,3-2 0,5-5 15,2-2-15,3-3 0,2 0 0,10-5 16,2-1-16,1 8 0,-2 5 16,7-2-16,2 3 0,-6 5 15,-6 3-15,-1 7 0,-2 5 16,-4 3-16,-3 3 0,-5 9 15,-3 6-15,-3 1 0,-4 2 16,-3 6-16,-5 2 0,0-2 16,0-2-16,-1 0 0,2 0 15,0-4-15,0-2 0,2-7 16,2-3-16,1-5 0,2-2 0,-1-2 16,-1-2-16,0 0 0</inkml:trace>
  <inkml:trace contextRef="#ctx0" brushRef="#br0" timeOffset="56573.7339">26908 9677 0,'0'0'0,"0"0"16,0 0-16,-1 35 0,-2-18 0,0 5 15,-1 5-15,-2 6 0,2-2 0,2-1 16,2-1-16,1 1 15,2-7-15,5-3 0,4-3 16,2-7-16,3-4 0,1-6 16,3-6-16,3-3 0,0-4 0,3-5 15,4-4-15,0-3 0,0-2 16,9-6-16,2-1 0,-6 2 16,-4 3-16,2 1 0,-3 4 15,-6 4-15,-4 4 0,-5 4 16,-4 4-16,-6 3 0,-1 1 15,-2 6-15,-1 4 0,-2 2 16,-2 2-16,0-2 0,0-1 0,1-3 16</inkml:trace>
  <inkml:trace contextRef="#ctx0" brushRef="#br0" timeOffset="56923.4388">27699 9793 0,'0'0'0,"0"0"0,0 0 15,-20 20-15,13-8 0,-4 3 0,-2 5 16,-3 6-16,3 0 0,10-1 16,7-1-16,5-6 0,3-4 15,15-1-15,11-8 0,-1-2 16,1-2-16,10-6 0,3-6 15,-5-1-15,-3 0 0,-2-5 16,-9-1-16,-9 0 0,-6-2 0,-12-3 16,-7-2-16,-6 8 0,-3 0 15,-13 5-15,-9 2 16,0 2-16,0 2 0,-12 2 0,-4 3 16,10 2-16,4 4 0,7 3 15,3 3-15,8-1 0,4 0 16,3-3-16,2-2 0,2-1 15</inkml:trace>
  <inkml:trace contextRef="#ctx0" brushRef="#br0" timeOffset="57357.5512">28533 9758 0,'0'0'0,"0"0"0,0 0 0,0 0 16,0 0-16,-20 23 0,20-23 15,-28 30-15,13-13 0,-2 5 16,1 5-16,2-1 0,0-2 0,2 4 16,4-3-16,4-5 0,3-1 15,12-3-15,9-7 16,1-2-16,1-4 0,6-6 0,7-6 16,-4-2-16,-3-2 0,7-10 15,2-4-15,-4 2 0,-2 1 16,-5-2-16,-1-3 0,-6 5 15,-2 5-15,-3 2 0,-4 5 16,-3 6-16,-2 2 0,-3 6 16,-2 4-16,-2 4 0,-1 1 0,-4 10 15,-3 8-15,1 2 0,-3 2 16,-3 10-16,-3 4 16,2-5-16,2-4 0,-2 2 0,2-6 15,2-4-15,1-5 0,-1-2 16,-2-1-16,-2-6 0,-3-3 0,-3-7 15,-3-4-15,0-2 16,3-2-16,1-6 0,0-7 16,7 0-16,4-1 0,2 3 15,3 4-15,1 1 0</inkml:trace>
  <inkml:trace contextRef="#ctx0" brushRef="#br0" timeOffset="57740.9087">29543 9829 0,'0'0'0,"0"0"0,0 0 15,0 0-15,0 0 0,0 0 0,-21-17 16,21 17-16,-29-2 0,29 2 16,-44 2-16,19 2 0,-1 1 0,-9 4 15,-1 3-15,4 3 16,3 3-16,-2 2 0,4 0 15,6-2-15,6-1 0,9-2 16,6 1-16,6-4 0,6-2 0,8-3 16,7-2-16,1-3 0,3-2 15,1-5-15,1 0 16,-1-3-16,-2-2 0,4-5 16,-1 2-16,-4-2 0,-4 2 0,-4-1 15,-4 1-15,-5 3 0,-2 1 16,-4 4-16,0 1 0,-3 4 15,1 4-15,-2 2 0,-1 5 16,-1 0-16,0 2 0,0 6 16,-1 4-16,1 1 0,0-3 0,2 0 15,2-1-15,0-3 0,-1-4 16,-1-2-16</inkml:trace>
  <inkml:trace contextRef="#ctx0" brushRef="#br0" timeOffset="58193.837">30271 9824 0,'-1001'0'16,"2002"0"-16,-1001 0 0,0 0 15,-21-19-15,21 19 0,-34-9 16,11 6-16,-3 2 0,-5 2 0,-4 2 16,-10 1-16,2 1 0,-6 8 15,4 5-15,5-1 0,6 0 0,4 6 16,10-1-16,8-1 15,6-1-15,12-2 0,8-1 16,4-8-16,4-1 0,11-4 16,5-2-16,-3-4 0,-2-2 0,0-3 15,0-3-15,-5-3 0,-4-2 16,-1-4-16,-1-1 16,-4 2-16,-3 1 0,-3 5 0,-2 3 15,-4 2-15,-2 2 0,-2 5 16,-1 4-16,1 4 0,-2 5 15,-3 5-15,0 6 0,-1 4 16,-1 3-16,-3 8 0,0 6 16,-1 6-16,2-3 0,3-2 15,1-4-15,-2-7 0,2-5 0,0 1 16,0-4-16,0-6 0,0-5 16,-2-5-16,0-3 0,-5-4 15,-3-3-15,-7-6 0,-7-5 16,5-1-16,1-3 0,-3-6 15,-2-6-15,0-4 0,6 1 0,5 7 16,3 4-16,3 4 0</inkml:trace>
  <inkml:trace contextRef="#ctx0" brushRef="#br0" timeOffset="58525.3499">30427 9969 0,'0'0'0,"0"0"0,0 0 0,26 0 0,-14 0 16,3 0-16,1 0 16,5 0-16,0 0 0,1-1 15,2 0-15,-1-2 0,-1 1 0,-1-4 16,-2-1-16,-2-3 0,-4-1 16,-2-2-16,-3-1 0,-4 1 15,-2 0-15,-4 2 0,-4-2 16,-4 2-16,-2 2 0,-5 3 15,-4 1-15,-2 2 0,-2 3 16,-6 3-16,0 3 0,1 4 0,1 0 16,3 5-16,1 3 15,3 0-15,4-1 0,6 5 0,7 0 16,9-4-16,3 1 0,9-2 16,6 1-16,2-1 0,2-3 15,-2 1-15,-5-4 0,-5-2 16</inkml:trace>
  <inkml:trace contextRef="#ctx0" brushRef="#br0" timeOffset="63294.5543">30876 8833 0,'0'0'0,"0"0"16,7 14-16,-2-5 0,-1-1 15,0 3-15,1 2 0,-1-1 16,1 2-16,0 0 0,0-2 15,-2-2-15</inkml:trace>
  <inkml:trace contextRef="#ctx0" brushRef="#br0" timeOffset="63630.0387">31309 8708 0,'0'0'0,"0"0"0,0 0 16,0 0-16,0 0 0,2 27 15,-2-27-15,-17 25 0,17-25 16,-29 28-16,6-12 0,-2 0 16,0 0-16,-14 6 0,-5-1 15,-1-1-15,-1-2 0,-10 4 0,2 0 16,-4 1-16,7-4 0,10-5 16,5-2-16,10-3 0,6-4 15,13 1-15,12-3 0,9-2 16,7-1-16,10-3 0,12-2 15,12 0-15,3 0 0,6-2 16,6 1-16,2-1 0,-9 3 0,4 0 16,-8 1-16,-14 2 15,-9-1-15,-12 0 0,-9 0 0,-4 0 16,-3 1-16,-2 1 0</inkml:trace>
  <inkml:trace contextRef="#ctx0" brushRef="#br0" timeOffset="63781.0301">31234 9063 0,'0'0'0,"0"0"15,0 0-15,0 0 0,0 0 0,0 0 16,-18 13-16,18-13 0,-14 16 16,4-7-16,-2 3 15,-1 0-15,-2 3 0,-2 1 0,-3 0 16,-2 1-16,0-1 0,-8 6 16,0 1-16,1-2 0,1-2 15,-1 1-15,6-5 0,4-2 16</inkml:trace>
  <inkml:trace contextRef="#ctx0" brushRef="#br0" timeOffset="63981.0401">30947 9265 0,'0'0'0,"0"0"0,0 0 15,5 25-15,-5-11 0,-1 6 0,-2 5 16,0 8-16,0 1 0,-1 1 15,1 0-15,-1 7 0,0-5 0,1-5 16,0-5-16,-1-7 0,2-4 16,-1 5-16,0 2 15,0-4-15,1-3 0,1-3 0</inkml:trace>
  <inkml:trace contextRef="#ctx0" brushRef="#br0" timeOffset="64231.0794">31024 9286 0,'0'0'0,"10"-2"16,5-2-16,3 0 0,3 1 0,10 0 16,2 2-16,0 2 0,2 2 15,6 3-15,0 1 0,-6 3 16,-3 2-16,-1 8 0,-5 5 16,-8 2-16,-4 0 0,-9 4 15,-4 0-15,-3 2 0,-3-2 16,-4 1-16,-5 1 0,-2-3 15,-3 0-15,-5-4 0,-4-3 16,2-5-16,1-3 0,-5-4 16,-3-2-16,7-2 0,7-2 0,3-1 15</inkml:trace>
  <inkml:trace contextRef="#ctx0" brushRef="#br0" timeOffset="64364.0384">31077 9456 0,'0'0'0,"0"0"0,0 0 0,31-2 16,-15 1-16,1 1 0,3 1 16,1 0-16,1 1 0,7 2 15,-2-1-15,-2 0 0,-6-1 0,-2 1 16</inkml:trace>
  <inkml:trace contextRef="#ctx0" brushRef="#br0" timeOffset="64521.2602">30923 9617 0,'0'0'0,"0"0"0,0 0 15,31-1-15,-31 1 0,41-1 0,-16 0 16,1-1-16,2 1 0,8 0 16,1 1-16,-6 0 0,-5 0 15,-4 0-15</inkml:trace>
  <inkml:trace contextRef="#ctx0" brushRef="#br0" timeOffset="64665.7583">30965 9741 0,'0'0'0,"0"0"0,0 0 16,36 0-16,-36 0 0,42-1 15,-13-2-15,3-1 0,3 0 16,4-1-16,-6 0 0,-6 2 0</inkml:trace>
  <inkml:trace contextRef="#ctx0" brushRef="#br0" timeOffset="64866.5037">32079 8899 0,'0'0'15,"0"0"-15,0 0 0,-27 12 16,27-12-16,-40 16 0,12-5 16,-3 2-16,-1 2 0,-14 7 15,-2 2-15,-5 2 0,6-3 0,3 0 16,9-6-16,8-3 0</inkml:trace>
  <inkml:trace contextRef="#ctx0" brushRef="#br0" timeOffset="65065.191">31724 9093 0,'0'0'0,"0"0"16,0 0-16,4 24 0,-4-24 0,1 31 15,-2-4-15,-3 2 0,0 2 16,-4 17-16,-1 5 0,-4 8 16,-1-1-16,-3 6 0,2-4 15,2-11-15,2-8 0,0-5 16,2-9-16,2-10 0,2-5 15,1-7-15,1 0 0,1-2 0</inkml:trace>
  <inkml:trace contextRef="#ctx0" brushRef="#br0" timeOffset="65321.7353">31787 9154 0,'0'0'0,"10"-3"0,5-1 16,0-1-16,2 1 0,7 2 15,2 2-15,0 2 0,-2 3 0,3 5 16,-1 5-16,-5 2 16,-3 2-16,-3 9 0,-4 7 15,-5 4-15,-3 1 0,-3 12 0,-3 3 16,0-5-16,0-2 0,-3 4 16,-1-5-16,-1-7 0,0-6 15,0-4-15,0-3 0,-1-7 16,0-3-16,-4-6 0,-4-4 15,2-5-15,-3-3 0,5 1 16,3 0-16,2 0 0</inkml:trace>
  <inkml:trace contextRef="#ctx0" brushRef="#br0" timeOffset="65498.3848">31894 9177 0,'0'0'0,"0"0"0,0 0 16,23 17-16,-13-10 0,0 4 16,0 1-16,-1 2 0,-1-1 0,-4 9 15,-4 0-15,0-3 0,0-2 16,0-4-16</inkml:trace>
  <inkml:trace contextRef="#ctx0" brushRef="#br0" timeOffset="65682.4655">31636 9446 0,'0'0'16,"13"-1"-16,6-1 0,2-1 0,2 2 0,16-1 16,16 0-16,-4 0 15,-5 2-15,9-2 0,0-1 16,-4 0-16,-10 0 0,-11 0 15,-7 1-15,-7 0 0</inkml:trace>
  <inkml:trace contextRef="#ctx0" brushRef="#br0" timeOffset="65849.2731">31839 9515 0,'0'0'0,"0"0"16,0 0-16,0 0 0,10 25 15,-7-17-15,2 3 0,-2-1 16,0 0-16,1 0 0,-2 0 16,0-3-16,1-3 0,0 1 15,-1-2-15,0 0 0</inkml:trace>
  <inkml:trace contextRef="#ctx0" brushRef="#br0" timeOffset="66036.6024">32354 9029 0,'0'0'15,"0"0"-15,0 0 0,0 0 0,14 22 16,-14-22-16,0 27 16,0-27-16,-9 33 0,0-15 0,-6 2 15,0-3-15,-1-2 0,-1 0 16,2-1-16,3-3 0</inkml:trace>
  <inkml:trace contextRef="#ctx0" brushRef="#br0" timeOffset="66166.5452">32041 9293 0,'0'0'0,"0"0"0,0 0 16,0 0-16,0 0 0,0 0 15,31-14-15,-31 14 0,39-4 0,-11 3 16,4 0-16,0 1 0,-1-1 16,11 0-16,0-1 15,-5 2-15,-4 2 0,0 0 0,-5-1 16,-6 0-16</inkml:trace>
  <inkml:trace contextRef="#ctx0" brushRef="#br0" timeOffset="66350.0814">32118 9628 0,'0'0'0,"-3"8"16,-2 5-16,0 0 0,-1 1 0,0 4 15,-1 0-15,0-1 16,2 0-16,-2-2 0,1-2 16,1-6-16,2-2 0,1 0 15,0 0-15,-1-2 0</inkml:trace>
  <inkml:trace contextRef="#ctx0" brushRef="#br0" timeOffset="66716.5619">32217 9523 0,'0'0'0,"0"0"0,0 0 0,0 0 15,24-11-15,-24 11 0,25-7 16,-11 5-16,0 1 0,1 2 16,-1 3-16,0 0 0,0 0 0,2 6 15,0 3-15,-5-1 0,-4 1 16,-2 5-16,-4 3 0,-3 2 16,-3-1-16,-1 2 0,-4-1 15,0-1-15,0-1 0,-3 5 16,-1-2-16,3-1 0,1-1 0,3-4 15,-1-2-15,3-3 16,0 0-16,4 0 0,3 3 16,4-4-16,1-2 0,6 0 15,3-1-15,2-3 0,0 0 0,9 0 16,2-3-16,-3-1 0,-2-4 16,3-1-16,1-3 0,-1-1 15,-2-1-15,-2-1 0,-2-2 16,-2-2-16,-1-3 0,-4-4 15,-2-2-15,-4-4 0,-4-3 0,-3-2 16,-3-2-16,0 6 0,0 5 16,1 5-16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0T03:06:48.659"/>
    </inkml:context>
    <inkml:brush xml:id="br0">
      <inkml:brushProperty name="width" value="0.05292" units="cm"/>
      <inkml:brushProperty name="height" value="0.05292" units="cm"/>
      <inkml:brushProperty name="color" value="#FF0000"/>
    </inkml:brush>
  </inkml:definitions>
  <inkml:trace contextRef="#ctx0" brushRef="#br0">3063 3952 0,'0'0'16,"9"-1"-16,3 1 0,2-1 0,-1 0 15,9 1-15,3 1 0,11 0 16,3 1-16,7 0 0,3-1 16,-1 0-16,-3 1 0,14-1 15,4 1-15,1-2 0,2-1 0,16-3 16,1 0-16,8-1 0,-2-3 15,3 3-15,2 3 16,36-3-16,-11-1 0,2 2 0,1 2 16,-4-4-16,-1-1 0,2 0 15,1 4-15,1-3 0,-4 1 16,7-2-16,6-2 0,-2 2 16,-1 1-16,5 3 0,5 3 15,-5-3-15,-2-5 0,6 5 16,5 1-16,-3 0 0,-3 0 0,3-1 15,-2-1-15,-1-3 0,0-2 16,7 4-16,5 5 0,-4 3 16,-2-1-16,-2-1 0,-1-2 15,-5 2-15,-3 1 0,5 0 16,3-2-16,-7-2 0,-4-1 16,2 2-16,1 0 0,-6-2 15,-4-1-15,4 5 0,1 5 16,-8-4-16,-3-2 0,2 0 15,1 0-15,-4 0 0,-3 2 0,1-1 16,-1 2-16,-6 0 0,-5-1 16,-5 0-16,-4 3 0,-7-2 15,-5 1-15,-5-2 0,-3-2 16,-9 0-16,-7-2 0,-5 5 16,-2 1-16,-10-1 0,-5 0 15,-6-1-15,-4 0 0,-5-8 16,-1-5-16,-4 6 0,-3 4 15,-4-1-15,-2-3 0,-3 5 0,3-1 16,-3 1-16,0 2 0,0-2 16,0 0-16,0 0 0,0 0 15,0 0-15,0 0 0,-3 3 16,3-3-16,-2-2 0,2 2 16,-2 2-16,2-2 0,-3-4 15,-1 2-15,0 3 0,-1 4 0,-1-3 16,-1 1-16,0 1 0,-3 0 15,2-2-15,1 1 16,2-2-16</inkml:trace>
  <inkml:trace contextRef="#ctx0" brushRef="#br0" timeOffset="2054.4147">3106 5485 0,'0'0'0,"0"0"16,0 0-16,29 2 0,-29-2 0,30 1 16,-8 0-16,2 1 15,2-1-15,11 1 0,5-1 16,-1 0-16,-4 0 0,19 1 16,3 2-16,-3 0 0,-5 0 0,18 0 15,4-2-15,4 4 0,-5 0 16,14-1-16,2-4 0,-9-2 15,-9-2-15,38 4 0,-5 5 16,-12-2-16,-7-1 0,10 1 16,6 1-16,-11-3 0,-10-1 0,9 1 15,5 0-15,-8 1 0,-6 1 16,17-1-16,10-3 16,-14-1-16,-9-1 0,14 5 15,10 0-15,-9 4 0,-10 3 0,10-6 16,7-1-16,-14-1 0,-8 1 15,17-3-15,13-2 0,-11 1 16,-4 1-16,7 1 0,8 0 16,-17 3-16,-12-2 0,17 3 15,10 0-15,-13-2 0,-5-1 0,9-3 16,10-1-16,-15 3 0,-8 2 16,14 1-16,9 0 0,-5 0 15,-1 1-15,5-6 0,6-5 16,-24 7-16,-16 4 0,20 0 15,14-1-15,-7-3 16,-8-3-16,27 2 0,18 0 16,-23-2-16,-16-2 0,-8 2 0,-4 0 15,2 0-15,2 0 0,0-4 16,-2-2-16,-3 4 0,-6 1 16,1-2-16,-1-2 0,-7 1 15,-3 2-15,1-3 0,0-2 16,-3-1-16,-3-1 0,-4-4 15,-3-1-15,-8 2 0,-6 1 0,5-1 16,3 0-16,-5-6 0,-3-4 16,-3 4-16,-2 5 0,-3-6 15,-2-1-15,0 1 0,-2 1 16,-6 0-16,-4 2 0,-3-5 16,0-2-16,-6 3 0,-5 3 0,4-6 15,3-3-15,-5-1 0,-4-2 16,-6 2-16,-4 1 15,-4 2-15,-2 2 0,-3 8 0,-4-5 16,-2 0-16,0-2 0,-5-4 16,-1-1-16,-5-2 0,-2 1 15,-6-3-15,-3 1 0,-8-1 16,-2 0-16,-5-5 0,-2-4 16,-4 6-16,-1 3 0,-33-15 15,4 6-15,1 3 0,1 1 0,-7 2 16,-3 2-16,4 2 0,4 1 15,-9-1-15,-7 2 16,3 8-16,0 7 0,0-9 0,-1-3 16,-2 2-16,-2 3 0,-5 7 15,-5 5-15,6-5 0,5 0 16,-7-1-16,-3 1 0,3 8 16,3 6-16,-3-1 0,-1-2 15,-1 0-15,3 3 0,-3 0 16,3 3-16,1-1 0,3 1 0,-4 0 15,-2 1-15,5-2 0,1-1 16,-7 4-16,-4 3 0,5-5 16,1-3-16,0 4 0,-4 4 15,2 2-15,0 1 0,-7-3 16,-4 0-16,7 0 0,9 1 16,-7 1-16,-3-1 0,7 4 15,3 2-15,3-6 0,3-5 16,-1 3-16,-1 2 0,3 3 0,0 3 15,5 0-15,1 3 0,1 3 16,-1 5-16,1-7 0,1-4 16,0-2-16,-2 0 0,5 3 15,-2 4-15,1 0 0,0 0 16,7 1-16,6 0 0,1 3 16,-1 2-16,0-1 0,3-1 0,5 4 15,4 3-15,3-4 0,2-2 16,2 0-16,3 0 0,0-3 15,1-1-15,10 7 0,6 4 16,3-5-16,3-2 0,7 0 16,6 3-16,0-3 0,3-3 15,2-1-15,3 0 0,6 3 16,2 1-16,0-1 0,1 2 16,0 0-16,-1 0 0,7 2 15,5 0-15,3-1 0,3-3 0,-2 2 16,-1 0-16,-2-8 0,4 2 15,0-1-15,2-1 0,2 2 16,5 4-16,1-5 0,2 0 16,3 0-16,1-2 0,5-2 15,3-1-15,0 0 0,-4 0 16,2-4-16,3-5 0,-1 1 16,1-2-16,1-1 0,1-2 15,-3-1-15,-1-1 0,-4-1 16,-3 1-16,0-2 0,-3 2 0,-2 1 15,-3 1-15,-3-1 0,0 1 16,-7-1-16,1 2 0,-6-1 16,-1 0-16,-6 4 0,-5 3 15,-4 3-15,-3 2 0,1-4 16,4 0-16,1-4 0</inkml:trace>
  <inkml:trace contextRef="#ctx0" brushRef="#br0" timeOffset="5972.2394">3084 5245 0,'0'0'0,"0"0"0,0 0 0,0 0 16,0 0-16,0 0 0,0 0 16,22 11-16,-22-11 0,21 5 15,-21-5-15,30 5 0,-13-1 0,5-1 16,3 1-16,1-3 0,1 0 16,15-1-16,2 2 0,4-2 15,-1 1-15,19 0 0,4 0 16,-3 0-16,-2 0 0,21 1 15,2 1-15,8-2 0,-6-1 16,18-3-16,3-1 0,-12 2 16,-5 1-16,48 0 0,-10-1 15,-12 2-15,-11 0 0,8-1 16,5-1-16,-11 0 0,-10-1 0,12 2 16,7-3-16,-11 3 15,-6 0-15,1 0 0,3 1 0,-12 4 16,-9 3-16,9-4 0,5-3 15,-14 2-15,-12 2 0,2-3 16,3-2-16,-11 5 0,-6 5 16,-3-5-16,1-3 0,-15 2 15,-8 2-15,2-2 0,1-1 16,-8-3-16,-5-2 0,-4-1 0,-3-1 16,-4 3-16,-3 1 0,-8 1 15,-2 1-15,-3-1 0,-3-3 16,-4-2-16,-6-4 0,5 5 15,-2 2-15,-16-3 0,-7 0 16,5 0-16,-1 2 0,-11-3 16,-6-3-16,-4 3 0,0 1 0,-10 2 15,-5 1-15,-8-4 16,4-2-16,-13 2 0,-7 2 16,-31-1-16,16 2 0,-7-3 0,-5 2 15,12-3-15,9-2 0,-9 7 16,-4 3-16,6 2 0,5 1 0,-11-1 15,-6 0-15,8 0 16,7-1-16,-8-2 0,-9-1 16,11 0-16,9 2 0,-7 2 15,-2 5-15,7-1 0,4 0 0,-2-3 16,-1-3-16,12 0 0,8 0 16,-3 0-16,-1 1 0,10-2 15,7 0-15,-4 1 0,2 1 16,10-2-16,9-2 0,-1 7 15,4 1-15,2-3 0,1-4 0,4 1 16,2 2-16,10-3 16,9-2-16,0 1 0,3 1 15,2 0-15,4-1 0,4 1 16,3 1-16,2 1 0,3-1 0,4-1 16,6-1-16,0 2 0,1 0 15,6-2-15,7 1 16,-1 1-16,-1 3 0,9-5 0,4-2 15,0 2-15,0 1 0,8 1 16,4 1-16,2 1 0,0 0 16,7 2-16,5-1 0,4-1 15,-4 0-15,8 2 0,5-1 16,5-1-16,-8 0 0,34 3 16,4 1-16,-16-3 0,-9-1 0,8 1 15,6 0-15,-9 4 0,-8 6 16,5-1-16,4 2 0,-9-10 15,-4-6-15,6 1 0,3 1 16,-9 2-16,-6 1 0,3-3 16,3-2-16,-12 1 0,-7 2 15,-4-3-15,-4 0 0,-8 4 16,-4 3-16,-9-7 0,-5-2 0,-8-3 16,-8 0-16,-7 2 0,-5 0 15,-1 3-15,0 2 0,0-2 16</inkml:trace>
  <inkml:trace contextRef="#ctx0" brushRef="#br0" timeOffset="7340.3285">5868 5175 0,'0'0'0,"0"0"16,0 0-16,11 21 0,-11-21 0,7 18 16,-5-5-16,1 2 0,1 3 0,-2 3 15,-1 3-15,2 0 0,3 1 16,-2 9-16,3-1 0,1-1 15,-1-2-15,3 7 0,1-3 16,-2 0-16,2-5 0,4-3 16,1-1-16,3-2 0,-2 0 15,4-1-15,1 1 0,2-3 16,-1 2-16,2-3 0,3 0 16,-3-2-16,-1-1 0,5 5 15,-2-1-15,2-4 0,1-1 0,0-1 16,-1-1-16,3-1 0,3-2 15,-1-2-15,1 0 16,1-3-16,3-1 0,1 1 0,0-1 16,5-4-16,2-2 0,4 0 15,1 0-15,6 1 0,-2 2 16,5-2-16,3-4 0,1 3 16,0 0-16,10 2 0,-1 1 15,-5 2-15,-2 0 0,33 2 16,-8-1-16,-6-2 0,-5 0 0,-1 0 15,-2-1-15,0 5 0,-2 1 16,2 0-16,0 0 16,2-4-16,-1 0 0,3 0 0,1 1 15,0 2-15,-1 0 0,3-1 16,2-1-16,-2 3 0,-2 3 16,4-2-16,3-2 0,-7 0 15,-1 0-15,7 2 0,5 0 16,-2-3-16,-3-1 0,3 1 15,3 2-15,-3 3 0,-4 2 0,3 0 16,3-3-16,-3 0 0,-3-2 16,8-2-16,4-1 0,-3 4 15,0 3-15,3 1 0,4-1 16,-1-5-16,-2-5 0,2 2 16,0-1-16,3 1 0,1-2 0,2 1 15,4 2-15,-5-1 0,-3 1 16,7-1-16,4-4 0,-5 3 15,-2 1-15,5-5 0,2-3 16,0 1-16,0 2 0,6 2 16,5 2-16,-3-1 0,-2-2 15,6 0-15,4-1 0,-2 1 16,-3-1-16,5 1 0,4-1 16,-3 1-16,0 1 0,2-1 15,2-1-15,-4-1 0,-2 0 0,1-2 16,0 2-16,-6-1 0,-6-1 15,-1 1-15,0 0 0,-7-1 16,-4 0-16,-3-1 0,-2-2 16,-3 1-16,-2 0 0,4-3 15,0 1-15,-8-4 0,-6 2 16,-1 0-16,-1 1 0,-1-1 16,-1 1-16,-3-1 0,1-2 15,-8 3-15,-6 3 0,2-4 16,1-1-16,-2 1 0,-3 2 0,0-3 15,1-1-15,-3 2 0,0 2 16,-2 0-16,-2-1 0,-6-1 16,-4-1-16,1 5 0,1 2 15,-5-5-15,-3-2 0,0 2 16,1 0-16,-6 1 0,-6 0 0,1-6 16,2-4-16,-6-2 15,-1-1-15,-5 1 0,-4 0 16,1-5-16,0-2 0,-2-6 15,-3-2-15,0-3 0,-2 0 0,-3-2 16,-2-2-16,0 1 0,0 0 16,-2 4-16,1 0 0,0 14 15,-1 8-15,-3 12 0,0-2 16,-2 0-16,-1 2 0,-1 4 16,-3-1-16,0 4 0,-3 2 0,3-3 15,0 0-15,1 0 0</inkml:trace>
  <inkml:trace contextRef="#ctx0" brushRef="#br0" timeOffset="7826.6401">18144 5335 0,'0'0'16,"0"0"-16,0 0 0,26-2 15,-26 2-15,31-1 0,-6 1 16,4 0-16,1-3 0,20 2 0,8 0 16,13-1-16,0 1 0,26 1 15,11 1-15,7-2 0,-8 0 16,27 1-16,5 1 0,36-1 15,-26-1-15,7 1 0,5 1 16,-23 0-16,-16 2 0,12 3 16,7 2-16,-21-1 0,-13-2 0,7 1 15,4-2-15,-24 9 0,-14 3 16,-1 2-16,-1 0 16,-10-10-16,-9-8 0,-11 2 0,-8 2 15,-10 2-15,-8 3 0,-1-3 16,-1-4-16,-8-1 0,-5-1 15,-7 0-15,-1 2 0,1-2 16,-3 0-16,3 0 0,-3 0 16,3 0-16,-1-3 0,2 0 15,0-2-15,-3 3 0,-2 3 0,-9-6 16,-4-5-16,-1 6 0,1 4 16,2 0-16,4 0 0,2 0 15</inkml:trace>
  <inkml:trace contextRef="#ctx0" brushRef="#br0" timeOffset="13864.096">19772 5570 0,'0'0'0,"0"0"16,0 0-16,28-5 0,-28 5 0,38-4 16,-12 2-16,2-2 15,1 1-15,16-3 0,3-1 0,2 1 16,-1 0-16,13-1 16,-1-1-16,3 2 0,-7 0 0,-9 1 15,-6 1-15,-10-1 0,-6 1 0,-7 3 16</inkml:trace>
  <inkml:trace contextRef="#ctx0" brushRef="#br0" timeOffset="14046.9123">19892 5842 0,'0'0'0,"10"-3"0,5-2 15,3 0-15,3 0 0,11-3 16,5-3-16,6 1 0,-3 1 16,4 1-16,3 0 0,-2-1 0,-9 3 15,-9 1-15</inkml:trace>
  <inkml:trace contextRef="#ctx0" brushRef="#br0" timeOffset="14247.3355">19955 6042 0,'0'0'0,"0"0"0,30-13 16,-9 7-16,1-1 0,9-3 15,2-1-15,8-2 0,0-2 0,-1 3 16,-1 0-16,-5-1 0,-3 1 15,-2 2-15,-7 1 0,-4 2 16</inkml:trace>
  <inkml:trace contextRef="#ctx0" brushRef="#br0" timeOffset="14447.4808">20192 5867 0,'0'0'0,"0"0"0,0 0 16,-15 21-16,10-10 0,-3 5 16,-1 4-16,1 0 0,1 2 0,-2 7 15,0 0-15,0-1 16,2-1-16,-1 0 0,1-5 0,2-4 16</inkml:trace>
  <inkml:trace contextRef="#ctx0" brushRef="#br0" timeOffset="14566.0553">20168 6159 0,'0'0'0,"0"0"0,0 0 0,24 5 0,-24-5 15,0 0-15,29 12 16,-15-7-16,-1-1 0,-1 0 0,-2 0 16,-1-1-16</inkml:trace>
  <inkml:trace contextRef="#ctx0" brushRef="#br0" timeOffset="14865.0097">19850 5842 0,'0'0'0,"0"0"16,0 0-16,-15 30 0,11-12 0,-4 13 15,0 7-15,1 0 16,2 3-16,8 8 0,6 2 16,3-7-16,3-6 0,9-2 15,5-6-15,4-9 0,3-8 0,5-7 16,6-4-16,-4-5 0,-2-2 16,15-8-16,2-6 0,-8-1 15,-7 2-15,7-11 16,1-4-16,-15 10 0,-9 6 0,-8 5 15</inkml:trace>
  <inkml:trace contextRef="#ctx0" brushRef="#br0" timeOffset="15048.5737">20746 5542 0,'0'0'0,"0"0"0,0 0 15,0 0-15,0 0 0,19 26 16,-19-26-16,12 27 0,-7-13 16,1-1-16,1 0 0,-2-3 0,1-1 15,-2 0-15</inkml:trace>
  <inkml:trace contextRef="#ctx0" brushRef="#br0" timeOffset="15198.8001">20925 5523 0,'0'0'0,"0"0"16,0 0-16,0 0 0,0 0 0,5 23 15,-5-23-15,4 21 0,-4-21 16,6 25-16,2-11 16,-2-2-16,0-2 0,-2-1 0</inkml:trace>
  <inkml:trace contextRef="#ctx0" brushRef="#br0" timeOffset="15348.4401">21324 5509 0,'0'0'0,"0"0"15,0 0-15,0 0 0,-32 15 0,14-4 16,-5 5-16,-1 0 0,-2 2 16,-12 10-16,-5 2 0,2 1 15,2-1-15,1-1 0,7-5 16,6-4-16</inkml:trace>
  <inkml:trace contextRef="#ctx0" brushRef="#br0" timeOffset="15514.9954">20581 5867 0,'0'0'0,"0"0"15,0 0-15,0 0 0,0 0 0,6 31 16,-6-31-16,5 31 0,-3-13 0,1 1 15,1 1-15,0-1 16,1-2-16,1 2 0,-2-4 16,0-2-16</inkml:trace>
  <inkml:trace contextRef="#ctx0" brushRef="#br0" timeOffset="15700.3896">20993 5779 0,'0'0'0,"10"-2"0,3-2 16,3 1-16,0 0 0,8 0 16,3 3-16,-3 2 0,-1 2 0,4 3 15,-2 2-15,-7 2 16,-7 2-16,-9 1 0,-6 3 0,0-4 16,2-3-16,0-1 0</inkml:trace>
  <inkml:trace contextRef="#ctx0" brushRef="#br0" timeOffset="16015.3436">20895 5989 0,'0'0'16,"0"0"-16,0 0 0,29-8 15,-15 5-15,4 0 0,1 0 16,2 1-16,1-1 0,5 1 0,-2 1 16,-4 3-16,-3 4 0,-4 3 15,-4 2-15,-4 0 0,-4 0 16,-4 2-16,-5 1 0,-1 1 15,-1 1-15,-1 1 0,1-3 16,1 0-16,1-1 0,1 3 16,1-3-16,3-3 0,2 0 15,3 0-15,3 1 0,0-1 0,3 0 16,1-3-16,1 0 16,0 1-16,-1 0 0,0-1 0,-1 0 15,-1-1-15,-3-1 0,0 2 16,-3 2-16,-1-2 0,-2 1 15,-5-1-15,-4 0 0,-3 1 16,-2 0-16,1-2 0,3 0 16,3-2-16</inkml:trace>
  <inkml:trace contextRef="#ctx0" brushRef="#br0" timeOffset="16148.914">20956 6177 0,'0'0'0,"0"0"0,21-5 0,-8 2 15,1 1-15,6-1 0,4-2 16,7 0-16,0 0 0,-5 1 16,-4 0-16,-3 1 0</inkml:trace>
  <inkml:trace contextRef="#ctx0" brushRef="#br0" timeOffset="16349.9303">21926 5609 0,'0'0'0,"0"0"15,0 0-15,-23 18 0,23-18 0,-30 26 16,7-6-16,0 0 0,-1 3 16,-8 8-16,-1 1 0,-3 5 15,5-4-15,6-5 16,4-6-16,4-4 0</inkml:trace>
  <inkml:trace contextRef="#ctx0" brushRef="#br0" timeOffset="16516.2904">21614 5905 0,'0'0'0,"0"0"0,0 0 16,0 0-16,10 20 0,-10-20 0,5 29 15,-3-11-15,-1 3 0,1 2 16,-1 3-16,0 0 0,0-2 15,1 2-15,0-4 0,-1-3 16,1-3-16,-1-3 0,0-2 16,0-1-16</inkml:trace>
  <inkml:trace contextRef="#ctx0" brushRef="#br0" timeOffset="16782.6927">21714 5904 0,'0'0'0,"0"0"15,0 0-15,29-2 0,-29 2 0,27-3 16,-11 2-16,-1 1 16,1 0-16,3 3 0,2 4 15,-2-1-15,-2 0 0,-4 5 16,-2 2-16,-2 2 0,-4 0 0,-3 0 16,-2 1-16,-2 0 0,-1-1 15,-3 1-15,-1-1 16,-1 0-16,1 2 0,1-2 0,-1 1 15,-1-3-15,1-1 0,-3-1 16,-2-2-16,2-1 0,1 0 0,2-3 16</inkml:trace>
  <inkml:trace contextRef="#ctx0" brushRef="#br0" timeOffset="16917.0836">21648 6096 0,'0'0'0,"0"0"16,0 0-16,0 0 0,0 0 0,29-15 15,-29 15-15,28-6 0,-28 6 16,34-3-16,-16 2 0,-1 1 16,-2-1-16,-2 1 0,-1-1 15,-1 1-15</inkml:trace>
  <inkml:trace contextRef="#ctx0" brushRef="#br0" timeOffset="17049.8339">21648 6231 0,'0'0'0,"0"0"0,0 0 0,0 0 16,0 0-16,0 0 0,37-4 16,-37 4-16,36-5 0,-14-1 15,2-1-15,-2 1 0,-3-1 0,-3 3 16</inkml:trace>
  <inkml:trace contextRef="#ctx0" brushRef="#br0" timeOffset="17467.692">22382 5684 0,'0'0'0,"0"0"16,0 0-16,-23 19 0,11-9 0,-4 3 16,-2 2-16,-4 4 0,1 0 15,2 1-15,0-1 0,4-3 16,2-2-16,4 0 0,5-2 15,4-5-15,2-1 0,9-4 16,6-1-16,2-3 0,1-1 16,7-2-16,6-1 15,4 1-15,-5-1 0,-4 3 0,-1 3 16,-2 1-16,-2 2 0,1 4 0,-5 3 16,-9 1-16,-4 4 0,-4 4 15,-1 3-15,-3 0 0,-4 0 16,-1 0-16,-2 2 0,-3-2 15,-3-1-15,-3 0 0,-4-1 16,0-2-16,1-4 0,-4 3 16,1-1-16,-1-6 0,-2-1 0,2-1 15,0 1-15,3-4 0,2-2 16,2-3-16,-1-2 0,2-2 16,0-4-16,4 2 0,2 1 15,2 2-15</inkml:trace>
  <inkml:trace contextRef="#ctx0" brushRef="#br0" timeOffset="17557.8997">22146 6067 0,'0'0'0,"0"0"0,0 0 16,0 0-16,30 3 0,-30-3 0,34 8 15,-14-4-15,1 0 0,-3 0 16,-3-1-16,-1 1 0</inkml:trace>
  <inkml:trace contextRef="#ctx0" brushRef="#br0" timeOffset="17713.0025">23164 6004 0,'0'0'16,"0"0"-16,0 0 0,0 0 0,0 0 15,0 0-15,-8 24 0,8-24 0</inkml:trace>
  <inkml:trace contextRef="#ctx0" brushRef="#br0" timeOffset="29813.2019">7558 5207 0,'0'0'15,"0"0"-15,0 0 0,6 20 16,-6-20-16,4 19 0,-4-19 16,7 28-16,-4-10 0,2 2 0,0 4 15,-2 2-15,2 2 0,3 8 16,2 2-16,-4-2 0,1-2 16,2 7-16,-1 0 0,1-4 15,0-1-15,0 2 0,0-1 16,1 4-16,-3-4 0,1-2 15,1 1-15,-3-4 0,1-2 0,-2 0 16,-1-2-16,1-2 0,1-1 16,-1-3-16,-3-3 15,0 1-15,-4-4 0,2-2 0,0-4 16,0-1-16</inkml:trace>
  <inkml:trace contextRef="#ctx0" brushRef="#br0" timeOffset="30447.3731">7836 6365 0,'0'0'0,"0"0"15,0 0-15,0 0 0,0 0 0,0 0 16,0 0-16,-10 21 0,10-21 16,-10 24-16,4-6 0,-3 4 15,-1 3-15,-2 6 0,-4 5 16,-2 10-16,0-2 0,-1 12 15,2-2-15,2-6 0,2-4 0,1 0 16,2-4-16,1-11 0,-1-6 16,3-4-16,0-5 15,-1-5-15,1-3 0,-1-7 0,-1-4 16,1 1-16,3 2 0,-1-1 16</inkml:trace>
  <inkml:trace contextRef="#ctx0" brushRef="#br0" timeOffset="30696.6315">7738 6392 0,'0'0'0,"10"-4"0,4 1 0,3-2 15,2 1-15,6 0 0,1 3 16,8 2-16,0 2 0,-3 2 0,1 2 16,-6 2-16,-4 1 0,-4 4 15,-5 5-15,-4-1 0,-4 0 16,-9 2-16,-6 2 0,-5-4 15,-3 0-15,-6-1 0,-5 0 16,-2-2-16,-4 1 0,-6 0 16,0-3-16,4-3 0,1-1 0,7-2 15,3-1-15,6-4 0,6-6 16,3 2-16,2 0 0,3 1 16</inkml:trace>
  <inkml:trace contextRef="#ctx0" brushRef="#br0" timeOffset="30998.9979">8318 6307 0,'0'0'0,"0"0"15,0 0-15,-7 18 0,7-18 0,-10 27 16,5-4-16,-5 1 0,0 2 16,0 0-16,0 0 15,-4 5-15,0-3 0,1-4 0,2-4 16,2-3-16,0-5 0,-1-3 15,0-5-15,2-2 0,2-4 0,2-4 16,3-2-16,1-4 16,1-2-16,5-4 0,0-3 15,4 0-15,2 1 0,5-4 16,-1 2-16,3 4 0,0 3 0,4 3 16,2 4-16,1 1 0,-1 2 15,2 3-15,0 4 0,1-1 16,2 2-16,-6 2 0,-1 2 15,-4 0-15,-4-3 0,-3 0 16</inkml:trace>
  <inkml:trace contextRef="#ctx0" brushRef="#br0" timeOffset="31331.5228">8757 6377 0,'0'0'0,"0"0"15,0 0-15,-11 18 0,11-18 0,-17 22 16,6-5-16,0 3 16,1 1-16,0 3 0,3-1 0,2 4 15,5-4-15,6-3 0,5-5 16,3-5-16,4-3 0,5-6 16,4-2-16,7-6 0,-3-3 0,0-4 15,-1-2-15,-5-2 16,-2 0-16,-5-5 0,-6-2 15,-8 3-15,-8 0 0,-6 4 16,-5 2-16,-3 5 0,-3 3 0,-8 1 16,-4 3-16,3 4 0,1 3 15,4 1-15,2 2 0,5 1 16,5-1-16,6 0 0,6 1 16,0-2-16,0-1 0,0-1 15</inkml:trace>
  <inkml:trace contextRef="#ctx0" brushRef="#br0" timeOffset="31551.6725">9284 6338 0,'0'0'0,"0"0"16,0 0-16,-7 31 0,7-31 15,-11 41-15,0-12 0,0 4 16,-1 3-16,-5 12 0,1-1 15,-2 6-15,4-3 0,0 2 16,1-4-16,2-12 0,3-7 16,0-5-16,0-3 0,2-5 15,0-3-15,2-5 16,0 0-16,2-2 0</inkml:trace>
  <inkml:trace contextRef="#ctx0" brushRef="#br0" timeOffset="31798.1529">9394 6303 0,'0'0'0,"10"-1"0,2-1 15,2 1-15,3 2 0,5 2 0,1 1 16,-1 3-16,0 2 0,2 5 16,-1 2-16,-6 2 0,-4 0 15,-5 2-15,-3 3 0,-8-4 16,-4 0-16,-4-1 0,-4 1 15,-2-2-15,-8 0 0,-1-2 16,-3-1-16,-2 2 0,-1-2 0,-6 2 16,1-3-16,8-6 0,3-6 15,6-1-15,6 0 0,1 0 16</inkml:trace>
  <inkml:trace contextRef="#ctx0" brushRef="#br0" timeOffset="32148.9956">9642 6510 0,'0'0'0,"0"0"16,0 0-16,28 1 0,-17 0 0,3 1 15,4 1-15,1-1 16,2 0-16,8-1 0,2 0 16,0-1-16,1-1 0,-2-1 0,-2-3 15,4-4-15,-2-4 0,-6-1 16,-3-1-16,-4 1 0,-4 2 15,-5-4-15,-4 0 0,-5 1 16,-5 1-16,-2 1 0,-5 1 0,-4 3 16,-5 2-16,-5 5 15,-2 3-15,-2 3 0,-1 4 0,1 2 16,2 2-16,5 3 0,3 3 16,1 5-16,5 3 0,5-2 15,4 0-15,5 1 0,5 3 16,4-6-16,7-4 0,4-3 15,6-2-15,3-2 0,4-2 0,4-4 16,0-5-16,-7 0 16,-7 0-16,-5 0 0</inkml:trace>
  <inkml:trace contextRef="#ctx0" brushRef="#br0" timeOffset="32449.1765">10383 6418 0,'0'0'0,"0"0"16,0 0-16,-6 18 0,6-18 16,-7 27-16,1-8 0,1 0 15,-2 2-15,0 0 0,0 0 16,-1 4-16,1-4 0,2-3 0,0-3 16,2-3-16,1-3 0,-1-5 15,-3-4-15,4-3 0,2-4 16,0-4-16,1-2 0,2-2 15,3-2-15,0-3 0,3-1 16,0 2-16,1 2 0,1 2 16,1 0-16,1 2 0,3 2 0,-1 3 15,2 2-15,-2 3 0,0-1 16,-1 4-16,-1 4 0,-2-1 16,-1 0-16,-2-2 0</inkml:trace>
  <inkml:trace contextRef="#ctx0" brushRef="#br0" timeOffset="32732.656">10913 6285 0,'0'0'0,"0"0"0,0 0 16,-5 23-16,5-23 0,-12 27 15,2-8-15,-2 4 0,-2 2 16,-3 9-16,-2 4 0,1-3 0,3-2 16,1 1-16,5-5 15,4-5-15,4-4 0,8-4 0,7-6 16,2 0-16,0-2 0,5-5 16,3-3-16,1-3 0,-2-4 15,-2-2-15,-3-3 0,-2 3 0,-4 1 16,-2 2-16</inkml:trace>
  <inkml:trace contextRef="#ctx0" brushRef="#br0" timeOffset="32916.5063">10683 6461 0,'0'0'0,"0"0"16,19-2-16,-6 2 0,2 1 0,4-1 15,3-1-15,9 1 0,2 0 0,0 0 16,1 0-16,6 1 16,-3 1-16,-6-1 0,-7 0 15,-4 0-15</inkml:trace>
  <inkml:trace contextRef="#ctx0" brushRef="#br0" timeOffset="33368.244">11273 6435 0,'0'0'0,"0"0"15,0 0-15,0 0 0,-11 25 0,11-25 16,-13 28-16,7-12 0,-1 2 16,1 3-16,-1 1 0,1 0 15,2-2-15,0 4 0,1-2 16,5-3-16,2-3 0,6-2 15,5-4-15,1-3 0,0-2 0,4-4 16,3-1-16,3-3 16,0-4-16,5-4 0,-1-4 0,-3-2 15,-1-2-15,-1-3 0,0-2 16,-3 2-16,-1 1 0,-2 0 16,-5 5-16,-5 3 15,-2 4-15,-2 4 0,-1 2 16,-4 3-16,0 0 0,-1 7 0,-4 6 15,1-1-15,-2 4 0,-3 10 16,-2 9-16,0 1 0,1 0 16,3 3-16,0 1 0,1 5 0,0-3 15,3-9-15,1-6 0,-1-4 16,2-4-16,0 0 0,1 0 16,-2-4-16,0-3 0,-6-3 15,-3-3-15,-8-2 0,-6-2 16,-10-2-16,-10-1 0,9-1 15,6 1-15,6 0 0</inkml:trace>
  <inkml:trace contextRef="#ctx0" brushRef="#br0" timeOffset="37620.7644">12176 6032 0,'0'0'0,"0"0"16,0 0-16,0 0 0,36-3 15,-36 3-15,40-2 0,-14 0 0,4 0 16,5 1-16,5 0 0,13-2 16,1 0-16,11-1 0,-1-1 15,-4-1-15,-1 0 0,4-1 16,-6 2-16,-9 0 0,-7 3 0,-1-1 16,-8 2-16,-14 1 15,-6 2-15,-11 2 0,-7 2 0,-7-1 16,-5 0-16,6-2 0,2 0 15,3 0-15</inkml:trace>
  <inkml:trace contextRef="#ctx0" brushRef="#br0" timeOffset="37822.6669">12489 5869 0,'0'0'0,"0"0"0,0 0 16,0 0-16,0 0 0,0 0 15,0 0-15,0 0 0,0 0 16,3 24-16,-3-24 0,0 24 16,0-24-16,-1 32 0,1-11 15,-1-3-15,0 0 0,0-1 16,1 1-16,1-3 0,2-3 0,-1-1 16,0-1-16,1-2 0</inkml:trace>
  <inkml:trace contextRef="#ctx0" brushRef="#br0" timeOffset="37987.528">12812 5806 0,'0'0'0,"0"0"15,0 0-15,0 0 0,0 0 16,0 0-16,0 28 0,0-28 16,-9 32-16,1-12 0,-3 4 15,-1 3-15,-1 1 0,1 0 0,-1 0 16,0 2-16,2-4 0,1-4 15</inkml:trace>
  <inkml:trace contextRef="#ctx0" brushRef="#br0" timeOffset="38554.8465">12490 6225 0,'0'0'0,"0"0"16,0 0-16,-16 14 0,16-14 15,-20 23-15,8-10 16,0 1-16,1-2 0,2 0 0,2 0 16,0 0-16,3-1 0,3-3 15,3-1-15,3-5 0,4-1 0,2-1 16,2-2-16,7-2 16,2 2-16,0-3 0,0-1 0,-3 0 15,-2 0-15,-4 1 16,-2 0-16,-2 3 0,-2 2 0,-4 3 15,-7 2-15,-6 3 0,-6 3 16,-4 3-16,-2 1 0,-5 2 16,-2 1-16,-5 3 0,0 1 15,4-4-15,0-3 0,4 1 16,4 2-16,5-3 0,4-2 0,4-3 16,3-1-16,7-3 0,6-2 15,3-4-15,4-2 0,5-2 16,4-1-16,4-1 0,1-1 15,0 0-15,-1 2 0,2 0 16,1 1-16,-6 2 0,-3-1 0,-7 4 16,-4 3-16,-8 3 15,-6 2-15,-7 3 0,-4 4 16,-5 2-16,-3 2 0,-5 0 16,-3-1-16,2-1 0,2 1 0,-6 1 15,1-1-15,4-3 0,5-3 16,5-3-16,6-3 0,5-1 15,2-2-15,9 0 0,5 1 16,6-5-16,2-3 0,8-5 16,4-1-16,3-2 0,3 0 15,-8 1-15,-4 3 0,-4 1 0</inkml:trace>
  <inkml:trace contextRef="#ctx0" brushRef="#br0" timeOffset="38941.8706">12980 6157 0,'0'0'16,"0"0"-16,0 0 0,-23 17 0,23-17 16,-30 19-16,12-3 0,0 2 15,0 1-15,-4 6 0,1-2 16,6-3-16,4-3 0,5-1 15,6-2-15,5-3 0,3-2 16,6-3-16,6-4 0,1-2 16,2-2-16,8-1 0,1-1 0,-3 0 15,0-1-15,-4 1 0,-1 3 16,-5 0-16,-2 2 0,-3 1 16,-2 2-16,-3 3 15,-3 3-15,-4 5 0,-4 5 0,-3 1 16,0 1-16,-5 4 0,-2 3 15,-4 0-15,0 0 0,-2-1 16,-1-2-16,3-1 0,0-3 16,-3 1-16,-1-2 0,-1-3 31,0-1-31,-2-4 0,0-4 0,5-4 0,0-2 0,4-2 0,3 1 16,2 0-16</inkml:trace>
  <inkml:trace contextRef="#ctx0" brushRef="#br0" timeOffset="39071.9827">12682 6607 0,'0'0'16,"0"0"-16,0 0 0,0 0 0,30 1 16,-30-1-16,27 5 0,-27-5 15,33 7-15,-14-2 0,1 1 16,-1-1-16,0-1 0,-2 1 16,-3-2-16,-1 1 0</inkml:trace>
  <inkml:trace contextRef="#ctx0" brushRef="#br0" timeOffset="39355.6123">13605 6052 0,'0'0'0,"0"0"15,0 0-15,0 0 0,-4 23 0,4-23 16,-23 34-16,9-12 15,-1 2-15,2 3 0,1 1 16,-1 6-16,3-5 0,2-1 0,4-4 16,2-2-16,4-4 0,5-1 15,7-4-15,-2-5 0,2-4 16,6-1-16,1-3 16,-1-1-16,-2-1 0,2-1 0,0-3 15,-2-1-15,-2-2 0,-3 3 16,-2 1-16,-2 1 0</inkml:trace>
  <inkml:trace contextRef="#ctx0" brushRef="#br0" timeOffset="39546.4245">13640 6226 0,'0'0'16,"0"0"-16,0 0 0,0 0 0,-9 26 16,9-26-16,-7 36 0,4-14 15,-2 4-15,0 4 0,-2 4 16,-3 11-16,0 0 0,-2 6 15,1-4-15,1-6 0,3-3 16,-2-1-16,1-7 0,5-11 16,2-3-16,3-6 0,3-5 0,0 0 15,-2-1-15,-1-1 0</inkml:trace>
  <inkml:trace contextRef="#ctx0" brushRef="#br0" timeOffset="39827.3918">14143 6099 0,'0'0'0,"0"0"0,0 0 16,-17 19-16,17-19 0,-26 27 0,7-9 16,0 1-16,0-1 0,-2 7 15,4 0-15,2-3 0,4-4 0,6-2 16,4-4-16,6-2 15,5-4-15,7-4 0,5-2 16,3-1-16,2-3 0,9-3 0,0 0 16,-1-2-16,-1 2 0,1-1 15,-4 3-15,-8 0 0,-4 2 16,-7 2-16,-5 1 0,-4 0 16,-3 0-16,-3 3 0,3-3 15,0 0-15</inkml:trace>
  <inkml:trace contextRef="#ctx0" brushRef="#br0" timeOffset="40073.2797">14196 6152 0,'0'0'0,"0"0"0,0 0 0,0 0 15,-4 26-15,4-26 0,-4 32 16,0-13-16,0 3 0,-2 2 15,1 5-15,-2 8 0,2-2 16,-1-2-16,2 0 0,0-2 0,2-2 16,-1 3-16,-1-4 0,-2-3 15,0-4-15,-1-3 0,-2-4 16,-2-2-16,0-4 0,2-2 16,1 0-16,3-2 0</inkml:trace>
  <inkml:trace contextRef="#ctx0" brushRef="#br0" timeOffset="40543.8547">13904 6608 0,'0'0'0,"0"0"16,0 0-16,0 0 0,0 0 0,10-20 16,-10 20-16,24-13 0,-24 13 15,40-11-15,-16 6 0,2 2 16,1-2-16,2 1 0,0 2 16,6-1-16,-2 1 0,-2 2 15,-3 1-15,-2 1 0,-3 0 16,-1 2-16,-4 3 0,-10-2 15,-2 2-15,-8 2 0,-8 1 16,-2 2-16,-4 2 0,-6 0 16,-6 2-16,-7 2 0,3 0 0,-3 2 15,-2 1-15,-2 1 0,5-2 16,7-4-16,7-3 0,4-2 16,4-2-16,6 2 0,5-1 15,7-5-15,5-4 0,10-1 16,7 0-16,6-1 0,2 1 0,6-2 15,3-2-15,6-1 0,-5-1 16,1 1-16,2 1 16,1 0-16,-7 0 0,-8 1 0,-5 2 15,-7-1-15,-5 1 0,-4-2 16,-5 1-16,-4 2 0,-1 0 16,0 0-16,-2-1 0,-2 1 15,0 0-15,0 0 0,0 0 16,0 0-16,0 0 0,1 3 15,-1-3-15,0 0 0,0 0 0,0 0 16,0 0-16,-2-2 0,0 1 16,-2-3-16,0 2 0,1-2 15,-1 2-15,2-1 0</inkml:trace>
  <inkml:trace contextRef="#ctx0" brushRef="#br0" timeOffset="92879.5216">3076 8239 0,'0'0'0,"0"0"16,0 0-16,0 0 0,0 0 0,0 0 16,10-19-16,-10 19 15,21-9-15,-21 9 0,42-6 16,-19 4-16,4 0 0,5 0 15,9 0-15,12 0 0,1 0 0,22 1 16,9-1-16,13 1 0,0 0 16,20 0-16,5 0 0,9-4 15,-9-1-15,67-1 16,-7 2-16,-24 0 0,-15 4 0,8-3 16,4 0-16,-15 4 0,-10 2 15,3 3-15,0 0 16,-17 1-16,-10 0 0,-3 3 0,0 1 15,-22 0-15,-15 2 0,-22-5 16,-14-2-16,-9-1 0</inkml:trace>
  <inkml:trace contextRef="#ctx0" brushRef="#br0" timeOffset="93427.1973">10044 7776 0,'0'0'0,"0"0"15,0 0-15,24 23 0,-17-13 0,5 6 16,4 5-16,3 7 16,-2 0-16,8 8 0,4 7 15,5 5-15,-2-3 0,13 4 0,3-3 16,-4-8-16,-3-6 0,14 0 16,5-4-16,0-7 0,1-6 0,17-7 15,5-5-15,-7-5 16,-6-2-16,51-18 0,0-7 15,-14 0-15,-10 1 0,9-12 16,5-10-16,-16 8 0,-10 3 16,15-6-16,10-6 0,-16 8 0,-11 4 15,-27 12-15,-17 9 0,-13 5 16</inkml:trace>
  <inkml:trace contextRef="#ctx0" brushRef="#br0" timeOffset="93943.6526">17336 7655 0,'0'0'0,"0"0"0,0 0 0,0 0 0,9 23 15,-9-23-15,6 24 16,-3-8-16,0 1 0,3 4 16,0 6-16,3 4 0,3 1 0,7 15 15,2 5-15,6 1 0,2-8 16,7 0-16,1-9 0,1-8 16,2-8-16,9-6 15,5-7-15,-1-5 0,-2-6 0,17-12 16,3-10-16,1-3 0,1-1 15,16-13-15,5-2 0,30-28 16,-16 2-16,6 10 0,3 6 16,-21 16-16,-16 10 0,-14 6 0,-11 4 15,-16 5-15,-11 4 0,-9 4 16,-5 1-16,-6 2 0</inkml:trace>
  <inkml:trace contextRef="#ctx0" brushRef="#br0" timeOffset="96198.6677">3474 9724 0,'0'0'0,"30"2"16,6 2-16,4 1 0,3 1 0,29 4 15,28 7-15,12-2 0,-5 0 16,72 7-16,26 3 16,-31-8-16,-20-5 0,29-3 0,20-2 15,-23-5-15,-16-5 0,32-5 16,23-6-16,-24 1 0,-16 0 0,23-3 16,14-4-16,-26 2 15,-18 3-15,5-4 0,5-3 16,-33 1-16,-21-2 0,-7-3 15,-1-3-15,-20 0 0,-16 2 0,-12-11 16,-9-8-16,-21 0 16,-16 1-16,-17-12 0,-10-8 15,-8 7-15,-5 4 0,-29-7 16,-20-5-16,-9 4 0,-4 3 0,-29 0 16,-20 1-16,7 10 0,6 5 15,-33 0-15,-21 0 0,6 9 16,2 4-16,-33 10 0,-22 7 15,17 7-15,18 7 0,-39 7 16,-29 2-16,23 6 0,17 5 16,-33 18-16,-24 12 0,37 0 0,25 2 15,-16 15-15,-9 12 16,36-5-16,24-6 0,10 9 0,5 6 16,38-14-16,23-8 0,20-2 15,15 1-15,18-14 0,9-9 0,21-1 16,10-2-16,10-5 15,10-5-15,20-1 0,15 0 16,1-9-16,2-4 0,28-7 0,20-4 16,-7-1-16,-6-2 15,16 3-15,8 2 0,-18 0 16,-14 1-16,0 5 0,0 2 0,-27-3 16,-19-3-16,-14 0 0</inkml:trace>
  <inkml:trace contextRef="#ctx0" brushRef="#br0" timeOffset="101878.2066">9297 8629 0,'0'0'0,"0"0"16,0 0-16,0 0 0,0 0 15,0 0-15,-14 31 0,14-31 16,-19 30-16,3-10 0,-3 5 16,-1 0-16,0 1 0,-12 9 15,-4 2-15,0-3 0,3 0 16,-9 5-16,-7 3 0,7-8 15,4-6-15,10-7 0,5-4 16,5-4-16</inkml:trace>
  <inkml:trace contextRef="#ctx0" brushRef="#br0" timeOffset="102068.7187">8803 9101 0,'0'0'0,"0"0"0,0 0 15,12 21-15,-12-21 0,15 27 0,-8-6 16,0 2-16,-2-1 0,3 12 16,0 2-16,-2-2 0,0-2 15,-1 4-15,0-6 0,-2-5 16,1-5-16,-2-4 0,0-3 16,0-2-16</inkml:trace>
  <inkml:trace contextRef="#ctx0" brushRef="#br0" timeOffset="102352.236">8857 9205 0,'0'0'0,"0"0"15,0 0-15,30-11 0,-15 6 0,6-1 16,6 0-16,10-2 16,2 2-16,12-4 0,-3 0 15,-1 3-15,0-1 0,3 2 16,0 4-16,-6 1 0,-5 3 0,-6 3 15,-5 4-15,-4 0 0,-6 2 0,-4 4 16,-6 5-16,-3 0 16,-3 2-16,-6 2 0,-6 2 15,-1-1-15,-3-1 0,-3 0 16,-3 0-16,1-2 0,2-3 16,-5 0-16,-4-1 0,2-2 15,1-3-15,5-3 0,5-2 0,2-1 16</inkml:trace>
  <inkml:trace contextRef="#ctx0" brushRef="#br0" timeOffset="102518.8147">8935 9353 0,'0'0'0,"0"0"16,0 0-16,24-5 0,-24 5 0,30-9 15,-10 6-15,1-2 0,2 2 16,3 0-16,0 0 15,6 1-15,-1-1 0,-1 0 0,-2 2 16,-3-1-16,-5 1 0,-3 0 16</inkml:trace>
  <inkml:trace contextRef="#ctx0" brushRef="#br0" timeOffset="102669.6351">9017 9524 0,'0'0'16,"0"0"-16,0 0 0,0 0 0,0 0 15,35-3-15,-35 3 16,44-8-16,-18 3 0,3-1 0,6-2 16,1-1-16,2 0 0,2-2 15,-4 3-15,-9 0 0</inkml:trace>
  <inkml:trace contextRef="#ctx0" brushRef="#br0" timeOffset="102886.1849">10123 8885 0,'0'0'0,"0"0"16,0 0-16,-23 11 0,23-11 0,-28 18 16,6-3-16,0 6 15,-1 5-15,-11 6 0,-3 1 16,3-1-16,2-1 0,-5 5 0,1-2 15,7-8-15,4-5 0,2-3 16,6-3-16,2-3 0</inkml:trace>
  <inkml:trace contextRef="#ctx0" brushRef="#br0" timeOffset="103066.104">9957 9135 0,'0'0'0,"0"0"0,0 0 15,8 23-15,-8-23 0,3 29 0,-3-9 16,0 2-16,0 0 0,0 6 16,2 0-16,-1-4 0,1-3 0,1-4 15,2-3-15,-2-4 16,0-3-16,-1-1 0,1-2 16,-2 1-16</inkml:trace>
  <inkml:trace contextRef="#ctx0" brushRef="#br0" timeOffset="103236.3781">10384 9007 0,'0'0'0,"13"-4"15,7 0-15,7-2 0,0 1 0,11-2 16,2-2-16,0 2 16,-1 0-16,4 0 0,-4 1 15,-8 1-15,-5 0 0,-11-1 16,-7 1-16,-3-1 0,0 2 0,-2 1 15</inkml:trace>
  <inkml:trace contextRef="#ctx0" brushRef="#br0" timeOffset="103486.3731">10521 8765 0,'0'0'16,"0"0"-16,0 0 0,0 0 0,6 34 15,-5-13-15,-1 8 0,0 5 16,0 4-16,-2 22 0,-1 8 16,0 9-16,0-4 0,0 11 15,0-3-15,0-1 0,-1-13 16,4-6-16,4-11 0,-2-10 16,0-5-16,-1-9 0,-1-7 15,0-8-15,-1-4 0,-5-7 16,-2-6-16,2 3 0,2-1 0,0 2 15</inkml:trace>
  <inkml:trace contextRef="#ctx0" brushRef="#br0" timeOffset="103670.4137">10492 9194 0,'0'0'0,"0"0"0,0 0 16,0 0-16,0 0 0,-27 25 0,11-9 15,-2 2-15,-1 3 0,-5 4 16,-1 2-16,-7 10 0,1-3 16,-4 3-16,2-4 0,6-7 15,5-5-15,5-3 0</inkml:trace>
  <inkml:trace contextRef="#ctx0" brushRef="#br0" timeOffset="103837.1094">10668 9269 0,'0'0'0,"9"2"0,3 0 16,2 0-16,0 1 0,7 2 0,2 2 15,0-3-15,0 1 0,5 3 16,0 3-16,-5-3 0,-5-1 16,-2 0-16,-4-1 0,-2-3 0</inkml:trace>
  <inkml:trace contextRef="#ctx0" brushRef="#br0" timeOffset="103971.1654">10384 9564 0,'0'0'16,"14"0"-16,8-2 0,5 0 16,3 0-16,16-2 0,16 0 15,-12 1-15,-9 0 0,-8 1 0</inkml:trace>
  <inkml:trace contextRef="#ctx0" brushRef="#br0" timeOffset="105272.5001">3894 9919 0,'0'0'0,"0"0"15,0 0-15,33-4 0,-33 4 0,43-5 16,-14 3-16,8 1 0,4 0 16,19 0-16,7 1 0,15-2 15,4-1-15,23 0 0,4 1 16,16 0-16,-3 2 0,53-1 15,8-1-15,-20 2 0,-11 2 0,-1 0 16,2 0-16,-14 2 16,-9 0-16,0-2 0,-5 0 15,-11 0-15,-8 0 0,-7 0 16,-2-1-16,-15 2 0,-11 2 0,-13-2 16,-13 0-16,-17 1 0,-12 0 15,-10-1-15,-8-1 0,-6 0 16,-6 0-16,-17-4 0,-14 0 15,-9-3-15,-4-1 0,-16-1 16,-6 0-16,-5-4 0,-2-1 16,-14 0-16,-10 2 0,0-1 0,-1 0 15,-8-1-15,-3-1 0,-3 4 16,-1 3-16,-6-1 0,-5 2 16,4-1-16,3 1 0,-7 3 15,-4 0-15,6 3 0,3 1 16,-1 0-16,3 1 0,4 3 15,4 1-15,5 1 0,-1 2 16,16-4-16,11-3 0,8 3 16,6 1-16,18 0 0,12 0 0,11-1 15,9-3-15,7-1 0,8 0 16,15-5-16,10-1 0,11-3 16,10-1-16,22-2 15,14-2-15,6 2 0,6 3 0,12 4 16,9 2-16,8-2 0,9-1 15,12 6-15,8 3 0,-3 2 16,1 2-16,11 5 0,12 0 16,-13 3-16,-4 1 0,0-1 15,-1 0-15,-4 0 0,-3-1 0,-4-1 16,-4 1-16,-13-6 0,-9-2 16,-14-3-16,-10-2 0,-24-4 15,-14-1-15,-22 0 0,-14 5 16,-13-4-16,-9-2 0,-24-11 15,-16-8-15,-21 1 0,-15-1 16,-14-5-16,-11-2 0,-12 3 16,-9 4-16,-11-1 0,-9 1 15,1 3-15,-2 2 0,-8 2 16,-5 2-16,2 4 0,4 4 0,-1 7 16,1 2-16,9 4 0,10 2 15,7 4-15,2 3 0,14 0 16,12 1-16,15-1 15,9 0-15,19-3 0,14-3 0,19-3 16,18-4-16,13-4 0,7 2 0,27-4 16,17-1-16,18-3 15,13-3-15,19 1 0,11-2 16,11 4-16,7 2 0,17 2 0,12 2 16,5-1-16,8 0 0,14 2 15,11 4-15,1 7 0,-1 6 16,13-1-16,7-2 0,-10 4 15,-6 3-15,4 10 0,6 4 16,-24-2-16,-16-2 0,-55-9 16,-35-9-16,-26-3 0</inkml:trace>
  <inkml:trace contextRef="#ctx0" brushRef="#br0" timeOffset="122058.2493">3230 9797 0,'0'0'0,"0"0"15,0 0-15,0 0 0,0 0 0,0 0 16,0 0-16,0 0 0,0 0 16,32-5-16,-32 5 0,32-3 15,-32 3-15,42-2 0,-11 2 16,3-1-16,1 0 0,19-1 15,6 1-15,3-1 0,4 1 16,21-1-16,4 0 0,18 1 0,0 1 16,20-2-16,16-1 15,47-1-15,-20 1 0,-9-1 16,-9-1-16,-2 1 0,-5 1 0,0 1 16,-2 2-16,-6-1 0,-2-1 15,0 3-15,5 3 0,-14 1 16,-9 2-16,-4-3 0,-3-2 15,-7-1-15,-8 1 0,-14 2 16,-10 4-16,-11-5 0,-9-2 0,-8-3 16,-6 0-16,-13 1 0,-8 1 15,-11-1-15,-8 1 0,-3-1 16,0 0-16,-7-1 0,-4-2 16,-10 3-16,-7 0 0,-6-5 15,-1-1-15,-9-2 0,-4 0 16,-8 1-16,-8-3 0,-1 0 15,-3-1-15,-9 3 0,-6 2 0,-9 0 16,-7-2-16,-6 1 16,-4-3-16,4 1 0,0 1 0,-6 1 15,-7 1-15,-3 4 0,-2 2 16,-3-2-16,-1-1 0,2 2 16,3 0-16,2 5 0,1-1 15,2 2-15,3 1 0,7-1 16,3 0-16,6 2 0,3 3 0,1-1 15,1 1-15,10 1 16,7 0-16,7-2 0,3 0 16,8-1-16,4-1 0,13 2 0,10 0 15,8-3-15,4-1 0,12-2 16,7-1-16,3-1 0,0-5 16,17 4-16,11 3 0,10-2 15,8-1-15,13-4 0,7-2 16,11 0-16,7 0 0,10 2 15,4 4-15,5-3 0,5-2 16,4 0-16,7 2 0,2 2 16,5 0-16,6 2 0,7 1 0,-4 0 15,-1-1-15,-1 1 0,3 0 16,0 3-16,0-1 0,2 1 16,1 2-16,-8-4 0,-4 0 15,-5-2-15,-3 0 0,-13 6 16,-8 3-16,-14 0 0,-10-3 15,-13 0-15,-9-2 0,-22-1 16,-12-2-16,-15-2 0,-10-2 0,-24-1 16,-18-2-16,-22-3 0,-16-5 15,-19 1-15,-13-3 0,36 6 16,27 3-16,17 3 0</inkml:trace>
  <inkml:trace contextRef="#ctx0" brushRef="#br0" timeOffset="133449.8697">4608 11287 0,'0'0'16,"44"-3"-16,10-2 0,16 0 0,0 1 15,31-2-15,23-1 0,59-3 16,14 1-16,-8 0 0,-5 2 15,-5 0-15,-5 1 0,6-3 16,3 1-16,-2 1 0,-2 0 0,13 2 16,7 3-16,-3-1 15,0-1-15,8 0 0,8 1 0,-5-3 16,-2-1-16,10-2 0,9-2 16,-9 2-16,-7 2 0,4 3 15,2 3-15,-15 1 0,-10 1 16,0 1-16,1 0 0,-15 3 15,-9 0-15,-9 2 0,-4 1 16,-21 0-16,-15 1 0,-9-1 16,-6-2-16,-17-2 0,-12-3 0,-16 4 15,-11 3-15,-17-4 0,-12-3 16,-18-5-16,-12-4 0,5 3 16,2 0-16,2 3 0</inkml:trace>
  <inkml:trace contextRef="#ctx0" brushRef="#br0" timeOffset="134434.5778">1762 10337 0,'0'0'0,"0"0"0,12 17 16,-8-9-16,2 2 0,0 3 15,4 3-15,5 11 0,1 2 0,3 5 16,-3 4-16,6 10 0,0 1 16,4 0-16,3-2 0,4 4 15,-4-5-15,3-5 0,3-7 16,5 0-16,-1-7 0,2-6 15,-1-4-15,5-10 0,2-7 16,7-9-16,9-6 0,3-8 16,3-5-16,17-12 0,4-5 15,10-7-15,0 0 0,34-22 16,-4 0-16,-11 4 0,-6 2 0,-3 8 16,-1 6-16,-11 8 0,-10 6 15,-7 3-15,-8 1 0,-9 8 16,-7 2-16,-14 4 0,-7 3 15,-13 1-15,-5 0 0,-8 4 16,-3 4-16,-2 3 0,-2 2 0,-3 2 16,-3-1-16,1 2 0,-1 0 15,2 1-15,1 1 0,0 0 16,0 2-16,0-2 0,0 0 16,0 0-16,0 0 0,-3 2 15,3-2-15,0 0 0,0 0 16,0 0-16,0 0 0,0 0 15,0 0-15,0 0 0,0 0 16,0 0-16,3-1 0,-3 1 16,0 0-16,0 0 0,3-1 0,-1 1 15,0-1-15,-2 1 0,2-1 16,-2 1-16,3-4 0,-3 4 16,0 0-16,0 0 0,0 0 15,0 0-15,0-2 0,0 2 16,0 0-16,0 0 0,0 0 15,4 0-15,-4 0 0,0 0 16,0 0-16,0 0 0,0 0 16,-4 2-16,2 0 0,-3 2 15,-3 2-15,1-2 0,1 0 0,0 0 16</inkml:trace>
  <inkml:trace contextRef="#ctx0" brushRef="#br0" timeOffset="135835.8501">4137 11193 0,'0'0'0,"19"3"0,7-1 16,10 1-16,4 1 0,26 2 16,26 2-16,2 1 0,-2 0 15,32-1-15,28 1 0,46-2 16,-30-3-16,24-3 0,17-4 15,-30 0-15,-16 0 0,14-3 16,8-1-16,-6-1 0,-5-1 0,18 2 16,10 3-16,-16-1 15,-15 1-15,3-5 0,2-2 16,-18 1-16,-13 1 0,2-1 0,0 2 16,-21-5-16,-13-1 0,-10-8 15,-4-5-15,-19 0 0,-10 1 0,-18-13 16,-9-7-16,-15 3 0,-11 3 15,-21-13-15,-12-10 16,-12 1-16,-6-1 0,-24-6 16,-16-5-16,-4 2 0,-1 1 0,-25-3 15,-15-2-15,0 10 0,1 7 16,-21-1-16,-13 0 0,0 8 16,0 5-16,-22-2 0,-16 1 15,14 10-15,9 8 0,-26 5 16,-18 2-16,10 4 0,7 4 15,-14 12-15,-11 10 0,20 3 16,13 3-16,-8 11 0,-5 8 16,18 3-16,12 3 0,-6 10 15,-3 6-15,21 4 0,18 2 0,6 7 16,5 6-16,21-6 0,14-3 16,12 4-16,8 4 0,18-10 15,14-6-15,14 7 0,10 1 16,10-5-16,9-4 0,11 3 15,11 2-15,7-7 0,4-2 0,14-11 16,12-6-16,1-6 0,3-5 16,21 0-16,18-2 15,-8-9-15,-3-5 0,11-7 0,4-5 16,-4 1-16,-6 0 0,10-6 16,7-2-16,-12 4 0,-6 4 15,-9-3-15,-2-1 0,-15 1 16,-10-1-16,-13 4 0,-7 2 15,-12 0-15,-8-1 0,-9-2 16,-5-1-16,-1 4 0,-2 5 16,-4-3-16,-6-7 0,-3 0 0,-5-1 15,-4 1-15,-3-1 16,-6 2-16,-7 2 0,-16 0 0,-14 0 16,39 3-16,9 1 0,4-1 15</inkml:trace>
  <inkml:trace contextRef="#ctx0" brushRef="#br0" timeOffset="138906.3652">3208 12530 0,'0'0'0,"0"0"0,0 0 15,0 0-15,0 0 0,27-2 16,-27 2-16,38 2 0,-38-2 0,49 0 15,-14 2-15,2-1 0,5 2 16,19 0-16,7 1 16,15-1-16,-1-1 0,23 3 15,28 3-15,-11 0 0,-8 1 0,64 2 16,24 0-16,-29-3 16,-22-4-16,23 4 0,14 2 0,-22-2 15,-15-1-15,27 0 0,15 0 16,-21 3-16,-13 3 0,28-3 15,13-1-15,-23 1 0,-20-3 0,22 7 16,14 4-16,-28 1 0,-17 0 16,5 1-16,5 0 15,-26-7-15,-18-3 0,4 3 0,2 1 16,-21-2-16,-13-1 0,-5-1 16,-2 1-16,-18-4 0,-14-1 15,-1-1-15,0 1 0,-16-4 16,-7-2-16,-9 0 0,-4 3 15,-4-2-15,-2 1 0,-9-5 16,-5-5-16,-2-3 0,-1-3 0,4 5 16,3 3-16,1 1 0</inkml:trace>
  <inkml:trace contextRef="#ctx0" brushRef="#br0" timeOffset="139706.4628">2634 11708 0,'0'0'0,"0"0"16,0 0-16,0 0 0,0 0 0,0 0 15,0 0-15,0 0 0,0 0 16,0 0-16,-19 24 0,19-24 16,-17 22-16,17-22 0,-27 31 15,11-13-15,0 1 0,-1 0 16,2-1-16,-7 6 0,0 1 16,0-1-16,0 0 0,1-4 15,3-3-15,3-2 16,1-2-16,9-2 15,2-2-15,4-1 0,4-2 0,7 0 16,7-2-16,0 0 0,4-1 0,12 0 16,6 1-16,1-3 0,1 1 15,1-1-15,-2 0 16,4 0-16,-5 0 0,1-1 0,0-1 16,-6-1-16,-7 1 0,-4-1 15,-3 0-15,-5-1 0,-4 1 0,-5-3 16,-4-5-16,-5-4 15,-4-2-15,-5-1 0,-5-5 16,1 0-16,-4 1 0,-8-8 16,-8-2-16,5 4 0,4 2 15,-4-1-15,-2 0 0,4 2 0,1 2 16,0 1-16,2 2 0,9 7 16,3 3-16,2 1 0</inkml:trace>
  <inkml:trace contextRef="#ctx0" brushRef="#br0" timeOffset="142926.4538">6501 9400 0,'0'0'0,"0"0"0,26-7 16,-10 2-16,4-1 0,16-4 0,12-2 15,10-2-15,3-2 0,28-8 16,12-6-16,-5 1 0,-3 1 16,30-8-16,30-8 0,36-13 15,-24 8-15,8-2 0,11-3 16,-22 14-16,-11 10 0,22-6 15,15-3-15,-21 5 0,-15 3 0,24 4 16,20 3-16,-23 6 0,-16 5 16,22 2-16,15 1 15,-23 5-15,-17 2 0,19 13 16,12 6-16,-22 1 0,-17 1 0,10 8 16,7 7-16,-24-2 0,-17 0 0,14 6 15,8 5-15,-20-10 16,-16-5-16,7 4 0,7 6 15,-26-10-15,-17-6 0,-1-1 16,-1-1-16,-16-4 0,-11-3 0,-2-3 16,0-1-16,-12-3 0,-7-1 15,-10-3-15,-4 0 0,-6 0 16</inkml:trace>
  <inkml:trace contextRef="#ctx0" brushRef="#br0" timeOffset="143393.4034">14083 8383 0,'0'0'0,"0"0"16,0 0-16,0 0 0,0 0 0,0 0 15,-2 24-15,2-24 16,-13 30-16,2-9 0,-3 7 15,-1 3-15,-1 2 0,-8 17 16,-4 3-16,-5 10 0,2-6 0,-3 8 16,3-5-16,6-9 0,3-5 15,-1-5-15,3-8 0,6-9 16,5-7-16,2-5 0,4-2 16,0-5-16,0-3 0,2-8 15,2-6-15,2-1 0,1-4 16,4-5-16,2-5 0,1-1 15,1-1-15,8-6 0,5 0 16,0 5-16,1 3 0,2 1 16,4 3-16,-1 4 0,0 3 0,4 3 15,1 7-15,-11 5 0,-2 2 16,-2 5-16,0 7 0,-5 2 16,-3 2-16,-8 6 0,-4 4 15,-3 0-15,-3 3 0,-4 3 16,-3 3-16,1-2 0,1-1 0,0 3 15,3-1-15,3-8 0,2-6 16,1-6-16,-1-2 16,1-4-16</inkml:trace>
  <inkml:trace contextRef="#ctx0" brushRef="#br0" timeOffset="143813.088">15046 8815 0,'0'0'16,"0"0"-16,0 0 0,-17-9 0,17 9 16,-28-4-16,6 3 0,-3 2 15,-4 2-15,-4 4 0,-4 3 16,-9 7-16,3 0 0,-10 6 16,0 2-16,8 0 0,6 1 15,2 3-15,9 1 0,7-4 16,6-4-16,12-3 0,7-3 15,10-5-15,4-4 0,9-5 16,6-4-16,0-2 0,1-3 0,4-4 16,2-2-16,-2-3 15,-2 1-15,4-9 0,-4-1 16,-5 1-16,-3 2 0,-7 1 0,-5 3 16,-4 6-16,-2 5 0,-5 3 15,-5 4-15,0 0 0,-6 1 16,-4 7-16,-3 6 0,3-2 15,0 3-15,1 1 0,2 5 16,0 2-16,2 1 0,1 2 16,3 0-16,3-5 0,4-3 0,8-6 15,8-4-15,0-3 0,1-2 16,-4 0-16,-3-2 0,-4 0 16</inkml:trace>
  <inkml:trace contextRef="#ctx0" brushRef="#br0" timeOffset="144110.4948">15492 8864 0,'0'0'0,"0"0"15,0 0-15,0 0 0,-19 23 0,19-23 16,-22 26-16,9-10 0,-2 1 0,-1 3 16,-2 0-16,-3 4 15,3-3-15,2-3 0,3-4 16,3-2-16,2-2 0,4-6 15,4-4-15,1-3 0,4-1 0,4-6 16,2-3-16,1-1 0,2 0 16,3-2-16,4-3 15,0 4-15,0-1 0,1 1 0,-2 4 16,-3 3-16,-2 2 0,-1 2 16,1 3-16,-1 2 0,0 0 15,2 4-15,0 3 0,-5-4 16,-1 0-16,-1 0 0</inkml:trace>
  <inkml:trace contextRef="#ctx0" brushRef="#br0" timeOffset="144694.6262">16033 8837 0,'0'0'0,"0"0"0,0 0 16,0 0-16,-10 22 0,10-22 15,-20 27-15,7-12 0,-2 3 0,-1 2 16,1 2-16,-4 2 0,2-2 16,2-3-16,1-2 0,2-4 15,2-1-15,3-4 0,3-3 16,1-3-16,3-2 0,4-4 16,2-4-16,3-2 0,1-1 15,7-6-15,5-3 0,1 0 16,1 1-16,9-5 0,4 2 15,-4 4-15,-4 1 0,4 1 16,-3 3-16,-9 7 0,-2 1 0,0 6 16,-4 5-16,-4 1 0,-2 0 15,-6 7-15,-4 4 16,-1 2-16,-1 0 0,-4 5 0,-2 1 16,0-1-16,1-1 0,-2-2 15,0-1-15,-1-3 0,0-4 16,2-2-16,1-2 0,2-3 15,1-2-15,2-6 0,1-5 16,3-4-16,2-3 0,6-6 16,4-5-16,6 0 0,3-1 0,3-2 15,3-3-15,-2 5 0,0 2 16,9-2-16,3 3 0,-4 2 16,-5 3-16,1 3 0,0 1 15,-5 8-15,-3 4 0,-3 4 16,-3 4-16,-2 3 0,-4 1 15,-4 5-15,-1 4 0,-5 2 16,-4 0-16,-4 1 0,-6 1 16,1-1-16,0-1 0,0 0 0,1 1 15,-1-3-15,2-2 0,3-4 16,2-3-16,2-2 0,0-3 0,2-1 16</inkml:trace>
  <inkml:trace contextRef="#ctx0" brushRef="#br0" timeOffset="145062.4035">17078 8891 0,'0'0'0,"0"0"16,0 0-16,-22 13 0,22-13 15,-29 21-15,10-8 0,-2 5 16,0 2-16,-2 10 0,2 0 15,5-5-15,5-4 0,9 0 16,9-2-16,7-5 0,6-6 0,10-3 16,9-4-16,0-2 0,-1 0 15,10-8-15,-1-6 0,-6-5 16,-6-1-16,-2-4 0,-2-4 16,-7-1-16,-8 5 0,-14 0 15,-8 0-15,-6 4 0,-1 5 16,-10 4-16,-10 1 0,0 4 15,1 2-15,-10 2 0,-2 3 16,5 2-16,4 4 0,6 2 16,4 3-16,6-1 0,6-2 0,8 2 15,5 1-15,0-5 0,0-1 16,0-1-16</inkml:trace>
  <inkml:trace contextRef="#ctx0" brushRef="#br0" timeOffset="145445.9329">17670 8852 0,'0'0'0,"0"0"0,0 0 16,0 0-16,-15 30 0,15-30 0,-27 33 16,11-14-16,-1 2 0,-5 5 15,1 0-15,1-3 0,2-1 0,2-3 16,3-1-16,2-4 15,1-2-15,5-6 0,2-3 16,3-3-16,0 0 0,5-9 16,1-3-16,2-1 0,2-2 0,5-4 15,5-2-15,0 0 16,0 1-16,5-5 0,1 4 0,-1 4 16,0 4-16,1 4 0,0 0 15,-3 3-15,-1 2 0,0 5 16,2 4-16,-3 2 0,-3 4 15,-3 5-15,-5 4 0,-2-1 0,0 0 16,-6 4-16,-3 1 16,0 0-16,-1-2 0,-3-2 0,-1-2 15,-1-1-15,1 0 0,0-3 16,1 0-16,0-3 0,2-3 16,0-1-16</inkml:trace>
  <inkml:trace contextRef="#ctx0" brushRef="#br0" timeOffset="145896.9281">18305 8847 0,'0'0'0,"0"0"16,0 0-16,0 0 0,-10 23 15,10-23-15,-18 30 0,4-12 16,-1 2-16,1 3 0,-1 1 15,2 1-15,1-3 0,1 4 16,3-2-16,5-3 0,3 0 0,9-6 16,7-4-16,3-1 0,2-3 15,11-5-15,4-5 0,-2-5 16,-1-3-16,3-7 0,1-5 16,3-4-16,-5 1 0,-4 0 15,-3-1-15,-5 4 0,-3 4 16,-6 4-16,-3 4 0,-3 3 15,-2-1-15,-3 7 0,-3 2 16,-2 5-16,1 6 0,-3 11 0,-2 9 16,-1 2-16,-2 5 0,-7 16 15,-2 4-15,2-5 0,3-2 16,-1 6-16,0-4 16,3-7-16,3-7 0,-2 0 0,1-4 15,2-12-15,1-4 0,-4-3 16,-1-5-16,-5-4 0,-4-7 0,-8-11 15,-6-7-15,6-2 16,2-3-16,2 2 0,7 5 16,4 4-16</inkml:trace>
  <inkml:trace contextRef="#ctx0" brushRef="#br0" timeOffset="150300.071">19102 8968 0,'0'0'0,"0"0"16,0 0-16,23 0 0,-23 0 0,31-1 15,-10 2-15,4 0 16,1 1-16,14-1 0,4 1 15,0 0-15,0 1 0,13 0 16,4-1-16,-4-1 0,-3-1 0,10 0 16,-1-2-16,-14 1 0,-11 0 15,-8 1-15</inkml:trace>
  <inkml:trace contextRef="#ctx0" brushRef="#br0" timeOffset="150767.8839">20556 8526 0,'0'0'0,"0"0"0,0 0 0,0 0 16,-6 28-16,6-28 0,-21 38 15,7-12-15,-2 3 0,-1 5 16,-4 6-16,-8 9 0,-1-2 0,-3 9 16,3 1-16,-1 2 0,5-8 15,-1-1-15,5-7 0,5-8 16,2-6-16,6-9 16,1-5-16,6-8 0,2-1 0,6-9 15,5-6-15,-2-2 0,1-5 16,8-6-16,5-5 0,5-6 15,1-2-15,4 1 0,4-2 16,-2 6-16,0 3 0,9-1 16,1 3-16,-4 6 0,-2 4 0,-6 5 15,-3 6-15,-3 4 0,-1 3 16,-3 6-16,-1 5 0,-6 5 16,-4 3-16,-5 6 0,-5 4 15,-3 2-15,-2 0 0,-5 1 16,-3 0-16,1-3 0,0-2 15,1-5-15,2-3 0,1-6 16,2-4-16,1-2 0</inkml:trace>
  <inkml:trace contextRef="#ctx0" brushRef="#br0" timeOffset="151234.6667">21675 8944 0,'0'0'0,"0"0"16,0 0-16,0 0 0,0 0 0,0 0 15,0 0-15,0 0 0,0 0 16,0 0-16,-17-16 0,17 16 16,-28 1-16,8 2 0,-4 2 15,-2 1-15,-2 1 0,-13 5 16,-5 3-16,1 3 0,2 1 0,-9 9 15,1 1-15,9-2 16,7 0-16,3 1 0,8-2 16,7-5-16,6-4 0,11-3 0,8-2 15,9-5-15,6-6 0,11-6 16,9-5-16,-2-3 0,-2-3 16,4-3-16,3-2 0,0-4 15,-5 0-15,-4 0 0,-2 1 16,-6 2-16,-5 4 0,-6 1 15,-5-1-15,-4 3 0,-2 4 16,-6 5-16,-3 5 0,-4 4 0,-2 3 16,-4 7-16,-3 4 15,2 3-15,0 4 0,4 4 0,0 3 16,1-1-16,2 1 0,3-4 16,2 0-16,4-3 0,4-3 0,6-4 15,7-5-15,-4-3 16,-4-2-16,-4-1 0</inkml:trace>
  <inkml:trace contextRef="#ctx0" brushRef="#br0" timeOffset="151535.4759">22172 8889 0,'0'0'0,"0"0"0,0 0 0,0 0 15,-18 22-15,18-22 0,-23 36 16,8-14-16,1 3 0,-2 2 15,-2 1-15,-4 5 0,1-3 0,-2 2 16,3-4-16,3-6 16,4-6-16,2-5 0,2-5 0,4-5 15,2-4-15,5-5 0,3-5 16,4-5-16,3-3 0,6-8 16,3-1-16,1 2 0,1 2 15,1 3-15,2 2 0,-1 2 16,-3 5-16,3 4 0,2 2 15,-3 5-15,-2 3 0,0 4 16,0 4-16,-3-2 0,0 3 0,-1-3 16,-3 0-16,-4-3 0</inkml:trace>
  <inkml:trace contextRef="#ctx0" brushRef="#br0" timeOffset="152069.2586">22917 8897 0,'0'0'0,"0"0"16,0 0-16,-23 21 0,23-21 0,-25 28 15,9-6-15,-3 1 0,-1 0 16,-3 6-16,1 0 0,3-4 16,4-1-16,-2-1 0,4-2 15,2-7-15,2-3 0,4-5 16,3-5-16,2-1 0,4-5 0,6-3 15,5-2-15,3-5 0,1-3 16,13-8-16,5-1 16,0 0-16,-1 1 0,9-1 0,1 4 15,-6 4-15,-6 2 0,-3 7 16,-3 4-16,-4 5 0,-3 3 16,-4 7-16,-4 4 0,-6 2 15,-2 2-15,-7 5 0,-6 4 16,-1 1-16,-1-1 0,-2-2 15,-2-2-15,-2-4 0,0 0 16,0-4-16,2-3 0,3-3 0,2-4 16,4-4-16,1-3 0,4-3 15,4-3-15,8-5 0,7-4 16,3-3-16,2-4 0,8 1 16,6-1-16,11-2 0,1 4 15,-1 0-15,2 1 0,0 4 16,-7 7-16,-6 4 0,-5 3 15,-6 3-15,-6 2 0,-6 9 16,-3 6-16,-5-1 0,-6 1 0,-3 4 16,-4 6-16,-4-1 0,-2 1 15,-2-1-15,-3-2 16,2-2-16,1-3 0,3-3 0,2-3 16,1-3-16</inkml:trace>
  <inkml:trace contextRef="#ctx0" brushRef="#br0" timeOffset="152402.8775">24070 8936 0,'0'0'0,"0"0"16,0 0-16,-26 22 0,26-22 15,-26 31-15,9-7 0,-1-1 16,0 1-16,3 4 0,6-3 15,7-5-15,5-2 0,9-3 16,8-5-16,0-7 0,2-3 0,10-3 16,4-4-16,-1-3 0,-2-2 15,2-6-15,-4-3 0,-7-1 16,-4-1-16,-8-1 0,-4-4 16,-6 5-16,-3 4 0,-12 4 15,-11 4-15,-2 1 0,-3 4 16,-8 5-16,-6 2 0,4 4 15,6 2-15,4 2 0,4 3 16,6-3-16,5-2 0,3 0 0,2-2 16,3-2-16</inkml:trace>
  <inkml:trace contextRef="#ctx0" brushRef="#br0" timeOffset="152769.3489">24761 8909 0,'0'0'0,"0"0"0,0 0 16,-21 30-16,10-15 0,-4 5 0,-4 5 15,-5 5-15,-1 1 0,-3 1 16,4-5-16,4-4 0,4-2 16,4-7-16,3-4 0,5-4 15,4-6-15,6-3 16,5-5-16,-1 0 0,1-3 0,8-8 15,7-4-15,1 0 0,2 0 16,4-2-16,5-3 0,3 0 16,-2 2-16,-3 5 0,0 2 15,-7 7-15,-2 5 0,-3 2 0,-2 4 16,-4 4-16,-3 5 0,-5 4 16,-4 5-16,-5 2 0,-4 1 15,-7 8-15,-5 7 0,0-2 16,-2-3-16,3-1 0,2 0 15,1-5-15,1-1 0,1-4 16,1-4-16,2-1 0,0-5 0,3-1 16</inkml:trace>
  <inkml:trace contextRef="#ctx0" brushRef="#br0" timeOffset="152953.4126">25422 8969 0,'0'0'0,"0"0"0,0 0 0,0 0 0,-11 22 16,11-22-16,-22 33 15,8-13-15,0 3 0,1 0 0,0 2 16,2-2-16,2-3 0,-1 3 16,2-5-16,1-3 0</inkml:trace>
  <inkml:trace contextRef="#ctx0" brushRef="#br0" timeOffset="153108.9918">25547 8699 0,'0'0'0,"0"0"0,0 0 0,0 0 15,0 0-15,27 18 0,-27-18 16,12 16-16,-12-16 0,0 0 15</inkml:trace>
  <inkml:trace contextRef="#ctx0" brushRef="#br0" timeOffset="153454.0686">25806 8943 0,'0'0'0,"0"0"0,0 0 0,-16 21 16,16-21-16,-17 24 0,6-5 15,0 2-15,-1 3 0,1 4 16,5-1-16,3-5 0,6-2 0,6-3 16,8-4-16,3-2 0,3-4 15,10-2-15,3-4 16,0-2-16,-2 0 0,-2-6 0,-2-4 16,-1-4-16,-3-2 0,-5-5 15,-5-3-15,-5 2 0,-5 0 16,-7 1-16,-6-1 0,-4 2 15,-3 1-15,-9 4 0,-8 3 16,3 3-16,2 5 0,-2 5 16,1 3-16,1 3 0,4 1 0,4 3 15,5-1-15,6 0 0,3 1 16,10-3-16,7 1 0,-4-4 16,-1 1-16,-3-1 0</inkml:trace>
  <inkml:trace contextRef="#ctx0" brushRef="#br0" timeOffset="153821.2376">26473 8919 0,'0'0'0,"0"0"16,0 0-16,-15 19 0,15-19 0,-19 21 15,5-4-15,-2 3 0,-1 2 16,-4 4-16,0-1 0,4-2 15,3 0-15,5-3 0,6-4 16,4-2-16,3-3 0,7-4 0,5-2 16,2-3-16,2-2 0,4-3 15,2-3-15,5-4 0,-1-1 16,2-6-16,1-5 0,-2 0 16,-2-2-16,3-2 0,-1 0 15,-5 4-15,-5 5 0,-6 1 16,-3 3-16,-3 3 0,-4 5 15,-5 5-15,-3 0 0,-1 4 16,-3 2-16,-3 6 0,-2 4 0,0 5 16,0 3-16,-3 4 15,0 4-15,2-2 0,2-1 0,7 0 16,8-3-16,-1-5 0,-1-5 16,1-4-16</inkml:trace>
  <inkml:trace contextRef="#ctx0" brushRef="#br0" timeOffset="154104.2413">27356 8847 0,'0'0'0,"0"0"0,-26 1 16,7 1-16,-1 2 0,-10 3 0,-5 4 15,5 0-15,2 3 0,0 6 16,6 2-16,6-1 0,4 0 0,7 2 15,7 5-15,7-4 16,5-1-16,0-2 0,0 1 16,-2-2-16,-2-4 0,-3 4 15,-5-2-15,-5-4 0,-4-2 0,-8-1 16,-6-3-16,-2 0 0,-1-3 16,-6-1-16,-7 0 0,3-2 15,2-1-15,2 1 0,7-1 16,4-1-16</inkml:trace>
  <inkml:trace contextRef="#ctx0" brushRef="#br0" timeOffset="154232.748">27676 9461 0,'0'0'0,"-2"0"0,2 0 15,-2 0-15</inkml:trace>
  <inkml:trace contextRef="#ctx0" brushRef="#br0" timeOffset="155872.3951">6416 12698 0,'0'0'0,"16"-1"16,4-1-16,5-2 0,4 0 0,22-2 15,27-2-15,10 0 0,-3 0 16,25-3-16,8 0 16,4 0-16,-10 2 0,62-5 0,-2 4 15,-25 1-15,-15 0 0,23 6 16,19 1-16,-7 5 15,-8 1-15,-17-3 0,-12 0 0,-11 1 16,-8 1-16,-6 2 0,-5 2 16,-11-1-16,-9 1 0,-13 0 15,-9-2-15,-7 1 0,-2 0 16,-12 0-16,-7 1 0,-12-1 16,-9 0-16,-4-4 0,-2-1 15,-4 3-15,-3 2 0,-5-2 16,-4-1-16,-6 1 0,-4 1 0,-12-1 15,-7-1-15,0-1 16,2 0-16,-7 0 0,-3 1 0,11 0 16,-9-1-16,-27-1 15,0-2-15,26 2 0,-8 1 0,-37-2 16,1-1-16,5-1 0,3 0 0,-15-1 16,-11-1-1,-14-1-15,-12-1 0,28 0 16,19 2-16,-14 1 15,-11 1-15,-8-3 0,-6 1 0,5 3 16,5 2-16,0 4 0,0 3 16,-9-3-16,-6 0 15,5-1-15,-2-2 0,6 4 0,1 2 16,3 2-16,2-1 0,-20 3 16,-12 2-1,-12-3-15,-9-1 0,43-5 0,27 0 16,-9-2-16,-11 2 0,7 2 15,3 0-15,5 0 0,5-2 16,6-2-16,2-3 0,-8 3 16,-8 2-16,15-5 0,7-1 15,6 2-15,6 2 0,6-1 0,3-1 16,-5-7 0,-4-4-16,2-1 0,3-1 15,20 2-15,13 2 0,5 4 16,6 2-16,9-4 0,2-2 0,0-3 15,-3-3-15,6 6 16,4 2-16,11 4 0,8 1 16,3-3-16,6-1 0,4-4 15,2-2-15,12-1 0,3 0 0,8-1 16,6-1-16,-18 5 0,9 0 16,14-3-16,13-3 0,36-2 15,-5 6-15,12 4 0,7 3 16,-7 1-16,-4 0 0,15 2 15,11 3-15,-3 0 0,-4 0 0,10 4 16,5 1-16,-1 4 0,-1 2 16,3-2-16,5 2 15,-11 2-15,-8 2 0,6 0 0,5 1 16,-3 0-16,-2 1 0,0-2 16,-1 1-16,-14 2 0,-9-1 15,-9 4-15,-7 1 0,-13-2 16,-10-2-16,-23-6 0,-17-5 15,-11-3-15</inkml:trace>
  <inkml:trace contextRef="#ctx0" brushRef="#br0" timeOffset="166389.3398">3418 11012 0,'0'0'0,"0"0"0,0 0 15,0 0-15,0-22 0,0 22 0,0 0 16,8-22-16,-1 14 0,3 1 16,5 0-16,4-2 0,3 2 15,4 2-15,4 4 0,16-2 0,3 0 16,18-1-16,3 3 0,3 0 16,3 0-16,21 2 15,4 1-15,19-1 0,1 2 0,19-3 16,1 0-16,52 0 0,-16 1 15,-4-1-15,-5 0 16,-6 4-16,-3 3 0,-1 0 0,1 2 16,-10 2-16,-8 3 0,-2 0 15,-2-1-15,-7-3 0,-5-1 0,-7 2 16,-5 0-16,-14 0 16,-7 0-16,-11-4 0,-4-1 0,-11-2 15,-6-1-15,-14-1 0,-8-1 16,-11-2-16,-6-3 0,-5 1 15,-5-1-15,-7 0 0,-4 1 16,-9-5-16,-5-5 0,-8 3 16,-6 4-16,-14-2 0,-10-1 15,-13 2-15,-8-1 0,-13-3 16,-9-5-16,-11-2 0,-5-2 16,-15 3-16,-8 4 0,-10-2 15,-6 2-15,-8 2 0,-8 1 16,3 5-16,-1 4 0,-9 2 0,-5 2 15,7 4-15,2 5 0,-1 2 16,1 2-16,11 3 0,13-1 16,4 4-16,3 0 0,18-2 15,13-2-15,15 0 0,13-1 16,13-2-16,12-1 0,13-7 16,12-2-16,17-2 0,9 1 0,11-4 15,9-3-15,19-1 0,10-3 16,19-1-16,15-2 0,5 3 15,6 3-15,18-5 0,9-3 16,9-1-16,7-1 0,15 7 16,10 3-16,5 2 0,3 2 0,15 0 15,11 0-15,-3 3 16,0 1-16,14 7 0,12 3 16,-6 2-16,-3 0 0,4 9 15,3 6-15,-16 3 0,-9 2 0,-11 4 16,-7 2-16,-27-6 0,-20-5 15,-33-7-15,-25-4 0,-20-6 16,-15-5-16,-9-2 0</inkml:trace>
  <inkml:trace contextRef="#ctx0" brushRef="#br0" timeOffset="170838.267">4710 15194 0,'0'0'0,"0"0"16,0 0-16,0 0 0,0 0 0,0 0 16,0 0-16,0 0 0,0 0 15,0 0-15,0 0 0,0 0 16,0 0-16,0 0 0,0 0 15,0 0-15,0 0 0,13 25 16,-13-25-16,0 0 0,10 28 0,-10-28 16,12 19-16,-5-9 15,0 1-15,3 0 0,0 0 16,-1 1-16,1-2 0,-2 2 0,0 0 16,1 0-16,-1 1 0,1-1 15,0 1-15,-1-3 0,2 1 16,0 0-16,-1 0 0,-1-1 15,-2-1-15,1-1 0,1-1 16,-4-1-16,2 0 0,-1-2 0,2-1 16,-3 0-16,2 0 0,0-3 15,3-3 1,-1-3-16,1-2 0,3-6 16,1-5-16,2 0 0,4 0 0,3-6 15,1-2-15,3 0 0,1 1 16,5-3-16,2 3 15,-4 3-15,-4 2 0,-5 3 16,-5 2-16,-3 3 0,-2 3 16,-3 2-16,0 1 0,-2 2 15,-1 1-15,-2 1 0,-1-1 0,0 3 16,1 0-16,-3 1 0,2-3 16,-2 3-16,2-2 0,-2 2 15,0 0-15,0 0 0,3-2 16,-3 2-16,0 0 0,0 0 15,0 0-15,0 0 0,0 0 0,0 0 16,0 0-16,0 0 16,0 0-16,0 0 0,0 0 15,0 0-15,2 1 0,-2-1 16,0 0-16,0 0 0,0 0 0,0 0 16,0 0-16,0 0 0,0 0 15,0 0-15,0 0 0,0 0 16,0 0-16,0 0 0,0 0 15,0 0-15,0 0 0,0 0 16,0 0-16,0 0 0,0 0 0,0 0 16,0 0-16,0 0 15,0 0-15,0 0 0,0 0 0,0 0 16,0 0-16,0 0 0,0 0 16,0 0-16,0 0 0,0 0 15,0 0-15,0 0 0,0 0 16,0 0-16,0 0 0,0 0 15,0 0-15,0 0 0,0 0 16,0 0-16,0 0 0,0 0 16,0 0-16,0 0 0,0 0 0,0 0 15,0 0-15,0 0 16,0 0-16,0-7 0,0 7 0,-2-7 16,2 7-16,4-8 0,-4 8 15,1-7-15</inkml:trace>
  <inkml:trace contextRef="#ctx0" brushRef="#br0" timeOffset="171990.0944">7907 15098 0,'0'0'0,"0"0"16,0 0-16,0 0 0,0 0 0,0 0 15,0 0-15,15 23 0,-15-23 0,0 0 16,11 24-16,-11-24 16,12 25-16,-5-9 0,1 1 15,-1 0-15,-2-1 0,3 3 0,1 1 16,1 1-16,3 1 0,-1 4 16,1-2-16,0-1 0,0-1 15,5 2-15,0 2 16,-2-2-16,1-2 0,0 3 15,3-2-15,-3-4 0,-2-1 16,-4-4-16,0-2 0,-1-4 16,0-3-16,0-1 0,0 0 15,-1-1-15,1-3 0,2-1 0,1-4 16,1-3-16,2-3 0,0-6 16,2-3-16,3-1 0,3 0 15,6-6-15,2 0 0,-1 2 16,0 0-16,2 2 0,2 4 15,5-3-15,-3 1 0,1 2 16,-2-1-16,-3 3 0,-4 1 0,-3-1 16,-2 1-16,-1 2 0,-3 1 15,0 1-15,0 2 16,-2 0-16,-3 2 0,-2-2 0,0-1 16,-5 4-16,0 0 0,-2 1 15,-1-1-15,0 2 0,-2 1 16,-1 1-16,0 0 0,0 2 15,1 1-15,-3 0 0,2-3 16,-2 3-16,0 0 0,1-2 16,-1 2-16,1-3 0,-1 3 0,0 0 15,0-2-15,0 2 0,0 0 16,0 0-16,0 0 0,0 0 16,0 0-16,0 0 0,0 0 15,0 0-15,0 0 0,0 0 16,0 0-16,0 0 0,0 0 0,0 0 15,0 0-15,0 0 16,0 0-16,0 0 0,0 0 16,0 0-16,0 0 0,0 0 15,0 0-15,0 0 0,0 0 0,0 0 16,0 0-16,0 0 0,0 0 16,0 0-16,0 0 0,0 0 15,0 0-15,0 0 0,0 0 16,0 0-16,0 0 0,0 0 15,0 0-15,0 0 0,0 0 16,0 0-16,0 0 0,0 0 16,0 0-16,0 0 0,0 0 0,0 0 15,0 0-15,0 0 0,0 0 16,0 0-16,0 0 0,0 0 16,0 0-16,0 0 0,0 0 15,0 0-15,4-5 0,-4 5 16,6-5-16,-6 5 0,6-4 15,-6 4-15</inkml:trace>
  <inkml:trace contextRef="#ctx0" brushRef="#br0" timeOffset="172840.2285">12113 15025 0,'0'0'0,"0"0"16,0 0-16,0 0 0,0 0 15,0 0-15,21 15 0,-21-15 16,0 0-16,23 21 0,-13-10 16,-1 0-16,0 0 0,0 2 15,0 1-15,-1 3 0,0 0 16,-2 3-16,1 2 0,-2-2 16,1-1-16,0 6 0,2 0 0,-1-2 15,-1 0-15,1-2 0,0-1 16,0-2-16,1 0 0,2-2 15,2-3-15,1 1 0,2-1 16,0-2-16,2-3 0,-2-2 16,0-3-16,4-2 0,3-3 15,1-1-15,2-1 0,-2-4 16,-1-3-16,7-5 0,-1-2 0,2-3 16,1 0-16,-3-1 0,-1 0 15,3 0-15,1-1 0,4-2 16,-2 2-16,0 1 15,0 1-15,-3 1 0,-1 2 0,-2 0 16,-2 1-16,-3 2 0,-3 3 16,-2 0-16,-3 1 0,-2 3 15,-2 1-15,-2 1 0,0 1 16,-3 2-16,1 1 0,-2 0 16,0 1-16,-1 1 0,-1-1 15,0 0-15,0 1 0,-2 0 16,0 0-16,2-2 0,-2 2 15,3-1-15,-3 1 0,0 0 16,2 0-16,-2 0 0,0 0 0,0 0 16,2 0-16,0-1 0,2-1 15,-2 1-15,-2 1 0,3-3 16,-1 2-16,2-2 0,-1 1 16,-1 0-16,0 1 0,1-1 15</inkml:trace>
  <inkml:trace contextRef="#ctx0" brushRef="#br0" timeOffset="174258.5521">15249 13470 0,'0'0'16,"-11"0"-16,-5 0 0,-3 0 0,-2 1 15,-14 5-15,-6 6 0,-8 5 16,2 4-16,-10 15 0,0 8 15,5 2-15,1 1 0,-7 19 16,3 9-16,8-1 16,7-1-16,-8 36 0,4 6 0,13-15 15,9-10-15,14-2 0,9 0 16,10-10-16,8-7 0,14-3 16,10-2-16,12-3 0,8-1 0,13 0 15,10-1-15,3-12 0,3-6 16,21 3-16,16 2 15,1-2-15,2-1 0,16-4 0,14-2 16,-3-2-16,-1 0 0,11 1 16,7 0-16,3-2 0,0-3 0,8 5 15,4 5-15,-3-1 16,-3-1-16,4-3 0,2-2 16,-12-4-16,-9-2 0,34 4 15,23 2-15,-34-12 0,-23-8 16,-21-7-16,-11-7 0,-8-1 15,-4-2-15,-6-5 0,-3-3 16,-3-10-16,-3-8 0,-8-7 16,-6-5-16,-17-2 0,-11-2 0,-2-11 15,-3-8-15,-9-5 0,-6-2 16,-8-8-16,-5-5 16,-7-1-16,-6-2 0,-6-9 0,-6-6 15,-11 3-15,-7 2 0,-13-7 16,-8-6-16,-2 6 0,-2 5 15,-13-3-15,-9-2 0,-1 10 16,0 8-16,-16-9 0,-11-7 16,-4 10-16,-3 6 0,-12 1 15,-7 1-15,-3 4 0,0 3 0,-15 3 16,-8 1-16,-3 9 16,-1 3-16,-16 0 0,-10 0 0,8 10 15,7 4-15,-12 9 0,-8 5 16,8 10-16,4 8 0,-7 4 15,-5 1-15,9 4 0,7 2 16,-3 5-16,-4 1 0,11 6 16,8 4-16,5 4 0,4 5 15,13 1-15,9 1 0,0 0 16,2 0-16,16 0 0,9-1 0,3 7 16,-1 6-1,7 0-15,5 2 0,21-14 0,16-10 16,8 2-16,5-1 15,6-3-15,6-3 0,3-3 0,4-3 16,0 0-16,0 2 0,0-3 16,0-3-16,2-1 0,0-1 0,-2 2 15,0 3-15,0-3 0,0 0 16,0 0-16,0-2 16,0 2-16,0 0 0,0 0 0,0 0 15,0 0-15,0 0 0,-4-1 16,-4 2-16,1-1 0,-1-1 15,1 0-15,2 0 0,1 1 16</inkml:trace>
  <inkml:trace contextRef="#ctx0" brushRef="#br0" timeOffset="181749.0428">16225 13584 0,'0'0'0,"0"0"15,0 0-15,0 0 0,0 0 0,-2 29 16,2-29-16,-7 31 0,3-13 16,-2 5-16,-2 3 15,0 0-15,-2-1 0,-2 4 16,-1-2-16,2-3 0,3-2 0,0-3 15,0-3-15,2-3 16,0-1-16,3-5 0,2-4 0,1-3 16,5-3-16,4-9 15,4-5-15,4-5 16,4-4-16,0-1 0,1 2 0,6-5 16,3 1-16,-2 4 0,-3 5 15,7-2-15,2 4 16,-8 4-16,-4 6 0,-2 9 15,-1 7-15,-4 7 0,-5 6 16,-6 3-16,-3 3 0,-2 1 0,-2 2 16,-2-1-16,-3-1 0,-1-5 15,-1-4-15,1-1 0,-2 1 16,0-5-16,1-2 0,1-5 16,2-4-16,3-4 0,2-1 15,9-10-15,8-8 16,7-4-16,5-4 15,1 0-15,0 2 0,7-6 0,0 0 16,2 6-16,0 4 0,5 3 16,-3 5-16,-5 4 0,-1 3 0,-6 5 15,-2 5-15,-6 8 0,-2 6 16,-6 2-16,-3 1 0,-2 4 16,-4 0-16,-2 4 0,-2 3 15,-2-2-15,-3-2 0,-2 3 16,-1 3-16,1-7 0,2-5 15,2-5-15</inkml:trace>
  <inkml:trace contextRef="#ctx0" brushRef="#br0" timeOffset="182151.872">17714 13790 0,'0'0'0,"0"0"15,0 0-15,0 0 0,0 0 16,0 0-16,-14-18 16,14 18-16,-28-10 0,9 7 0,-5 2 15,-2 2-15,-4 2 0,-1 3 16,-1 2-16,-10 5 0,2 3 0,-7 7 16,7 3-16,7-3 15,6-1-15,11-2 16,7-2-16,9-1 0,9-3 0,5-4 15,6-3-15,6-4 0,6-3 0,6-6 16,5-5 0,5-6-16,-3-4 0,-8 0 15,-6 0-15,1-3 0,-3 0 0,-7 4 16,-6 4-16,-6 4 0,-6 3 16,-1 2-16,0 1 0,-7 5 15,-3 6-15,0 1 16,1 4-16,1 5 0,1 8 15,1 1-15,2 1 0,3 3 0,3 4 16,5-3-16,4-4 0,-1 0 16,-2-7-16,-2-3 0</inkml:trace>
  <inkml:trace contextRef="#ctx0" brushRef="#br0" timeOffset="182416.4296">18434 13737 0,'0'0'0,"0"0"16,0 0-16,0 0 0,0 0 15,-30-10-15,30 10 0,-32 4 0,12 2 16,-4 1-16,-2 2 0,-2 3 16,0 3-16,-8 8 0,1 3 15,5 0-15,5 1 0,3 6 16,8 1-16,9-4 0,9-5 0,8-2 15,5-3-15,10-5 16,6-4-16,12-6 0,5-6 16,-12 0-16,-7 1 0,-7-1 0</inkml:trace>
  <inkml:trace contextRef="#ctx0" brushRef="#br0" timeOffset="182802.3101">18856 13579 0,'0'0'0,"-5"9"0,-3 5 15,-1 3-15,1 3 0,-8 12 0,-3 6 16,-6 7-16,-1 1 0,2-2 16,4-1-16,-1 3 0,4-7 0,2-7 15,0-7-15,4-4 16,1-6-16,4-5 0,1-4 0,3-7 15,1-4-15,5-11 16,6-7-16,10-8 16,10-3-16,-3 2 0,-1 4 0,9-2 15,5 4-15,-5 5 0,-3 2 16,3 4-16,1 5 16,-6 3-16,-2 2 0,-3 8 0,0 5 15,-8 1-15,-2 0 0,-7 8 16,-1 6-16,-3 0 0,-1-1 15,-4 7-15,-3 5 0,-1-2 16,-3-5-16,-3 3 0,-2-1 16,3-8-16,1-1 0,-1 1 0,1-1 15,3-6-15,1-4 0,2-2 16</inkml:trace>
  <inkml:trace contextRef="#ctx0" brushRef="#br0" timeOffset="182983.5741">19560 13832 0,'0'0'0,"0"0"0,0 0 15,0 0-15,-10 29 0,10-29 0,-21 33 16,8-12-16,0 3 16,-2 0-16,1 0 0,-3 4 0,2-4 15,2-6-15,-1-6 0,3-1 16,3-1-16,0-3 0</inkml:trace>
  <inkml:trace contextRef="#ctx0" brushRef="#br0" timeOffset="183140.5484">19539 13530 0,'0'0'0,"0"0"16,19 9-16,-8-4 0,1 2 15,2 1-15,3 2 0,5 4 0,1-1 16,-3-2-16,-4-1 0,-1-2 16</inkml:trace>
  <inkml:trace contextRef="#ctx0" brushRef="#br0" timeOffset="183516.9287">19791 13893 0,'0'0'0,"-3"8"15,-2 3-15,-2 3 0,-1 0 0,-4 7 16,-2 2-16,-1-2 0,0 0 16,-2 1-16,3-1 15,2-3-15,1 0 0,3-7 0,4-6 16,2-5-16,2-4 0,3-2 16,4-1-16,1-5 0,3-3 15,4-4-15,2-4 16,9-3-16,6-1 0,2-3 15,-3 5-15,7 1 0,2 6 16,-6 5-16,-3 3 0,-4 6 16,-4 5-16,-2 4 0,-4 1 0,-2 6 15,-3 3-15,-3 1 0,-4 2 16,-5 8-16,-5 8 0,-2-2 16,0 0-16,-3 0 0,-3 0 15,2-5-15,1-4 0,-1-5 16,-1 0-16,2-4 0,1-3 0,4-5 15,1-3-15,1-1 16,1 0-16,0-1 0</inkml:trace>
  <inkml:trace contextRef="#ctx0" brushRef="#br0" timeOffset="183850.8498">20250 14065 0,'0'0'0,"0"0"0,0 0 0,28 8 15,-28-8-15,32 7 0,-12-3 16,5 0-16,3 1 0,12 0 16,2-1-16,-2-1 0,-3-1 0,8-2 15,-1-3-15,-4 0 0,-5-2 16,-4-4-16,-3-5 0,-6-1 16,-6-3-16,-7-4 15,-8-3-15,-6 2 0,-5 1 0,-13-1 16,-9 3-16,-2 1 0,-3 3 0,-7 7 15,-8 3-15,5 9 16,2 5-16,-7 11 0,2 6 16,9 8-16,8 6 0,9 4 15,8 3-15,6-8 0,4-4 0,13 1 16,9-4-16,11 2 16,6 0-16,12-1 0,8-3 0,-14-7 15,-12-7-15,-7-4 0</inkml:trace>
  <inkml:trace contextRef="#ctx0" brushRef="#br0" timeOffset="183958.8309">21532 14620 0,'0'0'0,"0"0"0,0 0 15,0 0-15</inkml:trace>
  <inkml:trace contextRef="#ctx0" brushRef="#br0" timeOffset="184618.0582">17315 13211 0,'0'0'0,"0"0"0,0 0 0,0 0 15,0 0-15,0 0 0,0 0 16,0 0-16,0 0 0,0 0 15,-13 33-15,13-33 0,-17 31 0,5-9 16,-1 6-16,0 3 16,1 0-16,-6 19 0,-2 6 15,-3 6-15,1-9 0,-3 11 16,0-2-16,6-5 0,2-4 0,3 5 16,4-3-16,3-8 0,4-5 0,4-1 15,3 1-15,3-10 16,2-7-16,8 0 0,8 0 15,-1 0-15,-1-2 0,12-2 16,10-1-16,0-5 0,0-3 0,17 0 16,4-3-16,-8-1 0,-5-3 15,6-2-15,5-2 0,-13 0 16,-8 1-16,16-3 0,-10-1 16,-12-2-16,-10-2 0,-12-6 15,-10-2-15,-7 2 0,-4-4 0,3 4 16,0 4-16,1 2 15</inkml:trace>
  <inkml:trace contextRef="#ctx0" brushRef="#br0" timeOffset="185019.0343">17172 13209 0,'0'0'0,"0"0"16,0 0-16,0 0 0,0 0 0,21-12 16,-21 12-16,30-2 0,-30 2 15,36-3-15,-11 2 16,2 1-16,-1-1 0,13 1 0,4 0 16,-5 0-16,-1 1 0,8 5 15,0 2-15,-4 0 0,-5 1 0,2 5 16,-5 4-16,-10-3 15,-3-1-15,1 14 0,-1 8 16,-6-3-16,-4-1 0,-7 6 16,-5 6-16,-1-2 0,-1-1 0,-1 13 15,-2 3-15,1-6 0,-1-6 16,-1 5-16,1 2 0,0-5 16,2-3-16,0 6 0,2-1 15,0-6-15,0-3 0,2-2 16,0-2-16,0-2 0,-1-2 0,-1-6 15,-1-4-15,1-8 16,0-4-16,0-4 0,2-1 16,0-1-16</inkml:trace>
  <inkml:trace contextRef="#ctx0" brushRef="#br0" timeOffset="185571.0481">20411 13348 0,'0'0'0,"0"0"15,0 0-15,0 0 0,0 0 16,0 0-16,0 0 0,-10 29 15,10-29-15,-17 28 0,4-9 16,-2 4-16,-3 5 0,-3 5 16,-3 5-16,-7 12 0,1 1 0,-3 11 15,5-1-15,-1 6 0,6-5 16,2 7-16,7-3 16,5-9-16,4-6 0,5-3 0,4-2 15,3-3-15,3-3 0,7-4 16,5-4-16,2-4 0,3-4 15,7 1-15,4-2 0,1-6 16,-2-6-16,7-2 0,5-2 16,3-1-16,-5-1 0,2-2 15,1 0-15,-4-1 0,-4-2 0,-2-5 16,1 0-16,-12 1 0,-8 1 16,-6 0-16</inkml:trace>
  <inkml:trace contextRef="#ctx0" brushRef="#br0" timeOffset="185986.6734">20547 13459 0,'0'0'0,"0"0"0,0 0 0,0 0 16,0 0-16,5-23 0,-5 23 15,17-14-15,-17 14 0,38-6 16,-10 7-16,0 0 0,2 1 0,15 3 16,6 3-16,0 3 15,0 2-15,15 6 0,3 5 16,4 2-16,-9-1 0,-2 6 16,-11-1-16,-10 4 0,-9 1 0,-5 0 15,-4 3-15,-10 2 16,-6 4-16,-12 11 0,-7 2 0,-8 0 15,-4 1-15,-12 16 16,-11 10 0,3-7-16,2-6 0,-6 9 0,17-28 15,8-4-15,6-2 0,3-7 0,1-5 16,-4-5-16,-3-4 0,-2-9 16,-2-7-16,-4-3 0,-1-3 15,9-6-15,-3-2 0,6 1 16,5 1-16,3 1 0</inkml:trace>
  <inkml:trace contextRef="#ctx0" brushRef="#br0" timeOffset="186587.9518">15515 14369 0,'0'0'0,"0"0"0,0 0 0,0 0 15,0 0-15,0 0 0,0 0 16,-25 24-16,25-24 0,-14 32 15,7-12-15,-1 6 0,0 3 0,0 6 16,1 3-16,-4 14 16,1 2-16,-2 14 0,0-1 15,-2 6-15,2-6 0,3-6 16,4-4-16,4 3 0,3-8 0,5-6 16,1-4-16,5-9 0,1-4 15,8-3-15,5-2 0,0-6 16,-1-4-16,6-4 0,6-2 15,-4-5-15,-2-4 0,-1-3 16,-1-5-16,0 1 0,1-2 0,-4-1 16,-4 0-16,-4-2 15,-5 0-15,-2-2 0,-2 0 16,-6 1-16,-1-1 0,-2-1 0,-2-1 16,1 3-16,0 3 0,0 3 15</inkml:trace>
  <inkml:trace contextRef="#ctx0" brushRef="#br0" timeOffset="186987.5285">15467 14315 0,'0'0'0,"0"0"0,0 0 15,0 0-15,28-4 0,-28 4 16,31-2-16,-11 4 0,1-1 16,0-1-16,1 2 0,2 0 15,2 1-15,6 2 0,-2 0 16,-2 2-16,-3 0 0,-2 1 16,-1 0-16,-2 3 0,-1 1 0,-3 4 15,1 3-15,-5 2 0,-2 2 16,-2 14-16,-5 6 15,-1 1-15,-2 0 0,-1 9 0,-1-1 16,0 0-16,0-1 0,-2 7 16,0 0-16,-1-7 0,2-6 15,0-1-15,1-3 0,-2-2 16,0-1-16,-1-5 0,2-2 16,0-4-16,1-2 0,-1-3 15,2-5-15,0-6 0,1-4 0,0-3 16,0 0-16,0-1 0</inkml:trace>
  <inkml:trace contextRef="#ctx0" brushRef="#br0" timeOffset="187404.524">16859 14273 0,'0'0'0,"0"0"16,0 0-16,0 0 0,0 0 0,0 0 16,15 35-16,-15-35 0,0 35 15,-1-10-15,-1 4 0,0 3 16,1 4-16,-2 11 0,1 4 15,-1 6-15,0-2 0,0-2 16,2 1-16,1 1 0,2-9 0,1 0 16,-1 0-16,3-6 0,3-4 15,6-1-15,3-5 0,-2-7 16,1-2-16,4 4 0,0 0 16,1-6-16,3-1 0,4-3 15,6-4-15,-1-1 0,1-2 16,0-3-16,1-2 0,-4-2 15,-3-1-15,4-5 0,0-4 16,-8-3-16,-3-2 0,-5 4 0,-2 1 16,-5 3-16</inkml:trace>
  <inkml:trace contextRef="#ctx0" brushRef="#br0" timeOffset="187837.6841">16924 14353 0,'0'0'16,"0"0"-16,0 0 0,23-11 0,-23 11 16,28-7-16,-9 5 0,2-1 15,0 0-15,2 2 0,3 0 16,0 0-16,3 2 0,7 0 15,2 2-15,-3 2 0,-1 1 16,5 2-16,-3 2 0,-4 0 16,-4-1-16,-3 4 0,-1 4 15,-4-1-15,-3 1 0,-2 4 0,-2 5 16,-5 3-16,-3 2 0,-2 2 16,-1-1-16,-1 0 0,0-1 0,-2 4 15,-1 1-15,0-3 16,0-2-16,-1 1 0,1 1 15,0-2-15,0 0 0,0-3 16,0 0-16,1 2 0,1 2 16,0-3-16,0-2 0,0-3 15,0-1-15,1 2 0,1 1 0,0-3 16,0-3-16,-1-3 0,-1-2 16,-2-4-16,0-3 0,1-3 15,-1-1-15,1-1 0</inkml:trace>
  <inkml:trace contextRef="#ctx0" brushRef="#br0" timeOffset="212364.2779">15042 15687 0,'0'0'0,"0"0"0,0 0 0,0 0 16,0 0-16,0 0 0,11-20 15,-11 20-15,0 0 0,0 0 16,0 0-16,11-17 0,-11 17 0,0 0 15,0 0-15,0 0 0,0 0 16,0 0-16,0 0 0,15 20 16,-15-20-16,-1 27 0,1-27 15,-2 33-15,2-33 0,-4 36 16,2-14-16,-1-2 16,2-2-16,-1 3 0,1-3 0,0-1 15,1-1-15,0-3 0,-1-1 16,0-3-16,1-1 0,0-3 15,0 1-15,0-3 0,0-3 0,-2 2 16,2-2-16,-1-4 16,1-1-16,0-4 0,1-3 15,1-1-15,-1-2 0,1 0 16,0 0-16,1-5 0,2-1 0,0 0 16,2-2-16,1 4 0,2 3 15,1 1-15,1-1 0,0 3 16,0 2-16,0 2 0,0 0 15,0 3-15,0 3 0,1 2 16,0 1-16,-2 5 0,-1 3 0,0 5 16,1 3-16,-2-1 0,-2 0 15,-1 0-15,-2 3 0,1-2 16,-2 1-16,0-1 0,-1-1 16,0-1-16,-1 0 0,-1-1 15,-1-2-15,-2-1 0,0-2 16,0-1-16,-2-1 0,1-1 15,-1-1-15,1-5 16,-1-2-16,1-6 0,3-3 16,1-1-16,1 1 0,3-4 15,0 0-15,1 0 0,3-1 0,1 0 16,2 0-16,0 2 0,-1 0 16,1 1-16,1 1 15,2 1-15,3 2 0,2 2 0,2 2 16,-3 2-16,-1 1 0,3 2 15,-1 1-15,-5 2 0,-1 1 0,4 6 16,-2 2-16,-2-1 16,-1 2-16,2 3 0,-3 2 15,-5-2-15,-1-1 0,-1 6 0,-1 1 16,0-2-16,-2-1 0,-3 0 16,-2-1-16,1-3 0,0-2 15,-3-1-15,-2-1 0,3-3 16,-1-3-16,2 0 0,1-1 15,-1 0-15</inkml:trace>
  <inkml:trace contextRef="#ctx0" brushRef="#br0" timeOffset="212813.9533">15826 15911 0,'0'0'0,"0"0"0,0 0 15,0 0-15,0 0 0,22 12 0,-22-12 16,15 5-16,-5-3 0,3 0 16,3-1-16,-2 0 0,1-1 15,-1-1-15,-1 0 0,0-1 16,1-2-16,-1 0 0,0-2 15,-1 0-15,0 0 0,-2-2 16,-1 0-16,-2-3 0,-2 0 0,0-4 16,-3 2-16,-2 0 15,-2-1-15,-3 1 0,-1 2 16,-2 1-16,-1 3 0,-4 0 0,-4 3 16,-2 1-16,1 2 0,-2 4 15,0 4-15,0 3 0,0 1 0,1 7 16,-1 4-16,-1 4 15,3 1-15,9 1 0,8 2 16,3-2-16,3-3 0,4-2 16,3 0-16,6-2 0,6 0 0,6 2 15,4-2-15,-1-5 0,0-1 16,-7-4-16,-5-2 0,-5-2 16</inkml:trace>
  <inkml:trace contextRef="#ctx0" brushRef="#br0" timeOffset="237321.0055">19838 9897 0,'0'0'0,"0"0"0,0 0 16,0 0-16,0 0 0,-15 21 15,15-21-15,-23 25 0,8-9 0,-6 4 16,-6 1-16,-2 0 16,-3 1-16,-14 7 0,-2 2 15,-8 2-15,3-1 0,2-2 0,11-7 16,9-4-16</inkml:trace>
  <inkml:trace contextRef="#ctx0" brushRef="#br0" timeOffset="237504.6893">19234 10241 0,'0'0'0,"0"0"0,0 0 16,3 37-16,-3-37 0,1 46 0,-2-11 16,-1 3-16,-1 2 0,0 16 15,-1 12-15,1-7 0,1-7 16,1 3-16,2-9 0,0-13 15,0-11-15,1-6 0,-1-3 16,0-3-16</inkml:trace>
  <inkml:trace contextRef="#ctx0" brushRef="#br0" timeOffset="237806.7406">19368 10428 0,'0'0'0,"0"0"0,19-7 15,-7 4-15,1 0 0,11-1 16,5-2-16,1 2 0,1 2 0,3-1 16,4 3-16,9 1 0,-2 3 15,-3 0-15,-1 2 16,1 1-16,-7 1 0,-3 7 0,-4 2 16,-3 2-16,-4 0 0,-6 9 15,-5 6-15,-5 4 0,-3 1 0,-7 5 16,-3 3-16,0-2 15,-1-2-15,-1 4 0,0-3 16,1-6-16,0-6 0,-3-6 0,-2-4 16,-2-5-16,0-4 0,-3-8 15,-2-6-15,5 1 0,4-1 16,3 1-16</inkml:trace>
  <inkml:trace contextRef="#ctx0" brushRef="#br0" timeOffset="237988.4822">19446 10647 0,'0'0'0,"0"0"0,26-2 16,-10 1-16,1 1 0,8 0 0,4 1 16,-1 0-16,1 0 0,3 2 15,-1-1-15,-5 0 0,-2 0 0,-6 0 16,-2 0-16,-4-1 0</inkml:trace>
  <inkml:trace contextRef="#ctx0" brushRef="#br0" timeOffset="238155.252">19403 10787 0,'0'0'0,"0"0"0,0 0 16,36-2-16,-15 0 0,3 1 0,2-1 15,10 1-15,0-1 0,0 1 16,2-1-16,0 0 0,-7 1 16,-5-1-16</inkml:trace>
  <inkml:trace contextRef="#ctx0" brushRef="#br0" timeOffset="238305.5117">19369 10994 0,'0'0'0,"0"0"15,0 0-15,0 0 0,0 0 16,40 2-16,-16-5 0,6-2 16,4-2-16,6-3 0,5-2 15,3 0-15,-6 0 0,-6 3 16</inkml:trace>
  <inkml:trace contextRef="#ctx0" brushRef="#br0" timeOffset="238855.8182">20561 10182 0,'0'0'0,"0"0"0,0 0 16,0 0-16,0 0 0,-5 24 0,5-24 16,-5 36-16,4-13 0,0 4 15,1 2-15,0 1 0,0-1 16,1 8-16,0-2 0,0-2 15,0-5-15,-1 3 0,-1-5 16,-3-3-16,-4-5 0,-5-2 16,-5-4-16,3-5 0,-2-3 0,-2-3 15,0-5-15,-6-3 0,1-4 16,4 1-16,4-1 0,2 2 16,4 0-16,9 1 0,7 1 15,7 0-15,6 0 0,5 1 16,8 0-16,15-2 0,7 0 0,6 2 15,5 0-15,10 0 16,-3 1-16,7 1 0,-4 1 16,-10 0-16,-9-1 0,-3 0 15,-9 2-15,-11 0 0,-7 0 0,-13-1 16,-9 0-16,-7-3 0,-7-3 16,-5 1-16,-5-2 15,-1 2-15,-3-3 0,-1 0 0,1 0 16,5 4-16,4 0 0,-9 2 15,-8 2-15,6 1 0,5 2 0,6 1 16,5-1-16,2 2 16,2 0-16,0 4 0,1 4 15,0 4-15,0 4 0,-1 5 16,0 6-16,-2 3 0,-2 3 0,-4 9 16,-4 2-16,-1-4 0,-2-3 15,6-8-15,3-7 0,2-5 16</inkml:trace>
  <inkml:trace contextRef="#ctx0" brushRef="#br0" timeOffset="239006.8166">21023 10826 0,'0'0'0,"0"0"15,10 11-15,-5-3 0,1 1 16,1 1-16,3 2 0,1 2 15,-2-3-15,-1-2 0</inkml:trace>
  <inkml:trace contextRef="#ctx0" brushRef="#br0" timeOffset="239173.0086">21518 10414 0,'0'0'0,"0"0"16,0 0-16,2 28 0,-4-13 0,-6 6 16,-4 5-16,-2 4 0,2-5 15,2-4-15</inkml:trace>
  <inkml:trace contextRef="#ctx0" brushRef="#br0" timeOffset="239356.2301">20571 11111 0,'0'0'15,"0"0"-15,0 0 0,31 10 0,-31-10 16,43 5-16,-10-3 0,4-1 16,5-1-16,20-3 0,7-1 15,15-4-15,-2-2 0,-5 0 16,-17 2-16,-12 2 0</inkml:trace>
  <inkml:trace contextRef="#ctx0" brushRef="#br0" timeOffset="239574.1641">21886 10464 0,'0'0'0,"0"0"0,24-5 16,-24 5-16,34-6 0,-10 4 0,3 0 16,10-1-16,0 0 0,4 2 15,2 0-15,8 1 0,-2 2 16,-9-1-16,-8 1 0,-6-1 16</inkml:trace>
  <inkml:trace contextRef="#ctx0" brushRef="#br0" timeOffset="239923.5465">22193 10230 0,'0'0'0,"0"0"0,0 0 0,0 39 15,-2-20-15,0 11 0,-1 8 16,-3 13-16,1 2 0,-2 17 15,0 3-15,-1 6 0,1-9 16,1 4-16,0-6 0,1-13 0,0-10 16,-4-1-16,-1-7 0,-4-10 15,-4-9-15,-2-9 0,-5-7 16,-1-4-16,-1-4 0,-1-12 16,-3-7-16,8 6 0,5 5 0,-5-15 15,-6-11-15,8 11 16,6 7-16,6 7 0,5 6 15,4 4-15,3 3 0,15-4 16,10-3-16,3 2 0,4 0 0,11-3 16,5 0-16,7-2 0,-4-1 15,-13 3-15,-11 4 0,-6 0 16</inkml:trace>
  <inkml:trace contextRef="#ctx0" brushRef="#br0" timeOffset="240140.6762">22693 10256 0,'0'0'15,"0"0"-15,0 0 0,3 26 16,-2-12-16,1 4 0,-1 3 15,2 6-15,2-1 0,0-3 0,-2-5 16,1-3-16</inkml:trace>
  <inkml:trace contextRef="#ctx0" brushRef="#br0" timeOffset="240407.7339">23201 10384 0,'0'0'0,"0"0"15,0 0-15,-34 12 0,14-6 0,-8 4 16,-8 1-16,-10 6 0,1 0 16,-14 6-16,0 1 15,5-1-15,5-1 0,1 3 0,7 0 16,13-6-16,10-2 0,16-5 16,11-2-16,10-2 0,8-1 15,13-1-15,13-4 0,0-1 16,1-1-16,14-2 0,1-2 15,-8 0-15,-6 1 0,-6 0 16,-10 2-16,-14-2 0,-9-1 0,-5 1 16,-4 1-16,-1 0 0</inkml:trace>
  <inkml:trace contextRef="#ctx0" brushRef="#br0" timeOffset="240608.2702">22458 10998 0,'0'0'0,"0"0"16,27 1-16,-9-1 0,4 1 0,14-1 15,6 0-15,0 0 0,-1-1 16,15-3-16,2-1 0,5 1 16,-6 1-16,-6-2 0,-6-2 15,-9-2-15,-7 0 0,-2 2 16,-8 1-16,-4 1 0</inkml:trace>
  <inkml:trace contextRef="#ctx0" brushRef="#br0" timeOffset="240808.0745">22691 10797 0,'0'0'0,"0"0"0,0 0 0,-6 20 15,6-20-15,-8 33 0,0-5 16,-1 1-16,0 4 0,-4 14 15,0 1-15,-2 5 0,2-4 0,3-6 16,5-5-16,2-1 0,6-8 16,2-15-16,4-9 15,-3-2-15,-2-1 0,0 1 0</inkml:trace>
  <inkml:trace contextRef="#ctx0" brushRef="#br0" timeOffset="240958.542">22950 10762 0,'0'0'0,"0"0"16,0 0-16,0 0 0,-3 31 0,0-10 16,0 7-16,-1 3 0,-1 2 15,-1 15-15,-2 5 0,2-3 16,3-3-16,1 6 0,2-7 16,0-2-16,0-9 0,0-9 15</inkml:trace>
  <inkml:trace contextRef="#ctx0" brushRef="#br0" timeOffset="241144.3624">23944 10504 0,'0'0'0,"0"0"0,0 0 15,22 13-15,-15-6 0,-4 2 16,-2 5-16,1-1 0,-1-2 0,-1-2 16</inkml:trace>
  <inkml:trace contextRef="#ctx0" brushRef="#br0" timeOffset="241410.4073">23654 10862 0,'0'0'0,"0"0"0,27 3 16,-11-1-16,1 1 0,5 5 16,1 4-16,-3 1 0,-3 3 0,-5 2 15,-5 4-15,-2-1 0,-4 3 16,-6 8-16,-2 4 0,-3-2 16,-1 0-16,-1-3 0,-3 0 15,4-5-15,1-3 0,4 1 16,2-4-16,8-4 0,5-4 0,8-7 15,9-5-15,3-5 0,4-5 16,9-7-16,7-6 16,7-6-16,-2-1 0,-5 3 0,-13 8 15,-8 4-15</inkml:trace>
  <inkml:trace contextRef="#ctx0" brushRef="#br0" timeOffset="241625.6334">24156 10575 0,'0'0'0,"0"0"15,26 0-15,-26 0 0,39 0 0,-6 0 16,8 0-16,0 0 16,0 0-16,13 0 0,2 1 15,-4-1-15,-5 0 0,3-2 16,-6-3-16,-7 0 0,-4-1 0,-3 1 15,-8 1-15,-5 1 16</inkml:trace>
  <inkml:trace contextRef="#ctx0" brushRef="#br0" timeOffset="241792.7087">24509 10431 0,'0'0'0,"0"0"0,0 0 0,4 26 15,-3-13-15,-2 4 0,-1 6 16,-1 0-16,-2 2 0,-2 9 0,-1 0 16,-2-2-16,-2-3 0,0 1 15,2-5-15,2-6 0</inkml:trace>
  <inkml:trace contextRef="#ctx0" brushRef="#br0" timeOffset="241992.6009">24221 10808 0,'0'0'0,"0"0"16,0 0-16,0 0 0,23-5 0,-23 5 15,43-6-15,-13 4 16,2 0-16,8 1 0,5-1 16,12 1-16,-1 2 0,13 1 0,-2 0 15,1 1-15,-8 1 0,-11-1 16,-6 0-16,-9 1 0,-10 1 16,-15 2-16,-13 2 0,-7 0 15,-7 1-15,-13 2 0,-10-1 16,9-2-16,7-1 0,6-3 15</inkml:trace>
  <inkml:trace contextRef="#ctx0" brushRef="#br0" timeOffset="242144.5035">24281 10871 0,'0'0'0,"0"0"0,0 0 0,0 0 16,25 18-16,-25-18 0,23 22 15,-12-9-15,-1 0 0,-1 3 16,-1 0-16,-2-2 0,1-1 0,-2-2 16</inkml:trace>
  <inkml:trace contextRef="#ctx0" brushRef="#br0" timeOffset="242310.0113">24199 11162 0,'0'0'0,"0"0"0,0 0 16,26 8-16,-26-8 0,27 8 0,-8-3 16,1 0-16,0 0 0,0-1 15,-1-3-15,2 1 0,-3-1 16,-4 1-16</inkml:trace>
  <inkml:trace contextRef="#ctx0" brushRef="#br0" timeOffset="242492.6173">24024 11328 0,'0'0'16,"0"0"-16,0 0 0,31 12 0,-31-12 15,40 8-15,-5-5 0,3-2 16,5-1-16,20-2 0,5-1 16,13-1-16,-5 0 0,12-1 15,-3 1-15,-1-2 0,-14 0 0,-10 1 16,-17 2-16,-12 0 0</inkml:trace>
  <inkml:trace contextRef="#ctx0" brushRef="#br0" timeOffset="242692.7493">24561 11155 0,'0'0'0,"-7"13"0,0 2 15,-1 3-15,-3 3 0,-6 15 16,-2 7-16,-5 11 0,-2 2 0,-6 7 16,1-3-16,3-11 0,3-6 15,-1-7-15,3-10 0,7-7 16,3-5-16,3-3 0</inkml:trace>
  <inkml:trace contextRef="#ctx0" brushRef="#br0" timeOffset="242844.4325">24598 11602 0,'0'0'0,"0"0"0,13 19 15,-3-5-15,2 0 0,7 10 0,3 6 16,0-3-16,0 3 0,10 2 16,4-1-16,-2-8 0,-1-5 0,-2-2 15,-7-2-15,-5-4 16</inkml:trace>
  <inkml:trace contextRef="#ctx0" brushRef="#br0" timeOffset="243044.0654">25579 11208 0,'0'0'16,"16"-1"-16,7-1 0,3 1 15,4 1-15,20 0 0,19 0 16,8 0-16,-5-1 0,14-2 16,0 1-16,-22 0 0,-16-1 0,-11 2 15</inkml:trace>
  <inkml:trace contextRef="#ctx0" brushRef="#br0" timeOffset="243243.7084">27051 10431 0,'0'0'0,"0"0"0,0 0 0,21 22 15,-13-11-15,-3 3 0,0 4 16,-4 1-16,-2 3 0,0 2 15,-1-3-15,1-4 0</inkml:trace>
  <inkml:trace contextRef="#ctx0" brushRef="#br0" timeOffset="243410.408">26877 10708 0,'0'0'0,"15"0"16,10 0-16,11 0 0,6 1 0,17-1 15,8 0-15,12-1 16,-1 0-16,14 1 0,-3 1 16,-3 0-16,-13 0 0,5 0 0,-24-1 15,-18 1-15</inkml:trace>
  <inkml:trace contextRef="#ctx0" brushRef="#br0" timeOffset="243597.4152">27105 10944 0,'0'0'15,"0"0"-15,3 32 0,-3-17 0,-1 3 16,-2 9-16,-1 2 0,0-2 16,1-2-16,1 1 0,1-2 15,0-5-15,-1-5 0,2-2 16</inkml:trace>
  <inkml:trace contextRef="#ctx0" brushRef="#br0" timeOffset="243894.2513">27717 10920 0,'0'0'0,"0"0"15,0 0-15,-23 15 0,23-15 0,-50 19 16,11-5-16,-6 1 15,-3 1-15,-19 7 0,-19 8 16,-10 3-16,5-1 0,-7 5 16,6 0-16,7-5 0,17-7 0,3 2 15,26-9-15,21-10 0,7-6 16,19 1-16,14 0 0,13-3 16,11-2-16,18 1 0,19 0 15,13 0-15,-1 0 0,54 1 16,-8 0-16,-23 4 0,-18 1 15,-12 2-15,-7 2 0,-20-3 16,-13-2-16,-15-2 0,-10 0 16,-7-2-16</inkml:trace>
  <inkml:trace contextRef="#ctx0" brushRef="#br0" timeOffset="244413.463">27148 11590 0,'0'0'0,"-5"18"0,-1 6 15,-1-5-15,0 3 0,-3 12 0,-2 15 16,2-5-16,2-5 0,1 0 16,4-6-16,2-7 15,1-6-15,4-6 0,3-3 0,3-7 16,3-4-16,2-7 0,1-5 15,0-5-15,-2-5 0,2-4 16,3-4-16,9-9 0,3-4 16,-2 6-16,1 4 0,1 6 15,0 5-15,4 2 0,-1 6 16,-1 6-16,0 4 0,2 5 16,0 5-16,-4 4 0,-5 5 0,-2 5 15,0 6-15,-6 0 0,-1 3 16,-3 9-1,-2 5-15,-7-7 16,-5-1-16,0-8 0,1-7 0,-7 1 16,-5-4-16,-3-4 0,-1-5 0,-3-4 15,-2-3-15,-3-7 0,-1-4 16,1-4-16,0-1 0,3-5 16,1-3-16,4 0 0,4 0 15,6 4-15,4 2 0,10 2 16,7 1-16,13 0 15,9-1-15,12 0 0,10 1 0,6 0 16,4-1-16,20-5 0,3-4 16,-14 4-16,-23 6 0,-15 4 15</inkml:trace>
  <inkml:trace contextRef="#ctx0" brushRef="#br0" timeOffset="244628.6684">28395 11158 0,'0'0'0,"17"-1"16,3 2-16,6-1 0,2 1 0,15 0 16,16 1-16,-1-1 0,1 0 15,8-1-15,-2 1 0,1-1 16,-7 1-16,-12-3 0,-7-3 15,-10 1-15,-8 2 0,-6 0 16</inkml:trace>
  <inkml:trace contextRef="#ctx0" brushRef="#br0" timeOffset="244858.0773">28789 11011 0,'0'0'0,"0"0"0,-2 26 16,-1-7-16,-1 4 0,-7 17 16,-5 11-16,-2 14 0,-1 0 0,-3 15 15,1 0-15,0-3 0,4-11 16,3-6-16,4-12 0,6-12 16,4-8-16,3-13 0,4-9 15,-3-6-15,-1-2 0,0 0 16,-1 1-16,-2 1 0</inkml:trace>
  <inkml:trace contextRef="#ctx0" brushRef="#br0" timeOffset="245062.377">28676 11369 0,'0'0'0,"0"0"0,0 0 16,0 0-16,-26 7 0,9-2 0,-4 3 16,-2 1-16,-2 3 0,-2 6 15,0 4-15,-4 7 16,4-1-16,2 4 0,6-2 0,7-3 15,5-2-15,12-6 0,9-4 16,6-6-16,5-4 0,8-6 16,7-3-16,3-4 0,3-2 0,10-15 15,0-7-15,-13 7 16,-9 5-16,-8 5 0</inkml:trace>
  <inkml:trace contextRef="#ctx0" brushRef="#br0" timeOffset="245378.9533">29492 11028 0,'0'0'0,"0"0"15,0 0-15,0 0 0,0 0 0,3 25 16,-3-25-16,-6 22 0,6-22 16,-16 25-16,16-25 0,-32 25 15,12-11-15,-3-3 0,-3-1 16,-10 2-16,1-1 0,-1-1 15,-2-2-15,4 0 0,2-2 16,0 1-16,7-2 0,6 0 16,7 1-16,14 0 0,11 1 15,8-1-15,9 2 0,19 3 16,9 2-16,4 1 0,3 0 0,12 5 16,-2 0-16,2 5 0,-8-2 15,-3-2-15,-9-5 0,-14-7 16,-10-4-16,-9-2 15,-6 0-15,-6-1 16</inkml:trace>
  <inkml:trace contextRef="#ctx0" brushRef="#br0" timeOffset="245780.0198">29456 11624 0,'0'0'0,"2"16"0,-1 4 15,-1 2-15,0 2 0,-3 13 0,-4 10 16,-1-1-16,1-2 0,-3 3 16,1-6-16,-1-7 0,0-5 0,-1-5 15,-1-5-15,-1-5 0,-1-5 16,-3-6-16,-4-6 0,-6-6 16,-4-3-16,-2-7 0,-1-5 15,1-5-15,2-4 0,3-3 16,1-2-16,7 5 0,5 6 15,3 2-15,4 6 0,8 4 16,5 3-16,19 6 16,13 1-16,19 6 15,15 4-15,-6 3 0,-6 2 0,20 11 16,13 9-16,-7-2 0,-6 0 0,35 14 16,-7-5-16,-24-5 15,-18-4-15,-10-6 0,-8-3 16,-15-6-16,-11-6 0,-11-3 15,-8-3-15,-9-3 0,-8-4 0,-14-13 16,-10-11-16,24 18 0,4 3 16,3 3-16</inkml:trace>
  <inkml:trace contextRef="#ctx0" brushRef="#br0" timeOffset="245932.6386">30537 12536 0,'0'0'0,"0"0"15,0 0-15,0 0 0,0 0 16,-1 21-16,1-21 0,0 0 0</inkml:trace>
  <inkml:trace contextRef="#ctx0" brushRef="#br0" timeOffset="259493.0496">7426 7613 0,'0'0'0,"-22"7"0,-11 2 16,-11 6-16,-10 4 0,-23 11 15,-23 14-15,2 1 0,12-3 16,-30 27-16,14-1 0,23-14 15,16-9-15,12 3 0,11 6 16,12-11-16,7-6 0,9-1 16,6 0-16,10-4 0,8-3 0,10 6 15,7 4-15,5-6 0,1-5 16,22-2-16,16 0 0,-1-3 16,-4-2-16,26-3 0,16 1 15,-5-3-15,-4-1 0,28-10 16,19-5-16,-8 0 0,-6-1 0,36-6 15,25-4-15,-12-1 0,-9-1 16,33-1-16,21-1 16,-25 1-16,-19 2 0,31 3 0,22 2 15,-27-3-15,-18 0 0,18 0 16,12-1-16,-31 1 0,-22 1 16,15-6-16,11-3 0,-32-2 15,-23 1-15,3 0 0,3 1 16,-24-2-16,-16 2 0,-7-10 15,-5-8-15,-22 2 0,-16 2 0,-13-13 16,-9-8-16,-15 2 0,-11 4 16,-25-13-16,-16-7 15,-4 5-15,-3 3 0,-29-5 0,-20-3 16,1 2-16,1 3 0,-27 0 16,-18 0-16,7 10 0,5 9 0,-31-5 15,-22-2-15,16 9 16,8 6-16,-39 2 0,-27 1 15,26 6-15,16 4 0,-41 17 16,-28 11-16,25-2 0,19 0 0,-35 18 16,-23 15-16,38-1 0,27 1 15,-25 13-15,-13 10 16,30-6-16,24-4 0,-2 8 0,-2 6 16,37-7-16,24-6 0,14-8 15,9-4-15,19-10 0,13-6 0,19-3 16,11-2-16,16-7 15,9-3-15,8-8 0,3-2 16,2-1-16,1 1 0,4-3 16,5-1-16,-2 0 0,-3 0 0,0 1 15,0 1-15,-2 0 16,-1 0-16,-4 1 16,-1 0-16,-2 3 0,-3 6 0,-5-2 15,-5 0-15,-3 3 0,-3 1 16,12-4-16,1-2 0,2-1 0</inkml:trace>
  <inkml:trace contextRef="#ctx0" brushRef="#br0" timeOffset="295513.401">21616 15021 0,'0'0'0,"0"0"0,0 0 16,0 0-16,15-16 0,-15 16 0,0 0 15,3-26-15,-7 13 0,-2 0 16,-4 1-16,0 1 0,0 3 16,-2 1-16,-4 0 0,0 1 15,-3 1-15,-5 1 0,0 2 16,1 0-16,4 2 0,-1 1 15,0 2-15,3 2 0,4 2 0,2 4 16,1 2-16,4 1 16,2-2-16,5 1 0,5 2 0,1-2 15,1 0-15,6 1 0,2 1 16,1-1-16,0 0 0,3 3 16,-1 0-16,-4-3 0,-1-1 0,-3-1 15,-3 0-15,-1-1 16,-3-1-16,-2-2 0,-4 0 15,0-4-15,-1-3 0,1 0 0,0-1 16,-1 1-16</inkml:trace>
  <inkml:trace contextRef="#ctx0" brushRef="#br0" timeOffset="296130.552">21675 14500 0,'0'0'0,"0"0"0,0 0 16,0 0-16,0 0 0,0 0 0,0 0 15,-9 20-15,9-20 0,-14 25 16,4-5-16,-1 5 0,-2 4 16,-1 8-16,-2 7 15,-3 8-15,-2-3 0,-5 12 0,2 2 16,-1 6-16,3-5 0,1 1 15,4-9-15,5-11 0,3-9 0,3-9 16,1-6-16,2-6 0,-1-5 16,2-6-1,0-5-15,1-5 0,1-5 0,1-7 0,1-6 16,2-2-16,0-2 0,5-11 16,4-2-16,2 7 0,2 3 15,2 0-15,2 0 0,2 3 16,2 3-16,6 5 0,3 3 15,0 3-15,1 3 0,9 4 16,2 7 0,-10 5-16,1 5 0,-9 5 0,-5 4 0,0 7 15,-1 5-15,-7-2 16,-5-1-16,-6 2 0,-4 3 16,-2-1-16,-1 0 0,-5 1 15,-3 1-15,0-6 0,1-3 0,1-4 16,3-3-16,0-4 0,3-3 15,0-3-15</inkml:trace>
  <inkml:trace contextRef="#ctx0" brushRef="#br0" timeOffset="296564.3696">22793 15027 0,'0'0'0,"0"0"16,0 0-16,0 0 0,-4-19 0,4 19 16,-20-18-16,20 18 15,-33-17-15,9 12 0,-5 2 16,-1 3-16,1 1 0,-12 4 0,-2 3 16,-10 6-16,0 4 0,4 5 15,5 6-15,2 6 0,10-3 16,10 0-16,8-1 0,9-5 15,6-4-15,13-4 0,10-2 16,8-5-16,5-3 0,9-7 16,7-5-16,-4-5 0,-2-5 15,5-4-15,-3-3 0,2-7 0,-5-1 16,-9-3-16,-8-2 16,-9 8-16,-7 5 0,-6 6 0,-4 3 15,-3 5-15,-2 1 0,-4 5 16,-4 3-16,0 5 0,-2 4 15,-2 8-15,0 5 0,3-1 16,2 0-16,6 5 0,4 4 16,6-1-16,4-3 0,4-5 15,5-5-15,4-4 16,3-3-16,-6-3 0,-5-2 0,-3 0 16</inkml:trace>
  <inkml:trace contextRef="#ctx0" brushRef="#br0" timeOffset="296931.0618">23227 15002 0,'0'0'15,"0"0"-15,0 0 0,0 0 16,-20 27-16,10-11 16,-2 5-16,-3 2 0,0 2 0,0 1 15,-1 0-15,-2 4 0,3-3 16,2-4-16,3-4 15,2-7-15,3-3 16,1-4-16,4-5 0,1-5 0,5-8 16,3-4-16,3-4 0,7-6 15,4-5 1,3 4-16,3 3 0,3 0 0,-3 6 16,7 1-16,3 3 0,-6 3 15,-4 2-15,-3 6 0,-5 6 16,-4 2-16,-1 2 0,-5 9 15,-4 7-15,-2-4 0,-3 0 0,-2 11 16,-2 6-16,-1-2 0,-1-2 16,0 2-16,-3 2 15,3-8-15,1-6 0,-1-5 0</inkml:trace>
  <inkml:trace contextRef="#ctx0" brushRef="#br0" timeOffset="297364.8926">24222 15232 0,'0'0'0,"0"-6"15,0-3-15,-2 0 0,-1 1 0,-5-3 16,-3-1-16,-8-3 16,-5 1-16,-8 6 0,-7 3 15,1 5-15,-1 4 0,-8 6 0,2 5 16,-1 7-16,2 4 0,1 13 15,9 4 1,15-4-16,13-3 0,9-9 16,8-6-16,13-2 0,9-4 15,4-5-15,1-5 0,12-9 16,8-7-16,-2-6 0,-4-6 16,6-12-16,-3-9 0,-2 0 0,-1 0 15,16-41 1,-10-5-16,-31 37 15,-4 1-15,2-7 0,-8 23 0,-10 8 16,-6 6-16,-5 7 0,-1 7 0,5 8 16,0 10-16,-3 0 0,-3 4 15,-3 8-15,-3 9 0,0 4 16,0 1-16,-7 12 0,-3 9 16,0 2-16,1 2 0,-1 5 15,3-2-15,7-12 0,4-8 0,0 3 16,2-15-16,2-9 0</inkml:trace>
  <inkml:trace contextRef="#ctx0" brushRef="#br0" timeOffset="297682.1972">25293 15138 0,'0'0'0,"0"0"0,0 0 15,-21-22-15,10 16 0,-7-2 16,-6 3-16,-4-1 0,-4 2 0,-12 3 16,-2 5-16,3 1 0,3 3 15,-1 3-15,7 1 16,9 2-16,6 0 0,11 6 0,13 1 16,5 0-16,6 1 0,7 2 15,6 1-15,2 2 0,-2-3 16,-6 0-16,-3 1 0,-6-4 15,-3-3-15,-6-2 0,-3-2 16,-9 0-16,-6 0 0,-7-4 16,-4-1-16,-3-7 0,1-2 0,-4-3 15,-2-1-15,8 1 0,5 1 16,4 0-16</inkml:trace>
  <inkml:trace contextRef="#ctx0" brushRef="#br0" timeOffset="298217.2433">25765 14728 0,'0'0'16,"0"0"-16,0 0 0,0 0 16,0 0-16,-7 30 0,7-30 15,-16 39-15,4-15 0,-4 9 16,-4 6-16,-4 13 0,-1 0 0,-8 14 15,-2 0-15,1 2 16,6-11-16,4-2 0,6-8 16,5-12-16,3-7 0,3-9 15,1-6-15,2-3 0,0-5 0,3-10 16,1-9-16,2-4 0,3-5 16,9-7-16,8-8 0,-1 5 15,0 1-15,2 6 0,3 4 16,-1 3-16,0 2 0,7 3 15,1 4-15,-2 2 0,-3 2 0,3 7 16,2 4-16,-10 1 0,-3 1 16,-1 11-16,-4 5 15,-5-2-15,-1 1 0,-5 4 0,-3 4 16,-1-2-16,-2 0 0,-5 6 16,-4 2-16,0-10 0,-3-1 0,2-3 15,3-5-15,2-5 16</inkml:trace>
  <inkml:trace contextRef="#ctx0" brushRef="#br0" timeOffset="298632.9961">26758 15413 0,'0'0'0,"0"0"0,0 0 16,-6-19-16,6 19 0,-14-16 15,0 6-15,-5 1 0,-3 1 0,-7 2 16,-5 3-16,-10 1 0,-1 2 16,-13 6-16,-1 5 15,3 5-15,2 5 0,1 1 0,9 0 16,11-2-16,7-2 0,11 8 16,9 2-16,11-8 0,7-2 15,15-5-15,13-3 16,1-3-16,0-3 0,19-12 15,10-11 1,-6-4-16,-4-2 0,-15 2 0,-10 1 16,-9-2-16,-8 1 0,-6 4 15,-3 4-15,-4 4 0,-1 3 0,-3 3 16,-1 4-16,-4 4 0,-2 6 16,1 5-16,2 4 0,0 7 15,-2 4-15,2 2 0,2 1 16,3-1-16,2-3 0,4-2 15,2-3-15,-2-5 0,-2-4 16,0-3-16</inkml:trace>
  <inkml:trace contextRef="#ctx0" brushRef="#br0" timeOffset="298882.9167">27078 14965 0,'0'0'16,"0"0"-16,0 0 0,-2 26 0,0-11 15,-2 6-15,-2 8 0,-4 12 16,-1 2-16,-4 14 0,-3 4 16,1-4-16,-1-3 0,-1 6 15,3-3-15,4-10 0,2-7 0,2-1 16,2-7-16,2-7 0,2-6 15,0-5-15,1-3 16,-1-4-16</inkml:trace>
  <inkml:trace contextRef="#ctx0" brushRef="#br0" timeOffset="299132.9527">27523 15329 0,'0'0'0,"0"0"15,0 0-15,0 0 0,-33-3 0,33 3 16,-40-1-16,14 1 0,-4 1 16,-6 1-16,-6 2 15,-9 2-15,4 4 0,7-2 16,7 0-16,4 8 0,10 4 16,8-2-16,6 0 0,10 4 15,11 3-15,1 0 0,3-1 16,11 2-16,6-2 0,-5-5 15,-4-2-15,-6-5 0,-4-2 16,-5-2-16</inkml:trace>
  <inkml:trace contextRef="#ctx0" brushRef="#br0" timeOffset="299467.4155">27542 15498 0,'0'0'15,"0"0"-15,21 5 0,-7-2 16,1 0-16,11 2 0,4 1 16,-1-1-16,1 0 0,11-1 15,2 0-15,-3-1 0,-4 0 0,-1-6 16,-2-4-16,-4-1 0,-3 1 16,-1-9-16,-7-4 0,-4-4 15,-4-1-15,-13 1 0,-8 2 16,-4 3-16,-3 1 0,-9 5 15,-8 2-15,1 5 0,0 4 0,-4 6 16,-5 7-16,4 3 0,3 1 16,-5 13-16,2 7 15,9 1-15,8 0 0,10 10 0,9 3 16,8-12-16,8-2 0,15 3 16,11-1-16,3-5 0,3-4 0,-13-8 15,-9-5-15,-6-5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0T03:12:31.104"/>
    </inkml:context>
    <inkml:brush xml:id="br0">
      <inkml:brushProperty name="width" value="0.05292" units="cm"/>
      <inkml:brushProperty name="height" value="0.05292" units="cm"/>
      <inkml:brushProperty name="color" value="#FF0000"/>
    </inkml:brush>
  </inkml:definitions>
  <inkml:trace contextRef="#ctx0" brushRef="#br0">3124 2122 0,'0'0'0,"0"0"16,0 0-16,0 0 0,0 0 0,0 0 15,0 0-15,0 0 0,25-11 0,-25 11 16,0 0-16,22-6 15,-22 6-15,19-2 0,-19 2 16,21-1-16,-7-1 0,-2 1 0,3-2 16,2 3-16,1 0 0,1-1 15,0-1-15,3 1 0,-1-2 16,3 3-16,4-1 0,2-2 16,-2-1-16,3-1 0,3 1 15,-2 1-15,-3 0 0,5 1 16,4-2-16,5 0 0,0 3 15,1 1-15,1 1 0,1-2 16,-2-2-16,10-1 0,0 0 16,-2 1-16,-2-2 0,0 1 15,1 0-15,8 1 0,-2 1 0,-3-2 16,1 0-16,0 1 0,-3-1 16,2 3-16,1 1 0,6-2 15,-7-1-15,2 2 0,-2-1 16,0 2-16,-1 2 0,-1-4 15,-2-1-15,0 3 0,-1 2 0,0-1 16,0-1-16,-1 2 0,0-2 16,-1 1-16,2 1 0,-3-2 15,-1 0-15,2 0 0,1 0 16,-3 1-16,1 1 0,-2 0 16,2 2-16,-4-4 0,-4-1 15,4-1-15,-1 1 0,-5 0 16,-4 1-16,1-1 0,-1 1 15,-3 2-15,-2 1 0,-3-2 16,-3-1-16,-5 0 0,1 0 0,-4 0 16,-1 1-16,-1-2 0,-1 0 15,-6 1-15,1 0 0,-2-2 16,0 1-16,1 1 16,-4 0-16,1 0 0,-1 0 0,0 0 15,0 0-15,0 0 0,-4 0 16,2 0-16,0 0 0,0-1 15,0 0-15,-2 0 0,0 0 16,1 0-16,-4 2 0,0-1 16,-1-1-16,-3 2 0,-4 0 0,-2 2 15,-3 2-15,-5-2 0,-3 1 16,-2 1-16,2-1 0,6-2 16</inkml:trace>
  <inkml:trace contextRef="#ctx0" brushRef="#br0" timeOffset="398.8694">3235 2145 0,'0'0'0,"0"0"0,0 0 16,0 0-16,0 0 0,0 0 16,22-15-16,-22 15 0,24-4 15,-24 4-15,36-7 0,-12 4 0,0 0 16,5 0-16,7 0 15,9-1-15,1 0 0,18-1 16,4 2-16,-2-3 0,-4 1 0,20-1 16,3 3-16,6-3 0,-8 0 15,10-2-15,-2-1 0,-9 3 16,-7 2-16,31 2 0,-8-1 16,-17 6-16,-9 3 0,-21-3 15,-18 0-15,-10-1 0</inkml:trace>
  <inkml:trace contextRef="#ctx0" brushRef="#br0" timeOffset="1483.1727">6643 2001 0,'0'0'0,"0"0"0,0 0 16,0 0-16,26 0 0,-26 0 0,27 2 16,-10-1-16,-3 0 0,5 0 15,3 0-15,1-1 0,1 0 16,8 0-16,1-1 0,0 2 0,2 0 16,1-2-16,3-1 15,8 1-15,-3 1 0,4-1 16,2-1-16,-5 2 0,0 1 0,10-1 15,1 1-15,-4-1 0,-4-1 16,11 1-16,1 0 16,-7 0-16,-2 0 0,1 1 0,1-1 15,-4 1-15,0 0 0,5 1 16,0-1-16,-3 3 0,-3-1 16,1 1-16,1 2 0,-3-3 15,-2 0-15,1 1 0,1 3 16,-4-3-16,-3 1 0,2-3 15,0 0-15,-3 3 0,-3 1 0,1-3 16,2-6-16,-5 3 0,-3 3 16,-5-1-16,0 3 15,-9-6-15,0-2 0,-4 1 0,-3-1 16,-3 6-16,-2 0 0,-5-3 16,0-4-16,-5 4 0,-3 1 15,-4-1-15,-5-4 0,-4 4 0,-4 3 16,-7-5-16,-5-3 15,-1 0-15,0 2 0,-16-3 0,-6 0 16,-1 1-16,0 0 0,-18 1 16,-3 1-16,1 2 0,3 2 15,-20-1-15,-4 0 0,-28 1 16,20 1-16,0 2 0,1 3 16,16 1-16,13 1 0,-5-1 15,-2-1-15,13-6 0,8-3 16,-2 6-16,0 5 0,11 2 0,4 0 15,9-5-15,5-5 16,10 1-16,4 0 0,6-2 0,-1 0 16,9 0-16,5 0 0,4-3 15,4 1-15,3 0 0,2-2 16,6 0-16,6-2 16,1 3-16,1-1 0,10-3 0,7-1 15,-3 2-15,2 2 0,8-3 16,7-1-16,-1-1 0,-1 2 15,9 0-15,5-2 0,5 2 0,-4 1 16,6-1-16,3-1 16,-6 2-16,-3 1 0,39 1 0,-2 1 15,-15 3-15,-6 1 0,-3 2 16,2-1-16,-8-3 0,-5-1 16,3 0-16,0 5 0,-8-1 15,-7 2-15,1 1 0,2-1 16,-9-2-16,-3-4 0,-5 5 0,0 2 15,-7-1-15,-3-3 0,-4 0 16,-3 1-16,-4 1 0,-2 1 16,-7 3-16,-5 4 0,-1-5 15,-2-1-15,-1-2 0</inkml:trace>
  <inkml:trace contextRef="#ctx0" brushRef="#br0" timeOffset="5660.5544">2893 4435 0,'0'0'0,"0"0"0,0 0 15,0 0-15,0 0 0,0 0 0,25-2 16,-25 2-16,0 0 15,0 0-15,26-3 0,-26 3 0,0 0 16,22 0-16,-13 1 0,1 0 16,-1 1-16,1-1 0,2 0 15,0 2-15,-2 0 0,4 0 16,1 0-16,0-1 0,1-1 0,0 1 16,1 2-16,1-1 15,-3 1-15,4 1 0,3-1 16,3 1-16,1-2 0,0 2 0,2 0 15,0 0-15,2-1 0,1 2 16,3-1-16,-3 0 0,1-1 16,10 0-16,1-3 0,0 2 15,0 1-15,7 2 0,3-2 16,-2-2-16,-2 0 0,3 1 16,3 1-16,-4-2 0,1-1 0,12-2 15,-1-2-15,-4 3 0,-1 2 16,11 0-16,4 2 15,-7-4-15,-5-3 0,5 5 16,3 2-16,5-4 0,-4-2 0,23 0 16,-3-1-16,-14 2 0,-8 3 15,2-2-15,-1 0 0,-4-2 16,-1 0-16,4 1 0,4 1 16,-11 2-16,-5 2 0,10 1 15,4-2-15,-5-1 0,-6 1 0,7-3 16,6 0-16,-6-4 0,-3-3 15,5 6-15,4 2 0,-8-1 16,-7 0-16,8 1 0,6 1 16,-5-5-16,-3-1 0,5 3 15,5 2-15,-6 1 0,-3 1 16,2-1-16,4-1 0,-9-5 16,-2 0-16,4 2 0,3 3 15,-3 0-15,-5-1 0,5 0 0,2-1 16,-9-2-16,-3-2 0,6 1 15,5 2-15,-6 0 0,-3 1 16,2-1-16,3-2 0,-6 6 16,-3 1-16,6-4 0,5-4 15,-8-1-15,-6-1 0,5 0 16,1 2-16,-1 2 0,-1 2 0,1 5 16,1 1-16,-3 4 0,-3 1 15,5-5-15,3-4 16,-8-3-16,-8-5 0,7 6 15,2 2-15,-5 0 0,-4-1 0,4 1 16,4-1-16,-9 0 0,-2 1 16,4 1-16,1 3 0,-2 0 15,-3 1-15,4-2 0,5-2 16,-9 0-16,-3 2 0,5-1 16,2-2-16,-19-1 0,2 1 0,7 0 15,6 0-15,-2 2 0,-3-2 16,4 2-16,4-2 0,-5 1 15,-4-1-15,4 1 0,4-1 16,-4 0-16,-1-1 0,2 2 16,2 2-16,-2 1 0,1 0 15,-1-3-15,-1-3 0,-4 0 16,1 1-16,1 0 0,0 1 16,1 0-16,1 2 0,-2-2 15,0 0-15,-1 0 0,0-1 0,3 0 16,4 0-16,-5 1 0,-3 2 15,3-2-15,2 0 16,-4 0-16,-3-2 0,3 2 0,2 2 16,-3-2-16,-4 0 0,0 3 15,-1 1-15,0-1 0,-2-4 16,2 0-16,2 0 0,-6 0 16,0 0-16,1 1 0,1 2 15,2 0-15,-1 0 0,1-1 0,0 0 16,-2-1-16,-2 1 0,4-1 15,2 0-15,0 2 0,-3 3 16,1-2-16,-1 0 0,-1-2 16,0 0-16,3 0 0,1-1 15,-3-1-15,-3-2 0,1 1 16,1 2-16,-3 0 0,1 1 0,4 0 16,-1-1-16,-4-2 15,-1-4-15,3 4 0,2 2 16,0 1-16,-2 2 0,0-5 0,1-3 15,2 3-15,-1 3 0,1-2 16,2 0-16,-2-1 0,0-1 0,1 3 16,4 4-16,-2-3 15,-3-1-15,7-1 0,0 0 16,-6 1-16,-1 0 0,6 2 16,-1 1-16,-2-4 0,-2-4 0,4 4 15,2 3-15,-4-1 0,-3 0 16,3-2-16,1-1 0,1 1 15,0 1-15,-1-3 0,2-2 16,-1 1-16,0 1 0,1 2 16,2 1-16,-1-1 0,-2-2 15,5 3-15,2 1 0,0-5 16,-2-3-16,3 4 0,0 4 16,-1-2-16,-2-2 0,8 4 15,1 3-15,-2-2 0,-1 0 0,2-3 16,3 0-16,-1 3 0,-1-1 15,3 0-15,0-2 0,-2 1 16,0 1-16,7-1 0,2 2 16,-6-2-16,-2-2 0,1 2 15,2 1-15,-4 2 0,-2 0 16,5 2-16,4-2 0,-5-3 16,-2-1-16,4 2 0,2 0 15,-5 1-15,-2-3 0,5 1 16,3-1-16,-2 1 0,-2 1 0,26 1 15,-5-2-15,-26-2 0,0-2 16,25 2-16,2 4 0,-9 0 16,-6 0-16,3 0 0,4 0 15,-3-1-15,-2-1 0,6 3 16,3 2-16,-6-5 0,-5-2 0,7-1 16,4 0-16,-5 1 15,-3 3-15,4-1 0,6 0 16,-7 5-16,-5 3 0,8-5 0,4-1 15,-5-5-15,-3-1 0,6-1 16,5 0-16,-3 3 0,-1 0 16,3 2-16,4 2 0,-8-4 15,-4-2-15,6-2 0,2 1 16,-7 2-16,-4 2 0,6-1 16,6 0-16,-4-4 0,-2 0 0,6 1 15,3 1-15,-7 2 0,-5 2 16,5-2-16,5-2 15,-7 1-15,-2 0 0,6-1 0,2-1 16,-4-2-16,-4-1 0,6 3 16,4 2-16,-3 3 0,-4 5 0,2-5 15,3-2-15,-7-2 16,-4-3-16,6 2 0,7 1 16,-7 1-16,-4 0 0,3 0 15,3 2-15,-4 3 0,-3 0 0,5 1 16,4 0-16,-7-2 0,-7-1 15,6-1-15,2 0 16,-3 2-16,-3-2 0,4 0 0,2-2 16,-6 4-16,-5 0 0,6 0 15,5-1-15,-7-1 0,-5 0 0,4 1 16,4 2-16,-8-3 16,-5-2-16,5 6 0,3 3 15,-4-6-15,-3-1 0,0 2 0,3 1 16,-4-3-16,-2-4 0,4 2 15,4-2-15,-4 2 0,-3-1 16,3 2-16,3 1 0,-6-3 16,-1-2-16,3 1 0,4 2 15,-2-1-15,-3-1 0,5 1 16,5 0-16,-3 1 0,0 1 16,1-2-16,2-3 0,-2 6 0,-4 4 15,10-5-15,4-4 16,-8 2-16,-8 2 0,14-7 0,8-4 15,-9 7-15,-7 7 0,7-1 16,3 2-16,-3-2 0,-1-2 16,2 1-16,3-1 0,-8 4 15,-5 3-15,8-2 0,3-2 16,-4-2-16,-3-1 0,-4 3 16,-2 6-16,-8 0 0,-4 1 0,-6 2 15,-4-1-15,-10-2 0,-6-2 16,-4-3-16</inkml:trace>
  <inkml:trace contextRef="#ctx0" brushRef="#br0" timeOffset="13064.5447">8813 3988 0,'0'0'0,"0"0"15,0 0-15,26 10 0,-16-3 16,4 2-16,1 4 0,3 1 16,2 4-16,6 10 0,2 2 15,-2 4-15,0 3 0,10 14 16,0 5-16,4 8 0,-5-5 0,7 21 16,0 6-16,-6-6 15,-3-2-15,5 19 0,-1 6 16,15 30-16,-3-17 0,0 3 0,2 3 15,-4-2-15,0-3 0,6 11 16,3 11-16,-10-17 0,-6-10 16,8 16-16,7 10 0,-7-5 15,-6-7-15,4 17 0,3 11 16,-5-11-16,-4-9 0,6 17 16,2 12-16,0-16 0,0-11 15,5 13-15,2 7 16,-4-7-16,-4-6 0,-2 7 0,0 7 15,-4-10-15,-1-6 0,2 16 0,0 13 16,-4-17-16,-1-12 0,-2 16 16,0 8-16,0-13 0,-2-10 15,-5 10-15,-2 7 0,-3-13 16,-1-7-16,7 7 0,4 9 16,-8-21-16,-4-14 0,1 8 15,1 5-15,0-12 0,0-10 0,3 3 16,1 1-16,-5-16 0,-2-11 15,5 2-15,2 0 0,0-9 16,-2-6-16,-3-1 0,-2 1 16,-3-9-16,-1-6 0,-1-3 15,1-2-15,-2-7 0,0-6 0,1 4 16,-1 1-16,-5-7 16,-4-3-16,1 5 0,-1 7 15,2-6-15,0-1 0,1 3 0,1 3 16,2 3-16,1 1 0,5 4 15,3 4-15,-3-9 0,0-5 16,-2 7-16,1 4 0,-3-7 16,-1-3-16,0-1 0,0 1 15,-2-3-15,-1-4 0,1 1 16,1-1-16,-2-6 0,-1-5 16,1 3-16,0 2 0,0-8 15,-1-6-15,-4 0 0,-1 1 16,0 0-16,0 1 0,2-5 0,0-4 15,-3-7-15,1 1 0,-1 0 16,0 0-16,-1-3 0,0-1 16,0 2-16,1-1 0,0-1 15,-2-3-15,1 3 0,-1-3 16,0 0-16,1 3 0,-1-3 16,0 0-16,0 0 0,0 0 0,0 0 15,0 0-15,0 0 0,0 0 16,0 0-16,1-3 15,-1-1-15,0-1 0,0 1 0,0 0 16,0 1-16</inkml:trace>
  <inkml:trace contextRef="#ctx0" brushRef="#br0" timeOffset="14243.0975">11507 14039 0,'0'0'0,"0"0"15,0 0-15,0 0 0,0 0 0,22 11 16,-22-11-16,27 18 16,-27-18-16,31 29 0,-12-8 15,0 0-15,2 1 0,6 12 16,0 4-16,1 0 0,-1 0 0,10 10 15,0 1-15,-4 0 0,-2 2 16,6 6-16,-1-1 0,0 1 16,-5-6-16,-3 0 0,-3 1 15,-5-9-15,-3-5 0,0-2 16,0-5-16,-5-9 0,-2-3 0,-2-5 16,-2-3-16,-1-2 0,-2-4 15,-1-2-15,-2-3 16,5 1-16,-1 1 0,-1-2 0,1-2 15,-1-2-15,0-2 0,2-2 16,0 0-16,-1 1 0,1-2 16,-1-3-16,2-2 0,-1-1 15,1-1-15,-1-2 0,2-2 16,-2-1-16,1-3 0,3-7 16,0-1-16,-1-2 0,1-1 0,2-4 15,1-2-15,1 0 0,0 1 16,4-9-16,1-1 0,0 2 15,-2 3-15,10-6 0,2 1 16,0 5-16,-2 3 0,0 0 16,-1 2-16,-1 4 0,0 4 0,6-6 15,1 2-15,-7 5 16,-3 5-16,-3 0 0,-3 1 16,-2 5-16,-2 4 0,0 2 15,1 2-15,-3 4 0,-3 1 0,1 2 16,-1-2-16,-1 3 0,-3 1 15,-1 1-15,-1-1 0,0 3 16,0 0-16,1-2 16,-1 2-16,0 0 0,0 0 15,0 0-15,0 0 16,0 0-16,0 0 0,0 0 0,0 0 16,0 0-16,0 0 15,0 0-15,0 0 0,0 0 16,0 0-16,0 0 0,0 0 0,0 0 15,0 0-15,0 0 16,0 0-16,0 0 0,0 0 16,0 0-16,0 0 0,0 0 0,0 0 15,0 0-15,0 0 0,0 0 16,0 0-16,0 0 0,0 0 0,0 0 16,0 0-16,0 0 0,0 0 15,0 0-15,0 0 16,0 0-16,0 0 0,0 0 0,0 0 15,0 0-15,0 0 0,0 0 16,0 0-16,0 0 0,0 0 16,0 0-16,0 0 0,0 0 15,0 0-15,0 0 0,0 0 16,0 0-16,0 0 0,0 0 16,0 0-16,0 0 0,0 0 0,0 0 15,0 0-15,0 0 0,0 0 16,0 0-16,0 0 15,0 0-15,0 0 0,0 0 0,0 0 16,0 0-16,0 0 0,0 0 16,0 0-16,0 0 0,0 0 15,0 0-15,0 0 0,0 0 16,0 0-16,0 0 0,0 0 16,0 0-16,0 0 0,0 0 15,0 0-15,0 0 0,0 0 0,0 0 16,0 0-16,0 0 0,0 0 15,0 0-15,0 0 0,0 0 16,0 0-16,0 0 0,0 0 16,0 0-16,0 0 0,0 0 15,0 0-15,0 0 0,0 0 16,0 0-16,0 0 0,0 0 16</inkml:trace>
  <inkml:trace contextRef="#ctx0" brushRef="#br0" timeOffset="31831.4125">17959 14756 0,'0'0'0,"0"0"15,0 0-15,0 0 0,0 0 0,0 0 16,-25-5-16,25 5 0,-21-4 16,21 4-16,-28-1 0,12 1 15,-3-1-15,-5 2 0,-5 1 16,-2 1-16,-2 0 0,-11 2 16,-2 0-16,-1 1 0,0 2 0,-15 5 15,-2 3-15,-7 1 0,4-1 16,1 8-16,0 3 0,-7 7 15,6-1-15,-9 13 16,2 5-16,12 1 0,10 1 16,-17 24-16,12-7 0,15-6 0,10-3 15,12 2-15,9 4 0,7-6 16,4-4-16,9-1 0,6-2 16,14-1-16,7-1 0,10-7 15,6-2-15,11-4 0,8-2 0,20-2 16,15-1-16,-2 2 15,-2 1-15,4-6 0,2-5 16,11-3-16,9-2 0,13 0 0,10-1 16,-7 0-16,-5 0 0,2-3 15,3-4-15,0-4 0,1-4 16,29-1-16,21-2 16,-34 2-16,-24 2 0,-12-8 0,-7-5 15,0 0-15,1 0 0,13-5 16,9-2-1,-12-10-15,-9-6 0,-29 3 0,-19 4 16,1-11-16,1-8 0,-17 3 16,-12 1-16,0-11 0,1-8 15,-11 10-15,-7 8 0,-6-10 16,-3-8-16,-9 5 0,-5 4 0,-13-7 16,-9-7-16,-1 9 15,-1 4-15,-13-7 0,-9-6 16,1 14-16,1 10 0,-19-5 0,-10-4 15,5 0-15,3-1 0,-21 5 16,-15 5-16,2 2 0,1 4 16,-11-5-16,-6-1 0,0 10 15,-1 8-15,-11 1 0,-9 0 16,-4 2-16,-1 0 0,-3 6 16,-2 5-16,17 9 0,13 4 0,-16 6 15,-10 5-15,19 1 0,11 0 16,-6 3-16,-6 2 15,17 10-15,15 6 0,1 3 0,1 1 16,27-13-16,17-10 0,14-7 16</inkml:trace>
  <inkml:trace contextRef="#ctx0" brushRef="#br0" timeOffset="32732.1382">17003 15943 0,'0'0'16,"0"0"-16,0 0 0,0 0 0,0 0 16,0 0-16,0 0 15,0 0-15,0 0 0,-30-15 16,30 15-16,-32-12 0,16 7 0,-7-2 15,-6 0-15,-1 1 0,0 0 0,-18 0 16,-6 2-16,0-1 16,0 1-16,-20 3 0,-18 3 15,4 0-15,7 1 0,-23 6 16,-4 5-16,3 0 0,16 1 0,-41 12 16,9 1-16,23-1 0,15 0 15,-2 8-15,-1 6 16,13-3-16,11-3 0,3 7 0,5 5 15,11-5-15,8-2 0,6 5 16,6 3-16,8-4 0,5-4 0,10 5 16,8 4-16,3-10 15,2-5-15,19 2 0,14 1 16,-1-2-16,-1-3 0,26-3 16,18 0-16,-5-10 0,-4-6 0,29 5 15,20 5-15,-7-4 0,-3-2 16,34-2-16,25-2 15,-26 0-15,-18 1 0,36 3 0,23 2 16,-19-2-16,-15-1 0,30 0 16,18 2-16,-25-1 0,-18-1 0,23 1 15,16 0-15,-23-3 16,-17-2-16,16 3 0,12 2 16,-21-6-16,-15-6 0,15 0 0,8 0 15,-21 1-15,-16-1 0,13-3 16,10-2-16,-24 0 0,-18-1 15,13-4-15,7-3 0,-21-7 16,-13-2-16,7-7 0,7-3 16,-20 6-16,-12 3 0,2-5 15,0-3-15,-10 1 0,-9 3 0,-2-2 16,-3-1-16,-15-2 0,-10 0 16,-1-9-16,-2-8 15,-9 3-15,-6 2 0,-14-9 16,-10-6-16,-7 2 0,-7 3 0,-14-7 15,-11-6-15,3 13 0,2 7 16,-18-5-16,-11-3 16,-5 9-16,-5 8 0,-21-12 0,-14-7 15,7 6-15,5 2 0,-29 0 16,-18 0-16,7 5 0,6 2 0,-30 0 16,-18-1-16,10 4 0,8 4 15,-40-5-15,-29-4 16,26 12-16,18 7 0,-42 6 0,-30 3 15,25 6-15,17 2 0,-36 11 16,-23 6-16,26 7 0,20 5 0,-44 16 16,-27 12-16,38-1 15,29 1-15,72-17 0,50-11 16,34-8-16</inkml:trace>
  <inkml:trace contextRef="#ctx0" brushRef="#br0" timeOffset="33985.8688">15400 14620 0,'0'0'0,"-2"-7"0,0 1 15,1 1-15,1 1 0,0 0 0,0 2 16,1-2-16,1 1 0,6 1 16,4 2-16,3 2 0,3 1 15,5 2-15,6 3 0,9 2 16,3 1-16,7 3 0,4 1 0,17 5 16,1 2-16,21 8 15,5 4-15,0-2 0,-14-5 0,4 7 16,-7 0-16,11 11 0,-16-5 15,-18-7-15,-12-5 16,-18-3-16,-14-1 0,-13-3 16,-9-3-16,-10-11 0,-10 0 15,0-1-15,2-1 0,-15 0 16,-10 0-16,-2-2 0,-3-2 0,-10-1 16,-7 1-16,2-1 0,1 1 15,-42 0-15,4 0 16,16-1-16,12 0 0,0 1 0,-1-1 15,19 1-15,13-1 0,5-5 16,4-4-16,13 1 0,10 0 16,9-3-16,5-1 0,4-4 15,3-1-15,5-5 0,4-3 16,3 2-16,3 0 0,3 3 16,8-5-16,-2 2 0,-3 0 0,8-4 15,6-3-15,-2 3 0,-1 3 16,6-3-16,6-1 0,-7 5 15,-2 2-15,21-10 0,-2 6 16,-26 11-16,-2 2 0,15-4 16,-5 5-16,-18 9 0,-1 2 0,-2 4 15,1 1-15,-5 3 16,-2-1-16,-3 9 0,0 8 16,-3-1-16,0-1 0,-2 11 15,-1 7-15,-2-2 0,-1-1 0,0 10 16,1 7-16,-1-1 0,0-2 15,-3 16-15,0 4 0,0-9 16,-1-7-16,-5 20 0,-1-9 16,2-15-16,2-9 0,-8-2 15,-4-1-15,1-13 0,2-10 0,1-11 16,1-5-16,6-4 16,0 0-16,-15-18 15,-11-13-15,6 3 0,2-1 0,-17-21 16,-8-10-1,-6-5-15,-5-1 0,13 10 0,8 7 16,-25-27-16,2 4 0,11 14 16,9 8-16,-2 1 0,1 0 15,9 9-15,5 9 0,10 10 16,7 9-16,4 4 0</inkml:trace>
  <inkml:trace contextRef="#ctx0" brushRef="#br0" timeOffset="73022.7098">6884 10622 0,'0'0'0,"2"-11"0,-2-1 0,-1 3 16,0-1-16,-6-3 0,-3-3 15,-2-1-15,-2 0 0,-8-1 16,-7 0-16,-1 5 0,-4 3 16,-16 2-16,-5 4 0,-2 2 0,1 2 15,-17 10-15,-3 8 16,-10 4-16,5 3 0,-8 16 0,0 10 16,11 0-16,8 1 0,-20 35 15,18 2-15,20-18 0,15-13 16,17-8-16,12-5 0,16-13 15,10-9-15,11-3 0,10 0 16,6-2-16,7-2 0,11-12 16,6-9-16,-9-8 0,-6-2 0,0-2 15,-1-3-15,-5-2 16,-4-1-16,-3-7 0,-3-7 16,-6 7-16,-7 4 0,-5-1 0,-3-2 15,-2 6-15,-4 3 0,-5 9 16,-5 5-16,-1 6 0,0 0 15,-4 8-15,-4 4 0,2 4 16,-1 2-16,-1 4 0,1 5 16,-1-1-16,0 2 0,-1 9 15,2 1-15,0-2 0,2-3 0,0-2 16,2-2-16,0-5 16,-1-3-16,1-5 0,1-4 0,1-3 15</inkml:trace>
  <inkml:trace contextRef="#ctx0" brushRef="#br0" timeOffset="73372.1015">6767 10901 0,'0'0'16,"0"0"-16,0 0 0,-22 23 0,22-23 15,-24 26-15,9-6 0,1 2 16,0 1-16,-1 5 0,4-2 16,6-3-16,2-2 0,12-2 15,9-3-15,0-6 0,3-4 0,10-2 16,7-4-16,-2-4 0,1-2 16,2-6-16,2-5 0,-4-2 15,-8-3-15,-3 0 0,-5 0 16,-9-1-16,-4-1 0,-14 3 15,-8 0-15,-7 3 0,-2 4 16,-9 3-16,-8 4 0,4 5 16,1 2-16,-4 9 0,-1 6 15,9 2-15,7 1 0,5-4 16,6-4-16,3-3 0</inkml:trace>
  <inkml:trace contextRef="#ctx0" brushRef="#br0" timeOffset="73809.3062">7696 10899 0,'0'0'16,"0"0"-16,0 0 0,-12-17 0,12 17 16,0 0-16,-32-18 15,13 12-15,-3 1 0,-11 2 0,-4 3 16,0 3-16,2 1 0,-2 10 15,-3 8-15,-4 4 0,4-1 0,2 10 16,7 3-16,10-6 16,9-5-16,12-5 0,13-3 15,4-5-15,4-3 0,13-6 16,7-5-16,4-4 0,-1-3 0,10-10 16,1-4-16,-3-2 0,-2 0 15,4-12-15,0-6 0,-5-2 16,-5 0-16,-3-4 0,-4-2 15,-4 2-15,-7 3 0,0-5 16,-5 9-16,-9 15 0,-6 10 16,-4 3-16,-5 4 0,-3 5 0,-3 3 15,-6 8-15,-5 5 16,3 2-16,0 5 0,-4 12 0,-3 7 16,-1 5-16,1 5 0,4 6 15,4 5-15,5-4 0,3-5 16,10 2-16,6-7 0,8-9 15,8-8-15,-8-8 0,-4-6 16,-3-4-16</inkml:trace>
  <inkml:trace contextRef="#ctx0" brushRef="#br0" timeOffset="74073.6454">8556 10636 0,'0'0'0,"0"0"0,0 0 0,-30 10 16,30-10-16,-33 21 0,10-3 16,-1 5-16,1 4 0,-8 17 15,-1 9-15,-4 8 0,2-3 0,1 9 16,5-6-16,6-10 0,5-8 16,3-1-16,-1-8 15,4-7-15,3-7 0,-1-4 0,0-4 16,-2-5-16,-3-1 0,-7-7 15,-7-6-15,7 2 0,5 1 0,2 1 16</inkml:trace>
  <inkml:trace contextRef="#ctx0" brushRef="#br0" timeOffset="74189.9892">8229 10887 0,'0'0'0,"15"-1"0,7 0 0,8-1 16,-1-1-16,15 1 0,3-2 15,-3 0-15,-8 2 0,-9 0 16</inkml:trace>
  <inkml:trace contextRef="#ctx0" brushRef="#br0" timeOffset="74607.1111">8892 10930 0,'0'0'0,"0"0"15,0 0-15,0 0 0,0 0 0,0 0 16,-2-27-16,2 27 16,0 0-16,-22-17 0,22 17 15,-31-8-15,15 6 0,-5 1 0,-5 2 16,1 3-16,0 3 0,-12 8 16,0 2-16,0 3 0,6 0 15,-3 7-15,7 2 0,6-5 16,7-2-16,4-3 0,7-1 15,9-4-15,6-4 0,8-3 16,5-3-16,5-5 0,2-2 16,8-7-16,1-4 0,-4-2 0,-1-1 15,-1-4-15,-3 0 16,-4-1-16,-1 1 0,-3-5 0,-4 0 16,-6 9-16,-3 3 0,-5 6 15,-2 3-15,-4 5 0,0 4 16,-4 5-16,-5 5 0,0 1 15,0 2-15,-1 7 0,1 3 16,2 1-16,0 0 0,2 4 16,2-1-16,4-5 0,4-4 0,-2-5 15,1-5-15,-2-2 0</inkml:trace>
  <inkml:trace contextRef="#ctx0" brushRef="#br0" timeOffset="74890.3049">9434 10694 0,'0'0'16,"0"0"-16,0 0 0,-11 23 0,11-23 16,-19 36-16,0-8 15,-1 2-15,-1 4 0,-9 11 0,-4 2 16,-2 7-16,4-6 0,3 3 15,9-7-15,6-9 0,7-8 0,9-6 16,8-6-16,2-7 16,3-3-16,7-7 0,6-6 15,2-2-15,3-1 0,2-3 16,4 0-16,-5-1 0,-3-1 0,-3 2 16,-7 3-16,-5 2 0</inkml:trace>
  <inkml:trace contextRef="#ctx0" brushRef="#br0" timeOffset="75057.4546">9213 10899 0,'0'0'16,"15"0"-16,8 0 0,0 0 0,0-2 15,10 1-15,2 1 0,7-2 16,-1-2-16,-8 0 0,-5 2 15,-6 0-15</inkml:trace>
  <inkml:trace contextRef="#ctx0" brushRef="#br0" timeOffset="75475.0406">9966 10693 0,'0'0'0,"0"0"0,0 0 0,0 0 16,-15 23-16,15-23 0,-20 33 16,6-9-16,-4 6 0,-3 2 15,-2 4-15,-8 8 0,-1-2 0,-3 4 16,3-5-16,1-1 0,6-7 16,5-8-16,3-7 15,6-5-15,3-1 0,4-8 0,3-1 16,2-6-16,2-3 0,7-5 15,5-6-15,1-3 0,3-3 16,5-3-16,6 0 0,0-1 0,-1 2 16,7-1-16,-1 4 15,-2 4-15,-1 2 0,-4 8 16,-5 2-16,-5 7 0,-2 4 0,-4 3 16,-2 4-16,-3 4 0,-3 2 15,-4 2-15,-1 5 16,-5 3-16,-2 1 0,-8 9 0,-3 1 15,3-4-15,0-3 0,4-6 16,1-3-16,4-5 0,1-5 16,4-3-16,3-4 0,0-1 15,0-1-15,-1-2 0</inkml:trace>
  <inkml:trace contextRef="#ctx0" brushRef="#br0" timeOffset="75791.9051">10110 11125 0,'0'0'0,"0"0"0,0 0 16,22 9-16,-22-9 0,25 7 16,-25-7-16,37 6 0,-13-3 0,1-2 15,1-2-15,10-2 16,0-2-16,-3-4 0,-2-3 16,-3-1-16,-3-1 0,0-3 0,-3 0 15,-6-1-15,-5-2 0,-7-1 16,-5 0-16,-6 5 0,-4 2 15,-7 4-15,-8 5 0,0 5 16,-2 4-16,-1 5 0,-3 3 16,3 4-16,2 3 0,1 10 15,3 3-15,5 2 0,5 0 0,6-1 16,5-3-16,8-3 0,6-3 16,11-5-16,8-4 0,5-4 15,6-4-15,2-5 0,1-4 16,-5 1-16,-10 0 0,-7 0 15</inkml:trace>
  <inkml:trace contextRef="#ctx0" brushRef="#br0" timeOffset="76108.8633">10782 11029 0,'0'0'0,"0"0"16,0 0-16,-5 29 0,-1-12 15,-2 5-15,-1 4 0,0 1 16,-1-1-16,-1 5 0,1-5 16,0-3-16,1-4 0,0 0 15,1-5-15,1-6 0,-2-2 0,1-5 16,0-3-16,3-5 0,2-4 16,3-7-16,2-4 15,3-3-15,4-2 0,7-6 0,2 1 16,3 5-16,2 5 0,2 4 15,0 4-15,4 3 0,2 2 16,5 1-16,-1 4 0,-2 4 16,-2 4-16,-1 5 0,0 3 15,-7-2-15,-4-3 0,-5-1 0</inkml:trace>
  <inkml:trace contextRef="#ctx0" brushRef="#br0" timeOffset="104770.5907">4788 12426 0,'0'0'0,"13"-3"0,6-1 0,3 1 15,4-1-15,21 0 0,8 0 16,13-2-16,-1 3 0,18-1 16,16-1-16,-16 2 0,-10 2 0,14 1 15,-10 0-15,-42 1 16,-10 1-16,4 0 16,-11 0-16,-5-1 15</inkml:trace>
  <inkml:trace contextRef="#ctx0" brushRef="#br0" timeOffset="104954.0733">5356 12457 0,'0'0'0,"0"0"16,0 0-16,-6 28 0,6-28 0,-9 33 16,-2-9-16,0 4 15,-3 3-15,-6 15 0,0 5 16,-2-1-16,0-1 0,-3 7 15,-4 4-15,8-15 0,8-11 0,1-7 16,3-7-16,2-5 16</inkml:trace>
  <inkml:trace contextRef="#ctx0" brushRef="#br0" timeOffset="105338.0398">5922 12151 0,'0'0'0,"0"0"0,0 0 16,-8 35-16,2-15 0,-3 8 0,-2 9 15,-9 13-15,-1 2 0,-7 19 16,-1 3-16,-3 6 16,5-10-16,0-4 0,6-13 0,5-6 15,3-12-15,4-11 0,4-9 16,3-9-16,2-6 0,3-10 15,5-7-15,3-5 0,6-8 0,5-5 16,4-6-16,3 3 16,0 1-16,9 0 0,1 6 15,-5 5-15,-3 3 0,-5 7 0,-3 4 16,-2 8-16,-3 5 0,-1 5 16,-1 3-16,-5 8 0,-1 4 15,-6 4-15,-3 5 0,-2 4 16,-3 5-16,-5 3 15,-3 4-15,0-5 0,2-4 0,-2-1 16,2-5-16,1-7 0,2-4 16,1-5-16,2-4 0,0-3 15</inkml:trace>
  <inkml:trace contextRef="#ctx0" brushRef="#br0" timeOffset="105671.3913">6267 12775 0,'0'0'0,"0"0"0,0 0 0,35 2 16,-17-1-16,4-1 15,4-1-15,1-3 0,3-1 0,8-5 16,6-2-16,-2-3 0,-6-1 16,-3-2-16,-8-2 0,-5 0 15,-5 0-15,-9 0 0,-6 0 16,-8 1-16,-3 2 0,-10 3 15,-8 4-15,-5 8 0,-4 4 0,-7 9 16,-3 5-16,4 6 0,1 4 16,0 13-16,7 6 15,11 1-15,8 1 0,17 2 16,9 3-16,5-12 0,5-7 0,18-3 16,13-4-16,8-9 0,9-6 15,-20-3-15,-13-2 16,-8-2-16</inkml:trace>
  <inkml:trace contextRef="#ctx0" brushRef="#br0" timeOffset="105971.8263">8132 12266 0,'0'0'0,"-8"-4"0,-1 1 0,-5 1 16,-5 0-16,-17 1 0,-11 1 15,-3 2-15,-4 2 0,-14 8 16,1 5-16,-3 8 0,8 3 0,0 10 16,8 4-16,16-6 0,10-2 15,17 8-15,14 2 0,9-8 16,7-5-16,14 2 0,10 0 16,2-2-16,2-1 0,-7-2 15,-3-2-15,-13-5 0,-6-1 16,-18 0-16,-10 2 0,-9-2 15,-8-1-15,-11-3 0,-10 0 16,-3 0-16,-4-1 0,-9 4 16,0 1-16,18-6 0,12-3 0,12-4 15</inkml:trace>
  <inkml:trace contextRef="#ctx0" brushRef="#br0" timeOffset="106238.8149">8676 12564 0,'0'0'0,"0"0"15,0 0-15,-23-2 0,23 2 0,-35 8 16,3-1-16,-3 3 0,-4 0 0,-15 12 16,-3 6-16,-6 9 15,8-1-15,-7 13 0,5 4 16,6-3-16,13-9 0,22 0 15,19-6-15,7-12 0,7-4 0,17-5 16,13-4-16,3-4 0,2-3 16,13-9-16,3-6 15,-18 3-15,-15 2 0,-10 3 0</inkml:trace>
  <inkml:trace contextRef="#ctx0" brushRef="#br0" timeOffset="106555.4787">8633 12776 0,'0'0'0,"0"0"0,0 0 16,0 0-16,14 21 0,-14-21 0,24 19 15,-4-9-15,5 0 0,6-1 16,4 0-16,2-3 0,0-1 16,15-3-16,3-1 0,7-2 15,-6-1-15,3-6 0,-6-3 16,-13-1-16,-9 0 0,-10-6 15,-9-4-15,-11 1 0,-9 2 0,-11 1 16,-11 2-16,-3 6 0,-4 3 16,-8 6-16,-7 4 0,7 5 15,4 3-15,-5 10 0,3 8 16,9 0-16,4 1 0,7 8 16,9 4-16,9-11 0,6-4 15,18 4-15,13-1 0,7-9 16,7-3-16,12-6 0,11-6 15,-12-2-15,-16-1 0,-11 0 0</inkml:trace>
  <inkml:trace contextRef="#ctx0" brushRef="#br0" timeOffset="106923.6986">9603 12783 0,'0'0'15,"0"0"-15,-11 27 0,6-11 16,-2 1-16,-5 9 0,-3 3 0,-1-1 16,0 0-16,-1 1 15,3-4-15,2-4 0,2-3 0,1-8 16,1-5-16,5-8 0,3-4 16,4-5-16,5-5 15,3-3-15,3-3 0,8-9 0,4-1 16,4 1-16,2 3 0,9-2 15,1 6-15,-3 4 0,-1 5 0,2 3 16,-1 6 0,-7 9-16,-1 7 0,-6 5 0,-8 3 15,-2 12 1,-5 6-16,-8-2 0,-4 2 0,-7 6 16,-4-1-16,-1-7 0,-1-4 0,0-4 15,1-4 1,3-6-16,4-2 0,0-5 15</inkml:trace>
  <inkml:trace contextRef="#ctx0" brushRef="#br0" timeOffset="107172.7811">10629 12511 0,'0'0'0,"0"0"0,0 0 15,-15 35-15,6-16 0,-6 9 0,-2 9 16,-11 18 0,-3 6-16,4-3 0,2 0 15,2 2-15,8-12 0,5-1 0,8-4 16,10-13-16,10-11 0,12-6 16,8-7-16,0-15 15,4-10-15,1-3 0,-6-1 0,-5 4 16,-9 6-1,-6 3-15</inkml:trace>
  <inkml:trace contextRef="#ctx0" brushRef="#br0" timeOffset="107323.5265">10306 12754 0,'0'0'16,"0"0"-16,0 0 15,0 0-15,0 0 0,39-2 0,-12 0 0,7 2 16,7 0-16,7 1 0,8 1 15,12 0-15,-1 1 0,1-1 16,-4 0-16,-13 0 0</inkml:trace>
  <inkml:trace contextRef="#ctx0" brushRef="#br0" timeOffset="107656.9781">11335 12770 0,'0'0'0,"0"0"0,0 0 16,-19 28-16,19-28 0,-25 35 16,10-11-16,2 1 0,1 1 0,4 7 15,7-2 1,10-5-16,7-3 0,15-5 0,9-6 16,5-7-16,4-5 0,11-6 15,-2-6-15,-4-4 16,-2-5-16,-12 0 0,-10 0 0,-9-7 15,-13-3-15,-11 2 0,-10-1 16,-17 4-16,-11 0 16,-2 9-16,0 6 0,-19 8 0,-9 9 15,11 2-15,9 2 0,2 6 16,9 4-16,18-5 0,9 1 16,20 6-16,18-4 0,-2-12 15,7-4-15,-9 1 0,-6-2 16,-4 1-16</inkml:trace>
  <inkml:trace contextRef="#ctx0" brushRef="#br0" timeOffset="107907.1429">12432 12494 0,'0'0'0,"0"0"16,0 0-16,-27 16 0,27-16 0,-28 24 15,11-3 1,-2 4-16,-1 4 0,-6 19 0,-1 9 15,-4 15-15,4 2 0,-5 16 16,2-2-16,0 0 0,4-13 0,0-3 16,5-8-16,6-16 0,3-11 15,-1 3-15,3-12 0,1-16 16,-2-4-16,-10-9 0,-8-4 16,6-5-16,0-2 0,5 3 15,5 2-15,3 2 0</inkml:trace>
  <inkml:trace contextRef="#ctx0" brushRef="#br0" timeOffset="108024.5706">12325 12782 0,'0'0'0,"20"-3"0,7 2 16,9 0-16,12 2 0,-4 0 15,-9 0-15,-7 0 0</inkml:trace>
  <inkml:trace contextRef="#ctx0" brushRef="#br0" timeOffset="108642.4714">13670 12396 0,'0'0'0,"0"0"0,0 0 16,0 0-16,-17 24 0,5-5 16,-6 7-16,0 5 15,0 4-15,-7 14 0,0 7 0,-2 6 16,2-3-16,3 2 0,7-8 15,6-10-15,7-6 0,3-8 16,4-7-16,7-7 0,6-5 16,6-9-16,6-8 15,4-9-15,4-8 0,-1-9 0,1-6 16,7-12-16,1-4 0,-1-2 16,0-2-16,1 0 0,-3 6 15,-7 2-15,-7 9 0,-2-1 16,-7 10-16,-8 7 0,-5 6 15,-6 13-15,0 3 0,-3 5 16,-2 3-16,-4 6 0,-3 6 0,-5 12 16,-2 9-16,1 3 0,1 6 15,-1 14-15,4 7 0,5-9 16,5-3-16,12-1 0,7-7 16,9-6-16,3-4 0,6-8 15,4-6-15,2-7 0,0-6 16,7-6-16,2-5 0,-2-5 15,-3-5-15,5-16 0,4-12 16,-8-3-16,-6-4 0,13-31 16,-9 2-16,-19 10 0,-12 8 0,-27 3 15,-18 4-15,-9 9 0,-7 5 16,-8 7-16,-7 4 0,20 9 16,14 4-16,9 4 0</inkml:trace>
  <inkml:trace contextRef="#ctx0" brushRef="#br0" timeOffset="109074.6575">11921 12857 0,'0'0'0,"0"0"15,0 0-15,0 0 0,0 0 0,0 0 16,0 0-16,0 0 0,23-6 0,-23 6 16,31-8-1,-10 3-15,1-3 0,4 1 0,4-1 16,1 1-16,0-1 0,12-3 15,3-1-15,-2 1 0,-3 3 16,1-1-16,-8 2 0,-6 1 0</inkml:trace>
  <inkml:trace contextRef="#ctx0" brushRef="#br0" timeOffset="109642.5736">14807 12758 0,'0'0'0,"0"0"16,0 0-16,0 0 0,0 0 0,0 0 15,0 0-15,0 0 16,-19-11-16,19 11 0,-37 22 15,17-8-15,0 1 0,-3 8 16,1 3-16,2 2 0,3 1 0,2 7 16,6 3-16,8-8 0,7-4 0,9-6 15,8-4-15,6-8 16,4-4-16,10-5 0,3-6 16,1-4-16,-1-4 0,-3-6 15,-3-4-15,-7-1 0,-5-2 16,-4-6-16,-9 0 0,-8 2 15,-6 0-15,-8 5 0,-6 1 16,-9 7-16,-8 5 0,-7 5 16,-6 4-16,1 3 0,0 3 0,5 5 15,5 4-15,5 1 0,4 0 16,4 1-16,5-1 0,3-3 16,2-1-16,2-4 0</inkml:trace>
  <inkml:trace contextRef="#ctx0" brushRef="#br0" timeOffset="110159.4338">15497 12697 0,'0'0'16,"0"0"-16,0 0 0,-12 26 0,12-26 16,-14 31-16,2-10 0,-2 2 15,0 2-15,-7 7 0,0-2 16,2-1-16,2-3 0,-1 2 15,3-6-15,3-4 0,3-4 0,4-6 16,4-4-16,5-5 0,2-3 16,6-7-1,4-5-15,6-6 0,7-4 16,2-4-16,0 1 0,-1 2 16,0 1-16,1 2 0,-4 6 0,-2 4 15,-4 4-15,-4 6 0,-3 5 16,-1 7-16,-5 4 0,-3 2 15,-3 1-15,-3 6 0,-2 4 16,-3 1-16,-2-1 0,0 4 16,0-1-16,0-4 0,0-3 15,3-5-15,1-3 16,1-6-16,1-3 0,2-4 0,-1-4 16,3-2-16,2-3 0,2-4 15,5-4-15,1-3 0,2-1 16,5-7-16,3 1 0,3 1 0,1 1 15,-2 3-15,-2 2 16,-1 2-16,-3 5 0,0 7 16,-2 5-16,-6 9 15,-3 6-15,-3 0 0,-2-1 0,-4 12 16,-2 10-16,-2-1 16,1 0-16,-1 5 0,1-1 15,2-7-15,3-6 0,0-5 16,0-5-16,0-3 0</inkml:trace>
  <inkml:trace contextRef="#ctx0" brushRef="#br0" timeOffset="110495.3306">16099 12927 0,'0'0'0,"0"0"0,0 0 0,31 2 15,-31-2-15,33 3 0,-11 0 16,1-2-16,1 0 0,2-2 15,4-2-15,6-2 0,-1-1 0,-3-4 16,-3-2-16,0-2 0,-5 0 16,-8-4-16,-6-7 15,-6 5-15,-4 1 0,-10 4 0,-9 1 16,-3 5-16,-3 1 0,-6 5 16,-5 2-16,1 6 0,0 5 15,-6 11-15,1 4 0,6 6 16,5 4-16,6 3 0,8 5 15,6 5-15,8-1 0,13-6 16,10-3-16,16-6 16,11-3-16,-2-8 0,-4-6 0,13-9 15,3-8-15,-6-2 16,-5-3-16,-14 2 0,-9 1 0,-7 2 16</inkml:trace>
  <inkml:trace contextRef="#ctx0" brushRef="#br0" timeOffset="110846.5633">16891 12874 0,'0'0'16,"0"0"-16,0 0 0,0 0 15,-17 24-15,17-24 0,-20 32 0,6-9 16,-4 4-16,0 2 16,-1 2-16,-3 6 0,3-3 0,0 1 15,4-6-15,4-8 0,3-6 16,4-8-16,4-7 0,0 0 15,2-7-15,4-4 0,2-5 16,3-4-16,2-5 0,6-11 16,5-5-16,1 5 0,2 2 0,10-3 15,1 5-15,-2 3 0,-4 4 16,5 2-16,0 5 16,-8 6-16,-4 6 0,-6 10 15,-1 7-15,-6 3 0,-2 4 0,-4 7 16,-3 5-16,-2 3 0,-2 2 0,-5 5 15,-2 2-15,-6 4 16,-1-6-16,2-4 0,-1-1 16,1-10-16,0-7 0,3-5 15,3-2-15,2-4 0</inkml:trace>
  <inkml:trace contextRef="#ctx0" brushRef="#br0" timeOffset="111077.4027">17644 12477 0,'0'0'0,"0"0"0,0 0 16,0 24-16,0-24 0,-7 29 15,-3-5-15,-2 1 0,0 0 16,-3 8-16,-1 1 0,3-5 0,1-3 15,0 1 1,2-6-16,2-4 16</inkml:trace>
  <inkml:trace contextRef="#ctx0" brushRef="#br0" timeOffset="111210.4361">17976 12550 0,'0'0'0,"0"0"15,0 0-15,-4 38 0,-2-16 16,-10 8-16,-6 8 0,-2 2 16,3-5-16,3-6 0</inkml:trace>
  <inkml:trace contextRef="#ctx0" brushRef="#br0" timeOffset="111961.7779">4962 11715 0,'0'0'16,"0"0"-16,0 0 0,0 0 0,0 0 15,0 34-15,0-34 0,-2 38 16,1-17-16,1 3 0,1 2 15,1-1-15,3 0 0,-1 3 16,-1-5-16,1-3 0</inkml:trace>
  <inkml:trace contextRef="#ctx0" brushRef="#br0" timeOffset="112111.7707">5165 11614 0,'0'0'0,"0"0"0,0 0 16,5 25-16,-5-25 0,4 41 16,-4-4-16,3 4 0,-2 6 15,3 5-15,-2-9 0,0-6 0</inkml:trace>
  <inkml:trace contextRef="#ctx0" brushRef="#br0" timeOffset="112796.3274">5028 13849 0,'0'0'16,"13"-3"-16,10-2 0,4 0 0,2-1 15,18-2-15,11 1 0,11 0 16,2 0-16,20 0 0,7 1 15,-4 1-15,-3 1 0,53-1 16,13 2-16,-17 0 0,-12 2 16,19-1-16,13-2 15,-15 0-15,-12-1 0,15-1 16,9 0-16,-6 2 0,-4 0 0,12-3 16,11-2-16,42-2 15,25-1-15,-51 2 0,-34 2 16,31 3-16,21 1 15,-29 0-15,-23-1 0,56-1 16,39-1-16,-17 2 0,-10 2 0,0 0 16,0-1-16,-10 2 15,-6 4-15,11-2 0,9-2 16,30 2-16,21 0 16,-66-1-16,-47 0 0,64-1 15,45-2-15,-18 4 0,-11 3 16,-13-2-16,-7-1 15,-23 0-15,-14-1 0,5 2 0,3 2 16,-4 1-16,-4 1 0,7 3 16,5 3-16,-7 6 0,-7 4 0,4 1 15,4 1-15,-12-2 0,-7-2 16,-8 5-16,-5 5 16,-17-3-16,-15-1 0,-22-9 0,-16-5 15,-26-13-15,-19-8 0,-13 4 16,-10 0-1,-6 3-15</inkml:trace>
  <inkml:trace contextRef="#ctx0" brushRef="#br0" timeOffset="122137.6858">7714 13401 0,'0'0'0,"0"0"16,19-10-16,-11 7 0,3 0 0,5 0 15,5 0 1,10-3-16,2-1 0,9 0 16,7 2-16,1 0 0,0 2 0,19 0 15,19-1-15,3 1 0,3 2 0,29 0 16,6 1 0,16 2-16,-4 2 0,53 3 0,-22 0 15,-16-4-15,-12-4 0,-7 3 16,-5 2-16,-13 0 0,-8 3 0,-4-5 15,-3-2 1,-7-3-16,-4-5 0,-30 3 16,-21 2-16,-10 4 0,-8 3 15,-10-4-15,-5-2 0,-12-2 16,-8-3-16,-7 0 0,-4 0 0,-10 3 16,-7 2-16,-1 2 0,-4 1 15,-8 0-15,-7 0 0,0 0 16,-1-1-16,-11 0 0,-9 0 15,0 1-15,-1 2 0,-15-5 16,-10-3-16,5 2 0,3 2 16,-7-1-16,-4 1 0,-3-2 15,-3 0-15,-15-1 0,-10 1 16,26 1-16,17-2 0,-4 0 16,-4-2-16,-2 2 0,-1 1 0,3 0 15,3 2-15,4-2 0,4 0 16,5 0-16,3 0 0,12 3 15,9 2-15,6-1 0,6-1 16,15-2-16,11-3 0,16 3 16,8 0-16,3 2 0,7-1 15,11-1-15,12-1 0,20-2 0,14 0 16,14 2-16,11 1 16,9 1-16,7 0 0,11 1 0,9 0 15,1 2-15,3 0 0,9 6 16,7 3-16,-2 0 0,-1 2 15,5 0-15,2 0 0,-7 1 16,-3-1-16,-3 2 0,0 4 16,-11 1-16,-10 3 0,-9-3 15,-8-3-15,-15-4 0,-10-4 0,-13-4 16,-7-2-16,-15-1 16,-12 0-16,-15-2 0,-11 0 15,-10-5-15,-10-2 0,-16-4 16,-12-3-16,-12-2 0,-7 0 15,-8 0-15,-7 1 0,-3 1 0,-1 2 16,-10-1-16,-5 0 16,-9 4-16,-4 3 0,-40 0 15,-26 0 1,-12 4-16,-8 3 0,46 1 0,33 0 0,11 2 16,6-1-16,-3 2 0,-3 0 15,3 4-15,4 4 0,18-1 16,14-1-16,18 1 0,16-2 15,18-4-15,15-1 0,28-4 16,21-3-16,19-1 0,15-2 16,24-1-16,16 1 0,12 1 15,5 2-15,14 6 0,7 1 16,1 8-16,1 6 0,-9 2 16,-7 3-16,-44-8 0,-30-5 0,-23-3 15</inkml:trace>
  <inkml:trace contextRef="#ctx0" brushRef="#br0" timeOffset="122455.6141">8221 13827 0,'0'0'0,"18"4"0,1 2 15,0-2-15,4 2 0,17 1 0,17 4 16,2-1-16,0 1 0,16 1 15,2-1-15,4 1 0,-8-2 16,-18-2-16,-14-3 0,-10-1 16</inkml:trace>
  <inkml:trace contextRef="#ctx0" brushRef="#br0" timeOffset="122655.1823">8101 14044 0,'0'0'0,"14"1"0,7 2 16,4 0-16,4 1 0,20 1 15,20 2-15,2-1 0,0 1 0,16 4 16,14 4-16,-16-2 0,-15-1 16,-1-2-16,-13-4 0,-15-2 15,-12-1-15,-8 0 0</inkml:trace>
  <inkml:trace contextRef="#ctx0" brushRef="#br0" timeOffset="122842.856">8609 13979 0,'0'0'0,"0"0"15,-1 26-15,1-26 0,-3 40 16,-2-12-16,0 4 0,-6 13 15,-3 3-15,-4 11 0,-3-1 16,2-4-16,1-5 0,1 1 0,1-7 16,4-10-16,3-7 0,2-5 15</inkml:trace>
  <inkml:trace contextRef="#ctx0" brushRef="#br0" timeOffset="123023.1313">8617 14250 0,'0'0'15,"0"0"-15,0 0 0,0 0 16,0 0-16,0 0 0,-39 8 0,18-2 16,-3 1-16,-5 2 0,-4 2 15,-2 1-15,-3 0 0,-10 5 16,1 0-16,-7 0 0,4-2 16,10-3-16,7-3 0,7 0 0</inkml:trace>
  <inkml:trace contextRef="#ctx0" brushRef="#br0" timeOffset="123138.8053">8746 14386 0,'0'0'0,"12"5"15,6 3-15,4 4 0,-1 1 16,-1 3-16,1 3 0,3 2 16,-3-2-16,-5-4 0,-3-2 15,-2-3-15</inkml:trace>
  <inkml:trace contextRef="#ctx0" brushRef="#br0" timeOffset="123606.3614">8306 14569 0,'0'0'0,"0"0"15,-7 25-15,4-5 0,-4 2 0,1 4 16,-2 5-16,-2 6 0,2-3 15,-3 5-15,0-1 0,3-5 16,0-5-16,2-7 0,3-4 16,1-5-16,0-5 0,2-7 15,2-11-15,0-3 0,1-4 0,4-9 16,3-10 0,4 1-16,4 0 15,-1 6-15,1 5 0,7 2 0,5 7 16,0 6-16,1 5 0,2 7 15,2 7-15,-4 0 0,-4 2 0,1 7 16,2 7-16,-5 0 16,-2 0-16,-2 6 0,-5 1 15,-5-3-15,-3-1 0,-7-3 16,-5-3-16,-2-4 0,-2-4 0,-5-3 16,-4-3-16,4-5 0,1 0 0,0-4 15,1-2-15,2-4 16,1-3-16,5-11 0,2-8 15,1 8-15,2 1 0,10-6 16,7 0-16,0 3 0,-1 3 0,6 0 16,3 1-16,3 2 0,1 3 15,-6 4-15,-7 0 16,-3 4-16</inkml:trace>
  <inkml:trace contextRef="#ctx0" brushRef="#br0" timeOffset="124023.7189">9401 14192 0,'0'0'16,"0"0"-16,0 0 0,-6 23 0,6-23 0,-11 29 15,1-8 1,0-2-16,0-1 0,-3 3 15,1-2-15,1-3 0,2-3 0,1-3 16,3-2-16,0-4 0,2-3 0,1-2 16,2-3-16,2-3 15,3-4-15,3-2 0,5-3 16,0 0-16,1-2 0,5 4 0,4 2 16,-1 0-16,3 2 0,4 4 15,-2 2-15,-3 5 0,-2 2 16,-2 4-16,-3 3 0,-3 5 15,-5 4-15,-3 0 0,-5 0 16,-4-1-16,-3 0 0,-1-2 16,-2 1-16,-3-1 0,-3-1 0,-2-4 15,-3-3-15,0-4 0,0-3 16,0-3-16,2-3 16,1-4-16,3-2 0,2 1 0,2 3 15,2 0-15</inkml:trace>
  <inkml:trace contextRef="#ctx0" brushRef="#br0" timeOffset="124206.8222">9978 14199 0,'0'0'16,"10"3"-16,2 3 0,2 0 0,0-1 16,9 4-16,4 0 15,-3 1-15,-1-1 0,0 4 16,-3 3-1,-10-1-15,-8 0 0,-5-5 0,-5-3 16,1 0-16,2-3 0,1 0 16</inkml:trace>
  <inkml:trace contextRef="#ctx0" brushRef="#br0" timeOffset="124340.1065">9734 14398 0,'0'0'0,"0"0"16,0 0-16,0 0 0,25 6 15,-25-6-15,44 8 16,-15-2-16,3 0 0,4 0 0,5 2 15,10 0-15,-2 1 0,7 0 16,-4-4-16,-10-1 0,-8 1 16,-5-2-16</inkml:trace>
  <inkml:trace contextRef="#ctx0" brushRef="#br0" timeOffset="124793.0937">10162 14008 0,'0'0'0,"0"0"16,0 0-16,0 0 0,6 32 15,-6-32-15,-4 38 0,-3-11 16,-2 5-16,-2 7 0,-2 7 16,-5 15-16,-1 0 0,-6 14 15,-2-4-15,-1 4 0,5-9 16,-1-3-16,2-12 0,2-10 15,2-9-15,-2-6 0,-2-5 16,-1-7-16,0-6 0,0-8 16,-2-5-16,5-5 0,-3-3 0,-1-7 15,-1-8-15,4 0 0,2-1 16,5 0-16,4 3 0,5 5 16,3 1-16,9 1 0,7 3 15,6 8-15,7 2 0,9 6 16,9 6-16,9 6 0,6 5 15,18 14-15,5 6 16,-7-2-16,-5-2 0,25 21 0,-4 3 16,-21-4-16,-13-5 0,-12-6 15,-8-5-15,-10-3 0,-5-3 0,-9-10 16,-9-7-16,-7-5 0,-5-3 16,-17-3-16,-13-1 15,8-6-15,-4-3 0,-16-8 0,-10-7 16,16 6-16,12 5 0,9 4 15</inkml:trace>
  <inkml:trace contextRef="#ctx0" brushRef="#br0" timeOffset="155394.1397">12829 10535 0,'0'0'0,"0"0"16,0 0-16,0 0 0,29-2 0,-29 2 16,21-4-16,-21 4 0,18-4 15,-11 3-15</inkml:trace>
  <inkml:trace contextRef="#ctx0" brushRef="#br0" timeOffset="155926.4429">12684 10494 0,'0'0'0,"0"0"0,0 0 15,31 2-15,-31-2 0,31 1 0,-9 0 16,1-1-16,1 1 0,13-1 16,6 0-16,-1-1 0,-1 1 15,12-2-15,2-2 0,-2-1 16,-2 1-16,6-1 0,-4-1 16,-6-1-16,-4 0 0,2 1 15,-8 1-15,-14 1 0,-5 0 16,-8-2-16,-7-1 0,0 2 0,0 1 15,-1 0-15</inkml:trace>
  <inkml:trace contextRef="#ctx0" brushRef="#br0" timeOffset="156272.9431">13147 10311 0,'0'0'0,"0"0"15,-3 21-15,0-7 0,1 3 0,-5 12 16,-1 5-16,-2 2 0,-1 2 15,-7 11-15,-3 1 0,1-5 16,2-4-16,-6 3 0,1-2 16,3-7-16,3-4 0,-3-5 15,-1-5-15,2-2 0,2-3 0,1-7 16,2-5-16,3-3 0,1-3 16,2 1-16,3 0 0,0-1 15</inkml:trace>
  <inkml:trace contextRef="#ctx0" brushRef="#br0" timeOffset="156694.1378">13431 10703 0,'0'0'0,"0"0"0,0 0 15,19 14-15,-10-7 0,4 1 16,4 2-16,-1-1 0,1 0 0,5 2 16,1 0-16,-1 0 0,0 0 15,-2-3-15,-1 1 16,-3-3-16,-2 1 0,-4-2 0,-3-1 15,-4-1-15,-3-3 0,0 3 16,0-3-16,0 0 0</inkml:trace>
  <inkml:trace contextRef="#ctx0" brushRef="#br0" timeOffset="156880.281">13116 10839 0,'0'0'0,"0"0"0,0 0 15,0 0-15,21 10 0,-21-10 16,22 11-16,-11-6 0,0 1 0,-1-2 16,-1 0-16,-2 0 0</inkml:trace>
  <inkml:trace contextRef="#ctx0" brushRef="#br0" timeOffset="157157.0538">14086 10224 0,'0'0'0,"0"0"0,0 0 0,0 0 16,1 32-16,-1-32 0,-6 34 15,0-12-15,-2 1 0,-2 2 16,-2 1-16,-3 6 0,1-1 0,0-2 16,1 1-16,-1 0 0,2-3 15,2-6-15,1-3 0,2-4 16</inkml:trace>
  <inkml:trace contextRef="#ctx0" brushRef="#br0" timeOffset="157357.1712">13847 10468 0,'0'0'15,"11"-1"-15,5-2 0,6 1 16,5-1-16,10-1 0,4 0 0,8-3 15,-1 0-15,3 1 16,1 1-16,3 1 0,-4 0 0,-5 0 16,-3 2-16,-10-2 0,-7 1 15,-6 1-15,-4 0 0,-4 1 16</inkml:trace>
  <inkml:trace contextRef="#ctx0" brushRef="#br0" timeOffset="157544.2226">14131 10656 0,'0'0'0,"0"0"15,0 0-15,-1 34 0,0-16 16,-1 0-16,0 3 0,-1 5 16,1-1-16,1 0 0,0 1 15,0-6-15,0-2 0,0-3 16,0-3-16,0-2 0,-1-2 0,1-1 15</inkml:trace>
  <inkml:trace contextRef="#ctx0" brushRef="#br0" timeOffset="157842.3367">14148 10582 0,'0'0'0,"0"0"15,0 0-15,31-8 0,-17 6 0,3 1 16,1 1-16,2-1 0,2 1 15,6 0-15,-1 0 0,1 2 16,-2 1-16,1 2 0,-2 1 16,-2 3-16,-2 2 0,-3 0 15,-2 2-15,-1 1 0,-3 1 0,-1 2 16,-2 3-16,-3 1 16,-1 1-16,-1 6 0,-1-1 15,0 1-15,-2 0 0,-2 0 16,-2-1-16,1-3 0,0-3 0,-1-2 15,-1-1-15,-1-5 0,-3-1 16,-3-5-16,-4-2 0,0-5 16,1-2-16,3 1 0,2 0 15,2 0-15</inkml:trace>
  <inkml:trace contextRef="#ctx0" brushRef="#br0" timeOffset="158024.2142">14122 10737 0,'0'0'0,"0"0"16,0 0-16,0 0 0,34-7 16,-34 7-16,32-6 0,-14 2 15,3 3-15,1-2 0,1 0 16,-1 1-16,1 0 0,4-2 16,0 0-16,-5 0 0,-4 1 0,-2 1 15</inkml:trace>
  <inkml:trace contextRef="#ctx0" brushRef="#br0" timeOffset="158160.0951">14258 10854 0,'0'0'0,"0"0"16,0 0-16,28-1 15,-28 1-15,39-3 0,-19 0 0,-2 2 16,-3-1-16,-2 1 0</inkml:trace>
  <inkml:trace contextRef="#ctx0" brushRef="#br0" timeOffset="158391.545">15232 10243 0,'0'0'0,"0"0"0,0 0 15,24 8-15,-24-8 0,19 13 16,-11-3-16,0-1 0,-1 1 0,-2-2 16,1 0-16,-2-1 0</inkml:trace>
  <inkml:trace contextRef="#ctx0" brushRef="#br0" timeOffset="158575.0839">14952 10473 0,'0'0'0,"0"0"0,0 0 15,-7 25-15,7-25 0,-7 24 0,3-8 16,-1 0-16,2-2 0,0 2 15,1-3-15,-1-3 0,1 0 0,0-3 16</inkml:trace>
  <inkml:trace contextRef="#ctx0" brushRef="#br0" timeOffset="158791.992">14932 10448 0,'0'0'0,"0"0"0,0 0 16,33-4-16,-19 2 0,7 0 0,4-1 15,3 1-15,2 0 0,12-1 16,4 2-16,6 1 0,-4 0 16,0 1-16,-1 1 0,3 0 15,-7 1-15,-6 1 0,-5 1 16,-7 0-16,-5-1 0,-11 5 16,-9 2-16,-3 0 0,-5 1 0,-7-1 15,-8-1-15,0 0 0,3 0 16,2-2-16,4-1 0,3-2 15</inkml:trace>
  <inkml:trace contextRef="#ctx0" brushRef="#br0" timeOffset="158975.1874">15117 10574 0,'0'0'16,"0"0"-16,0 0 0,22 8 0,-22-8 15,20 10-15,-10-5 0,0 2 16,0 1-16,1-1 0,0 1 16,-1-2-16,-2-2 0,0 1 15,-1-2-15,-2 1 0</inkml:trace>
  <inkml:trace contextRef="#ctx0" brushRef="#br0" timeOffset="159161.3324">14932 10731 0,'0'0'0,"0"0"0,0 0 15,0 0-15,26 12 0,-26-12 16,24 7-16,-24-7 0,27 8 0,-12-4 16,3 1-16,-2-1 0,1 0 15,-3-1-15,-2 1 0,0-1 16</inkml:trace>
  <inkml:trace contextRef="#ctx0" brushRef="#br0" timeOffset="159375.1072">14964 10919 0,'0'0'15,"0"0"-15,23 0 0,-7 0 0,3 0 16,13 0-16,6-1 0,1-2 15,3 2-15,13-2 0,5 0 16,-6 1-16,-3 0 0,7-1 16,-1-2-16,-9 0 0,-9-1 0,-3-3 15,-10 0-15,-7 0 16,-4 1-16,-3 2 0,-3 1 16,-2 1-16</inkml:trace>
  <inkml:trace contextRef="#ctx0" brushRef="#br0" timeOffset="159592.0313">15320 10728 0,'0'0'16,"0"0"-16,0 0 0,-10 27 16,10-27-16,-12 31 0,4-9 15,-1 2-15,0 0 0,-4 7 0,0 0 16,0-3-16,-1-3 0,-4 5 15,-1-3-15,1-5 0,3-3 0,-1-4 16,2-5-16,2-1 16,2-1-16,2-3 0</inkml:trace>
  <inkml:trace contextRef="#ctx0" brushRef="#br0" timeOffset="159775.5101">15387 11071 0,'0'0'0,"0"0"16,0 0-16,18 21 0,-18-21 0,19 18 16,-6-8-16,-1 0 15,0 1-15,2 1 0,1 0 16,-2-2-16,-2-3 0,0-3 16,1-4-16,-2 0 0,-1 0 0,-3 0 15</inkml:trace>
  <inkml:trace contextRef="#ctx0" brushRef="#br0" timeOffset="160009.2379">16127 10536 0,'0'0'0,"0"0"16,0 0-16,31 1 0,-18 0 0,10-1 15,5 0-15,-1 0 16,0 0-16,2 0 0,4 0 16,4 0-16,-5 0 0,-4 0 15,-2 1-15,-5-2 0,-5-1 0,-7-4 16,-4 0-16,-2-1 0,-1 2 16,0 2-16</inkml:trace>
  <inkml:trace contextRef="#ctx0" brushRef="#br0" timeOffset="160192.7596">16000 10760 0,'0'0'0,"0"0"16,-6 20-16,2-5 0,-1 1 0,-3 9 16,0 4-16,-1-2 0,2 0 15,-3 4-15,1-1 16,1-4-16,0-3 0,2-3 0,0-3 15,2-3-15,-1-2 0,2-3 16</inkml:trace>
  <inkml:trace contextRef="#ctx0" brushRef="#br0" timeOffset="160495.3519">16069 10860 0,'0'0'0,"0"0"16,0 0-16,34-7 0,-20 5 0,3 1 15,4 0-15,3-2 0,0 2 16,7-2-16,0 1 0,-3 0 16,1-1-16,-3 3 0,0 1 15,-4 1-15,-2 2 0,1 4 16,-4 2-16,-6 1 0,-1 4 0,-3 3 16,-2 3-16,-1 1 0,-2 2 15,-2 4-15,-1 1 16,-3-2-16,0-3 0,0 0 0,-2-1 15,-1-2-15,-1-3 0,0-2 16,0 0-16,0-4 0,1-3 16,-3-4-16,-1-5 0,-1-2 15,0-3-15,-1-2 0,0-4 16,2 2-16,1 2 0,3 0 16</inkml:trace>
  <inkml:trace contextRef="#ctx0" brushRef="#br0" timeOffset="160710.7128">16290 10667 0,'0'0'0,"0"0"0,0 0 15,0 0-15,0 0 0,2 22 16,-2-22-16,-4 31 0,-2-12 0,-2 7 16,-1 6-16,-2 3 0,0-2 15,-4 12-15,0 0 16,-3 4-16,2-8 0,1-3 0,3-4 15,2-6-15,1-4 0,2-3 16,2-5-16,3-8 0,2-3 16,0-1-16,0-1 0,0-1 0</inkml:trace>
  <inkml:trace contextRef="#ctx0" brushRef="#br0" timeOffset="161243.728">17132 10768 0,'0'0'0,"0"0"15,0 0-15,0 0 0,28-2 0,-28 2 16,27 1-16,-11-1 0,0 0 0,1 0 15,-1 1-15,0-1 16,-1 0-16,5 0 0,0 0 16,-4 1-16,0 0 0,-4 1 15,-2 1-15,-3-1 0,-4 0 0,-4 2 16,-4 3-16,-1 2 16,-1-1-16,-3 3 0,-1 1 0,-3 7 15,1-2-15,-2 0 0,1-1 16,2 0-16,1 1 0,2-3 15,2-2-15,4-3 0,2-2 16,3 2-16,4 3 0,1-1 16,3 0-16,2-1 0,2 1 15,1-2-15,2 0 0,0 0 16,2 1-16,-2 0 0,-2 1 0,-3 1 16,-1 2-16,-2 1 15,-2 0-15,-5 2 0,-3 0 16,-2-1-16,-1 0 0,-5-2 0,-3-1 15,-1-2-15,0-1 0,-8-1 16,-4-1-16,-1-3 0,-2 0 16,0-3-16,-2-1 0,4-5 15,1-3-15,7 1 0,2 2 0,3 0 16</inkml:trace>
  <inkml:trace contextRef="#ctx0" brushRef="#br0" timeOffset="169954.3796">13679 9564 0,'0'0'0,"0"0"0,0 0 16,0 0-16,-17-14 0,17 14 15,0 0-15,-29-7 0,15 5 0,-4 1 16,-3 2-16,-3 0 0,-4 3 16,-11 4-16,-3 3 0,-4 4 15,-1 2-15,-16 10 0,-2 3 16,-10 8-16,5 3 0,-13 11 16,2 1-16,10 5 0,5 6 0,-7 7 15,2-3-15,-11 32 16,16-7-16,8-5 0,6-1 15,12-4-15,7-3 0,1 4 16,1 2-16,3 0 0,3-1 0,6 1 16,5 0-16,5-4 0,3-5 15,4 5-15,1 3 0,3-4 16,2-4-16,1 3 0,3 3 16,4-7-16,3-5 0,6 4 15,5 0-15,-1-5 0,0-3 0,4 0 16,2-1-16,5 3 15,6 1-15,2-5 0,4-4 16,0-4-16,3-4 0,10 1 16,6 0-16,2-3 0,2-1 0,7-10 15,6-6-15,-1-1 0,-3-2 16,7-1-16,5 1 0,0-7 16,3-6-16,24 3 15,18 2-15,20 1 16,15 1-16,-37-7 0,-26-4 0,10-3 15,8 0-15,-11-3 0,-8-1 0,19-2 16,14 0-16,-15-6 16,-9-2-16,18 2 0,13 3 15,-18-2-15,-14 0 0,17-6 16,9-5-16,-16-1 0,-12-2 0,16-5 16,10-4-16,-19 0 15,-16 0-15,15-6 0,6-3 0,-15 3 16,-13 1-16,7-9 0,6-5 15,-13-1-15,-8-1 0,9-10 16,7-5-16,-20 6 0,-13 3 0,2-15 16,1-11-16,-10 6 15,-6 3-15,-2-14 0,0-11 16,-13 10-16,-8 7 0,1-15 16,0-11-16,-7 10 0,-4 7 0,-10-10 15,-5-7-15,-6 11 0,-5 7 16,-4-11-16,-4-7 15,-5 11-15,-3 7 0,-13-16 0,-8-9 16,4 15-16,3 10 0,-14-5 16,-9-3-16,6 4 0,4 4 0,-13-8 15,-10-3-15,4 15 16,3 12-16,-12-9 0,-7-8 16,9 10-16,7 8 0,-17 0 15,-13 0-15,12 6 0,6 4 0,-12-6 16,-7-4-16,9 14 0,7 10 15,-12-6-15,-9-6 16,8 12-16,6 8 0,-11 3 0,-7 3 16,10 2-16,9-1 0,-13-1 15,-9 0-15,13 6 0,8 4 0,-13 0 16,-8-1-16,12 8 0,7 4 16,-8 4-16,-4 1 15,8-3-15,7 0 0,-12 6 0,-9 4 16,15 2-16,9 3 0,-12 2 15,-8 4-15,14-3 0,10-2 16,-14 10-16,-9 6 0,15-6 16,11-5-16,-10 6 0,-9 4 15,17 0-15,10 1 0,-8 6 16,-6 8-16,10-8 0,5-5 0,-2 4 16,-2 2-16,5 1 0,6 0 15,-1 4-15,-1 5 0,10-8 16,5-2-16,-1 4 0,-1 2 15,3-4-15,1-2 0,-1 8 16,-1 6-16,13-16 0,9-9 0,7-8 16</inkml:trace>
  <inkml:trace contextRef="#ctx0" brushRef="#br0" timeOffset="170855.1589">14825 11286 0,'0'0'0,"0"0"16,0 0-16,-29 2 0,20-2 0,-3 1 16,-2 0-16,-3 3 0,-1-1 15,-8 3-15,-1 1 0,-3 0 16,-1 1-16,0 3 15,0 1-15,-1 1 0,0 2 0,-8 6 16,0 3-16,1 2 0,3 3 16,-7 8-16,1 2 0,6 1 15,4 1-15,0 5 0,0 2 16,0 7-16,4-3 0,5 7 16,3 4-16,7 0 15,5-1-15,9 5 0,8-4 0,7-5 16,3-4-16,18 24 0,2-5 15,7-10-15,3-4 0,10-7 16,5-3-16,3-3 0,2-2 16,10-5-16,6-5 0,-4-4 15,-2-4-15,12-3 16,7-1-16,14-8 0,11-4 16,-24-6-16,-15-4 0,13-9 15,9-7-15,-17-2 0,-11-3 0,5-7 16,3-4-16,-16-2 0,-10 1 15,2-11-15,0-7 0,-12 2 16,-6 0-16,-8-6 0,-9-6 16,-8 9-16,-7 8 0,-10-16 15,-6-10-15,-5 7 0,-3 4 0,-16-9 16,-10-4-16,1 9 16,1 7-16,-14-8 0,-9-4 15,7 11-15,6 7 0,-14 0 16,-9 0-16,5 5 0,3 5 0,-7 1 15,-6 0-15,11 11 0,8 7 16,-1 0-16,-2-1 0,9 7 16,4 5-16,-2 3 0,0 4 15,15-1-15,10 2 0,6 1 16</inkml:trace>
  <inkml:trace contextRef="#ctx0" brushRef="#br0" timeOffset="171804.9065">12625 11419 0,'0'0'0,"0"0"15,0 0-15,0 0 0,0 0 0,8-25 16,-8 25-16,0 0 0,11-25 15,-5 14-15,-1 0 0,2-1 16,-1 1-16,2-2 0,1-1 16,1 0-16,0-2 0,0 0 15,1-1-15,1-5 0,0 0 0,1 0 16,3-3-16,0 2 16,2 1-16,2-3 0,1-2 0,4-7 15,-1 2-15,4 0 0,3-1 16,-2 0-16,1 0 0,11-7 15,2 1-15,-2 2 0,-3 2 16,14-8-16,3 0 0,-1 6 16,-2 3-16,11-6 0,2-1 15,-4 4-15,-3 3 0,35-16 16,-3 4-16,-8 9 0,-7 4 0,6 3 16,7 4-16,-8 2 0,-8 2 15,10 2-15,6 1 0,-6 1 16,-5-2-16,9 2 0,7 1 15,-6 5-15,-5 4 0,6 1 16,3 3-16,-5 4 0,-4 5 0,4 2 16,4 0-16,-7-1 15,-6-1-15,8 6 0,4 3 16,-10 5-16,-6 3 0,3 1 16,3 5-16,-6-6 0,-2-1 0,3 7 15,2 6-15,-11-3 0,-7-2 16,4 7-16,2 3 0,-7-8 15,-5-5-15,1 5 0,1 2 16,-12 0-16,-9 1 0,3-4 16,3-1-16,-5-4 0,-3-4 0,-9-1 15,-6-2-15,-7-4 16,-2-4-16,-4 0 0,1 0 16,-2-1-16,-1-3 0,-1 3 0,-1-2 15,0-3-15,1-2 0,0-2 16,0 0-16,-1 2 0,1-2 15,0 0-15,0 3 0,0-3 16,0 0-16,0 0 0,0 0 16,0 0-16,0 0 0,0 0 15,0-3-15,0 3 0,0 0 16,2-1-16,-2 1 0,0 0 16,0 0-16,2 1 0,0-1 15,-2 0-15,0 0 0,0 0 0,-1 4 16,-1-3-16,-1 0 0,1-1 15,-1 1-15,1-1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0T03:15:42.212"/>
    </inkml:context>
    <inkml:brush xml:id="br0">
      <inkml:brushProperty name="width" value="0.05292" units="cm"/>
      <inkml:brushProperty name="height" value="0.05292" units="cm"/>
      <inkml:brushProperty name="color" value="#FF0000"/>
    </inkml:brush>
  </inkml:definitions>
  <inkml:trace contextRef="#ctx0" brushRef="#br0">10458 1409 0,'0'0'0,"0"0"0,0 0 15,0 0-15,-22-9 0,22 9 16,-20-4-16,9 2 0,0 1 0,-3 1 16,-3 0-16,1 0 0,-2 1 15,-1 3-15,0-1 0,1 1 16,-1 0-16,-8 0 0,0 3 15,2-1-15,1-2 0,-1 3 16,-3-2-16,2 2 0,1-3 0,-5 5 16,2 2-16,3-1 15,2-4-15,-1 1 0,-1 0 16,2 2-16,2-2 0,1 4 16,2 4-16,1-4 0,3-1 0,-3 1 15,1 3-15,-1-2 0,1-1 16,-2 1-16,-1 0 0,2 0 15,-1 0-15,3 4 0,0 1 16,2-3-16,2-2 0,0 1 16,-1-2-16,1-1 0,1-1 0,0 3 15,-1 0-15,3-2 16,0 0-16,1-1 0,-2 2 16,1 3-16,2 0 0,-1 1 0,-1-1 15,1 0-15,0-3 16,0 1-16,0-2 0,0 0 0,0-1 15,2 3-15,0 4 0,1-3 16,0-1-16,0-1 0,1 1 16,0 0-16,-1 0 0,1 0 15,0-1-15,1 0 0,-1-1 16,1 1-16,0 2 0,0-2 16,0 1-16,0 1 0,4 0 15,-1-1-15,0-1 0,0 0 0,0 0 16,0-1-16,0-2 0,0 0 15,0 0-15,0 0 0,1 1 16,0 0-16,1 1 0,-1 1 16,1 0-16,-1-1 0,0-1 15,0 0-15,0-1 0,1 1 16,0 1-16,-1-2 0,1 1 0,1-2 16,-1 0-16,0-1 0,1 2 15,-1-2-15,0 1 0,2 2 16,-1 1-16,0 0 0,1 0 15,0-1-15,2-1 0,0 0 16,-2 1-16,1-2 0,-1 0 16,1 1-16,0-1 0,0 0 15,0-1-15,1 0 0,0 0 16,0 0-16,1 0 0,1-1 16,0-1-16,-1 0 0,1 0 0,1 0 15,0 1-15,1 0 0,1-1 16,0 0-16,2 1 0,-2 0 15,-1 0-15,0-2 0,1 1 16,0 1-16,1 2 0,1-1 16,-1 0-16,1 0 15,0 1-15,2-3 0,-1 1 16,1 0-16,-2 0 0,5 0 0,1 2 16,-2-2-16,0 0 0,0-2 15,-1 0-15,0 0 0,-1-1 0,2 0 16,0 1-16,-1-1 0,2 3 15,0-1-15,1-2 0,-2-1 16,0-3-16,0 3 0,-1 1 16,2-1-16,0 1 0,1-1 15,-1 0-15,1-1 0,-1-2 16,0 3-16,0 1 0,-1-1 16,2-2-16,0 2 0,1 0 15,0 0-15,0-1 0,-1 1 16,0-1-16,0 1 0,1 0 0,0 1 15,0-1-15,0-1 0,0-1 16,0-1-16,0 2 0,0 2 16,1-2-16,1 0 0,0 0 15,-1 1-15,0 0 0,4-1 16,-1-1-16,2 0 0,0-1 16,0 1-16,-2-1 0,-1 0 15,-1 1-15,2 0 0,-1 1 16,0-1-16,2 0 0,-2-2 15,0 1-15,0 0 0,-1-1 0,1 2 16,0-2-16,-1 2 0,0 0 16,-1-1-16,0-2 0,0 1 15,0 0-15,0 0 0,0 0 16,1 1-16,-1-1 0,0-1 16,1 2-16,0-2 0,1 1 0,0 0 15,2 1-15,-3-4 0,0-3 16,1 2-16,1 2 15,-1-2-15,0 0 0,0 2 16,0-2-16,-2 1 0,0-1 0,0 0 16,0-1-16,0 3 0,0-2 15,-1 0-15,-1-1 0,-1 2 16,1-1-16,1 1 0,0 3 16,0-3-16,0-1 0,-1-2 15,-1 0-15,-1 0 0,1-1 16,1 1-16,1 0 0,-1 0 15,-1 1-15,-2-2 0,0 0 0,-2 0 16,1 1-16,-2-1 0,0-1 16,1 2-16,-2 0 0,1 1 15,0 0-15,-1 1 0,0-1 16,-1-3-16,-1-1 0,0 2 16,0 1-16,0 1 0,0-3 15,-1 1-15,0 1 0,0-3 16,0 1-16,-1-1 0,-2-2 0,1 3 15,1 0-15,-1 1 0,-2 0 16,0 0-16,-2 1 0,1 0 16,-1-1-16,-1 1 0,-1 1 15,1 1-15,-1-2 0,-1 4 16,0-1-16,0-1 0,0 1 0,-1-2 16,0 0-16,0 1 15,1-1-15,0-1 0,1-1 16,-2 1-16,0-1 0,0 0 15,0 2-15,0-1 0,0 1 0,0 0 16,0 1-16,0 0 0,0-1 16,-2 0-16,1 1 0,0-3 15,0-2-15,0 1 0,0 1 16,-1 1-16,0 0 0,-1 0 16,1 0-16,0 0 0,-1 0 0,-1 0 15,2 1-15,0 0 0,-1-1 16,-1-1-16,2 0 15,-1 0-15,-1 1 0,0 1 16,-1-2-16,-1-1 0,1-1 0,-2 1 16,0 2-16,0 0 0,-1 0 15,-1 0-15,0-1 0,-1 0 16,0-1-16,-1 0 0,0-2 16,0 2-16,-1 0 0,1 0 15,0 1-15,-3-1 0,1 2 0,-1 0 16,0-1-16,-1 2 0,-1 0 15,0-1-15,-2 2 0,1-1 16,1 3-16,-1-2 0,0 1 16,-2 1-16,0-1 0,-1 0 15,1 2-15,-1-1 0,1 1 16,-1-1-16,0 0 0,1 1 16,1 0-16,-1 0 0,-1-1 15,0 2-15,0 1 0,1-1 16,-1-2-16,0 0 0,0 2 0,0-2 15,0-2-15,2 3 0,-1 1 16,0 1-16,0-2 0,2 0 16,-1 0-16,-1 0 0,0 1 15,0 0-15,0 1 0,1-1 16,1 1-16,-1 1 0,1 1 16,-1-1-16,-1-1 0,2 1 15,-1-1-15,1 3 0,1 1 16,-1 0-16,2-1 0,-2-1 0,1-1 15,-1-1-15,2 2 0,-1 0 16,1-1-16,-1 1 0,1 0 16,1 0-16,-1-1 0,1 2 15,1 2-15,0-2 0,-1 0 16,2-1-16,0-1 0,0 0 16,1 1-16,0-2 0,0 2 0,0 0 15,1 2-15,2-2 0,1 0 16,-1 0-16,0 1 15,0-1-15,1-1 0,-1 2 16,0 0-16,1 0 0,-2-1 0,0 0 16,1-1-16,-1 1 0,1-1 15,-1 1-15,0-1 0,0 1 16,0 0-16,0 1 0,-1 0 16,1-1-16,-1-1 0,1 1 15,0-1-15,0 2 0,1 1 0,1-1 16,-1 0-16,0 1 0,1 0 15,-1 1-15,0-1 16,0-1-16,1-1 0,-2 0 0,0-2 16,0 1-16,2 0 0,-1-1 15,0 1-15,0 1 0,1 1 16,-1-1-16,0 0 0,1 0 16,-1 0-16,0 2 0,0 1 15,1 1-15,-1-1 0,0 0 16,1-1-16,-2 1 0,0-1 0,0-2 15,0-1-15,0 0 0,1-1 16,-1 2-16,0 2 0,1 1 16,1 1-16,-1-2 0,0 1 15,-1 0-15,0 1 0,1 0 16,-1-2-16,0 1 0,0-1 16,0-1-16,1 1 0,-1 1 15,0 0-15,0-3 0,0-2 16,0 2-16,2 4 0,-2-1 15,0 1-15,1 0 0,1-2 0,-1 2 16,0-2-16,0 2 0,0-2 16,-1 3-16,1 1 0,-2 0 15,-1 1-15,1 0 0,1-1 16,2-2-16</inkml:trace>
  <inkml:trace contextRef="#ctx0" brushRef="#br0" timeOffset="3453.0973">8448 2570 0,'0'0'0,"0"0"0,23-7 16,-23 7-16,29-8 0,-13 4 0,3 1 15,9-1-15,0 3 0,3-4 16,2-1-16,3 0 0,1 2 16,9-3-16,1-1 0,-2 3 15,0-1-15,5 2 0,-4-2 16,-3 1-16,-4 1 0,-4 0 15,-8 0-15,-2 0 0,-4 1 0,-6-1 16,-3 3-16,-3 0 0,-3 1 16,-6 0-16,-6 2 0,-5-1 15,-4-1-15,-6 0 0,-5 1 16,-6 1-16,-4-1 0,-7 2 16,-4 1-16,-5 3 0,-3 2 0,-12 0 15,2 1-15,-7 1 16,2 1-16,8-3 0,6-3 0,4-1 15,12-3-15,11 0 16,8-2-16,12 0 0,7 0 0,12-4 16,10-3-16,6 1 0,8 2 15,6-4-15,5-1 0,4 0 16,2 2-16,12-3 0,5-1 16,-3 2-16,-1 3 0,0 0 15,-8 3-15,-10 2 0,-6 0 0,-7-1 16,-7 2-16,-8 0 15,-7-1-15,-8 2 0,-6 1 0,-8 0 16,-6 1-16,-6 0 0,-6 0 16,-9 1-1,-6 4-15,-8 2 0,-5 3 0,-12-3 0,0-3 16,4-1-16,2-2 0,4 0 16,9 1-16,14-1 0,8-2 15,13-3-15,7-4 0,15 0 16,10 1-16,10 3 0,9 2 0,-11 0 15,-5 0-15,-5-1 0</inkml:trace>
  <inkml:trace contextRef="#ctx0" brushRef="#br0" timeOffset="9442.9044">8665 3033 0,'0'0'0,"0"0"0,0 0 15,0 0-15,-24 10 0,24-10 16,-18 16-16,8-6 0,-1 0 0,-2 1 15,-2 1-15,0 0 16,1 3-16,-4 3 0,2 1 16,3 1-1,2-1-15,2-1 0,1-2 0,3 0 0,1-1 0,7-2 16,1-2-16,5 0 16,3-4-16,4 0 0,5-1 15,1-1-15,0-1 0,4-3 0,3 0 16,0-1-16,-4 1 0,-7-1 15</inkml:trace>
  <inkml:trace contextRef="#ctx0" brushRef="#br0" timeOffset="9809.7005">9017 3162 0,'0'0'0,"0"0"0,0 0 15,0 0-15,-20 13 0,20-13 16,-20 21-16,20-21 0,-20 31 0,11-13 16,-1 1-16,1 1 15,1-2-15,3 3 0,2-3 16,3-1-16,1-4 0,6-3 16,6-3-16,1-4 0,2-3 0,4-4 15,2-3-15,-1-3 0,-1-2 16,5-1-16,3-1 0,-4 1 15,-5-3-15,-3-3 0,-3-3 16,-3 2-16,-3 3 0,-8 0 16,-6 3-16,-3 1 0,-2-1 0,-5 7 15,-4 3-15,0 3 16,0 1-16,0 3 0,0 2 16,1-1-16,2 1 0,3 2 15,2 1-15,3 0 0,3 1 0,2-3 16,0-1-16,2 0 0</inkml:trace>
  <inkml:trace contextRef="#ctx0" brushRef="#br0" timeOffset="10160.0837">9461 3155 0,'0'0'0,"0"0"0,-9 22 16,4-7-16,-1 2 0,-1 6 16,-2 1-16,1-2 0,2-2 0,-1-4 15,1 1-15,2-2 16,2-3-16,0-2 0,-1-3 16,2-4-16,1-3 0,1-4 0,1-5 15,0 1-15,0 0 0,2-4 16,3-4-16,1 0 0,0-1 15,5-2-15,2-1 0,0 2 16,0 1-16,2-4 0,0 2 16,0 2-16,-2 2 0,4 4 15,3 3-15,-2 2 0,-2 2 0,0 3 16,-1 2-16,-2 3 16,-2 2-16,-3-2 0,-1 0 15,-2-1-15</inkml:trace>
  <inkml:trace contextRef="#ctx0" brushRef="#br0" timeOffset="10338.4138">10035 3357 0,'0'0'15,"0"0"-15,0 0 0,-10 25 0,10-25 16,-15 17-16,15-17 0,-21 18 0,9-8 15,0-2-15,1 0 16,1-2-16,1-1 0,2 0 0</inkml:trace>
  <inkml:trace contextRef="#ctx0" brushRef="#br0" timeOffset="10660.0476">10568 3121 0,'0'0'16,"0"0"-16,0 0 0,0 0 0,-16 14 15,16-14-15,-19 19 0,6-7 16,-2 2-16,0 1 0,-2 4 15,2 1-15,2 0 16,-2 6-16,3-1 0,3-5 0,3 0 0,1-5 16,3-1-16,4-3 15,4-2-15,5-3 0,5 0 16,3-4-16,2-1 0,3-2 16,3 0-16,-5 0 0,-3 0 0,-3 0 15</inkml:trace>
  <inkml:trace contextRef="#ctx0" brushRef="#br0" timeOffset="10993.6298">10903 3175 0,'0'0'0,"0"0"0,0 0 16,0 0-16,-25 24 0,25-24 15,-24 28-15,9-12 0,0 2 0,1 0 16,1 2-16,1 1 0,2-1 15,5-3-15,3-3 0,5-1 16,6-4-16,4-4 0,5-5 16,4 0-16,3-1 0,2-4 15,-1-3-15,4-6 0,-2 0 16,0-1-16,-2 1 0,-2-4 0,-5 0 16,-4-1-16,-5 0 15,-6 4-15,-5 0 0,-6 3 0,-4 3 16,-4 1-16,-4 1 0,-4 2 15,-5 3-15,3 0 0,1 5 16,2 0-16,3 1 0,3 1 16,1 0-16,4-1 0,1-2 15,3 0-15</inkml:trace>
  <inkml:trace contextRef="#ctx0" brushRef="#br0" timeOffset="11277.1966">11613 2935 0,'0'0'0,"0"0"0,0 0 15,-2 20-15,2-20 0,-11 23 0,0-3 16,0 1-16,0 0 0,-8 12 15,-2 6-15,3-5 0,0-3 0,-2 5 16,2-3-16,5-4 16,3-4-16,5-3 0,3-2 15,3-2-15,3-3 0,7-3 16,6-3-16,-1-3 0,2-1 0,-4 0 16,-2-2-16,-2 1 0</inkml:trace>
  <inkml:trace contextRef="#ctx0" brushRef="#br0" timeOffset="11461.1066">12130 3397 0,'0'0'16,"0"0"-16,0 0 0,0 0 0,0 0 15,-18 24-15,18-24 0,-28 18 16,13-7-16,-4 1 0,-2-2 15,-1 0-15,-1-1 0,-2 1 0,5-1 16,2-2-16</inkml:trace>
  <inkml:trace contextRef="#ctx0" brushRef="#br0" timeOffset="11794.5438">12710 3088 0,'0'0'0,"0"0"0,0 0 0,0 0 15,-20 18-15,20-18 0,-23 17 16,23-17-16,-32 22 0,14-8 15,-2 3-15,1 1 0,1 2 16,-3 4-16,3 2 0,2-2 16,4-4-16,3 3 0,5 1 15,2-8-15,3-3 0,11-4 16,9-2-16,-2-2 0,0-1 0,11-3 16,5-2-16,-6-1 15,-6 2-15,-4-1 0</inkml:trace>
  <inkml:trace contextRef="#ctx0" brushRef="#br0" timeOffset="12111.4421">13017 3177 0,'0'0'0,"0"0"0,0 0 0,0 0 16,-23 17-16,23-17 0,-21 28 0,8-12 15,0 2-15,1 1 0,1 1 16,1 3-16,4-3 0,4-3 15,6-4-15,2-3 0,4-2 16,6-5-16,2-3 0,5-2 16,0-4-16,1-2 0,0-2 15,5-4-15,-3 1 0,0-6 16,-2-4-16,-5 2 0,-4 0 0,-4 3 16,-4 3-16,-5 0 0,-4 2 15,-7 3-15,-5 0 0,-3 4 16,-3 0-16,-2 4 0,-1 2 15,0 1-15,1 1 0,2 1 16,2 1-16,3 4 0,3 2 16,2-2-16,2-2 0,2-1 15</inkml:trace>
  <inkml:trace contextRef="#ctx0" brushRef="#br0" timeOffset="12712.3559">13480 3141 0,'0'0'0,"0"0"16,0 0-16,0 0 0,-6 21 15,6-21-15,-12 27 0,3-9 0,-2 0 16,-1 0-16,-2 0 0,1 0 16,0 1-16,-1 1 15,2-2-15,1-2 0,2-3 0,1-2 16,3-3-16,2-4 0,3-1 15,3-5-15,5-1 0,-1-1 16,3-2-16,5-3 0,1-2 16,3-5-16,2-4 0,3 0 15,4-2-15,6-4 0,-1 2 0,-1 6 16,-1 4-16,-5 1 0,-2 0 16,-4 5-16,-3 2 15,-4 3-15,-2 3 0,-2 0 0,-1 1 16,-3 3-16,-2 3 0,-3 2 15,-3 4-15,-2 2 0,-2 3 16,-2-1-16,-1 1 0,-2 2 16,-1 0-16,1-2 0,0-1 15,1-3-15,2-2 0,1-2 16,1-3-16,3-3 0,1-1 0,1-5 16,0-3-16,4-2 0,1-1 15,5-2-15,4 0 0,2-4 16,4-2-16,3-3 0,2-1 15,4 2-15,3 1 16,13-2-16,6-1 16,-7 2-16,-6 1 0,1 3 0,-4 4 15,-5 3-15,-4 3 0,-4 4 16,-2 4-16,-6 5 0,-3 5 0,-7 0 16,-3 5-16,-5 2 0,-1 3 15,-2-2-15,0-2 0,-3-1 16,-3 0-16,-3 5 0,-3 1 15,3-4-15,4-3 0,3-4 16,2-3-16,2-2 0</inkml:trace>
  <inkml:trace contextRef="#ctx0" brushRef="#br0" timeOffset="12878.8408">14588 3371 0,'0'0'0,"0"0"15,0 0-15,0 0 0,-5 25 16,5-25-16,-15 19 0,15-19 0,-27 24 16,11-11-16,-2 0 15,1 0-15,-1-1 0,3-1 0,1-1 16,2-3-16</inkml:trace>
  <inkml:trace contextRef="#ctx0" brushRef="#br0" timeOffset="13196.8256">15228 3096 0,'0'0'16,"0"0"-16,0 0 0,0 0 0,0 0 0,-30 17 15,30-17-15,-27 12 16,13-6-16,-4 8 16,-2 5-16,1 1 0,2-1 0,-3 5 15,3-1-15,4-1 0,3 0 16,4-2-16,2 1 0,5-3 16,5-1-16,3-3 0,4-2 15,5-3-15,1-2 0,10-2 16,2-2-16,-7 0 0,-4-1 0,-3-1 15</inkml:trace>
  <inkml:trace contextRef="#ctx0" brushRef="#br0" timeOffset="13548.6028">15605 3163 0,'0'0'0,"0"0"0,0 0 16,0 0-16,0 0 0,-25 20 15,25-20-15,-19 28 0,8-12 0,0 3 16,0 1-16,1-1 0,2 2 16,2 3-16,1-2 15,8-4-15,4-3 0,6-4 0,2-3 16,5-2-16,3-1 0,0-3 16,1-3-16,2-3 0,-1-5 15,6-3-15,-1-2 0,-5-1 16,-3-1-16,-5-2 0,-5-2 15,-7 1-15,-4 0 0,-7 2 0,-6 2 16,-4 1-16,-1 0 0,-4 6 16,-3 1-16,1 1 0,0 2 15,2 1-15,0 3 0,4 0 16,2 0-16,3 5 0,2 3 16,4 1-16,1 2 0,6-2 15,5 0-15,-2-3 0,0 0 0,-2-1 16</inkml:trace>
  <inkml:trace contextRef="#ctx0" brushRef="#br0" timeOffset="13996.5119">16121 3097 0,'0'0'0,"0"0"16,0 0-16,-15 20 0,15-20 0,-17 28 15,6-9-15,-1 0 0,-1 2 16,-7 5-16,-1-1 0,1 0 16,3 0-16,0-5 0,3 0 15,1-3-15,2-4 0,2-1 16,1-3-16,1-2 0,2-2 0,2-4 16,0-3-16,3-3 0,1-5 15,5-1-15,4-1 0,2-4 16,2-1-16,3-1 0,2 0 15,2-1-15,2 0 0,8-4 16,1 3-16,-3 3 0,1 2 16,0 2-16,0 2 0,-3 4 15,-1 5-15,-6-2 0,-1 1 16,-3 3-16,-4 3 0,-2 4 16,-3 3-16,-2 3 0,-3 1 0,-4 2 15,-4 5-15,-1-4 0,-2-2 16,-2 3-16,-1 1 0,-1-1 15,1 0-15,0 1 0,0 2 16,0-4-16,0-3 0,2 1 16,1-1-16,1-2 0,3-3 0,0-2 15</inkml:trace>
  <inkml:trace contextRef="#ctx0" brushRef="#br0" timeOffset="15000.9807">6665 2889 0,'0'0'16,"0"0"-16,0 0 0,0 0 16,0 0-16,0 0 0,-27 14 15,27-14-15,-25 13 0,25-13 16,-34 23-16,16-9 0,-1-1 0,-3 3 16,-2 1-16,-4 7 0,4 1 15,3 0-15,2 0 0,-1 4 16,4 1-1,5-3-15,5-1 0,4-3 0,2-2 16,4-3-16,5-3 0,3-2 0,5-1 16,2 0-16,0 2 0,4-5 15,1-4-15,-7-1 0,-1-1 16,-2 1-16</inkml:trace>
  <inkml:trace contextRef="#ctx0" brushRef="#br0" timeOffset="15365.5988">7001 3055 0,'0'0'0,"0"0"0,0 0 0,0 0 16,-19 18-16,19-18 0,-26 22 16,11-8-16,-1 2 0,-3 4 15,1 1-15,2 0 0,2-1 0,-1 6 16,5-2-16,3-2 15,3-3-15,6-5 0,7-3 0,3-6 16,7-4-16,3-2 0,2-2 16,2-1-16,1-3 0,5-4 15,-3-2-15,-3-2 0,-2-1 16,-3-4-16,-2 1 0,-3 1 16,-4 1-16,-5-1 0,-1 3 15,-5-1-15,-2 0 0,-3 4 16,-2 1-16,-3 2 0,-3 1 15,-4 2-15,-5 1 0,1 5 0,1 2 16,0 2-16,3 2 0,1 3 16,3 0-16,2 0 0,3-3 15,0-1-15</inkml:trace>
  <inkml:trace contextRef="#ctx0" brushRef="#br0" timeOffset="15699.1986">7511 3250 0,'0'0'0,"0"0"16,0 0-16,0 0 0,0 0 0,0 0 15,26 2-15,-26-2 0,0 0 16,0 0-16,29-3 0,-20 0 15,2 2-15,3-1 0,4 0 16,1-1-16,2-2 0,-2 2 16,4-1-16,-1 1 0,1 0 15,4-2-15,1 0 0,-5 0 16,-3 2-16,-4-1 0,-1 1 16,-3 1-16,-2-2 0,-3 3 15,-1 1-15,-4 1 0,-2-1 0,-3 5 16,-4-1-16,2 0 0,-1-1 0,2 1 15</inkml:trace>
  <inkml:trace contextRef="#ctx0" brushRef="#br0" timeOffset="16465.9418">8275 3735 0,'0'0'0,"0"0"0,0 0 15,0 0-15,25 2 0,-25-2 16,27 3-16,-27-3 0,28 3 0,-9 0 16,4 1-16,1-3 0,-1-1 15,11 1-15,3 0 16,0 2-16,-2-2 0,16-2 0,5-2 16,-2 3-16,-2 2 0,16-2 15,5-2-15,-6 1 0,-4-2 16,19 2-16,4 3 0,-8-2 15,-5 0-15,41 0 0,13-1 16,-20 3-16,-14 0 0,10 2 16,7 1-16,-15-6 0,-10-3 0,13 4 15,10 4-15,-11 1 0,-7-1 16,14-3-16,11 0 16,-15-4-16,-9-2 0,16 4 0,12 2 15,-12 2-15,-7-1 0,17 0 16,11 0-16,-15-2 0,-9-2 15,15-2-15,11-2 0,-15 7 16,-10 6-16,17-5 0,12-1 16,-17-1-16,-11 1 0,15-2 15,11 0-15,-16-1 0,-9 0 0,15 1 16,10-2-16,-15 2 0,-10 1 16,13-1-16,10 0 0,-11-2 15,-9 2-15,14 0 0,8-1 16,-18 2-16,-13 0 0,14-1 15,9-1-15,-16 4 0,-10 2 0,10-2 16,8-3-16,-15 2 16,-12 1-16,5 0 0,1 2 15,-13-1-15,-10 2 0,2-4 16,-1 1-16,-9-12 0,-6-6 0,-8 9 16,-3 6-16,-12 4 0,-7 3 15,-9-3-15,-3-2 0,-7-4 16,-5-1-16,-8-2 0,-6 1 15,-10 1-15,-8 2 0,10 0 16,4 1-16,6 0 0</inkml:trace>
  <inkml:trace contextRef="#ctx0" brushRef="#br0" timeOffset="17433.6729">6407 2648 0,'0'0'0,"0"0"0,-21 15 0,13-9 16,-4 1-16,-6 3 0,-5 3 16,-6 7-16,2-2 0,-13 12 15,-3 6-15,4 1 0,2 1 0,-7 10 16,0 2-16,5-1 16,7 1-16,-2 13 0,8 1 15,4-6-15,7-4 0,2 13 0,3 1 16,9-7-16,6-8 0,13 14 15,5-14-15,-1-19 0,7-1 0,18 3 16,4-6-16,-1-9 16,-2-6-16,14-5 0,8-5 15,-4-8-15,-1-6 0,10-8 16,9-7-16,-10 2 0,-6 0 16,5 1-16,2-1 0,-6-5 0,-7-3 15,1-8-15,0-5 16,-10 2-16,-4 0 0,-2-6 0,-1-8 15,-11 2-15,-6 1 0,0-7 16,1-5-16,-9 0 0,-6 1 16,-10-4-16,-2-1 0,-4 12 0,-2 8 15,-7 2-15,-5 1 16,-8 5-16,-6 5 0,-6 6 16,-6 4-16,-8 7 0,-7 5 0,-12 9 15,-11 7-15,3 5 0,2 5 16,23-3-16,16-4 0,12-2 15</inkml:trace>
  <inkml:trace contextRef="#ctx0" brushRef="#br0" timeOffset="17816.3159">2785 3180 0,'0'0'0,"0"0"16,0 0-16,23-3 0,-23 3 0,25-1 16,-25 1-16,36 1 0,-18-1 15,4 3-15,3-1 0,-3-2 16,-4 0-16,2-1 0,-1 0 15,-6-1-15</inkml:trace>
  <inkml:trace contextRef="#ctx0" brushRef="#br0" timeOffset="18017.3115">3562 2932 0,'0'0'0,"0"0"15,0 0-15,0 0 0,0 0 16,25-14-16,-14 11 0,1 0 15,1 0-15,2 1 0,2 0 16,1-1-16,-1-1 0,7 1 16,3 0-16,-3 2 0,-2 1 0,-2-3 15,-3-3-15,-1 2 0,-3 0 16,-2 1-16</inkml:trace>
  <inkml:trace contextRef="#ctx0" brushRef="#br0" timeOffset="18218.0677">3673 2839 0,'0'0'16,"0"0"-16,0 0 0,0 0 0,0 0 16,12 27-16,-12-27 15,2 30-15,-2-12 0,-2 4 0,-1 4 16,-2-3-16,-1 1 0,-2 9 15,-3 6-15,4-7 0,-2-5 0,4-4 16</inkml:trace>
  <inkml:trace contextRef="#ctx0" brushRef="#br0" timeOffset="18367.5262">3540 3321 0,'0'0'0,"0"0"0,0 0 16,0 0-16,39-16 0,-21 7 0,4 1 15,4-1-15,2 0 0,7-4 16,0 2-16,-1 2 0,-2-1 15,5 0-15,-1 0 0,-9 1 16,-4-1-16,-4 4 0,-2 1 0,-4 1 16,-2 1-16,-1 0 0</inkml:trace>
  <inkml:trace contextRef="#ctx0" brushRef="#br0" timeOffset="18552.255">3860 3214 0,'0'0'0,"0"0"0,0 0 16,-16 16-16,16-16 0,-13 19 15,13-19-15,-12 28 0,7-14 16,3 2-16,0 0 0,4-2 16,3-1-16,2-3 0,3-1 15,0-2-15,2-3 0,5 0 16,2-4-16,0 0 0,2-3 0,-2 0 16,-2-1-16,-3-1 0,-3 2 15,-1 0-15,-2 0 0,-2 2 16</inkml:trace>
  <inkml:trace contextRef="#ctx0" brushRef="#br0" timeOffset="18768.2289">3613 3433 0,'0'0'15,"0"0"-15,0 0 0,-10 21 0,10-21 16,-12 27-16,2-7 0,-1-1 15,-3 2-15,1 0 0,1 1 16,-4 2-16,3-2 0,1-4 16,2-2-16,2-4 0,0-1 0,3-4 15,2-2-15,2-2 16,-2 0-16,1-1 0</inkml:trace>
  <inkml:trace contextRef="#ctx0" brushRef="#br0" timeOffset="18935.7016">3624 3593 0,'0'0'0,"0"0"16,0 0-16,22 2 0,-22-2 15,27 7-15,-11-1 0,3 2 16,3 2-16,-3 0 0,3 2 16,7 2-16,-1-3 0,1 0 15,2-2-15,0-2 0,-2-2 0,-4 0 16,1-3-16,2-2 0,-1-3 16,-6-3-16,-5-1 15,-5-1-15,-4-3 0,-4 5 0,0 0 16,1 0-16</inkml:trace>
  <inkml:trace contextRef="#ctx0" brushRef="#br0" timeOffset="19205.4895">4129 3165 0,'0'0'16,"0"0"-16,0 0 0,18-13 0,-18 13 15,20-7-15,-9 3 0,-1 3 16,-1 1-16,1 2 0,-2 3 15,-3 2-15,1 3 0,-6 2 16,-3 1-16,0 3 0,-1 2 0,-5 3 16,-2-1-16,0-1 15,-3 0-15,3 0 0,1 0 16,2-2-16,1-4 0,4-2 16,2-3-16,4 1 0,2-2 0,4 0 15,4-4-15,1-1 0,2 1 16,1-2-16,2 1 0,0-1 15,-1-1-15,-2 0 0,-3 0 16,-1 0-16</inkml:trace>
  <inkml:trace contextRef="#ctx0" brushRef="#br0" timeOffset="19374.8704">4466 3558 0,'0'0'0,"0"0"0,0 0 15,0 0-15,-10 23 0,10-23 16,-9 16-16,6-9 0,0-1 16,0-1-16,2-2 0,1-3 15,0 0-15,0 0 0,0 0 0,0 0 16</inkml:trace>
  <inkml:trace contextRef="#ctx0" brushRef="#br0" timeOffset="19585.9149">4763 3094 0,'0'0'0,"0"0"0,23-4 15,-5 1-15,2 0 0,5-1 16,0 1-16,6-3 0,1 3 0,0-2 16,0 1-16,3 0 0,-3 0 15,-6 1-15,-4-1 0,-2 1 16,-4 1-16,-6 0 0,-2-3 15,-6 2-15,-2 3 0,0-4 16,0 4-16,0-2 0</inkml:trace>
  <inkml:trace contextRef="#ctx0" brushRef="#br0" timeOffset="19803.274">4965 2894 0,'0'0'0,"0"0"15,0 0-15,0 0 0,0 0 16,-11 20-16,11-20 0,-13 27 16,13-27-16,-17 35 0,8-12 15,1-1-15,0 1 0,2 0 16,-1 0-16,0 0 0,5-4 0,2-3 16,0-1-16,4-4 0,1-4 15,-1-1-15,0 0 0,-1-1 16</inkml:trace>
  <inkml:trace contextRef="#ctx0" brushRef="#br0" timeOffset="20136.5957">5172 2890 0,'0'0'0,"0"0"0,0 0 15,0 0-15,-7 29 0,7-29 0,-12 26 16,3-8-16,-2 3 0,1 2 15,-2 4-15,-1 1 0,2 1 16,-5 6-16,0-2 0,-1-1 16,1-4-16,-8 2 0,-1-5 15,2-3-15,2-2 0,-2-5 16,-1-4-16,2-3 0,2-2 0,3-3 16,3 1-16,3-3 0,4-1 15,1-1-15,1 1 0,7-1 16,5 1-16,5-4 0,1 1 15,5-2-15,3 3 0,3-2 16,3-1-16,0 0 0,1-1 16,7-2-16,3 1 0,-6 5 15,-2 3-15,-1 0 0,-4-2 16,-5 0-16,-3 1 0,-3-1 0</inkml:trace>
  <inkml:trace contextRef="#ctx0" brushRef="#br0" timeOffset="20319.8638">4918 3518 0,'0'0'0,"0"0"15,0 0-15,-17 25 0,12-11 0,-4 2 16,1-1-16,0 4 0,-2-2 16,2 0-16,1-1 0,1-1 15,0-4-15,3-2 0,2-5 16,1 0-16,-2 0 0,1-2 15</inkml:trace>
  <inkml:trace contextRef="#ctx0" brushRef="#br0" timeOffset="20469.5552">5017 3587 0,'0'0'0,"0"0"16,0 0-16,0 0 0,0 0 15,24 22-15,-24-22 0,19 14 0,-9-7 16,2 0-16,-1 1 0,0-3 15,0 0-15,0-3 0,-1 0 16,-3-2-16,2 0 0,-3 1 16</inkml:trace>
  <inkml:trace contextRef="#ctx0" brushRef="#br0" timeOffset="20720.1723">5462 3087 0,'0'0'0,"0"0"0,0 0 16,0 0-16,-13 20 0,13-20 15,-16 32-15,6-7 0,-1 4 0,-1 3 16,-3 4-16,-3 11 16,-1 1-16,-1 4 0,5-5 15,3-9-15,5-6 0,0 0 0,5-8 16,3-9-16,1-4 0,2-8 15,1-4-15,-1-5 0,1-1 16,-1 0-16,0 3 0,-1-1 16</inkml:trace>
  <inkml:trace contextRef="#ctx0" brushRef="#br0" timeOffset="21053.6026">5509 3120 0,'0'0'0,"0"0"15,0 0-15,0 0 0,22-19 0,-22 19 16,26-14-16,-8 6 0,0 1 15,2 2-15,2-1 0,5 1 16,0 2-16,-2 1 0,0 1 16,-3-1-16,-3 0 0,0 5 15,-1 0-15,-3 2 0,-2 2 0,-2 2 16,-1 2-16,-4 4 0,-1 3 16,0 4-16,-4 3 0,1 3 15,-2 3-15,3 7 0,-2 0 16,3-3-16,0-1 0,0-2 15,2 1-15,-3-5 0,-3-1 16,4-1-16,-3-1 0,0-6 16,-1-2-16,-2-2 0,-5-3 15,-2-1-15,-3-1 0,-6-2 16,-3 2-16,-4-4 0,-4-3 0,2 1 16,0 1-16,-2-8 0,-1-4 15,6 1-15,4 1 0,4 2 16</inkml:trace>
  <inkml:trace contextRef="#ctx0" brushRef="#br0" timeOffset="21204.2885">5597 3267 0,'0'0'0,"0"0"16,0 0-16,27-7 0,-15 6 0,1-1 15,2 1-15,1 0 0,-1 1 16,1 0-16,-1 1 0,-2-1 15,-2 1-15,0-1 0</inkml:trace>
  <inkml:trace contextRef="#ctx0" brushRef="#br0" timeOffset="21387.5413">5513 3412 0,'0'0'0,"0"0"16,0 0-16,0 0 0,0 21 15,0-21-15,3 21 0,-3-21 16,2 26-16,-1-15 0,0 0 16,0-1-16,-1 0 0,1-3 15,1-1-15,-2-1 0,0 0 0,0-1 16,0 0-16,0 0 0</inkml:trace>
  <inkml:trace contextRef="#ctx0" brushRef="#br0" timeOffset="21688.3299">5521 3442 0,'0'0'0,"0"0"0,0 0 16,0 0-16,0 0 0,32-9 16,-32 9-16,29-2 0,-29 2 0,27-1 15,-12 2-15,-2 0 16,-1 0-16,-1 0 0,-1 0 16,-2 1-16,-2 0 0,-2 3 0,-3 1 15,-4 1-15,-1-1 0,-4 2 16,-3 2-16,-3-1 0,-3 1 15,0 0-15,-1-1 0,-7 2 16,3-1-16,0-2 0,3 0 16,4-4-16,2 0 0,3 0 15,4-1-15,3-1 0,3-2 0,5-4 16,5-1-16,3 0 16,0-2-16,5 1 0,2 0 15,1 0-15,0 1 0,1 0 0,2-1 16,-5 2-16,-3 1 0,-1 1 15</inkml:trace>
  <inkml:trace contextRef="#ctx0" brushRef="#br0" timeOffset="21876.329">6317 3631 0,'0'0'0,"0"0"16,0 0-16,0 0 0</inkml:trace>
  <inkml:trace contextRef="#ctx0" brushRef="#br0" timeOffset="31466.4765">4141 4150 0,'0'0'0,"0"0"0,0 0 15,25-12-15,-25 12 0,34-11 16,-8 2-16,2 1 0,7 1 0,20-4 16,9-1-16,16-2 0,1 1 15,28-2-15,5-2 16,15 1-16,-6 0 0,61-2 0,11 3 16,-29 3-16,-19 0 0,2-8 15,1-4-15,-16 5 0,-14 5 16,1 5-16,-4 4 0,-22 0 15,-14 1-15,-17 0 0,-11 0 16,-18 4-16,-13 1 0,-14-1 16,-8 0-16,-8 0 0,-4-1 0,-20 0 15,-18-2-15,-6 7 0,-6 4 16,-19-4-16,-14-5 16,-1 5-16,0 5 0,-15 1 0,-10 2 15,3-4-15,1 0 0,-14 10 16,-11 8-16,11-1 0,7 1 15,-8 1-15,-6-1 0,21-3 0,11-2 16,7 1-16,4 2 16,12-3-16,11-2 0,18 0 15,14-2-15,13-7 0,12-6 0,8-1 16,7-3-16,10-6 0,1-2 16,26-5-16,17-5 0,5-1 15,7 0-15,22-2 0,18-3 16,-2 3-16,-2 1 0,23-1 15,11 0-15,-6 2 0,-4 3 0,14 4 16,10 2-16,-14 3 16,-8 2-16,-1 1 0,1 2 15,-20 3-15,-12 2 0,-8-5 0,-3-3 16,-21 5-16,-14 5 0,-17-4 16,-13-2-16,-11 2 0,-9 2 15,-12 2-15,-8 3 0,-15-5 16,-12-1-16,-28 4 0,-20 3 15,-4-4-15,-1-1 0,-24 1 16,-19 1-16,-1 6 0,-2 5 0,-11 6 16,-10 5-16,17-5 0,9-1 15,-9 2-15,-6 5 16,22-1-16,16 1 0,15-6 0,6-4 16,20-4-16,14-1 0,15-3 15,12-3-15,15-4 0,9-3 16,9 0-16,4-1 0,5-3 15,5-1-15,21-5 0,16-3 16,6 1-16,5-1 0,26-3 16,20-4-16,-4-4 0,1-3 0,16-1 15,13 1-15,-8 4 0,0 3 16,18-6-16,13-4 16,-6 4-16,-6 2 0,12 3 0,10 1 15,-23 8-15,-15 7 0,5-2 16,1-1-16,-22-5 0,-16-6 0,-15 6 15,-9 5-15,-23 9 16,-15 7-16,-10-2 0,-6-4 0,-8 0 16</inkml:trace>
  <inkml:trace contextRef="#ctx0" brushRef="#br0" timeOffset="35769.3867">21237 5361 0,'0'0'0,"0"0"16,0 0-16,24-7 0,-24 7 0,21-4 16,-6 4-16,3-2 0,1 0 15,4-1-15,4 1 16,12 0-16,2-2 0,2 1 0,2-2 15,13-1-15,2 0 0,4 0 16,4-3-16,14 4 0,-1 2 16,18 0-16,1 0 0,-3-4 15,-2-2-15,17-1 0,1 2 16,39 1-16,-17 5 0,-6 0 16,-4-2-16,-5-2 0,-1-2 0,0 1 15,-1 2-15,-2 3 0,-3 2 16,5 1-16,4 0 0,-2-2 15,1-3-15,5 0 0,3 1 16,-3 0-16,-3 0 0,6-1 16,3 0-16,-4 3 0,-2 3 15,5-3-15,5-5 0,-7 4 16,-5 2-16,7-2 0,5 1 16,-4-9-16,-1-7 0,3 10 15,0 6-15,-2-5 0,-3 0 0,7-7 16,6-2-16,-3 2 0,-3 3 15,5 4-15,4 3 0,-3 1 16,-1-1-16,-1 2 0,-1 1 16,-8 0-16,-4 0 0,5 0 15,4-1-15,-7 2 0,-4 1 0,1 2 16,1 3-16,-8 0 16,-6-2-16,1-3 0,-2-2 15,-9 5-15,-6 4 0,-10 2 16,-6 3-16,-9-14 0,-4-9 0,-14 13 15,-9 8-15,-7-7 0,-2-4 16,-10-12-16,-5-8 0,-10 7 16,-5 5-16,-10 2 0,-5 3 15,-10 3-15,-9 3 0,-15 0 16,-10 1-16,17-3 0,10-1 0,9 0 16</inkml:trace>
  <inkml:trace contextRef="#ctx0" brushRef="#br0" timeOffset="37510.3394">2412 6527 0,'0'0'16,"0"0"-16,0 0 0,0 0 0,-10-18 15,10 18-15,0 0 16,0 0-16,0 0 0,-4-19 0,6 17 16,1 0-16,3 1 0,0 1 15,4 1-15,2 3 0,1-1 16,3 1-16,4-1 0,4 0 15,2-1-15,11 1 0,2 0 16,1-2-16,5 1 0,14-1 16,5-1-16,-3-3 0,-4-3 0,20 1 15,7 3-15,4-5 0,-6 0 16,19 4-16,9 3 16,-15 0-16,-10 1 0,51-1 0,0-2 15,-19 0-15,-10 1 0,13 0 16,10 0-16,-13-1 0,-9-1 0,18 0 15,10 2-15,-18-2 16,-10-1-16,20-1 0,10 0 16,-14 4-16,-11 2 0,23-1 15,16-1-15,-16-1 0,-9 1 0,19-2 16,16-3-16,-21 1 0,-14-1 16,23 2-16,12 2 0,-16 2 15,-13-2-15,20 4 0,13 0 16,-19 0-16,-11 0 0,15 0 15,14 2-15,-18 0 0,-12 2 0,15-2 16,12 0-16,-20 0 16,-12-2-16,17 2 0,10-1 15,-18 4-15,-13 1 0,16-3 0,12-3 16,-18 1-16,-13-2 0,15 1 16,11 1-16,-20 0 0,-13 0 15,14-3-15,11-1 0,-18 4 16,-12 2-16,11-1 0,8-3 15,-14-1-15,-11 0 0,2 2 16,2 2-16,-18-1 0,-11-2 0,7 1 16,5-2-16,-18 3 15,-13 0-15,-3 5 0,1 0 16,-12-4-16,-7-3 0,-2 2 0,2 2 16,-9-1-16,-6 0 0,0 1 15,-2 1-15,-3-2 0,-3 1 16,-2-2-16,-3 2 0,-2-1 15,-2 4-15,0-4 0,0 0 16,-4-3-16,0 0 0,-3 1 16,0 3-16,-1-5 0,2 2 0,-2-2 15,2 1-15,-2-1 0,0 0 16,0 0-16,0 0 0,0 0 16,1 2-16,-1-2 0,0 0 15,0 0-15,0 0 0,0 0 16,0 0-16,0 0 0,0 0 0,0 3 15,0-3-15,0 0 16,0 0-16,0 0 0,0 0 16,-3-3-16,0 0 0,-6-1 15,-3 0-15,-2 1 0,1 2 0,1 0 16,1-1-16,2 1 0</inkml:trace>
  <inkml:trace contextRef="#ctx0" brushRef="#br0" timeOffset="46613.5473">22629 5474 0,'0'0'15,"0"0"-15,-23-4 0,6 1 16,0 1-16,-13-2 0,-5 1 15,-3-2-15,0-2 0,-16-3 16,-4-1-16,2 0 0,2 3 0,-15-6 16,-3 0-16,-6-1 15,3 3-15,-2 2 0,-3 1 16,-1-6-16,8-3 0,-32-10 0,8 0 16,17 8-16,10 5 0,4-1 15,3 1-15,11-6 0,7-4 16,5-6-16,5-4 0,8 2 15,3 3-15,11-7 0,7-3 16,6 6-16,3 4 0,11-13 16,7-8-16,3 5 0,4 4 0,11-10 15,7-4-15,6 10 0,4 6 16,13-10-16,11-8 0,-2 2 16,0 3-16,15 3 0,11 0 15,-7 7-15,-4 2 0,19-1 16,11 2-16,-8 7 0,-7 6 15,13-10-15,10-6 0,-7 8 0,-6 8 16,14 9-16,9 5 16,-12 1-16,-8 1 0,11 0 15,6-1-15,-12 6 0,-9 3 0,3 10 16,3 4-16,-14 5 0,-9 4 16,6 3-16,3 4 0,-15 1 15,-12 1-15,3 6 0,1 4 16,-10 2-16,-6 0 0,-3 3 15,-1-1-15,-11 2 0,-8 2 0,4 2 16,3 5-16,-11-7 16,-7-3-16,-9 9 0,-5 5 15,-1-10-15,-1-7 0,-8 4 16,-6 2-16,-6-2 0,-4-2 0,-10 0 16,-8 0-16,-1-7 0,-1-5 15,-7 0-15,-6-1 0,-3-3 16,-3-2-16,-12 1 0,-9 1 15,-3-7-15,1-4 0,-21-4 16,-13-2-16,4-1 0,3 0 0,31-2 16,17-4-16,16 0 0</inkml:trace>
  <inkml:trace contextRef="#ctx0" brushRef="#br0" timeOffset="47547.7494">19224 2897 0,'0'0'0,"0"0"16,-17 19-16,17-19 0,-16 25 0,4-6 15,0 6-15,-6 12 16,-2 3-16,-9 18 0,-3 7 15,1 0-15,0-2 0,-9 21 16,-3 6-16,2-6 0,7-14 0,3-1 16,3-4-16,2-8 0,4-16 15,8-16-15,8-9 16,4-12-16,-1-5 0,6-5 0,1-6 16,-1 5-16,0 1 0,-1 2 15</inkml:trace>
  <inkml:trace contextRef="#ctx0" brushRef="#br0" timeOffset="47814.1301">19372 2841 0,'0'0'0,"0"0"16,16-3-16,-5 0 0,1 1 15,3 1-15,4 3 0,4 3 16,2 2-16,-2 3 0,0 2 15,-2 4-15,-1 3 0,-5 1 16,-2 1-16,-3 4 0,-5-1 0,-6-1 16,-5 1-16,-5-1 15,-4-1-15,-9 2 0,-4 1 16,-5-1-16,-3-1 0,-10 5 16,-2-3-16,0-2 0,2-1 0,1-5 15,6-5-15,10-3 0,7-5 16,6 0-16,4-1 15,2-1-15</inkml:trace>
  <inkml:trace contextRef="#ctx0" brushRef="#br0" timeOffset="48181.6721">19777 2894 0,'0'0'15,"0"0"-15,0 0 0,-7 29 16,7-29-16,-13 33 0,1-8 16,-1 1-16,-2 2 0,-4 10 15,-1 1-15,-3 3 0,2-4 0,3-9 16,4-5-16,3-6 0,2-3 16,3-8-16,3-4 0,3-3 15,2-7-15,3-4 0,1-6 16,2-1-16,1-2 0,2-4 15,2-4-15,3 1 0,0 1 0,-1 3 16,1 2-16,-2-1 16,-2 2-16,3-1 0,-1 1 15,-2 7-15,0 2 0,4 2 0,0 4 16,1 3-16,0 1 0,2 1 16,2 1-16,0 3 0,0 2 15,3 3-15,3 0 0,-6-2 16,-4-1-16,-2-1 0</inkml:trace>
  <inkml:trace contextRef="#ctx0" brushRef="#br0" timeOffset="48564.7526">20286 2947 0,'0'0'0,"0"0"15,0 0-15,0 0 0,-15 19 0,15-19 16,-19 17-16,19-17 16,-25 24-16,9-6 0,0 3 15,0 1-15,2-1 0,-1 7 16,1 0-16,3-4 0,4-2 0,3-3 16,4-3-16,6-4 0,3-2 15,6-7-15,5-4 0,3-3 16,3-1-16,5-5 0,1-4 15,-4-1-15,-3-3 0,-1-2 16,-2-2-16,-3 1 0,-1 2 0,-5-5 16,-5-1-16,-5 4 0,-3 1 15,-5 2-15,-6 4 0,-2 4 16,-4 2-16,-4 6 0,-3 6 16,2-1-16,1 0 0,2 0 15,3 4-15,2 2 0,4 4 0,3-3 16,0-1-16,2-2 0</inkml:trace>
  <inkml:trace contextRef="#ctx0" brushRef="#br0" timeOffset="48765.1598">20616 3108 0,'0'0'0,"0"0"16,0 0-16,32-3 0,-20 0 0,5 1 15,1-1-15,2 1 16,0-1-16,5 1 0,1-1 16,-2 0-16,-2-1 0,0 3 0,-1 0 15,-2 1-15,-4-1 0,-2-1 16,-1 1-16,-3 1 0</inkml:trace>
  <inkml:trace contextRef="#ctx0" brushRef="#br0" timeOffset="49466.1471">20240 3749 0,'0'0'0,"0"0"0,0 0 16,-33 1-16,33-1 0,-41 2 0,8-1 15,-12-1-15,-1-1 0,-22 2 16,-5 2-16,-1-3 0,1-1 16,-22-2-16,-17 0 15,9 0-15,9 1 0,-43-8 0,-9-7 16,29 1-16,21 2 0,5-8 15,3-4-15,14-4 0,11-3 16,-1-11-16,-1-6 0,15 5 0,9 4 16,6-9-16,3-6 15,10 5-15,8 5 0,12-11 0,7-8 16,5 5-16,2 2 0,12-10 16,10-7-16,5 15 0,5 12 15,16-14-15,10-8 0,-8 5 16,-6 5-16,28 4 0,20 2 15,-7 12-15,-3 6 0,19-2 16,15-2-16,-10 10 0,-7 7 0,29 3 16,20 5-16,-17 7 0,-10 7 15,19 11-15,13 5 16,-19 2-16,-16 1 0,9 10 0,4 5 16,-23 3-16,-15 1 0,2 7 15,2 2-15,-23-5 0,-16-4 16,-7 10-16,-3 8 0,-19-7 15,-13-4-15,-11 10 0,-9 9 16,-5-6-16,-3-2 0,-19 4 16,-12 3-16,-4-7 0,-1-4 0,-17 2 15,-10 2-15,6-5 0,5-2 16,-18-3-16,-10-1 16,2-8-16,2-6 0,-28 14 15,-18 8-15,29-15 0,20-11 0,8-5 16,6-6-16,-4 3 0,-3 1 15,5-2-15,4 0 0,18-5 16,13-5-16,7-2 0</inkml:trace>
  <inkml:trace contextRef="#ctx0" brushRef="#br0" timeOffset="49733.5425">19327 3803 0,'0'0'0,"0"0"0,0 0 15,0 0-15,15 21 0,-15-21 16,9 26-16,-4-9 0,-1 0 0,1-3 16,-2-1-16,0-2 0</inkml:trace>
  <inkml:trace contextRef="#ctx0" brushRef="#br0" timeOffset="50199.8057">20104 3800 0,'0'0'16,"0"0"-16,0 0 0,0 0 16,0 0-16,-29 8 0,29-8 15,-47 19-15,20-7 0,-7 3 0,-6 0 16,-12 4-16,-1 0 0,-17 6 16,-5 0-16,-6 0 0,7-2 15,-6 1-15,4 0 0,14-4 16,11-5-16,7-4 0,11-4 15,10-1-15,8-3 0,15-3 16,7-3-16,11-3 0,8 0 0,19-7 16,13-4-16,0 2 0,2 1 15,9-2-15,9 0 16,-2 2-16,-10 4 0,25-3 0,-9 3 16,-25 3-16,-15 3 0,-18 2 15,-10 2-15,-14 0 0,-9 5 0,-21 5 16,-13 6-16,12-7 15,-5 1-15,-14 5 0,-8 6 16,4 0-16,3 0 0,-4 11 0,-5 5 16,5-1-16,10-7 0,-12 8 15,6-6-15,16 0 0,9 1 16,9 0-16,5 1 16,3-4-16,2-2 0,5 3 0,3 2 15,0-18-15,0 1 16,4-2-16,0 0 0,-2-2 0,1-3 0,-2-2 15,-1-1-15,0-2 0</inkml:trace>
  <inkml:trace contextRef="#ctx0" brushRef="#br0" timeOffset="50450.6253">19563 4269 0,'0'0'0,"0"0"0,17 4 0,-7-2 15,1 1-15,2 4 0,2 1 16,4 5-16,-1 1 0,-4 3 0,-1 1 16,-2 0-16,-2 1 0,-2 0 15,-3-1-15,-2 1 0,-2-1 16,-3-3-16,-3 0 16,-1-1-16,-3 0 0,-2-1 0,-3 0 15,1-2-15,1-1 16,-6 0-16,-4-2 0,2-1 0,1-3 15,0 1-15,4-1 0,3-2 16</inkml:trace>
  <inkml:trace contextRef="#ctx0" brushRef="#br0" timeOffset="50584.0445">19408 4446 0,'0'0'16,"0"0"-16,0 0 0,0 0 0,22-19 16,-22 19-16,27-9 0,-10 7 15,0-2-15,1 3 0,0 2 16,-1 1-16,0 2 0,-3 0 15,-2-1-15,-1 0 0</inkml:trace>
  <inkml:trace contextRef="#ctx0" brushRef="#br0" timeOffset="50716.8479">19400 4583 0,'0'0'0,"0"0"15,0 0-15,0 0 0,30-13 0,-30 13 16,34-10-16,-14 4 0,1 0 15,3 0-15,2-1 0,-2 1 16,-5 1-16,-1 0 0</inkml:trace>
  <inkml:trace contextRef="#ctx0" brushRef="#br0" timeOffset="51120.0271">19962 4313 0,'0'0'0,"0"0"15,0 0-15,0 0 0,-12 24 16,12-24-16,-6 26 0,2-13 16,2 0-16,0-2 0,1-4 15,2-1-15,1-3 0,1-5 16,3-2-16,0-1 0,2-1 0,1-2 16,0-1-16,1-5 0,1-1 15,2-4-15,0 2 0,0 3 16,1 1-16,-3 2 0,-3 0 15,0 3-15,-1 4 0,-1 0 16,0 4-16,-2 3 0,0 2 16,-3 6-16,-1 5 0,-1 6 15,-2 4-15,1 0 0,0 2 16,1-1-16,0-3 0,-1 5 16,-1-2-16,1-4 0,0-4 0,0-2 15,1-2-15,0-5 0,0-2 16,-2-3-16,-1 0 0,-4-3 15,-3 0-15,-5-4 0,-5 0 16,0-2-16,-1-1 0,-3-1 16,-1-4-16,2-3 0,2-2 15,0 0-15,4 3 0,4 2 0</inkml:trace>
  <inkml:trace contextRef="#ctx0" brushRef="#br0" timeOffset="51602.4109">22275 2694 0,'0'0'15,"0"0"-15,0 0 0,-17 18 0,17-18 16,-21 22-16,7-3 0,-1 4 0,-3 4 16,-6 11-16,-1 2 15,-1 2-15,1-1 0,-6 7 16,1 0-16,-2 1 0,4-5 0,3-8 15,6-3-15,3-5 0,4-3 16,3-5-16,4-3 0,0-4 16,2-2-16,0-2 0</inkml:trace>
  <inkml:trace contextRef="#ctx0" brushRef="#br0" timeOffset="51952.2126">22317 3016 0,'0'0'16,"0"0"-16,0 0 0,-20 23 0,11-12 15,1 5-15,-1 3 0,2 4 16,2 0-16,2 6 0,7-1 16,5-7-16,4-5 0,12-2 15,8-4-15,0-5 0,2-3 16,2-8-16,3-7 0,-4-2 15,-2-1-15,3-5 0,-4-2 16,-8-1-16,-6 2 0,-10 0 16,-8 1-16,-6 3 0,-2 1 0,-14 2 15,-10 3-15,-3 3 0,-2 3 16,-1 3-16,-1-1 16,7 4-16,6 3 0,-1 1 0,1 0 15,10 2-15,3 0 0,7 1 16,7 1-16,4-2 0,4-2 15,-3-1-15,-2-1 0,0 0 0</inkml:trace>
  <inkml:trace contextRef="#ctx0" brushRef="#br0" timeOffset="52318.603">22966 2962 0,'0'0'16,"0"0"-16,0 0 0,-17 22 15,7-12-15,-2 5 0,-3 3 16,1 1-16,0 2 0,-4 4 16,2 1-16,2-5 0,3-3 0,-1 0 15,1-4-15,3-5 0,2-3 16,3-3-16,3-3 16,0 0-16,4-7 0,1 0 0,4-5 15,2-3-15,3-2 0,4-1 16,7-1-16,-1 1 0,0-1 15,9-3-15,2 1 0,-2 2 16,-2 4-16,5 0 0,-3 5 16,-5 3-16,-2 1 0,-4 8 0,-5 2 15,-4 3-15,-2 2 0,-6 2 16,-3 3-16,-3 2 0,-2 1 16,-6 3-16,-4 1 0,1 1 15,0-1-15,-1 2 0,0 0 16,2-1-16,1-4 0,0 0 15,3-3-15,1-4 0</inkml:trace>
  <inkml:trace contextRef="#ctx0" brushRef="#br0" timeOffset="52786.4297">23819 2947 0,'0'0'0,"0"0"0,0 0 15,0 0-15,0 0 0,-27-8 16,27 8-16,-36 8 0,15-3 0,-3 1 16,-5 3-16,1 2 0,2 3 15,-8 4-15,0 2 16,6-2-16,6-2 0,3 4 0,7 1 16,7-5-16,5-2 0,10-3 15,7-4-15,5-3 16,5-4-16,7-8 15,8-4-15,-6 0 0,-4-1 0,3-3 16,-2-2-16,-5 0 0,-4 1 0,-2-1 16,-2 0-16,-4 4 0,-4 3 15,-5 4-15,-2 3 0,-5 4 16,-7 6-16,-3 2 0,-5 5 16,-2 3-16,1 7 0,-5 7 15,-3 6-15,0 3 0,1 1 16,1 3-16,5-2 0,3-7 15,4-5-15,4-5 0,0-2 16,2-5-16,1-3 0,-2-3 0,2-3 16,-3-1-16,-1-1 0,-8-5 15,-6-3-15,-4-3 0,-4-2 16,-6-4-16,-6-4 0,8 4 16,7 1-16,4 3 0</inkml:trace>
  <inkml:trace contextRef="#ctx0" brushRef="#br0" timeOffset="53320.181">20078 3720 0,'0'0'0,"0"0"0,0 0 15,0 0-15,0 0 0,35-3 0,-35 3 16,42 0-16,-14 0 0,7-1 16,7-1-16,15-1 0,4-2 0,24 0 15,8 0 1,18-4-16,-3-1 0,30-3 0,5-2 15,11 3-15,-9 5 0,63-4 16,-15 2-16,-29 2 0,-19 2 16,1 0-16,3 0 0,-21 1 15,-13-2-15,-1 6 0,1 2 16,-20 0-16,-15 0 0,-9-2 0,-7 0 16,-12-3-16,-8-1 0,-12 1 15,-8-1-15,-11 4 0,-7 1 16,-2 2-16,-1-3 0,0 1 15</inkml:trace>
  <inkml:trace contextRef="#ctx0" brushRef="#br0" timeOffset="58025.0607">24515 2487 0,'0'0'16,"0"0"-16,26-2 0,-26 2 0,28-4 15,-8 1-15,5 1 0,8 0 16,1-1-16,2 2 0,3-1 15,6 0-15,-2 0 0,-1-2 16,0 1-16,-7-1 0,-4 2 0,0-1 16,-4 1-16,-8 2 0,-2 1 15,-4 0-15,-2-1 0,-2 1 16</inkml:trace>
  <inkml:trace contextRef="#ctx0" brushRef="#br0" timeOffset="58159.0867">25002 2641 0,'0'0'16,"0"0"-16,0 0 0,-7 23 0,3-10 16,-2 5-16,-1 2 0,0 4 15,-2 3-15,-3 8 0,1 2 16,0-2-16,0-2 0,0 4 16,1-4-16,2-6 0,1-6 15,2-3-15</inkml:trace>
  <inkml:trace contextRef="#ctx0" brushRef="#br0" timeOffset="58307.888">24954 2856 0,'0'0'0,"0"0"0,0 0 16,37-17-16,-20 10 0,4-1 0,2 1 16,6-5-16,-1 0 0,-4 2 15,-2 2-15,-5 3 0,-1 0 0,-3 1 16,-2 0-16,-2 1 0</inkml:trace>
  <inkml:trace contextRef="#ctx0" brushRef="#br0" timeOffset="58558.3227">24693 2824 0,'0'0'0,"0"0"16,0 0-16,-7 22 0,7-22 0,-10 28 15,4-7-15,0 0 0,1 1 16,1 5-16,4-3 0,6-2 16,3-2-16,5-7 0,5-2 15,4-4-15,3-2 0,2-4 16,1-2-16,3-3 0,-4 1 16,-1-1-16,-3-2 0,-5 1 15,-4 0-15,-3 0 0,-2 2 16,-2 0-16</inkml:trace>
  <inkml:trace contextRef="#ctx0" brushRef="#br0" timeOffset="58925.5596">24341 2850 0,'0'0'0,"0"0"0,0 0 15,0 0-15,12 20 0,-12-20 16,12 33-16,-6-12 0,-2 2 0,1 3 16,-1 2-16,-2-1 0,-2-4 15,-2 6-15,-3-1 0,-3-4 16,0-2-16,-7 5 0,-4-2 16,-2-3-16,-2-2 0,-2-5 15,-4-4-15,4-3 0,1-3 16,0-5-16,0-4 0,4-2 15,4-1-15,7-3 0,5-4 16,6 0-16,3-3 0,6 1 0,5 3 16,7 1-16,6 1 15,11 5-15,9 4 0,-4 1 16,-3 0-16,11 5 0,2 2 16,10 1-16,1-1 0,0-1 0,0-1 15,-16-2-15,-14-1 16,-8 2-16</inkml:trace>
  <inkml:trace contextRef="#ctx0" brushRef="#br0" timeOffset="59261.5371">25989 2567 0,'0'0'0,"0"0"16,0 0-16,0 0 0,0 0 0,-22 11 15,22-11-15,-44 17 0,16-4 0,-8 3 16,-4 5-16,-16 3 0,-1 1 16,-11 1-16,2-1 0,1 4 15,11-2-15,12-8 0,9-6 16,9-2-16,8-3 0,13-4 16,10-3-16,10-6 0,6-2 15,11-3-15,10 2 0,3-1 16,1 1-16,-1-3 0,1 0 15,4-2-15,-4 2 0,-8 1 16,-6 1-16,-9 0 0,-6-1 16,-7 1-16,-4 1 0,-6-1 0,-5 1 15,-6 0-15,-5 0 0,3 1 16,2 2-16,2 1 0</inkml:trace>
  <inkml:trace contextRef="#ctx0" brushRef="#br0" timeOffset="59508.9712">25644 2457 0,'0'0'0,"0"0"0,0 0 15,-14 25-15,14-25 0,-22 37 0,4-11 16,0 5-16,-2 1 0,-5 17 16,2 6-16,-2 6 0,4-4 15,2 2-15,6-7 0,8-11 16,6-9-16,7-4 0,8-8 15,5-9-15,5-4 0,5-8 16,2-5-16,3-5 16,0-2-16,1-3 0,2-3 15,-5 3-15,-3-2 0,-3 3 0,-7 3 16,-6 3-16</inkml:trace>
  <inkml:trace contextRef="#ctx0" brushRef="#br0" timeOffset="59662.7474">25704 2897 0,'0'0'0,"0"0"15,0 0-15,0 0 0,0 0 16,8 26-16,-8-26 0,17 24 16,-2-9-16,2 1 0,4 1 15,1 0-15,2-1 0,11 5 16,1-1-16,1-1 0,1-4 16,7 6-16,-2-1 0,-8-4 0,-6-3 15,-6-3-15</inkml:trace>
  <inkml:trace contextRef="#ctx0" brushRef="#br0" timeOffset="60544.0056">23955 4034 0,'0'0'0,"0"0"15,0 0-15,0 0 0,0 0 16,26 18-16,-26-18 0,32 13 16,-15-7-16,5 1 0,5 0 15,-1-1-15,2-4 0,10 1 16,3-2-16,-3-3 0,-4-1 0,7-5 15,-3-5-15,-4 2 0,-3-1 16,-2 0-16,-3-3 16,-5 2-16,-3-2 15,-8 1-15,-7-1 0,-5 0 0,-6 0 0,-6 6 16,-7 7-16,-4 1 0,-5 1 16,-6 4-16,-7 5 0,2 2 15,1 3-15,-4 8 0,2 6 16,7-1-16,4 0 0,3 8 15,7 3-15,10-2 0,8 0 0,11-4 16,8 1-16,3-7 16,2-2-16,11-6 0,7-3 0,0-4 15,1-5-15,6-5 0,6-4 16,-1-3-16,0 0 0,1-7 16,-2-3-16,-6-2 0,-5-2 15,-11 7-15,-8 4 0,-5 2 0</inkml:trace>
  <inkml:trace contextRef="#ctx0" brushRef="#br0" timeOffset="60760.5859">24810 3927 0,'0'0'0,"0"0"0,14 15 0,-4-5 15,1 4-15,3 4 0,3 6 16,3 6-16,-1 2 0,6 3 15,1-2-15,-1-4 0,-3-4 16,-4-3-16,-1-1 0,-3-4 16,-2-3-16,-3-3 0,-2-2 15,-2-5-15,-1-3 0,-2 0 0,0 0 16,0-1-16</inkml:trace>
  <inkml:trace contextRef="#ctx0" brushRef="#br0" timeOffset="60961.1109">25254 3873 0,'0'0'0,"0"0"15,0 0-15,-25 22 0,25-22 0,-37 28 16,12-7-16,-3 2 0,1 3 16,-13 12-16,-2 1 0,-4 6 15,4-4-15,1 2 0,9-4 16,8-11-16,6-7 0,6-4 15,6-3-15,6-6 0,5-4 0,0-3 16,-2 1-16,0-1 0</inkml:trace>
  <inkml:trace contextRef="#ctx0" brushRef="#br0" timeOffset="61244.9062">25868 3625 0,'0'0'0,"0"0"16,0 0-16,0 0 0,0 0 0,-8 29 16,8-29-16,-22 37 0,9-15 15,-2 6-15,-3 6 0,2 0 16,-1 2-16,-2 8 0,2 9 16,4-8-16,6-7 0,7 2 15,6-5-15,3-10 0,2-9 0,9-7 16,7-4-16,-5-4 15,0-2-15,4-4 0,-1-1 16,-1-1-16,-5 0 0,-1-3 0,-4-3 16,-1 3-16,-5 2 0,-1 3 15</inkml:trace>
  <inkml:trace contextRef="#ctx0" brushRef="#br0" timeOffset="61415.3514">25591 3939 0,'0'0'15,"0"0"-15,0 0 0,0 0 0,0 0 16,0 0-16,39-15 16,-39 15-16,40-6 0,-14 5 0,5 0 15,1 0-15,1 0 0,11-1 16,0-1-16,-2 1 0,-3 2 16,5 2-16,-4-1 0,-7-1 15,-7 1-15,-4-1 0</inkml:trace>
  <inkml:trace contextRef="#ctx0" brushRef="#br0" timeOffset="61778.5087">26126 4047 0,'0'0'0,"0"0"0,23-5 15,-6 2-15,2 1 0,8-1 16,4-1-16,-2 1 0,-2-1 0,3-1 15,2-1-15,3-1 16,-3-1-16,-3 0 0,-4-1 16,-4 0-16,-4 1 0,-5-3 0,-4-2 15,-4 1-15,-3 1 0,-8 1 16,-5 0-16,-4 3 0,-3 2 16,-5 3-16,-5 2 0,-1 2 15,1 3-15,-2 4 0,0 3 16,0 1-16,1 1 0,-1 5 15,5 5-15,6-1 0,6 1 0,7 0 16,7 1-16,6 1 16,4-2-16,7-5 0,6-5 0,5-3 15,3-4-15,8-6 0,8-2 16,-3-2-16,-2 0 0,-5-2 16,-8 2-16,-8 1 0</inkml:trace>
  <inkml:trace contextRef="#ctx0" brushRef="#br0" timeOffset="62130.8054">26838 3942 0,'0'0'0,"0"0"0,0 0 16,-16 25-16,7-12 0,-1 6 15,0 2-15,-2 7 0,0 0 16,1-2-16,0-2 0,2-4 15,1-2-15,1-2 0,0-5 16,3-6-16,0-3 0,3-6 0,2-3 16,3-3-16,0-4 0,5-5 15,3-5-15,2-1 0,4-1 16,6-7-16,3-2 0,0 4 16,2 3-16,3-1 0,-1 3 15,-7 6-15,-4 6 0,-3 3 16,-1 6-16,-3 5 0,-2 4 0,-3 3 15,-2 7-15,-2 0 16,-4 4-16,-3 5 0,-1 5 16,-1 2-16,-2 1 0,0 8 0,1 1 15,1-4-15,2-4 0,1-8 16,0-5-16,1-3 0</inkml:trace>
  <inkml:trace contextRef="#ctx0" brushRef="#br0" timeOffset="62613.7814">27577 3956 0,'0'0'15,"0"0"-15,0 0 0,-3-17 0,-1 10 16,-1-1-16,-2 0 0,-3 1 16,-2 0-16,-3 1 0,-5 3 15,0 1-15,0 0 0,-8 5 16,-3 0-16,1 6 0,2 2 0,2 6 15,2 3-15,-2 6 0,4-1 16,6 1-16,4 2 16,5-5-16,5-1 0,5-6 0,6-3 15,3-5-15,5-2 0,6-7 16,5-4-16,1-1 0,0-2 16,5-8-16,0-4 0,-3-2 15,-2-2-15,-1-3 0,2-5 16,-4 1-16,-1 1 0,0-12 15,-3-4-15,-2 3 0,-4 4 0,1 4 16,0 2-16,-4 8 0,-3 6 16,-1 3-16,-2 3 15,-2 3-15,-3 6 0,-2 4 0,-2 0 16,-2 5-16,-1 4 0,-3 6 16,-3 6-16,-2 4 0,-1 2 0,-4 10 15,-3 5-15,-2 6 16,1-2-16,4 1 0,4 1 15,3-2-15,4-8 0,4-9 16,2-5-16,1-4 0,0-3 0,3-3 16,1-2-16,0-3 0,-2-3 15,0 0-15</inkml:trace>
  <inkml:trace contextRef="#ctx0" brushRef="#br0" timeOffset="62945.7847">27822 4001 0,'0'0'0,"0"0"0,0 0 16,0 0-16,24-3 0,-24 3 0,31-2 16,-14 1-16,1 1 0,2-3 15,2 1-15,-1-1 0,-1-2 16,5 0-16,1 0 0,-6-3 16,-1-1-16,-3-3 0,-4 0 15,-3-1-15,-4 2 0,-5-1 16,-5 0-16,-4 0 0,-2 1 0,-5 3 15,-2 1-15,-2 3 16,-2 1-16,-5 4 0,0 5 16,2 2-16,3 3 0,2 3 15,2 4-15,1 2 0,3-1 0,4 5 16,4 2-16,3 1 0,3 0 16,6 0-16,4-1 0,4-3 15,4-4-15,12 1 0,9-4 16,-8-4-16,-8-3 0,-4-1 15</inkml:trace>
  <inkml:trace contextRef="#ctx0" brushRef="#br0" timeOffset="63346.6499">28727 3893 0,'0'0'0,"0"0"16,0 0-16,0 0 0,-9-22 0,9 22 15,-19-13-15,5 8 16,-4 1-16,-3 3 0,-4 2 15,-1 3-15,-2 1 0,-8 7 16,-1 4-16,4 1 0,1 2 0,-2 7 16,3 0-16,9 0 0,7-2 0,6 3 15,7-3 1,5-10-16,5-4 0,9-4 0,10-6 16,3-3-16,1-4 0,11-7 15,4-3-15,-5-4 0,-1-1 16,8-11-16,-1-6 0,-5 0 15,-4-1-15,1-7 0,1-6 16,-3-1-16,-6 6 0,-3 4 16,-3 1-16,-4 8 0,-5 7 0,-5 9 15,-4 4-15,-4 9 0,-3 6 16,-4 12-16,-5 7 0,-2 2 16,-2 2-16,-9 9 0,-7 4 15,1 6-15,-1 0 0,-5 14 16,-5 9-16,-2 5 0,4-4 15,0 6-15,3 3 0,-3 7 0,10-26 16,10-17-16</inkml:trace>
  <inkml:trace contextRef="#ctx0" brushRef="#br0" timeOffset="63864.1414">26559 4232 0,'0'0'16,"-15"4"-16,-4 2 0,2-1 0,-4 1 16,-18 5-16,-9 4 0,-3 2 15,-2 0-15,-21 12 0,-20 12 16,6-2-16,5-3 0,-16 7 16,-13 5-16,20-6 0,16-5 15,-19 10-15,19-8 0,19-8 16,13-9-16,16-9 0,13-6 15,6-7-15,5-5 0,4 1 16,3 2-16,0 0 0,3-4 0,2-4 16,3-6-16,-3 5 0,-1 3 15,-3 1-15</inkml:trace>
  <inkml:trace contextRef="#ctx0" brushRef="#br0" timeOffset="64114.5137">25267 4622 0,'0'0'0,"0"0"16,0 0-16,0 0 0,-3 22 0,3-22 15,-11 24-15,11-24 0,-19 35 16,8-15-16,-1-1 0,2 0 16,1-2-16,2 2 0,2-2 15,6-4-15,5-3 0,8-6 16,8-6-16,5-3 0,4-2 15,5-3-15,7-2 0,5-2 0,-3 0 16,4 1-16,-3 2 16,-9 5-16,-7 5 0,-7 0 0,-6-1 15,-2 1-15</inkml:trace>
  <inkml:trace contextRef="#ctx0" brushRef="#br0" timeOffset="66466.2025">1965 6661 0,'0'0'0,"0"0"0,0 0 15,37-8-15,-20 3 0,3 1 16,6-1-16,8-2 0,5 0 0,5 0 16,1 3-16,17-3 0,-1 0 15,18-1-15,0 1 0,2 1 16,-1 2-16,18-3 0,2-3 15,12 1-15,-3 1 0,44 1 16,-8 4-16,-16 1 0,-11 1 16,-3 1-1,-1 2-15,-8 0 0,-6-1 0,-5 2 0,-4 2 16,-2-5-16,-3-3 0,-4-2 0,0 0 16,-16 2-16,-10 3 0,-2-2 15,-5-1-15,-13 1 0,-11 2 16,-7-3-16,-6 0 0,-8 2 15,-6 0-15,2 1 0,-3-2 16,3 2-16</inkml:trace>
  <inkml:trace contextRef="#ctx0" brushRef="#br0" timeOffset="67184.7455">2697 5362 0,'0'0'0,"0"0"16,0 0-16,0 0 0,0 0 15,0 0-15,0 0 0,0 0 16,0 0-16,0 0 0,0 0 15,-29-17-15,29 17 0,-25-6 16,6 1-16,-3 1 0,1 2 0,-2 1 16,-6-1-16,1 2 0,2 2 15,-12 3-15,0 2 16,4 0-16,-2 3 0,-1 6 0,1 3 16,6 0-16,4 1 0,4 6 15,7 4-15,3-4 0,4-2 0,5 4 16,7 0-16,6-6 15,4-5-15,10-8 0,6-6 16,2-3-16,3-1 0,0-11 0,2-9 16,1-2-16,-2-1 15,5-10-15,2-7 0,-1-1 0,-7 4 16,3-8-16,-4-1 0,-5 4 16,-4 6-16,-5-6 0,-3-2 15,0 6-15,-4 4 0,-1 9 16,-2 8-16,-4 5 0,-3 4 0,-3 6 15,0 3-15,-7 5 16,1 5-16,-6 10 0,-2 10 16,2 1-16,2-3 0,-7 8 15,-2 1-15,2 6 0,2 5 0,2 1 16,1 1-16,3-4 0,2-4 16,6-4-16,1-3 0,3-6 15,2-3-15,0-4 0,2-3 16,-1-6-16,-3-2 0,0-3 15</inkml:trace>
  <inkml:trace contextRef="#ctx0" brushRef="#br0" timeOffset="67517.9436">2848 5514 0,'0'0'0,"0"0"16,0 0-16,23-3 0,-23 3 15,25-1-15,-6 0 0,1-2 16,1 1-16,1-2 0,0 2 15,6-3-15,1 0 0,-1-1 16,-2-1-16,-4-2 0,-2 1 0,-5-2 16,0-1-16,-8 0 0,0 2 15,-5-2-15,-4-2 16,-6 3-16,-3 1 0,-3 3 0,-1 1 16,-6 4-16,-3 2 0,0 4 15,-1 4-15,-4 5 0,3 3 16,4 1-16,0 3 0,4 0 15,4 3-15,5 1 0,6 2 16,4-1-16,4-1 0,5-1 16,8-2-16,5-3 0,6-4 0,14-1 15,7-1-15,-11-4 0,-11-2 16,-3 0-16</inkml:trace>
  <inkml:trace contextRef="#ctx0" brushRef="#br0" timeOffset="67753.2816">3824 5267 0,'0'0'0,"0"0"15,0 0-15,-18 6 0,18-6 0,-29 14 16,7-5-16,0 4 0,-3 1 16,-1 4-16,-3 4 0,-5 6 15,2 1-15,-1 9 0,7-1 16,4-1-16,6-3 0,6-3 15,7-4-15,4-1 0,8-4 0,6-6 16,4-4-16,4-3 0,6-3 16,7-4-16,0-2 15,-1-6-15,-1-3 0,-5 1 0,-9 4 16,-3-1-16</inkml:trace>
  <inkml:trace contextRef="#ctx0" brushRef="#br0" timeOffset="68084.6195">4055 5306 0,'0'0'0,"0"0"0,0 0 16,0 0-16,0 0 0,-9 34 15,9-34-15,-12 35 0,5-14 0,-2 3 16,-1 1-16,1 0 0,0 0 16,-1 4-16,1-2 0,2-5 15,3-3-15,1-4 0,0-4 16,0-4-16,3-2 0,3-6 15,1-3-15,1-3 0,2-4 0,1-3 16,0-4-16,2 0 0,0-2 16,-1-1-16,0-2 15,1 0-15,2 2 0,-2-1 0,0 2 16,-1 2-16,-4 1 0,2 5 16,-3 2-16,2 5 0,3 2 15,-2 3-15,4 2 0,0 4 16,0 2-16,0 3 0,-1 2 15,-1-2-15,-2-2 0,-2-1 16</inkml:trace>
  <inkml:trace contextRef="#ctx0" brushRef="#br0" timeOffset="68434.9913">4258 5477 0,'0'0'0,"0"0"15,0 0-15,0 0 0,0 0 16,32 10-16,-32-10 0,25 6 0,-25-6 16,31 5-16,-12-3 15,0 0-15,2 0 0,-1-3 0,-1-4 16,0 0-16,-2-2 0,5-5 16,-1-4-16,-2 3 0,-3-1 15,-7 1-15,-2-2 0,-4 2 16,0 0-16,-8 2 0,0-1 15,-4 4-15,-1 3 0,-4 3 16,-3 2-16,-4 3 0,1 4 0,0 4 16,-2 4-16,4 2 0,-1 2 15,-3 7-15,3 2 0,7-1 16,5 1-16,5 0 0,3-3 16,6 0-16,3-2 0,5-4 15,7-2-15,7-5 0,5-5 16,-1-1-16,-7-1 0,-6-1 15</inkml:trace>
  <inkml:trace contextRef="#ctx0" brushRef="#br0" timeOffset="68805.5106">5047 5325 0,'0'0'0,"0"0"0,0 0 15,0 0-15,-24 4 0,24-4 16,-34 12-16,12-1 0,-2 4 15,-1 0-15,-3 2 0,-1 5 16,2 3-16,4-2 0,3 2 16,1 4-16,5-1 0,6-5 15,3-4-15,7-5 0,8-3 0,5-7 16,5-3-16,2-4 0,3-3 16,3-2-16,1-3 0,-1-3 15,-3-1-15,-1-3 0,-1-4 16,-2 2-16,0 0 0,-4-2 15,-4 1-15,-4 3 0,-4 1 0,0 5 16,-1 5-16,-2 2 16,-1 3-16,-1 2 0,-3 8 15,1 1-15,-1 3 0,3 2 16,0 3-16,0 4 0,3 2 0,5 5 16,3 0-16,-1-2 0,2 2 15,2-6-15,3-5 0,-4-5 16,-2-1-16,-2-3 0</inkml:trace>
  <inkml:trace contextRef="#ctx0" brushRef="#br0" timeOffset="69136.0533">5682 5200 0,'0'0'0,"0"0"0,0 0 16,-23 8-16,23-8 0,-32 12 15,12-2-15,-2 2 0,-1 1 0,0 3 16,0 1-16,-2 5 0,4-2 16,6 0-16,5-2 15,6-1-15,4 0 0,5-1 16,7-2-16,-1 0 0,4 0 0,-1 2 16,2-1-16,1-3 0,-4-1 15,-4 2-15,-2 1 0,-7-2 16,-3 0-16,-1 0 0,-5 2 15,-3-2-15,-2 1 0,-4-4 16,-2 1-16,-1-2 0,-1 1 0,-3 0 16,2-1-16,-1-2 0,4-2 15,1 1-15,6-2 0,1-1 16</inkml:trace>
  <inkml:trace contextRef="#ctx0" brushRef="#br0" timeOffset="69453.1852">5707 5455 0,'0'0'0,"0"0"16,0 0-16,32 3 0,-32-3 0,30 1 15,-12 1-15,-2 0 0,3-1 16,5-1-16,1-1 16,-2-3-16,-2-2 0,-3 0 0,0-3 15,-3 0-15,-1-1 0,-4-1 16,-2-1-16,-4 0 0,-4 3 15,-4-2-15,-3 0 0,-4 2 16,-5 1-16,-2 5 0,-3 4 16,0 1-16,-4 2 0,2 2 0,-3 5 15,-3 4-15,3 2 0,4 3 16,3 2-16,6 0 0,2 0 16,4 0-16,4 2 0,5-1 15,6 1-15,6-1 0,6-3 16,4-2-16,5-4 0,-4 1 15,-3-4-15,-6-2 0</inkml:trace>
  <inkml:trace contextRef="#ctx0" brushRef="#br0" timeOffset="69853.2033">6490 5412 0,'0'0'0,"0"0"0,0 0 15,0 0-15,-2-22 0,2 22 16,0 0-16,-21-22 0,8 16 0,-4 3 15,-2 1-15,-1 4 16,-4 1-16,-6 6 0,-2 3 16,3 3-16,-1 3 0,4 1 15,1 2-15,0 4 0,5 0 0,7-2 16,6 0-16,7-4 0,5-4 16,6-3-16,5-4 0,4-4 15,6-2-15,1-4 0,3-2 16,1-4-16,1-5 0,4-7 15,-1-3-15,-3-3 0,0-1 16,-3-4-16,-4-4 0,0-3 0,-7-1 16,3-5-16,-3-1 0,-3 2 15,-1 3-15,-2 6 16,-1 6-16,-4 4 0,-1 6 0,-2 3 16,-1 4-16,-2 5 0,-1 6 15,-3 4-15,-1 6 0,-1 6 16,-2 7-16,-3 3 0,-3 7 15,-8 13-15,-2 3 0,1 8 16,1 5-16,-2 11 0,-2-1 0,8-18 16,4-14-16,2-9 0</inkml:trace>
  <inkml:trace contextRef="#ctx0" brushRef="#br0" timeOffset="75511.8934">6428 6534 0,'0'0'0,"0"0"0,0 0 15,0 0-15,27-4 0,-27 4 16,31-1-16,-13 0 0,2 1 0,8-1 15,3 1-15,10-2 16,0 0-16,13-1 0,6 0 16,1-1-16,-1 3 0,19 0 0,2 0 15,0-2-15,-1-1 0,23 0 16,5-3-16,10 1 0,-6 2 16,55-3-16,-9 0 15,-20 1-15,-14-1 0,8 3 0,8 2 16,-10 2-16,-7 1 0,13-2 15,7-2-15,-10 1 0,-8 1 16,13 2-16,9 2 0,-15 0 0,-11 1 16,8-1-1,7 2-15,-11-7 0,-8-4 0,9 1 0,5 0 16,-14 2-16,-9-2 0,5 3 16,1 1-16,-16-1 0,-10-2 15,-2-1-15,-3 1 16,-12 2-16,-9 3 0,-7-1 0,-5 0 15,-8-1-15,-5-1 0,-7-1 16,-5-1-16,-10 1 0,-6 2 16,-9 1-16,-3-3 0,-4 3 0,-1 0 15,-16 0-15,-11 0 16,11 0-16,6 0 0,6 0 0</inkml:trace>
  <inkml:trace contextRef="#ctx0" brushRef="#br0" timeOffset="81148.0351">13485 6685 0,'0'0'0,"0"0"15,0 0-15,0 0 0,0 0 16,30-4-16,-30 4 0,23-2 15,-23 2-15,28-1 0,-10 0 16,3 1-16,1 0 0,3 1 0,1 2 16,9-2-16,2-1 0,4 0 15,3 0-15,0-1 0,0-2 16,13 1-16,3 1 16,10 1-16,-1 0 0,3-1 0,5-1 15,9-2-15,-5 1 0,15-2 16,1 1-16,-7 2 0,-5 1 15,41-6-15,-7-1 0,-13 1 0,-9 0 16,10-1-16,6 1 16,-9 2-16,-6 4 0,6-3 15,5-3-15,-7 0 0,-4 0 0,8 3 16,8-1-16,-10-2 0,-7-1 16,5 1-16,6-1 15,-9 3-15,-5 1 0,11 3 0,6 1 16,-12-1-16,-7-2 0,5-1 15,4 0-15,-9 1 0,-6 2 0,3 2 16,3 3-16,-7-4 0,-5-3 16,5 5-16,4-1 0,-8-1 15,-6-3-15,3 6 16,2 2-16,-5-1 0,-3-3 0,1 0 16,0 0-16,-13 1 0,-7 0 15,1-2-15,1 0 0,-4 1 16,-4 2-16,0-3 0,-1 0 15,-7 1-15,-6 1 0,-2-1 16,-1-1-16,-3-1 0,-4-1 0,-6 2 16,-5 1-16,-6 1 0,-3 2 15,-3-4-15,0 0 16,-11 2-16,-7 3 0,10-2 0,3-2 16,0 0-16</inkml:trace>
  <inkml:trace contextRef="#ctx0" brushRef="#br0" timeOffset="85468.3151">2151 7933 0,'0'0'0,"0"0"15,0 0-15,0 0 0,0 0 0,34-2 16,-34 2-16,28 4 0,-28-4 16,35 0-16,-13 3 15,3-1-15,-2 1 0,14-1 0,5-4 16,-2 1-16,-1 0 0,14-2 16,1 1-16,2 1 0,3-1 15,13 1-15,3 0 0,-2-1 16,-6 0-16,18-2 0,2 1 15,4-3-15,-7 1 0,7-2 16,2-3-16,32-1 0,-18 3 0,1-1 16,-1 2-16,-9 0 0,-6 0 15,6-1-15,3 0 0,-6 2 16,-3 1-16,11-2 0,12 1 16,-15 3-16,-6 5 0,6-4 15,5-1-15,-8-2 0,-5-4 16,12 2-16,10 2 0,-10 1 15,-10 1-15,9 2 0,4-2 16,-9 2-16,-5 0 0,12 2 0,9 0 16,-11-1-16,-6-1 0,4 1 15,4 1-15,-6-1 0,-4 0 16,9-1-16,9 1 0,-11 2 16,-6 1-16,7-3 0,4 0 15,-5 0-15,-6 1 0,8-2 16,4 1-16,-9 0 0,-6 0 15,7 1-15,6 2 0,-11-1 0,-7-1 16,12 4-16,7 3 16,-9-5-16,-6-4 0,0 2 15,2 2-15,-6 2 0,-3 0 0,10-3 16,6-7-16,-8 7 0,-6 3 16,9 0-16,6 2 0,-11-2 15,-5-4-15,4 1 0,4-2 16,-8 1-16,-5 1 0,6-1 15,4-1-15,-4-1 0,-3-4 0,5 5 16,5 0-16,-9 0 0,-7 2 16,8-1-16,7 0 0,-9 1 15,-7 1-15,3-2 0,4 1 16,-9-1-16,-6 0 0,4 3 16,2 3-16,-5 0 0,-4 1 15,1-2-15,1 0 0,-9-1 16,-6 1-16,3 1 0,4 0 15,-2-2-15,0-1 0,2-1 16,-1 1-16,-6 0 0,-5 0 0,4 1 16,4-2-16,-9-2 0,-4-2 15,5 0-15,2 0 0,-9 0 16,-6 0-16,2 3 0,-1 4 16,-6-5-16,-6-1 0,-5-3 15,-4-1-15,-2 3 0,-4 2 16,0-1-16,1 0 0,-5 0 15,-1-1-15,2 0 0,0-2 16,0 0-16,-1 1 0,0-4 0,0-3 16,1-1-16,0-1 0,2-5 15,0-2-15,0 2 0,1 0 16,6-4-16,2-5 0,1 2 16,0-1-16,4-10 0,0-5 15,0 1-15,1 0 0,1 0 16,0 0-16,-3 5 0,-2 0 15,-1-5-15,-3 0 0,-4 2 16,-3 3-16,-3 2 0,-1 0 0,-1 3 16,-1 3-16,-2 0 15,-2 1-15,-1 4 0,-1-2 0,-1 2 16,-2 0-16,1 1 0,0 2 16,-4 0-16,-2 1 0,1 2 15,1 0-15,-1 1 0,-1 1 16,3 2-16,0 2 0,-2-1 15,0 2-15,-2 1 0,-1-3 0,-3 3 16,-3-1-16,2 2 0,-1 1 16,-3 1-16,-4 1 0,-1 1 15,-2 0-15,-2 0 0,-2 1 16,-2-2-16,-1 1 0,-13 1 16,-2 0-16,2 1 0,0 1 15,-5 1-15,-3 1 0,0 0 16,-2-2-16,-14-1 0,-4-2 15,6 1-15,2 1 0,-17 2 16,-2-1-16,-2 2 0,9-2 0,-35-1 16,2 1-16,14-6 0,11-3 15,-7 5-15,-3 3 0,6-1 16,4 0-16,-2-3 0,-3-2 16,6 1-16,4 0 0,-12 1 15,-8-1-15,7 1 0,6 0 0,-11-1 16,-4-4-16,7 0 15,7 1-15,-4 0 0,-1 1 16,6 1-16,4-1 0,-16-2 16,-12 0-16,13 3 0,7 5 0,-4 2 15,-4 2-15,5-4 0,3-3 16,-14-1-16,-9 0 0,10 5 16,9 6-16,-7-3 0,-4 1 15,10-4-15,6 0 0,-11 0 16,-5 2-16,6 0 0,7-2 0,-8 1 15,-5 1-15,7-2 16,4 0-16,-3 0 0,-3 0 0,7 0 16,7 0-16,-10-2 0,-7 0 15,10-2-15,7 0 0,-11 0 16,-8 1-16,8 2 0,7 1 16,-9-2-16,-7-2 0,9-1 15,4-1-15,-5 0 0,-1-1 16,7 3-16,5-1 0,-7 0 15,-5 0-15,9 0 0,4 0 0,-7-2 16,-8 1-16,11-2 0,8 1 16,-7 3-16,-4 3 15,9-2-15,6-3 0,-5 1 0,-7 0 16,7 5-16,4 4 0,-8-6 16,-7-6-16,11 3 0,6 2 15,-7-2-15,-5 1 0,12 1 16,8 2-16,-6-5 0,-6-1 15,10 5-15,4 4 0,-2-6 16,-4-3-16,11 2 0,6 4 0,-2-6 16,-3-4-16,6 1 0,4 1 15,2 4-15,0 0 0,6 0 16,3 1-16,2-1 0,3 2 16,1-5-16,4-1 0,3 5 15,6 4-15,4 0 0,5 0 0,-3 0 16,-2 1-16,5 3 15,2 6-15,1 6 0,-1 4 16,6-3-16,1-3 0,4 0 16,1 6-16,0 3 0,-1 2 0,1 4 15,-4 4-15,4-5 0,-2-1 16,1 7-16,-1 5 0,2 2 16,-1 1-16,0 7 0,-4 0 15,7-9-15,1 0 0,1 10 16,1 2-16,-2-9 0,0-5 0,3 4 15,-3 0-15,3-4 0,0-4 16,0 5-16,4 3 16,-4-8-16,-3-5 0,4 2 0,1-1 15,2-3-15,-3-2 0,2-1 16,-1 0-16,0-6 0,0-2 16,4-6-16,4-2 0,4-2 15,5-3-15,0-6 0,3-4 16,4-1-16,2 1 0,3-2 15,2-2-15,1 0 0,1 0 0,-6 1 16,-6 3-16,-8 2 0</inkml:trace>
  <inkml:trace contextRef="#ctx0" brushRef="#br0" timeOffset="86553.3023">8353 8179 0,'0'0'0,"21"6"0,5 0 0,7 1 15,0-4-15,17 3 0,18 1 0,13-1 16,2 1-16,2-2 0,2-3 15,32 3-15,-15 1 0,-12-2 16,-6-3-16,-18 4 0,-12 1 16,-12 0-16,-8-1 0,-13-4 15,-8-3-15,-11 1 0,-4 1 16,-4 3-16,-2 2 0,-5 0 16,-5 4-16,-9-3 0,-4 1 0,-2 3 15,-6 6-15,-5 2 0,-4 0 16,-7-1-16,-4-1 0,-4 3 15,-2 0-15,-12 3 0,2 1 16,1-3-16,4-3 0,-25 10 16,13 0-16,10-6 0,6-3 0,13-6 15,9-5-15,13-2 16,6-3-16,8-2 0,6-3 0,6-4 16,5-4-16,5-3 0,6-4 15,5-1-15,4-3 0,8-3 16,6-6-16,3-1 0,-2-3 15,7-2-15,5-2 0,4-4 16,-4 5-16,0-1 0,-1 1 16,-4 6-16,-2 2 0,17-5 15,-8 8-15,-12 7 0,-10 4 0,-5 9 16,-2 6-16,-10 4 16,0 3-16,2 7 0,-1 3 0,-2 5 15,-1 3-15,-3 9 0,-1 5 16,-3 4-16,-1 2 0,-2 4 15,-2 2-15,-1-1 0,-2-3 16,0 6-16,-1-4 0,1-3 16,1-4-16,-4-3 0,-2-4 15,3-2-15,2-3 0,0-8 16,1-6-16,1-5 0,-1-2 0,1-3 16,-1-1-16,-3-7 0,-3-3 15,-3-7-15,-4-6 0,-3-2 16,-2-1-16,-2-5 0,-2-5 15,-3 0-15,0-2 0,-4-3 16,-2-3-16,-1-5 0,4 2 16,-1 2-16,-2 2 0,3 5 15,3 2-15,1 1 0,7 3 16,6 8-16,2 1 0,2 3 16,2 3-16,-1 4 0,-1 2 0,-4 9 15,-2 6-15,6-2 0,2-2 16,2 0-16</inkml:trace>
  <inkml:trace contextRef="#ctx0" brushRef="#br0" timeOffset="91674.8552">12097 7642 0,'0'0'0,"0"0"0,0 0 15,0 0-15,0 0 0,0 0 0,6 23 16,-6-23-16,0 0 0,4 34 16,-4-34-16,0 34 0,0-15 15,-2 3-15,-2 1 0,-2 2 16,-1-1-16,-1 8 0,-2-2 15,0-2-15,0-3 0,1 0 16,1-3-16,2-1 0,0-2 0,0 3 16,0-3-16,3-5 15,-1-3-15,1 0 0,0-1 0,0-2 16,-1-2-16,0-3 0,-3-4 16,2-2-16,-1 0 0,2 0 15,-1 0-15,2 0 0</inkml:trace>
  <inkml:trace contextRef="#ctx0" brushRef="#br0" timeOffset="91895.7497">11864 7960 0,'0'0'0,"0"0"16,0 0-16,0 0 0,0 0 0,0 0 15,0 0-15,26 14 16,-26-14-16,19 16 0,-19-16 16,18 25-16,-9-12 0,0 1 0,0 1 15,0 0-15,0-2 0,-2-2 16,1 0-16,-1-3 0,-1 0 15,1-3-15,-2-3 0,2-2 16,0-2-16,0-4 0,2-2 16,1-1-16,0-1 0,1-2 15,1-3-15,7-6 0,1-1 0,4 1 16,4 2-16,-5 2 0,-3 3 0,-4 2 16</inkml:trace>
  <inkml:trace contextRef="#ctx0" brushRef="#br0" timeOffset="102429.3374">12387 8172 0,'0'0'0,"0"0"16,0 0-16,0 0 0,0 0 0,0 0 15,0 0-15,-6 21 0,6-21 16,-14 21-16,14-21 0,-19 28 16,6-13-16,-3 2 0,-4 1 15,-1 0-15,0 0 0,-2 4 16,4-5-16,3-2 0</inkml:trace>
  <inkml:trace contextRef="#ctx0" brushRef="#br0" timeOffset="102619.6285">12772 8056 0,'0'0'0,"0"0"0,0 0 0,10 17 15,-10-17-15,0 0 0,8 32 16,-6-15-16,0 2 0,-1 1 0,0 4 16,-1 2-16,-1 0 0,0-5 15,0-2-15,1-3 0</inkml:trace>
  <inkml:trace contextRef="#ctx0" brushRef="#br0" timeOffset="102953.224">12335 8401 0,'0'0'0,"0"0"0,0 0 16,0 0-16,32 3 0,-32-3 0,43 4 15,-16-4-15,1 0 0,7 0 16,3-1-16,9 0 0,-4 1 16,8 1-16,-1 0 0,-7-1 15,-4-2-15,-9 0 0,-4 1 16,-6 2-16,-4 2 0,-4 1 15,-4 4-15,-5 2 0,-3 3 0,-6 3 16,-5 5-16,-3 3 16,-1 1-16,0 3 0,-2 1 0,3-3 15,0-2-15,0 4 0,1-3 16,2-3-16,2-3 0,0-3 16,0-4-16,3-3 0,-1-1 15,-2-4-15,-2-1 0,0-4 16,0-3-16,1-4 0,0-4 15,4 4-15,0 2 0,2-1 0</inkml:trace>
  <inkml:trace contextRef="#ctx0" brushRef="#br0" timeOffset="103103.0755">12636 8529 0,'0'0'0,"0"0"0,0 0 16,0 0-16,0 0 0,0 0 0,0 0 16,0 0-16,0 0 0,-24 16 15,24-16-15,-31 18 0,15-7 16,-4 3-16,-2 0 0,-1 1 0,0 0 15,-5 4-15,3 0 16,4-3-16,3-3 0,3-1 0</inkml:trace>
  <inkml:trace contextRef="#ctx0" brushRef="#br0" timeOffset="103320.3962">13409 8461 0,'0'0'16,"0"0"-16,0 0 0,0 0 0,0 0 15,-19 23-15,19-23 0,-29 20 16,29-20-16,-37 25 0,14-9 16,1 0-16,1-1 0,-3 4 15,3-2-15,3-4 0,4-3 0,2-2 16,1-1-16,2-1 0</inkml:trace>
  <inkml:trace contextRef="#ctx0" brushRef="#br0" timeOffset="103553.4081">13374 8690 0,'0'0'0,"0"0"0,0 0 15,21 15-15,-13-9 0,4 2 16,4 1-16,2-1 0,2 0 0,9-1 15,5-1-15,-2 0 16,-2-2-16,8-3 0,-2-3 0,-2-3 16,0-1-16,-4-4 0,-1-1 15,-5-1-15,-4 0 0,-7-3 16,-4-4-16,-5 2 0,-6-2 16,-6 0-16,-7-2 0,4 3 15,2 4-15,2 3 0</inkml:trace>
  <inkml:trace contextRef="#ctx0" brushRef="#br0" timeOffset="103753.6646">13689 8175 0,'0'0'0,"0"0"0,0 0 15,0 0-15,0 0 0,0 33 16,0-33-16,-2 25 0,2-25 15,-4 30-15,1-15 0,2 0 0,0-1 16,2 0-16,2-1 16,0-1-16,0-1 0,2-3 0,1-3 15,0-1-15,-2 0 0,0-2 16</inkml:trace>
  <inkml:trace contextRef="#ctx0" brushRef="#br0" timeOffset="103920.7058">13962 8100 0,'0'0'0,"0"0"16,0 0-16,0 0 0,0 0 0,14 23 15,-14-23-15,3 23 0,-3-23 0,-3 30 16,0-11-16,-1 0 16,1-2-16,0 1 0,-1 0 15,2-2-15,0-3 0,0-1 16</inkml:trace>
  <inkml:trace contextRef="#ctx0" brushRef="#br0" timeOffset="110760.4902">1834 7803 0,'0'0'16,"0"0"-16,0 0 0,0 0 16,0 0-16,0 0 0,0 0 0,0 0 15,31-11-15,-31 11 0,32-6 16,-9 2-16,7 1 0,3 1 16,8 0-16,16 1 0,5-1 15,21 1-15,2 0 0,17 0 16,2 1-16,23 3 15,17 4-15,3 0 0,0-3 0,41 0 16,-31-3-16,-8 0 0,-4 0 16,-10 4-16,-6-1 0,-8-1 15,-11-2-15,-8 0 0,-5-1 16,-13 2-16,-9-1 0,-12 1 16,-9-1-16,-13 0 0,-12-1 15,-8-2-15,-8-2 0,-9-1 0,-4 0 16,-13 2-16,-8 2 15,-9 1-15,-4 1 0,-11-3 16,-12-2-16,0-1 0,-4-2 0,-5 3 16,-3 3-16,-11 0 0,-3 1 15,-12-1-15,-7-1 0,-2 6 16,-4 3-16,-6-3 0,-6-2 16,4 4-16,5 2 0,-8 0 15,-5 2-15,6 1 0,3-1 16,3 0-16,2-1 0,3 4 0,1 4 15,9-7-15,6-4 16,17 1-16,9-1 0,14-1 16,10 0-16,15-3 0,10-2 0,10 3 15,6 4-15,3-11 0,0-6 16,14 0-16,7 0 0,17 3 16,10-1-16,13 3 0,11-1 15,5 2-15,5-1 0,13 0 16,9 1-16,3 2 0,4 0 0,9 3 15,7 1-15,3-3 0,-1-4 16,10 10-16,7 4 0,-2 2 16,-3 2-16,-4-2 0,-2 0 15,-15-1-15,-6-1 0,-12 0 16,-5-2-16,-20-2 0,-13-1 16,-20-1-16,-11-2 0,-17-3 15,-9-3-15,-12 4 0,-7 2 16,-13-1-16,-7-2 0,-26-2 15,-14 0-15,-4-5 0,-3 0 0,-14-4 16,-9-2-16,-11 2 0,-1 1 16,-15 1-16,-5 1 0,2 0 15,2-1-15,-7 3 0,-2 3 16,8 5-16,3 3 0,1-1 16,-1-1-16,10 5 0,6 3 15,4 0-15,3 0 0,17-2 0,9 0 16,11 0-16,6 1 15,10-2-15,7-1 0,13-2 0,7 1 16,11-4-16,11-2 0,5 2 16,5 0-16,15-3 0,7 1 15,15-5-15,10-2 0,7 3 16,6 4-16,17-6 0,11-1 16,3 0-16,3 1 0,9 4 15,11 3-15,-3 1 0,3 0 0,7 1 16,5 0-16,-3 2 0,-4 0 15,1 3-15,0 2 0,-11-1 16,-11 1-16,-5-1 0,-4 0 16,-16 1-16,-8 2 0,-14-3 15,-7-3-15,-17-2 0,-12-1 16,-15-1-16,-10 0 0,-9-2 16,-3 1-16,-18-6 0,-14-3 15,-16-3-15,-12-4 0,-10 4 16,-6 4-16,-8-1 0,-5-1 0,-15 1 15,-9 2-15,-1 5 0,-2 3 16,-3 0-16,-2-1 0,7 2 16,3 3-16,6 1 0,4 0 15,13 2-15,12 3 0,16 1 16,9 1-16,16-5 0,11-3 0,17-3 16,14-2-16,14-1 15,9-1-15,21-3 0,14-2 16,14-1-16,11-2 0,18 1 0,13 1 15,6 0-15,5 1 0,14 0 16,10 2-16,4 6 0,2 5 16,1 4-16,0 2 0,-15 5 15,-7 3-15,-43-6 0,-25-5 16,-18-1-16</inkml:trace>
  <inkml:trace contextRef="#ctx0" brushRef="#br0" timeOffset="112912.7637">17311 7975 0,'0'0'0,"0"0"0,0 0 16,0 0-16,0 0 0,9-21 15,-9 21-15,18-8 0,-3 3 0,3-1 16,6 0-16,3 0 0,4 1 16,16-3-16,7 1 0,4 0 15,2 1-15,26-2 0,9 1 16,18 0-16,-3 0 0,32-2 16,27-1-16,46-1 0,-28 2 15,4 4-15,2 4 0,-20-2 16,-13 0-16,10-1 0,6 1 15,-23 3-15,-15 3 0,2 1 16,2 1-16,-20 0 0,-14 0 0,-9-1 16,-4-1-16,-17-2 0,-11 0 15,-13 0-15,-9 2 16,-14-6-16,-11-4 0,-14 2 0,-11 3 16,-9 3-16,-8 6 0,6-2 15,5-3-15,4 0 0</inkml:trace>
  <inkml:trace contextRef="#ctx0" brushRef="#br0" timeOffset="113213.0976">19138 8086 0,'0'0'0,"0"0"0,25-4 0,-25 4 16,25-4-16,-5 2 0,6-1 16,-1 0-16,0-2 0,14 1 15,3 1-15,-4-1 0,-2 0 0,5 0 16,1 3-16,-7 2 0,-7 2 15,0-1-15,-7 1 16,-5-1-16</inkml:trace>
  <inkml:trace contextRef="#ctx0" brushRef="#br0" timeOffset="113380.0562">19071 8270 0,'0'0'0,"0"0"16,0 0-16,32-3 0,-32 3 0,47-3 15,-14-1-15,3-1 0,3-1 16,16-1-16,4-3 16,10 2-16,-4-2 0,5 3 0,-5 0 15,-13 3-15,-10 0 0,-4 2 16,-10 0-16,-7 0 0</inkml:trace>
  <inkml:trace contextRef="#ctx0" brushRef="#br0" timeOffset="113780.4735">19434 8186 0,'0'0'0,"0"0"0,0 0 16,0 0-16,-1 28 0,1-28 16,-3 31-16,-1-15 0,0 1 0,-1 2 15,-2 1-15,1-2 16,1 0-16,-2 1 0,2-1 15,-1-4-15,2-1 0,-1-5 16,1-2-16,4-6 0,0 0 16,6-2-16,1-3 0,2-1 0,1-1 15,8-3-15,4 0 16,0 0-16,-1 2 0,-1 3 0,-3 2 16,1 2-16,-2 0 0,0 3 15,-1 4-15,0 2 0,-3 1 0,-5 3 16,-2 1-16,-4 1 0,-1 1 15,-5-2-15,-1-1 16,-5-1-16,-3 1 0,-6-3 0,-5-1 16,-4-2-16,-1-1 0,-4-2 15,-4-3-15,2-3 0,2-1 16,-8-5-16,0-3 0,9 2 16,7 3-16,7 1 0</inkml:trace>
  <inkml:trace contextRef="#ctx0" brushRef="#br0" timeOffset="114048.1296">19024 8257 0,'0'0'0,"0"0"0,0 0 16,0 0-16,0 0 0,1 25 0,-1-25 15,-2 28-15,2-28 0,-6 36 16,2-12-16,0-2 0,-1 0 0,1 0 16,-2-1-16,0 1 15,0-4-15,2-1 0,-1-3 16,2-3-16,1-3 0,0-1 15,1-1-15,3-4 0,2 0 0,6-2 16,5-3-16,2 2 0,2-1 16,12 1-16,5 1 15,3 1-15,2 3 0,15 0 0,2 2 16,-3-2-16,-2 2 0,13 3 16,0 1-16,-7-3 0,-6-1 15,-6-1-15,-12-2 0,-8-1 0</inkml:trace>
  <inkml:trace contextRef="#ctx0" brushRef="#br0" timeOffset="114381.244">20388 7757 0,'0'0'16,"0"0"-16,0 0 0,0 0 0,0 0 15,0 30-15,0-30 16,-10 29-16,3-11 0,-4 2 0,-3 1 16,0 0-16,-1-2 0,0 3 15,2-3-15,-11-3 0,-6 0 16,-1-2-16,1-1 0,-1-2 16,5-3-16,5-3 0,4-1 15,7-2-15,6-2 0,8-2 16,7-2-16,6-2 0,6 0 0,15-1 15,8 2-15,-2-1 0,0 1 16,12 3-16,1 2 16,-6-3-16,-5 1 0,3 0 0,-5 3 15,-11 0-15,-8-1 0,-6 1 16</inkml:trace>
  <inkml:trace contextRef="#ctx0" brushRef="#br0" timeOffset="114565.097">20085 8229 0,'0'0'0,"0"0"0,0 0 0,-9 32 15,4-15-15,-3 6 0,-3 6 16,-5 9-16,0 1 0,-3 12 16,1 2-16,3-2 0,2-3 15,-2 0-15,3-7 0,3-11 16,3-9-16,0-4 0,2-3 15,0-4-15</inkml:trace>
  <inkml:trace contextRef="#ctx0" brushRef="#br0" timeOffset="114731.7833">20107 8228 0,'0'0'0,"0"0"0,26-7 0,-7 3 15,2-2-15,11-1 0,4 0 16,2-1-16,0 1 0,10 0 15,-1 2-15,-4-1 0,-4 0 0,4 1 16,-4 1-16,-8-2 0,-8-1 16,-5 1-16,-5 1 0,-2 2 15</inkml:trace>
  <inkml:trace contextRef="#ctx0" brushRef="#br0" timeOffset="114900.6358">20307 8088 0,'0'0'0,"0"0"0,0 0 16,3 23-16,-3-23 0,-2 24 0,2-24 15,-4 33-15,2-14 0,-2 1 16,0 0-16,1-2 0,-1-2 16,1 1-16,0-2 0,1-2 0</inkml:trace>
  <inkml:trace contextRef="#ctx0" brushRef="#br0" timeOffset="115448.6924">20505 8000 0,'0'0'0,"0"0"0,0 0 16,0 0-16,0 0 0,13 25 16,-13-25-16,-3 25 0,-3-11 0,-2 4 15,-2 2-15,-1 0 16,0-1-16,-6 5 0,-3-1 15,0-3-15,-1-2 0,0-2 16,-1-1-16,3-4 0,3-1 0,-2-1 16,4-2-16,5-4 0,2-1 15,7-2-15,3-2 0,8-1 16,5-2-16,6-1 0,5-3 16,0 3-16,2 1 0,6-1 15,-1 3-15,-2 0 0,-2 2 16,-5 2-16,-2 3 0,-9-1 15,-5 2-15,-8 4 0,-8 4 16,-3 1-16,-3 1 0,-9 2 16,-7 3-16,0-1 0,-2 0 0,-10 3 15,-2 0-15,6-5 0,6-2 16,3-4-16,5-2 0,5-1 16,6-2-16,8-4 0,7-3 15,7-4-15,4-2 0,7-2 16,8-2-16,-1 0 0,1 1 15,10 0-15,3 2 0,-6 3 16,-4 0-16,-3 6 0,-4 3 16,-3 3-16,-2 1 0,-9 4 0,-7 4 15,-6-1-15,-5-2 0,-6 5 16,-5 2-16,-2-3 0,-3-1 16,-9 6-16,-3 0 0,1-3 15,0-5-15,-3-1 0,-2-3 16,8-1-16,8-3 0,4-1 15</inkml:trace>
  <inkml:trace contextRef="#ctx0" brushRef="#br0" timeOffset="115582.1035">20228 8538 0,'0'0'0,"0"0"0,0 0 16,26 8-16,-26-8 0,28 16 0,-9-4 15,1 2-15,-1-1 0,11 6 16,2 0-16,-2-1 0,-3 0 0,2-1 15,-6-3-15,-4-3 0</inkml:trace>
  <inkml:trace contextRef="#ctx0" brushRef="#br0" timeOffset="115782.56">21258 7994 0,'0'0'16,"0"0"-16,0 0 0,0 0 0,-15 20 16,15-20-16,-27 29 15,9-12-15,-1 4 0,-3 2 0,-2 4 16,-6 6-16,3-1 0,-2-1 16,6-5-16,4-5 0</inkml:trace>
  <inkml:trace contextRef="#ctx0" brushRef="#br0" timeOffset="115950.4944">20903 8261 0,'0'0'0,"0"0"15,0 0-15,0 0 0,8 23 0,-8-23 16,7 26-16,-4-8 0,1 4 0,-2 2 16,-1 4-16,0 0 15,0-1-15,1 6 0,2-3 16,-2-7-16,0-5 0,0-4 15,-1 0-15,1-4 0</inkml:trace>
  <inkml:trace contextRef="#ctx0" brushRef="#br0" timeOffset="116302.8953">21017 8282 0,'0'0'15,"0"0"-15,17-3 0,-5 1 0,2 0 16,3 2-16,2 0 15,4 0-15,-1 2 0,2 0 16,1 3-16,-1 1 0,-4 2 0,-2 2 16,-4 3-16,-3-1 0,-2-2 15,-4 5-15,-5 3 0,-4 2 16,-2 1-16,-6 4 0,-3-1 16,-1-2-16,-3-3 0,-4-1 15,-4-1-15,3-2 0,3-1 16,-2-6-16,-1-4 0,4 1 0,3-3 15,-2-7-15,-3-5 16,2-1-16,2 0 0,4-2 16,3-1-16,2-1 0,2-1 0,3 0 15,2 1-15,3 0 0,1 3 16,6 0-16,4 4 0,3 0 16,2 1-16,2 2 0,-1 4 15,1 0-15,-1 2 0,-4-1 16,-2 1-16,-3-1 0</inkml:trace>
  <inkml:trace contextRef="#ctx0" brushRef="#br0" timeOffset="116466.0989">20956 8553 0,'0'0'0,"0"0"15,0 0-15,0 0 0,28-3 0,-28 3 16,34-1-16,-34 1 15,43-4-15,-17 1 0,2-1 16,-3 1-16,-3 0 0,-4 0 0</inkml:trace>
  <inkml:trace contextRef="#ctx0" brushRef="#br0" timeOffset="116866.4816">21763 8034 0,'0'0'0,"0"0"16,0 0-16,0 0 0,-22 16 0,22-16 16,-26 22-16,10-9 0,-3 3 15,1 0-15,1-1 0,1 0 16,3-2-16,0-1 0,3-2 16,4-3-16,4 0 0,8-5 15,6-2-15,2-1 0,3-3 0,4 0 16,5-2-16,0 0 15,2 0-15,5 2 0,0 1 16,-3 3-16,-3 3 0,-1 4 16,-3 4-16,-4 3 0,-3 3 0,-6 6 15,-4 4-15,-4 2 0,-2 0 16,-7 10-16,-5 4 16,-1-8-16,-1-4 0,-1-3 0,0-3 15,-3-3-15,-1-2 0,-5-4 16,-3-4-16,1-1 0,3-4 0,-4-2 15,-4-4-15,1-3 16,1-3-16,2-4 0,0-2 16,7 1-16,5 3 0,3 2 0</inkml:trace>
  <inkml:trace contextRef="#ctx0" brushRef="#br0" timeOffset="116950.5276">21620 8380 0,'0'0'0,"0"0"15,0 0-15,29 2 0,-17-1 0,7 3 16,4 1-16,7 3 15,1 0-15,-6-1 0,-3-1 16,-4-1-16</inkml:trace>
  <inkml:trace contextRef="#ctx0" brushRef="#br0" timeOffset="117650.8824">28053 7927 0,'0'0'0,"0"0"15,27-3-15,-9 2 0,3 0 0,12-2 16,7-1-16,5-1 0,6-1 16,20-1-16,6 2 0,18 1 15,1 0-15,18 4 0,1 4 16,9 3-16,-8 2 0,45 9 15,-14 2-15,-14 0 0,-9 0 0,-12 4 16,-8 2-16,-15-1 0,-9 0 16,-6-4-16,-4 0 0,-12-2 15,-7-1-15,-10-4 0,-7-3 16,-16-8-16,-12-4 0,-1-1 16,-2 2-16,-1 0 0</inkml:trace>
  <inkml:trace contextRef="#ctx0" brushRef="#br0" timeOffset="119202.5458">3247 9292 0,'0'0'0,"0"0"16,26-6-16,-12 3 0,3 0 0,14-1 16,4 2-16,3-1 0,-1 0 15,20 3-15,10 0 16,-5 0-16,-3-1 0,22-1 0,21 1 16,-8 0-16,-7 1 0,23-2 15,6 1-15,29 2 0,-21 2 0,11 6 16,8 1-16,-21-3 0,-13-5 15,20 0-15,13-1 16,-16 0-16,-15-2 0,22 2 0,9 0 16,-14 1-16,-11-1 0,14 2 15,8 2-15,-18-2 0,-13-3 16,7 0-16,5 2 0,-21 0 16,-14 0-16,-2 2 0,-3 2 15,-16-3-15,-12-3 0,-11 1 16,-7 3-16,-14-4 0,-12-2 0,-1 1 15,-1 0-15,-3 0 0</inkml:trace>
  <inkml:trace contextRef="#ctx0" brushRef="#br0" timeOffset="119619.7332">4006 7992 0,'0'0'0,"0"0"0,0 0 15,-10 23-15,10-23 0,-13 25 0,3-5 16,0 4-16,1 3 0,-4 3 15,1 2-15,-6 9 0,-1-1 16,-1 3-16,1-4 0,5-8 16,3-6-16,2-5 0,2-4 15,1-2-15</inkml:trace>
  <inkml:trace contextRef="#ctx0" brushRef="#br0" timeOffset="119836.7065">4008 8242 0,'0'0'0,"0"0"16,0 0-16,21 14 0,-21-14 0,29 21 16,-10-8-16,3 2 15,1-2-15,8 4 0,4 1 16,-1-3-16,2-3 0,8 0 16,0-5-16,-3-2 0,-3-2 0,-4-6 15,-2-4-15,-3-2 0,-4-1 16,-6-5-16,-6-1 0,-4-2 15,-6 0-15,1 3 0,-3 3 16,1 2-16</inkml:trace>
  <inkml:trace contextRef="#ctx0" brushRef="#br0" timeOffset="120008.2701">4075 7890 0,'0'0'0,"0"0"0,0 0 0,0 0 16,0 0-16,10 23 0,-10-23 16,0 0-16,8 33 0,-8-33 15,8 29-15,-3-17 0,-2-2 0,0-1 16,0-1-16,-1-2 0</inkml:trace>
  <inkml:trace contextRef="#ctx0" brushRef="#br0" timeOffset="120240.5289">4343 7770 0,'0'0'0,"0"0"15,0 0-15,0 0 0,0 35 16,-5-15-16,1 6 0,-3 4 16,-3 4-16,-2 8 0,0 5 15,-7 14-15,-1 2 0,-5 10 16,-4-3-16,-2 2 0,6-8 15,0-2-15,0-9 0,6-12 16,-2-8-16,0-8 0,2-5 16,0-8-16,4-5 0,3-3 15,3 0-15,2-1 0</inkml:trace>
  <inkml:trace contextRef="#ctx0" brushRef="#br0" timeOffset="120404.1456">4303 8112 0,'0'0'16,"0"0"-16,0 0 0,25 10 16,-14-3-16,2 0 0,3 4 15,-1 1-15,5 1 0,3 2 16,2-2-16,-6-2 0,-1-2 0,-5-1 16</inkml:trace>
  <inkml:trace contextRef="#ctx0" brushRef="#br0" timeOffset="120620.4846">5158 7732 0,'0'0'0,"0"0"0,0 0 16,0 0-16,-22 25 0,22-25 15,-25 33-15,8-12 0,0 2 0,-9 8 16,-1 3-16,3-4 0,2-3 16,0 2-16,3-6 0,3-4 15,4-3-15,2-3 0</inkml:trace>
  <inkml:trace contextRef="#ctx0" brushRef="#br0" timeOffset="120804.4008">5314 7874 0,'0'0'0,"0"0"0,0 0 16,0 0-16,-4 22 0,4-22 0,-19 23 15,4-8-15,0 3 0,-5 2 16,-5 5-16,-1-1 0,1 0 16,-9 6-16,0-1 0,-3 1 15,5-6-15,5-3 0,7-5 16,1-3-16</inkml:trace>
  <inkml:trace contextRef="#ctx0" brushRef="#br0" timeOffset="120972.871">5308 8116 0,'0'0'0,"0"0"16,0 0-16,-11 35 0,11-35 0,-20 39 15,6-11-15,-1 1 16,-2 3-16,-7 10 0,-3 0 15,-3 5-15,3-4 0,1-3 16,2-9-16,6-6 0,4-7 0,2-3 16</inkml:trace>
  <inkml:trace contextRef="#ctx0" brushRef="#br0" timeOffset="121170.8697">5541 7796 0,'0'0'0,"10"-3"16,5 0-16,4 1 0,0-2 0,9 1 15,7 1-15,0 0 0,-2 1 16,10 3-16,-1 2 0,-5-1 16,-3-2-16,2-2 0,-5-1 15,-6 1-15,-6 0 0,-6 0 16</inkml:trace>
  <inkml:trace contextRef="#ctx0" brushRef="#br0" timeOffset="121337.734">5791 7824 0,'0'0'0,"0"0"0,0 0 16,0 0-16,0 0 0,-16 21 15,16-21-15,-25 32 0,12-15 16,-3 4-16,-3 3 0,-2 1 0,1 2 15,-2 2-15,3-4 0,4-4 16</inkml:trace>
  <inkml:trace contextRef="#ctx0" brushRef="#br0" timeOffset="121671.4581">5553 8090 0,'0'0'0,"0"0"16,0 0-16,0 0 0,-2 23 0,2-23 15,-8 25-15,8-25 16,-8 26-16,5-13 0,0 1 16,2-2-16,-3-2 0,4-3 0,0-1 15,0-4-15,0-2 0,7-2 16,3-6-16,2-2 0,1-1 16,4-4-16,4-2 0,5-6 15,5 0-15,3-1 0,-1 0 16,7-1-16,-4 4 0,-3 4 15,-2 5-15,-5 3 0,-4 4 0,-1 5 16,-4 7-16,-8 3 0,-3 4 16,-5 5-16,-5 4 0,-4 4 15,-9 2-15,-4 5 0,-2 0 16,1-4-16,0-3 0,-1-7 16,-1-4-16,5-4 0,3-2 0,6-3 15</inkml:trace>
  <inkml:trace contextRef="#ctx0" brushRef="#br0" timeOffset="121838.6603">5714 8135 0,'0'0'0,"0"0"16,0 0-16,-7 21 0,7-21 16,-8 23-16,-1-5 0,1 1 15,-1 2-15,-2 1 0,-2 2 16,-5 4-16,1 0 0,0-5 15,2-2-15,1-3 0,3-2 0,2-4 16</inkml:trace>
  <inkml:trace contextRef="#ctx0" brushRef="#br0" timeOffset="121972.1247">5799 8373 0,'0'0'0,"5"3"0,3 2 0,0 1 16,1 0-16,3 2 0,0 2 15,6 3-15,-1 1 0,0-3 16,-1-1-16,-1-1 0,-3-2 0,-2-1 16</inkml:trace>
  <inkml:trace contextRef="#ctx0" brushRef="#br0" timeOffset="122172.0109">6605 7729 0,'0'0'0,"0"0"16,0 0-16,0 0 0,0 0 0,-19 18 15,19-18-15,-24 23 0,8-7 16,-3 2-16,-4 3 0,-1 1 16,1 3-16,-9 4 0,1 0 15,6-6-15,3-2 0,3-4 16</inkml:trace>
  <inkml:trace contextRef="#ctx0" brushRef="#br0" timeOffset="122372.1136">6328 8020 0,'0'0'0,"0"0"16,0 0-16,9 23 0,-9-23 0,4 32 15,-3-8-15,1 2 0,-2 2 16,0 7-16,0-1 0,-2-3 15,1-2-15,0-5 0,1-4 16,0-3-16,0-3 0,-2-4 16,1-7-16,-2-2 0,0-4 0,2 2 15,1 1-15,-3-3 0</inkml:trace>
  <inkml:trace contextRef="#ctx0" brushRef="#br0" timeOffset="122622.4613">6328 8063 0,'0'0'0,"0"0"16,0 0-16,20-9 0,-20 9 15,26-8-15,-9 4 0,2-1 16,-1 1-16,2 0 0,2 2 16,6 0-16,-5-1 0,-2 3 15,-1 4-15,-1 1 0,-1 2 0,-2 1 16,-3 1-16,-3 3 0,-1 2 16,-5 2-16,0 1 0,-2 1 15,-4 1-15,1 0 0,-1 1 16,-1 0-16,-2-1 0,1-1 15,-4-1-15,-2-2 0,-2-1 16,-1-2-16,-2-1 0,0-3 16,1-2-16,2-1 0,2-1 15,2-1-15</inkml:trace>
  <inkml:trace contextRef="#ctx0" brushRef="#br0" timeOffset="122756.6406">6330 8226 0,'0'0'0,"0"0"0,0 0 15,0 0-15,0 0 0,0 0 16,0 0-16,0 0 0,20-15 15,-20 15-15,31-8 0,-31 8 16,39-8-16,-17 3 0,1 2 16,0 1-16,-1-1 0,6 2 15,-2 0-15,-4 0 0,-3 0 0,-3 0 16</inkml:trace>
  <inkml:trace contextRef="#ctx0" brushRef="#br0" timeOffset="122906.0839">6391 8360 0,'0'0'0,"0"0"16,0 0-16,0 0 0,25 1 0,-25-1 15,34-8-15,-12 4 0,4-3 16,3-1-16,0-4 0,-2 2 16,-4 1-16,-2 2 0</inkml:trace>
  <inkml:trace contextRef="#ctx0" brushRef="#br0" timeOffset="123409.092">7089 7850 0,'0'0'16,"0"0"-16,0 0 0,0 0 0,0 0 16,-26 19-16,26-19 0,-32 27 15,11-11-15,-2 2 0,-2 1 16,2-1-16,1 1 0,-4 3 15,3-2-15,3-3 0,5-2 16,4-7-16,5-3 0,5-3 16,4 0-16,9-3 0,4-1 15,5-4-15,3-1 0,6 0 16,2 0-16,7-1 0,-3 1 0,1 2 16,-1 3-16,-3 3 0,-2 4 15,-2 3-15,-5 3 0,-7 5 16,-3 3-16,-6 6 0,-3 4 15,-6-4-15,-4 4 0,-8 5 16,-2 1-16,-3-4 0,0-4 0,1-5 16,0-3-16,-2-1 0,-1-2 15,-4-4-15,-1-1 16,1-3-16,1-1 0,-3-4 0,-1-6 16,1 0-16,3-2 0,1-1 15,1-3-15,5-2 0,1-3 16,4-3-16,5-5 0,0 4 15,4 0-15,2 2 0,2 1 16,4 3-16,0 3 0,5 1 16,5 2-16,1 1 0,2 1 0,0 2 15,3 2-15,3 2 0,4 1 16,0 2-16,-1 1 0,3 0 16,1 1-16,-7-1 0,-2-2 15,-8 0-15</inkml:trace>
  <inkml:trace contextRef="#ctx0" brushRef="#br0" timeOffset="123578.0891">7648 8424 0,'0'0'0,"0"0"0,0 0 16,0 0-16,0 0 0,-2 21 15,2-21-15,-23 15 0,23-15 0,0 0 16</inkml:trace>
  <inkml:trace contextRef="#ctx0" brushRef="#br0" timeOffset="126977.3296">3263 9432 0,'0'0'0,"0"0"0,0 0 16,28-8-16,-28 8 0,34-8 16,-9 2-16,4 0 0,0 0 0,16-2 15,8 1-15,10-1 16,-1-2-16,21-1 0,2 3 15,-2-1-15,-4 2 0,28-1 16,23 0-16,-14 5 0,-10 2 0,67 1 16,-2 0-16,-20 0 0,-15-2 15,15 1-15,10-3 0,-21 2 16,-11 1-16,24 0 0,14 2 16,-19-1-16,-13 0 0,9-2 15,5-1-15,-24 2 0,-13 3 0,3 2 16,2 3-16,-24-3 15,-17-1-15,-3 1 0,-3-1 16,-21 0-16,-15-2 0,-11 0 0</inkml:trace>
  <inkml:trace contextRef="#ctx0" brushRef="#br0" timeOffset="127327.8926">8427 8861 0,'0'0'0,"0"0"16,30 0-16,-16 1 0,3-1 0,6 1 15,5 1-15,7 0 0,-1-1 16,14 1-16,4 2 0,-3-1 16,-4 1-16,8 0 0,-1-3 15,-8 1-15,-7 0 0,-7 0 16,-6-1-16,-7-2 0,-6-1 0,-3 1 15,-2 0-15,0 0 0</inkml:trace>
  <inkml:trace contextRef="#ctx0" brushRef="#br0" timeOffset="127494.747">8762 8968 0,'0'0'0,"0"0"15,0 0-15,0 0 0,-4 26 0,4-26 16,-6 34-16,2-12 15,1 0-15,-5 5 0,1 3 16,0 6-16,-2-2 0,-1 0 16,-1 0-16,-2 0 0,0-5 0,4-6 15,1-5-15,1-2 0</inkml:trace>
  <inkml:trace contextRef="#ctx0" brushRef="#br0" timeOffset="127661.2106">8396 9440 0,'0'0'0,"0"0"16,0 0-16,0 0 0,0 0 0,0 0 15,0 0-15,0 0 0,39-1 16,-17 2-16,7-1 0,-1 0 16,5 0-16,6-1 0,5-1 15,12 0-15,0-1 0,13-1 16,-1 1-16,6-3 0,-8-1 16,-14 2-16,-11 1 0,-9 0 15</inkml:trace>
  <inkml:trace contextRef="#ctx0" brushRef="#br0" timeOffset="127928.7455">9495 8896 0,'0'0'0,"0"0"15,0 0-15,0 0 0,0 0 0,-7 31 16,7-31-16,-18 38 0,7-15 0,-1 6 15,-1 3-15,-1-1 0,2-1 16,0 6-16,3-3 16,3 3-16,2-4 0,7-8 0,2-4 15,5-5-15,3-3 0,6-4 16,4-3-16,-2-3 0,-1-2 16,0-3-16,1-5 0,-2-1 15,-3-1-15,-3 2 0,-2 2 16,-2 0-16</inkml:trace>
  <inkml:trace contextRef="#ctx0" brushRef="#br0" timeOffset="128095.3754">9230 9139 0,'0'0'0,"0"0"0,0 0 0,0 0 16,0 0-16,33-3 0,-33 3 15,47-5-15,-18 3 0,4-1 16,4 1-16,12-3 0,-1 1 0,3 9 15,3 8-15,0 0 0,-10-3 16,-7-1-16</inkml:trace>
  <inkml:trace contextRef="#ctx0" brushRef="#br0" timeOffset="128262.0754">10025 9098 0,'0'0'0,"0"0"0,0 0 16,-6 19-16,6-19 0,-12 23 15,2-5-15,0 1 0,0 0 0,-1 7 16,2 2-16,2-4 0,0-3 16,3-3-16,1-4 0,2-3 15,2-2-15,1-3 0,-1 0 16,0-1-16</inkml:trace>
  <inkml:trace contextRef="#ctx0" brushRef="#br0" timeOffset="128404.2736">10033 8772 0,'0'0'0,"0"0"0,0 0 16,0 0-16,0 0 0,29 17 0,-29-17 16,29 15-16,-29-15 0,21 13 15</inkml:trace>
  <inkml:trace contextRef="#ctx0" brushRef="#br0" timeOffset="128695.0581">10671 8981 0,'0'0'0,"0"0"0,0 0 16,-29 0-16,29 0 0,-37 2 16,10 1-16,1 3 0,-1 1 0,-8 4 15,0 2-15,5 0 16,3 1-16,3 4 0,6 0 15,9-1-15,4 0 0,8 0 16,7-1-16,5 0 0,3 0 0,4-1 16,4-2-16,-4 0 0,-3 1 15,-2-3-15,-1-1 0,-4-3 16,-2 0-16,-7-1 0,-4 1 16,-5-3-16,-2 1 0,-10 0 15,-6 1-15,4-3 0,-1 0 16,-7 0-16,0-1 0,5-1 0,4 0 15,3 0-15</inkml:trace>
  <inkml:trace contextRef="#ctx0" brushRef="#br0" timeOffset="129179.5912">11615 9021 0,'0'0'0,"0"0"0,0 0 16,0 0-16,0 0 0,-22-15 15,22 15-15,-27-5 0,10 5 16,-4 2-16,-4 2 0,0 3 15,0 2-15,-10 7 0,-1 3 16,3 2-16,3 0 0,-1 8 16,5 3-16,6-4 0,4-3 0,6-5 15,6-2-15,6-4 0,5-2 16,8-5-16,8-2 0,2-3 16,0-2-16,4-4 0,3-6 15,-4-2-15,-1 0 0,4-7 16,-2-3-16,-1-1 0,-2 2 0,-5-1 15,-4 0-15,-5 4 0,-2 2 16,-2 4-16,-3 3 0,-2 4 16,0 3-16,-4 4 15,-3 4-15,-1 4 0,-3 3 0,1 4 16,1 4-16,1 0 0,2 2 16,5 0-16,5 0 0,2-2 15,1-2-15,-2-3 0,-1-4 16,-1-2-16</inkml:trace>
  <inkml:trace contextRef="#ctx0" brushRef="#br0" timeOffset="129566.7361">12097 9032 0,'0'0'0,"0"0"0,0 0 15,0 0-15,0 0 0,-21 28 16,10-10-16,-1 1 0,-1 2 0,-4 1 16,-1 3-16,0-3 0,0-1 15,-1 4-15,0-4 0,3-2 16,3-4-16,2-6 0,2-2 16,4-4-16,3-3 0,4-5 15,3-4-15,5-2 0,5-4 0,3-1 16,4-2-16,4-1 15,2 0-15,10-4 0,2 1 16,-5 4-16,-3 3 0,2 4 0,-3 2 16,-6 6-16,-5 2 0,-5 7 15,-1 5-15,-7 0 0,-2 3 16,-4 4-16,-2 6 0,-2-1 16,-2 1-16,-3 4 0,0 0 15,-1-1-15,1-4 0,5-2 16,4 0-16,0-5 0,0-4 0,-1-2 15</inkml:trace>
  <inkml:trace contextRef="#ctx0" brushRef="#br0" timeOffset="129762.8329">12955 9084 0,'0'0'16,"0"0"-16,0 0 0,-11 22 15,11-22-15,-19 26 0,4-5 16,-1-1-16,1 1 0,-4 4 16,2 0-16,0-4 0,2-3 0,0-5 15,2-6-15,2-1 0,1-1 16,2 0-16</inkml:trace>
  <inkml:trace contextRef="#ctx0" brushRef="#br0" timeOffset="129913.7989">13026 8831 0,'0'0'0,"0"0"15,22-3-15,-7 3 0,2 0 0,8 2 16,4 0-16,-2 1 0,0 1 16,-5-1-16,-4-1 0,-2 1 15</inkml:trace>
  <inkml:trace contextRef="#ctx0" brushRef="#br0" timeOffset="130397.2901">13285 9104 0,'0'0'15,"-4"8"-15,-1 4 0,-4 1 0,-1 3 16,-5 3-16,-2 3 0,2-2 16,1-2-16,0-1 0,3-4 15,3-6-15,2-2 0,2-3 16,4-2-16,3-7 0,4-2 15,5-4-15,5-3 0,0-3 0,0-1 16,11-8-16,5-4 16,-2 4-16,-3 4 0,7-2 0,-1 4 15,-3 7-15,-4 8 0,-3 1 16,-4 3-16,-4 3 0,-5 1 16,-5 9-16,-2 6 0,-4 2 15,-3 3-15,-4 0 0,-5 2 16,-1-2-16,0-2 0,0 6 15,1-2-15,3-5 0,1-2 0,1 0 16,0-5-16,3-4 0,0-2 16,4-5-16,0 0 0,4-5 15,1-5-15,7-3 0,7-5 16,1 0-16,1 2 0,11-10 16,6-1-16,-1 3 0,-2 3 15,7-1-15,0 2 0,-7 1 16,-5 1-16,-5 8 0,-4 5 15,-5 4-15,-4 1 0,-5 5 16,-2 6-16,-6 5 0,-5 4 0,-6 2 16,-6 5-16,1 2 0,-1 0 15,-3 6-15,2-4 0,4-4 16,4-5-16,2-4 0,3-5 16,0-2-16</inkml:trace>
  <inkml:trace contextRef="#ctx0" brushRef="#br0" timeOffset="130647.1716">14321 8956 0,'0'0'0,"0"0"16,0 0-16,-12 20 0,12-20 0,-20 34 15,5-6-15,-4 3 16,-3 1-16,-10 18 0,-2 5 15,-6 8-15,2-2 0,-3 7 16,3-2-16,1-2 0,5-11 0,5-10 16,4-8-16,5-10 0,4-9 0,1-12 15,1-8-15,3 0 16,2 2-16,3 0 0</inkml:trace>
  <inkml:trace contextRef="#ctx0" brushRef="#br0" timeOffset="130881.6947">14335 8942 0,'0'0'0,"11"-2"0,4 2 15,1 0-15,4 2 0,8 2 0,0 3 16,4 5-16,-3 2 0,-5 4 16,-4 3-16,-6 0 0,-4-2 15,-6 2-15,-8-3 0,-2 2 16,-5-1-16,-8-2 0,-7 1 15,1-3-15,0-1 0,-12 3 16,-5 0-16,6-2 0,3-2 0,3-2 16,3-3-16,5-4 0,4-1 15,5-2-15,2 0 0,3-1 16</inkml:trace>
  <inkml:trace contextRef="#ctx0" brushRef="#br0" timeOffset="131198.0411">14755 9142 0,'0'0'16,"0"0"-16,0 0 0,31-3 16,-15 2-16,0-1 0,3-2 0,1-1 15,1 0-15,5-4 0,1-1 16,-2-2-16,-1 0 0,-2 0 16,-1-2-16,-2 0 0,-3 0 15,-4 1-15,-7 0 0,-3 0 16,-3 2-16,-4 3 0,-4 2 15,-6 4-15,-3 3 0,-5 4 16,-3 5-16,-7 7 0,0 3 0,1 6 16,1 3-16,4 1 0,2 4 15,3 5-15,6-1 0,5-3 16,3-4-16,8-3 0,7-2 16,10-6-16,10-4 0,8-9 15,8-9-15,1-4 0,2-6 0,13-7 16,2-3-16,-16 5 0,-11 4 15,-9 3-15</inkml:trace>
  <inkml:trace contextRef="#ctx0" brushRef="#br0" timeOffset="131481.5112">15474 8966 0,'0'0'0,"0"0"0,0 0 15,-18 27-15,18-27 0,-18 30 16,7-9-16,-1 2 0,-1 2 0,-4 7 15,-1-2-15,3-3 0,2-5 16,-1 0-16,3-5 0,4-5 16,1-3-16,5-6 0,3-3 15,1-5-15,2-4 0,1-4 16,3-4-16,1-2 0,0-2 16,2-3-16,3-1 0,3-1 15,2 2-15,0 4 0,-1 2 16,-2 4-16,1 4 0,0 4 15,-1 3-15,2 3 0,1 3 0,2 3 16,3 2-16,-5-1 0,-3-1 16,-4-1-16</inkml:trace>
  <inkml:trace contextRef="#ctx0" brushRef="#br0" timeOffset="131865.4121">16211 9014 0,'0'0'0,"0"0"16,0 0-16,0 0 0,0 0 0,-24-8 16,24 8-16,-38 0 0,15 2 15,-5 3-15,-3 1 0,-2 4 16,-1 2-16,-9 6 0,2 2 16,-3 5-16,7 3 0,7-3 15,7-1-15,7-6 0,6-2 16,8-3-16,7-1 0,8-3 0,8-4 15,6-4-15,6-3 0,0-4 16,1-2-16,5-5 0,2-1 16,-2-2-16,-3-2 0,-3-1 15,-3-1-15,-6 1 0,-3 2 16,-7 2-16,-3 3 0,-3 5 16,-1 1-16,-5 5 0,-4 4 15,-2 3-15,-1 4 0,-3 6 16,-1 3-16,1 2 0,0 2 0,1 1 15,1 2-15,1-1 0,4-2 16,4-3-16,5-3 0,4-5 16,5-5-16,-4-1 0,-2-2 15,-2 0-15</inkml:trace>
  <inkml:trace contextRef="#ctx0" brushRef="#br0" timeOffset="132116.0008">16750 8835 0,'0'0'0,"0"0"0,0 0 15,0 0-15,0 0 0,-25 30 0,12-12 16,-3 1-16,-4 3 0,-2 4 16,-3 5-16,-4 6 0,0 0 0,-2 4 15,4-5-15,6-4 16,4-6-16,9-3 0,7-4 15,7-6-15,5-4 0,7-5 16,4-2-16,1-6 0,1-1 0,-4 0 16,-4 2-16,-2 0 0</inkml:trace>
  <inkml:trace contextRef="#ctx0" brushRef="#br0" timeOffset="132265.6328">16340 9047 0,'0'0'0,"0"0"0,0 0 16,0 0-16,24-6 0,-24 6 16,39-5-16,-12 3 0,3 1 0,5-1 15,5 0-15,9-2 0,0-2 16,-1 0-16,-8 1 0,-8 1 16</inkml:trace>
  <inkml:trace contextRef="#ctx0" brushRef="#br0" timeOffset="132466.3508">17011 9056 0,'0'0'0,"0"0"0,-13 22 16,3-7-16,-1 2 0,-7 8 15,-2 3-15,3-3 0,0-3 0,-3 3 16,0-2-16,5-7 0,4-5 15,4-6-15,5-5 16,0 0-16,0 0 0,2 0 0</inkml:trace>
  <inkml:trace contextRef="#ctx0" brushRef="#br0" timeOffset="132605.7656">17153 8692 0,'0'0'15,"0"0"-15,0 0 0,0 0 0,0 0 16,0 0-16,5 33 0,-5-33 16,0 20-16,0-20 0</inkml:trace>
  <inkml:trace contextRef="#ctx0" brushRef="#br0" timeOffset="133152.6738">17248 9058 0,'0'0'0,"0"0"15,0 0-15,0 28 0,0-28 0,-3 27 16,0-11-16,1 2 0,0-1 16,1 2-16,1 0 0,2-3 15,3-3-15,3-4 0,5-3 16,0-3-16,1-5 0,5-3 16,3-5-16,0-4 0,0 1 15,2-4-15,2-2 0,4-6 16,0 0-16,-1-1 0,-2 0 15,-3 0-15,-5 3 0,1 0 0,-3 3 16,-5 4-16,-3 3 0,-5 6 16,-2 4-16,-2 3 0,-2 2 15,-2 6-15,-3 4 0,-1 2 16,0 2-16,0 0 0,0 4 16,2-3-16,0 0 0,5-1 15,4 0-15,4-3 0,2-2 16,4-1-16,3-3 0,7 0 0,2-2 15,6-1-15,3-3 16,1-2-16,2-3 0,-1-1 16,0-2-16,4-3 0,-4 0 0,-5-3 15,-3-2-15,-7 1 0,-7 1 16,-8 0-16,-9-1 16,-5 2-16,-6 1 0,-1 4 0,-5 1 15,-4 2-15,-5 3 0,-6 4 16,0 5-16,2 3 0,3 4 0,0 6 15,0 6-15,7 1 16,4 0-16,9 4 0,7 3 16,9-4-16,6-1 0,13-1 0,9-5 15,6-3-15,3-4 0,12-6 16,8-5-16,1-5 0,1-3 16,-10-1-16,-15 1 0,-12 1 0</inkml:trace>
  <inkml:trace contextRef="#ctx0" brushRef="#br0" timeOffset="133400.7493">19079 8905 0,'0'0'0,"0"0"0,0 0 15,-23 28-15,23-28 0,-23 34 16,5-7-16,-2 2 0,-2 2 0,-6 12 15,0 0-15,1 6 16,4-5-16,5-1 0,6-6 0,6-8 16,5-6-16,11-7 0,8-7 15,1-5-15,3-4 0,5-4 16,3-4-16,-3-3 0,-2-2 16,-7 3-16,-2 2 0,-4 1 0</inkml:trace>
  <inkml:trace contextRef="#ctx0" brushRef="#br0" timeOffset="133583.5549">18658 9157 0,'0'0'0,"0"0"0,0 0 16,25 3-16,-25-3 0,37-2 16,-10 2-16,3-1 0,2-1 0,14-2 15,5 1-15,1-1 16,0 0-16,11 2 0,-1 0 15,-2 1-15,-14-1 0,-9 1 0</inkml:trace>
  <inkml:trace contextRef="#ctx0" brushRef="#br0" timeOffset="133966.9977">19574 8872 0,'0'0'16,"0"0"-16,0 0 0,0 0 15,0 0-15,-14 20 0,14-20 0,-20 30 16,8-13-16,-4 5 0,-1 4 16,-3 1-16,-1 2 0,-7 8 15,0 1-15,-2 2 0,4-5 16,4-4-16,4-4 0,4-5 16,1-3-16,5-4 0,2-5 15,3-6-15,3-4 0,3-3 16,5-8-16,2 1 0,3-3 15,7-8-15,4-3 0,1 0 0,1 2 16,4-2-16,3 3 16,1-2-16,-4 5 0,-2 4 0,0 6 15,-3 5-15,-2 4 0,-3 7 16,-3 3-16,-4 4 0,-3 1 16,-7 5-16,-5 3 0,-3 1 15,0 0-15,-2 3 0,1 2 16,0-2-16,3-4 0,6-1 15,6 0-15,2-6 0,2-4 0,-2-4 16,-3-1-16,-1-3 0</inkml:trace>
  <inkml:trace contextRef="#ctx0" brushRef="#br0" timeOffset="134368.3917">20452 9108 0,'0'0'0,"0"0"16,0 0-16,0 0 0,0 0 0,-26-19 15,26 19-15,-40 0 0,15 2 16,-4 4-16,-7 3 0,-9 5 16,0 3-16,-9 9 0,3 1 15,7 1-15,7-1 0,2 2 16,10-4-16,7-3 0,7-2 16,9-6-16,8-5 0,8-3 15,8-2-15,7-10 0,6-4 16,2-1-16,2-1 0,3-3 15,2-2-15,-4-1 0,-4-1 0,3-6 16,-4-2-16,-5 2 0,-5 1 16,-4 1-16,-3 1 0,-6 5 15,-4 6-15,-3 2 0,-2 4 16,1 3-16,-1 5 0,-5 5 16,-5 6-16,2-1 0,-2 0 0,2 6 15,-1 4-15,2 1 16,0-2-16,4 3 0,4 0 15,0-1-15,2-3 0,6 1 16,4-3-16,0-7 0,0-6 0,5-8 16,3-6-16,-4 0 0,-4 3 15,-3 0-15</inkml:trace>
  <inkml:trace contextRef="#ctx0" brushRef="#br0" timeOffset="134602.1539">21080 8851 0,'0'0'16,"0"0"-16,0 0 0,0 0 0,0 0 16,-16 36-16,1-16 0,-2 3 15,-3 4-15,-4 6 0,-4 6 16,-6 10-16,2-2 0,1 6 16,7-2-16,3-1 0,8-9 0,11-8 15,10-4-15,5-10 16,5-5-16,8-5 0,8-2 15,-1-5-15,-1-3 0,3-6 16,3-3-16,-4-6 0,-5-2 0,-2 2 16,-7 4-16,-5 2 0</inkml:trace>
  <inkml:trace contextRef="#ctx0" brushRef="#br0" timeOffset="134784.446">20746 9127 0,'0'0'0,"0"0"16,30-1-16,-8 0 0,2 1 0,17-3 15,6 0-15,2 3 0,0 1 16,20-1-16,5-1 0,-5-1 16,-15 1-16,-11 0 0</inkml:trace>
  <inkml:trace contextRef="#ctx0" brushRef="#br0" timeOffset="135151.6802">22097 9008 0,'0'0'0,"0"0"0,0 0 16,0 0-16,0 0 0,-22-9 15,22 9-15,-35-9 0,11 6 0,-8 2 16,-5 1-16,-2 2 0,1-1 16,-12 5-16,0 0 15,-3 6-15,8 0 0,10 3 0,6 1 16,10-2-16,8-1 0,13 1 16,7-1-16,7-1 0,5 1 0,5-1 15,5-2-15,4 2 16,-1 0-16,-6 1 0,-4-1 15,-4-1-15,-3-2 0,-7 0 16,-5 1-16,-3 0 0,-4 0 0,-8-1 16,-6-1-16,-3 0 0,-1-2 15,-3 1-15,-2 0 0,0-2 16,1-2-16,4-2 0,5 0 16,2 0-16</inkml:trace>
  <inkml:trace contextRef="#ctx0" brushRef="#br0" timeOffset="135602.7265">22428 8739 0,'0'0'16,"0"0"-16,0 0 0,0 0 16,0 0-16,-12 29 0,12-29 15,-22 33-15,8-13 0,-6 6 16,-4 5-16,-6 10 0,1 1 0,-7 8 15,0-4-15,5-4 0,4-5 16,3-2-16,5-7 16,5-6-16,3-7 0,2-4 0,3-2 15,2-7-15,4-2 0,4-7 16,4-2-16,2-1 0,1-4 16,3-4-16,1-4 0,2-3 15,0-1-15,6 3 0,6 1 16,-1 5-16,-2 4 0,9 2 15,3 3-15,-5 4 0,-2 3 0,-6 6 16,-5 6-16,-5 3 0,-4 4 16,-6 5-16,-6 2 0,-5-2 15,-3-1-15,-5-1 16,-6 1-16,1-5 0,2-2 0,-5-2 16,-4-1-16,-1-1 0,-2-2 15,2-1-15,0-1 0,3-3 0,2-3 16,1-2-16,1 0 15,5-2-15,4-2 0,7-8 16,6-5-16,6 1 0,4-2 0,-2 3 16,-1 4-16,-2 2 0</inkml:trace>
  <inkml:trace contextRef="#ctx0" brushRef="#br0" timeOffset="135729.3745">22657 9148 0,'0'0'0,"0"0"15,0 0-15,0 0 0,4 23 0,-4-23 16,0 0-16,2 29 0,-2-29 16,0 0-16,2 22 0,-2-18 15</inkml:trace>
  <inkml:trace contextRef="#ctx0" brushRef="#br0" timeOffset="136019.7963">23556 8635 0,'0'0'0,"0"0"0,0 0 16,-24 8-16,24-8 0,-34 17 15,6-1-15,-1 3 0,-3 2 0,-11 12 16,-2 8-16,-3 9 0,4-1 15,0 13-15,7 4 16,6 0-16,9-7 0,11 1 0,11-7 16,7-11-16,4-7 0,4-3 15,4-6-15,4-5 0,5-6 0,-8-4 16,-6-3-16,-4-2 16</inkml:trace>
  <inkml:trace contextRef="#ctx0" brushRef="#br0" timeOffset="136335.9818">23960 8857 0,'0'0'0,"0"0"16,0 0-16,-28-4 0,28 4 0,-36 3 16,10 2-16,-1 3 15,-2 1-15,-8 5 0,-1 4 16,5 0-16,3 1 0,1 5 15,6 2-15,7-2 0,8-4 16,9 0-16,7-1 0,3-3 0,2-1 16,6 0-16,4 1 0,-2-4 15,-1 0-15,-2 0 0,-4-1 16,-6-1-16,-5 1 0,-7 1 16,-7 1-16,-5-1 0,-2-1 0,-7-1 15,-2 0-15,-1-3 0,1-1 16,2-4-16,3-1 15,5-3-15,2-2 0,4-1 16,2 1-16,2 3 0</inkml:trace>
  <inkml:trace contextRef="#ctx0" brushRef="#br0" timeOffset="136736.3594">24311 8628 0,'0'0'16,"0"0"-16,0 0 0,0 0 0,0 0 15,-5 29-15,5-29 0,-13 36 16,3-13-16,-5 5 16,-2 4-16,-1 2 0,2-1 0,-6 11 15,1-3-15,-4 3 0,4-6 0,-1-2 16,4-7-16,4-10 16,5-3-16,1-4 0,1-2 15,3-4-15,2-1 0,4-7 16,3-4-16,2-4 0,2-1 15,4-6-15,2-4 0,10-4 0,1 2 16,3-1-16,-1 2 16,1 2-16,-1 4 0,6 3 0,1 6 15,-6 0-15,-6 2 0,-4 6 16,-4 6-16,-4 3 0,-3 2 0,-5 4 16,-3 2-16,-2 3 0,-2 1 15,-6 1-15,-5 2 16,0-2-16,-1-2 0,0 4 0,0-2 15,4-3-15,3-5 0,4-6 16,2-6-16,0 0 0,1-1 16,2-2-16</inkml:trace>
  <inkml:trace contextRef="#ctx0" brushRef="#br0" timeOffset="137053.929">24767 8929 0,'0'0'0,"0"0"16,-16 18-16,4-4 0,-2 1 0,-5 12 16,-1 6-16,3 0 0,0 1 15,3 3-15,5-1 0,6-9 16,4-6-16,10-5 0,8-3 16,3-6-16,2-5 0,10-6 15,7-4-15,4-7 0,-4-1 0,1-3 16,1-2-16,-8-1 0,-5 0 15,-4-7-15,-7-3 16,-7 4-16,-4 1 0,-10 3 0,-7 1 16,-8 5-16,-5 1 0,-10 6 15,-7 4-15,2 3 0,-1 3 16,-9 3-16,1 3 0,6 2 16,5 0-16,10 0 0,6 0 15,6 0-15,5 0 0,2-2 16,2-1-16,1-1 0</inkml:trace>
  <inkml:trace contextRef="#ctx0" brushRef="#br0" timeOffset="137421.799">25276 8888 0,'0'0'0,"0"0"15,0 0-15,-13 33 0,6-17 0,-4 4 16,-3 5-16,-3 7 0,2-1 15,0 6-15,2-1 16,6-7-16,2-5 0,11-5 0,7-3 16,4-8-16,2-3 0,10-7 15,7-7-15,0 0 0,-1-3 0,9-7 16,1-4-16,-6-1 16,-5 0-16,2-6 0,0-1 15,-9 5-15,-5 3 0,-5 4 16,-6 5-16,-3 2 0,-4 1 15,-7 8-15,-5 3 0,-2 5 0,-2 4 16,-1 5-16,-1 7 0,1 1 16,-1 1-16,-3 10 0,1 4 15,0-3-15,1-3 0,4 0 16,4-1-16,5-6 0,3-4 16,7-6-16,4-2 0,-2-4 0,-2-1 15,-3-2-15</inkml:trace>
  <inkml:trace contextRef="#ctx0" brushRef="#br0" timeOffset="137620.6658">26165 8649 0,'0'0'0,"0"0"0,0 0 15,-10 25-15,10-25 0,-13 32 16,2-7-16,-3 4 0,-1 2 0,-9 17 15,-3 3-15,-2 8 0,4-5 16,0 6-16,4-5 0,5-9 16,4-9-16,1-3 0,4-9 15,1-6-15</inkml:trace>
  <inkml:trace contextRef="#ctx0" brushRef="#br0" timeOffset="138071.4178">26540 9029 0,'0'0'0,"0"0"0,0 0 0,0 0 15,-17-19-15,5 12 0,-5-1 16,0 1-16,-2 1 0,-4 2 16,-4 2-16,-5 3 0,3 3 0,-2 4 15,0 4-15,2 5 16,3 4-16,-2 7 0,5 2 15,7-3-15,3-2 0,9 0 0,7-1 16,6-4-16,4-3 0,10-1 16,6-4-16,3-7 0,2-4 15,6-6-15,4-7 0,-4-2 16,-4-2-16,3-7 0,0-3 16,1-5-16,-6-1 0,-5-6 15,-4-6-15,-4 2 0,-3 2 0,-2-5 16,0 3-16,-8 11 0,-5 2 15,0 2-15,-1 5 16,-2 8-16,-1 4 0,-1 5 0,-1 4 16,-2 5-16,0 5 0,-6 11 15,-5 10-15,0 1 0,-2 1 16,-1 8-16,0 3 0,1 0 16,4 0-16,0 6 0,3-3 15,4-6-15,1-5 0,2-5 16,2-5-16,0-4 0,2-3 0,0-6 15,0-2-15,0-3 0</inkml:trace>
  <inkml:trace contextRef="#ctx0" brushRef="#br0" timeOffset="138321.8013">27290 8760 0,'0'0'0,"7"5"0,2 4 16,0 3-16,-2 2 0,2 11 0,-1 7 16,-3-1-16,-1 0 0,-4 11 15,-4 3-15,-2-6 0,-2-4 16,-10 2-16,-6-4 0,-1-2 16,-1-5-16,-8-4 0,-7-4 15,3-4-15,0-3 0,-8-3 16,0-3-16,10-4 0,10-4 0,6 1 15,6 0-15,3 1 0</inkml:trace>
  <inkml:trace contextRef="#ctx0" brushRef="#br0" timeOffset="138841.7429">28065 9010 0,'0'0'0,"0"0"16,0 0-16,0 0 0,0 0 16,0 0-16,4-24 0,-4 24 15,-14-21-15,2 11 0,-4-1 16,-3 2-16,-2 0 0,-9 0 16,-2 3-16,0 4 0,0 1 15,0 4-15,0 5 0,-5 4 16,1 3-16,3 6 0,3 7 15,4-1-15,5 1 0,3 3 0,6-2 16,5-2-16,6-3 0,11-3 16,7-3-16,3-4 0,1-2 15,9-8-15,7-5 0,-2-7 16,-3-5-16,1-3 0,1-3 16,-2-1-16,-2-4 0,0-9 15,-2-8-15,-6-2 0,-4-2 0,0-1 16,1-1-16,-3 5 0,-3 3 15,0-2-15,-2 4 0,-1 9 16,-2 6-16,-3 5 0,0 4 16,-2 4-16,-1 4 0,-2 5 15,-1 7-15,-1 1 0,0 3 0,-6 7 16,-5 7-16,0 0 16,-2 2-16,-4 10 0,-2 6 15,2-1-15,0-1 0,-1 5 16,1-2-16,5-6 0,3-3 0,4-6 15,5-2-15,2-7 0,2-3 16,1-5-16,-2-3 0,0-2 16</inkml:trace>
  <inkml:trace contextRef="#ctx0" brushRef="#br0" timeOffset="139156.0475">28418 8951 0,'0'0'0,"0"0"0,0 0 16,-21 32-16,12-16 0,-2 6 15,-1 1-15,-2 7 0,2-1 16,6-3-16,6 0 0,4-3 16,1-3-16,14 0 0,8-5 15,2-4-15,1-3 0,4-6 16,3-5-16,-1-3 0,-4-1 0,5-9 15,0-3-15,-9-2 0,-5-1 16,-7-3-16,-6-6 16,-10 6-16,-7 1 0,-12 2 0,-9 1 15,-8 3-15,-4 3 0,-18 5 16,-6 4-16,2 5 0,1 4 0,10-2 16,15 0-16,9 0 0</inkml:trace>
  <inkml:trace contextRef="#ctx0" brushRef="#br0" timeOffset="147999.9299">2077 11986 0,'0'0'0,"0"0"16,0 0-16,0 0 0,0 0 0,0 0 16,0 0-16,0 0 0,0 0 15,0 0-15,0 0 0,0 0 16,0 0-16,29 7 0,-29-7 15,28 5-15,-28-5 0,41 4 16,-12-2-16,2-1 0,-3 1 16,20-2-16,7 0 0,1-1 15,0-2-15,20 0 0,22 0 16,-8 0-16,-5-1 0,25-1 16,19-1-16,-17 0 0,-11 1 0,59-3 15,-2 2-15,-22 0 0,-15 2 16,11 3-16,10-1 15,-18 2-15,-10 0 0,19 2 0,15 1 16,-13-5-16,-10-1 0,19 2 16,13 1-16,-20 6 0,-17 2 0,24-4 15,15-2-15,-13-3 16,-14-1-16,13 3 0,12 3 16,-19 0-16,-13 1 0,19-2 15,11 1-15,-16-2 0,-11 0 0,16 0 16,12 2-16,-23-1 0,-13 0 15,19 0-15,12 1 16,-17-1-16,-14 0 0,12 1 0,12-2 16,-19 0-16,-11-2 0,14 2 15,8 0-15,-20-2 0,-13-2 0,9 3 16,7 2-16,-14 0 0,-9-2 16,11 1-16,9 0 15,-17-3-15,-12-2 0,3 4 16,2 3-16,-13-2 0,-7 0 0,2 0 15,0-1-15,-17 3 0,-12 1 16,0-5-16,0-5 0,-13 0 16,-6-2-16,-14-4 0,-9-2 15,-1 5-15,0 2 0,-1 2 16</inkml:trace>
  <inkml:trace contextRef="#ctx0" brushRef="#br0" timeOffset="154272.1535">2614 12176 0,'0'0'0,"0"0"15,0 0-15,0 0 0,0 0 0,-18-10 16,18 10-16,-22-7 0,22 7 16,-28-6-16,11 2 0,2-1 15,-4-1-15,-3-1 0,-4 1 16,3-3-16,-1 2 0,-10-6 16,-5-1-16,4 0 0,-1-1 0,-10-5 15,-3-1-15,4 1 0,3 3 16,-9-5-16,1-4 15,8 2-15,5 1 0,-1-3 16,0-2-16,6 3 0,4-1 0,0-5 16,2-2-16,5 2 0,7 2 0,2-3 15,0-3-15,5 2 16,4 3-16,0-7 0,3-2 16,0 4-16,0 4 0,4-4 15,5 1-15,3-1 0,3 2 0,2-3 16,2-2-16,-1 3 0,4 3 15,2 2-15,3-1 0,3 2 16,3 1-16,0-1 0,3-1 16,1 4-16,0 3 0,10-5 15,-2 0-15,-1 5 0,-2 4 16,4-1-16,5-1 0,-6 3 16,-4 1-16,8 3 0,5 0 15,-4 4-15,-5 2 0,11-2 16,3-1-16,-12 3 0,1 4 0,23 1 15,-7 5-15,-7-2 0,-10-2 16,0 5-16,3 1 0,-6 1 16,-4 0-16,3 3 0,1 0 15,-21-4-15,1 0 0,5 4 16,0 5-16,-4-3 0,1 0 0,2 1 16,1 1-16,-4-1 0,-3-2 15,2 4-15,2 2 16,-7-3-16,-1 0 0,2 1 0,2 0 15,-7 2-15,0 0 0,-1 3 16,-2 2-16,-1-5 0,1-1 16,1 2-16,0 0 0,-1 1 15,-3 1-15,1-3 0,-2 0 16,0-2-16,1 1 0,-2 1 16,1 3-16,-4-4 0,0-1 0,-2 1 15,-2-1-15,1 0 0,2 1 16,-1 0-16,0 2 15,0-3-15,0-2 0,0 4 0,0 3 16,-4-1-16,-2 0 0,1-1 16,0 1-16,0-5 0,2 1 15,-1 1-15,-1-1 0,-2 2 16,1-2-16,-3 1 0,0 0 16,0-1-16,-2 1 0,-1 0 15,3 0-15,-1 1 0,-2 2 0,1-1 16,0-1-1,2 1-15,-4-2 0,1-1 0,0 1 16,0 1-16,-2-1 0,0 2 16,-1-1-16,2 2 15,-1 0-15,2-2 0,-2-1 0,2 1 16,0-2-16,-2 2 16,-3 1-16,-2 2 0,0 2 15,0-3-15,1-2 0,-5 2 16,1 0-16,1 0 0,-2-2 0,-2 0 15,-2-1-15,-1-1 0,4-3 16,-3 1-16,-1 0 0,-2 0 16,0-1-16,-3-1 0,-2-1 15,2 0-15,2 0 0,-11-2 16,-2 0-16,1 0 0,3 1 0,-3-1 16,-5-3-16,7-1 0,4 0 15,-12-1-15,-1 0 16,4 0-16,3 0 0,-6-1 0,-1-1 15,4 1-15,2-1 0,1 0 16,-2-3-16,8 2 0,3 0 16,-6-3-16,-2 1 0,13 0 15,2 1-15,1-1 0,1-2 16,1 3-16,0 2 0,4 1 16,5 3-16,3-4 0,4-1 0,2 1 15,1 2-15,0-1 0,3 0 16,-3-1-16,0 0 15,1 1-15,2 0 0,-2 0 0,2 0 16,0 0-16,-2 2 0,2-2 16,-1 0-16,1 0 0,0 0 15,0 0-15,0 0 0,0 0 16,0 0-16,0 0 0,0 0 16,0 0-16,0 5 0,0-5 0,0 0 15,0 0-15,0 0 0,0 0 16,3 0-16,-1-1 0,0 1 15,1 1-15,3-1 0,-3 1 16,1-1-16,0 0 0,-2 0 16,-2 0-16,3 0 0,-3 0 15,-3-4-15,-3 1 0,0-4 16,0 3-16,2 0 0,0 0 16</inkml:trace>
  <inkml:trace contextRef="#ctx0" brushRef="#br0" timeOffset="156506.9283">3699 11794 0,'0'0'0,"0"0"15,0 0-15,0 0 0,0 0 0,28-2 16,-28 2-16,26-2 0,-26 2 16,31-1-16,-15 1 15,5-2-15,0 1 0,3 0 0,4 0 16,7 0-16,4 0 0,-1 0 16,2 1-16,-1 0 0,1-1 15,10 1-15,-3 0 0,1 0 16,-1 0-16,4 0 15,-6 0-15,-3 0 0,-2 0 0,-3 0 16,-5 0-16,-3-1 0,-7 1 0,-3 0 16,-7 0-16,-5 0 0,-3 0 15,-4 0-15,-5-3 16,-5 0-16,-2-1 0,-3 0 16,-4-1-16,-3-2 0,-3 0 0,-4 0 15,-2 2-15,1 0 0,-3-1 16,0 1-16,-4 0 0,-1 2 15,1 0-15,-7 0 0,1 0 16,5 2-16,2 0 0,3 2 16,2 2-16,4-2 0,5-1 15,7 0-15,1 0 0,4 0 0,3 0 16,7 0-16,6 1 0,4 1 16,5-1-16,4 1 0,3 0 15,6-1-15,2 1 0,4-1 16,4 1-16,-3-1 0,3 1 15,6-1-15,0 1 0,-3 1 16,-1 2-16,-3-1 0,-5 2 16,-5-2-16,-1-1 0,-5-1 15,-2 0-15,-6-1 0,-7 1 16,-5-1-16,-2 2 0,-5-3 16,-3 0-16,-4 0 0,-8 1 15,-3-1-15,-3 0 0,-3-1 16,-1-3-16,-1 1 0,-3 0 0,-1 0 15,-2 1-15,-3-1 0,3 0 16,5 2-16,3 0 0,5 1 16,5-1-16,4 2 0,6 1 15,4-2-15,2-2 0,4 2 16,4-4-16,6 3 0,5-1 16,7 2-16,3 0 0,5 2 15,4-2-15,4 1 0,-1 1 0,5-1 16,2 0-16,6 2 0,-5 2 15,-4-1-15,-4 0 0,-8-1 16,-7-1-16,-10 1 0,-4 0 16,-20 0-16,-15 1 0,6-2 15,5 0-15,4-1 16</inkml:trace>
  <inkml:trace contextRef="#ctx0" brushRef="#br0" timeOffset="163266.7124">2327 11833 0,'0'0'16,"13"-3"-16,8-1 0,6 1 0,4-1 15,19-2-15,23-1 0,2 1 16,5-1-16,23 0 16,9 1-16,4-2 0,-11 0 0,44-4 15,5-1-15,-28 7 0,-18 2 16,-3 0-16,-2 0 0,-22 1 16,-13 1-16,-15 2 0,-8 2 15,-13-1-15,-7 0 0,-16 1 0,-6 1 16,-12-3-16,-8 0 0,-17 0 15,-15 0-15,-7-1 0,-3-1 16,-16 1-16,-10 0 0,1 0 16,-1 0-16,-9 4 0,-10 1 15,2 5-15,4 3 0,-12-2 16,-5-2-16,9 2 0,9 1 0,-6 5 16,-3 5-16,14-1 15,6-1-15,11-1 0,11-1 16,16-3-16,11-2 0,15-5 0,8-4 15,9-2-15,7-1 0,20-3 16,11 0-16,5-1 16,4 1-16,30-6 0,25-3 0,-8-1 15,-4 0-15,16 0 0,13-3 16,3 2-16,7-2 0,-5 3 16,-4-1-16,-17 5 0,-11 2 0,-1 1 15,-1 4-15,-19 1 0,-9 2 16,-19 0-16,-13-1 15,-15 0-15,-10 0 0,-29-3 16,-24-4-16,-13 3 0,-8 1 0,-31 6 16,-20 4-16,8-1 0,2 0 0,-16 11 15,-12 8-15,2 6 16,1 5-16,5 2 16,4 2-16,41-10 0,29-4 0,19-10 15,11-5-15,9-6 0,9-1 16,13-4-16,10-5 0,20-2 15,13-3-15,20-3 0,16-4 16,7-5-16,8-2 0,23-7 16,13-3-16,9-4 15,3-1-15,-3 7 0,-4 5 0,-11 6 16,-7 2-16,-37 6 0,-25 5 16,-16 2-16</inkml:trace>
  <inkml:trace contextRef="#ctx0" brushRef="#br0" timeOffset="163921.0559">3817 10297 0,'0'0'0,"15"-4"16,4-1-16,-2 0 0,2 2 16,13-2-16,3-1 0,3 2 15,3 0-15,7 3 0,2 1 16,-5 0-16,-4 0 0,1 2 15,-6 3-15,-9-1 0,-6 1 0,-12 4 16,-4 2-16,-6 0 0,-8 0 16,-8 3-16,-8 2 15,-6 0-15,-2-1 0,-10 6 0,-1 0 16,2-2-16,1-4 0,-5 2 16,4-3-16,10-4 0,8-6 0,6-1 15,6 0-15,1 0 0</inkml:trace>
  <inkml:trace contextRef="#ctx0" brushRef="#br0" timeOffset="164115.982">3897 10497 0,'0'0'0,"0"0"0,0 0 0,0 0 16,0 0-16,0 0 0,0 28 15,0-28-15,-9 29 0,9-29 16,-9 33-16,8-16 0,-1 1 16,4-3-16,2 0 0,2-3 15,6-2-15,5-3 0,3-1 0,16-2 16,5-4-16,0 0 0,1-1 15,7-3-15,1 0 0,-4-2 16,-2-1-16,4 0 0,-7 0 16,-11 1-16,-6 0 0,-9 2 15,-2 1-15,-3 0 0</inkml:trace>
  <inkml:trace contextRef="#ctx0" brushRef="#br0" timeOffset="164348.4453">3682 10938 0,'0'0'0,"13"-1"0,7-1 0,4-1 16,2 0-16,15-1 0,19-1 16,1 0-16,1 0 0,12 0 15,0 2-15,0-3 0,-11 0 0,3-2 16,-3 4-16,-19-1 0,-10 0 15,-13 1-15,-6 0 16,-8 1-16,1 1 0,-5 0 16</inkml:trace>
  <inkml:trace contextRef="#ctx0" brushRef="#br0" timeOffset="164531.8756">3977 10755 0,'0'0'15,"0"0"-15,0 0 0,0 0 16,3 30-16,-3-30 0,4 37 0,1-14 16,-2 1-16,0 3 0,2 0 15,0 4-15,1-3 0,0-6 16,2-8-16,0-4 0,-4-4 16,2-1-16,-2-1 0,-1-1 0</inkml:trace>
  <inkml:trace contextRef="#ctx0" brushRef="#br0" timeOffset="164715.6183">4137 10803 0,'0'0'0,"0"0"0,4 23 16,-3-4-16,1 3 0,0 12 16,0 3-16,1 1 0,-1-2 0,5 8 15,-1 0-15,0-7 16,0-3-16,2-8 0,0-12 0,2-11 15,0-10-15,-4 3 0,1 0 16,-2 2-16</inkml:trace>
  <inkml:trace contextRef="#ctx0" brushRef="#br0" timeOffset="164915.3326">4772 10454 0,'0'0'0,"0"0"0,0 0 16,0 0-16,-13 21 0,13-21 0,-22 30 16,7-9-16,-6 2 0,-2 3 15,-3 2-15,-7 8 0,1-3 16,-4 3-16,2-5 0,5-8 16,5-6-16,4-3 0,5-3 15,1-2-15</inkml:trace>
  <inkml:trace contextRef="#ctx0" brushRef="#br0" timeOffset="165065.872">4671 10649 0,'0'0'0,"0"0"0,0 0 0,10 18 16,-10-18-16,3 27 0,-3-6 16,0 3-16,-2 1 0,1 3 15,-1 2-15,2 4 0,2-5 0,-2-4 16,1-4-16,1-3 0</inkml:trace>
  <inkml:trace contextRef="#ctx0" brushRef="#br0" timeOffset="165232.5553">5297 10661 0,'0'0'0,"0"0"0,0 0 15,0 0-15,0 0 0,-28 19 16,28-19-16,-40 23 0,17-8 0,-6 0 15,-2 2-15,1-2 0,1 0 16,-7-1-16,4-4 0,0 0 16,5-2-16,5-2 0</inkml:trace>
  <inkml:trace contextRef="#ctx0" brushRef="#br0" timeOffset="165649.6052">5028 10542 0,'0'0'0,"0"0"0,0 0 0,10 24 16,-10-24-16,3 32 0,-3-7 16,0 3-16,-2 1 0,1 10 15,-1 2-15,1-4 0,1-2 16,0-1-16,0-4 0,3-5 16,2-4-16,2-5 0,4-5 15,4-1-15,2-1 0,4-5 16,2-2-16,2-2 0,0-1 0,4-3 15,2-2-15,-3 0 0,1 0 16,2 0-16,2 1 16,-5 0-16,-2 1 0,-1-1 0,-4-1 15,-5 3-15,-3 0 0,-1 1 16,-4 0-16,-1-1 0,0 1 16,-3 1-16,0-1 0,-2 2 15,0 0-15,-2 0 0,1-5 16,-1-1-16,-1 0 0,-1-2 0,0-2 15,1 2-15,1-3 0,-3-5 16,3-2-16,0 1 0,-1 3 16,1 0-16,1 2 0,-1 1 15,0 2-15,-1 2 0,1 1 16,-2 1-16,1 2 0,-1 0 16,1 1-16,1 2 0</inkml:trace>
  <inkml:trace contextRef="#ctx0" brushRef="#br0" timeOffset="165949.1224">5733 11030 0,'0'0'16,"0"0"-16,0 0 0,25 20 15,-25-20-15,19 18 0,-9-8 16,-4 0-16,2-1 0,1 1 15,0 0-15,0-1 0,0 0 0,-2 0 16,0-2-16,-2 0 0,2-2 16,-4 0-16,0-2 0,1 0 15,-1 1-15,-1-1 0,2-1 16,-3 0-16,1-1 0,-2-1 16,3 3-16,-3-3 0,0 0 15,0 0-15,0 0 0,0 0 16,0 0-16,0 0 0,0-3 15,0-1-15,0 1 0,0 0 0</inkml:trace>
  <inkml:trace contextRef="#ctx0" brushRef="#br0" timeOffset="171839.2529">6122 10505 0,'0'0'0,"0"0"0,0 0 0,19-7 16,-19 7-16,23-9 0,-8 5 15,1-1-15,-1 3 0,4-4 16,-3 1-16,0-1 0,-4 2 0,1-1 16,-2 0-16,0 2 15,-3 1-15,1 1 0,0 0 16,-5 2-16,0 0 0,1 4 0,-2 3 15,-1 2-15,-1 0 0,-1 4 16,-1 3-16,0 3 0,0 0 16,-1 7-16,0 1 0,0-3 15,-1-2-15,0 4 0,0-1 16,-1-3-16,1-2 0,0-2 16,-2-1-16,2-7 0,1-1 0,-4-3 15,1-2-15,0 0 0,1-1 16,-2-3-16,1-3 15,-2-1-15,0-1 0,4-3 0,3-3 16,3 3-16,0 1 0,0-1 16,2-2-16,0 0 0,-2 1 15,3-2-15,2 2 0,1-2 16,0 3-16,5-2 0,1 1 16,-1 0-16,0 1 0,-2 1 15,1 1-15,-4 1 0,0 1 0,-2 1 16,-2-1-16,-1 1 0,0 0 15,-2 1-15,0 0 16,-2 1-16</inkml:trace>
  <inkml:trace contextRef="#ctx0" brushRef="#br0" timeOffset="172028.3944">6147 10829 0,'0'0'0,"0"0"16,0 0-16,0 28 0,0-16 0,4 2 15,-2 3-15,4 1 0,2-3 16,5-2-16,6-6 0,0-1 16,0-3-16,5-4 0,2-3 15,2-6-15,-1-2 0,5-8 16,0-3-16,-3-2 0,1 0 16,-3 1-16,-5 6 0,-5 3 0</inkml:trace>
  <inkml:trace contextRef="#ctx0" brushRef="#br0" timeOffset="172180.0381">6769 10271 0,'0'0'0,"0"0"0,0 0 0,0 0 16,0 0-16,8 24 0,-8-24 15,2 23-15,-2-23 0,-3 24 16,3-24-16,0 0 0</inkml:trace>
  <inkml:trace contextRef="#ctx0" brushRef="#br0" timeOffset="172623.2406">6596 10493 0,'0'0'0,"0"0"15,0 0-15,0 0 0,26-1 0,-26 1 16,29-3-16,-11 0 0,0-1 15,1 0-15,1-2 0,2 2 16,1 0-16,6-3 0,-2 1 16,-2-1-16,-5 2 0,-3 0 15,0 1-15,-6 2 0,0-1 16,-6 4-16,-1 2 0,-7 1 16,-3 2-16,-9 2 0,-2 3 15,-2 4-15,0 1 0,-3 5 16,-3 5-16,-4 3 0,4-2 0,4-4 15,3-3-15,5-3 0,3-2 16,6-2-16,2-2 0,7-2 16,3-1-16,6-5 0,3-5 15,0 0-15,2-3 0,4-3 16,4-3-16,-1-3 0,-1-2 16,-1-1-16,-2 0 0,-2 2 15,-2 1-15,-2 4 0,-3 2 16,-2 4-16,-2 2 0,-3 5 0,-1 5 15,-3 5-15,-4 4 0,-2 4 16,-1 4-16,1 1 0,-3-2 16,-1-1-16,-1-2 0,2-4 15,1-3-15,2-3 0</inkml:trace>
  <inkml:trace contextRef="#ctx0" brushRef="#br0" timeOffset="172806.7714">6643 10800 0,'0'0'0,"0"0"0,0 0 15,0 0-15,4 25 0,-4-25 16,2 30-16,-2-30 0,3 35 0,-1-17 16,1 1-16,-1-2 15,1-1-15,-2-1 16,1-3-16,-2-2 0</inkml:trace>
  <inkml:trace contextRef="#ctx0" brushRef="#br0" timeOffset="173023.8287">6840 10845 0,'0'0'15,"0"0"-15,0 0 0,4 23 16,-4-23-16,2 24 0,-1-9 15,0-2-15,1-1 0,0-1 16,1 0-16,-2-3 0,1 0 0,1-2 16,-1-3-16,0-2 0,1-2 15,1-4-15,1-5 0,-2 1 16,0 1-16,-1 2 0</inkml:trace>
  <inkml:trace contextRef="#ctx0" brushRef="#br0" timeOffset="173206.5416">6994 10742 0,'0'0'16,"0"0"-16,0 0 0,0 0 15,0 0-15,7 34 0,-7-34 16,1 38-16,-1-14 0,0 2 16,1 1-16,1-3 0,1 0 0,3 4 15,3-3-15,1-5 0,3-3 16,1-6-16,2-3 0,2-5 16,5-4-16,-1-4 15,4-4-15,0-6 0,0-3 0,-3-6 16,-1-5-16,0-3 0,1-4 0,-3 1 15,-4 9-15,-2 5 16</inkml:trace>
  <inkml:trace contextRef="#ctx0" brushRef="#br0" timeOffset="173406.9134">7569 10436 0,'0'0'0,"0"0"15,0 0-15,0 0 0,30 4 0,-30-4 16,30 2-16,-11 0 0,1 0 16,2 0-16,2-1 15,1 0-15,1-1 0,4 1 0,0-1 16,-7 0-16,-2-1 0,-3 1 16,-3-1-16,0 1 0</inkml:trace>
  <inkml:trace contextRef="#ctx0" brushRef="#br0" timeOffset="173590.5935">7465 10652 0,'0'0'0,"0"0"0,0 0 0,0 0 16,28 0-16,-28 0 0,37-5 16,-12 0-16,5-1 0,3-1 15,2 0-15,10-4 0,1-2 16,-1 3-16,0 2 0,5-1 15,-7 2-15,-8 0 0,-6 4 16,-5-1-16,-5 2 0,-5 0 0</inkml:trace>
  <inkml:trace contextRef="#ctx0" brushRef="#br0" timeOffset="173790.1106">7788 10674 0,'0'0'15,"0"0"-15,0 0 0,0 0 16,0 27-16,0-27 0,-2 25 16,2-25-16,-4 28 0,2-14 15,0-1-15,0 0 0,1 0 0,-4-2 16,2 0-16,-1-3 0,2 0 16,0-4-16,1-2 0,1-2 15,-2 3-15,2-3 0</inkml:trace>
  <inkml:trace contextRef="#ctx0" brushRef="#br0" timeOffset="173990.8798">7931 10773 0,'0'0'0,"0"0"0,0 0 0,6 21 16,-6-21-16,6 22 0,0-12 15,1 1-15,2 2 0,3-3 16,4-1-16,0 0 0,1-3 15,2-1-15,2-2 0,4-2 16,-1-2-16,-2-2 0,-2-5 16,-6 0-16,0-3 0,-3 2 0,-3 2 15,0 1-15</inkml:trace>
  <inkml:trace contextRef="#ctx0" brushRef="#br0" timeOffset="174460.1737">7292 10488 0,'0'0'0,"0"0"0,0 0 0,0 0 16,15 20-16,-15-20 0,20 24 15,-8-7-15,0 2 0,0 5 0,2 3 16,-3 1-16,0 1 0,3 9 16,0-1-16,2 5 0,-5-6 15,-1-3-15,-2-3 0,-1-5 16,-3-6-16,-1-1 0,-3 0 16,-3-4-16,-1-3 0,-4-2 15,-2-1-15,0-4 0,-2-1 0,-2-4 16,0-2-16,2 0 0,-1-3 15,5 2-15,0-3 0,2 3 16,2 1-16,6 3 0,7 1 16,3 2-16,5 3 0,8-1 15,8 2-15,3 0 0,3 1 16,21 1-16,8 0 0,11 1 16,-2-1-16,21 2 0,2 1 15,-5-2-15,-8-2 0,35 1 16,2-4-16,-26-1 0,-17-2 0,-11 1 15,-10 1-15,-18-1 0,-13-2 16,-9 0-16</inkml:trace>
  <inkml:trace contextRef="#ctx0" brushRef="#br0" timeOffset="175008.1838">9484 10680 0,'0'0'0,"0"0"0,0 0 15,0 0-15,0 0 0,8 31 0,-8-31 16,-4 31-16,0-9 0,0 1 15,-1 4-15,-1 0 0,0 1 0,1 5 16,1-4-16,0-6 0,2-3 16,2-8-16,1-6 0,-1-6 15,0 0-15,0-2 0,0 2 16,0-3-16</inkml:trace>
  <inkml:trace contextRef="#ctx0" brushRef="#br0" timeOffset="175158.932">9370 10380 0,'0'0'0,"0"0"15,0 0-15,0 0 0,28 4 0,-28-4 16,32 10-16,-32-10 0,37 18 16,-21-9-16,-1-1 0,-3-2 15</inkml:trace>
  <inkml:trace contextRef="#ctx0" brushRef="#br0" timeOffset="175459.3034">10027 10490 0,'0'0'0,"0"0"16,0 0-16,0 0 0,-40 4 0,40-4 16,-36 12-16,17-3 0,0 2 15,3 1-15,0 1 0,2 6 16,3 1-16,9-2 0,6 0 15,5 0-15,3 1 0,6 0 16,4 1-16,0-1 0,0 0 0,5 2 16,1-2-16,-6-1 0,-4-1 15,-7 0-15,-6-3 0,-6 1 16,-4-2-16,-9 0 0,-4 1 16,-7-3-16,-1-1 0,-4-1 15,-1-2-15,-1-2 0,0-1 16,-1-3-16,6-3 0,5-1 15,4 1-15,5 1 0</inkml:trace>
  <inkml:trace contextRef="#ctx0" brushRef="#br0" timeOffset="175776.3051">10381 10668 0,'0'0'0,"0"0"0,0 0 15,0 0-15,-21 32 0,9-15 16,-4 2-16,2 2 0,0 2 0,3 2 16,3 0-16,3 3 15,7-4-15,6-2 0,8-4 0,5-3 16,4-4-16,9-5 0,3-7 16,-1-3-16,0-3 0,-1-5 15,-2-5-15,0-4 0,-5 0 16,-4-5-16,-6-4 0,-5 1 15,-4 2-15,-6 4 0,-7 0 16,-7 3-16,-6 2 0,-8 4 16,-6 4-16,-3 4 0,-2 3 0,1 4 15,0 2-15,2 4 0,4 2 16,3 0-16,5 0 0,5-2 16,4-2-16,2-1 0</inkml:trace>
  <inkml:trace contextRef="#ctx0" brushRef="#br0" timeOffset="176042.8796">11192 10290 0,'0'0'0,"0"0"15,0 0-15,0 0 0,0 0 0,-3 27 16,3-27-16,-11 33 0,2-14 15,-4 7-15,-5 7 16,0 0-16,2 4 0,-7 12 0,-1 3 16,-3 4-16,5-3 0,1 1 15,6-4-15,4-8 0,4-6 0,4-7 16,3-4-16,3-6 0,4-6 16,-2-2-16,0-3 15,-2-2-15</inkml:trace>
  <inkml:trace contextRef="#ctx0" brushRef="#br0" timeOffset="176476.5448">11661 10703 0,'0'0'16,"0"0"-16,0 0 0,0 0 0,0 0 15,1-20-15,-1 20 0,0 0 16,-22-18-16,6 14 0,-4 1 15,0 3-15,-4 2 16,-2 2-16,-4 2 0,-6 5 0,2 1 16,-1 6-16,1 3 0,-1 4 15,5 1-15,8-2 0,6-2 16,6-1-16,5-2 0,10-2 16,7-1-16,2-6 0,3-2 0,7-6 15,6-4-15,-2-4 0,1-3 16,5-5-16,-1-6 15,-2 0-15,-3 1 0,-2-6 0,-2-3 16,-4 4-16,-4 4 0,-4 3 16,-3 3-16,-4 4 0,0 3 0,-2 4 15,-3 3 1,0 0-16,0 8 0,-3 3 0,-2 5 16,1 2-16,-1 0 0,2 4 15,0 2-15,2 0 0,1 0 0,2-3 16,1 1-16,2-3 0,0-2 15,3-7-15,2-4 0,-3-1 16,0-2-16,-1 0 0</inkml:trace>
  <inkml:trace contextRef="#ctx0" brushRef="#br0" timeOffset="176726.9065">12129 10415 0,'0'0'0,"0"0"0,0 0 16,0 0-16,-5 22 0,5-22 16,-19 32-16,6-11 0,-3 5 15,-2 4-15,-4 4 0,-6 7 0,3-3 16,-2 6-16,5-4 16,6-7-16,3-8 0,7-2 15,4-4-15,6-2 0,5-3 0,4-6 16,4-3-16,1-5 0,2-4 15,3-3-15,4-2 16,-6 2-16,-4 0 0,-2 1 0</inkml:trace>
  <inkml:trace contextRef="#ctx0" brushRef="#br0" timeOffset="176893.583">11824 10646 0,'0'0'0,"0"0"0,0 0 16,27-3-16,-27 3 0,39-1 16,-13 1-16,1 0 0,0 0 15,12 1-15,3-1 0,-2 1 16,-3 1-16,2 1 0,-8-1 16,-6-1-16</inkml:trace>
  <inkml:trace contextRef="#ctx0" brushRef="#br0" timeOffset="177243.9105">12230 10821 0,'0'0'0,"0"0"16,0 0-16,32 1 0,-19 1 0,4-1 15,4-1-15,6-2 0,-1 0 16,5-4-16,3-1 15,-2-1-15,-2-2 0,2-2 0,-4-1 16,-6-1-16,-4 0 0,-6-1 16,-4-2-16,-4 1 0,-4 0 15,-12 3-15,-6 3 0,-3 1 16,-2 3-16,-7 6 0,-4 5 16,2 4-16,2 0 0,-4 9 15,1 5-15,6 0 0,4 1 0,7 2 16,5 3-16,8-1 0,8 0 15,10 0-15,9 0 0,5-5 16,5-5-16,9-2 0,7-3 16,4-2-16,-3-4 0,-14-1 15,-8-2-15,-8-1 0</inkml:trace>
  <inkml:trace contextRef="#ctx0" brushRef="#br0" timeOffset="196799.3164">11678 12084 0,'0'0'0,"0"0"16,27 0-16,-27 0 0,35-2 16,-11 2-16,7 1 0,15 0 15,5-1-15,21-1 16,6 0-16,10 0 0,8 1 0,23-2 16,19-3-16,18 0 0,-4 1 15,67-5-15,-12 0 0,-15 3 16,-9 2-16,0 4 0,0 3 15,-6 0-15,-5 2 0,7 1 16,7 0-16,-11 0 0,-7 0 0,7 1 16,3-1-16,-12 3 15,-9 4-15,5-1 0,5 2 16,-6-2-16,-4-1 16,-53-7-16,-38-5 0,-19-13 15,-14-9-15,-10 8 0,-8 5 0,-4 2 16</inkml:trace>
  <inkml:trace contextRef="#ctx0" brushRef="#br0" timeOffset="197147.4929">13621 10488 0,'0'0'0,"0"0"0,0 0 16,22-10-16,-22 10 0,30-3 0,-8 0 15,3 2-15,4-1 0,12 1 16,3-2-16,-1 0 0,-3-2 0,13-1 16,2-1-16,-7 2 15,-5-1-15,1-1 0,-5-2 16,-7 0-16,-5 1 0,-6 1 16,-4 1-16,-4 3 0</inkml:trace>
  <inkml:trace contextRef="#ctx0" brushRef="#br0" timeOffset="197297.5655">13978 10280 0,'0'0'0,"0"0"0,0 0 15,0 0-15,2 24 0,-2-24 16,-3 29-16,1-8 0,-2 0 0,0 5 16,-1 2-16,-1 0 0,-1 1 15,0 3-15,1-6 0,1-3 16</inkml:trace>
  <inkml:trace contextRef="#ctx0" brushRef="#br0" timeOffset="197531.6718">13744 10684 0,'0'0'0,"0"0"15,0 0-15,27-10 0,-12 5 0,6 1 16,6 1-16,0 0 16,2 2-16,9 1 0,2-1 15,-2 3-15,-2 2 0,3 0 0,-5 2 16,-7 0-16,-4 0 0,-6 3 15,-6 4-15,-5-1 0,-6 1 16,-13 4-16,-9 2 0,-3 1 16,-3-1-16,-6 3 0,-5 2 15,-8 1-15,2-3 0,2-3 16,1-3-16,1-4 0,6-8 0,9-1 16,6 1-16,5-2 0</inkml:trace>
  <inkml:trace contextRef="#ctx0" brushRef="#br0" timeOffset="197669.9746">13848 10807 0,'0'0'0,"0"0"0,0 0 16,26 19-16,-16-9 0,5 4 15,1 5-15,7 4 0,1-1 0,0 0 16,0 1-16,2-1 16,2-2-16,5 1 0,1-5 15,-6-3-15,-6-3 0,-3 0 0</inkml:trace>
  <inkml:trace contextRef="#ctx0" brushRef="#br0" timeOffset="197848.2457">14429 10630 0,'0'0'0,"13"-1"15,7-2-15,7 0 0,0-1 0,12 1 16,4-1-16,0 2 0,0-2 15,6-1-15,-2 0 0,-8-1 16,-3-1-16,-9 2 0,-6 1 16,-4 0-16</inkml:trace>
  <inkml:trace contextRef="#ctx0" brushRef="#br0" timeOffset="198065.5095">14616 10402 0,'0'0'0,"0"0"0,0 0 16,4 27-16,-4-27 0,1 35 16,-1-8-16,0 3 0,0 2 0,-2 12 15,-2 2-15,0 5 16,-1-4-16,1 2 0,0-5 16,-1-8-16,1-6 0,-3-6 0,-1-5 15,-5-5-15,-4-6 0,2-2 16,4-1-16,2-2 0</inkml:trace>
  <inkml:trace contextRef="#ctx0" brushRef="#br0" timeOffset="198181.8977">14376 10805 0,'0'0'0,"0"0"15,0 0-15,0 0 0,0 0 0,25 4 16,-25-4-16,38-1 0,-16 0 16,6 0-16,3-1 15,1-2-15,2-1 0,2 0 0,-6 1 16,-5 0-16</inkml:trace>
  <inkml:trace contextRef="#ctx0" brushRef="#br0" timeOffset="198348.72">14849 10539 0,'0'0'0,"0"0"0,0 0 16,30-2-16,-30 2 0,38-2 0,-13-1 15,0 0-15,1 1 0,11-1 16,0-1-16,-5 2 0,-5 0 16,-4 0-16</inkml:trace>
  <inkml:trace contextRef="#ctx0" brushRef="#br0" timeOffset="198532.6059">15079 10351 0,'0'0'0,"0"0"0,0 0 0,0 0 16,8 29-16,-8-29 0,5 30 15,-3-14-15,-1 2 0,-1 2 16,0 2-16,-1 1 0,-1-2 0,-2 3 16,2-5-16,0-3 0</inkml:trace>
  <inkml:trace contextRef="#ctx0" brushRef="#br0" timeOffset="198698.6754">14824 10632 0,'0'0'0,"0"0"15,0 0-15,33 1 0,-33-1 0,39 1 16,-10-2-16,10 0 16,0-1-16,3 1 0,2 0 15,6 1-15,-5 1 0,-5 3 0,-5 2 16,-2-3-16,-6-2 0,-7-1 15,-5 1-15,-3-1 0</inkml:trace>
  <inkml:trace contextRef="#ctx0" brushRef="#br0" timeOffset="198865.5961">14828 10803 0,'0'0'16,"11"-2"-16,7 0 0,2-1 0,3 1 15,11-2-15,4-1 0,11 0 16,0 1-16,9-3 0,1 0 16,-9 1-16,-8 1 0,-10 1 15,-7 1-15,-5 1 0</inkml:trace>
  <inkml:trace contextRef="#ctx0" brushRef="#br0" timeOffset="199083.6605">15178 10711 0,'0'0'0,"0"0"16,0 0-16,15 31 0,-10-16 0,1 6 15,0 5-15,-1 7 0,1 3 16,-3 1-16,-2 3 16,-1 4-16,-1-4 0,-2-6 15,-3-5-15,-3-4 0,-2-2 0,-9-6 16,-5-8-16,5-5 0,0-3 15,4 1-15,3-1 0,2-1 16</inkml:trace>
  <inkml:trace contextRef="#ctx0" brushRef="#br0" timeOffset="199199.6589">14892 10988 0,'0'0'0,"0"0"0,0 0 0,0 0 16,0 0-16,0 0 0,31 0 16,-31 0-16,34 2 15,-34-2-15,44 1 0,-16-1 0,3-1 16,-4 1-16,-3-1 0,-3 1 15</inkml:trace>
  <inkml:trace contextRef="#ctx0" brushRef="#br0" timeOffset="199399.5392">15587 10551 0,'0'0'0,"0"0"0,0 0 15,37-2-15,-20 2 0,6-3 16,4-1-16,1 0 0,-1 0 16,12-1-16,3 1 0,-4-1 15,-2 1-15,3-3 0,-1-3 16,-7 2-16,-5 2 0,-1-1 16,-6 1-16,-3 3 0</inkml:trace>
  <inkml:trace contextRef="#ctx0" brushRef="#br0" timeOffset="199550.119">15872 10356 0,'0'0'0,"0"0"0,0 0 0,0 0 16,0 0-16,0 0 0,-1 26 15,1-26-15,-2 22 0,2-22 16,-4 35-16,2-17 0,-1-1 0,-1 5 16,-2 0-16,-1-1 0,-1-2 15,-1 2-15,1-3 0,1-3 16</inkml:trace>
  <inkml:trace contextRef="#ctx0" brushRef="#br0" timeOffset="199750.0696">15401 10699 0,'0'0'0,"0"0"16,32 0-16,-7-1 0,3 0 0,20-1 15,9-2-15,15 0 0,-1 1 16,20-1-16,2-1 0,8 1 15,-10 0-15,4-1 0,-10 1 16,-20 0-16,-13 0 0,-4-9 16,-20-2-16,-9 4 0,-6 3 0,-4 3 15</inkml:trace>
  <inkml:trace contextRef="#ctx0" brushRef="#br0" timeOffset="199950.3642">16173 10344 0,'0'0'0,"0"0"0,0 0 16,-16 28-16,16-28 0,-23 29 15,7-6-15,-4 2 0,-2 3 0,-9 16 16,-2 6-16,-8 9 16,1-2-16,-9 9 0,3-1 15,3-9-15,3-8 0,-3-2 0,3-9 16,8-10-16,8-6 0,3-3 15,6-6-15,4-4 0</inkml:trace>
  <inkml:trace contextRef="#ctx0" brushRef="#br0" timeOffset="200133.9116">15831 10810 0,'0'0'16,"5"8"-16,-1 0 0,-1 3 0,1 2 15,0 8-15,1 7 0,-2-1 16,0 0-16,-1 0 0,1 1 16,-1 1-16,-1-5 0,0-7 15,-1-6-15,0-2 0,0-1 0,0-2 16</inkml:trace>
  <inkml:trace contextRef="#ctx0" brushRef="#br0" timeOffset="200383.9374">15905 10778 0,'0'0'0,"0"0"16,26-2-16,-9 2 15,3 0-15,9 0 0,3 1 0,-3 1 16,0 2-16,1 1 16,1 0-16,3 2 0,-3 0 0,-6 2 15,-4 0-15,-4 3 0,-3 1 0,-6 4 16,-5 1-16,-4 2 0,-2 1 15,-5 0-15,-2 0 16,-2-2-16,-3-2 0,1-2 0,0-1 16,-2-4-16,0-4 0,-2-5 15,-1-2-15,4-1 0,3 1 16,2 1-16</inkml:trace>
  <inkml:trace contextRef="#ctx0" brushRef="#br0" timeOffset="200550.7799">15860 10889 0,'0'0'0,"0"0"16,0 0-16,24 4 0,-24-4 15,33 8-15,-13-5 0,2 0 16,2 1-16,1-1 0,0 1 16,6 0-16,-2 1 0,-5-1 15,-4 0-15,-3-2 0</inkml:trace>
  <inkml:trace contextRef="#ctx0" brushRef="#br0" timeOffset="200701.3404">15821 11062 0,'0'0'0,"0"0"16,0 0-16,33 0 0,-9 0 15,2 1-15,5 0 0,9 0 0,0 0 16,-4 0-16,-7-1 15,-4 0-15</inkml:trace>
  <inkml:trace contextRef="#ctx0" brushRef="#br0" timeOffset="201551.6106">14955 11685 0,'0'0'16,"0"0"-16,0 0 0,0 0 0,-23 11 15,23-11-15,-34 21 0,13-8 16,0 2-16,-6 5 0,-4 4 16,-9 9-16,-1 4 15,-3 5-15,-3 5 0,-2 6 0,5-6 16,-3 1-16,1-5 0,10-10 16,7-9-16,7-13 0,5-10 15,4 0-15,3 0 0,4-1 16</inkml:trace>
  <inkml:trace contextRef="#ctx0" brushRef="#br0" timeOffset="201768.4103">14981 11617 0,'0'0'0,"7"4"15,3 3-15,1 4 0,0 4 0,1 6 16,0 3-16,2 13 0,1 3 15,0 13 1,-2 0-16,-4-3 0,-3-3 0,-3 0 16,-2-4-16,-4-11 0,-3-5 15,-5-6-15,-4-4 16,-2-5-16,0-3 0,2-1 0,4-2 16,3-1-16</inkml:trace>
  <inkml:trace contextRef="#ctx0" brushRef="#br0" timeOffset="201919.1265">14587 11922 0,'0'0'16,"0"0"-16,25-3 0,-5-1 15,3 0-15,3 0 0,5 0 16,11 0-16,2 1 0,10-2 16,-1 1-16,-10 2 0,-7-1 0,-8 1 15</inkml:trace>
  <inkml:trace contextRef="#ctx0" brushRef="#br0" timeOffset="202389.1058">15541 11936 0,'0'0'0,"0"0"16,0 0-16,0 0 0,3-22 0,-3 22 15,-5-21-15,5 21 0,-12-23 16,2 12-16,-3 0 0,-1 3 16,-2 1-16,-3 4 15,-2 3-15,-1 2 0,-1 5 0,-5 5 16,0 6-16,2 2 0,0 5 16,-2 7-16,2 2 15,7 0-15,6-1 0,8 1 16,8-7-16,5-9 0,4-5 0,8-9 15,5-6-15,3-6 0,0-3 16,3-7-16,3-3 0,-1-5 16,0-2-16,1-4 0,-3-5 15,5-5-15,-4 2 0,-5-3 16,-1-2-16,-8 8 0,-2 5 16,-5 7-16,-3 5 0,-3 4 15,-2 4-15,1 4 0,-2 4 16,-2 4-16,1 3 0,-3 7 0,-3 5 15,0 3-15,-2 5 0,-2 6 16,0 5-16,-6 11 0,-1 1 16,0 0-16,3 3 15,2-8-15,3-3 0,1-2 0,0-5 16,3-8-16,0-6 0,2-4 16</inkml:trace>
  <inkml:trace contextRef="#ctx0" brushRef="#br0" timeOffset="202703.522">15890 11821 0,'0'0'16,"0"0"-16,0 0 0,-4 30 0,4-30 15,-6 37-15,-1-11 0,-2 8 16,1 1-16,0-3 0,1-1 15,3-1-15,3-4 0,4-8 16,4-6 0,4-9-16,3-8 0,-2 0 0,1-2 15,7-10-15,3-6 16,-2-2-16,-1-2 0,3-3 0,4-3 16,0-1-16,-2 4 0,-4 4 15,-4 6-15,-4 3 0,-2 3 0,-3 6 16,-2 2-16,-4 4 0,-2 2 15,-2 0-15,2 0 16,0 0-16</inkml:trace>
  <inkml:trace contextRef="#ctx0" brushRef="#br0" timeOffset="203070.5124">16493 11842 0,'0'0'0,"0"0"16,0 0-16,0 0 0,0 0 0,0 0 16,-23 15-16,23-15 0,-26 21 15,11-4-15,-2 4 0,1 2 16,0-1-16,1 6 0,4 1 16,5-4-16,5-3 0,7-5 15,5-2-15,3-5 0,3-4 0,8-4 16,5-5-16,0-1 0,-1-4 15,1-5-15,1-4 16,-5-1-16,-1-2 0,-3-7 0,-5-2 16,-3 0-16,-3 2 0,-9 2 15,-5 2-15,-5 5 0,-4 4 0,-10 4 16,-7 1-16,1 6 16,3 4-16,-4 5 0,-3 4 15,6 2-15,3 0 0,4 2 16,5 3-16,3-4 0,2-2 0,2-3 15</inkml:trace>
  <inkml:trace contextRef="#ctx0" brushRef="#br0" timeOffset="203320.559">17248 11822 0,'0'0'16,"0"0"-16,0 0 0,0 0 0,0 0 15,-21-18-15,21 18 0,-28 0 16,28 0-16,-41 10 16,13 2-16,-1 1 0,1 0 0,-8 7 15,3 5-15,-1 6 0,7 2 16,6-3-16,5 0 0,10-3 16,6-1-16,13-3 15,10-3-15,9 3 0,8 4 16,-3-3-16,-7-5 0,-7-4 0</inkml:trace>
  <inkml:trace contextRef="#ctx0" brushRef="#br0" timeOffset="203704.0416">17699 11876 0,'0'0'15,"0"0"-15,0 0 0,0 0 0,-27-10 16,27 10-16,-36 2 0,14 1 15,-2 0-15,-4 3 0,-3 3 16,-6 5-16,2 4 0,3 2 16,2 3-16,1 0 15,7-3-15,7-1 0,6 0 16,9-3-16,6-2 16,5-3-16,5-1 0,5-8 0,5-3 15,0-2-15,-3-1 0,11-7 16,3-5-16,-5 0 0,-4-2 15,-3-1-15,0-5 0,-4 3 0,-3 2 16,-4 5-16,-6 3 16,0 4-16,-2 1 0,-4 6 0,-1 4 15,-2 2-15,-3 2 0,-1 7 16,-2 8-16,2-1 0,-1 0 0,3 5 16,1 3-16,1-1 15,2-1-15,5-1 0,5-7 16,3-5-16,0-5 0,-3-3 15,-2-1-15,-3-2 0</inkml:trace>
  <inkml:trace contextRef="#ctx0" brushRef="#br0" timeOffset="203937.8167">18127 11678 0,'0'0'0,"0"0"0,0 0 15,-12 27-15,12-27 0,-23 36 0,7-10 16,-1 4-16,0 3 0,-8 8 16,0 0-16,-1 6 0,5-4 15,5 1-15,7-6 0,6-8 16,3-6-16,8-7 0,6-3 16,2-3-16,-1-3 0,6-10 15,7-6-15,-4-3 0,-2-2 0,-1 0 16,-5 4-16,-3 2 15</inkml:trace>
  <inkml:trace contextRef="#ctx0" brushRef="#br0" timeOffset="204106.3354">17851 11882 0,'0'0'15,"0"0"-15,0 0 0,28-6 16,-28 6-16,35-5 0,-11 3 15,1 1-15,3 0 0,3 3 16,4 0-16,6 0 0,-5 0 0,1-1 16,-7 1-16,-6-1 0</inkml:trace>
  <inkml:trace contextRef="#ctx0" brushRef="#br0" timeOffset="204437.7909">18305 12037 0,'0'0'0,"0"0"16,0 0-16,33-2 0,-17 0 0,2 1 15,5-1-15,5-2 0,2 1 16,-1-4-16,-2-2 0,-1 1 16,-4 0-16,1 0 0,-5-2 15,-5 1-15,-6 0 16,-7-2-16,-4-1 0,-4 2 0,-1 0 15,-5 3-15,-5 2 0,-4 2 16,1 2-16,-3 5 0,-3 4 16,3 6-16,1 4 0,3 4 0,3 2 15,4 0-15,3 0 0,5 2 16,6 0-16,7-1 0,5-3 16,10 2-16,5-2 0,10-6 15,7-4-15,-10-3 0,-6-2 16,-7-1-16</inkml:trace>
  <inkml:trace contextRef="#ctx0" brushRef="#br0" timeOffset="204671.5321">19343 11919 0,'0'0'0,"0"0"16,0 0-16,-38 4 0,16 0 15,-4 2-15,-3 1 0,-10 7 16,1 0-16,5 1 0,4-2 15,2 4-15,6-2 0,7 0 16,8 0-16,7 0 0,8-1 0,3 2 16,3 1-1,-2-1-15,-2-2 0,-3 1 0,-2-1 16,-6 1-16,-4 1 0,-13 0 16,-13 1-1,6-5-15,5-1 0,4-2 0</inkml:trace>
  <inkml:trace contextRef="#ctx0" brushRef="#br0" timeOffset="215149.4122">17951 10505 0,'0'0'0,"0"0"0,-23 16 16,9-4-16,-2 2 0,-6 10 15,-1 4-15,1 1 0,2 0 0,5 4 16,7-2-16,8-5 16,7-5-16,10-6 0,11-4 15,4-4-15,2-2 0,16-8 0,6-7 16,-3 0-16,-3-2 0,2-6 16,-4-5-16,-8-2 0,-5-4 0,-10-4 15,-12-2-15,-10 10 16,-9 2-16,-7-1 0,-7-1 15,-6 5-15,-5 4 0,-10 5 16,-8 2-16,6 4 0,5 2 0,0 5 16,3 4-16,3 2 15,2 3-15,6 2 0,8 0 0,6-4 16,2-3-16,2-2 0</inkml:trace>
  <inkml:trace contextRef="#ctx0" brushRef="#br0" timeOffset="215365.3983">18649 10416 0,'0'0'0,"0"0"16,0 0-16,0 0 0,-10 33 0,0-12 16,-5 6-16,-3 3 0,-2 3 15,-10 18-15,-6 5 0,-3 9 16,2-3-16,-4 11 0,3-4 15,-1-2-15,5-13 0,7-11 16,6-10-16,3-8 0,4-10 0,6-12 16,5-10-16,0 2 0,1 1 15,1 1-15</inkml:trace>
  <inkml:trace contextRef="#ctx0" brushRef="#br0" timeOffset="215588.9074">18619 10429 0,'0'0'0,"13"-3"0,4 1 16,2 0-16,0 2 0,10 3 16,6 1-16,2 3 0,-3 3 0,-4 2 15,-3 3-15,-7-1 0,-4 0 16,-5 7-16,-6 2 0,-6-3 16,-3-2-16,-12 1 0,-7 0 15,-2-1-15,-1-2 0,-13 4 16,-5-2-16,2-1 0,2-3 15,1-5-15,0-2 0,5 0 16,8-3-16,7 0 0</inkml:trace>
  <inkml:trace contextRef="#ctx0" brushRef="#br0" timeOffset="215799.5263">19202 10455 0,'0'0'16,"0"0"-16,0 0 0,0 0 15,2 24-15,-2-24 0,-19 42 16,4-12-16,-4 3 0,-4 8 16,-5 6-16,-8 14 0,-1-1 0,-6 9 15,-4 5-15,3-4 0,10-14 16,4-6-16,7-15 0,7-14 16,4-9-16,4-11 0,5-10 15,0 2-15,1 3 0,1 1 16</inkml:trace>
  <inkml:trace contextRef="#ctx0" brushRef="#br0" timeOffset="216033.1827">19256 10417 0,'0'0'0,"11"0"0,4 1 16,6 1-16,1 0 0,1 4 15,0 3-15,4 6 0,-3 3 0,-6 1 16,-5 3-16,-4 0 15,-4-1-15,-6 0 0,-5 1 16,-6 0-16,-3-1 0,-8-3 16,-6 0-16,-2-2 0,-1 0 0,-6 1 15,-2-2-15,8-4 0,7-2 16,6-8-16,7-7 0,2 2 16,2 1-16,3 0 0</inkml:trace>
  <inkml:trace contextRef="#ctx0" brushRef="#br0" timeOffset="216335.1857">19791 10490 0,'0'0'0,"0"0"0,0 0 0,-13 26 16,13-26-16,-22 33 0,6-10 16,-1 2-16,2 2 0,-2 7 15,5-2-15,5-6 0,6-3 0,9-1 16,7-5-16,7-7 0,6-6 15,4-4-15,5-6 16,2-2-16,2-5 0,3-4 16,-4-3-16,-6-3 0,-4-2 0,-5-2 15,-3-1-15,-9 4 0,-6 3 16,-9 1-16,-6 1 16,-8 4-16,-5 3 0,-9 5 0,-8 3 15,-4 4-15,-2 3 0,3 3 16,2 2-16,-2 1 0,6 1 15,8-2-15,7 0 0,5-3 16,4 0-16,2-2 0</inkml:trace>
  <inkml:trace contextRef="#ctx0" brushRef="#br0" timeOffset="216717.0725">20433 10447 0,'0'0'0,"0"0"0,0 0 16,-11 27-16,11-27 0,-18 35 16,3-8-16,-2-1 0,0 2 0,-5 7 15,2-2-15,2-5 0,4-4 16,-2-1-16,4-5 0,2-4 16,2-3-16,2-9 0,4-5 15,3-4-15,2-2 0,5-6 16,4-4-16,5-4 0,2-4 0,9-7 15,3-2-15,3 2 0,4 2 16,5 1-16,-3 4 16,-1 6-16,-3 3 0,0 4 0,-6 3 15,-9 7-15,-4 4 0,-3 6 16,-2 4-16,-4 4 0,-2 1 16,-5 7-16,-3 3 0,-4 5 15,-2 1-15,-4 3 0,-3 1 16,-1-2-16,2-3 0,2-3 15,2-3-15,3-7 0,4-6 0,1-2 16,0-2-16,0-2 0</inkml:trace>
  <inkml:trace contextRef="#ctx0" brushRef="#br0" timeOffset="217034.9988">20853 10587 0,'0'0'0,"0"0"16,0 0-16,25 6 0,-25-6 0,30 4 15,-11 0-15,0 0 0,-1-1 16,4-1-16,4-4 0,6-2 16,-1-1-16,-1-4 0,0-1 15,-2-1-15,-3-1 0,-1-5 16,-5-1-16,-6 0 0,-5-1 16,-8 3-16,-6 1 0,-6 5 15,-1 2-15,-9 5 0,-6 2 16,-1 6-16,0 4 0,-2 5 15,-2 6-15,4 1 0,2 4 0,1 10 16,5 3-16,5-2 0,5-2 16,8 0-16,5-2 0,11-7 15,10-3-15,12-7 0,9-5 16,1-6-16,2-4 0,-5-1 16,-10 1-16,-9 0 0</inkml:trace>
  <inkml:trace contextRef="#ctx0" brushRef="#br0" timeOffset="217401.4589">21561 10513 0,'0'0'0,"0"0"16,0 0-16,-16 30 0,8-15 16,-5 3-16,-1 5 0,-5 5 0,1 0 15,1-1-15,3 0 16,-1 0-16,3-6 0,2-3 15,3-7-15,0-4 16,2-6-16,2-8 0,3-8 16,3 0-16,1-2 0,6-8 0,4-5 15,4 2-15,3 0 0,1 3 16,2 1-16,3 3 0,1 3 0,4-1 16,-2 4-16,-2 4 15,-4 2-15,-1 5 0,0 4 16,-3 4-16,-2 2 0,-4 6 15,-3 5-15,-6-1 0,-2 3 0,-4 3 16,-4 5-16,-2-3 0,-1 0 16,-3 4-16,0-1 0,1-3 15,1-2-15,1-4 0,0-5 16,4-4-16,0-1 0,0-3 16</inkml:trace>
  <inkml:trace contextRef="#ctx0" brushRef="#br0" timeOffset="217651.1449">22195 10253 0,'0'0'0,"0"0"16,0 0-16,0 0 0,-4 33 0,-2-14 16,-4 6-16,-3 4 15,-4 4-15,-1 4 0,0 3 16,-3 7-16,2-2 0,1 5 15,6-6-15,6-7 0,3-5 0,7-3 16,3-5-16,6-9 0,4-4 16,4-6-16,2-2 0,3-5 15,0-3-15,7-9 0,1-5 16,-7 5-16,-6 3 0,-5 2 16</inkml:trace>
  <inkml:trace contextRef="#ctx0" brushRef="#br0" timeOffset="217801.7076">21996 10514 0,'0'0'0,"0"0"0,0 0 0,30-5 16,-10 2-16,4 0 0,4 1 16,3 1-16,1 2 0,14-1 15,3-1-15,-7 1 0,-5-1 0,-7 1 16</inkml:trace>
  <inkml:trace contextRef="#ctx0" brushRef="#br0" timeOffset="218502.6938">23179 10249 0,'0'0'0,"0"0"0,0 0 15,-23 20-15,23-20 0,-36 25 16,7-7-16,-3 2 0,-2 2 0,-15 7 15,-4 1-15,-8 5 16,3-3-16,-3 2 0,6-5 16,12-5-16,8-6 0,9-3 0</inkml:trace>
  <inkml:trace contextRef="#ctx0" brushRef="#br0" timeOffset="218652.5179">22941 10463 0,'0'0'0,"0"0"0,0 0 16,5 26-16,-5-26 0,-4 35 0,-2-9 16,-3 6-16,-2 1 0,-6 17 15,0 5-15,-4 3 0,1-8 16,1-2-16,5-11 0,3-8 16</inkml:trace>
  <inkml:trace contextRef="#ctx0" brushRef="#br0" timeOffset="218902.9744">23278 10538 0,'0'0'0,"10"-2"0,3 1 16,-1-1-16,1 1 0,5 1 15,-1 0-15,-1 1 0,-4 2 0,-2 2 16,-6 3-16,-5 1 0,-5 2 15,-6 5-15,-5 5 16,-4 1-16,-1 2 0,-10 7 0,-2 5 16,0-4-16,2-2 0,-5 3 15,1-4-15,6-5 0,4-6 16,1-8-16,3-9 0,8-1 16,3 0-16,2 0 0</inkml:trace>
  <inkml:trace contextRef="#ctx0" brushRef="#br0" timeOffset="219069.1555">23199 10699 0,'0'0'0,"0"0"0,17 15 15,-7-3-15,-1 3 0,5 10 16,0 6-16,1 0 16,2 2-16,4-2 0,4-2 15,3-2-15,-4-7 0,-1-9 0,0-7 16,-4 0-16,-3-2 0,-4 1 15</inkml:trace>
  <inkml:trace contextRef="#ctx0" brushRef="#br0" timeOffset="219322.3561">23595 10545 0,'0'0'0,"0"0"15,0 0-15,27-9 0,-9 3 0,2 3 16,1-2-16,0 2 0,0 0 15,6 0-15,2 1 0,-4 0 16,0 1-16,-6 1 0,-1 2 16,-5 2-16,-3 3 0,-6 3 15,-7 3-15,-5 5 0,-7 5 16,-5 2-16,-4 0 0,-8 8 16,-2 2-16,0-2 0,0-1 15,-4 1-15,4-4 0,5-7 0,4-6 16,4-9-16,4-7 0,5 0 15,2 0-15,3 0 0</inkml:trace>
  <inkml:trace contextRef="#ctx0" brushRef="#br0" timeOffset="219472.9876">23700 10561 0,'0'0'0,"0"0"16,0 0-16,0 0 0,18 17 0,-18-17 16,17 25-16,-9-9 0,-1 4 15,0 3-15,0 2 0,-1 3 16,1 1-16,3 8 0,1-1 15,1-6-15,1-4 0,5-3 16,0-7-16,-2-3 0,-4-3 16,-2-2-16</inkml:trace>
  <inkml:trace contextRef="#ctx0" brushRef="#br0" timeOffset="219653.8743">23993 10551 0,'0'0'0,"0"0"0,0 0 15,26-5-15,-26 5 0,40-7 0,-11 3 16,2-1-16,3 0 0,11-3 16,0 2-16,0 2 0,1 1 0,4 0 15,-5 1-15,-7 1 16,-7-1-16,-8 0 0,-5 2 16,-4-1-16,-2 1 0,-2-1 0</inkml:trace>
  <inkml:trace contextRef="#ctx0" brushRef="#br0" timeOffset="219887.3108">24370 10357 0,'0'0'16,"0"0"-16,0 0 0,0 0 0,10 33 16,-10-33-16,-6 40 0,0-12 15,-3 6-15,-1 4 0,0 6 16,-3 11-16,0 0 0,-2 8 15,2-7-15,0-2 0,3-11 16,2-10-16,3-7 0,-2-7 16,-1-3-16,-5-10 0,-3-6 15,2-5-15,1-3 0,2 0 16,2 3-16,3-1 0</inkml:trace>
  <inkml:trace contextRef="#ctx0" brushRef="#br0" timeOffset="220004.3573">24028 10707 0,'0'0'0,"0"0"15,0 0-15,0 0 0,0 0 0,29 0 16,-29 0-16,31 3 0,-31-3 16,45 3-16,-18-1 0,2-2 15,2-3-15,3 0 0,-5-1 16,-5 2-16</inkml:trace>
  <inkml:trace contextRef="#ctx0" brushRef="#br0" timeOffset="220204.1522">24944 10368 0,'0'0'0,"11"0"0,6 1 16,0-1-16,1 2 0,9-1 0,1 2 15,8 0-15,-2-1 0,-2 0 16,-3-1-16,-4 0 0,-5-1 0,-4 1 15</inkml:trace>
  <inkml:trace contextRef="#ctx0" brushRef="#br0" timeOffset="220370.5501">25060 10279 0,'0'0'0,"0"0"0,0 0 16,0 0-16,0 0 0,3 24 15,-3-24-15,-4 25 0,4-25 0,-12 33 16,2-11-16,-1 0 0,0 2 16,-3 0-16,-3 1 0,-1 1 15,3-3-15,2-4 0</inkml:trace>
  <inkml:trace contextRef="#ctx0" brushRef="#br0" timeOffset="220571.3075">24648 10546 0,'0'0'16,"14"-2"-16,9-2 0,7 1 15,5-1-15,18 1 0,18 1 0,1 1 16,5 0-16,15 1 0,15 1 16,-12-1-16,-9 1 0,2-1 15,-10 0-15,6-1 0,-23 0 16,-19 0-16,-14 1 0,-8-1 0</inkml:trace>
  <inkml:trace contextRef="#ctx0" brushRef="#br0" timeOffset="220771.7938">25423 10278 0,'0'0'0,"0"0"16,-17 19-16,17-19 0,-31 27 15,8-6-15,-4 6 0,-12 9 0,-1 5 16,-14 15-16,-3 5 16,-14 10-16,1 0 0,-7 4 0,5-6 15,6-4-15,13-13 0,-3 5 16,17-17-16,13-12 0,7-9 16,7-6-16</inkml:trace>
  <inkml:trace contextRef="#ctx0" brushRef="#br0" timeOffset="220971.4135">25070 10717 0,'0'0'0,"0"0"16,4 24-16,-3-12 0,-1 3 0,-2 6 15,-2 8-15,-3 7 16,0 1-16,0-2 0,1 1 15,1 1-15,0-8 0,3-8 0,1-6 16,0-3-16,1-2 0,0-2 16</inkml:trace>
  <inkml:trace contextRef="#ctx0" brushRef="#br0" timeOffset="221221.7177">25104 10683 0,'0'0'0,"0"0"15,0 0-15,34-3 0,-17 3 0,2 0 16,2 1-16,1 0 0,1 2 16,7 0-16,-2 1 0,0 1 15,-3 2-15,-1 3 0,-1 1 16,-3 1-16,-3 0 0,-3 5 16,-5 3-16,-6 0 0,-4 0 15,-4 4-15,-6 1 0,-4-1 16,-1-1-16,-7-2 0,-6-2 15,0-4-15,2-2 0,0-2 16,6-1-16,5-3 0</inkml:trace>
  <inkml:trace contextRef="#ctx0" brushRef="#br0" timeOffset="221356.7431">24946 10853 0,'0'0'0,"0"0"0,0 0 0,0 0 15,0 0-15,29-4 0,-29 4 16,40-7-16,-17 5 0,3-1 15,3 0-15,1 2 0,1 0 0,8 1 16,1 1-16,-5 0 0,-4 0 16,1 0-16,-6 0 0,-5 1 15</inkml:trace>
  <inkml:trace contextRef="#ctx0" brushRef="#br0" timeOffset="221521.7247">25041 11062 0,'0'0'0,"0"0"16,0 0-16,0 0 0,30 3 0,-30-3 16,40 1-16,-14-1 0,3-1 15,2 0-15,3-1 16,9 0-16,-1-3 0,1 1 0,-8 0 16,-6 2-16</inkml:trace>
  <inkml:trace contextRef="#ctx0" brushRef="#br0" timeOffset="221671.7526">25696 11073 0,'0'0'0,"0"0"16,0 0-16,10 25 0,-10-25 0,7 23 16,-4-8-16,0 0 0,1 2 15,-1-4-15,0-2 0,-1 0 16</inkml:trace>
  <inkml:trace contextRef="#ctx0" brushRef="#br0" timeOffset="225542.7873">16686 11614 0,'0'0'16,"0"0"-16,0 0 0,0 0 15,0 0-15,0 0 0,15-13 0,-15 13 16,0 0-16,20-8 15,-20 8-15,0 0 16,34-1-16,-21 1 0,1 0 0,5 1 16,7 0-16,-1 3 0,2 1 15,13 0-15,7-2 0,0-2 16,2-2-16,19 2 0,7 1 16,11 2-16,-3 0 0,21-1 15,7-2-15,1-1 0,-12 0 0,60-1 16,1-1-16,-23 2 0,-17 2 15,11 2-15,6 0 16,-15-2-16,-12-1 0,14 3 0,9 3 16,-15-4-16,-11 0 0,14 1 15,9 0-15,-19 2 0,-13-1 16,10 3-16,4 1 0,-12-2 16,-8-2-16,9 0 0,7 0 15,-18 0-15,-13 1 0,8 1 16,5 1-16,-11-5 0,-6-1 0,7 0 15,5 1-15,-16 1 0,-9 3 16,9-3-16,8-1 16,-13-1-16,-9-1 0,7-1 0,5-1 15,-4 0-15,-3 0 0,3-3 16,4 0-16,-11 4 0,-7 4 0,7-1 16,6 1-16,-3-10 15,-3-5-15,8 2 0,7 1 16,-14 8-16,-8 5 0,9-6 15,8-4-15,-4-3 0,-3 1 0,10-1 16,10 1-16,-14 2 0,-10 2 16,11-1-16,9 0 15,-11-1-15,-6 1 0,8 1 0,7 0 16,-7 1-16,-4 1 0,10 1 16,7 3-16,-11-2 0,-10 2 0,13-3 15,8 0-15,-11 1 16,-8 1-16,7 2 0,3 3 15,-4-2-15,-5 0 0,0-2 16,-1-1-16,-14-1 0,-8 0 0,4 0 16,4 1-16,-10-2 0,-8 0 15,-9 1-15,-7 3 16,-4-4-16,-2-2 0,-7 2 0,-5 2 16,-5-4-16,-3-2 0,9 2 15,0 0-15,1 1 0</inkml:trace>
  <inkml:trace contextRef="#ctx0" brushRef="#br0" timeOffset="229396.5415">5671 12994 0,'0'0'0,"0"0"0,0 0 0,0 0 15,0 0-15,35 2 0,-35-2 16,37 2-16,-15 0 0,3 1 16,4-1-16,4 1 0,4 0 15,16 2-15,5 0 0,7 2 16,-5-1-16,18 3 0,8-1 15,-3 0-15,-1 2 0,22 1 16,9 1-16,5-1 0,-10-3 0,53 6 16,-7-2-16,-17-2 0,-8 0 15,10-2-15,6 0 0,-12-1 16,-13 2-16,14-1 0,11 2 16,-15 1-16,-9-1 0,15-2 15,9-1-15,2-2 0,1 1 16,3 0-16,2 1 0,-26-1 15,-17-1-15,17 0 0,12-1 16,-10 2-16,-7 1 0,11-1 0,8-1 16,-8-1-16,-6-3 0,10 3 15,9 1-15,-19-3 0,-13-1 16,11 2-16,6 2 0,-7-1 16,-8 0-16,0-4 0,0-1 15,-8 4-15,-5 2 0,7-5 16,4-5-16,-9 0 0,-8 1 0,9 0 15,5 1-15,-3-1 16,-2 1-16,-9 1 0,-5 0 0,-10-1 16,-5-1-16,5-3 0,5 0 15,-7-3-15,-8-2 0,3-1 16,0-2-16,-13 3 0,-9 0 0,-1-4 16,-3-2-16,-4 4 15,-5 2-15,-2-4 0,-3-2 16,-5-3-16,-5 0 0,3-3 15,0-3 1,-4 3-16,-5 2 0,-5-3 0,-5-1 16,-3 3-16,-1 2 0,-2 0 0,0 2 15,0-4-15,-1-1 0,-4-1 16,0 0-16,-1 2 0,-1 2 16,-1 11-16,0-1 0,-4-4 15,-3-3-15,-6 4 0,-4-1 16,-1-1-16,-1 0 0,-6 1 15,-3-1-15,-1 1 0,-2 0 0,-8-1 16,-5-2-16,-1 3 0,0-1 16,-4 0-16,-2 1 0,-9-2 15,1 2-15,-4-1 0,-4 0 16,-1-2-16,-1-1 0,-36-7 16,8 5-16,9 2 0,8 2 15,-2-2-15,-1 0 0,1-3 16,2 1-16,-8-1 15,-4-1-15,-25-1 0,-18-3 16,25 5-16,19 3 0,-13 0 0,-9 1 16,14-1-16,8 1 0,-17 0 15,-10 2-15,9 1 0,6 1 0,-20 0 16,-14 2-16,16 3 16,13 3-16,-17-2 0,-13 0 15,18 2-15,10 2 0,-18 1 16,-13 1-16,18 0 0,13 1 0,-16 1 15,-9 1-15,16 2 0,10 3 16,-17-1-16,-11-1 16,18 1-16,15-1 0,-15 0 0,-11 1 15,17-1-15,9-1 0,-12 2 16,-9 0-16,15 2 0,11 2 0,-12-3 16,-10-1-16,15-3 15,11-2-15,-7 5 0,-4 4 16,15-4-16,11-1 0,-12 4 15,-8 0-15,16-3 0,11-3 0,-3 3 16,0 3-16,15-2 0,8 0 16,2 1-16,0 3 0,4-2 15,5-1-15,3-1 0,3-1 16,10 0-16,8 0 0,-3 7 16,-1 4-16,7-4 0,1-3 0,6 7 15,2 5-15,2 1 16,3 2-16,1 11 0,-1 6 15,2-2-15,2-2 0,-1 7 16,-2 4-16,0-3 0,-1 0 0,-1 6 16,-2 7-16,5-10 15,4-6-15,-3 10 0,-1 4 0,3-10 16,2-5-16,3-2 0,3-1 16,0-4-16,4-5 0,-2-1 15,1-2-15,0-4 0,-2-5 0,0-1 16,-2-2-16,-1-9 15,1-2-15,0-1 0,-1 0 16,-1 0-16,-1-1 0,-1 0 16,-2-1-16,0 0 0,0 0 0,0 0 15,-5-4-15,1 1 0,1 0 16,0 1-16</inkml:trace>
  <inkml:trace contextRef="#ctx0" brushRef="#br0" timeOffset="230615.1785">5152 11661 0,'0'0'0,"0"0"15,0 0-15,0 0 0,0 0 0,25 8 16,-25-8-16,29 12 0,-14-5 16,4 2-16,2 1 0,4-1 15,3 0-15,14 3 0,4 2 16,0-3-16,2-1 0,12 0 16,0 1-16,-3-2 0,-3 0 0,6 1 15,-6-1-15,-9 0 16,-5-1-16,-3 4 0,-7-1 15,-14-1-15,-5 1 0,-9 3 16,-9 1-16,-3 3 0,-6 2 0,-12 5 16,-12 2-16,-3-2 0,-3 1 15,-15 10-15,-4 3 0,4-3 16,1-3-16,-6 1 0,5-4 16,5-5-16,5-5 0,-12 3 15,12-5-15,16-5 0,10-5 0,6-6 16,3-3-16,10-3 15,1-1-15,5-9 0,5-7 16,4-4-16,4-4 0,9-7 16,6-6-16,2-1 0,2 0 0,11-10 31,4-7-31,4-4 0,1-3 16,-5 6-16,-7 12 0,4-7 0,-9 14 15,-10 9-15,-6 6 0,-6 11 16,0 8-16,-6 4 0,1 4 0,-1 5 15,-2 6-15,2 0 16,-1 1-16,1 10 0,-2 6 16,0 0-16,0 5 0,0 11 15,0 4-15,0-1 0,0 0 0,1 0 16,-3 0-16,1-2 0,0-2 16,-1 2-16,0-3 0,0-1 15,-1-5-15,-1-4 0,1-6 16,-2-9-16,-2-6 0,1-1 15,-1-2-15,-2-4 0,-1-4 16,-6-5-16,-5-5 0,-1-4 16,-2-2-16,-2-8 0,-1-4 15,-2-1-15,1-2 0,-3-2 0,-1-4 16,1 1-16,2 0 0,-8-6 16,-1 0-16,3 0 0,3 4 15,0 5-15,2 3 0,2 2 16,-3 3-16,4 3 0,0 1 15,1 4-15,3 5 0,1 4 16,0 5-16,5-1 0,4 2 16,1 0-16</inkml:trace>
  <inkml:trace contextRef="#ctx0" brushRef="#br0" timeOffset="233884.005">6805 13230 0,'0'0'0,"0"0"0,0 0 0,0 0 16,0 0-16,-19-9 0,19 9 15,-28-3-15,28 3 0,-34-3 16,12 4-16,1 1 0,2 1 0,-6 1 15,1 1-15,4 2 16,1 2-16,5 0 0,3 1 0,4 1 16,5 1-16,7 4 15,8 5-15,1-1 0,0 0 0,3-1 16,1-2-16,4 4 0,0-1 16,-5-2-16,-2-1 15,-6-2-15,-4 0 0,-10-3 0,-6-2 16,-3 0-16,-4 0 0,-5-4 15,-8-2-15,4-2 0,0 0 16,1-4-16,1-2 0,2-3 16,5-4-16,2 2 15,3 2-15,4 2 16</inkml:trace>
  <inkml:trace contextRef="#ctx0" brushRef="#br0" timeOffset="234251.7027">7170 13075 0,'0'0'16,"0"0"-16,0 0 0,-4 26 0,4-26 15,-11 33-15,3-9 0,-2 4 16,-2 1-16,-7 14 0,-3 0 16,-1 9-16,3-4 0,2-7 15,-1-4-15,6-8 0,2-6 0,0 0 16,2-7-16,2-3 0,4-5 15,3-8-15,0 0 16,3-8-16,3-1 0,4-6 0,5-5 16,4-1-16,3-3 0,2 1 15,1-2-15,3 3 16,1 2-16,-1 3 0,1 3 16,1 1-16,-5 4 0,-2 4 0,0 3 15,-2 4-15,0 3 0,-4 7 16,-3 5-16,-6-1 0,-1 1 15,-7 2-15,0 1 0,-6 3 16,-2 0-16,-1 4 0,-3-1 16,5-7-16,1-2 0,-2-1 15,3-3-15,2-3 0</inkml:trace>
  <inkml:trace contextRef="#ctx0" brushRef="#br0" timeOffset="234653.1171">7972 13443 0,'0'0'0,"0"0"16,0 0-16,0 0 0,0 0 0,-5-24 15,5 24-15,0 0 0,-27-13 16,27 13 0,-43 3-16,13 6 15,-4 6-15,2 0 0,3 2 0,-5 7 16,4 0-16,-3 3 0,8-1 0,7-3 15,8-3-15,6-2 0,5-4 16,10-3-16,9-5 16,1-4-16,2-3 0,7-5 15,6-5-15,-2-4 0,-2-1 0,4-8 16,-3-1-16,-7 2 0,-2 3 16,-2-2-16,-8 2 15,-6 7-15,-1 4 0,-2 4 0,-3 3 16,-3 5-16,-4 3 0,-1 5 15,-3 4-15,1 4 0,1 5 0,0 2 16,1 2-16,3-1 0,1 0 16,2 3-16,2-1 0,3-6 15,3-3-15,5-7 0,4-4 16,-6-2-16,-1-2 0,-4-1 16</inkml:trace>
  <inkml:trace contextRef="#ctx0" brushRef="#br0" timeOffset="234868.4792">8524 13168 0,'0'0'0,"0"0"16,0 0-16,-20 28 0,20-28 0,-23 37 15,8-9-15,-3 2 0,-2 2 0,-4 11 16,2 2-16,0 3 0,5-5 15,2 3-15,5-6 16,7-6-16,4-5 0,10-7 0,8-5 16,2-9-16,1-9 0,-6 1 15,-3 0-15,-3 0 0</inkml:trace>
  <inkml:trace contextRef="#ctx0" brushRef="#br0" timeOffset="235086.9118">9077 13136 0,'0'0'0,"0"0"16,0 0-16,-12 29 0,12-29 15,-22 32-15,4-6 0,-1 3 16,-1 3-16,-9 15 0,0 3 16,-2 5-16,4-7 0,5 4 15,7-5-15,5-7 0,4-6 0,9-8 16,7-7-16,-3-3 0,0-4 15,-3-3 1</inkml:trace>
  <inkml:trace contextRef="#ctx0" brushRef="#br0" timeOffset="235386.0757">9221 13455 0,'0'0'0,"0"0"0,0 0 0,-18 18 16,18-18-16,-24 26 0,10-10 15,0 2-15,2 1 0,2-1 16,3 0-16,1 3 0,5 0 16,8-4-16,5-4 0,4-3 15,3-3-15,5-3 0,2-4 16,-1-2-16,0-3 0,4-4 16,-4-2-16,-2-4 0,-5-2 0,-5-5 15,-4-2-15,-5 3 0,-4 2 16,-9 1-16,-7 1 0,-3 2 15,-5 3-15,-3 4 16,-5 3-16,3 2 0,2 2 0,-1 3 16,5 3-16,6 2 0,6 0 15,3-1-15,1-1 0,1-2 16</inkml:trace>
  <inkml:trace contextRef="#ctx0" brushRef="#br0" timeOffset="235836.1462">9756 13415 0,'0'0'0,"0"0"15,0 0-15,-12 19 0,12-19 16,-17 26-16,5-9 0,-1 3 16,-3 0-16,2 2 0,2 0 15,0 4-15,4 0 0,3-6 16,5-4-16,7-5 0,4-4 0,3-4 15,3-3-15,2-3 0,1-2 16,2-4-16,0-2 0,4-6 16,-2-2-16,1-3 15,0-2-15,-3 2 0,-3 2 0,-3 3 16,-1 5-16,-4 2 0,-3 2 16,-2 5-16,-3 3 0,-3 3 15,-3 3-15,-3 6 0,-2 5 16,0 3-16,0 2 0,1 7 15,2 3-15,5-2 0,3-4 0,6-4 16,4-2-16,3-5 0,2-3 16,2-3-16,4-2 0,2-6 15,3-3-15,-1-7 0,0-6 16,1-2-16,0-3 0,3-8 16,-3-3-16,-7 0 0,-4 2 15,-8 2-15,-5 2 0,-7 2 16,-6 2-16,-5 5 0,-6 3 15,-1 8-15,1 4 0,3 0 16,4 1-16,2-1 0</inkml:trace>
  <inkml:trace contextRef="#ctx0" brushRef="#br0" timeOffset="240056.9975">11510 13210 0,'0'0'0,"0"0"0,0 0 16,-3 27-16,3-27 0,-6 34 16,-1-6-16,-4 3 0,-2 3 0,-7 16 15,-1 6-15,-2 6 0,2-3 16,-2 7-16,1-3 16,1-14-16,0-10 0,0-5 0,2-8 15,4-10-15,2-7 0,3-2 16,3-2-16,2-1 0</inkml:trace>
  <inkml:trace contextRef="#ctx0" brushRef="#br0" timeOffset="240341.2742">11407 13159 0,'0'0'0,"10"-4"0,5-1 0,4 0 15,3-1-15,9 0 0,2-1 16,4 4-16,0 2 0,7 2 15,-2 4-15,-6 0 0,-2 1 0,1 6 16,-3 5-16,-8 9 16,-5 6-16,-9 10 0,-8 9 15,-2-4-15,-2-2 0,-3 9 16,-1 1-16,-3 0 0,-2 0 0,0 2 16,2-5-16,0-8 0,0-4 15,1-8-15,-1-5 0,-3-8 16,-4-6-16,0-6 0,-1-5 15,6-1-15,3 0 0,2 0 16</inkml:trace>
  <inkml:trace contextRef="#ctx0" brushRef="#br0" timeOffset="240491.5431">11383 13423 0,'0'0'0,"0"0"0,0 0 16,29-5-16,-29 5 0,37-4 15,-12 2-15,2-1 16,0 1-16,11 1 0,2 1 0,-7 0 16,-6 0-16,-3 0 0</inkml:trace>
  <inkml:trace contextRef="#ctx0" brushRef="#br0" timeOffset="240624.9701">11523 13600 0,'0'0'0,"0"0"16,0 0-16,32 9 0,-15-6 16,8-1-16,5-2 0,-4 1 15,-3-1-15,-3 1 0</inkml:trace>
  <inkml:trace contextRef="#ctx0" brushRef="#br0" timeOffset="240824.7929">12192 13404 0,'0'0'0,"0"0"0,0 0 15,23 6-15,-23-6 0,34 5 16,-8-3-16,1-1 0,3 1 16,12 0-16,2-1 0,-1 1 15,0-1-15,6 2 0,-5-1 16,-10 0-16,-7-2 0,-5 0 0,-4 0 15,-4 0-15</inkml:trace>
  <inkml:trace contextRef="#ctx0" brushRef="#br0" timeOffset="240991.3433">11979 13578 0,'0'0'0,"0"0"0,0 0 15,28 5-15,-28-5 0,46 3 16,-14-2-16,3 1 0,4 0 0,13 0 15,1-1-15,0-1 0,0-1 16,7-2-16,-5 0 0,-3 0 16,-11 2-16,-9-2 0</inkml:trace>
  <inkml:trace contextRef="#ctx0" brushRef="#br0" timeOffset="241191.6746">12450 13235 0,'0'0'0,"0"0"0,0 0 0,-3 32 15,1-17-15,-6 14 0,-3 8 16,-2 4-16,-3 4 0,-4 14 0,0 3 16,-5 4-16,0-8 0,-1-9 15,2-5-15,-1-3 0,2-8 16,5-8-16,5-6 0,3-5 15</inkml:trace>
  <inkml:trace contextRef="#ctx0" brushRef="#br0" timeOffset="241358.7888">12459 13834 0,'0'0'0,"6"7"0,3 6 0,3 1 16,4 1-16,4 8 0,0 4 15,-1 0-15,1-2 0,9 1 16,3-4-16,-5-5 0,-1-4 16,-6-3-16,-4-2 0,-3-1 15</inkml:trace>
  <inkml:trace contextRef="#ctx0" brushRef="#br0" timeOffset="241536.4556">13146 13431 0,'0'0'15,"0"0"-15,0 0 0,22 14 0,-12-8 16,0 1-16,0 4 0,-3-3 16,0-1-16,-2 0 15,0-1-15,-1-2 0</inkml:trace>
  <inkml:trace contextRef="#ctx0" brushRef="#br0" timeOffset="241691.7759">13020 13722 0,'0'0'0,"0"0"16,22 3-16,-9 0 0,2 1 0,2 0 15,4-1-15,6 2 16,-1 1-16,-4-2 0,-3 0 0,-3 0 15</inkml:trace>
  <inkml:trace contextRef="#ctx0" brushRef="#br0" timeOffset="241859.1485">12949 13956 0,'0'0'0,"0"0"0,0 0 16,0 0-16,32 1 0,-32-1 15,42-5-15,-14 1 0,3-1 16,4-1-16,4-2 0,3-1 0,-6 1 16,-6 2-16</inkml:trace>
  <inkml:trace contextRef="#ctx0" brushRef="#br0" timeOffset="242059.4528">13468 13507 0,'0'0'16,"0"0"-16,0 0 0,33-3 0,-33 3 15,34-2-15,-13 2 0,2 0 16,2 1-16,3 0 0,2 1 16,7 1-16,0 0 0,-6-1 15,-2-3-15,0 0 0,-6 1 0,-4-1 16</inkml:trace>
  <inkml:trace contextRef="#ctx0" brushRef="#br0" timeOffset="242243.3158">13330 13740 0,'0'0'0,"0"0"15,35-3-15,-10 2 0,3-2 0,13 0 16,4 0-16,12-2 0,1-2 15,-1 2-15,-1 0 0,8 0 16,-4-1-16,-3-3 0,-10-1 16,-11 2-16,-10 2 0,-6 2 0</inkml:trace>
  <inkml:trace contextRef="#ctx0" brushRef="#br0" timeOffset="242476.139">13597 13257 0,'0'0'0,"0"0"16,0 0-16,6 32 0,-1-13 0,1 7 15,2 6-15,1 4 0,2 6 16,4 16-16,3 4 0,2 11 16,-2-2-16,10 7 0,3-3 15,2-2-15,-1-8 0,-2-3 16,-5-9-16,-4-14 0,-3-10 15,-4-7-15,-3-6 0,-4-7 16,-3-2-16,-1-3 0,0 0 0,-2-1 16</inkml:trace>
  <inkml:trace contextRef="#ctx0" brushRef="#br0" timeOffset="242659.387">14034 13869 0,'0'0'0,"0"0"0,0 0 16,-26 27-16,12-13 0,-6 4 16,-6 4-16,-10 7 0,-3 0 0,-1 1 15,-2 0-15,-7 2 0,4-7 16,-5-5-16,6-8 16,7-10-16,5-7 0,6 1 0,8 1 15,2 1-15</inkml:trace>
  <inkml:trace contextRef="#ctx0" brushRef="#br0" timeOffset="242828.1756">13899 13190 0,'0'0'0,"0"0"0,0 0 16,20 13-16,-20-13 0,25 19 15,-10-4-15,1 4 0,0 3 16,2 1-16,2 2 0,2 3 15,-5-5-15,-1-3 16</inkml:trace>
  <inkml:trace contextRef="#ctx0" brushRef="#br0" timeOffset="243177.3426">14655 13900 0,'0'0'0,"-2"8"15,-3 2-15,0 0 0,-2 1 0,-3 4 16,-1 0-16,0 0 16,-1-2-16,-3-4 0,-4-4 15,-1-4-15,1-4 0,2-2 16,0-5-16,2-2 0,2-3 16,2-11-16,3-4 0,4 1 15,3 1-15,10 1 0,7 2 16,5 2-16,4 3 0,14 3 0,7 7 15,2 3-15,3 4 0,1 6 16,0 4-16,3 5 0,-4 2 16,-8 6-16,-7 2 0,-7 3 15,-5 4-15,-5-2 0,-5 0 16,-7 3-16,-6 1 0,-14 4 16,-7-1-16,-10-1 0,-8-3 0,11-6 15,6-7-15,5-4 0</inkml:trace>
  <inkml:trace contextRef="#ctx0" brushRef="#br0" timeOffset="244429.8078">18573 13211 0,'0'0'0,"8"-2"16,2 0-16,2 1 0,2 1 0,10-1 16,5 1-16,2-1 0,2 0 0,13 1 15,5 1 1,-1-2-16,-2 0 0,18-2 0,6-1 15,-1 1-15,-2 2 0,24 0 16,6 2-16,6-1 0,-11 0 0,73 2 16,8 1-16,-20 3 15,-14 0-15,22-3 0,17-2 16,-16 1-16,-9-2 0,30 2 0,21 0 16,-25 1-16,-14 1 0,29 3 15,21 2-15,-22 1 0,-15 1 16,33-2-16,22-2 0,-30 2 15,-22 2-15,24 0 0,17 0 16,-33-1-16,-24 0 0,18 3 16,14 0-16,-30-3 0,-22-2 0,11-1 15,5 0-15,-24 0 0,-18 0 16,1-5-16,-1-4 16,-24-2-16,-17 0 0,-4 1 0,-4 2 15,-14-2-15,-8 1 0,-16 1 16,-11 0-16,-7 0 0</inkml:trace>
  <inkml:trace contextRef="#ctx0" brushRef="#br0" timeOffset="275143.3876">13834 13055 0,'0'0'0,"0"0"0,0 0 15,0 0-15,0 0 0,0 0 16,8 22-16,-8-22 0,-14 19 16,14-19-16,-30 18 15,30-18-15,-39 15 0,13-9 0,-2-1 0,-13 0 16,-2-2-16,-7-2 15,-4-3-15,-14-2 0,-2-2 0,-24-4 16,-8-3 0,-7-1-16,-6-2 0,0-1 0,15 1 15,-41-12-15,-6-3 16,24 9-16,18 6 0,-13-3 0,-8-4 16,21 0-16,15 1 0,-15 9 15,-10 5-15,13 4 0,8 2 0,-14-5 16,-10-3-16,18 1 15,11 0-15,-8 2 0,-6 1 16,8 1-16,7 1 0,-11 0 16,-7 1-16,14 2 0,11 2 0,-12 4 15,-7 1-15,14-2 0,10-1 0,-14 3 16,-7 4-16,17-9 16,11-5-16,-13 8 0,-12 4 15,11 2-15,8 0 0,-8-4 16,-8-1-16,14-1 0,8 1 0,-11-1 15,-7 0-15,13-3 16,10-2-16,-11 2 0,-6 2 16,9-3-16,10-1 0,-10 3 15,-7 1-15,10-2 0,5-2 0,-6 1 16,-3 0-16,4-2 0,6 1 16,-9-3-16,-8-2 0,14 3 15,10 2-15,-16 0 0,-9 0 16,11-1-16,8 2 0,-7-4 15,-4 1-15,4 2 0,6 2 0,-5 1 16,-5 0-16,12 0 0,9-2 16,-6 2-16,-5 3 15,5-3-15,-1-3 0,-1 6 0,-3 1 16,19-1-16,14-2 0,9-1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8-20T03:21:22.353"/>
    </inkml:context>
    <inkml:brush xml:id="br0">
      <inkml:brushProperty name="width" value="0.05292" units="cm"/>
      <inkml:brushProperty name="height" value="0.05292" units="cm"/>
      <inkml:brushProperty name="color" value="#FF0000"/>
    </inkml:brush>
  </inkml:definitions>
  <inkml:trace contextRef="#ctx0" brushRef="#br0">2277 2552 0,'0'0'0,"0"0"15,0 0-15,31-13 0,-14 6 0,16-4 16,11-1-16,0 1 16,4-1-16,16 0 0,13 0 15,10-2-15,-6 3 0,9-1 0,7-3 16,-1 2-16,-11 4 0,13-5 16,-23 3-16,-17 7 0,-12 6 15,-14 4-15,-10 3 0,-9-1 16,-7 2-16,-9-3 0,-5 3 15,-6 5-15,-5 3 0,-3 1 0,-7 3 16,-6 0-16,-6 1 0,-6 4 16,-6 6-16,-3-2 0,-3 1 15,-10 7-15,-1 2 16,1-3-16,3-3 0,-26 16 0,14-8 16,17-5-16,14-5 0,8-13 15,6-9-15,13-6 0,7-2 16,4-3-16,3-1 0,3-10 15,0-7-15,9 0 0,4-6 16,5 2-16,7 0 0,1-6 0,5-3 16,3-1-16,4 0 0,-1-7 15,-2-4-15,-2 2 0,-1 2 16,4-7-16,-1 0 0,-4 6 16,-2 4-16,-3 3 0,-4 1 15,-2 0-15,-1 2 0,-6 2 16,0 2-16,-4 8 0,3 2 0,-5 5 15,0 2-15,-2 4 0,-2 5 16,2 1-16,1 3 0,-1 4 16,0 5-16,-1 1 0,-1 2 15,3 4-15,4 2 0,2 1 16,0 1-16,3 2 0,1 0 0,0 10 16,2-1-16,1 3 15,-1 0-15,2-1 0,2-2 16,-4-2-16,-2-1 0,0 0 15,2-2-15,-2-1 0,-1 0 0,-2-4 16,2-6-16,-5-3 0,-1-3 16,-1-3-16,-1-4 0,0-3 15,-4-3-15,-4-3 0,0-2 16,-4-2-16,-2-1 0,-5-5 16,-7-5-16,-4-1 0,-2 0 0,-9-2 15,-2-1-15,-2-3 16,0 0-16,-6-4 0,-1-1 15,4-2-15,1-2 0,0-4 0,6 2 16,5 7-16,5 2 0,6 8 16,3 3-16,0 7 0,1 4 15,-5 5-15,-2 4 0,10-1 16,2-1-16,2 0 0</inkml:trace>
  <inkml:trace contextRef="#ctx0" brushRef="#br0" timeOffset="7028.753">14950 3078 0,'0'0'0,"0"0"16,0 0-16,26-7 0,-26 7 0,26-3 15,-7 1-15,2-1 0,1 0 16,11 0-16,3 3 0,1 0 15,-1 0-15,16 0 0,4 0 16,-3 3-16,-3 0 0,18 2 16,6 0-16,-5 2 0,-3 0 0,16-3 15,4-4-15,5 3 16,-9-1-16,26 1 0,9 1 16,13 1-16,-21-4 0,12-7 15,8-3-15,-15 0 0,-9 3 0,18 0 16,12 1-16,-15 0 0,-10 1 15,20-3-15,13 0 16,-17 0-16,-10 0 0,21 1 0,15 3 16,-17 0-16,-12 0 0,19 1 15,14-1-15,-21 1 0,-11 0 0,19-3 16,14-3-16,-16 3 16,-12 1-16,16 1 0,13 1 15,-19 3-15,-12 1 0,17-2 16,14-2-16,-17-1 0,-12 1 0,16-2 15,13-1-15,-21 1 0,-14 1 0,19 6 16,14 3-16,-18-5 16,-12-4-16,19 1 0,10-1 15,-19 0-15,-14 0 0,19-3 16,13-3-16,-19 10 0,-10 7 0,20-10 16,15-8-16,-22 2 0,-15 1 15,17 2-15,12 2 0,-18 1 16,-11 1-16,17-2 0,13 0 15,-22 0-15,-14 2 0,13-2 16,9 1-16,-17 3 0,-11 3 0,12-1 16,7-3-16,-21 1 0,-14-1 15,4 1-15,4-1 16,-16 7-16,-10 4 0,1 2 16,2 1-16,-18 0 0,-11 2 0,-16-6 15,-10-3-15,-9-2 0</inkml:trace>
  <inkml:trace contextRef="#ctx0" brushRef="#br0" timeOffset="36270.8154">7253 4414 0,'0'0'0,"0"0"0,0 0 0,0 0 16,0 0-16,25 0 0,-25 0 15,0 0-15,30-2 0,-30 2 16,29-1-16,-15 0 0,-1 0 0,1-1 16,-2 1-16,0 0 15,0 1-15,0 0 0,0-1 16,-2-1-16,-2 0 0,1 1 16,0 0-16,-2-1 0,0 1 0,-2 0 15</inkml:trace>
  <inkml:trace contextRef="#ctx0" brushRef="#br0" timeOffset="36870.8156">8526 4066 0,'0'0'0,"0"0"16,0 0-16,0 0 0,0 0 0,-18 21 15,18-21-15,-21 27 0,21-27 0,-23 32 16,6-12-16,2-1 16,-1 1-16,-3 3 0,5-3 15,2-4-15,1-1 0,2-3 16</inkml:trace>
  <inkml:trace contextRef="#ctx0" brushRef="#br0" timeOffset="37221.4104">8547 4171 0,'0'0'0,"0"0"0,0 0 0,0 0 16,25-3-16,-13 3 0,4 0 16,2-1-16,1 1 0,0 1 15,4 1-15,4-1 0,1-1 16,-2 1-16,1 0 0,-2-1 0,-2 0 16,0 1-16,0-1 0,-2 0 15,-2 0-15,-2 1 0,-2 1 16,-2 0-16,0 1 0,0 0 15,-2 1-15,-3 2 0,0 1 16,-2 3-16,-2 3 0,-2 3 16,-1 2-16,-1 4 0,-2 3 15,1 1-15,-3 1 0,-1 8 16,2 0-16,-1-5 0,-1-1 16,2-3-16,2-1 0,-3-3 0,0-1 15,0-4-15,-1-2 0,1-1 16,-1-3-16,1 0 0,-2-1 15,-1-2-15,-2-2 0,-2-2 16,-3-1-16,-4-2 16,-2 0-16,4-1 0,1 0 0,3 0 0</inkml:trace>
  <inkml:trace contextRef="#ctx0" brushRef="#br0" timeOffset="45189.704">7380 4820 0,'0'0'16,"0"0"-16,0 0 0,0 0 0,0 0 15,0 0-15,23 7 0,-23-7 16,0 0-16,15 22 0,-15-22 15,0 0-15,8 24 0,-8-24 16</inkml:trace>
  <inkml:trace contextRef="#ctx0" brushRef="#br0" timeOffset="58611.7729">10541 5446 0,'0'0'0,"0"0"0,0 0 0,0 0 16,0 0-16,0 0 0,32-5 15,-32 5-15,32 0 0,-32 0 16,46-2-16,-20 1 0,1-1 0,5 1 16,4 1-16,10-5 0,0-4 15,0 1-15,-9 2 0,-6 1 16</inkml:trace>
  <inkml:trace contextRef="#ctx0" brushRef="#br0" timeOffset="60017.3349">11826 5483 0,'0'0'0,"0"0"0,0 0 0,29 3 15,-29-3-15,31 0 0,-12 0 16,2 0-16,1 1 0,8-1 16,1 0-16,-1-3 0,-2 0 15,3 1-15,2 2 0,-2-1 16,-2-1-16,3-4 0,-2-1 16,-6 1-16,-4 1 0,-5 1 0</inkml:trace>
  <inkml:trace contextRef="#ctx0" brushRef="#br0" timeOffset="60846.1494">12990 5276 0,'0'0'0,"0"0"15,0 0-15,21 6 0,-21-6 0,21 7 16,-9 0-16,-1 1 0,0 0 15,0 3-15,1 2 0,0 0 16,-1-2-16,-2-2 0,0-1 16,-1-3-16,-1 1 0,-1-2 15</inkml:trace>
  <inkml:trace contextRef="#ctx0" brushRef="#br0" timeOffset="61562.9044">13295 5335 0,'0'0'15,"0"0"-15,0 0 0,0 0 16,29-11-16,-29 11 0,32-6 16,-11 2-16,3 1 0,3-2 15,2 0-15,8-1 0,2 2 0,-2-2 16,0 2-16,-7 0 0,-4 0 15,-4 1-15</inkml:trace>
  <inkml:trace contextRef="#ctx0" brushRef="#br0" timeOffset="64525.9347">16252 5548 0,'0'0'16,"0"0"-16,0 0 0,0 0 0,0 0 15,-17 14-15</inkml:trace>
  <inkml:trace contextRef="#ctx0" brushRef="#br0" timeOffset="97450.2708">7610 6202 0,'0'0'0,"7"2"16,3 1-16,1 1 0,1 2 0,6 5 15,0 2-15,-1 1 0,-2 3 16,1 1-16,-1 1 0,-2 0 15,0-1-15,-1-1 0,-2-3 16,-3-2-16</inkml:trace>
  <inkml:trace contextRef="#ctx0" brushRef="#br0" timeOffset="100890.3439">10516 6301 0,'0'0'15,"0"0"-15,0 0 0,0 0 0,0 0 16,0 0-16,-6 20 0,6-20 16,0 0-16,-21 15 0</inkml:trace>
  <inkml:trace contextRef="#ctx0" brushRef="#br0" timeOffset="122192.1188">10158 16229 0,'0'0'0,"0"0"16,0 0-16,0 0 0,0 0 15,0 0-15,0 0 0,0 0 16,-2-22-16,2 22 0,0 0 16,0 0-16,0 0 0,-19-16 15,19 16-15,-21 4 0,21-4 0,-29 5 16,6 0-16,-1 1 16,-1 1-16,-8 0 0,-7 2 15,-14 4-15,-1-1 0,-17 8 0,-2 3 16,-7 1-16,7-4 0,-14 6 15,-2 3-15,13-1 0,9 1 0,-34 11 16,-7-1-16,21-7 16,13-5-16,3 7 0,3 5 15,16-7-15,11-4 0,-2 11 16,-3 6-16,3-4 0,2-4 16,-2 3-16,-1 3 0,11-5 15,9-4-15,3 7 0,2 3 0,-1 0 16,-1-1-16,0 3 0,0 2 15,9-2-15,3-1 0,10-1 16,6-2-16,8-4 0,2-4 0,15-2 16,9-2-16,5-10 15,2-8-15,13 0 0,9-2 16,0-7-16,-2-4 0,22-2 16,13 0-16,-5-1 0,-4-1 0,14-1 15,9 0-15,-2 4 0,-1 2 16,14-3-16,9-2 0,-5 1 15,-4 0-15,13 0 0,8-2 16,-12 2-16,-8 4 0,28-1 16,22 1-16,-23 0 0,-15 1 0,19 1 15,14 3-15,-13-1 16,-8-1-16,19 1 0,13 0 16,-20 2-16,-14 0 0,15 5 15,10 2-15,-16-3 0,-10-3 0,12 5 16,9 3-16,-20-5 0,-14-2 15,5-3-15,3-3 16,-17-3-16,-13-3 0,6-5 0,5-5 16,-16-2-16,-10-1 0,-2-6 15,-2-2-15,-13-4 0,-8-3 0,-2-3 16,-3-2-16,-11-2 0,-10 0 16,-1-3-16,-3-2 15,-8-2-15,-4-1 0,-2 0 0,-3 1 16,-7 4-16,-5 3 0,-10-2 15,-6-3-15,-7 6 0,-3 3 16,-9-2-16,-5-1 0,-1 5 16,-1 2-16,-9 1 0,-8 2 15,-1 3-15,1 3 0,-12-3 16,-9-2-16,3 5 0,4 5 0,-16-2 16,-10 1-16,4 1 0,0 1 15,-9-3-15,-8-3 0,-1 1 16,-1 1-16,-10 3 0,-8 5 15,9 1-15,5 3 0,-6-9 16,-6-5-16,2 2 16,-1 2-16,-14 0 0,-7 0 0,7 2 15,7 2-15,-14 2 0,-8 0 16,14-3-16,9-3 0,-14 0 16,-8 0-16,11 3 0,7 0 0,-12 5 15,-11 3-15,9 2 0,7 1 16,-6 2-16,-3-1 0,11 2 15,8-1-15,-11 4 0,-8 1 16,17 1-16,14 2 0,-8 2 16,-5 0-16,13 3 0,9 2 0,1 6 15,2 5-15,11-5 16,8-2-16,-3 0 0,-3-2 16,14-2-16,11-4 0,14 1 15,9-1-15,3 0 0,3-1 0,1-1 16,-3-2-16,10-2 0,6-2 15,5 0-15,4 0 16,0 1-16,0 2 0,-2 1 0,0 1 16,-5 2-16,0 0 0,5 1 15,6 2-15,1-4 0,-1-3 16,1-2-16,-1 0 0,-1 3 16,-1 1-16,2-2 0,1-1 15,-1 0-15,0-1 0,-1 0 16,-2 1-16,3-3 15,0 0-15,0 0 0,1 0 0,1 0 16</inkml:trace>
  <inkml:trace contextRef="#ctx0" brushRef="#br0" timeOffset="166556.5843">16519 16421 0,'0'0'0,"0"0"16,0 0 0,0 0-16,25 21 0,-25-21 0,15 17 0,-8-7 15,-2 1-15,-1-1 16,1-1-16,-2-1 0,0-1 15,0-1-15</inkml:trace>
  <inkml:trace contextRef="#ctx0" brushRef="#br0" timeOffset="166871.9614">16286 16698 0,'0'0'0,"0"0"15,17 6-15,-6-4 0,0 1 0,5 1 16,2 3-16,4 1 0,-1 1 16,-1-1-16,-1 3 15,-4 1-15,-2-1 0,-5 3 0,-1 2 16,-5 1-16,-2 1 0,-9 4 16,-7 3-16,-1 1 0,1 0 15,-5 5-15,1 0 0,-1 0 16,0-2-16,8-3 15,5-4-15,6-4 0,3-4 0,6 0 16,3-1-16,6-3 0,6-2 16,7-5-16,5-6 0,3-5 0,3-3 15,-1 1-15,-10 1 16,-5 3-16</inkml:trace>
  <inkml:trace contextRef="#ctx0" brushRef="#br0" timeOffset="167221.2525">17014 16535 0,'0'0'0,"0"0"16,0 0-16,0 0 0,28 5 0,-28-5 16,26-2-16,-26 2 0,29 1 15,-11 1-15,3 0 0,-1-1 16,3 2-16,-1 0 0,0 2 15,-1 2-15,1 1 0,4 5 16,-1 1-16,-3 2 0,-3 2 0,-2 3 16,-2 0-16,-2 5 0,-2 2 15,0 10-15,-2 2 0,-2 1 16,-3 1-16,0 4 0,-2 4 16,0 6-16,-1-6 0,-1-2 15,-2 0-15,0-1 0,-2-4 16,-1-2-16,-2 0 0,0-9 15,-2-7-15,-6-7 16,-2-7-16,4-6 0,0-4 16,4 0-16,1-1 0,2 1 0</inkml:trace>
  <inkml:trace contextRef="#ctx0" brushRef="#br0" timeOffset="167388.2562">16887 16781 0,'0'0'0,"0"0"0,0 0 16,32 5-16,-32-5 0,34 7 15,-11-5-15,0 0 0,0-1 0,1 2 16,2 0-16,1 1 0,-4 0 16,-3-1-16</inkml:trace>
  <inkml:trace contextRef="#ctx0" brushRef="#br0" timeOffset="167674.3863">16817 17112 0,'0'0'0,"0"7"16,-1 3-16,2-2 0,1-1 0,6 0 16,4 2-1,8-4-15,7-2 0,2 0 16,1-2-16,9-1 0,1-3 15,5-3-15,-4-2 0,-3-3 16,-5-4-16,-6 1 0,-5-2 0,-4-3 16,-8-1-16,-8 2 0,-4 2 15,-11 2-15,-8 3 16,0 5-16,-3 3 0,-13 5 0,-4 6 16,4-2-16,3-2 0,1 3 15,1 1-15,7-2 0,8-2 0,2 0 16,4-2-16,3 0 15</inkml:trace>
  <inkml:trace contextRef="#ctx0" brushRef="#br0" timeOffset="167864.1779">18051 16671 0,'0'0'0,"0"0"16,0 0-16,21 15 0,-21-15 0,0 0 16,20 20-16,-13-13 0,-1 1 15,-1-2-15,0 0 0,-2-1 16</inkml:trace>
  <inkml:trace contextRef="#ctx0" brushRef="#br0" timeOffset="168056.4168">17839 16802 0,'0'0'0,"0"0"16,0 0-16,31 17 0,-19-10 0,1-1 16,1 0-16,3 0 0,1 0 15,6 0-15,2 1 0,-4-2 16,-3 0-16,-3-1 0</inkml:trace>
  <inkml:trace contextRef="#ctx0" brushRef="#br0" timeOffset="168205.5058">17818 17083 0,'0'0'0,"0"0"16,0 0-16,0 0 0,0 0 0,21 15 15,-21-15-15,31 9 0,-31-9 16,45-1-16,-12-4 15,2-1-15,3-2 0,4 0 0,-7 2 16,-5-1-16</inkml:trace>
  <inkml:trace contextRef="#ctx0" brushRef="#br0" timeOffset="168406.1097">18412 16684 0,'0'0'0,"0"0"0,0 0 0,0 0 16,0 0-16,23 8 0,-23-8 16,38 5-16,-16-3 0,5 0 15,5 1-15,0 0 0,1-1 0,12 1 16,1 0-16,-4-1 0,-4-1 16,2 0-16,-8 0 0,-7-1 15</inkml:trace>
  <inkml:trace contextRef="#ctx0" brushRef="#br0" timeOffset="168623.477">18434 16859 0,'0'0'0,"-3"8"0,-4 2 16,1 4-16,-2 1 0,1 6 0,3-1 15,4 1-15,2 1 0,5 0 16,3 2-16,5-2 0,5-1 15,10-1-15,3-2 0,3-4 16,3-2-16,13-3 0,2-3 16,-3-6-16,1-2 0,-5 0 15,-13 0-15,-9 1 16</inkml:trace>
  <inkml:trace contextRef="#ctx0" brushRef="#br0" timeOffset="168807.067">19381 16412 0,'0'0'0,"0"0"0,0 0 0,-1 25 16,1-25-16,-4 33 0,4-33 16,-11 36-16,2-15 0,1-1 15,0-3-15,1-1 0,1-4 0,2-2 16,1-1-16,-1-3 0</inkml:trace>
  <inkml:trace contextRef="#ctx0" brushRef="#br0" timeOffset="169074.1048">19517 16304 0,'0'0'16,"9"2"-16,3 3 0,1 0 0,0-1 15,4 1-15,3 1 0,5 4 16,0 0-16,1 1 0,-1-1 0,0 2 16,1 2-16,-1 4 15,-5-1-15,-5 0 0,-4 0 0,-6 2 16,-6 0-16,-4-1 16,-2-2-16,-4 3 0,-2 2 0,0-3 15,0 0-15,-1-2 0,-3-1 16,-1-3-16,0-2 0,0-4 15,0-3-15,4-1 0,3 0 16,2-1-16</inkml:trace>
  <inkml:trace contextRef="#ctx0" brushRef="#br0" timeOffset="169245.6925">19374 16404 0,'0'0'0,"0"0"0,0 0 16,0 0-16,0 0 0,24 9 0,-24-9 15,26 10-15,-26-10 0,37 16 16,-15-6-16,-1 0 0,-2 1 16,2-1-16,0-2 0,5 2 0,-3-3 15,-3-1-15,-4-1 16,-1 0-16</inkml:trace>
  <inkml:trace contextRef="#ctx0" brushRef="#br0" timeOffset="169424.8308">19261 16478 0,'0'0'0,"0"0"16,0 0-16,0 0 0,30 15 15,-30-15-15,35 14 0,-13-7 16,2 0-16,6 3 16,4 3-16,2 0 15,-1 1-15,4 2 0,-8-1 0,3 1 16,-8-4-16,-4-2 0</inkml:trace>
  <inkml:trace contextRef="#ctx0" brushRef="#br0" timeOffset="169642.1878">18987 16641 0,'0'0'0,"0"0"0,0 0 0,0 0 16,0 0-16,0 0 0,30 8 0,-6-2 15,4-2-15,10 2 0,7 1 16,6 1-16,4 0 0,19 3 16,16 2-16,11 4 0,-5-1 0,7 4 15,-9-4-15,-13 2 16,-19-3-16,-19-7 0,-13-6 16,-8 0-16,-7-1 0,-4 0 0</inkml:trace>
  <inkml:trace contextRef="#ctx0" brushRef="#br0" timeOffset="169941.2186">19512 16780 0,'0'0'16,"0"0"-16,0 0 0,-28 1 0,16 0 16,-4 0-16,-1 0 0,-1 0 15,0 0-15,0 0 0,2 0 16,5 2-16,3 0 0,9 1 15,8 2-15,6 0 0,3 1 0,8-1 16,5 0-16,-1 0 16,2 0-16,9 2 0,1 1 15,-5-1-15,-6 2 0,-4-4 16,-5-1-16,-5-1 0,-5-2 0,-8 0 16,-5 2-16,-7-2 0,-4-2 15,-4-1-15,-5 0 0,1-1 16,1-2-16,4 0 0,2 1 15,4 1-15</inkml:trace>
  <inkml:trace contextRef="#ctx0" brushRef="#br0" timeOffset="170391.9749">19542 16881 0,'0'0'0,"0"0"0,0 0 16,0 0-16,6 25 0,-6-25 0,-4 27 16,4-27-16,-11 27 0,5-13 15,0 2-15,1 1 0,-1 0 16,2 0-16,-1-2 0,0-2 15,-1-2-15,1-1 0,-1-1 16,1-2-16,0-2 0,0-4 16,-1-3-16,1-2 0,-2-1 0,0-3 15,-1-1-15,0-1 0,0 0 16,1 1-16,-1 1 16,-1 0-16,1 2 0,4 1 15,2 1-15,4 3 0,4 1 0,2 2 16,4 1-16,4 2 0,3 0 15,5 5-15,1 0 0,2 2 16,-1 2-16,0-1 0,-3-2 16,1 2-16,-3-2 0,-8-1 15,-6-1-15,-8-2 0,-6-2 0,-4 0 16,-6-1-16,-5-2 0,-5 0 16,-12-4-16,-4 0 0,1-1 15,0-1-15,-8 0 16,0-1-16,8 2 0,8 2 0,8-1 15,7 0-15,6 2 0,4 1 16,17 4-16,11 4 16,5-1-16,4 0 0,17 4 0,9 1 15,3 5-15,2 2 0,13 4 16,0-2-16,-18-5 0,-14-5 0,-9-3 16</inkml:trace>
  <inkml:trace contextRef="#ctx0" brushRef="#br0" timeOffset="171258.9716">19831 17816 0,'0'0'0,"0"0"0,-26-3 16,5 1-16,-4-1 0,-13-1 0,-7-1 16,-17-2-16,-3-2 0,-17-5 15,-2-3-15,0 1 0,-1 1 0,-18-3 16,0-1-16,-18 0 0,2 2 16,-48-13-16,12-1 0,12 3 15,9 3-15,-1 4 0,2 5 16,0-1-16,2 0 0,-20-6 15,-12-5-15,33 3 0,23 2 0,-4 7 16,-4 4-16,-9 4 0,-6 3 16,-1-6-16,1-4 0,11-3 15,9-2-15,3-3 0,2-2 16,6 2-16,4 3 0,-1-14 16,-1-7-16,23 4 0,17 5 0,2-7 15,2-4-15,12-2 16,9-1-16,6-3 0,4-2 15,8-2-15,8-3 0,10-5 16,8-2-16,6 4 0,4 4 0,9-2 16,6-1-16,13 1 0,7 0 15,17-4-15,11-2 0,3 11 16,3 7-16,16 0 0,9 1 16,3 5-16,2 4 0,13 5 15,11 2-15,-1 3 0,0 2 16,15 7-16,10 5 0,-7 12 15,-6 8-15,11 7 0,7 3 16,-3 3-16,-2 0 0,0 5 16,2 4-16,1 10 0,1 8 0,-1 5 15,0 5-15,-14 4 0,-10 3 16,2 12-16,1 8 0,-13 0 16,-9 0-16,-14 6 0,-7 5 15,-15 4-15,-10 1 0,-8 7 16,-6 5-16,-23-13 0,-15-8 0,-15 6 15,-12 4-15,-11-9 16,-8-6-16,-24-6 0,-16-5 16,-9-18-16,-6-12 0,-24-11 15,-16-7-15,-17-15 0,-12-8 0,43-2 16,31-1-16,20-2 0</inkml:trace>
  <inkml:trace contextRef="#ctx0" brushRef="#br0" timeOffset="375551.7741">2981 4892 0,'0'0'0,"0"0"15,0 0-15,0 0 0,0 0 0,0 0 16,32-1-16,-32 1 15,0 0-15,28-1 0,-28 1 16,22 1-16,-11 0 0,3-1 16,4 1-16,-1-1 0,0 0 0,1-1 15,1 1-15,3 0 0,0 1 16,7 0-16,2 1 16,1-2-16,-2-1 0,3 0 0,2-1 15,-1 1-15,1 0 0,11 0 16,0 0-16,-5-1 0,-1 0 15,11 1-15,0 0 0,-6-1 16,-1 0-16,3-1 0,0 1 16,-1 1-16,-1 1 0,9-5 15,-3-1-15,-2 2 0,0 4 0,2 0 16,-2 0-16,0-2 16,-4-1-16,5 2 0,3 3 15,-7 0-15,-3-1 0,11 0 0,2-2 16,-5-2-16,-7-1 0,7 3 15,4 2-15,-6 0 0,-5 1 16,4-3-16,3-1 0,0-1 16,2 1-16,-1 3 0,6 3 15,-8-2-15,-2 0 0,28-3 0,-3-3 16,-13 0-16,-6-1 0,5 0 16,3 1-16,-3-1 0,1 0 15,-1 6-15,5 3 0,-8-3 16,-5-3-16,4 1 0,4 2 15,-2 1-15,-4 0 0,7 1 16,4 0-16,-4-2 0,-3 0 16,6-2-16,3 0 0,-8-2 0,-2-4 15,7 4-15,6 0 0,-8 2 16,-9 0-16,8 1 0,6-1 16,-2 1-16,-2-1 0,4 7 15,4 2-15,-10-3 0,-5-5 16,7-1-16,4 0 0,-2 1 15,-2-1-15,7 2 0,5 0 16,-9 0-16,-7 0 0,3-1 16,4 0-16,-1 1 0,-2 3 0,8-1 15,3-1-15,-5-3 0,-4-3 16,4 2-16,4 0 16,-10-1-16,-3-3 0,5 1 0,4-2 15,-4 2-15,-1 2 0,5 0 16,4 0-16,-9 2 0,-7 0 15,8-2-15,5 1 0,-6-2 16,-4 2-16,5 2 0,3 1 16,-3-2-16,-1 0 0,1 0 15,2 1-15,-10 0 0,-5-1 0,7-1 16,7 1-16,-4 0 0,-3 1 16,3 0-16,2 0 0,-6-2 15,-3 1-15,8 0 0,4 2 16,-3-1-16,-3 1 0,5 1 15,4-2-15,-7 1 0,-6 0 16,4-2-16,4-2 0,-1 1 16,-2 1-16,4-1 0,2-1 15,-6-1-15,-5 1 0,5 0 0,3 2 16,-5 1-16,-2 1 0,3-3 16,2-1-16,-8 1 0,-4 2 15,4 3-15,4 1 0,-10-5 16,-4-3-16,6 1 0,3 3 15,-2-2-15,-3-1 0,4-1 16,1 0-16,-2 1 0,-2-1 0,5 2 16,5 0-16,-8-2 0,-4-2 15,7 0-15,5 1 16,-4 3-16,-2 2 0,3 0 16,1 0-16,-8-4 0,-3-1 0,5 2 15,7 2-15,-7 1 0,-4-1 16,4 1-16,2 2 0,-7-5 15,-5-6-15,6 3 0,4 1 16,-2 4-16,1 3 0,0-1 16,0-2-16,-2 1 0,-2 1 15,1-5-15,1 0 0,-2 0 16,-1 0-16,2 1 0,0 2 16,-2 0-16,-2 2 0,6 2 15,4 3-15,-9-5 0,-6-3 0,8 2 16,3 3-16,-5-2 0,-4 1 15,5 0-15,4 3 16,-7-5-16,-5-2 0,6-3 0,4-2 16,-21 4-16,1 0 0,26 1 15,0 3-15,-25-1 0,0 1 16,7 1-16,4 0 0,-5 1 0,-3-2 16,6 1-16,4 2 15,-7 2-15,-5 1 0,5-5 0,3-2 16,-4 0-16,-2 0 0,-1 3 15,-1 2-15,-2-3 0,-1 1 16,1-3-16,-1 0 0,0 1 16,-2 3-16,2-3 0,2 0 15,-2 2-15,0 0 0,0-2 16,3-3-16,-6 1 0,0-2 0,3 0 16,2-1-16,1 0 0,0 2 15,3 0-15,3 2 0,-2-2 16,-2 2-16,3-2 0,3-3 15,-2 0-15,-5 0 0,10 0 16,2 1-16,-9-2 0,-2 1 0,6-2 16,1 3-16,-3 0 15,-1 2-15,2 0 0,0 2 16,-3-2-16,-2 1 0,2 1 16,2 3-16,1-3 0,-2-2 0,1 1 15,0-1-15,-3 1 0,-2 0 16,6 1-16,5 0 0,-4 0 15,-3 1-15,7-1 0,6-1 16,-6 3-16,-5 1 0,6-1 16,4-4-16,0-1 0,-2 0 0,2-1 15,1 0-15,1 3 0,-1 1 16,9-2-16,3 2 0,-5-2 16,-3-2-16,6 3 0,5 1 15,-6 1-15,-2-1 0,26 1 16,-6 0-16,-5-2 0,-4 0 15,4 2-15,5 0 0,-11 3 16,-9-1-16,6 1 0,6 0 16,-4 1-16,-1 0 0,7 1 15,5 1-15,-10 3 0,-7 2 0,9-2 16,7-2-16,-5-5 0,-2-3 16,9 0-16,7 1 15,-8 5-15,-3 1 0,7 1 0,6 0 16,-6-5-16,-4 0 0,7 4 15,6 4-15,-7-3 0,-2-1 16,6-3-16,7-1 0,-10 0 0,-6 1 16,6 2-16,6 3 15,-7-4-15,-5-3 0,6 2 16,5 3-16,-6-2 0,-4 0 0,9-5 16,5-1-16,-8 8 0,-6 5 15,8-6-15,4-5 0,-6 1 16,-4 1-16,7-4 0,5-4 15,-5 5-15,-3 4 0,9-1 16,6 0-16,-12-6 0,-8 0 0,7 0 16,4 2-16,-9-1 15,-5 1-15,2 2 0,2 2 16,-4 2-16,-4 1 0,6 0 0,3-1 16,-5-5-16,-5-5 0,7 4 15,5 3-15,-9-7 0,-3-4 16,8 4-16,6 3 0,-9 1 15,-7 1-15,8-2 0,5-1 16,-7-3-16,-2-1 0,5 0 16,3 0-16,-9 8 0,-5 4 0,9-8 15,7-7-15,-8 0 0,-2-1 16,4 4-16,2 4 16,-6-2-16,-3 1 0,5 0 0,4 0 15,-9 3-15,-5 1 0,7-2 16,2-2-16,-4 2 0,-3 4 15,6-4-15,3 0 0,-5-4 16,-3-4-16,7 3 0,4 1 16,-8 3-16,-6 0 0,4 0 15,2-1-15,-4 5 0,-3 3 16,5-6-16,4-4 0,-4 4 0,-3 2 16,5 0-16,4 1 0,-6-1 15,-3-1-15,5-1 0,5 0 16,-8 0-16,-5-1 0,8 4 15,2 2-15,-4-2 0,-2-1 16,6 0-16,2 3 0,-7-7 0,-6-1 16,4 6-16,2 6 15,-2-3-15,-2 0 0,3-4 0,4-4 16,-7 0-16,-3-4 0,2 5 16,3 3-16,-4 3 0,-3 3 15,4-6-15,3-5 0,-4-2 16,-3 1-16,5 5 0,2 2 15,-5 3-15,-5 2 0,5-4 16,6-2-16,-5-2 0,-7-4 16,4 9-16,-1 6 0,-2-7 0,0-3 15,2 0-15,3-2 16,-5 6-16,-5 4 0,4-2 16,1-1-16,-1-2 0,-2-2 0,5 3 15,3-1-15,-2-1 0,-2-1 16,5 2-16,4 2 0,-9 3 15,-6 3-15,5-5 0,3-4 16,-3 0-16,-2 1 0,1 3 16,0 2-16,-5-3 0,-3-3 15,-2 0-15,-1 2 0,-7-1 16,-4-2-16,0 0 0,-2 0 16,-6 2-16,-5 1 0,-7 2 0,-5-1 15,-5-1-15,-1-1 0,1-2 16,-2 3-16,2-3 0</inkml:trace>
  <inkml:trace contextRef="#ctx0" brushRef="#br0" timeOffset="377337.51">2456 5756 0,'0'0'0,"0"0"0,0 0 16,32-6-16,-32 6 0,27-7 0,-12 3 15,3 0-15,-2-3 0,6 3 16,0-2-16,9 2 0,-1-2 16,2 2-16,2 2 0,0-2 15,0-1-15,11 3 0,1-1 16,0-1-16,-4-2 0,4 3 15,2 3-15,7-2 0,0-1 0,-4 1 16,1 2-16,0 0 0,-1 0 16,9 1-16,-2 1 0,-3 1 15,-1 0-15,3 1 0,3 2 16,-4-2-16,2-1 0,8 1 16,-2 0-16,-1-1 0,0 2 0,2-1 15,4 0-15,6-1 0,-2-1 16,24 3-16,-8 2 0,-4-1 15,-6-3-15,1-2 16,1-1-16,-8 1 0,-2 1 0,2-1 16,2-1-16,0 0 0,0 2 15,3 0-15,0-2 0,-3 2 16,-6 3-16,4-4 0,1-2 16,-1 1-16,-2 0 0,-1 3 15,-1 1-15,-7 0 0,-4-3 0,2 4 16,1 1-16,-4-1 0,-1-2 15,-2 1-15,-1 2 0,-17-2 16,-10 0-16,-10-3 0</inkml:trace>
  <inkml:trace contextRef="#ctx0" brushRef="#br0" timeOffset="379122.7669">18261 2967 0,'0'0'0,"0"0"15,0 0-15,0 0 0,0 0 0,0 0 16,0 0-16,0 0 0,-17-23 16,17 23-16,0 0 0,-23-12 15,23 12-15,0 0 0,-28-9 16,18 5-16,-1 1 0,-1 1 15,-3-2-15,1 2 0,0 0 16,-2-1-16,1-1 0,-1 2 16,0 1-16,-3 1 0,-1 0 15,-1-2-15,0-1 0,-7 1 16,-1 2-16,-1 1 0,-1 3 0,1-2 16,-1 1-16,-1 0 0,-1 0 15,-8 1-15,2 2 0,1 2 16,0 1-16,0 0 0,-2-1 15,1 0-15,2 1 0,-8 0 16,-1-3-16,3 2 0,2 2 0,-2-2 16,-2 2-16,4 1 15,0 0-15,-1 5 0,-2 0 16,-1 4-16,5-3 0,-1-2 16,-1-3-16,5 0 0,1 0 0,0 0 15,0 2-15,0-2 0,3 0 16,-2 3-16,0 3 0,0-3 15,-1 1-15,2-4 0,0-1 16,0 1-16,0 0 0,-1 3 16,1-1-16,0 0 0,0-2 15,-1 2-15,-1 4 0,1-3 16,0-2-16,-1 0 0,0 1 16,2-2-16,1-1 0,-1 3 0,-2 0 15,3 3-15,1 4 0,0-4 16,-1-1-16,0-1 0,1 1 15,1-1-15,3-3 0,-3 0 16,-1 1-16,1 2 0,1 1 16,2-2-16,0-1 0,-1 0 15,1-2-15,-1 1 0,1 0 0,1 0 16,-1 1-16,1-1 16,0 1-16,4-2 0,0 1 0,2 1 15,2 2-15,1-4 16,-1-3-16,1-1 0,1 2 0,1-2 15,2 0-15,-1 0 0,1-2 16,3 0-16,1 0 0,1 0 16,2 1-16,-1-2 0,1-1 15,2 2-15,-1 1 0,2-3 16,-1-2-16,2 0 0,1 1 0,-1-1 16,-1 1-16,2-1 0,0 1 15,2-2-15,-2 1 0,-1 0 16,1-1-16,0 0 0,0 1 15,0-1-15,2 0 0,-4 2 16,2-2-16,0 0 0,0 0 16,0-1-16,2 1 0,-3-1 15,3 1-15,-2-1 0</inkml:trace>
  <inkml:trace contextRef="#ctx0" brushRef="#br0" timeOffset="380123.5482">14878 3836 0,'0'0'0,"0"0"0,0 0 16,0 0-16,0 0 0,0 0 15,0 0-15,0 0 0,0 0 0,0 0 16,0 0-16,0 0 0,0 0 16,-12 24-16,12-24 0,0 0 15,-11 20-15,11-20 0,-7 12 16,3-7-16,-1 1 0,0-2 15,-1 2-15,2-1 0,-1 1 0,1 0 16,-2 1-16,2-2 0,0 1 16,-2 0-16,0 1 15,1-1-15,1-1 0,-1 2 16,1-1-16,-1 1 0,1 1 0,0-1 16,-2 0-16,0 0 0,2 1 15,-1-2-15,-1 0 0,1-1 16,-1-1-16,2 2 0,-1-2 15,1 0-15,0 0 0,1-1 16,0 0-16,1-1 0,-1-1 0,1 1 16,2-2-16,-2 2 0,2-2 15,0 0-15,2 0 16,0 0-16,1 1 0,0 2 0,1-2 16,1 0-16,-1-1 0,1 0 15,0-1-15,1 1 0,0-1 16,2 0-16,1-1 0,0 1 15,-1 1-15,3 0 0,3-1 16,-1 0-16,-1 0 0,2 0 16,1 2-16,-1-2 0,0 0 0,2 0 15,0 0-15,0 1 0,-1-1 16,5-1-16,0 0 16,-5 1-16,1 0 0,4 1 0,-1-1 15,0 1-15,-1-1 0,-1 2 16,1 1-16,-2-1 0,-2-1 0,-1 0 15,-1-2-15,-1 2 16,-1 0-16,-1-1 0,0 1 16,-3-2-16,0 0 0,-1 0 15,1 4-15,-1-2 0,0-2 0,-1 2 16,1 2-16,-2-2 0,-1-2 16,0 2-16,1 0 15,-1-1-15,0 1 0,-2 0 0,2-1 16,-2 1-16,2 0 0,-2 0 15,3 1-15,-3-1 0,2 1 0,-2-1 16,2 0-16,-2 0 0,0 0 16,0 0-16,0 0 15,0 0-15,0 0 0,0 0 16,0 0-16,0 0 0,0 0 0,0 0 16,0 0-16,0 0 0,0 0 15,0 0-15,4-2 0,-4 2 16,0 0-16,0 0 0,0 0 15,0 0-15,5-3 0,-5 3 16,0 0-16,0 0 0,0 0 0,0 0 16,-10 0-16,10 0 0,-11 2 15,11-2-15</inkml:trace>
  <inkml:trace contextRef="#ctx0" brushRef="#br0" timeOffset="398809.798">7382 4905 0,'0'0'0,"0"0"0,0 0 0,24-4 15,-24 4-15,21-3 0,-5 1 16,0 0-16,2 1 0,6-1 16,1 0-16,0 1 0,-1-1 0,4 1 15,2 0-15,1 1 0,-1 0 16,12 0-16,3 0 16,-4-1-16,-4-2 0,5 2 0,5 0 15,3 1-15,-3 0 0,3 0 16,5-3-16,-4 2 0,-2-1 0,12 1 15,4 0-15,-8 1 16,-7 1-16,14-1 0,2-3 16,-7 1-16,-5 0 0,5-1 15,4-1-15,-4 4 0,-5 4 0,33-5 16,-2-6-16,-17 0 0,-11 0 16,10 6-16,4 2 0,-7-2 15,-5-3-15,6 5 0,4 6 16,-9-6-16,-6-3 0,7-3 15,7 0-15,-7 0 0,-2 2 0,6 0 16,4-2-16,-7-1 16,-7 0-16,10 3 0,9 2 15,-12 2-15,-9 2 0,11-2 0,7-1 16,-7-2-16,-3-3 0,6 4 16,5 3-16,-10-3 0,-8-1 15,8 0-15,7 1 0,-9-2 16,-4 0-16,6-1 0,6 2 15,-10 3-15,-7 5 0,8-1 16,6-2-16,-5-3 0,-4-3 0,8-1 16,6 3-16,-11 0 0,-6 1 15,6-1-15,7-2 16,-8 2-16,-4 1 0,7 0 16,4 0-16,-9-1 0,-6-1 0,11 4 15,10 0-15,-7-1 0,-6 0 0,8-3 16,5 0-16,-9-1 15,-8 1-15,5-3 0,5 1 16,-4-1-16,-3 2 0,3 1 16,1 1-16,-10-2 0,-6-1 0,5 2 15,4 2-15,-10-3 0,-6-1 16,-1-1-16,-1-3 0,-6 3 16,-5 2-16,-7-4 0,-6-1 15,-7 2-15,-7 1 0,1 1 16,0 1-16,1 3 0</inkml:trace>
  <inkml:trace contextRef="#ctx0" brushRef="#br0" timeOffset="399412.4815">10577 4742 0,'0'0'0,"0"0"0,0 0 16,37 1-16,-37-1 0,36 4 16,-9-2-16,2-1 0,1 1 0,17 0 15,8 1-15,10 0 0,-2 2 16,23 3-16,9-1 16,-6 0-16,-3-2 0,24 3 0,21 5 15,-16-8-15,-9-2 0,64-4 16,-1-5-16,-25 2 0,-17 3 0,16 2 15,13 2-15,-23-2 16,-14-1-16,14-3 0,11 1 16,-23-1-16,-14 2 0,3 2 0,3 2 15,-24 3-15,-15 1 0,-6-3 16,-4-3-16,-15-2 0,-13-1 16,-18 0-16,-14 0 0,-1-1 15,0 2-15,-3 1 0</inkml:trace>
  <inkml:trace contextRef="#ctx0" brushRef="#br0" timeOffset="399910.9857">10660 3782 0,'0'0'0,"0"0"0,0 0 15,22-4-15,-22 4 0,25-7 16,-4 5-16,2-1 0,0 0 0,13 0 16,2 0-16,1 1 15,-1-1-15,10 0 0,-1-2 16,-4 1-16,-2-1 0,3-2 0,-4 0 16,-8 1-16,-6 3 0,-6 1 15,-5 1-15,-2-1 0</inkml:trace>
  <inkml:trace contextRef="#ctx0" brushRef="#br0" timeOffset="400244.0359">11109 3652 0,'0'0'0,"0"0"0,0 0 15,0 0-15,-9 29 0,9-29 0,-5 26 16,2-8-16,-2 3 0,0 1 15,-3 1-15,0 2 0,1 0 0,-6 3 16,-2-4-16,2-3 0,1-3 16,-1-4-16,-3-1 0,3-5 15,1-3-15,2-2 0,2-3 16,3-1-16,1-1 0,7-1 16,4 1-16,4-2 0,4 0 0,4-3 15,7 1-15,0-1 0,3 0 16,2-1-16,2 1 0,7-3 15,-3 2-15,-2 0 16,0 0-16,-5 1 0,-2-1 0,-5 2 16,-3-2-16,-4 2 0,-2 1 15,-3 3-15</inkml:trace>
  <inkml:trace contextRef="#ctx0" brushRef="#br0" timeOffset="400444.1982">11320 3837 0,'0'0'0,"0"0"15,0 0-15,-23 15 0,11-7 0,-1 3 16,-2 5-16,2 0 0,0-1 15,-3 6-15,3-1 0,3-1 16,2-1-16,4-4 0,2-3 16,4-1-16,4-1 0,6-2 15,4-3-15,3-3 0,2-3 16,1-1-16,2-2 0,-1-1 16,0 0-16,4-1 0,-3 0 15,-4-1-15,-5 1 0,-6 1 16,-4 2-16,-2 1 0,-1 0 0,0 1 15</inkml:trace>
  <inkml:trace contextRef="#ctx0" brushRef="#br0" timeOffset="400644.3839">11057 4012 0,'0'0'0,"0"0"0,0 0 16,0 0-16,-10 24 0,10-24 15,-8 27-15,2-10 0,0 2 0,-2 0 16,-1 0-16,-1-1 0,0-1 16,-3 3-16,0-2 0,1-1 15,0-3-15,1-4 0,0-3 16,2-1-16,1-1 0,1-1 16</inkml:trace>
  <inkml:trace contextRef="#ctx0" brushRef="#br0" timeOffset="400818.2462">10991 4181 0,'0'0'0,"0"0"16,0 0-16,28 6 0,-13-1 0,5 2 16,5 1-16,2 1 0,4-2 15,10 4-15,1 2 0,0-1 16,-1-1-16,11 1 0,-1-3 16,-5-3-16,-3-3 0,3-1 15,-7-2-15,-4-3 0,-4-1 0,-7-4 16,-8 0-16,-3 3 0,-3 0 15,-2 0-15</inkml:trace>
  <inkml:trace contextRef="#ctx0" brushRef="#br0" timeOffset="401279.0556">11499 3818 0,'0'0'0,"0"0"0,0 0 16,28-5-16,-14 5 0,1 0 16,1 0-16,7 1 0,-1 2 0,1 0 15,0 3-15,-2-1 0,-2 1 16,-3 0-16,-3 1 0,-3-1 16,-3 0-16,-6 0 0,-4 3 15,-5 2-15,-4 3 0,-4 2 16,-2 5-16,-2 1 0,-1 1 0,-3 6 15,2 1-15,4-2 16,2-2-16,5 0 0,4-1 16,2-5-16,4-4 0,7-2 15,5-5-15,3-3 0,3-3 0,1-2 16,2-2-16,1-3 0,2-3 16,0-2-16,1-2 0,-5-1 15,-1-1-15,-2-3 0,-3 0 16,-2 0-16,-2-3 0,-4 3 15,0-1-15,-3 4 0,-1 2 16,-4 0-16,-3 3 0,-6 3 16,-5 3-16,-1 3 0,-3 1 15,1 4-15,1 3 0,3 0 0,0 1 16,5 2-16,2 0 0,3-1 16,0-2-16,2-3 0</inkml:trace>
  <inkml:trace contextRef="#ctx0" brushRef="#br0" timeOffset="401631.593">12187 3834 0,'0'0'0,"0"0"0,0 0 0,28-11 16,-15 6-16,5 0 0,3 1 15,7 0-15,0-1 0,1 3 16,-2 1-16,0 0 0,-2 0 16,5 2-16,-1 1 0,-5-1 0,-4-1 15,-5 1-15,-4 4 16,-3-3-16,-1-1 0,-2 1 0</inkml:trace>
  <inkml:trace contextRef="#ctx0" brushRef="#br0" timeOffset="401931.5166">12385 3760 0,'0'0'0,"0"0"0,0 0 15,0 0-15,0 0 0,0 0 0,0 25 16,0-25-16,-6 25 0,6-25 16,-7 38-16,1-18 0,0 0 15,-1 1-15,-1 0 0,1-1 16,-1-2-16,-3 3 0,1-4 15,0-4-15,0-3 0,2-2 16,2-3-16,1-2 0,5-3 16,0 0-16,7-6 0,1 2 0,1-2 15,8-3-15,5 1 16,0 1-16,1-1 0,3 2 0,0 0 16,0 1-16,-1-1 0,4 2 15,-4 1-15,-3-1 0,-4 1 16,-4-1-16,-2 2 0,-2 0 0</inkml:trace>
  <inkml:trace contextRef="#ctx0" brushRef="#br0" timeOffset="402145.8176">12440 4028 0,'0'0'0,"0"0"16,0 0-16,0 0 0,-20 15 0,20-15 16,-11 22-16,6-10 0,1 0 15,2-2-15,1 0 0,2-1 16,3-1-16,2-3 0,4-2 15,2-2-15,1-2 0,4-1 16,2-2-16,4-2 0,-1-1 16,-2-1-16,-3 0 0,-1 2 15,-3-1-15,-3 1 0,-3 1 16,-4 1-16,-3 4 0,2-2 0,-2 2 16,2-3-16</inkml:trace>
  <inkml:trace contextRef="#ctx0" brushRef="#br0" timeOffset="402329.7468">12278 4094 0,'0'0'15,"0"0"-15,0 0 0,0 0 0,0 0 16,-1 24-16,1-24 16,-8 25-16,8-25 0,-14 29 0,2-13 15,1-1-15,0 1 0,0-1 16,-1 2-16,-1-4 0,2 0 0,-2 1 15,2-2-15,2-2 0</inkml:trace>
  <inkml:trace contextRef="#ctx0" brushRef="#br0" timeOffset="402513.92">12234 4232 0,'0'0'0,"0"0"0,0 0 16,32 2-16,-32-2 0,34 4 15,-10 0-15,2 1 0,1 1 16,13 1-16,3 0 0,2 0 15,1-1-15,10 0 0,-5-1 16,5-1-16,-8-2 0,-4-2 16,-4-2-16,-7-3 0,-3 0 0,-4-1 15,-3 0-15,-4-4 0,-4 0 16,-2 3-16,-3 1 0,-3 1 16</inkml:trace>
  <inkml:trace contextRef="#ctx0" brushRef="#br0" timeOffset="402780.3663">12736 3859 0,'0'0'0,"8"-3"0,5-1 16,2-1-16,3-1 0,7-3 0,3 2 16,-1-1-16,0 0 0,5 0 15,-3 3-15,-2 2 0,-4 3 16,-5-1-16,-5 0 0,-6 2 16,-4 3-16,-1-2 0,-2-2 15,2 2-15</inkml:trace>
  <inkml:trace contextRef="#ctx0" brushRef="#br0" timeOffset="403030.7371">12757 3953 0,'0'0'0,"0"0"16,0 0-16,0 0 0,0 0 0,-13 27 15,13-27-15,-13 23 0,7-9 0,0-2 16,2-1-16,0-1 15,3 0-15,3-3 0,4-1 16,2-3-16,0 0 0,4-3 16,0-3-16,0-2 0,0 0 0,1-3 15,0-1-15,3-3 0,-3-2 16,-2-3-16,-2-2 0,-1 3 16,-2 2-16,0 3 0</inkml:trace>
  <inkml:trace contextRef="#ctx0" brushRef="#br0" timeOffset="403230.2504">12857 3694 0,'0'0'0,"0"0"0,0 0 16,0 0-16,0 0 0,21 13 15,-21-13-15,11 20 0,-11-20 0,13 33 16,-5-8-16,-1 3 0,0 2 16,4 9-16,1 2 0,0-4 15,1-5-15,2 3 0,1-7 16,0-5-16,-2-3 0,1-5 15,0-3-15,-2-5 0,-1-2 0,-3-7 16,-1-2-16,-4-4 16,0-2-16,-1 1 0,0 2 0,-1 1 15</inkml:trace>
  <inkml:trace contextRef="#ctx0" brushRef="#br0" timeOffset="403399.4007">13125 3895 0,'0'0'0,"0"0"16,0 0-16,0 0 0,0 0 0,-11 21 15,11-21-15,-16 23 16,16-23-16,-22 33 0,8-13 16,0 0-16,-1-1 0,0-1 15,-2-1-15,-4 3 0,1-4 0,1-5 16,0-7-16,2-4 0,3-3 16,2 1-16,2-2 0,1 2 15</inkml:trace>
  <inkml:trace contextRef="#ctx0" brushRef="#br0" timeOffset="403522.1411">13129 3595 0,'0'0'15,"0"0"-15,0 0 0,20 17 0,-20-17 16,20 26-16,-10-1 0,-1-4 16,-2-3-16,0-2 0</inkml:trace>
  <inkml:trace contextRef="#ctx0" brushRef="#br0" timeOffset="404515.6736">13877 4539 0,'0'0'0,"0"0"16,0 0-16,0 0 0,0 0 0,23 4 16,-23-4-16,20 9 15,-20-9-15,31 13 0,-11-3 16,3 0-16,0 3 0,11 3 0,3 3 16,3-1-16,1 0 0,15 8 15,5 0-15,-3 0 0,1-2 16,18 8-16,4-1 0,9 3 15,-7-2-15,19 7 0,1 1 16,-7-2-16,-5 0 0,49 16 16,-5-5-16,-16-1 0,-12-1 0,2 3 15,4 3-15,-15-7 0,-9-5 16,8 5-16,5 2 16,-11 0-16,-6 1 0,5 1 0,2 0 15,-13-8-15,-8-6 0,7 1 16,5 1-16,-18-9 0,-13-7 15,-3 5-15,0 1 0,-10-3 0,-7-2 16,-6-8-16,-3-7 16,-5-5-16,-4-3 0,-2-3 0,-2 0 15,0-1-15,-1 3 0,-2-1 16,-3 1-16,-1 0 0</inkml:trace>
  <inkml:trace contextRef="#ctx0" brushRef="#br0" timeOffset="404999.2681">17345 5936 0,'0'0'0,"0"0"0,0 0 15,0 0-15,0 0 0,22 9 0,-22-9 16,14 19-16,-14-19 0,13 21 16,-9-6-16,-1 0 0,1-1 15,-3 1-15,-1 1 0,0-2 16,0-2-16,-5 0 0,-2-1 15,-2-1-15,0-2 0,-10 3 16,-6-2-16,-1-1 0,1 0 0,-5-2 16,-4 2-16,3-2 0,4-1 15,-2 0-15,6-2 0,4 0 16</inkml:trace>
  <inkml:trace contextRef="#ctx0" brushRef="#br0" timeOffset="405382.3482">18127 5871 0,'0'0'0,"0"0"0,0 0 16,-30 1-16,30-1 0,-30 6 0,30-6 15,-34 6-15,15-1 0,2 2 16,-1 1-16,-2 3 0,2 1 16,6 0-16,5 1 0,4-2 15,4-1-15,5 1 0,3 0 16,0 1-16,1 2 0,-1-1 16,1 0-16,-1 1 0,-2-1 0,-3 2 15,-2 2-15,-2-2 0,-2-1 16,-3-2-16,-3-1 0,-3-1 15,-2-1-15,-4 1 0,-2-1 16,2-1-16,0-2 0,2-3 16,-1 0-16,3-2 0,2 0 15,3-6-15,5-4 0,0 1 0,1 1 16,-1 1-16</inkml:trace>
  <inkml:trace contextRef="#ctx0" brushRef="#br0" timeOffset="405799.9849">18356 5950 0,'0'0'16,"0"0"-16,0 0 0,-18 16 0,18-16 16,-16 20-16,5-5 0,0 2 15,1 1-15,-1 7 0,2-1 16,3-2-16,3-3 0,4-2 15,4-1-15,1-4 0,3-4 0,3-3 16,5-2-16,1-4 16,3-4-16,0-4 0,0-2 15,0-1-15,0-2 0,6-8 0,0-1 16,-2 0-16,-3-1 0,-4 4 16,-1 2-16,-4 1 0,-3 3 15,-2 1-15,-2 2 0,-1 4 16,-3 2-1,-4 5-15,-5 5 0,0 4 0,0 0 0,-2 5 16,-2 4-16,-2 3 16,1 3-16,2 0 0,2-1 0,4 0 15,1-2-15,7 0 0,4-3 16,5-4-16,2-3 0,3-5 16,1-2-16,5-4 0,1-1 15,-5 1-15,-4-2 0,-2 2 0</inkml:trace>
  <inkml:trace contextRef="#ctx0" brushRef="#br0" timeOffset="406084.3654">18983 5943 0,'0'0'0,"0"0"0,0 0 16,0 0-16,-12 28 0,12-28 15,-12 31-15,4-12 0,-1 1 16,0 1-16,-2-2 0,1-1 0,0-1 15,0 1-15,2-4 16,3-3-16,-1-3 0,4-5 0,2-3 16,2-4-16,2-3 0,3-4 15,2-2-15,3-5 0,1-2 16,3 0-16,1-1 0,0 3 16,-2 2-16,2 0 0,-3 2 15,-1 4-15,1 2 0,-3 5 16,0 2-16,-1 2 0,-1 2 0,5 4 15,1 0-15,-2-1 0,-2-1 16,-2 0-16</inkml:trace>
  <inkml:trace contextRef="#ctx0" brushRef="#br0" timeOffset="406334.762">19397 5934 0,'0'0'0,"0"0"0,0 0 15,0 0-15,-8 27 16,8-27-16,-13 34 0,3-12 0,-1 4 16,-1 5-16,0 6 0,-5 11 15,0 0-15,-5 9 0,-1-3 16,3-5-16,3-3 0,-2-2 16,2-5-16,4-8 0,2-6 15,2-8-15,3-6 0,0-6 16,2-5-16,1-7 0,0-4 15,2-7-15,1-3 0,0 4 0,0 2 16,0 3-16</inkml:trace>
  <inkml:trace contextRef="#ctx0" brushRef="#br0" timeOffset="406551.7792">19367 5970 0,'0'0'16,"9"-5"-16,4-2 0,5 2 15,3-1-15,7 1 0,2 1 16,1 3-16,0 2 0,5 4 0,-1 1 15,-4 6-15,-4 5 0,-6-1 16,-5-1-16,-4 0 0,-4 0 16,-5-1-16,-3 1 0,-6-2 15,-5 1-15,-8-1 0,-5 0 16,-5 0-16,-4-1 0,0-1 16,0 0-16,-4 0 0,3-3 15,6-1-15,2-2 0,7-1 0,4-1 16,3 0-16</inkml:trace>
  <inkml:trace contextRef="#ctx0" brushRef="#br0" timeOffset="406984.0054">20246 5995 0,'0'0'0,"0"0"0,0 0 15,0 0-15,0 0 0,-28 6 16,28-6-16,-36 9 0,14-2 0,-4 1 16,-1 1-16,-1 1 15,1 2-15,-9 4 0,2 3 16,4 0-16,3-1 0,0 2 0,6-4 16,8-3-16,5-1 0,10-1 15,6-1-15,4-4 0,4-2 16,5-4-16,4-2 0,6-2 15,-1-1-15,1-6 0,1-2 16,-3 0-16,1 0 0,-4-4 16,-3-3-16,1 0 0,-3 3 0,-5 2 15,-2 3-15,-6 5 16,-1 1-16,-2 2 0,-3 3 16,-2 1-16,-2 3 0,-2 4 0,1 2 15,0 4-15,-1 4 0,1 1 16,0 1-16,0 1 0,2 1 15,4 5-15,0-1 0,6-5 16,4-5-16,6-2 0,3-5 16,-4 0-16,-2-1 0,-4-3 15</inkml:trace>
  <inkml:trace contextRef="#ctx0" brushRef="#br0" timeOffset="407271.1767">20886 5982 0,'0'0'0,"0"0"0,0 0 16,0 0-16,-33-1 0,33 1 16,-37 4-16,13 0 0,-2 3 0,-1 2 15,1 0-15,-6 4 16,3 0-16,6-1 0,4 0 16,6-1-16,6 0 0,4 2 0,6 0 15,3-1-15,4-4 0,2 2 16,3 1-16,-2-3 0,-1-1 15,-2 1-15,-2-1 0,-4 1 16,-3 0-16,-4-1 0,-4 0 16,-4 0-16,-2-2 0,-1 3 15,-2 1-15,0-1 0,-2-1 0,1 0 16,2-1-16,2-2 16,2 1-16,2-2 0</inkml:trace>
  <inkml:trace contextRef="#ctx0" brushRef="#br0" timeOffset="407601.5543">21413 6016 0,'0'0'0,"0"0"0,0 0 0,0 0 16,-25-5-16,25 5 0,-42 1 15,14 0-15,-3 1 0,-1 3 16,-1 0-16,-6 3 0,1 0 15,6 1-15,5 2 0,4 1 16,8 0-16,11 0 0,7 1 16,4-2-16,3-1 0,5 0 15,4 1-15,3 0 0,-1-2 0,-4 1 16,-2-1-16,-4-3 16,-2 2-16,-4-1 0,-3 1 15,-3-3-15,-3 2 0,-4-1 0,-3-1 16,-4 1-16,-3-2 0,-2 2 15,-2-1-15,-1 2 0,0-1 0,-5 2 16,3 0-16,4-1 16,3-1-16,4-2 0</inkml:trace>
  <inkml:trace contextRef="#ctx0" brushRef="#br0" timeOffset="409520.818">6520 4851 0,'0'0'0,"0"0"16,0 0-16,26-3 0,-26 3 0,31-5 15,-9 3-15,0-1 0,1 1 16,13-2-16,5-1 16,-2 1-16,0 2 0,17-1 0,4 0 15,0 1-15,-1-2 0,18 1 16,4 1-16,9 1 0,-11 1 0,21 2 15,5 2-15,-10-2 0,-6 0 16,53 2-16,-3 0 16,-22-2-16,-14-1 0,15 2 0,11 1 15,-17-3-15,-10-2 0,18 1 16,13 0-16,-12 1 0,-7 1 0,12-1 16,9-2-1,-13 1-15,-10 0 0,17 1 0,11 2 16,-15 0-16,-13-3 0,15 1 15,11 0-15,-18-1 0,-11 1 0,14-1 16,11 1-16,-18-1 0,-12 1 16,11 5-16,7 3 15,-14-9-15,-11-6 0,10 3 0,7 5 16,-15-4-16,-10 0 0,5 1 16,2 0-16,-15 2 0,-10 2 0,10-3 15,7-2-15,-13 0 0,-10-2 16,1 3-16,1 2 15,-14 0-15,-10 2 0,-1-5 16,-1 1-16,-11 1 0,-8 1 0,-6-2 16,-3-2-16,-7-1 0,-5 0 15,-15 2-15,-11 0 0,9 0 16,5 2-16,3-1 0</inkml:trace>
  <inkml:trace contextRef="#ctx0" brushRef="#br0" timeOffset="417495.064">19046 3358 0,'0'0'0,"0"0"16,0 0-16,0-20 0,0 20 0,0 0 15,1-22-15,-1 13 0,0 0 16,0 1-16,0 2 0,0 1 15,0 1-15,0 4 0,-3 3 16,-2 2-16,0 3 16,-5 10-16,-4 9 0,-1 2 15,1 2-15,-6 10 0,-1 0 0,-4 9 16,1 0-16,-1 4 0,4-3 16,6-7-16,4-7 0,4-5 15,5-5-15,5-7 0,5-5 16,10-6-16,7-3 0,3-6 15,2-3-15,4-5 0,4-5 16,-2 1-16,-3-1 0,-1-2 0,-2 1 16,-6 3-16,-6 1 0,-3 4 15</inkml:trace>
  <inkml:trace contextRef="#ctx0" brushRef="#br0" timeOffset="417679.3692">18680 3631 0,'0'0'0,"0"0"16,0 0-16,29-5 0,-29 5 15,34-2-15,-11 1 0,1-2 16,2-1-16,9 2 0,2 0 16,1-2-16,-2-1 0,3 1 15,1 0-15,7-4 0,-3 1 0,-8 1 16,-6 2-16,-6 0 15</inkml:trace>
  <inkml:trace contextRef="#ctx0" brushRef="#br0" timeOffset="417879.2592">19316 3641 0,'0'0'0,"0"0"0,0 0 15,-20 25-15,12-9 0,-3 3 16,-2 4-16,-2 6 0,1-1 0,1-2 15,4-2-15,-1 0 0,2-4 16,4-6-16,1-4 0,3-6 16,3-3-16,0-5 0,1-4 15,1 0-15,-2 2 0,0 2 16</inkml:trace>
  <inkml:trace contextRef="#ctx0" brushRef="#br0" timeOffset="418012.3045">19367 3347 0,'0'0'0,"0"0"0,0 0 16,26-3-16,-26 3 0,30 5 15,-11 1-15,0 1 0,0 2 16,2 2-16,-3-2 0,-3-2 0</inkml:trace>
  <inkml:trace contextRef="#ctx0" brushRef="#br0" timeOffset="418546.7207">19580 3638 0,'0'0'0,"0"0"0,0 0 15,-19 27-15,9-12 0,-1 3 16,-2 2-16,1 3 0,1-1 16,-3 4-16,3-3 0,3-6 15,0-3-15,2-3 0,2-6 16,4-5-16,3-1 0,4-7 15,3-1-15,2-5 0,2 0 0,3-6 16,1-2-16,2 0 0,1-3 16,7-5-16,1 0 0,-4 4 15,-3 3-15,-3 6 0,-3 5 16,-1 2-16,-3 4 0,-4 5 16,0 5-16,-2 4 0,-3 4 15,-3 5-15,-3 3 0,-2 3 16,-1 0-16,-4 3 0,-2 2 15,-3-1-15,1 1 0,1-5 16,1-3-16,1-1 0,2-2 16,1-6-16,1-5 0,4-5 15,3-1-15,2-7 0,6-5 16,4-6-16,5-4 0,3-5 0,2-2 16,5-1-16,5-2 0,7-2 15,-1 1-15,-4 7 0,-3 3 16,-4 7-16,-5 3 0,-3 5 15,-4 2-15,-4 8 0,-2 3 0,-3 5 16,0 5-16,-6 2 0,-3 4 16,-3 2-16,-2 3 0,-1 7 15,-1 1-15,1-2 0,1-1 16,1-5-16,2-2 0,2-6 16,0-4-16,-1-7 0,0-5 15,0-2-15,2 1 0,0-1 16</inkml:trace>
  <inkml:trace contextRef="#ctx0" brushRef="#br0" timeOffset="418863.4554">20163 3721 0,'0'0'0,"0"0"16,0 0-16,29-3 0,-16 3 16,2 0-16,3-2 0,1 0 15,-1-1-15,4-1 0,-1 0 16,-1-4-16,-2-3 0,-2 0 15,0-2-15,-4 0 0,-2 1 0,-4-2 16,0-1-16,-6-2 0,-3 2 16,-4 3-16,-4 2 0,-3 4 15,-3 1-15,-2 4 0,-2 4 16,-1 4-16,0 2 0,-5 6 16,-1 3-16,4 3 0,2 1 0,4 3 15,6 3-15,4 0 0,5-1 16,5-1-16,6-2 15,5-4-15,5-5 0,7-4 16,4-4-16,3-6 0,3-3 0,3-8 16,1-7-16,-8 5 0,-6 2 15,-7 2-15</inkml:trace>
  <inkml:trace contextRef="#ctx0" brushRef="#br0" timeOffset="419080.1513">20876 3232 0,'0'0'0,"0"0"16,0 0-16,0 0 16,-17 20-16,17-20 0,-27 33 0,11-10 15,-2 3-15,-2 6 0,-2 6 16,-7 14-16,2 4 0,-4 12 16,2 1-16,2 0 0,4-10 15,4-2-15,6-9 0,4-12 16,4-6-16,3-7 0,3-6 15,1-10-15,3-5 0,-2 0 0,-1-1 16,1 0-16</inkml:trace>
  <inkml:trace contextRef="#ctx0" brushRef="#br0" timeOffset="419413.746">20749 3731 0,'0'0'0,"0"0"0,0 0 16,0 0-16,32-6 0,-32 6 0,28-2 15,-28 2-15,32-1 0,-12 1 16,3 1-16,-1-2 0,-1-1 16,0-3-16,0 0 0,4-3 15,-2 0-15,-2-1 0,-1-2 16,-6 2-16,-4 0 0,-4-1 16,-5 0-16,-3 0 0,-4 0 0,-3 4 15,-3 4-15,-4 0 16,-5 2-16,0 2 0,0 3 15,0 3-15,1 2 0,1 4 16,2 3-16,-2 4 0,4 2 0,5 1 16,3 2-16,6 0 0,4-1 15,5-4-15,4-1 0,7-4 16,5-3-16,7-4 0,4-3 16,5-6-16,2-5 0,-1 2 0,-11 0 15,-5 0-15</inkml:trace>
  <inkml:trace contextRef="#ctx0" brushRef="#br0" timeOffset="419663.8173">21494 3514 0,'0'0'0,"0"0"0,0 0 16,-29 13-16,16-5 0,-1 3 16,2 1-16,1 1 0,1 2 15,2 6-15,1 2 0,5-3 16,2-3-16,4-2 0,5-2 0,2 1 15,2-2-15,-1 0 0,0-2 16,-3-1-16,-2 0 0,-3-1 16,-3 1-16,-4-2 0,-5 0 15,-3 2-15,-2 2 0,-3-2 16,-2 2-16,-1-1 0,0 1 16,4-2-16,3-3 0,2 1 0,1-2 15,1-1-15</inkml:trace>
  <inkml:trace contextRef="#ctx0" brushRef="#br0" timeOffset="419964.8336">21947 3525 0,'0'0'0,"0"0"0,0 0 15,-33 13-15,16-6 0,-2 4 16,-2 1-16,3 1 0,0 3 0,1 4 15,5 1-15,6-3 0,5-1 16,7-2-16,6-3 0,3 0 16,1-1-16,3-1 0,1-2 15,2 2-15,-2-2 0,-6 0 16,-3 0-16,-5-1 0,-5 1 16,-7 0-16,-5 1 0,-3 1 15,-3-1-15,-6 1 0,-6 2 16,-4 2-16,3 0 0,2-3 15,4-1-15,6-4 0,5-4 0,3 0 16,1 0-16,2-1 0</inkml:trace>
  <inkml:trace contextRef="#ctx0" brushRef="#br0" timeOffset="420515.7946">22642 3521 0,'0'0'16,"0"0"-16,0 0 0,-4 18 0,4-18 0,-6 21 15,2-6-15,-2 3 0,1 2 16,1 1-16,0 0 0,2-2 16,1 0-16,2 2 0,1-2 15,3-3-15,0-4 0,3-4 16,1-3-16,1-4 0,2-4 15,2-3-15,3-3 0,-1-2 16,1-1-16,-1-4 0,1-2 16,-2-1-16,1 1 0,2-6 15,0 1-15,-4 3 0,-2 1 0,-2 4 16,-1 2-16,-2 4 0,-2 4 16,0 4-16,-2 5 0,-3 4 15,-1 3-15,-1 6 16,0 4-16,-3 1 0,0 3 0,2 5 15,3-2-15,2-1 0,0-3 16,2-4-16,3-3 0,2-5 0,2-3 16,3-6-16,2-7 15,3-4-15,2-1 0,2-5 16,3-3-16,-2-4 0,-1-4 0,0-2 16,-1-3-16,0 0 0,0 0 15,-1-5-15,-3 3 0,-7 5 16,-5 4-16,-2 3 0,-2 4 15,-4 5-15,-2 4 0,-3 3 16,-2 3-16,1 4 0,2 0 0,0 4 16,2 4-16,1 4 0,1 2 15,5 0-15,2 0 16,0-4-16,-1-2 0,-1-1 0</inkml:trace>
  <inkml:trace contextRef="#ctx0" brushRef="#br0" timeOffset="420718.6619">23542 3501 0,'0'0'15,"0"0"-15,0 0 0,-15 26 16,6-8-16,-3 4 0,-3 3 0,0 1 16,-2 1-16,-3 6 0,2-1 15,2-7-15,4-3 0,1 1 16,2-5-16,4-7 0,3-6 15,3-7-15,3-7 0,0-1 16,2 1-16,-2-1 0,1 3 16,-2 1-16</inkml:trace>
  <inkml:trace contextRef="#ctx0" brushRef="#br0" timeOffset="420865.1904">23452 3308 0,'0'0'16,"0"0"-16,0 0 0,0 0 15,0 0-15,33 17 0,-33-17 16,32 21-16,-15-7 0,3 3 16,1 2-16,-2-3 0,-4-2 0,0-1 15</inkml:trace>
  <inkml:trace contextRef="#ctx0" brushRef="#br0" timeOffset="421149.9402">24078 3474 0,'0'0'0,"0"0"16,0 0-16,0 0 0,-19-12 15,19 12-15,-30-2 0,30 2 16,-44 3-16,20 1 0,-1 3 16,0 1-16,2 0 0,-4 5 15,2 2-15,7 0 0,2 2 0,8 0 16,7 0-16,5-2 0,3 0 16,7-1-16,3 1 0,4-1 15,0 0-15,-3-2 0,-4-1 16,-3-1-16,-2-1 0,-5 1 15,-3 1-15,-3-3 0,-3 0 0,-4-1 16,-3 2-16,-3-2 0,0 0 16,-2 1-16,0-1 15,0-1-15,2 0 0,-1-3 16,1 0-16,3 1 0,1-2 0,2-1 16</inkml:trace>
  <inkml:trace contextRef="#ctx0" brushRef="#br0" timeOffset="421666.217">24474 3555 0,'0'0'0,"0"0"0,0 0 16,0 0-16,0 0 0,-18-17 0,18 17 16,-25-1-16,25 1 0,-30 3 15,12 3-15,-2 1 0,0 2 16,-1 0-16,-1 1 0,-4 7 16,3 1-16,3 2 0,2 1 15,5 0-15,2 0 0,4 1 16,6-3-16,6-7 0,4-3 15,8-2-15,6-4 0,3-5 0,1-4 16,2-6-16,2-4 16,-1-2-16,-3-3 0,8-5 0,3-2 15,-8-2-15,-5-2 0,-2-2 16,-1-5-16,-3 4 0,-2 1 0,-1-2 16,-2 1-16,-3 8 15,-1 6-15,-1 4 0,0 2 16,-3 6-16,-2 2 0,-4 7 15,-2 2-15,-2 4 0,1 4 0,-5 6 16,-3 4-16,0 4 0,0 3 16,-4 6-16,-4 7 15,-1 5-15,3-2 0,2-4 0,4-1 16,4-6-16,2-4 0,3-2 16,3-6-16,0-7 0,0-4 0,-1 0 15</inkml:trace>
  <inkml:trace contextRef="#ctx0" brushRef="#br0" timeOffset="422016.8891">25045 3473 0,'0'0'0,"0"0"0,0 0 0,-17 16 15,17-16-15,-23 24 0,5-4 16,-2 4-16,-2 1 0,-4 10 15,2 2-15,5-4 0,5-5 0,4 2 16,6-5-16,9-6 0,5-5 16,7-8-16,9-6 0,1-3 15,4-5-15,-2-2 0,-2-4 16,-1-1-16,-2-3 0,5-7 16,-2 0-16,-6-2 0,-4-1 15,-10 2-15,-6 3 0,-4 4 0,-5 2 16,-4 6-16,-4 4 15,-4 1-15,-3-2 0,-4 6 16,-1 3-16,3 3 0,4 2 0,3 5 16,1 6-16,5-4 0,2 0 15,8-3-15,5 0 0,-1-5 16,1 0-16,-2-1 0</inkml:trace>
  <inkml:trace contextRef="#ctx0" brushRef="#br0" timeOffset="422569.4993">25466 3474 0,'0'0'0,"0"0"0,0 0 15,0 0-15,0 0 0,0 0 0,-8 25 16,8-25-16,-13 28 0,2-10 16,-2 0-16,-2 0 15,1 1-15,0 1 0,-2-1 16,4-2-16,1 0 0,-1-1 0,2-4 15,2-3-15,3-3 0,5-2 16,4-3-16,3-2 0,3-3 16,4-3-16,2-3 0,3-2 15,3-2-15,4-2 0,2-2 16,1 0-16,-1 3 0,4-3 16,-3 4-16,-3 1 0,-5 3 15,-4 5-15,-1 1 0,-4 5 0,-3 3 16,-5 5-16,-3 2 15,-3 2-15,-3 0 0,-1 3 0,-2 2 16,-2-1-16,0 1 0,0-3 16,2 0-16,0-2 0,1-1 15,2-1-15,0-1 0,3-5 16,0-2-16,2-3 0,1-3 16,2-2-16,4-3 0,4-4 15,3-1-15,3-3 0,2-1 0,2-1 16,2-2-16,9-4 0,1 4 15,-1 0-15,0 0 0,-4 2 16,-1 4-16,-3 2 0,0 5 16,-4 3-16,-2 5 0,-4 6 15,-2 3-15,-3 4 0,-2 1 16,-4 3-16,-2 2 0,-3 0 16,-4 3-16,0-2 0,-2 2 15,0-1-15,-1 2 0,1 0 16,-1 0-16,0-3 0,1 0 0,2-3 15,0-4-15,2-2 0</inkml:trace>
  <inkml:trace contextRef="#ctx0" brushRef="#br0" timeOffset="422736.2379">26618 3807 0,'0'0'0,"0"0"0,0 0 16,0 0-16,-3 25 0,3-25 0,0 0 15,-9 18-15</inkml:trace>
  <inkml:trace contextRef="#ctx0" brushRef="#br0" timeOffset="432681.1864">26640 4795 0,'0'0'0,"0"0"0,0 0 0,0 0 16,18-9-16,-18 9 0,0 0 16,29-4-16,-15 4 0,4 2 15,7 2-15,0 0 0,1-1 0,13 0 16,5-2-16,1 5 0,2 3 15,16-1-15,7 0 16,9-3-16,-5-2 0,21 2 16,3 0-16,-8-1 0,-5 1 0,49 1 15,13-1-15,-26-2 0,-19-1 16,12 2-16,7 0 0,-15-4 16,-10-3-16,11 2 0,7-1 15,-14 4-15,-12 1 0,10-8 16,9-3-16,-13 4 0,-8 4 0,8-4 15,7-3-15,-12 3 16,-9-1-16,11-6 0,5-4 16,-15 2-16,-8 1 0,5-7 0,5-4 15,-15 5-15,-8 4 0,3 4 16,2 2-16,-8-7 0,-4-2 16,1-7-16,1-4 0,-11 3 15,-5 1-15,-3 1 0,1 2 16,-8 0-16,-2 0 0,-11-4 15,-5-6-15,-3-1 0,-2-1 0,-8 1 16,-6 1-16,-4 7 0,-4 3 16,-5-14-16,-3-11 0,-7 13 15,-3 9-15,-10-4 0,-6-1 16,1 1-16,-2-1 0,-16-1 16,-12-1-16,11 2 0,7 1 0,-19-4 15,-15-1-15,5 12 16,3 9-16,-20-12 0,-15-8 15,13 8-15,8 7 0,-22 4 16,-14 6-16,15-1 0,11-1 0,-19 11 16,-13 5-16,15-1 0,10-3 15,-22 5-15,-17 3 16,21 2-16,11 2 0,-12 11 0,-8 7 16,21-5-16,15-2 0,-7 8 15,-4 4-15,18-5 0,11-4 0,0 8 16,-1 6-16,15-6 15,12-3-15,4 6 0,4 6 16,11-14-16,7-6 0,6 2 16,3 2-16,12-4 0,5-5 0,17 5 15,9 3-15,2-1 0,3-3 16,10 5-16,8 2 16,-4-9-16,-2-5 0,9 3 0,8 2 15,-1 3-15,0 2 16,-14-9-16,-10-6 0,-6-3 0</inkml:trace>
  <inkml:trace contextRef="#ctx0" brushRef="#br0" timeOffset="438399.6866">1971 5892 0,'0'0'0,"0"0"0,0 0 16,0 0-16,21-12 0,-21 12 0,19-5 15,-6 4-15,2-1 0,4 1 16,4 1-16,2-1 0,0 1 16,12 0-16,2 0 0,2 0 15,3 0-15,13-1 0,3 0 16,3 1-16,4 1 0,14-2 15,5 0-15,15-3 0,-3-1 0,19 3 16,1 0-16,-6-1 16,-6-1-16,54-2 0,-8 0 15,-12 2-15,-8 2 0,2 1 0,0 1 16,-6 2-16,-3 3 0,3 1 16,3 2-16,-8-1 0,-6 0 15,0-2-15,0 0 0,-3 1 16,1 1-16,-2-1 0,-3 1 15,-2-3-15,-1-3 0,-2-1 16,2-1-16,-12-2 0,-4-1 0,-7-1 16,-4 0-16,-7-1 0,-7 0 15,-3-5-15,-3-4 0,-8 1 16,-3 1-16,-4 1 0,-4 2 16,-5-6-16,1-4 0,-7-5 15,-2-3-15,-5 0 0,-3 3 16,-1-3-16,-1-1 0,-5-3 15,-6 0-15,-4 0 0,-3-2 16,-7 3-16,-4 2 0,-9-4 16,-5-4-16,-4 2 0,-1 1 0,-15 4 15,-11 0-15,-2-8 0,-1-5 16,-15 6-16,-13 4 0,-5 1 16,-2 3-16,-9-6 0,-4-5 15,-1 8-15,-4 4 0,-12 0 16,-8 2-16,-1 2 0,-2 3 15,-7 3-15,-6 2 0,3 2 16,0-1-16,-5 4 0,-3 2 16,7 4-16,6 1 0,-5 0 15,-5 1-15,1 4 0,3 2 0,-6 2 16,1 3-16,11 5 0,7 2 16,2 5-16,1 2 0,11-2 15,6-1-15,7 2 0,5 1 16,9 2-16,6-2 0,10 5 15,4 4-15,11 0 0,8 3 16,3-4-16,2-3 0,9 8 0,6 4 16,11-1-16,6-2 15,6 3-15,1 1 0,8 6 0,4 2 16,5-1-16,6-2 0,5-1 16,2 2-16,15 0 0,6-2 15,11-6-15,8-5 0,-2-11 16,1-6-16,16-4 0,11-2 15,3-3-15,2 1 0,-1-4 16,1 1-16,-8-5 0,-4-2 0,-4-1 16,-5 0-16,-9 2 0,-8 1 15,-7 2-15,-2 2 0,-7-1 16,-6-2-16,-10-1 0,-7 1 16,-3-1-16</inkml:trace>
  <inkml:trace contextRef="#ctx0" brushRef="#br0" timeOffset="442474.3041">2110 5746 0,'0'0'15,"0"0"-15,0 0 0,24-5 0,-24 5 16,27-5-16,-6 2 0,4 1 16,0 0-16,16 0 0,7 0 15,-1-1-15,0 0 0,21-1 16,3-1-16,11 1 0,-5 1 0,17-2 15,-2-1-15,-6 3 0,-5 2 16,8 1-16,-1 1 16,-5-1-16,-11-2 0,4-3 0,-13-2 15,-16 3-15,-7 3 0,-12 0 16,-6 1-16,-11 0 0,-6 0 16,-13-1-16,-7-1 0,-4-1 15,-1-1-15,-7 2 0,-9-2 16,-1 4-16,-2 0 0,-10-1 15,-9-1-15,-2-2 0,-2-1 0,-15 1 16,-5 2-16,6 1 16,4-1-16,-35 4 0,8 0 0,13 2 15,11-1-15,3 0 0,2-1 16,13-1-16,9 2 0,9 3 16,6 4-16,8-5 0,12-2 15,4-2-15,6-1 0,8-1 16,5 1-16,3 1 0,5 1 15,5 3-15,8-1 0,10-3 16,7-1-16,2 0 0,1 0 0,8 0 16,10-1-16,6 0 0,-4-1 15,6 1-15,0 1 0,25-5 16,-16 1-16,-10-1 0,-6 1 16,-16 1-16,-10 3 0,-13 1 15,-9 3-15,-12-6 0,-6-5 0,-7 4 16,-7 0-16,-3 1 15,-6 0-15,-13 2 0,-9 1 16,-2-1-16,-3-1 0,-10-1 0,-11 1 16,1-2-16,-1 2 0,-17 0 15,-4 1-15,-28 2 0,16 1 16,5 2-16,5 3 0,16 0 16,8 0-16,8-2 0,4 0 15,14-2-15,8-3 0,13 0 16,10-1-16,6 2 0,5 0 0,15-2 15,11 0-15,-2 0 16,6 1-16,17 0 0,12 0 16,-4 2-16,3 0 0,11-1 0,12-1 15,-4-1-15,-6 0 0,46-2 16,-4-1-16,-20-2 0,-17 0 16,-8-3-16,-3-4 0,-17 1 15,-8 0-15,-14 2 0,-9 2 16,-13 3-16,-4 2 0,-24-5 15,-15-2-15,-4 2 0,0 3 0,4 3 16,-14 0-16,15 1 0,9 0 16,10 0-16</inkml:trace>
  <inkml:trace contextRef="#ctx0" brushRef="#br0" timeOffset="443479.2772">2001 5017 0,'0'0'0,"0"0"0,0 0 15,0 0-15,-22 9 0,22-9 16,-22 6-16,7-2 0,2 1 0,-2 0 16,-2 3-16,4-1 15,-1 3-15,-3 4 0,-2 2 16,4-1-16,2-2 0,0 3 15,2 3-15,1 3 0,2 1 0,2 4 16,4 2-16,1 0 16,1 1-16,0 12 0,3 0 15,3-2-15,-2-4 0,6 8 0,2 1 16,2-7-16,0-4 0,8-4 16,7-2-16,-1-6 0,1-3 0,16 1 15,10-1-15,-1-5 16,0-4-16,9 0 0,7-2 15,-4-1-15,-6 1 0,19-3 16,10-2-16,4-1 0,-18-2 0,-1-2 16,6-1-16,-13-3 0,-4-3 15,-6-1-15,0 0 0,-10-3 16,-8 0-16,1-8 0,2-4 16,-5 1-16,-9 2 0,-2-5 15,-3-3-15,-6 5 0,-4 1 0,0-2 16,2-6-16,-4 3 15,0 1-15,-6-5 0,-6-4 16,-2 14-16,2-3 0,-6-4 16,-1-1-16,-3-2 0,0 2 0,-1-4 15,-2-1-15,2 3 0,-1 4 16,1 0-16,-4-2 0,3 5 16,0 3-16,1-2 0,-2-1 15,3 5-15,1 4 0,-1 3 16,1-2-16,3 4 0,0 3 0,-2-4 15,-6-2-15,4 4 0,-3 1 16,-5 0-16,-4-1 16,-2 0-16,0 0 0,-8 3 0,-8 2 15,1 2-15,-2-1 0,-14 1 16,-10 3-16,5 4 0,2 1 16,-18 5-16,-8 4 0,9 1 15,7 1-15,-39 16 0,1 1 16,19-3-16,11-1 0,6 9 15,4 7-15,16-11 0,12-4 0,12 8 16,7 5-16,11-3 16,6-4-16,-1-10 0,2-8 0,1-6 15</inkml:trace>
  <inkml:trace contextRef="#ctx0" brushRef="#br0" timeOffset="444006.1089">1130 4287 0,'0'0'0,"0"0"0,0 0 16,0 0-16,0 0 0,24 23 15,-24-23-15,19 28 0,-8-11 0,1 6 16,1 6-16,-1 0 15,1 2-15,-3 11 0,-1 4 16,0-2-16,-2-3 0,2 4 0,-3-6 16,0-6-16,-3-6 0,4-2 15,-4-4-15,0-7 0,1-3 16,-2-2-16</inkml:trace>
  <inkml:trace contextRef="#ctx0" brushRef="#br0" timeOffset="444341.2409">1301 4429 0,'0'0'16,"0"0"-16,15-12 0,-3 6 0,4-2 15,9-2-15,8-3 16,1 0-16,4 2 0,9-4 0,6-2 16,-5 3-16,-1 3 0,7 1 15,0 3-15,-9 0 0,-5 2 0,2 3 16,-5 4-16,-10 3 15,-3 1-15,-5 6 0,-4 6 16,-5 5-16,-3 2 0,-7 9 0,-4 7 16,-2-1-16,-4-1 0,-5 9 15,-1 1-15,4-9 0,2-6 16,-2-1-16,-1-1 0,-4-5 16,2-5-16,-1-7 0,-2-6 15,-2-5-15,2-3 0,-2-4 16,-5-3-16,3-3 0,0-4 0,-3-6 15,2-4-15,5 0 0,1 0 16,3 5-16,4 3 16,3 4-16</inkml:trace>
  <inkml:trace contextRef="#ctx0" brushRef="#br0" timeOffset="444522.8314">1686 4110 0,'0'0'0,"0"0"15,0 0-15,-3 25 0,3-25 0,-4 33 16,-2-9-16,2 5 0,-1 5 16,-2 13-16,-3 5 15,1-4-15,-1-1 0,0 4 0,-1-3 16,0-1-16,-1-6 0,6-9 16,-1-7-16,1-6 0</inkml:trace>
  <inkml:trace contextRef="#ctx0" brushRef="#br0" timeOffset="444672.9923">1782 4486 0,'0'0'0,"0"0"0,0 0 0,22 11 16,-11-6-16,0 2 0,4 2 16,0-1-16,-1 0 0,4 3 15,3 0-15,-4-1 0,-4-1 0,-1-2 16</inkml:trace>
  <inkml:trace contextRef="#ctx0" brushRef="#br0" timeOffset="444939.8466">2409 3910 0,'0'0'0,"0"0"0,0 0 16,0 0-16,11 25 0,-11-25 0,5 36 15,-2-14-15,-2 4 0,1 1 16,-2 3-16,0 3 0,0-3 16,0-2-16,0-2 0,0 0 15,-2-7-15,-3-4 0,-4-1 16,3-6-16,-1 1 0,3-4 0</inkml:trace>
  <inkml:trace contextRef="#ctx0" brushRef="#br0" timeOffset="445109.2902">2282 4043 0,'0'0'0,"0"0"0,0 0 15,0 0-15,0 0 0,-2 27 16,2-27-16,-7 27 0,7-27 0,-10 36 15,1-15-15,0 0 0,-4 2 16,0 3-16,-2-2 0,2-3 16,1-4-16,3-4 0,2-1 15,0-2-15</inkml:trace>
  <inkml:trace contextRef="#ctx0" brushRef="#br0" timeOffset="445272.129">2497 4108 0,'0'0'16,"10"-3"-16,5-2 0,4 0 0,2 1 15,9-1-15,3 3 16,7 0-16,-5 1 0,0 2 0,-1 2 16,-5-2-16,-4 0 0,0 4 15,-4 1-15,-7-2 0,-6-3 16,-5-1-16,-4-3 0,1 3 16,-2-3-16,2 3 0</inkml:trace>
  <inkml:trace contextRef="#ctx0" brushRef="#br0" timeOffset="445491.0362">2595 4203 0,'0'0'16,"0"0"-16,0 0 0,0 0 0,-15 24 15,15-24-15,-21 30 0,6-10 16,0 5-16,-3 3 0,-2 5 16,-8 9-16,-3 1 0,-8 7 15,-3 0-15,5-4 0,0-5 16,-5 5-16,4-4 0,1 0 0,1-7 15,4-4-15,2-7 16,5-5-16,5-3 0,5-7 16,3-5-16,4-1 0,2-2 0,0 1 15</inkml:trace>
  <inkml:trace contextRef="#ctx0" brushRef="#br0" timeOffset="445723.9146">2482 4441 0,'0'0'16,"0"0"-16,0 0 0,9 27 0,-9-27 15,9 33-15,-9-9 0,0 4 16,0 2-16,0 9 0,0 0 16,0-2-16,0-1 0,0 3 15,-2-5-15,1-5 0,-3-3 16,2-5-16,2-3 0,0-5 15,0-2-15,-3-4 0,0-3 16,1-1-16,1-1 0,1-2 0</inkml:trace>
  <inkml:trace contextRef="#ctx0" brushRef="#br0" timeOffset="446028.0756">2614 4428 0,'0'0'0,"0"0"0,0 0 15,29-12-15,-16 5 0,2 1 16,1 2-16,0 0 0,3 1 0,4-2 16,1 2-16,-2 1 0,-2 1 15,-1 1-15,-3 1 0,2 2 16,-2 3-16,-3 3 0,-1 2 16,-2 3-16,0 4 15,-1 8-15,-2 7 0,1-3 16,-4-3-16,2 9 0,1 0 15,-4-1-15,2-2 0,-1 0 0,-1-5 16,-2-7-16,1-2 0,-2-3 16,0-1-16,0-4 0,-3-2 15,-3-3-15,-1-1 0,-4-3 16,-2 1-16,-4-4 0,-4-3 16,4 2-16,1-2 0,4 2 15</inkml:trace>
  <inkml:trace contextRef="#ctx0" brushRef="#br0" timeOffset="446224.5972">2548 4576 0,'0'0'0,"0"0"0,0 0 16,28-5-16,-12 5 0,1-1 16,4-3-16,-2 1 0,1 0 0,4 2 15,2 1-15,-4 0 0,-3 0 16,0 0-16,0 1 15,-7 2-15,-2 0 0,-7 2 16,-5 1-16,2-1 0,0-2 0,0 1 16</inkml:trace>
  <inkml:trace contextRef="#ctx0" brushRef="#br0" timeOffset="446391.9748">2590 4719 0,'0'0'0,"0"0"16,0 0-16,22-6 0,-10 4 15,4-1-15,3 1 0,0-2 16,0 0-16,0 1 0,2-1 16,5 2-16,-4 2 0,-4-1 15,0-1-15,-4 2 0,-4 2 16,-1-1-16,-2 0 0,-3-1 0</inkml:trace>
  <inkml:trace contextRef="#ctx0" brushRef="#br0" timeOffset="446645.4567">2646 4845 0,'0'0'15,"0"0"-15,0 0 0,32 0 16,-17 0-16,1-1 0,4-1 16,-2 1-16,2-2 0,4 0 15,-2 1-15,-3-1 0,-2-2 0,-2 1 16,1 0-16,-3 1 0,-3 2 15,-1-2-15,-1 0 0,-1 1 16,0-1-16,-4 1 0,0 1 16,-1 0-16,2 0 0,-3 0 15,-1 1-15,2 0 0,-2 0 0,3-1 16,-3 1-16,1-1 16,-1 1-16,0 0 0</inkml:trace>
  <inkml:trace contextRef="#ctx0" brushRef="#br0" timeOffset="451581.5312">23033 6003 0,'0'0'0,"0"0"16,0 0-16,0 0 0,0 0 16,0 0-16,0 0 0,-11 29 15,11-29-15,-11 26 0,2-7 16,-2 0-16,-3 1 0,0 5 16,-1 4-16,0-2 0,2-1 15,-1 3-15,1-3 0,2-4 0,2-2 16,1-1-16,4-2 15,3-9-15,2-5 0,0 0 0,0-1 16,0 1-16</inkml:trace>
  <inkml:trace contextRef="#ctx0" brushRef="#br0" timeOffset="451747.399">23102 5774 0,'0'0'0,"0"0"15,0 0-15,0 0 0,24 0 0,-24 0 16,22 8-16,-22-8 0,28 13 16,-13-4-16,2 3 0,-3-4 15,-1 0-15,-2 0 0</inkml:trace>
  <inkml:trace contextRef="#ctx0" brushRef="#br0" timeOffset="452097.1163">23409 6061 0,'0'0'0,"0"0"0,0 0 0,-15 21 16,15-21-16,-15 28 0,5-6 15,-1 0-15,-1-1 0,-6 7 16,-2 0-16,3-5 0,0-3 0,2 0 16,2-4-16,4-4 15,0-2-15,3-6 0,3-4 16,1-2-16,2-4 0,4-3 0,5-3 15,1-3-15,1 0 0,3-6 16,2-2-16,2 0 0,3 1 16,7-2-16,1-1 0,-2 6 15,-2 3-15,2 7 0,-1 3 16,-2 2-16,-3 3 0,1 2 16,-4 5-16,-6 3 0,-2 3 15,-3 8-15,-3 6 0,-1-2 16,-3 0-16,0 3 0,-2 2 15,2-1-15,0-2 0,4 1 0,1-2 16,0-5-16,-1-5 0,-1-3 16</inkml:trace>
  <inkml:trace contextRef="#ctx0" brushRef="#br0" timeOffset="452681.135">24375 6059 0,'0'0'0,"0"0"0,0 0 16,0 0-16,0 0 0,0 0 15,-15 16-15,15-16 0,-12 20 16,12-20-16,-14 26 0,6-11 16,1-1-16,1 1 0,-1-2 15,0 0-15,2-1 0,-1-1 16,2-1-16,1-1 0,-1-2 0,1-1 15,1-1-15,0 0 0,-1-1 16,2-2-16,1-2 0,0 0 16,0 0-16,-2 0 0,2 0 15,-2-1-15,2 1 0,-2-2 16,2 2-16,-3 1 0,1-1 0,0 1 16,0-1-16,0 1 15,-1-1-15,1 0 0,0-1 16,0 0-16,0 0 0,2 1 0</inkml:trace>
  <inkml:trace contextRef="#ctx0" brushRef="#br0" timeOffset="453131.9023">24379 6035 0,'0'0'0,"0"0"16,0 0-16,0 0 0,0 0 0,0 0 16,-2-21-16,2 21 0,0 0 15,0 0-15,0 0 0,0 0 16,0 0-16,0 0 0,0 0 16,-21 17-16,21-17 0,-16 25 15,16-25-15,-14 35 0,6-17 0,0 1 16,1 1-16,-3 3 0,0 0 15,0-3-15,1-1 16,1-2-16,2-1 0,0-2 0,2-2 16,-1-4-16,1-4 0,2-1 15,2-3-15,3-4 0,3-2 16,0-2-16,2-2 0,2-6 16,1-2-16,3-3 0,3 0 15,0 0-15,2 0 0,-1 1 16,-1 1-16,5-2 0,-1 2 0,-1 4 15,0 2-15,-1 4 0,1 4 16,-2 3-16,0 0 0,-3 4 16,-1 2-16,0 4 0,1 2 15,-2-1-15,-2 0 0,-1-1 16,-3-1-16,0-1 0</inkml:trace>
  <inkml:trace contextRef="#ctx0" brushRef="#br0" timeOffset="453498.9028">24709 6158 0,'0'0'0,"0"0"0,0 0 16,28 7-16,-10-5 15,0-1-15,1-1 0,6-1 16,3-2-16,-3-1 0,-1 0 0,-1-3 15,0-2-15,-3 0 0,-3 0 16,-1-2-16,-4-1 0,-4 1 16,-4 0-16,-6-2 0,-6 0 15,2 4-15,-1 0 0,-6 3 16,-5 4-16,3 2 0,-2 2 0,-7 4 16,-2 4-16,3 3 15,3 1-15,1 6 0,-2 3 16,3-2-16,4-2 0,3 7 0,5 2 15,5-3-15,3-5 0,10-4 16,9-3-16,2-4 0,3-3 16,10-9-16,8-5 0,-4 0 15,-4-2-15,-3 3 0,-8 0 16,-7 3-16</inkml:trace>
  <inkml:trace contextRef="#ctx0" brushRef="#br0" timeOffset="453748.7404">25460 5846 0,'0'0'0,"0"0"0,0 0 0,-12 25 16,7-10-16,-6 4 0,-4 6 16,0 2-16,-3 3 0,-3 10 15,2-1-15,1 1 0,3-6 0,4-4 16,3-4-16,2-5 0,4-4 15,7-5-15,7-3 0,4-3 16,3-4-16,0-4 0,2-6 16,-2-1-16,0-2 0,-5 2 15,-2 2-15,-2 1 0</inkml:trace>
  <inkml:trace contextRef="#ctx0" brushRef="#br0" timeOffset="453899.5211">25180 6031 0,'0'0'0,"0"0"0,0 0 0,0 0 16,32 0-16,-32 0 0,41-1 15,-16 0-15,2-1 0,3 2 16,3-2-16,3 2 0,-5-1 0,-6 1 16</inkml:trace>
  <inkml:trace contextRef="#ctx0" brushRef="#br0" timeOffset="454199.2947">25760 6016 0,'0'0'0,"0"0"0,0 0 16,-7 20-16,3-9 0,-3 3 16,-1 3-16,-2 1 0,0-1 0,-3 6 15,0-2-15,4-3 0,1-2 16,1-5-16,2-2 15,1-4-15,4-5 0,0 0 16,6-6-16,-1-1 0,3-3 16,1-4-16,2-2 0,0-2 0,-1-2 15,1-1-15,1 1 0,-1 0 16,0 5-16,1-2 0,-2 3 16,2 5-16,2 0 0,-3 6 15,0 2-15,0 1 0,0 3 0,1 3 16,1 3-16,0 0 0,0 0 15,-2-1 1,-2-2-16,-1-1 0</inkml:trace>
  <inkml:trace contextRef="#ctx0" brushRef="#br0" timeOffset="454532.713">26213 6004 0,'0'0'0,"0"0"0,0 0 0,-22 19 0,22-19 16,-24 26-16,8-9 16,2 1-16,0 0 0,-3 8 15,3 2-15,5-5 0,4-3 0,6-4 16,5-5-16,6-3 0,5-3 16,4-6-16,4-3 0,3-3 15,-1-2-15,5-4 0,-1-3 16,-5 1-16,-5 0 0,-3-6 15,-4-2-15,-8 5 0,-3-1 0,-7 0 16,-7 2-16,-3 2 0,-4 1 16,-4 6-16,-4 3 0,-1 4 15,2-1-15,-4 6 0,4 4 16,5-1-16,4 2 0,12 4 16,7 1-16,0-5 0,-1-1 0,0-2 15</inkml:trace>
  <inkml:trace contextRef="#ctx0" brushRef="#br0" timeOffset="454800.4336">26844 5870 0,'0'0'0,"0"0"0,-23 6 16,23-6-16,-32 11 0,11-1 15,-3 1-15,-6 6 0,2 0 0,4 4 16,3 1-16,4 0 0,5-1 15,3 7-15,5-3 16,5-3-16,5-4 0,5-3 16,4-2-16,-1-2 0,0-2 0,-4-1 15,-4-1-15,-2 0 0,-4-1 16,-9 1-16,-7-1 0,2 1 16,-3 0-16,-2 2 0,-5 0 15,-1 2-15,2-1 0,4-2 16,5-1-16,2-3 0</inkml:trace>
  <inkml:trace contextRef="#ctx0" brushRef="#br0" timeOffset="455033.9359">27005 5991 0,'0'0'0,"0"0"0,0 0 16,-11 27-16,4-11 0,-4 7 0,-3 7 15,1 3-15,-1 3 0,-6 14 16,-2 3-16,-2 6 0,3-7 16,-1 9-16,3-3 0,3-11 15,2-9-15,0-3 0,4-8 16,3-8-16,1-6 0,2-10 16,-1-7-16,2 1 0,0-1 15,1 3-15</inkml:trace>
  <inkml:trace contextRef="#ctx0" brushRef="#br0" timeOffset="455270.9904">27029 5915 0,'0'0'0,"7"-1"16,3 0-16,2 1 0,1 0 0,2 2 16,3 4-16,2 5 15,-3 3-15,-1 4 0,-3 2 16,-4 1-16,-2-2 0,-4 2 15,-3 2-15,-5 2 0,-1-1 0,-7-3 16,-6-2-16,-1-1 0,0-4 16,-2 3-16,-1 1 0,1-4 15,2-1-15,2-4 0,4-2 16,4-6-16,4-3 0,0 0 16,2 1-16,0 0 0</inkml:trace>
  <inkml:trace contextRef="#ctx0" brushRef="#br0" timeOffset="455584.4019">27349 6149 0,'0'0'0,"0"0"0,0 0 15,30-1-15,-16 1 0,2-1 16,3 1-16,1-1 0,1-3 16,5-1-16,1-2 0,-3-1 15,-2 0-15,-3-2 0,-3-1 16,-3-1-16,-4 1 0,-4-2 0,-4 0 15,-3 2-15,-4 0 0,-5 2 16,-4 3-16,-3 2 0,-1 3 16,-7 6-16,-3 5 0,3 2 15,2 0-15,2 4 0,1 4 16,3-1-16,4-1 0,3 2 16,3 0-16,3 1 0,4-1 0,8-1 15,5 0-15,6-3 16,5-2-16,9-4 0,6-4 15,0 0-15,-9 0 0,-6-2 0</inkml:trace>
  <inkml:trace contextRef="#ctx0" brushRef="#br0" timeOffset="455784.0017">28119 5987 0,'0'0'0,"0"0"0,0 0 16,-22 1-16,22-1 0,-28 8 0,8 1 15,-1 1-15,0 2 0,-7 7 16,2 4-16,2-1 0,3 0 16,1 7-16,4 0 0,8-3 15,3-2-15,11-5 0,8-3 16,5-4-16,5-5 0,7-3 16,4-6-16,-6 0 0,-5 1 0,-5 1 15</inkml:trace>
  <inkml:trace contextRef="#ctx0" brushRef="#br0" timeOffset="456034.3226">28518 5778 0,'0'0'0,"0"0"0,0 0 16,0 0-16,-6 29 0,6-29 15,-10 33-15,2-10 0,-2 3 0,-3 4 16,-3 5-16,-3 6 0,1-3 15,1 6-15,2-4 0,5-7 16,3-4-16,4-4 0,4-4 16,5-4-16,3-6 0,6-4 15,6-5-15,0-1 0,-1-2 0,-1-6 16,-2-3-16,-2 1 16,-3 2-16,-2 1 0</inkml:trace>
  <inkml:trace contextRef="#ctx0" brushRef="#br0" timeOffset="456201.4912">28332 6033 0,'0'0'0,"0"0"16,0 0-16,28-2 0,-28 2 0,35-3 16,-11 2-16,2 1 15,0 0-15,8 1 0,-1 1 16,-1 1-16,-1 2 0,1-2 0,-7 0 15,-4 0-15</inkml:trace>
  <inkml:trace contextRef="#ctx0" brushRef="#br0" timeOffset="456402.0999">28839 6059 0,'0'0'0,"0"0"0,0 0 15,0 0-15,-7 26 0,7-26 0,-11 29 16,2-12-16,-1 2 0,0 1 16,-1 1-16,1-2 0,1-4 0,2 3 15,4-4-15,1-4 16,1-3-16,0-2 0,1 0 16,0 0-16</inkml:trace>
  <inkml:trace contextRef="#ctx0" brushRef="#br0" timeOffset="456543.1026">29029 5812 0,'0'0'0,"0"0"0,0 0 0,21 10 16,-13-5-16,-1 0 0,2 4 15,-1-1-15,-2-1 0,1-2 0</inkml:trace>
  <inkml:trace contextRef="#ctx0" brushRef="#br0" timeOffset="456853.8259">28994 6067 0,'0'0'0,"0"0"0,0 0 16,-9 23-16,9-23 0,-10 28 15,3-8-15,2-1 0,0 2 0,5 3 16,5-4-16,4-3 0,3-2 15,8-6-15,6-4 16,2-2-16,0-3 0,10-4 0,0-3 16,-4-1-16,-4 0 0,-2-5 15,-3-3-15,-6 0 0,-5-1 16,-6-5-16,-8-1 0,-3 7 16,-3 3-16,-8 2 0,-7 0 15,-2 3-15,-2 0 0,-5 4 16,-3 2-16,4 2 0,3 3 15,6 0-15,3 4 0,7-4 0,5 1 16,6-1-16,6 0 0,0-2 16,-1 0-16,-2 0 0</inkml:trace>
  <inkml:trace contextRef="#ctx0" brushRef="#br0" timeOffset="457222.2451">29600 5997 0,'0'0'0,"0"0"0,0 0 16,-1 21-16,1-21 0,-10 25 15,10-25-15,-18 36 0,7-17 16,0 2-16,0-1 0,-1 6 16,1-3-16,2-4 0,2-2 15,0-3-15,1-2 0,2-6 16,2-3-16,2-3 0,0 0 0,5-7 15,3-1-15,3-3 0,3-4 16,2-3-16,1-3 0,3 1 16,2-1-16,8-3 0,2 2 15,-1 0-15,-2 3 0,-2 2 16,0 3-16,-3 4 0,-1 3 0,-3 6 16,-4 2-16,-1 6 0,-3 4 15,-4 3-15,-5 3 16,-4 5-16,-5 2 0,-5 5 0,-4 3 15,1 2-15,-1 1 0,0 8 16,0-1-16,4-8 0,3-9 16,1-5-16</inkml:trace>
  <inkml:trace contextRef="#ctx0" brushRef="#br0" timeOffset="463143.8479">30280 5863 0,'0'0'0,"0"0"16,0 0-16,0 0 0,0 25 0,0-25 15,0 33-15,-1-11 0,0 1 16,-2 4-16,-2 4 15,0 9-15,-1 0 0,-1 4 16,-3 4-16,1-3 0,1-4 16,0 5-16,2-2 0,0-7 15,3-7-15,1-7 0,1-6 16,1-4-16,1-5 0,-1-2 0,0-1 16,0-2-16</inkml:trace>
  <inkml:trace contextRef="#ctx0" brushRef="#br0" timeOffset="463575.9794">30269 5882 0,'0'0'0,"0"0"16,0 0-16,0 0 0,22-19 0,-22 19 16,28-13-16,-11 8 0,2-1 15,2 2-15,3 2 0,1 0 16,-1 1-16,7 0 0,0 1 15,-2 0-15,0 0 0,-1 0 16,-1 0-16,-1 0 0,-3 0 16,2 0-16,-2 1 0,-4 1 15,0 2-15,-4 1 0,-2 0 0,-2 3 16,-1 2-16,-2 4 16,-2 3-16,-2 1 0,-1 2 0,-3 5 15,-2 3-15,-2 10 0,-3 2 16,1 3-16,1 2 0,-1-5 15,0-1-15,-1 4 0,2-1 16,-1-8-16,1-4 0,-1-1 16,1 0-16,-1-5 0,0-2 0,-2-4 15,0-2-15,0-3 0,1-2 16,-4-4-16,-4-3 0,0-3 16,-2-2-16,-1-4 15,-3-1-15,-1-4 0,-2-3 0,1-6 16,1-6-16,5 6 0,2 2 15,3 4-15</inkml:trace>
  <inkml:trace contextRef="#ctx0" brushRef="#br0" timeOffset="463759.9887">30409 5982 0,'0'0'0,"0"0"16,0 0-16,0 0 0,0 0 0,0 0 15,0 0-15,8 22 0,-8-22 16,4 26-16,-4-26 0,4 37 15,-3-17-15,0 2 0,1 0 16,-1 0-16,0 1 0,0 1 16,0-2-16,-1-6 0,0-3 0,-1-5 15,-1-5-15,1 1 0,0-3 16,1-1-16</inkml:trace>
  <inkml:trace contextRef="#ctx0" brushRef="#br0" timeOffset="464076.3425">30519 6050 0,'0'0'0,"0"0"0,0 0 16,24-7-16,-14 6 0,1 1 15,1 1-15,0 1 0,0 0 0,0 1 16,-1-1-16,-1 3 16,-1 1-16,-1 1 0,-3 2 0,-3-1 15,-2 2-15,-2 0 0,-2 0 16,-2 0-16,0 1 0,-4 0 15,-1-1-15,-5 2 0,2-1 16,1-1-16,0-3 0,4-1 16,1 0-16,1-1 0,3 0 15,2-1-15,2 0 0,3 0 16,2-3-16,3 1 0,1 1 0,2 0 16,2-1-16,2 0 0,0-1 15,3 1-15,-1 0 0,-2-1 16,-3-1-16,-2 0 0,-2 0 15,-1 0-15</inkml:trace>
  <inkml:trace contextRef="#ctx0" brushRef="#br0" timeOffset="464259.4319">30298 6455 0,'0'0'0,"0"0"0,0 0 0,31 0 15,-31 0-15,34-1 0,-12 1 16,1-3-16,2 0 0,7 0 16,0 1-16,-1 0 0,0 0 0,-1-1 15,-1 0-15,-5 1 0,-3-1 16,-4 1-16</inkml:trace>
  <inkml:trace contextRef="#ctx0" brushRef="#br0" timeOffset="464510.0397">31311 5764 0,'0'0'15,"9"-1"-15,5-1 0,0 1 0,1-2 16,4 1-16,0 0 0,0-1 0,0 2 16,-4-1-16,-3 1 0,-4 0 15,-3-1-15,-1 0 0,-1 0 16,1 1-16</inkml:trace>
  <inkml:trace contextRef="#ctx0" brushRef="#br0" timeOffset="464727.325">31063 5918 0,'0'0'0,"0"0"0,0 0 15,-1 32-15,1-32 0,-5 44 16,1-17-16,0 3 0,-1 1 16,-4 12-16,-1 2 0,-1 7 15,0-5-15,3-6 0,1-4 16,0 0-16,2-6 0,2-7 15,1-4-15,1-8 0,-1-2 0,1-5 16,1-5-16,-1 4 0,1-4 16,0 2-16</inkml:trace>
  <inkml:trace contextRef="#ctx0" brushRef="#br0" timeOffset="464977.8132">31242 6007 0,'0'0'0,"6"-3"16,3-2-16,3 1 0,1 1 0,2 0 16,1 2-16,4 0 0,0 1 15,-1 2-15,-2 2 0,0-2 16,-2 0-16,-2 2 0,-1 0 16,-6 2-16,-1 1 0,-5 2 15,-4-1-15,-2 1 0,-3-1 16,-4 1-16,-4 0 0,0 0 15,0-2-15,-1 0 0,-1 0 16,4-1-16,2-2 0,2 0 16</inkml:trace>
  <inkml:trace contextRef="#ctx0" brushRef="#br0" timeOffset="465194.6793">31169 6034 0,'0'0'0,"0"0"0,0 0 15,0 0-15,0 0 0,11 22 16,-11-22-16,5 26 0,-5-26 0,3 39 15,-2-15-15,0 1 0,1 1 16,0 0-16,1-2 16,2 4-16,-1-4 0,2-3 0,0-3 15,1-3-15,0-3 0,1-4 16,3-2-16,2-2 0,-1-1 16,1-6-16,2-1 0,1-4 15,-1-1-15,1-5 0,-1-5 16,-2 2-16,-2 3 0,-2 2 15</inkml:trace>
  <inkml:trace contextRef="#ctx0" brushRef="#br0" timeOffset="465394.6599">31538 5881 0,'0'0'15,"0"0"-15,0 0 0,0 0 16,0 0-16,29-9 0,-29 9 15,31-5-15,-12 1 0,4 1 16,2-1-16,-1 0 0,0 1 0,1 0 16,-2 0-16,5 0 0,-1-1 15,-5 2-15,-3 1 0,-4-1 16,-3 0-16,-1 1 0,-2-2 16,-1 2-16</inkml:trace>
  <inkml:trace contextRef="#ctx0" brushRef="#br0" timeOffset="465561.6916">31729 5909 0,'0'0'16,"0"0"-16,0 0 0,0 0 16,0 0-16,0 0 0,0 0 0,-5 22 15,5-22-15,0 0 0,-12 27 16,12-27-16,-13 24 0,4-11 16,-2 2-16,0-2 0,-1 2 15,0-3-15,1-1 0,1-2 16,1 0-16,1-2 0</inkml:trace>
  <inkml:trace contextRef="#ctx0" brushRef="#br0" timeOffset="465994.5524">31525 6109 0,'0'0'0,"0"0"0,0 0 16,0 0-16,0 0 0,11 30 15,-11-30-15,5 25 0,-2-11 16,-1 1-16,0-2 0,0 1 15,0-2-15,1-1 0,-2-2 16,0 0-16,0-1 0,0-3 16,0-1-16,-1-4 0,2 0 0,-1-3 15,1-2-15,0-2 0,0-2 16,0 0-16,1-2 0,2 0 16,0-2-16,2-1 0,2 1 15,2 0-15,1 0 0,6-3 16,0 1-16,3 3 0,1 2 15,0-1-15,0 2 0,-1-1 16,-1 2-16,-2 0 0,-2 3 16,0 2-16,-2 3 0,-1 1 15,0 0-15,-4 5 0,-1 4 0,-1 0 16,-2 2-16,-1 2 0,-3 2 16,-1 2-16,-1 0 0,-2 1 15,1 1-15,0-1 16,0 0-16,0-1 0,-1-2 0,1-1 15,0-1-15,-1-1 0,-3-1 0,0-3 16,-2-1-16,0-5 0,2-4 16,0 0-16,1 1 0,0-1 15</inkml:trace>
  <inkml:trace contextRef="#ctx0" brushRef="#br0" timeOffset="466195.667">31742 6234 0,'0'0'0,"0"0"0,0 0 15,0 0-15,0 0 0,3 28 16,-3-28-16,-1 24 0,1-24 0,-4 30 16,-1-12-16,0-1 0,-1 2 15,0-1-15,-3-1 16,-1-1-16,0-2 0,-4 2 0,-3-1 16,2-4-16,1-3 0,-1 0 15,1-1-15,1-3 0,-1-1 16,3 0-16,3-1 0,0-1 15</inkml:trace>
  <inkml:trace contextRef="#ctx0" brushRef="#br0" timeOffset="466362.0997">31896 6518 0,'0'0'0,"0"0"0,22 5 16,-7 0-16,1-1 0,6 4 0,0-2 15,0 2-15,1-1 0,-3 2 16,1-1-16,-2 0 0,-2-1 15,-3-1-15,-1-2 0,-2 1 16,-2-2-16,-4 0 0,-5-3 16,-4 1-16,-6-2 0,3 0 0,0-1 15,1 1-15</inkml:trace>
  <inkml:trace contextRef="#ctx0" brushRef="#br0" timeOffset="467599.6763">23183 6577 0,'0'0'0,"-4"-2"0,2 1 15,2 1-15,-2 0 0,2 0 0,2 0 16,1 0-16,2 3 0,2 0 16,3 1-16,3-1 0,1 1 0,2 1 15,4-2-15,3 1 0,4 1 16,10 0-16,4-1 0,2-3 16,2-1-16,15-1 0,3-1 15,2 0-15,1-1 0,18-1 16,3 0-16,12 0 0,-3-2 15,11 1-15,-5 2 0,3-3 16,0 2-16,46 4 0,-11 2 16,-11 1-16,-7 0 0,3 1 0,2-2 15,-2 0-15,1 1 0,4 1 16,6-2-16,-1 1 0,2-2 16,7-1-16,5-3 0,-3 2 15,-2 2-15,7 1 0,5-1 16,-4 4-16,-3 1 0,6 0 15,4 0-15,-3 1 0,0 2 0,1 2 16,4 0-16,-3-1 16,-2 1-16,2 0 0,3-1 15,-4-3-15,-4-1 0,5 2 16,2 0-16,-8-1 0,-5 1 0,0-2 16,-1-2-16,-8 1 0,-4 0 15,-2 0-15,2 2 0,-12 0 16,-8-1-16,-1 1 0,1 2 15,-12-1-15,-8 0 0,-4-4 16,-3-1-16,-11-3 0,-6 0 0,-4 2 16,-2 1-16,-6-2 0,-2-1 15,-7-2-15,-3 0 0,-7 2 16,-4 0-16,-5 2 16,-5 2-16,-3-1 0,-2-2 0,-4-1 15,-3 0-15,-3 2 0,-3 0 16,-3 1-16,-1 0 0,-1-2 15,-2-1-15,0-3 0,-1 1 16,1 2-16,-2 2 0,2-2 16,0 0-16,0 0 0,2 0 0,-2 0 15,0 0-15,0 0 0,0 0 16,0 0-16,0 0 0,0 0 16,0 0-16,-1 2 0,1-2 15,0 0-15,0 0 0,0 0 16,0 0-16,-1 3 0,1-3 0,0 0 15,0 0-15,0 0 0,0 0 16,0 0-16,0 0 16,0 0-16,2-2 0,-2 2 15,0 0-15,3 0 0,-3 0 0,0 0 16,0 0-16,0 0 0,0 0 16,0 0-16,2 0 0,-2 0 15,2 1-15,-2-1 0,2 0 16,-2 0-16,2-5 0,-2 5 15,4-8-15,-2 2 0,0-1 0,0 6 16,2 6-16,-2-2 0,0 0 16,0 0-16</inkml:trace>
  <inkml:trace contextRef="#ctx0" brushRef="#br0" timeOffset="486218.5507">9115 5827 0,'0'0'0,"0"0"0,0 0 15,0 0-15,24-2 0,-24 2 0,25-1 16,-25 1-16,30-1 0,-10 1 15,5 0-15,-1 0 0,1 0 16,9 0-16,5 1 16,-2-1-16,1 0 0,10 1 0,3 2 15,-1-2-15,-1 1 0,14 0 16,2-1-16,-4-1 0,-4 0 16,15-1-16,2 0 0,-4 1 15,-2 1-15,11-2 0,1 0 16,-6 0-16,-5-1 0,38 1 15,-3 1-15,-14-2 0,-12 1 0,6-2 16,5-1-16,-7 3 0,-4 1 16,4-2-16,4 1 15,-8 1-15,-8-1 0,11 1 0,7 0 16,-9 0-16,-6 1 0,8-3 16,5-2-16,-7 1 0,-4 1 15,5 1-15,5 0 0,-9 0 16,-5-1-16,6 1 0,3 0 15,-6 0-15,-4-2 0,3 3 0,2 2 16,-8-1-16,-4-2 0,4-2 16,3-1-16,-6 3 0,-5 1 15,4-2-15,3-4 16,-3 6-16,-4 2 0,3 0 0,2 0 16,-11-1-16,-8 1 0,7 1 15,4 2-15,-7-3 0,-5-2 16,3-3-16,3-2 0,-6 1 15,-6 4-15,4-1 0,2 0 16,-2-4-16,-1 0 0,-4 1 0,0 2 16,-5 2-16,-3 0 0,1-3 15,2 0-15,-2 0 0,-1 1 16,-1 0-16,2-2 0,-13 1 16,-1-1-16,2 0 0,0 1 15,-5 2-15,-3 0 0,-5 2 16,0 1-16,-5-2 0,0 0 15,-10 2-15,-7 3 0,-4-2 0,-3 0 16,5-1-16,4 0 0,3-1 16</inkml:trace>
  <inkml:trace contextRef="#ctx0" brushRef="#br0" timeOffset="487934.2158">9301 5817 0,'0'0'0,"0"0"0,0 0 16,0 0-16,24 5 0,-24-5 0,21 2 15,-21-2-15,28 1 0,-9 1 16,2-2-16,2 1 0,2-1 16,12 1-16,2 0 0,3-1 15,2 1-15,13-1 0,1-1 16,1 0-16,0-1 0,16-2 16,1 0-16,-3 1 0,-3-1 0,15 2 15,1 1-15,7-5 16,-7-1-16,0 3 0,1 4 15,32 3-15,-12 5 16,16-9-16,12-6 0,-31 2 0,-21 1 16,-2 3-16,-3 1 0,6 1 15,4 2-15,4-1 0,1 1 16,-3-3-16,-5-2 0,5-2 0,4-3 16,-5 8-16,-3 6 0,1-3 15,1-4-15,-2-2 0,-2 0 16,2 4-16,1 4 0,-3-4 15,-4-6-15,5 3 0,3-1 16,-3 4-16,-2 1 0,2-3 16,1-1-16,-5-1 0,-2-3 15,-1 5-15,1 2 0,-4-4 16,-1 1-16,-1-4 0,-1-1 16,-6 4-16,-3 4 0,-5-1 15,-2-2-15,-3 0 0,-3-1 0,-4 1 16,-2 2-16,-6 2 0,-4 1 15,-10-2-15,-5-1 0,-8-4 16,-4-3-16,-5 3 0,-2 3 16,-7-1-16,-1 3 0,-3 0 15,-4 0-15,-8 0 0,-5 1 0,-3-1 16,-6 0-16,-4-3 0,-3-2 16,-7-1-16,-5 0 15,0 1-15,0 0 0,-15-3 0,-3-1 16,-1 2-16,0 4 0,-37-3 15,6 0-15,7-3 0,4 1 16,-7 5-16,-2 2 0,3-4 16,4-6-16,-3 2 0,-1 0 15,-2 2-15,0 2 0,-4 0 0,-4-2 16,5 4-16,4 1 0,-6-1 16,-5-1-16,3-5 0,1-4 15,-1 7-15,-2 4 0,2 3 16,1 0-16,-1-3 0,-2-1 15,7 2-15,3 1 0,-5 0 16,-2 1-16,4-2 0,3-1 16,2 1-16,0 1 0,6 2 15,2 3-15,3-1 0,2-1 16,3-1-16,2-2 0,1-1 0,0 1 16,6 0-16,4 2 0,2-3 15,0 0-15,5 0 0,3 0 16,5 4-16,3-1 0,2 0 15,4-2-15,5 4 0,7 2 16,2-2-16,1-4 0,2-2 16,5-1-16,5 1 0,4 2 0,7-2 15,5-1-15,2 3 16,0 4-16,2-6 0,4 0 0,-1-2 16,3 1-16,-1 2 0,4 2 15,3-1-15,3 0 0,3 2 16,7 1-16,0 0 0,1-1 15,4-1-15,3-3 0,3 3 16,0 0-16,6-2 0,3 0 16,0-1-16,-1 0 0,10 2 0,0 0 15,4-1-15,0-2 0,5 1 16,0 2-16,7-1 0,-1-1 16,2 2-16,3-1 0,-1-1 15,-1-1-15,34-2 0,-8 1 16,-5 1-16,-1 1 0,-2 0 15,1-1-15,-4 1 0,-2 1 16,3-2-16,2-2 0,-2 3 16,-2 0-16,5-1 0,1 0 15,-3-2-15,-3 0 0,2 1 0,2 2 16,-4-3-16,-3-3 0,-1 3 16,-1 2-16,-2 2 0,-1 0 15,-2-1-15,-1-1 0,-4-3 16,-1-3-16,1 1 0,3 2 15,-4-3-15,-5 0 0,1 4 16,0 2-16,0-1 0,-1-3 16,-3 1-16,-2-3 0,-9 3 0,-3-1 15,0 4-15,2 3 16,-6-4-16,-4 0 0,-4-1 0,-3-2 16,-4 1-16,-4 0 0,-4 3 15,-2 2-15,-5-1 0,-1-1 0,0-5 16,-2-1-16,-9 3 15,-2 4-15,0 0 0,0 0 16,1 4-16,-1-4 0,0 0 16,0-4-16,-2 4 0,-3 4 0,1-3 15,-1-1-15,0 1 16,-2-1-16,0 0 0,-2 0 16,1 1-16,-1 0 0,-1 0 0,-1 1 15,1 0-15,3-1 0,0 0 16</inkml:trace>
  <inkml:trace contextRef="#ctx0" brushRef="#br0" timeOffset="491637.9041">2071 6616 0,'0'0'0,"0"0"15,0 0-15,0 0 0,0 0 0,25-10 16,-25 10-16,0 0 0,29-9 15,-14 4-15,1 0 0,1 3 16,1 1-16,-1-1 0,4 1 16,-1-2-16,2 0 0,9-1 15,0 1-15,1 0 0,0 3 0,3-1 16,2-2-16,11 1 16,-1 0-16,1 1 0,-1 1 15,0 0-15,1 2 0,11-3 16,-1-4-16,-2 1 0,-5 1 0,15 1 15,3 2-15,-5-1 0,-3-1 16,14 2-16,1 2 0,-7-1 16,-2-2-16,3 1 0,8-1 15,26-2-15,-13 0 0,0 2 16,1 0-16,-8 0 0,-5 0 16,5 0-16,8 0 0,-8-1 0,-3-2 15,10-1-15,5-1 16,-7 5-16,-4 4 0,5-4 0,3-5 15,-7 4-15,-5 1 0,9 4 16,5 1-16,-6-3 0,-3-2 16,3 2-16,6 2 0,-6 2 15,-4 2-15,10-6 0,7-4 16,-12 2-16,-9 1 0,9 0 16,6 1-16,-9 1 0,-6 1 0,7-1 15,6 1-15,-10 2 16,-8 0-16,6-1 0,4 0 15,-6-3-15,-3-1 0,1 2 0,2 0 16,-10-1-16,-6 1 0,7 1 16,4 1-16,-9-4 0,-6-3 15,2 7-15,3 4 0,-6-6 16,-3-3-16,1-1 0,5 0 16,-9 2-16,-6 3 0,3 0 15,1 1-15,-9-3 0,-6 0 0,4-1 16,2 1-16,-6-2 0,-2-1 15,-3 2-15,-2 1 16,-3 0-16,-2 0 0,-4-1 0,-2-1 16,-5-3-16,-2-3 0,-6 6 15,-5 4-15,-1 0 0,-2 1 0,1-4 16,-1-3-16,-5 2 16,-2-1-16,-7-2 0,-6 0 0,-3 2 15,0 1-15,-9-1 0,-4 1 16,-2 0-16,0-1 0,-8 2 15,-8 0-15,0 0 0,2 1 16,-19-2-16,-3-2 0,2 3 16,2 1-16,-17 0 0,-4 0 15,-30-1-15,18-1 0,-5-3 16,-1-2-16,9 2 0,8 3 0,-11 8 16,-9 5-16,10-2 15,7-3-15,-13-6 0,-8-2 16,8 0-16,8-1 0,-10 4 0,-6 2 15,5-1-15,3-1 0,-9 0 16,-3-1-16,9-1 0,7 0 16,-12 0-16,-5 1 0,10 2 15,7-2-15,-10 4 0,-7 0 16,11-3-16,10-3 0,-12 3 16,-5 4-16,12-6 0,10-2 15,-6 2-15,-4 1 0,13-1 16,8 0-16,-11 1 0,-7 0 15,11 2-15,11-1 0,-6 3 0,-2 1 16,12-2-16,2-3 0,1 0 16,1 0-16,9-1 0,10-1 15,-5 2-15,-1 2 0,8-1 16,6 2-16,3-3 0,-1-2 16,5-1-16,3 1 0,6 2 15,6 1-15,4-4 0,6-2 0,-2 0 16,-1 1-16,2 1 0,2 4 15,3-3-15,4-1 16,3 0-16,1 0 0,4 2 0,5-1 16,-5 1-16,2 2 0,-2 0 15,2 2-15,-2 2 0,0 2 16,0-2-16,0-1 0,0-1 0</inkml:trace>
  <inkml:trace contextRef="#ctx0" brushRef="#br0" timeOffset="494040.6706">9963 6646 0,'0'0'15,"14"0"-15,5 0 0,6 0 0,8 0 0,18 1 16,8 1-16,10 1 0,0 0 16,6 0-16,6 0 0,12-1 15,-1-1-15,45-1 0,-7 1 16,-4 2-16,-3 1 0,-2 0 15,0 1-15,-5-4 0,-1-2 16,8 1-16,8 1 0,-4 3 0,0 3 16,3-3-16,4-2 0,0 0 15,2 1-15,3-1 0,1-1 16,-1-2-16,-2 1 0,8 0 16,4 3-16,-7-5 0,-3 1 15,4-2-15,5 1 0,-6 1 16,-2 0-16,5-2 0,3 2 15,-3 2-15,-3 0 0,-2 4 16,-2 0-16,-8-1 0,-5-1 0,0 2 16,1 0-16,-10 1 15,-7 2-15,-8-4 0,-6 1 0,-13 0 16,-9-1-16,-11 0 0,-9-2 16,-16 3-16,-13 0 0,-8 0 15,-5-2-15,-3-2 0</inkml:trace>
  <inkml:trace contextRef="#ctx0" brushRef="#br0" timeOffset="499055.3379">11456 6564 0,'0'0'0,"0"0"0,0 0 0,0 0 15,0 0-15,-17-21 0,17 21 16,0 0-16,-25-15 0,13 9 16,-2-1-16,0 1 0,-1 0 0,-4 0 15,-2 2-15,0 0 16,0 0-16,-12 3 0,-5 1 15,2 1-15,2 2 0,-16 2 0,-4 5 16,2 0-16,3-1 0,-15 8 16,-2 2-16,5 5 15,5 3-15,-14 7 0,0-2 0,5-4 16,3-6-16,-8 13 0,-1 7 16,8-1-16,14-5 0,-11 17 15,7-3-15,8-7 0,5-4 0,8 1 16,5 2-16,8-3 0,6 0 15,4 2-15,2 1 16,5-10-16,3-7 0,7 8 0,4 5 16,0-9-16,0-6 0,7-1 15,3-2-15,-4-7 0,4 1 0,9 2 16,6 2-16,1-4 16,-1-3-16,10 2 0,7-1 15,-3-1-15,-4-2 0,15-1 16,8 1-16,-14-5 0,-1 1 0,38 0 15,0-3-15,-11 1 16,-9-3-16,8 0 0,6 1 16,-12-1-16,-8 0 0,9-1 0,7 1 15,-9-5-15,-6 0 0,11 2 16,9 2-16,-12-1 0,-9 1 0,11-3 16,4 0-16,-10 0 15,-8 0-15,6-1 0,7 0 16,-10 1-16,-5 0 0,9-2 15,6-2-15,-13-2 0,-10 0 0,8-4 16,5 0-16,-7 3 0,-4 5 16,5-6-16,3-4 15,-13-3-15,-5-2 0,3 3 0,4 3 16,-6-3-16,-6-1 0,2-6 16,2-3-16,-10 5 0,-7-1 0,6 3 15,2 1-15,-9 1 16,-4-1-16,-5-1 0,-2-3 15,-2 2-15,0 3 0,0-11 0,-2-9 16,-5 10-16,-3 7 0,-1 1 16,0 2-16,-2 3 0,2-3 15,-6-10-15,-1-10 0,-5 14 16,-2 8-16,-5-8 0,-4-5 16,2 8-16,1 2 0,-11-4 15,-4 0-15,4 2 0,0 2 16,-12-7-16,-4 0 0,7 8 0,-1 3 15,-10-6-15,-5 1 0,0 1 16,-1 2-16,-3 0 0,-1 1 16,1 3-16,0 2 0,-31-1 15,2 3-15,10-2 0,8-3 16,-4 1-16,-2-2 0,11 9 16,8 6-16,-4-3 0,-3-1 15,3-1-15,0 1 0,2 3 16,1 3-16,5 4 0,2 2 0,1-3 15,-1-4-15,6 1 0,5 0 16,-1 3-16,1 0 16,1 7-16,3 4 0,5-9 0,4-6 15,2 1-15,2 1 0,2-6 16,4-3-16,9 5 0,2 3 16,-1 2-16,2 2 0,1-4 15,0 0-15,2-1 0,-1 3 16,1-3-16,0 2 0,0-2 15,0 2-15,0-2 0,0 0 0,0 3 16,0-3-16,0 0 0,0 0 16,2 0-16,0-1 0,-2 1 15,2-2-15,-2 2 16,0 0-16,2-3 0,-2 3 0,0 0 16,1 3-16,-1 0 0,0 0 0,0 0 15,-1 0-15,0 0 0,0 0 16,0-1-16</inkml:trace>
  <inkml:trace contextRef="#ctx0" brushRef="#br0" timeOffset="501782.2851">13818 7475 0,'0'0'16,"0"0"-16,0 0 0,21 4 16,-21-4-16,21 3 0,-21-3 15,30 4-15,-15-2 0,4 0 16,3 3-16,0-3 0,0-1 0,10 1 15,3-1-15,-1 1 0,-3 2 16,15-2-16,3-1 0,-2 0 16,-2 1-16,13-1 0,5-1 15,-4 1-15,-4 1 0,15 1 16,4 1-16,-7-3 0,-5-1 0,14-3 16,3 1-16,-8 2 0,-6 1 15,43 0-15,0-2 16,-16-2-16,-13-1 0,10 1 0,8 2 15,-13-1-15,-9 1 0,14 1 16,11 1-16,-11 1 0,-6 1 16,11-5-16,10 0 0,-11-1 15,-10-3-15,14 3 0,8-1 16,-9 3-16,-8-1 0,10 1 16,8 0-16,-18 3 0,-10 4 0,13-4 15,13 0-15,-13-1 16,-7-1-16,9 5 0,6 3 15,-9-6-15,-5-3 0,10-1 0,6-1 16,-11 1-16,-10 1 0,12 2 16,6 2-16,-14 3 0,-9 2 15,12-5-15,9-1 0,-14 1 16,-9 1-16,10-1 0,7 1 16,-9 0-16,-9 1 0,9-2 15,6 0-15,-13 2 0,-9-2 0,7 1 16,4-1-16,-11-1 0,-7-1 15,2-1-15,0-1 16,-11 1-16,-7 0 0,-2-3 0,0 0 16,-9-1-16,-6 3 0,-4-3 15,-3-1-15,-6 2 0,-3-2 16,-16 1-16,-8 0 0,-8-5 16,-7-3-16,10 3 0,7 3 15,3 2-15</inkml:trace>
  <inkml:trace contextRef="#ctx0" brushRef="#br0" timeOffset="503450.0201">10673 7548 0,'0'0'0,"0"0"0,0 0 16,0 0-16,0 0 0,0 0 15,0 0-15,0 0 0,0 0 0,24 4 16,-24-4-16,23 1 0,-23-1 16,34 1-16,-34-1 0,45 1 15,-19 0-15,4-1 0,2-1 16,11 1-16,1-1 0,3 0 15,4 0-15,11-2 0,-3 0 0,3 0 16,2 0-16,12 0 16,-1-1-16,12 0 0,-1 2 0,-4 2 15,-3 2-15,10-1 0,0-1 16,-6-4-16,-2-4 0,32-1 16,-10 2-16,-11 2 0,-6 0 15,-7 5-15,-7 1 0,-8 2 16,-6-2-16,-4-3 0,-1-5 15,-9 2-15,-5 0 0,-3 6 16,-3 3-16,-8-2 0,-6-5 0,-8 2 16,-4 0-16,-4 1 15,-3 0-15,-2-1 0,-2 0 0,-2 3 16,-3 1-16,-5-4 16,-5-3-16,-2 3 0,-4 3 0,-4-1 15,-3 0-15,-4 0 0,-3-1 16,-5-1-16,-5-1 0,-2-1 15,-2-1-15,-14 4 0,0 4 16,1-1-16,2-1 0,-14 0 0,-2-2 16,4 2-16,3-1 0,-34 2 15,8 1-15,8 3 0,5 1 16,2-1-16,3-1 0,1-5 16,4-1-16,1 0 0,1 3 15,6 1-15,3 3 0,2-1 16,1 1-16,2-3 0,-1-1 15,2-1-15,0 0 0,8 3 16,5 1-16,1-4 0,1-3 16,5 4-16,4 3 0,2-5 15,2-1-15,6-4 0,4 0 0,4 1 16,4 2-16,5-2 0,5 1 16,3 2-16,0 0 0,0-2 15,0 2-15,5 0 0,1 0 16,3-2-16,3 1 0,3-1 15,4 1-15,0 1 0,3 1 0,3-1 16,5 0-16,1 1 0,2 0 16,10-1-16,2-1 15,0 0-15,2 0 0,2 1 16,3 1-16,2 2 0,1 2 0,10-4 16,0-2-16,-2 1 0,-2 2 15,8 0-15,0 0 0,-1 4 16,0 1-16,-2-3 0,1-1 15,22 0-15,-12 2 0,-4-1 16,-4-2-16,-3 2 0,-1 0 0,-2 0 16,-3 1-16,-6-3 0,-5-1 15,-1-2-15,-2 1 0,-6-2 16,-5-1-16,-2 1 0,0 4 16,-4-2-16,-4 0 0,-7-2 15,-6 0-15,-10 3 0,-2-1 0,1 3 16,-1-3-16,-4-2 15,-2 1-15,-5-1 0,-4 0 16,-8 0-16,-5 2 0,-7 0 16,-7 0-16,-4-1 0,-3-1 0,-8 0 15,-8 1-15,-12 0 0,0 2 16,-7 0-16,-4 0 0,-12 3 16,4 0-16,-36 3 0,14-1 15,15 1-15,10 0 0,7 1 16,3-1-16,9 1 0,7 0 0,7-1 15,3-1-15,5-2 16,4-4-16,9 2 0,7 1 16,8-1-16,4 1 0,5-4 0,3-2 15,7 0-15,5 3 0,0-2 16,0 2-16,9-4 0,5 1 16,5 1-16,4-1 0,8-2 15,6-1-15,7 3 0,5 3 16,4-1-16,3-1 0,8 0 15,6-2-15,8-2 0,-3-2 0,3 4 16,2 1-16,33-1 0,-9 2 16,-7 1-16,-4 0 15,-9 3-15,-4 2 0,-5-5 0,-5-4 16,-2 5-16,-4 2 0,-8 1 16,-4 1-16,-12-1 0,-5-3 15,-10 2-15,-5 0 0,-8 5 16,-4 1-16,-3-1 0,-2-3 15,1-1-15</inkml:trace>
  <inkml:trace contextRef="#ctx0" brushRef="#br0" timeOffset="510106.9098">13967 6415 0,'0'0'0,"0"0"0,0 0 16,0 0-16,0 0 0,0 0 0,0 0 16,0 0-16,0 0 15,-3 32-15,3-32 0,-6 27 0,6-27 16,-6 32-16,1-10 16,1 0-16,-1 2 0,1 0 0,0 2 15,-2 5-15,2-1 0,1-2 16,2-3-16,1-3 0,1-1 0,3-3 15,0-1-15,2-4 16,1-3-16,6-2 0,2-3 16,0-5-16,2-3 0,-1-4 0,1-3 15,0-2-15,-1-2 0,6-7 16,2-2-16,-2 2 0,-3 1 16,0-6-16,-1-3 0,-3 1 15,-2 1-15,0 2 0,1 0 16,-3 3-16,-1 1 0,-2 0 15,-1 6-15,-3 4 0,1 2 0,-2 3 16,-1 2-16,-2 4 0,0 3 16,-1 3-16,-1 3 15,0 3-15,0 2 0,-1 3 0,0 4 16,0 1-16,0 2 0,-2 6 16,2 0-16,1-3 0,-1-1 15,2-1-15,2-1 16,2-2-16,1-2 0,2-7 0,1-4 15,4 0-15,2 0 0,3-4 16,0-2-16,-2 0 0,-3-1 0,-2 0 16</inkml:trace>
  <inkml:trace contextRef="#ctx0" brushRef="#br0" timeOffset="510524.2421">14641 6520 0,'0'0'16,"0"0"-16,0 0 0,0 0 0,0 0 16,-7 30-16,7-30 0,-11 35 15,5-17-15,0 4 0,-2 1 16,0-1-16,2-3 0,-3 5 16,1-3-16,2-3 0,-1-2 15,2-5-15,-1-2 0,2-4 16,0-2-16,4-3 0,0-6 15,3 0-15,-1-3 0,2-7 16,3-4-16,2-2 0,0 0 0,5-2 16,2-1-16,1 1 0,0 4 15,4-7-15,-1 3 0,-1 3 16,-1 3-16,-2 6 0,1 3 16,-2 3-16,-1 3 0,0 5 15,-1 5-15,-3 3 0,-1 3 16,-4 7-16,-2 5 0,-1 1 15,-4-1-15,0 1 0,-1-2 16,-1-2-16,-1-1 0,1 0 16,-2 0-16,1-2 0,0-3 0,1 0 15,1-1-15,-1-2 0,2-3 16,1-2-16,0-2 0,0 0 16</inkml:trace>
  <inkml:trace contextRef="#ctx0" brushRef="#br0" timeOffset="510993.1694">15254 6278 0,'0'0'0,"0"0"0,0 0 0,0 0 15,-7 31-15,7-31 0,-14 39 16,4-15-16,-1 2 0,-7 12 15,-1 7-15,2-5 0,1-3 0,-1 7 16,0-2-16,3-7 0,2-3 16,1-2-16,1-8 15,3-4-15,3-4 0,-1-7 16,1-2-16,2-3 0,2-2 0,0-10 16,3-5-16,0 2 15,2-2-15,2-6 0,4-5 16,4-5-16,-1 5 0,3-1 0,0 0 15,1 5-15,0 4 0,5 0 16,1 3-16,-4 4 0,1 3 0,3 4 16,-1 3-16,-7 3 0,-3 1 15,-1 5-15,-2 2 0,-2 4 16,-2 1-16,-3 3 0,-1 2 16,-4-2-16,0-1 0,-5 0 15,-7-1-15,0 1 0,-3 0 0,-2 1 16,-2-1-16,-5-1 0,-2-1 15,-1-1-15,0-1 16,4-2-16,2-2 0,-3-2 0,3-2 16,9-4-16,3-2 0,2 0 15,1 0-15,3 0 0</inkml:trace>
  <inkml:trace contextRef="#ctx0" brushRef="#br0" timeOffset="511391.2517">15442 6668 0,'0'0'0,"0"0"15,0 0-15,22 5 0,-22-5 0,21 3 16,-21-3-16,27 5 0,-10-4 16,2 0-16,2-1 0,-1 0 15,0-2-15,5-2 0,1-1 16,0-1-16,-1-1 0,-2-3 15,-2-2-15,-3 0 0,-3 0 0,-3-2 16,-1 1-16,-3 1 0,-2 2 16,-4-1-16,-4-1 15,-5 2-15,-4 1 0,-2 4 16,-3 1-16,0 4 0,-2 2 0,-3 3 16,-3 4-16,2 1 0,0 3 15,-1 7-15,3 6 0,4 0 16,3-1-16,6 0 0,2-2 15,4 1-15,3-2 0,8 0 16,6-2-16,3-3 0,5-3 16,8-2-16,5 0 0,-3-4 15,-2-2-15,8-5 0,1-2 0,-9-1 16,-8 0-16,-4 1 0</inkml:trace>
  <inkml:trace contextRef="#ctx0" brushRef="#br0" timeOffset="511891.8309">16473 6577 0,'0'0'0,"0"0"16,0 0-16,0 0 0,0 0 0,-22-14 16,22 14-16,-22-2 0,22 2 15,-28 0-15,11 1 0,-2 1 16,0 3-16,-1 1 0,-1 4 15,0-2-15,0 2 0,-4 5 16,1 3-16,2 1 0,2 0 16,2 0-16,2 1 0,4-1 0,3 1 15,3-3-15,3-2 16,4-2-16,5 0 0,2-3 0,5-2 16,1-2-16,2-2 0,4-4 15,2-1-15,5-7 0,-1-3 16,0-3-16,-2-2 0,0-1 15,-1-1-15,-1-2 0,0-1 16,-4 1-16,-3 0 0,-1 0 16,-2-2-16,-3 6 0,-2 1 0,-1 5 15,-1 2-15,-1 4 16,-2 1-16,-2 3 0,0 2 16,-2 3-16,-2 3 0,1 5 15,-1 4-15,0 2 0,1 1 0,0 3 16,1 1-16,0 5 0,2-1 15,3-3-15,1-2 0,2-4 16,0-3-16,3-4 0,0-1 16,3-3-16,1-2 0,2-4 15,1-1-15,-5 0 0,-2-1 0,-1 1 16</inkml:trace>
  <inkml:trace contextRef="#ctx0" brushRef="#br0" timeOffset="512225.5929">16827 6501 0,'0'0'0,"0"0"0,0 0 15,0 0-15,0 0 0,-7 29 16,7-29-16,-10 27 0,4-10 0,-1 2 16,-1 3-16,1 0 0,-1 1 15,1 0-15,2-1 0,-1 1 16,2-4-16,-1-4 0,2-2 15,1-3-15,1-2 0,1-5 16,0-3-16,3-4 0,0 0 0,0-3 16,-1-3-16,0-2 15,0-2-15,4-6 0,0 1 16,1-1-16,0 2 0,0 0 16,2 0-16,0 3 0,0 1 0,0 2 15,1 2-15,2 1 0,1 4 16,1 3-16,3 4 0,0-1 15,3 0-15,2 4 0,3 5 16,0 1-16,0 2 0,1 0 16,-5-2-16,-5-1 0</inkml:trace>
  <inkml:trace contextRef="#ctx0" brushRef="#br0" timeOffset="512710.068">17545 6562 0,'0'0'0,"0"0"0,0 0 0,0 0 15,0 0-15,0 0 0,-13-16 0,13 16 16,0 0-16,-25-10 0,25 10 16,-30 0-16,13 3 0,-3 0 15,-2 1-15,-1 2 0,-2 0 16,-6 7-16,1 5 0,0 2 15,2 2-15,3 1 0,1-1 16,-2 4-16,5-1 0,7-6 16,5-3-16,5-4 0,4-2 0,6-1 15,7 0-15,3-2 0,5-3 16,3-4-16,4-3 0,-2-3 16,1-1-16,0-4 0,2-3 15,-3 0-15,-1-1 0,0-3 16,-3-1-16,-4-3 0,-4-1 0,-2 0 15,-2 0-15,-2 5 16,-3 2-16,-1 5 0,-2 4 16,0 2-16,0 1 0,-2 4 0,-2 9 15,0 0-15,-1 3 0,0 1 16,1 4-16,0 0 0,1 1 16,0 5-16,2 1 0,1-2 15,1-1-15,4-3 0,2-1 16,2-2-16,1-2 0,2-2 15,2-3-15,-4-1 0,-2-1 0,-1-2 16</inkml:trace>
  <inkml:trace contextRef="#ctx0" brushRef="#br0" timeOffset="513143.5164">17959 6380 0,'0'0'15,"0"0"-15,0 0 0,0 0 16,0 0-16,0 0 0,-14 31 16,14-31-16,-20 32 0,7-9 0,-2 7 15,1-1-15,-1 2 0,-5 5 16,0 0-16,2-5 0,3-5 16,-2 2-16,4-6 0,2-3 15,2-4-15,3-3 0,0-3 16,3-7-16,1-3 0,2-5 15,0-2-15,3-4 0,2 1 0,4-3 16,2-5-16,1 1 0,0 2 16,4 0-16,2 0 0,5-1 15,0 5-15,1 1 0,1 1 16,1 4-16,-1 4 0,1 7 16,-1 3-16,-3 2 0,-3 1 15,-4 4-15,-2 2 0,-3-1 16,-2 0-16,-5 1 0,-3 0 15,-2-3-15,-2-1 0,-7 0 0,-6-1 16,-1-2-16,1-2 16,-7-3-16,-5 0 0,0-3 15,1 0-15,-4-4 0,-1 1 16,2-1-16,2-2 0,1 2 0,7-1 16,5 2-16</inkml:trace>
  <inkml:trace contextRef="#ctx0" brushRef="#br0" timeOffset="513460.5254">18454 6296 0,'0'0'0,"0"0"0,0 0 15,0 0-15,0 0 0,-4 24 0,4-24 16,-9 26-16,9-26 0,-13 33 16,3-10-16,-1 0 0,-1 2 15,-4 11-15,1 1 0,0-1 16,1-3-16,-1 7 16,1-2-16,3-8 0,2-5 0,3-1 15,0-4-15,2-3 0,0-2 16,1-6-16,3-5 0,0 0 0,0-2 15,0 0-15</inkml:trace>
  <inkml:trace contextRef="#ctx0" brushRef="#br0" timeOffset="513793.7744">18461 6686 0,'0'0'15,"0"0"-15,0 0 0,0 0 16,28 2-16,-16-1 0,3-1 15,-1 0-15,0-1 0,2 0 0,2 0 16,0-1-16,1-1 0,5-1 16,1-1-16,-5-1 0,-1-2 15,-2-1-15,-2 0 0,-2 0 16,0-1-16,-6-1 0,-3-1 16,-3 1-16,-2 1 0,-6 1 15,-4 1-15,-2 1 0,-3 2 16,0 3-16,-2 3 0,0 3 0,1 2 15,-2 4-15,-1 1 16,1 3-16,3 2 0,-3 4 0,4 1 16,3 0-16,3-3 0,6 1 15,5 1-15,4-2 16,4 0-16,6-1 0,2-1 16,6-2-16,1 0 0,-4-3 0,-5-3 15,-1 1-15</inkml:trace>
  <inkml:trace contextRef="#ctx0" brushRef="#br0" timeOffset="532062.9097">11670 7382 0,'0'0'0,"0"0"0,0 0 16,0 0-16,0 0 0,0 24 0,0-24 15,0 23-15,0-23 0,-3 31 16,2-11-16,0 2 0,1 1 0,-1 5 16,0 3-16,0 10 15,0 1-15,0 4 0,-1 4 16,1 9-16,0-3 0,0 16 0,0 5 15,0-7-15,1-2 0,0 16 16,0 2-16,-1 5 0,0-7 0,-3 45 16,0-5-16,0-15 15,-1-9-15,-1 10 0,-2 7 16,-2-9-16,0-8 0,2 11 16,3 6-16,-2-8 0,1-5 15,-2 12-15,0 8 0,4-11 16,2-8-16,0 6 0,2 4 15,-1-8-15,0-4 0,3 12 16,3 8-16,3-10 0,3-8 16,-3 9-16,0 6 0,-2-9 0,-3-6 15,2 8-15,2 6 0,-3-10 16,0-8-16,-1 7 0,-1 6 16,1-14-16,0-9 0,2 6 15,3 5-15,-2-8 0,-2-7 16,0 3-16,1 3 0,-1-10 0,1-7 15,-1 2-15,0 2 16,1-11-16,-1-6 0,1 0 0,-2 0 16,-1-3-16,-1-2 0,1-2 15,2-2-15,-1-12 0,2-7 16,2 3-16,2 7 0,-2-10 16,-3-6-16,3-1 0,0-2 15,0-3-15,0-4 0,-3-6 16,-1-4-16,0-2 0</inkml:trace>
  <inkml:trace contextRef="#ctx0" brushRef="#br0" timeOffset="532880.1634">12750 14073 0,'0'0'0,"0"0"0,0 0 0,0 0 15,0 0-15,9-19 0,-9 19 16,2-18-16,-2 18 0,0 0 15,-3-28-15,0 18 0,1 0 0,-1-1 16,-1 0-16,-2 1 0,-1 1 0,0-1 16,-2 2-16,0 1 15,-1 0-15,-1 1 0,-1 1 16,-1 2-16,-2 0 0,-2 3 16,-3 2-16,1 1 0,0 0 0,-6 3 15,0 3-15,-2 5 16,1 5-16,0 3 0,3 1 0,-2 4 15,3-1-15,3 1 0,1 2 16,4-3-16,2 0 0,5-3 16,4-1-16,2-3 0,3-3 0,4 0 15,3-2-15,2-2 16,2-5-16,6-3 0,5-4 16,-1-2-16,-2-1 0,5-2 15,5-4-15,-3-1 0,-4-3 0,4-5 16,-3-4-16,-3 1 0,-2 0 15,-1 2-15,-2 1 0,-1 2 16,-3 2-16,-2-1 0,-3-1 16,-3 2-16,0 4 0,-3 4 15,-1 1-15,0-1 0,0 1 16,-1 5-16,0 0 0,0 4 16,-1 1-16,-1 2 0,0 2 15,0 3-15,1 3 0,0 4 16,1 3-16,0-1 0,0-2 15,0 0-15,0-2 0,4 1 0,1-1 16,3 5-16,0-1 0,-1-3 16,1-3-16,-1-6 0,0-1 15,0-2-15,-2 0 0,1-1 16</inkml:trace>
  <inkml:trace contextRef="#ctx0" brushRef="#br0" timeOffset="533315.0512">13106 13955 0,'0'0'0,"0"0"16,0 0-16,0 0 0,0 0 0,0 0 15,-2 26-15,2-26 0,-7 27 16,1-8-16,-3 5 15,1-2-15,1 1 0,0 1 0,-1 0 16,-1 4-16,1-2 0,1-2 16,0-1-16,2-3 0,1-3 0,1-3 15,1-2-15,0-2 16,0-3-16,1-4 0,1-3 16,0-4-16,0-1 0,1-5 15,2-2-15,-1-2 0,0-1 0,4-4 16,1-3-16,0 0 0,0 1 15,1 1-15,1-1 16,0 4-16,-1 2 0,2-3 0,1 0 16,-1 2-16,-2 2 0,6 2 15,1 4-15,-3 2 0,0 2 0,3 0 16,0 2-16,-1 1 16,0 2-16,0 3 0,1 1 15,2 1-15,2 0 0,-4 0 16,-2-2-16,-2 0 0</inkml:trace>
  <inkml:trace contextRef="#ctx0" brushRef="#br0" timeOffset="533931.4862">13759 14183 0,'0'0'0,"0"0"16,0 0-16,0 0 0,0 0 0,5-22 15,-5 22-15,0 0 0,1-25 16,-1 25-16,-2-21 0,2 21 16,-3-24-16,1 13 0,-2-1 15,0 0-15,-2 1 0,-1 0 16,-4 2-16,0 2 0,0 1 0,-2 3 15,0 5-15,-1 2 16,-2 3-16,-1 3 0,-3 4 16,-4 4-16,2 0 0,2 4 0,3 3 15,1 4-15,4-1 0,3-2 16,3-2-16,5-2 0,4-3 16,6-3-16,6-2 0,0-6 0,2-3 15,1-5-15,3-2 16,2-2-16,3-3 0,-2-4 0,0-2 15,-2-4-15,0-3 0,0-3 16,2-3-16,2-6 0,-1 1 16,-3-2-16,-1-3 0,-3 4 15,-4 1-15,2-1 16,-1-1-16,-2 4 0,0 1 0,-3 6 16,-3 3-16,0 3 0,-1 3 15,-1 3-15,-2 1 0,-1 2 16,0 2-16,-2 5 0,-3-1 15,1 5-15,-1 1 0,-2 6 16,0 5-16,-1 3 0,0 1 0,-2 9 16,0 3-16,2 0 15,-1-1-15,0-1 0,2 0 0,-1-1 16,1 0-16,1-2 0,-1-1 16,2-3-16,1-3 0,0-1 15,2-2-15,0-3 0,0-1 16,0-5-16</inkml:trace>
  <inkml:trace contextRef="#ctx0" brushRef="#br0" timeOffset="534349.462">14213 14025 0,'0'0'15,"0"0"-15,0 0 0,-12 23 0,12-23 16,-17 24-16,8-6 0,1 1 16,-1 1-16,2-1 0,2 2 15,-1 3-15,3-3 0,4-1 16,3-2-16,4-3 0,2-2 16,3-4-16,4-4 0,1-3 15,2-3-15,2-4 0,4-3 16,-3-2-16,-1 0 0,7-7 15,-1-3-15,0-1 0,-2-1 0,-1-1 16,-3-2-16,-5 3 0,-2 1 0,-2-1 16,-2 2-16,-3 4 15,-3 3-15,-2 5 16,0 4-16,-3 4 0,0 0 0,-3 8 16,-2 5-16,-2 1 0,0 1 15,0 0-15,1 2 0,0 5 16,-1 1-16,3-3 0,2-1 15,3-3-15,3-2 0,4 0 16,2-2-16,-1-1 0,-3-2 0,0-2 16</inkml:trace>
  <inkml:trace contextRef="#ctx0" brushRef="#br0" timeOffset="534699.1003">14867 14035 0,'0'0'0,"0"0"0,0 0 0,-21 18 15,21-18-15,-20 22 0,9-8 16,1 2-16,1 2 0,1 0 16,3-2-16,2 3 0,4-2 0,4-5 15,6-3-15,2-1 16,3 0-16,2-4 0,1-1 15,1-1-15,0-3 0,1-3 16,1-3-16,-2-3 0,-2-3 0,0-4 16,-2-1-16,-4-3 0,-2-1 15,-4 0-15,-1-2 16,-4 4-16,-2 3 0,-6 0 0,-3 2 16,-3 5-16,-4 4 0,0 2 15,-3 3-15,3 3 0,2 3 16,3 0-16,1 2 0,2-1 0,1-2 15,3-1-15</inkml:trace>
  <inkml:trace contextRef="#ctx0" brushRef="#br0" timeOffset="535134.141">15410 13942 0,'0'0'15,"0"0"-15,0 0 0,0 0 0,0 0 16,0 0-16,0 0 0,-21 28 16,21-28-16,-20 28 0,7-9 15,-1 1-15,-1 2 0,2 0 16,2-1-16,1-1 0,3-3 0,1 2 16,4-2-16,4-3 15,4-3-15,4-2 0,4-3 16,1-2-16,2-2 0,3-4 15,2-2-15,1-4 0,1-3 0,5-5 16,-2-2-16,1-1 0,-2 0 16,0-4-16,-1-2 15,-5 1-15,-4 2 0,0 1 16,-4 5-16,-4 6 0,-3 3 0,-3 3 16,-2 4-1,-4 3-15,-4 9 0,0 1 16,-1 3-16,-2 3 0,-1 3 0,1 0 15,2 2-15,1 0 0,2 1 16,4-3-16,2-3 0,4-1 16,2 1-16,5-4 0,4-1 15,1-5-15,2-4 0,-4-1 16,-2-1-16,-2 1 0</inkml:trace>
  <inkml:trace contextRef="#ctx0" brushRef="#br0" timeOffset="535516.8827">16238 13933 0,'0'0'0,"0"0"15,0 0-15,0 0 0,0 0 16,0 0-16,-30-12 0,30 12 16,-26-1-16,26 1 0,-34 2 15,16-1-15,2 2 0,-2 2 16,0 2-16,2 2 15,1-1-15,4 2 0,4 1 0,1 4 16,4 0-16,3 1 16,5 0-16,5 2 0,4 1 15,0 0-15,1-1 0,-1 0 16,0-1-16,-3-2 0,-1-1 0,-1 1 16,-3 1-16,-3-4 0,-2-1 15,-6-1-15,-6-1 16,-3-2-16,0-1 0,-1-1 15,-2-1-15,0-1 0,-2-1 0,-2-2 16,-2-3-16,1 1 0,2 1 16,-2-3-16,2-2 0,5 0 15,1-3-15,6 4 0,0 0 16,2 1-16</inkml:trace>
  <inkml:trace contextRef="#ctx0" brushRef="#br0" timeOffset="535700.2009">16632 14358 0,'0'0'0,"0"0"0,0 0 0,0 0 0,-19 22 15,8-15-15,-3 3 16,-2-2-16,1 0 0,0-2 15,3 0-15,1-1 0</inkml:trace>
  <inkml:trace contextRef="#ctx0" brushRef="#br0" timeOffset="536317.6846">17390 13690 0,'0'0'0,"0"0"16,0 0-16,0 0 0,0 0 16,7 31-16,-12-12 15,0 2-15,-2 3 0,0 5 0,-2 5 16,-6 13-16,-1 4 0,-4 8 16,0-2-16,3-6 0,0-7 0,0 1 15,4-4-15,2-8 16,1-4-16,3-8 0,1-4 0,1-5 15,1-3-15,1-8 0,1-7 16,0-2-16,-1-4 0,2-9 16,2-6-16,0 0 0,2 0 15,0-3-15,2-2 0,4 0 16,3 7-16,3 0 0,2 3 16,1 2-16,0 4 0,5 4 15,4 2-15,3 4 0,1 1 16,-2 7-16,-2 1 0,1 8 0,0 4 15,1 0-15,-1 0 0,-5 0 16,-4 1-16,-4 3 0,-2 1 16,-3-1-16,-2 0 0,-5-1 15,-3-1-15,-2-2 0,-1-1 16,-11 0-16,-8 0 16,3-4-16,-4-1 0,-8-1 0,-6-3 15,3-3-15,2-2 0,1-6 16,1-3-16,7 0 0,6 4 0,2 0 15</inkml:trace>
  <inkml:trace contextRef="#ctx0" brushRef="#br0" timeOffset="536851.7276">18272 14134 0,'0'0'0,"0"0"0,0 0 0,0 0 0,9-21 16,-9 21-16,4-22 15,-4 8-15,0 0 0,-2-1 16,-2-1-16,-4 2 0,-3 1 0,-3 2 15,-3 2-15,-7 0 0,-1 2 16,-4 4-16,-3 5 16,2 5-16,1 2 0,-6 8 0,-1 5 15,5 3-15,5 1 0,6 2 16,6 2 0,9-5-16,7-4 0,8 2 0,8-2 15,5-5-15,4-3 16,1-6-16,0-4 0,2-5 15,3-5-15,-1-4 0,-1-3 0,-3-4 16,-3-1-16,-5 0 0,-3 1 16,-4 3-16,-2 2 0,-2 3 15,-2 0-15,-1 3 16,-2 2-16,-1 2 0,-2 0 16,-1 3-16,-1 6 0,-1 2 0,1 2 15,1 2-15,0 2 0,0 1 16,0 2-16,1-2 0,2 2 15,1 0-15,2 0 0,6 2 16,4-3-16,-3-2 0,-2-4 16,-2-1-16</inkml:trace>
  <inkml:trace contextRef="#ctx0" brushRef="#br0" timeOffset="537118.5417">18945 14021 0,'0'0'0,"0"0"16,0 0-16,0 0 0,-20-11 0,20 11 15,-29-2-15,29 2 0,-41 8 16,15 2 0,-6 5-16,0 6 0,-1 3 15,-2 3-15,5-3 0,3 5 16,11 1-16,7-4 0,7-4 0,8-1 15,9 0-15,5-5 0,4-4 16,14-4-16,8-5 0,-6-5 16,-1-4-16,-9 1 0,-7 2 15,-4 0-15</inkml:trace>
  <inkml:trace contextRef="#ctx0" brushRef="#br0" timeOffset="537384.9573">19272 13741 0,'0'0'0,"0"0"0,0 0 16,2 19-16,-2-19 0,1 26 16,-3-5-16,0 1 0,0 0 15,-4 11-15,-1 4 0,-1 0 16,0-1-16,-2 7 0,1-1 15,1-4-15,-1-4 0,0 1 0,0-1 16,2-4-16,2-3 0,-1-1 16,3-5-16,2-6 0,2-5 15,0-1-15,0-2 0,-1-2 16</inkml:trace>
  <inkml:trace contextRef="#ctx0" brushRef="#br0" timeOffset="537668.2377">19555 14001 0,'0'0'0,"0"0"0,0 0 0,0 0 15,0 0-15,0 0 0,0 0 16,0 0-16,-34 3 0,34-3 16,-28 5-16,28-5 0,-37 7 0,16-3 15,-1 1-15,0 2 0,1 0 16,1 0-16,2 0 15,1 1-15,3 2 0,1 4 16,4 2-16,4 0 0,5 2 0,4 1 16,2 0-16,5 0 0,4 1 15,1 0-15,3 0 0,4 3 16,1-3-16,2-3 0,0-2 16,-1-5-16,-1-3 0,-6-1 15,-2-1-15,-4-2 0</inkml:trace>
  <inkml:trace contextRef="#ctx0" brushRef="#br0" timeOffset="537885.5582">19734 14165 0,'0'0'0,"0"0"16,0 0-16,29 4 0,-15-3 0,3 0 15,1 0-15,10 0 0,2 2 16,1-2-16,0-1 0,0 0 16,0 1-16,6-2 0,-2-2 15,-6 1-15,-5 0 0,-5 0 16</inkml:trace>
  <inkml:trace contextRef="#ctx0" brushRef="#br0" timeOffset="538369.2836">20529 13784 0,'0'0'0,"0"0"16,0 0-16,0 0 0,10 19 0,-10-19 15,-9 34-15,0-9 16,-1 4-16,-3 11 0,-1 2 15,0 0-15,3-3 0,-1 4 16,2-3-16,3-5 0,-1-4 0,1-4 16,2-5-16,0-4 0,2-4 15,1-3-15,0-4 0,0-5 16,-1-5-16,2-3 0,0-3 16,1-4-16,1-1 0,3-5 15,0-4-15,4 1 0,2 3 0,7-5 16,5 2-16,-1 4 0,0 4 15,3 3-15,5 3 0,0 4 16,-1 3-16,-1 3 0,-3 3 16,0 3-16,2 1 0,-3 6 15,-1 4-15,-3 0 16,-4 1-16,-3 3 16,-3 1-16,-6-5 0,-2-1 0,-8 3 15,-9 1-15,-1-6 16,-4-1-16,-4-4 0,0-3 0,-12-2 15,-5-3-15,4-5 16,4-1-16,2-9 0,1-6 16,6 0-16,5-2 0,2 4 0,5 3 15,3 3-15</inkml:trace>
  <inkml:trace contextRef="#ctx0" brushRef="#br0" timeOffset="538736.2187">21061 13898 0,'0'0'0,"0"0"0,0 0 0,4 27 15,-4-27-15,0 37 0,-2-11 16,-1 2-16,0 2 0,-3 7 16,1 0-16,-2-3 0,0-1 0,-3 3 15,1-3-15,0-6 16,1-6-16,1-4 0,-1-4 15,0-4-15,0-4 0,2-6 16,0-4-16,3-4 0,1-4 0,2-4 16,2-3-16,5-5 0,3-2 15,3-5-15,1 0 0,-1 4 16,0 1-16,-2 5 0,0 3 16,0 0-16,0 3 0,3 3 15,4 3-15,-2 2 16,0 3-16,-2 2 0,-1 3 0,0 2 15,-1 3-15,3 2 0,0 4 16,-2-1-16,-3-4 0,-1 0 16</inkml:trace>
  <inkml:trace contextRef="#ctx0" brushRef="#br0" timeOffset="539120.6174">21279 14158 0,'0'0'0,"0"0"15,0 0-15,0 0 0,23 15 0,-23-15 16,18 13-16,-18-13 0,28 12 16,-9-7-16,3-1 0,0 0 15,0-1-15,3-2 0,3-2 16,6-1-16,-2-2 0,-2-2 15,-3-1-15,-1-2 0,-2-2 0,-2-5 16,-4 0-16,-6-2 0,-3-2 16,-7-1-16,-6-2 15,-1 2-15,-3 2 0,-5 4 16,-6 3-16,-2 5 0,-3 2 0,-3 7 16,-3 4-1,1 5-15,0 3 0,3 1 0,3 4 16,0 6-16,5 2 0,5 1 15,4 1-15,5-3 0,2-2 0,8 1 16,5-1-16,7-1 0,5-1 16,5-1-16,4-2 0,-6-4 15,-6-3-15,-5-3 0</inkml:trace>
  <inkml:trace contextRef="#ctx0" brushRef="#br0" timeOffset="539587.0772">22220 14094 0,'0'0'0,"0"0"16,0 0-16,0 0 0,-19-15 0,19 15 16,-28-7-16,10 4 0,-2 2 15,-4 2-15,-4 3 0,1 2 16,-2 2-16,-9 9 15,-3 5-15,4 0 0,4 1 0,-1 4 16,7-2-16,6-1 0,5-2 16,5 2-16,6-1 0,9-7 15,7-3-15,5-4 0,2-5 16,5-3-16,4-3 0,0-3 16,2-3-16,3-6 0,-3-2 0,2-2 15,1-2-15,-4-2 0,-1-4 16,-6 2-16,-3 0 0,-3 5 15,-4 2-15,-2 4 0,-4 4 16,1 2-16,-2 1 0,-2 5 16,0 2-16,0 4 0,-2 2 15,-2 6-15,1 6 0,0 1 16,0 1-16,1 3 0,0 2 16,1-1-16,1-3 0,2-1 15,0-3-15,3-3 0,2-2 0,3-5 16,2-2-16,1-6 0,2-3 15,-4 2-15,-2-2 0,-2 2 16</inkml:trace>
  <inkml:trace contextRef="#ctx0" brushRef="#br0" timeOffset="539838.5983">22603 13682 0,'0'0'0,"0"0"0,0 0 16,0 0-16,-6 33 0,1-14 0,-4 7 16,0 3-16,-1 4 0,-4 16 15,-3 5 1,3-3-16,1-2 0,-4 9 0,3-2 16,2 2-16,4-9 0,1-5 15,2-3-15,0-8 0,2-7 0,-1-3 16,-1-4-16,1-6 0,-1-6 15,2-1-15,1 0 0,0-4 16</inkml:trace>
  <inkml:trace contextRef="#ctx0" brushRef="#br0" timeOffset="540137.8015">22812 14017 0,'0'0'0,"0"0"0,0 0 0,0 0 15,0 0-15,0 0 0,0 0 16,-27-5-16,27 5 0,-32 5 16,32-5-16,-39 8 0,18-3 15,0-1-15,-1 2 0,2-1 16,1 0-16,-1 3 0,1-1 16,3 1-16,3-3 0,4 3 15,5 3-15,3 0 0,2 4 16,7 3-16,4-1 0,3 0 0,3 0 15,-2 0-15,1 2 0,1 0 16,1-1-16,5 3 0,-2 0 16,-4-3-16,-2-2 0,-2-6 15,0-5-15,-1 0 0,-5-2 16,0 1-16</inkml:trace>
  <inkml:trace contextRef="#ctx0" brushRef="#br0" timeOffset="540371.4208">23121 14005 0,'0'0'0,"0"0"16,0 0-16,0 0 0,0 23 0,0-23 16,-9 27-16,1-9 0,-2 3 15,-1 1-15,0 3 16,1-1-16,2 1 0,-3 5 0,2-2 15,1-4-15,1-4 0,2-3 16,0-3-16,3-5 0,1-4 16,2-13-16,1-10 0,0 1 15,-1 3-15,0 2 0</inkml:trace>
  <inkml:trace contextRef="#ctx0" brushRef="#br0" timeOffset="540529.3096">23151 13675 0,'0'0'0,"0"0"16,0 0-16,0 0 0,24 12 15,-24-12-15,23 13 0,-11-5 16,1 1-16,-1 1 0,-1 1 16,-1-2-16,-1-1 0,-1 1 15</inkml:trace>
  <inkml:trace contextRef="#ctx0" brushRef="#br0" timeOffset="540921.7421">23346 14032 0,'0'0'0,"0"0"0,0 0 16,-8 27-16,8-27 0,-11 31 16,3-12-16,-1-2 0,1 0 0,-2 2 15,2-2-15,0-2 0,2-1 16,-1-4-16,2-1 15,1-4-15,2-1 0,2-4 0,0 2 16,0-2-16,3-1 0,2-4 16,0-4-16,1-2 0,0-2 15,2-2-15,1-1 0,5-7 16,3-1-16,-1 3 0,0-1 16,-1 4-16,1 3 0,-1 2 15,-1 1-15,2 4 0,-1 3 0,3 4 16,2 4-1,-2 4-15,-1 2 0,2 3 0,-3 3 16,-2 1-16,-3 2 0,-3 1 16,-1 3-16,-3-1 0,-1 2 0,-2-3 15,-1 0-15,-1 1 0,-2 1 16,-1-1-16,-4 1 0,3-4 16,0-3-16,1-3 0,1-2 15,0-2-15</inkml:trace>
  <inkml:trace contextRef="#ctx0" brushRef="#br0" timeOffset="541439.1142">24130 14102 0,'0'0'0,"0"0"0,0 0 16,0 0-16,0 0 0,1-23 0,-1 23 15,0 0-15,-12-27 0,-1 18 16,-3 0-16,-2 3 0,1 3 16,-4 3-16,-4 2 0,-5 5 15,-1 3-15,-1 3 0,-1 3 16,3 0-16,2 2 0,0 4 16,3 0-16,7-2 0,3-2 0,8 0 15,4-1-15,7-1 0,3-2 16,6-3-16,3-3 0,3-1 15,2-1-15,3-5 16,4-3-16,-3-3 0,-2-2 0,4-7 16,1-4-1,-1 1-15,-2 0 0,-5 2 16,-5 3-16,-3 2 0,-2 1 16,-1 2-16,-2 0 0,-3 5 0,-2 2 15,-2 3-15,-2 1 0,-2 5 16,-4 6-16,0 0 0,1 0 0,-4 11 15,-2 4 1,2-2-16,2-3 0,-1-1 16,0-3-16,0-1 0,1-3 0,-3-1 15,-3-1-15,-2-2 0,-3 0 0,-1-5 16,-1-2-16,-3-4 16,-2-3-16,0-6 0,-1-4 0,5-2 15,3-1-15,5 3 0,1 2 16,4 1-16</inkml:trace>
  <inkml:trace contextRef="#ctx0" brushRef="#br0" timeOffset="542607.2146">24145 14722 0,'0'0'0,"0"0"15,0 0-15,0 0 0,0 0 0,0 0 16,0 0-16,0 0 0,0 0 16,0 0-16,-29-6 0,29 6 15,-24-4-15,24 4 0,-32-3 16,12 1-16,-3 0 15,-2-1-15,-2 0 0,1 0 0,0 0 16,-10-1-16,-2-1 0,-2 1 16,0 1-16,0 1 0,0-2 15,-6 1-15,5 1 0,-5 0 16,-1-1-16,-5 1 0,4-1 0,-2 2 16,-2 2-16,1-2 0,2-1 15,-11 0-15,1 1 0,3-1 16,2-2-16,-4 3 0,-2-1 15,6 2-15,5 1 0,-10 0 16,-3-1-16,3 1 0,3 2 16,-2-3-16,-3-2 0,5 1 0,3 1 15,-30-1-15,3-1 16,3 0-16,3-1 0,3 0 0,4-1 16,10 0-16,6 1 0,-11 1 15,-5-2-15,2 3 0,2 1 16,-3-3-16,-4-1 0,8 1 15,3 0-15,-9-1 0,-7-1 16,4 0-16,5 0 0,-4 0 16,-4 0-16,-1 1 0,-1 1 15,1 0-15,0-2 0,12 2 0,8 0 16,-11-1-16,-8 1 16,1-1-16,1 1 0,-4-3 15,-3-3-15,9 4 0,8 2 0,-6 0 16,-2 0-16,1 3 0,2 1 15,-6-3-15,-3-2 16,8-2-16,5-1 0,-5 2 0,-4 1 16,6 1-16,4 1 0,-7 1 15,-6 2-15,2-2 0,2-2 0,-2 0 16,-5-1-16,10 4 16,5 3-16,-5-2 0,-6-1 15,8-1-15,4-2 0,-6-2 0,-4 1 16,2 2-16,0 1 0,-4-1 15,-3 0-15,4-1 0,4 1 16,-6 1-16,-2-2 0,9 1 16,9-1-16,-9-1 0,-5-1 15,1 4-15,2 3 0,-4-3 16,-2-3-16,7 1 0,6 1 0,-7 1 16,-5 0-16,3 0 0,3 0 15,-6 1-15,-3 1 0,6 0 16,6-1-16,-7-1 0,-5 0 15,9 2-15,9 4 0,-9-3 16,-4 0-16,3 0 0,3-1 16,-10 1-16,-6 0 15,6 3-15,5 0 0,2-1 0,0 1 16,5-2-16,2 0 0,-3 3 16,-1 4-16,4-3 0,3-2 0,-3 0 15,-5 0-15,1 1 0,-1-2 16,3 0-16,2 0 0,8 0 15,4-1-15,-5 0 0,-3-3 16,1-2-16,1 0 0,-2 1 16,1 0-16,3 2 0,2 0 15,-2-2-15,-3-1 0,7 0 16,7 1-16,-5-1 0,-3-1 16,3 1-16,3-1 0,4 2 15,3-1-15,4 3 0,6 2 0,-1-4 16,0-3-16,7 1 0,3 2 15,6-2-15,4 2 0,5-3 16,1-2-16,1 2 0,-1 1 16,2 1-16</inkml:trace>
  <inkml:trace contextRef="#ctx0" brushRef="#br0" timeOffset="589305.2844">10620 8550 0,'0'0'0,"9"0"16,-6 0-16,-1 0 0</inkml:trace>
  <inkml:trace contextRef="#ctx0" brushRef="#br0" timeOffset="592174.5347">17970 8286 0,'0'0'0,"0"0"0,0 0 0,0 0 16,0 0-16,22-5 0,-22 5 15,23-3-15,-8 2 0,0-1 16,3 1-16,0-1 0,3 2 0,3-1 16,1 0-16,7 1 15,0 2-15,4-2 0,5 0 0,1 0 16,1 0-16,12 0 0,2 1 16,-2 1-16,-2 2 0,14-2 15,1-4-15,-5 1 0,-4 0 16,12 1-16,0 0 0,-4 0 15,-6-2-15,15 5 0,3 2 16,-7-2-16,-3 0 0,32 1 16,-6-4-16,-11 2 0,-7 0 0,5 1 15,4 0-15,-10-1 0,-8-2 16,11 1-16,7 3 0,-8-2 16,-7 1-16,10 0 0,7-1 15,-10-2-15,-6-3 0,7 3 16,6 0-16,-7 3 0,-5 0 0,11-2 15,7-1-15,-9 1 16,-7 3-16,9-4 0,5-2 16,-5-1-16,-4 0 0,9 3 0,5 1 15,-7 0-15,-4-2 0,9 1 16,7 1-16,-9-2 0,-6 0 16,6 4-16,4 2 15,-6-4-15,-2-4 0,8 1 0,7 1 16,-9 0-16,-5-1 0,8 1 15,6 1-15,-9 1 0,-6 0 0,5 0 16,5 0-16,-4-1 0,-4 1 16,5 1-16,2 2 0,-9-2 15,-5-3-15,13-1 0,9-1 16,-9 0-16,-8 0 0,8 2 16,5 2-16,-9-1 0,-7-1 15,6-1-15,5-1 0,-7 2 16,-4 1-16,4-1 0,3 0 15,-4 1-15,-3 0 0,5-1 16,4 1-16,-10 0 0,-7 0 0,6-1 16,5-1-16,-6 2 15,-4 2-15,7-2 0,5 1 16,-7-2-16,-6-3 0,6 1 0,5 0 16,-7 2-16,-7-1 0,7 2 15,1 1-15,-6 0 0,-5 0 0,7-1 16,5 0-16,-7-1 15,-5-3-15,6 2 0,3-1 16,-7 3-16,-6 3 0,7-4 16,4-1-16,-8 0 0,-4-2 0,7 3 15,4 0-15,-6 3 0,-2 1 16,5-5-16,3-2 0,-7 1 16,-4 2-16,6-1 0,4 0 15,-7 2-15,-5 1 0,8-5 16,7-1-16,-8 3 0,-7 3 15,8 1-15,4 2 0,-6-4 16,-3-2-16,8 2 0,5 0 16,-7-3-16,-6-2 0,6 3 0,4 2 15,-5 2-15,-4-1 0,8-1 16,5-3-16,-7 3 0,-6 2 16,4 4-16,2 3 0,-3-1 15,-3-2-15,7-1 0,5-3 16,-6-1-16,-5 1 0,4 4 15,4 1-15,-5 1 0,-6-2 0,10 3 16,6 3-16,-10 1 0,-8 2 16,3-2-16,2 0 15,-3-1-15,-2 0 0,5 5 0,1 2 16,-13-2-16,-8-1 0,-4-1 16,-3 1-16,-15-4 0,-8-3 15,-6-3-15,-3-2 0,-3 0 0</inkml:trace>
  <inkml:trace contextRef="#ctx0" brushRef="#br0" timeOffset="594477.2932">18215 9224 0,'0'0'0,"0"0"16,0 0-16,0 0 0,0 0 0,0 0 16,0 0-16,0 0 0,-22 12 15,22-12-15,0 0 0,-20 10 16,20-10-16,0 0 0,-29 4 16,15-1-16,-3 4 0,0-3 15,-2 1-15,-2 0 0,-1-1 16,-3 0-16,-4 2 0,-7-1 15,0-1-15,-2 1 0,-3 1 16,0 1-16,1-1 0,-10 1 16,-2-2-16,2 0 0,2-1 0,-11 0 15,2-2-15,2 1 0,3 1 16,-14-1-16,-2-2 0,6 1 16,5 1-16,-6-2 0,-5-2 15,-3 0-15,5 1 0,-5-3 16,-2 1-16,3 0 0,1 0 0,-35-4 15,6-4-15,14 4 16,10 4-16,-8 1 0,-5 2 16,11 1-16,8 3 0,-6-3 15,-2-2-15,2 0 0,3 0 0,-7 1 16,-4 2-16,8-3 16,6 0-16,-7 1 0,-5 4 0,5-5 15,4-1-15,-5 1 0,-3 1 16,5-3-16,5-2 0,-7 2 15,-5 1-15,9 3 0,9 2 0,-10-1 16,-4 1-16,6-5 0,6-2 16,-8 1-16,-5 2 15,6 0-15,6 1 0,-7-2 0,-4-2 16,4-2-16,5-2 0,-4 1 16,-1 1-16,6 2 0,6 0 15,-5 2-15,-4 1 0,4 1 16,3 2-16,-3-2 0,-4-1 15,4-2-15,3-1 0,-4 0 16,-1 0-16,5 2 0,6 1 0,-7 1 16,-6 2-16,7-4 0,6-2 15,-6-1-15,-3 3 16,8 1-16,4 1 0,-4 0 0,-1 2 16,0-3-16,2 1 0,-6-1 15,-3 1-15,11-2 0,6-1 16,-8 3-16,-6 3 0,2-2 15,-1-1-15,-1-1 0,-1-1 16,6 1-16,4 2 0,-9 2 16,-7 1-16,5-3 0,5-3 0,-7 2 15,-2 1-15,6 1 0,6 1 16,-6-2-16,-5 0 0,5 2 16,3 2-16,-6-2 0,-4-1 15,5-2-15,3-3 0,-5 1 16,-5 0-16,7 4 0,6 1 15,-7 0-15,-3 0 0,4-4 16,2-2-16,-5 1 0,-4 0 16,5 3-16,4 2 0,-6 0 0,-2-1 15,6-3-15,5-2 0,-7 1 16,-5 2-16,5-2 0,2-3 16,-6 2-16,-2 1 0,3 1 15,4 2-15,-7-2 0,-5-1 16,7-1-16,3-1 0,-5 1 15,-3 1-15,7-1 0,5 0 0,-9 0 16,-6-1-16,7 0 16,5-2-16,-7 4 0,-4 2 15,3-2-15,2-1 0,-6 0 0,-2 0 16,7-1-16,1-2 0,-6 0 16,-4 0-16,8 2 0,6 2 15,-7 0-15,-7 0 0,10-1 16,7-1-16,-8-1 0,-5 2 15,8-3-15,6 0 0,-7-1 16,-6 0-16,6 6 0,2 5 0,-10-6 16,-6-3-16,9 0 0,7 0 15,-7 2-15,-2 2 16,3 0-16,2-1 0,-1 0 0,-1 0 16,3 2-16,0 1 0,-2-2 15,-2-1-15,9 0 0,7 0 16,-7 0-16,-2-1 0,5 4 15,0 1-15,-4 0 0,-4 0 16,6-3-16,0-4 0,-1 7 16,-2 3-16,6 1 0,1-1 0,-2-4 15,-3-2-15,8 0 0,0-1 16,-4 2-16,-4 0 0,5 3 16,5 0-16,-2-1 0,3-2 15,2-1-15,3-1 0,-5 1 16,-6 1-16,9 0 0,7 1 15,-1-4-15,-2 1 0,3-2 16,2 2-16,-3 4 0,1 0 16,1-2-16,4-1 0,4-2 15,1 0-15,5 0 0,0 1 0,-3 0 16,-3 0-16,9-1 0,8 0 16,-1 2-16,0 2 0,8 0 15,-4 0-15,3-1 0,1 2 16,1-3-16,1 1 0,0 4 15,1 3-15,-3-5 0,1-2 0,0 0 16,7-1-16,-1 1 0</inkml:trace>
  <inkml:trace contextRef="#ctx0" brushRef="#br0" timeOffset="610594.0331">29499 7256 0,'0'0'0,"0"0"0,0 0 0,19 12 16,-19-12-16,0 0 0,27 17 16,-18-10-16,-1 0 0,0 0 15,-2 2-15,-1-3 0,0 1 0,-1-2 16</inkml:trace>
  <inkml:trace contextRef="#ctx0" brushRef="#br0" timeOffset="610710.6612">29338 7480 0,'0'0'0,"0"0"16,0 0-16,0 0 0,0 0 0,26 0 15,-26 0-15,27 5 16,-27-5-16,29 6 0,-9 0 15,-2-1-15,-2 2 0,-1-1 16,-3-1-16,-1 0 0</inkml:trace>
  <inkml:trace contextRef="#ctx0" brushRef="#br0" timeOffset="610843.5332">29294 7706 0,'0'0'16,"0"0"-16,0 0 0,0 0 15,0 0-15,0 0 0,0 0 16,0 0-16,25 5 0,-25-5 15,41-8-15,-15 1 0,4-1 0,-4 0 16,-3 1-16,-3 1 0</inkml:trace>
  <inkml:trace contextRef="#ctx0" brushRef="#br0" timeOffset="611043.755">30049 6989 0,'0'0'0,"0"0"16,0 0-16,0 0 0,0 0 15,0 0-15,13 21 0,-13-21 16,3 19-16,-3-19 0,1 28 16,-1-28-16,-3 26 0,1-15 15,1-1-15,0-3 0</inkml:trace>
  <inkml:trace contextRef="#ctx0" brushRef="#br0" timeOffset="611210.9772">29731 7205 0,'0'0'0,"0"0"15,0 0 1,0 0-16,0 0 0,0 0 0,35-13 16,-35 13-16,42-8 0,-15 5 15,3 1-15,0 0 0,2 0 16,9-2-16,1-1 0,-2 3 15,-3 1-15,1 1 0,-7-1 0,-7 1 16</inkml:trace>
  <inkml:trace contextRef="#ctx0" brushRef="#br0" timeOffset="611410.8547">30018 7214 0,'0'0'0,"0"0"0,0 0 0,-20 11 15,20-11-15,-23 17 0,7-7 16,-1 2-16,-3 1 0,-1 1 16,-1 2-16,-7 5 0,-1-2 15,2 1-15,1-1 0,3 1 16,2-2-16,-1 1 0,4-3 16,4-3-16,3-3 0,2-1 15</inkml:trace>
  <inkml:trace contextRef="#ctx0" brushRef="#br0" timeOffset="612045.202">30103 7306 0,'0'0'15,"0"0"-15,13 0 0,-5 1 0,0-1 16,4 2-16,0 0 0,0 1 16,-1-1-16,1 0 0,-1 0 15,-4 0-15,-3 1 0,-4-1 16,-2 0-16,-5 1 0,-3-1 0,-3 2 15,-2 1-15,-3 0 0,-2 2 16,-6 3-16,-2 1 0,-2-1 16,-2 0-16,-6 2 0,1 0 15,4 0-15,3 0 0,3 0 16,2-3-16,3 1 0,1 0 16,3-3-16,3-1 0,2-1 15,5-1-15,1-2 0,3-1 16,4-1-16,2 0 0,0-1 15,1 0-15,1-1 0,0 0 0,0-1 16,1-1-16,-2 0 0,0 1 16,1 1-16,-1 0 0,-1 2 15,0 0-15,1 2 0,-3-2 16,2 4-16,-1-1 0,0 2 16,1 2-16,-1 1 0,-1 5 0,1 1 31,1 1-31,-1 2 0,0 2 0,0-1 0,1 0 15,2 4-15,2-2 0,4-4 16,4-3-16,4-3 0,3-2 0,1-4 16,2-4-16,1-3 0,3-4 15,-1-3-15,-1-3 0,5-5 16,-2 2-16,-4-4 0,-3-3 16,-4 1-16,-3 2 0,-4 2 15,-3-1-15,-7 5 0,-4 2 0,-4 4 16,-3 2-16,-1 3 15,-2 2-15,-2 4 0,0 3 0,1 3 16,0 2-16,4 4 0,3 1 16,5 2-16,3 1 0,4-1 15,4-1-15,3 0 0,4-1 16,6-3-16,5-5 0,3-2 16,2-2-16,-6 0 0,-4-2 15,-4 0-15</inkml:trace>
  <inkml:trace contextRef="#ctx0" brushRef="#br0" timeOffset="612249.5638">30607 7215 0,'0'0'0,"0"0"16,0 0-16,18 14 0,-18-14 0,17 16 16,-8-4-16,-2 0 0,0 0 15,0-3-15,-2 0 16,0-1-16</inkml:trace>
  <inkml:trace contextRef="#ctx0" brushRef="#br0" timeOffset="612712.3801">30330 7450 0,'0'0'0,"0"0"16,0 0-16,0 0 0,0 0 0,0 0 15,28-3-15,-28 3 0,34-2 16,-12 0-16,3 1 0,-1-2 16,-1-1-16,2 1 0,-1 0 15,5-1-15,-3 2 0,-4-1 16,-4 0-16,-5 1 0,-3 1 15,-7 1-15,-5 1 0,-5 2 16,-1 3-16,-7 2 0,-4 3 16,1 3-16,0-1 0,-1 5 15,1 4-15,-2 3 0,3-2 0,4 0 16,4-2-16,3-3 0,2-3 16,6-3-16,6-1 0,3-2 15,3-5-15,4-3 0,2-3 16,0-1-16,-1-2 0,2-3 15,1-1-15,-3-2 0,0-1 16,-2 0-16,-2-1 0,-3-1 0,-2-3 16,-1 6-16,-2 4 15,-2 0-15,0 1 0,-2 3 0,-1 7 16,-1-1-16,0 1 0,0 5 16,0 0-16,1 2 0,0 0 15,1 3-15,0 0 0,2 1 16,-1-1-16,4-2 0,1-2 15,-2-2-15,0-1 0,-1-2 0</inkml:trace>
  <inkml:trace contextRef="#ctx0" brushRef="#br0" timeOffset="613013.0598">30807 7392 0,'0'0'0,"0"0"0,0 0 16,33-6-16,-18 4 0,6 1 15,4 0-15,8-2 0,-1 1 16,1 2-16,0 2 0,-1 1 16,-2 0-16,2 3 0,-5 2 15,-5 0-15,-3 1 0,-5 4 0,-2 4 16,-5 0-16,-2 0 0,-4 1 16,-3 4-16,-3-2 0,0 1 15,-5 0-15,-2-2 0,-2-2 16,1-2-16,-3 1 0,-2-2 15,-2-5-15,-1-3 0,-4-5 16,-4-3-16,4-3 0,2 0 0,-3-5 16,0-2-16,3-8 0,2-3 15,1 0-15,4 5 0,4 4 16</inkml:trace>
  <inkml:trace contextRef="#ctx0" brushRef="#br0" timeOffset="613132.3284">31073 7195 0,'0'0'0,"0"0"15,0 0-15,5 19 0,-5-19 0,-1 32 16,-3-7-16,-4 7 0,-2 3 16,-9 20-16,-3 8 0,-7 7 15,-2-6-15,2-3 0,6-13 16,5-11-16</inkml:trace>
  <inkml:trace contextRef="#ctx0" brushRef="#br0" timeOffset="614130.76">29375 8375 0,'0'0'0,"0"0"0,23-2 0,-23 2 16,39-1-16,-3 1 0,8-1 15,3 0-15,1 0 0,25 0 16,10 1-16,14-1 0,-3 1 0,29-4 15,22-3-15,-17 3 0,-12 1 16,66-5-16,-4 1 16,-28 1-16,-20 2 0,1 4 15,-1 4-15,-27 0 0,-17-2 0,-5 4 16,-4 1-16,-16 1 0,-13 0 16,-16 0-16,-11 0 0,-10-4 15,-7-2-15,-9 0 0,-8-1 16,-6 2-16,-3 2 0,-17-1 15,-11 0-15,0-5 0,0-3 0,-16 0 16,-12-1-16,3-1 0,1 1 16,-20 0-16,-13 1 15,6 2-15,3 2 0,-22-1 0,-15 1 16,10-2-16,4 0 0,-22 3 16,-17 3-16,20-2 0,13 0 0,-13 1 15,-7 2-15,21 1 16,16 1-16,3 3 0,2 4 15,25-4-15,16 0 0,23-4 16,17-1-16,9-3 0,9 1 16,19-3-16,12-3 0,14 0 0,8-3 15,35-5-15,23-4 16,-2 3-16,0 2 0,23 1 0,19 1 16,-14 3-16,-10 2 0,23-1 15,16-2-15,-20 4 16,-15 1-16,11 5 0,6 4 0,-23-2 0,-16 1 15,-10-2-15,-4 1 16,-20 0-16,-14 3 0,-15-2 16,-11 0-16,-16-3 0,-10-2 0,-11-1 15,-5-2-15,-10-1 0,-7-3 16,-33 0-16,-23-1 0,1-1 16,2 1-16,-22 1 0,-13 1 15,9 2-15,6 0 0,-26 2 16,-18 0-16,18 3 0,13 1 0,-9 4 15,-6 3-15,24-4 16,17 0-16,9 3 0,7 4 16,21-4-16,14-2 0,21-6 0,15-2 15,11-2-15,6-1 0,24-1 16,19 0-16,4-3 0,6-2 16,38 1-16,27 0 0,-8-5 15,-4-2-15,27 4 0,18 4 16,-15 2-16,-11 3 0,28 4 15,18 2-15,-21 4 0,-12 2 0,10 12 16,8 10-16,-31 0 0,-22 0 16,-17-6-16,-10-4 15,-30-6-15,-18-6 0,-13-3 16</inkml:trace>
  <inkml:trace contextRef="#ctx0" brushRef="#br0" timeOffset="622239.3297">6269 9329 0,'0'0'0,"0"0"0,0 0 0,20-5 16,-20 5-16,0 0 0,34-7 16,-17 4-16,5 0 0,1 1 0,6 0 15,11-2-15,-1 0 0,6 0 16,2 1-16,12 0 0,1 0 15,3 0-15,3 2 0,10 1 16,-1 1-16,14 1 0,0 1 16,-2-1-16,0 0 0,13-1 15,1-1-15,37 1 0,-12 2 0,-3-1 16,0-1-16,-4 0 0,-2-1 16,0 1-16,1-1 0,-4 0 15,-1-1-15,4 1 0,3 0 16,-12 0-16,-7-1 0,-2 3 15,-2 2-15,-9-3 0,-8 1 16,-6-1-16,-5 0 0,-9 2 0,-6 3 16,-13-3-16,-8-1 15,-11-2-15,-8 0 0,-6 4 16,-5 2-16,-6-5 0,-4-5 0,-6 1 16,-4-1-16,-11 0 0,-8 0 15,-5-3-15,-7 0 0,12 1 16,-10 1-16,-10-2 0,-5 1 15,-13 0-15,0 0 0,-34 0 16,1 1-16,0-2 0,1-2 16,-6 5-16,-5 2 0,3-2 15,3 0-15,-3 1 0,1-1 16,-1 6-16,3 2 0,0-1 16,1-1-16,7 1 0,4-1 0,-5 4 15,-3 2-15,11 0 0,7 0 16,4 2-16,3 0 0,10-4 15,3-4-15,12 0 0,8-1 16,10-1-16,5 0 0,5 0 16,5 0-16,8 0 0,5 0 0,7 0 15,4 0-15,5 0 0,6-3 16,15 0-16,8-1 16,7 1-16,0 1 0,12 0 0,9-2 15,-18 3-15,9-1 0,44 1 16,-1 1-16,1-2 0,0 0 15,7 1-15,4 0 0,1 4 16,1 2-16,4-3 0,1-1 16,-3 4-16,-3 2 0,-2-2 15,-2 1-15,-7-2 0,-5 0 0,-1-2 16,-2 0-16,-9 2 0,-7 2 16,-6-2-16,-4-1 15,-12-4-15,-10-4 0,-7 1 0,-5-1 16,-10 1-16,-8 2 0,-10 1 15,-6-1-15,-10 0 0,-4-2 16,-13-2-16,-8-3 0,-13 2 16,-11 1-16,-9-2 0,-8-1 15,-5 1-15,-3 1 0,-9 2 16,-4 1-16,-6 4 0,-1 4 0,-5 1 16,-3-1-16,3 1 0,6 1 15,-10 4-15,-2 3 0,8 0 16,6-1-16,5 5 0,3 2 15,7-2-15,6-1 0,6 2 16,3 1-16,13-4 0,8-1 16,15-5-16,11-3 0,12 0 0,6-1 15,10-5-15,3 0 16,12-1-16,4 0 0,20-5 16,12-3-16,7 0 0,9 0 0,13 0 15,5 1-15,5-4 0,3-2 16,6 4-16,6 2 0,4 2 15,2 2-15,3 0 0,3 0 16,-5 0-16,2 1 0,-3 2 16,-2 3-16,-34-1 0,-23-1 0,-17 1 15</inkml:trace>
  <inkml:trace contextRef="#ctx0" brushRef="#br0" timeOffset="623956.7239">10563 9311 0,'0'0'0,"0"0"16,0 0-16,0 0 0,0 0 0,0 0 15,0 0-15,0 0 0,0 0 16,0 0-16,0 0 0,0 0 16,0 0-16,34-7 0,-34 7 15,32-2-15,-32 2 0,39-2 16,-12 1-16,0 0 0,3 0 0,12 0 16,3 0-16,1 0 15,-1 0-15,15 0 0,5 0 16,-4-1-16,-5-2 0,16 1 15,3 1-15,5 0 0,-6 0 0,12 1 16,1 1-16,-7-1 0,-6-1 16,38-1-16,-4 1 15,-21-1-15,-15 1 0,11 0 0,7-1 16,-12 2-16,-7 1 0,11-2 16,10 1-16,-15-1 0,-7 1 0,9-3 15,8-2-15,-12 4 16,-7 3-16,13-1 0,7 0 15,-12-4-15,-9-2 0,11 1 0,6 0 16,-9 3-16,-5 2 0,10-1 16,7-1-16,-12-2 0,-7 0 15,7 2-15,4 0 0,-5 1 16,-5 2-16,7 1 0,6 1 16,-8 0-16,-6-2 0,9 3 15,8 2-15,-11-3 0,-8-3 0,11 0 16,9-1-16,-11-3 0,-6-1 15,7 5-15,6 3 16,-10 1-16,-8-1 0,12-3 16,10-1-16,-12-1 0,-7-4 0,10 6 15,8 3-15,-11 1 0,-8 0 0,9-1 16,6-1-16,-7 0 16,-5-1-16,7 3 0,6 0 15,-9 3-15,-6-1 0,9 0 16,7-2-16,-12 5 0,-7 2 0,6-3 15,1-3-15,-10-1 0,-8 0 16,6 4-16,6 4 16,-8 1-16,-7 1 0,4-2 0,4 1 15,-9-2-15,-4 0 0,0 0 16,-1 2-16,-8-4 0,-5-2 16,-3 2-16,-3-1 0,-10 0 15,-5-1-15,-6-4 0,-7 0 16,0-1-16,-3 0 0,-13 4 15,-11 0-15,7-6 0,-5-2 0,-15-2 16,-10-1-16,7 0 0,0 0 16,-28-1-16,-13 1 0,5 0 15,5 1-15,-59-10 0,-3-7 16,18 3-16,14 4 0,-20 0 16,-11 5-16,14-1 0,12 3 0,-20-6 15,-11-1-15,12 3 16,9 4-16,-20-1 0,-12-1 15,20-2-15,11-1 0,-16-2 0,-11-1 16,10 5-16,6 3 0,-21 2 16,-12 0-16,22 0 0,18 2 15,-24 2-15,-17 2 16,19-2-16,14-2 0,-13 3 0,-9 2 16,21 0-16,12 2 0,-16 0 15,-10 1-15,19-5 0,12 0 16,-11 1-16,-8 4 0,18 1 15,13 1-15,-10-2 0,-8-3 16,16 0-16,10-4 0,-6 1 0,-4 1 16,14 0-16,10 1 0,-7-2 15,-5-3-15,13 0 0,10 1 16,-1 1-16,-2 1 0,9-2 16,6 0-16,-4 1 0,-3 0 15,15 5-15,9 2 0,-1-5 16,-3-4-16,11 0 0,6-1 0,3 2 15,3 0-15,3 1 16,2 0-16,6 1 0,5 0 16,5 0-16,3-2 0,2 3 0,2-1 15,3 1-15,4 1 0,13-3 16,9-3-16,-13 5 0,1 2 16,11 1-16,11 1 0,-4-1 15,-4-1-15,12 0 0,10-1 16,0 1-16,0 1 0,15-1 15,10 1-15,-5-2 0,-2 1 0,55-1 16,4 0-16,-16 0 0,-10 0 16,17-3-16,13 0 15,-17 0-15,-10 3 0,22 0 0,16-1 16,-16-2-16,-9-1 0,23 0 16,15-1-16,-21 7 0,-15 1 0,21 3 15,13 1-15,-17-3 16,-12-1-16,20-2 0,13 0 15,-18 1-15,-14 0 0,16-1 16,13-2-16,-16-3 0,-10-2 0,14 4 16,13 5-16,-19-2 15,-13-1-15,10-3 0,7-2 0,-18 2 16,-11 0-16,7 3 0,2 0 16,-18 1-16,-13 0 0,1-1 15,1-2-15,-21 5 0,-14 3 0,-2 1 16,-2 1-16,-14-1 15,-9 0-15,-11-2 0,-7-3 16,-5-1-16</inkml:trace>
  <inkml:trace contextRef="#ctx0" brushRef="#br0" timeOffset="624791.7318">11055 9289 0,'0'0'0,"27"1"0,4 0 0,2 0 16,3 1-16,26 0 0,27-1 15,10 1-15,-5-2 0,31 2 16,9 0-16,37-1 0,-26-2 0,6 1 15,4-1-15,-23 3 0,-15 1 16,2 1-16,0 2 16,-22-1-16,-15 1 0,-9-1 0,-7 0 15,-22-3-15,-14-3 0,-18-2 16,-11 0-16,-7-5 0,-3-4 16,2 5-16,2 2 0,2 0 15</inkml:trace>
  <inkml:trace contextRef="#ctx0" brushRef="#br0" timeOffset="625292.3105">10804 8118 0,'0'0'0,"0"0"16,19-2-16,-10 2 0,1 1 15,-1 3-15,3 1 0,0 3 16,-1 2-16,-7 3 0,-5 1 0,-6 3 16,-4 0-16,3-2 15,0-3-15,1-2 0</inkml:trace>
  <inkml:trace contextRef="#ctx0" brushRef="#br0" timeOffset="625676.0556">10613 8363 0,'0'0'0,"0"0"0,0 0 16,31-4-16,-16 3 0,1 0 16,3 0-16,4 2 0,0 1 0,-3 1 15,-2 0-15,-4 2 0,-2-1 16,-3 1-16,-4 0 0,-3 2 15,-5-1-15,-6 3 0,-5-2 16,-2 0-16,-2 1 0,-2 0 16,-3-1-16,1 1 0,1 1 0,3 0 15,3-1-15,4 0 16,3-1-16,7-2 0,5-1 16,5 1-16,2 0 0,5-1 0,2 1 15,2 0-15,2 2 0,-1 0 16,-1 1-16,1 3 0,-3 0 15,-4 1-15,-2 2 0,-3-2 16,-2-1-16,-5-3 0,-2 1 16,-3 1-16,-3-3 0,-2 0 15,-2-3-15,-3 1 0,-2-1 0,-1-2 16,1-2-16,2-3 16,1-1-16,-1-7 0,1-6 0,1 3 15,2 3-15,2 1 0</inkml:trace>
  <inkml:trace contextRef="#ctx0" brushRef="#br0" timeOffset="625842.2541">11104 8101 0,'0'0'16,"0"0"-16,0 0 0,0 0 0,-2 29 15,2-29-15,-6 26 0,2-11 16,-1 2-16,0 1 15,-1 0-15,1-3 0,-1 0 0,2-3 16,0-1-16,0-2 0</inkml:trace>
  <inkml:trace contextRef="#ctx0" brushRef="#br0" timeOffset="626109.2633">11150 8099 0,'0'0'0,"0"0"16,12 3-16,-3-3 0,2-1 0,2 1 15,3 1-15,-2 1 0,1 2 16,1 1-16,-2 1 0,-3 1 16,-3 0-16,-6 2 0,-4 0 15,-6 0-15,-5 1 0,-4-1 16,-3 0-16,-5 0 0,-2 1 0,0-1 16,1 1-16,-2-1 0,4-2 15,4-2-15,4-3 0,6 3 16,5 0-16,7-1 0,3-1 15,5 1-15,2-2 0,5-1 16,3 0-16,-1 0 0,2 1 0,0 0 16,-3 1-16,-4-2 0</inkml:trace>
  <inkml:trace contextRef="#ctx0" brushRef="#br0" timeOffset="626293.2673">10953 8380 0,'0'0'0,"0"0"0,0 0 16,0 0-16,7 22 0,-7-22 16,7 23-16,-7-23 0,9 25 0,-5-12 15,1-1-15,0-1 16,1-1-16,-2-1 0,1-1 0,-2-3 16,-1-1-16,0 0 0,1-1 15,-2 0-15</inkml:trace>
  <inkml:trace contextRef="#ctx0" brushRef="#br0" timeOffset="626576.2869">10975 8453 0,'0'0'0,"0"0"0,0 0 16,0 0-16,30-2 0,-30 2 15,37-2-15,-14 1 0,2 0 16,1 2-16,3 0 0,4 0 0,-2-1 16,-3 0-16,-2 0 15,-4 1-15,-2 1 0,-6-1 0,-3 1 16,-7 0-16,-5 1 0,-6 2 15,-7-1-15,-2 2 0,-4-1 16,-3 1-16,-1 1 0,-1-1 16,1 0-16,-4-1 0,4 0 15,4 0-15,4-2 0,5 0 16,4 1-16,7-2 0,3 0 0,7 1 16,6 1-16,1-2 0,2-2 15,2-2-15,2 0 0,0 1 16,0 2-16,0-1 0,-5 1 15,-2 0-15</inkml:trace>
  <inkml:trace contextRef="#ctx0" brushRef="#br0" timeOffset="627026.7429">11188 8378 0,'0'0'0,"0"0"0,0 0 0,0 0 15,6 23-15,-6-23 0,1 24 16,-1-24-16,-2 38 0,0-17 16,-1 1-16,-2 0 0,0-1 15,-5 2-15,-1-3 0,-1-4 16,-1-3-16,0-2 0,1-3 16,2-1-16,2-3 0,1-1 0,2 0 15,3-3-15,2 0 0,2 0 16,5 0-16,3 0 0,1-1 15,3 1-15,2-2 0,7 1 16,2 0-16,0 0 0,-1 0 16,-2-1-16,-1 0 0,0-1 15,0-1-15,-3 0 0,-1-2 0,-4-1 16,-2 3-16,-3-3 16,-3 0-16,0 0 0,-2 1 0,-1-2 15,1 1-15,-2 3 0,0 0 16,2 4-16,2 2 0,-1 2 15,1 1-15,1 4 0,-1-1 16,2 3-16,0 0 0,-1 1 16,1 0-16,1 5 0,-1-1 15,0-2-15,-2 0 0,1-7 16,-2-4-16,1-1 0,-2 0 0,0-1 16</inkml:trace>
  <inkml:trace contextRef="#ctx0" brushRef="#br0" timeOffset="627343.921">11843 8058 0,'0'0'0,"0"0"16,0 0-16,0 0 0,0 0 0,0 0 15,0 0-15,-2 30 0,2-30 16,-16 26-16,3-10 0,-2 0 15,0-1-15,1-1 0,-1-1 16,3-1-16,1-1 0,0 0 16,2-1-16,6-4 0,2-2 0,6-1 15,6-1-15,4-2 0,2-1 16,12 0-16,4-2 0,0 1 16,1 0-16,9-2 0,0 0 15,-4 2-15,-5 1 0,-5 0 16,-4 1-16,-5 1 0,-6 1 15,-7 1-15,-7 1 0,0-1 0,0 0 16,0-3-16</inkml:trace>
  <inkml:trace contextRef="#ctx0" brushRef="#br0" timeOffset="627779.9863">11629 8397 0,'0'0'0,"0"0"15,0 0-15,0 0 16,36-6-16,-16 3 0,1 1 0,4-1 15,4 1-15,1 0 0,1-1 0,9 1 16,3 1-16,-4-2 0,-5 0 16,1-1-16,-6 3 15,-6 0-15,-5 0 0,-6 4 16,-5 1-16,-9-2 0,-4 0 0,-6 1 16,-6 3-16,-3 0 0,-3 3 15,-9 2-15,-2 1 0,0 1 16,1 0-16,1-1 0,0 0 15,4-2-15,5-2 0,1 1 16,5-1-16,8-4 0,4-2 0,8-1 16,8 0-16,6-4 0,5 0 15,8-4-15,6-1 0,2 0 16,0 0-16,11-1 0,0 0 16,-5 3-16,-4 3 0,-3 1 15,-1 2-15,-6 2 0,-6 2 16,-5 1-16,-5 2 0,-6 1 15,-5 3-15,-11-1 0,-7-3 16,0 0-16,-2 1 0,-6-1 16,-6 0-16,1-1 0,0 0 0,-7-2 15,-2-2-15,4-2 0,3-1 16,5-6-16,2-4 0,6 2 16,3 2-16,4 2 0</inkml:trace>
  <inkml:trace contextRef="#ctx0" brushRef="#br0" timeOffset="627961.8011">11918 8174 0,'0'0'0,"0"0"16,0 0-16,0 0 0,0 0 0,0 0 15,12 26-15,-12-26 0,-1 29 0,-2-9 16,0 5-16,-1 2 16,-2 4-16,1 0 0,0 2 0,0 6 15,0-4-15,1 3 0,2-5 16,4-7-16,3-5 0,0-5 15,-1-2-15,0-3 0</inkml:trace>
  <inkml:trace contextRef="#ctx0" brushRef="#br0" timeOffset="628128.6181">12295 8278 0,'0'0'0,"0"0"16,0 0-16,0 0 0,0 0 15,5 27-15,-5-27 0,-1 24 16,0-8-16,-1-2 0,-2 1 16,2-3-16,1-1 0,0-1 15,0-2-15,0-1 0</inkml:trace>
  <inkml:trace contextRef="#ctx0" brushRef="#br0" timeOffset="628362.099">12508 8168 0,'0'0'16,"0"0"-16,0 0 0,0 0 16,7 32-16,-7-32 0,-1 42 15,-1-16-15,-2 6 0,1 1 16,0 1-16,-2 5 0,2-3 16,0-6-16,0-2 0,-1 0 0,1-4 15,-3-4-15,0-3 16,-5-5-16,-4-4 0,-1-5 15,-4-4-15,1 0 0,3-1 0,-4-6 16,2-9-16,4 5 0,2 2 16,2 2-16</inkml:trace>
  <inkml:trace contextRef="#ctx0" brushRef="#br0" timeOffset="628544.7709">13071 8131 0,'0'0'0,"0"0"0,0 0 16,0 0-16,-9 21 0,9-21 15,-22 21-15,8-8 0,-3 1 0,-3 2 16,-3 2-16,1 1 0,1-2 16,-5 3-16,1-2 0,4-2 15,4-2-15,1-3 0</inkml:trace>
  <inkml:trace contextRef="#ctx0" brushRef="#br0" timeOffset="628728.4892">12972 8406 0,'0'0'0,"0"0"16,0 0-16,3 30 0,-3-16 15,-1 3-15,0 1 0,-2 1 16,1 0-16,0 3 0,0-2 15,0-4-15,-1-2 0,0-5 16,0-4-16,-1 0 0,2-1 0,0-1 16</inkml:trace>
  <inkml:trace contextRef="#ctx0" brushRef="#br0" timeOffset="628945.8453">13002 8349 0,'0'0'0,"0"0"16,0 0-16,33-3 15,-15 4-15,-1-1 0,-1 0 0,1 2 16,-1 0-16,0 0 0,-1 2 0,3 1 16,-2 1-16,-2 2 15,-3 1-15,-4 2 0,-2 3 16,-3-2-16,-1 2 0,-4 0 16,-4 3-16,-2-2 0,-1 0 0,-2-1 15,-1 1-15,-1-2 0,-2-2 16,3 0-16,2-4 0,2 0 15</inkml:trace>
  <inkml:trace contextRef="#ctx0" brushRef="#br0" timeOffset="629083.2685">13015 8467 0,'0'0'16,"0"0"-16,0 0 0,26-4 15,-26 4-15,26 0 0,-10 1 16,0 0-16,2 0 0,0 1 0,-2 2 15,-1 0-15,-2-1 0,-2 0 16</inkml:trace>
  <inkml:trace contextRef="#ctx0" brushRef="#br0" timeOffset="629229.6635">12960 8607 0,'0'0'15,"0"0"-15,0 0 0,0 0 0,0 0 16,25 4-16,-25-4 0,31-4 15,-31 4-15,40-10 0,-14 4 16,-3 0-16,-3 2 0,-3-1 16</inkml:trace>
  <inkml:trace contextRef="#ctx0" brushRef="#br0" timeOffset="629629.745">13611 8234 0,'0'0'0,"0"0"16,0 0-16,0 0 0,-15 19 16,15-19-16,-26 18 0,26-18 15,-32 21-15,16-12 0,-1 1 16,2 0-16,-1-2 0,2-1 16,1-1-16,2-1 0,3 0 0,4-2 15,4-3-15,2 1 0,2-3 16,5-1-16,4-1 0,4 1 15,3-1-15,7 0 0,3 2 16,-3 1-16,1 1 0,-3 2 16,-1 3-16,0 2 0,-3 2 0,-5 3 15,-3 3-15,-3 2 16,-2 2-16,-3 1 0,-3 0 16,-2-1-16,-2-2 0,-2-1 15,-1 0-15,-3-1 0,-2 0 0,-3-2 16,-3-1-16,1-1 0,0-2 15,-4 0-15,-2-1 0,-3-3 16,-3 0-16,2-2 0,1-2 16,0-2-16,1-2 0,4 0 15,4 1-15,3 0 0</inkml:trace>
  <inkml:trace contextRef="#ctx0" brushRef="#br0" timeOffset="629729.7973">13424 8442 0,'0'0'0,"0"0"15,0 0-15,0 0 0,33-2 16,-16 4-16,3 0 0,2 2 15,2 1-15,3 1 0,2 1 16,1-1-16,-4 0 0,-4-1 16</inkml:trace>
  <inkml:trace contextRef="#ctx0" brushRef="#br0" timeOffset="630096.5079">14624 9346 0,'0'0'0,"0"0"0,0 0 16,40-2-16,-21 2 0,10 0 16,11 2-16,15-1 0,5 0 0,27 0 15,12 0-15,15-1 16,-5 0-16,34 2 0,30 2 16,38 0-16,-37 0 0,-3 1 0,-2 4 15,-30-1-15,-20-2 0,-9-1 16,-7 2-16,-24-6 0,-18-1 0,-17-6 15,-12-1-15,-15-4 16,-11-2-16,-1 4 0,-2 3 16,-1 2-16</inkml:trace>
  <inkml:trace contextRef="#ctx0" brushRef="#br0" timeOffset="630447.393">15087 8118 0,'0'0'0,"0"0"0,23 4 0,-23-4 0,23 7 15,-8-2-15,0 3 16,1 1-16,-1 1 0,5 3 16,1 2-16,-2-1 0,-2 0 0,-2-2 15,-3-2-15,-1-2 0</inkml:trace>
  <inkml:trace contextRef="#ctx0" brushRef="#br0" timeOffset="630597.7838">15020 8396 0,'0'0'0,"0"0"0,0 0 15,26 2-15,-26-2 0,31 3 16,-9-1-16,0 1 0,1 0 15,8 3-15,1 3 0,-3-3 16,-4 0-16,2 0 0,-6-1 16,-4-1-16</inkml:trace>
  <inkml:trace contextRef="#ctx0" brushRef="#br0" timeOffset="630747.3989">15027 8646 0,'0'0'0,"0"0"0,0 0 15,0 0-15,0 0 0,0 0 0,28 2 16,-28-2-16,37-8 0,-13 3 16,4-4-16,2 1 0,0-2 0,3 2 15,-5 0-15,-5 1 0</inkml:trace>
  <inkml:trace contextRef="#ctx0" brushRef="#br0" timeOffset="631297.9183">15665 8136 0,'0'0'0,"0"0"0,0 0 16,0 0-16,0 0 0,12 27 0,-12-27 16,5 20-16,-2-10 0,-3 1 15,-1 2-15,-2-1 0,-1-1 16,-4 0-16,-3 0 0,-1-1 15,0 0-15,-2-3 0,-2 0 16,0 0-16,-2-2 0,-3 1 16,1 1-16,4-4 0,1 0 15,5-1-15,3-2 0,5 0 0,4-1 16,7 1-16,6 0 16,5 1-16,4 1 0,3 2 0,2 1 15,1 0-15,0 1 0,5 3 16,-2 2-16,-4 2 0,-5 1 15,-5 2-15,-4 2 0,-3-1 16,-3-2-16,-5 0 0,-4 2 16,-5-3-16,-3-1 0,-6-2 15,-6-1-15,1-3 0,2 0 0,-7-1 16,-6-1-16,1-2 0,2-3 16,0-1-16,2-2 0,3-3 15,2-2-15,2-1 0,3-1 16,4-1-16,3 1 0,6 2 15,4 0-15,2 0 0,4 1 16,4 3-16,5 2 0,2 2 16,0 2-16,4 1 0,1 3 15,0 0-15,0 3 0,3-4 16,1 0-16,-1-2 0,-3-2 0,-1 0 16,0-1-16,-4 2 0,-3-2 15,-4 0-15</inkml:trace>
  <inkml:trace contextRef="#ctx0" brushRef="#br0" timeOffset="631481.8917">16024 8330 0,'0'0'0,"0"0"16,0 0-16,0 0 0,5 22 0,-5-22 15,2 20-15,-2-20 0,2 25 16,-1-11-16,1-1 0,1-1 15,0-1-15,0-5 0,-1-5 16,1 0-16,-1 0 0,0 0 16</inkml:trace>
  <inkml:trace contextRef="#ctx0" brushRef="#br0" timeOffset="631732.0783">16187 8203 0,'0'0'0,"0"0"16,0 0-16,0 0 0,16 17 15,-16-17-15,16 27 0,-8-7 0,0 2 16,-2 4-16,1 5 16,2 8-16,-1-2 0,-2-2 15,1 0-15,-1 1 0,-1-4 0,-2-4 16,-1-4-16,-1-4 0,-1-3 16,-4-5-16,-5-3 15,-2-3-15,-3 0 0,-5-5 0,-3-3 16,3-2-16,1-2 0,-4-9 15,1-8-15,5 0 0,6-1 0,3 4 16,0 4-16,1 2 0</inkml:trace>
  <inkml:trace contextRef="#ctx0" brushRef="#br0" timeOffset="632299.531">16666 8045 0,'0'0'0,"0"0"0,0 0 15,0 0-15,0 0 0,0 0 16,12 19-16,-12-19 0,1 22 0,-1-22 16,-2 31-16,1-16 0,-1 1 15,0 0-15,1 1 16,0-1-16,0-2 0,1-1 0,1-5 16,0-1-16,2-1 0,0-5 15,0-1-15,2-3 0,-1-1 16,4-2-16,2 0 0,1-4 15,1 0-15,3-7 0,2 1 16,-3 0-16,-1 1 0,1 3 16,-2 2-16,-1 2 0,0 3 15,-2 1-15,-2 3 0,0 1 16,0 1-16,-3 5 0,-2 2 0,-1 2 16,0 0-16,-1 1 0,0 2 15,1-2-15,1-2 0,0-1 16,0-1-16,2-3 0,2 2 15,3-5-15,2-2 0,-1-2 16,1-1-16,6-6 0,3-3 16,1-2-16,0-1 0,2 1 15,3 1-15,-1 1 0,-1 2 0,6-1 16,-1-2-16,-5 3 16,-4 2-16,-4 5 0,-1 3 15,-4 1-15,-4 1 0,-4 1 0,-5 2 16,-4 1-16,-5 1 0,-7 5 15,-5 3-15,-3 2 0,-3 1 16,-10 4-16,-2-4 0,3-1 16,0 0-16,-3 0 0,2-2 15,8-3-15,6-2 0,6-2 16,5-1-16,4-1 0,3-3 0,7-2 16,6-3-16,1-2 0,3-1 15,-2 1-15,-1 0 0,-2 2 16</inkml:trace>
  <inkml:trace contextRef="#ctx0" brushRef="#br0" timeOffset="632482.5041">16944 8246 0,'0'0'16,"0"0"-16,0 0 0,0 0 0,-23 21 15,9-9-15,-1 4 16,-2 2-16,-1 2 0,-8 7 16,1 2-16,1-2 0,2-1 0,-3 4 15,2 1-15,3-6 0,4-4 16,3-6-16,2-1 0,2-6 15,2-1-15,4-8 0,3-5 16,0 2-16,0 1 0,0 0 16</inkml:trace>
  <inkml:trace contextRef="#ctx0" brushRef="#br0" timeOffset="632700.6337">16829 8374 0,'0'0'0,"0"0"0,0 0 16,29-4-16,-15 2 0,5 2 0,4 1 15,2-1-15,3-1 0,6 1 16,0 0-16,-1 1 0,-1 0 16,5 2-16,-4 2 0,-6-2 0,-4 0 15,-4 3-15,-5 1 16,-5 3-16,-3 0 0,-9 5 16,-6 3-16,-2-4 0,-4-3 0,-6 3 15,-3 1-15,-2-1 0,-3-1 16,0-4-16,1 0 0,5-4 15,4-1-15,3 1 0</inkml:trace>
  <inkml:trace contextRef="#ctx0" brushRef="#br0" timeOffset="632899.7294">16960 8381 0,'0'0'0,"0"0"15,0 0-15,0 0 0,0 0 0,-14 16 16,14-16-16,-21 27 0,10-14 15,-3 3-15,-3 2 0,-1 3 16,-1-1-16,-6 5 0,3-1 16,2-4-16,4-2 0,0-3 15,3-3-15,2-5 0,3-5 0,2-2 16,0 1-16,1 0 0</inkml:trace>
  <inkml:trace contextRef="#ctx0" brushRef="#br0" timeOffset="633149.5103">16879 8529 0,'0'0'0,"0"0"0,0 0 16,0 0-16,0 0 0,14 28 16,-14-28-16,8 26 0,-8-26 0,13 27 15,-3-13-15,3-2 0,3-1 16,3-1-16,6 0 16,1-2-16,3-4 0,9 0 0,3 0 15,-2-3-15,-2-1 0,8-2 16,-1-3-16,-6 0 0,-6-3 15,-4-3-15,-4-5 0,-6 0 16,-2-1-16,-4 1 0,-3 0 16,-5 0-16,-4-3 0,-9 1 15,-6 0-15,-4 3 0,-2 6 0,5 0 16,3 2-16,2 2 0</inkml:trace>
  <inkml:trace contextRef="#ctx0" brushRef="#br0" timeOffset="642976.4912">18635 9302 0,'0'0'0,"0"0"16,0 0-16,0 0 0,0 0 0,22 7 16,-22-7-16,25 2 15,-25-2-15,30 4 0,-10 0 16,1-1-16,2 0 0,7-1 0,4 0 16,9 0-16,0-1 0,16-1 15,7-1-15,-1 1 0,-2 0 16,20 2-16,4 1 0,7-4 15,-7-2-15,19-3 0,4 1 16,-12 1-16,-8 1 0,56-2 16,3 0-16,-24 4 0,-16 1 0,10-1 15,8 0-15,-14-1 0,-7-1 16,13 1-16,9 1 16,-12 1-16,-9 0 0,13-2 0,10-1 15,-14-2-15,-9 1 0,12 1 16,9 3-16,-14-1 0,-7 0 15,20-2-15,14-1 0,-16 2 16,-12 2-16,17-2 0,10-1 16,-18 0-16,-13 0 0,21 2 15,14 2-15,-16-1 0,-12-1 0,14 2 16,10 0-16,-13-2 0,-9 0 16,15 1-16,12 0 0,-21 2 15,-14 3-15,18 1 0,12 2 16,-15-2-16,-12 0 0,13-3 15,7-3-15,-13 0 0,-12-1 0,15 3 16,10 2-16,-16-2 16,-12-3-16,14-3 0,9-2 15,-14 2-15,-11 2 0,15-1 16,10 2-16,-18 5 0,-9 1 0,6 1 16,5-2-16,-15-1 0,-10-1 15,15 1-15,8 2 0,-21-1 16,-14 0-16,-1 3 0,0 1 15,-11-6-15,-7-2 0,2 4 16,1 3-16,-12-1 0,-7-2 0,-2-2 16,0-3-16,-7-2 0,-6 0 15,3 2-15,0 2 16,-5-1-16,-3-1 0,-2 3 0,-3 1 16,0-3-16,-3-2 0,0 0 15,-1 0-15,-1-2 0,0 1 16,-2 1-16,-2 1 0,-6 1 15,-2-3-15,-4 2 0,-2 1 16,2-1-16,3 1 0,0 0 16</inkml:trace>
  <inkml:trace contextRef="#ctx0" brushRef="#br0" timeOffset="654321.6043">18727 9364 0,'0'0'0,"0"0"0,0 0 16,0 0-16,0 0 0,30-8 16,-30 8-16,32-1 0,-13 2 0,5 0 15,6-1-15,1 1 0,2 1 16,18 2-16,7-3 16,14 3-16,-2-1 0,25 4 0,7 1 15,8 0-15,-9 0 0,25-1 16,4 1-16,36 0 0,-23-5 0,9 3 15,5 2-15,-14-4 16,-12-1-16,22-1 0,16-1 16,-24 0-16,-15 1 0,28 2 15,17-1-15,-17 3 0,-15 4 0,24-3 16,15-3-16,-20-2 0,-12-2 16,24 1-16,17-1 0,-23 3 15,-16 2-15,20-5 0,15-1 16,-20 3-16,-11 3 0,19-1 15,16-1-15,-26-2 0,-16 1 0,19-5 16,11 0-16,-21 0 0,-15 2 16,20-3-16,16 0 15,-24-1-15,-16 2 0,15-3 16,9-3-16,-20 6 0,-12 2 0,13-3 16,8-1-16,-22-4 0,-16-2 15,12 0-15,6-2 0,-19 2 16,-14 2-16,9-2 0,6-3 15,-15 1-15,-10 0 0,13 0 16,6-3-16,-17 7 0,-10 3 0,9-1 16,7-1-16,-12-2 0,-8-2 15,6 9-15,5 4 0,-13 4 16,-9 1-16,8 1 0,4 2 16,-13-2-16,-7 1 0,-2 0 15,-1 1-15,-11-2 0,-7 1 0,-12-4 16,-9 0-16,-3-2 15</inkml:trace>
  <inkml:trace contextRef="#ctx0" brushRef="#br0" timeOffset="658292.6888">2124 10291 0,'0'0'0,"0"0"0,0 0 0,0 0 16,0 0-16,0 0 0,0 0 15,0 0-15,0 0 0,-21 4 16,21-4-16,0 0 0,0 0 0,0 0 15,0 0-15,0 0 16,0 0-16,0 0 0,21-13 16,-21 13-16,0 0 0,30-11 15,-30 11-15,31-12 0,-31 12 0,28-10 16,-28 10-16,36-8 0,-17 4 16,6-2-16,3 0 0,-3 1 15,-2 0-15,5 1 0,3 1 16,-5 2-16,-1 0 0,3-1 15,2 1-15,6 1 0,-3 1 0,4-1 16,1-1-16,-4 0 0,2 1 16,-2 0-16,4 0 15,0 1-15,-3 0 0,9-1 0,0-1 16,-5 1-16,-2 0 0,2 0 16,4 0-16,-2 0 0,-2 0 0,8 1 15,-2 1-15,-2-1 16,-1-1-16,2-1 0,2-2 15,-6 4-15,-4 3 0,3-2 16,3-2-16,-3 1 0,-1 2 0,2-2 16,3-1-16,-6 2 0,-1-1 15,9 0-15,1 1 16,-12-1-16,-1 0 0,10 1 16,0-1-16,-10 2 0,-1-2 0,6 1 15,4 0-15,-12-1 0,-1 0 0,9 1 16,2 1-16,-7-1 0,-2 1 15,2 0-15,4 2 16,-6-2-16,1-3 0,0 2 16,2 2-16,-2-1 0,0-1 0,0 1 15,2 1-15,-2-3 0,-5-2 16,5 1-16,0 0 0,-3 1 16,-4 1-16,6 0 0,1 1 15,-4 0-15,-2-2 0,3 0 16,2-1-16,-3 1 0,-2 2 0,4-2 15,3-1-15,-10 0 16,1 0-16,6 0 0,3 0 16,-8-1-16,1-1 0,0 2 0,2 0 15,-3 1-15,-2 1 0,2-2 16,4-1-16,-2 1 0,-2-1 16,4 0-16,-1 0 15,-1 1-15,-2-1 0,0 2 0,2 0 16,-2-1-16,-1 1 0,4 0 15,3-1-15,-5 0 0,0 0 0,1 0 16,4 0-16,-2 0 0,-4 0 16,4 1-16,-3 0 15,0-1-15,-2 1 0,2-2 0,3 0 16,-4 1-16,-1 1 0,4 0 16,2-1-16,-2 1 0,-3 2 15,1-3-15,2-2 0,-1 0 16,-1 0-16,3-1 0,0 1 15,-2 1-15,-3 0 0,6 0 16,2 2-16,-3-2 0,-1 1 0,3-2 16,0 2-16,0 0 0,-2-1 15,3 1-15,-1-1 16,-2 1-16,-3 0 0,5 0 0,1 0 16,-1-1-16,-1 0 0,3 1 15,2 2-15,-3-1 0,-3 0 0,6-1 16,5 0-16,-5 2 15,-2-2-15,10 1 0,3 1 16,-4 0-16,-5 0 0,5 0 0,4 3 16,-5-4-16,-4-1 0,5 4 15,4 2-15,-5-4 0,-7 0 16,5 1-16,3 1 0,-5-1 16,-2 1-16,-1 0 0,1 0 15,-5-1-15,-2 1 0,-2-2 16,-2-1-16,-5 1 0,-4 0 15,-5 0-15,-1 1 0,-2-2 16,-4 0-16,-2 2 0,-2 1 16,-2 0-16,-2 1 0,-6-2 0,-7 0 15,0 0-15,-2-1 0,-7 0 16,-6-1-16,0 1 0,1-1 16,-8-1-16,-8-1 0,-8 0 15,1 0-15,-6 0 0,-4 1 16,-4-1-16,5 0 0,-18-4 15,-4-1-15,8 0 0,5 0 0,-40-4 16,3 2-16,16 1 16,10 1-16,-8-1 0,-6 0 15,13-1-15,6 3 0,-12-4 16,-7 2-16,9-1 0,6 1 0,-16-1 16,-12 1-16,14 1 0,10 4 15,-8 0-15,-5 2 0,8 2 16,6 1-16,-12-3 0,-12-2 15,19 3-15,12 2 0,-11 1 16,-7-2-16,14-2 0,7-2 0,-6 3 16,-5 2-16,17-1 0,9 0 15,-2-1-15,-1 1 16,8 0-16,5 2 0,4-5 0,0-2 16,9-2-16,6 0 0,3 5 15,2 3-15,10 0 0,5 0 0,3-2 16,5-1-16,0 1 15,4 2-15,4-3 0,2 0 16,1 0-16,2 0 0,6 1 16,8 3-16,-1-3 0,5-3 0,9 2 15,6 2-15,-2-2 0,-2-2 16,11 1-16,7 1 0,0-2 16,0 0-16,15-3 0,5-2 15,-8 3-15,-7 2 0,42-7 16,4 1-16,-18 3 0,-12 3 0,13 1 15,7 0-15,-13-1 0,-8-1 16,14-1-16,9 0 16,-10-3-16,-6-1 0,9 1 15,9 1-15,-10 0 0,-7 0 0,8 1 16,4 0-16,-10 0 0,-6 4 16,12-3-16,7 1 0,-15 0 15,-9 1-15,11 0 0,11 4 16,-14 2-16,-9 3 0,9-3 15,5 0-15,-8 0 0,-9-1 0,13 1 16,7-1-16,-16 0 0,-10 2 16,13-2-16,8 2 15,-10-1-15,-7-2 0,6 2 16,5 1-16,-7-3 0,-3-2 0,5 3 16,5-2-16,-8 4 0,-6 0 15,7-2-15,4 0 0,-10-1 16,-7-2-16,8 2 0,7 1 15,-10 2-15,-6 0 0,7 0 16,5-3-16,-7 0 0,-5 2 0,8 0 16,7-1-16,-12 0 0,-8-2 15,10 1-15,7-2 16,-7 1-16,-3 2 0,5-2 0,3-1 16,-9-1-16,-8-1 0,8 2 15,8 2-15,-7-2 0,-3 0 0,2 0 16,3 1-16,-10 1 15,-7 0-15,8-2 0,6-1 16,-3 1-16,-2 0 0,4-1 16,0 1-16,-5-2 0,-4 0 0,10-2 15,6-1-15,-9 3 0,-5 2 16,3-3-16,5 0 16,-5 1-16,-2 4 0,8-2 0,8 0 15,-11-4-15,-5-3 0,7 6 16,6 5-16,-8-2 0,-4 0 0,7-2 15,4-1-15,-10-4 16,-7-2-16,12 4 0,6 6 16,-6-2-16,-4 1 0,8-3 15,6-2-15,-10-1 0,-7 0 0,5 2 16,6 1-16,-3 0 0,-3 1 16,11-1-16,6 0 0,-13-1 15,-9-2-15,14 2 0,7-1 16,-5 1-16,-5 1 0,5-2 15,4 0-15,-5-2 0,-3 0 0,10 3 16,7 0-16,-12 1 0,-8 1 16,9-1-16,6-1 15,-11 1-15,-6 0 0,11 0 0,9 0 16,-9 0-16,-3 1 0,9-3 16,9-2-16,-11 3 0,-8 3 15,7-2-15,5 0 0,-6-1 16,-6 0-16,13 1 0,6 1 15,-10-2-15,-7-1 0,11 2 16,5-1-16,-10 2 0,-6 0 0,9 2 16,8-2-16,-11 0 0,-7-2 15,10 0-15,5-1 16,-10 4-16,-7 3 0,14-1 0,8 0 16,-10-3-16,-7 0 0,7 0 15,5 0-15,-7-2 0,-6 0 0,9 3 16,3 4-16,-9-3 15,-8-1-15,7-1 0,4 0 16,-8-1-16,-6 0 0,12 0 16,7 0-16,-11-3 0,-7-1 0,6 3 15,6 1-15,-10 5 0,-7 5 16,9-6-16,4-1 0,-5-2 16,-2-2-16,6 2 0,5 1 15,-12 1-15,-7 1 0,7-2 16,5 1-16,-7 0 0,-4 3 0,1 0 15,2 1-15,-11 1 16,-9 1-16,7-2 0,2 0 16,-10-2-16,-8 0 0,-2-1 0,0-2 15,-9-1-15,-7-1 0,-15-4 16,-11-1-16,-7-2 0,-4 1 16,7 2-16,6 1 0,3 2 15</inkml:trace>
  <inkml:trace contextRef="#ctx0" brushRef="#br0" timeOffset="659860.5351">11109 10365 0,'0'0'16,"0"0"-16,0 0 0,0 0 0,0 0 15,0 0-15,-19 13 16,19-13-16,0 0 0,0 0 0,-27 10 16,27-10-16,-15 2 0,5-2 15,-2 2-15,-2-2 0,-1 0 16,-3-1-16,-1-1 0,-4 0 15,-1 2-15,-12-3 0,-4-1 16,-2 0-16,-2 1 0,-14-2 0,-5 1 16,2 0-16,2 0 0,-17-2 15,-4 1-15,5-1 0,5 0 16,-17 1-16,-4-1 16,-2 0-16,7 0 0,-39-4 0,8 0 15,19 3-15,12 0 0,-4 1 16,-3 0-16,10-2 0,8-4 15,-3 2-15,-1 0 0,6 1 16,6 0-16,-2-3 0,0-1 16,9-1-16,9 0 0,-1-3 0,0-2 15,6 2-15,4 0 0,4-5 16,3-6-16,7 1 0,9-4 16,-5 6-16,3 0 0,6-1 15,5-2-15,7-3 0,3-2 16,4 2-16,4 2 0,7-2 15,7-2-15,-1 1 0,0 1 0,1 8 16,7-6-16,-3 7 0,4 2 16,7-6-16,3-7 15,1 6-15,0 3 0,31-16 0,1 1 16,-5 8-16,-5 5 0,5 2 16,4 1-16,-4 0 0,-3 2 15,8 1-15,5 0 0,-3 1 16,-3 1-16,8-1 0,8 0 15,-7 3-15,-6 3 0,6 0 16,6-1-16,-5 7 0,-4 2 16,8-1-16,7 1 0,-8 1 0,-5 3 15,7-3-15,5-3 0,-9 3 16,-6 2-16,11 1 0,9 0 16,-9 1-16,-6-2 0,5 4 15,4 2-15,-9-3 0,-7-2 0,13 5 16,9 5-16,-13 2 15,-10 2-15,8-1 0,8-1 16,-5-4-16,-3 0 0,4 2 16,2 5-16,-9 1 0,-8 1 0,5 5 15,4 2-15,-10-4 0,-5-4 16,5 1-16,2 0 0,-12 6 16,-6 5-16,1 0 0,0-1 15,-4-2-15,-3-3 0,0 7 16,3 4-16,-6-3 0,-5-3 0,-2 5 15,-1 3-15,-10 0 16,-5-2-16,-5-3 0,-5-2 16,-1 0-16,0 1 0,-9 1 15,-5 3-15,-5-6 0,-2-4 0,-3 3 16,-1 1-16,-6 0 0,-4-1 16,-9-3-16,-6-4 0,17-4 15,-2 3-15,-13 2 0,-7 0 16,-2-7-16,-2-5 0,-15 8 15,-7 7-15,-17-1 0,8-3 16,-7-6-16,-5-5 0,9 4 16,3 2-16,-6-5 0,-5-2 15,7 1-15,5 3 0,-11-1 0,-8 0 16,7-4-16,7-2 0,-10 0 16,-5-1-16,6 2 0,6-2 15,-6 4-15,-6 2 0,5-4 16,4-1-16,-12-7 0,-7-3 15,8 4-15,5 2 0,-10 6 16,-6 5-16,10-2 0,5-1 0,31-3 16,20 0-16,14-2 0</inkml:trace>
  <inkml:trace contextRef="#ctx0" brushRef="#br0" timeOffset="667001.7939">14539 10200 0,'0'0'15,"0"0"-15,0 0 0,0 0 16,0 0-16,0 0 0,0 0 16,0 0-16,0 0 0,0 0 15,0 0-15,29-7 0,-29 7 0,21-3 16,-21 3-16,30-3 0,-15 2 16,2 0-16,0-1 0,2 1 15,0-1-15,1 1 0,0 0 16,-1-1-16,-1 0 0,2-1 15,-4-1-15,-1 1 0,-4 1 0,-3 1 16,0 0-16,-3-1 0,-3 2 16,-6-1-16,-2 1 15,-5-1-15,-2 1 0,-4 0 0,-3 2 16,-2 0-16,-3 0 0,-10 1 16,-2 1-16,2 1 0,0 0 15,-6 3-15,3 1 0,5-2 16,2-2-16,4 0 0,1 0 15,5-2-15,5 0 0,5-2 16,4-1-16,7 0 0,1 4 0,7-4 16,3-1-16,3-1 0,4 1 15,6-2-15,6 0 16,8-1-16,0-1 0,2-1 0,1 1 16,-2-1-16,0 0 0,3 0 15,-4-1-15,-8 1 0,-6 3 16,-5 0-16,-4 1 0,-6-1 15,-3 3-15,-6 0 0,-7 1 16,-8 1-16,-7 0 0,-13 4 16,-11 2-16,-2 1 0,-3-1 0,4 1 15,9-3-15,10-1 0</inkml:trace>
  <inkml:trace contextRef="#ctx0" brushRef="#br0" timeOffset="669187.0112">14911 9692 0,'0'0'0,"0"0"15,0 0-15,0 0 0,0 0 16,0 0-16,0 0 0,0 28 16,0-28-16,0 0 0,0 24 15,0-24-15,0 0 0,2 26 16,1-16-16,1-1 0,0 0 0,0-1 15,2-1-15,-1 0 0,2-1 16,1-3-16,1 0 16,-2-2-16,1-1 0,1-1 0,0-3 15,-2 0-15,1-2 0,0-1 16,0-2-16,-2 0 0,0-1 16,-1-1-16,0-3 0,-1 1 15,0 0-15,0-5 0,-2 1 16,-1 1-16,-1-1 0,-1 2 15,-1 2-15,-2 2 0,0 0 0,-2 1 16,0 0-16,-2 3 0,0-1 16,-2 5-16,1 2 15,-2 1-15,0 2 0,-1 3 0,1 1 16,3 2-16,0-1 0,0 4 16,0 1-16,2 0 0,0 1 0,3 3 15,1 0-15,0-2 16,-1-3-16,2-1 0</inkml:trace>
  <inkml:trace contextRef="#ctx0" brushRef="#br0" timeOffset="678646.9707">8102 11071 0,'0'0'0,"0"0"0,0 0 0,0 0 16,0 0-16,0 0 0,21-8 15,-21 8-15,0 0 0,25-3 16,-25 3-16,23-4 0,-10 3 0,0 1 16,2 0-16,1 0 0,0 1 15,4 0-15,2-1 16,0 0-16,1-1 0,9 0 0,3-3 16,0 4-16,-2 1 0,2-1 15,3-1-15,5 1 0,-4 0 16,4-2-16,3-1 0,-3 0 15,-2 0-15,11 2 0,0-1 16,-4-1-16,-1-1 0,1 3 16,2 1-16,-3 0 0,-2 0 0,11-2 15,0-3-15,-3 2 0,-4 1 16,2 3-16,1 2 0,-3-4 16,-1-2-16,8 0 0,1-1 15,-7 6-15,-5 4 0,5-6 16,4-2-16,-8 0 0,-4-1 15,4 0-15,3 0 0,-4 2 16,-3 1-16,3 0 0,3-3 16,-3 3-16,-1 0 0,1-1 0,1 0 15,0 1-15,-2 1 0,1 0 16,2 1-16,-3-2 0,-2 0 16,1 0-16,1-2 0,-1 1 15,0 0-15,0 0 0,0 1 16,-2 0-16,-2 0 0,0 0 15,2 1-15,-1-2 0,0 0 0,-1 1 16,1-1-16,-1 2 16,-2 1-16,2-1 0,-1 2 0,0-3 15,-2-2-15,3 1 0,-1 1 16,-1 0-16,-3 0 0,3 1 16,3 2-16,-3-3 0,-1 0 15,2-1-15,3-1 0,-9 2 16,-1 0-16,9 2 0,2-2 15,-10 0-15,-4 0 0,6-2 16,4 2-16,-4 0 0,-3 0 0,3 2 16,2-1-16,0-1 15,-3 0-15,1 0 0,0 1 0,0 1 16,1-1-16,0-1 0,0 1 16,-1-1-16,0 0 0,-1 1 15,2 1-15,-3-2 0,-1-1 16,3 0-16,2 0 0,-4 0 15,-3 1-15,3 0 0,3 0 16,-2 0-16,-3 1 0,3-1 0,2 0 16,-2 1-16,-1 0 0,0-1 15,-1 1-15,0-1 0,1 0 16,1 0-16,0-1 0,-2 1 16,-1 1-16,4-2 0,2 0 15,-7 1-15,-3 1 0,9-1 16,2-1-16,-8 1 0,-3 0 15,6 1-15,0 2 0,-4-2 16,0-1-16,0 1 0,-1-1 16,1 1-16,-2 0 0,4 0 0,3 0 15,-4-1-15,-4-1 0,3 0 16,2 1-16,-1-1 0,1-2 16,-1 0-16,-1 2 0,1 1 15,0 0-15,1 0 0,0 0 16,-1 0-16,-1 0 0,3-1 15,3 0-15,-3 0 0,-4 1 16,4-2-16,2 1 0,-2 0 0,-1-1 16,1 2-16,-1 0 15,1 2-15,1-2 0,-1 0 0,0 0 16,-1-2-16,-2 2 0,3 0 16,2 0-16,-4 0 0,-2 0 15,1 0-15,2 2 0,1-1 16,0-1-16,-3 1 0,0-1 15,-2 0-15,0 1 0,1-2 16,3 0-16,-3 0 0,-4 1 16,3 0-16,2 1 0,-1 0 0,1-1 15,-1 1-15,0 1 0,-1-1 16,2 0-16,1-1 0,0 1 16,-3-2-16,-3-1 0,2 3 15,2 1-15,-1-2 0,2-1 16,-3 0-16,0 1 0,-1 0 15,-2 1-15,4-1 0,4 0 16,-4 0-16,-3 0 0,2 0 16,-1 1-16,-4 0 0,1 1 0,5-2 15,2 1-15,-7-2 16,-3-1-16,4 4 0,2 0 0,-1 0 16,0 0-16,0-2 0,1-2 15,-1 1-15,1 1 0,1 0 16,1 1-16,0-1 0,-3 0 15,0-1-15,0 0 0,2-1 16,0-3-16,0 2 0,2 1 16,-2 1-16,-1-1 0,2 2 0,-1 3 15,0-2-15,1 0 0,-2 0 16,1-1-16,0 1 0,-2 1 16,2 0-16,2 1 0,-2-2 15,-2 1-15,1-2 0,1-1 16,-1 1-16,-1 2 0,1 0 15,0-1-15,0-1 0,-2-1 16,0 2-16,1 2 0,0 0 16,-1-1-16,0 0 0,1-2 15,-1 0-15,0 1 0,3 1 16,0-2-16,-1 1 0,-1 0 0,-1-1 16,0-2-16,1 2 0,-1 0 15,2 1-15,3-1 0,-2 1 16,-3-1-16,2 0 0,1-1 15,0 1-15,-1-1 0,0 1 16,0 0-16,-1 0 0,0 1 0,2-1 16,2-1-16,0 0 0,-2 0 15,1 0-15,-2-2 0,2 2 16,2 3-16,-1-2 0,1 0 16,-3 0-16,1 2 0,1-2 15,3 1-15,-1 0 0,-2-1 0,6 1 16,2 0-16,-8 0 15,0 1-15,5 1 0,0-2 16,-2 1-16,1-1 0,2 0 0,3 1 16,-4-2-16,-4 1 0,6 0 15,4 1-15,-5 2 0,-3 1 16,4-3-16,3-2 0,-1-1 16,-3 0-16,2 2 0,1 1 15,0-1-15,-1 0 0,0 1 16,1 1-16,-2-1 0,0 0 0,7-1 15,1 0-15,-7 0 16,1 0-16,6 2 0,-1-1 16,-3 0-16,0 0 0,1-2 0,1-1 15,-1 1-15,-2 1 0,1-1 16,0 0-16,0 0 0,-1-1 16,2 2-16,1 0 0,-2 2 15,-1-1-15,2-1 0,2 0 16,-2-1-16,-3 1 0,4 2 15,2-2-15,-4 0 0,-1 0 16,1-1-16,2-1 0,-4 2 16,-3 0-16,6 0 0,5 0 15,-5 0-15,-5-1 0,6-1 16,3 0-16,-5 2 0,-3 3 0,5-3 16,2-1-16,-4 2 0,-4 3 15,4-3-15,4-4 16,-4 4-16,-3 2 0,5-3 0,3-1 15,-5-1-15,-3-1 0,5 2 16,3 2-16,-4 1 0,-4-2 0,4-1 16,1-1-16,-1 2 15,-3 0-15,2 0 0,0 0 0,0 2 16,-1 1-16,3 0 0,1 0 16,-3 0-16,0-2 0,2 2 15,0-1-15,-1 0 0,-3 1 0,0-1 16,-1 0-16,-1 1 15,-1 0-15,0 1 0,1 1 16,1-2-16,-1-2 0,0 0 0,1 2 16,-3-1-16,-1 0 0,3 1 15,3 1-15,-5-2 0,-1 0 16,3-2-16,2 0 0,-2 0 16,-2 1-16,1 0 0,3 1 15,-4-1-15,-4-1 0,3 1 16,1 0-16,0-1 0,1-1 15,1 2-15,2 1 0,-4 0 0,-3 0 16,5 0-16,4 1 16,-5-1-16,-3 1 0,3-2 0,3-1 15,-3 1-15,-1 1 0,4 0 16,1 0-16,-1-1 0,0 1 16,-1-1-16,0-3 0,1 3 15,0 2-15,0-1 0,2 1 16,-3 0-16,-1-1 0,0 1 15,1-1-15,-2 0 0,-1 0 0,-1 1 16,-1 3-16,-3-6 16,-5-2-16,-4 0 0,-4 2 0,-4-1 15,-3 0-15,-2 0 0,-5 0 16,2 3-16,-2-3 0,0 0 16</inkml:trace>
  <inkml:trace contextRef="#ctx0" brushRef="#br0" timeOffset="679798.0017">21179 11201 0,'0'0'0,"0"0"0,0 0 0,0 0 15,0 0-15,-23 4 0,23-4 16,0 0-16,-33 2 0,19-2 15,-3 0-15,-3-2 0,-2 0 16,-3-2-16,-3 1 0,0-1 16,-1 1-16,-9-3 0,-2-2 15,0 2-15,-1 1 0,-10-4 0,-1-3 16,2 2-16,4 0 0,-10-1 16,0 0-16,6-4 0,3 0 15,0-3-15,0-1 0,-2-7 16,6-1-16,5-3 0,2 0 15,3 1-15,1 1 0,5-2 16,2-1-16,7-3 0,3 2 0,4-5 16,4-3-16,2 3 15,4 0-15,7-1 0,5-2 16,5 2-16,4 1 0,4-2 16,4-2-16,5 4 0,3 2 0,12-5 15,4 0-15,2 4 0,1 5 0,7-2 16,6 1-16,30-11 15,-7 7-15,3 7 0,1 7 16,0 2-16,1 2 0,9 0 16,8 2-16,-4 3 0,-2 3 0,3 4 15,4 0-15,0 9 0,3 4 16,6 4-16,2 2 0,-3 2 16,-6 1-16,4 1 0,1 0 15,-9 1-15,-6 1 0,4 6 16,4 6-16,-7-1 0,-5 0 0,2-2 15,1 0-15,-9-1 16,-7-1-16,-7 3 0,-5 2 16,-8 2-16,-6 0 0,-2-1 0,-2 1 15,-6-5-15,-3-4 0,-8 4 16,-6 1-16,-10-3 0,-7-1 16,-6 0-16,-3 1 0,-3-5 15,-3-2-15,-5 4 0,-5 3 16,-6 0-16,-5 0 0,0 0 15,1 4-15,-7-3 0,-6 1 0,-4 4 16,-2 4-16,2-4 16,2-3-16,-10-1 0,-6-3 0,-3-3 15,-2-1-15,-13-2 0,-9 0 16,-6-10-16,-5-6 0,-11 0 16,-9 0-16,32-2 0,24 0 15,15-1-15</inkml:trace>
  <inkml:trace contextRef="#ctx0" brushRef="#br0" timeOffset="686363.9275">21308 9716 0,'0'0'0,"0"0"0,0 0 16,24 10-16,-24-10 0,15 13 15,-5-3-15,0 1 0,0-1 0,1 3 16,1 2-16,-1-1 0,0 0 16,0 2-16,-1-3 15,-1-2-15</inkml:trace>
  <inkml:trace contextRef="#ctx0" brushRef="#br0" timeOffset="686604.8978">21005 10001 0,'0'0'16,"0"0"-16,0 0 0,0 0 0,0 0 15,0 0-15,0 0 0,33 6 16,-33-6-16,45 1 0,-11-1 16,0 0-16,0 0 0,15-1 15,6-2-15,-4 2 0,0-2 0,11 0 16,6-2-16,-9 3 0,-9-1 15,-1 2-15,-10 1 16,-15 1-16,-8-1 0,-3 2 0,-3-2 16,-2 1-16</inkml:trace>
  <inkml:trace contextRef="#ctx0" brushRef="#br0" timeOffset="686772.9487">21250 10078 0,'0'0'0,"0"0"16,0 0-16,0 0 0,0 0 0,0 0 16,13 22-16,-13-22 0,0 0 15,18 31-15,-18-31 0,13 23 16,-7-13-16,-1-1 0,-1-1 16,1-2-16</inkml:trace>
  <inkml:trace contextRef="#ctx0" brushRef="#br0" timeOffset="686938.8119">21502 10070 0,'0'0'15,"0"0"-15,0 0 0,0 0 0,0 0 0,0 0 16,-13 24-16,13-24 16,-17 22-16,17-22 0,-26 30 15,12-14-15,-1-1 0,2-2 16,2-1-16,1-3 0</inkml:trace>
  <inkml:trace contextRef="#ctx0" brushRef="#br0" timeOffset="687105.3395">21133 10265 0,'0'0'0,"0"0"0,20-4 16,-20 4-16,32-4 0,-10 4 15,4 0-15,9-1 0,0-2 16,1 1-16,2 0 0,6 0 15,-2 2-15,-5 1 0,-2 0 16,-6 0-16,-6 0 0,-4-1 0</inkml:trace>
  <inkml:trace contextRef="#ctx0" brushRef="#br0" timeOffset="687273.051">21223 10344 0,'0'0'0,"0"0"16,0 0-16,3 20 0,-3-20 0,3 21 16,-1-7-16,1-1 0,2 0 15,0-1-15,3 1 16,0-3-16,0-1 0,-2-1 0,1 0 16,-2-3-16</inkml:trace>
  <inkml:trace contextRef="#ctx0" brushRef="#br0" timeOffset="687506.2248">21324 10371 0,'0'0'15,"0"0"-15,0 0 0,25 1 0,-25-1 16,24 3-16,-8-1 0,-1 1 16,2 0-16,2 0 0,-2 1 15,-1-1-15,-2 1 0,-3 0 16,-2 0-16,-4 2 0,0-2 0,-6 1 15,-4 0-15,0 0 0,-2 0 16,-3-1-16,-3-1 16,-4 0-16,2-1 0,2-1 15,2 0-15,1 0 0</inkml:trace>
  <inkml:trace contextRef="#ctx0" brushRef="#br0" timeOffset="687739.1725">21746 10048 0,'0'0'16,"0"0"-16,0 0 0,31-2 0,-31 2 16,25 2-16,-9 1 15,-1 0-15,2 2 0,4 1 16,-2 4-16,-1-2 0,-2 1 0,-5-1 16,-3 0-16,-2 1 0,-4 0 15,-6 0-15,-6 0 0,-2 0 16,-2-1-16,-2 2 0,-4 0 15,-2-1-15,-1-2 0,0 0 16,-2-1-16,-1-1 0,3-2 0,4-2 16,4 0-16,2 0 0</inkml:trace>
  <inkml:trace contextRef="#ctx0" brushRef="#br0" timeOffset="687906.4296">21698 10089 0,'0'0'0,"0"0"0,0 0 16,0 0-16,7 22 0,-7-22 15,5 35-15,-3-13 0,0 3 0,-1 3 16,-1 4-16,0 7 0,0-2 16,0-3-16,1-2 15,1 2-15,2-6 0,-1-7 0,0-3 16,1-10-16,0-4 0,-2-2 16,1 0-16,-1 0 0</inkml:trace>
  <inkml:trace contextRef="#ctx0" brushRef="#br0" timeOffset="688072.871">22194 9971 0,'0'0'16,"0"0"-16,0 0 0,0 0 0,0 0 16,-3 32-16,3-32 0,-8 28 15,8-28-15,-17 36 0,4-15 16,1-1-16,0-2 0,-2 2 15,3-3-15,3-2 0</inkml:trace>
  <inkml:trace contextRef="#ctx0" brushRef="#br0" timeOffset="688240.4393">22403 9912 0,'0'0'0,"0"0"16,0 0-16,0 0 0,21 16 0,-21-16 15,4 25-15,-5-10 0,-1 2 16,-4 2-16,-4 3 16,1-2-16,1-4 0,1-1 0</inkml:trace>
  <inkml:trace contextRef="#ctx0" brushRef="#br0" timeOffset="688506.5694">22088 10167 0,'0'0'0,"0"0"0,0 0 0,31-6 15,-31 6-15,34-1 0,-11-1 16,1 2-16,2 2 0,9 0 16,2 1-16,-2 4 0,-3 0 0,3 4 15,-3 1-15,-5 1 0,-1 2 16,-8 2-16,-5 3 0,-7 0 16,-3 0-16,-4 0 0,-3 2 15,-4-2-15,-2 1 0,-4 0 16,-4-3-16,1 0 0,-2-1 0,0-6 15,2-4-15,-1-3 0,0-1 16,1-6-16,-1-4 16,4-5-16,3-6 0,2 4 0,1 2 15,3 3-15</inkml:trace>
  <inkml:trace contextRef="#ctx0" brushRef="#br0" timeOffset="688640.6957">22400 10237 0,'0'0'0,"0"0"0,0 0 16,0 0-16,0 0 0,-9 23 15,9-23-15,-19 28 0,6-10 0,-5 0 16,-1 2-16,-1 0 0,0 1 16,-7 6-16,2-2 15,1-2-15,2-3 0,3-3 0,4-3 16,1-3-16</inkml:trace>
  <inkml:trace contextRef="#ctx0" brushRef="#br0" timeOffset="688793.6999">22681 10452 0,'0'0'0,"0"0"0,0 0 16,19 20-16,-12-11 0,1 0 0,0 1 16,-2-2-16,1-3 0,-1 0 15,-2-1-15,0 0 0</inkml:trace>
  <inkml:trace contextRef="#ctx0" brushRef="#br0" timeOffset="689124.8501">22939 10007 0,'0'0'0,"0"0"16,0 0-16,27 1 0,-14 1 0,8 2 15,3 0-15,-1-1 0,-1 0 16,3-1-16,3 1 16,-3 0-16,-3 1 0,3-1 15,-3 0-15,-5-1 0,-2 0 0,-5 0 16,-4 0-16,-4 1 0,-2 0 16,-7 2-16,-7 1 0,0 3 15,0 0-15,-8 4 0,-6 4 16,1 1-16,-1 1 0,-11 10 15,-2 4-15,3-1 0,4-3 0,-6 3 16,3 0-16,7-9 0,7-6 16,2-2-16,5-3 15,4-3-15</inkml:trace>
  <inkml:trace contextRef="#ctx0" brushRef="#br0" timeOffset="689424.8437">23052 10277 0,'0'0'16,"0"0"-16,0 0 0,-2 31 0,2-31 15,-1 29-15,1-11 16,1-1-16,1-1 0,7 0 0,6-3 16,-1-4-16,0-2 0,4-6 15,2-4-15,1-2 0,0-2 0,-3-4 16,-1-3-16,-4-2 15,-2-2-15,-1-4 0,-3 1 16,-5 4-16,-2 4 0,-8 2 16,-6 3-16,-3 2 0,0 4 0,-6 4 15,-5 5-15,3 0 16,0 4-16,3 1 0,2 0 0,5 0 16,3 0-16,2-2 0,2-2 15,2-2-15</inkml:trace>
  <inkml:trace contextRef="#ctx0" brushRef="#br0" timeOffset="689608.3215">23467 9803 0,'0'0'0,"0"0"0,0 0 16,0 0-16,0 0 0,24 23 15,-24-23-15,15 25 0,-15-25 0,9 27 16,-5-10-16,-1-2 0,0-2 16,0-2-16</inkml:trace>
  <inkml:trace contextRef="#ctx0" brushRef="#br0" timeOffset="689891.6642">23328 9955 0,'0'0'0,"0"0"0,0 0 0,28 0 16,-28 0-16,34-2 0,-11 2 16,2 0-16,1 0 0,9 0 15,1-1-15,-1 1 0,-4 0 0,5 1 16,-5-1-16,-7 1 0,-4 0 0,-7-1 16,-4 0-1,-6 1-15,-3 1 0,-7 2 0,-5 1 16,-1 2-16,0 0 0,-6 4 15,-5 4-15,0-1 0,-1 0 0,-3 4 16,0 3-16,3-3 0,1-2 16,1 0-16,3 0 15,3-3-15,4-1 0,2-3 16,2-1-16,2-1 0</inkml:trace>
  <inkml:trace contextRef="#ctx0" brushRef="#br0" timeOffset="690543.5431">23877 9974 0,'0'0'0,"0"0"0,0 0 16,0 0-16,-2 23 0,2-23 0,-14 23 16,14-23-16,-18 26 0,6-14 15,-4 1-15,1 1 0,-2-1 0,-5 1 16,1-2-16,4-4 15,2-3-15,3-2 0,2 0 16,4-3-16,0-2 0,6 2 0,8-4 16,1 2-16,2 0 0,5 0 15,5-1-15,1 1 16,1 3-16,2 0 0,1 0 0,-3 2 16,-3 0-16,1 2 15,-3 2-15,-5 0 0,-3 1 0,-7-2 16,-5 1-16,-6-2 0,-4 1 15,-8 1-15,-5 1 16,-4 0-16,-2 1 0,-14 1 0,-3-1 16,3 0-16,3-2 0,-7 2 15,3-1-15,8-2 0,6 0 0,5-2 16,7-2-16,9 0 0,3 0 16,13 0-16,9 0 0,4 0 15,3-1-15,9 0 0,10 0 16,1 1-16,2-1 0,4 1 15,4 0-15,-4 1 0,-1 0 0,1-1 16,-4-2-16,-10 2 0,-8 1 16,-8 1-16,-7 1 15,-7 1-15,-4 0 0,-11 0 0,-8 2 16,-4 0-16,-3-1 0,-6-4 16,-3-1-16,1 0 0,2-1 15,0-2-15,1-2 0,4-1 16,5-2-16,2 0 0,4 1 15,7 1-15,3 0 0,3 2 16,4 0-16,5 0 0,4 2 0,4 4 16,6 1-16,0 1 0,4 0 15,2 2-15,2 3 16,1 0-16,0-1 0,7 3 16,1 1-16,-3-6 0,-3-3 0,-7-2 15,-5 0-15,-4 0 0</inkml:trace>
  <inkml:trace contextRef="#ctx0" brushRef="#br0" timeOffset="690792.959">23804 10211 0,'0'0'0,"0"0"0,0 0 0,-2 33 16,1-15-16,-2 13 0,-3 6 15,1 2-15,-1 2 0,1 10 16,-1 3-16,1-5 0,0-6 0,-1 2 16,-2-6-16,1-8 0,2-4 15,-1-7-15,1-6 0,-3-5 16,-1-5-16,-1-10 0,-1-8 16,4 3-16,0 3 0,1 2 15</inkml:trace>
  <inkml:trace contextRef="#ctx0" brushRef="#br0" timeOffset="690976.2179">24261 10066 0,'0'0'0,"0"0"0,4 16 15,-2-5-15,-1 2 0,-2 5 16,-2 7-16,0 7 0,-1 1 0,-1 3 15,-3-5-15,2-5 0,1-5 16,1-4-16</inkml:trace>
  <inkml:trace contextRef="#ctx0" brushRef="#br0" timeOffset="691142.8515">24330 10190 0,'0'0'0,"0"0"15,26 0-15,-11 0 0,0 0 0,10 0 16,2 0 0,0 0-16,-2 0 0,5-1 0,-2-5 0,-4 3 15,-6 0-15,-2 1 16</inkml:trace>
  <inkml:trace contextRef="#ctx0" brushRef="#br0" timeOffset="691276.3622">24497 9982 0,'0'0'16,"0"0"-16,0 0 0,3 22 0,-3-22 15,-3 28-15,-1-8 16,-1 4-16,-2 0 0,1 4 0,0-5 16,1-3-16</inkml:trace>
  <inkml:trace contextRef="#ctx0" brushRef="#br0" timeOffset="691493.6104">24277 10303 0,'0'0'0,"0"0"16,0 0-16,31-2 0,-15 4 0,3 0 15,5 3-15,0 1 0,1 0 16,6 5-16,-1 3 0,-4-1 16,-1 1-16,1 5 0,-4 1 15,-7-1-15,-3 1 0,-7-1 16,-4-1-16,-2 0 0,-1 0 0,-7 0 15,-4 1-15,-4 1 0,-2-2 16,-4-1-16,-2-2 0,0-4 16,0-3-16,6-2 0,3 0 15,3-2-15</inkml:trace>
  <inkml:trace contextRef="#ctx0" brushRef="#br0" timeOffset="691643.6488">25013 10887 0,'0'0'0,"0"0"15,-29 4-15,3-5 0,-8-2 0,-1-1 16,5 1-16,5 1 16</inkml:trace>
  <inkml:trace contextRef="#ctx0" brushRef="#br0" timeOffset="692477.1872">14892 9962 0,'0'0'16,"0"0"-16,0 0 0,0 0 16,0 0-16,0 0 0,0 0 15,0 0-15,0 0 0,31 9 16,-31-9-16,44-2 0,-19 1 0,4-2 15,3 0-15,0-1 0,0 0 16,8 0-16,-2 0 16,2 1-16,-7 1 0,-8 3 15,-5 1-15,-6 3 0,-5 0 0,-11 6 16,-9 5-16,-2-2 0,-4 1 0,-14 7 16,-7 2-16,0 1 0,3 1 15,-15 7-15,-4 1 16,6-4-16,4-4 0,-5 4 15,3 0-15,11-6 0,7-6 16,4-1-16,7-6 0,5-3 16</inkml:trace>
  <inkml:trace contextRef="#ctx0" brushRef="#br0" timeOffset="692861.6643">15121 10249 0,'0'0'0,"0"0"16,0 0-16,-4 29 0,4-29 0,-7 30 16,3-11-16,1-1 0,-1-1 15,2 3-15,2-2 0,2-4 16,2-4-16,2-5 0,4-4 16,0-3-16,1-3 0,0-3 15,0-3-15,-1-1 0,0-3 16,0-1-16,0-2 0,-1 1 15,-1 1-15,0 2 0,-1 1 16,-2 4-16,1-1 0,2 6 16,0 4-16,1 2 0,0 1 0,-1 7 15,-2 3-15,0 3 16,-2 1-16,-2-1 0,0 2 0,-4-1 16,1-3-16,-4 1 0,-3-2 15,-1-1-15,0-2 0,-3-1 16,-2 0-16,-3-2 0,0-1 0,-3-2 15,-1-2-15,2-3 0,2-2 16,-1-1-16,4 1 0,2 1 16</inkml:trace>
  <inkml:trace contextRef="#ctx0" brushRef="#br0" timeOffset="693061.9311">15508 10076 0,'0'0'16,"0"0"-16,2 17 0,-2-4 0,-1 2 16,-2 6-16,-2 5 0,-4 10 15,-2 1-15,0 0 0,-1 2 16,-2 2-16,3-6 0,1-7 16,2-8-16,0-8 0,1-5 0,2-3 15,0 1-15,2-2 0</inkml:trace>
  <inkml:trace contextRef="#ctx0" brushRef="#br0" timeOffset="693278.4395">15369 10082 0,'0'0'0,"0"0"0,0 0 15,18-13-15,-18 13 0,30-13 16,-6 4-16,4-1 0,2 1 16,15-2-16,3 1 0,-1 0 15,-1 4-15,11-2 0,1 4 16,2-1-16,-9 4 0,-8 1 15,-7 2-15,-6 2 0,-5 0 0,-8 3 16,-8 2-16,-9 0 16,-7 3-16,-12-1 0,-7 1 0,0-2 15,-1-1-15,-15-1 0,-7-3 16,6-2-16,4-2 0,8 0 16,7 0-16,5-1 0</inkml:trace>
  <inkml:trace contextRef="#ctx0" brushRef="#br0" timeOffset="693652.8771">15559 9865 0,'0'0'0,"0"0"15,0 0-15,0 0 0,0 0 0,15 29 16,-15-29-16,11 35 0,-5-14 0,1 2 16,0 3-16,3-1 15,1-1-15,2 4 0,2-1 16,-2-4-16,-1 0 0,1-1 15,1-3-15,-2-1 0,-2-1 0,-3 0 16,-1-1-16,-4-2 0,-2 0 16,-4 0-16,-3 1 15,-3-3-15,-1-2 0,-6-1 0,-6-4 16,1 1-16,1-1 0,-5-3 16,-2-4-16,5-2 0,3 0 15,5-4-15,3-2 0,3 0 16,4 1-16,7-2 0,8-1 15,0 4-15,3 0 0,10 1 16,6 2-16,-2 1 0,0 1 0,4 3 16,3 1-16,-2 2 0,-3 3 15,8 1-15,-2 2 0,-3-9 16,-2-4-16,-7 0 0,-5 2 16,-4-1-16</inkml:trace>
  <inkml:trace contextRef="#ctx0" brushRef="#br0" timeOffset="693929.2054">16058 9980 0,'0'0'0,"0"0"0,26 1 0,-10-2 16,2 0-16,10 1 0,3 0 15,1 0-15,-1 0 0,9 0 16,0-1-16,-5-1 0,-3 2 15,-7 2-15,-3 0 0,-5-1 0,-4 0 16,-6 3-16,-5 3 16,-6-1-16,-5 2 0,-3-1 15,-6 4-15,-3 2 0,-2 1 0,-10 5 16,-3 3-16,0-2 0,1 0 16,-7 5-16,2 2 0,6-2 15,4-2-15,7-5 0,6-4 16,2-3-16</inkml:trace>
  <inkml:trace contextRef="#ctx0" brushRef="#br0" timeOffset="694281.6814">16212 10240 0,'0'0'15,"0"0"-15,0 0 0,-1 22 16,1-22-16,-2 24 0,1-10 15,1-2-15,0-1 0,1-2 0,3-2 16,0-2-16,1-3 0,1-3 16,2-2-16,1-4 0,0 0 15,3-5-15,1-3 16,-1 2-16,-1-1 0,0 1 0,0 2 16,-1 3-16,-1 1 0,0 4 15,-1 2-15,0 1 0,-1 2 0,-2 5 16,-1 3-16,-3 2 15,-2 2-15,-3 3 16,-1 1-16,-1-2 0,1-1 0,-4-3 16,-2-1-16,-1-2 0,-1 0 0,-3-7 15,0-3-15,0-3 0,2-1 16,2-8-16,1-4 0,1 2 16,2 2-16,1 3 0</inkml:trace>
  <inkml:trace contextRef="#ctx0" brushRef="#br0" timeOffset="694426.2898">16691 9746 0,'0'0'0,"0"0"16,0 0-16,0 0 0,19 19 0,-19-19 16,5 20-16,-5-20 15,3 27-15,-2-14 0,0-2 16,-1-2-16</inkml:trace>
  <inkml:trace contextRef="#ctx0" brushRef="#br0" timeOffset="694746.9687">16439 9962 0,'0'0'0,"0"0"0,0 0 16,0 0-16,28-6 0,-28 6 0,36-3 15,-36 3-15,43-2 0,-19 1 16,1-2-16,1-1 0,-1-2 15,5 3-15,-3 3 0,-2 0 16,-3 0-16,-6-1 0,-3 0 16,-4 0-16,-3 0 0,-5-2 0,-4-1 15,-6 3-15,-3 3 0,-4 2 16,-1 1-16,-1 1 0,0 2 0,-3 2 16,-2 4-16,1 0 15,1 2-15,-2 5 0,1 1 16,2-1-16,2 1 0,5-1 15,2 3-15,2-4 0,3-3 0,2-3 16,4-4-16,3-4 0,2-4 16,0 0-16,-2-1 0,-1 0 15</inkml:trace>
  <inkml:trace contextRef="#ctx0" brushRef="#br0" timeOffset="694869.9747">16679 10060 0,'0'0'15,"0"0"-15,0 0 0,0 0 16,0 0-16,0 0 0,0 0 15,0 24-15,0-24 0,-2 21 0,2-21 16,0 26-16,1-14 16,1-4-16,2-1 0,-1 0 0,0-1 0,-1-2 15</inkml:trace>
  <inkml:trace contextRef="#ctx0" brushRef="#br0" timeOffset="695480.8934">17001 9986 0,'0'0'16,"0"0"-16,0 0 0,0 0 15,0 0-15,0 0 0,0 0 16,-14 21-16,14-21 0,-25 21 0,7-6 16,-1 1-16,-1 1 0,-2 0 15,-3 2-15,-4 2 0,4-4 16,3-2-16,3-1 0,3-2 16,4-1-16,5 0 0,2-1 15,5-1-15,4 0 0,5-3 16,7-3-16,0-2 0,2 0 0,3-2 15,2 0-15,-2 1 0,-3 1 16,2 1-16,-3-1 16,-6 2-16,-3-2 0,-9 4 0,-7 4 15,-4 1-15,-2 2 16,-9 1-16,-7 1 0,-7 2 0,1 2 16,-3-1-16,-1 0 15,-3 2-15,5-1 0,5-2 0,3-1 16,7-3-16,4-3 0,9 0 0,7 0 15,8-4-15,5 1 0,8-3 16,10 1-16,0-4 16,2-1-16,13-2 0,6-1 15,-1-1-15,0 1 0,-2-1 0,-1-1 16,-4 2-16,-4 1 0,0-2 16,-7 0-16,-8 1 0,-7 1 15,-8-2-15,-6-3 0,-6-2 0,-3-3 16,-8 4-16,-4 0 15,-1 2-15,-1-2 0,-2 2 0,-2 1 16,4 2-16,4 2 0,0 4 16,1 5-16,3-3 0,1-1 15,1 10-15,1 7 0,1 3 16,2 2-16,2 9 0,0 7 16,0 6-16,0-4 0,2 6 15,0 4-15,1-7 0,1-5 0,2 2 16,1-3-16,0-10 0,0-7 15,4-9-15,1-8 16,1-3-16,-1-1 0,-1-2 0,-2 1 16,-1-1-16</inkml:trace>
  <inkml:trace contextRef="#ctx0" brushRef="#br0" timeOffset="695645.8876">17518 10228 0,'0'0'0,"0"0"0,0 0 0,0 0 16,-8 28-16,8-28 0,0 0 16,-8 23-16</inkml:trace>
  <inkml:trace contextRef="#ctx0" brushRef="#br0" timeOffset="710696.1602">14634 11151 0,'0'0'0,"0"0"16,0 0-16,31-2 0,-18 2 15,5 0-15,3 0 0,2 0 16,1 0-16,13 1 0,2 0 15,2-2-15,1-1 0,13-1 16,3-1-16,2 2 0,-1-1 0,16 1 16,2 1-16,9 0 0,-3-1 15,2 2-15,1 1 0,10-2 16,-4 1-16,37 1 0,-11 3 16,-7-2-16,-4 2 0,5 1 15,5 2-15,-5-5 0,-6-3 0,8 0 16,4-1-16,-1-1 0,-1-1 15,-1 4-15,1 2 0,4-4 16,4 0-16,4 2 0,3 4 16,-8-2-16,-5 0 0,8-1 15,4 0-15,-2 1 16,-2 2-16,19 0 0,14-1 16,-28 2-16,-20-2 0,7 2 0,6-2 15,3 1-15,3-1 0,3 2 16,3 2-16,-4-4 0,-3-3 15,4-1-15,4 0 0,-6 3 16,-2 2-16,1 0 0,2 0 0,-8 0 16,-4-1-16,4 3 0,0 1 15,-5-2-15,-3-1 0,1 1 16,0 1-16,-9-2 0,-4-1 16,-4 0-16,-3-2 0,-10 2 15,-6 1-15,-13-1 0,-9-1 16,-18-1-16,-12 0 0,-9 1 15</inkml:trace>
  <inkml:trace contextRef="#ctx0" brushRef="#br0" timeOffset="723726.5451">2672 12858 0,'0'0'0,"0"0"16,0 0-16,0 0 0,31-11 16,-31 11-16,26-9 0,-10 5 15,5 0-15,1 1 0,1 1 16,5 2-16,4 2 0,9 1 15,-1 0-15,1-1 0,2 0 0,16-1 16,3 1-16,-1 0 0,-1 1 16,16-1-16,3-2 15,7-1-15,-7-2 0,6-2 0,3-3 16,5-1-16,-9 0 0,44-3 16,-4 3-16,-15 0 0,-9-2 0,2 2 15,4 2-15,-9 2 16,-4-1-16,15 1 0,9-3 15,-13 2-15,-9 0 0,9 1 0,4 2 16,-6 1-16,1 4 0,10-2 16,11 1-16,-15-2 0,-6-2 15,7 2-15,9 1 0,-3 1 16,-2-1-16,2 3 0,0-1 16,-15 1-16,-9 2 0,14 2 15,9 0-15,-7-1 0,-5-3 16,12 3-16,9-1 0,-10-2 15,-7-3-15,9-1 0,7 1 16,-4 0-16,-2 0 0,12-1 16,7-1-16,-25 2 0,-18 3 0,1-3 15,2-1-15,2-2 0,2-1 16,4 3-16,3 4 0,-1-1 16,-2-1-16,4-1 15,1-2-15,-5-1 0,-2 0 0,-2 4 16,-1 4-16,-4-2 0,-3 1 15,6-2-15,5 0 16,-4-1-16,-3-1 0,-3 1 16,0 0-16,-5 2 0,-2 0 0,1-2 15,0 1-15,-1 2 0,0 1 16,2 0-16,3-2 0,-5 3 16,-4-1-16,3 3 0,1 1 15,-1-1-15,-1-3 0,2-4 16,1-3-16,-1 2 0,-2 0 0,4 4 15,3 0-15,-2 0 16,-2-2-16,10-2 0,8-1 16,-24 2-16,-15 2 0,8-1 0,6 1 15,5-2-15,3 0 0,3 1 16,4 2-16,-8 0 0,-5-3 0,9 0 16,7-2-16,-5 1 15,-5 1-15,1 2 0,1 1 16,-2 1-16,-1-1 0,2-1 15,1-1-15,-4 2 0,-1-1 0,5 0 16,5-1-16,-3 1 0,0 2 16,8-3-16,7-1 15,-13 2-15,-8 1 0,2 0 0,0-1 16,0 1-16,1 2 0,3-2 16,4 1-16,-2-2 0,-3 0 0,5 1 15,3 2-15,-2-2 16,-2-3-16,5-1 0,2 1 15,-6 0-15,-5 0 0,8-1 16,3 0-16,-3-1 0,-1-1 0,5 3 16,2 1-16,-7 0 0,-3 1 15,3-1-15,2 0 0,0-4 16,1-1-16,1 2 0,3 1 16,-7 2-16,-5 3 0,2-2 15,-1-1-15,-2 0 0,-4-2 0,25 1 16,17-1-1,0 3-15,1 1 0,-32-5 16,-22-3-16,6 2 0,3 4 16,-2 0-16,-3 0 0,25 1 15,17 2 1,7-5-16,6-3 0,-33 1 0,-23 0 0,7 0 16,6-1-16,-10 4 15,-7 2-15,8-2 0,5 0 16,-8 1-16,-3 0 0,7 0 15,4-1-15,-10-1 0,-7-1 0,9 1 16,9 0-16,-11 0 0,-6 2 16,8-4-16,9-1 0,-15 2 15,-10 2-15,9 2 0,6 3 16,-13-5-16,-8 0 0,6 2 16,4 1-16,-8 1 0,-7 0 0,-9-2 15,-6-1-15,-8 3 0,-6 3 16,-6 1-16,-6 0 15,-5-9-15,-4-5 0,-1 1 0,0 1 16,-3 3-16</inkml:trace>
  <inkml:trace contextRef="#ctx0" brushRef="#br0" timeOffset="724593.7836">30381 11781 0,'0'0'0,"0"0"0,0 0 15,20-6-15,-15 4 0,-1 0 16,1-1-16,-1 1 0,1 1 0,-1 1 15,1-1-15,1 1 0,-1 0 16,3 0-16,1 1 16,1 1-16,0 0 0,2 2 15,1 1-15,2 1 0,-1 0 0,5 1 16,3 0-16,1 2 0,1 0 16,14 2-16,3-1 0,-1-2 15,-3 0-15,12 2 0,4-1 16,-1 0-16,0-2 0,7 2 15,-1-2-15,-2-2 0,-1-1 0,8-1 16,-3 0-16,-6-2 0,-4 1 16,0-1-16,-1 0 0,-2-1 15,-3-1-15,0 1 16,0 1-16,-4 0 0,-4 1 0,0 1 16,-3-1-16,-6 0 0,-3 1 15,-3 1-15,-1 2 0,-6-4 16,-3 0-16,-5-2 0,-3-1 15,-3 1-15,-2-2 0,2 2 16,-2-1-16,2 1 0</inkml:trace>
  <inkml:trace contextRef="#ctx0" brushRef="#br0" timeOffset="730667.15">20255 11811 0,'0'0'0,"0"0"0,0 0 15,27-5-15,-27 5 0,28-2 16,-10 0-16,4-2 0,3 2 0,10-1 15,5 0-15,-2 0 0,1 1 16,10-1-16,2 1 16,-5 0-16,-4 0 0,5 1 0,-6 1 15,-5 0-15,-7 1 0,-4 0 16,-7 0-16,-3-1 0,-3 1 0,-3-1 16</inkml:trace>
  <inkml:trace contextRef="#ctx0" brushRef="#br0" timeOffset="730850.2115">20251 11962 0,'0'0'0,"0"0"15,0 0-15,0 0 0,35-1 16,-13 0-16,8-2 0,1-1 16,2-1-16,16-2 0,5 0 15,1 0-15,0 0 0,10 1 16,-2-1-16,0 0 0,-10 0 0,-13 4 15,-9 2-15,-7-1 0,-5 2 16,-4 0-16</inkml:trace>
  <inkml:trace contextRef="#ctx0" brushRef="#br0" timeOffset="731034.0425">20305 12108 0,'0'0'0,"11"-4"15,6 1-15,5-1 0,3 0 0,15-3 16,5-2-16,13-3 16,2 0-16,2-1 15,-1-2-15,2 2 0,-10 3 0,-5-2 16,-12 1-16,-8 3 0,-9 1 0,-3 2 16</inkml:trace>
  <inkml:trace contextRef="#ctx0" brushRef="#br0" timeOffset="731271.5893">20711 11773 0,'0'0'0,"0"0"15,0 0-15,0 0 0,11 23 0,-11-23 16,10 36 0,-4-6-16,2 9 0,-1-2 15,-2 0-15,2 9 0,-1-2 16,1 2-16,-1-6 0,-5-1 15,-4-7-15,-1-7 0,-1-6 0,-6-5 16,-3-3-16,0-5 16,-3-1-16,-4-4 0,-4-3 0,2-2 15,2-1-15,-1-5 0,0-4 16,3 3-16,5 1 0,2 3 16</inkml:trace>
  <inkml:trace contextRef="#ctx0" brushRef="#br0" timeOffset="731567.76">21214 11906 0,'0'0'0,"0"0"0,0 0 16,0 0-16,0 0 0,29-7 15,-29 7-15,37-10 0,-15 6 0,4-3 16,6-1-16,5 0 16,2 1-16,15-1 0,1 2 15,-5-1-15,-6 2 0,2-2 0,0 2 16,-10 0-16,-7 1 0,-13 3 16,-7 1-1,-16-2-15,-9-1 0,3 1 0,2 0 0,2 0 16</inkml:trace>
  <inkml:trace contextRef="#ctx0" brushRef="#br0" timeOffset="731834.3135">21544 11553 0,'0'0'16,"0"0"-16,0 0 0,0 0 0,0 0 15,0 0-15,16 28 0,-16-28 16,9 34-16,-6-5 0,0 9 15,0 2-15,0 2 0,1 15 16,2 2-16,-1 7 0,0-6 0,1 10 16,2-3-1,-2-7-15,0-8 0,-3 4 0,-2-7 16,-1-6-16,-1-7 0,-2-6 16,-1-6-16,0-5 0,1-3 0,-5-7 15,-2-2 1,0-7-16,-1-2 0,0-12 0,1-10 15,3 6-15,0 5 0,3 1 16</inkml:trace>
  <inkml:trace contextRef="#ctx0" brushRef="#br0" timeOffset="732068.3877">21612 11872 0,'0'0'0,"0"0"0,0 0 0,-11 24 15,11-24-15,-18 33 16,6-9-16,-6 7 0,-5 7 16,-4 6-16,4-3 0,-5 6 15,-1-2-15,1-7 0,3-7 16,-2 1-16,1-5 0,6-5 16,5-3-16,2-7 0,2-5 15,4-6-15,4-4 0,1 1 16,2 2-16,-3-3 0</inkml:trace>
  <inkml:trace contextRef="#ctx0" brushRef="#br0" timeOffset="732286.1467">21677 12134 0,'0'0'0,"4"6"15,3 3-15,-1 0 0,2 2 0,5 3 16,4 3-16,-1-1 0,1 0 15,-1 0-15,0 0 16,-3-1-16,-2-2 0,1 2 0,-2-3 16,-3-5-16,-2 2 0,0-5 15,-2 0-15,-3-4 16,-2-6-16,-4-4 0,0-5 16,0 2-16,1 3 0,0 1 0</inkml:trace>
  <inkml:trace contextRef="#ctx0" brushRef="#br0" timeOffset="732469.063">21804 11516 0,'0'0'0,"0"0"0,0 0 16,17 13-16,-17-13 0,17 18 15,-17-18-15,19 22 0,-6-10 16,1 0-16,2 0 15,1 1-15,-1-2 0,2 1 0,-2-2 16,-3-1-16</inkml:trace>
  <inkml:trace contextRef="#ctx0" brushRef="#br0" timeOffset="732936.326">22228 11771 0,'0'0'0,"0"0"16,0 0-16,26 1 0,-26-1 0,28 0 16,-28 0-16,38-1 0,-13-1 15,1 2-15,4 0 16,2 0-16,1-1 0,11 0 0,1 0 16,7 0-16,-5 0 0,-2 1 15,-4 0-15,-2 1 0,-4 1 0,2 2 16,-4 0-1,-9 4-15,-3 3 16,-3 0-16,-3-2 0,-2 5 16,-2 2-16,-2 2 0,-1-1 0,-3 4 15,-1 2-15,-3 1 0,-1 2 0,-2 1 16,-2 2-16,0 1 16,-2 1-16,-4 5 0,-1 0 15,0-4-15,0-3 0,-2 0 0,-1 2 16,-1-5-16,2-3 0,1-2 15,1 1 1,1-5-16,1-1 0,3-3 16,0-2-16,3-6 15,1 0-15,-1-3 0,0-2 0,-2-9 16,-2-8-16,0-7 0,2-4 16,-1-8-16,2-7 0,1 0 0,-1 2 15,1 2-15,1 7 16,0 8-16</inkml:trace>
  <inkml:trace contextRef="#ctx0" brushRef="#br0" timeOffset="733269.9793">22683 11869 0,'0'0'0,"0"0"0,0 0 0,0 0 15,0 0-15,0 0 0,0 0 16,0 0-16,0 0 0,0 0 16,0 0-16,0 0 0,0 0 15,0 0-15,0 0 0,0 0 16,0 0-16,0 0 15,0 0-15,0 0 0,-4 21 0,4-21 16,0 0-16,0 0 0,0 0 16,0 0-16,-5 24 15,5-24-15,0 0 0,-5 21 16,5-21-16,-8 20 0,0-6 16,0 1-16,-3 1 0,-4 8 15,-2 5-15,-1 1 0,-1 3 0,-11 18 16,-4 5-16,-8 14 0,0-1 15,-17 30-15,-17 26 0,6-11 16,5-9-16,-38 52 0,-11 7 16,23-35-16,15-26 0,3-23 15,4-17-15,15-18 0,11-12 16,14-10-16,9-7 0,7-6 16</inkml:trace>
  <inkml:trace contextRef="#ctx0" brushRef="#br0" timeOffset="739209.3051">15714 12787 0,'0'0'0,"0"0"15,0 0-15,28-3 0,-28 3 0,28-2 16,-11-1-16,5 0 0,4 1 0,14-1 15,8 0 1,8 0-16,8 0 0,7 0 16,-9 1-16,19 3 0,3 2 15,-1-2-15,-10 0 0,11 2 16,-1 3-16,-15 0 0,-10 0 0,23 4 16,-11 1-16,-12-4 15,-11-3-15,-8-2 0,-6-1 16,-13-1-16,-8 2 0,-7-1 0,-5-1 15,0 0-15,-2 3 0,-7-1 16,-4 3-16,-2 1 0,-2 0 0,-7-4 16,-8-4-16,-1 3 15,-1 1-15,-8-1 0,-8 1 16,4-1-16,3 2 0,-18-7 16,-5-2-16,2 1 0,2 0 0,-15 0 15,-3 1-15,11 0 0,10 1 16,-28-1-16,6 1 15,15-1-15,10 1 0,12 0 0,9 2 16,12-1-16,11 2 0,8-1 16,4 1-16,3 0 0,1 1 0,8-5 15,6-3-15,4 3 16,4 0-16,12 1 0,11 0 16,-3 0-16,-2-1 0,10 1 15,7 1-15,-4 3 0,-2 3 0,12 2 16,1 1-16,-10-1 0,-7-1 15,22 9-15,-8 2 0,-17-8 16,-11-5-16,-16-2 0,-11-1 16,-9 2-16,-2 2 0,-4 2 15,-2 1-15,-6-5 0,-2-5 0,-13 4 16,-9 3-16,-3-5 0,-1-3 16,-7 2-16,-6 4 15,5-3-15,5-1 0,-14 1 0,-5 0 16,10 0-16,8 2 0,-1-1 15,-2 0-15,12-1 0,7 1 16,7 0-16,4 0 0,7 2 16,5-1-16,4-1 0,2-3 15,2 2-15,1 1 0,10-1 16,9 1-16,4-1 0,1-1 0,9 0 16,6 1-16,-3 1 15,0 1-15,7 1 0,6 0 16,2 2-16,-6-1 0,2 0 15,1 0-15,-7 0 0,-6-2 0,1-1 16,-5-3-16,-15 3 0,-8 2 0,-2-4 16,-3-2-16,-2 1 15,-4 3-15,-7 1 0,-7 4 16,-2-3-16,1 0 0,-10 1 16,-7 1-16,6-2 0,1-2 0,-13 1 15,-4-1-15,4 1 0,2 0 16,-7 1-16,-6-1 15,7 0-15,6-1 0,-8 1 0,0 1 16,6-1-16,7-1 0,7 0 16,6 0-16,5 1 0,3 0 0,5 1 15,2-2-15,6 1 16,3-1-16,9 1 0,7-1 16,0 2-16,1-1 0,8 2 15,5 0-15,0-1 0,0 1 0,10 3 16,3 0-16,-5 0 0,-2 0 15,5 0-15,-3-2 16,-9 1-16,-7-1 0,-5-1 0,-3-1 16,-7 0-16,-4 0 0,-4-2 15,-1 0-15,-4 0 0,0 0 0,-2 2 16,-4-1 0,-1 0-16,-1 1 0,-8-3 0,-4 0 15,4-1-15,-1 1 0,-7-3 0,-1 1 16,-1-2-16,1-4 0,4 2 15,3 0-15,4 3 0</inkml:trace>
  <inkml:trace contextRef="#ctx0" brushRef="#br0" timeOffset="741696.8096">8347 13579 0,'0'0'0,"0"0"15,0 0-15,0 0 0,25-7 16,-12 5-16,4-1 0,3 0 16,3-2-16,5 1 0,7 0 15,10 0-15,2 0 0,20-2 16,8-1-16,0 3 0,-3-1 0,24-1 16,22-3-16,-8 2 15,-5 0-15,56-1 0,18 1 16,-26 1-16,-18 0 0,6 2 0,4 0 15,-6 4-15,-6 2 0,3 1 16,1 0-16,-28 0 0,-19-1 16,2 0-16,1 2 0,-11-1 15,-9-1-15,-4 1 0,-2 2 16,-12-3-16,-8 0 0,-13-1 16,-9 1-16,-10 0 0,-10 0 0,-11-4 15,-10-3-15,-7 4 0,-6 3 16,9 0-16,7-2 0,3 1 15</inkml:trace>
  <inkml:trace contextRef="#ctx0" brushRef="#br0" timeOffset="748285.0945">6995 13727 0,'0'0'0,"0"0"0,0 0 15,28 7-15,-28-7 0,22 3 16,-9-1-16,2-1 0,4 0 15,1-2-15,4-3 16,2-4-16,-4 0 0,4-3 16,-4 0-16,-1 0 15,-4-1-15,-3 1 0,-3-1 0,-2 0 16,-6-2-16,-3 3 0,-3 0 16,-3 4-16,-1 2 0,-6 2 15,-1 0-15,-4 5 0,-3 3 16,2 1-16,0 2 0,-2 4 15,1 4-15,-4 6 0,2 1 16,3-1-16,5 1 0,3 1 0,6 0 16,9 2-16,4 0 15,6-5-15,1-2 0,12-4 16,8-2-16,0-3 0,0-3 0,1 1 16,-11-3-16,-3-1 0</inkml:trace>
  <inkml:trace contextRef="#ctx0" brushRef="#br0" timeOffset="748669.5216">7903 13741 0,'0'0'0,"0"0"15,0 0-15,0 0 0,-11-23 0,11 23 16,-17-17 0,2 8-16,-2 1 0,-1 1 0,-3 1 15,-8 4 1,-7 4-16,0 3 0,-2 4 0,-4 7 15,4 4-15,4 2 0,4 0 16,3 4-16,9-2 0,7-2 16,5-1-16,8-5 0,5-3 15,6-4-15,7-2 0,2-4 16,2-3-16,5-3 0,3-2 0,4-4 16,1-4-16,-4-1 0,-2-2 15,-1-1-15,-4-1 0,-2 0 16,-6 0-16,-3 4 0,-4 3 15,-3 2-15,-2 2 0,-3 5 16,-1 3-16,-2 3 0,-1 4 0,-1 4 16,-2 2-16,2 4 15,1 1-15,3 3 0,2 0 16,2 2-16,3 0 0,-2-5 16,-2-4-16,1-2 15</inkml:trace>
  <inkml:trace contextRef="#ctx0" brushRef="#br0" timeOffset="749104.7282">8422 13722 0,'0'0'16,"0"0"-16,0 0 0,0 0 0,0 0 16,-35-7-16,35 7 15,-36 9-15,15-1 0,-1 4 16,-1 3-16,1 2 0,1 1 15,-1 5-15,3-1 0,6-3 0,4-1 16,9-2 0,9-1-16,4-3 0,1-2 0,10-5 15,2-4-15,2-4 0,0-3 0,-3-8 16,-1-7 0,-2-2-16,-1 0 0,-6 3 15,-4 3-15,-2 0 0,-4 3 0,-2 3 16,-2 3-16,-4 8 15,-3 6-15,1 4 0,-2 5 16,-1 11-16,-2 9 16,0 6-16,0 2 0,-2 10 0,0-3 15,3-4-15,1-4 0,1 6 16,4-1-16,0-7 0,2-5 0,-1-8 16,-2-7-16,-2-4 0,0-4 15,-5-6-15,-4-2 0,0-9 16,-3-2-16,-3-11 0,-1-5 15,1-4-15,3-3 0,5-7 16,6-5-16,1 9 0,2 7 0,0 6 16</inkml:trace>
  <inkml:trace contextRef="#ctx0" brushRef="#br0" timeOffset="749469.381">8593 13855 0,'0'0'15,"0"0"-15,0 0 0,0 0 0,0 0 16,17 13-16,-17-13 0,0 0 16,30 8-16,-30-8 0,27 3 15,-11-3-15,0 0 0,3-3 16,1-2-16,-1 0 0,0 0 0,-3-2 15,-2 0-15,3-4 0,-3 0 16,-3-3-16,-3-3 0,-5 3 16,-4 0-16,-6 4 0,-7 2 15,-1 3-15,-2 1 0,-4 5 16,-2 5-16,0 1 0,-1 2 16,-2 7-16,4 3 0,4 3 15,2 3-15,5 0 0,3 1 16,6 1-16,3 0 0,10-3 15,8-1-15,5-6 0,4-4 0,-2 0 16,-6-3-16,-4-2 0</inkml:trace>
  <inkml:trace contextRef="#ctx0" brushRef="#br0" timeOffset="749786.0845">9102 13818 0,'0'0'0,"0"0"0,-7 18 0,3-5 16,-2 2-16,-1 3 0,-3 3 15,-2 5-15,1-2 0,1-2 16,1-5-16,1-3 16,1-3-16,3-9 0,2-6 0,0-6 15,-1-3-15,3-3 0,3-2 16,1-4-16,3-3 0,1-4 15,2 1-15,-1 4 0,-1 5 0,0 3 16,-2 2-16,2 4 0,1 4 16,3 1-16,2 2 15,2 3-15,0 3 0,-3 1 0,1-2 16,-3 1-16,-1 0 0,-3-1 16</inkml:trace>
  <inkml:trace contextRef="#ctx0" brushRef="#br0" timeOffset="750153.4007">9544 13676 0,'0'0'0,"0"0"0,-7 24 15,7-24-15,-14 33 0,2-13 0,-2 4 16,-4 7-16,0 1 0,1 3 15,1-3-15,4-6 0,2-5 16,2-3-16,3-3 0,2-6 16,0-3-16,3-6 15,3-6-15,1-5 0,3-4 16,3-2-16,3-1 0,6-8 16,3-4-16,-4 3 0,0 2 0,1 3 15,1 1-15,-2 5 0,0 2 16,2 0-16,-3 4 15,-3 6-15,-2 2 0,-2 7 16,-1 5-16,-4 2 0,-2 3 16,-2 5-16,-2 3 0,-2 2 15,-2-1-15,-2 4 0,-1 4 16,3-8-16,0-4 0,1-3 16</inkml:trace>
  <inkml:trace contextRef="#ctx0" brushRef="#br0" timeOffset="750476.0807">9773 13879 0,'0'0'0,"0"0"16,0 0-16,31 8 0,-18-5 0,6 0 16,4 1-16,7-1 0,0 0 15,1-3-15,1-1 0,0-1 16,-2-2-16,4-3 0,-6-3 15,-4-1-15,-4-2 0,-5 0 16,-4-1-16,-5 0 0,-2-1 16,-8 1-16,-5 1 0,-7 2 15,-6 3-15,-3 3 0,-3 2 16,-1 5-16,-2 5 0,3 4 16,0 2-16,4 3 0,2 2 0,2 9 15,5 2-15,6 0 0,5 0 16,10 0-16,6 2 15,15-6-15,11-3 0,0-6 16,-2-6-16,-3 0 0,-9-3 16,-5-2-16</inkml:trace>
  <inkml:trace contextRef="#ctx0" brushRef="#br0" timeOffset="750770.3953">10614 13758 0,'0'0'15,"0"0"-15,0 0 0,-25-7 0,25 7 16,-26-4-16,6 3 0,0 2 16,0 1-16,-4 4 0,2 5 15,3 1-15,5 1 0,4 2 16,4 2-16,3 0 0,3-1 16,7 0-16,5 2 0,1-1 15,1-1-15,0 0 0,-3-1 16,0 1-16,-4-2 0,-2-2 0,-3-2 15,-5-2-15,-4-1 0,-5-2 16,-6 1-16,-2-4 0,-1 0 16,-2-4-16,-2 0 0,-2-7 15,5-1-15,5 1 0,2 2 16,3 1-16</inkml:trace>
  <inkml:trace contextRef="#ctx0" brushRef="#br0" timeOffset="751054.7338">11033 13786 0,'0'0'0,"0"0"0,0 0 15,0 0-15,0 0 0,0 0 16,-29-4 0,29 4-16,-39 1 0,17 3 0,-1 2 15,0 2-15,1 4 16,4 1-16,5 1 0,5 4 15,8 1-15,2 0 0,2 0 0,2 2 16,3 2-16,0-3 0,0-2 16,-3 3-16,-1-4 0,-4-3 15,-2-3-15,-6-3 0,-4-1 16,-1-3-16,-4-1 0,-8-5 16,-7-2-16,5 0 0,4 0 0,3 1 15</inkml:trace>
  <inkml:trace contextRef="#ctx0" brushRef="#br0" timeOffset="751504.5531">8617 12531 0,'0'0'0,"0"0"0,0 0 16,0 0-16,0 0 0,0 0 0,3 22 15,-3-22-15,-5 26 0,-3-5 16,-2 5-16,-2 2 0,-3 1 0,-4 13 16,-3 5-16,4-4 0,0-4 15,2 6-15,4-2 16,3-6-16,3-6 0,9 0 15,5-4-15,7-8 0,3-4 0,4-7 16,4-4-16,0-6 0,1-2 16,-2-8-16,-1-5 0,-5 3 15,-5 3-15,-3 3 0</inkml:trace>
  <inkml:trace contextRef="#ctx0" brushRef="#br0" timeOffset="751688.5888">8277 12707 0,'0'0'0,"0"0"0,29-1 15,-29 1-15,41 0 0,-8 1 16,4 0-16,4 0 0,2 2 0,13-2 16,3-1-16,-5 1 15,-4 2-15,-2-1 0,-11 1 0,-8-1 16</inkml:trace>
  <inkml:trace contextRef="#ctx0" brushRef="#br0" timeOffset="752106.1495">9039 12519 0,'0'0'0,"0"0"0,0 0 15,-9 24-15,9-24 0,-14 28 16,2-6-16,-1 6 0,-1 5 0,-4 10 16,-2 3-16,-5 4 0,2-5 15,3-7-15,4-3 0,0-2 16,1-5-16,5-6 0,4-6 16,1-5-16,2-3 0,2-5 15,1-3-15,3-5 0,3 0 0,5-7 16,4-5-16,-1 0 0,3-2 15,6-6-15,5 1 16,-1 2-16,0 1 0,-2 4 0,-1 4 16,4 1-16,-2 3 0,-3 5 15,-2 4 1,-6 4-16,-3 4 0,-5 4 0,-2 4 16,-3 3-16,-3 3 0,-3 3 15,-4 1-15,-1 1 0,-1 0 0,1-1 16,2-1-16,-1-1 0,1-5 15,2-4-15,1-5 0,2-4 16,0-1-16,0 1 16</inkml:trace>
  <inkml:trace contextRef="#ctx0" brushRef="#br0" timeOffset="752321.8472">9470 12734 0,'0'0'0,"0"0"0,0 0 16,0 0-16,-4 29 0,4-29 0,-14 35 16,7-14-16,-2 1 0,-2 3 15,-1 3-15,-4 3 0,3-1 0,1-5 16,1-4-16,2-3 16,3-4-16,-1-4 0,4-5 15,-1-5-15,4-5 0,0 1 16,0 1-16,0 0 0</inkml:trace>
  <inkml:trace contextRef="#ctx0" brushRef="#br0" timeOffset="752456.2662">9484 12493 0,'0'0'16,"0"0"-16,0 0 0,0 0 15,28 9-15,-28-9 0,21 12 16,-21-12-16,25 17 0,-14-9 15,-1 0-15,-1-2 0</inkml:trace>
  <inkml:trace contextRef="#ctx0" brushRef="#br0" timeOffset="752756.3817">9734 12696 0,'0'0'0,"0"0"0,0 0 16,-10 30-16,3-13 0,-2 2 0,-3 2 15,-4 6-15,-1-2 0,2-1 16,0 0-16,3-4 0,2-2 16,1-5-16,3-2 0,0-2 15,2-2-15,1-5 0,1-4 16,4-4-16,0-3 0,3-3 16,4-1-16,3-4 0,3-1 0,0-2 15,0-3-15,2 3 0,-1 2 16,8 2-1,0 5-15,-1 3 0,0 4 16,-3 3-16,-3 1 0,-1 6 0,1 3 16,-1 2-16,2 3 15,-4-3-15,-3-2 0,-2-2 0</inkml:trace>
  <inkml:trace contextRef="#ctx0" brushRef="#br0" timeOffset="753072.5515">10381 12714 0,'0'0'0,"0"0"0,0 0 15,0 0-15,0 0 0,-38-5 16,38 5-16,-41 3 0,19 0 16,-1 3-16,-1 2 0,2 0 15,2 1-15,-1 4 16,6 3-16,4-1 0,3-2 0,7 2 15,4 2-15,4 1 0,2-2 0,-1 0 16,0 0-16,-1-1 16,-1-1-16,-1 0 0,-2-1 15,-1-1-15,-2-1 0,-2 0 16,-3-2-16,-3-1 0,-1 0 0,-4-3 16,-4-4-16,1-1 0,-1-2 15,0-4 1,-2-4-16,2 3 15,4 1-15,2-1 0</inkml:trace>
  <inkml:trace contextRef="#ctx0" brushRef="#br0" timeOffset="753340.1005">10768 12611 0,'0'0'0,"0"0"15,0 0-15,-8 21 0,8-21 0,-15 28 16,0-6-16,-4 1 16,-3 2-16,-5 10 0,-1 1 0,3-3 15,2-2-15,1 2 0,4-4 16,5-3-16,3-4 0,8-2 16,6-3-16,5-1 0,3-4 0,7-3 15,5-4-15,0-3 16,1-3-16,3-3 0,5-2 0,-3-3 15,-2-2-15,-2 0 16,-5 4-16,-4 0 0</inkml:trace>
  <inkml:trace contextRef="#ctx0" brushRef="#br0" timeOffset="753506.5366">10471 12804 0,'0'0'0,"13"1"16,9 0-16,2 1 0,0 0 0,14 2 16,6 2-16,15 0 0,3 0 15,-4-1-15,-13-1 0,-9-1 0</inkml:trace>
  <inkml:trace contextRef="#ctx0" brushRef="#br0" timeOffset="754524.3812">11393 13653 0,'0'0'0,"0"0"0,0 0 0,0 0 16,0 0-16,0 0 0,0 0 16,-26 1-16,26-1 0,-26 0 15,26 0-15,-41-2 0,20 1 0,-5 0 16,-5-1-16,1 0 0,0 0 15,-13 0-15,-4 0 16,-4-1-16,-2 2 0,-14-2 16,-1 1-16,-7 0 0,6 1 15,-9-1-15,3 0 0,1 0 0,2-1 16,-12-1-16,1-2 0,4 3 16,2 1-16,-33-1 0,12 1 15,10 2-15,8 2 0,-3-3 16,0-1-16,2 4 0,1 2 15,4-1-15,2-2 0,6 2 16,4-2-16,-2 1 0,-2 0 16,1 0-16,3 0 0,5 1 15,3-2-15,5 0 0,5-1 0,-4 1 16,-2 0-16,9-1 0,7 1 16,-2-2-16,1-1 0,4 1 15,3 1-15,9 0 0,6 1 16,4-2-16,2 0 0,3 0 15,5 0-15,2 0 0,3 2 0,2-2 16,2-1-16,8 1 16,7 0-16,6-1 0,10-4 15,5 1-15,6 0 0,16 1 16,5 0-16,3 0 0,5 0 0,18 0 16,4 2-16,-2 0 0,-2 0 15,49-1-15,-11 0 0,-10 2 16,-8 2-16,0-1 0,1-1 15,-7 1-15,-3 1 0,-3-1 16,-2 1-16,-5-1 0,-3-1 0,1 1 16,1 1-16,-5-1 0,-4 0 15,-5 0-15,-4 2 16,-10 0-16,-6 0 0,-6 1 16,-5 1-16,-13-1 0,-11-2 0,-10-2 15,-6-3-15,-4 0 0,-5 0 16,-3 1-16,-2 2 0,-8-3 15,-4-1-15,-9-2 0,-6 0 16,-1 5-16,-6 1 0,-10-1 16,-10 0-16,-10 0 0,-5 1 0,-17 1 15,-10 1-15,-58 2 0,5 2 16,47-2-16,33-1 0,22 0 16</inkml:trace>
  <inkml:trace contextRef="#ctx0" brushRef="#br0" timeOffset="774931.6434">1938 14907 0,'0'0'0,"0"0"16,0 0-16,0 0 0,23 0 0,-23 0 16,28 0-16,-13 0 0,2-2 0,1 1 15,2 2-15,8-1 16,1-1-16,1-1 0,2-1 16,3 0-16,-2 0 0,13-1 15,1 1-15,1-1 0,-4 1 0,16-1 16,3-2-16,-3 1 0,-3 2 15,16-1-15,4-1 0,-7 0 16,-5 0-16,12-3 0,4 0 16,-6 2-16,-4 1 0,36-3 15,-6 1-15,-11 0 0,-10 1 0,6 2 16,4 0-16,-10-1 0,-7-1 16,7 1-16,10 0 15,-12 2-15,-7 0 0,11-1 0,6-2 16,-12 3-16,-6 3 0,12-1 15,10 0-15,-11 1 0,-7-1 16,11 0-16,4 0 0,-8 1 16,-8 0-16,9 0 0,10-1 15,-12 1-15,-5 1 0,7 2 16,5 3-16,-10-1 0,-6-1 0,10-2 16,8-1-16,-12 1 0,-7 0 15,10 0-15,6-1 16,-14-1-16,-8 1 0,11 1 0,6 0 15,-13-1-15,-8 0 0,4 0 16,5 3-16,-7-1 0,-7 0 0,4 0 16,0-2-16,-11 1 15,-7 2-15,1-3 0,-1-3 16,-7-1-16,-3-1 0,-1-1 16,-4-2-16,-2-1 0,-4-1 0,2 2 15,0 2-15,-6-2 16,-4 1-16,-4 0 0,0 0 0,-1-1 15,-1 0-15,-3 1 0,2-2 16,0-4-16,0-3 0,0-5 16,1-3-16,2-1 0,2-1 0,0-8 15,2-6-15,1 2 16,0 1-16,2-4 0,0-4 16,-2 3-16,0 1 0,2-1 0,3 0 15,-2 2-15,0 2 0,-1-5 16,0 4-16,-2 6 0,-6 3 15,-1-2-15,-2-1 0,-2 3 16,1 4-16,-6 4 0,0 2 16,0 2-16,-2 0 0,-2 1 15,-4 0-15,0 2 0,1 0 0,-2 2 16,-2 1 0,1 1-16,2 2 0,-3 1 0,-3 1 15,-4 1-15,-2-1 0,1 2 16,1 1-16,5 2 0,-3 0 0,-4 0 15,-4 1-15,2-1 0,2-1 16,-6 1-16,-1 0 0,-1-1 16,1 1-16,-10 0 0,1 1 15,1-2-15,-4 0 0,1 0 16,0 0-16,0-1 0,0-3 16,-6-1-16,-2 0 0,0-3 15,2 1-15,-11-4 0,0-3 16,0 2-16,-2 1 0,-11 0 15,-1 3-15,8-2 0,5 1 16,-26-5-16,6 1 0,0 0 0,0 2 16,-3-1-16,-2-2 15,8-1-15,5 0 0,2 6 0,-1 3 16,-1-1-16,-2 1 0,-3 2 16,-1 2-16,0-1 0,3-3 15,-2 0-15,-4-2 0,1 2 16,2 3-16,-4-1 0,0 2 15,2 1-15,3 0 0,-3-1 16,-6 0-16,5-1 0,1 0 0,-2 1 16,-1 0-16,3 2 15,0 1-15,0 0 0,2-1 0,-4 2 16,4 0-16,-20 0 16,-9 1-16,-7 0 15,-3 1-15,27 1 0,19-1 0,-9-3 16,-6-1-16,12 3 0,8 3 15,-11-1-15,-6-2 16,8-3-16,8-2 0,-11 2 0,-1 2 16,9 4-16,5 3 0,-9-7 15,-9-5-15,11 3 0,7 2 0,-6 0 16,1 0-16,8 2 0,7 1 16,-2-3-16,-1-2 15,4-1-15,8 1 0,0-1 16,1-3-16,10 3 0,3 1 0,5-1 15,1 0-15,6-1 0,6-2 16,2 5-16,3 2 0,2 3 16,0 1-16,2-3 0,2-1 15,2-1-15,3-1 0,0 3 16,-3 3-16,1 1 0,3-1 0,-3 3 16,3 3-16,-1 0 0,2 0 15,0 4-15,0 4 16,1-4-16,-3 0 0,4 6 0,-3 5 15,2 0-15,-1-1 0,2 11 16,-1 3-16,1-7 0,2-3 0,1 9 16,-4 5-16,1-2 15,-1-2-15,2 10 0,0 1 16,1-3-16,-2-2 0,-1 1 16,3 2-16,-2-6 0,-2-6 0,2 10 15,-1 0-15,0-4 0,-2-3 16,2-1-16,0 0 15,1-6-15,0-3 0,2-2 0,3 0 16,-3-5-16,1-1 0,2-1 16,1-3-16,-3-4 0,-1-2 0,4 1 15,0 1-15,-1-4 16,-4-1-16,-1-3 0,3 2 16,-3-3-16,2-1 0,1-7 15,2-4-15,-6 3 0,1 1 0,0 0 16</inkml:trace>
  <inkml:trace contextRef="#ctx0" brushRef="#br0" timeOffset="776530.2129">1161 14620 0,'0'0'16,"0"0"-16,0 0 0,0 0 16,32 2-16,-32-2 0,34 2 15,-15 0-15,1 1 0,2 1 0,3-1 16,7 2-16,2 1 0,4-1 15,2 1-15,2-1 0,0 0 16,17-1-16,1 0 0,7 0 16,-5 0-16,19 1 0,6-3 15,-10 0-15,-4-1 0,20 2 16,6 1-16,-8-1 0,-8-3 0,56 0 16,0 1-16,-23 2 0,-15 0 15,10-1-15,7 0 16,-12 0-16,-8 1 0,16 4 0,9 3 15,-13-4-15,-8-4 0,16-1 16,11 0-16,-16 0 0,-14 1 0,14 2 16,8 0-16,-14 1 15,-9 0-15,12-3 0,10-1 16,-16 2-16,-9 0 0,14-2 16,10-2-16,-15-2 0,-13-4 0,5 6 15,6 3-15,-14-2 0,-9-2 16,8-5-16,5-5 15,-15 6-15,-7 3 0,1-1 0,4 0 16,-8 0-16,-4 0 0,5 1 16,4 2-16,-14-1 0,-11 0 0,6 1 15,4 0-15,-9 1 16,-6 1-16,-1 0 0,2 1 16,-7-1-16,-6-1 0,2 0 15,3 0-15,-8 0 0,-5 0 0,-7 1 16,-6-1-16,-4 0 0,-3-1 15,-2 1-15,2 0 16,-2 0-16,0 0 0,0 0 0,-4 1 16,1 0-16,-4 0 0,-4 1 15,-5-2-15,-1 1 0,-2 1 0,-5-1 16,-5 2-16,0-2 16,-1-1-16,-9-1 0,-6-2 15,1 1-15,-3 0 0,-17-1 16,-8 0-16,1 1 0,2 0 0,-19 0 15,-5-1-15,7 0 0,6 0 16,-53 1-16,-2 1 0,21 0 16,16-1-16,-15 0 0,-11-1 15,15-1-15,9 0 0,-18 1 16,-12 3-16,15 1 0,11 1 0,-15-1 16,-9 2-16,14-1 0,11 1 15,-15-1-15,-15 0 16,15 1-16,12 0 0,-18-2 0,-11 1 15,15-2-15,6 0 0,-9 4 16,-10 1-16,21 0 0,13-1 0,-15 4 16,-9 3-16,18-4 15,11-4-15,-11-1 0,-6 0 16,16 1-16,10 0 0,-2-2 16,0-2-16,12 1 0,8 1 0,4 1 15,0-2-15,9-1 16,8-1-16,2-2 0,2 0 0,11 3 15,8 1-15,4 0 0,6-1 16,4-2-16,3-1 0,6 1 16,3 2-16,0 0 0,-3 1 0,12-2 15,5 0-15,8 3 16,6 2-16,8-2 0,5-2 16,-17 1-16,5 0 0,17 1 15,13 0-15,-7 2 0,-2 0 0,50-1 16,6-3-16,-14 3 0,-11 1 15,12 1-15,9 0 0,-8-1 16,-6 0-16,17-1 0,11 0 16,-14 0-16,-9 0 0,13-4 15,9-2-15,-12 0 0,-8 0 0,16 1 16,12 0-16,-14 2 0,-9 1 16,19-5-16,12-4 15,-16 3-15,-9 2 0,18-1 0,7-1 16,-13 1-16,-11 2 0,17 0 15,12 0-15,-17 2 0,-12-1 16,13 1-16,7 1 0,-13 0 16,-13 0-16,14 1 0,8 1 15,-18 1-15,-11-1 0,8 0 16,7 0-16,-18 2 0,-13 0 0,8 4 16,4 2-16,-15-2 0,-12-1 15,5 0-15,5-2 16,-9 0-16,-9 0 0,-4 1 0,-2 1 15,-11-2-15,-6 0 0,-10 3 16,-7 0-16,-6-2 0,-4-2 16,-3-2-16,0-3 0,-4 0 15,-1 1-15,-4-1 0,-4 3 16,-3-3-16,-5-2 0,6 0 16,4 2-16,1 0 0</inkml:trace>
  <inkml:trace contextRef="#ctx0" brushRef="#br0" timeOffset="784757.3847">1687 13693 0,'0'0'0,"2"19"0,-2 5 15,0-3-15,0 4 0,-2 20 16,1 11-16,1 16 0,0 3 16,0 15-16,0-1 0,0 2 0,3-14 15,0 12-15,3 0 16,5 14-16,1-21 0,3-20 15,-1-14-15,0-11 0,-3-8 0,-4-11 16,-3-7-16,-4-11 0,0-5 0,-4-13 16,-1-11-16,2 8 15,1 7-15,0 3 16</inkml:trace>
  <inkml:trace contextRef="#ctx0" brushRef="#br0" timeOffset="787191.5734">1669 13676 0,'0'0'0,"14"0"0,4 3 16,1 0-16,3 1 0,6 2 0,2 0 15,17 3-15,3-1 16,1 1-16,0 1 0,20 2 0,5-1 15,-2-3-15,-2-5 0,24 1 16,21-2-16,-8 1 0,-7-1 16,58-1-16,-7-2 15,-11 1-15,-12-1 0,0-1 0,-1-1 16,-6-2-16,-3-3 0,3 1 16,1 1-16,-5-1 0,-2 0 0,3 3 15,4 0-15,-4 0 16,-1-3-16,5 2 0,-1-1 0,-9 0 15,-6 0-15,5-4 0,4-3 16,-3 7-16,-6 3 0,4-3 16,3-3-16,-8 1 0,-6 2 15,0 2-15,-2 2 0,2 0 16,2-2-16,-11-1 0,-9-1 16,-12 4-16,-11 3 0,9 1 15,4 1-15,-9-5 0,-5-1 0,-1 2 16,-3 4-16,-6 1 0,-6 3 15,4-1-15,3 1 0,-12-2 16,-4 1-16,0 5 0,1 4 16,-4 2-16,-2 1 0,-5 4 15,-3 2-15,1-5 0,0-2 16,-2 2-16,0 2 0,-5 3 16,-1 1-16,-4 1 0,-2 0 15,-4 1-15,0 1 0,0 7 16,2 6-16,-2-17 0,3 2 15,-2 4-15,1 3 0,1-2 0,2-2 16,0 7-16,0 4 0,-3-3 16,1 0-16,0-3 0,-4 0 15,1-1-15,1-1 0,-3-3 16,-1-1-16,-2-3 0,-1 1 16,-4-3-16,0-3 0,-4 0 15,-1-1-15,-4 0 0,0-1 16,-3-1-16,3-1 0,-5-4 15,-4 0-15,-2-2 0,0-3 0,-5 0 16,-2-2-16,-1 0 0,-1-1 16,-6-1-16,-7-1 15,1 0-15,2-1 0,-10-1 0,-2-3 16,-1 2-16,-4 1 0,-9 0 16,0 0-16,5-2 0,4-2 15,-7 0-15,-7 1 16,4 2-16,2 0 0,-33-2 0,7-1 15,9-2-15,5-1 0,1 1 16,-3 0-16,1 2 0,2 2 16,-3-2-16,-1-1 0,2 1 15,3-1-15,-4 1 0,-1 2 16,0-2-16,3 0 0,-6-1 16,-2-1-16,5-3 0,2-1 0,-4 2 15,-2 1-15,-1 2 0,1 1 16,-3 0-16,-2 0 15,7-3-15,2-2 0,-5 1 0,-2 0 16,3 2-16,3 2 0,-6 0 16,-6-2-16,10 5 0,3 2 15,-1 1-15,-2 0 0,0 3 16,2 2-16,-12-1 0,-9 0 16,-3 1-16,-1 1 15,26-2-15,17 0 0,-12 2 16,-10-1-16,18-3 0,12-3 0,-11 6 15,-10 6-15,17-6 0,13-4 16,-8 1-16,-3-1 0,8 1 16,6 0-16,1-7 0,0-2 15,6 1-15,5 1 0,-1-1 16,4 1-16,5 1 0,6 1 0,3-5 16,0-4-16,3 4 0,3 3 15,3-4-15,-1-4 16,1 1-16,1 0 0,3-5 0,1-4 15,2 7-15,3 0 0,-2-6 16,1-6-16,-1 4 0,-1-1 16,2-5-16,1-5 0,0 2 15,0 3-15,0-7 0,0-5 16,1 3-16,2 3 0,0-7 16,-1-4-16,1 7 0,1 5 0,-1-6 15,0-5-15,1 5 0,-3 2 16,1-8-16,0-4 0,-1 14 15,2 6-15,0-12 0,-3-3 16,3 8-16,-2 3 0,1-7 16,-2 1-16,0 6 0,2 1 0,0-4 15,1 1-15,0 8 16,1 3-16,-2-2 0,-1-1 16,2 5-16,3 3 0,-3 1 15,0 0-15,0 3 0,-2 1 0,1 3 16,-1 3-16,1 0 0,2 0 15,0 2-15,4 1 0,-2-2 16,-1 2-16,4 1 0,3 2 16,-1 0-16,3 1 0,8 0 15,5 2-15,-5-1 0,0 0 0,12 0 16,3-1-16,1 2 16,-5 2-16,16 2 0,3 1 15,1-2-15,-2 0 0,15-2 16,3 0-16,-6 0 0,-4 0 0,18 0 15,3 1-15,-5 1 0,-5 0 16,43 4-16,-5-3 0,-13-3 16,-10-1-16,13 1 0,10 0 15,-17 2-15,-14 0 0,17-2 16,11-1-16,-13 0 0,-8 2 0,8-1 16,10-2-16,-11 2 0,-5 1 15,13 0-15,9-1 16,-13-2-16,-10 0 0,13 0 0,9-1 15,-13 3-15,-7 2 0,8-1 16,7 0-16,-11 1 0,-10 0 0,11-1 16,4-1-16,-11 0 15,-7-1-15,9 1 0,9 0 16,-10 0-16,-10 0 0,10 0 16,8 1-16,-15 0 0,-6 1 0,8-1 15,3 1-15,-8-1 0,-5 0 16,12 0-16,6 1 15,-13-2-15,-10-1 0,9 3 0,2 1 16,-6 1-16,-6-2 0,1 0 16,2 1-16,-14 2 0,-10-1 0,7 0 15,4-1-15,-6-1 16,-4-1-16,2 0 16,3 2-16,-8 4 0,-5 3 0,-2-4 15,-2-3-15,-7 3 0,-4 2 16,0-1-16,1 0 0,-3-1 15,-1 0-15,-3 0 0,0 2 16,-4-1-16,-3 2 0,-4-5 16,3 4-16,-5-1 0,2 1 0,0 6 15,4 4-15,-3-2 0,0-4 16,4 9 0,-1 6-16,-2-1 0,-2 4 15,1-5-15,-1-3 0,3 9 16,0 1-16,-2-4 0,0-3 0,0 8 15,2 4 1,-1-3-16,-2-4 0,0-1 0,-1-1 16,-1-1-16,-1-2 0,1-1 15,-1 0-15,-1-1 0,0-1 16,0 0-16,0-1 0,-1-4 16,0-3-16,0 3 0,0 0 15,0-1-15,0 0 0,0-2 16,0-1-16,-1-2 0,0-1 0,0 0 15,1 0-15,-1-3 0,1 0 16,0-1-16,0-1 0,0 1 16,0-1-16,0-3 0,0 0 15,0-2-15,0 0 0,0 0 16,0 1-16,0-2 0,0 0 0,0 0 16,0 0-1,0-3-15,0 0 0,0 0 0,0 0 16,0 2-16,0-2 15,0 0-15,0 3 0,0-3 0,0 0 16,0 0-16,0 0 0,0 0 16,0 3-16,0-3 0,0 0 0,0 0 15,0 0-15,0 0 16,0 0-16,0 0 0,0 0 16,0 0-16,0 0 0,0 0 15,-1-7-15,-1 1 0,-2 1 0,1-1 16,-1 2-16,1 0 0</inkml:trace>
  <inkml:trace contextRef="#ctx0" brushRef="#br0" timeOffset="797836.1448">8411 14282 0,'0'0'0,"0"0"0,0 0 15,0 0-15,0 0 0,0 0 0,0 0 16,-20 29-16,20-29 0,-17 24 16,6-7-16,0 0 0,0 3 15,1 2-15,1 3 0,3-3 16,0 0-16,4 5 0,3 0 16,4-4-16,2-1 0,5-5 15,4-3-15,0-2 0,0-1 0,9-5 16,4-5-16,-4-1 0,-2-3 15,-2-6-15,-2-6 16,-2-1-16,-2 0 0,-5-6 0,-1-3 16,-3 0-16,0 4 0,-5-6 15,-4 0-15,-3 8 0,-2 1 0,-7-2 16,-7 1-16,2 4 16,0 1-16,2 2 0,-1 1 15,1 5-15,3 5 0,0 3 0,3 2 16,7 2-16,-1-1 0,3 1 15,0-2-15,0 0 16</inkml:trace>
  <inkml:trace contextRef="#ctx0" brushRef="#br0" timeOffset="798252.8401">8839 14357 0,'0'0'0,"0"0"0,0 0 16,0 0-16,0 0 0,-7 26 0,7-26 16,-15 25-16,15-25 0,-18 33 15,8-12-15,0 0 0,1-2 16,-2 1-16,2-3 0,-2 3 0,2-3 16,2-3-16,1-3 15,2-1-15,0-2 0,3-7 16,1-1-16,4-4 0,-2-1 0,1-4 15,3-2-15,-3-3 0,2-1 16,6-6-16,3-1 0,0 1 16,0 3-16,2 2 0,1 0 15,-1 1-15,-2 2 0,5 2 16,2 4-16,-6 4 0,2 2 16,2 3-16,-2 3 15,-5 1-15,-2 2 0,0 6 0,-1 3 16,-2 1-16,-3 2 0,-2 0 15,-2 1-15,-1 0 0,-1 0 0,-2 1 16,-2 0-16,1-2 16,-1-2-16,3-3 0,-3-1 0,3-3 15,0-3-15,0 0 0</inkml:trace>
  <inkml:trace contextRef="#ctx0" brushRef="#br0" timeOffset="798603.1816">9709 14353 0,'0'0'0,"0"0"16,0 0-16,0 0 0,-14-16 0,14 16 16,-29-12-16,29 12 15,-36-11-15,13 6 0,-4 3 16,3 1-16,1 1 0,-4 3 15,3 3-15,5 1 0,5 1 16,4 3-16,5 3 0,5 0 16,5 3-16,5 1 0,6 2 15,-2-1-15,1-1 0,2 3 0,-2-3 16,-3 0-16,-2-1 0,-5-1 16,-5-2-1,-9-3-15,-8-4 0,0 0 0,-2-3 16,-3-2-16,-2-1 15,-1-4-15,1-1 0,2-4 0,1 1 16,5 0-16,2 2 0,3 1 16</inkml:trace>
  <inkml:trace contextRef="#ctx0" brushRef="#br0" timeOffset="799053.3135">10036 14227 0,'0'0'0,"0"0"0,0 0 16,0 0-16,0 0 0,-1 24 0,1-24 15,-10 26-15,1-7 0,-2 0 0,-2 3 16,-1-1-16,2 2 0,0-2 16,1 0-16,-1 4 0,1-2 15,1-3-15,1 0 16,1-5-16,1-1 0,1-4 0,3-3 15,1-4-15,2-3 0,0 0 16,3-6-16,0 0 0,2-2 0,6-5 16,3-2-16,3 1 15,0 0-15,2 2 0,0 1 0,2 2 16,3 2-16,5 3 0,-2 3 16,-4 2-16,-3 4 0,-3 2 15,-3 2-15,-3 1 0,-2 2 16,-4 1-16,-2 2 0,-3-4 15,-3 1-15,-7 0 16,-5-1-16,-4-1 16,-3 0-16,0-2 0,0-2 0,-8-3 15,-2-2-15,4 0 0,2-1 0,3-3 16,2-1-16,4-2 16,1 1-16,4 1 0,2 1 15,2 0-15</inkml:trace>
  <inkml:trace contextRef="#ctx0" brushRef="#br0" timeOffset="799197.8653">10371 14783 0,'0'0'0,"0"0"0,0 0 16,0 0-16,0 0 0,-11 21 0,11-21 15,0 0-15</inkml:trace>
  <inkml:trace contextRef="#ctx0" brushRef="#br0" timeOffset="831237.5856">7724 14722 0,'0'0'0,"0"0"0,0 0 0,0 0 15,0 0-15,0 0 0,0 0 16,-28-13-16,28 13 0,0 0 16,-26-9-16,26 9 0,-26-7 15,9 3-15,-3 1 0,1 0 16,-1 2-16,-2 0 0,-2 1 0,-2-1 16,-2 0-16,-14 0 15,-4 0-15,2 2 0,2 0 16,-11 1-16,0 0 0,4 0 0,2 1 15,-8 0-15,1 1 16,8-2-16,4 0 0,3 0 16,4 1-16,3 0 0,3-1 0,7 0 15,5 1-15,6-2 16,4-1-16,5 0 0,4 0 0,8 0 16,2 0-16,4 1 0,4 1 15,7 1-15,4 1 0,3-2 16,2 1-16,3 1 0,2 1 0,10 1 15,1 1-15,-2-1 0,-3-2 16,3 1-16,1 1 0,0 0 16,-4-1-16,-3 0 0,-1-5 15,-7 1-15,-3 0 0,-6-2 16,-5-2-16,-5 0 0,-3 1 16,-7 0-16,0-1 0,-4 1 15,-1 2-15,-2 0 0,-3-5 16,-1 3-16,-2 0 0,-6 0 15,-1-1-15,-6 0 0,-5 1 0,-3 0 16,-1 0-16,-4 1 0,-1 1 16,-5 1-16,-3 1 15,2 1-15,-3-2 0,-11 2 0,-4-1 16,3 0-16,2-1 0,-10 2 16,0 2-16,3-3 0,0 1 0,4-2 15,3-1-15,5 2 16,4 1-16,1 1 0,7-3 15,7 0-15,6-2 0,8 1 16,2 1-16,4-2 0,3-2 16,5 3-16,0 0 0,6-2 0,4 1 15,0 1-15,4 1 0,6 0 16,0-1-16,2 1 0,2 1 16,-1-1-16,2 1 0,0 0 15,0 1-15,-3-1 0,1 0 0,-6-1 16,-1-1-16,-4 0 15,-3 1-15,-3-1 0,-3-1 16,-3 1-16,-5 0 0,-6 0 0,-6 0 16,-1-2-16,-3-1 0,-7 0 15,-5-1-15,-11 0 0,-3 0 16,-4 1-16,-3 0 0,-15 0 16,0-2-16,-2 0 0,-5 0 15,-8 2-15,2 1 0,-12 1 16,4 2-16,5-2 0,6 0 0,-35 1 15,13 1-15,10-2 16,8-2-16,4 0 0,3-2 16,13 4-16,9 3 0,-1-1 0,0-1 15,-2-4-15,0-4 0,4 4 16,2 1-16,3-1 0,4-1 16,-7 2-16,-3 0 0,5 3 15,4 1-15,-8-2 16,-5 0-16,0-1 0,1 2 0,1 2 15,4 1-15,-2-1 0,-3 0 0,-7 2 16,-8 2-16,9-1 16,5-1-16,0 3 0,0 0 0,1 0 15,3 0-15,-3-2 0,-3 2 16,10-1-16,2 0 0,1-2 16,0-1-16,-1-1 0,2 0 15,1 0-15,-3 0 0,2 0 16,0 3-16,-7-3 15,-8 0-15,9 1 0,7-1 0,3-2 16,1 0-16,1 0 0,1 2 16,1-1-16,4 1 0,3-3 15,3-2-15,1 0 0,3 0 16,14 2-16,0 0 0,0-3 0,-2 0 16,3-1-16,3 2 0,0 0 15,2-1-15,0 2 0,1 2 16,1-1-16,1-1 0,1 0 15,0-1-15,4 2 0,3 1 16,1 0-16,2-1 0,1 1 16,3 0-16,5 1 0,0 0 0,4-1 15,1 1-15,11-1 0,3-1 16,1 0-16,5 0 0,0-2 16,1 0-16,12-1 0,2 1 15,1-1-15,-4 0 0,10-1 16,-2-2-16,0 0 0,-1 0 15,5 2-15,5 0 16,13-1-16,-1 0 0,-12 3 0,-10 1 16,38-4-16,0-2 15,-22 1-15,-14 3 0,11-4 16,8 0-16,-10 1 0,-6 0 0,11 2 16,9-1-16,-10 1 0,-8 1 15,13 1-15,8 1 16,-10-1-16,-5 1 0,2-1 0,4-1 15,-13 5-15,-8 2 0,14-2 16,10 0-16,-15-1 0,-9 0 0,11 1 16,4 0-16,-10 0 15,-8-1-15,7 1 0,1 0 16,-7 0-16,-4 3 0,7 1 16,3 0-16,-12 0 0,-9-1 0,4-2 15,5-2-15,-13 2 0,-9-1 16,0 3-16,1 4 0,-9-2 15,-6 0-15,-19-2 0,-10-2 16,4 0-16,2-1 0,1 0 16</inkml:trace>
  <inkml:trace contextRef="#ctx0" brushRef="#br0" timeOffset="845134.4019">20108 15586 0,'0'0'0,"0"0"16,25 0-16,-25 0 0,25 2 16,-8 1-16,3 0 0,2-1 15,2 0-15,10 1 0,4 0 16,-2 0-16,1-1 0,12 1 15,4 1-15,-4-1 0,-5-1 16,14 1-16,5 0 16,3 0-16,2 0 0,-9-1 15,-8 0-15,7 1 0,1 1 16,-1-3-16,0 2 0,5-1 0,-4 0 16,-3 0-16,-1 1 0,1-1 15,0 1-15,-5-2 0,-3 1 16,4-1-16,5 0 0,-3 1 15,-1 2-15,21-3 0,-9-2 16,-3 0-16,0-1 0,-5 4 16,-1-1-16,-4 1 0,-1-1 0,7-1 15,3 0-15,-4 0 0,-6 0 16,-1 0-16,0 0 0,4-1 16,2 0-16,-2 0 0,-1 0 15,-3-2-15,0 2 0,3 1 16,1 0-16,-7-2 0,-3-2 15,6 3-15,3 1 0,-3-2 16,-3 1-16,3-2 0,-1-1 16,1 1-16,-1 2 0,1 1 15,1 0-15,0-3 0,-1-1 0,1 0 16,0 1-16,-5-1 0,-3 1 16,7-1-16,4-1 0,-7 0 15,-3 1-15,4-3 0,1-1 16,-1-1-16,-1 0 0,-1 0 15,1 2-15,-2 2 0,0 0 16,0-2-16,0-1 0,-1 3 16,1 1-16,-4-1 0,0-1 15,-12 2-15,4-1 0,3 2 0,2 0 16,-4 1-16,2-1 0,1 2 16,-1-1-16,3 0 0,0-1 15,0 1-15,-2 0 0,2 1 16,2-1-16,-3 1 0,1 0 15,2 0-15,1 0 0,0 0 16,-2-1-16,2 1 0,0 1 0,-2 1 16,-2 2-16,1-2 15,0 0-15,-3 0 0,-1-1 16,-1 2-16,1 2 0,-4 0 0,0-1 16,-3 0-16,-3 0 0,2 3 15,-1 2-15,-3-3 0,-2-1 16,0 2-16,0 0 0,-6-2 15,-3 0-15,-3 0 0,-3 0 16,-1 0-16,-2-2 0,-2 2 16,-1 1-16,-3-1 0,-3-1 0,-5 1 15,-3-1-15,-3 1 0,-1 1 16,-6-4-16,-1 0 0,-4 1 16,-3 0-16,-3-3 0,-3-1 15,-3 1-15,-1 3 0,-14-1 16,-4 1-16,-1 0 0,1 1 15,-12-1-15,1 0 0,2-1 16,3-3-16,-12 1 0,-1-1 16,3 2-16,3 2 0,-38-3 15,8-3-15,11 2 0,9 0 0,2 1 16,-1-1-16,3 1 0,2-3 16,-3-1-16,0-2 0,5 4 15,3 3-15,-2-5 0,-1-3 16,8-1-16,5 0 0,-3 2 15,-3 2-15,2-1 0,3-1 16,-4 2-16,-3 1 0,8 1 16,4 1-16,1-3 0,2-1 15,2 4-15,1 1 0,1 0 16,3 0-16,6-1 0,4-1 0,6 2 16,4 0-16,-1 0 0,0 1 15,5-2-15,2-2 0,8 2 16,5 1-16,3 1 0,6 0 15,0 2-15,2 0 0,0-1 16,1-1-16,7 0 0,4 2 16,8 0-16,8 0 0,8-1 0,6 1 15,11 0-15,9 0 16,5-1-16,6 0 0,28 0 0,8 1 16,16 0-16,-4 1 0,67 2 15,-8 2-15,-15 2 0,-9 2 16,-4 4-16,-1 4 0,-14-2 15,-10-3-15,-14 0 0,-8 0 16,-16-6-16,-12-2 0,-10-6 16,-5-5-16,-20 2 0,-14 1 0,-9 0 15</inkml:trace>
  <inkml:trace contextRef="#ctx0" brushRef="#br0" timeOffset="850539.6212">6052 16406 0,'0'0'0,"-15"-6"0,-2-2 0,2 1 0,-3-1 16,-11-3-16,-7-1 16,-8-4-16,0 1 0,-9 2 0,-3 1 15,-9 0-15,2 1 0,-12 0 16,0 1-16,6-1 0,4 1 15,-16 2-15,-3 1 0,6 3 16,5 2-16,-57 3 16,-9 2-16,26 0 0,15-1 0,-4 1 15,1 0-15,9 2 0,5-1 16,1 1-16,1-1 0,-3 3 16,0 1-16,-8 2 0,-5 1 15,4 2-15,4 1 0,-5-1 16,-5 1-16,5 2 0,3 1 0,1 0 15,1 0-15,2 4 0,2 1 16,0 0-16,-2 0 16,3 3-16,5 2 0,-1 2 15,1 0-15,9 0 0,5-2 0,0-1 16,2 1-16,10 1 0,5 1 16,7 3-16,0 3 0,5-2 15,5-3-15,3 2 0,1 0 16,15-4-16,10-4 0,5 2 0,4 2 15,7 4-15,5 1 0,9-5 16,6-5-16,2 0 0,-1 1 16,10-3-16,10-1 0,6 0 15,3 0-15,9-3 0,4-2 16,7-2-16,7 0 0,9-1 16,8-1-16,6 0 0,2 2 15,11 0-15,9 1 0,5 0 0,4 0 16,10 1-16,8 3 0,-1 2 15,-1 0-15,8 2 0,7 1 16,-6-1-16,-5 0 0,3 1 16,2-1-16,-9 3 0,-5 1 15,5 2-15,3 0 0,-6-1 16,-3 0-16,5-2 0,2-3 16,-9 2-16,-5 2 0,1-7 15,1-5-15,-10-7 0,-7-7 0,-5-2 16,-5-2-16,-10-3 0,-8-2 15,-4-10-15,-3-5 0,-6-1 16,-4-1-16,0-1 0,0-2 16,-9-5-16,-9-5 0,-3-1 15,1-1-15,-6 1 0,-3-1 0,-6 2 16,-3-1-16,-5-1 16,-1-3-16,-4-1 0,-8-1 15,-3 1-15,-5 4 0,-4-1 16,-2 0-16,-5-2 0,-3-2 0,-7 3 15,-8 2-15,-4 3 0,-4 5 16,-3-5-16,-2-3 0,-7 3 16,-4 3-16,-8-4 15,-5-1-15,-5 3 0,-7 1 0,-9-3 16,-7-4-16,1 4 0,2 1 0,-13 1 16,-11 0-16,4 1 15,-3 0-15,-9 2 0,-6 2 16,-4-2-16,-4 0 0,-7 5 15,-3 4-15,3 3 0,0 0 0,-7-4 16,-4-3-16,5 7 0,4 4 16,-14 2-16,-9 1 0,0-3 15,0 0-15,-5 3 0,-4 2 16,6 2-16,4 3 0,47 2 16,32 2-16,19 1 0</inkml:trace>
  <inkml:trace contextRef="#ctx0" brushRef="#br0" timeOffset="854827.7987">8702 17804 0,'0'0'0,"0"0"15,0 0-15,0 0 0,0 0 0,0 0 16,0 0-16,0 0 0,-27-10 16,27 10-16,-24-3 15,24 3-15,-30-2 0,11 2 0,-6 1 16,1 1-16,0 2 0,-3 3 15,-2 3-15,-5 4 0,5 1 16,1 4-16,3 0 0,3 2 0,3 0 16,3 6-16,6 2 0,6-3 15,3-2-15,9-1 16,7 0-16,3-3 0,3-2 0,6-2 16,6-1-16,6-2 0,1-2 15,1-6-15,6-4 0,-11 1 16,-7-1-16,-7 0 0</inkml:trace>
  <inkml:trace contextRef="#ctx0" brushRef="#br0" timeOffset="855316.654">9125 17951 0,'0'0'0,"0"0"0,0 0 16,0 0-16,0 0 0,0 0 15,0 0-15,0 0 0,0 0 16,0 0-16,1-23 0,-1 23 16,0 0-16,0 0 0,-2-23 15,2 23-15,0 0 0,-10-19 0,10 19 16,-12-10-16,4 7 0,-4-1 16,-2 1-16,-3 1 0,0 2 15,-2 3-15,0 3 16,0 1-16,-1 1 0,-5 3 0,0 1 15,3 0-15,3-1 0,5 0 16,3 2-16,4 0 0,4-1 16,5 0-16,4-1 0,2-2 0,2-2 15,3-2-15,4-2 16,2-4-16,0-2 0,2-1 16,0-3-16,-2 0 0,-2-1 0,4-3 15,0-1-15,-3-2 0,0-1 16,-4 1-16,-3 3 15,-4 4-15,-3 3 0,0 1 0,-1 0 16,-1 3-16,-2 0 0,1 5 16,-2 0-16,0 2 0,1 1 0,0 5 15,1 2 1,-1-1-16,0-2 0,1 2 0,3 1 0,-2-1 16,0-1-16,2-1 0,2-2 15,-1-1-15,1-2 0,-2-2 16,0 1-16,-1-2 0</inkml:trace>
  <inkml:trace contextRef="#ctx0" brushRef="#br0" timeOffset="855544.3685">9394 17884 0,'0'0'0,"0"0"0,0 0 16,0 0-16,2 24 0,-2-24 15,-3 28-15,-1-10 0,-2 4 16,-3 7-16,-4 7 16,1-4-16,0 0 0,-4 7 0,2-2 15,-3 4-15,2-5 0,1-4 16,1-5-16,4-7 0,1-7 16,1-2-16,2-2 0,0-1 15</inkml:trace>
  <inkml:trace contextRef="#ctx0" brushRef="#br0" timeOffset="855795.6365">9398 17863 0,'0'0'16,"0"0"-16,0 0 0,29 0 16,-29 0-16,31 4 0,-14 2 15,1 0-15,2 2 0,7 3 16,-1 0-16,-3 2 0,-3-1 0,-3 1 15,-3 1-15,-3 1 0,-3-1 16,-6 0-16,-5 0 16,-5-2-16,-2-1 0,-3-1 15,-2-2-15,-1-2 0,-3-2 0,-5-4 16,-2-5-16,5 2 0,5 1 16,2-1-16</inkml:trace>
  <inkml:trace contextRef="#ctx0" brushRef="#br0" timeOffset="856061.8521">10042 17715 0,'0'0'16,"0"0"-16,0 0 0,0 0 0,0 0 15,-4 33-15,4-33 0,-13 28 16,13-28-16,-21 36 0,6-15 15,2-2-15,0 1 0,-1 6 16,1 1-16,4-2 0,0-1 0,2-3 16,3-1-16,3-1 15,3-2-15,8-1 0,5-1 16,3-2-16,2-3 16,-2-3-16,0-1 0,6-5 0,3-5 15,-6 1-15,-4 0 0,-2 1 16</inkml:trace>
  <inkml:trace contextRef="#ctx0" brushRef="#br0" timeOffset="856262.7603">9805 17856 0,'0'0'0,"0"0"15,0 0-15,27 2 0,-27-2 16,25 5-16,-5-1 0,1 1 15,1 0-15,8 2 0,2 1 16,-3 0-16,0-1 0,-2-2 16,-2-2-16,-4-1 0,-4 0 15,-1 0-15</inkml:trace>
  <inkml:trace contextRef="#ctx0" brushRef="#br0" timeOffset="856463.0469">10366 17912 0,'0'0'0,"0"0"15,0 0-15,0 0 0,0 0 0,-7 24 16,7-24-16,-10 19 0,10-19 16,-12 25-16,5-11 0,-1-2 15,1-1-15,-1-1 0,0-1 16,2-1-16,0 0 0,2-2 15,-1 0-15,2-1 0</inkml:trace>
  <inkml:trace contextRef="#ctx0" brushRef="#br0" timeOffset="856633.7437">10482 17646 0,'0'0'0,"0"0"0,0 0 15,0 0-15,0 0 0,21 13 16,-21-13-16,0 0 0,14 23 0,-14-23 16,11 22-16,-6-11 0,-1 0 15,1-2-15,-2-1 0,0-1 16</inkml:trace>
  <inkml:trace contextRef="#ctx0" brushRef="#br0" timeOffset="856965.7436">10685 17856 0,'0'0'0,"0"0"0,0 0 15,0 0-15,-1 28 0,1-28 0,-5 22 16,5-22-16,-4 29 0,2-13 16,0 0-16,-1 0 0,1 0 15,1-2-15,0 0 16,1-3-16,1-1 0,0-1 0,0-2 15,2-1-15,0-1 0,1-1 16,2-3-16,3-2 0,2-4 16,2-3-16,2-2 0,1-1 15,-1-1-15,5-2 0,0 0 16,0 1-16,1 1 0,1-1 16,1 0-1,-3-1-15,-4 2 0,-1 1 0,-3 1 16,-2 0-16,-2 0 0,0 2 15,0-1-15,-3 2 0,1 2 16,-2-1-16</inkml:trace>
  <inkml:trace contextRef="#ctx0" brushRef="#br0" timeOffset="857380.5738">10998 18024 0,'0'0'16,"0"0"-16,0 0 0,0 0 0,0 0 15,20 17-15,-20-17 0,20 6 16,-8-4-16,1-2 0,1 0 16,0 0-16,-1-1 0,1-2 15,2-1-15,0-2 0,2 0 16,-2-1-16,0 0 0,-2-2 15,1 1-15,0-5 0,-1 0 16,-2-1-16,-2 1 0,-1 0 16,-2-1-16,-3 1 0,-1 2 0,-5 1 15,-3 1-15,-2 0 0,-1 1 16,-4 3-16,-3 3 0,-1 3 16,1 3-16,-4 4 0,-2 4 15,1 0-15,1 1 0,2 3 16,2 3-16,1 7 0,7 3 15,5 0-15,4 0 0,7-1 16,4-3-16,9 2 0,6-1 16,1-1-16,0-2 0,-3-1 0,-5-5 15,-4-4-15</inkml:trace>
  <inkml:trace contextRef="#ctx0" brushRef="#br0" timeOffset="858648.8675">11751 17938 0,'0'0'15,"0"0"-15,0 0 0,0 0 0,0 0 16,0 0-16,0 0 0,0 0 16,16 14-16,-16-14 0,4 21 15,-4-21-15,2 29 0,-1-15 16,-1 0-16,0 0 0,-1 1 15,0 1-15,-1 0 0,-1-2 0,-1 0 16,0-1-16,-2-1 16,1-2-16,-2-2 0,-1-3 0,0-4 15,0-3-15,0-4 0,2 2 16,-1 0-16,1 0 0</inkml:trace>
  <inkml:trace contextRef="#ctx0" brushRef="#br0" timeOffset="859032.5263">12432 17194 0,'0'0'0,"0"0"15,0 0-15,0 0 0,0 0 0,0 0 16,0 0-16,0 0 0,-27-1 16,27 1-16,-27 4 0,27-4 15,-35 6-15,14 0 0,-3 4 16,1 0-16,1 2 0,-8 4 15,-1 1-15,5 4 0,2 3 16,10 1-16,6 1 0,4-4 0,2-2 16,7 4-16,6-2 15,7-1-15,6-2 0,6 6 16,5 6-16,-6-5 0,-6-6 0,-4-3 16</inkml:trace>
  <inkml:trace contextRef="#ctx0" brushRef="#br0" timeOffset="859466.0396">12941 17348 0,'0'0'0,"0"0"0,0 0 16,0 0-16,0 0 0,0 0 0,-15-17 16,15 17-16,-20-10 0,20 10 15,-28-9-15,11 5 0,1 2 0,-5 4 16,-2 1-16,1 0 0,0 1 15,-6 5-15,2 2 16,2 3-16,3 0 0,4 3 16,1 0-16,6-2 0,5-3 0,5-1 15,4-1-15,2-1 0,0-1 16,9-3-16,5-2 0,-1-2 16,1-1-16,1-4 0,1-2 15,5-4-15,-2-2 0,-1-2 16,1-3-16,-6 1 0,-2 2 15,-4 3-15,-2 2 0,-2 3 16,-2 1-16,-2 2 0,0 0 16,-3 4-16,0 2 0,-1 6 15,-1 4-15,0 1 0,0 3 0,1 1 16,0 3-16,2-2 0,-1 1 16,2 3-16,2 0 0,0-3 15,2-1-15,4-4 0,4-4 16,-1-6-16,2-3 0,-4-1 15,-2 0-15,-2 1 0</inkml:trace>
  <inkml:trace contextRef="#ctx0" brushRef="#br0" timeOffset="859698.8971">13302 17317 0,'0'0'0,"0"0"0,0 0 15,-10 27-15,10-27 0,-16 37 16,0-7-16,0 6 0,-2 4 16,-4 14-16,0 3 0,-2 8 0,1-5 15,-4 9-15,-1 6 0,7-15 16,5-13-16,2-6 0,3-9 16,4-10-16,2-7 0,1-8 15,2-8-15,1-14 16,1-10-16,0 6 0,0 4 15,0 3-15</inkml:trace>
  <inkml:trace contextRef="#ctx0" brushRef="#br0" timeOffset="859932.51">13166 17209 0,'0'0'16,"0"0"-16,22 2 0,-7-1 0,3 0 15,4 3-15,3 3 0,7 5 16,0 2-16,1 1 0,2 0 15,3 6-15,-6 1 0,-6 1 16,-4 0-16,-5-1 0,-4-2 0,-4-2 16,-5-2-16,-6 1 15,-6-2-15,-6-3 0,-6-2 16,-3-2-16,-2-2 0,-5-4 0,-3-2 16,2-2-16,1-2 0,2 0 15,6 1-15,4 0 0</inkml:trace>
  <inkml:trace contextRef="#ctx0" brushRef="#br0" timeOffset="860233.168">14023 17177 0,'0'0'0,"0"0"0,0 0 16,0 0-16,-18 32 0,18-32 0,-21 29 15,8-11-15,0 0 0,-2 4 16,-2 2-16,-1 4 16,1-3-16,4-1 0,3-4 15,4 0-15,4-3 0,3-1 0,4-1 16,1-3-16,3-1 0,2-4 15,1-2-15,5-3 0,3-4 16,-3 1-16,-2 0 0,-3 0 16</inkml:trace>
  <inkml:trace contextRef="#ctx0" brushRef="#br0" timeOffset="860416.3461">13753 17253 0,'0'0'0,"0"0"0,0 0 16,0 0-16,29 14 0,-29-14 0,35 11 15,-12-5-15,4 1 0,1-1 16,3-1-16,9 1 0,0-1 16,-6 0-16,-6-1 0,-3 0 15</inkml:trace>
  <inkml:trace contextRef="#ctx0" brushRef="#br0" timeOffset="860616.9047">14300 17413 0,'0'0'0,"0"0"0,0 0 16,-11 25-16,7-15 0,-1 2 15,1 1-15,-1 0 0,1 1 0,0 2 16,-1-1-16,2-2 0,1-2 16,-1-1-16,1-3 0,1 0 15</inkml:trace>
  <inkml:trace contextRef="#ctx0" brushRef="#br0" timeOffset="860790.8046">14325 17017 0,'0'0'0,"0"0"16,0 0-16,0 0 0,0 0 15,0 0-15,29 10 0,-29-10 0,0 0 16,20 20-16,-20-20 16,12 21-16,-8-12 0,1-2 15</inkml:trace>
  <inkml:trace contextRef="#ctx0" brushRef="#br0" timeOffset="861117.2469">14543 17235 0,'0'0'0,"0"0"0,0 0 0,-4 23 16,4-23-16,-7 29 0,1-10 15,0 2-15,0 1 0,0 1 16,1-2-16,2-1 15,0 0-15,1 2 0,0-3 0,4-3 16,4-2-16,1-5 0,3-2 16,0-3-16,0-2 0,1-4 15,1-3-15,4-2 0,1-2 0,3-6 16,2-4-16,-2 1 0,-2 1 16,3-2-16,-1 1 0,-2 2 15,1 2-15,-5 0 0,-4-1 16,1 3-16,0 3 0,-2 1 15,-1 1-15,-3 2 0,0 1 0,-1-1 16,-1-1-16,0 1 0,-1 1 16,0 1-16</inkml:trace>
  <inkml:trace contextRef="#ctx0" brushRef="#br0" timeOffset="861685.985">15311 17405 0,'0'0'0,"0"0"15,0 0 1,0 0-16,-2-29 0,2 29 0,0 0 0,-13-22 16,13 22-16,-18-16 15,9 10-15,-4 3 0,-5 1 16,1 2-16,-2 0 0,-2 3 0,-1 1 16,-6 4-16,1 2 0,-1 5 15,1 4-15,2-2 0,4-1 16,2 5-16,4 1 0,5-3 15,4-1-15,7 0 0,5 1 16,5-4-16,5-2 0,3-5 16,3-4-16,1 0 0,2 0 0,2-8 15,0-5-15,-2-2 16,-1-2-16,4-5 0,2-2 16,-6 1-16,-3 1 0,-3-1 0,-4 0 15,-3 3-15,-2 4 0,-2 1 16,-2 0-16,-1 4 0,-2 0 15,0 3-15,-1 0 16,-1 4-16,-3 3 0,-1 5 0,0 5 16,0 1-16,-1 1 0,0 3 15,-1 4-15,1-1 0,-1-1 0,0 6 16,-1-1-16,1-3 0,2-2 16,2 0-16,2 1 15,0-13-15,1-12 0,0 1 0,-1 1 16,0 2-16</inkml:trace>
  <inkml:trace contextRef="#ctx0" brushRef="#br0" timeOffset="861984.4636">15718 17202 0,'0'0'0,"0"0"0,0 0 15,0 0-15,0 0 0,0 0 16,-6 24-16,6-24 0,-16 28 0,2-8 16,-2 4-16,-1 0 0,2 0 15,-4 7-15,2-2 16,0-1-16,1-1 0,0 4 0,4 0 16,3-6-16,3-5 0,4-1 15,6-1-15,1-1 16,3-3-16,6-3 0,6-2 15,-2-5-15,1-3 0,9-7 0,3-4 16,-6 2-16,-4 1 0,-4 1 16</inkml:trace>
  <inkml:trace contextRef="#ctx0" brushRef="#br0" timeOffset="862218.6416">15486 17267 0,'0'0'0,"0"0"15,0 0-15,26 6 0,-15-2 0,5 0 16,6 1-16,0 0 0,0 1 16,11 1-16,5 0 15,-3-1-15,-2 0 0,7 1 0,0 1 16,-5-1-16,-4-2 15,-6 0-15,-5-2 0,-4 0 16</inkml:trace>
  <inkml:trace contextRef="#ctx0" brushRef="#br0" timeOffset="862568.8805">15863 17520 0,'0'0'0,"0"0"15,0 0-15,0 0 0,29 13 0,-29-13 16,29 10-16,-14-5 0,-1 1 0,4-2 16,3 1-16,0-1 0,1-1 15,6-1-15,-3-3 16,-2-2-16,-1-1 0,-1-3 0,-1-1 16,-4-1-16,-3 0 0,-5-3 15,-2-1-15,-4-2 0,-4 0 16,-4 2-16,-1 1 0,-4 2 15,-4 2-15,-3 4 0,-6 3 16,0 6-16,0 3 0,-8 5 16,-1 0-16,5 1 0,4 0 15,4 4-15,5 3 0,4 1 0,3-1 16,8 9-16,8 2 16,5-6-16,6 0 0,13 2 0,7-1 15,-1-4-15,-2-2 16,-7-5-16,-7-3 0,-4-3 0</inkml:trace>
  <inkml:trace contextRef="#ctx0" brushRef="#br0" timeOffset="899208.2211">7803 17275 0,'0'0'0,"0"0"0,0 0 0,0 0 15,0 0-15,0 0 0,0 0 16,19 13-16,-19-13 0,0 0 16,0 0-16,0 0 0,-14 17 0,14-17 15,0 0-15,-30 8 0,30-8 16,-35 5-16,15-4 0,-2 0 16,-4-1-16,-2 0 0,-3 0 15,-12 1-15,-1 0 0,-4-1 16,-1 1-16,-12 0 0,3 1 15,-12 2-15,2 0 0,2 0 16,2 0-16,-19 4 16,-4 3-16,11 0 0,9 1 0,-11 2 15,3 0-15,2-2 0,-1-2 0,-38 5 16,5-1-16,17-4 16,13-3-16,-4-1 0,2-2 0,-1 0 15,-1 0-15,-31 1 16,-23 1-1,17-2-15,12-1 0,36-2 0,23 1 0,-4-2 16,-9-2-16,3 1 0,-1 0 16,2-1-16,2 2 15,10 0-15,2 2 0,9-4 0,7-2 16,1 0-16,7 0 0,0 3 16,3 1-16,2 0 15,7 0-15,3-1 0,3 1 16,3 0-16,0 0 0,0-1 0,2 1 15,4-3-15,3 0 0,7-2 16,6-4 0,8 1-16,7 0 0,-6 2 0,-2 2 15,12 1-15,13 1 16,-1-1-16,0 0 0,19 1 0,3 3 16,13 0-16,0 0 0,-1 4 15,-2 0-15,32 4 0,-15-3 0,3-3 16,4-3-16,-3 1 15,-6 0-15,-6-1 0,-5 1 16,-15-5-16,-9-2 0,13-4 16,4-3-16,-8 4 0,-5 4 0,-2-1 15,3 2-15,-5-2 0,-5 0 16,2 2-16,1 2 0,-5-2 16,-5-1-16,-6-2 15,-5-1-15,-13 0 0,-9 0 0,4 2 16,1 1-16,-7 1 0,-3 1 0,-6 0 15,-3-1 1,-5 3-16,-4 1 0,-2-1 0,-5-1 16,2 0-16,-5 1 0,-2-1 15,-4 2-15,-2 0 0,-3 0 0,-11 2 16,-11 1 0,-4-1-16,-1 1 15,4 3-15,3-1 16,-13 4-16,-4-1 0,-7 0 0,-5 2 15,-2-2-15,1 1 0,0-1 0,11-3 16,-32 5-16,4 2 0,1-3 16,1-2-16,-26 4 15,-20 2-15,14-5 16,8-2-16,33-1 0,23-2 0,-23 4 16,-15 4-16,7 0 0,7-1 15,-1-3-15,-2-1 0,13 0 16,8 1-16,-7-1 0,-6 1 15,10-3-15,6 0 0,-4 1 16,-2 0-16,14-2 0,10-1 0,4-3 16,1-1-16,6 2 0,8 0 15,7-1-15,8 0 0,2 1 16,3 0-16,3 1 0,2 0 16,2 0-16,2 1 0,7-2 15,10-1-15,-4-1 0,-3 0 0,12 4 16,5 1-16,-9 0 15,-8-1-15,-3 0 0</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2025/8/20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2025/8/20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2025/8/20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2025/8/20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2025/8/20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2025/8/20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2025/8/20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2025/8/20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2025/8/20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2025/8/20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2025/8/20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2025/8/20</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1.emf"/><Relationship Id="rId4" Type="http://schemas.openxmlformats.org/officeDocument/2006/relationships/customXml" Target="../ink/ink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2.emf"/><Relationship Id="rId4" Type="http://schemas.openxmlformats.org/officeDocument/2006/relationships/customXml" Target="../ink/ink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3.emf"/><Relationship Id="rId4" Type="http://schemas.openxmlformats.org/officeDocument/2006/relationships/customXml" Target="../ink/ink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2.emf"/><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3.emf"/><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5.emf"/><Relationship Id="rId5" Type="http://schemas.openxmlformats.org/officeDocument/2006/relationships/customXml" Target="../ink/ink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6.emf"/><Relationship Id="rId4" Type="http://schemas.openxmlformats.org/officeDocument/2006/relationships/customXml" Target="../ink/ink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7.emf"/><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9.emf"/><Relationship Id="rId5" Type="http://schemas.openxmlformats.org/officeDocument/2006/relationships/customXml" Target="../ink/ink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10.emf"/><Relationship Id="rId4" Type="http://schemas.openxmlformats.org/officeDocument/2006/relationships/customXml" Target="../ink/ink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选必</a:t>
            </a:r>
            <a:r>
              <a:rPr lang="en-US" altLang="zh-CN">
                <a:solidFill>
                  <a:srgbClr val="FF0000"/>
                </a:solidFill>
              </a:rPr>
              <a:t>4 U2</a:t>
            </a:r>
            <a:r>
              <a:rPr lang="zh-CN" altLang="en-US">
                <a:solidFill>
                  <a:srgbClr val="FF0000"/>
                </a:solidFill>
              </a:rPr>
              <a:t>单词</a:t>
            </a:r>
            <a:r>
              <a:rPr lang="en-US" altLang="zh-CN">
                <a:solidFill>
                  <a:srgbClr val="FF0000"/>
                </a:solidFill>
              </a:rPr>
              <a:t>1</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6720"/>
            <a:ext cx="10968990" cy="5822950"/>
          </a:xfrm>
          <a:ln>
            <a:solidFill>
              <a:schemeClr val="accent1"/>
            </a:solidFill>
          </a:ln>
        </p:spPr>
        <p:txBody>
          <a:bodyPr>
            <a:noAutofit/>
          </a:bodyPr>
          <a:lstStyle/>
          <a:p>
            <a:pPr marL="0" indent="0" algn="just">
              <a:lnSpc>
                <a:spcPts val="2500"/>
              </a:lnSpc>
              <a:spcAft>
                <a:spcPts val="0"/>
              </a:spcAft>
              <a:buNone/>
            </a:pPr>
            <a:r>
              <a:rPr lang="zh-CN" altLang="en-US" sz="2400">
                <a:solidFill>
                  <a:schemeClr val="tx1"/>
                </a:solidFill>
                <a:latin typeface="Times New Roman" panose="02020603050405020304" charset="0"/>
                <a:cs typeface="Times New Roman" panose="02020603050405020304" charset="0"/>
              </a:rPr>
              <a:t>（新题型：名言类应用文）</a:t>
            </a:r>
          </a:p>
          <a:p>
            <a:pPr marL="0" indent="457200" algn="just">
              <a:lnSpc>
                <a:spcPts val="2500"/>
              </a:lnSpc>
              <a:spcAft>
                <a:spcPts val="0"/>
              </a:spcAft>
              <a:buNone/>
            </a:pPr>
            <a:r>
              <a:rPr lang="en-US" altLang="zh-CN" sz="2400">
                <a:solidFill>
                  <a:schemeClr val="tx1"/>
                </a:solidFill>
                <a:latin typeface="Times New Roman" panose="02020603050405020304" charset="0"/>
                <a:cs typeface="Times New Roman" panose="02020603050405020304" charset="0"/>
              </a:rPr>
              <a:t>  </a:t>
            </a:r>
            <a:r>
              <a:rPr lang="zh-CN" altLang="en-US" sz="24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苏格拉底（</a:t>
            </a:r>
            <a:r>
              <a:rPr lang="en-US" altLang="zh-CN" sz="24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Socrates</a:t>
            </a:r>
            <a:r>
              <a:rPr lang="zh-CN" altLang="en-US" sz="24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）说过：</a:t>
            </a:r>
            <a:r>
              <a:rPr lang="en-US" altLang="zh-CN" sz="24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An unexamined life is not worth living.</a:t>
            </a:r>
            <a:r>
              <a:rPr lang="zh-CN" altLang="en-US" sz="240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请结合自己的经历谈一下对这句话的理解。</a:t>
            </a:r>
          </a:p>
          <a:p>
            <a:pPr marL="0" indent="457200" algn="just">
              <a:lnSpc>
                <a:spcPts val="2500"/>
              </a:lnSpc>
              <a:spcAft>
                <a:spcPts val="0"/>
              </a:spcAft>
              <a:buNone/>
            </a:pPr>
            <a:r>
              <a:rPr lang="en-US" altLang="zh-CN" sz="2400">
                <a:solidFill>
                  <a:schemeClr val="tx1"/>
                </a:solidFill>
                <a:latin typeface="Times New Roman" panose="02020603050405020304" charset="0"/>
                <a:cs typeface="Times New Roman" panose="02020603050405020304" charset="0"/>
              </a:rPr>
              <a:t>Socrates’ wisdom transcends time because it highlights the imperative of introspection. It resonates with me deeply as I reflect on my battle with digital distraction during ninth grade. </a:t>
            </a:r>
          </a:p>
          <a:p>
            <a:pPr marL="0" indent="457200" algn="just">
              <a:lnSpc>
                <a:spcPts val="2500"/>
              </a:lnSpc>
              <a:spcAft>
                <a:spcPts val="0"/>
              </a:spcAft>
              <a:buNone/>
            </a:pPr>
            <a:r>
              <a:rPr lang="en-US" altLang="zh-CN" sz="2400">
                <a:solidFill>
                  <a:schemeClr val="tx1"/>
                </a:solidFill>
                <a:latin typeface="Times New Roman" panose="02020603050405020304" charset="0"/>
                <a:cs typeface="Times New Roman" panose="02020603050405020304" charset="0"/>
              </a:rPr>
              <a:t>Overwhelmed by grueling academic pressure, I initially turned to social media for harmless breaks. Yet soon, what began as five-minute scrolls turned into hours of compulsive browsing.My textbooks gathered dust while my screen time skyrocketed to 8 hours daily. I became a passive consumer of content, my attention span fractured into fragments. </a:t>
            </a:r>
            <a:r>
              <a:rPr lang="en-US" altLang="zh-CN" sz="2400">
                <a:solidFill>
                  <a:schemeClr val="tx1"/>
                </a:solidFill>
                <a:latin typeface="Times New Roman" panose="02020603050405020304" charset="0"/>
                <a:cs typeface="Times New Roman" panose="02020603050405020304" charset="0"/>
                <a:sym typeface="+mn-ea"/>
              </a:rPr>
              <a:t>The turning point came when I encountered Socrates’ words during a literature class. The phrase pierced through my digital haze like a scalpel. I tried different ways and luckily, </a:t>
            </a:r>
            <a:r>
              <a:rPr lang="en-US" altLang="zh-CN" sz="2400">
                <a:solidFill>
                  <a:schemeClr val="tx1"/>
                </a:solidFill>
                <a:latin typeface="Times New Roman" panose="02020603050405020304" charset="0"/>
                <a:cs typeface="Times New Roman" panose="02020603050405020304" charset="0"/>
              </a:rPr>
              <a:t>the craving for internet that had long ruled my heart began to loosen its grip.  </a:t>
            </a:r>
          </a:p>
          <a:p>
            <a:pPr marL="0" indent="457200" algn="just">
              <a:lnSpc>
                <a:spcPts val="2500"/>
              </a:lnSpc>
              <a:spcAft>
                <a:spcPts val="0"/>
              </a:spcAft>
              <a:buNone/>
            </a:pPr>
            <a:r>
              <a:rPr lang="en-US" altLang="zh-CN" sz="2400">
                <a:solidFill>
                  <a:schemeClr val="tx1"/>
                </a:solidFill>
                <a:latin typeface="Times New Roman" panose="02020603050405020304" charset="0"/>
                <a:cs typeface="Times New Roman" panose="02020603050405020304" charset="0"/>
              </a:rPr>
              <a:t>An </a:t>
            </a:r>
            <a:r>
              <a:rPr lang="en-US" altLang="zh-CN" sz="2400">
                <a:solidFill>
                  <a:schemeClr val="tx1"/>
                </a:solidFill>
                <a:latin typeface="Times New Roman" panose="02020603050405020304" charset="0"/>
                <a:cs typeface="Times New Roman" panose="02020603050405020304" charset="0"/>
                <a:sym typeface="+mn-ea"/>
              </a:rPr>
              <a:t>unexamined life is not worth living. </a:t>
            </a:r>
            <a:r>
              <a:rPr lang="en-US" altLang="zh-CN" sz="2400">
                <a:solidFill>
                  <a:schemeClr val="tx1"/>
                </a:solidFill>
                <a:latin typeface="Times New Roman" panose="02020603050405020304" charset="0"/>
                <a:cs typeface="Times New Roman" panose="02020603050405020304" charset="0"/>
              </a:rPr>
              <a:t>Like a lighthouse piercing fog, Socrates’ words are a timely wake-up call for me to break free from the scroll captivity. (dicksuck</a:t>
            </a:r>
            <a:r>
              <a:rPr lang="zh-CN" altLang="en-US" sz="2400">
                <a:solidFill>
                  <a:schemeClr val="tx1"/>
                </a:solidFill>
                <a:latin typeface="Times New Roman" panose="02020603050405020304" charset="0"/>
                <a:cs typeface="Times New Roman" panose="02020603050405020304" charset="0"/>
              </a:rPr>
              <a:t>评分</a:t>
            </a:r>
            <a:r>
              <a:rPr lang="en-US" altLang="zh-CN" sz="2400">
                <a:solidFill>
                  <a:schemeClr val="tx1"/>
                </a:solidFill>
                <a:latin typeface="Times New Roman" panose="02020603050405020304" charset="0"/>
                <a:cs typeface="Times New Roman" panose="02020603050405020304" charset="0"/>
              </a:rPr>
              <a:t>8</a:t>
            </a:r>
            <a:r>
              <a:rPr lang="zh-CN" altLang="en-US" sz="2400">
                <a:solidFill>
                  <a:schemeClr val="tx1"/>
                </a:solidFill>
                <a:latin typeface="Times New Roman" panose="02020603050405020304" charset="0"/>
                <a:cs typeface="Times New Roman" panose="02020603050405020304" charset="0"/>
              </a:rPr>
              <a:t>）</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392040" y="792360"/>
              <a:ext cx="11220120" cy="5824080"/>
            </p14:xfrm>
          </p:contentPart>
        </mc:Choice>
        <mc:Fallback>
          <p:pic>
            <p:nvPicPr>
              <p:cNvPr id="2" name="墨迹 1"/>
              <p:cNvPicPr/>
              <p:nvPr/>
            </p:nvPicPr>
            <p:blipFill>
              <a:blip r:embed="rId5"/>
              <a:stretch>
                <a:fillRect/>
              </a:stretch>
            </p:blipFill>
            <p:spPr>
              <a:xfrm>
                <a:off x="382680" y="783000"/>
                <a:ext cx="11238840" cy="58428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3070"/>
            <a:ext cx="10968990" cy="5816600"/>
          </a:xfrm>
          <a:ln>
            <a:solidFill>
              <a:schemeClr val="accent1"/>
            </a:solidFill>
          </a:ln>
        </p:spPr>
        <p:txBody>
          <a:bodyPr/>
          <a:lstStyle/>
          <a:p>
            <a:pPr marL="0" indent="0" algn="just">
              <a:buNone/>
            </a:pP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5. entitle</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给</a:t>
            </a: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命名；使享有权利</a:t>
            </a:r>
          </a:p>
          <a:p>
            <a:pPr marL="0" indent="0" algn="just">
              <a:buNone/>
            </a:pPr>
            <a:r>
              <a:rPr lang="en-US" altLang="zh-CN" sz="2800">
                <a:solidFill>
                  <a:schemeClr val="tx1"/>
                </a:solidFill>
                <a:latin typeface="Times New Roman" panose="02020603050405020304" charset="0"/>
                <a:cs typeface="Times New Roman" panose="02020603050405020304" charset="0"/>
              </a:rPr>
              <a:t>Article 12 entitles the buyer to a full refund if the product is defective.</a:t>
            </a:r>
          </a:p>
          <a:p>
            <a:pPr marL="0" indent="0" algn="just">
              <a:buNone/>
            </a:pPr>
            <a:r>
              <a:rPr lang="en-US" altLang="zh-CN" sz="2800">
                <a:solidFill>
                  <a:schemeClr val="tx1"/>
                </a:solidFill>
                <a:latin typeface="Times New Roman" panose="02020603050405020304" charset="0"/>
                <a:cs typeface="Times New Roman" panose="02020603050405020304" charset="0"/>
              </a:rPr>
              <a:t>The novel entitled </a:t>
            </a:r>
            <a:r>
              <a:rPr lang="en-US" altLang="zh-CN" sz="2800" i="1">
                <a:solidFill>
                  <a:schemeClr val="tx1"/>
                </a:solidFill>
                <a:latin typeface="Times New Roman" panose="02020603050405020304" charset="0"/>
                <a:cs typeface="Times New Roman" panose="02020603050405020304" charset="0"/>
              </a:rPr>
              <a:t>Once Upon a Time in America</a:t>
            </a:r>
            <a:r>
              <a:rPr lang="en-US" altLang="zh-CN" sz="2800">
                <a:solidFill>
                  <a:schemeClr val="tx1"/>
                </a:solidFill>
                <a:latin typeface="Times New Roman" panose="02020603050405020304" charset="0"/>
                <a:cs typeface="Times New Roman" panose="02020603050405020304" charset="0"/>
              </a:rPr>
              <a:t> masterfully depicts the interplay between betrayal and loyalty. </a:t>
            </a:r>
          </a:p>
          <a:p>
            <a:pPr marL="0" indent="0" algn="just">
              <a:buNone/>
            </a:pPr>
            <a:endParaRPr lang="en-US" altLang="zh-CN" sz="28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86080" y="991800"/>
              <a:ext cx="9048240" cy="2564640"/>
            </p14:xfrm>
          </p:contentPart>
        </mc:Choice>
        <mc:Fallback>
          <p:pic>
            <p:nvPicPr>
              <p:cNvPr id="2" name="墨迹 1"/>
              <p:cNvPicPr/>
              <p:nvPr/>
            </p:nvPicPr>
            <p:blipFill>
              <a:blip r:embed="rId5"/>
              <a:stretch>
                <a:fillRect/>
              </a:stretch>
            </p:blipFill>
            <p:spPr>
              <a:xfrm>
                <a:off x="576720" y="982440"/>
                <a:ext cx="9066960" cy="25833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5770"/>
            <a:ext cx="10968990" cy="5803900"/>
          </a:xfrm>
          <a:ln>
            <a:solidFill>
              <a:schemeClr val="accent1"/>
            </a:solidFill>
          </a:ln>
        </p:spPr>
        <p:txBody>
          <a:bodyPr>
            <a:noAutofit/>
          </a:bodyPr>
          <a:lstStyle/>
          <a:p>
            <a:pPr marL="0" indent="0" algn="just">
              <a:lnSpc>
                <a:spcPts val="22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6. getaway</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适合度假的地方</a:t>
            </a:r>
          </a:p>
          <a:p>
            <a:pPr marL="0" indent="0" algn="just">
              <a:lnSpc>
                <a:spcPts val="22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读续好句</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I bid farewell to my idleness and decadence, refusing to let anyone belittle my dreams.  The library became my getaway, whose shelves, lined with books, held the crystallized wisdom of humanity, transcending time and space. When melancholy crept in, these books transformed into luminous beacons, their words dissolving my solitude like dawn dispelling night.</a:t>
            </a:r>
          </a:p>
          <a:p>
            <a:pPr marL="0" indent="0" algn="just">
              <a:lnSpc>
                <a:spcPts val="2200"/>
              </a:lnSpc>
              <a:spcAft>
                <a:spcPts val="0"/>
              </a:spcAft>
              <a:buNone/>
            </a:pP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动词短语变来的合成名词：</a:t>
            </a: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comeback-stage (make) a comeback</a:t>
            </a: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make-up</a:t>
            </a:r>
            <a:r>
              <a:rPr lang="zh-CN" altLang="en-US" sz="2400">
                <a:solidFill>
                  <a:schemeClr val="tx1"/>
                </a:solidFill>
                <a:latin typeface="Times New Roman" panose="02020603050405020304" charset="0"/>
                <a:cs typeface="Times New Roman" panose="02020603050405020304" charset="0"/>
              </a:rPr>
              <a:t>性格</a:t>
            </a: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leftovers</a:t>
            </a:r>
            <a:r>
              <a:rPr lang="zh-CN" altLang="en-US" sz="2400">
                <a:solidFill>
                  <a:schemeClr val="tx1"/>
                </a:solidFill>
                <a:latin typeface="Times New Roman" panose="02020603050405020304" charset="0"/>
                <a:cs typeface="Times New Roman" panose="02020603050405020304" charset="0"/>
              </a:rPr>
              <a:t>剩饭</a:t>
            </a: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eye-opener</a:t>
            </a:r>
            <a:r>
              <a:rPr lang="zh-CN" altLang="en-US" sz="2400">
                <a:solidFill>
                  <a:schemeClr val="tx1"/>
                </a:solidFill>
                <a:latin typeface="Times New Roman" panose="02020603050405020304" charset="0"/>
                <a:cs typeface="Times New Roman" panose="02020603050405020304" charset="0"/>
              </a:rPr>
              <a:t>使人大开眼界的经历</a:t>
            </a: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icebreaker</a:t>
            </a:r>
            <a:r>
              <a:rPr lang="zh-CN" altLang="en-US" sz="2400">
                <a:solidFill>
                  <a:schemeClr val="tx1"/>
                </a:solidFill>
                <a:latin typeface="Times New Roman" panose="02020603050405020304" charset="0"/>
                <a:cs typeface="Times New Roman" panose="02020603050405020304" charset="0"/>
              </a:rPr>
              <a:t>暖场话</a:t>
            </a: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trade-off</a:t>
            </a:r>
            <a:r>
              <a:rPr lang="zh-CN" altLang="en-US" sz="2400">
                <a:solidFill>
                  <a:schemeClr val="tx1"/>
                </a:solidFill>
                <a:latin typeface="Times New Roman" panose="02020603050405020304" charset="0"/>
                <a:cs typeface="Times New Roman" panose="02020603050405020304" charset="0"/>
              </a:rPr>
              <a:t>权衡</a:t>
            </a:r>
          </a:p>
          <a:p>
            <a:pPr marL="0" indent="0" algn="just">
              <a:lnSpc>
                <a:spcPts val="2200"/>
              </a:lnSpc>
              <a:spcAft>
                <a:spcPts val="0"/>
              </a:spcAft>
              <a:buNone/>
            </a:pPr>
            <a:r>
              <a:rPr lang="en-US" altLang="zh-CN" sz="2400">
                <a:solidFill>
                  <a:schemeClr val="tx1"/>
                </a:solidFill>
                <a:latin typeface="Times New Roman" panose="02020603050405020304" charset="0"/>
                <a:cs typeface="Times New Roman" panose="02020603050405020304" charset="0"/>
              </a:rPr>
              <a:t>While we are spoilt for choice in modern food options, prioritizing convenience over nutrition remains a dangerous trade-off. Rather than passively accepting the status quo, we should pull the plug on the normalization of daily fast-food consumption. By treating it as an emergency fallback rather than a staple diet, we can reclaim control over our health and eating habits.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66640" y="417600"/>
              <a:ext cx="11407680" cy="5985360"/>
            </p14:xfrm>
          </p:contentPart>
        </mc:Choice>
        <mc:Fallback>
          <p:pic>
            <p:nvPicPr>
              <p:cNvPr id="2" name="墨迹 1"/>
              <p:cNvPicPr/>
              <p:nvPr/>
            </p:nvPicPr>
            <p:blipFill>
              <a:blip r:embed="rId5"/>
              <a:stretch>
                <a:fillRect/>
              </a:stretch>
            </p:blipFill>
            <p:spPr>
              <a:xfrm>
                <a:off x="557280" y="408240"/>
                <a:ext cx="11426400" cy="6004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7190"/>
            <a:ext cx="10968990" cy="5872480"/>
          </a:xfrm>
          <a:ln>
            <a:solidFill>
              <a:schemeClr val="accent1"/>
            </a:solidFill>
          </a:ln>
        </p:spPr>
        <p:txBody>
          <a:bodyPr/>
          <a:lstStyle/>
          <a:p>
            <a:pPr marL="0" indent="0" algn="just">
              <a:buNone/>
            </a:pPr>
            <a:r>
              <a:rPr lang="en-US" altLang="zh-CN" sz="2400">
                <a:solidFill>
                  <a:schemeClr val="tx1"/>
                </a:solidFill>
                <a:latin typeface="Times New Roman" panose="02020603050405020304" charset="0"/>
                <a:cs typeface="Times New Roman" panose="02020603050405020304" charset="0"/>
              </a:rPr>
              <a:t>1. located  a. </a:t>
            </a:r>
            <a:r>
              <a:rPr lang="zh-CN" altLang="en-US" sz="2400">
                <a:solidFill>
                  <a:schemeClr val="tx1"/>
                </a:solidFill>
                <a:latin typeface="Times New Roman" panose="02020603050405020304" charset="0"/>
                <a:cs typeface="Times New Roman" panose="02020603050405020304" charset="0"/>
              </a:rPr>
              <a:t>坐落在</a:t>
            </a:r>
          </a:p>
          <a:p>
            <a:pPr marL="0" indent="0" algn="just">
              <a:buNone/>
            </a:pPr>
            <a:r>
              <a:rPr lang="en-US" altLang="zh-CN" sz="2400">
                <a:solidFill>
                  <a:schemeClr val="tx1"/>
                </a:solidFill>
                <a:latin typeface="Times New Roman" panose="02020603050405020304" charset="0"/>
                <a:cs typeface="Times New Roman" panose="02020603050405020304" charset="0"/>
              </a:rPr>
              <a:t>    </a:t>
            </a:r>
            <a:r>
              <a:rPr lang="zh-CN" altLang="en-US" sz="2400">
                <a:solidFill>
                  <a:schemeClr val="tx1"/>
                </a:solidFill>
                <a:latin typeface="Times New Roman" panose="02020603050405020304" charset="0"/>
                <a:cs typeface="Times New Roman" panose="02020603050405020304" charset="0"/>
              </a:rPr>
              <a:t>坐落在闹市的书店售卖插图精美的书籍，雅俗共赏，老少皆宜。</a:t>
            </a:r>
          </a:p>
          <a:p>
            <a:pPr marL="0" indent="0" algn="just">
              <a:buNone/>
            </a:pPr>
            <a:r>
              <a:rPr lang="en-US" altLang="zh-CN" sz="2400">
                <a:solidFill>
                  <a:schemeClr val="tx1"/>
                </a:solidFill>
                <a:latin typeface="Times New Roman" panose="02020603050405020304" charset="0"/>
                <a:cs typeface="Times New Roman" panose="02020603050405020304" charset="0"/>
              </a:rPr>
              <a:t>    Located in the heart of the downtown area, this bookstore sells beautifully illustrated books that cater to diverse readers, from children to adults.</a:t>
            </a:r>
          </a:p>
          <a:p>
            <a:pPr marL="0" indent="0" algn="just">
              <a:buNone/>
            </a:pPr>
            <a:r>
              <a:rPr lang="en-US" altLang="zh-CN" sz="2400">
                <a:solidFill>
                  <a:schemeClr val="tx1"/>
                </a:solidFill>
                <a:latin typeface="Times New Roman" panose="02020603050405020304" charset="0"/>
                <a:cs typeface="Times New Roman" panose="02020603050405020304" charset="0"/>
              </a:rPr>
              <a:t>    Nestled in the bustling city center, the bookstore offers exquisitely illustrated volumes that appeal to both refined and popular tastes, captivating readers of all ages.</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26840" y="551160"/>
              <a:ext cx="10422720" cy="4094280"/>
            </p14:xfrm>
          </p:contentPart>
        </mc:Choice>
        <mc:Fallback>
          <p:pic>
            <p:nvPicPr>
              <p:cNvPr id="2" name="墨迹 1"/>
              <p:cNvPicPr/>
              <p:nvPr/>
            </p:nvPicPr>
            <p:blipFill>
              <a:blip r:embed="rId5"/>
              <a:stretch>
                <a:fillRect/>
              </a:stretch>
            </p:blipFill>
            <p:spPr>
              <a:xfrm>
                <a:off x="717480" y="541800"/>
                <a:ext cx="10441440" cy="41130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4980"/>
            <a:ext cx="10968990" cy="5774690"/>
          </a:xfrm>
          <a:ln>
            <a:solidFill>
              <a:schemeClr val="accent1"/>
            </a:solidFill>
          </a:ln>
        </p:spPr>
        <p:txBody>
          <a:bodyPr>
            <a:noAutofit/>
          </a:bodyPr>
          <a:lstStyle/>
          <a:p>
            <a:pPr marL="0" indent="0" algn="just">
              <a:lnSpc>
                <a:spcPts val="2200"/>
              </a:lnSpc>
              <a:spcAft>
                <a:spcPts val="0"/>
              </a:spcAft>
              <a:buNone/>
            </a:pPr>
            <a:r>
              <a:rPr lang="en-US" altLang="zh-CN" sz="2300">
                <a:solidFill>
                  <a:schemeClr val="tx1"/>
                </a:solidFill>
                <a:latin typeface="Times New Roman" panose="02020603050405020304" charset="0"/>
                <a:cs typeface="Times New Roman" panose="02020603050405020304" charset="0"/>
              </a:rPr>
              <a:t>(</a:t>
            </a:r>
            <a:r>
              <a:rPr lang="zh-CN" altLang="en-US" sz="2300">
                <a:solidFill>
                  <a:schemeClr val="tx1"/>
                </a:solidFill>
                <a:latin typeface="Times New Roman" panose="02020603050405020304" charset="0"/>
                <a:cs typeface="Times New Roman" panose="02020603050405020304" charset="0"/>
              </a:rPr>
              <a:t>原创完形</a:t>
            </a:r>
            <a:r>
              <a:rPr lang="en-US" altLang="zh-CN" sz="2300">
                <a:solidFill>
                  <a:schemeClr val="tx1"/>
                </a:solidFill>
                <a:latin typeface="Times New Roman" panose="02020603050405020304" charset="0"/>
                <a:cs typeface="Times New Roman" panose="02020603050405020304" charset="0"/>
              </a:rPr>
              <a:t>) </a:t>
            </a:r>
          </a:p>
          <a:p>
            <a:pPr marL="0" indent="457200" algn="just">
              <a:lnSpc>
                <a:spcPts val="2200"/>
              </a:lnSpc>
              <a:spcAft>
                <a:spcPts val="0"/>
              </a:spcAft>
              <a:buNone/>
            </a:pPr>
            <a:r>
              <a:rPr lang="en-US" altLang="zh-CN" sz="2300" b="1">
                <a:solidFill>
                  <a:schemeClr val="tx1"/>
                </a:solidFill>
                <a:latin typeface="Times New Roman" panose="02020603050405020304" charset="0"/>
                <a:cs typeface="Times New Roman" panose="02020603050405020304" charset="0"/>
              </a:rPr>
              <a:t>Lena</a:t>
            </a:r>
            <a:r>
              <a:rPr lang="en-US" altLang="zh-CN" sz="2300">
                <a:solidFill>
                  <a:schemeClr val="tx1"/>
                </a:solidFill>
                <a:latin typeface="Times New Roman" panose="02020603050405020304" charset="0"/>
                <a:cs typeface="Times New Roman" panose="02020603050405020304" charset="0"/>
              </a:rPr>
              <a:t> stood on a weather-beaten stone, </a:t>
            </a:r>
            <a:r>
              <a:rPr lang="en-US" altLang="zh-CN" sz="2300" b="1">
                <a:solidFill>
                  <a:schemeClr val="tx1"/>
                </a:solidFill>
                <a:latin typeface="Times New Roman" panose="02020603050405020304" charset="0"/>
                <a:cs typeface="Times New Roman" panose="02020603050405020304" charset="0"/>
              </a:rPr>
              <a:t>located</a:t>
            </a:r>
            <a:r>
              <a:rPr lang="en-US" altLang="zh-CN" sz="2300">
                <a:solidFill>
                  <a:schemeClr val="tx1"/>
                </a:solidFill>
                <a:latin typeface="Times New Roman" panose="02020603050405020304" charset="0"/>
                <a:cs typeface="Times New Roman" panose="02020603050405020304" charset="0"/>
              </a:rPr>
              <a:t> between two ancient pines. She adjusted her camera, its leather belt </a:t>
            </a:r>
            <a:r>
              <a:rPr lang="en-US" altLang="zh-CN" sz="2300" u="sng">
                <a:solidFill>
                  <a:schemeClr val="tx1"/>
                </a:solidFill>
                <a:latin typeface="Times New Roman" panose="02020603050405020304" charset="0"/>
                <a:cs typeface="Times New Roman" panose="02020603050405020304" charset="0"/>
              </a:rPr>
              <a:t>    41     </a:t>
            </a:r>
            <a:r>
              <a:rPr lang="en-US" altLang="zh-CN" sz="2300">
                <a:solidFill>
                  <a:schemeClr val="tx1"/>
                </a:solidFill>
                <a:latin typeface="Times New Roman" panose="02020603050405020304" charset="0"/>
                <a:cs typeface="Times New Roman" panose="02020603050405020304" charset="0"/>
              </a:rPr>
              <a:t> smooth from years of journeys. She had climbed five continents chasing perfect </a:t>
            </a:r>
            <a:r>
              <a:rPr lang="en-US" altLang="zh-CN" sz="2300" u="sng">
                <a:solidFill>
                  <a:schemeClr val="tx1"/>
                </a:solidFill>
                <a:latin typeface="Times New Roman" panose="02020603050405020304" charset="0"/>
                <a:cs typeface="Times New Roman" panose="02020603050405020304" charset="0"/>
              </a:rPr>
              <a:t>     42     </a:t>
            </a:r>
            <a:r>
              <a:rPr lang="en-US" altLang="zh-CN" sz="2300">
                <a:solidFill>
                  <a:schemeClr val="tx1"/>
                </a:solidFill>
                <a:latin typeface="Times New Roman" panose="02020603050405020304" charset="0"/>
                <a:cs typeface="Times New Roman" panose="02020603050405020304" charset="0"/>
              </a:rPr>
              <a:t>, yet always found the most extraordinary moments came when she </a:t>
            </a:r>
            <a:r>
              <a:rPr lang="en-US" altLang="zh-CN" sz="2300" u="sng">
                <a:solidFill>
                  <a:schemeClr val="tx1"/>
                </a:solidFill>
                <a:latin typeface="Times New Roman" panose="02020603050405020304" charset="0"/>
                <a:cs typeface="Times New Roman" panose="02020603050405020304" charset="0"/>
              </a:rPr>
              <a:t>    43      </a:t>
            </a:r>
            <a:r>
              <a:rPr lang="en-US" altLang="zh-CN" sz="2300">
                <a:solidFill>
                  <a:schemeClr val="tx1"/>
                </a:solidFill>
                <a:latin typeface="Times New Roman" panose="02020603050405020304" charset="0"/>
                <a:cs typeface="Times New Roman" panose="02020603050405020304" charset="0"/>
              </a:rPr>
              <a:t> chasing them. Below, a fog bank </a:t>
            </a:r>
            <a:r>
              <a:rPr lang="en-US" altLang="zh-CN" sz="2300" u="sng">
                <a:solidFill>
                  <a:schemeClr val="tx1"/>
                </a:solidFill>
                <a:latin typeface="Times New Roman" panose="02020603050405020304" charset="0"/>
                <a:cs typeface="Times New Roman" panose="02020603050405020304" charset="0"/>
              </a:rPr>
              <a:t>    44    </a:t>
            </a:r>
            <a:r>
              <a:rPr lang="en-US" altLang="zh-CN" sz="2300">
                <a:solidFill>
                  <a:schemeClr val="tx1"/>
                </a:solidFill>
                <a:latin typeface="Times New Roman" panose="02020603050405020304" charset="0"/>
                <a:cs typeface="Times New Roman" panose="02020603050405020304" charset="0"/>
              </a:rPr>
              <a:t> inland, swallowing coastal cliffs whole. She hesitated, then set aside her tripod (</a:t>
            </a:r>
            <a:r>
              <a:rPr lang="zh-CN" altLang="en-US" sz="2300">
                <a:solidFill>
                  <a:schemeClr val="tx1"/>
                </a:solidFill>
                <a:latin typeface="Times New Roman" panose="02020603050405020304" charset="0"/>
                <a:cs typeface="Times New Roman" panose="02020603050405020304" charset="0"/>
              </a:rPr>
              <a:t>三脚架</a:t>
            </a:r>
            <a:r>
              <a:rPr lang="en-US" altLang="zh-CN" sz="2300">
                <a:solidFill>
                  <a:schemeClr val="tx1"/>
                </a:solidFill>
                <a:latin typeface="Times New Roman" panose="02020603050405020304" charset="0"/>
                <a:cs typeface="Times New Roman" panose="02020603050405020304" charset="0"/>
              </a:rPr>
              <a:t>). </a:t>
            </a:r>
          </a:p>
          <a:p>
            <a:pPr marL="0" indent="457200" algn="just">
              <a:lnSpc>
                <a:spcPts val="2200"/>
              </a:lnSpc>
              <a:spcAft>
                <a:spcPts val="0"/>
              </a:spcAft>
              <a:buNone/>
            </a:pPr>
            <a:r>
              <a:rPr lang="en-US" altLang="zh-CN" sz="2300">
                <a:solidFill>
                  <a:schemeClr val="tx1"/>
                </a:solidFill>
                <a:latin typeface="Times New Roman" panose="02020603050405020304" charset="0"/>
                <a:cs typeface="Times New Roman" panose="02020603050405020304" charset="0"/>
              </a:rPr>
              <a:t>An old fisherman appeared beside her, his face lined with salt and sun. “You see how the water changes color?” He pointed where currents </a:t>
            </a:r>
            <a:r>
              <a:rPr lang="en-US" altLang="zh-CN" sz="2300" u="sng">
                <a:solidFill>
                  <a:schemeClr val="tx1"/>
                </a:solidFill>
                <a:latin typeface="Times New Roman" panose="02020603050405020304" charset="0"/>
                <a:cs typeface="Times New Roman" panose="02020603050405020304" charset="0"/>
              </a:rPr>
              <a:t>     45     </a:t>
            </a:r>
            <a:r>
              <a:rPr lang="en-US" altLang="zh-CN" sz="2300">
                <a:solidFill>
                  <a:schemeClr val="tx1"/>
                </a:solidFill>
                <a:latin typeface="Times New Roman" panose="02020603050405020304" charset="0"/>
                <a:cs typeface="Times New Roman" panose="02020603050405020304" charset="0"/>
              </a:rPr>
              <a:t>, creating liquid marble patterns. “That’s the sea breathing. No machine can steal its soul.” His cracked hands </a:t>
            </a:r>
            <a:r>
              <a:rPr lang="en-US" altLang="zh-CN" sz="2300" u="sng">
                <a:solidFill>
                  <a:schemeClr val="tx1"/>
                </a:solidFill>
                <a:latin typeface="Times New Roman" panose="02020603050405020304" charset="0"/>
                <a:cs typeface="Times New Roman" panose="02020603050405020304" charset="0"/>
              </a:rPr>
              <a:t>    46     </a:t>
            </a:r>
            <a:r>
              <a:rPr lang="en-US" altLang="zh-CN" sz="2300">
                <a:solidFill>
                  <a:schemeClr val="tx1"/>
                </a:solidFill>
                <a:latin typeface="Times New Roman" panose="02020603050405020304" charset="0"/>
                <a:cs typeface="Times New Roman" panose="02020603050405020304" charset="0"/>
              </a:rPr>
              <a:t> an imaginary viewfinder. “Real pictures live here,” he </a:t>
            </a:r>
            <a:r>
              <a:rPr lang="en-US" altLang="zh-CN" sz="2300" u="sng">
                <a:solidFill>
                  <a:schemeClr val="tx1"/>
                </a:solidFill>
                <a:latin typeface="Times New Roman" panose="02020603050405020304" charset="0"/>
                <a:cs typeface="Times New Roman" panose="02020603050405020304" charset="0"/>
              </a:rPr>
              <a:t>     47     </a:t>
            </a:r>
            <a:r>
              <a:rPr lang="en-US" altLang="zh-CN" sz="2300">
                <a:solidFill>
                  <a:schemeClr val="tx1"/>
                </a:solidFill>
                <a:latin typeface="Times New Roman" panose="02020603050405020304" charset="0"/>
                <a:cs typeface="Times New Roman" panose="02020603050405020304" charset="0"/>
              </a:rPr>
              <a:t> his temple, “and here,” his chest. </a:t>
            </a:r>
          </a:p>
          <a:p>
            <a:pPr marL="0" indent="0" algn="just">
              <a:lnSpc>
                <a:spcPts val="2200"/>
              </a:lnSpc>
              <a:spcAft>
                <a:spcPts val="0"/>
              </a:spcAft>
              <a:buNone/>
            </a:pPr>
            <a:endParaRPr lang="en-US" altLang="zh-CN" sz="2300">
              <a:solidFill>
                <a:schemeClr val="tx1"/>
              </a:solidFill>
              <a:latin typeface="Times New Roman" panose="02020603050405020304" charset="0"/>
              <a:cs typeface="Times New Roman" panose="02020603050405020304" charset="0"/>
            </a:endParaRPr>
          </a:p>
          <a:p>
            <a:pPr marL="0" indent="0" algn="just">
              <a:lnSpc>
                <a:spcPts val="22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41. A. broken 	B. worn 		C. stuck 		D. softened </a:t>
            </a:r>
          </a:p>
          <a:p>
            <a:pPr marL="0" indent="0" algn="just">
              <a:lnSpc>
                <a:spcPts val="22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42. A. dreams 	B. world 		C. shots 		D. equipment </a:t>
            </a:r>
          </a:p>
          <a:p>
            <a:pPr marL="0" indent="0" algn="just">
              <a:lnSpc>
                <a:spcPts val="22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43. A. ceased 	B. continued 		C. envisioned 	D. tolerated </a:t>
            </a:r>
          </a:p>
          <a:p>
            <a:pPr marL="0" indent="0" algn="just">
              <a:lnSpc>
                <a:spcPts val="22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44. A. bounced 	B. collapsed 		C. rolled 		D. faded </a:t>
            </a:r>
          </a:p>
          <a:p>
            <a:pPr marL="0" indent="0" algn="just">
              <a:lnSpc>
                <a:spcPts val="22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45. A. danced 	B. shone 		C. shook 		D. collided </a:t>
            </a:r>
          </a:p>
          <a:p>
            <a:pPr marL="0" indent="0" algn="just">
              <a:lnSpc>
                <a:spcPts val="22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46. A. took 		B. tore 		C. measured 		D. framed </a:t>
            </a:r>
          </a:p>
          <a:p>
            <a:pPr marL="0" indent="0" algn="just">
              <a:lnSpc>
                <a:spcPts val="22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47. A. struck 	B. tapped 		C. rubbed 		D. squeezed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273960" y="315000"/>
              <a:ext cx="11433240" cy="6046920"/>
            </p14:xfrm>
          </p:contentPart>
        </mc:Choice>
        <mc:Fallback>
          <p:pic>
            <p:nvPicPr>
              <p:cNvPr id="2" name="墨迹 1"/>
              <p:cNvPicPr/>
              <p:nvPr/>
            </p:nvPicPr>
            <p:blipFill>
              <a:blip r:embed="rId5"/>
              <a:stretch>
                <a:fillRect/>
              </a:stretch>
            </p:blipFill>
            <p:spPr>
              <a:xfrm>
                <a:off x="264600" y="305640"/>
                <a:ext cx="11451960" cy="60656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9735"/>
            <a:ext cx="10968990" cy="5829935"/>
          </a:xfrm>
          <a:ln>
            <a:solidFill>
              <a:schemeClr val="accent1"/>
            </a:solidFill>
          </a:ln>
        </p:spPr>
        <p:txBody>
          <a:bodyPr>
            <a:noAutofit/>
          </a:bodyPr>
          <a:lstStyle/>
          <a:p>
            <a:pPr marL="0" indent="0" algn="just">
              <a:lnSpc>
                <a:spcPts val="3500"/>
              </a:lnSpc>
              <a:buNone/>
            </a:pPr>
            <a:r>
              <a:rPr lang="en-US" altLang="zh-CN" sz="2800">
                <a:solidFill>
                  <a:schemeClr val="tx1"/>
                </a:solidFill>
                <a:latin typeface="Times New Roman" panose="02020603050405020304" charset="0"/>
                <a:cs typeface="Times New Roman" panose="02020603050405020304" charset="0"/>
              </a:rPr>
              <a:t>(seriouseats) </a:t>
            </a:r>
          </a:p>
          <a:p>
            <a:pPr marL="0" indent="457200" algn="just">
              <a:lnSpc>
                <a:spcPts val="3500"/>
              </a:lnSpc>
              <a:buNone/>
            </a:pPr>
            <a:r>
              <a:rPr lang="en-US" altLang="zh-CN" sz="2800">
                <a:solidFill>
                  <a:schemeClr val="tx1"/>
                </a:solidFill>
                <a:latin typeface="Times New Roman" panose="02020603050405020304" charset="0"/>
                <a:cs typeface="Times New Roman" panose="02020603050405020304" charset="0"/>
              </a:rPr>
              <a:t>We stopped at a stand selling rou jia mo, which </a:t>
            </a:r>
            <a:r>
              <a:rPr lang="en-US" altLang="zh-CN"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was located in</a:t>
            </a:r>
            <a:r>
              <a:rPr lang="en-US" altLang="zh-CN" sz="2800">
                <a:solidFill>
                  <a:schemeClr val="tx1"/>
                </a:solidFill>
                <a:latin typeface="Times New Roman" panose="02020603050405020304" charset="0"/>
                <a:cs typeface="Times New Roman" panose="02020603050405020304" charset="0"/>
              </a:rPr>
              <a:t> a small alley. While the dough (</a:t>
            </a:r>
            <a:r>
              <a:rPr lang="zh-CN" altLang="en-US" sz="2800">
                <a:solidFill>
                  <a:schemeClr val="tx1"/>
                </a:solidFill>
                <a:latin typeface="Times New Roman" panose="02020603050405020304" charset="0"/>
                <a:cs typeface="Times New Roman" panose="02020603050405020304" charset="0"/>
              </a:rPr>
              <a:t>面团</a:t>
            </a:r>
            <a:r>
              <a:rPr lang="en-US" altLang="zh-CN" sz="2800">
                <a:solidFill>
                  <a:schemeClr val="tx1"/>
                </a:solidFill>
                <a:latin typeface="Times New Roman" panose="02020603050405020304" charset="0"/>
                <a:cs typeface="Times New Roman" panose="02020603050405020304" charset="0"/>
              </a:rPr>
              <a:t>)-man made the mo, the woman up front  </a:t>
            </a:r>
            <a:r>
              <a:rPr lang="en-US" altLang="zh-CN" sz="2800" u="sng">
                <a:solidFill>
                  <a:schemeClr val="tx1"/>
                </a:solidFill>
                <a:latin typeface="Times New Roman" panose="02020603050405020304" charset="0"/>
                <a:cs typeface="Times New Roman" panose="02020603050405020304" charset="0"/>
              </a:rPr>
              <a:t>    1     </a:t>
            </a:r>
            <a:r>
              <a:rPr lang="en-US" altLang="zh-CN" sz="2800">
                <a:solidFill>
                  <a:schemeClr val="tx1"/>
                </a:solidFill>
                <a:latin typeface="Times New Roman" panose="02020603050405020304" charset="0"/>
                <a:cs typeface="Times New Roman" panose="02020603050405020304" charset="0"/>
              </a:rPr>
              <a:t> (fish) out large chunks of pork from stewing liquid. I’d seen the woman in front of me ask for a particularly fatty bit of belly, and after some </a:t>
            </a:r>
            <a:r>
              <a:rPr lang="en-US" altLang="zh-CN" sz="2800" u="sng">
                <a:solidFill>
                  <a:schemeClr val="tx1"/>
                </a:solidFill>
                <a:latin typeface="Times New Roman" panose="02020603050405020304" charset="0"/>
                <a:cs typeface="Times New Roman" panose="02020603050405020304" charset="0"/>
              </a:rPr>
              <a:t>     2      </a:t>
            </a:r>
            <a:r>
              <a:rPr lang="en-US" altLang="zh-CN" sz="2800">
                <a:solidFill>
                  <a:schemeClr val="tx1"/>
                </a:solidFill>
                <a:latin typeface="Times New Roman" panose="02020603050405020304" charset="0"/>
                <a:cs typeface="Times New Roman" panose="02020603050405020304" charset="0"/>
              </a:rPr>
              <a:t> (emphasis) pointing, I managed to score the same. There is an awful lot going on in there, though the dominant flavors are sweet and fatty, </a:t>
            </a:r>
            <a:r>
              <a:rPr lang="en-US" altLang="zh-CN" sz="2800" u="sng">
                <a:solidFill>
                  <a:schemeClr val="tx1"/>
                </a:solidFill>
                <a:latin typeface="Times New Roman" panose="02020603050405020304" charset="0"/>
                <a:cs typeface="Times New Roman" panose="02020603050405020304" charset="0"/>
              </a:rPr>
              <a:t>     3     </a:t>
            </a:r>
            <a:r>
              <a:rPr lang="en-US" altLang="zh-CN" sz="2800">
                <a:solidFill>
                  <a:schemeClr val="tx1"/>
                </a:solidFill>
                <a:latin typeface="Times New Roman" panose="02020603050405020304" charset="0"/>
                <a:cs typeface="Times New Roman" panose="02020603050405020304" charset="0"/>
              </a:rPr>
              <a:t> just a touch of heat and freshness from the cilantro (</a:t>
            </a:r>
            <a:r>
              <a:rPr lang="zh-CN" altLang="en-US" sz="2800">
                <a:solidFill>
                  <a:schemeClr val="tx1"/>
                </a:solidFill>
                <a:latin typeface="Times New Roman" panose="02020603050405020304" charset="0"/>
                <a:cs typeface="Times New Roman" panose="02020603050405020304" charset="0"/>
              </a:rPr>
              <a:t>香菜</a:t>
            </a:r>
            <a:r>
              <a:rPr lang="en-US" altLang="zh-CN" sz="2800">
                <a:solidFill>
                  <a:schemeClr val="tx1"/>
                </a:solidFill>
                <a:latin typeface="Times New Roman" panose="02020603050405020304" charset="0"/>
                <a:cs typeface="Times New Roman" panose="02020603050405020304" charset="0"/>
              </a:rPr>
              <a:t>) and chilis. But it was the bread that stole </a:t>
            </a:r>
            <a:r>
              <a:rPr lang="en-US" altLang="zh-CN" sz="2800" u="sng">
                <a:solidFill>
                  <a:schemeClr val="tx1"/>
                </a:solidFill>
                <a:latin typeface="Times New Roman" panose="02020603050405020304" charset="0"/>
                <a:cs typeface="Times New Roman" panose="02020603050405020304" charset="0"/>
              </a:rPr>
              <a:t>     4     </a:t>
            </a:r>
            <a:r>
              <a:rPr lang="en-US" altLang="zh-CN" sz="2800">
                <a:solidFill>
                  <a:schemeClr val="tx1"/>
                </a:solidFill>
                <a:latin typeface="Times New Roman" panose="02020603050405020304" charset="0"/>
                <a:cs typeface="Times New Roman" panose="02020603050405020304" charset="0"/>
              </a:rPr>
              <a:t> thunder, which was nicely crisp on the outside and </a:t>
            </a:r>
            <a:r>
              <a:rPr lang="en-US" altLang="zh-CN" sz="2800" u="sng">
                <a:solidFill>
                  <a:schemeClr val="tx1"/>
                </a:solidFill>
                <a:latin typeface="Times New Roman" panose="02020603050405020304" charset="0"/>
                <a:cs typeface="Times New Roman" panose="02020603050405020304" charset="0"/>
              </a:rPr>
              <a:t>      5     </a:t>
            </a:r>
            <a:r>
              <a:rPr lang="en-US" altLang="zh-CN" sz="2800">
                <a:solidFill>
                  <a:schemeClr val="tx1"/>
                </a:solidFill>
                <a:latin typeface="Times New Roman" panose="02020603050405020304" charset="0"/>
                <a:cs typeface="Times New Roman" panose="02020603050405020304" charset="0"/>
              </a:rPr>
              <a:t> (stretch) on the interior.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60680" y="733320"/>
              <a:ext cx="10845360" cy="5760720"/>
            </p14:xfrm>
          </p:contentPart>
        </mc:Choice>
        <mc:Fallback>
          <p:pic>
            <p:nvPicPr>
              <p:cNvPr id="2" name="墨迹 1"/>
              <p:cNvPicPr/>
              <p:nvPr/>
            </p:nvPicPr>
            <p:blipFill>
              <a:blip r:embed="rId5"/>
              <a:stretch>
                <a:fillRect/>
              </a:stretch>
            </p:blipFill>
            <p:spPr>
              <a:xfrm>
                <a:off x="751320" y="723960"/>
                <a:ext cx="10864080" cy="57794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0055"/>
            <a:ext cx="10968990" cy="5809615"/>
          </a:xfrm>
        </p:spPr>
        <p:txBody>
          <a:bodyPr/>
          <a:lstStyle/>
          <a:p>
            <a:pPr marL="0" indent="0">
              <a:buNone/>
            </a:pPr>
            <a:endParaRPr lang="zh-CN" altLang="en-US"/>
          </a:p>
        </p:txBody>
      </p:sp>
      <p:pic>
        <p:nvPicPr>
          <p:cNvPr id="4" name="图片 3" descr="Screenshot_20250818_174121_com.youku.phone_edit_2"/>
          <p:cNvPicPr>
            <a:picLocks noChangeAspect="1"/>
          </p:cNvPicPr>
          <p:nvPr/>
        </p:nvPicPr>
        <p:blipFill>
          <a:blip r:embed="rId4"/>
          <a:stretch>
            <a:fillRect/>
          </a:stretch>
        </p:blipFill>
        <p:spPr>
          <a:xfrm>
            <a:off x="608330" y="440055"/>
            <a:ext cx="10968990" cy="580961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3087720" y="2267640"/>
              <a:ext cx="5979600" cy="4042800"/>
            </p14:xfrm>
          </p:contentPart>
        </mc:Choice>
        <mc:Fallback>
          <p:pic>
            <p:nvPicPr>
              <p:cNvPr id="2" name="墨迹 1"/>
              <p:cNvPicPr/>
              <p:nvPr/>
            </p:nvPicPr>
            <p:blipFill>
              <a:blip r:embed="rId6"/>
              <a:stretch>
                <a:fillRect/>
              </a:stretch>
            </p:blipFill>
            <p:spPr>
              <a:xfrm>
                <a:off x="3078360" y="2258280"/>
                <a:ext cx="5998320" cy="40615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6405"/>
            <a:ext cx="10968990" cy="5803265"/>
          </a:xfrm>
          <a:ln>
            <a:solidFill>
              <a:schemeClr val="accent1"/>
            </a:solidFill>
          </a:ln>
        </p:spPr>
        <p:txBody>
          <a:bodyPr/>
          <a:lstStyle/>
          <a:p>
            <a:pPr marL="0" indent="0" algn="just">
              <a:buNone/>
            </a:pPr>
            <a:r>
              <a:rPr lang="en-US" altLang="zh-CN" sz="2800">
                <a:solidFill>
                  <a:schemeClr val="tx1"/>
                </a:solidFill>
                <a:latin typeface="Times New Roman" panose="02020603050405020304" charset="0"/>
                <a:cs typeface="Times New Roman" panose="02020603050405020304" charset="0"/>
              </a:rPr>
              <a:t>2. joint</a:t>
            </a:r>
            <a:r>
              <a:rPr lang="zh-CN" altLang="en-US" sz="2800">
                <a:solidFill>
                  <a:schemeClr val="tx1"/>
                </a:solidFill>
                <a:latin typeface="Times New Roman" panose="02020603050405020304" charset="0"/>
                <a:cs typeface="Times New Roman" panose="02020603050405020304" charset="0"/>
              </a:rPr>
              <a:t>关节；路边摊；联合的</a:t>
            </a:r>
          </a:p>
          <a:p>
            <a:pPr marL="0" indent="0" algn="just">
              <a:buNone/>
            </a:pP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Like seeds breaking through concrete, their joint efforts blossomed into extraordinary success. </a:t>
            </a:r>
          </a:p>
          <a:p>
            <a:pPr marL="0" indent="0" algn="just">
              <a:buNone/>
            </a:pPr>
            <a:r>
              <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Their joint efforts paid off. Upon its debut, a chorus of praise came pouring in.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42880" y="1261800"/>
              <a:ext cx="11230560" cy="2495880"/>
            </p14:xfrm>
          </p:contentPart>
        </mc:Choice>
        <mc:Fallback>
          <p:pic>
            <p:nvPicPr>
              <p:cNvPr id="2" name="墨迹 1"/>
              <p:cNvPicPr/>
              <p:nvPr/>
            </p:nvPicPr>
            <p:blipFill>
              <a:blip r:embed="rId5"/>
              <a:stretch>
                <a:fillRect/>
              </a:stretch>
            </p:blipFill>
            <p:spPr>
              <a:xfrm>
                <a:off x="533520" y="1252440"/>
                <a:ext cx="11249280" cy="25146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8940"/>
            <a:ext cx="10968990" cy="5840730"/>
          </a:xfrm>
          <a:ln>
            <a:solidFill>
              <a:schemeClr val="accent1"/>
            </a:solidFill>
          </a:ln>
        </p:spPr>
        <p:txBody>
          <a:bodyPr>
            <a:noAutofit/>
          </a:bodyPr>
          <a:lstStyle/>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3. herb</a:t>
            </a:r>
            <a:r>
              <a:rPr lang="zh-CN" altLang="en-US" sz="2800">
                <a:solidFill>
                  <a:schemeClr val="tx1"/>
                </a:solidFill>
                <a:latin typeface="Times New Roman" panose="02020603050405020304" charset="0"/>
                <a:cs typeface="Times New Roman" panose="02020603050405020304" charset="0"/>
              </a:rPr>
              <a:t>药草、草本</a:t>
            </a:r>
          </a:p>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    herbal medicine</a:t>
            </a:r>
            <a:r>
              <a:rPr lang="zh-CN" altLang="en-US" sz="2800">
                <a:solidFill>
                  <a:schemeClr val="tx1"/>
                </a:solidFill>
                <a:latin typeface="Times New Roman" panose="02020603050405020304" charset="0"/>
                <a:cs typeface="Times New Roman" panose="02020603050405020304" charset="0"/>
              </a:rPr>
              <a:t>草药</a:t>
            </a:r>
          </a:p>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    medicinal herb</a:t>
            </a:r>
            <a:r>
              <a:rPr lang="zh-CN" altLang="en-US" sz="2800">
                <a:solidFill>
                  <a:schemeClr val="tx1"/>
                </a:solidFill>
                <a:latin typeface="Times New Roman" panose="02020603050405020304" charset="0"/>
                <a:cs typeface="Times New Roman" panose="02020603050405020304" charset="0"/>
              </a:rPr>
              <a:t>药茶（注意：不是</a:t>
            </a:r>
            <a:r>
              <a:rPr lang="en-US" altLang="zh-CN" sz="2800">
                <a:solidFill>
                  <a:schemeClr val="tx1"/>
                </a:solidFill>
                <a:latin typeface="Times New Roman" panose="02020603050405020304" charset="0"/>
                <a:cs typeface="Times New Roman" panose="02020603050405020304" charset="0"/>
              </a:rPr>
              <a:t>medical herb) </a:t>
            </a:r>
          </a:p>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注意以下区分：</a:t>
            </a:r>
            <a:endParaRPr lang="zh-CN" altLang="en-US" sz="2800">
              <a:solidFill>
                <a:schemeClr val="tx1"/>
              </a:solidFill>
              <a:latin typeface="Times New Roman" panose="02020603050405020304" charset="0"/>
              <a:cs typeface="Times New Roman" panose="02020603050405020304" charset="0"/>
            </a:endParaRPr>
          </a:p>
          <a:p>
            <a:pPr marL="0" indent="0">
              <a:lnSpc>
                <a:spcPts val="4000"/>
              </a:lnSpc>
              <a:spcAft>
                <a:spcPts val="0"/>
              </a:spcAft>
              <a:buNone/>
            </a:pPr>
            <a:r>
              <a:rPr lang="zh-CN" altLang="en-US" sz="2800">
                <a:solidFill>
                  <a:schemeClr val="tx1"/>
                </a:solidFill>
                <a:latin typeface="Times New Roman" panose="02020603050405020304" charset="0"/>
                <a:cs typeface="Times New Roman" panose="02020603050405020304" charset="0"/>
              </a:rPr>
              <a:t> </a:t>
            </a:r>
            <a:r>
              <a:rPr lang="en-US" altLang="zh-CN" sz="2800">
                <a:solidFill>
                  <a:schemeClr val="tx1"/>
                </a:solidFill>
                <a:latin typeface="Times New Roman" panose="02020603050405020304" charset="0"/>
                <a:cs typeface="Times New Roman" panose="02020603050405020304" charset="0"/>
              </a:rPr>
              <a:t>   moment-momentous</a:t>
            </a:r>
            <a:r>
              <a:rPr lang="zh-CN" altLang="en-US" sz="2800">
                <a:solidFill>
                  <a:schemeClr val="tx1"/>
                </a:solidFill>
                <a:latin typeface="Times New Roman" panose="02020603050405020304" charset="0"/>
                <a:cs typeface="Times New Roman" panose="02020603050405020304" charset="0"/>
              </a:rPr>
              <a:t>重大的</a:t>
            </a:r>
            <a:r>
              <a:rPr lang="en-US" altLang="zh-CN" sz="2800">
                <a:solidFill>
                  <a:schemeClr val="tx1"/>
                </a:solidFill>
                <a:latin typeface="Times New Roman" panose="02020603050405020304" charset="0"/>
                <a:cs typeface="Times New Roman" panose="02020603050405020304" charset="0"/>
              </a:rPr>
              <a:t>, momentary</a:t>
            </a:r>
            <a:r>
              <a:rPr lang="zh-CN" altLang="en-US" sz="2800">
                <a:solidFill>
                  <a:schemeClr val="tx1"/>
                </a:solidFill>
                <a:latin typeface="Times New Roman" panose="02020603050405020304" charset="0"/>
                <a:cs typeface="Times New Roman" panose="02020603050405020304" charset="0"/>
              </a:rPr>
              <a:t>暂时的</a:t>
            </a:r>
            <a:r>
              <a:rPr lang="en-US" altLang="zh-CN" sz="2800">
                <a:solidFill>
                  <a:schemeClr val="tx1"/>
                </a:solidFill>
                <a:latin typeface="Times New Roman" panose="02020603050405020304" charset="0"/>
                <a:cs typeface="Times New Roman" panose="02020603050405020304" charset="0"/>
              </a:rPr>
              <a:t> </a:t>
            </a:r>
          </a:p>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    ceremony-</a:t>
            </a:r>
          </a:p>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     ceremonial </a:t>
            </a:r>
            <a:r>
              <a:rPr lang="zh-CN" altLang="en-US" sz="2800">
                <a:solidFill>
                  <a:schemeClr val="tx1"/>
                </a:solidFill>
                <a:latin typeface="Times New Roman" panose="02020603050405020304" charset="0"/>
                <a:cs typeface="Times New Roman" panose="02020603050405020304" charset="0"/>
              </a:rPr>
              <a:t>仪式的（客观描述）</a:t>
            </a:r>
          </a:p>
          <a:p>
            <a:pPr marL="0" indent="0">
              <a:lnSpc>
                <a:spcPts val="4000"/>
              </a:lnSpc>
              <a:spcAft>
                <a:spcPts val="0"/>
              </a:spcAft>
              <a:buNone/>
            </a:pPr>
            <a:r>
              <a:rPr lang="zh-CN" altLang="en-US" sz="2800">
                <a:solidFill>
                  <a:schemeClr val="tx1"/>
                </a:solidFill>
                <a:latin typeface="Times New Roman" panose="02020603050405020304" charset="0"/>
                <a:cs typeface="Times New Roman" panose="02020603050405020304" charset="0"/>
              </a:rPr>
              <a:t> </a:t>
            </a:r>
            <a:r>
              <a:rPr lang="en-US" altLang="zh-CN" sz="2800">
                <a:solidFill>
                  <a:schemeClr val="tx1"/>
                </a:solidFill>
                <a:latin typeface="Times New Roman" panose="02020603050405020304" charset="0"/>
                <a:cs typeface="Times New Roman" panose="02020603050405020304" charset="0"/>
              </a:rPr>
              <a:t>    ceremonious </a:t>
            </a:r>
            <a:r>
              <a:rPr lang="zh-CN" altLang="en-US" sz="2800">
                <a:solidFill>
                  <a:schemeClr val="tx1"/>
                </a:solidFill>
                <a:latin typeface="Times New Roman" panose="02020603050405020304" charset="0"/>
                <a:cs typeface="Times New Roman" panose="02020603050405020304" charset="0"/>
              </a:rPr>
              <a:t>过分讲究仪式的（修饰人）</a:t>
            </a:r>
          </a:p>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及以下特殊形容词：</a:t>
            </a:r>
            <a:endParaRPr lang="zh-CN" altLang="en-US" sz="2800">
              <a:solidFill>
                <a:schemeClr val="tx1"/>
              </a:solidFill>
              <a:latin typeface="Times New Roman" panose="02020603050405020304" charset="0"/>
              <a:cs typeface="Times New Roman" panose="02020603050405020304" charset="0"/>
            </a:endParaRPr>
          </a:p>
          <a:p>
            <a:pPr marL="0" indent="0">
              <a:lnSpc>
                <a:spcPts val="4000"/>
              </a:lnSpc>
              <a:spcAft>
                <a:spcPts val="0"/>
              </a:spcAft>
              <a:buNone/>
            </a:pPr>
            <a:r>
              <a:rPr lang="en-US" altLang="zh-CN" sz="2800">
                <a:solidFill>
                  <a:schemeClr val="tx1"/>
                </a:solidFill>
                <a:latin typeface="Times New Roman" panose="02020603050405020304" charset="0"/>
                <a:cs typeface="Times New Roman" panose="02020603050405020304" charset="0"/>
              </a:rPr>
              <a:t>    factual, habitual, textual, mechanical</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34320" y="1367280"/>
              <a:ext cx="10359360" cy="4457880"/>
            </p14:xfrm>
          </p:contentPart>
        </mc:Choice>
        <mc:Fallback>
          <p:pic>
            <p:nvPicPr>
              <p:cNvPr id="2" name="墨迹 1"/>
              <p:cNvPicPr/>
              <p:nvPr/>
            </p:nvPicPr>
            <p:blipFill>
              <a:blip r:embed="rId5"/>
              <a:stretch>
                <a:fillRect/>
              </a:stretch>
            </p:blipFill>
            <p:spPr>
              <a:xfrm>
                <a:off x="624960" y="1357920"/>
                <a:ext cx="10378080" cy="44766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0840"/>
            <a:ext cx="11153775" cy="5878830"/>
          </a:xfrm>
          <a:ln>
            <a:solidFill>
              <a:schemeClr val="accent1"/>
            </a:solidFill>
          </a:ln>
        </p:spPr>
        <p:txBody>
          <a:bodyPr/>
          <a:lstStyle/>
          <a:p>
            <a:pPr marL="0" indent="0">
              <a:lnSpc>
                <a:spcPts val="2500"/>
              </a:lnSpc>
              <a:buNone/>
            </a:pPr>
            <a:r>
              <a:rPr lang="en-US" altLang="zh-CN" sz="2400">
                <a:solidFill>
                  <a:schemeClr val="tx1"/>
                </a:solidFill>
              </a:rPr>
              <a:t>4. straightforward</a:t>
            </a:r>
            <a:r>
              <a:rPr lang="zh-CN" altLang="en-US" sz="2400">
                <a:solidFill>
                  <a:schemeClr val="tx1"/>
                </a:solidFill>
              </a:rPr>
              <a:t>坦率的、简单的</a:t>
            </a:r>
          </a:p>
          <a:p>
            <a:pPr marL="0" indent="0">
              <a:lnSpc>
                <a:spcPts val="2500"/>
              </a:lnSpc>
              <a:buNone/>
            </a:pPr>
            <a:r>
              <a:rPr lang="en-US" altLang="zh-CN" sz="2400">
                <a:solidFill>
                  <a:schemeClr val="tx1"/>
                </a:solidFill>
              </a:rPr>
              <a:t>    </a:t>
            </a:r>
            <a:r>
              <a:rPr lang="zh-CN" altLang="en-US" sz="2400">
                <a:solidFill>
                  <a:srgbClr val="FF0000"/>
                </a:solidFill>
              </a:rPr>
              <a:t>听力中可能会出现的</a:t>
            </a:r>
            <a:r>
              <a:rPr lang="en-US" altLang="zh-CN" sz="2400">
                <a:solidFill>
                  <a:srgbClr val="FF0000"/>
                </a:solidFill>
              </a:rPr>
              <a:t>“</a:t>
            </a:r>
            <a:r>
              <a:rPr lang="zh-CN" altLang="en-US" sz="2400">
                <a:solidFill>
                  <a:srgbClr val="FF0000"/>
                </a:solidFill>
              </a:rPr>
              <a:t>直截了当</a:t>
            </a:r>
            <a:r>
              <a:rPr lang="en-US" altLang="zh-CN" sz="2400">
                <a:solidFill>
                  <a:srgbClr val="FF0000"/>
                </a:solidFill>
              </a:rPr>
              <a:t>”</a:t>
            </a:r>
          </a:p>
          <a:p>
            <a:pPr marL="0" indent="0">
              <a:lnSpc>
                <a:spcPts val="2500"/>
              </a:lnSpc>
              <a:buNone/>
            </a:pPr>
            <a:r>
              <a:rPr lang="en-US" altLang="zh-CN" sz="2400">
                <a:solidFill>
                  <a:schemeClr val="tx1"/>
                </a:solidFill>
              </a:rPr>
              <a:t>    cut to the chase // never beat about the bush // call a spade a spade </a:t>
            </a:r>
          </a:p>
          <a:p>
            <a:pPr marL="0" indent="0">
              <a:buNone/>
            </a:pPr>
            <a:r>
              <a:rPr lang="en-US" altLang="zh-CN"/>
              <a:t>    </a:t>
            </a:r>
          </a:p>
        </p:txBody>
      </p:sp>
      <p:pic>
        <p:nvPicPr>
          <p:cNvPr id="4" name="图片 3" descr="Screenshot_20250804_110925_com.youku.phone_edit_1"/>
          <p:cNvPicPr>
            <a:picLocks noChangeAspect="1"/>
          </p:cNvPicPr>
          <p:nvPr/>
        </p:nvPicPr>
        <p:blipFill>
          <a:blip r:embed="rId4"/>
          <a:stretch>
            <a:fillRect/>
          </a:stretch>
        </p:blipFill>
        <p:spPr>
          <a:xfrm>
            <a:off x="1026795" y="1918335"/>
            <a:ext cx="8122920" cy="426529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1041480" y="709200"/>
              <a:ext cx="7604280" cy="5528520"/>
            </p14:xfrm>
          </p:contentPart>
        </mc:Choice>
        <mc:Fallback>
          <p:pic>
            <p:nvPicPr>
              <p:cNvPr id="2" name="墨迹 1"/>
              <p:cNvPicPr/>
              <p:nvPr/>
            </p:nvPicPr>
            <p:blipFill>
              <a:blip r:embed="rId6"/>
              <a:stretch>
                <a:fillRect/>
              </a:stretch>
            </p:blipFill>
            <p:spPr>
              <a:xfrm>
                <a:off x="1032120" y="699840"/>
                <a:ext cx="7623000" cy="55472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7355"/>
            <a:ext cx="10968990" cy="5822315"/>
          </a:xfrm>
          <a:ln>
            <a:solidFill>
              <a:schemeClr val="accent1"/>
            </a:solidFill>
          </a:ln>
        </p:spPr>
        <p:txBody>
          <a:bodyPr/>
          <a:lstStyle/>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straightforward correlation</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直接的关系</a:t>
            </a:r>
          </a:p>
          <a:p>
            <a:pPr marL="0" indent="0" algn="just">
              <a:spcAft>
                <a:spcPts val="0"/>
              </a:spcAft>
              <a:buNone/>
            </a:pPr>
            <a:r>
              <a:rPr lang="zh-CN" altLang="en-US" sz="2400">
                <a:solidFill>
                  <a:schemeClr val="tx1"/>
                </a:solidFill>
                <a:latin typeface="Times New Roman" panose="02020603050405020304" charset="0"/>
                <a:cs typeface="Times New Roman" panose="02020603050405020304" charset="0"/>
              </a:rPr>
              <a:t>用于与手机这一话题有关的作文</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There is a straightforward correlation between prolonged screen time and diminished attention span.If left unregulated, the cellphones may become a Pandora’s box of distractions. Hence, moderate usage is not just preferable but imperative. </a:t>
            </a:r>
          </a:p>
          <a:p>
            <a:pPr marL="0" indent="0" algn="just">
              <a:spcAft>
                <a:spcPts val="0"/>
              </a:spcAft>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或</a:t>
            </a:r>
            <a:r>
              <a:rPr lang="en-US" altLang="zh-CN" sz="2400">
                <a:solidFill>
                  <a:schemeClr val="tx1"/>
                </a:solidFill>
                <a:latin typeface="Times New Roman" panose="02020603050405020304" charset="0"/>
                <a:cs typeface="Times New Roman" panose="02020603050405020304" charset="0"/>
              </a:rPr>
              <a:t>There is a straightforward correlation between overusing cellphones and alienating relationships. Proponents cling to the belief that social media promotes superficial interaction instead of rewarding connection.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87520" y="484560"/>
              <a:ext cx="10408320" cy="4644720"/>
            </p14:xfrm>
          </p:contentPart>
        </mc:Choice>
        <mc:Fallback>
          <p:pic>
            <p:nvPicPr>
              <p:cNvPr id="2" name="墨迹 1"/>
              <p:cNvPicPr/>
              <p:nvPr/>
            </p:nvPicPr>
            <p:blipFill>
              <a:blip r:embed="rId5"/>
              <a:stretch>
                <a:fillRect/>
              </a:stretch>
            </p:blipFill>
            <p:spPr>
              <a:xfrm>
                <a:off x="578160" y="475200"/>
                <a:ext cx="10427040" cy="46634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1044</Words>
  <Application>Microsoft Office PowerPoint</Application>
  <PresentationFormat>宽屏</PresentationFormat>
  <Paragraphs>58</Paragraphs>
  <Slides>12</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12</vt:i4>
      </vt:variant>
    </vt:vector>
  </HeadingPairs>
  <TitlesOfParts>
    <vt:vector size="17" baseType="lpstr">
      <vt:lpstr>微软雅黑</vt:lpstr>
      <vt:lpstr>Arial</vt:lpstr>
      <vt:lpstr>Times New Roman</vt:lpstr>
      <vt:lpstr>Wingdings</vt:lpstr>
      <vt:lpstr>WPS</vt:lpstr>
      <vt:lpstr>选必4 U2单词1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215</cp:revision>
  <dcterms:created xsi:type="dcterms:W3CDTF">2019-06-19T02:08:00Z</dcterms:created>
  <dcterms:modified xsi:type="dcterms:W3CDTF">2025-08-20T04:31:36Z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FD5B6E87E7134421AFCFCA8186FE6B88_11</vt:lpwstr>
  </property>
</Properties>
</file>