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ink/ink1.xml" ContentType="application/inkml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ink/ink2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ink/ink3.xml" ContentType="application/inkml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ink/ink4.xml" ContentType="application/inkml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ink/ink5.xml" ContentType="application/inkml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ink/ink6.xml" ContentType="application/inkml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ink/ink7.xml" ContentType="application/inkml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.xml" ContentType="application/vnd.openxmlformats-officedocument.presentationml.notesSlide+xml"/>
  <Override PartName="/ppt/ink/ink8.xml" ContentType="application/inkml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ink/ink9.xml" ContentType="application/inkml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ink/ink10.xml" ContentType="application/inkml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ink/ink11.xml" ContentType="application/inkml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ink/ink12.xml" ContentType="application/inkml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7" r:id="rId4"/>
    <p:sldId id="272" r:id="rId5"/>
    <p:sldId id="273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7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31" d="100"/>
          <a:sy n="31" d="100"/>
        </p:scale>
        <p:origin x="618" y="24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23:35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24963 9561 0,'0'0'0,"0"0"16,0 0-16,-28 7 0,16-5 0,-4 2 15,-3 0-15,-6 3 0,-1-2 16,-1 3-16,-3 0 16,4 2-16,1 0 0,-6 4 15,2 2-15,0 0 0,1-1 0,2 2 16,2 1-16,2 0 0,3-1 15,2 5-15,3 2 0,0-2 16,-1-4-16,3 3 0,1 1 16,2 0-16,3-1 0,5 1 15,4 1-15,3-2 0,0-1 0,8 1 16,6-3-16,3 2 0,3-2 16,15 1-16,8-1 15,0-3-15,-2-2 0,10 1 0,9-1 16,4-1-16,-4-2 0,16-1 15,3-1-15,-8-2 0,-5-1 16,32 2-16,-6-1 0,-12-2 16,-10-2-16,-1-6 0,-2-3 15,-13 0-15,-11 2 0,4-4 16,1-3-16,-11-2 0,-5-1 0,-2-3 16,-1-4-16,-5 6 0,-4 4 15,-6-6-15,-1-4 0,-6-2 16,-3-3-16,-5-1 0,-5-2 15,-5 13-15,-1-1 0,-6-4 16,-5-3-16,-2 1 0,-2 3 16,-6-6-16,-6-2 0,4 5 0,-1-1 15,-13-2-15,-4 2 16,0 2-16,0 2 0,-9-2 16,-7 0-16,6 5 0,4 6 0,-33-3 15,3 7-15,6 0 0,4-2 16,-3 6-16,-1 3 0,14 0 15,10 1-15,-2 7 0,-1 6 16,6-3-16,5 0 0,3 7 16,4 3-16,11-6 0,8-5 0,7-2 15</inkml:trace>
  <inkml:trace contextRef="#ctx0" brushRef="#br0" timeOffset="770.905">25408 10316 0,'0'0'0,"0"0"0,0 0 16,-23-10-16,23 10 0,-24-3 0,6 1 15,0 1-15,-1 0 0,-9 1 16,-3 0-16,2 0 0,1 1 15,-4 2-15,-3 0 0,2 3 16,3 3-16,-11 3 0,-3 2 16,4 0-16,5 1 0,-6 6 15,2 3-15,2-2 0,4 2 0,5-1 16,1 2-16,6-1 0,4-1 16,3 5-16,3 4 15,6-5-15,1-4 0,10 4 0,6 2 16,5-3-16,2-1 0,19 2 15,9-3-15,0-1 0,-2-3 0,14 0 16,11-1-16,-4-2 16,-3-4-16,18 0 0,7-1 15,25-4-15,-14-7 0,-2-2 16,-1-3-16,-15-2 0,-12-1 0,-2-10 16,0-6-16,-13-1 15,-7-1-15,-4-5 0,-2-5 16,-15 6-16,-7 4 0,-8-3 15,-4-4-15,-8-1 0,-6-1 16,-12-10-16,-7-6 0,-1 14 0,2 8 16,-9 5-16,-5 3 0,-4-8 15,-3-4-15,-7 2 0,-4 2 16,-1 7-16,1 5 0,-3-1 16,-2-2-16,-2 7 0,0 3 15,0 5-15,0 3 0,10 2 0,6 1 16,3 5-16,2 3 15,6 1-15,5 1 0,4 0 16,3-1-16,6 0 0,5 1 0,4 4 16,2 3-16,7-9 0,0 0 15,2-1-15,2 0 0,-1-2 16,0-3-16,-1 0 0</inkml:trace>
  <inkml:trace contextRef="#ctx0" brushRef="#br0" timeOffset="1899.4692">25163 11693 0,'0'0'0,"0"0"0,0 0 16,-21 3-16,21-3 0,0 0 0,-33 9 15,16-4-15,-2 0 0,-1 0 16,-1 1-16,-5 1 0,0 3 0,-2 0 15,-1 1-15,4 2 16,2 1-16,0 1 0,0 2 16,-3 3-16,4 0 0,2 0 15,3 1-15,2 0 0,4-1 0,5 0 16,3 0-16,6-2 0,1 0 16,5 1-16,4-1 0,4 0 15,2 0-15,8 1 0,5 1 16,4-3-16,4-3 0,12 1 15,4 1-15,-3-5 0,-2-2 16,14-1-16,4-4 0,-3 0 16,-1-1-16,2-2 0,0-1 15,0-3-15,-9 0 0,2-5 16,1-5-16,-11-1 0,-4-2 0,17-11 16,-5 1-16,-16 2 0,-10 3 15,-7-5-15,-3-2 16,-11 12-16,-1-3 0,1-3 0,0-3 15,-4 2-15,-4 2 0,-6-3 16,-6-2-16,-2 5 0,-3 1 0,-6-2 16,-5 0-16,-4 1 15,-6-1-15,-3 3 0,-4-2 16,-2 4-16,-2 2 0,-16 0 16,-4 0-16,2 2 0,1 3 0,-2 2 15,-1-1-15,4 5 16,4 3-16,-7 4 0,1-1 15,-3 4-15,18 0 0,6 0 0,5 1 16,9-1-16,4 1 0,10-1 16,5 2-16,6-1 0,-1 2 15,4 1-15,2-2 0,0-2 16,-1-2-16,0-1 0</inkml:trace>
  <inkml:trace contextRef="#ctx0" brushRef="#br0" timeOffset="8833.5045">27503 10257 0,'0'0'0,"0"0"0,0 0 16,0 0-16,0 0 0,0 0 15,21-3-15,-21 3 0,0 0 0,28-5 16,-28 5-16,28-2 0,-13 1 16,2 1-16,3-2 15,1 2-15,1-1 0,9 1 0,1 1 16,0 2-16,0 0 0,4 1 15,4 0-15,1-2 0,0 1 0,11 0 16,4 0-16,-5-1 16,-2 1-16,14-2 0,2-1 15,-6 1-15,-2 2 0,12 1 0,3 1 16,-8-3-16,-5-2 0,15 3 16,3 2-16,-7-3 0,-6-3 0,38 0 15,-2-1-15,-18 1 16,-13 1-16,11 0 0,6 0 15,-12 1-15,-9 0 0,10-1 16,7-1-16,-9-2 0,-7-2 0,6 2 16,4-1-16,-9 4 0,-5 1 15,10 3-15,7 0 16,-13-1-16,-10 0 0,13-6 0,7-3 16,-8 0-16,-4 2 0,3-3 15,3-1-15,-3 6 0,-3 4 16,1 3-16,1 0 0,-7-3 15,-5-2-15,4 1 0,3 1 16,-6-2-16,-4-2 0,-1 2 16,1 1-16,0 2 0,-2 1 0,-7 0 15,-6-2-15,0-1 0,0-1 16,-6-2-16,-5-1 16,-7 3-16,-6 3 0,0-3 0,2-1 15,-7 3-15,-2 3 0,-9-7 16,-2-3-16,1 1 0,2 2 0,1 0 15</inkml:trace>
  <inkml:trace contextRef="#ctx0" brushRef="#br0" timeOffset="9649.7281">27823 10919 0,'0'0'0,"0"0"15,0 0-15,0 0 0,0 0 0,0 0 16,0 0-16,0 0 16,0 0-16,0 0 0,0 0 15,0 0-15,0 0 0,0 0 0,27-4 16,-27 4-16,0 0 0,36 2 15,-36-2-15,34 2 0,-15 0 16,2 0-16,3 0 0,1 0 16,0 1-16,11 0 0,2 0 15,1 0-15,-2-2 0,13 2 0,3-2 16,-2 2-16,-2 0 0,14 0 16,3 1-16,-2-2 0,-2-1 15,14 0-15,1 0 0,-3-1 16,-2 1-16,14-1 0,1-1 15,-9 1-15,-4-1 0,36 0 16,-5 0-16,-16 0 0,-9 0 0,2 1 16,3 1-16,-8-2 0,-6-2 15,4 0-15,3 1 0,-8 0 16,-6 2-16,8-1 0,7 2 16,-6-2-16,-3-3 0,4 2 15,2 2-15,-9-4 0,-7-1 16,5-2-16,3 0 0,-10 4 15,-5 7-15,2-4 0,2-3 16,-10-2-16,-4-3 0,1 5 16,0 3-16,-8 0 0,-7 0 0,3-3 15,3-2-15,-5-1 0,-1-1 16,-5 3-16,-3 0 0,-1 2 16,0 1-16,-2 1 0,-1 0 15,-9 2-15,0 2 0,-1-6 16,1-1-16,-4 3 0,0 1 15,-2 0-15,-2-1 0,2 1 16,-2-1-16,0 0 0,0 0 16,-3 1-16,-3-2 0,-6 0 15,-4-1-15,1 1 0,1 0 0,2 0 16,1 1-16,2-1 0</inkml:trace>
  <inkml:trace contextRef="#ctx0" brushRef="#br0" timeOffset="10716.7043">27659 12329 0,'0'0'0,"0"0"0,0 0 16,0 0-16,0 0 0,0 0 0,0 0 15,0 0-15,27 7 0,-27-7 16,22 3-16,-22-3 0,28 2 0,-12-1 16,2 1-16,2 0 15,2 0-15,3-1 0,4-1 16,1 0-16,0 1 0,11-2 0,1 0 15,2 0-15,1 0 0,12-1 16,-1 2-16,-2 0 0,-2 0 16,13-1-16,1-2 0,-2 2 15,-2-1-15,9 0 0,-1-2 16,-5 4-16,-2 1 0,8-2 16,1-1-16,-4-1 0,-3 0 0,-1 1 15,-1-1-15,-2-1 0,-2 1 16,29-1-16,-6-2 0,-8 3 15,-7 1-15,5 0 16,3 0-16,-10 1 0,-7 0 16,2-2-16,-1 1 0,-5-3 0,-2 0 15,-1-1-15,0 0 0,3 5 16,4 4-16,-1-2 16,0-1-16,-7-1 0,-2 1 0,5-1 15,3 1-15,-3-1 0,-3 0 16,2-1-16,0 1 0,-3 0 15,-2 0-15,0 1 0,1 0 16,0-1-16,2 0 0,-5 2 16,-2 1-16,0-3 0,1-2 0,6 4 15,4 2 1,0-3-16,0 0 0,-12-2 16,-8-1-16,2 1 0,1 1 15,-3-3-15,-2 1 0,-2 3 16,-3 2-16,-15-3 0,0-1 0,3-1 15,1 0-15,0 1 16,-1 2-16,-2-1 16,2 0-16,-2-1 0,1 0 15,-5 2-15,-1 1 0,-1-2 16,-2-2-16,-1 1 16,-1-2-16,-1 3 0,0 2 0,-2-1 15,2-1-15,-2 1 0,0 0 16,-4-3-16,-3 2 0,-5-1 15,-6 1-15,4 0 0,2 1 0,1-1 16</inkml:trace>
  <inkml:trace contextRef="#ctx0" brushRef="#br0" timeOffset="28957.6355">29165 9267 0,'0'0'0,"0"0"16,0 0-16,29 2 0,-29-2 0,32 2 15,-10-2-15,3 0 0,1 2 16,11-2-16,4-1 16,-2 0-16,-2 1 0,11-2 0,0 0 15,-5 0-15,-3 1 0,-1-1 16,-7-2-16,-7 13 0,-4 9 0,-5-4 15,-2-3-15,-4-3 0</inkml:trace>
  <inkml:trace contextRef="#ctx0" brushRef="#br0" timeOffset="29216.5255">29301 9311 0,'0'0'16,"0"0"-16,0 0 0,0 0 0,0 0 16,5 30-16,-5-30 15,-1 35-15,-1-17 0,-1 5 0,-2 5 16,-3-2-16,-1-1 0,-4 8 16,-1-2-16,0-3 0,1-2 15,-2 6-15,-1-1 16,2-3-16,1-3 0,-1-5 0,0-5 15,1-6-15,1-4 0,2-1 16,1-1-16,2 0 0</inkml:trace>
  <inkml:trace contextRef="#ctx0" brushRef="#br0" timeOffset="29433.5374">29373 9526 0,'0'0'0,"0"0"0,22-4 16,-8 2-16,3 1 0,8 0 16,4 1-16,-1 0 0,0-1 0,7-1 15,1 0-15,-6 0 0,-3 1 16,-5-1-16,-2 0 16,-6 0-16,-3 2 0,-5-3 0,-4-1 15,-4 1-15,-3 0 0,1 1 16,1-1-16,0 2 0</inkml:trace>
  <inkml:trace contextRef="#ctx0" brushRef="#br0" timeOffset="29636.6464">29585 9388 0,'0'0'0,"0"0"0,0 0 0,0 0 15,-3 23-15,3-23 0,-8 31 16,3-13-16,2 1 0,-2 3 15,0-1-15,0 3 0,2-1 0,-2 7 16,-1-1-16,1-3 16,0-3-16,1-3 0,-2-2 15,0-2-15,-1-2 0,2-2 0,-1-2 16,2-2-16</inkml:trace>
  <inkml:trace contextRef="#ctx0" brushRef="#br0" timeOffset="29834.2016">29280 9826 0,'0'0'0,"0"0"0,0 0 0,0 0 16,0 0-16,0 0 0,33 1 16,-33-1-16,38-1 0,-13 1 15,5 0-15,0 0 0,-1 0 0,13 0 16,2-1-16,-3 1 0,-2 0 16,7 1-16,-1 0 0,-4 0 15,-4-1-15,-7 1 0,-3 2 16,-7-4-16,-5-4 0,-3 3 15,-2-2-15,-1 2 0</inkml:trace>
  <inkml:trace contextRef="#ctx0" brushRef="#br0" timeOffset="30003.4451">29832 9656 0,'0'0'0,"0"0"0,0 0 15,0 0-15,0 0 0,0 0 16,0 0-16,26 18 0,-26-18 0,0 0 16,20 23-16,-20-23 0,0 0 15,11 16-15,-9-13 0,0 0 16</inkml:trace>
  <inkml:trace contextRef="#ctx0" brushRef="#br0" timeOffset="30250.531">30198 9342 0,'0'0'0,"0"0"0,0 0 15,0 0-15,0 0 0,-10 25 16,10-25-16,-19 25 0,19-25 0,-23 30 15,7-10-15,1-4 16,-2-1-16,-4 4 0,2-3 16,1-1-16,1-3 0,4-1 0,2-3 15,1 0-15</inkml:trace>
  <inkml:trace contextRef="#ctx0" brushRef="#br0" timeOffset="30488.8445">30404 9149 0,'0'0'0,"0"0"16,0 0-16,0 0 0,7 22 0,-7-22 16,5 24-16,-3-11 0,-1 2 15,0 1-15,1 1 0,0 0 16,-1-1-16,1 1 0,1-2 15,0 0-15,1 0 0,-1 2 16,0-2-16,0-5 0,-3-3 0,0-2 16,0-1-16,0 0 0</inkml:trace>
  <inkml:trace contextRef="#ctx0" brushRef="#br0" timeOffset="30886.549">30107 9574 0,'0'0'15,"0"0"-15,0 0 0,0 0 16,25 8-16,-25-8 0,28 4 0,-13-3 16,1 0-16,0 0 0,3 0 15,-1 1-15,-1 2 0,7-3 16,-1-2-16,-3 1 0,-3 1 0,-1 0 15,-2 1-15,-2 1 0,-2 1 16,-1 1-16,-1 0 16,-4-1-16,0 2 0,-1 1 15,-1 3-15,-1 1 0,-1 1 0,-1 2 16,-1 0-16,-4 5 0,-1-2 16,0 1-16,-2 1 0,-1-2 15,-1 1-15,0-1 0,-1 0 16,1-3-16,1 0 0,1-3 15,1-1-15,1 0 0,0-1 0,0-2 16,2 0-16,-2-2 16,1-3-16,-1-2 0,0-3 15,2-2-15,-1-2 0,2 2 0,1-1 16,-1 2-16</inkml:trace>
  <inkml:trace contextRef="#ctx0" brushRef="#br0" timeOffset="31083.1889">30224 9669 0,'0'0'0,"0"0"15,0 0-15,0 0 0,0 0 0,-12 27 16,12-27-16,-19 21 0,19-21 16,-24 23-16,10-10 0,-4-1 15,-2 2-15,-2 0 0,-1 1 16,-9 1-16,-1-2 0,5-2 15,4-1-15,4-3 0</inkml:trace>
  <inkml:trace contextRef="#ctx0" brushRef="#br0" timeOffset="42867.4744">31013 4363 0,'0'0'0,"0"0"16,0 0-16,0 0 0,0 0 0,-22-3 15,22 3-15,0 0 16,-27-7-16,27 7 0,-30 0 15,15 1-15,-1-1 0,-3 1 16,-2 0-16,0 0 0,2 1 0,-5-1 16,-1 2-16,-4 4 0,3 1 15,-2 2-15,0 0 0,0-2 16,3 2-16,1 1 16,-1 3-16,3 1 0,4-1 0,-3 5 15,3-1-15,5 0 0,3-1 0,3 1 16,4 2-16,3-4 15,3 1-15,6 1 0,4 0 16,4 0-16,3 0 0,3-2 16,2-1-16,5-2 0,3-2 0,1 1 15,0 0-15,4-1 0,0-1 16,11 0-16,-1-2 0,-1-1 16,-3 3-16,0-6 0,0-2 15,-1-3-15,0-2 0,7-2 16,-1 1-16,-5-3 0,-3 0 0,-5-3 15,-1-1-15,-6-3 16,-1-2-16,-5-1 0,-2 0 16,-4 0-16,-3 1 0,-5-4 0,-4-3 15,-4 3-15,-3 1 0,-7-2 16,-4-1-16,-4 1 0,-4-1 16,-6 1-16,-5 1 0,-5 1 15,-4 2-15,-5 1 0,-4-1 16,-10 2-16,1 3 0,-2 3 15,1 3-15,0 4 0,2 0 0,-10 6 16,2 3-16,19-2 16,13-2-16,9 1 0</inkml:trace>
  <inkml:trace contextRef="#ctx0" brushRef="#br0" timeOffset="46616.7348">30500 4177 0,'0'0'0,"0"0"15,19-3-15,-19 3 0,24-3 0,-8 0 16,6 0-16,2 0 0,2 1 0,12-3 16,5 0-16,0 3 15,0-1-15,15 0 0,1-2 16,0 1-16,-2 1 0,11-1 15,1 2-15,2 1 0,-7 3 0,-5-1 16,-5 1-16,-10 4 0,-7 1 16,-6-2-16,-9-1 0,-5 0 15</inkml:trace>
  <inkml:trace contextRef="#ctx0" brushRef="#br0" timeOffset="47734.0188">30693 6907 0,'0'0'0,"12"-2"0,0 0 15,1-1-15,1 2 0,11-3 0,9-4 16,4 0-16,4 0 0,3 1 16,3-1-16,8-1 0,-1 0 15,3 1-15,0 2 0,1 3 16,-6 6-16,-5 0 0,-4 2 15,-11-1-15,-9-2 0,-5 0 16</inkml:trace>
  <inkml:trace contextRef="#ctx0" brushRef="#br0" timeOffset="48183.6491">30435 7519 0,'0'0'16,"0"0"-16,0 0 0,34 1 15,-17-2-15,15 0 0,9 2 16,1-2-16,1 0 0,20-1 16,7 0-16,-1-1 0,-4 1 0,20-2 15,18 2-15,-13 0 0,-11 3 16,14-2-16,10 1 16,2 3-16,-21 2 0,-10 2 0,-8 3 15,-20-3-15,-15-2 0,-9-3 16</inkml:trace>
  <inkml:trace contextRef="#ctx0" brushRef="#br0" timeOffset="138970.4687">2785 3596 0,'0'0'0,"0"0"0,0 0 16,0 0-16,0 0 0,0 0 0,-21-16 16,21 16-16,0 0 0,-32-3 15,32 3-15,-34 1 16,17 0-16,-5 1 0,-3 2 15,-1 0-15,2 0 0,-11 2 0,-4 1 16,4 0-16,1 0 16,-9 1-16,-5 2 0,-6 1 15,4 2-15,-5 7 0,2 4 0,0-3 16,1-7-16,-4 5 0,5-2 16,4 1-16,5 0 0,1 4 15,3 2-15,6-1 0,0-2 16,7 0-16,1 3 0,2-5 15,2-2-15,8 1 0,2 3 0,3-1 16,0 2-16,5-3 0,6-1 16,1-2-16,5 0 0,2 3 15,2 2-15,4-4 0,4-2 16,4-1-16,3 0 0,5-3 16,1-3-16,2 1 0,2 0 15,5-1-15,4-2 0,3-3 16,2-1-16,10-2 0,-4-1 0,5 2 15,-1 2-15,13-4 0,-3-3 16,0 1-16,0 2 0,-4-4 16,-6 0-16,25-3 15,-12 0-15,-5 0 0,-6 1 0,-3-2 16,-4-1-16,-6-3 0,-5-3 16,-6-1-16,-4-1 0,-6 2 0,-2 2 15,-9 0-15,-4 3 16,2-7-16,-3-4 0,-11 7 15,-4 0-15,-2-3 0,-3-3 16,-4 2-16,0 1 0,2-2 16,-1 1-16,-6-2 0,-8 2 15,-4 1-15,-3 1 0,-5-2 0,-4-2 16,-3 1-16,-6 4 0,-6 2 16,-5 0-16,-3 1 0,-1 1 15,-14 1-15,-2 2 0,2 5 16,3 1-16,-32 3 0,10 3 15,29-1-15,22-1 0,12 0 0</inkml:trace>
  <inkml:trace contextRef="#ctx0" brushRef="#br0" timeOffset="151185.7422">5025 3417 0,'0'0'0,"0"0"16,0 0-16,0 0 0,0 0 0,0 0 16,0 0-16,0 0 0,29-4 15,-29 4-15,0 0 16,28 3-16,-28-3 0,22 1 16,-8 2-16,-1-1 0,1 0 0,4-1 15,3 1-15,1 1 0,-3-2 16,3 0-16,3 1 0,5 1 15,1-1-15,-1 1 0,0-3 16,1 2-16,0 2 0,8-2 16,1 0-16,-2-1 0,-3-2 15,0 3-15,3 3 0,-4-4 16,-2-1-16,-3 1 0,-3 1 16,-4-1-16,-4 1 0,-3-1 0</inkml:trace>
  <inkml:trace contextRef="#ctx0" brushRef="#br0" timeOffset="151668.11">5064 4156 0,'0'0'0,"0"0"0,0 0 16,0 0-16,0 0 0,27-7 16,-27 7-16,0 0 0,32-5 0,-21 4 15,3 0-15,1 0 0,0-1 16,3 1-16,4 0 0,-2-1 15,1 1-15,8 0 0,3-1 16,-1 2-16,0 1 0,2-2 16,4 0-16,-2-1 0,-1 1 15,10 0-15,1 2 0,-3-1 16,-2-1-16,-4 3 0,2 2 16,3 0-16,-4 2 0,-8-3 0,-6 1 15,-5-2-15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2:01:48.4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5153 4909 0,'0'0'0,"0"0"0,0 0 16,0 0-16,22-1 0,-22 1 15,22 1-15,-22-1 0,31-1 0,-15 2 16,3 0-16,1 1 0,1-1 16,10 2-16,1-2 15,1 0-15,0 0 0,2-1 0,3 0 16,-2-1-16,1 1 0,13-1 16,-1 1-16,-1-1 0,0-3 15,8 1-15,0 0 0,-2-1 16,-2 1-16,8 0 0,-3 2 15,-6-1-15,-2 0 0,3 1 16,0 0-16,-5 1 0,-3 1 0,4 0 16,2 0-16,-2-1 0,-4-3 15,9 0-15,1 1 0,-6 1 16,-3 1-16,4-2 0,2-1 16,-5 0-16,-2 1 0,0 0 15,-1 1-15,0-1 0,-3 4 0,0-1 16,0 1-16,-3 0 0,-1-2 15,2 2-15,2-1 16,-1-1-16,-2 0 0,4 2 0,3 1 16,-2-3-16,-1-1 0,2-1 15,2 0-15,-2 2 0,0 0 16,-1-1-16,1-1 0,-2 1 16,-3 0-16,3 1 0,2 0 15,-2 0-15,-1 0 0,-1 1 16,2 0-16,-3-1 0,-2 2 0,3-1 15,1 1-15,-3 1 16,-1-2-16,2-2 0,0-3 16,-2 3-16,-3 1 0,3-1 0,3-2 15,-10 3-15,-1 1 0,4 1 16,5-2-16,-4-2 0,-2 1 0,3 0 16,3 0-16,-3 1 15,-1-1-15,1 2 0,2 0 16,-2 0-16,0 0 0,-1 1 15,1-1-15,-1 0 0,-1 0 0,0-1 16,1 1-16,-2-1 0,0 2 16,2 0-16,3 2 0,-2-3 15,-4-2-15,6 2 0,2 0 16,-2 0-16,-3 2 0,3-2 16,3 2-16,-3-2 0,-2 0 0,3 1 15,1 1-15,0-2 16,-2 0-16,3 0 0,0 2 15,-1-2-15,-1 2 0,3-1 16,1 0-16,-3-1 0,0 1 0,-3 0 16,0 1-16,2-1 0,-1-1 15,0 3-15,2 1 0,-1-4 16,2-1-16,1 2 0,-1 3 16,1-3-16,0 0 0,1 1 15,0-1-15,2-1 0,0 1 16,0 0-16,-1 1 0,0 0 15,0 0-15,7 0 0,-2-1 16,-8-1-16,-2 0 0,7-1 0,0 1 16,-2-1-16,-2 0 0,1 2 15,-1 1-15,-3-1 0,0 1 0,7-1 16,2-1 0,-6 0-16,-1 3 0,2-3 0,2-1 15,0 2-15,0 2 0,0-1 16,1-1-16,-4-1 0,-3 0 0,2-2 15,0-2-15,-1 3 0,-2 3 16,1 2-16,-1 1 16,-1-2-16,-1-3 0,2-2 0,0-3 15,-5 4-15,0 2 0,2 0 16,2 0-16,-4 3 0,-2-1 16,3 1-16,4-1 0,-3 0 15,-2 2-15,3-4 0,3 0 16,-3-1-16,-2 0 0,1 3 15,1 1-15,-3-1 0,-3-1 16,2 3-16,1 0 0,-4-2 0,-2-2 16,0-1-16,2 1 15,-6-1-15,-1 0 0,-3 0 16,0 0-16,-3 0 0,-1-1 0,2 0 16,-1 2-16,-2-2 0,-1-2 15,-1 2-15,1 1 0,-2 1 16,-1 1-16,-2-2 0,1-1 15,-3 0-15,0 0 0,-1 0 16,0 0-16,0 0 0,0 0 0,-1 0 16,0 1-16,-2-1 0,2 0 15,-2 0-15,0 0 16,0 0-16,0 0 0,2 2 0,-2-2 16,0 0-16,0 0 0,0-2 15,0 2-15,0 0 0,0 0 16,0 0-16,3-1 0,-3 1 15,2 1-15,-2-1 0,0 0 16,0 0-16,0 0 0,0 0 0,0 0 16,0 0-16,0 0 0,0 0 15,0 0-15,0 0 0,0 0 16,0 0-16,0 0 16,0 0-16,0 0 0,0 0 0,0 0 15,0 0-15,0 0 0,0 0 16,0 0-16,0 0 0,0 0 15,0 0-15,0 0 0,0 0 0,0 0 16,0 0-16,0 0 16,0 0-16,0 0 0,0 0 0,0 0 15,0 0-15,-7 5 0,7-5 16,-6 2-16,6-2 0</inkml:trace>
  <inkml:trace contextRef="#ctx0" brushRef="#br0" timeOffset="1267.0631">8916 3956 0,'0'0'0,"0"0"0,0 0 15,0 0-15,-22-11 0,22 11 0,-27-8 16,13 3-16,0 0 0,-4 0 16,-2-2-16,-2 2 0,-1 1 0,-10-2 15,-5 0-15,3 3 16,-3 0-16,-12 4 0,-4 3 15,4 1-15,5 1 0,-16 2 16,1 2-16,3 0 0,6 1 0,-10 6 16,1 3-16,6 0 0,5-2 15,-6 9-15,2 3 0,7-2 16,6-1-16,1 4 0,3 3 16,6-2-16,6-3 0,1 5 15,-3 3-15,4-4 0,3-4 0,4 6 16,2 5-16,3-5 15,1-4-15,6 2 0,2 2 16,3-6-16,2-1 0,4 3 0,2 2 16,3-4-16,4-1 0,1 2 15,4 3-15,-2-10 0,-2-4 16,13 6-16,6 3 16,-6-10-16,-2-2 0,12 1 0,6 0 15,4-3-15,0 2 16,11-7-16,12-3 0,1-1 15,-11-2-15,34-2 0,-7 0 0,-5-3 16,-2-4-16,-2-1 0,2-1 16,-4-1-16,-3-1 0,3-1 15,-1 0-15,-5-1 0,-3-1 0,-1-2 16,1 0-16,-3-1 0,-1 0 16,-1 1-16,1-2 0,-9 3 15,-3-1-15,0-2 0,0-2 16,-4-4-16,-1-4 0,-8 5 15,-4 2-15,-4 1 0,-3 0 16,0-6-16,1-4 0,-8 3 16,-4 3-16,-4-5 0,-3-4 15,-3 1-15,-1 2 0,-4 0 16,0 1-16,-7 0 0,-1 0 0,-2 10 16,-3-5-16,-2 1 0,-1 0 15,-4-4-15,-4-4 0,-3 2 16,-3 2-16,1 0 0,1 1 15,1 2-15,-1-2 0,-5 1 16,-3 4-16,2 0 0,0 3 16,-3-3-16,-1-4 0,0 2 15,1 1-15,-3 3 0,-2 1 16,-1 3-16,-2 2 0,-2-1 0,-2 1 16,1 2-16,0 4 0,-8-1 15,-1 2-15,2 4 0,1 2 16,1-1-16,-2 1 0,2 1 15,-1 2-15,1 1 0,0 0 16,4 0-16,1 1 0,6-1 16,2 1-16,5 0 0,2 1 0,5-1 15,3 0-15,3-2 16,2 0-16,2-1 0,2 0 16,3-1-16,3 1 0,0 0 15,2-2-15,1 0 0,-1-1 0,3 0 16,-2 1-16,2-1 0,-2 1 15,2-1-15,0 0 0,0 0 16,0 0-16,0 0 0,0 2 16,0-2-16,0 0 0,0 0 15,0 0-15,0 0 0,0 4 0,-2 0 16,-1 3-16,-2 0 0,-2 0 16,1 0-16,1-2 0,0 0 15</inkml:trace>
  <inkml:trace contextRef="#ctx0" brushRef="#br0" timeOffset="6318.551">5525 5997 0,'0'0'16,"0"0"-16,0 0 0,-28-4 15,15 3-15,-5-3 0,-3 0 0,-9-2 16,-2 0-16,-3 2 0,0 1 16,-5 1-16,-1-1 0,-11 2 15,-1-1-15,2 0 0,-1 1 16,-12 0-16,0 0 0,-1-1 15,3 1-15,-13 0 16,-6 1-16,0 0 0,13-1 0,-5 1 16,6 1-16,-25 0 0,11 2 15,5-2-15,1-2 0,7 3 16,2 1-16,3 1 0,3-1 16,-3-3-16,2-4 0,-4 4 15,0 1-15,2 2 0,4 0 0,-2-2 16,2-1-16,1 0 15,-1 2-15,-2-1 0,-4-1 0,7 1 16,1 1-16,0 0 0,-2 0 16,1 3-16,0 1 0,1-2 15,1-3-15,3-1 0,3 0 16,-4-2-16,1-3 0,4 4 16,2 4-16,1-1 0,-2 0 15,0-2-15,-2 1 0,5 0 16,1 0-16,3-1 0,0 0 0,4 1 15,-1 3-15,2-4 0,-2-2 16,1 2-16,2-2 0,3 4 16,2-2-16,10 0 0,-5 0 15,3 0-15,0-2 0,-2 1 16,2 2-16,-2-2 0,1 0 16,2 1-16,1 0 0,1 2 15,1 1-15,-1-2 0,0-2 16,4 0-16,0 1 0,0 1 0,0-1 15,2 0-15,4-1 0,-1-1 16,-1 1-16,4 0 0,3 1 16,-2-1-16,3 1 0,2 0 15,-2-1-15,3 1 0,-3 0 16,3 0-16,0-2 0,0 2 16,0 0-16,3 3 0,1-3 0,-1 1 15,4-1-15,-1-1 16,3 1-16,0-1 0,1 1 15,0-1-15,2 1 0,0 0 0,-1 0 16,3 0-16,2 0 0,1-1 16,2-1-16,-1 0 0,1 0 15,6 1-15,0-1 0,4 2 16,0 0-16,-1-1 0,1-2 16,2 2-16,-3-1 0,10 0 15,-3 1-15,3 0 0,-3 1 0,4 0 16,0-1-16,0-1 0,2 2 15,1-1-15,1 1 16,7-1-16,1 1 0,0-1 16,-4 0-16,4-2 0,0 2 0,6 0 15,0 1-15,-2-1 0,-1-1 16,1 1-16,4 0 0,-5 1 16,0 1-16,9 0 0,-3 0 15,0-1-15,-3 0 0,4 1 16,1 2-16,-2 0 0,-2-2 0,23-1 15,-10-2-15,-3 0 0,-1 5 16,-2-3-16,-1 0 16,-4 0-16,-6 0 0,3-1 0,3-2 15,-2 1-15,2 0 0,-3 2 16,-1 0-16,0-2 0,-2-3 16,6 0-16,1-1 0,-5 5 15,-2 3-15,-2-2 0,2-1 16,1 0-16,-1 0 0,-3-3 15,-4-1-15,3 3 0,-2 2 0,0 1 16,-1 2-16,-4-3 0,-1-3 16,2 2-16,1 1 0,-2-1 15,-1-2-15,2 0 0,0 0 16,-5 1-16,-3-1 0,6 2 16,3 0-16,-17 1 0,-1-1 0,5 1 15,4 0-15,-4 0 16,0-1-16,4 1 0,3 1 15,-3-2-15,0-1 0,0 2 16,2 0-16,0 0 0,-2 1 0,3 0 16,1-1-16,0-2 0,0 1 15,-3 0-15,1 1 0,-3-3 16,0-1-16,6 2 0,-2 5 16,-4-2-16,2-1 0,1 1 15,-1-1-15,1 1 0,1 1 0,-3-1 16,0-1-16,2 1 15,-1 2-15,2-1 0,-1-1 0,1 0 16,1 0-16,-2-2 0,1 0 16,1 0-16,-1 1 0,0 0 15,-1 0-15,0 0 0,2 0 16,-1 0-16,0-1 0,2 0 16,-3 1-16,2 1 0,-1-1 15,0 1-15,1 0 0,1-1 16,-1-1-16,0 1 0,-1 1 0,0-1 15,3-2-15,1-2 0,1 0 16,-1 2-16,-1 0 0,2 0 16,1 2-16,3 0 0,-2 0 15,1-2-15,0-1 0,-2 1 16,-1 2-16,2-1 0,-1 1 0,1-1 16,0-1-16,0 2 15,-2-1-15,1 1 0,4-1 16,-3 1-16,-3 0 0,2-1 0,2-1 15,-2 0-15,-2 2 0,4-1 16,1 1-16,-3 1 0,-2-1 16,2 1-16,0 0 0,-1-3 15,-1-2-15,0 3 0,1 1 16,0-1-16,0 1 0,0 0 16,0 1-16,0 0 0,1 0 0,0-2 15,0-1-15,1 2 16,2 2-16,-1-1 0,0-1 15,-1 0-15,-1-2 0,1 1 0,3 1 16,-4 0-16,-2 1 0,3-1 16,3 0-16,-4 1 0,-3 2 15,4-3-15,4-2 0,-4 2 16,-1 1-16,0-1 0,2-1 16,-2-1-16,0 0 0,-2 2 15,-1 1-15,-1-2 0,0 0 0,0 1 16,4 1-16,-2 0 0,0-1 15,-2 1-15,1 1 0,0 0 16,0-2-16,0 3 0,0 2 16,-1-5-16,-2-2 0,2 2 15,1 1-15,1-2 0,1-1 16,-1 1-16,-2 0 0,1 0 16,1 1-16,-2 2 0,-1 1 15,2-2-15,1-1 0,-2-1 16,-2 0-16,-1-1 0,2-1 0,0 3 15,-2 0-15,2 0 0,1-2 16,0 3-16,-1 1 0,0-2 16,-1-1-16,0 2 0,1 3 15,0-4-15,0-1 0,-1 0 16,-1 1-16,-4 0 0,1 0 16,0-1-16,2 0 0,-1-2 15,0 0-15,1 3 0,-1 4 16,-2 0-16,-1-1 0,5-1 0,2 0 15,-4-1-15,-2-1 0,4 1 16,1 1-16,-2-1 0,-4-1 16,1 0-16,1-2 0,-2 3 15,-1 1-15,-4-2 0,-3-2 16,-1-1-16,0-2 0,-1 2 16,-1 1-16,-6 1 0,0 1 0,-3 0 15,-2 0-15,-2 1 0,-3 1 16,-2-2-16,-2 1 15,-4-1-15,-5 0 0,2 0 0,0 0 16,2 0-16</inkml:trace>
  <inkml:trace contextRef="#ctx0" brushRef="#br0" timeOffset="7999.9892">8848 4942 0,'0'0'0,"0"0"0,-23-6 16,7 4-16,-1 0 0,-5 0 0,-3 0 15,-14 1-15,-2-1 0,-12 2 16,-2 3-16,0 0 0,-1 0 15,-16 3-15,-2 1 0,2 5 16,-1 3-16,-10 2 0,2-1 16,-3 5-16,8 1 0,4 5 15,5 3-15,-18 9 0,15-5 0,11 0 16,8 0-16,10 0 0,9 1 16,7 6-16,3 4 0,7 0 15,5-1-15,3 3 0,6 3 16,3-7-16,1-2 0,6 4 15,3 3-15,7-3 0,3-4 0,14-2 16,5-2-16,5-4 16,0 0-16,8-3 0,7-2 15,7-3-15,7-5 0,8-8 16,5-4-16,2-4 0,2 0 0,8-5 16,7-4-16,-1 1 0,0 2 15,-1-5-15,2-2 0,-3-4 16,-3-2-16,0-4 0,-1-4 15,-8-3-15,-6-2 0,-6-2 16,-2 0-16,-10 2 0,-8 0 16,-6-4-16,-4-4 0,-9 1 15,-6 1-15,-5-2 0,-5-2 16,-5-5-16,-4-4 0,-5 4 0,-3 1 16,-5 2-16,-3-1 0,-5-1 15,-5-3-15,-5 2 0,-4 1 16,-12 3-16,-8 2 0,-2-1 15,-4 1-15,-6 2 0,-7 3 16,-6 0-16,-5 0 0,-7 5 16,-5 4-16,3 8 0,2 5 15,-8 2-15,-5 1 0,0 5 0,-1 3 16,-1 2-16,-3 1 0,1 1 16,1 0-16,0 3 15,2 1-15,4 7 0,3 3 0,1 7 16,1 4-16,11-1 0,7 0 15,3 2-15,3 0 0,5 4 16,6 3-16,1 3 0,2 3 16,4-4-16,4-1 0,4 5 15,3 4-15,7-3 0,5-2 0,6 0 16,5-1-16,1 1 0,3 1 16,6 4-16,2 1 0,6-7 15,5-3-15,9-1 0,10-1 16,-3 2-16,1-1 0,9-3 15,5 0-15,2-7 0,0-5 16,10-4-16,6-4 0,5-5 16,4-5-16,6-3 0,4-5 15,0-3-15,-1-2 0,4-6 16,5-2-16,-3-2 0,-2-1 0,3-4 16,0-2-16,-6-1 0,-4-1 15,-4 2-15,-2-1 0,-7-5 16,-6-5-16,-4 0 0,0 1 15,-10 1-15,-5 2 0,-7-6 16,-5-2-16,-5 0 0,-1-1 0,-4 1 16,-3 0-16,-3-1 0,-3 1 15,-5-2-15,-4-2 0,0 3 16,-1 1-16,-9-1 0,-4-2 16,-4 1-16,-4-1 0,-6 3 15,-5 2-15,1 5 0,-1 2 16,-8 2-16,-6 0 0,0 1 15,-1 1-15,-7 2 0,-5 1 16,-6 6-16,-2 4 0,-5 1 16,-4 0-16,1 0 0,0 2 15,-7 8-15,-5 6 0,0 4 0,4 3 16,-6 3-16,-1 4 0,2 1 16,2 3-16,-3 5 0,-2 6 15,2 3-15,2 3 0,5 4 16,2 5-16,3-2 0,4 0 15,4 6-15,5 5 0,5-1 16,9 1-16,5 3 0,4 3 16,6-7-16,5-4 0,10-1 15,4-2-15,13 1 0,7 0 0,8-2 16,6-5-16,9-6 0,5-2 16,15-5-16,7-1 0,7-5 15,2-3-15,6-3 0,2-2 16,6-6-16,5-5 0,5-3 15,1-1-15,0-1 0,1-1 16,4 0-16,2 2 0,-1-4 16,-1-4-16,3-2 0,3-1 15,-5-1-15,-2-3 0,-4-1 16,-2-2-16,-6-6 0,-6-2 0,-3-5 16,-3-1-16,-8 0 0,-6 3 15,-4-7-15,-2-7 0,-11 2 16,-7 0-16,-4-2 0,-4 0 15,-6 1-15,-5 1 0,-9-1 16,-7-2-16,-10 3 0,-6 1 0,-10 4 16,-7 1-16,-10 10 15,-7 7-15,-10 2 0,-6 2 16,22 3-16,14 5 0,10 0 0</inkml:trace>
  <inkml:trace contextRef="#ctx0" brushRef="#br0" timeOffset="8750.5938">9900 6042 0,'0'0'0,"0"0"16,0 0-16,30-4 0,-19 2 0,1 1 0,0-1 16,1 0-16,2 0 0,1 0 15,2-1-15,6 0 0,0-2 16,3 2-16,1 1 15,2 0-15,2-2 0,2 1 0,3 0 16,9-2-16,1-1 0,5 3 16,3 2-16,2-1 0,0-3 0,12 1 15,2 2-15,12-2 0,-3 2 16,2 0-16,-1 0 0,11 1 16,-4 0-16,12 2 0,-2 0 15,26 2-15,-12-2 0,-2 0 16,-4 0-16,-6-2 0,-4 0 15,-4 1-15,0 1 0,-3 3 16,-2-2-16,1 1 0,0 0 16,-5-3-16,-5 0 0,-3 1 15,-1 3-15,-3-1 0,-2 0 0,-7-1 16,-5-1-16,-8-1 0,-6-1 16,-2 1-16,-3 0 15,-5 0-15,-2-2 0,-8-1 0,-3-1 16,-4 5-16,-4 2 0,-2 0 15,-2-1-15,-1-1 0,-2-2 0,-3 1 16,0 1-16,-2-1 16,2-1-16,-2 1 0,0 0 15,0 0-15,0 0 0,-1-3 16,1 3-16,0 0 0,0 0 0,0 0 16,2 4-16,-2-4 0,0 0 15,0 0-15,0 0 0,-2 0 16,2 0-16,0 0 0,0 0 15,0 0-15,0 0 0,0 0 16,-1-3-16,1 3 0,0 0 0,0 0 16,0 0-16,-3 0 15,-2 3-15,-1-1 0,-4 0 16,1 1-16,1-1 0,2 0 0</inkml:trace>
  <inkml:trace contextRef="#ctx0" brushRef="#br0" timeOffset="17869.2193">10467 6289 0,'0'0'0,"0"0"16,0 0-16,0 0 0,0 0 15,0 0-15,-21-16 0,21 16 16,0 0-16,-28-5 0,28 5 16,-30 3-16,13-1 0,-4 3 15,-3 2-15,-3 2 0,0 1 0,-12 6 16,-3 3-16,2 1 0,2 0 15,-7 10-15,2 3 16,5-1-16,4 0 0,-4 8 0,3 2 16,8-3-16,6-2 0,5 3 15,7 0-15,7-5 0,4-3 16,11-1-16,6-2 0,5-3 16,0-3-16,11-5 0,8-3 15,7-3-15,5-2 16,19-5-16,15-4 0,-13-3 15,-9-3-15,28-10 0,-1-8 0,-14 0 16,-9-1-16,-13-1 0,-8-2 16,-8 1-16,-5 0 0,-5-2 15,-2 0-15,-10-5 0,-6-3 16,-7-4-16,-6-3 0,-5 4 16,-5 1-16,-10-1 0,-8-1 15,-3 8-15,-5 6 0,7 10 16,-6-1-16,1 1 0,-4 2 0,-7 2 15,-7 1-15,5 3 0,2 2 16,-6 6-16,3 5 0,8-1 16,3 1-16,-5 3 0,3 3 15,9-3-15,5-2 0,6 0 16,6-4-16,3 0 0</inkml:trace>
  <inkml:trace contextRef="#ctx0" brushRef="#br0" timeOffset="18217.2431">11343 6062 0,'0'0'0,"0"0"15,0 0-15,0 0 0,0 0 0,0 0 16,0 0-16,-14 27 0,14-27 16,-23 21-16,5-6 15,0 1-15,1 1 0,-2 3 0,0 2 16,-3 6-16,2-2 0,6-1 16,4-2-16,6-3 0,4-3 15,4-3-15,5-1 0,3-2 16,2-2-16,5-3 0,4-3 15,4-2-15,-3-1 0,0-2 16,1 0-16,-5-3 0,-1 0 0,-3 1 16,-4 1-16,-2 0 0</inkml:trace>
  <inkml:trace contextRef="#ctx0" brushRef="#br0" timeOffset="18700.1399">11031 6222 0,'0'0'0,"0"0"0,0 0 16,0 0-16,0 0 0,0 0 0,29-4 16,-29 4-16,33-4 0,-10 3 15,5 0-15,0 1 0,1 0 0,11-1 16,2 0-16,-4 1 16,-1 1-16,8-1 0,-1 0 15,-6 0-15,-2 1 0,-7-2 16,-3 0-16,-5 0 0,-4 1 0,-2 0 15,-4 1-15,-2-1 16,-4 0-16,-3 0 0,-2 0 0,-1 1 16,-1 1-16,-4 1 0,-1 1 15,-3-1-15,-1 1 0,-1 3 16,0 4-16,-1 0 0,2 2 16,1 2-16,2 1 0,1 0 15,3-1-15,5 0 0,4-2 16,5-1-16,3-3 0,6-2 15,4-2-15,3-3 0,1-2 0,8-2 16,1-2-16,-3-2 0,-1-1 16,-1-4-16,-3-1 0,-3-1 15,-4-2-15,-4-3 0,-4 0 16,-5 2-16,-2 1 0,-10 1 16,-6-1-16,-6 3 0,-5 3 15,-10 2-15,-6 3 0,0 3 16,2 0-16,-10 6 0,-2 3 15,12-2-15,8-1 0,5 0 0</inkml:trace>
  <inkml:trace contextRef="#ctx0" brushRef="#br0" timeOffset="19466.6943">13791 5506 0,'0'0'0,"0"0"0,0 0 15,0 0-15,-10-17 0,-991 17 0,2002 0 16,-1018-13-16,11 7 0,-2 1 15,-1-1-15,-1 2 0,-2 1 16,0 1-16,-1 1 0,-1 2 16,0 1-16,-2 0 0,-3 4 15,-1 1-15,0 3 0,-5 2 16,-1 1-16,0 2 0,-1 2 0,2 2 16,1 3-16,-1 5 0,4 0 15,5-2-15,6 2 0,6-3 16,5-3-16,8 0 0,6 2 15,6-4-15,3-2 0,5-3 16,4-2-16,3-2 0,3-1 16,6-4-16,-1-3 0,-2-3 15,-1-3-15,-2-6 0,-3-3 16,-5-1-16,-4-2 0,1-9 16,-6-5-16,-9 3 0,-3 0 0,-5-5 15,-6 4-15,-3 3 0,-2-1 16,-8 5-16,-4 3 0,-3 2 15,-2 5-15,0-1 0,3 1 16,-1 3-16,1 6 0,4-1 16,4 1-16,2 1 0</inkml:trace>
  <inkml:trace contextRef="#ctx0" brushRef="#br0" timeOffset="19802.7495">14274 5933 0,'0'0'0,"0"0"0,0 0 16,0 0-16,0 0 0,0 0 15,16-15-15,-16 15 0,0 0 16,0 0-16,0 0 0,0 0 16,20-5-16,-20 5 0,0 0 0,7 23 15,-7-23-15,-2 32 0,-2-11 16,-2 3-16,0 3 0,-2 0 16,-2 2-16,-6 10 0,-3 0 15,-13 7-15,-8-2 0,-14 0 16,-11-2-16,4-1 0,12-10 15,12-7-15</inkml:trace>
  <inkml:trace contextRef="#ctx0" brushRef="#br0" timeOffset="25700.9015">2700 4023 0,'0'0'16,"0"0"-16,0 0 0,0 0 0,-19-15 16,10 12-16,-2 0 0,-1 2 15,-3 1-15,-5 4 0,-5 4 16,-6 4-16,-1 2 0,-3 10 15,-3 7-15,-6 8 0,1-1 0,-9 16 16,1 9-16,7-3 16,3-1-16,3 19 0,-2 15 15,14-14-15,7-11 0,13 23 0,16-14 16,8-17-16,4-14 0,22-12 16,15-10-16,2-8 0,3-6 15,21-15-15,13-7 0,-5-4 16,-3-3-16,24-17 0,16-13 15,-26 8-15,-18 4 0,-8-8 16,-5-7-16,-10 1 0,-6-1 0,-10-9 16,-3-7-16,-15 2 0,-7 0 15,-19 4-15,-8 2 16,-12 5-16,-8 6 0,-13 4 0,-9 3 16,-4 6-16,-6 3 0,-16 8 15,-8 3-15,-8 11 0,0 11 16,-9 7-16,-9 9 0,9 4 15,7 6-15,29-10 0,19-4 16,13-3-16</inkml:trace>
  <inkml:trace contextRef="#ctx0" brushRef="#br0" timeOffset="26486.2506">14216 5858 0,'0'0'16,"0"0"-16,0 0 0,0 0 0,-22 14 15,22-14-15,-15 17 0,15-17 16</inkml:trace>
  <inkml:trace contextRef="#ctx0" brushRef="#br0" timeOffset="31916.8772">3734 7063 0,'0'0'0,"0"0"0,0 0 16,0 0-16,0 0 0,0 0 0,0 0 15,0 0-15,10 24 0,-10-24 16,19 33-16,-7-13 0,1 4 15,1 3-15,3 4 0,5 10 16,1 0-16,8 16 0,1 4 16,-5-4-16,-1-3 0,5 11 0,-2 0 15,3 2-15,-2-7 16,-3-3-16,-2-2 0,-1-3 0,-7-6 16,-2 3-16,-3 2 15,-2-11-15,-5-10 0,-1-8 0,-1-5 16,1-6-16</inkml:trace>
  <inkml:trace contextRef="#ctx0" brushRef="#br0" timeOffset="49150.6932">12640 10365 0,'0'0'0,"0"0"16,0 0-16,0 0 0,0 0 0,28-13 16,-28 13-16,36-7 0,-15 4 15,6-3-15,6 1 0,4 0 16,3-2-16,20 2 0,7 0 16,16-3-16,-2 0 0,25 1 15,7 0-15,10 2 0,-7 1 16,48 0-16,8-1 0,-32-2 15,-22 0-15,-10 3 0,-6 7 16,-19-6-16,-10-1 0,-8-3 16,-5-1-16,-17 4 0,-12 3 0,-10-7 15,-7-1-15,-4 0 0,-2 1 16,-11 6-16,-4 5 0,-8 0 16,-3 0-16,-14-4 0,-8-1 15,10 0-15,-5 2 0,-16 3 16,-11 0-16,-3 3 0,-2-1 15,-13 5-15,-9 1 0,-36 7 0,11-2 16,-6 1-16,-6 1 16,14-2-16,8-2 0,2 1 0,0 1 15,12-2-15,7 0 0,1-3 16,-1 0-16,11-4 0,8-4 16,12 2-16,8 1 0,13-1 15,9 0-15,11-2 0,8-1 16,3-2-16,6-5 0,7-2 15,7-3-15,5-2 0,5-2 0,19-3 16,14-2-16,-19 9 0,5 0 16,37-8-16,6-1 0,-8 2 15,-5 4-15,10-3 0,8-1 16,-10 2-16,-7-1 0,11 0 16,5 1-16,-8 2 0,-5 4 15,-1 2-15,1 4 0,-12-3 16,-9 1-16,-5-1 0,-4 1 15,-8 2-15,-4 1 0,-15-1 0,-10 1 16,-8 1-16,-6 2 0,-7 1 16,-4 0-16,-9 0 0,-5 0 15,-17 3-15,-13 2 0,13-4 16,-6 0-16,-18 3 0,-12 0 16,-3 2-16,-1 0 0,-61 9 15,-4 3-15,16-3 0,11-3 0,-11 3 16,-6 0-16,13 3 15,13 1-15,-2 3 0,-1 4 16,13-4-16,12-1 0,12-4 0,8-3 16,15-1-16,13-3 0,13-5 15,12-2-15,8-3 0,6-2 16,15-2-16,5-3 0,10-7 16,8-6-16,25-4 0,16-2 15,4 2-15,2 4 0,23-7 16,16-3-16,-7 4 0,-4 3 0,15 2 15,10 1-15,-12 0 16,-10 1-16,5-2 0,5-3 0,-20 5 16,-14 4-16,-6 3 0,-5 2 15,-17 0-15,-10-2 0,-13 1 16,-10-3-16,-11 5 0,-6 2 16,-13 2-16,-8 2 0,-9-7 15,-8-2-15,-15 3 0,-13 4 16,-5 4-16,-4 5 0,-16 1 15,-11 3-15,0-2 0,2 2 0,-17 7 16,-12 5-16,7 4 0,6 3 16,-11 4-16,-5 2 0,16-10 15,10-8-15,-3 4 0,-2 1 16,20-3-16,13-3 0,11-5 16,9-4-16,17-1 0,12-1 15,15-5-15,9-3 0,11-7 16,7-4-16,23-6 0,14-4 15,10 2-15,5 2 0,22 10 16,12 8-16,-7 3 0,-5 4 0,10 5 16,6 3-16,-13 5 0,-7 3 15,-2 7-15,-2 5 0,-22-7 16,-12-6-16,-17-4 0,-11-3 16,-10-4-16,-7-3 0,-4-2 15</inkml:trace>
  <inkml:trace contextRef="#ctx0" brushRef="#br0" timeOffset="52501.1636">1745 10385 0,'0'0'0,"0"0"0,0 0 16,0 0-16,0 0 0,19 20 15,-19-20-15,11 20 0,-11-20 16,18 26-16,-5-8 0,-1 2 16,-1 2-16,3 4 0,-1 2 15,3 8-15,-1-1 0,1 12 16,-5 3-16,-2-2 0,-3 0 0,-2 9 15,-6-1-15,-3-3 16,-8-1-16,-12 9 0,-7 0 16,1-9-16,-5-6 0,-13 5 0,-5-2 15,-3-9-15,2-7 0,-4-1 16,-7-2-16,-23 4 0,13-8 16,0-13-16,0-9 0,13-4 15,13-4-15,-7-6 0,0-4 16,6-4-16,4-3 0,-6-9 15,-1-6-15,2-3 0,3-3 0,-5-4 16,0-3-16,1 2 0,2 1 16,9-9-16,2-7 15,8 6-15,1 2 0,8-6 0,5-5 16,8 8-16,4 6 0,9-7 16,6-4-16,10 4 0,6 2 15,13 2-15,6-1 0,4 5 16,3 1-16,11 0 0,5-1 15,-4 8-15,0 4 0,10 7 16,4 7-16,-2 4 0,-2 5 0,3 4 16,3 5-16,-6 7 0,-5 5 15,5 8-15,1 7 0,-3 5 16,-3 5-16,0 6 0,-2 5 16,-9 1-16,-8 0 0,4 15 15,1 9-15,-7-4 0,-5-4 16,-8 15-16,-6 8 0,-5-8 15,-4-5-15,-10-1 0,-9 1 0,-9-2 16,-4-3-16,-18 0 16,-13 2-16,-2-12 0,0-5 0,-15-6 15,-9-2-15,4-7 0,0-4 16,19-10-16,18-6 0,7-3 16</inkml:trace>
  <inkml:trace contextRef="#ctx0" brushRef="#br0" timeOffset="57384.5282">3252 11237 0,'0'0'0,"0"0"0,0 0 0,0 0 16,0 0-16,0 0 0,0 0 16,0 0-16,18-20 0,-18 20 15,0 0-15,30-6 0,-30 6 0,26-2 16,-9 1-16,0 1 15,2 1-15,3 0 0,3-1 16,1 0-16,2 1 0,13 0 0,4 1 16,2-2-16,0 2 0,15-1 15,6 0-15,4 0 0,-7 1 16,8-1-16,4 2 0,6-3 16,-11 0-16,16 0 0,1 1 15,-12-1-15,-9-1 0,37 1 16,-7-2-16,-13 2 0,-9 0 0,1 3 15,4-1-15,-5-1 16,-7 1-16,8 1 0,5 1 16,-16 0-16,-10-2 0,3-1 0,2-2 15,2 1-15,3 2 0,2 1 16,-1 2-16,-2-5 0,-4-1 16,2-1-16,-1 2 0,2 2 15,2-2-15,2 3 0,1 1 16,-5-3-16,-3-2 0,-1 1 15,2 0-15,0 2 0,-4 1 0,5-1 16,3 0-16,-4-1 0,-1-1 16,-8 3-16,-2 2 15,6-1-15,-1-1 0,4-3 0,0-1 16,-5-1-16,-2-2 0,3 2 16,3 2-16,0 0 0,2 0 15,-3-1-15,0 1 0,-4-2 16,-1 1-16,5 0 0,4 0 15,-2-2-15,-1-1 0,-3 2 16,-2 1-16,0 1 0,-1 0 0,3-1 16,3-1-16,-6 1 0,-6 1 15,4 1-15,2 0 0,-1-1 16,0-2-16,0 3 0,0 2 16,0-1-16,0-2 0,-2 0 15,0-1-15,-4 0 0,-2-1 16,4 1-16,0-1 0,-3 2 15,-3 1-15,5-1 0,3-1 16,-6-1-16,-4 0 0,3-1 16,3-2-16,-1 4 0,-2 3 0,1-1 15,1-1-15,-3-1 0,-3-1 16,3-1-16,2 2 0,-19 0 16,1-1-16,6 0 0,3 1 15,-2-2-15,-2 0 0,2 0 16,3 3-16,-2-3 0,-2-1 0,2 0 15,2 2-15,-1-1 16,-4 0-16,0 0 0,-1 0 16,-1 1-16,2-2 0,-3 3 0,0 1 15,-2-2-15,0 0 0,2 1 16,3 1-16,-3 0 0,-3 0 16,2-1-16,0-3 0,-1 4 15,0 2-15,-1-2 0,0 0 16,0-2-16,1 0 0,3 1 15,2 2-15,-2-1 0,-3 0 0,4-1 16,2 1-16,0-2 0,-1 1 16,1 0-16,1 0 0,1 1 15,1 2-15,-3-3 0,-1 0 16,1 1-16,2 3 0,-1-1 16,0-2-16,3-1 0,0-1 15,0 0-15,1 1 0,-1 0 16,0 1-16,2-1 0,-1 1 15,1-2-15,-1-1 0,9 0 16,0 2-16,-1 0 0,0-1 0,-2 2 16,-1-1-16,1 1 0,0 0 15,-1-3-15,0-1 0,1 1 16,1 2-16,-2-1 0,-1 0 16,0-1-16,-2-1 0,1 1 15,0 1-15,2 0 0,-1-1 16,1 3-16,-1 0 0,1 0 15,0 0-15,1-1 0,0 0 16,2 1-16,2 0 0,4 1 16,-2 1-16,-1 1 0,2-1 0,-1-1 15,1-1-15,-3 3 0,-1 1 16,2 0-16,4 0 0,-5-1 16,-3-1-16,2 1 0,0 2 15,-2-3-15,-1-1 0,2 1 16,0 3-16,-4-3 0,-4-1 0,-2 1 15,0 0-15,-4-1 0,-3-2 16,-7 1-16,-5 0 16,-5-1-16,-2 0 0,-4 1 15,0-1-15,-5 1 0,-2 0 0,-13-2 16,-8-2-16,8 1 0,2 0 16,2 2-16</inkml:trace>
  <inkml:trace contextRef="#ctx0" brushRef="#br0" timeOffset="59700.5461">13611 10437 0,'0'0'0,"0"0"0,0 0 16,0 0-16,0 0 0,-34-7 15,34 7-15,-48-1 0,19 2 16,-10 3-16,-7 3 0,-16 5 15,-1 2-15,-21 7 0,-2 4 16,-10 6-16,6 0 0,-10 11 16,-8 10-16,23-4 0,16-1 0,-8 26 15,19 0-15,20-13 0,14-9 16,23-3-16,15-2 0,9-3 16,8-5-16,20 1 0,14 3 15,5-9-15,1-7 0,21-1 16,11 0-16,0-2 0,-2-3 0,14-7 15,10-5-15,-15-6 16,-9-3-16,7-11 0,5-6 16,-11-3-16,-6-1 0,1-9 0,0-5 15,-19-4-15,-11-2 0,-9-5 16,-4-3-16,-7 2 0,-2 2 16,-13-10-16,-9-7 0,-11 4 15,-8 2-15,-12 0 0,-9-1 16,-7 6-16,-6 3 0,-14 1 15,-9-1-15,-3 12 0,-2 8 0,-12 4 16,-10 0-16,1 7 0,0 5 16,-12 5-16,-8 4 0,13 7 15,9 5-15,0 10 0,-2 9 16,12-1-16,8 0 0,13 4 16,11 1-16,9 1 0,6 1 0,7 5 15,4 6-15,10-5 16,8-3-16,5 4 0,5 4 15,-6-15-15,-4-9 0,-3-6 16</inkml:trace>
  <inkml:trace contextRef="#ctx0" brushRef="#br0" timeOffset="65401.6259">1879 12311 0,'0'0'0,"0"0"0,0 0 16,0 0-16,0 0 0,0 0 0,0 0 15,0 0-15,-26 16 0,26-16 16,0 0-16,-24 15 0,24-15 0,-21 15 15,7-6-15,0 1 0,1-1 16,-2-1-16,-6 0 16,-2 1-16,-2-2 0,-10 4 15,-3 0-15,-5 1 0,-3-1 16,-14 2-16,-3-3 16,0-1-16,2 0 0,-8-5 0,3-3 15,-9-2-15,5-2 0,3-4 16,3 0-16,-1-8 0,11-2 0,3-3 15,6-2-15,4-4 0,4-2 16,8-6-16,2-5 0,7-2 16,4 1-16,6-2 0,5-2 15,5 3-15,5 1 0,3-6 16,3-6-16,2 2 0,3 1 16,6 1-16,4 2 0,3 4 15,2 3-15,22-19 0,4 2 16,-1 8-16,-2 3 0,4 6 15,5 3-15,-1 11 0,0 6 0,7 4 16,3 1-16,-6 7 0,-2 5 16,3 9-16,-1 4 0,-3 8 15,-5 6-15,4 7 0,1 6 16,-8 4-16,-2 4 0,-6 10 16,-3 7-16,-2-1 0,-1 0 15,-6 3-15,-1 1 0,-12-1 16,-6 0-16,-9 4 0,-2 3 15,-7-8-15,-5-7 0,-8 1 16,-5-1-16,-11-3 0,-4-4 0,-6-8 16,-2-5-16,-8-8 0,-4-3 15,-15-12-15,-6-5 0,4-10 16,0-5-16,-2-10 0,-3-9 16,10-2-16,7-1 0,19 8 15,13 7-15,8 3 0</inkml:trace>
  <inkml:trace contextRef="#ctx0" brushRef="#br0" timeOffset="66250.9647">2118 12446 0,'0'0'0,"0"0"0,0 0 16,0 0-16,0 0 0,14-16 0,-14 16 15,0 0-15,24-12 0,-24 12 16,27-10-16,-12 6 0,3-2 15,4 0-15,7-1 0,0 1 16,6 0-16,15-2 0,6 1 16,14-1-16,-1 1 0,24-3 15,5 0-15,-3 2 0,-4 2 0,22 0 16,17 0-16,-15 4 0,-8 3 16,51-2-16,-4 0 0,-24 3 15,-17 3-15,-3-2 0,0-3 16,-17 1-16,-11 1 0,-2-4 15,0 1-15,-14 1 0,-8 0 0,-7-4 16,-4-2-16,-9 2 0,-5 2 16,-9-1-16,-9-1 15,-8 2-15,-6-1 0,-1 3 0,-1 2 16,-2-1-16,0-1 0,-9 1 16,-10-1-16,2-1 0,-7 0 15,-6 1-15,-4 0 0,1 1 16,0-1-16,-19 0 0,-8 0 15,-2 0-15,1 1 0,-12-2 16,-10 0-16,-11-1 0,1 0 0,-40-5 16,4-3-16,9 7 0,9 3 15,-13 1-15,-7 0 0,6 4 16,2 1-16,1 5 0,0 0 16,11 1-16,10 0 0,-3 2 15,2 1-15,15 1 0,10 1 16,17-3-16,12 0 0,14-6 15,11-1-15,13 0 0,8-2 16,7-2-16,5-3 0,22 0 16,14-1-16,14-2 0,9 0 15,11-5-15,7-3 0,8 3 0,3 1 16,14-2-16,7-3 16,7 2-16,2 1 0,9 0 0,5 1 15,-9 1-15,-4 0 0,-3 2 16,-2 2-16,-11 1 0,-6 2 15,-10-3-15,-7 0 0,-19 0 16,-10-1-16,-16 0 0,-9 1 16,-15-1-16,-8 2 0,-16-7 15,-12-3-15,6 4 0,4 3 16,2 0-16</inkml:trace>
  <inkml:trace contextRef="#ctx0" brushRef="#br0" timeOffset="71468.6295">5447 12401 0,'0'0'0,"0"0"16,0 0-16,0 0 0,0 0 0,0 0 15,0 0-15,0 0 0,0 0 16,0 0-16,0 0 0,0 0 16,0 0-16,0 0 15,0 0-15,0 0 0,0 0 0,0 0 16,0 0-16,0 0 0,0 0 15,0 0-15,23-3 0,-23 3 16,0 0-16,0 0 0,24 3 16,-24-3-16,0 0 0,27 3 0,-27-3 15,23 3-15,-11-2 0,2 1 16,-1-2-16,1 1 0,-3 0 16,3 0-16,0 1 0,-1-1 15,0 0-15,2 0 0,-3 0 16,1 1-16,0-1 0,-1 0 15,0-1-15,-2 1 0,0-1 0,0 0 16,-1-1-16,0 1 16,-2-1-16,2 0 0,0 1 15,-1 1-15,0 0 0,-2-1 0,1-1 16,-3 1-16,2 0 0,-1-1 16,2 0-16,-4 0 0,-2 0 15,1 0-15,1 0 0,-1 1 16,0 1-16,-2-1 0,-4 0 15,-1-1-15,1-2 0,-5 0 16,0-2-16,1 1 0,2 0 0,-1 1 16</inkml:trace>
  <inkml:trace contextRef="#ctx0" brushRef="#br0" timeOffset="74618.1559">5433 12432 0,'0'0'0,"0"0"0,0 0 0,0 0 15,0 0-15,0 0 16,-19-4-16,19 4 0,0 0 0,0 0 16,0 0-16,0 0 15,0 0-15,0 0 0,0 0 0,0 0 16,0 0-16,0 0 0,0 0 16,0 0-16,23-2 0,-23 2 15,0 0-15,29-3 0,-29 3 16,26-1-16,-26 1 0,36 1 15,-36-1-15,38-1 0,-16 1 16,1 0-16,3 0 0,7-1 16,1 0-16,1 0 0,0 1 0,0-1 15,-3 0-15,9 0 0,-3 2 16,3-2-16,-2 0 0,-1-1 16,-1 0-16,-1-1 0,1 2 15,-1-1-15,-3 2 0,4-2 16,2 0-16,-4 4 0,-1 0 0,-6-2 15,-3-1-15,-2 0 16,-1-1-16,-1 4 0,2-1 16,-7 0-16,0-1 0,-2 1 0,-3-1 15,-1 0-15,0 0 0,-3 1 16,-1-1-16,-4 0 16,-2 0-16,0 0 0,-7-2 0,-4 1 15,-5 0-15,-4-2 0,-2 1 16,-7 1-16,-2-2 0,-4 0 15,-6 0-15,-9 0 0,-1 1 0,-6 0 16,-3 0-16,-8 1 16,3 1-16,-9 0 0,3 1 15,7 0-15,6 1 0,2-1 0,0 0 16,0 1-16,6 0 0,4 0 16,2 0-16,10 0 0,8-1 15,6 0-15,5 0 0,5-1 16,2 0-16,1 0 0,4-1 15,-1-1-15,4 2 0,4-2 16,0 0-16,3 1 0,2 0 0,3 0 16,1 0-16,3-1 0,3 0 15,0 0-15,0 1 0,-1-1 16,2 0-16,2 0 0,3 1 16,-2 0-16,1 1 0,-2-2 15,2 1-15,2 0 0,0 0 16,1 1-16,-1 0 0,1 0 15,0 0-15,2 1 0,-1 1 16,0-2-16,-3 0 0,1-1 16,-1 1-16,0 0 0,1 0 0,0 1 15,0-1-15,-2 1 16,-2 0-16,0 0 0,0 0 0,1 1 16,1-4-16,-2 2 0,0 2 15,-3-1-15,0 0 0,1 0 16,-1 0-16,3 0 0,0-1 0,-3 1 15,2-1-15,-2 1 0,-1 0 16,3-1-16,-1 1 16,-1 0-16,2-1 0,0 1 15,0-1-15,-2 0 0,-1 0 0,-2-1 16,2 1-16,-1 0 0,2 0 16,-4 0-16,-1 1 0,0-1 15,1 0-15,-1-1 0,-1 1 16,0-1-16,1 1 0,-1 0 15,0 1-15,2-1 0,2 1 0,-2-1 16,1 0-16,0 0 0,-2-1 16,-1 0-16,1 1 15,-2 0-15,2 1 0,0-1 0,1 0 16,1 0-16,-1 0 0,1 0 16,-4 0-16,1 0 0,-1 0 15,0 0-15,0 0 0,2 0 16,-1 0-16,2 0 0,2 0 15,-1 1-15,1-1 0,-1 0 16,1 0-16,-1-1 0,1-1 0,1 1 16,1 1-16,2 0 0,-2 0 15,1 0-15,0-2 16,-1 1-16,-2 0 0,1 1 0,0 1 16,1-1-16,2-1 0,-1 0 15,0 0-15,-1 0 0,-3 1 16,2 0-16,0 1 0,0-2 15,2-1-15,0 0 0,1 0 16,-2 2-16,-2 0 0,1-1 16,0 0-16,1 0 0,0 1 0,1 0 15,-1 0-15,-2 0 0,1 0 16,-1 0-16,-1 0 0,1 0 16,-1-1-16,1 0 0,0-1 15,2 1-15,-2 1 0,0-1 16,1-1-16,0 1 0,-4-2 15,2 2-15,1 1 0,1-1 0,-1 0 16,0 1-16,-1-1 16,1 0-16,-1 1 0,0-1 0,-1 1 15,1-1-15,-1 1 0,2-1 16,-1 1-16,1-2 0,0 2 16,0 0-16,-2-1 0,0-1 15,-2 2-15,0-1 0,-1 1 16,0-1-16,1-1 0,-2 2 15,0-1-15,0 1 0,1 0 0,-1 0 16,0 0-16,-3 0 0,-1 0 16,1 0-16,-4 0 0,2-1 15,-1 1-15,2-2 0,-3 2 16,1 0-16,-2 0 0,0 0 16,1 2-16,-1-2 0,-1 0 15,0 0-15,1 0 0,-1 0 16,0 0-16,-2 0 0,2 0 15,-2 0-15,2 0 0,-2 0 16,3-2-16,-3 2 0,2-1 0,-2 1 16,2 0-16,-2 0 0,0 0 15,0 0-15,0 0 0,0 0 16,7-1-16,-7 1 0,0 0 16,0 0-16,7 2 0,-7-2 15,0 0-15,11 2 0,-11-2 16,11 0-16,-3 0 0,1 0 15,1 1-15,1-1 0,2 1 16,-1-1-16,2 1 0,1 0 16,3-1-16,-2 0 0,2 0 0,-1 0 15,1 0-15,-1 1 0,-1 1 16,1-1-16,0 0 0,1-1 16,1-1-16,4 1 0,-1 1 15,-2-1-15,-2 0 0,0-1 16,-1 1-16,-1 0 0,1 0 0,0-2 15,2 0-15,-1 0 0,-1 1 16,0 0-16,-1 1 0,0 0 16,-1 0-16,1 0 0,0 0 15,1-2-15,0 1 0,1 0 16,1-1-16,-3 1 0,1 1 16,-2-1-16,1 0 0,0 1 15,2-1-15,1-1 0,-1 1 16,1 0-16,0 0 0,-1 0 15,-2 0-15,1-1 0,-1 1 0,2 0 16,-1 1-16,2-1 0,0 0 16,-1 1-16,-1-1 0,0 0 15,-2 1-15,1-1 0,0 1 16,1-1-16,0 0 0,1 1 16,1-2-16,-3 1 0,1 0 15,-2 1-15,1 1 0,-1-1 16,2-1-16,0 1 0,2-1 15,-1 2-15,-1 1 0,1-2 16,-1-1-16,-1 1 0,2 1 0,-1-1 16,2 2-16,0-2 0,0-2 15,-1 2-15,1 2 0,-1-2 16,-2 2-16,2-1 0,1-1 16,0 0-16,1 1 0,0 0 15,1 1-15,-1-1 0,-1-1 16,1 1-16,2 1 0,-2-1 15,1 0-15,0 0 0,0-1 16,-1 1-16,-1 1 0,1 0 16,2 0-16,0-1 0,0-1 0,-1 2 15,-1-1-15,-2 0 0,0-1 16,1 2-16,1-2 0,0 1 16,-1 0-16,1 0 0,0 0 15,-2 0-15,-2 0 0,2 1 16,0-2-16,0 1 0,1-1 0,1 0 15,1 2-15,-2-2 16,-2 1-16,0 0 0,-1 0 0,1 1 16,0-1-16,3 1 0,0 0 15,0 0-15,-1-1 0,-2-1 16,0-1-16,1 1 0,-1 1 16,2 0-16,1 0 0,0 2 15,-1-2-15,-1 0 0,0 1 16,-2-1-16,1 1 0,2-1 15,0 0-15,1 1 0,0-1 16,-1 0-16,-2 1 0,0-1 0,0 1 16,0-1-16,2 0 15,0 0-15,0 0 0,0 1 0,0-1 16,-1 0-16,-2 0 0,0 1 16,-2-2-16,2 1 0,2-1 15,0 0-15,-1 0 0,0 2 16,-2-1-16,1 0 0,-1 0 15,1-1-15,-1-1 0,2 1 16,0 0-16,1 0 0,-2-1 0,1 1 16,-1 1-16,0 0 0,-2-1 15,2 0-15,-1 0 0,1 0 16,0 0-16,1 0 0,0 1 16,1 0-16,0 1 0,-2-2 15,1 0-15,-1-3 0,2 1 16,1 1-16,1 1 0,1-1 15,-1 1-15,-1-1 0,0 0 16,0 1-16,-1-1 0,3 1 16,2 0-16,-1-1 0,0 0 0,-1 0 15,0 1-15,2 0 0,2 0 16,0 0-16,2-1 0,2 1 16,-1 1-16,2-1 0,2-1 15,-2-1-15,0 0 0,0 1 16,1 1-16,0-1 0,1-1 15,-1 1-15,-1 0 0,2 0 16,2-1-16,-1-1 0,1 1 16,1-2-16,1 1 0,6 0 15,-2 3-15,-1 0 0,-3 1 0,4 1 16,2-2-16,-4 1 0,0 0 16,2 1-16,3-2 0,-2 1 15,-2-1-15,8 1 0,1-1 16,-4-1-16,-1 1 0,0 0 15,1 0-15,-1 2 0,0 0 0,-1 1 16,0-2-16,-4 1 0,-3 1 16,3 0-16,1-2 15,-5 0-15,-3 0 0,1 0 0,1 0 16,-3 1-16,0 0 0,-4-1 16,-3 0-16,-5-1 0,-1 0 15,-2-1-15,3 0 0,-2 1 16,-3 1-16,-2-1 0,-1-1 15,-5 1-15,0-1 0,-1 1 16,-1 1-16,0-1 0,-1 1 0,-2-1 16,-5 1-16,-2 0 0,-3 0 15,1 1-15,1-1 0,3-1 16</inkml:trace>
  <inkml:trace contextRef="#ctx0" brushRef="#br0" timeOffset="79384.6364">5430 13472 0,'0'0'0,"0"0"16,0 0-16,0 0 0,0 0 16,0 0-16,0 0 0,0 0 15,0 0-15,0 0 0,0 0 16,0 0-16,0 0 0,0 0 15,0 0-15,0 0 0,0 0 0,0 0 16,0 0-16,14-19 16,-14 19-16,0 0 0,0 0 15,0 0-15,24-9 0,-24 9 0,0 0 16,27 2-16,-27-2 0,24-2 16,-8 0-16,2 1 0,-1 1 15,4-1-15,3-2 0,0 1 16,1-1-16,10 0 0,-1 0 15,2-1-15,2-1 0,0 1 16,2 0-16,7 1 0,-5 1 0,3-1 16,2-1-16,2 3 0,-5 0 15,0-1-15,2 0 16,0-1-16,0 0 0,2 0 16,1 1-16,-6 1 0,-4 0 0,9 0 15,2 0-15,-3 2 0,1 2 16,-1-2-16,4 0 0,-9-1 15,-5-1-15,10 0 0,0 0 16,-6 2-16,1 0 0,5 1 16,4 1-16,-14-3 0,-1-1 0,8 0 15,3 0-15,-5 0 0,-1 1 16,1-2-16,0 1 0,-4 1 16,-1 0-16,6-1 0,1 0 15,-4 0-15,-1 0 0,3-1 16,4 2-16,-8-1 0,-3 0 15,6-2-15,2 1 0,-2 1 16,-2 1-16,0-1 0,-2 1 16,-7 0-16,-1-2 0,5 0 0,1 1 15,-2 0-15,1 0 0,4 0 16,2 0-16,-6-1 0,-3 0 16,1 0-16,-1-1 0,3 3 15,2 1-15,-1-2 0,1-2 16,-3 0-16,-1 3 0,2 0 15,4 0-15,-2 0 0,-1-2 0,0 1 16,2 1-16,-5-1 0,-4-1 16,5 1-16,5-1 15,-4 1-15,-1 0 0,-1 1 0,0-1 16,0-1-16,0 0 0,0 1 16,1 0-16,0 0 0,1 1 15,-1-2-15,0-1 16,-7 2-16,-4 0 0,10-2 0,3 0 15,-4 0-15,-3 1 0,-1 2 16,2 2-16,-5-3 0,0 0 0,2-1 16,0 0-16,-1 1 0,0 0 15,1 0-15,3-1 0,-4 1 16,-1-1-16,0 1 0,-2 1 16,1 0-16,0-1 0,1 1 15,3 0-15,-4 0 0,-2-1 16,3 1-16,2 0 0,-6 1 15,-1-1-15,4 1 0,0-1 16,-4 0-16,0 0 0,3 0 16,1 0-16,-1 0 0,-1 0 0,0 1 15,-1 0-15,0 2 0,-1 1 16,6-3-16,1-1 16,0 0-16,-2 1 0,-2 1 0,-1-2 15,2 1-15,2 0 0,1-1 16,1 1-16,-4-1 0,-2 0 15,1 1-15,0 0 0,3 0 16,0 1-16,-1-1 16,-1-1-16,1 0 0,-1 0 0,2 0 15,2 2-15,-2-1 0,-1-1 0,2 0 16,-1 0 0,0 0-16,2 0 0,-1 0 0,1 1 15,-2 0-15,-2 0 0,2-1 16,4-1-16,-2 0 0,-1 1 0,-2 0 15,-1 0-15,2 0 0,0 0 16,2 0-16,1-1 16,1 1-16,-2 0 0,0 1 15,-1-1-15,7 0 0,2 0 16,-11 0-16,-2 0 0,3 0 16,3-1-16,-2 0 0,0 1 0,5-2 15,-2 2 1,-6 0-16,1 0 0,5-1 0,3-1 15,-3 1-15,-4 0 0,3 1 16,1 1-16,-2-1 0,0-1 0,-1 1 16,1 2-16,-3-2 0,1 0 15,7 0-15,0 0 0,-3 0 16,-4 3-16,6-3 0,3 0 16,-2-1-16,-2-1 0,3 0 15,2-2-15,-1 2 0,-1 2 0,3 0 16,2 2-16,0-2 15,-2 1-15,3-2 0,2-3 16,-1 2-16,1 1 0,10 1 16,2 1-16,-6 0 0,-3 1 15,5-2-15,4-1 0,-7 0 0,-4 1 16,6 1-16,5 0 16,-3-2-16,-3-1 0,7 3 0,0 4 15,2-4-15,0 1 0,-3-1 16,-3-1-16,-3 1 0,-4 3 0,1-1 15,0-2-15,-3-1 0,-3 0 16,-5 0-16,-4 1 16,-5 0-16,-3 0 0,-3 1 0,-2-1 15,-7-1-15,-4 0 16,-13-1-16,-9-2 0,6 2 0,3 0 16,1 0-16</inkml:trace>
  <inkml:trace contextRef="#ctx0" brushRef="#br0" timeOffset="80301.8684">10685 12894 0,'0'0'0,"0"0"0,0 0 0,0 0 16,0 0-16,0 0 0,0 0 15,0 0-15,0 0 0,0-22 16,0 22-16,0 0 0,0 0 0,-14-17 16,14 17-16,0 0 15,-27-16-15,15 11 0,-1 0 16,1-1-16,1 2 0,0 0 0,-1 0 16,1 0-16,0 1 0,-2 1 15,1 0-15,0 1 0,0 0 0,1 1 16,1 1-16,0 1 15,1 1-15,2-1 0,0 1 16,0 0-16,2 1 0,-1 2 16,2 0-16,1-1 15,2 1-15,1 1 0,2 1 0,1 0 16,1-1-16,3 2 0,1-1 16,1 2-16,-1-1 0,1 0 15,0 1-15,0 0 0,0 0 0,0 0 16,0 0-1,1 1-15,1 0 0,-1 0 16,-2-1-16,1 2 0,0-1 16,-4-2-16,-2-1 0,1-1 0,-2-2 15,-1 2-15,0-1 0,-2 1 16,-2-1-16,-2-1 0,0 0 16,-4-2-16,-2 0 0,-1-2 15,-1 0-15,-6-2 0,-5-1 16,-3 0-16,5 1 0,3 0 15</inkml:trace>
  <inkml:trace contextRef="#ctx0" brushRef="#br0" timeOffset="82618.4732">10059 12355 0,'0'0'0,"0"0"15,0 0-15,0 0 0,0 0 16,-26-11-16,26 11 0,-33-1 15,15 4-15,-8 0 0,-5 3 16,-2 1-16,-2 2 0,-18 8 0,-7 5 16,-13 6-16,1 2 0,-15 9 15,0 1-15,-7 8 0,9 0 16,-6 13-16,7 6 0,-12 15 16,23-16-16,17 6 0,12 2 15,19-9-15,11-8 0,22-1 16,15-2-16,10-1 0,7-2 0,21-5 15,15-2-15,4-6 16,3-5-16,19 0 0,14-3 16,0-3-16,0-4 0,13-5 0,9-3 15,-13-2-15,-6-2 0,12-5 16,11-3-16,-15-1 0,-9-2 16,13-10-16,6-5 15,-13-6-15,-10-4 0,4-5 16,3-5-1,-14-6-15,-9-7 0,-37 9 0,-24 4 16,0-7-16,1-4 0,-11-3 16,-5 0-16,-7-2 0,-5 1 0,-4 0 15,-1 1-15,-5-1 0,-4-1 16,-1 7-16,-2 4 0,-8-1 16,-6-2-16,-2 4 0,-3 4 0,-11 0 15,-9-1-15,-5 3 16,-2 1-16,-10 7 0,-8 3 15,3 0-15,2 1 0,-17-2 16,-9 0-16,-4 8 0,-1 5 0,-27 3 16,-17 1-16,1 9 0,1 5 15,44-2-15,30-2 0,20-1 16</inkml:trace>
  <inkml:trace contextRef="#ctx0" brushRef="#br0" timeOffset="86201.5056">1113 14461 0,'0'0'0,"0"0"16,0 0-16,0 0 0,0 0 15,0 0-15,0 0 0,0 0 16,0 0-16,0 0 0,0 0 15,0 0-15,0 0 0,0 0 16,0 0-16,0 0 0,0 0 16,0 0-16,0 0 0,0 0 15,0 0-15,0 0 0,29-9 16,-29 9-16,0 0 0,28-1 0,-28 1 16,23-1-16,-10 1 0,-1-1 15,1 0-15,2 0 0,-2 0 16,3 1-16,3 1 0,0-1 15,-3-1-15,2 1 0,1 1 16,0-1-16,-2 1 0,11-1 16,-1-1-16,-1 1 0,-1-1 15,0 1-15,2 1 0,-2-1 16,1-1-16,-1 0 0,0 0 16,0 1-16,-2 2 0,8 0 15,1 0-15,-2-1 0,-3-1 0,0 0 16,-2 0-16,0 0 0,0 0 15,2 0-15,2-1 0,-4 0 16,-1 0-16,2 1 0,-1 0 16,0-1-16,1 1 0,1-1 15,-1 0-15,0 0 0,2 0 0,0 1 16,2 0-16,-2 0 0,-3-1 16,2-1-16,3 0 0,1 0 15,-3 0-15,1 1 0,2 1 16,-2 0-16,0 0 0,6 0 15,-1-1-15,-3-2 0,-2 0 0,4 1 16,3 1-16,-6 0 16,-2 1-16,3 1 0,4 1 15,-5-2-15,2-1 0,-3-1 16,0 0-16,2 1 0,-2-2 0,2 2 16,0 1-16,-2 0 0,-1-1 15,2 1-15,4 1 0,-3-1 16,-2-1-16,3 0 0,0 0 15,0 0-15,-1 1 0,0 0 16,1-1-16,-3-1 0,2-1 0,0 2 16,1 1-16,-4 1 0,0 1 15,1-4-15,3-1 16,-2 1-16,-3 0 0,7 1 16,2-1-16,-2 2 0,-4 0 15,-1-1-15,1 1 0,2-1 0,1 0 16,-1 0-16,-3 0 0,2 0 15,1 1-15,-3-2 0,2-1 16,-2 2-16,-2 1 0,0 0 16,1 0-16,0-2 0,2 0 0,0 0 15,-2 0-15,2 0 16,0 1-16,0-1 0,1 0 16,-3 2-16,0 2 0,4-2 15,3-1-15,-5 2 0,0 1 0,2-1 16,1-2-16,-3 1 0,1-1 15,-1 2-15,0 2 0,-1-2 16,0-1-16,1 0 0,-1-1 16,-1 1-16,-2-1 0,2 1 15,-1 0-15,0 0 0,0 0 0,-1-1 16,0 1-16,0 0 16,2 0-16,0 0 0,-1 0 15,-1 1-15,1 0 0,0-1 16,0 1-16,0 0 0,-1-1 0,-1 1 15,-3 2-15,3-2 0,1-1 16,1 1-16,2-1 0,-8 1 16,-1 1-16,2-1 0,2-1 15,0 0-15,1 0 0,-3-1 16,0 1-16,1 1 0,-1 1 0,0-1 16,3 0-16,-1-1 0,0 1 15,-2 0-15,0-1 0,0 1 16,0 0-16,0-1 0,3-1 15,-3 1-15,-2 1 0,0-1 16,0 2-16,0-2 0,0 1 0,1-1 16,1-1-16,0 2 15,-2 0-15,-1 0 0,1-1 16,1 0-16,0 0 0,1 0 16,0-1-16,0 0 0,0 1 0,4 0 15,-1 1-15,0 0 0,1-1 16,-1 0-16,-1 0 0,1 1 15,0 0-15,1-1 0,3 0 16,-2 1-16,-2 0 0,0-1 16,1 1-16,-1-1 0,3 1 15,-2 1-15,-1-1 0,0 0 16,-2 0-16,2-1 0,2 0 16,-1 0-16,2 0 0,-3 1 15,-2-1-15,1 2 0,2 0 0,-1 0 16,4-2-16,-1-1 0,-1 0 15,4 1-15,2 1 0,-2 0 16,-4 1-16,2-1 0,1 0 16,-1 1-16,2 0 0,5-1 15,-3-1-15,-1 1 0,-2 0 0,2 1 16,2 0-16,-4-1 0,-1-2 16,3 2-16,3 2 15,-1-1-15,-3 0 0,0-2 0,-1 0 16,2 2-16,1-1 0,-2 0 15,-1-2-15,1 1 0,-1 0 16,1-1-16,0-1 0,-1 2 16,-1 0-16,1-1 0,2-1 15,-2 0-15,0 0 0,-1 2 16,1 2-16,2-2 0,0 0 0,-1-3 16,1 0-16,-1 1 0,2 1 15,0-1-15,-1 0 0,0 3 16,1 1-16,1-1 15,3 0-15,-2-2 0,0 0 0,2 1 16,1 1-16,-2-1 0,-3 0 16,3 2-16,3 0 0,-4 0 15,-2-2-15,2 1 0,3-1 16,-3-1-16,0-1 0,7 3 16,0 1-16,-2 0 0,0-2 0,-2 1 15,1 0-15,0 0 0,1-2 16,0 2-16,-1 1 0,1-1 15,1-2-15,1 1 0,0 1 16,-1 1-16,-2 0 0,3 0 16,0 0-16,-1 0 0,0-1 0,2 2 15,2 1-15,-2 1 16,-1-2-16,3-1 0,3 1 16,-4-1-16,-2-1 0,9 2 0,1 1 15,-4 0-15,-2-1 0,1 1 16,2 2-16,-2-2 0,-1-1 15,1 2-15,0 2 0,0-3 16,1 0-16,-1-1 0,1 1 16,-2-2-16,0 0 0,2 0 15,0 0-15,-3 1 0,-2 0 0,2 0 16,2-2-16,-3 1 16,-2-1-16,8 0 15,8 1-15,2-2 0,2-1 16,-13 1-16,-11 1 0,26 0 15,1 2-15,-31-2 0,-3 0 0,29-2 16,2-3-16,-15 2 0,-7 1 16,7 1-16,6 1 15,-9-1-15,-5 0 0,4-1 0,4 1 16,-24 1-16,0 0 0,28 0 16,3 0-16,-25 0 0,-1 0 15,25-2-15,0-1 0,-27 2 16,-3 1-16,24 3 0,5 1 15,-21-5-15,1 0 0,5-1 16,5-1-16,-8 2 0,-6 0 0,12 2 16,5 0-16,-10-2 0,-3-1 15,5-1-15,3 0 16,-6 1-16,-3 1 0,2-2 0,4-1 16,-4 1-16,-1 0 0,-1 1 15,-3 1-15,-6 0 0,-1 1 0,10 0 16,6-2-1,-11 0-15,-4 0 0,5 0 0,2 1 16,-1-1-16,-2 0 0,0 1 16,-3 2-16,-1 0 0,-1-2 0,3-2 15,3 0-15,-8 2 0,0 0 16,0-2-16,1 0 16,-3 1-16,0 1 0,3-1 0,2 0 15,-2 0-15,0 1 0,-3 1 16,0 0-16,-4 0 0,-1 0 0,1 0 15,2 0-15,-2 1 16,0-2-16,-1 0 0,0 1 16,-2 0-16,-1 0 0,-1 0 0,-2-1 15,-1 0-15,-2 0 0,0 0 16,0 0-16,-1 1 0,0-1 16,-2 0-16,2 0 0,0 0 15,1 0-15,-3 0 0,0 0 16,0 0-16,0 0 0,-3 2 15,0-2-15,-1 1 0,-2 0 0,2-1 16,-1 1-16,2 0 0</inkml:trace>
  <inkml:trace contextRef="#ctx0" brushRef="#br0" timeOffset="97868.5262">1587 15581 0,'0'0'0,"0"0"0,0 0 0,0 0 16,0 0-16,0 0 0,0 0 16,0 0-16,0 0 0,0 0 15,0 0-15,0 0 16,0 0-16,0 0 0,0 0 0,0 0 15,0 0-15,0 0 0,0 0 16,0 0-16,0 0 0,0 0 16,23-10-16,-23 10 0,0 0 15,0 0-15,35 1 0,-35-1 16,34 2-16,-12-1 0,1-1 16,5 0-16,2 0 0,3 0 15,2-1-15,9 0 0,0 1 0,0-1 16,4-1-16,6 0 0,-4 0 15,1-1-15,-1 1 0,7-1 16,-6-1-16,0 2 0,1 2 16,0-2-16,-1-1 0,6-1 15,-2-1-15,0 3 0,-1-1 0,2 2 16,-2 1-16,-4-1 16,-2 0-16,0 1 0,5 0 15,1-3-15,-3-1 0,2 0 0,-3 1 16,1 2-16,-3 2 0,-1-3 15,0-1-15,4 1 0,-1 1 16,0-2-16,1 1 0,0 0 16,-3-1-16,5 1 0,-1 0 15,-2 1-15,-4 1 0,6-1 16,4 1-16,-4-1 0,-1 0 0,19-1 16,-6 1-16,-5-1 15,0-1-15,1 1 0,-1 1 0,-4-1 16,-3 1-16,5 1 0,1 0 15,-4 1-15,-5 0 0,3 0 16,1 0-16,3-2 0,3-1 16,-6 1-16,-5-1 0,1 0 15,-1 0-15,2 0 0,1 0 16,-4-2-16,-5 0 0,4-3 16,3 0-16,-7 1 0,-5 2 0,2 2 15,0-3-15,-3-2 0,-2-3 16,-14 5-16,4-2 0,-1 2 15,1-2-15,-1 0 0,-1-2 16,-1 0-16,1 1 0,-5 1 16,1-1-16,-2-1 0,1-2 15,-3-2-15,-1-1 16,-6 2-16,-3-2 0,-2 0 0,0-3 16,-5 1-16,-1 1 0,-7-4 15,-4-3-15,-2-1 0,-1-1 0,-3 1 16,-2 1-16,-4-3 0,-3-4 15,-2 0-15,-3 0 16,-2 2-16,-1 2 0,-9-5 0,1-1 16,1 4-16,1 0 0,-5 2 15,-4 2-15,3-1 0,1 0 16,-12-2-16,2 0 0,-4 3 16,-1 2-16,-5-1 0,-4-1 15,2 4-15,4 2 0,-31-8 16,9 1-16,4 6 0,3 3 15,1 0-15,0 3 0,6 2 16,5 2-16,-3 0 0,-3-2 0,3 6 16,1 3-16,0-1 0,-1 1 15,0 4-15,-3 1 0,3-1 16,-2-1-16,8 2 0,1-2 16,1 4-16,1 2 0,1 3 15,2 1-15,-2 2 0,-4 0 16,5 4-16,2 0 0,3 5 15,3 1-15,0 0 0,1 0 0,-5 9 16,-4 7 0,-2 7-16,-3 5 0,20-9 0,10-5 15,-6 10-15,-3 7 16,8-7-16,4-6 0,9 7 0,8 4 16,1-7-16,2-4 0,6 2 15,5 1-15,6-3 0,4-2 0,13-1 16,11-1-16,-4-1 0,2-3 15,15 2-15,13 2 16,3-13-16,-2-8 0,14 5 0,6 3 16,-5-2-16,-6-1 0,-22-7 15,-12-4-15,-11-4 0</inkml:trace>
  <inkml:trace contextRef="#ctx0" brushRef="#br0" timeOffset="131002.9899">10854 1088 0,'0'0'16,"0"0"-16,-8-18 0,4 10 0,-3-2 0,-4-2 15,-6-2-15,-5-6 16,-1-1-16,-10 2 0,-9-3 15,-11-1-15,-1 3 0,-24-3 0,-10 1 16,2 4-16,2 5 0,-32 1 16,-27 2-16,-40 9 0,25 8 15,-8 12-15,-5 9 0,22 3 16,17 3-16,-14 21 0,-7 11 16,22 0-16,15 0 0,-10 20 15,-7 13-15,18-6 0,12-3 0,-4 27 16,-3 19-16,19-12 0,16-8 15,-2 22-15,-1 19 16,15-22-16,10-13 0,17 10 16,11 7-16,12-20 0,8-12 0,11 6 15,10 4-15,7-17 0,5-12 0,19 2 16,11 2-16,2-16 16,0-11-16,25-4 0,16-3 15,-6-14-15,-2-12 0,29-5 0,25-5 16,-7-5-16,-5-4 0,30-13 15,21-8-15,-17 1 16,-11 1-16,32-9 0,25-6 0,-20-2 16,-13-1-16,20-4 0,15 0 15,-26 2-15,-19 1 0,23-7 16,18-6-16,-29 1 0,-19 1 0,13-14 16,7-9-16,-22 7 0,-16 5 15,7-15-15,6-6 16,-24 5-16,-16 2 0,2-13 15,2-10-15,-23 12 0,-16 7 0,-14-16 16,-10-10-16,-15 5 0,-13 3 0,-18-9 16,-12-6-16,-7 1 15,-5 0-15,-24-2 0,-15 0 16,-5 18-16,-4 11 0,-22-14 16,-16-15-16,4 18 0,0 12 0,-31-5 15,-21-3-15,7 12 16,7 9-16,-36-1 0,-24-1 15,16 10-15,11 8 0,-35 9 0,-25 5 16,20 5-16,14 2 0,-33 15 16,-20 10-16,28 9 0,19 6 15,-25 17-15,-19 12 0,74-15 16,52-11-16,35-8 0</inkml:trace>
  <inkml:trace contextRef="#ctx0" brushRef="#br0" timeOffset="167920.1488">7953 8027 0,'0'0'16,"0"0"-16,0 0 0,-14 16 0,14-16 0,0 0 16,-30 22-16,17-9 15,-2 1-15,0 2 0,-2 2 16,-5 7-16,0-1 0,-2 4 16,-1 2-16,-4 2 0,2 0 0,-11 10 15,-2 1-15,3 1 0,2 2 16,-7 10-16,2-1 0,-4 8 15,3-3-15,10-5 0,8-6 16,3-3-16,5-4 0,7 3 16,7-3-16,5-8 0,5-6 15,8-1-15,5-4 0,1-6 0,3-3 16,6-3-16,4-3 0,0-7 16,3-2-16,1-7 0,5-2 15,-6-2-15,-1-2 0,-2-4 16,-3-3-16,-3-1 0,-5 1 15,-5-4-15,-3-2 0,-6 3 16,-5 1-16,-5-1 0,-5-2 16,-7 3-16,-6 0 0,-4 4 15,-3 1-15,-4 4 0,-4 3 16,-3 4-16,-1 2 0,-1 3 0,-3 1 16,2 7-16,2 4 0,8-1 15,8-4-15,4 0 0</inkml:trace>
  <inkml:trace contextRef="#ctx0" brushRef="#br0" timeOffset="168486.7749">7329 9494 0,'0'0'16,"-11"-3"-16,-2-2 0,-4-2 0,-1 0 16,-12-8-16,-4 0 15,-9-8-15,2 0 0,-11-9 0,1-2 16,4-1-16,3 0 0,-4-14 15,1-4-15,6 4 0,9 3 16,0-14-16,8-5 0,9 2 16,5 3-16,13-34 0,11 4 15,8 10-15,6 7 0,8-2 16,4-2-16,7 8 0,6 5 0,13-1 16,11-3-16,-3 7 0,3 8 15,12 2-15,11 2 16,-7 11-16,-5 8 0,19 6 0,13 6 15,-6 4-15,-6 4 0,0 11 16,0 8-16,-11 6 0,-7 4 0,-8 14 16,-3 12-16,-11 0 15,-7 3-15,-8 8 0,-4 8 16,-10 0-16,-7-1 0,-9 8 16,-5 4-16,-9 1 0,-6 2 0,-12 3 15,-7 5-15,-3-7 0,-2-4 16,-17 3-16,-13 3 0,0-10 15,0-5-15,-15 3 0,-11 3 16,-2-13-16,-2-10 0,-15 1 16,-8-1-16,4-7 0,4-5 0,30-12 15,21-8-15,14-5 0</inkml:trace>
  <inkml:trace contextRef="#ctx0" brushRef="#br0" timeOffset="223220.4641">21576 14286 0,'0'0'0,"0"0"15,0 0-15,0 0 0,0 0 0,0 0 16,0 0-1,0 0-15,0 0 0,-2-19 0,2 19 16,0 0-16,0 0 16,0 0-16,0 0 0,0 0 0,0 0 0,0 0 15,0 0-15,0 0 16,0 0-16,20 5 0,-20-5 0,22 11 16,-22-11-16,36 10 0,-10-5 15,1-1-15,3 0 0,3 1 16,3-2-16,14 2 0,2-2 15,9 1-15,-3 0 0,-3 0 16,-2-1-16,3 0 0,-5-1 16,-7 0-16,-4 1 0,-7-2 15,-5 1-15,-4-1 0,-6-1 0,-3 1 16,-4 0-16,-5 1 0,-2 2 16,-5 3-16,-3 2 0,-3 0 15,-5 1-15,-1 5 0,-2 2 16,-2 2-16,0 4 0,-5-1 15,-4 0-15,2 3 0,0 3 0,-1 1 16,1 3 0,-4 3-16,1-5 0,3 1 0,2-2 15,3-4-15,4-4 0,1-2 16,3-1-16,3-5 0,1-2 16,3-3-16,0-2 0,2-2 15,1-1-15,3-7 0,3-6 16,-2 3-16,-1-1 0,0 3 0</inkml:trace>
  <inkml:trace contextRef="#ctx0" brushRef="#br0" timeOffset="223955.7627">21688 14243 0,'0'0'15,"0"0"-15,0 0 0,0 0 16,0 0-16,0 0 0,0 0 16,0 0-16,0 0 0,0 0 15,0 0-15,12 22 0,-12-22 16,20 10-16,-1-5 16,5-1-16,3 1 0,0-1 15,-1 0-15,1-1 0,0 1 0,9-1 16,1 1-16,-2-1 0,0 1 15,7-2-15,-1-2 0,-2 1 16,-3 0-16,-4 0 0,-4 1 0,-2-3 16,-1-1-16,-1 0 15,-4 0-15,-2-1 0,-4 2 0,-1-1 16,-3 2-16,-3 0 0,-1 0 16,-3-1-16,0 1 0,0 1 15,-3-1-15,0 3 0,-3 0 16,1 1-16,-1 1 15,-2 1-15,0 2 0,-2-1 0,1 2 16,-2-1-16,0 2 0,-3 4 16,-1 1-16,0 0 0,0 3 0,-2 0 15,-2 2-15,0 2 0,-1 0 16,2 2-16,-1 1 0,1 1 16,-1 0-16,-4 8 0,-1 2 15,2-2-15,0-1 0,1-1 16,3-1-16,0 1 0,3 0 15,-1 4-15,2-2 0,2-4 16,2-2-16,-1-2 0,0 0 16,2-3-16,1-3 0,1-2 15,0-4-15,1-3 0,1 0 0,0-1 16,-1-2 0,2-1-16,0-3 0,0 0 0,0-1 15,1-1-15,0 0 0,0-2 16,0 3-16,0-3 15,0 0-15,0 0 0,0 0 0,0 0 16,0 0-16,0 0 16,0 3-16,0-3 0,0 0 15,0 0-15,0 3 0,0-3 16,-1 4-16,0-2 0,1 1 0,0 0 16,0-2-16,0 2 0,0-1 15,-1 1-15,0 0 0,0-1 16,1 0-16,0-2 0,-4 2 15,2-4-15,0-2 0,0 0 16,-1 1-16,2 1 0</inkml:trace>
  <inkml:trace contextRef="#ctx0" brushRef="#br0" timeOffset="224787.7953">22032 13840 0,'0'0'0,"0"0"15,0 0-15,-24-3 0,12 4 0,-4 0 16,-4 1-16,-3 1 0,-4 1 16,-11 3-16,-3 2 0,-1 1 15,0 2-15,-13 8 16,-2 3-16,-7 8 0,3 2 0,0 2 15,2 3-15,-6 5 0,4-1 16,4 9-16,1 8 16,-2 3-16,7-4 0,-10 30 0,15-3 15,11-10-15,10-7 0,6 1 16,6-1-16,5-3 0,5-2 0,11 0 16,6 1-16,3-10 0,0-6 15,17 2-15,12 3 0,0-3 16,0-1-16,15-9 0,8-7 15,2-4-15,0-2 0,10-1 16,8 0-16,-5-8 0,-4-5 0,26-7 16,22-5-1,-15-1-15,-12-1 0,-7-6 0,-7-4 16,-1-2-16,-2-3 0,-3-4 16,0-2-16,-6-3 0,-3-2 15,-3-6-15,-2-6 0,-12 2 16,-8 1-16,-3-5 0,-2-3 15,-7-4-15,-5-2 0,-1-2 16,1 0-16,-6-2 0,-3-1 0,-6-2 16,-5-2-16,-5 5 0,-3 2 15,-3-3-15,-2-2 0,-6 1 16,-4 0-16,-5 2 0,-2-1 16,-3 5-16,-1 2 0,-4 0 15,-1 0-15,-7 7 0,-1 4 0,-4-2 16,-2-2-16,-1 5 15,-1 3-15,-4 2 0,-1 1 16,-2 2-16,-1 2 0,-4 4 16,-4 4-16,1 5 0,2 5 0,-2-3 15,1-1-15,0 7 0,2 5 16,-7 2-16,-4 2 0,-3 5 16,1 0-16,21-2 15,16-2-15,10-1 0</inkml:trace>
  <inkml:trace contextRef="#ctx0" brushRef="#br0" timeOffset="236802.5271">17127 4984 0,'0'0'0,"0"0"15,0 0-15,0 0 0,0 0 0,0 0 16,0 0-16,0 0 16,29 0-16,-29 0 0,0 0 15,30 1-15,-30-1 0,24 1 0,-8 1 16,-1 0-16,0 0 0,3 1 16,4-1-16,-1-1 0,1 1 15,8-2-15,1-2 0,0 2 16,1 0-16,1 0 0,1-1 15,1 0-15,2 1 0,7-1 16,1-1-16,-2 0 0,-1 0 16,3 3-16,3 1 0,3 1 15,-2-3-15,-3-2 0,1 0 0,-2-1 16,0 2-16,8 1 0,0 1 16,-2 0-16,-2 2 0,0-3 15,0 0-15,-4-2 0,0-1 16,1 3-16,2 2 0,-2-2 15,-2-2-15,8 1 0,0 1 16,-1 2-16,-3 1 0,0-2 16,1-1-16,-2 0 0,0 1 0,1-2 15,-1-1-15,3 2 16,1 1-16,-4 0 0,-2 0 0,1-2 16,2-1-16,3 1 15,1 3-15,-4-4 0,-4-2 0,4 1 16,5 2-16,-4-1 0,-3 1 15,2 1-15,0 1 0,1-1 16,-2 0-16,5-2 0,-3 0 16,-3 2-16,0 2 0,1-3 0,1-2 15,-2 0-15,-2 0 0,6-1 16,-2 0-16,-6 4 0,0 1 16,4 0-16,3 0 0,-4-3 15,-2 0-15,3 0 0,3 2 16,-6 0-16,-2 0 0,3-1 15,3-3-15,-2 2 0,-2 2 0,3 0 16,-1 0-16,-3 0 0,-3 0 16,3-1-16,3-1 15,-3 1-15,-1 1 0,1 1 0,0-1 16,-1 1-16,0-1 0,-1-1 16,2 1-16,-1-1 0,0 1 15,0 0-15,2 0 0,-4 0 16,-1 1-16,1-1 0,3 0 15,-1 1-15,-1-1 0,-1 0 16,1-1-16,0 0 0,-2 1 16,2-2-16,1 2 0,-5 0 0,-1 0 15,3 0-15,4 0 16,-9 0-16,-1 0 0,3 0 16,4 0-16,-4-1 0,-2-1 0,4 1 15,1 1-15,-3-1 0,0 0 16,-1 0-16,1-1 0,0 2 15,0-2-15,0 2 0,1 0 16,0 2-16,-2-2 0,-2 1 16,-1-1-16,2-1 0,1-1 0,0 0 15,-1 1-15,-1 1 0,-1 0 16,1 1-16,2 0 16,-3-1-16,-2-1 0,1 0 0,2 0 15,0 1-15,-1 0 0,-2 0 16,-2 0-16,-2-1 0,0 1 0,2 0 15,0 1-15,0-1 16,-2-1-16,2 1 0,3 0 16,-2 0-16,-1-2 0,0 1 0,0 0 15,1 2-15,0 0 0,-1-1 16,0-2-16,-3 1 0,-1 1 16,0-1-16,0-1 0,0 1 15,2 1-15,-3-1 0,-1 0 16,-4 1-16,1-2 0,0 2 15,-1-1-15,2 1 0,0 0 16,1 0-16,-1-1 0,0 1 16,-1 0-16,-1-1 0,2 1 15,0 0-15,0 0 0,-2 0 0,0 1 16,-1-1-16,1-1 0,-2 1 16,1 0-16,-3 0 0,0 0 15,2 0-15,0 0 0,-1 0 16,1-1-16,-1 0 0,0 1 15,0-1-15,-2 0 0,1 1 16,0 1-16,0 0 0,1 1 0,0-2 16,0 0-16,1-1 0,-2 0 15,0 1-15,1-1 16,-2 1-16,1 0 0,-1 0 0,0 0 16,0-1-16,-1 1 0,0-1 15,1 1-15,1 0 0,1-1 16,0 1-16,0 1 0,0-1 15,-2 0-15,0 0 0,-1 3 16,-2-3-16,1 0 0,1-1 16,0 0-16,0 1 0,1-1 15,0 1-15,0 0 0,0 0 0,-1 1 16,0 0-16,1-1 16,-1-1-16,-1 0 0,0 1 0,1 1 15,0 0-15,0 0 0,0-1 16,1 1-16,1 0 0,-1-1 15,0 1-15,0 1 0,0 0 16,-1-1-16,0-1 0,0 0 16,0-1-16,0 1 0,1 0 0,2 0 15,-1 0-15,-1 1 0,0-1 16,1 1-16,0-1 0,1 0 16,-2 0-16,-1 1 0,0-1 15,1 0-15,0 1 0,0-1 16,1 0-16,1 0 0,-2 0 15,0 1-15,0-1 0,-1 1 0,0 0 16,1 0-16,-1-1 16,-1 0-16,-1 0 0,-1 1 0,-1-1 15,2 0-15,-1 0 0,0 2 16,-1-2-16,1 1 0,1-1 16,1 1-16,-1-1 0,0 0 15,0 0-15,1 0 0,0 0 16,0 1-16,0 0 0,0-1 15,-1 1-15,0-1 0,1 0 16,0 0-16,1 2 0,1-2 16,0 0-16,1 1 0,0-1 15,1 1-15,-1 0 0,0-1 16,1 0-16,1 0 0,1 1 0,2 0 16,-1-1-16,1-1 0,0 0 15,0 0-15,6 1 0,-2-1 16,1 1-16,1-1 0,1-1 15,1 2-15,-1 0 0,-1 0 16,1 0-16,-1 0 0,2 2 16,2-2-16,-3 1 0,0 0 0,7-1 15,1-1-15,-1 0 0,0 1 16,-2 0-16,2-2 0,0 2 16,0 2-16,-1-1 0,-1 1 15,0-2-15,-1-2 0,2 2 16,2 0-16,-1 0 0,-2 0 0,2 1 15,1 0-15,4 1 16,-2-2-16,-1 0 0,1-2 16,1 1-16,-1 1 0,-1 0 15,-1-2-15,0 2 0,0 1 0,0 2 16,0 0-16,2-2 16,0-1-16,0 0 0,0 0 15,2 1-15,-1 2 0,1-2 16,1-1-16,-1 0 0,-2 0 0,2 1 15,2 1-15,-3-1 0,-2 0 16,9 3-16,2 0 0,-7 0 16,-3 0-16,3-3 0,2-1 15,-3 0-15,-2 2 0,4 0 16,2-1-16,-3 0 0,-1 0 0,0 0 16,3 0-16,-3-1 0,1 0 15,-2 0-15,-1 1 0,0 1 16,-2 3-16,1-3 0,1 1 15,2-2-15,-1 0 0,-2 2 16,-1-2-16,1 0 0,1-2 0,-2 3 16,0 2-16,-1-4 0,0-1 15,0 2-15,0 0 0,-3 2 16,-1 1-16,1-5 0,0-3 16,-3 2-16,-1 2 0,-1 2 15,1-1-15,-1 0 0,0-1 16,0-1-16,1 1 0,-2 0 15,0 0-15,0-3 0,0-2 16,0 3-16,1 1 0,-2 2 16,-1 1-16,-4 1 0,2-1 0,0-2 15,0-2-15,4-1 16,0 1-16,0 2 0,0 2 16,-2 2-16,-1-1 0,-1 0 15,0-2-15,2-1 0,0 0 0,0 0 16,0 0-16,-1 1 0,-1 2 15,-1-2-15,2-2 0,0 0 16,1-1-16,0 1 0,0 1 16,-1 1-16,-1 2 0,0-2 15,2-1-15,-1-2 0,-1-2 0,1 4 16,0 1-16,-2 0 0,1 2 16,1-2-16,1-1 0,0-2 15,0-2-15,0 2 0,1 1 16,-2 1-16,-2 1 0,3-2 15,2-1-15,0 1 0,-1 1 0,1 1 16,0 3-16,0-4 16,0-3-16,3 2 15,1 0-15,-2 1 0,-1 0 0,-1-1 16,0-2-16,1 2 0,2 0 0,-4 1 16,-3 2-16,2-1 0,1 1 15,-1-2-15,0 0 16,1-2-16,2 0 0,-4 2 0,-1 1 15,-1 0-15,-3-1 0,0 0 16,-1 2-16,-2-1 0,-1 0 16,-2-1-16,0-1 0,0 0 15,-1-2-15,0 2 0,0 1 16,-2-1-16,1 1 0,-1 0 16,-1-1-16,-2 0 0,0-1 15,-3 2-15,2-1 0,-2 1 16,-4 0-16,2 0 0,2 0 0,-2 0 15</inkml:trace>
  <inkml:trace contextRef="#ctx0" brushRef="#br0" timeOffset="238612.7702">16326 5874 0,'0'0'0,"0"0"16,0 0-16,0 0 0,0 0 0,0 0 15,0 0-15,0 0 0,25-7 16,-25 7-16,0 0 0,0 0 15,27 0-15,-27 0 0,22-1 16,-22 1-16,26-2 0,-12 0 16,0 0-16,1 0 0,-1 0 0,2 0 15,3 1-15,1 0 0,0-2 16,0 0-16,0 2 16,5-2-16,0 2 0,3-1 0,-1-2 15,0 1-15,-2 1 0,2 1 16,0 0-16,1-2 0,-1 1 15,9-1-15,-1 2 0,-1 1 16,-1 1-16,0 2 0,1-1 16,-2 0-16,-2-1 0,3-1 0,2-1 15,0 1-15,-2 1 0,8-1 16,2 0-16,-5 1 0,-3 0 16,4 0-16,3-1 15,-5 1-15,-2 1 0,3-1 0,3 0 16,-4-1-16,-2 2 0,10-1 15,2 0-15,-10 2 0,-3 3 0,10-3 16,2-2-16,-4-1 16,-3-1-16,4 3 0,3 2 15,-5-1-15,-4 3 0,6-5 0,3-2 16,-3 0-16,-3 2 16,4 0-16,4 1 0,-6 0 0,-4 1 15,11-3-15,1 0 16,-7-1-16,-1 1 0,9 0 0,0 0 15,-3 0-15,0 0 0,0-1 16,2 0-16,-3 1 0,-1 0 0,4-1 16,2-1-16,-6 1 0,-2 2 15,3-2-15,2 1 16,-4-1-16,-2 1 0,3 0 0,2 0 16,-4 1-16,-1 1 0,6-2 15,5-1-15,-4-1 0,-2 1 16,22 2-16,-5 4 0,-26-5 15,0-1-15,25-3 0,-3-2 16,-5 3-16,-4 2 0,0 1 16,-1-1-16,-5-1 0,-3-1 0,5-1 15,3 2-15,-7 2 0,-5-2 16,6 1-16,5 2 0,-8 2 16,-6 2-16,5-3 0,3-3 15,-20 1-15,2 0 0,7 0 16,6-1-16,-2-2 0,-3 0 0,6 4 15,4 2-15,-6-3 16,-3 0-16,2 0 0,4 2 16,-5-1-16,-2 0 0,4-1 15,3 0-15,-5 1 0,-3-1 0,2 0 16,2 0-16,-2 2 0,-2 0 16,0-1-16,-1-2 0,-4 0 15,-1 0-15,3 1 0,1 0 16,-4 0-16,-2 0 0,1-2 15,2 1-15,-2 0 0,0-1 16,-4 2-16,-3 1 0,-3-1 0,-2 0 16,2 0-16,1-1 15,-1 0-15,-3-1 0,0 1 0,-1 0 16,-4 1-16,-2 0 0,0 0 16,0-2-16,-2 1 0,0 1 15,0 0-15,-2-1 0,0 1 16,-2 0-16,2 1 0,1 0 15,-3-1-15,0 0 0,2 0 16,-2 0-16,2 2 0,-2-2 16,0 0-16,0 0 0,-1-3 0,0 1 15,1 2-15,-2-4 0,2 4 16</inkml:trace>
  <inkml:trace contextRef="#ctx0" brushRef="#br0" timeOffset="240104.9618">29685 4939 0,'0'0'0,"0"0"0,0 0 0,0 0 0,0 0 16,30 18-16,-30-18 16,25 16-16,-11-11 0,6 1 15,4-1-15,2 2 0,0 0 0,13 1 16,3 1-16,2-3 0,1 0 16,17-2-16,4-1 0,-1 1 15,-1-2-15,16-1 0,2-1 16,5-2-16,-8 0 0,12-4 15,-3 1-15,-11-2 0,-6-1 16,27-6-16,-9-2 0,-17-1 16,-14 1-16,-3-5 0,-2-2 15,-10 2-15,-6-1 0,-1-1 0,-2-3 16,-6 1-16,-4 0 0,-5-3 16,-4-3-16,-3 3 0,-3 2 15,-4-4-15,-3-2 0,-2 11 16,1-1-16,-3-4 0,-2-5 15,-2 1-15,-3-2 0,-1 2 16,-1 1-16,-2 0 0,-3 0 0,-7 4 16,-5 4-16,1 1 0,0-3 15,-12-3-15,-4-1 0,4 7 16,-1 3-16,-12-2 0,-2-1 16,1 4-16,0 3 0,-8 4 15,-4 0-15,7 3 0,4 1 16,-31 5-16,4 5 0,10 2 15,6 1-15,0-1 0,1 0 16,6 8-16,7 5 0,-7 4 16,0 1-16,5-2 0,4 0 0,1 5 15,-1 4-15,3-3 16,2-3-16,1 6 0,2 5 0,7-5 16,4-4-16,0 6 0,2 1 15,5-4-15,4-5 0,6 7 16,4 2-16,0 0 0,0-1 15,1-1-15,4 0 0,4-4 0,4-1 16,3 1-16,2 1 16,-4-17-16,1-2 0,3 4 15,2 4-15,1-4 0,1-2 0,5 0 16,5 2-16,0-1 0,1 0 16,7-3-16,6 0 15,-2-2-15,0-1 0,7-1 0,4-1 16,-4-4-16,-2-3 0,2 0 15,2-2-15,-4 4 0,-5 1 0,0 2 16,0-2-16,-5 2 0,-4 1 16,-8-2-16,-3-1 0,-5 0 15</inkml:trace>
  <inkml:trace contextRef="#ctx0" brushRef="#br0" timeOffset="241487.6532">16624 5936 0,'0'0'0,"0"0"15,0 0-15,-26-8 0,26 8 0,-24-4 16,9-3-16,-2 1 0,0 0 16,-7-3-16,-1-1 15,2-1-15,1 3 0,-2-2 0,-3-2 16,3 1-16,2 2 0,-6-6 15,2-4-15,2 3 0,2 2 16,0-2-16,0-3 0,3 2 16,2 1-16,0-1 0,-1-3 15,3 0-15,2 0 0,2-2 0,3 0 16,1 1-16,3 2 0,1-3 16,2-1-16,4 0 0,1-2 15,4 2-15,2-1 0,3 0 16,2 2-16,5-3 0,3-2 15,3 1-15,-1 2 0,10-4 16,3 0-16,-1 3 0,2 3 0,3-1 16,4 3-16,4-3 15,-4 5-15,2 4 0,2 3 16,-4-1-16,-3 1 0,1 1 0,2 2 16,-3 5-16,-2 4 0,10-1 15,2-1-15,-8 4 0,-4 3 0,2 2 16,2 3-16,-6 0 15,-4 0-15,-1 5 0,-1 1 16,-1 1-16,-2 2 0,-2-1 16,-2-1-16,-6-3 0,-1 2 0,1 0 15,1 2-15,-4 1 0,0 0 16,-2 1-16,0 0 0,-6 0 16,-1 1-16,0 0 0,0 2 15,-4-3-15,-1-2 0,1 2 16,-2 1-16,-2 1 0,-2-1 15,-3-1-15,-1 0 0,-4 1 0,-1 0 16,-4 3-16,-1 2 16,-1-1-16,1-1 0,-5-3 15,-2-1-15,-1-1 0,2-1 0,-2-1 16,-1 2-16,-1-3 0,0-2 16,-3 1-16,-3-1 0,4 0 15,2 2-15,-5-2 0,-3 0 16,1-2-16,0-1 0,-1 0 15,-1-2-15,2-2 0,1-1 16,-6-2-16,3 1 0,8-6 0,5-4 16,3 2-16,3 0 15,5 1-15</inkml:trace>
  <inkml:trace contextRef="#ctx0" brushRef="#br0" timeOffset="245658.587">23142 5841 0,'0'0'0,"0"0"0,0 0 16,0 0-16,22-2 0,-22 2 15,28 1-15,-11 0 0,0-1 16,6 2-16,5 1 15,0-2-15,-2 1 0,12 0 0,2-1 16,0 0-16,1 0 0,12 1 16,1 0-16,0 0 0,-1-1 0,13 0 15,3-1-15,-6 1 0,-1 2 16,11-2-16,0-1 0,-3 0 16,-1 2-16,8-3 0,-2 0 15,-7-2-15,-5 2 0,2 1 16,1 0-16,26 0 0,-10-1 0,-3-1 15,-4 0-15,-9 1 16,-5 1-16,5 0 0,1 0 16,-3 0-16,-4 1 0,2-1 0,1 0 15,-5 0-15,-1 2 0,1-1 16,2 1-16,-5 1 0,-2-2 16,1-1-16,1-1 0,-6-1 15,-2 1-15,1 2 0,2 1 16,-4 0-16,-3 1 0,4 0 15,5 0-15,-5 0 0,-4 2 0,2-4 16,2-2-16,1 0 0,-2-1 16,-1 2-16,-1 2 15,-2-4-15,0 1 0,0 0 0,0-1 16,1 3 0,0 0-16,-15-1 0,8 0 15,-7-3-15,-2-2 0,4 3 0,-1 1 16,-8 1-16,-4 0 0,1-1 15,0 0-15,0 0 0,-2-2 0,-6 3 16,-4 3-16,-2-2 0,-1 0 16,-4-1-16,0 0 0,2-2 15,-2 2-15,-3-2 16,-5-1-16,-4 1 0,-3 0 0,3-1 16,2 1-16,3 0 0</inkml:trace>
  <inkml:trace contextRef="#ctx0" brushRef="#br0" timeOffset="247191.6878">25638 4936 0,'0'0'0,"-7"-1"15,-2 0-15,-2-2 0,-1 2 0,-5-1 16,-6-2-16,-5 2 16,-1 1-16,-5 1 0,-4 2 15,-7-1-15,2 2 0,-4 0 16,-3 1-16,-6 3 0,2-1 0,-2 3 16,-4-1-16,8 2 0,5-2 15,-11 7-15,-1 2 16,8 0-16,6-2 0,-10 9 0,-2 2 15,9-5-15,9-2 0,-8 3 16,-2 2-16,8 2 0,7 1 0,-8 3 16,-1 0-16,10-3 0,2 0 15,-13 16-15,4 2 16,17-23-16,1 0 0,-10 17 16,6 0-16,13-19 0,5 0 0,-5 9 15,1 4-15,5-8 0,2-2 16,1 3-16,2 2 0,1-2 15,1-2-15,4-1 16,4 4-16,-1-3 0,1-2 0,3 0 16,1 1-16,3-2 0,0 0 0,4-3 15,3-1-15,-1 2 16,0-1-16,2-1 0,2-2 16,-1-4-16,4 0 0,0 1 15,-1-3-15,3 4 0,1 0 0,1-1 16,0-2-16,2-3 0,2 0 15,6 1-15,0 0 0,-1-2 16,-1 1-16,0-3 0,1-2 16,2-1-16,1-1 0,0 1 15,-1 0-15,3-1 0,1 0 16,-1-2-16,1 0 0,-2 2 16,0 2-16,2-2 0,2 0 0,3-2 15,-5-2-15,3 0 0,1-1 16,-1 1-16,-1 0 0,0 0 15,2-1-15,-3-1 0,0-1 16,-1 2-16,2-2 0,-1 0 16,2-2-16,1 0 0,2-2 15,-4 1-15,0 1 0,-1 1 16,1 2-16,-2-3 0,-1-2 0,3 1 16,0 0-16,-3 1 0,-4-1 15,-1-3-15,2-1 0,-3-1 16,-3 0-16,1 0 0,2-1 15,-4 1-15,-2 0 0,2 1 16,-1-2-16,-1 3 0,1 0 16,-3-2-16,-2-6 0,-2 4 15,-2 2-15,2-4 0,1-1 16,-8 2-16,-2 0 0,-1-1 16,-1-3-16,0 1 0,0 0 0,-2 0 15,1 0-15,-2 0 0,-3 2 16,-4-2-16,0 1 0,-1 3 15,-2-1-15,-1-2 0,-1 0 16,0-1-16,-2 0 0,0 1 16,0 2-16,-2 0 0,0-1 15,-1 0-15,-1-2 0,-1 3 16,1-2-16,-5 2 0,-4 2 16,-3 3-16,-1 3 0,-1-6 0,-1-1 15,-2 0-15,-2 1 0,-1 0 16,-1 2-16,-3-1 0,0 1 15,-8 0-15,-1 3 0,-1 0 16,-1-1-16,-1 0 0,-2 1 16,-2 3-16,-3 1 0,-1-2 15,-3 0-15,-6 1 0,1 0 16,-3 4-16,-1 0 0,2 1 0,5 1 16,-6 0-16,1 1 0,1 1 15,-1 0-15,1 0 0,3 2 16,2-1-16,0 1 0,-1 1 15,-1 1-15,2 0 0,2 2 16,-5 0-16,1-3 0,7 3 16,3 0-16,-14 1 0,4-3 15,23 1-15,1 1 0,-3 1 16,-2 2-16,4 1 0,3 0 0,-1-3 16,2-3-16,0 1 0,1 1 15,0-1-15,2-1 16,3 2-16,0-1 0,1 1 0,2 0 15,0 0-15,0 1 0,3-1 16,-1-1-16,2 0 0,2-3 16,1 3-16,2 3 0,1-2 15,3-3-15,0 0 0,2-1 16,0-1-16,1 0 0,-1 1 16,2 0-16,1-2 0,0 0 0,-1 3 15,1-3-15,-2 2 0,2-2 16,-3 2-16,-1 1 0,1 0 15,0-2-15,1 1 0</inkml:trace>
  <inkml:trace contextRef="#ctx0" brushRef="#br0" timeOffset="254137.7482">24191 5877 0,'0'0'0,"0"0"16,0 0-16,0 0 0,0 0 0,0 0 15,19-19-15,-19 19 0,0 0 0,23-9 16,-10 6-16,2 0 15,1 1-15,5 1 0,5-1 16,1 0-16,2 1 16,17 1-16,8 1 0,-2 2 0,-1-2 15,15 1-15,2 1 0,12-3 16,-3 1-16,13-1 0,1 0 16,-4 1-16,-4 2 0,17-4 15,-1-2-15,35-1 0,-15 1 0,-7 3 16,-6 2-16,-9-1 0,-6-2 15,4 0-15,2 0 0,-4 1 16,-4 1-16,3 0 0,4 1 16,-3-3-16,-2 0 0,2 1 15,2 1-15,-4 2 0,-1-3 16,-1 1-16,0-1 0,0-1 0,-1 1 16,3 0-16,1 2 15,-5-1-15,-3 0 0,0 4 0,1 1 16,-5 0-16,-4-2 0,1 1 15,0 0-15,0 2 0,2 1 16,-1-1-16,1-1 0,-6-1 16,-5 0-16,1 3 0,-1 2 15,-3-5-15,-2-4 0,1 2 16,1 1-16,-1-3 0,0-1 0,1-4 16,0 0-16,-6 1 0,-3 5 15,0-2-15,2 1 16,-2-6-16,0-4 0,-3 2 0,-2 2 15,0-2-15,-1 1 0,0-1 16,2-1-16,-3 0 0,-2 0 16,2 2-16,0 0 0,-4 3 15,-3 2-15,5-4 0,2 0 16,-4 4-16,-3-1 0,0 1 16,1 1-16,-4 3 0,-4-2 0,3 1 15,1 0-15,-2 0 0,-3 0 16,1 2-16,1 1 0,-12 0 15,1 2-15,-2 2 0,0 0 16,0 1-16,-1 0 0,2-1 16,-1 1-16,-3 0 0,-3-3 15,-5 4-15,-2 4 0,-2-4 16,-2-3-16,-2-2 0</inkml:trace>
  <inkml:trace contextRef="#ctx0" brushRef="#br0" timeOffset="255071.6107">16570 7060 0,'0'0'0,"0"0"0,0 0 16,0 0-16,0 0 0,25-2 15,-25 2-15,27-6 0,-27 6 16,36-7-16,-9 1 0,0 2 16,2 0-16,9-2 0,3 0 15,4-2-15,5 1 0,13-1 0,2 1 16,-1 0-16,0 2 0,15-3 15,2 1-15,8 1 0,-6 2 16,-1-1-16,0 1 0,6-1 16,-5 0-16,30-3 0,-11 3 15,-10-4-15,-6 2 0,-1-1 16,-1 2-16,-6 2 0,-4 2 0,-4-5 16,-5-3-16,-9-1 0,-5-2 15,-2 1-15,1 1 0,-12 4 16,-7 3-16,-5 3 0,-5 2 15,-7-1-15,-4 0 0,-4 0 16</inkml:trace>
  <inkml:trace contextRef="#ctx0" brushRef="#br0" timeOffset="285640.4893">16842 8038 0,'0'0'0,"0"0"0,0 0 16,0 0-16,0 0 0,21-12 0,-21 12 16,0 0-16,23-8 0,-23 8 15,21-2-15,-9 1 0,2 0 0,0 0 16,3-1-16,0 1 15,2 0-15,2 0 0,2 1 16,0 0-16,1-1 0,11 1 16,1-1-16,0 1 0,1 1 0,9 0 15,1 1-15,1-2 0,-2-1 16,3 0-16,1 2 0,9-1 16,-3 0-16,4-1 0,1 0 15,5 1-15,-6 1 0,3-1 16,2 1-16,-2-2 0,-2 0 0,12-1 15,1 1-15,-7 1 16,-4 2-16,30 0 0,-6 1 16,-11-3-16,-8-1 0,4-2 0,3 0 15,-8 2-15,-4 1 0,1 0 16,1 0-16,-5 2 0,-5 2 16,8-2-16,5 0 0,-4-4 15,-2-1-15,3 2 0,3 1 16,-7-1-16,-6 1 0,5-2 15,4 0-15,1-1 0,0 2 0,0 0 16,-1 0-16,-5 0 16,-5-1-16,5 2 0,5 2 0,-3-2 15,-3-2-15,6-2 0,2 0 16,-8 1-16,-8 2 0,10 1 16,5 1-16,-1-2 0,-2-1 15,2 1-15,1 0 0,-7 1 16,-4 0-16,5-1 0,3-1 15,-2 0-15,-2 1 0,5-1 16,5 1-16,-11-2 0,-8-1 0,9 4 16,5 2-16,-2-4 0,-1 0 15,2 0-15,-1-1 0,-3 2 16,-5 1-16,4-2 0,4 0 16,-5 2-16,-2 1 0,0-3 15,0-5-15,-1 7 0,-1 2 16,3 0-16,3-4 0,-6 1 15,-5 0-15,6-4 0,4 0 16,-8 1-16,-3-1 0,1 2 16,0-1-16,-1 3 0,1 2 0,-1-1 15,1-1-15,-2 1 0,-4-1 16,1-2-16,-1 0 0,-3 0 16,-2 2-16,-2 2 0,-1 1 15,-2-4-15,-2 0 0,-3 1 16,1 1-16,-14 1 0,1 0 15,1-1-15,-2 0 0,-1-2 16,-1 0-16,-2 0 0,0 0 16,-2 0-16,0 2 0,-2 0 0,2-1 15,-3 0-15,-1-1 0,-3 2 16,2-3-16,-2 3 0,-1-2 16,1 2-16,0 0 0,0 0 15,0 0-15,0 0 0,2-2 16,-2 2-16,0 0 0,0 0 15,0 0-15,0 0 0,0 0 16,0 0-16,0 0 0,0 0 16,0 0-16,0 0 0,2 2 0,-2-2 15,0 0-15,0 0 0,0 0 16,0 0-16,0 0 0,0 0 16,0 0-16,0 2 0,0-2 15,0 0-15,0 0 0,0 0 16,0 0-16,0 0 0,0 0 15,0 0-15,0 0 0,0 0 16,0 0-16,0 0 0,0 0 0,0 0 16,0 0-16,0 0 0,0 0 15,0 0-15,0 0 0,0 0 16,0 0-16,0 6 0,0-6 16,0 0-16,0 0 0,0 0 15,0 0-15,0 0 0,0 0 16,0 0-16,0 0 0,0 0 15,0 0-15,0 0 0,0 0 16,0 0-16,0 0 0,0 0 16,0 0-16,0 0 0,0 0 0,0 0 15,0 0-15,0 0 0,0 0 16,0 0-16,0 0 0,0 0 16,0 0-16,0 0 0,0 0 15,7 1-15,-7-1 0,0 0 16,0 0-16,0 0 0,6 0 15,-6 0-15,0 0 0,0 0 16,5 3-16,-5-3 0,0 0 16,0 0-16,0 0 0,2 5 0,-2-5 15,0 0-15,2 5 0,-2-5 16,0 0-16,0 0 0,-3 7 16,3-7-16,-7 4 0,7-4 15,-8 2-15,0 0 0,-2 1 16,0 1-16,0-3 0,-2 0 15,-1-2-15,-2 0 0,-1 1 16,-4-1-16,-2 1 0,-1-2 16,-2 2-16,-3 2 0,-3 0 15,-11-1-15,0-1 0,-3-1 0,-2 0 16,-10 1-16,3 1 0,-15 0 16,-4 0-16,7-1 0,4-1 15,-13-1-15,-1-1 0,6 2 16,3 1-16,-14 3 0,-3-1 15,7 1-15,6 1 0,-36-1 0,8-3 16,12-3-16,8-1 0,-4 2 16,-1 3-16,8 2 0,5 2 15,-6-3-15,-2-1 16,6 0-16,6 2 0,-7 0 0,-5 0 16,7 1-16,5-3 0,-6 0 15,-4-1-15,4 2 0,5 2 16,-6-2-16,-4 0 0,4-2 15,3-1-15,-4-1 0,-2 1 16,7 2-16,5 2 0,-9 0 16,-6 0-16,8 0 0,4-1 0,-6 0 15,-5-2-15,7 0 0,6 0 16,-7 0-16,-5 0 16,8-2-16,5-1 0,-8 4 0,-4 3 15,5-3-15,5 0 0,-5-2 16,-2 0-16,9 1 0,6 1 15,-7 0-15,-4-1 0,8-1 16,6-3-16,-6 1 0,-4-2 16,4 3-16,5 1 0,-1 0 0,-2-1 15,5-1-15,3-1 0,-5-1 16,-4 1-16,12 1 0,6-1 16,-7 3-16,-4 2 0,3 1 15,3 2-15,-1-3 0,1-1 16,3-5-16,2-1 0,-1 3 15,-2 3-15,6 1 0,0 2 16,2-5-16,2-3 0,1 4 16,1 4-16,-3-1 0,1-2 15,2 2-15,2 1 0,0 0 0,-1 0 16,17-1-16,2 0 0,-8 1 16,-5 0-16,4-1 0,2-1 0,0 1 15,0 1-15,5-3 16,1-3-16,0 5 0,-2 0 15,4 1-15,3-1 0,3-1 16,0 2-16,3-1 0,-1 0 0,3 0 16,0 0-16,2-2 0,0 0 15,0 0-15,4 1 16,1 2-16,1-1 0,4 0 0,2 0 16,3 0-16,0-1 0,4 1 15,2 0-15,0 1 0,1 0 0,4-1 16,5-2-16,0 2 15,0 3-15,11-2 0,3-1 16,-1-1-16,-2 0 0,12 0 16,2 0-16,1 0 0,2 0 0,11 0 15,2 1-15,-6-1 0,-3-2 16,13 2-16,3 1 0,-7-1 16,-6 0-16,35 1 0,-4-1 15,-9-1-15,-7-1 0,5-1 16,4 1-16,-8 1 0,-2 0 15,2 0-15,4-3 0,-6-2 16,-5-2-16,4 4 0,4 3 16,-5 1-16,-3 3 0,7-5 15,4-2-15,-8 2 0,-5 0 0,7-1 16,6 0-16,-6 1 0,-7 0 16,8-1-16,4 0 15,-9-1-15,-7 2 0,6-1 0,4-1 16,-7 1-16,-3 0 0,5 0 15,3-3-15,-6 4 0,-4 2 0,5-2 16,4 0-16,-6-2 16,-6 1-16,5-2 0,4-2 15,-7 3-15,-4 1 0,5-1 0,4-2 16,-8 3-16,-6 3 0,5 0 16,3 2-16,-5-5 0,-2 0 15,0 1-15,2 0 0,-8-1 16,-3-1-16,5 4 0,4 1 15,-5-4-15,-4-3 0,0 2 16,1 1-16,-4 5 0,-3 1 0,4-2 16,2-4-16,-4 0 15,-2-1-15,2 3 0,1 1 16,-4 1-16,-1-2 0,2-1 0,2-1 16,-4 2-16,-5 2 0,0-3 15,1-3-15,-2 4 0,0 3 16,2 1-16,-1 1 0,-2-7 15,-2-5-15,-10 5 0,5 4 16,-6-1-16,-2 0 0,5-2 16,2 1-16,-3-1 0,-2 1 0,-4 0 15,-1 1-15,-1 0 0,-3 0 16,-1-4-16,0-2 16,-4 2-16,0 1 0,0 1 0,-1-2 15,-1 3-15,-1 0 0,1 1 16,0 1-16,-1-2 0,1 0 15,-3 0-15,0 0 0,-2 0 16,2 0-16,-2 0 0,3-2 16,-3 2-16,2 0 0,-2 0 15,2 3-15,-2-3 0,-3 2 0,-3 0 16,-1-1-16,0 1 0,1 0 16,1-1-16</inkml:trace>
  <inkml:trace contextRef="#ctx0" brushRef="#br0" timeOffset="294939.8033">24671 7834 0,'0'0'0,"0"0"0,0 0 0,0 0 16,0 0-16,0 0 0,0 0 15,0 0-15,0 0 0,0 0 16,27-2-16,-27 2 0,0 0 0,24 5 16,-24-5-16,21 2 0,-21-2 15,27 4-15,-9-1 16,0 0-16,1-2 0,3 1 0,4 0 16,-1 0-16,1 0 0,12 1 15,2 0-15,-2-1 0,0 0 16,10 2-16,3-1 0,-4 0 15,-1 0-15,2-2 0,4 1 16,5-1-16,-4 2 0,1-1 16,1 0-16,-1 1 0,-1 1 0,9-2 15,0 0-15,-5 1 0,-3-2 16,10 2-16,0 1 0,-7-3 16,-4-1-16,4 2 0,4-2 15,-4 2-15,-3 3 0,28-1 16,-5-3-16,-28 0 0,-2 2 0,26-3 15,1-1-15,-10 2 16,-7 2-16,1-3 0,3-3 16,-3 6-16,1 4 0,2-4 15,1-3-15,-4-4 0,-5 0 0,4 4 16,4 3-16,-4-2 0,-2-1 16,5-1-16,4-1 0,-8 4 15,-4 0-15,5 2 0,2 1 16,0-5-16,-2-3 0,4 1 15,2 1-15,-6 2 0,-3 1 0,6 1 16,4 1-16,-6-3 16,-3-1-16,5 0 0,2 0 15,-3-3-15,-4-1 0,6 6 0,4 3 16,-7-4-16,-5-1 0,4 0 16,4 0-16,-3 0 0,0 0 15,1 0-15,4 2 0,-7 2 16,-4 3-16,5-2 0,4-4 15,-4 1-15,-1 0 0,2-1 0,4-1 16,-7 3-16,-3 0 0,6 2 16,4 0-16,-4-1 0,-3-2 15,3-1-15,0 0 16,-4 1-16,-3 0 0,3 1 0,3-1 16,-4 0-16,-3 2 0,3 0 15,2 0-15,-2-1 0,-3-3 16,2 0-16,1 0 0,-1 1 15,-1 3-15,-1-1 0,2 1 16,-5-2-16,-4 0 0,2 1 16,3 1-16,-7-3 0,-5-1 0,3 4 15,3 0-15,-8-1 0,-4-2 16,-5 2-16,-3-1 0,-3 1 16,-1 0-16,-13-1 0,-2-4 15,0-1-15,-1-1 0,-8 3 16,-5 3-16,4 0 0,1-1 0,2 0 15</inkml:trace>
  <inkml:trace contextRef="#ctx0" brushRef="#br0" timeOffset="296855.6516">16366 9011 0,'0'0'0,"0"0"0,0 0 15,0 0-15,0 0 0,0 0 16,0 0-16,0 0 0,24-11 0,-24 11 15,0 0-15,23 0 16,-23 0-16,0 0 0,32 0 16,-19 1-16,-1 1 0,2 0 15,1-1-15,1 1 0,0 0 0,2 0 16,1 1-16,-1-1 0,2 0 16,1 0-16,2-2 0,7 1 15,-1 1-15,2-1 0,0 0 16,1 0-16,1 0 0,7-3 15,0 0-15,-1 1 0,-2 1 0,2 0 16,2 1-16,-1 0 0,0 0 16,9-2-16,-2 0 15,-1 0-15,-1 2 0,2-1 0,-1 1 16,-1-2-16,-1-1 0,10 1 16,0 1-16,-4-2 0,-4-1 15,5 2-15,2 1 0,-5-1 16,-3 0-16,9 1 0,1-1 15,-10 1-15,-1 1 0,9-3 16,1-1-16,-3 2 0,-2 1 0,3 1 16,3 1-16,-5-2 15,-4-3-15,5 2 0,2-1 0,-6 2 16,-4-1-16,10 1 16,1 1-16,-11-1 0,-3-1 0,24 1 15,-1 0-15,-26 0 0,3-1 16,19 2-16,-5 0 0,-21 0 15,2 0-15,23 0 0,-1 0 16,-24 1-16,3-1 0,24 0 0,1-2 16,-26 1-16,2 1 0,21 2 15,-4 3-15,-21-9 0,2-1 16,27 3-16,0 3 16,-29-2-16,-1-2 0,25 3 0,-1 2 15,-24-3-15,2-3 0,24 4 16,-1 6-16,-25-7 0,1-3 15,24 1-15,-2 1 0,-22 2 0,2 1 16,21-2-16,-2-1 16,-21 2-16,4 2 0,23 1 15,-1 1-15,-25-3 0,2-1 0,25 0 16,-3-1-16,-25-1 0,3 0 16,24 1-16,0 1 0,-27 0 15,0 2-15,28-1 0,2-1 16,-30-1-16,-1-2 0,26 2 15,2 2-15,-24 1 0,3 0 0,21 5 16,-5 0-16,-17-7 0,1-1 16,20-1-16,-3 0 0,-3 2 15,-2 0-15,3-1 0,3-1 16,-8 1-16,-5 0 0,5 1 16,4 0-16,-5-1 0,-5-1 15,6 1-15,6-1 0,-5 1 16,-4 0-16,4 1 0,2 2 15,-3-2-15,0 0 0,4 0 16,3 0-16,-5 0 0,-5 1 0,3 0 16,1 1-16,-6-2 0,-3 0 15,4 0-15,4 0 0,-6 2 16,-5 3-16,7-5 0,3-2 16,-6 0-16,-6-1 0,5 2 15,2-1-15,-20 1 0,1 0 16,7-1-16,4 0 0,-6 0 15,1 0-15,1 0 0,0-1 16,-1 1-16,-1 1 0,1-1 16,0 1-16,-5 0 0,-1 0 0,1 0 15,0-1-15,-2 1 0,-1 0 16,-2 0-16,-1 2 0,-4-1 16,0-1-16,-2 0 0,2 0 15,0 0-15,-3 0 0,-2 0 16,-1 0-16,-2 1 0,0 1 0,-1-1 15,1-1-15,-1 0 16,-2 0-16,-4 0 0,0 4 0,-4-4 16,-3 0-16,1-1 0,2 1 15,0-1-15</inkml:trace>
  <inkml:trace contextRef="#ctx0" brushRef="#br0" timeOffset="300925.2488">25266 9062 0,'0'0'0,"0"0"0,0 0 16,0 0-16,0 0 0,0 0 16,0 0-16,-4-21 0,4 21 15,0 0-15,0 0 0,10-17 16,-10 17-16,0 0 0,20-9 15,-20 9-15,0 0 0,29-7 16,-29 7-16,25-3 0,-13 2 0,2 0 16,3-1-16,1 2 0,2-1 15,2 1-15,2-1 0,3 1 16,0 0-16,12 0 0,1-2 16,-1 2-16,1 0 0,10 0 15,-1-1-15,0 0 0,-2 0 16,12-2-16,0 1 0,-4 2 15,-3 1-15,4-1 0,4-1 0,5 0 16,-3-2-16,1 0 0,-1 0 16,-2 3-16,-4 5 0,13-5 15,1-1-15,-4-1 0,-3 0 16,26 0-16,-7 0 0,-12 3 16,-6 1-16,5-1 0,1-2 15,-6 0-15,-5-1 0,4 1 16,3 1-16,-8 1 0,-5 0 0,8-1 15,5 0-15,-3-2 0,-3 0 16,3-2-16,1 1 16,-8 0-16,-4 2 0,8 2 0,5 0 15,-8-5-15,-4-4 0,4 7 16,3 6-16,-2-2 0,0 0 0,-1-3 16,1-1-16,-6-1 15,-6-1-15,8 5 0,6 2 16,-5-4-16,-2-3 0,2 1 0,3 0 15,-6 1-15,-3-1 0,4 1 16,4-2-16,-6 2 0,-5 1 16,6 0-16,3 1 0,-5-5 15,-3-4-15,3 6 0,-1 4 16,-2-1-16,-3 0 0,1-3 16,2 0-16,-3 0 0,-2-1 15,4 2-15,2 1 0,-5 1 16,-2-1-16,2-2 0,3-5 15,-4 6-15,-4 4 0,-1 0 16,-1 0-16,-1-2 0,-3 0 0,-2-1 16,1-1-16,-15 0 0,-1 1 15,3 1-15,1 0 0,-3-1 16,0 1-16,-4-1 0,-1-1 16,-5 1-16,-1 1 0,-4 1 15,-1 3-15,-4-4 0,0-1 0,1 0 16,1 0-16,-1 0 0</inkml:trace>
  <inkml:trace contextRef="#ctx0" brushRef="#br0" timeOffset="304639.4548">16173 10079 0,'0'0'0,"0"0"15,0 0-15,0 0 0,0 0 0,0 0 16,0 0-16,0 0 0,0 0 16,0 0-16,0 0 15,0 0-15,0 0 0,0 0 0,0 0 16,0 0-16,25 3 0,-25-3 16,0 0-16,0 0 0,0 0 0,30-1 15,-30 1-15,0 0 0,30 1 16,-30-1-16,25-1 15,-13 1-15,1 1 0,1 0 0,2-1 16,1 0-16,0 1 0,0 0 16,2-1-16,-1 0 0,-1 0 15,7 0-15,3 0 0,-3 2 16,-1 0-16,2 1 0,0-2 16,-1-2-16,-1-1 0,3 1 15,2 1-15,-1-1 0,-3 1 0,8-1 16,1 1-16,-1-2 15,-1 0-15,1 1 0,1 0 16,-2 1-16,-2 0 0,0 1 0,3 0 16,-2-2-16,-1-2 0,6-1 15,1 0-15,-8 3 0,-3 3 16,7-2-16,2 0 0,-3 0 16,-2 0-16,2-1 0,1 1 15,-4-1-15,-1 0 0,3 0 16,3-2-16,-2 2 0,-4 2 0,5-2 15,2-1-15,-3 0 0,-3 1 16,3-1-16,1 1 0,-3-1 16,-1-1-16,1 1 0,-1-1 15,-1 0-15,-3 2 0,5 0 16,3 0-16,-5 1 0,-1 1 0,1-1 16,2-1-16,-2 1 0,-1 2 15,1-1-15,2 2 16,-4-3-16,-1 0 0,5 0 15,3 0-15,-4-2 0,-5 2 0,3-1 16,2 0-16,-3 1 0,-1 2 16,1-2-16,0 0 0,-1 0 15,-1-1-15,3 0 0,1 1 16,-1 0-16,-2 0 0,1 0 16,1-2-16,-2 1 0,0 0 15,2 0-15,1 1 0,-3-1 0,-2 0 16,4-1-16,2 2 15,-1-1-15,-4 0 0,0-1 0,2 2 16,-3 0-16,-3 0 0,6 0 16,2-1-16,-6 1 0,-1 0 0,3 0 15,0 1-15,-4-1 16,0 0-16,5-2 0,1 0 16,-6 2-16,0 0 0,1-1 15,2 1-15,-2 0 0,-2-1 0,2 1 16,1 0-16,-1-1 0,-1 1 15,-1-1-15,0 1 16,0 0-16,-1 0 0,3 0 0,2 0 16,-2 0-16,-1 0 0,1 0 15,0 0-15,-2 0 0,1 0 0,1 0 16,2-1-16,-1 0 16,0 2-16,1-1 0,0-1 15,0 1-15,1 0 0,0 0 16,2-1-16,-3 0 0,-3 1 0,1 1 15,1 1-15,0-1 0,0-1 16,2 0-16,2 0 0,-3-1 16,-3 1-16,5-1 0,1 1 15,-2-1-15,0 1 0,1 0 16,1-1-16,-2-1 0,0 2 0,2 0 16,2 0-16,-2 0 15,-1 0-15,1 0 0,-1 0 16,0 2-16,0-2 0,2 0 15,1 0-15,-2 0 0,-2 0 0,2 0 16,3 0-16,-2 0 0,0 1 16,-1 1-16,0 0 15,0-1-15,-1-1 0,8 0 0,1-1 16,-9 2-16,-2 0 0,7 0 16,2 0-16,-6-1 0,-1 2 0,5-1 15,0 1-15,-5-2 16,1 0-16,7 0 0,1 1 15,-5 0-15,-4 1 0,4-1 0,2-1 16,-1 2-16,-1 0 0,-1 0 16,1 2-16,-3-3 0,1-2 15,2 1-15,4 1 0,-3-1 16,-3 0-16,4 0 0,3 1 16,-4-1-16,-2-1 0,3 2 15,2 2-15,-2-2 0,-3-1 0,2 1 16,2 1-16,-1-1 0,-2-1 15,3 0-15,2 0 16,-3 1-16,-3 0 0,3-2 0,4 0 16,-3 1-16,-1 0 0,1 0 15,2-2-15,-2 2 0,-1 1 0,1-1 16,1 0-16,-1 0 16,-1-1-16,3 2 0,2 0 15,-6 0-15,-3 0 0,5 0 16,4 0-16,-4-1 0,-3 0 0,8-2 15,0 0-15,-8 2 0,-2 0 16,7 0-16,1 1 16,-6-1-16,0 0 0,6 1 0,1 1 15,-7-1-15,-3-1 0,8 0 16,2-2-16,-7 2 0,-3 0 0,4 1 16,1 3-16,-2-4 15,-1 0-15,0-3 0,2 1 16,0 2-16,-2 0 0,3 1 0,2-1 15,-5 1-15,-2-1 0,3 0 16,4-2-16,-2 0 0,-1 1 16,-1 1-16,1 1 15,-1-1-15,-3-2 0,4 0 0,2-1 16,-5 3-16,-3 0 0,5-1 16,3-1-16,-3-2 0,0 2 0,1 0 15,0 0-15,-1 1 16,-2-2-16,3 2 0,1-2 15,-3 1-15,-1 0 0,3 0 0,4 0 16,-4-1-16,-3 0 0,1 0 16,3 2-16,-1-1 0,-1 1 15,2-1-15,1 0 0,-4 1 16,0-1-16,3 0 0,2 0 16,-4 1-16,-2 1 0,2-2 15,4 1-15,-1 0 0,-1 1 0,0 0 16,0 0-16,-1 0 0,-1-1 15,1 0-15,2 0 16,-3 1-16,-2 1 0,4-1 0,3-1 16,-4 2-16,-3 0 0,5-2 15,2 0-15,-2-2 0,-2 2 0,1 0 16,0 1-16,0-1 16,-1 1-16,2-1 0,1 0 15,-4 0-15,0 1 0,3 1 16,2 2-16,-3-2 0,-4-3 0,4 2 15,3 0-15,-3 0 0,-2 2 16,2-1-16,1 0 16,-1 1-16,-2-1 0,3 1 0,3 0 15,-2 0-15,-2 1 0,3-1 16,4-1-16,-5 1 0,-4 1 0,4-1 16,2 0-16,-2-1 15,-1 1-15,7-1 0,-1-2 16,-8 2-16,-1 2 0,5 0 0,0 0 15,-7-1-15,1 0 0,7-2 16,2 0-16,-9 2 0,-3 1 16,3-3-16,4 0 0,-2-1 15,-2 1-15,4 0 0,2 0 16,-3 0-16,-2 0 0,0-2 16,1-1-16,-1 1 0,-1 2 0,4-1 15,2-1-15,-3 2 16,-4 2-16,4-3 0,3-2 15,-1 1-15,-1 1 0,3-1 0,3 1 16,-4 0-16,-1 1 0,5-1 16,0 0-16,-8-1 0,1 1 15,6 0-15,2 2 0,-7-2 16,0 0-16,6-2 0,2-1 16,-5 1-16,-4 0 0,4 1 15,3 0-15,-4-3 0,-3 1 0,4 0 16,3 2-16,-4 0 0,-3 1 15,2-3-15,2-1 16,-3 0-16,-2 2 0,2-1 0,2-2 16,-1 3-16,0 1 0,1 0 15,3 0-15,-7 1 0,-2 1 16,4-2-16,3-1 0,-3 0 16,-4 2-16,3 0 0,2-1 15,-7-1-15,0 2 0,6 0 16,-1 0-16,-5-1 0,-2-1 0,4 0 15,5 0-15,-3 1 0,-4 0 16,3 1-16,2 0 16,-2 1-16,0 0 0,1-1 15,-1 0-15,0 0 0,-2 0 0,4 0 16,2 2-16,-3-1 0,-4 1 0,5 0 16,3-1-16,-2 1 15,-3 1-15,4-1 0,3 0 16,-2 0-16,0 1 0,0 0 0,1-1 15,-1 1-15,-1 0 0,5 0 16,1 0-16,-7-1 0,0 0 16,7 0-16,3 1 0,-9-2 15,0 1-15,9 0 0,2 0 16,-5-1-16,-1 0 0,1 0 16,3 0-16,-6 0 0,-4 2 0,6-2 15,2-1-15,-2 1 16,-3-1-16,3 1 0,2 0 15,-4-1-15,-2 1 0,4-1 0,1 1 16,-2-3-16,-2 1 0,0 1 16,1 1-16,-3-2 0,-1-2 15,0 2-15,1 4 0,-1-2 16,-1-2-16,2 0 0,1-1 16,-6 0-16,-4 1 0,2 1 15,-1 0-15,-2 0 0,-1 0 0,0-1 16,0-1-16,-6 1 0,-2 1 15,-1 1-15,0 0 16,-4-3-16,0-1 0,-4 3 0,1 2 16,-3 1-16,0-2 0,-2 0 15,-2 0-15,-3 0 0,-3 0 16,1 0-16,2 0 0,-1 0 0</inkml:trace>
  <inkml:trace contextRef="#ctx0" brushRef="#br0" timeOffset="307858.6407">16186 11108 0,'0'0'0,"0"0"0,0 0 16,0 0-16,0 0 0,0 0 16,0 0-16,0 0 0,0 0 0,0 0 15,0 0-15,0 0 0,0 0 16,0 0-16,0 0 0,0 0 16,0 0-16,0 0 0,22-8 15,-22 8-15,0 0 0,27 0 16,-27 0-16,26 0 0,-13-2 15,2 2-15,1-1 0,2 0 0,1 0 16,1-1-16,2 1 16,0-1-16,-1 1 0,8-3 0,3 0 15,-1 1-15,-2 0 0,2 2 16,2-1-16,-1-1 0,-1 1 16,8 0-16,2 0 0,-3 0 15,-3 1-15,4-2 0,2 1 16,0-2-16,-1 2 0,7-1 15,0 2-15,-2-1 0,-1-1 0,1 0 16,0 2-16,-2-1 0,-1 1 16,7 0-16,-1-2 0,-3 0 15,-3 0-15,0 1 0,1 2 16,-2-2-16,-1-1 0,0 2 16,2 1-16,-1-1 0,-1-1 0,0 0 15,0 0-15,0 1 16,0 1-16,0-1 0,2 0 15,-1 1-15,-1 1 0,1-2 16,1 0-16,-3 0 0,0-3 0,1 2 16,0 2-16,0-1 0,0-1 15,4 1-15,-1 1 0,-8-1 16,-1-1-16,8 0 0,2 1 16,-7 0-16,0 1 0,5-1 15,-1 1-15,-6 0 0,0 1 16,5-2-16,-2-2 0,-8 2 0,0 0 15,4 1-15,3 2 16,-2-1-16,-1 2 0,3-3 0,0 0 16,-3 1-16,-3 2 0,3-2 15,4-1-15,-4-1 0,-3 1 16,2-2-16,1 0 0,-1 2 16,-1 0-16,-1 2 0,0 0 15,0 0-15,0-1 0,-1 0 16,2 1-16,-3 1 0,-2-1 0,1 0 15,3-2-15,-6 0 0,0 0 16,0 1-16,1-1 16,0 2-16,-1 0 0,2-2 0,0-1 15,-1 1-15,-2 0 0,3 0 16,2 0-16,-1 1 0,-3 1 16,1-1-16,2 0 0,-2 2 15,1-1-15,0-1 0,2-1 16,-4 0-16,-1 0 0,3 0 15,3 2-15,-2-1 0,-3 0 0,2-1 16,2-1-16,-1 2 0,-2 0 16,2 0-16,-1-1 15,0-1-15,-2 0 0,4 1 0,0 3 16,-1-2-16,-3-1 0,3 1 16,1 0-16,-1 0 0,0-1 15,-1 0-15,2 0 0,-1-1 16,-1 0-16,2 2 0,2 3 15,-4-3-15,0-2 0,1 1 0,3 0 16,-1 2-16,0 1 0,-3-1 16,1-1-16,0 1 0,-2-4 15,3 2-15,0-1 0,-2-1 16,-4-2-16,5 4 0,1 2 16,0 0-16,-1 0 0,-2-2 15,0-3-15,1 3 0,1 0 16,0 0-16,3-1 0,-3 1 0,-3 1 15,3 1-15,1 0 0,0-2 16,-1 0-16,-2 2 0,0-1 16,0 0-16,-1 0 0,2-1 15,-1 0-15,-3-1 0,-2 0 16,1-2-16,1 2 0,-3 2 16,1 2-16,0-2 0,1-1 15,-1 0-15,-2 1 0,3 0 16,1 0-16,-1-1 0,0 2 0,0-3 15,-1-1-15,-1 2 16,-1 1-16,2 0 0,2-1 0,-1 1 16,-2 0-16,0 0 0,-1-2 15,0 0-15,-1-2 0,2 2 16,2 2-16,-1 0 0,-2 0 0,1-1 16,-1 0-16,-1 1 15,-2 1-15,3-2 0,2 0 16,-1-1-16,0 1 0,-2 0 15,2 0-15,-2 1 0,-3 1 0,2-2 16,0 1-16,-2 0 0,-1-1 16,3 0-16,-1 0 0,1 0 15,-1 0-15,1 0 0,-1 0 16,1 1-16,-1-1 0,3 0 16,2 0-16,-1 0 0,-1 0 15,-1 0-15,1-1 0,1 0 16,0 0-16,1 2 0,1 1 15,0-1-15,-1-1 0,6 3 16,1-2-16,-2 0 0,0 0 0,1 1 16,2 2-16,-1-2 0,-2-2 15,4 0-15,3 0 0,-3 0 16,-3 1-16,4 0 0,3 0 16,-1 0-16,-1-1 0,8 3 15,1-1-15,-3 1 0,-1-2 0,1 1 16,3 1-16,-2 0 0,-4 0 15,0-1-15,1-1 16,-2-1-16,-1-1 0,1 1 0,0 1 16,-1-2-16,-2 0 0,3 1 15,2 1-15,-4 0 0,-3-1 0,3 0 16,2 0-16,-1 0 16,-2 0-16,1 0 0,1 0 15,-1 0-15,-2 2 0,-1-4 16,-1 1-16,0 0 0,0 0 0,1 0 15,2 0 1,-3 0-16,-3 1 0,3 0 0,1-2 16,-1 0-16,-1 0 0,-1 2 0,0 0 15,0-1-15,-1-1 0,4-1 16,2 1-16,-4 0 0,-3 0 16,1 2-16,0 2 0,0-3 15,1 0-15,0 0 0,1 0 16,-2 1-16,-2 1 0,4-1 0,0-1 15,0 0-15,-3 1 0,1 0 16,2 1-16,-1 0 0,0 0 16,0-1-16,2-1 0,-3 1 15,-2 0-15,4 0 0,1 0 16,-5 0-16,1 0 0,4 0 16,2 0-16,-6-1 0,0 1 0,5 0 15,0 0-15,-3 1 16,0 0-16,0 0 0,3 0 15,-6-2-15,0 0 0,2 1 0,1 0 16,-6 0-16,-1-1 0,6 0 16,-1 1-16,-5 0 0,-2 1 15,-1 0-15,-2 0 0,-1-1 16,-1-1-16,0 1 0,-1 0 16,-2 0-16,1 0 0,-1-1 15,0 0-15,-2 0 0,-2 1 16,1-2-16,-1 1 0,1 1 0,-2-1 15,0-1-15,0 1 0,-2 1 16,0 0-16,0 0 0,-2 0 16,3 0-16,-3 0 0,2 1 15,0-1-15,-2 0 0,2 0 16,0-1-16,1 0 0,-3 1 16,2-1-16,-2 1 0,2 0 15,-2 0-15,0 0 0,0 0 16,0 0-16,0 0 0,1 3 0,-1-3 15,0 0-15,0 0 0,0 0 16,0 0-16,0 0 16,0 0-16,0 0 0,0 0 0,0 0 15,0 0-15,0 0 0,0 0 16,0 0-16,0 0 0,0 0 16,0 0-16,0 0 0,0 0 15,0 0-15,0 0 0,0 0 16,0 0-16,0 0 0,0 0 15,0 0-15,0 0 0,0 0 0,0 0 16,0 0-16,0 0 0,0 0 16,0 0-16,0 0 0,0 0 15,0 0-15,0 0 0,0 0 16,0 0-16,0 0 0,0 0 16,0 0-16,0 0 0,0 0 0,0 0 15,0 0-15,0 0 16,0 0-16,0 0 0,0 0 15,0 0-15,0 0 0,0 0 0,0 0 16,0 0-16,-3 4 0,3-4 16,-14 4-16,6-2 0,1 0 0,7-2 15</inkml:trace>
  <inkml:trace contextRef="#ctx0" brushRef="#br0" timeOffset="313006.2214">27633 11035 0,'0'0'0,"0"0"0,0 0 15,0 0-15,0 0 0,0 0 16,0 0-16,27-3 0,-27 3 16,19-3-16,-3 3 0,2 1 15,0 2-15,7-1 0,3-1 16,2 2-16,1 2 0,14 1 0,5 4 15,1-4-15,2 1 0,19 0 16,3 0-16,9 1 16,-6-1-16,16 0 0,0 1 15,-8 0-15,-7-1 0,15 1 0,9-1 16,14 0-16,-15-3 0,-1-1 16,0-1-16,-14-4 0,-10-4 0,6 4 15,6 4-15,-10 1 16,-5 0-16,4-5 0,5-4 15,-12 6-15,-4 2 0,4-3 16,5-2-16,-5 0 0,-5 0 0,3 1 16,1 0-16,-8-6 0,-6-3 15,0 5-15,1 5 16,-1 1-16,-4 2 0,1-3 0,1-2 16,-7 1-16,-8-1 0,3-1 15,1-2-15,-5 5 0,-3 2 0,-2-2 16,0-2-16,-4 2 0,-2 1 15,-1 0-15,-1 0 0,-7 3 16,-5 1-16,-3-3 0,-1-2 16,-9 1-16,0 0 0,-2 1 15,-5-1-15,-4-1 0,-2-2 0,4 1 16,2 0-16,2 1 0</inkml:trace>
  <inkml:trace contextRef="#ctx0" brushRef="#br0" timeOffset="315039.1539">16286 12205 0,'0'0'0,"0"0"0,0 0 0,0 0 16,0 0-16,0 0 0,0 0 16,0 0-16,0 0 0,0 0 15,0 0-15,0 0 0,0 0 0,0 0 16,0 0-16,24 6 0,-24-6 15,0 0-15,24 7 0,-24-7 16,23 5-16,-23-5 0,33 4 16,-15-3-16,0 0 0,2-1 15,4 0-15,0 0 0,1 0 16,3 1-16,2 1 0,6 1 16,-2-1-16,8 1 0,0-2 15,0 1-15,1-2 0,2 1 16,1 2-16,-3-3 0,-2 0 0,8-1 15,-2 1-15,-1 0 16,0 0-16,0 0 0,2-1 16,-5-1-16,-3 0 0,9 2 0,0 2 15,-4-1-15,-3-2 0,3-2 16,4-1-16,-5 2 0,-3 0 16,2-1-16,3 1 0,-4 1 15,-2 3-15,5-4 0,5-1 16,-6 3-16,-5 0 0,12-1 0,3-3 15,-7 1-15,-5 0 0,6 2 16,2-1-16,-1 0 0,-4 1 16,3 1-16,1 3 0,0-4 15,-3-1-15,3 1 0,1 1 16,-2-2-16,-3 1 0,3 0 16,4 0-16,-4-1 0,-5 0 15,5 3-15,5 0 0,-6 0 0,-3-1 16,26 1-16,-2 0 15,-28-1-15,1 0 0,8 0 0,4-1 16,-7 1-16,-1 0 0,27 1 16,-2 1-16,-8-1 0,-6-2 15,6-1-15,3 0 0,-11 1 16,-8 0-16,7 2 0,5 2 16,2-1-16,1 0 0,0-1 15,2 1-15,-12 1 0,-8 0 0,9-3 16,6-3-16,-2 2 0,-1 0 15,5 1-15,4 1 0,-7-2 16,-4 0-16,6 1 0,2 1 16,-2-2-16,-2-1 0,7 0 15,5 1-15,-10 3 0,-7 1 16,3-1-16,3-1 0,0 0 16,0-1-16,4 2 0,2 0 15,-7-1-15,-4-1 0,4-1 16,3-1-16,-4 2 0,-3 2 15,4 1-15,4 0 0,-7-4 0,-4-4 16,4 4-16,4 1 0,-2 0 16,-1 0-16,7 0 15,4-1-15,-11 0 0,-7 0 0,-1 0 16,3 1-16,2-2 0,2 0 0,4 1 16,3 2-16,-8 0 0,-6 1 15,10-2 1,7 0-16,-9-2 0,-6-1 0,-1 2 15,2 0-15,3 1 0,1-1 0,1-1 16,1-1-16,-4 2 16,-4 0-16,1 1 0,3 0 0,-1 2 15,-2 0-15,6-3 16,4 0-16,-2-1 0,-1 0 16,-3 0-16,-4 1 0,0-1 0,3-2 15,-2 3-15,-2 1 0,-4 0 16,-3 0-16,2 0 0,4-1 15,-4-1-15,-2 0 0,7 1 16,5 0-16,-9 0 0,-6 1 16,2-2-16,1 0 0,1-1 15,1 2-15,3 1 0,2 0 16,-5 1-16,-4-1 0,3 1 16,2-1-16,-18 0 0,1 0 0,9 2 15,6 0-15,-1 1 16,-1-1-16,17 0 0,-6 1 0,-21-5 15,1-2-15,8 4 16,6 3-16,6 0 16,4 0-16,-12-2 0,-9-1 0,3 0 15,0-1-15,-1 2 0,-3 0 16,0 0-16,0 1 0,-3-2 16,-3-2-16,0 2 0,-2 0 15,-6-1-15,-2 0 0,2 1 16,1 0-16,-2-1 0,-2 0 0,-4-1 15,-1 1-15,0 0 16,1 0-16,-2 1 0,-2 0 0,-2 0 16,-1-1-16,-1 1 15,0-1-15,-1 1 0,-1 0 0,-2 0 16,0 0-16,0 0 0,0 0 0,-6 2 16,-5-1-1,2-1-15,1 0 0,2 0 0</inkml:trace>
  <inkml:trace contextRef="#ctx0" brushRef="#br0" timeOffset="335806.4152">25408 13948 0,'0'0'0,"5"-2"15,-1-2-15,1 0 0,-1-1 0,2-2 16,1 0-16,2-3 16,1-1-16,1-2 0,0 0 15,0 0-15,0 0 0,-1-1 16,-2-3-16,-3 2 0,-1 0 0,-3-1 16,-2-1-16,-2-1 0,0 0 15,-5 3-15,-4 0 16,-1 0-16,0-1 0,-4 1 0,-2 0 15,-3 1-15,-2-1 0,-7 2 16,-1 5-16,0 2 0,2 3 0,-1 3 16,0 3-16,3 2 0,2 3 15,-1 0-15,2 2 0,4 1 16,3 1-16,6 4 0,5 3 16,3 2-16,4 0 0,6-1 15,4 0-15,3-2 0,2-1 0,7-1 16,5 0-16,0-4 0,1-3 15,7 2-15,3-2 0,-3-3 16,-2-3-16,-1-3 0,-1-2 16,-1-2-16,-2-1 0,-2-2 15,-3 1-15,-3-2 0,-4 0 0,-3 0 16,-2 1-16,-2 1 16,-2 3-16,-3 0 0,0 1 0,-2 0 15,0 1-15,-2 1 16,-1 4-16,-1 1 0,-2 3 0,-1 4 15,-2 4-15,0 1 16,-2 2-16,-2 2 0,-1 4 16,-1 0-16,2 2 0,-3 9 15,1 1-15,2-2 0,1-4 16,1 0-16,0 1 0,-2 2 16,0-2-16,0-2 0,1 1 15,-1-4-15,0-4 0,-2-1 16,-2-1-16,2-5 0,4-3 0,1-3 15</inkml:trace>
  <inkml:trace contextRef="#ctx0" brushRef="#br0" timeOffset="336639.5591">25243 14755 0,'0'0'0,"0"0"0,0 0 15,0 0-15,0 0 0,0 0 16,0 0-16,-25-1 0,25 1 16,-20-8-16,20 8 0,-24-12 15,13 5-15,-3-3 0,-1-2 16,-2-2-16,0-1 0,-2-2 15,-1-2-15,-6-7 0,-1-1 16,1-2-16,-2 0 0,3-4 0,1-2 16,-4-9-16,3-1 15,0 2-15,2 2 0,-4-11 0,-1-2 16,4 4-16,2 3 0,1-12 16,3-1-16,4 6 0,3 7 0,1-10 15,3-1-15,2 5 0,0 6 16,5 0-16,3 2 15,1 3-15,3 4 0,7 0 0,5-1 16,3 4-16,1 3 0,6-1 16,3-1-16,4 6 0,3 5 15,7 3-15,6 2 0,-5 4 16,-2 2-16,8 2 0,7 2 16,0 4-16,2 4 0,28 9 15,-8 6-15,-15-3 0,-9-2 0,4 7 16,5 5-16,-2 4 15,-1 2-15,-5 2 0,-2-1 16,-8 5-16,-5 4 0,1 4 0,1 5 16,-3 0-16,-2 1 15,3 7-15,1 3 0,-11-7 16,-7-6-16,-2 3 0,-4 4 0,-1 3 0,3 5 16,-7 0-16,-3 2 15,-4-9-15,-3-4 0,-7 5 16,-6 4-16,-6-9 0,-4-5 0,0-3 15,-2-1-15,0-5 0,0-2 16,-4-3-16,-1 1 0,-6-6 16,-3-2-16,-8 3 15,-4 1-15,4-6 0,3-3 16,-2-3-16,0-1 0,1 0 0,-1-1 16,0-4-16,2-2 0,-2-2 15,0-1-15,1-2 0,0 0 16,15-3-16,-4 0 0,-3-1 15,-2-1-15,-1-2 16,0-1-16,1-8 0,2-6 0,1-4 16,0-2-16,-2-6 0,-1-4 15,2-2-15,3-1 0,7 11 16,7 8-16,3 6 16</inkml:trace>
  <inkml:trace contextRef="#ctx0" brushRef="#br0" timeOffset="355361.2895">29911 5102 0,'0'0'0,"0"0"0,0 0 16,23-13-16,-12 9 0,6-2 15,4 1-15,8-3 16,4-1-16,14 0 0,10-1 16,12-3-16,0 1 0,17-4 0,3 0 15,15 3-15,-2 3 0,14 2 16,-4 3-16,31 1 0,-23 3 15,-15 2-15,-12 0 0,-17 3 16,-12-1-16,-21 1 0,-14 2 16,-15-5-16,-8-4 0,-12 1 15,-6-1-15,-18-1 0,-10-1 0,1 1 16,-12-3-16,-12 0 0,-8 1 16,-13 0-16,-9-1 0,-52-3 15,5 2-15,-10-1 0,-5 1 16,2 5-16,3 5 0,-4 2 15,-2 2-15,7 0 0,5 2 0,15 0 16,10-1-16,25 0 0,16-2 16,31-1-16,20 0 0,20-4 15,11-2-15,18-7 0,14-4 16,25-1-16,19 0 0,24-1 16,18 2-16,3 6 0,4 4 0,11 8 15,7 6-15,-4 2 16,-3 4-16,-3 3 0,-1 2 0,-21 2 15,-13 4-15,-14 1 0,-9 2 16,-14-9-16,-9-4 0,-25 4 16,-14 4-16,-6-10 0,-3-5 15,-3-2-15</inkml:trace>
  <inkml:trace contextRef="#ctx0" brushRef="#br0" timeOffset="356056.9918">16897 6072 0,'0'0'0,"21"-4"16,4-1-16,3-2 0,5-3 0,17-4 16,6-3-16,10 1 0,-1 2 15,13-4-15,0 0 0,-11 6 16,-6 2-16,8 4 0,0 4 16,-9 0-16,-6 2 0,23 8 0,-6 3 15,-10 5-15,-7 3 0,-17-7 16,-12-3-16,-7-2 0</inkml:trace>
  <inkml:trace contextRef="#ctx0" brushRef="#br0" timeOffset="356973.2776">23932 6091 0,'0'0'0,"0"0"0,0 0 15,0 0-15,18-21 0,-18 21 16,12-18-16,-3 8 0,2-2 0,1 0 15,2-1-15,1 1 0,0-2 16,10-2-16,6-1 0,2 0 16,4 1-16,16-4 0,7 2 15,3 3-15,2 0 0,24-3 16,8-2-16,14 2 0,-4 2 0,24 0 16,3 2-16,45-2 0,-24 5 15,0 4-15,-2 5 16,-17 2-16,-13 0 0,5 4 0,3 3 15,-17 2-15,-13 0 0,-4 3 16,-2 2-16,-15-3 0,-8-2 16,-7-5-16,-3-2 0,-16 3 15,-12 2-15,-14-3 0,-8-2 16,-8 2-16,-7-1 0,-6-4 16,-7-4-16,-8 4 0,-7 2 0,-20-1 15,-13 0-15,-4-3 0,-3-1 16,-19 3-16,-15 2 0,2-1 15,-1-1-15,-16 2 0,-11 0 16,7 0-16,6 1 0,-14 1 16,-9 1-16,13-1 0,8 2 15,-7 5-15,-3 2 16,14 0-16,10 1 0,5-2 0,4 0 16,17-2-16,12-2 0,12-2 15,8-1-15,18-3 0,10-1 16,13 0-16,10-1 0,5-4 0,4-1 15,20-4-15,15-1 0,10 2 16,8 1-16,18 2 0,13-2 16,-1 1-16,1 0 0,21-2 15,13-4-15,-2 5 0,-3 3 16,23 1-16,15 2 0,-12 3 16,-8 2-16,16 5 0,12 3 15,-18 5-15,-11 1 0,-6 2 16,-5 3-16,-30-4 0,-20-1 0,-21 4 15,-12 3-15,-22 1 0,-12 2 16,-31-2-16,-19-3 0,10-6 16,9-6-16,5-1 0</inkml:trace>
  <inkml:trace contextRef="#ctx0" brushRef="#br0" timeOffset="369890.6097">19749 6285 0,'0'0'0,"0"0"15,0 0-15,0 0 0,0 0 0,0 0 16,0 0-16,0 0 0,0 0 16,18 15-16,-18-15 15,31 8-15,-31-8 0,41 5 0,-13-1 16,1-3-16,1-1 0,12-1 15,3 1-15,-3-1 0,-4 1 16,10-3-16,-3 1 0,-4-1 16,-6 1-16,-1-1 0,-6 3 15,-11-1-15,-2 1 0,-3-1 16</inkml:trace>
  <inkml:trace contextRef="#ctx0" brushRef="#br0" timeOffset="370079.6993">20111 6400 0,'0'0'0,"0"0"0,0 0 0,0 0 16,0 0-16,-11 21 0,11-21 16,-7 22-16,7-22 0,-9 30 15,1-12-15,-2 3 0,-1 2 16,-2 0-16,-3 0 0,-3 5 0,2 0 16,-2 0-16,-2-1 15,-1-4-15,0 1 0,-3 1 0,0-2 16,6-2-16,1-3 0,1-5 15,1-3-15,3-3 0,2 0 16,2-2-16</inkml:trace>
  <inkml:trace contextRef="#ctx0" brushRef="#br0" timeOffset="370240.0453">19593 6883 0,'0'0'0,"0"0"0,0 0 16,0 0-16,0 0 0,0 0 15,0 0-15,0 0 0,35 3 0,-35-3 16,41 2-16,-15-3 0,4-1 15,4 1-15,4 0 0,9 0 16,1-2-16,4 0 16,4 0-16,1 0 0,-11 1 0,-7 0 15</inkml:trace>
  <inkml:trace contextRef="#ctx0" brushRef="#br0" timeOffset="370823.6635">20742 6528 0,'0'0'0,"0"0"0,0 0 0,0 0 15,-18 25-15,18-25 0,-25 32 16,9-13-16,1 2 0,-1 2 16,0 4-16,-3 8 0,3-4 0,0 5 15,6-4-15,5-6 0,4-7 16,6-5-16,6-4 0,6-6 15,4-5-15,7-8 16,8-6-16,-4-1 0,-2 1 0,3-8 16,-2-1-16,0-3 0,-1 0 15,-2-1-15,-2 2 0,-5 5 16,-3 5-16,-5 2 0,-3 4 16,-5 4-16,-3 5 0,-5 7 15,-6 4-15,-2 4 0,-4 5 0,-1 4 16,1 6-16,1-1 0,0-1 15,3 3-15,4-3 0,3-4 16,5-3-16,6-7 0,3-3 16,5-8-16,5-4 0,0-3 15,3-3-15,0-3 0,1-2 0,5-6 16,1-4-16,-2 0 16,-3-1-16,-2-1 0,-2-1 15,-4 0-15,-3 2 0,-5 2 16,-4 4-16,-1 3 0,-3 4 0,0 2 15,0 1-15,-1 3 0</inkml:trace>
  <inkml:trace contextRef="#ctx0" brushRef="#br0" timeOffset="371006.6253">21462 6693 0,'0'0'0,"0"0"0,-9 13 16,2-4-16,-1 3 0,0 1 0,-1 3 16,-2 3-16,0 2 0,2-4 15,1-2-15,2-5 0,1-5 0,1 0 16,0 0-16,2-2 0</inkml:trace>
  <inkml:trace contextRef="#ctx0" brushRef="#br0" timeOffset="371170.8451">21658 6313 0,'0'0'0,"0"0"16,0 0-16,0 0 0,0 0 0,0 0 16,10 29-16,-10-29 0,0 0 15,6 22-15</inkml:trace>
  <inkml:trace contextRef="#ctx0" brushRef="#br0" timeOffset="371406.6627">22004 6324 0,'0'0'0,"0"0"0,0 0 15,-24 21-15,24-21 0,-30 27 0,7-4 16,-1 2-16,-2 2 0,-6 15 15,2 1-15,-1 7 0,3-4 16,5 3-16,7-3 0,8-11 16,3-7-16,10-6 0,4-5 15,8-8-15,5-6 0,10-8 16,9-6-16,0-6 0,-1-5 0,-8 4 16,-6 5-16,-6 3 0</inkml:trace>
  <inkml:trace contextRef="#ctx0" brushRef="#br0" timeOffset="371607.4754">22632 6236 0,'0'0'0,"0"0"15,0 0-15,-18 17 0,18-17 0,-36 31 16,10-7-16,-2 4 0,0 4 16,-13 16-16,-3 6 15,-4 10-15,7-2 0,0 6 0,9-4 16,6-2-16,10-13 0,9-5 15,9-12-15,8-12 0,7-4 16,12-11-16,8-6 0,-8 0 16,-8 0-16,-5 1 0</inkml:trace>
  <inkml:trace contextRef="#ctx0" brushRef="#br0" timeOffset="372323.5685">22998 6564 0,'0'0'0,"0"0"16,0 0-16,-7 22 0,7-22 0,-14 29 16,5-8-16,-1 2 0,-1 1 15,-2 7-15,4 1 16,2-3-16,3-2 0,2-3 16,5-2-16,1-5 0,3-3 0,4-5 15,3-3-15,1-4 0,3-3 16,7-6-16,3-4 0,-4-2 15,-2-2-15,3-4 0,1-3 16,-1-2-16,-1 0 0,0-4 16,-4 0-16,-4 6 0,-1 3 0,-6 5 15,-1 7-15,-2 1 0,-3 1 16,-1 5-16,-1 3 16,-1 2-16,-2 3 0,-1 5 15,-1 4-15,2-1 0,0 2 0,3 3 16,2 3-16,2-2 0,0-1 0,6-1 15,4-3-15,2-4 16,3-3-16,3-5 0,3-4 16,-2-3-16,-1-3 0,2-1 15,2-4-15,-4-3 0,-2-5 16,-2-2-16,-3-2 0,-4 2 0,-2 1 16,-2 1-16,-2 1 0,-4 7 15,-1 2-15,-2 2 0,-1 1 16,-1 3-16,1 1 0,1 3 15,0 3-15,2-2 0,1 1 16,4 2-16,3 3 0,3-1 16,3-1-16,7-2 0,6-2 15,2 0-15,2-2 0,8-2 16,2-3-16,-1 0 0,-1-2 0,3-3 16,-6-2-16,-7 0 0,-6 0 15,-5-4-15,-6-4 0,-4 4 16,-3 0-16,-10 4 0,-5 1 15,-4 4-15,-3 0 0,-6 5 16,-5 6-16,0 1 0,-3 4 16,-7 7-16,2 6 0,3 2 15,3 3-15,4 3 0,2 2 16,6 2-16,6-3 0,10 7 16,8-2-16,6-9 0,6-7 0,15-5 15,12-5-15,7-5 0,5-6 16,7-7-16,5-6 0,-17 4 15,-13 0-15,-10 4 0</inkml:trace>
  <inkml:trace contextRef="#ctx0" brushRef="#br0" timeOffset="372674.0648">24515 6597 0,'0'0'0,"0"0"0,0 0 0,0 0 16,-23 24-16,23-24 0,-26 32 15,9-13-15,0 1 0,-1 0 16,0 2-16,-1 4 0,0-2 0,2-4 16,3 0-16,3-6 15,2-2-15,2-5 0,2-5 0,3-3 16,2-3-16,5-7 0,5-4 16,4-2-16,4-2 0,4-3 15,4-4-15,6-3 0,-1 2 16,1 5-16,-1 2 0,2 0 15,-3 2-15,-1 8 0,-2 7 16,-6 3-16,-4 3 0,-5 6 16,-3 5-16,-4 2 0,-2 1 0,-6 10 15,-3 4-15,-1-5 0,-1 0 16,-2 6-16,1-1 0,1-5 16,1-4-16,3-4 15,0-4-15,3-3 0,2-5 0,1-2 16,-1 0-16,-1-1 0</inkml:trace>
  <inkml:trace contextRef="#ctx0" brushRef="#br0" timeOffset="372907.1454">25239 6427 0,'0'0'0,"0"0"16,0 0-16,0 0 0,0 0 0,-4 25 15,4-25-15,-14 30 0,2-10 0,-7 6 16,-5 6-16,-1 3 15,-2 1-15,-5 14 0,3 0 16,2 3-16,6-9 0,3-1 16,7-7-16,7-8 0,4-7 0,13-7 15,10-4-15,-1-6 0,-1-5 16,3-5-16,3-7 0,-4-2 16,-2-2-16,-6 3 0,-2 3 15,-3 3-15</inkml:trace>
  <inkml:trace contextRef="#ctx0" brushRef="#br0" timeOffset="373057.1659">24834 6699 0,'0'0'16,"0"0"-16,0 0 0,35-4 0,-35 4 16,46-2-16,-13-1 0,2 1 15,2 0-15,16 0 0,3 0 16,2-1-16,-12 1 0,-7 1 15</inkml:trace>
  <inkml:trace contextRef="#ctx0" brushRef="#br0" timeOffset="373340.6181">26134 6444 0,'0'0'0,"0"0"0,0 0 0,-11 20 16,11-20-16,-22 27 0,2-5 16,-2 4-16,-1 3 0,-10 9 15,-2 3-15,-1 7 0,5-1 0,5 1 16,8-6-16,8-8 0,8-6 16,9-6-16,6-5 0,3-5 15,3-3-15,5-6 0,4-5 16,-2-2-16,-1-2 0,-2-7 15,-1-6-15,-5 4 0,-3 3 0,-4 3 16</inkml:trace>
  <inkml:trace contextRef="#ctx0" brushRef="#br0" timeOffset="373507.0322">25745 6725 0,'0'0'0,"0"0"16,0 0-16,0 0 0,29-3 0,-29 3 15,48-2-15,-17 0 16,2-1-16,6 1 0,8-1 16,11 0-16,1 1 0,10-1 15,-2 0-15,-3-1 0,-13 2 0,-12-1 16</inkml:trace>
  <inkml:trace contextRef="#ctx0" brushRef="#br0" timeOffset="373807.4817">26515 6713 0,'0'0'0,"0"0"16,0 0-16,-27 14 0,15-6 0,-3 4 15,-1 4-15,0 0 0,1 1 16,1 7-16,3 2 16,5-4-16,6-2 0,9-4 15,8-3-15,7-5 0,3-4 0,15-4 16,7-4-16,-4-5 0,-2-2 15,4-5-15,-3 0 0,-8-1 16,-9 1-16,-6-4 0,-9-1 16,-10 6-16,-6-1 0,-11 1 15,-11 3-15,-4 3 0,-3 2 0,-6 7 16,-5 6-16,3 1 0,2 1 16,3 2-16,7 2 0,9-3 15,8-2-15,15-3 0,12-2 16,-5-1-16,-3 0 0,-1 0 15</inkml:trace>
  <inkml:trace contextRef="#ctx0" brushRef="#br0" timeOffset="374056.6338">27635 6530 0,'0'0'0,"0"0"0,-22 11 15,6-2-15,-3 5 0,-13 10 16,-5 5-16,-2 2 0,-1 3 0,-4 9 16,5 4-16,2 1 15,10-8-15,7-1 0,10-6 0,10-12 16,6-7-16,12-9 16,7-3-16,6-4 0,3-2 0,4-4 15,3-5-15,-6 0 0,-2-4 16,-3 4-16,-8 2 0,-6 3 0</inkml:trace>
  <inkml:trace contextRef="#ctx0" brushRef="#br0" timeOffset="374225.1059">27198 6752 0,'0'0'0,"0"0"0,0 0 0,38-6 16,-18 5-16,9-1 0,6 0 15,14-1-15,1-4 0,16 0 16,3-1-16,-6 2 0,-5-2 0,-2 2 16,-12 0-16,-9 2 0</inkml:trace>
  <inkml:trace contextRef="#ctx0" brushRef="#br0" timeOffset="374856.9152">28317 6410 0,'0'0'0,"0"0"16,0 0-16,-22 10 0,22-10 0,-29 18 15,8-2-15,-2 2 0,-1 2 16,-12 10-16,-2 6 16,0-2-16,1 1 0,-5 10 0,3 0 15,2 3-15,6-5 0,0-4 16,6-9-16,6-8 0,7-6 15,3-7-15,1-2 0,6-3 16,4-1-16,6-8 0,4-5 16,1-3-16,3-1 0,6-6 15,5-3-15,0 0 0,-1 2 16,11-3-16,1 2 0,-5 4 0,-4 3 16,-6 7-16,-3 3 0,-4 2 15,-4 1-15,-5 3 0,-3 3 16,-4 4-16,-1 3 0,-7 6 15,-4 4-15,0 1 0,-2 0 16,2 3-16,1 4 0,4-4 16,2-4-16,10 2 0,8-2 15,2-8-15,4-3 0,6-7 16,11-5-16,5-2 0,0-1 0,3-7 16,2-3-16,-5-3 0,-2-2 15,3-5-15,-4-1 0,-7 0 16,-4 0-16,-8-2 0,-6 0 15,-5 4-15,-4 6 0,-5 1 16,-6 4-16,-5 4 0,-4 4 0,-5 5 16,-4 4-16,-2 4 15,-3 5-15,-2 5 0,-1 4 16,4 3-16,3 2 0,-1 7 0,4 2 16,8-2-16,6-4 0,11-4 15,9-3-15,6-6 0,4-2 16,14-7-16,10-6 0,3-3 15,0-3-15,6-7 0,3-5 16,-7-2-16,-6-2 0,-7 4 16,-11 4-16,-7 4 0</inkml:trace>
  <inkml:trace contextRef="#ctx0" brushRef="#br0" timeOffset="375161.1255">28886 6688 0,'0'0'15,"0"0"-15,-15 17 0,8-5 16,-1 2-16,-4 6 0,-3 4 16,-3 8-16,0 0 0,-1 4 15,4-5-15,3-5 0,4-5 0,1-5 16,3-3-16,2-5 0,2-5 16,5-4-16,6-5 0,-1-2 15,0-6-15,2-7 0,0-4 16,3-3-16,0-1 0,3-3 15,2-1-15,-2 2 0,1 2 16,0 0-16,-3 5 0,-2 3 16,-3 5-16,-1 4 0,-1 5 0,3 4 15,-1 0-15,0 6 0,1 2 16,2 4-16,3 0 0,0 4 16,2 1-16,-1-11 0,-2-8 15,-3 1-15,-2 2 0,-2 0 16</inkml:trace>
  <inkml:trace contextRef="#ctx0" brushRef="#br0" timeOffset="375524.0702">29062 6843 0,'0'0'0,"0"0"15,0 0-15,21 10 0,-21-10 16,26 5-16,-2-4 0,0-1 15,2 0-15,5-3 0,4 0 16,8-2-16,-2-1 0,8-5 16,-3-1-16,-6-1 0,-6-1 0,-5 0 15,-6-1-15,-6-1 0,-3 0 16,-8-1-16,-5-1 16,-5 3-16,-5 0 0,-8 3 0,-6 3 15,-3 3-15,-3 3 0,-4 5 16,-2 5-16,-6 3 0,1 2 0,2 6 15,1 6-15,8-1 16,4 3-16,4 9 0,7 6 16,6-8-16,5-4 0,12-1 15,9-3-15,7-5 0,5-3 0,12-4 16,8-4-16,0 0 16,-2-2-16,-11-1 0,-10-2 0,-7-2 15</inkml:trace>
  <inkml:trace contextRef="#ctx0" brushRef="#br0" timeOffset="375702.4746">29878 7088 0,'0'0'0,"0"0"0,0 0 15,-15 19-15,15-19 0,-18 17 16,18-17-16,0 0 0</inkml:trace>
  <inkml:trace contextRef="#ctx0" brushRef="#br0" timeOffset="380047.5846">19539 7202 0,'0'0'0,"0"0"0,0 0 0,22-6 15,-22 6-15,26-3 0,-4 2 16,2-1-16,0 1 0,18-3 15,7-1-15,2 2 0,1 1 0,23 0 16,9 0-16,12-2 16,-6 0-16,28 3 0,23 2 15,-14-1-15,-10-1 0,68-1 16,-1-2-16,-29 5 0,-18 3 0,20 0 16,11 1-16,-14-7 0,-13-4 15,22 5-15,14 1 0,-19-1 16,-12-4-16,24 5 0,20 2 15,-21 0-15,-15-1 0,23 3 16,14 2-16,-20-3 0,-15-2 0,22 2 16,16-2-16,-23 1 0,-16 0 15,22 1-15,16 3 16,-24-5-16,-16-2 0,18 0 0,13 1 16,-22 1-16,-15 3 0,17-4 15,13-3-15,-23 3 0,-17 3 16,23 2-16,14 1 0,-23 0 15,-16 0-15,16-4 0,12-2 16,-20 2-16,-12 0 0,11 1 16,8 0-16,-21-2 0,-16-3 0,2 1 15,1 1-15,-20 0 0,-15 1 16,-4 0-16,-3-2 16,-15-1-16,-12-1 0,-15 0 0,-10 2 15,-13 1-15,-9 0 0,-1 3 16,1-3-16,0 0 0</inkml:trace>
  <inkml:trace contextRef="#ctx0" brushRef="#br0" timeOffset="394657.4568">18583 3061 0,'0'0'0,"0"0"16,0 0-16,0 0 0,0 0 0,0 0 16,25 5-16,-25-5 0,27 2 15,-27-2-15,42 5 0,-15-5 16,4 0-16,6-2 15,3 0-15,10-3 0,-3-2 0,14 0 16,1 0-16,-5 2 0,-3-1 16,5-1-16,-7 1 0,-9-2 15,-7 2-15,-9 1 0,-5 3 16,-4-1-16,-5 1 0,-3 1 0</inkml:trace>
  <inkml:trace contextRef="#ctx0" brushRef="#br0" timeOffset="394824.0369">18999 3175 0,'0'0'15,"0"0"-15,0 0 0,-5 21 0,5-21 16,-4 28-16,-1-9 0,1 2 16,0 2-16,-4 9 0,0 4 15,0 0-15,0-1 0,-3 6 16,0-1-16,-2-4 0,0-4 15,2-5-15,2-6 0,3-5 16</inkml:trace>
  <inkml:trace contextRef="#ctx0" brushRef="#br0" timeOffset="394992.3243">18522 3752 0,'0'0'0,"0"0"0,0 0 16,0 0-16,0 0 0,32 3 15,-32-3-15,42-3 0,-14 2 16,7-2-16,7-3 0,3 2 0,4-1 16,17-4-16,17-5 15,-16 3-15,-12 1 0,-11 3 0</inkml:trace>
  <inkml:trace contextRef="#ctx0" brushRef="#br0" timeOffset="395873.6812">19818 3323 0,'0'0'0,"0"0"15,0 0-15,-15 24 0,15-24 0,-14 33 16,4-7-16,-1 2 15,-1 1-15,-2 8 0,1 0 16,1-6-16,5-3 0,2 1 16,5-5-16,5-7 0,2-5 0,8-8 15,4-9-15,4-4 0,3-3 16,3-6-16,2-4 16,-2-1-16,0 0 0,4-8 0,-1-5 15,-4 1-15,-3 2 0,-1 0 16,-4 4-16,-5 7 0,-4 7 15,-5 4-15,-3 5 0,-3 6 16,-1 4-16,-5 9 0,-5 8 16,0 0-16,-1 5 0,-6 14 15,-1 6-15,4-4 0,3-3 0,6-3 16,5-4-16,7-7 0,3-5 16,7-4-16,4-6 0,0-8 15,3-5-15,5-7 0,4-5 16,-2-2-16,-1 0 0,1-3 15,0-3-15,-2-3 0,-3 0 16,2-9-16,-4-1 0,-4 5 16,-4 2-16,-3 3 0,-3 3 15,-4 5-15,-4 6 0,0 2 0,-1 2 16,0 2-16</inkml:trace>
  <inkml:trace contextRef="#ctx0" brushRef="#br0" timeOffset="396043.4465">20669 3435 0,'0'0'0,"0"0"15,-13 19-15,4-5 0,-1 2 0,-5 11 16,-3 4-16,0 0 0,1-2 16,-2 1-16,2-5 0,5-6 15,3-7-15,3-1 0,0-3 16,2-1-16</inkml:trace>
  <inkml:trace contextRef="#ctx0" brushRef="#br0" timeOffset="396194.092">20786 3055 0,'0'0'0,"0"0"0,0 0 15,0 0-15,0 0 0,0 0 16,17 23-16,-17-23 0,0 0 15,21 24-15,-21-24 0,0 0 16</inkml:trace>
  <inkml:trace contextRef="#ctx0" brushRef="#br0" timeOffset="396445.1093">21206 3021 0,'0'0'0,"0"0"15,-22 20-15,7-5 0,-1 4 0,-11 16 16,-2 8-16,-7 14 16,4 2-16,-1 16 0,6 1 15,4-5-15,6-14 0,7-5 16,8-8-16,6-12 0,6-8 0,12-11 16,9-5-16,-1-8 0,1-5 15,10-9-15,7-5 0,1-7 16,-1-4-16,-7 5 0,-11 5 15,-9 7-15</inkml:trace>
  <inkml:trace contextRef="#ctx0" brushRef="#br0" timeOffset="396640.4383">22005 2900 0,'0'0'0,"0"0"16,0 0-16,0 0 0,0 0 0,0 0 15,-23 12-15,23-12 0,-33 27 16,9-4-16,-7 4 0,0 6 15,-1 2-15,-10 20 0,-9 18 16,8-2-16,7 0 0,3 9 16,4 7-16,13-19 0,8-15 15,15-9-15,11-11 0,7-13 0,3-9 16,-7-4-16,-5 0 0,-5-4 16</inkml:trace>
  <inkml:trace contextRef="#ctx0" brushRef="#br0" timeOffset="396959.7288">22713 3166 0,'0'0'0,"0"0"0,0 0 16,0 0-16,-24-3 0,24 3 0,-42 8 16,13 1-16,-2 0 0,-11 8 15,0 2-15,3 1 0,2 1 16,-2 4-16,4 1 0,9-3 15,6-1-15,9 1 0,11-1 16,6-5-16,4-4 0,4 0 16,4 0-16,-1-1 0,2 0 15,0 1-15,-4 0 0,-5-2 16,-2-2-16,-6 3 0,-3 0 0,-6-1 16,-4-1-16,-3 1 0,-3 3 15,0-1-15,-1 1 0,-3-1 16,-2-1-16,5-1 0,5-1 0,2-2 15,2-1-15,2-2 0</inkml:trace>
  <inkml:trace contextRef="#ctx0" brushRef="#br0" timeOffset="397290.7608">22701 3507 0,'0'0'0,"11"0"0,5 0 16,3-1-16,2 0 0,11-2 15,5 0-15,6-4 16,-2 0-16,-2-4 0,-2-2 0,0-3 16,-8 1-16,-5-2 0,-7-3 15,-5 3-15,-4 3 0,-8-3 0,-5 0 16,-5 2-16,-4 2 0,-5 2 16,-6 3-16,-1 4 0,-3 0 15,-7 4-15,-1 5 0,2 5 16,1 4-16,0 5 0,-1 5 15,5-1-15,3 0 0,5 7 16,4 6-16,2 5 0,6-5 0,9-3 16,5-5-16,10-6 15,4-3-15,17-6 0,11-5 16,5-3-16,4-5 0,4-7 0,5-5 16,-8 0-16,-5 1 0,-9 1 15,-11 2-15,-9 3 0</inkml:trace>
  <inkml:trace contextRef="#ctx0" brushRef="#br0" timeOffset="397708.0095">23388 3284 0,'0'0'16,"0"0"-16,0 0 0,-14 19 0,14-19 0,-18 24 15,4-5-15,-1 3 16,-2 2-16,-5 8 0,0 1 16,2-1-16,3-3 0,-2 5 15,3-5-15,2-4 0,4-7 0,3-3 16,1-4-16,3-4 0,2-4 0,4-6 16,3-2-16,0-6 15,2-3-15,4-4 0,3-4 16,4-7-16,0-1 0,3-2 15,2-1-15,1 5 0,0 3 16,4-4-16,-2 3 0,-2 3 16,-1 5-16,0 5 0,0 3 15,-3 7-15,-1 4 0,-4 5 0,-1 5 16,-5 3-16,-4 3 0,-6 3 16,-4 4-16,-2 1 0,1 0 15,-3 6-15,-1 1 16,2-3-16,0-2 0,-1-3 0,1 0 15,2-3-15,4-2 0,0-4 16,0-4-16,0-2 0</inkml:trace>
  <inkml:trace contextRef="#ctx0" brushRef="#br0" timeOffset="398308.1709">24109 3281 0,'0'0'0,"0"0"0,0 0 0,0 0 16,-20-3-16,20 3 0,-24 2 16,24-2-16,-27 5 0,11 0 15,-3 3-15,-2 1 0,-1 2 0,-7 7 16,-1 4-16,2 0 0,0 2 16,-3 6-16,4 2 15,5-4-15,5-3 0,6-3 0,4-3 16,7-4-16,6-3 0,9-4 15,9-4-15,4-4 0,5-2 16,4-6-16,2-6 0,3-1 16,-3 1-16,-5-5 0,-3-2 15,-6 0-15,-4 2 0,-4 1 16,-5 3-16,-3 3 0,-3 3 0,-2 4 16,-4 5-16,-3 5 0,0 0 15,-5 9-15,-2 5 16,-2 6-16,-1 4 0,-2 6 0,-3 5 15,-1 6-15,3-3 0,1 1 16,4-1-16,1-9 0,3-4 0,-1-2 16,1-6-16,2-5 15,0-5-15,0-4 0,-1-2 16,-5-1-16,-4-1 0,-6-5 0,-4-4 16,5 0-16,1-3 0,1-7 15,1-6-15,3 4 0,2 3 0,3 3 16</inkml:trace>
  <inkml:trace contextRef="#ctx0" brushRef="#br0" timeOffset="398773.696">25364 3320 0,'0'0'16,"0"0"-16,0 0 0,0 0 15,1-20-15,-1 20 0,0 0 16,-27-16-16,27 16 0,-37-5 0,10 5 16,-3 2-16,-1 1 0,-14 5 15,-5 5-15,-9 5 0,2 3 16,6 4-16,5 5 0,-1 5 15,10-3-15,7 4 0,12-3 16,11-4-16,7-5 0,13-9 16,11-5-16,5-8 0,6-3 0,15-10 15,4-5-15,-7-2 0,-4-1 16,-3-2-16,-3-3 16,-6 1-16,-4 1 0,-2-5 0,-5-1 15,-7 10-15,-3 4 0,-2 3 16,-3 4-16,-4 2 0,-1 5 15,-4 3-15,-2 8 0,1 1 16,-1 3-16,2 8 0,1 5 16,3 1-16,4 1 0,9 1 15,7 4-15,6-9 0,2-3 0,14-4 16,10-5-16,-11-3 0,-9-3 16,-8 0-16</inkml:trace>
  <inkml:trace contextRef="#ctx0" brushRef="#br0" timeOffset="399224.0794">26315 3397 0,'0'0'0,"7"-6"0,4-3 16,-1 0-16,-1-2 0,2-5 16,-1-1-16,-2 1 0,-3 2 0,-2-4 15,-6 4-15,-6 0 0,-5 3 16,-8 1-16,-5 1 0,-4 3 16,-5 4-16,-6 6 0,-4 3 15,1 6-15,1 5 0,-11 6 16,-1 2-16,7 2 0,7 0 0,4 8 15,7 2-15,10-7 16,9-3-16,12-6 0,10-6 16,10-4-16,9-3 0,14-12 15,11-6-15,-3-3 0,-4-5 0,0-2 16,-2-3-16,-2-3 0,-7 2 16,-4-2-16,-3 0 0,-10 5 15,-6 2-15,-4 3 0,-3 3 16,-4 4-16,-3 1 0,-4 6 15,-4 3-15,0 3 0,-1 2 16,0 6-16,0 5 0,2 5 16,1 2-16,-1 8 0,-1 8 15,2 0-15,0 2 0,2-3 0,-1 0 16,3-3-16,1-3 0,-2 1 16,0-5-16,-1-6 0,0-6 15,-6-1-15,-3-2 0,0-5 16,1-2-16,-7-3 0,-4-1 15,1-2-15,0-2 0,2-6 16,0-3-16,8-6 0,6-5 0,1 4 16,2 4-16,1 3 0</inkml:trace>
  <inkml:trace contextRef="#ctx0" brushRef="#br0" timeOffset="399441.8708">26752 3327 0,'0'0'16,"0"0"-16,0 0 0,-12 25 16,12-25-16,-20 32 0,5-7 15,-1 2-15,0 2 0,-3 6 0,4-5 16,3-3-16,2-5 0,3 1 16,5-5-16,4-7 0,4-4 15,4-9-15,4-6 0,-3-2 16,-1 0-16,0-1 0,-1 1 15,-3 3-15</inkml:trace>
  <inkml:trace contextRef="#ctx0" brushRef="#br0" timeOffset="399573.5637">26671 3125 0,'0'0'0,"0"0"15,0 0-15,0 0 0,23 17 0,-23-17 16,34 18-16,-13-8 15,2 2-15,-3-3 0,-2-1 16,-3-1-16</inkml:trace>
  <inkml:trace contextRef="#ctx0" brushRef="#br0" timeOffset="399840.5037">27334 3069 0,'0'0'0,"0"0"16,-21 12-16,8-3 0,-1 1 0,-7 9 15,-1 6-15,1 1 16,1 3-16,-3 15 0,1 5 16,2 1-16,2 0 0,3 8 15,3 1-15,2-10 0,3-5 0,1-1 16,1-5-16,0-5 0,-1-6 16,-3 0-16,-3-2 0,-2-7 15,-1-5-15,-4-4 0,-4-3 16,2-1-16,0-2 0,0-5 15,-1-3-15,2-5 0,2-5 0,5 3 16,2 2-16,3 3 0</inkml:trace>
  <inkml:trace contextRef="#ctx0" brushRef="#br0" timeOffset="400009.2189">27048 3360 0,'0'0'0,"0"0"0,0 0 0,32-3 16,-17 2-16,5 0 0,2 1 16,1 0-16,0 2 0,8-1 15,0 1-15,-3-2 0,-3 0 0,1 0 16,-5 0-16,-3 0 0</inkml:trace>
  <inkml:trace contextRef="#ctx0" brushRef="#br0" timeOffset="400990.6529">27785 2964 0,'0'0'0,"0"0"0,0 0 0,0 0 15,0 0-15,-11 25 0,11-25 16,-22 32-16,11-14 0,-5 7 16,-4 8-16,0-1 0,0 2 0,-4 13 15,1 5-15,-3 6 0,4-5 16,-2 5-16,3-6 0,4-7 16,1-7-16,3-2 0,4-4 15,2-9-15,2-6 0,2-6 16,0-4-16,2-3 0,1-1 0,2-8 15,4-4-15,1-3 16,0-2-16,3-7 0,3-7 16,1 3-16,-1-1 0,5 1 15,3 1-15,3-3 0,-2 1 16,3 4-16,2 4 0,-2 5 0,-1 2 16,2 4-16,-1 3 15,-3 4-15,-3 4 0,-3 6 0,0 6 16,-6 0-16,-5 2 0,-2 6 15,0 4-15,-3-6 0,0 3 0,0 4 16,-1 0-16,3-2 16,2-4-16,0-5 0,-2-5 0,0-2 15</inkml:trace>
  <inkml:trace contextRef="#ctx0" brushRef="#br0" timeOffset="401273.7262">28915 3127 0,'0'0'0,"0"0"15,0 0-15,-36 29 0,14-9 0,-8 13 16,-1 4-16,2 4 0,0 1 15,-3 11-15,3 0 0,5 3 16,7-7-16,12-10 0,7-8 16,7-4-16,4-8 0,5-10 15,4-6-15,0-4 0,1-2 0,-3-4 16,-2 2-16,-5-4 0,-3-2 16,-3 4-16,0 0 0,-1 3 15</inkml:trace>
  <inkml:trace contextRef="#ctx0" brushRef="#br0" timeOffset="401441.5659">28494 3415 0,'0'0'15,"0"0"-15,0 0 16,0 0-16,38 1 16,-15-2-16,1 1 0,6 0 15,4 0-15,0 0 0,0 0 0,10 1 16,1-1-16,-1 1 0,-9-1 0,-6 2 15</inkml:trace>
  <inkml:trace contextRef="#ctx0" brushRef="#br0" timeOffset="401741.9211">29208 3410 0,'0'0'0,"0"0"0,0 0 16,-20 21-16,10-11 0,-1 4 15,-1 3-15,2 1 0,1 3 0,2 6 16,5-2-16,3-2 0,5-3 16,8-5-16,8-4 0,4-5 15,5-3-15,10-6 0,1-4 16,-2-3-16,-2-2 0,2-6 16,-6 1-16,-6-1 0,-6 0 15,-11-2-15,-8 0 0,-8 0 0,-8 4 16,-4 0-16,-6 1 15,-5 4-15,-4 5 0,-3 2 0,-3 6 16,4 3-16,1 5 0,7 0 16,4 1-16,8 0 0,9 1 15,2-3-15,-1-1 0,2-3 16</inkml:trace>
  <inkml:trace contextRef="#ctx0" brushRef="#br0" timeOffset="402208.4339">30234 3294 0,'0'0'0,"0"0"0,0 0 0,-27 17 0,15-8 16,-2 6-16,-3 3 0,-5 7 15,-1 2-15,2 2 0,3 2 16,0 4-16,6-5 0,7-4 15,8-7-15,5-4 0,7-5 16,9-7-16,7-4 0,1-6 16,2-4-16,1-6 0,3-2 15,1-5-15,-3 1 0,-4-3 16,-1-1-16,-6 1 0,-3 1 0,-2-1 16,-5 3-16,-5 7 0,-2 4 15,-4 3-15,-3 4 0,-4 5 16,-5 2-16,-2 6 0,-2 3 15,-1 4-15,-1 3 0,-1 9 16,0 5-16,-2 3 0,0 3 16,-3 11-16,1 1 0,2-3 15,1-1-15,1 4 0,0-3 16,1-8-16,0-7 0,-4-7 16,-2-6-16,-1-3 0,-1-4 0,-3-2 15,-3-3-15,6-4 0,1-3 16,3-5-16,0-2 0,8-8 15,5-4-15,1 5 0,1 3 16,1 2-16</inkml:trace>
  <inkml:trace contextRef="#ctx0" brushRef="#br0" timeOffset="402524.1399">30696 3329 0,'0'0'0,"0"0"0,-18 13 0,7 1 16,-1 1-16,0 6 0,-1 1 16,-2 7-16,3-1 0,6-4 15,3-2-15,8 0 0,4-5 0,9-7 16,8-7-16,1-3 0,3-3 16,2-4-16,1-4 15,-4 0-15,-3-2 0,1-6 0,-5-1 16,-8-1-16,-5 0 0,-7 2 15,-6 0-15,-10 3 0,-4 2 16,-5 5-16,-4 3 0,4 3 16,-1 1-16,-5 0 0,1 0 15,8 2-15,4 1 0,6 4 16,5 1-16,6-3 0,5 1 0,0-1 16,-2-1-16,0 0 0</inkml:trace>
  <inkml:trace contextRef="#ctx0" brushRef="#br0" timeOffset="402923.9896">31323 3238 0,'0'0'0,"0"0"0,0 0 16,0 0-16,-24 24 0,24-24 0,-30 28 16,12-11-16,0 1 0,-1 4 15,-1 2-15,-3 8 0,2-1 16,5-3-16,3-5 0,3 5 15,5-3-15,7-8 0,6-9 16,6-3-16,7-5 16,5-4-16,5-2 0,6-4 15,-4 0-15,3-5 0,-3 1 0,-3-5 16,-2 0-16,-2-3 0,1-1 16,-4 1-16,-2 0 0,-4 3 15,-1-2-15,-5 6 0,-2 2 0,-3 5 16,0 1-16,-3 4 15,-3 3-15,-1 4 0,-3 2 16,-6 2-16,-4 2 0,-1 4 16,-3 3-16,1 1 0,-1 1 0,3-1 15,1 0-15,3 3 0,1 3 16,5-2-16,4 0 0,4-1 16,5-1-16,6-1 0,5-1 15,-4-4-15,-1-2 0,-4-2 16</inkml:trace>
  <inkml:trace contextRef="#ctx0" brushRef="#br0" timeOffset="403043.1432">31867 3618 0,'0'0'0,"0"0"0,0 0 0,0 0 15,-25 20-15,25-20 0,-21 15 0,21-15 16</inkml:trace>
  <inkml:trace contextRef="#ctx0" brushRef="#br0" timeOffset="403707.2073">22108 4258 0,'0'0'0,"0"0"0,0 0 16,29-7-16,-29 7 0,40-9 15,-6 5-15,4 0 0,3 0 0,25-4 16,12-2-16,18 0 16,-1 0-16,33-4 0,29-5 15,2 2-15,-19 3 0,61-2 16,-15 3-16,-37 5 0,-25 2 0,-12 5 16,-10 3-16,-23 1 0,-19 1 15,-15 2-15,-12 1 16,-14 0-16,-10 0 0,-21-1 0,-13 2 15,7-4-15,6 0 0,3-2 16</inkml:trace>
  <inkml:trace contextRef="#ctx0" brushRef="#br0" timeOffset="403945.1188">22306 4196 0,'0'0'0,"18"-5"16,3-1-16,-1 2 0,3 0 0,20-3 15,11-1-15,16-1 0,4 1 16,26 1-16,8 2 16,14 2-16,-5-1 0,61 4 0,17 2 15,-29 3-15,-22 1 0,-4 7 16,-2 5-16,-43-6 0,-30-4 0,-21-3 15</inkml:trace>
  <inkml:trace contextRef="#ctx0" brushRef="#br0" timeOffset="407857.5863">26039 4138 0,'0'0'0,"22"1"0,3 1 15,6 1-15,5 2 0,25-1 0,14 0 16,15 1-16,-2 0 0,31 0 15,27 0-15,-2 0 0,-19-2 0,47 1 16,-5-2-16,-33 0 16,-21 1-16,-14-3 0,-10-1 15,-21 1-15,-17 1 0,-14-2 16,-10-2-16,-11-2 0,-10-4 0,-21-2 16,-15 0-16,-5 0 0,-2 1 15,-24-3-15,-16-3 16,0 5-16,-1 4 0,-19-3 15,-13 0-15,6 2 0,5 1 0,-21-1 16,-14-1-16,18 4 0,14 2 0,-16 6 16,-9 5-16,21 0 15,16-3-15,6 3 0,1 1 16,18-1-16,12 0 0,18-1 16,13-2-16,11-3 0,8-2 0,23 0 15,15 0-15,7-4 0,6 0 16,36-2-16,24-1 0,-3 2 15,0 1-15,26-2 0,18 0 16,-15 2-16,-12 3 0,15 4 16,9 2-16,-17 4 0,-13 2 0,5 0 15,4 0-15,-23-3 0,-13 2 16,-10-3-16,-5-1 16,-23-2-16,-16 1 0,-20-3 15,-11-1-15,-9-2 0,-4-2 0,-31-7 16,-23-6-16,-7 3 0,-5 3 15,-26-7-15,-18-3 0,6 3 16,5 3-16,-30 0 0,-19 0 16,19 6-16,13 4 0,-18 7 15,-13 2-15,21 3 0,17 0 0,-2 4 16,-1 3-16,23-3 0,16-3 16,25 0-16,16 1 15,20-4-15,14-1 0,27-4 0,18-1 16,11 0-16,9 0 0,31-5 15,22-2-15,-2 3 0,-1 2 0,30 7 16,21 5-16,-22 4 16,-15 4-16,-38-6 0,-26-3 15,-18-3-15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2:09:08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2204 10986 0,'0'0'15,"0"0"-15,0 0 0,25 0 0,-25 0 16,29 0-16,-4 0 0,4 1 0,3 0 16,14-2-16,6-1 15,1-1-15,0 0 0,21 0 16,4 1-16,14 0 0,-1 4 0,22-8 16,2-4-16,9 1 0,-9 1 15,61-3-15,-3 2 0,-21-1 16,-14 2-16,8 2 0,6 2 15,-13 0-15,-7-2 0,4 3 16,6 4-16,-9-1 0,-11 0 16,-1-1-16,0-1 0,-13 0 15,-9 2-15,-2-1 0,0 1 0,-16-4 16,-13-2-16,-12-1 0,-12 2 16,-12 1-16,-10 0 0,-20-5 15,-14-3-15,4 4 0,3 2 16,2 2-16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2:10:04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5000 2592 0,'0'0'0,"0"0"0,0 0 0,0 0 0,0 0 15,0 0-15,0 0 16,0 0-16,24 6 0,-24-6 0,0 0 16,33 0-16,-33 0 0,25 0 15,-8 0-15,-1-2 0,2 2 0,1 0 16,3 0-16,0 0 16,0-1-16,7 0 0,3 1 15,-1-2-15,1 0 0,3 1 16,0 1-16,-1 0 0,0 1 0,10-1 15,-2 0-15,-1 0 0,0 2 16,0 1-16,2 0 16,5-1-16,-2 0 0,1 1 0,-1-2 15,-2 1-15,-1 1 0,0-1 16,1 1-16,-2-2 0,-1 0 0,9 1 16,-1-1-16,-1 1 15,-3 2-15,2-2 0,3 0 16,-4 1-16,-3-1 0,6 0 0,2-2 15,-3 1-15,-4 0 0,10-1 16,1 1-16,-3 3 0,-3 1 16,1-2-16,0-3 0,-2 3 15,1 0-15,-2-4 0,-1-1 16,1 2-16,-2 1 0,2 0 16,2 0-16,-4-1 0,-2-2 15,2 4-15,3 5 0,-2-4 16,-5-1-16,5 0 0,4-1 15,-4-1-15,-2-1 0,5 2 0,3 2 16,-4-4-16,-4-2 0,23 5 16,-1 4-16,-27-6 0,0-2 0,24-1 15,-1 0-15,-19 4 16,-1 0-16,24 3 0,-2 1 16,-9-2-16,-6 1 0,4-4 15,4 0-15,-7-3 0,-5-1 0,8 4 16,5 4-16,-3-4 0,-3-2 15,2 2-15,1 2 0,-4-2 16,-2-2-16,5 0 0,4-2 16,-5 4-16,-5 2 0,5 1 15,5-2-15,-5 0 0,-3 1 16,7 3-16,3-2 0,-6-4 16,-4-6-16,3 5 0,1 1 15,-6 2-15,-3 1 0,8-2 16,5 0-16,-5 2 0,-3 2 0,4-2 15,3-1-15,-2 0 0,0 0 16,3 2-16,2-1 0,-7-1 16,-5-1-16,8 2 0,6 2 15,-3-6-15,-2-2 0,4 1 16,3-1-16,-8 5 0,-6 5 16,7-6-16,3-3 0,-7 2 15,-4-1-15,6 1 0,4 1 16,-2 4-16,-3 2 0,3-5 15,3-2-15,-8-1 0,-3-1 0,6-2 16,6 2-16,-4 2 0,-2 1 16,4 2-16,0 3 0,-6-4 15,-3-4-15,5 2 0,5 0 16,-6 1-16,-5 2 0,6 2 16,3-2-16,-2-1 0,-2-2 0,4 1 15,4 2-15,-8 2 16,-6-2-16,9-2 0,5-1 0,-4 0 15,-5-1-15,3 2 0,2 3 16,1-2-16,-3-1 0,5-1 16,3 1-16,-7-1 0,-4 1 15,5 0-15,3 0 0,-2 1 16,0 1-16,3-4 0,1-2 16,-8 2-16,-7 1 0,7 3 15,4 2-15,-3-6 0,-1-3 0,2 0 16,3 0-16,-10 2 15,-3 3-15,2 0 0,3 0 0,-4-1 16,-5-3-16,4 4 0,3 1 16,-6 2-16,-5 0 0,6-2 15,3-1-15,-5 0 0,-3 0 16,2 1-16,3 0 0,-2 1 16,-1 2-16,1-2 0,3 0 15,-6 1-15,-4 3 0,4-3 16,2-3-16,-7 2 0,-4 2 0,0-1 15,2 0-15,-17-2 0,1 0 16,-2-1-16,0 1 16,-4 1-16,-3 1 0,-1 1 0,-1 0 15,-5-1-15,-2 0 0,1-3 16,-3 2-16,3-2 0</inkml:trace>
  <inkml:trace contextRef="#ctx0" brushRef="#br0" timeOffset="5465.9627">283 3630 0,'0'0'16,"0"0"-16,0 0 0,0 0 0,0 0 16,0 0-16,0 0 0,0 0 15,26 0-15,-26 0 0,0 0 16,0 0-16,25 0 0,-25 0 16,0 0-16,30-5 0,-20 6 0,1-1 15,1-1-15,0-1 0,0-1 16,1 1-16,-1 1 0,2-1 15,-1 0-15,5 1 16,0 1-16,-1 1 0,-1 1 0,2-1 16,-1 0-16,-2-1 0,0-2 15,7 1-15,2-1 0,-2 0 16,0 1-16,0 2 0,0 3 16,0-3-16,0 0 0,0 0 15,3 0-15,-3-1 0,1-1 0,0 1 16,-3 1-16,3 0 0,-1 1 15,0 0-15,1 0 16,1-1-16,-2-1 0,0 0 16,0 0-16,0 1 0,1 2 0,5-3 15,-2 0-15,2 0 0,-3 1 16,2 2-16,0-1 0,0-1 16,0-1-16,-1 0 0,1 0 15,-1 1-15,-1 2 0,0-1 16,4-1-16,-4 0 0,1 0 0,-1-1 15,0-1-15,3 2 0,-2-1 16,0 1-16,-1 0 0,-1-1 16,0 0-16,1 0 0,0 0 15,1 2-15,1 3 0,1-4 16,0-1-16,-1-2 0,0-3 16,-1 4-16,-1 1 0,1-1 15,-1 0-15,1-1 0,1 1 16,-2 0-16,1 0 0,-1 1 15,0 0-15,2 0 0,1 1 0,0 1 16,-2 0-16,1-3 0,-1-1 16,3 1-16,2 1 0,-3 0 15,-2 0-15,1-1 0,2-2 16,0 2-16,-1 1 0,-1 1 16,-1 0-16,0-2 0,-1 0 0,1 0 15,2 1-15,-3-1 0,1 1 16,-1-1-16,2-2 15,0 2-15,-1 1 0,-1 0 16,-1-2-16,-1 2 0,-1 2 0,0-2 16,3-2-16,-2 2 0,0 2 15,-1-2-15,0 0 0,0 1 16,-1 0-16,1 1 0,1-1 16,-1-1-16,-1-1 0,-2-1 15,1 1-15,-1 1 0,-3 1 0,3-1 16,2 0-16,-4 2 0,4-2 15,-2-2-15,0 1 16,-3 1-16,1 3 0,1-5 0,0 0 16,-3 0-16,-1 1 0,1 1 15,2 1-15,-2-1 0,2-1 0,-2 0 16,1-1-16,-1 2 16,2 0-16,-2 0 0,1 0 15,0 0-15,0 0 0,-1 0 16,-1 0-16,1 1 0,-1 0 0,0-2 15,2-1-15,-3-1 0,2 3 16,-1 0-16,1 0 0,-2 0 16,2 0-16,-1-1 0,0 0 15,0 2-15,-2 3 0,-2-3 16,2-2-16,-1-1 0,1 0 16,1 1-16,1 1 0,-4 0 15,3 1-15,0 0 0,2 0 16,-3-1-16,2 0 0,-3 0 15,0 0-15,-2 2 0,1-2 0,3 1 16,-1 0-16,-2 0 0,-3 0 16,4-1-16,-2-1 0,1 1 15,0 0-15,-1 1 0,1 0 16,-1-1-16,0 0 0,-1 0 16,0 2-16,0-1 0,0-2 0,-1 1 15,2 0-15,-2 0 0,1 0 16,2 0-16,-2 0 15,1 0-15,0-2 0,1 1 0,-2 1 16,0 0-16,0 0 0,2-1 16,-3 0-16,1 1 0,0 1 15,-2-1-15,1-1 0,1 1 16,-2 1-16,1 0 0,-3 0 16,2-1-16,-1 2 0,2-2 15,-3 0-15,2-2 0,0 1 16,0 1-16,-1 1 0,1-1 0,2 2 15,-4-2-15,2 0 0,-2 0 16,2 0-16,0 1 0,1 0 16,0 1-16,-2-2 0,1 0 15,0 0-15,-1 0 0,0 0 16,1 0-16,0 0 0,-1 0 16,2-2-16,-2 2 0,0 2 15,1-2-15,0 1 0,1 0 16,0-1-16,-1 0 0,3 1 0,-2-1 15,0 0-15,1-1 0,0 1 16,1-1-16,-1 1 0,2 0 16,-1 1-16,-1 0 0,1-2 15,0 2-15,-2 1 0,2 0 16,1-1-16,0-1 0,1-1 0,-1 1 16,2-2-16,-2 1 0,2 1 15,1 0-15,-1 1 16,-1 1-16,1-2 0,1 0 15,-1 0-15,-2 0 0,1 1 0,1-1 16,2 0-16,-1 0 0,1 0 16,0 1-16,0 1 0,0-2 15,0 0-15,-2-1 0,2 1 16,1-1-16,0 1 0,2 0 16,-2 0-16,1 0 0,0 1 0,3-1 15,0 0-15,-1 0 16,0-1-16,1 0 0,2 0 0,-3 1 15,2 0-15,0-2 0,-1 1 16,0 1-16,-1 1 0,1-1 16,0 0-16,0 0 0,0 2 15,2-4-15,-2 1 0,0 0 16,0 1-16,0 0 0,3-1 16,-3 1-16,1 0 0,1 0 15,-1 0-15,0 0 0,0 1 16,-1 0-16,3-1 0,0 0 0,1-1 15,-1 1-15,-4-1 0,2 0 16,-1 0-16,1-1 0,1 2 16,1-1-16,1 1 0,-1-1 15,-1-2-15,0 1 0,0 1 16,1 0-16,1-1 0,5 2 16,-2 0-16,0-1 0,-3-1 15,0 0-15,0 1 0,3-1 16,0-2-16,-1 1 0,-2 0 0,1 2 15,2-1-15,-3 2 0,2 0 16,0 0-16,0-1 0,-3-1 16,1 0-16,1 0 0,-1 1 15,2 2-15,0 2 0,-2-2 16,1-2-16,1 0 0,-1 1 0,1 2 16,2 0-16,-2-1 15,-2-1-15,2 0 0,-1-1 16,1 1-16,1 0 0,0-1 15,-1 0-15,1 0 0,-1-2 0,0 1 16,3 1-16,-3 2 0,1 0 16,-1-1-16,0-1 0,1 0 15,-1 2-15,2-3 0,0 0 16,-1 0-16,-3-2 0,1 1 16,0 0-16,0 3 0,0 1 15,-1-1-15,1-1 0,0 0 16,0 1-16,2-1 0,0 2 15,0-2-15,-2-1 0,0 1 16,0 0-16,1 0 0,0 0 0,0 0 16,1-1-16,-1 1 0,0 1 15,1 0-15,-1 3 0,1-5 16,-1 1-16,0 0 0,1 0 16,-1 0-16,1-1 0,0 1 15,-1 1-15,-1-1 0,0-2 0,-1 2 16,1-1-16,0-1 0,0 2 15,1-2-15,-1 2 16,-2-1-16,-1 1 0,1 0 0,1 0 16,0-1-16,-1 2 0,0 0 15,-1-2-15,0 0 0,0 1 16,2-1-16,-1 1 0,-1-1 16,0 1-16,-1 0 0,0 0 15,0-1-15,0 2 0,1-1 16,-3 0-16,1 1 0,-1-2 0,-1 3 15,1 0-15,-1-1 0,-2-1 16,-2 0-16,1-1 0,-2 2 16,0 0-16,1 0 0,1 0 15,1 2-15,-2-2 0,0 1 16,0-1-16,-1 0 0,1-1 16,0 2-16,0 0 0,0 0 15,1 0-15,0-1 0,1-2 16,0 2-16,-1 0 0,0 0 15,2 0-15,-2 0 0,0-1 0,1 1 16,-1 0-16,1 0 0,1 0 16,-1 0-16,1 0 0,-1 0 15,0 0-15,-1-1 0,0-1 16,-1 2-16,2-1 0,-1 1 16,0 0-16,1 0 0,0-1 15,0 1-15,0 1 0,0-2 16,1 0-16,-1 0 0,2 1 15,-2-1-15,1 1 0,-1 0 16,2 0-16,-2 0 0,1 0 0,-1 0 16,-1-2-16,1 2 0,-1 0 15,0 2-15,2-2 0,-1 1 16,1-1-16,-1 0 0,0 0 16,0 0-16,-1 0 0,-1 0 15,1 0-15,-1 2 0,0-1 0,0 0 16,2 1-16,-1-2 15,-1 0-15,0 1 0,1-1 16,0 1-16,0-1 0,0 0 0,-1 0 16,0 0-16,0 2 0,0 0 15,1-1-15,-3 0 0,0-1 16,4 0-16,1 0 0,-2 1 16,0 2-16,1-1 0,-2-2 15,0 1-15,-1 0 0,-2 0 16,0 0-16,1-1 0,1-1 0,0 1 15,0 1-15,-1-1 0,0 0 16,0 0-16,2 0 0,-2 0 16,0 0-16,0 0 0,0 0 15,0 0-15,0 1 0,0-1 16,1-1-16,-1 1 0,1 0 16,-1 0-16,0 0 0,0 0 15,1 0-15,0 0 0,-1 0 16,0 0-16,0 0 0,0 1 15,1-1-15,0 0 0,0 0 0,0 0 16,0 0-16,0 0 0,-1-1 16,0-1-16,1 1 0,-1 1 15,0 0-15,1 0 0,1 0 16,-1 0-16,0 1 0,0-1 16,1 0-16,0 0 0,1 0 15,-1 1-15,0 1 0,0-2 16,0-1-16,0 0 0,0 1 15,0 0-15,0 0 0,1-1 16,-1 1-16,1-1 0,1 1 0,-2 1 16,0 0-16,0-1 0,0-1 15,1 0-15,-1 0 0,0 1 16,1-1-16,2 1 0,-1-1 16,1 1-16,-2 0 0,5-1 15,-1 1-15,-2 0 0,-1 1 0,1-1 16,0-1-16,1 1 15,-2-2-15,1 1 0,-1 1 16,1 1-16,-1 2 0,1-3 0,-1-1 16,0 1-16,2-2 0,-2 1 15,1 0-15,0 1 0,1 0 16,1-1-16,0 1 0,-1 0 16,-1 0-16,1 0 0,-1 0 15,2 0-15,0-2 0,-1 2 16,0 0-16,-1-1 0,1 0 0,0 1 15,-2-2-15,0 2 0,1 0 16,0 1-16,2-1 0,-1 0 16,-2 0-16,2-1 0,-1-2 15,-1 1-15,0 1 0,0 1 16,1 0-16,0 0 0,1 0 16,-1-1-16,1-1 0,-1 1 15,1 0-15,-2 1 0,1 1 16,-2 0-16,2-1 0,-1-1 15,2-1-15,-1 0 0,-1 1 0,1 0 16,0 0-16,0 0 0,-1-1 16,1 2-16,0-1 0,1-1 15,0-1-15,1 1 0,0 2 16,-2 0-16,1 0 0,-1-1 16,1-3-16,-1 2 0,0-1 15,0 3-15,1 0 0,-1 0 16,1 0-16,1-1 0,-1-1 15,1 2-15,-2-1 0,2 2 16,0 1-16,1-1 0,-1-2 0,1 1 16,-1 1-16,-1 1 0,1-2 15,0 0-15,0 1 0,1-1 16,0 0-16,1 0 0,-1 2 16,0-2-16,0-1 0,0 1 15,1 1-15,-2 1 0,2 0 0,0-1 16,1 0-16,-1-2 15,0-3-15,1 3 0,-1 1 16,1 0-16,0 1 0,1-1 16,0-1-16,1 0 0,-3 0 0,3 1 15,-3 0-15,3 1 0,-1 0 16,5 1-16,0 0 0,-2-1 16,0 0-16,1 0 0,-1 0 15,-1 1-15,-1 0 0,2 1 16,-1-1-16,-1 0 0,-1-1 0,0 1 15,1-2-15,0 1 0,1 0 16,0 1-16,0-1 16,0 0-16,2 0 0,-1 0 0,0 3 15,1-3-15,-1-1 0,1 0 16,0 0-16,-1 1 0,1 0 16,0 1-16,1-1 0,-2 0 15,1-1-15,1 0 0,-1 0 16,0 1-16,-1 2 0,0-2 15,2 0-15,-2 0 0,0 0 0,0 1 16,0 1-16,2-5 16,-1-2-16,0 4 0,-3 3 0,0 0 15,1-1-15,1-1 0,2-1 16,-1 1-16,0 0 0,-1-1 16,0 1-16,1 1 0,-1-1 0,0 0 15,2 0-15,-2-1 16,0 1-16,-1 0 0,-1-1 15,0 0-15,0-2 0,-1 4 16,0 3-16,0-4 0,2-2 0,0-1 16,1 2-16,-2-1 0,0 0 15,1 1-15,0-1 0,-1 1 16,0 0-16,0-1 0,0-1 16,1 1-16,-1 1 0,-1 0 15,0 0-15,0-1 0,0-1 0,0 0 16,0 0-16,0 1 15,0 0-15,-1-1 0,0 2 16,0-1-16,0 1 0,1-3 16,0 1-16,0 1 0,0 1 0,-1 0 15,-1 0-15,-1 0 0,-1 0 16,2-3-16,0 0 0,-1 2 16,-1 3-16,-2-1 0,1 2 15,-5-2-15,-1 1 0,-1 0 16,-2 4-16,1-2 0,-2 1 0,-3-1 15,0 0-15,-2-2 0,0-1 16,0 1-16</inkml:trace>
  <inkml:trace contextRef="#ctx0" brushRef="#br0" timeOffset="10348.4081">204 4526 0,'0'0'0,"0"0"0,0 0 0,0 0 15,0 0-15,0 0 0,0 0 16,27 1-16,-27-1 0,0 0 15,0 0-15,22 4 0,-22-4 16,0 0-16,26 5 0,-16-4 16,-1-2-16,-2 1 0,2 1 15,0-1-15,1-1 0,0 1 0,0 1 16,2-1-16,1 0 0,-1-1 16,0 1-16,0 0 0,2 0 15,-2 1-15,-2 0 0,2-1 16,-2-1-16,3 0 0,-1 0 15,1 0-15,3-1 0,-1 0 16,2 0-16,-2 0 0,1 2 0,-3-1 16,2 0-16,1 1 0,2 1 15,-1-1-15,0-1 0,4 0 16,-2-3-16,2 3 0,-1-1 16,-1 2-16,0 2 0,-1 0 15,-1-1-15,-1-1 0,2-1 16,1 1-16,-3 0 0,1 0 0,1 0 15,-2 0-15,1 0 16,0 0-16,2 0 0,-2 0 16,-1 3-16,2-3 0,-3-3 0,-1 2 15,2 0-15,-1 1 0,1 0 16,0 1-16,3 3 0,-2-3 16,0-1-16,-1 0 0,0 2 15,-3-3-15,2 0 0,1 0 16,0 1-16,0 0 0,3 0 0,-2 1 15,0 0-15,-1-1 0,-2-1 16,1 0-16,3 2 16,-1 0-16,-2 0 0,4-1 15,-1-1-15,0 2 0,1 2 0,-1-1 16,-2 1-16,-1-2 0,1-2 16,0 1-16,0 2 0,3-2 15,-1 0-15,-1 1 0,2 1 16,-3 0-16,2-1 0,-2 0 15,0-1-15,3 0 0,-3 3 0,3-4 16,-3-2-16,2 3 0,1 1 16,-3-1-16,-3 1 15,3-2-15,-3 0 0,3 1 0,0 0 16,2-1-16,1 1 0,-3 0 16,1 1-16,0-1 0,-1 0 15,0-1-15,1-1 0,0 1 16,2 0-16,-2-1 0,1-2 15,-2 4-15,0 5 0,0-3 16,-1 1-16,2-3 0,-1-2 0,2 1 16,-3 1-16,2 0 0,2 0 15,-4 1-15,2 2 0,-2-3 16,1 1-16,0-1 0,-1 0 16,2-1-16,1 1 0,-2 0 15,0 0-15,-1 1 0,-1 2 0,1-3 16,-1-2-16,0 1 0,0 0 15,1 1-15,-2 1 16,3 0-16,-3-1 0,2 2 16,1 0-16,-3-2 0,0-1 0,2 1 15,-3-1-15,1 2 0,-3 0 16,3 1-16,1 1 0,1-2 16,-1-1-16,-1 1 0,1 0 15,0-1-15,-1-1 0,-1 1 16,-1 2-16,0-2 0,-1 0 0,0 0 15,2 2-15,-1-2 0,0 0 16,-1 0-16,2 1 16,-2-1-16,2 1 0,-2-1 15,2-1-15,-2 2 0,3 1 0,-4-2 16,4-2-16,-2 2 0,3 2 16,-3-2-16,1 0 0,0 0 15,0 0-15,2 1 0,-2 0 16,-1-1-16,0-1 0,0 1 15,0 1-15,0-1 0,1 0 0,0 0 16,0 1-16,1 0 0,3-1 16,-3 1-16,-1-1 15,1-1-15,0 0 0,-1 1 0,1 1 16,-2-1-16,1-1 0,2 1 16,0 0-16,-2 0 0,1 0 15,0 0-15,-1-1 0,2 1 16,-1-1-16,-1 1 0,0 1 15,0-1-15,-1-1 0,1 1 16,2 0-16,0 1 0,-1 0 0,3 0 16,-4 0-16,1 1 0,0-1 15,0 2-15,2-2 0,-3-1 16,1-1-16,0 1 0,3 1 16,-3-1-16,1 0 0,1 0 15,-1 0-15,0-1 0,1-1 0,-3 3 16,1 1-16,0 0 0,0-1 15,2-1-15,-1 0 16,0 0-16,2-1 0,-3 1 16,3 1-16,-2-1 0,0-1 0,2 1 15,0 1-15,1-1 0,-2 0 16,1 0-16,-1 0 0,-2 0 16,0 0-16,5 0 0,1 3 15,-5-1-15,1 0 0,0-1 16,1-1-16,0 0 0,-1 0 0,2 0 15,-2 1-15,1-2 0,0 0 16,0 1-16,-3 0 0,2-1 16,-1 1-16,0-1 15,3 0-15,-2 0 0,-1 1 0,2 0 16,-1 0-16,1 0 0,-1 0 16,0 0-16,0 0 0,0 0 15,1 1-15,0 0 0,2 0 16,-3 0-16,2 0 0,-1-1 15,2-1-15,-4 1 0,2 0 0,-1 1 16,1 0-16,0 0 0,2-1 16,1 0-16,-1-1 0,0 0 15,0 0-15,-3 0 0,2 0 16,1 1-16,1 1 0,-1-1 16,-1-1-16,2 2 0,0 0 15,-3-1-15,1 0 0,0-1 16,2 0-16,0 0 0,-1 0 15,0 0-15,3-1 0,-2 1 16,-2 0-16,1 0 0,1 0 0,0 0 16,0-1-16,0 2 0,1 2 15,-1-2-15,-1-2 0,0 1 16,1 1-16,0-2 0,1 2 16,0 0-16,0-1 0,0 0 15,0-1-15,-1 1 0,0 2 16,-1 0-16,3-2 0,-2 1 0,2-1 15,0-1-15,1 1 0,-3 1 16,1 0-16,1 0 16,1 0-16,0 0 0,0-1 0,-1 2 15,-2 2-15,1-2 0,0-1 16,1 0-16,1-1 0,0-1 16,-3 1-16,1 0 0,0 1 15,1 0-15,-3 0 0,4 1 16,0-1-16,-2 0 0,1 0 0,0 0 15,-1 0-15,0 0 0,0 0 16,1 0-16,1 0 16,-1 0-16,0 0 0,4 0 15,-1 0-15,-5-1 0,1-1 0,4 2 16,0 0-16,-1 1 0,-1-1 16,2 1-16,-5 0 0,-2-1 15,0 0-15,5 0 0,1-1 16,-4 1-16,-1 1 0,0-1 15,-2-1-15,2 1 0,1-1 0,0 0 16,0 1-16,1 0 0,0 1 16,-1 0-16,0-1 0,-1 0 15,2 0-15,0 0 0,1-2 16,1 2-16,0 0 0,-3 1 16,1 1-16,-1-2 0,2 0 0,0-1 15,1-1-15,-1 2 16,1 2-16,-1-2 0,-1 0 15,2 0-15,1-2 0,5 2 0,0 0 16,-3 0-16,-2 2 0,1-2 16,-2-1-16,1 0 0,2 0 15,0 1-15,0 0 0,-2 0 16,-1 0-16,0 0 0,1-1 16,1 0-16,-2 0 0,1 0 15,-1-1-15,-1 1 0,0 1 0,2 0 16,2 0-16,-2 1 0,0 3 15,0-3-15,0-2 16,0 1-16,0 0 0,1 0 16,0 0-16,-1 0 0,-1-1 0,1 1 15,1 1-15,0-2 0,0 1 16,0-3-16,2 1 0,-2 2 16,0 1-16,0 0 0,2 1 15,-1-2-15,-1-2 0,0 2 16,1-1-16,1 0 0,0 0 0,-1 0 15,0 2-15,0-2 0,-2 0 16,1-1-16,1 0 16,1 2-16,-1 0 0,0 0 15,1-2-15,-2 1 0,-1 1 0,1 0 16,3 0-16,-2-1 0,1 1 16,-2-2-16,0-2 0,0 3 15,2 2-15,-1 2 0,0 0 16,0-1-16,-2 0 0,0-4 15,0-1-15,0 2 0,0 1 0,1 1 16,-1 1-16,-1 1 0,0-2 16,0 0-16,1-1 0,0 0 15,0 0-15,0-1 0,0-2 16,0 2-16,0 2 0,0-1 16,0 2-16,0-2 0,-1 1 15,-1-2-15,-1-2 0,2 3 16,2 0-16,0 1 0,-2-1 15,0 0-15,-1 2 0,0-1 16,1-1-16,1-1 0,0-1 0,0 1 16,0 2-16,0-1 0,1 0 15,-1-1-15,1 0 0,-1 0 16,-1 0-16,1 1 0,0 0 16,-1 1-16,1 0 0,-1 0 15,1-2-15,0 1 0,0 0 0,0-1 16,0-1-16,0 0 15,1 0-15,0 1 0,1 0 0,-2 3 16,-1 0-16,2-2 16,0-2-16,0 2 0,-1 0 0,2 0 15,0 1-15,-1 0 0,-1 1 16,2-4-16,-1 0 0,0 0 16,0 2-16,-1 0 0,1 2 15,-1-2-15,0-3 0,1 2 16,2 1-16,-2 0 0,-1 1 0,1 0 15,2-2-15,-2 1 0,0 0 16,1 0-16,3-1 0,-2-1 16,0-1-16,-1 2 15,2 2-15,-1 2 0,0-1 0,2-3 16,1-3-16,-2 3 0,2 2 16,-1 2-16,-1 1 0,1-4 15,-1-2-15,2 1 0,0 0 16,-2 0-16,-2 2 0,3-2 15,1-2-15,-2 3 0,1 1 0,-1 2 16,1 0-16,1-4 0,1-4 16,6 3-16,-2 2 0,-3-1 15,-3-1-15,2 1 0,2 0 16,-2 3-16,0 0 0,-1-5 16,2-3-16,-1 4 0,0 2 15,1 0-15,0 0 0,-1-1 16,1-3-16,0 4 0,-1 3 15,0-6-15,0-1 0,1-1 16,3 2-16,-2 1 0,-2 0 0,0 2 16,-1 0-16,0 0 0,-1 2 15,1 0-15,-1 1 16,1-4-16,1-2 0,1-1 0,0 1 16,-2 1-16,0 1 0,0-1 15,1 0-15,-2 1 0,1-2 0,0 1 16,-1 1-16,1-4 0,1-2 15,-2 4-15,0 5 16,-1-1-16,1-1 0,1-1 0,-1-1 16,1 0-16,-1 1 0,-1-1 15,2 0-15,-1 1 0,1-2 16,0 3-16,-1 1 0,0-2 16,-2 0-16,2-1 0,1 1 15,-1-1-15,1 1 0,0 0 16,-1 0-16,1-1 0,0 1 0,-1-1 15,1-2-15,0 4 16,-2 1-16,2-2 0,0-1 16,-2 2-16,0 2 0,0-2 0,2-1 15,-2 0-15,1-1 0,1-2 16,-1-1-16,0 4 0,-1 2 16,1 0-16,1 0 0,-2-2 15,0-4-15,-1 4 0,0 1 16,1-1-16,-1 0 0,0 1 15,-2 1-15,0-1 0,2 0 0,-5-1 16,1 0-16,0 2 0,1 0 16,1-4-16,0-3 0,1 3 15,-1 2-15,-1 1 0,1 1 16,-1-2-16,-1-3 0,3-1 16,-1-2-16,-2 6 0,-2 7 15,1-4-15,1 0 0,-2-2 16,-2-1-16,1 1 0,-1 0 15,1-2-15,0-4 0,-2 5 16,-3 3-16,1 2 0,-2 1 0,-1-2 16,-1 0-16,-3-1 0,-2-1 15,1 0-15,0 1 0,-1-2 16,1-2-16,-2 2 0,1 2 16,-1-5-16,1 0 0,-3 3 15,-1 1-15,1 0 0,-2 1 16,1 0-16,0-2 0,0 0 0,-2 0 15,0 3-15,-3 1 16,-1 0-16,-2-2 0,2 0 0,0 1 16,1-2-16</inkml:trace>
  <inkml:trace contextRef="#ctx0" brushRef="#br0" timeOffset="14285.7647">9397 5409 0,'0'0'16,"0"0"-16,0 0 0,0 0 0,0 0 0,0 0 16,0 0-16,0 0 15,-29 4-15,29-4 0,0 0 16,-36 4-16,36-4 0,-25 3 16,11-2-16,-3 1 0,-1 0 0,-1 0 15,-3 0-15,-2-1 16,2 0-16,-11-1 0,-3 0 15,1-1-15,-1 0 0,-2 0 0,-3 0 16,-6 0-16,2 0 0,0-1 16,-2 0-16,2 0 0,1 0 0,-10 1 15,-1-1-15,4 1 16,1-1-16,-6 1 0,1-1 16,3 1-16,2 1 0,0 0 15,-2 1-15,2 0 0,5 0 0,-7 0 16,-2 0-16,3 0 15,4 0-15,-10 1 0,-2 0 0,3-1 16,3 1-16,-2-2 0,-1-1 16,0 1-16,3 3 0,-27 1 15,6 4-15,27-9 0,3-5 16,-25 3-16,1 4 0,3 0 16,4 0-16,-1 1 0,1-1 15,4-1-15,4-3 0,-8 3 16,-5 1-16,5 0 0,5 1 0,-5 0 15,0-2-15,3-2 0,4-2 16,-7 4-16,-8 0 0,6-1 16,2-1-16,-2 2 0,-2 2 15,5 1-15,3-1 0,-6-2 16,-4-1-16,5-1 0,3 0 16,-5 2-16,-4 3 0,10-3 0,4-2 15,-6 0-15,-4 1 16,4 2-16,-1 3 0,-5-2 0,-3 1 15,9-2-15,7 2 0,-7-4 16,-4-2-16,2 3 0,3 2 0,-3-1 16,-5 1-16,10-2 15,3-1-15,-4 1 0,-4 0 16,6 2-16,-1 0 0,0 0 16,-6-4-16,7 2 0,4 0 0,-11 0 15,-4 0-15,4 2 16,5-1-16,-4 1 0,-4-1 15,8 0-15,7-1 0,-6 3 0,-6 0 16,4 1-16,4 0 0,0-2 16,-2-2-16,4-3 0,0-3 15,-1 2-15,-1 4 0,7 4 16,4 5-16,-9-4 0,-4-3 16,6 0-16,5 2 0,-1-2 15,-2-2-15,5 0 0,0 0 0,-3 4 16,-1 3-16,1-5 15,4-1-15,0 0 0,-2 2 16,1 0-16,1-1 0,-1 0 0,-1 1 16,2-2-16,3-1 0,0 1 15,2 0-15,1 1 0,1 0 16,-1 0-16,2 0 0,13-1 0,0 1 16,-6-1-16,-4 0 15,3-1-15,4 2 0,-7-1 0,-2 2 16,5-3-16,0 0 0,1 0 15,-1 0-15,4 0 0,1 0 16,0 0-16,-1 0 0,3 0 16,1 1-16,-2 1 0,-5-1 15,6-1-15,2 1 0,-2-1 16,1 0-16,4 2 0,-2 1 0,0-1 16,-3 0-16,4 1 15,2-2-15,0 0 0,-3 0 16,7 0-16,-2 0 0,2 0 0,-1 0 15,1 0-15,0 2 0,2-2 16,-2 1-16,2-2 0,0 0 16,0 1-16,1 0 0,3 1 15,-1 0-15,1-2 0,1 0 16,1 2-16,-3 0 0,1 0 16,1 2-16,4-3 0,-1 2 0,0-1 15,2-2-15,-2 4 0</inkml:trace>
  <inkml:trace contextRef="#ctx0" brushRef="#br0" timeOffset="15951.0431">10216 5318 0,'0'0'0,"0"0"16,0 0-16,0 0 0,0 0 0,0 0 15,0 0-15,0 0 0,7-18 16,-7 18-16,0 0 0,0 0 16,0 0-16,0 0 0,20-2 15,-20 2-15,0 0 0,25-2 16,-25 2-16,25 5 0,-13-2 0,3-2 16,3-1-16,0 0 15,2 0-15,2 1 0,3 0 16,0 1-16,1-2 0,11 0 0,1 1 15,1 0-15,0 1 0,10-2 16,2-1-16,-3 2 0,0 3 16,10 0-16,3-3 0,-7 0 15,-4 3-15,12-4 0,4 0 16,-7 0-16,-6 1 0,12 1 16,3 1-16,-6-2 0,-5-1 0,4 2 15,3 1-15,-8-2 0,-5 0 16,29 2-16,-1 2 15,-11-4-15,-7-1 0,3-1 0,3 0 16,-11 2-16,-6 2 0,8-2 16,6-1-16,-7-1 0,-4 1 15,5 1-15,2 3 0,-6 1 16,-5 0-16,6-3 0,5-1 16,-6 0-16,-4 2 0,4-2 15,5-1-15,-9 2 0,-3-1 0,4 1 16,5-1-16,-8 0 0,-5-2 15,6 3-15,2 1 16,-3 1-16,-4 1 0,4-4 0,4-2 16,-9 1-16,-4 1 0,7-1 15,6-1-15,-9-1 0,-6 1 0,10 2 16,6 1-16,-9 1 16,-7 1-16,8-4 0,5-3 15,-7 0-15,-6-1 0,9 2 16,3 1-16,-4 2 0,-3 2 0,7 0 15,4-3-15,-7-1 0,-4-4 16,5 3-16,3 0 0,-4 1 16,-3 1-16,5 0 0,5 1 15,-10 2-15,-7 0 0,6-2 16,3-3-16,-4 2 0,-4 0 0,2 0 16,2-1-1,-5 1-15,-2 0 0,8-5 0,4-2 16,-21 7-16,-1 3 0,7-2 15,2-1-15,-4-1 0,-1-1 0,3 0 16,1-1-16,-3 1 0,-3 1 16,4 0-16,2-1 15,-4 0-15,-5-2 0,0 2 0,0 3 16,-4-3-16,-2-2 0,1 2 16,0 0-16,-3 1 0,-2 1 0,-3-1 15,-2 1-15,-1 0 0,-1 0 16,0 2-16,-2 1 15,-2 2-15,-1 0 0,-1-1 0,0 0 16,0-1-16</inkml:trace>
  <inkml:trace contextRef="#ctx0" brushRef="#br0" timeOffset="20365.6059">3894 6284 0,'0'0'0,"0"0"0,0 0 15,0 0-15,0 0 0,0 0 16,0 0-16,0 0 0,0 0 16,0 0-16,0 0 0,28 11 15,-28-11-15,26 5 0,-26-5 16,29 7-16,-14-4 0,4 0 16,3 1-16,-1-1 0,1 1 15,3-1-15,3-1 0,7 0 16,1 1-16,0-2 0,2 1 15,1 0-15,0 1 0,9 0 0,3-1 16,-4-2-16,-3 0 0,11-1 16,4 0-16,-9-1 0,-4 1 15,3 0-15,3 0 0,-4-1 16,-2 0-16,7 1 0,2 0 16,-2 1-16,-3-2 0,1 2 15,2-1-15,-2 0 0,-3-1 0,8 0 16,0 1-16,-5-1 0,-5 0 15,3 1-15,3 0 0,-6 0 16,-2 0-16,4-2 0,3 2 16,-7-1-16,-2 0 0,3 3 15,3 0-15,-6-1 0,-3-1 0,5 0 16,3 1-16,-4 1 16,-2 2-16,4-2 0,3-1 15,-4-1-15,-4 1 0,2 0 16,4 1-16,-3-1 0,-2 0 15,2-1-15,-2 1 0,-2 3 16,-2-1-16,4 0 0,2-1 0,-2-1 16,-1-1-16,-2 2 0,4 0 15,-2 2-15,-2 0 0,3-2 16,1 0-16,-2-1 0,-3 1 0,3-1 16,1 0-16,-4 1 15,-3-1-15,4 2 0,4-2 16,-7 1-16,-1 0 0,1 1 0,4-1 15,-8 1-15,-1-1 0,8 0 16,4-1-16,-9 0 16,0 0-16,1 0 0,5 3 0,-5-2 15,2 0-15,-2-1 0,2 1 16,-2-2-16,-1 0 0,2 0 16,0 0-16,-2 3 0,-1 1 0,2 0 15,-1 0-15,-2-1 0,0 0 16,1-2-16,4-2 15,-4 3-15,-3 1 0,3 0 0,2-2 16,-1 1-16,-1-1 0,1 1 16,1 1-16,-2 0 0,-2-1 0,2 0 15,1 0 1,-2 2-16,0 1 0,1-2 0,2-2 16,-7 0-16,1 0 0,7 1 15,4 3-15,-13-2 0,0 1 0,7-2 16,3-1-16,-7 0 15,0 1-15,4 0 0,-4 0 16,-2-1-16,-1 1 0,2-1 0,2-1 16,-3 2-16,0 2 0,2 0 15,3-2-15,-2-1 0,-2-1 16,1 2-16,2 1 0,-1-1 16,0 1-16,1-1 0,1-1 15,0 0-15,0-1 0,0 0 16,0 0-16,-2 1 0,0 1 0,2-1 15,2 1-15,-3-2 0,-3 0 16,3 0-16,3 1 0,-2 0 16,-1 0-16,0-1 0,1 0 15,-2 1-15,1 1 0,-2-3 16,0-2-16,-1 2 0,1 4 0,2 0 16,2 3-16,-3-5 15,-3-3-15,4 1 0,3 4 16,-2-1-16,-2 0 0,1 0 0,0 0 15,0-1-15,1 0 0,-2 1 16,1 0-16,-1-1 0,-1 0 16,3 0-16,2 0 15,-3 0-15,-3 0 0,3 1 0,2 1 16,-2-2-16,-2-1 0,1 0 16,1 2-16,-2-1 0,0 1 15,1 2-15,1-1 0,-3 2 16,0-3-16,3 0 0,3-2 15,-3 0-15,-2 1 0,3 1 0,3 0 16,-3 0-16,-4 0 0,4 1 16,2-1-16,-1 0 0,-1 0 15,2-1-15,0 0 0,0 0 16,0-1-16,1 2 0,1 1 16,-2-2-16,0 0 0,6 1 15,-1 1-15,-7-2 0,0 1 0,8-2 16,1 0-16,-5 1 0,-2 1 15,3 1-15,2 0 16,-3-2-16,-3-2 0,2 1 0,4 0 16,-5 0-16,-2 1 0,2 0 15,3-1-15,-1 0 0,-2-1 16,0 5-16,1 1 0,-2-2 16,0-3-16,1 1 0,0 0 15,1 1-15,1-1 0,1 1 0,-1 2 16,-2-3-16,-1-1 0,3 1 15,1 0-15,-2 1 16,-1 1-16,2-2 0,4 0 16,-4 1-16,-4 0 0,4 0 0,3 1 15,-5-2-15,-3 0 0,5 1 16,4 0-16,-5 0 0,-3-1 16,1 0-16,2-2 0,-2 5 15,0 3-15,-1-3 0,0-2 16,-5-1-16,-1-1 0,3 2 15,4 0-15,-5 1 0,-4 2 0,5-4 16,3-3-16,-7 2 0,-1 1 16,1 0-16,-2 0 0,1 1 15,1-1-15,3-1 0,1-1 16,-2 1-16,-1-1 0,0 1 16,2 0-16,-1 2 0,0 1 15,-2-3-15,0-1 0,1 0 0,-1 2 16,2 2-16,0 1 0,-2-3 15,-1-1-15,1-1 0,4-2 16,-4 2-16,-2 2 0,0-1 16,0 0-16,-2 0 0,-1 0 15,3 1-15,2-1 0,-4 1 16,0 1-16,-1-1 0,0 1 16,1-1-16,0-1 0,1-2 15,1 1-15,-1 0 0,1-1 16,-3 0-16,1 0 0,0-1 0,1 2 15,-1 2-15,0 1 16,0-1-16,-1 0 0,-1 1 0,0 1 16,-1-2-16,0 0 0,2 0 15,2-2-15,-2 2 0,-2 2 16,0-2-16,-1-2 0,-2 2 16,-2 0-16,1 0 0,-1 2 15,-2-1-15,-1-1 0,1-1 16,0 1-16,-1 0 0,-2 0 0,-1 1 15,-1 1-15,-2-2 0,-1 0 16,-3 0-16,-5-5 0,1 4 16,2-1-16,0 1 0</inkml:trace>
  <inkml:trace contextRef="#ctx0" brushRef="#br0" timeOffset="25032.999">2143 7228 0,'0'0'0,"0"0"0,0 0 0,0 0 15,0 0-15,0 0 0,0 0 16,0 0-16,0 0 0,29-1 16,-29 1-16,20 3 0,-20-3 15,0 0-15,34 2 0,-22-2 16,1 1-16,3 0 0,0 1 15,3-1-15,0 0 0,3 0 16,0 0-16,0 0 0,3 1 0,7 0 16,2-1-16,2 0 15,-4 2-15,3-1 0,1-1 0,8 0 16,-1 1-16,1-1 0,3-1 16,-3 1-16,-2-1 0,11 1 15,-2-1-15,0 1 0,-2 0 16,-1 1-16,2-1 0,-3 0 15,-3 0-15,14 0 0,-1-2 16,-6 0-16,-4 1 0,4 1 0,3 1 16,-5-2-16,-1 1 0,7-2 15,3 0-15,-4 1 0,-3 1 16,2 0-16,1 2 0,-3-1 16,-1-1-16,4-2 0,6-3 15,-6 3-15,-3 1 0,24 0 16,-3 1-16,-4-1 0,-4 0 0,-3 2 15,-3 4-15,-3-5 0,0-2 16,3 2-16,7 1 16,-9 2-16,-6-1 0,5-3 0,3-2 15,-5 1-15,-2-1 0,6 5 16,2-1-16,-5 0 0,-6 0 0,6-1 16,3 2-16,-1-2 15,-2 1-15,0-2 0,0 0 16,-1 0-16,-2 1 0,2-1 0,4 2 15,-6-1-15,-7-1 16,8 3-16,3 0 0,-5-2 16,-5-1-16,5 1 0,4-1 0,-6 4 15,-3 1-15,8-7 0,3-3 16,-2 1-16,-3 1 0,3 1 16,2 1-16,-7 0 0,-4-3 15,8 2-15,4 0 0,-6 1 16,-5 0-16,4-3 0,3-2 15,-5 3-15,0 2 0,0 0 16,3 1-16,-4 1 0,-3 0 0,3-3 16,0-1-16,-1-1 0,2 3 15,1 0-15,4 2 0,-9-1 16,-3 1-16,7-1 0,6-1 16,-9-3-16,-3-1 0,5 2 15,4 0-15,-6 2 0,-3 0 0,2-1 16,2 2-16,-1-3 0,0 1 15,-1 2-15,1 2 16,-3-3-16,-3-3 0,3 4 0,1 3 16,-16-5-16,3 0 0,21 1 15,-1 1-15,-20-1 0,2-2 16,5 1-16,4 0 16,-1 1-16,-1 1 0,3-1 0,2 1 15,-2-1-15,-2-1 0,2 0 16,1 4-16,0-2 0,0 0 15,1-2-15,0 1 0,-1 1 16,-2 1-16,4-2 0,2-1 16,-4-1-16,-2-1 0,3 3 0,4 2 15,-5-2-15,-5 1 0,5-2 16,5 0-16,-5-1 0,-4 2 16,3-1-16,4 2 0,-6 0 15,-1 0-15,3-2 0,3 0 16,-5 1-16,-4-1 0,7 5 0,4 1 15,-6-1-15,-3-1 0,6-1 16,4-1-16,-4 3 0,-3 2 16,3-2-16,3-1 0,-4 0 15,-3 1-15,3-2 0,4-1 16,-4 2-16,-3 1 0,5 1 16,0 0-16,-2 0 0,-1-2 15,2 1-15,2 0 0,-1 1 16,-1-2-16,3 2 0,0 3 15,-1-3-15,0-2 0,1 1 16,2 2-16,-4-2 0,-3 1 16,3 1-16,3-2 0,-4 0 0,-3-1 15,6 0-15,2 0 16,-5-1-16,-3-2 0,3 3 0,4 3 16,-7-4-16,-3-2 0,5 2 15,4 2-15,-5-3 0,-4-2 16,5 3-16,3 1 0,-5-1 15,-5 1-15,4-1 0,3 1 16,-5-2-16,-1-1 0,4 2 16,3 1-16,-6-3 0,-4-1 0,6 2 15,3 1-15,-5-1 0,-4 0 16,3 0-16,3 0 0,-4-1 16,-1 0-16,0 2 0,1 2 15,-4-1-15,1-2 0,6 0 16,-2 1-16,-6 0 0,-1 0 0,3-2 15,2 0-15,-1 0 16,0 1-16,-1 0 0,1-3 0,0 2 16,0 1-16,1-1 0,2-1 15,-3-2-15,-2 1 0,3 2 16,2 2-16,-3-2 0,-3-2 16,3 3-16,2 0 0,-3 1 15,-3 0-15,4-1 0,4-1 16,-3 1-16,-2 0 0,2 0 15,2-1-15,-3-2 0,-2 1 0,1 0 16,1 1-16,-1-1 0,0 1 16,3-2-16,0 0 0,-3 1 15,-2 1-15,3 0 0,4 0 16,-6 0-16,-4 2 0,4-2 16,2-1-16,-1 1 0,-1 1 15,1-1-15,2 1 0,-5-3 16,-2 2-16,1 0 0,-1-1 15,-4 3-15,-2 1 0,1-2 16,1-1-16,-1-1 0,-1 1 0,-2 1 16,-1 1-16,-4-1 0,0 0 15,-2-2-15,-1-4 0,-3 4 16,0 2-16,-3 0 0,0 0 16,-3 0-16,-3 0 0,2 0 15,-2 0-15,0 0 0</inkml:trace>
  <inkml:trace contextRef="#ctx0" brushRef="#br0" timeOffset="30265.8653">3316 8232 0,'0'0'0,"0"0"0,0 0 15,19 3-15,-19-3 0,0 0 0,30 2 16,-16-2-16,-1 1 0,4 0 16,1 0-16,1 1 0,-1-2 15,8 1-15,3 1 0,2-1 16,-2 0-16,1-2 0,0 0 16,2 2-16,1 2 0,11 1 0,4-1 15,-3-1-15,-1-1 16,1 0-16,5 0 0,3-1 0,-6-3 15,7 2-15,1 2 16,-3-2-16,-3-3 0,10 2 0,2 2 16,-4 2-16,-3 0 0,1-2 15,3-2-15,2 0 0,-4 1 16,3 0-16,3 0 0,-8-1 16,-5 1-16,5-2 0,4 1 15,-3 2-15,-2 3 0,25 0 16,-4 0-16,-9-5 0,-7-3 0,7 3 15,5 1-15,-7 1 0,-8 0 16,4 1-16,4 1 0,-3-2 16,-3-2-16,6 5 0,3 1 15,-9-5-15,-5-3 0,5 1 16,4 1-16,-4 3 0,-2 1 0,6 0 16,5-2-16,-6-3 15,-4-1-15,7 1 0,1 2 16,-1 0-16,0 1 0,2 0 15,5-1-15,-8 0 0,-5-1 0,5 0 16,4 0-16,-4 0 0,-3 1 16,6-2-16,6 0 0,-5 0 15,-3 2-15,2 0 0,2-2 16,-5 2-16,-5 2 0,11 1 16,2-1-16,-4-2 0,-3-3 15,5-1-15,5-1 0,-9 1 0,-7 1 16,7 1-16,4 1 15,-3 2-15,-1 2 0,5-2 0,5 0 16,-5-4-16,-2 0 0,1 0 16,2-2-16,-6 2 0,-4 3 0,4-2 15,3 1-15,-5 1 16,-4 1-16,7-1 0,7-2 16,-7 2-16,-3 1 0,5-1 15,5 1-15,-8-3 0,-7-1 0,7 2 16,5 2-16,-4-1 0,-2-1 15,5 4-15,2 2 0,-6-3 16,-6-2-16,6 0 0,4-2 16,-7 1-16,-2 2 0,6-1 15,4 0-15,-5-1 0,-4 1 16,5 2-16,4 2 0,-9-4 16,-6-4-16,8 5 0,5 4 15,-2-1-15,-2 0 0,4 0 0,2-1 16,-7-1-16,-5 1 0,6-1 15,3-3-15,-2 1 0,-1 0 16,1 4-16,1 2 0,-6-3 16,-5-3-16,5 1 0,4 1 15,-2-2-15,-2 0 0,4-1 16,1 1-16,-8 2 0,-6 2 16,8-4-16,6-3 0,-3 3 0,-3 1 15,5 1-15,2 0 0,-6-2 16,-4-2-16,2 3 0,2 2 15,-4-2-15,-2-1 0,4 0 16,4 0-16,-7-1 0,-4-1 16,5 2-16,4 1 0,-8 0 15,-4 0-15,4-4 0,3-3 16,-3 6-16,0 3 0,2 1 16,3 0-16,-4-2 0,-4-2 0,2 1 15,3 0-15,-7-1 16,-4-1-16,5 3 0,1 2 15,-2-2-15,0-2 0,2 0 0,4 0 16,-8 1-16,-3 1 0,3-1 16,3 0-16,-4 1 0,-1 3 0,0-1 15,2-1-15,-6 2 16,-3 0-16,4-2 0,1-2 16,-5 1-16,-6-1 0,-9 0 15,6-1-15,-5 0 0,-1 0 0,-1 1 16,-2 0-16,-3 1 0,-1 1 15,-2-2-15,0 0 0,-2 0 16,-2-1-16,-3 2 0,0 0 16,-3 2-16,-2-1 0,-4 4 15,-3 1-15,-2-2 0,-2 0 16,2-3-16,3 1 0,0-1 0</inkml:trace>
  <inkml:trace contextRef="#ctx0" brushRef="#br0" timeOffset="32623.4403">4627 9160 0,'0'0'15,"0"0"-15,0 0 0,29-4 16,-29 4-16,32-3 0,-7 1 16,6 2-16,1 0 0,15 0 15,5 0-15,6-1 0,-4 1 0,13 0 16,0 1-16,-6-1 0,-5 0 15,14 0-15,5 2 16,-6 0-16,-7 0 0,16 1 0,1 1 16,-7-3-16,-9 0 0,36 2 15,-2 3-15,-20-3 0,-9 0 0,6-2 16,7 1-16,-10 0 16,-5-1-16,6 2 0,4 1 15,-8-2-15,-5 1 0,8 0 0,5 0 16,-12-2-16,-9-1 0,9 0 15,7 0-15,-6 2 0,-4 3 16,5 0-16,5 1 16,-13-4-16,-8-2 0,10-1 0,6 0 15,-5 2-15,-1 2 0,6 1 16,4 0-16,-9-2 0,-6 0 0,8 0 16,7 0-16,-11-1 15,-6 0-15,9-1 0,3 1 16,-5 1-16,-6 0 0,4-2 0,4 0 15,-5 0-15,-2 0 0,8-1 16,3 0-16,-8 2 0,-9 1 16,10-1-16,4-1 0,-3-2 15,-3 2-15,5 0 0,3 3 16,-9 0-16,-6 0 0,8-5 16,7-1-16,-5 0 0,-4 1 0,6-2 15,2-1-15,-11 2 0,-8-1 16,10-2-16,8 1 15,-5 0-15,-4 3 0,5-1 0,3 0 16,-7-1-16,-3-1 0,8 0 16,7 2-16,-6 0 0,-6 2 0,6-3 15,3 0-15,-6 0 16,-3 3-16,9-3 0,8 0 16,-9 3-16,-7 2 0,8-1 15,6 1-15,-7-2 0,-4-1 0,8 0 16,7-1-16,-7 3 0,-4 3 15,9-3-15,6-1 0,-10-1 16,-7 4-16,11-4 0,6-2 16,-11 3-16,-6 1 0,10-1 15,8-1-15,-8-1 0,-3 0 0,7 2 16,4 1-16,-6-3 16,-5 0-16,7-1 0,4-2 15,-8 5-15,-7 2 0,11 1 0,5 3 16,-10-3-16,-9-1 0,8-4 15,4-4-15,-9 6 0,-5 3 16,7 0-16,5 1 0,-8-2 16,-5 1-16,6 1 0,3 3 15,-9-5-15,-8-2 0,9 0 16,5 0-16,-9-1 0,-5 1 16,1 1-16,1 1 0,-1-2 15,-3-1-15,4 1 0,1 1 16,-7 2-16,-5-2 0,2 4 0,1 1 15,-7 1-15,-5 1 0,5-4 16,5-2-16,-8 3 0,-4 1 0,-3 4 16,-1 5-16,-1-24 15,-2-14-15,-6 7 0,-6 6 16,-3 2-16</inkml:trace>
  <inkml:trace contextRef="#ctx0" brushRef="#br0" timeOffset="34083.1417">15256 10151 0,'0'0'15,"0"0"-15,0 0 0,0 0 0,0 0 16,0 0-16,-26-5 0,26 5 16,0 0-16,-30-7 0,14 4 15,2 2-15,-1-1 0,0 1 16,-1 0-16,-2 1 0,-1 1 16,-2-1-16,-1 0 0,0 1 15,0-1-15,-8 2 0,-2 0 16,1 1-16,3-1 0,-2-1 0,-1 0 15,-2 1-15,-1 1 0,-9-1 16,0-1-16,1 1 0,0 0 16,-2 0-16,-2 1 0,-5-2 15,2-1-15,-3 0 0,-5 0 16,7 0-16,2-1 0,-10 0 16,-3 1-16,3-2 0,2 0 0,-3-2 15,0 1-15,3 0 16,5 2-16,-14 0 0,-3 0 15,8-2-15,3 1 0,-27 0 0,3 1 16,8 1-16,7 0 0,-4-1 16,-2 0-16,9-1 0,6-1 15,-9 1-15,-6 1 0,6 2 16,4 1-16,-6-1 0,-4-1 16,4-4-16,3-3 0,-5 6 15,-3 5-15,7-3 0,6 1 0,-8-3 16,-3-1-16,5 0 15,3 2-15,-10-1 0,-5 0 16,6 0-16,5 2 0,-6-1 0,-2 1 16,3 0-16,3 1 0,-7-4 15,-6-2-15,8 4 0,7 4 16,-9-2-16,-5 0 0,4-1 16,6 0-16,-7 0 0,-4 1 15,8-1-15,5 2 0,-9-4 16,-3-2-16,3 0 0,3 2 0,-8-1 15,-5 1-15,8-1 0,8 2 16,-11 0-16,-5 0 0,8-1 16,8 1-16,-11-1 0,-7 0 15,7 0-15,5-1 0,-10 1 16,-6 1-16,9-2 0,6-2 16,-6 5-16,-7 3 0,6-4 15,4-3-15,-8-1 0,-4-1 16,8 2-16,6 0 0,-8 3 0,-4 4 15,6-4-15,6-1 0,-9 0 16,-3 2-16,7 0 0,4 1 16,-7-2-16,-7-2 0,7 3 15,9 0-15,-9-1 0,-4-2 16,10 4-16,4 2 0,-9 0 16,-6 1-16,8-2 0,7-1 0,-10 0 15,-7 2-15,9-3 0,6-1 16,-8 0-16,-6 2 15,10 0-15,7 2 0,-8-3 0,-6-1 16,5 2-16,4 0 0,-3 5 16,-1 0-16,5-4 0,2-3 15,-3 3-15,-4 4 0,4-6 16,4-2-16,-6 0 0,-6 0 16,8 2-16,7 1 0,-6 0 15,-4-1-15,5 0 0,5 2 0,-4-1 16,-4 2-16,4-3 0,4 0 15,-4-1-15,-4-1 16,9 1-16,5-1 0,-9 2 0,-3 0 16,7-1-16,4 0 0,-2 1 15,-3 0-15,7-1 0,6 0 16,-8 0-16,-3 1 0,5 0 16,5 0-16,-5 1 0,-4 1 15,8-1-15,1-1 0,-3 3 0,-2 2 16,10 1-16,3 1 0,-1-7 15,-1-5-15,3 3 0,4 2 16,-4 1-16,-3-1 0,6-4 16,7-1-16,-3 0 0,0 1 15,7 3-15,4 1 0,-1-2 16,-1-1-16,3-1 0,3 0 16,-2-1-16,1 1 0,4 0 0,2 3 15,-1 3-15,2-2 16,1 3-16,7 2 0,7 0 0,-4 2 15,-1 0-15,-6 0 0,8-2 16,2-2-16,6-1 0</inkml:trace>
  <inkml:trace contextRef="#ctx0" brushRef="#br0" timeOffset="202052.6432">6743 10359 0,'0'0'0,"0"0"0,0 0 16,0 0-16,-20-12 0,20 12 15,0 0-15,-29-7 0,17 5 0,-1 0 16,-5 1-16,0 1 0,0-1 15,-4 2-15,-3 0 0,-8 2 16,0 0-16,-3 0 0,-4 1 16,0 4-16,0 2 0,-13 5 15,-1-2-15,3 3 0,4-1 16,-11 10-16,0 4 0,7-4 0,6-2 16,-7 7-16,3 4 15,6-2-15,5 2 0,2 4 0,4-1 16,10-8-16,3 1 0,3 6 15,3 5-15,9-4 0,6-2 0,4 0 16,7-3-16,-1-5 16,4-2-16,11-2 0,10 1 15,1-3-15,-1-3 0,17 1 16,9-2-16,-2-3 0,1-4 0,8-1 16,4-2-16,0-2 15,-1-1-15,38-2 0,-6-3 16,-13-1-16,-8 0 0,2-3 0,1-3 15,-11 2-15,-6-1 0,3-4 16,3-2-16,-14 0 0,-8 2 16,0-7-16,0-4 0,-8 2 15,-9 3-15,1-5 0,-1-3 16,-8-1-16,-7 0 0,-7-5 16,-3-4-16,-3 6 0,-1 6 0,-4-7 15,0-1-15,-7 1 0,-1 3 16,-3-1-16,0-1 0,0 12 15,-2-4-15,-6 0 0,-6-2 16,2-1-16,3-1 0,-11-1 16,-7-1-16,-5 2 0,0 1 15,-14 1-15,-8 0 0,-2 4 0,2 3 16,-55-8-16,-4 4 16,7 4-16,6 4 0,-17 9 15,-13 6-15,42-1 0,31 0 0,20-1 16</inkml:trace>
  <inkml:trace contextRef="#ctx0" brushRef="#br0" timeOffset="213953.0497">8062 10940 0,'0'0'15,"0"0"-15,0 0 0,0 0 0,0 0 16,0 0-16,22-10 0,-22 10 16,0 0-16,22-2 15,-22 2-15,26 0 0,-13 1 0,1-1 16,3 1-16,2 0 0,1 0 16,5 0-16,1 1 0,12-1 15,1 1-15,1 0 0,2 0 16,1 0-16,2 1 0,14 0 15,-1 0-15,-1-1 0,1 1 0,8-1 16,1 1-16,0-1 16,1 0-16,9 0 0,-1 1 15,-5 1-15,-1 0 0,6 2 0,-3-3 16,-3 1-16,1-1 0,29 0 16,-6-1-16,-8 3 0,-5 3 15,1-8-15,0-4 0,-6 2 16,-5 1-16,1 4 0,0 3 15,-3-6-15,0-4 0,0 3 16,3 1-16,-3 1 0,1-1 0,0 2 16,2 0-16,-1-2 0,1 0 15,-2 0-15,-1 0 0,-1 3 16,0 2-16,-1-4 0,1-4 16,-1 0-16,1-1 0,1 3 15,4-1-15,-3 0 0,-1-1 16,1 0-16,2 3 0,-3-3 15,0 1-15,-4 7 0,-1 2 16,1-4-16,1-5 0,5 1 0,2 0 16,-2-1-16,-2 0 0,3 2 15,2 2-15,-2 1 0,-3 2 16,-1-2-16,-1 0 0,-5-1 16,-2-3-16,-5 4 0,-3 1 15,-6 1-15,-3 0 0,-5-1 16,-4-3-16,-13-1 0,-9-1 15,-4 0-15,-3 1 0,-2-1 0</inkml:trace>
  <inkml:trace contextRef="#ctx0" brushRef="#br0" timeOffset="215137.0745">11189 10112 0,'0'0'0,"0"0"0,0 0 16,0 0-16,0 0 0,-29-7 15,29 7-15,-33-2 0,15 3 0,-5 2 16,-5 1-16,0 1 16,1 0-16,-15 5 0,-5 0 15,0 2-15,0 2 0,-15 8 16,-14 8-16,10 1 0,7 0 0,-8 12 16,1 4-16,11-2 0,7-1 15,1 10-15,5 1 0,10-7 16,8-5-16,13 26 0,16-1 15,7-12-15,5-9 0,25-4 16,17 0-16,2-8 0,2-5 0,24-3 16,18-1-16,-7-8 15,-4-5-15,23-5 0,16-2 16,-19-5-16,-10-3 0,14-9 16,9-5-16,-19-1 0,-13-2 0,2-6 15,0-6-15,-15 3 0,-8 3 16,-4-12-16,-4-7 0,-16-1 15,-9-4-15,-12-2 0,-8-3 16,-10 8-16,-7 4 0,-11-15 16,-8-9-16,-2 10 15,-2 6-15,-22-1 0,-14-2 0,0 8 0,0 7 16,-21 0-16,-15 1 16,7 9-16,6 8 0,-23 2 0,-14 3 15,9 7-15,6 5 0,-19 14 16,-12 8-16,10 1 0,9-1 0,-9 14 15,-6 9-15,19 0 16,12 1-16,1 11 0,1 9 16,21-8-16,12-1 0,15 5 15,10 7-15,14-9 0,9-8 0,21 4 16,14 0-16,5-7 0,5-5 16,27 1-16,16-2 15,-4-8-15,0-6 0,26-2 0,19 0 16,-8-5-16,-5-2 0,14-10 15,8-6-15,-18-7 0,-12-3 16,15-6-16,10-4 0,-21 1 16,-13-1-16,-2-12 0,-2-6 15,-13 1-15,-7 0 0,-9-6 16,-6-3-16,-10 4 0,-7 2 0,-6-11 16,-7-7-16,-7 6 0,-5 5 15,-13-1-15,-9-1 0,-4 4 16,-3 1-16,-13-7 0,-10-6 15,-2 13-15,-1 7 0,-19 3 16,-15 1-16,2 8 0,3 6 0,-20 3 16,-13 2-16,11 9 0,6 4 15,-22 15-15,-15 7 16,18 3-16,13 2 0,-10 16 0,-7 13 16,23-5-16,15-2 0,7 9 15,2 8-15,17-7 0,12-5 0,20 9 16,15 5-16,11-9 15,8-8-15,26 2 0,21 0 16,5-8-16,5-7 0,31-4 16,20-1-16,-10-9 0,-5-5 0,24-5 15,17-5-15,-13-7 16,-10-3-16,15-4 0,8-5 0,-22-3 16,-17-2-16,-5-11 15,-1-8-15,-21 1 0,-11-3 0,-14-15 16,-8-11-16,-16 1 15,-11-2-15,-27-16 0,-17-12 16,-7 17-16,-5 11 0,-28 1 0,-19 0 16,-21 4-16,-14 2 0,-31 13 15,-22 7-15,-8 18 0,-5 11 16,57 2-16,40 2 0,26 0 0</inkml:trace>
  <inkml:trace contextRef="#ctx0" brushRef="#br0" timeOffset="225386.694">12937 11050 0,'0'0'0,"0"0"16,0 0-16,23-6 0,-23 6 0,26-1 16,-9 0-16,3 1 0,2 1 15,11-1-15,5-1 16,2 1-16,2 2 0,17 1 0,6 1 16,-3 2-16,-2 1 0,21 1 15,6 0-15,9 1 0,-7-2 16,17 1-16,0 0 0,-10-1 15,-8 0-15,42 2 0,-6 0 16,-19-2-16,-10 1 0,-3 0 16,-1 0-16,-10-1 0,-7 0 15,1-6-15,1-4 0,-8 2 16,-6-2-16,-5-2 0,-2-2 0,-5 1 16,-5 1-16,-4 2 0,-4 0 15,-4-3-15,-2-1 0,0 1 16,0 0-16,-9 1 0,-7 1 15,-2 2-15,-4 2 0,-1-1 16,-2 0-16,-4 0 0,0 1 16,0 0-16,-2 0 0,-2 3 15,-6 1-15,-2-3 0,-2 1 0,2-1 16,3 1-16,1-2 0</inkml:trace>
  <inkml:trace contextRef="#ctx0" brushRef="#br0" timeOffset="228036.5842">4204 12170 0,'0'0'16,"0"0"-16,0 0 0,0 0 0,25-3 15,-25 3-15,29-3 16,-14-1-16,3 0 0,4 1 0,4 1 15,6 0-15,-2-1 0,3 0 16,2-1-16,-1 1 0,2-1 16,8-1-16,1-1 0,-2 2 0,-2 1 15,7 0-15,1 0 16,-4-2-16,-2 0 0,3 1 0,3 0 16,-3 1-16,-4 0 0,9-1 15,2-2-15,-6 3 0,-3 3 16,4-3-16,3-2 15,-1 0-15,-3 1 0,3 3 0,1 3 16,-1-3-16,1-2 0,11 1 16,2 1-16,-7 4 0,-6-1 0,7-1 15,5-1-15,-7-1 16,-4 0-16,29 0 0,-5 1 16,-10 2-16,-4 0 0,2 0 15,1-1-15,-9 0 0,-5-1 0,5 2 16,1 2-16,-1-4 0,0-3 15,1-1-15,1 0 0,-6 3 16,-2 3-16,5-3 0,4 0 16,-4 0-16,-2 0 0,5-3 15,1 0-15,-6 0 0,-5-2 0,3 1 16,5-2-16,-5 5 0,0 2 16,5 0-16,5 0 15,-8-4-15,-4-3 0,3 2 0,4 2 16,1 0-16,-4 0 0,5 0 15,3 2-15,-6-1 0,-4-1 0,7 1 16,4-2-16,-7 1 16,-3 2-16,5-2 0,5-2 15,-5 4-15,-3 2 0,3 0 16,3-1-16,-6 1 0,-3 1 0,4-5 16,3-1-16,-2 1 0,-2 0 15,5 5-15,2 1 16,-6-5-16,-5-3 0,9 5 0,6 3 15,-6 1-15,-4 1 0,7-2 16,3-3-16,-4 1 0,-5-2 0,7 1 16,4-2-16,-7 4 0,-5-1 15,4 0-15,5 0 16,-5-2-16,-4 0 0,7 1 0,4 0 16,-8-1-16,-5 1 0,6-3 15,1-1-15,-4 4 0,-2 2 16,4-2-16,1-1 0,-4-2 15,-3-1-15,4 2 0,4 0 16,-7 3-16,-5 1 0,9 1 16,3 0-16,-5-1 0,-3-1 0,3 0 15,4 1-15,-6-3 0,-4 0 16,2-1-16,2 1 0,-3 3 16,-2 3-16,4-3 0,2 0 15,-3-1-15,-3-2 0,4 1 16,2-2-16,-7 1 0,-5-2 15,8 5-15,4-1 0,-6-2 0,-2-5 16,2 4-16,5 3 16,-4 0-16,-3 2 0,2-4 15,2-2-15,-4 3 0,-1 3 0,6-2 16,4-1-16,-3-3 16,-2-1-16,6 3 0,3 0 15,-12-2-15,-11 0 0,6 0 0,3 3 16,-1-1-16,-1-1 0,1 1 15,2 1-15,-3-2 0,-1 1 16,5-3-16,5 1 16,-15-1-16,6-2 0,16 1 0,-8 2 15,1 3-15,-1 0 0,-5 1 16,-3 1-16,-1-5 0,0-3 16,0 6-16,1 3 0,1-2 15,1-2-15,-15-4 16,3 0-16,7 4 0,8 2 15,-5-2-15,-4-2 0,24 0 16,-4 1-16,-28 0 0,-2-1 0,24 1 16,0 1-16,-21 0 15,-1 0-15,18-2 0,1 0 16,-25 1-16,0-1 0,22-1 16,-1 1-16,-19 1 0,-1 0 0,5-1 15,3 0-15,-5-1 0,-6 2 0,3-1 16,3 0-16,-5 2 15,-2 1-15,0-2 0,0 0 16,-5 0-16,-2 2 0,0 2 16,0 2-16,-6-5 0,-2-2 0,-2 2 15,1 1-15,-4 1 0,-2-1 16,-2 2-16,-5-1 16,1 0-16,2 0 0,1-1 0</inkml:trace>
  <inkml:trace contextRef="#ctx0" brushRef="#br0" timeOffset="232152.6674">8621 12940 0,'0'0'0,"0"0"0,0 0 16,27 0-16,-27 0 0,25 0 0,-11 0 16,4-1-16,2-2 0,7 0 15,2-1-15,0 0 0,0 0 16,5-1-16,1 2 0,0 0 15,0 0-15,13-1 0,3-1 16,-3 1-16,1 0 0,12 2 16,3 1-16,-4-2 0,-4 1 0,15-1 15,1 3-15,-2 0 0,-3 3 16,13-2-16,1 2 0,-9 1 16,-7 2-16,34 2 0,-5-1 15,-13 0-15,-7-2 0,7 2 16,3 3-16,-6-2 0,-7-2 15,5 2-15,5 1 0,-6-2 16,-2-2-16,4 1 0,3 1 16,-7-2-16,-6 1 0,7-4 15,4 0-15,-8 2 0,-6 0 16,5 0-16,5-1 0,-9 2 0,-6 1 16,4-4-16,4-4 0,-6-1 15,-2-2-15,-1 1 0,2 1 16,-6-1-16,-5 0 0,8-2 15,5 1-15,-11 1 0,-7 2 16,6-2-16,4 0 0,-2 0 16,-2 0-16,3-1 0,0-1 15,-1 2-15,-1 3 0,2-1 16,1 0-16,-7 4 0,-3 2 0,8-4 16,5-3-16,-8-1 0,-5-1 15,4 1-15,3 1 16,-2 1-16,-2 1 0,2-1 0,0 0 15,0 0-15,-2-2 0,3 0 16,0 1-16,-2-1 0,-2 1 16,6-1-16,3 2 0,-7 1 15,-7 1-15,8-1 0,5 0 16,-7 1-16,-5 1 0,3 0 16,3-1-16,-3-1 0,-2 0 0,2 1 15,3-1-15,-4 1 0,-2 1 16,1-2-16,0-1 0,-1 2 15,-2 3-15,3 1 0,3 1 16,-20-4-16,2-2 0,17 3 16,-1 1-16,-18-2 0,3 0 15,2 0-15,3 2 0,-2 0 16,-1 0-16,4-2 0,2-2 16,-6 1-16,-3 1 0,4 1 0,3 2 15,-4-3-15,-1-1 0,-5 2 16,0 1-16,-1-1 0,0 0 15,0 2-15,2 2 0,-6-2 16,-5-2-16,-2 0 0,-2 1 16,-4 0-16,-2-2 0,0 1 15,-2 0-15,-3-2 0,-2-1 0,-7-3 16,-5-3-16,2 2 0,2 1 16,2 0-16</inkml:trace>
  <inkml:trace contextRef="#ctx0" brushRef="#br0" timeOffset="237823.6337">1180 14961 0,'0'0'0,"0"0"16,0 0-16,0 0 0,0 0 0,0 0 15,15-15-15,-15 15 0,0 0 16,17-13-16,-17 13 0,19-10 16,-10 5-16,3-1 0,2 1 15,-1 1-15,4 1 0,2 0 16,3 1-16,1-1 0,-1 0 15,10 1-15,6 1 16,-1-1-16,2 1 0,12 0 0,2 0 16,-3 0-16,-2 1 0,15 1 15,0 1-15,-5-2 0,-4-1 0,14-1 16,2 2-16,-8-1 0,-4-1 16,15 1-16,3 0 0,-12-1 15,-8 0-15,30 0 0,-2 0 16,-30 1-16,-3 0 0,28-2 15,-3 0-15,-11 2 0,-7 2 0,7-2 16,5-2-16,-9 2 16,-2-1-16,2 2 0,1 0 15,-4-1-15,-2-2 0,6 3 16,6 2-16,-7 0 0,-5 1 0,3 0 16,8-2-16,-9 0 0,-4 0 0,9 0 15,6 0-15,-8 0 16,-6 0-16,8-1 0,5 1 15,-8 1-15,-7 2 0,10-3 16,6-2-16,-8 1 0,-6-1 0,10 2 16,4 0-16,-12 2 15,-7 0-15,10-3 0,7-2 16,-9 0-16,-2 0 0,3 0 0,5 0 16,-8-1-16,-2 2 0,6-2 15,5 1-15,-11 0 0,-8-1 0,7 0 16,4 1-16,-4-1 15,-3 0-15,4 3 0,2 0 16,-6-2-16,-3-3 0,3-2 16,4-3-16,-9 4 0,-4 2 0,6 1 15,7 1 1,-9 1-16,-7 1 0,8-2 0,6-3 16,-6 0-16,-4 0 0,5 0 0,0-1 15,-4 4-15,-1 3 0,3-2 16,4-2-16,-4 1 0,-3 1 0,2-1 15,1 1-15,-2-3 16,-1 0-16,2-2 0,1 0 16,-5 2-16,-5 4 0,7-2 0,4-4 15,-5 5-15,-3 3 16,3-4-16,4-1 0,-5 0 16,-2 0-16,4 1 0,2 0 15,-19 1-15,-1 0 0,26 1 0,1 2 16,-24-3-16,1-1 0,12-1 15,3 1-15,-8 1 0,-1 0 16,2 1-16,6 0 0,-2 0 16,-2-1-16,2 0 0,4 1 15,-2 0-15,-1 1 0,3-1 16,4-1-16,-7 1 0,-2-2 0,6 3 16,3 1-16,-5 0 0,-5 0 15,7 0-15,6-2 0,-7 1 16,-5 0-16,13 0 0,4-1 15,-14 0-15,-4 0 0,25 2 16,1 1-16,-29-2 0,0-2 0,24 0 16,0-1-16,-26 5 0,0 2 15,27 0-15,4-5 16,-25 0-16,-3 1 0,24 0 16,0-1-16,-9 1 0,-6 0 0,5 0 15,2 1-15,-7-1 0,-3-2 0,6 0 16,5 0-16,-7-3 15,-7-2-15,9 6 0,7 5 16,-8-4-16,-5-1 0,5 2 16,5 1-16,-5 1 0,-4 1 0,5-3 15,4-3-15,-4 1 16,-1 2-16,6 0 0,5 3 16,-7-1-16,-6-2 0,3 0 15,4 0-15,-5-2 0,-4-2 0,7 4 16,7 3-16,-10-1 0,-5 2 15,7-2-15,8-1 0,-6-1 16,-2 0-16,7-2 0,5-1 16,-8 1-16,-6 1 0,7 0 0,6 0 15,-12 0-15,-6 0 0,10 0 16,6 2-16,-5-5 0,-2-3 16,4 3-16,4 1 0,-4 0 15,-4 0-15,6-2 0,3 0 16,-10 2-16,-7 2 0,10-2 15,7-2-15,-5 2 0,-6 2 0,10-1 16,5-2-16,-9 1 0,-7 1 16,5 0-16,3 0 15,-7-2-15,-5-4 0,9 2 16,6-1-16,-5 5 0,-3 4 0,4-5 16,5-3-16,-8-1 0,-5 1 15,6 1-15,4 2 16,-8-1-16,-7-1 0,8 3 0,5 3 15,-5-3-15,-5-3 0,4-1 16,3 0-16,-5 2 0,-3 0 0,7 1 16,5 0-16,-9 0 0,-4-2 15,6 2-15,4 1 16,-8-1-16,-3 0 0,4 0 0,4 0 16,-6 0-16,-4 0 0,5 2 15,3 0-15,-6-1 0,-5 0 0,5-1 16,2 1-16,-5 0 15,-3 1-15,0 2 0,1 2 16,-3-1-16,-5 0 0,3-3 16,1-2-16,-16 3 0,1 2 0,1-1 15,3-1-15,-3 1 0,-3 0 16,-3-2-16,-1 0 16,-4 2-16,-2 0 0,-1-2 0,-3-1 15,-2 0-15,-3 3 0,-5-4 16,-5-2-16,-1-2 0,0-3 0,2 2 15,2 0-15,2 2 16</inkml:trace>
  <inkml:trace contextRef="#ctx0" brushRef="#br0" timeOffset="247406.8764">5959 15775 0,'0'0'0,"0"0"16,0 0-16,0 0 0,28 1 0,-13 0 16,0-1-16,3 2 15,1-1-15,3 0 0,3 0 16,8 0-16,0 0 0,5 0 16,2 0-16,1-1 0,-4 0 0,14 0 15,4 1-15,8 0 0,-3 0 16,3 0-16,-2-1 0,1 0 15,-4 0-15,13-2 0,1 1 16,-6 0-16,-4 1 0,10-1 16,-1 1-16,-6-1 0,-3 1 0,32-1 15,-4 0-15,-1-1 16,1 1-16,-3 0 0,0 2 16,-18 1-16,-13 0 0,7-1 15,3 1-15,-1-1 0,0-2 0,9 2 16,7 0-16,-8 1 15,-8-2-15,2 1 0,2 1 0,3 0 16,3 1-16,-2-1 0,-1-1 16,-3 4-16,-4 2 0,2-5 15,3-3-15,-3 1 0,-1 1 0,6 0 16,6 0 0,-9 1-16,-5-1 0,1 1 0,2-1 15,-6 2-15,0 0 0,3-6 0,3-3 16,-1 6-16,-1 5 0,17 0 15,12 1 1,-14-7-16,-9-4 0,-3 2 0,-2 2 16,2 2-16,2 1 0,-1-2 15,1-1-15,-6-2 0,-2-2 0,8 5 16,7 2 0,2-1-16,0 1 0,-15-5 0,-11-1 15,11 2-15,8 3 16,-2 1-16,-3 1 0,4-3 15,3-1-15,-14-1 0,-8-1 0,8-1 16,6 1-16,-3 5 0,-4 4 0,5-3 16,4-2-16,-11-2 15,-10 0-15,10-1 0,7-1 16,-5 2-16,-3 3 0,5-4 0,3-2 16,-9 2-16,-8 0 0,8 1 15,6 0-15,-5-1 0,-3-1 16,5-1-16,4-3 0,-7 3 15,-4 1-15,5 2 0,4 2 16,-12-6-16,-6-4 0,9 3 16,5 2-16,-10 3 0,-5 0 0,5-6 15,5-6-15,-6 3 16,-3 0-16,5 1 0,1 1 16,-5 4-16,-3 2 0,1-2 0,0-1 15,-2 1-15,-3 1 0,2 1 16,-1 2-16,-8-3 0,-5-1 15,5 1-15,3 3 0,-6 0 16,-4-1-16,-14 1 0,0 1 16,-3 1-16,0 0 0,-2-3 15,-1-2-15,-2 3 0,0 0 0,0 0 16,-6 0-16,-3-2 16,-2-2-16,3 1 0,3 1 15,0 0-15</inkml:trace>
  <inkml:trace contextRef="#ctx0" brushRef="#br0" timeOffset="249936.7298">6113 16676 0,'0'0'16,"0"0"-16,0 0 0,0 0 0,0 0 15,0 0-15,0 0 0,0 0 16,0 0-16,0 0 0,0 0 15,0 0-15,0 0 0,0 0 16,0 0-16,0 0 0,0 0 16,0 0-16,0 0 0,0 0 15,0 0-15,0 0 0,0 0 16,0 0-16,0 0 0,0 0 16,0 0-16,0 0 0,0 0 0,0 0 15,-23 3-15,23-3 0,0 0 16,-21 5-16,21-5 0,0 0 15,-23 3-15,23-3 0,0 0 16,-24 0-16,15 0 0,-1 1 16,0 0-16,0 0 0,-2 0 0,0 1 15,-3-2-15,3 1 16,-2-1-16,0 1 0,-2-1 16,2 0-16,0 0 0,-2 0 15,-4 1-15,3-1 0,0 0 0,1 0 16,-1 1-16,0-1 0,1 1 15,-6-1-15,0 1 0,0-1 16,-1 2-16,2-1 16,1 0-16,1 0 0,0 0 0,1 0 15,-3 0-15,0 0 0,0 0 16,1-1-16,1 0 0,0 1 0,2 0 16,-1-1-16,-3 0 15,1 0-15,2 1 0,-3 0 0,2 1 16,1-1-16,3 1 0,-3 0 15,2-1-15,-3 0 16,-1 1-16,-2 0 0,3-1 16,1 1-16,1-1 0,2 1 0,0 0 15,1-1-15,-2 0 0,-1 0 16,0-1-16,1 1 0,-2 2 0,2-1 16,0-2-16,1 2 15,0 0-15,0 1 0,0-1 0,-1 0 16,1-2-16,-2 0 0,1-1 15,-2 1-15,3 2 0,0 0 16,3 1-16,-1-1 0,-2-1 16,2 1-16,0 0 0,1-1 15,0 0-15,-3 0 0,0-1 16,1 2-16,-1 0 0,3 0 16,-1-2-16,2 1 0,1 2 0,1-2 15,2 1-15,0-1 16,-1 0-16,2 0 0,-1 1 0,1-2 15,2 0-15,1 0 0,-1 0 16,1 1-16,0 0 0,1-1 16,-1-1-16,3 1 0,-2 1 0,2-1 15,0 0-15,-2 1 16,2-1-16,-2 0 0,2 0 16,-1-1-16,1 1 0,0 0 15,-4-2-15,4 2 0,0-2 0,0 2 16</inkml:trace>
  <inkml:trace contextRef="#ctx0" brushRef="#br0" timeOffset="255019.899">6916 14845 0,'0'0'0,"0"0"0,0 0 15,0 0-15,0 0 0,-17-23 16,17 23-16,0 0 0,-24-18 0,12 13 16,-3 0-16,-2 1 15,-3 1-15,-4-1 0,-3 1 16,-4 2-16,-1 0 0,-12 1 0,-3 1 16,-7 2-16,1 1 0,-3 3 15,-3 2-15,-7 2 0,4 2 16,1 2-16,-1 2 0,-8 6 15,5 1-15,3 3 0,-3 1 16,3 1-16,7-3 0,0 6 16,1 4-16,7-3 0,9-2 0,-16 17 15,6-4-15,10-4 16,7-4-16,10-1 0,8-2 16,8-16-16,1-1 0,0 6 0,3 2 15,-1-6-15,2-1 0,2 4 16,2 4-16,1-7 0,2 0 15,6-2-15,2 0 0,8-2 16,-1-2-16,6 2 0,4 0 16,-1-2-16,2-1 0,6 1 15,4-3-15,0-1 0,2-1 0,5-1 16,6 0-16,-4 0 0,-4 0 16,14 0-16,4-1 0,-2-1 15,-6 2-15,5-3 0,2 0 16,-6-1-16,-4 0 0,33-1 15,-2 1-15,-10 0 0,-5 0 0,1-1 16,2 2-16,-9-2 16,-6 1-16,7-2 0,7 1 15,-11-1-15,-5-1 0,6 1 16,5 1-16,-2 0 0,-3-1 0,3-2 16,2-2-16,0 3 0,-1 2 15,3-1-15,3 0 16,-11 1-16,-5 1 0,5-2 0,6-1 15,-5 0-15,-4-1 0,5 1 16,4 0-16,-1 1 0,0-1 0,-3-2 16,1-1-16,-3-2 0,-2-1 15,4-1-15,3 0 16,-7 1-16,-4 0 0,6 0 0,6-1 16,-4-2-16,-3-2 0,4 3 15,3 2-15,-8 1 0,-3 2 16,6-2-16,6 1 0,-5 1 15,-2 1-15,4 1 0,2 1 16,-5 0-16,-4-2 0,8 0 16,3-1-16,-8 2 0,-7 1 0,7 0 15,3 0-15,-4 0 16,-1 0-16,9-2 0,9-1 16,-20 0-16,-12 0 0,4-1 0,2-1 15,-7-3-15,-4 0 0,5-3 16,3-2-16,-11 1 15,-5-2-15,4-2 16,1-3-16,-8 3 0,-6 1 16,-11 3-16,-7 3 0,-2-9 15,0-4-15,-3 2 0,-2 4 0,-1 7 16,-2 0-16,0-2 0,-1 0 16,-3-4-16,-6-2 15,-1-2-15,-3-1 0,-5 1 0,-3-1 16,0 2-16,2 2 0,-11-5 15,-7-1-15,2 1 0,3 2 0,-9-1 16,-5 1-16,-1 1 0,0 1 16,-16-7-16,-5-2 15,9 5-15,6 3 0,-42-5 16,-1 5-16,15 1 0,12 2 0,-11-1 16,-9 0-16,11 3 0,7 2 15,-16 0-15,-9 1 16,10 2-16,9 2 0,-13 0 0,-9 1 15,8 3-15,7 1 0,-17 0 16,-11-1-16,18-2 0,12-1 0,-19 5 16,-12 4-16,13 1 0,11 1 15,-18 0-15,-9-2 16,12-2-16,12 1 0,-10 4 0,-6 5 16,15-1-16,10-1 0,-13 1 15,-9 0-15,18-2 0,11 1 16,-6 1-16,-4 2 0,10 0 15,9 1-15,-3-2 0,-1-1 16,16 1-16,13 0 0,-7 1 16,-6 2-16,4 0 0,3 0 0,-10 3 15,-6 1-15,21-5 0,15-4 16,10-3-16</inkml:trace>
  <inkml:trace contextRef="#ctx0" brushRef="#br0" timeOffset="337751.9199">636 18627 0,'0'0'0,"0"0"16,0 0-16,8 19 0,-8-19 0,0 0 15,11 20-15,-5-13 0,-1 0 16,0-2-16,-1 1 0,-2-2 16,1-1-16,-3-3 0,-3 1 15,1-1-15,1 0 0,-2 0 16</inkml:trace>
  <inkml:trace contextRef="#ctx0" brushRef="#br0" timeOffset="442056.7637">5657 1280 0,'0'0'0,"0"0"0,0 0 16,0 0-16,0 0 0,-9-23 16,9 23-16,0 0 0,-3-24 0,4 15 15,4 1-15,3-2 0,3 2 16,4-1-16,7-2 16,3 3-16,0-1 0,15 0 0,7 1 15,-2 4-15,3 1 0,13 6 16,3 3-16,3 1 0,-10-1 0,6 7 15,-4 4-15,-11-1 16,-13-1-16,-9 2 0,-7 1 16,-7 1-16,-3 1 0,-12 0 15,-13 0-15,-5-1 0,-4-1 0,-15 4 16,-10 2-16,0 0 0,1 1 16,-7 3-16,-5 1 0,-1 0 15,4-4-15,-11 7 0,16-8 16,16-7-16,11-7 0,13-4 15,10-4-15,3-2 0,-4 1 0,15-3 16,8-3-16,2 3 0,1-2 16,11 1-16,10 0 15,1-2-15,-2-1 0,9 2 16,5 4-16,-6 0 0,-5 0 0,8 2 16,1 1-16,-8-1 0,-4 0 0,-12-1 15,-8 0-15,-7-1 16</inkml:trace>
  <inkml:trace contextRef="#ctx0" brushRef="#br0" timeOffset="442473.4853">6928 1299 0,'0'0'0,"0"0"0,0 0 0,0 0 15,0 0-15,0 0 0,0 0 16,-29-4-16,29 4 0,-19 4 16,19-4-16,-27 11 0,27-11 0,-29 17 15,13-3-15,-2 1 0,1 2 16,1 10-16,3 2 0,4-1 16,1-1-16,7-1 0,3 1 15,5 1-15,1-2 0,6-6 16,6-4-16,2-3 0,1-4 0,7-7 15,3-4-15,1-3 16,0-2-16,7-8 0,0-5 16,-3-1-16,-2 0 0,2-4 15,-1-1-15,-14 1 0,-3-2 0,-6-6 16,-5 2-16,-6 3 0,-6 5 16,-13 0-16,-11 2 0,-2 7 15,-1 3-15,-7 4 0,-6 4 16,2 4-16,2 5 0,1 4 15,-3 4-15,10 0 0,8 2 0,4-5 16,6-2-16,3-2 0</inkml:trace>
  <inkml:trace contextRef="#ctx0" brushRef="#br0" timeOffset="443123.2099">6800 2074 0,'0'0'16,"-9"3"-16,-5 1 0,-2-3 0,-1 1 16,-11 2-16,-7 0 0,1-1 15,-5 0-15,-12-1 0,-2-2 16,-1-1-16,3-2 0,-14-1 15,-5-1-15,4 0 0,4 0 16,-13-7-16,0-5 0,-3-3 0,7 0 16,2-4-16,1-2 0,8-1 15,8-1-15,-22-15 0,8-2 16,13 3-16,6-1 0,8-5 16,5-2-16,9 5 0,3 6 15,9-1-15,6 0 0,5-2 16,2-3-16,9-6 0,7-5 15,8 9-15,6 7 0,10-5 16,6-3-16,5 3 0,2 5 0,13 0 16,9-1-16,-1 8 0,1 7 15,11 3-15,9 3 16,-6 1-16,-2 1 0,12 5 0,11 4 16,-6 4-16,-4 5 0,12 6 15,5 4-15,-11 2 0,-7 0 16,6 6-16,8 4 0,-15-4 15,-6-2-15,-3 7 0,0 5 16,-15 1-16,-11 3 0,1-2 16,-3 1-16,-12 7 0,-8 6 0,-5 2 15,-2 3-15,-8-5 0,-6-2 16,-12 8-16,-5 4 0,-9-4 16,-4-7-16,-10 2 0,-7 0 15,-2-4-15,-1-3 0,-13 1 16,-12 2-16,-3-8 0,-6-7 15,-17 8-15,-11 3 0,-2-5 16,-1-1-16,-18 6 0,-14 6 16,10-2-16,7 1 0,35-14 0,23-8 15,17-6-15</inkml:trace>
  <inkml:trace contextRef="#ctx0" brushRef="#br0" timeOffset="450640.5291">5032 6549 0,'0'0'0,"0"0"16,34-2-16,-14 1 0,2 0 0,22-2 16,12 2-16,5-1 15,5-2-15,22 0 0,24-2 16,7 0-16,-15 2 0,11 1 15,-5 1-15,12-1 0,-27 2 0,-34 3 16,-23 2-16,-20 1 0,-14 1 16,-19 0-16,-14-1 0,10-1 15,6-2-15,3 0 0</inkml:trace>
  <inkml:trace contextRef="#ctx0" brushRef="#br0" timeOffset="450791.0657">5368 6743 0,'0'0'16,"0"0"-16,0 0 0,5 19 0,-5-19 15,6 22-15,-2-8 0,2 2 16,-3 0-16,1 2 0,1 0 16,-1-2-16,0-3 0,1 2 15,-2-3-15,0-2 0</inkml:trace>
  <inkml:trace contextRef="#ctx0" brushRef="#br0" timeOffset="451023.8956">5463 6772 0,'0'0'0,"8"-2"16,6 0-16,1-1 0,3 1 0,7 2 16,4 0-16,-3 1 0,2 3 15,3 2-15,1 2 0,-6 1 16,-4 0-16,-6 1 0,-6 0 15,-5 0-15,-7 2 0,-8 1 16,-9 3-16,-3-2 0,-1 1 0,-8-1 16,-1 1-16,-2-2 0,2-2 15,-6-1-15,3-3 0,4-6 16,8-4-16,4 0 0,4 1 16,5 1-16</inkml:trace>
  <inkml:trace contextRef="#ctx0" brushRef="#br0" timeOffset="451275.7576">5834 6531 0,'0'0'0,"0"0"16,0 0-16,0 0 0,0 0 0,10 25 15,-10-25-15,7 32 0,-5-11 16,1 8-16,1 8 0,-3 2 16,1 3-16,1 12 0,2 1 15,0 5-15,2-6 0,-2 3 16,-2-6-16,-1-7 0,-4-7 15,-3-4-15,-3-5 0,-2-4 0,-1 0 16,-11-7-16,-9-3 16,3-5-16,1-4 0,-5-6 15,0-5-15,4-3 0,3-4 0,7-8 16,2-9-16,5 7 0,2 5 16,3 5-16</inkml:trace>
  <inkml:trace contextRef="#ctx0" brushRef="#br0" timeOffset="451407.3273">6482 6418 0,'0'0'0,"10"-1"0,4 0 15,0 1-15,-2 1 0,5 3 0,-1 3 16,-2 1-16,0 3 0,-3 1 16,0-4-16,-4 0 0</inkml:trace>
  <inkml:trace contextRef="#ctx0" brushRef="#br0" timeOffset="451707.5473">6496 6719 0,'0'0'0,"0"0"0,0 0 16,33-2-16,-19 3 0,1 2 15,3 0-15,-1 2 0,-2 0 16,2 6-16,-2 4 0,-6 2 15,-4-1-15,-5 5 0,-4 4 16,-3 2-16,-4 0 0,-3 4 16,-5 1-16,3-4 0,0-2 15,5-2-15,4-4 0,0-2 0,3-2 16,6-5-16,7-2 0,4-2 16,6-4-16,7-3 0,7-3 15,0-4-15,-1-3 0,6-6 16,5-5-16,-5 2 0,-7 4 0,-6 2 15</inkml:trace>
  <inkml:trace contextRef="#ctx0" brushRef="#br0" timeOffset="451906.8002">6861 6529 0,'0'0'0,"0"0"0,0 0 16,38-5-16,-21 2 0,7 1 15,8 0-15,9-3 0,4 1 0,12-1 16,1 2-16,-6-2 0,-3 2 16,6-1-16,-7 0 15,-7 0-15,-4 1 0,-10-2 0,-7-1 16,-3 2-16,-6 1 0,-2-1 16</inkml:trace>
  <inkml:trace contextRef="#ctx0" brushRef="#br0" timeOffset="452057.2925">7256 6337 0,'0'0'0,"0"0"0,0 0 15,0 0-15,0 0 0,8 26 16,-8-26-16,1 30 0,-1-30 16,-1 40-16,-1-17 0,0 1 15,-1 0-15,2 3 0,-2-4 16,3-3-16</inkml:trace>
  <inkml:trace contextRef="#ctx0" brushRef="#br0" timeOffset="452274.7222">6970 6682 0,'0'0'0,"0"0"16,0 0-16,0 0 0,24-9 0,-24 9 16,45-10-16,-14 4 0,1 1 15,18-4-15,5 1 0,0 0 16,0 1-16,11 1 0,-2 0 15,4 2-15,-9 2 0,-4 0 16,-11 2-16,-12 3 0,-7 0 0,-12 5 16,-7 0-16,-11 2 0,-9 2 15,-10 2-15,-8 2 16,7-4-16,6-3 0,4-1 0</inkml:trace>
  <inkml:trace contextRef="#ctx0" brushRef="#br0" timeOffset="452437.1844">7103 6733 0,'0'0'0,"0"0"16,0 0-16,0 0 0,0 0 0,19 12 16,-19-12-16,17 14 0,-17-14 15,16 16-15,-9-9 0,-1 0 0,0-1 16,-2-2-16</inkml:trace>
  <inkml:trace contextRef="#ctx0" brushRef="#br0" timeOffset="452592.2316">6969 6888 0,'0'0'0,"0"0"0,0 0 0,0 0 15,28 0-15,-28 0 0,31-1 16,-31 1-16,39 1 0,-17 0 15,0 2-15,0-2 0,0 0 0,1 0 16,-3 0-16,-4 0 0</inkml:trace>
  <inkml:trace contextRef="#ctx0" brushRef="#br0" timeOffset="452791.8389">6894 7037 0,'0'0'0,"0"0"0,0 0 15,32-10-15,-15 6 0,10 0 16,7-2-16,3 0 0,4-1 0,16-2 16,4 1-16,11-2 0,-4 1 15,7 1-15,-5 2 16,-1-5-16,-9 0 0,-16 5 0,-8 2 16,-10-3-16,-7-3 0,-4 3 15,-6 1-15,-1 2 0</inkml:trace>
  <inkml:trace contextRef="#ctx0" brushRef="#br0" timeOffset="452974.1043">7437 6743 0,'0'0'0,"0"0"0,0 0 16,0 0-16,-20 20 0,20-20 0,-18 28 15,7-10-15,0 4 0,-2 4 16,1 5-16,-3 7 0,-1-1 0,0-1 15,-3-1-15,-1 1 0,3-3 16,2-7-16,3-5 16,2-3-16</inkml:trace>
  <inkml:trace contextRef="#ctx0" brushRef="#br0" timeOffset="453142.7923">7424 7065 0,'0'0'0,"0"0"0,0 0 16,15 17-16,-7-9 0,3 5 16,3 1-16,2 1 0,0 0 0,8 3 15,0-1-15,-3-3 16,-4-3-16,-2 0 0</inkml:trace>
  <inkml:trace contextRef="#ctx0" brushRef="#br0" timeOffset="453607.1088">8274 6563 0,'0'0'0,"0"0"0,0 0 0,0 0 15,0 0-15,-14 34 0,4-16 16,0 1-16,0 2 0,1 3 15,1 3-15,3-2 0,3 0 0,4 3 16,5-2-16,5-7 16,1-4-16,8-5 0,5-4 0,1-3 15,-1-2-15,9-5 0,4-2 16,-5-1-16,-3-2 0,1-5 16,-4-6-16,-6 1 0,-3-1 15,-8 1-15,-3 1 0,-5 0 16,-3 0-16,-5 2 0,-2 3 15,-1 4-15,-4 2 0,-2 5 16,-3 1-16,-1 3 0,0 2 0,1 6 16,0 5-16,2 3 0,1 2 15,2 6-15,1 5 16,2 2-16,2 2 0,2 9 0,4 2 16,2-6-16,3-2 0,0-6 15,2-3-15,0-4 0,-3-6 16,2-2-16,-1-2 0,2-4 15,-1-3-15,1-6 0,-1-4 16,-1 0-16,-1-1 0,0 2 16</inkml:trace>
  <inkml:trace contextRef="#ctx0" brushRef="#br0" timeOffset="453906.6258">8973 6530 0,'0'0'0,"0"0"0,0 0 16,-16 17-16,16-17 0,-18 20 0,3-5 15,1 1-15,-1 0 0,0-1 16,2 0-16,2 1 0,4-1 16,10-2-16,7-4 0,3-1 15,2-3-15,9-3 0,7-2 16,2 0-16,3-1 0,9-1 15,2-2-15,-5 2 0,-3 0 0,2 0 16,-3-2-16,-10 2 0,-6-1 16,-9 2-16,-6-2 15,-6 1-15,-5 0 0,-3-3 0,-7-1 16,5 1-16,0 0 0,3 1 16</inkml:trace>
  <inkml:trace contextRef="#ctx0" brushRef="#br0" timeOffset="454373.8415">9108 6553 0,'0'0'15,"0"0"-15,0 0 0,0 0 16,0 0-16,0 0 0,0 0 0,-2 29 16,2-29-16,-3 28 0,1-10 15,0 1-15,-2 4 0,1 2 16,0 7-16,-1 0 0,1 1 16,-1 6-16,0-4 0,0-4 15,-1-4-15,0 1 0,1-6 16,-2-5-16,1-5 0,-5-5 15,-5-3-15,3-4 0,0-3 16,-1-1-16,0-5 0,0 0 16,2-1-16,1-2 0,3-4 15,0 3-15,3 0 0,2 1 0,3-1 16,3 5-16,5 0 0,6 2 16,7 3-16,3 0 0,0 1 15,10 4-15,3 3 0,-4 1 16,-2 1-16,-3 2 0,-3 2 15,-3 1-15,-2 1 0,-5 1 16,-9-1-16,-8-1 0,-5 3 0,-9-1 16,-7 0-16,-5-1 0,-5-1 15,-16 3-15,-7-2 0,2 1 16,1-1-16,-4 0 0,4-2 16,8-1-16,7-1 0,7 0 15,7-5-15,7 0 0,6-2 16,15 1-16,10 0 0,6 0 15,9 1-15,13 1 0,13-2 16,2 2-16,0 1 0,20 4 0,6 1 16,-9 0-16,-7 1 0,-10-2 15,-13-2-15,-14-3 0</inkml:trace>
  <inkml:trace contextRef="#ctx0" brushRef="#br0" timeOffset="455007.5694">8685 7613 0,'0'0'0,"-30"4"16,-6 1-16,-14 3 0,-3 2 16,-27 3-16,-13 1 0,-14 1 15,3-2-15,-64 5 0,-18 2 16,16-4-16,15-2 0,-4-6 15,-2-1-15,18-1 0,11 0 0,-10-3 16,-11-4-16,18-6 16,10-3-16,0-2 0,1-4 15,13 0-15,12-2 0,-1-6 16,-2-7-16,20 0 0,12-1 0,5-13 16,7-6-16,10 2 0,12 1 15,4-9-15,2-7 0,11 5 16,5 2-16,11-9 0,6-6 15,9 1-15,6 3 0,17-5 16,9-2-16,5 6 0,1 6 0,22-9 16,16-4-16,-3 7 0,1 6 15,17-2-15,10 1 0,1 10 16,2 6-16,20 4 0,18 5 16,-8 4-16,-5 2 0,21 11 15,15 7-15,-12 8 0,-7 6 16,19 9-16,14 7 0,-15 8 0,-9 7 15,13 10-15,8 10 16,-17 1-16,-13 1 0,0 13 16,2 10-16,-15 1 0,-11 0 0,-4 15 15,-2 9-15,-24-12 16,-17-8-16,-13 9 0,-8 5 0,-23-12 16,-16-9-16,-20-2 0,-15-1 15,-8-9-15,-6-8 0,-21-3 16,-15-3-16,-7-6 0,-5-6 15,-24-5-15,-16-5 0,2-6 0,2-3 16,-34-1-16,-20 1 16,9-3-16,6-1 0,-26 1 0,-16-1 15,58-5-15,41-1 0,28-1 16</inkml:trace>
  <inkml:trace contextRef="#ctx0" brushRef="#br0" timeOffset="458123.7665">10987 6280 0,'0'0'0,"0"0"15,-20 16-15,20-16 0,-23 23 0,5-4 16,-5 7-16,-8 8 16,1 3-16,-17 18 0,-5 7 15,-5 10-15,4-6 0,-10 17 16,2 1-16,1-3 0,9-16 0,-6 11 15,13-19-15,19-16 0,11-12 16,18 3-16,9 1 16,-4-11-16,-3-6 0,-1-5 0</inkml:trace>
  <inkml:trace contextRef="#ctx0" brushRef="#br0" timeOffset="458324.7659">10696 6760 0,'0'0'0,"0"0"16,-3 32-16,1-14 0,-1 4 0,-2 17 15,-3 10-15,-1 3 0,0 3 16,-2 14-16,-2 10 0,3-12 16,4-9-16,1 0 0,3-8 15,2-12-15,2-7 0,2-12 16,0-8-16,-1-3 0,-1-2 0,0-1 15</inkml:trace>
  <inkml:trace contextRef="#ctx0" brushRef="#br0" timeOffset="458523.7694">11180 6348 0,'0'0'0,"0"0"0,0 0 16,22 11-16,-22-11 0,25 13 0,-10-1 16,-2-1-16,-1 1 0,-1 1 15,-1 0-15,-1 0 0,-1 1 16,-1 0-16,0-2 0,-2-1 0</inkml:trace>
  <inkml:trace contextRef="#ctx0" brushRef="#br0" timeOffset="458706.7715">10948 6620 0,'0'0'0,"0"0"0,0 0 15,32-7-15,-32 7 0,43-11 16,-11 5-16,3 0 0,1 2 16,14-3-16,1 0 0,7 3 15,-6-1-15,0 3 0,-5 4 16,-11-2-16,-7-2 0,-7 2 0,-4-1 15,-5 1-15</inkml:trace>
  <inkml:trace contextRef="#ctx0" brushRef="#br0" timeOffset="458890.7779">10838 6887 0,'0'0'15,"0"0"-15,0 0 0,28-10 16,-28 10-16,44-11 0,-10 5 15,2-2-15,2-2 0,15-3 16,3-1-16,9-1 0,-3 1 0,3 3 16,-8 3-16,-10 2 0,-9 2 15,-9 0-15,-14 0 0,-5 1 16,-2 2-16,-2-1 0</inkml:trace>
  <inkml:trace contextRef="#ctx0" brushRef="#br0" timeOffset="459090.8277">10861 7027 0,'0'0'15,"0"0"-15,28-9 0,-8 3 0,3 0 16,17-5-16,7-1 0,2 1 16,0 1-16,16-3 0,16-4 15,-6 3-15,-4 3 0,1-1 16,-9 1-16,-14 3 0,-9 3 0,-6 0 15,-9 2-15,-8 0 0</inkml:trace>
  <inkml:trace contextRef="#ctx0" brushRef="#br0" timeOffset="459440.9094">11159 7138 0,'0'0'0,"0"0"15,0 0-15,0 0 0,0 0 0,0 0 16,6 32-16,-6-32 0,2 29 16,-2-29-16,5 36 0,0-17 15,0 2-15,6-3 0,5-1 16,0-2-16,3-4 0,13-3 16,7-7-16,-3-3 0,0-4 0,9-4 15,1-2-15,-7-3 16,-4 1-16,-1-7 0,-7 1 15,-8-3-15,-8 1 0,-9-1 16,-6 2-16,-10 3 0,-9 4 0,-10 5 16,-9 4-16,-1 5 15,1 6-15,-6 2 0,-3 2 16,2 3-16,9 0 0,10 4 0,9 1 16,9-1-16,8-1 0,17-5 15,14-4-15,-8-1 0,-3-2 0,-5-1 16</inkml:trace>
  <inkml:trace contextRef="#ctx0" brushRef="#br0" timeOffset="459691.0778">12083 6810 0,'0'0'15,"0"0"-15,0 0 0,26-8 16,-26 8-16,39-9 0,-7 4 16,2-2-16,3 0 0,15-3 15,7 0-15,7 1 0,-5 3 0,7-4 16,-4-1-16,-10 3 0,-9 0 16,-2 0-16,-9 0 0,-14 3 15,-10-2-15,-2 4 0,-3-1 16,0 2-16</inkml:trace>
  <inkml:trace contextRef="#ctx0" brushRef="#br0" timeOffset="459891.0297">12557 6588 0,'0'0'0,"0"0"0,0 0 15,-10 23-15,10-23 0,-13 32 16,3-9-16,0 3 0,-1 2 0,-7 14 15,-3 4-15,0-1 16,2-2-16,-3 7 0,3-3 16,0-2-16,5-8 0,3-10 0,2-11 15,2-1-15,2-4 0,0-3 16</inkml:trace>
  <inkml:trace contextRef="#ctx0" brushRef="#br0" timeOffset="460056.9479">12483 6956 0,'0'0'16,"0"0"-16,0 0 0,17 14 0,-17-14 16,21 18-16,-7-8 15,0 2-15,1 0 0,1 1 16,3 0-16,4 2 0,0-3 0,-1-3 16,-2-3-16,-3-1 0,-4-4 15,-2 0-15,-1 1 0,-2-1 0</inkml:trace>
  <inkml:trace contextRef="#ctx0" brushRef="#br0" timeOffset="460363.663">12168 6559 0,'0'0'0,"0"0"0,0 0 16,-6 29-16,6-29 0,-7 39 15,0-6-15,1 2 0,1 1 0,-5 15 16,-3 14-16,3-8 0,3-7 16,1 4-16,-1-5 0,2-8 15,-1-6-15,0 2 0,2-6 16,2-10-16,1-4 0,5-5 16,4-2-16,3-2 0,2-3 0,9-1 15,8 1-15,-1 0 16,2 0-16,17 2 0,9-1 15,3-2-15,-1 0 0,21-3 16,6-3-16,-6-2 0,-3-1 0,12-1 16,-19 0-16,-21 3 0</inkml:trace>
  <inkml:trace contextRef="#ctx0" brushRef="#br0" timeOffset="460757.2135">13272 6538 0,'0'0'0,"21"-5"16,4 1-16,-3-1 0,3-1 0,18-2 16,20-1-16,-1-1 0,-1 1 15,13-1-15,-1-1 0,1 2 16,-10 2-16,-9 4 0,-12 3 15,-17 0-15,-10 1 0,-22 2 16,-15 2-16,-2 5 0,-4 2 0,-14 5 16,-10 2-16,-3 2 0,-2 1 15,-14 10-15,-1 3 16,8-2-16,7-3 0,-17 12 0,15-3 16,19-12-16,15-7 0,14-4 15,10-4-15,8-5 0,4 0 16,15-7-16,13-4 0,6-1 15,5 1-15,10-6 0,6-1 16,-9-4-16,-5 1 0,1 0 0,2 2 16,-10 2-16,-10 2 0,6-2 15,-12 4-15,-11 2 0</inkml:trace>
  <inkml:trace contextRef="#ctx0" brushRef="#br0" timeOffset="460973.6697">13788 6732 0,'0'0'0,"0"0"16,0 0-16,5 20 0,-5-20 0,0 26 16,-1-4-16,0 4 0,0 2 15,-2 15-15,1 5 16,0-1-16,0-1 0,0 6 0,-1-5 16,1-7-16,1-6 0,-2 1 15,-2-6-15,-1-5 0,-4-5 16,-7-6-16,-4-9 0,5-2 15,0-4-15,2-6 0,2-5 16,2 2-16,2 1 0,2 3 0</inkml:trace>
  <inkml:trace contextRef="#ctx0" brushRef="#br0" timeOffset="461123.6672">13645 6982 0,'0'0'0,"0"0"0,0 0 0,-20 9 16,20-9-16,-26 13 0,6-2 15,-1 3-15,0 0 0,-8 8 16,1 2-16,1 0 0,4-3 0,2 0 16,8-3-16,2-5 0,2 0 15,1-5-15</inkml:trace>
  <inkml:trace contextRef="#ctx0" brushRef="#br0" timeOffset="461327.1973">14315 6508 0,'0'0'0,"0"0"15,-19 13-15,4-2 0,0 2 16,-11 10-16,-2 7 0,-3 1 16,-2 2-16,-7 7 0,3-1 15,0-1-15,9-8 0,6-7 16,4-7-16,7-5 0,4-6 15,2-1-15,1-1 0,1 0 0</inkml:trace>
  <inkml:trace contextRef="#ctx0" brushRef="#br0" timeOffset="461540.3646">14162 6578 0,'0'0'0,"0"0"16,0 0-16,0 0 0,0 0 16,5 21-16,-5-21 0,0 31 15,0-11-15,-3 9 0,-1 9 16,-3 5-16,1 5 0,-4 22 15,-1 23-15,0-6 0,0-6 0,-1 12 16,-1 7-16,4-7 16,1-19-16,-1 5 0,1-19 15,3-30-15,-1-9 0,2-11 0,-1-8 16,3-12-16,2-9 0,0 8 16,0 2-16,0 2 0</inkml:trace>
  <inkml:trace contextRef="#ctx0" brushRef="#br0" timeOffset="461723.8547">14697 6358 0,'0'0'0,"0"0"0,0 0 0,21 2 15,-21-2-15,19 9 0,-8-1 16,-1 1-16,-3 0 0,1 2 15,-1 1-15,-1-1 0,0-1 0,-2-2 16</inkml:trace>
  <inkml:trace contextRef="#ctx0" brushRef="#br0" timeOffset="461890.8015">14428 6686 0,'0'0'0,"0"0"0,0 0 0,0 0 16,37-2-16,-37 2 0,46-2 15,-19-1-15,2 2 0,3-1 16,3 0-16,7 0 0,-3 1 0,2 0 16,-4 2-16,-10-2 0,-7-1 0,-3 1 15,-4 0-15,-2 0 16</inkml:trace>
  <inkml:trace contextRef="#ctx0" brushRef="#br0" timeOffset="462040.5756">14442 6943 0,'0'0'0,"0"0"16,0 0-16,34-5 0,-34 5 0,40-6 15,-11 1-15,-1 1 0,1 1 16,7-1-16,0 0 16,-7 2-16,-3-1 0,-1 1 0,-4 0 15,-4 1-15</inkml:trace>
  <inkml:trace contextRef="#ctx0" brushRef="#br0" timeOffset="462223.9313">14389 7129 0,'0'0'0,"0"0"16,0 0-16,31-1 0,-31 1 16,42-4-16,-11 1 0,0 0 15,1 0-15,12-2 0,2 0 16,4-1-16,-6 0 0,-4-1 15,-5-3-15,-6 2 0,-6 3 0,-5-1 16</inkml:trace>
  <inkml:trace contextRef="#ctx0" brushRef="#br0" timeOffset="462407.7644">14657 6860 0,'0'0'0,"0"0"0,0 0 15,0 0-15,7 27 0,-7-27 16,1 33-16,-1-14 0,0 3 16,-2 3-16,-3 3 0,1 3 15,-1-1-15,1 6 0,0 0 16,-2-6-16,1-7 0,-1 1 0,2-3 16,0-6-16</inkml:trace>
  <inkml:trace contextRef="#ctx0" brushRef="#br0" timeOffset="462540.3369">14489 7317 0,'0'0'0,"0"0"0,0 0 16,0 0-16,0 0 0,34-1 0,-34 1 16,45-5-16,-19 3 0,7 0 15,7 1-15,2 1 0,1 0 16,13 2-16,13 1 0,-13 0 16,-11-1-16,-9 0 0</inkml:trace>
  <inkml:trace contextRef="#ctx0" brushRef="#br0" timeOffset="463174.1222">11384 8207 0,'0'0'0,"-19"-2"0,-7 0 16,-12-3-16,-9-3 0,-18-3 0,-17-5 15,6 0-15,5 1 0,-8-10 16,6-4-16,-19-17 0,14 1 15,13-6-15,8-4 0,12 5 16,7 4-16,7-11 0,6-8 16,8 1-16,4-2 0,9-9 0,6-7 15,3 8-15,3 3 0,3-9 16,2-6-16,7 7 0,4 6 16,6-6-16,5-8 0,-4 11 15,-1 5-15,6-2 0,6-3 16,-2 5-16,-2 4 0,8 0 15,5 0-15,-6 13 0,-4 8 0,8 1 16,6 3-16,0 5 16,0 6-16,3 3 0,2 2 15,-9 10-15,-6 8 0,7 11 16,3 8-16,-9 3 0,-5 4 0,4 15 16,5 10-16,-9 7 0,-6 4 15,2 11-15,2 8 0,-6 0 16,-3 0-16,1 8 0,1 9 15,-7-6-15,-3-2 0,-5 11 16,-3 7-16,-6-9 0,-5-9 16,-15 6-16,-10 5 0,-4-13 15,-2-6-15,-12 5 0,-9 5 0,-2-11 16,-4-7-16,-23 3 0,-15 5 16,1-19-16,3-13 0,27-13 15,20-8-15,12-7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2:16:10.7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6934 8561 0,'0'0'0,"0"0"0,0 0 16,-21-19-16,10 12 0,-7-2 16,-3 0-16,-9-2 0,-5 1 0,-6 2 15,-6 1-15,-13 1 0,-1 2 16,-17 7-16,-4 4 15,4 2-15,2 4 0,-19 6 0,-3 8 16,-7 3-16,10 3 0,-48 26 16,11 4-16,19-2 0,11 0 15,-2 8-15,0 7 0,16-1 16,10 2-16,8 2 0,5 3 16,12-6-16,7-4 0,14 6 0,9 2 15,16-11-15,8-10 0,15-2 16,12-2-16,9-5 0,4-3 15,21-8-15,13-3 0,3-8 16,2-5-16,21-5 0,18-2 16,-6-7-16,-1-3 0,17-3 15,13 1-15,-9-6 0,-7-3 16,15-6-16,13-2 0,-14 4 0,-6 3 16,9-13-16,9-9 15,-17-1-15,-14-2 0,5 1 0,3-1 16,-20-1-16,-11-4 0,-6-6 15,-6-3-15,-16 1 0,-11 3 0,-3-8 16,-2-6-16,-8 0 16,-5 0-16,-10-5 0,-7-1 15,-6 5-15,-7 5 0,-6-6 16,-3-3-16,-6 5 0,-2 3 0,-9-2 16,-3-2-16,-8 6 0,1 4 15,-15-3-15,-8-2 16,-10 6-16,-2 6 0,-19 1 0,-11 3 15,0 4-15,-1 4 0,-22 5 16,-17 2-16,-1 7 0,2 5 16,-22 9-16,-14 6 0,13 8 15,8 5-15,-20 13 0,-11 12 16,11 0-16,7 2 0,51-15 0,31-9 16,25-9-16</inkml:trace>
  <inkml:trace contextRef="#ctx0" brushRef="#br0" timeOffset="26235.4498">11485 8663 0,'0'0'0,"0"0"16,-34-7-16,18 5 0,-2 1 0,-13 1 15,-5 3-15,-4 1 0,-2 3 16,-13 6-16,-2 5 0,1 0 15,-1 2-15,-12 11 0,-3 5 16,-5 6-16,6-1 0,-7 12 16,4 3-16,13-1 0,8-2 0,-15 33 15,13-2-15,12-7 16,9-5-16,11 2 0,8 1 16,9-8-16,8-6 0,15 2 15,9 4-15,3-14 0,2-9 0,19-1 16,13 0-16,7-5 0,4-5 15,15-6-15,10-3 0,3-12 16,0-7-16,22-6 0,13-6 16,-10-1-16,-7-1 0,18-7 15,12-7-15,-11-2 0,-8 2 0,10-8 16,7-6-16,-13 4 0,-10 3 16,3-1-16,3-2 15,-17 4-15,-13 3 0,-3-9 0,-1-7 16,-18 2-16,-13 2 0,-4-6 15,-4-4-15,-13 1 0,-10 2 0,-9-6 16,-7-5-16,-8 3 16,-7 1-16,-14-1 0,-11 1 15,-5 5-15,-4 5 0,-16-5 16,-11-5-16,-4 7 0,-3 4 0,-17-1 16,-10-2-16,-3 11 0,0 7 15,-17 4-15,-11 5 16,4 1-16,3 3 0,-17 3 0,-13 6 15,12 5-15,6 6 0,-15 11 16,-11 9-16,10 1 0,9 2 16,-6 11-16,-2 7 0,18-5 15,15-4-15,34-13 0,23-8 16,17-5-16</inkml:trace>
  <inkml:trace contextRef="#ctx0" brushRef="#br0" timeOffset="27250.7186">15321 8531 0,'0'0'0,"-24"3"0,-5 2 0,-2 2 16,-2 0-16,-18 7 0,-17 7 16,-13 5-16,1 2 0,0 8 0,-2 4 15,-7 7-15,5 2 0,-25 30 16,16 0-16,21-4 0,15-2 16,10-4-16,7 0 0,15-3 15,9-2-15,16 1 0,10 3 16,14-6-16,11-3 0,16-9 15,12-3-15,8-6 0,5-4 0,19-3 16,12-2-16,15-4 0,10-2 16,20-1-16,15-2 0,2-8 15,0-4-15,18-2 0,10-1 16,7 0-16,4-1 0,14 0 16,8 0-16,4 0 0,1 3 0,10-5 15,6-1-15,0 0 0,0 1 16,8 1-16,6 3 15,-10-1-15,-6-2 0,-1 2 16,-1 1-16,-12 2 0,-9 1 0,-9-10 16,-5-5-16,-19-5 0,-12-1 15,-9-8-15,-6-2 0,-20-8 16,-14-6-16,-12 0 0,-7 0 16,-13-1-16,-6 0 0,-18-7 15,-12-5-15,-16-5 0,-9-4 16,-16-7-16,-11-6 0,-15-3 15,-11-3-15,-21-8 0,-14-7 16,-14 4-16,-8 2 0,-19-5 16,-15-2-16,-4 5 0,-4 3 0,-19-4 15,-13-3-15,-5 17 0,-3 12 16,-15-2-16,-12-2 0,3 2 16,0 0-16,-27 11 0,-17 9 15,5 10-15,4 8 0,-14-2 16,-9 1-16,-7 6 0,-5 3 0,-12 13 15,-9 9-15,9 8 16,5 4-16,-14 10 0,-10 8 16,20 9-16,14 7 0,-3 8 0,0 4 15,6 12-15,6 7 0,12 9 16,7 6-16,67-31 0,47-22 16,32-12-16</inkml:trace>
  <inkml:trace contextRef="#ctx0" brushRef="#br0" timeOffset="37550.3112">13222 6069 0,'0'0'16,"0"0"-16,0 0 0,0 0 0,0 0 15,0 0-15,26-18 16,-26 18-16,33-10 0,-6 2 0,7-1 15,3-1-15,3 1 0,21-4 16,7-1-16,14-3 0,-2 1 16,16-2-16,-1 0 0,2 1 15,-11 2-15,1 0 0,-9 3 16,-17 3-16,-13 1 0,5 5 16,-15 4-16,-22 2 0,-5 2 0,-10 5 15,-6 7-15,-4-2 0,-2 1 0,-10 8 16,-6 5-1,-5 3-15,-3-1 0,-10 5 0,-9 4 16,-1-1-16,-1-1 0,-15 11 16,-3 2-16,-20 12 0,15-11 0,7-7 15,2-6-15,11-8 16,6-5-16,10-6 0,5-3 0,13-6 16,7-6-16,4-6 0,2-5 15,4-5-15,4-5 0,4-10 16,3-5-16,4 9 0,1-2 15,9-11-15,4-9 0,4 4 16,5 0-16,5-5 0,4-5 16,-1 4-16,0 4 0,20-22 15,-4 6-15,-6 10 0,-6 7 0,-6 2 16,-4 2-16,-5 12 0,-3 8 16,1 7-16,2 7 15,-3 3-15,-1 3 0,-8 6 0,4 4 16,-1 1-16,1 3 0,1 8 15,1 8-15,-4-4 0,-3 1 16,3 14-16,-2 7 0,1-3 0,-2-1 16,3 6-16,0 5 15,-1-4-15,-2-4 0,0 7 0,-2 1 16,-2-10-16,-1-7 0,-2 12 16,-5-4-16,-2-13 0,-2-10 15,0-12-15,-2-6 16,1-6-16,0 1 0,-6-8 0,-5-4 15,-3-2-15,-3-2 0,-7-9 16,-5-8-16,-3 0 0,-1 0 16,-10-7-16,-8-3 0,0 1 0,0 1 15,-15-7-15,-1-1 16,6 4-16,5 2 0,-29-19 16,7 5-16,18 14 0,13 10 0,6 1 15,4 2-15,7 4 0,6 5 0,1 9 16,3 8-16,7 1 15,5 0-15,3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27:31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20981 809 0,'0'0'0,"0"0"0,0 0 0,0 0 16,0 0-16,0 0 0,0 0 15,0 0-15,0 0 0,0 0 16,12 19-16,-12-19 0,0 0 0,0 0 15,-3 29-15,3-29 0,-5 20 16,2-5-16,0 2 16,-1 0-16,1-1 0,-1 3 0,-1 1 15,1 1-15,-1 0 0,-1 8 16,-2 2-16,2-2 0,0-3 0,-1 12 16,2 0-1,0-1-15,2-3 0,0 2 0,1 2 16,-1-4-16,2-1 0,1 8 15,0 4-15,0-8 0,-1-4 0,0 4 16,-1 3-16,0-4 16,0-2-16,-1 8 0,1 4 15,0-5-15,0-7 0,-2 8 0,1 5 16,-1-7-16,-1-4 0,3 7 16,2-1-16,-1-8 0,-1-3 15,3 9-15,2 4 0,0-8 16,1-4-16,-1 6 0,-1 4 15,-1-4-15,0-2 0,-1 6 16,-1 6-16,-1-10 0,0-6 0,-2 5 16,-3 7-16,1-4 0,2-3 15,0 5-15,0 2 0,2-5 16,1-3-16,1 3 0,0 4 16,0-4-16,0-4 0,1 5 15,2 5-15,1-7 0,-1-3 16,-2 4-16,0 4 0,0-3 0,0-2 15,3 5-15,1 4 16,-1-5-16,-1-2 0,0 10 16,0 4-16,0-12 0,-1-3 15,1 13-15,1 10 16,-1-6-16,0-2 0,0 22 0,0-12 16,0-5-16,0-3 0,-1-2 15,0 1-15,-2-4 0,-2-4 0,2-1 16,-1-1-16,5 4 15,0 0-15,0 2 0,0 2 16,1-7-16,2-3 0,3 1 16,2 2-16,-2 0 0,0-1 0,-2 2 15,-1 3-15,-1-1 16,-2 0-16,-2 6 0,-1 2 0,1-1 16,-1-2-16,-1 2 0,0 1 15,1-3-15,1-1 0,-1 1 16,-1 1-16,1-7 0,1-6 15,1 6-15,0 5 0,-2-3 0,0-1 16,0 0-16,-1 0 16,1 4-16,0 2 0,-1 1 0,-1 0 15,2-7-15,2-5 0,-3 9 16,0 6-16,-3-5 0,0-1 16,0-1-16,-2 1 0,2 1 15,1 2-15,-1-1 0,-2-2 16,2-3-16,0-2 0,-1 2 15,1 3-15,0-4 0,-1-1 0,0 0 16,0 1-16,0 2 0,2 2 16,2 1-16,2 1 15,-1-6-15,0-4 0,-2 3 0,-1 5 16,1-6-16,1-2 0,1-2 16,0 1-16,3 3 0,-1 4 15,-5 0-15,-4 0 0,-1-5 16,0-2-16,1-1 0,2 1 15,-2 0-15,0 0 0,0 0 16,2 0-16,-1 0 0,2-1 0,-2 1 16,-3 0-16,1-2 0,2-1 15,-1 4-15,1 2 0,-1-2 16,2-1-16,-2 0 0,2-1 16,-3 2-16,1 1 0,-2 1 15,-1 0-15,1 3 0,2 3 16,-1-3-16,1-2 0,-1-3 15,1-1-15,2 5 0,1 5 16,0-5-16,2-1 0,-1-3 0,-1 1 16,2 0-16,2-1 0,0 2 15,1 3-15,-4-4 0,-1 0 16,0 3-16,2 2 0,-2-1 16,-1 0-16,0 1 0,2 2 15,0-1-15,0-1 0,-3 2 16,0 0-16,-1-3 0,2-2 15,1 5-15,0 2 0,0 0 16,0 0-16,-1 2 0,1 0 16,-2-4-16,-1-2 0,2 2 0,-1 2 15,2-5-15,1 0 0,2 7 16,1 5-16,-1-5 0,-1-2 16,1-2-16,1 0 0,0 2 15,-1 5-15,1 1 0,1 3 16,2-7-16,0-3 0,-1 6 15,1 4-15,-1-6 0,0-5 0,1 1 16,-1 3-16,-1-4 0,0-2 16,2 3-16,0 2 0,0-4 15,0-1-15,0 1 0,1 0 16,-1-1-16,0 0 0,1 1 16,-1 3-16,3-3 0,-1-2 15,1-2-15,0 1 0,-1 0 16,1 2-16,-4 0 0,-1 1 15,2-2-15,0-2 0,2 5 16,-1 2-16,-1-1 0,0-3 0,-2 0 16,0 1-16,0 0 0,1 1 15,1 3-15,2 1 0,-3-5 16,-2-3-16,1 3 0,1 3 16,2-2-16,-1-3 0,0 0 15,-2 0-15,-1 0 0,0 0 16,0 2-16,1 3 0,1-2 15,-1-2-15,0 4 0,0 2 16,-2-3-16,0-2 0,1 1 16,1 1-16,0-3 0,0-2 0,-2 1 15,-2 1-15,0-3 0,2-2 16,2 6-16,-1 1 0,0-4 16,-1-4-16,0 2 0,0 1 15,0-1-15,1 0 0,0-2 16,0 0-16,-1 0 0,0-1 0,1 4 15,0 0-15,-1-2 16,-1-3-16,1 2 0,1 0 16,0-2-16,-1-1 0,1 4 15,1 3-15,-2-5 0,0-4 0,0 6 16,0 3-16,2-4 0,1-5 16,0 5-16,1 4 0,-1-4 15,0-2-15,-2-2 0,-1-1 16,0 3-16,0 0 0,3-4 15,0-5-15,0 2 0,2 1 0,-4-14 16,-1 5-16,0 0 0,1 1 16,1 3-16,0 3 0,-1-6 15,-2-4-15,0 3 0,0 1 16,0 0-16,0 0 0,-1-5 16,-1 0-16,1 1 0,1 1 15,0 0-15,1 0 0,0 0 16,0 0-16,-1 3 0,-1 1 15,-2-3-15,1-2 0,0 2 16,2 2-16,-2-4 0,2 0 0,0 0 16,-1-2-16,1 1 0,0 0 15,0 3-15,-1 1 0,2-2 16,0-3-16,1 3 0,-1 0 16,1 1-16,-1-2 0,0-2 15,0 0-15,0-5 0,1-2 16,1 3-16,0 1 0,0 1 0,0 0 15,-2-4-15,0-2 0,1-1 16,1-2-16,-1-1 0,0-1 16,0 0-16,1 2 0,0-2 15,-1-1-15,-1-2 0,0 0 16,-1-2-16,-3-2 0,-1-2 16,-1 0-16,1-1 0,0 1 0,2-1 15</inkml:trace>
  <inkml:trace contextRef="#ctx0" brushRef="#br0" timeOffset="1383.3356">20913 1298 0,'0'0'0,"0"0"16,0 0-16,0 0 0,0 0 0,-10-21 15,10 21-15,0 0 0,-7-21 16,6 12-16,0 0 0,0 1 15,0 1-15,-2 0 0,2-1 16,0 0-16,1 0 0,0-3 16,0-3-16,1 0 0,0-1 0,1 0 15,-1-2 1,1 3-16,1 0 0,-1-1 0,1-4 0,0 1 16,0-1-16,2-6 15,-1 2-15,0-1 0,1 1 0,-2 1 16,0-1-16,0 1 0,-1-2 15,-1 1-15,0 1 0,0-1 16,1 1-16,1 0 0,-2-2 16,0 3-16,0 1 0,0-1 15,-1-1-15,0-5 0,0 3 16,0 1-16,0 1 0,0-1 0,0 2 16,-2 0-16,-3 0 0,3 0 15,1 3-15,-1 1 0,0 2 16,1 4-16,-1 1 0,1 1 15,-1 0-15,1 1 0,1-1 16,-1 2-16,0 1 0,0 1 0,1 3 16,0-1-16,0 0 15,0 3-15,1-3 0,-1 3 0,0 0 16,0 0-16,0 3 0,0 1 16,0 2-16,0-1 0,0-1 15,0 0-15</inkml:trace>
  <inkml:trace contextRef="#ctx0" brushRef="#br0" timeOffset="26084.4634">5637 3096 0,'0'0'0,"0"0"16,0 0-16,0 0 0,0 0 0,0 0 15,0 0-15,0 0 0,0 0 16,0 0-16,0 0 0,0 0 15,0 0-15,0 0 0,0 0 16,0 0-16,12 20 0,-12-20 16,0 0-16,0 0 0,0 0 0,15 18 15,-15-18-15,0 0 0,0 0 16,18 10-16,-18-10 0,0 0 16,0 0-16,23 13 0,-14-11 15,-2 1-15,-2 0 0,4 2 16,0 1-16,1-1 0,1 0 15,-2 0-15,0-1 0,2 0 16,1 2-16,1-1 0,2-1 16,-2 1-16,3-2 0,0 0 15,1 2-15,1-3 0,-3 0 0,5-1 16,3-1-16,5 2 0,-1-2 16,0-2-16,0 1 0,2 0 15,-1-1-15,1-1 0,-1 0 16,-2 0-16,-2 0 0,7-3 15,1 0-15,-3 1 0,-6-1 16,1-1-16,-1 0 0,-2-1 0,-4-3 16,-2-2-16,1 0 15,-2 1-15,0 0 0,-4 0 0,0-2 16,-2-1-16,-2-1 0,-4 2 16,-3 2-16,-2 1 0,-1-3 15,-1 0-15,-2-3 0,-3 2 16,1 1-16,-5-5 0,-1 0 15,-3 1-15,-4 0 0,1 3 16,0 0-16,0 2 0,0-2 0,-2 3 16,-1 0-16,-1-1 15,2 1-15,-1 1 0,-2 1 0,0 3 16,0 1-16,0 2 0,-2 1 16,2-1-16,1 0 0,-5 2 15,-2-1-15,2 5 0,3 1 16,-9 1-16,1-2 0,2 3 15,3 1-15,2 1 0,-2 2 16,3-1-16,3 1 0,0 2 16,1 2-16,2 3 0,2 2 0,1-1 15,2 2-15,3 0 0,1-1 16,-2 4-16,2 1 0,2-1 16,3-1-16,2 4 0,3 3 15,2-9-15,2-1 0,4 6 16,1 2-16,2-6 0,3-1 15,7 2-15,6-2 0,-2-5 16,-1 0-16,13 1 0,6 1 16,-6-1-16,-3-2 0,-7-2 0,-5-3 15,-4-1-15</inkml:trace>
  <inkml:trace contextRef="#ctx0" brushRef="#br0" timeOffset="28167.3602">6084 9031 0,'0'0'0,"0"0"15,0 0-15,0 0 0,0 0 0,0 0 16,0 0-16,-12-17 0,12 17 15,0 0-15,-20-4 0,20 4 16,0 0-16,-28-4 0,15 4 16,-2 1-16,-1 2 0,-2 0 15,-1 1-15,1 0 0,-2 0 0,0 2 16,-4 1-16,-5 2 0,1 0 16,1 0-16,0 1 15,1 0-15,-3 2 0,4 0 0,0 0 16,0 3-16,5-1 0,-4 3 15,4 1-15,2-1 0,1 0 16,5 0-16,3 2 0,4-2 16,2-1-16,6-1 0,2 1 15,4-3-15,1 1 0,10 1 16,4 1-16,1-1 0,2-2 0,6 1 16,5 2-16,2-5 0,2-1 15,9-1-15,-4 1 0,1-4 16,-4-2-16,-2-1 0,-2-2 15,1-1-15,0-3 0,3-2 16,-4-2-16,-4 0 0,-7 1 16,1-5-16,0 0 0,-2-2 15,-6-1-15,-3 2 0,-1 0 16,-1-4-16,-2 0 0,-2-2 0,0 1 16,-4 0-16,-3 3 0,1-2 15,-4-1-15,0 0 0,-3 2 16,0 3-16,0 0 0,-3-3 15,0 0-15,-3 0 0,-1-1 16,-4 1-16,-4-2 0,-2 3 16,-4 2-16,-2-2 0,-2-2 0,-3 0 15,-4 1-15,-4 1 0,1 1 16,-15 0-16,0 0 16,-2 3-16,-1 1 0,0 2 0,-1 1 15,-5 1-15,3 1 0,2 4 16,0 1-16,15 0 0,9 1 15,8-2-15</inkml:trace>
  <inkml:trace contextRef="#ctx0" brushRef="#br0" timeOffset="29234.2527">6270 12623 0,'0'0'0,"0"0"16,0 0-16,0 0 0,0 0 15,0 0-15,0 0 0,4-19 16,-4 19-16,0 0 0,0 0 16,-1-26-16,1 26 0,0 0 15,0-23-15,0 18 0,0 1 0,-2-2 16,-2-1-16,-2 0 0,-1 0 16,-2 0-16,-1 0 0,-1-1 15,0 0-15,-4-2 0,-4 0 16,-1 2-16,-2 0 0,-1 1 15,-1 1-15,-8-1 0,1-1 16,-3 2-16,2 2 0,-2 1 16,2 2-16,-7 3 0,2 4 15,3 1-15,3 2 0,2 2 0,3 1 16,1 3-16,3 1 0,2 1 16,2 3-16,4 0 0,5-2 15,4 4-15,6 1 0,3 0 16,2-1-16,5 0 0,3 0 15,5-1-15,3 1 0,15 2 16,7 0 0,0-6-16,5-2 0,5 0 15,-4-5-15,7-4 0,-5-3 16,-4-4-16,-5-2 0,-4-4 16,1-4-16,-9 0 0,-6 2 0,0-10 15,-2-6-15,-7 4 0,-5 3 16,-5-5-16,-4-2 0,-5 0 15,-1 2-15,-6-2 0,-4 1 16,1 3-16,-5 1 0,-9-2 16,-6 0-16,1 4 0,0 2 0,-4 4 15,-1 2-15,5 1 0,7 4 16,6 0-16,4 2 0,4 0 16</inkml:trace>
  <inkml:trace contextRef="#ctx0" brushRef="#br0" timeOffset="29850.3263">6049 12952 0,'0'0'15,"0"0"-15,0 0 0,0 0 16,-19-16-16,11 12 0,-3 0 0,-2-1 16,1-3-16,-4 3 15,-3 1-15,-3 1 0,-2-1 16,-9 1-16,-2 2 0,2 1 15,5 1-15,-2 2 0,1 3 0,-6 3 16,4 2-16,2 1 16,4 2-16,1 1 0,4 1 0,1 2 15,4 2-15,5 2 0,3 1 16,4 1-16,6 1 16,2-3-16,2-3 0,10 2 0,5 1 15,1-1-15,3 1 0,13 2 16,8 0-16,-1-3 0,-1-1 15,6 0-15,-3-4 0,1-2 16,0-3-16,-3-5 0,-1-2 16,-2-4-16,-2-5 0,-3-3 15,-3-3-15,-4-1 0,-3 0 0,-5-5 16,1-1-16,-3-1 0,0 0 16,-4-3-16,-3-2 0,-6 1 15,-3 1-15,-6-5 0,-4-1 16,-7 2-16,-5 2 0,-2 4 15,-3 0-15,-3 2 0,-4 0 16,-6-1-16,-1 3 0,-3 1 16,-1 3-16,4 2 0,-2 3 15,4 5-15,2 4 0,8-1 0,6 0 16,5 0-16</inkml:trace>
  <inkml:trace contextRef="#ctx0" brushRef="#br0" timeOffset="30450.6384">6228 13514 0,'0'0'0,"0"0"0,0 0 16,0 0-16,-26-9 0,26 9 15,-21-5-15,9 3 0,-3 0 0,-3-1 16,-2 0-16,1 2 0,0-1 16,-10 2-16,-2 2 15,2 0-15,-1 4 0,0-1 16,0 3-16,2 0 0,-1 0 0,-3 3 15,3 2-15,3 1 0,3 0 0,3 4 16,3 1 0,3 0-16,4 1 0,6 0 0,1 2 15,6 0-15,1 0 0,7-1 16,6-1-16,5 0 0,3 0 16,5-2-16,6 0 0,2 1 15,-2-1-15,0-3 0,3 0 16,-2-5-16,2-4 0,-1-3 0,-1-2 15,-1-2-15,0 0 0,0-2 16,-3-2-16,-2-4 16,-3-4-16,5-1 0,0 1 0,-11-1 15,-2-2-15,-4 0 0,-2 0 16,-4-2-16,-2-3 0,-4-1 16,0-1-16,-8 0 0,1 2 0,-8-2 15,-5 0-15,-6 1 0,-5 2 16,-4 1-16,-3 2 0,0 1 15,1 2-15,-4 5 0,1 4 16,1 1-16,1 1 0,2 0 16,8 1-16,7 0 0</inkml:trace>
  <inkml:trace contextRef="#ctx0" brushRef="#br0" timeOffset="31167.1304">6169 14232 0,'0'0'0,"0"0"16,0 0-16,0 0 0,0 0 0,-21-14 15,21 14-15,-23-4 0,10-1 16,-1 3-16,-2 1 0,1 0 16,0 2-16,-2 0 0,-3 0 15,0 0-15,1 2 0,-8 1 0,0 3 16,3 0-16,1 2 0,-2 1 15,-3 0-15,4 1 0,2 1 16,-4 2-16,3 1 16,7-2-16,0 2 0,1 3 0,2 0 15,4-2-15,5 1 0,4 0 16,7 1-16,5-1 0,4 1 0,7-1 16,5 1-16,6-1 0,4-2 15,2 2-15,4-3 0,8 2 16,-2-3-16,4-4 15,3-3-15,-9-4 0,-4-2 0,7-3 16,-2-4-16,-6-1 0,-3-3 16,-7-2-16,0 0 15,-7-2-15,-1 0 0,-9-3 0,-5-2 16,-3 1-16,-1 0 0,-9-2 16,-7 0-16,-2 1 0,-3-1 0,-7-1 15,-7-1-15,-5 2 0,-3 3 16,-13-4-16,-5 1 15,13 4-15,9 5 0,10 4 0</inkml:trace>
  <inkml:trace contextRef="#ctx0" brushRef="#br0" timeOffset="77436.6634">18653 2755 0,'0'0'0,"0"0"16,0 0-16,0 0 0,0 0 0,0 0 15,0 0-15,-26 1 0,26-1 16,0 0-16,-29 5 0,29-5 16,-26 8-16,12-4 0,-2 0 15,0 1-15,-1 2 0,-2 0 16,-1 2-16,0 0 0,0 1 0,-4 5 15,-1 2-15,2 0 16,1 2-16,1-1 0,0-1 0,2 0 16,2-1-16,-2 7 15,4 0-15,3-1 0,2-1 0,3-2 16,3 0-16,2-1 0,4-2 16,3 2-16,5-1 0,1-2 15,1 1-15,4-1 0,1 0 16,2-2-16,1-1 0,5-4 15,5-3-15,-1-1 0,-1-3 0,4 0 16,4 0-16,-3-1 16,-1 1-16,8-2 0,3-4 15,-3 1-15,-2 0 0,-1-3 0,1-2 16,-3 2-16,-3 2 0,-1-3 16,-2 0-16,0-2 0,-1 1 15,-1-1-15,0-1 0,-5 1 16,-5 0-16,-1-3 0,-3 1 15,-1-1-15,-1-2 0,-2 2 16,-1-2-16,-5 3 0,-1-1 0,-2 2 16,-2 0-16,-1 0 0,-1 1 15,-1-3-15,-3-4 16,-2 1-16,-2 1 0,-4-2 0,-4-1 16,0 4-16,1 1 0,-4 0 15,-2 1-15,-2 1 0,0-1 16,-2 3-16,0 2 0,-1-1 15,0 0-15,-10 3 0,-2 0 16,-1 6-16,-1 4 0,10 0 0,7-1 16,6-2-16</inkml:trace>
  <inkml:trace contextRef="#ctx0" brushRef="#br0" timeOffset="80354.7469">18660 8885 0,'0'0'16,"0"0"-16,0 0 0,0 0 0,0 0 15,0 0-15,0 0 0,-24-5 16,24 5-16,0 0 0,-22 5 16,22-5-16,-21 4 0,21-4 15,-28 7-15,14-3 0,1 2 0,-1-1 16,-2 2-16,1 2 15,-2-1-15,1 2 0,-1 1 16,1 0-16,0 1 0,-3 5 16,2 1-16,1 0 0,2 0 15,0 1-15,0 2 0,2-1 0,1-1 16,1 1-16,1 0 0,3 0 16,0-1-16,1 5 0,2-2 15,1-5-15,2 0 0,5 4 16,3 1-16,-2-5 0,2-2 15,6 3-15,4-2 0,1 0 0,0-3 16,5-1-16,2 0 0,2-2 16,1-2-16,3-2 0,3-3 15,-1-1-15,1-2 0,7-1 16,0-1-16,-3 0 0,0 0 16,0-1-16,-1 0 0,-4-1 15,-2 0-15,1-3 0,3-1 16,-5-3-16,-4-1 0,-1-1 15,-3-2-15,-1 2 0,-1 2 0,0-3 16,1-2-16,-5 2 16,-2 1-16,-2-2 0,-1-2 15,-2 1-15,-2-1 0,-4 1 0,-2 1 16,-1 0-16,0 0 0,-4-3 16,-3-2-16,-2 0 0,-2 1 15,-3 1-15,-3 0 0,1 0 16,0 0-16,-4 0 0,-6 1 15,0 1-15,-1 0 0,-9-2 16,-1 2-16,-3 2 0,-1 0 0,-8 1 16,-5 0-16,0 4 0,0 5 15,-24 1-15,-11 3 16,22 0-16,16 0 0,14 0 0</inkml:trace>
  <inkml:trace contextRef="#ctx0" brushRef="#br0" timeOffset="82784.2877">18487 12466 0,'0'0'0,"0"0"15,0 0-15,0 0 0,0 0 0,0 0 16,0 0-1,-26-6-15,26 6 0,0 0 0,-30 0 16,30 0-16,-24 1 0,12 1 16,-1 2-16,1 1 0,0-1 15,-2 1-15,-1 1 0,-1 1 16,-1 1-16,0 0 0,-1 1 16,2 1-16,1-2 0,-2 5 0,1 1 15,3-1-15,2 0 0,2 1 16,3-1-16,1 1 0,2 0 15,3-1-15,2 0 0,5-1 16,4 2-16,3 0 0,5-1 16,-1 0-16,2-2 0,5 0 15,2-1-15,2-1 0,-1 2 0,10-2 16,1-3-16,-2-1 0,-2-2 16,3 0-16,0 0 15,-1-2-15,-2 1 0,4-1 16,-5-1-16,-1-1 0,0-2 0,-2-1 15,-3-1-15,-3-2 0,-4-1 16,1 0-16,0-1 16,-1 0-16,1-2 0,-4 1 15,-2 0-15,2-1 0,-2-1 16,-5 3-16,-1 0 0,-1-2 16,-1-2-16,-2 0 0,0 1 0,-3-1 15,-1 1-15,-1-1 16,-1 3-16,-3-2 0,-2-2 15,-1 3-15,-1 0 0,-8-4 16,-6 0-16,3 4 0,0-1 0,-10-3 16,-3 0-16,0 2 0,-1 3 15,-5 0-15,-4 3 0,-6-3 16,3 2-16,-5 3 0,-2 4 16,4 0-16,1 2 0,0 3 15,2 4-15,-2 1 0,4 2 16,11-2-16,8-3 0,5-1 0</inkml:trace>
  <inkml:trace contextRef="#ctx0" brushRef="#br0" timeOffset="177640.6985">18567 13020 0,'0'0'0,"0"0"0,0 0 0,0 0 16,0 0-16,-24-4 0,24 4 16,0 0-16,-26 0 0,26 0 15,-22 2-15,9-1 0,-1 1 0,-1 2 16,-2 0-16,2-1 0,1-1 15,-2 4-15,1 2 16,-1-1-16,1 2 0,-7 4 16,-2 1-16,2 0 0,3-1 0,1 3 15,2 3-15,2-1 0,2 1 0,3 2 16,4 2-16,2-1 16,0 0-16,10 6 0,6 0 15,3 0-15,1-2 0,9-1 16,5-1-16,-1-2 0,1-1 0,15 3 15,5-1-15,-5-4 0,-7-3 16,16 0 0,5-3-16,-3-3 0,-2-4 0,-2-6 15,-8-5-15,-5-2 0,-5-3 16,-1-4-16,-3-3 0,-4-1 0,-4 0 16,-7-2-1,-4-5-15,-6-5 0,-2-6 16,-6 5-16,-1 5 0,-9-6 15,-7-5-15,-2 5 0,0 4 0,-4-3 16,-5 0-16,-2 2 0,-2 2 16,-7 0-16,1 4 0,0 6 15,0 4-15,2 0 0,-1 1 16,0 6-16,2 6 0,3 1 16,3 3-16,11-2 15,6 0-15,3-1 0</inkml:trace>
  <inkml:trace contextRef="#ctx0" brushRef="#br0" timeOffset="178235.6894">18743 13661 0,'0'0'0,"0"0"15,0 0-15,0 0 0,0 0 16,0 0-16,-23-15 0,23 15 16,0 0-16,-30-10 0,30 10 15,-24-11-15,9 5 0,-2 1 16,-4-1-16,1 1 0,0 2 15,-2 1-15,-2 2 0,-8 0 16,1 2-16,1 2 0,0 1 16,3 4-16,2 2 0,-4 7 0,1 3 15,4 1-15,3 0 0,5 2 16,2 2-16,6-1 0,3 1 0,7 0 16,6-1-16,3-2 15,2-1-15,9 6 0,6 0 16,4-4-16,4-4 15,7-1-15,6-1 0,-7-5 0,-6-3 16,9 0-16,3 0 0,-5-6 16,-3-4-16,0-3 0,0-1 15,-5-3-15,-2-4 0,-4-7 16,-3-7 0,-5 1-16,-4-1 0,-5 2 0,-3 1 0,-6-5 15,-3-4-15,-2 5 0,-3 1 16,-5-3-16,-4-1 15,0 7-15,-2 3 0,-8-4 16,-3 1-16,5 5 0,1 3 0,-11 0 16,-5 2-16,5 1 0,5 4 15,-2 3-15,-1 3 0,12 0 16,2 1-16,4-1 0</inkml:trace>
  <inkml:trace contextRef="#ctx0" brushRef="#br0" timeOffset="178873.4853">18740 14073 0,'0'0'0,"0"0"16,0 0-16,0 0 0,0 0 0,0 0 16,-24-12-16,24 12 0,0 0 15,-28-9-15,28 9 0,-23-5 16,9 4-16,-2 1 0,-4 1 16,0-1-16,0 0 0,-2 3 15,-1 1-15,-8 3 0,0 0 16,3 1-16,0 2 0,3 1 15,1 1-15,-2 2 0,0 2 16,-3 3-16,5-1 0,3 5 16,3 2-16,4 1 0,3-2 15,3 0-15,5-1 0,5 1 16,5 2-16,6 0 0,5-1 16,0 0-16,3-2 0,11 4 15,6-2-15,1-6 0,2-2 0,2-1 16,2 1-16,2-3 0,-1 0 15,7-4-15,-2-3 0,-3-5 16,0-3-16,-3-4 16,-1-4-16,-4-3 0,-3-2 0,-4-3 15,-3 0-15,-6-2 0,-5-2 16,-4-2-16,-3-2 0,-4 0 16,-2 0-16,-5-5 0,-2-3 15,-6 4-15,-3 3 0,-8-1 16,-5 2-16,-2-2 0,-2 1 0,-7 2 15,-5 3-15,2 1 0,2 2 16,-5 3-16,-4 4 0,6 0 16,2 1-16,1 1 0,0 1 15,3 4-15,3 3 0,6 5 16,3 3-16,4 1 0,1 2 16,4-2-16,2-2 0,3-2 0</inkml:trace>
  <inkml:trace contextRef="#ctx0" brushRef="#br0" timeOffset="275254.2148">18133 3857 0,'0'0'15,"0"0"-15,23-3 0,-6 1 0,2-1 16,14-1-16,6 0 15,2-2-15,1-1 0,13-1 0,4 1 16,8 0-16,-3-1 0,1 2 16,0 4-16,6-3 0,-8-1 15,-2 5-15,-2 2 0,-2 1 16,-8 2-16,-8 2 0,-7 3 16,-9-2-16,-8-2 0,-3-3 15</inkml:trace>
  <inkml:trace contextRef="#ctx0" brushRef="#br0" timeOffset="275520.7038">18375 4574 0,'0'0'16,"0"0"-16,44-4 0,-18 2 0,2-1 16,14-2-16,4 0 0,15-1 15,1 3-15,13-2 0,-1-2 16,-5 0-16,-4 1 0,6 1 0,-2 2 16,0 1-16,-6 4 0,-18 0 15,-13-1-15,-9 0 0</inkml:trace>
  <inkml:trace contextRef="#ctx0" brushRef="#br0" timeOffset="275770.8361">18450 5149 0,'0'0'16,"16"-3"-16,3-1 0,3 1 0,2 2 15,18-4-15,20 0 0,-3 0 16,-1 3-16,13-1 0,2 1 16,4 7-16,-7 4 0,-2 0 15,-8-2-15,-17-2 0,-12-2 0,-9 0 16</inkml:trace>
  <inkml:trace contextRef="#ctx0" brushRef="#br0" timeOffset="276004.318">18488 5789 0,'0'0'0,"28"-1"16,5-2-16,18 1 15,6-2-15,8 1 0,-5 0 0,10 4 16,11 6-16,-13-2 0,-9 3 16,-8-2-16,-14-3 0,-11 0 0</inkml:trace>
  <inkml:trace contextRef="#ctx0" brushRef="#br0" timeOffset="276254.2687">18218 6879 0,'0'0'0,"17"-2"16,3 0-16,4 0 0,3 1 0,21-2 16,21-1-16,1 2 15,-1 2-15,23 2 0,6 1 16,-5 3-16,-16-1 0,-9 4 0,-13 0 16,-12-1-16,-13-3 0,-9-1 15</inkml:trace>
  <inkml:trace contextRef="#ctx0" brushRef="#br0" timeOffset="276503.9435">18215 7583 0,'0'0'0,"17"0"16,6 0-16,-3 0 0,5 1 0,18-1 15,18-1-15,5 2 0,1 1 16,17 1-16,0 2 16,8 0-16,-8 2 0,2 5 0,-8 3 15,-20-2-15,-13 1 0,-9 10 16,-21 2-16,-11-10 0,-8 0 0,2-5 16,1-4-16,0-2 15</inkml:trace>
  <inkml:trace contextRef="#ctx0" brushRef="#br0" timeOffset="276687.165">18159 8314 0,'0'0'15,"0"0"-15,0 0 0,0 0 0,0 0 0,35 11 16,-13-12-16,6 1 16,3 0-16,10 0 0,8-1 15,17 0-15,1 2 0,21-2 16,4 0-16,6 2 0,-10 1 0,7 3 15,3 2-15,-22-1 0,-16-1 16,1 2-16,-19-2 0,-12-2 16</inkml:trace>
  <inkml:trace contextRef="#ctx0" brushRef="#br0" timeOffset="276858.1299">18613 8852 0,'0'0'0,"26"-2"0,5 1 15,7-1-15,6 1 0,22-1 0,22 1 16,-10 0-16,-19 0 0,-15 1 16</inkml:trace>
  <inkml:trace contextRef="#ctx0" brushRef="#br0" timeOffset="277387.5412">18407 10703 0,'0'0'0,"15"-3"16,8-2-16,8 0 0,2-2 16,16-1-16,6 0 0,12-1 15,0 1-15,9 4 0,-2 4 16,-9 4-16,-6 0 0,-1 2 16,-6 1-16,-16-2 0,-9-2 0,-8 0 15</inkml:trace>
  <inkml:trace contextRef="#ctx0" brushRef="#br0" timeOffset="277588.1508">18657 11442 0,'0'0'15,"18"1"-15,4 1 0,4 1 16,4-1-16,16 3 0,17 4 16,-2-1-16,-4 2 0,-3 0 15,-11-4-15,-10 1 0</inkml:trace>
  <inkml:trace contextRef="#ctx0" brushRef="#br0" timeOffset="277804.1737">18352 12015 0,'0'0'15,"0"0"-15,47 4 0,-7-1 16,8 0-16,16 1 0,2 2 0,1-1 15,-4 0-15,-13-1 16</inkml:trace>
  <inkml:trace contextRef="#ctx0" brushRef="#br0" timeOffset="278253.7025">18382 15047 0,'0'0'0,"0"0"0,0 0 0,29 9 15,-16-5-15,8 2 0,7 3 16,12-1-16,4 0 0,17 3 16,7 2-16,-3-2 0,-1-2 0,12 1 15,0 1-15,-9-1 16,-16-4-16,-13-1 0</inkml:trace>
  <inkml:trace contextRef="#ctx0" brushRef="#br0" timeOffset="278655.487">18316 16631 0,'0'0'0,"12"6"16,8 0-16,6 2 0,4 0 0,21 1 15,9-3-15,0 1 0,-10-2 0,-10-1 16</inkml:trace>
  <inkml:trace contextRef="#ctx0" brushRef="#br0" timeOffset="317471.5125">17130 4181 0,'0'0'0,"12"0"0,6 1 0,3-2 16,2-2-16,14-3 0,15-3 15,1 1-15,1 1 0,9-4 16,-1 0-16,4 2 0,-4 1 0,-10 1 16,-4-2-16,-7 3 0,-6 3 15,-9 0-15,-6 2 0,-5-1 16</inkml:trace>
  <inkml:trace contextRef="#ctx0" brushRef="#br0" timeOffset="317708.2082">17448 4172 0,'0'0'15,"0"0"-15,0 0 0,-23 17 0,23-17 16,-23 24-16,10-6 0,-1 2 16,-3 2-16,-7 9 0,-2 4 15,-2 0-15,-2 2 0,-10 8 16,-3-1-16,3-1 0,0-1 15,-3 4-15,3-5 0,8-8 0,6-8 16,3-3-16,6-6 0,9-8 16,6-6-16,2-2 0,-2 2 15,2-2-15</inkml:trace>
  <inkml:trace contextRef="#ctx0" brushRef="#br0" timeOffset="317937.6306">17436 4399 0,'0'0'0,"0"0"0,0 0 0,-17 32 15,9-12-15,-1 3 0,-1 6 16,-2 9-16,1-1 0,1 1 16,2-1-16,-1 5 0,1-6 15,2-4-15,2-4 0,2-5 16,1-4-16,1-6 0,1-4 15,1-7-15,1-4 0,0 0 0,-1 0 16,0 1-16</inkml:trace>
  <inkml:trace contextRef="#ctx0" brushRef="#br0" timeOffset="318104.914">17751 4449 0,'0'0'0,"0"0"15,16 4-15,-5 2 0,2 3 0,4 1 16,3 2-16,4 5 16,0 1-16,-2 1 0,0 3 15,-3-3-15,-2 0 0,0 0 0,-2-4 16,-4-2-16</inkml:trace>
  <inkml:trace contextRef="#ctx0" brushRef="#br0" timeOffset="318342.3293">17093 5336 0,'0'0'16,"0"0"-16,0 0 0,0 0 0,0 0 15,11 25-15,-11-25 16,9 20-16,-3-11 0,-1 0 0,1 1 15,0-1-15,-1 0 0,1 1 16,0 0-16,0-1 0,-2-1 16,-1-2-16,1 0 0,-1-1 15</inkml:trace>
  <inkml:trace contextRef="#ctx0" brushRef="#br0" timeOffset="318504.5444">17362 5306 0,'0'0'0,"0"0"0,0 0 0,0 0 16,0 0-16,5 18 0,-5-18 15,4 20-15,-4-20 0,6 24 16,-3-12-16,2 0 0,-1 0 0,-1-2 16,1 0-16,-1-2 0</inkml:trace>
  <inkml:trace contextRef="#ctx0" brushRef="#br0" timeOffset="318671.512">17780 5220 0,'0'0'0,"0"0"0,0 0 0,0 0 0,0 0 16,2 28-16,-2-28 0,-15 25 15,15-25-15,-21 32 0,9-12 16,-1-1-16,-1 0 0,1-3 15,2-2-15,3-1 0</inkml:trace>
  <inkml:trace contextRef="#ctx0" brushRef="#br0" timeOffset="318870.8557">17009 5652 0,'0'0'16,"0"0"-16,0 0 0,0 0 0,0 0 15,-12 28-15,12-28 16,-13 23-16,13-23 0,-16 30 0,7-12 16,0 2-16,0 0 0,1 1 15,-1 1-15,-1 4 0,1-1 0,4-6 16,2-2-16,1-3 0,1-3 16,0-1-16</inkml:trace>
  <inkml:trace contextRef="#ctx0" brushRef="#br0" timeOffset="319071.5536">17219 5700 0,'0'0'0,"0"0"16,23-8-16,-7 4 0,2 0 0,11-3 15,8 1-15,1 1 16,3-1-16,11 0 0,0 1 16,-5 2-16,-4 0 0,1 1 15,-5 1-15,-8 2 0,-6 1 0,-6 5 16,-6 3-16,-6 4 15,-5 1-15,-14 5 0,-10 2 0,-5-2 16,-3 1-16,7-4 0,5-5 16,3-2-16</inkml:trace>
  <inkml:trace contextRef="#ctx0" brushRef="#br0" timeOffset="319471.4309">17228 5917 0,'0'0'0,"0"0"0,0 0 15,0 0-15,0 0 0,0 0 16,35-8-16,-35 8 0,37-7 0,-15 3 15,2 1 1,1-2-16,1 2 0,7-2 0,-1 3 0,-3-1 16,-4 1-16,-4 2 0,-4 2 15,-3 2-15,-4 1 0,-8 2 16,-5 4-16,-5 2 0,-4 0 0,-3 2 16,0 0-16,-2 0 15,1-1-15,-4 3 0,1-1 16,3-2-16,2-1 0,6-2 15,3-2-15,6 1 0,6-1 0,2-4 16,2-1-16,1 2 0,1 0 16,1 2-16,2-1 0,0 0 15,2 0-15,-1 2 0,-3 1 16,-1 0-16,-2 0 0,-2 2 16,-2 2-16,-3-1 0,-2 2 0,-2-1 15,-2 1-15,-2-1 16,-2 1-16,-3-1 0,-1 1 15,-1-3-15,-1 0 0,-1-1 0,-1 0 16,-3-1-16,-2 1 0,-3-4 16,-1-3-16,3 0 0,4 0 15,2-1-15</inkml:trace>
  <inkml:trace contextRef="#ctx0" brushRef="#br0" timeOffset="319637.6774">17147 6274 0,'0'0'16,"0"0"-16,0 0 0,0 0 15,16-14-15,-16 14 0,34-16 0,-11 7 16,3-2-16,2 0 0,4 0 16,10-4-16,2 2 0,8-3 15,-2 1-15,-3 3 0,-2 2 16,-3 3-16,-3 1 0,-1 1 16,-3 1-16,-9 1 0,-5 0 15,-5 2-15</inkml:trace>
  <inkml:trace contextRef="#ctx0" brushRef="#br0" timeOffset="320388.1664">17216 6929 0,'0'0'0,"-9"-1"15,-3 0-15,-2 0 0,-3 0 0,-9-3 16,-5-4-16,0-2 0,1-1 16,-7-9-16,-2-3 0,2-2 15,0-2-15,-5-11 0,2-3 16,3 2-16,4 2 0,-8-16 16,-1-5-16,7 0 0,5 0 0,-4-18 15,2-3-15,4 2 0,1 3 16,-8-36-16,5 6 15,9 8-15,7 5 0,5-7 16,5-5-16,0 14 0,2 9 0,4-11 16,3-8-16,1 14 0,3 9 0,11-15 15,9-11-15,0 9 16,1 8-16,7-4 0,4 0 16,0 10-16,0 11 0,9-11 15,5-6-15,-9 20 0,-5 13 0,14-2 16,11 0-16,-5 6 0,-5 6 15,6 3-15,4 5 16,-10 8-16,-6 6 0,9 4 0,8 2 16,-9 7-16,-7 6 0,9 5 15,9 5-15,-10 3 0,-5 0 0,7 10 16,5 7-16,-7 2 16,-5 1-16,3 10 0,0 8 15,-4-2-15,-5 1 0,-1 11 16,-2 6-16,-9-5 0,-5-4 0,-5 13 15,-2 10-15,-8-1 16,-5-1-16,-2 14 0,-2 7 16,-4-9-16,-2-6 0,-5 14 0,-4 9 15,0-15-15,1-11 0,-6 16 16,-1 10-16,-2-16 0,-2-11 0,-7 4 16,-7 2-16,5-10 15,4-8-15,-14 8 0,-11 5 16,6-13-16,5-9 0,-15 3 0,-9 5 15,1-11-15,-1-6 0,-13 3 16,-9 2-16,12-13 0,6-8 16,-17-1-16,-9 0 0,15-9 15,9-8-15,-7 0 0,-8 1 16,12-9-16,9-5 0,0-8 16,3-5-16,17 4 0,13 2 0,10 0 15</inkml:trace>
  <inkml:trace contextRef="#ctx0" brushRef="#br0" timeOffset="336460.8711">19616 4110 0,'0'0'16,"0"0"-16,0 0 0,0 0 0,0 0 15,0 0-15,0 0 0,0 0 16,24 7-16,-24-7 0,1 21 16,-1-21-16,0 28 0,0-28 0,0 25 15,0-25-15</inkml:trace>
  <inkml:trace contextRef="#ctx0" brushRef="#br0" timeOffset="336805.0213">20129 4113 0,'0'0'0,"0"0"16,0 0-16,0 0 0,0 0 15,0 0-15,-26 13 0,26-13 0,-37 17 16,10-6-16,-3 1 0,-4 2 16,0-1-16,-14 7 0,-3-1 15,1 1-15,2-1 0,-6 2 16,5-2-16,3 0 15,10-4-15,10-4 0,10-2 16,10-6-16,6-3 0,17-2 0,10-4 16,11-1-16,7-3 0,10-3 15,7-2-15,11-3 0,-3 2 16,7-2-16,-3 3 0,-4 1 16,-12 4-16,-11 4 0,-10 1 15,-14 1-15,-11-2 0,-15 3 16,-10 1-16,-6 0 0,-6 0 0,6 1 15,5 0-15,3 0 0</inkml:trace>
  <inkml:trace contextRef="#ctx0" brushRef="#br0" timeOffset="337354.5652">19884 4000 0,'0'0'0,"0"0"15,0 0-15,1 20 0,-1-20 16,0 30-16,1-7 0,-1 2 0,0 2 16,1 3-16,0 4 0,0 9 15,2 3-15,-1 7 0,-1-3 16,1-9-16,0-6 0,1-6 16,-2-2-16,-2-2 0,-3-2 15,-6-2-15,-5-5 0,-3-3 16,0-3-16,-2-6 0,0-2 15,2-3-15,3-3 0,-1-2 16,2-3-16,3 0 0,2 2 0,6-2 16,3-1-16,4 1 0,5 0 15,4-2-15,4 2 0,4-1 16,3 2-16,3-1 0,1 0 16,-1 1-16,-2 2 0,-2 2 15,-1 3-15,-3 2 0,-4 1 16,-4 2-16,-4 1 0,-8 3 15,-7 2-15,-4 2 0,-4 4 16,-6 1-16,-6 1 0,-1 2 16,0-1-16,1 2 0,4-2 0,-3 4 15,4 0-15,5-2 0,6-2 16,6-1-16,2-2 0,8-2 16,3-1-16,9-1 0,6 1 15,3-1-15,5 1 0,2-4 16,3 0-16,5 2 0,-4 0 0,-3-3 15,-2 1-15,-3-3 0,-4 0 16,-3-3-16,-3 0 0,-5-2 16,-2-1-16,-6-1 0,-2-1 15,-4-5-15,-4-4 0,2 3 16,1 2-16,-1 0 0</inkml:trace>
  <inkml:trace contextRef="#ctx0" brushRef="#br0" timeOffset="337875.1509">20110 4711 0,'0'0'16,"0"0"-16,0 0 0,0 0 15,0 0-15,0 0 0,0 0 16,0 0-16,0 0 0,-23 18 0,23-18 16,-26 21-16,9-8 0,-4 1 15,-2 2-15,-3 0 0,-1 2 16,-10 4-16,1-1 0,2-3 16,0-3-16,-3 1 0,5-5 15,5-4-15,4-2 0,4-5 16,5-3-16,4-7 0,4-3 0,11-5 15,7-5-15,5-2 0,5-3 16,9 0-16,8 1 0,5 1 16,4 1-16,14-6 0,2 3 15,7 1-15,-6 4 0,0 5 16,-1 4-16,0 3 0,-8 5 16,-4 3-16,-4 2 0,-9 5 15,-6 4-15,-9 4 0,-5 3 16,-6-1-16,-4 1 0,-7-1 15,-5 2-15,-5 3 0,-2 1 0,-4-1 16,-4 2-16,-4-2 0,-3-1 16,2-5-16,-2 0 0,1-5 15,1-3-15,0-2 0,0-3 16,1-1-16,0-1 0,4-3 16,2-3-16,4-3 0,2-1 15,4 0-15,2 0 0,3 4 16,2 3-16,6-2 0,4 1 15,6 5-15,4 5 0,3 3 16,3 3-16,2 1 0,2 2 0,1 2 16,0-1-16,0 1 0,0 2 15,3 3-15,-4 1 0,-7-2 16,-4-2-16,-8-1 0,-4-1 16,-3-4-16,0-3 0,-2-2 15</inkml:trace>
  <inkml:trace contextRef="#ctx0" brushRef="#br0" timeOffset="338091.1619">19516 5410 0,'0'0'15,"0"0"-15,0 0 0,32-9 16,-17 4-16,5-1 0,4 0 0,9-3 15,4 2-15,-1-2 0,2 0 16,5-1-16,-3 3 0,-3 2 16,-4 2-16,-7 2 0,-5 1 15,-4-1-15,-3 1 0,-3-1 0</inkml:trace>
  <inkml:trace contextRef="#ctx0" brushRef="#br0" timeOffset="338283.0497">19495 5667 0,'0'0'0,"0"0"0,23-8 16,-3 1-16,4 0 0,12-7 15,6 0-15,2-2 0,2 0 16,12-3-16,0 2 0,3-3 0,-8 3 16,-7 3-16,-4 3 0,-11 1 15,-8 1-15,-4 2 16,-5 2-16,-3 1 0</inkml:trace>
  <inkml:trace contextRef="#ctx0" brushRef="#br0" timeOffset="338522.1026">19924 5424 0,'0'0'16,"0"0"-16,0 0 0,-6 24 0,6-24 15,-13 35-15,4-9 0,-2 1 16,-1 4-16,-2 11 0,0 0 15,4-2-15,3-2 0,2 4 16,4-7-16,3-5 0,3-4 16,4-6-16,3-4 0,3-7 15,2-5-15,4-8 0,4-7 16,0-6-16,2-6 0,-1-8 16,1-4-16,3-10 0,-2-1 15,-5 11-15,-5 7 0,-5 6 0</inkml:trace>
  <inkml:trace contextRef="#ctx0" brushRef="#br0" timeOffset="338688.4377">20294 5225 0,'0'0'0,"0"0"16,0 0-16,0 0 0,0 0 15,0 0-15,0 0 0,-16 25 16,16-25-16,-10 31 0,5-9 16,1 3-16,-1 1 0,2 2 15,0 1-15,-1 5 0,3-4 0,1-5 16,3-2-16,-1-7 15,1-4-15,0-6 0,2-2 16,-2-1-16,0 0 0,1 0 0</inkml:trace>
  <inkml:trace contextRef="#ctx0" brushRef="#br0" timeOffset="339471.9817">20375 5289 0,'0'0'15,"0"0"-15,0 0 0,22-5 16,-9 4-16,3 0 0,4-2 0,1 1 15,2 0-15,8 2 0,1 0 16,-2 1-16,-3 0 0,-2 0 16,-3 2-16,-2 0 0,-2 0 15,-2 4-15,-3 2 0,-4 1 16,-4 1-16,-5 3 0,-3 1 16,-5 2-16,-3-1 0,-4 0 15,-5 1-15,-3 3 0,1-1 0,0-2 16,-1-4-16,1-1 0,0-2 15,2-4-15,2-2 0,4-3 16,3-4-16,3-3 0,2-2 16,2-3-16,2-3 0,2-2 15,2-2-15,1 0 0,3 1 0,-1 3 16,1 1-16,-1 3 16,1 1-16,-2 4 0,2 2 15,-1 3-15,1 5 0,-2 2 16,1 4-16,-1 2 0,-1 3 0,1 6 15,-2 5-15,0 3 0,0 4 16,1 8-16,-1-1 0,0-3 16,0-5-16,0-3 0,1-2 15,-1 0-15,-2-4 0,0-5 16,-1-3-16,-2-5 0,0-1 16,-6-4-16,-4-1 0,-2-3 0,-3 1 15,0-7-15,1-4 0,0-1 16,1-2-16,0 0 15,2 0-15,2 2 0,1 0 0,3 1 16,1 2-16,3 1 0,1 1 16,4 1-16,3-2 0,6 0 15,3 0-15,6 2 0,4-1 16,0 1-16,2 0 0,1-1 16,3 3-16,4 1 0,-1 2 0,-6 2 15,-4-1-15,-4 3 16,-4 0-16,-5 2 0,-3 2 0,-10 0 15,-6 1-15,-6 3 0,-6 0 16,-8 2-16,-5 0 0,-3 1 16,-1 0-16,-2-1 0,0-2 15,-3 4-15,5 1 0,6-2 16,5-3-16,7-1 0,5-5 16,10 0-16,7 1 0,11-2 0,9 0 15,10-3-15,7-2 0,9 0 16,5-2-16,4-2 0,1 1 15,5 2-15,-5 2 0,-6-1 16,-5-1-16,-11 1 0,-8 1 16,-11 0-16,-7-1 0,-2 0 15,-3 0-15,-1-2 0</inkml:trace>
  <inkml:trace contextRef="#ctx0" brushRef="#br0" timeOffset="339705.9433">20124 6148 0,'0'0'0,"0"0"16,0 0-16,-17 13 0,17-13 0,-23 20 15,5-5-15,-2 3 0,-2 3 16,-11 8-16,-3 2 16,1 2-16,2 2 0,-6 7 15,0 0-15,5-3 0,3-1 16,0-2-16,6-5 0,6-6 0,5-6 15,4-8-15,3-4 16,5-5-16,2-2 0,2-3 0,-2 3 16,2-2-16</inkml:trace>
  <inkml:trace contextRef="#ctx0" brushRef="#br0" timeOffset="339872.4081">19930 6463 0,'0'0'0,"0"0"0,0 0 15,-1 23-15,1-23 0,-4 34 0,-1-11 16,0 4-16,-2 1 0,1 0 16,-2 1-16,0 4 0,3-2 15,4-5-15,3-6 0,3-5 16,3-7-16,-1-1 0,-2-2 16,0 1-16</inkml:trace>
  <inkml:trace contextRef="#ctx0" brushRef="#br0" timeOffset="340071.6936">20573 6435 0,'0'0'0,"0"0"15,0 0-15,0 0 0,0 0 16,-32 13-16,12-5 0,-2 1 0,-3 2 16,-3 4-16,0 2 15,-11 5-15,0-1 0,3-1 16,2-1-16,-3 1 0,5-3 0,6-6 15,3-5-15,4-4 0,5-2 16,2-1-16,2 1 0,2 0 16</inkml:trace>
  <inkml:trace contextRef="#ctx0" brushRef="#br0" timeOffset="340292.7591">20216 6310 0,'0'0'16,"0"0"-16,0 0 0,0 0 0,-2 21 15,2-21-15,-9 32 0,2-11 16,-1 2-16,2 6 0,0 5 16,4 0-16,4 1 0,5 6 15,5-4-15,7 3 0,4-5 0,6-7 16,4-6-16,2-5 16,1-3-16,7-1 0,0-3 15,-5-2-15,-4 1 0,-3-4 16,-1-2-16,-8 1 0,-6 0 0,-3 1 15,-3-2-15,-2-1 0</inkml:trace>
  <inkml:trace contextRef="#ctx0" brushRef="#br0" timeOffset="340609.5666">20058 7048 0,'0'0'0,"0"0"15,0 0-15,-26 11 0,26-11 0,-30 17 16,12-6-16,-2 1 0,0 3 16,-8 4-16,0 3 0,4-3 15,2 0-15,3-2 0,4-2 16,3-4-16,2-1 0,5-2 16,5-1-16,7-1 0,6-3 0,7-3 15,5-1-15,5-3 0,4-1 16,9-2-16,2 1 0,-4 0 15,0-1-15,1 0 0,-6-2 16,-1 3-16,-4 4 0,-7-1 16,-7 1-16,-2-3 0,-4-3 15,-8 1-15,-4 0 0,0 1 16,1 0-16,0 2 0</inkml:trace>
  <inkml:trace contextRef="#ctx0" brushRef="#br0" timeOffset="341121.8548">20161 7047 0,'0'0'0,"0"0"0,0 0 16,0 0-16,0 0 0,0 0 0,-10 29 16,10-29-16,-7 30 0,4-10 15,0 4-15,-1 4 0,2 3 16,0 1-16,0 2 0,-1 7 16,1-2-16,0 6 0,0-4 15,0-7-15,0-5 0,-1-4 16,-1-5-16,-2-1 0,-1-2 0,-3-6 15,-4-2-15,-1-4 0,-3-4 16,5-1-16,0-3 0,1 0 16,0-3-16,2 0 0,1-4 15,2 2-15,2 1 0,3-1 16,3 1-16,3-2 0,4 1 0,5-1 16,5 0-16,0 2 0,2 2 15,2 0-15,1 1 0,-1 2 16,1 0-16,0 5 0,-5 1 15,-2 3-15,-4 1 0,-3 4 16,-4 0-16,-5 1 16,-3 1-16,-6 2 0,-5 0 0,-6 7 15,-1-1-15,-3 0 0,-4-2 16,1-1-16,0-1 0,4-2 16,2-2-16,3-2 0,4-2 0,3-3 15,2-2-15,3-1 0,2 1 16,9-1-16,5 0 15,4-3-15,6 0 0,4-1 0,5-2 16,7-2-16,2-2 0,1 1 16,3 0-16,-2 1 0,-3 1 15,4 1-15,-3 0 0,-7 1 16,-6-2-16,-5 2 0,-5-1 0,-3 2 16</inkml:trace>
  <inkml:trace contextRef="#ctx0" brushRef="#br0" timeOffset="342105.2139">19924 8247 0,'0'0'0,"0"0"15,0 0-15,-28 4 0,15-2 16,-4-2-16,-4-2 0,-1-1 15,-2-1-15,-8-4 0,0-2 16,0-2-16,0-2 0,-7-7 16,-1-5-16,3 1 0,4-3 0,-7-10 15,-2-3-15,3-2 16,5-2-16,-5-11 0,4-6 16,3 5-16,2 3 0,-3-14 0,2-2 15,5 2-15,2 2 0,-12-35 16,2 4-16,9 8 0,5 7 15,5-8-15,1-4 0,6 12 16,0 6-16,3-8 0,3-7 16,0 7-16,0 3 0,1-7 15,1-6-15,1 8 0,1 6 0,0-8 16,0-3-16,2 9 0,1 5 16,1-8-16,0-3 15,3 1-15,0 3 0,5 0 16,5 3-16,1 4 0,0 3 0,0-3 15,-1-4-15,0 9 0,0 6 16,7-2-16,7 0 0,-3 2 16,-2 3-16,7-2 0,5-1 15,-1 7-15,0 3 0,4 0 16,3 1-16,-2 9 0,-2 7 0,7 0 16,5 1-16,-8 4 0,-6 0 15,7 4-15,7 1 0,-4 9 16,-3 4-16,3 6 0,2 5 15,-3 3-15,0 2 0,4 3 16,3 1-16,-6 5 0,-6 3 0,4 8 16,4 5-16,-9 0 15,-7-3-15,1 11 0,-1 7 16,-2 1-16,-2 0 0,-4 13 0,-4 8 16,0-7-16,1-3 0,-2 9 15,0 8-15,-2-3 0,-1-3 16,3 12-16,2 8 0,-2-6 15,-2-2-15,2 7 0,3 5 16,-7-5-16,-5-5 0,2 13 16,2 8-16,-1-6 0,-2-3 15,-2 8-15,-1 6 0,-6-8 16,-3-4-16,-5 9 0,-2 9 16,-3-11-16,-1-7 0,-3 8 15,-2 4-15,0-12 0,0-8 0,0 5 16,1 7-16,-2-13 0,0-6 15,-12 8-15,-5 4 0,-1-11 16,0-5-16,-6 2 0,-4 1 16,0-7-16,-1-6 0,-9 1 15,-6 1-15,5-7 0,2-4 0,-7-5 16,-7-2-16,2-6 16,2-5-16,0-4 0,-1-3 0,9-5 15,4-5-15,3-3 0,1-2 16,11-4-16,7-3 0,4-5 15,3-4-15,5-1 0,3 1 16,0-6-16,-2-3 0,3 4 16,1 0-16,3-2 0,1-3 15,2 3-15,-1-1 0,4 8 0,0 0 16,1 3-16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34:49.4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8296 2231 0,'0'0'0,"0"0"15,0 0-15,22 3 0,-22-3 0,26 0 16,-7 0-16,1 0 16,1 0-16,10 0 0,2-3 15,0 2-15,0-1 0,11-1 16,4-2-16,-3 2 0,-2 0 0,3-2 15,4-3-15,2-3 0,-6 2 16,0-1-16,0 1 16,-4-1-16,-4 0 0,4-4 0,-1-2 15,-6 0-15,-2 0 0,-1-4 16,0-1-16,-6-1 0,-3 0 0,-3 0 16,-1 0-16,-4 0 0,-1-1 15,-3-1-15,-4-2 16,-1 4-16,-3 3 0,-5-3 0,-2-2 15,-2 1-15,-2 0 0,-7-1 16,-6 2-16,-1 1 0,-1 3 16,-6-4-16,-3-1 15,-1 3-15,0 3 0,-9-1 0,-2 1 16,3 4-16,3 1 0,-6 1 16,-5 4-16,4 0 0,3 2 0,-11 1 15,-2 3-15,7 2 0,7 3 16,-9 3-16,-5 4 15,6-3-15,6 1 0,-5 4 0,-5 6 16,4-1-16,5 1 0,-20 14 16,7 1-16,6 0 0,8 0 0,5 6 15,2 6-15,9-12 16,7-5-16,1 5 0,3 4 16,4-2-16,4-3 0,6 4 15,3 2-15,2-7 0,3-4 16,2-10-16,6 3 0,0 1 0,0 0 15,11 1-15,6 2 16,-2-7-16,1-5 0,11 6 0,7 6 16,-5-10-16,-3-5 0,5-1 15,4-1-15,-8-2 0,-5 1 0,-1-5 16,0-4-16,-9 1 16,-7 0-16,-6 0 0</inkml:trace>
  <inkml:trace contextRef="#ctx0" brushRef="#br0" timeOffset="716.6037">8771 2390 0,'0'0'0,"0"0"0,0 0 0,0 0 16,0 0-16,-31-11 0,31 11 16,-30-3-16,14 3 0,-3 0 15,-3 1-15,-1-1 0,0 1 0,-9 0 16,-1 2-16,-1 2 16,-1-1-16,0 3 0,-3 2 15,-5 2-15,2 1 0,0 4 16,1 2-16,3-1 0,-1 1 0,0 7 15,4 3-15,5-1 0,4 1 16,3-1-16,2-2 16,4-2-16,4 0 0,4-1 0,5 3 15,2-2-15,2 2 0,6-1 16,4 0-16,4-1 0,4 1 0,6-3 16,7 0-16,1-3 0,5-2 15,6-2-15,7 0 16,6-1-16,-1 0 0,8-3 0,6-1 15,-2-1-15,-1-3 0,16-2 16,3-4-16,-6-2 0,-5-3 16,34-3-16,-8 0 0,-17-7 15,-11-5-15,-8-3 0,-5-3 16,-8 7-16,-7 3 0,-2-6 16,-2-3-16,-7-1 0,-4 1 15,-7-3-15,-4-2 0,-9 10 16,-5 3-16,-2-10 0,-2-6 15,-3-2-15,-1 2 0,-9 4 16,-6 3-16,4 11 0,-3-3 0,-6 2 16,-4-1-16,-2 0 0,0 1 15,-7 3-15,-5 1 0,1-2 16,2-3-16,-7 4 0,-6 2 16,2 3-16,1 4 0,-7 3 15,-6 1-15,4 5 0,3 6 0,-31 8 16,4 0-16,11-5 0,6-3 15,0 3-15,1 1 16,11 1-16,8-1 0,0 5 0,2 2 16,11 2-16,6-2 0,7-6 15,6-4-15,5-4 0</inkml:trace>
  <inkml:trace contextRef="#ctx0" brushRef="#br0" timeOffset="3667.1895">8835 6844 0,'0'0'0,"0"0"16,0 0-16,0 0 0,0 0 0,-20-8 16,20 8-16,0 0 15,-26-9-15,26 9 0,-31-5 16,12 4-16,0 0 0,-3 1 15,-3 4-15,-3-1 0,0 1 16,-15 4-16,-5 2 0,3 1 0,3-1 16,-10 6-16,1 4 0,-8 2 15,3 1-15,2-3 0,1 1 16,6 0-16,5 2 0,-3 5 16,4-2-16,5 4 0,7-1 0,4 0 15,6-3-15,4-1 0,6-2 16,7-1-16,6-3 0,7 2 15,6-2-15,4 0 0,7 0 16,8-4-16,7-1 0,17-1 16,5-2-16,3-2 0,3 1 15,16-2-15,3-2 0,-2-3 16,-1-2-16,42-1 0,-6 2 16,-14-3-16,-9-1 0,-4 0 15,-3 0-15,-15-2 0,-11-1 0,-3-7 16,-3-7-16,-12 0 0,-8 1 15,-5 0-15,-4 1 0,-7-2 16,-3 0-16,-9-4 0,-5-2 16,-6-2-16,-3-2 0,-2 2 15,-2 1-15,-6 0 0,-4 0 0,-12 1 16,-6 0-16,15 10 0,-2 0 16,-8-6-16,-4 0 15,-2-1-15,-1 1 0,-6 2 16,-3 1-16,-1 2 0,-2 0 15,-10 2-15,-7 2 0,3 4 16,3 4-16,-23-3 0,12 0 16,7 4-16,6 1 0,0 2 0,0 0 15,15 0-15,7 0 0,6 1 16,4 1-16,4 2 0,3 1 16,12-2-16,-1 0 0,3 0 15,1 1-15,3 1 0,2 1 16,2 2-16,0 5 0,0-6 0,-4-1 15,1-1-15</inkml:trace>
  <inkml:trace contextRef="#ctx0" brushRef="#br0" timeOffset="6531.0519">8734 12123 0,'0'0'0,"0"0"0,0 0 0,0 0 15,0 0-15,0 0 0,0 0 16,8-18-16,-8 18 0,0 0 16,0 0-16,0 0 0,0 0 0,0 0 15,0 0-15,-14-18 0,14 18 16,-23 1-16,23-1 0,-33 3 15,33-3-15,-42 7 16,14-2-16,2 1 0,1-1 0,-12 4 16,-1 3-16,1-3 0,3 1 15,-10 4-15,1 4 0,2-2 16,6 0-16,-1 3 0,2 2 16,7 1-16,3-1 0,5 3 15,5 1-15,5 0 0,4-2 0,9 4 16,4 3-16,8-2 0,4-1 15,7-1-15,6 2 0,4-5 16,2-1-16,17 4 0,4-2 16,-1-5-16,-2-6 0,14 2 15,1 0-15,-1-2 0,-1-1 0,0-5 16,-1-2-16,14-2 0,-19-5 16,-3-7-16,-4-5 15,-6 0-15,-5 0 0,-5-4 16,-4-1-16,-10-4 0,-7-2 0,-6 0 15,-3-1-15,-6 12 0,1-3 16,-4-6-16,-2-5 0,-4 3 16,-3 3-16,-5-5 15,-5-2-15,2 4 0,-6 1 0,-5-4 16,-6 0-16,4 6 0,0-1 16,-6 0-16,-4-1 0,-2 5 0,0 2 15,-7-1 1,1 0-16,3 5 0,-3 0 0,0 0 15,5-1-15,7 4 0,6 2 16,-1 2-16,2 4 0,3-1 16,3 3-16,7-2 0,0-1 15,4 3-15,1 2 0,3 1 0,2 1 16,1-3-16,1 0 0,-1 0 16,3-1-16,-2 3 0,2-3 15,-2 2-15,2-2 16,0 0-16,0 0 0,0 0 0,0 0 15,0 0-15</inkml:trace>
  <inkml:trace contextRef="#ctx0" brushRef="#br0" timeOffset="7485.9256">8149 8862 0,'0'0'0,"0"0"16,0 0-16,0 0 0,0 0 0,-4 23 15,4-23-15,0 0 0,-3 25 16,3-25-16,-1 21 0,1-21 15,5 23-15,1-11 0,0 1 16,3 1-16,1-1 0,2 0 16,3 1-16,4 0 0,0 0 0,10 1 15,1-1-15,4-1 0,2 0 16,3-1-16,2-1 0,10 0 16,0-3-16,3 0 15,3-3-15,4-1 0,-7-3 0,0-1 16,0-3-16,1-2 0,-6-3 15,-4-4-15,-2-4 0,-6-2 16,-4-2-16,-4-1 0,-4-2 16,-3 0-16,-1 0 0,-4 0 15,-3-3-15,-3 0 0,-4 0 0,-6-1 16,-4 0-16,-5-1 0,-3-1 16,-1 0-16,-2 1 0,-3 6 15,-5-1-15,-8 1 0,-3 2 16,-1-2-16,0 0 0,-6 6 15,-3 4-15,-1-1 0,-2 0 16,-1 2-16,0 5 0,-2 2 16,1 6-16,-4-1 0,-3 1 15,-5 2-15,5 3 0,1 1 0,1 2 16,5 3-16,4 4 0,0 3 16,-1 2-16,7 1 0,4 0 15,1 1-15,2 0 0,5 1 16,5-1-16,4 1 0,2 0 15,6 0-15,2 1 0,6-5 16,4-3-16,5-3 0,4 0 16,5 0-16,0-2 0,3 0 0,1-2 15,2-1-15,4 1 16,-2-1-16,0 2 0,-5-3 0,-4-2 16,-4-1-16</inkml:trace>
  <inkml:trace contextRef="#ctx0" brushRef="#br0" timeOffset="10154.4989">8428 15622 0,'0'0'15,"0"0"-15,0 0 0,0 0 16,0 0-16,0 0 0,-5-22 16,5 22-16,0 0 0,0 0 15,-5-23-15,5 23 0,0 0 16,-5-20-16,-2 14 0,2-1 16,-2 0-16,-2 1 0,-2 1 15,-1 1-15,0 1 0,-1 2 0,0 1 16,-2 0-16,0 2 0,-3 1 15,-1 2-15,1 1 0,0 0 16,-5 4-16,1 1 0,0 1 16,1 1-16,0 1 0,0 1 15,2 1-15,3 1 0,1 1 16,3 2-16,1-2 0,2-2 0,4 3 16,3 1-16,5 6 15,4 0-15,8 1 16,7 2-16,10 2 15,5 5-15,-1-5 0,-2-3 0,10 6 0,5 0 16,-1-2-16,3-1 0,7 3 16,-4-4-16,1-3 0,0-2 15,7 0-15,1-2 0,-5 0 16,-2-2-16,1-5 0,4-3 16,-3-4-16,-1-3 0,20 0 15,-9-1-15,-10-5 0,-4-4 0,-8-5 16,-4-3-16,-4-1 15,-3-1-15,-4-4 0,-3-3 16,-14 9-16,1-2 0,1-5 0,0-4 16,-2-4-16,-3-2 0,-6-2 15,-3 1-15,-3 0 0,-2 3 16,-6 2-16,-2-2 0,-4 1 16,-1-2-16,-6 0 0,-4 0 15,-4 2-15,-3 0 0,-4-1 16,-2-2-16,-3 5 0,-2 3 0,-9-2 15,0 0-15,1 4 0,1 2 16,-2-2-16,-2 1 0,-1 3 16,0 2-16,1 1 0,3 1 15,-2 2-15,3 3 0,-9-1 16,6 1-16,6 2 0,5 3 16,6 2-16,4 2 0,14-2 15,-2 2-15,-1 0 0,-1 2 16,6-2-16,5 0 0,3-2 15</inkml:trace>
  <inkml:trace contextRef="#ctx0" brushRef="#br0" timeOffset="46125.3761">10987 2126 0,'0'0'0,"0"0"0,19 0 16,-6-2-16,4 1 0,10 0 15,6-1-15,3 2 0,0 0 16,15-1-16,4-1 15,-1-1-15,-1-1 0,12-1 0,1-1 16,-2 1-16,-2 0 0,10 4 16,2 2-16,-9 1 0,-5-1 0,5 1 15,-2 0-15,-8 0 16,-7 0-16,-4 3 0,-3 2 0,-10 3 16,-7 3-16,-6-4 0,-5-3 15,-4-1-15</inkml:trace>
  <inkml:trace contextRef="#ctx0" brushRef="#br0" timeOffset="46517.544">11021 2995 0,'0'0'0,"0"0"0,0 0 0,21-4 16,-21 4-16,26-3 0,-9 0 15,3 0-15,1-3 0,3 1 16,4-2-16,7-1 0,1 2 0,5-1 15,3 0-15,9-1 16,-1 1-16,3-1 0,4-3 16,5 1-16,-5 3 0,3-1 15,1 0-15,4 1 0,-5 2 0,-3 1 16,0 2-16,-8 1 0,-2 1 16,-1 3-16,-3 4 0,-13-1 15,-9-3-15,-7-1 0</inkml:trace>
  <inkml:trace contextRef="#ctx0" brushRef="#br0" timeOffset="46950.4571">10863 3868 0,'0'0'0,"0"0"15,0 0-15,0 0 0,0 0 16,0 0-16,0 0 0,26 0 15,-26 0-15,28-2 0,-28 2 16,37-2-16,-15 0 0,5-2 16,3 0-16,3-1 0,3 2 0,13-4 15,4 0-15,11 0 0,-2 0 16,3-1-16,3 0 0,8-1 16,-4 4-16,10 1 0,-3 1 15,-11 0-15,-7-3 0,4 3 16,-3 2-16,-7 2 0,-5 2 0,-5 0 15,-2 2-15,-8 0 16,-6 3-16,-5 1 0,-2 1 16,-7-3-16,-4-2 0,-3-2 0</inkml:trace>
  <inkml:trace contextRef="#ctx0" brushRef="#br0" timeOffset="47350.365">10835 4724 0,'0'0'15,"0"0"-15,0 0 0,0 0 16,0 0-16,34-1 0,-34 1 16,35 0-16,-35 0 0,43-2 0,-13 1 15,0-1-15,0-2 0,14 0 16,4 1-16,0-2 0,-1 0 16,16-2-16,3-2 0,5 1 15,-9 2-15,12-2 0,0-1 16,-9 2-16,-6 2 0,7 0 15,-1 2-15,-10 0 0,-5 2 16,1 2-16,3 0 0,-9 1 16,-8 0-16,-7 4 0,-7 2 15,-6-2-15,-5-2 0,-4-1 0</inkml:trace>
  <inkml:trace contextRef="#ctx0" brushRef="#br0" timeOffset="47717.5597">11027 5511 0,'0'0'0,"0"0"16,0 0-16,33-7 0,-18 3 0,5 1 15,4 1-15,2-1 16,1-1-16,13 0 0,4-1 0,-1 0 16,-1-2-16,13 0 0,2 0 15,10 1-15,-6 0 0,2 1 16,1 0-16,3 2 0,-7 0 15,-2 2-15,0 0 0,-9 2 16,-6 0-16,-1 5 0,-7 2 16,-10-1-16,-7 0 0,-3-2 0,-4 0 15,-4-3-15</inkml:trace>
  <inkml:trace contextRef="#ctx0" brushRef="#br0" timeOffset="48056.9944">10824 6463 0,'0'0'0,"0"0"0,0 0 0,0 0 16,29-4-16,-29 4 0,39-6 0,-13 2 16,2 0-16,5 0 15,6-1-15,12 0 0,-1-2 0,19-2 16,2-2-16,-1-1 0,-3-3 16,16 1-16,1 1 0,5-1 15,-9-1-15,11 2 0,-4 0 16,-12 0-16,-9 1 0,22 1 15,-12 5-15,-20 5 0,-14 2 16,-13-1-16,-9 1 0,-6-1 0</inkml:trace>
  <inkml:trace contextRef="#ctx0" brushRef="#br0" timeOffset="101400.6937">27057 12551 0,'0'0'0,"0"0"16,0 0-16,0 0 0,0 0 0,0 0 15,0 0-15,0 0 16,0 0-16,0 0 16,22 12-16,-22-12 15,0 0-15,27 10 0,-27-10 0,22 9 16,-7-4-16,1 1 15,4 0-15,1 2 0,1 1 0,0 0 16,0 0-16,11 4 0,4-2 16,-2-1-16,0-1 0,3 0 15,1 2-15,8 0 0,-2 0 0,0-1 16,1 0-16,-2-3 0,-1-1 16,11 1-16,3 0 15,-7-2-15,-3-4 0,2 2 0,-1 1 16,-4-5-16,-2-3 0,-2-2 15,0-3-15,-6 2 0,-5-2 16,3-1-16,1 1 16,-2-3-16,-1 0 0,-4-1 0,-3 0 15,-2 0-15,-2 0 0,-1-2 16,-2-1-16,-2 2 0,2-2 16,-3 0-16,-2-2 15,-1 0-15,-2 2 0,-3-1 0,0-2 16,-1 1-16,1 0 0,-5 0 15,-3 0-15,0 1 0,-3-1 0,-1-1 16,-2 1-16,-2 2 0,-1 2 16,-1-2-16,-2-1 0,-1 1 15,-2 0-15,-3-3 16,-3-1-16,-3-1 0,-1-1 16,0 5-16,2 3 0,-11-3 15,-2 0-15,1 1 0,3 1 0,-4 1 16,-1-1-16,0 2 0,0 2 15,-7 2-15,-1 5 16,4-1-16,3-1 0,-3 3 0,-2 4 16,3-2-16,3 0 0,-4 3 15,-3 3-15,3 1 0,3 3 0,-6 1 16,0 1-16,8 2 16,4 0-16,-3 2 0,-4 3 15,7-1-15,3 1 0,1 4 16,1 3-16,5-3 0,4-2 0,4 3 15,3 1-15,3 0 0,2-2 16,3-1-16,4 3 16,1-4-16,1-1 0,6 3 15,2 3-15,4 0 0,0-2 0,7 1 16,8 1-16,-5-6 0,-2-3 16,5 3-16,4 0 15,-3-1-15,0-2 0,-8-4 16,-3-2-16,-4-3 0</inkml:trace>
  <inkml:trace contextRef="#ctx0" brushRef="#br0" timeOffset="109741.8602">28625 11990 0,'0'0'0,"0"0"16,0 0-16,0 0 0,0 0 0,0 0 16,0 0-16,0 0 0,-17 20 15,17-20-15,0 0 0,-8 22 16,8-22-16,0 0 15,-12 21-15,8-15 0,-1 0 16,2 0-16,-1 0 0,1 0 0,0 2 16,0-1-16,0 0 15,1-2-15,1-1 0,0-2 0,1-2 16,0 0-16,2 1 0,-2-1 16,0 0-16,0 0 0</inkml:trace>
  <inkml:trace contextRef="#ctx0" brushRef="#br0" timeOffset="110066.4061">28830 11972 0,'0'0'0,"0"0"0,0 0 15,0 0-15,0 0 0,0 0 16,0 0-16,-12 22 0,12-22 16,0 0-16,-15 26 0,8-16 0,1 0 15,-2 0-15,-1 1 16,0 1-16,0 1 0,1-1 0,-1 1 16,1-3-16,2-1 0,-1 0 15,1-1-15,1 0 16,0 1-16,2-3 0,0 1 15,0-2-15,-1 0 0,2-1 0,0-2 16,0-1-16,2-1 0,-3 2 16,3-2-16,-2 1 0</inkml:trace>
  <inkml:trace contextRef="#ctx0" brushRef="#br0" timeOffset="110301.5587">28870 12128 0,'0'0'16,"0"0"-16,0 0 0,0 0 0,0 0 15,0 0-15,0 0 0,20 15 16,-20-15-16,0 0 0,0 0 16,13 18-16,-13-18 0,0 0 15,7 19-15,-7-19 16,0 0-16,0 0 0,0 0 15,8 20-15,-7-12 0,0-1 0,0 0 16,0-1-16</inkml:trace>
  <inkml:trace contextRef="#ctx0" brushRef="#br0" timeOffset="110800.7125">29128 11989 0,'0'0'0,"0"0"15,0 0-15,0 0 0,0 0 0,0 0 16,0 0-16,0 0 0,0 0 16,0 0-16,-15 24 0,15-24 15,0 0-15,0 0 0,-17 19 16,17-19-16,0 0 0,0 0 15,-14 19-15,14-19 0,0 0 0,-8 9 16,6-7-16,2-2 0,0 0 16,0 0-16,5-2 15,1 1-15,2 2 0,-1-1 16,1 0-16,0 0 0,0 1 0,0-1 16,1-1-16,1 2 0,0 2 15,1 1-15,0-1 0,-1 2 16,0 0-16,-1 1 0,0 1 15,-3 0-15,0 2 0,-1-1 16,1 2-16,-2-1 0,-1-2 0,0 2 16,-2 2-16,-1-3 0,0 0 15,-2-1-15,-2 1 16,0-2-16,-2 1 0,-3-1 16,-2-3-16,0 1 0,1-2 0,-1 0 15,-1-2-15,-1 1 0,-1-1 16,-4-1-16,2-1 0,1 0 15,3 0-15,2 1 16</inkml:trace>
  <inkml:trace contextRef="#ctx0" brushRef="#br0" timeOffset="111087.8024">29116 11941 0,'0'0'16,"0"0"-16,0 0 0,0 0 15,0 0-15,0 0 0,0 0 16,0 0-16,0 0 0,0 0 16,24-2-16,-24 2 0,0 0 15,32 4-15,-32-4 0,27 4 0,-15-1 16,0 0-16,0-3 15,0 1-15,-1-1 0,0 1 16,0 1-16,-1-1 0,0 1 0,-2-2 16,-2 0-1,0 0-15,-2 0 0,1 0 0</inkml:trace>
  <inkml:trace contextRef="#ctx0" brushRef="#br0" timeOffset="111634.5471">28690 12516 0,'0'0'0,"0"0"0,0 0 0,0 0 16,0 0-16,0 0 0,0 0 16,0 0-16,0 0 0,0 0 15,25-6-15,-25 6 0,0 0 0,32-6 16,-32 6-16,26-2 0,-13 2 16,5-1-16,2-2 0,-1 2 15,-2 0-15,2-1 0,0 2 16,-1-1-16,2 1 0,7-2 15,0 1-15,-2 1 0,-3-1 0,-1 1 16,-2-2-16,-1 2 16,-3 2-16,1-2 0,-1 1 15,-1-1-15,-3 1 0,-1-1 0,-2 0 16,-1 0-16,-2 0 0,-5 0 16,-5-1-16,1 0 0,0 1 15,1-2-15</inkml:trace>
  <inkml:trace contextRef="#ctx0" brushRef="#br0" timeOffset="126804.1631">27536 15568 0,'0'0'0,"0"0"0,0 0 0,-24-6 16,24 6-16,-25-5 0,7 3 15,-1 1-15,-1 0 0,-9 2 16,-5 0-16,3 2 0,0 0 0,-9 4 16,-1 3-16,5 1 15,3 0-15,-3 4 0,-1 0 16,3 1-16,3 1 0,-1 7 15,5 2-15,7-1 0,3 0 0,6 3 16,4 3-16,5-2 0,3-2 16,14 3-16,10 3 0,-1-1 15,0-1-15,16 5 0,8 1 16,-2-2-16,0-1 0,13 1 16,1-4-16,-4-6 0,-2-2 0,32 3 15,-2-4-15,-35-10 16,-6-2-16,24 1 0,0 0 15,-7-8-15,-6-5 0,1-2 0,1-1 16,-10 1-16,-5 2 0,0-8 16,1-5-16,-6 2 0,-2 3 0,-2-3 15,-1 1-15,-8-1 16,-5 0-16,3-12 0,3-8 16,-14 16-16,-1 1 0,-2-2 15,-1-3-15,-3 2 0,-5-1 0,-2-3 16,-4-4-16,-1 7 0,-3 3 15,-4-5-15,-5-3 0,-1 2 16,0 2-16,-9-2 0,-4-2 16,0 2-16,3 0 0,-7 0 15,-6-2-15,0 1 0,1 1 16,-11-2-16,-2 3 0,4 4 16,4 4-16,-21-9 0,6-1 15,9 3-15,6 2 0,-2 4 16,-2 3-16,10 6 0,7 5 0,-1 2 15,-1 2-15,13-1 0,7 0 16,6-1-16</inkml:trace>
  <inkml:trace contextRef="#ctx0" brushRef="#br0" timeOffset="140368.301">28635 15477 0,'0'0'0,"0"0"0,0 0 0,0 0 0,0 0 15,0 0-15,0 0 16,0 0-16,-12 24 0,12-24 16,-10 21-16,10-21 0,-14 29 0,6-12 15,-1 2-15,1 0 0,-1 1 16,-1000-1-16,2002 2 15,-1000 4-15,-1 1 0,1 2 16,1 3-16,0-4 0,2-4 16,-1-2-16,2-4 0,0 0 15,-2 1-15,1-5 0,1-5 16,0-1-16,1-3 0,0 0 16,1-1-16,0 0 0</inkml:trace>
  <inkml:trace contextRef="#ctx0" brushRef="#br0" timeOffset="140835.7453">28736 15744 0,'0'0'0,"0"0"16,0 0-16,0 0 0,0 0 15,-20 18-15,20-18 0,0 0 16,-17 19-16,17-19 0,-11 19 16,7-8-16,1 1 0,0 2 15,1 0-15,2 1 0,1-1 0,3 1 16,1 0-16,2 1 0,1-1 15,7 4-15,1-2 16,0-2-16,-1-2 0,3-2 0,3-1 16,-1-3-16,-1-4 0,1-3 15,0-3-15,-1-3 0,-3-2 16,1-3-16,1-3 0,-4 0 16,-3 0-16,2-5 0,-1-2 15,-3 0-15,-3 0 0,-5-1 0,-5 1 16,-1 0-16,-2 2 0,-6 1 15,-6 1-15,-2 3 0,-2 3 16,-5 3-16,-7 2 16,2 7-16,0 4 0,1-1 0,8 0 15,5-1-15</inkml:trace>
  <inkml:trace contextRef="#ctx0" brushRef="#br0" timeOffset="235673.3697">4739 6939 0,'0'0'15,"0"0"-15,25-3 0,-10 3 0,-2 0 16,3 2-16,-1-1 0,8 2 0,2 1 16,-2 4-16,-1 5 15,-3-3-15,-3-2 0,-2 2 0,-1 1 16,-4 0-16,-2 1 0,-4 0 15,-4 1-15,-8 1 0,-6-1 0,-4-1 16,-3 0-16,-3 0 16,-4-1-16,-9 3 0,0-2 15,0-1-15,3-1 0,-4 3 16,3-2-16,8-4 0,6 0 0,5-2 16,6-3-16,9-2 0,4 0 15,9-2-15,6-3 0,3 1 16,3-1-16,9 0 0,3-1 15,0 3-15,-1 1 0,1 3 16,0 1-16,2 2 0,-2 3 16,-7 2-16,-4 1 0,-5 3 0,-4 2 15,-8-2-15,-5 0 16,-5-1-16,-3-1 0,-9 1 16,-4 0-16,-1 1 0,-3 1 0,-4-4 15,-5-1-15,3-2 0,1 0 16,-5-4-16,3 0 0,4-3 15,5-2-15,5 1 0,3 0 16,3 0-16</inkml:trace>
  <inkml:trace contextRef="#ctx0" brushRef="#br0" timeOffset="236085.4185">5401 6872 0,'0'0'15,"0"0"-15,0 0 0,0 0 16,0 0-16,-5 32 0,5-32 16,-14 28-16,2-11 0,-3 1 15,-4 0-15,-1 1 0,-2-1 0,-3 5 16,-1-3-16,2-1 0,4-4 16,1-1-16,2-5 15,4 0-15,2-3 0,5-3 0,3-1 16,6-2-16,1-2 0,7-2 15,4-1-15,4-2 0,3 3 0,2-1 16,-1 0-16,2 1 16,1 2-16,7 1 0,-1 1 15,-6 3-15,-2 4 0,-5 2 16,0 4-16,-5 2 0,1 5 0,-3 1 16,-2 2-16,-6-1 0,-2 0 15,-2-3-15,0 0 0,-3-1 16,-4-3-16,-5 0 0,-3-2 15,-4-2-15,-1-3 0,-5-2 16,-1-2-16,-3-1 0,-2-1 0,7 0 16,4 0-16,4-1 0</inkml:trace>
  <inkml:trace contextRef="#ctx0" brushRef="#br0" timeOffset="236235.1279">5420 6917 0,'0'0'0,"7"-2"0,3 1 16,1-2-16,3 1 0,1-2 16,2 1-16,7 0 0,1 2 15,-1-1-15,1 0 0,2-2 0,0-1 16,-3 2-16,-5-1 16,-3 1-16</inkml:trace>
  <inkml:trace contextRef="#ctx0" brushRef="#br0" timeOffset="236485.2486">6153 6617 0,'0'0'0,"0"0"0,0 0 15,0 0-15,-2 25 0,2-25 0,-6 25 16,6-25-16,-10 35 0,5-15 15,0 2-15,-1 1 0,-3 0 0,-1 6 16,1-1-16,1-4 0,3-3 16,-2-3-16,2-1 0,-2-6 15,0-7-15,1 0 0,-1 0 16,3-1-16</inkml:trace>
  <inkml:trace contextRef="#ctx0" brushRef="#br0" timeOffset="236878.9898">5759 6859 0,'0'0'0,"0"0"16,0 0-16,0 0 0,-6 23 0,6-23 15,0 25-15,3-11 0,2-1 16,3-1-16,5 2 0,5-4 15,3-2-15,9-4 0,2-4 16,2 0-16,1-1 0,8-6 16,0-3-16,-2-1 0,-1 0 0,-4-2 15,0-2-15,3-2 16,-5 2-16,-2-2 0,-1 0 0,-6 3 16,-3-1-16,-5 5 0,-5 4 15,-3 1-15,-3 3 0,-1 2 16,-3 3-16,-1 2 0,-2 2 0,-2 4 15,-3 5-15,3 1 16,2 2-16,-1 2 0,-2 1 16,2 1-16,1 1 0,4-3 15,1-2-15,1-2 0,1-2 0,-2-2 16,-1-1-16,1-1 0,-4-2 0,1-2 16,0-2-16,0 0 15</inkml:trace>
  <inkml:trace contextRef="#ctx0" brushRef="#br0" timeOffset="237269.0567">6030 7102 0,'0'0'0,"0"0"16,0 0-16,-19 15 0,10-7 0,-2 3 15,-3 0-15,2-1 0,1 0 16,-1 3-16,3 0 15,3-3-15,0-1 0,7-3 16,6-2-16,3 1 0,-1-2 0,5-4 16,4-3-16,4-1 0,0-1 15,3-1-15,1 1 0,0 1 16,0 1-16,6 0 0,-2-1 16,-6 2-16,-2 1 0,-5 1 15,-2-1-15,-4 4 0,-2 2 0,-3 7 16,-4 3-16,-3-1 15,-2 1-15,-5 3 0,-8 4 16,1 1-16,-2 1 0,-5 7 0,-3 3 16,-1-2-16,0-3 0,-4 3 15,2-1-15,2-5 0,1-5 16,-4-1-16,0-4 0,2-1 16,4-4-16,-1-6 0,0-5 15,5 0-15,4 0 0,3 0 16</inkml:trace>
  <inkml:trace contextRef="#ctx0" brushRef="#br0" timeOffset="237419.1716">5883 7355 0,'0'0'0,"0"0"0,0 0 0,31 9 15,-19-5-15,3 3 0,5 1 16,3 2-16,1-1 0,-4-1 15,-2-3-15,-4 1 0</inkml:trace>
  <inkml:trace contextRef="#ctx0" brushRef="#br0" timeOffset="237818.9892">6632 7002 0,'0'0'15,"0"0"-15,0 0 0,0 0 16,0 0-16,11 23 0,-11-23 0,4 25 16,-4-25-16,0 36 0,-3-15 15,2 3-15,1-2 0,-2 0 16,1-1-16,-2 5 0,-2-2 0,2-4 15,1-3-15,-6 0 0,-3 1 16,2-4-16,-2-3 0,2-2 16,1-4-16,-1-1 0,0-1 15,2-2-15,2 0 0,0-1 16,1 0-16,2 0 0,2 0 16,1-3-16,3 0 0,6-1 15,2 0-15,3-3 0,1 0 16,9 0-16,2-2 0,-2 0 15,1-4-15,-4-7 0,0-7 0,0-1 16,-4 5-16,-4 5 0</inkml:trace>
  <inkml:trace contextRef="#ctx0" brushRef="#br0" timeOffset="237971.5626">6887 7026 0,'0'0'15,"0"0"-15,0 0 0,0 0 0,0 0 16,0 0-16,21 23 16,-21-23-16,0 0 0,17 21 15,-17-21-15,0 0 0,12 19 0,-12-19 16</inkml:trace>
  <inkml:trace contextRef="#ctx0" brushRef="#br0" timeOffset="238204.2393">7162 6854 0,'0'0'0,"0"0"0,0 0 0,0 0 16,-4 28-16,4-28 0,-5 35 15,0-12-15,0 4 0,-4 3 16,-2 3-16,-4 7 0,-1 0 0,-4 5 15,0-4-15,3-5 0,1-4 16,-1-3-16,-1-2 0,0-4 16,2-6-16,0-2 0,4-4 15,2-1-15</inkml:trace>
  <inkml:trace contextRef="#ctx0" brushRef="#br0" timeOffset="238386.417">7050 7192 0,'0'0'0,"0"0"16,0 0-16,0 0 0,23 9 16,-23-9-16,17 18 0,-17-18 15,18 28-15,-9-12 0,1 1 16,2 2-16,-2 0 0,3-2 16,-5 0-16,6-1 0,-4-2 0,-2-2 15,0-3-15,-1 0 0</inkml:trace>
  <inkml:trace contextRef="#ctx0" brushRef="#br0" timeOffset="238652.53">7472 6884 0,'0'0'0,"0"0"0,0 0 15,0 21-15,0-21 0,-1 28 16,-2-8-16,1 5 0,0 0 0,-2 10 16,1-1-16,0-1 0,0-1 15,1 5-15,1-4 16,0-5-16,0-4 0,1-4 0,0-2 16,0-2-16,0-2 0,-2-6 15,1-5-15,-2-1 0,2 1 16,1-3-16</inkml:trace>
  <inkml:trace contextRef="#ctx0" brushRef="#br0" timeOffset="238828.9452">7354 7157 0,'0'0'16,"0"0"-16,0 0 0,0 0 0,0 0 0,35-4 15,-35 4-15,35-4 16,-16 2-16,2 1 0,1 0 15,-1 0-15,-2 0 0,8 0 16,-1 1-16,-4 0 0,-4 1 0,-1 0 16,-6-1-16,0 1 0</inkml:trace>
  <inkml:trace contextRef="#ctx0" brushRef="#br0" timeOffset="238986.0373">7282 7432 0,'0'0'0,"0"0"0,0 0 16,28-7-16,-28 7 0,44-2 16,-14-1-16,2 0 0,1 0 0,14 0 15,2 0-15,9 1 0,-3 0 16,-12 0-16,-8 1 0,-6 0 16</inkml:trace>
  <inkml:trace contextRef="#ctx0" brushRef="#br0" timeOffset="239469.492">4810 7729 0,'0'0'0,"0"0"16,0 0-16,22-5 0,-22 5 15,29-2-15,-6 4 0,4 0 16,2-1-16,16 0 0,8 0 16,2-1-16,0-1 0,33 0 15,14 1-15,8-2 0,-7 1 0,19-2 16,17 0-16,41-1 0,-19 0 16,-6 2-16,-4 2 0,-11 2 15,-7 1-15,-2-2 0,0-1 16,-13 3-16,-9 0 0,-4 3 15,-6 1-15,-9 0 0,-8 0 0,-7-2 16,-6-3-16,-15 0 16,-9-2-16,-21 4 15,-14 1-15,-3-2 0,-2 0 0,-2-2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41:36.9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6739 7006 0,'0'0'0,"0"0"0,0 0 0,0 0 15,0 0-15,18-13 0,-18 13 16,0 0-16,20-15 0,-20 15 16,25-11-16,-7 7 0,3 0 0,5-2 15,6 2-15,2-1 0,2 2 16,18 0-16,3-1 0,14-1 15,-2 2-15,16 1 0,1 1 16,-6 3-16,-5 4 16,11 3-16,-3 3 0,-5 0 15,-13-1-15,-13-1 0,-17-4 0,-10-1 0</inkml:trace>
  <inkml:trace contextRef="#ctx0" brushRef="#br0" timeOffset="383.099">6814 8959 0,'0'0'0,"0"0"0,0 0 16,28-6-16,-15 3 0,2 0 0,5 0 15,2-1-15,4 1 0,11-3 16,4 1-16,-1-1 16,2 1-16,14-1 0,4 1 0,-1 2 15,-3 1-15,14 1 0,0 1 16,5 1-16,-5 1 0,-21 0 16,-10-1-16,-11-1 0</inkml:trace>
  <inkml:trace contextRef="#ctx0" brushRef="#br0" timeOffset="815.9869">6631 10650 0,'0'0'15,"0"0"-15,0 0 0,0 0 16,0 0-16,0 0 0,2 24 0,-2-24 15,0 0-15,0 0 16,18 15-16,-18-15 0,22 7 0,-6-4 16,2-1-16,3 0 0,1 0 15,7-2-15,5 0 0,11-1 16,-1 1-16,18-1 0,5-1 16,-2 0-16,-3 0 0,16-1 15,3 1-15,1 2 0,-12 2 0,11 2 16,-2 1-16,-12 2 0,-7 3 15,6 1-15,-22-3 0,-13-3 16</inkml:trace>
  <inkml:trace contextRef="#ctx0" brushRef="#br0" timeOffset="1282.7116">6615 12704 0,'0'0'0,"0"0"0,0 0 16,0 0-16,0 0 0,0 0 16,0 0-16,0 0 0,0 0 0,32 10 15,-32-10-15,34 2 0,-11-1 16,5-1-16,4-1 0,1 1 15,3 0-15,15-1 0,3 1 16,2 0-16,0 0 0,17 1 16,1 1-16,11 1 0,-4 2 0,11 2 15,-4 3-15,-8 1 0,-5 1 16,3 5-16,-9 3 16,-6-4-16,-7-3 0,5 2 15,-19-4-15,-14-3 0</inkml:trace>
  <inkml:trace contextRef="#ctx0" brushRef="#br0" timeOffset="1700.6958">6556 14706 0,'0'0'0,"0"0"0,0 0 15,25 5-15,-25-5 0,19 6 16,-4-5-16,0 0 0,4-1 16,3 1-16,3 1 0,8-1 15,3-1-15,1-1 0,4-1 16,1 0-16,1 1 0,15 0 16,4 0-16,7 0 0,-2 1 0,-2 2 15,2 1-15,2 1 0,-6 2 16,-1 2-16,0 2 0,-9-1 15,-6-1-15,-7-1 0,-12-2 16,-8-2-16</inkml:trace>
  <inkml:trace contextRef="#ctx0" brushRef="#br0" timeOffset="2133.0636">6721 16699 0,'0'0'15,"0"0"-15,0 0 0,0 0 16,24-4-16,-24 4 0,0 0 16,25-6-16,-25 6 0,23-2 0,-7 1 15,1-1-15,2-1 0,3 1 16,5-1-16,0 0 0,2 2 15,15-1-15,4 2 0,2 0 16,-3 0-16,20 3 0,2 2 16,7 0-16,-6-1 0,11 3 15,0 0-15,-9 3 0,-5 0 0,-1 2 16,-9 1-16,-16-4 0,-10-3 16,-11-1-16</inkml:trace>
  <inkml:trace contextRef="#ctx0" brushRef="#br0" timeOffset="5853.9042">8871 6876 0,'0'0'15,"0"0"-15,18-1 16,-7-2-16,1 1 0,7-1 0,6 0 16,10-2-16,1 0 0,6 0 15,5-2-15,8 0 0,-4 0 0,15 0 16,4 4-16,-5-2 0,-4 0 15,9 3-15,-4-1 0,-6 4 16,-5 2-16,1 4 0,-5 4 16,-8-1-16,-6-2 15,-9-1-15,-8-3 0,-6 0 0</inkml:trace>
  <inkml:trace contextRef="#ctx0" brushRef="#br0" timeOffset="6400.0613">8913 9079 0,'0'0'0,"0"0"0,0 0 15,0 0-15,0 0 0,27-6 16,-27 6-16,22-2 0,-22 2 0,25-3 16,-9-1-16,1 1 15,2 0-15,3-1 0,2 0 0,2-1 16,1 1-16,13-2 0,4-1 15,1 1-15,3 0 0,13-2 16,3 1-16,-3-1 0,-4-2 16,13 0-16,0 2 0,5-1 15,-6 1-15,-7 2 0,-3 1 16,-8 0-16,-7 2 0,-1 0 16,-6 1-16,-9-1 0,-8 1 15,-6 1-15</inkml:trace>
  <inkml:trace contextRef="#ctx0" brushRef="#br0" timeOffset="7016.4576">8781 10878 0,'0'0'0,"0"0"0,0 0 16,0 0-16,30-4 0,-30 4 0,31-6 15,-10 3-15,3 1 0,6-1 16,3-1-16,13-2 15,3-1-15,10-1 16,11-2-16,7-1 0,-8 2 0,12-1 16,-3 2-16,8 1 0,-5 3 0,2 0 15,-9 1-15,-11 3 0,-7 2 16,-3 14-16,-2 11 0,-15-8 16,-11-5-16,-6-4 0</inkml:trace>
  <inkml:trace contextRef="#ctx0" brushRef="#br0" timeOffset="7435.4454">8713 12718 0,'0'0'0,"0"0"0,0 0 0,0 0 15,0 0-15,22 3 0,-22-3 16,0 0-16,36-4 16,-36 4-16,41-3 0,-18 1 0,1-2 15,4 1-15,3-2 0,13 0 16,3 0-16,15 0 0,2-1 16,1 3-16,1 1 0,16 1 15,0 2-15,7 3 0,-6 2 0,-2 2 16,-4 4-16,6-1 0,-7-2 15,4 2-15,-25-3 0,-16-3 16</inkml:trace>
  <inkml:trace contextRef="#ctx0" brushRef="#br0" timeOffset="7869.0429">8690 14725 0,'0'0'16,"0"0"-16,0 0 0,0 0 15,0 0-15,27 3 0,-27-3 16,0 0-16,23 2 0,-23-2 16,28-2-16,-12 1 0,1-1 0,3 0 15,3-1-15,3 0 16,4-1-16,6 0 0,7-1 15,12 1-15,-3-1 0,18 3 0,3 0 16,8 2-16,-2 1 0,14 1 16,2 2-16,-8 0 0,-6 2 0,9 2 15,-3 0 1,-24-2-16,-18-2 0,-13-1 0</inkml:trace>
  <inkml:trace contextRef="#ctx0" brushRef="#br0" timeOffset="8283.0442">9004 16709 0,'0'0'0,"0"0"0,0 0 0,30-2 16,-18 1-16,5-1 0,6-2 16,7-1-16,0-2 0,4 1 15,5 0-15,3 0 0,1 0 0,13 1 16,3 1-16,6 3 0,-5 1 16,-14 0-16,-9 0 0,-9 0 15</inkml:trace>
  <inkml:trace contextRef="#ctx0" brushRef="#br0" timeOffset="16188.6808">11032 6935 0,'0'0'0,"0"0"16,0 0-16,0 0 0,0 0 0,25-9 15,-25 9-15,22-6 0,-22 6 16,28-7-16,-10 3 0,2 0 16,2-1-16,3 0 0,4-1 15,10-1-15,3 2 0,4 0 16,3 1-16,12 1 0,-1 2 0,2-2 16,2 1-16,9 0 15,-4 2-15,10 3 0,-3 4 16,-8-1-16,-5 0 0,1 3 0,-8 1 15,-15-2-15,-11-3 0,-9-2 16</inkml:trace>
  <inkml:trace contextRef="#ctx0" brushRef="#br0" timeOffset="16666.9659">11049 8966 0,'0'0'0,"0"0"0,0 0 16,22-6-16,-22 6 0,20-4 15,-7 2-15,2-2 0,4 1 0,3-1 16,5 0-16,1 0 16,2-1-16,14 0 0,4-2 15,-1 2-15,1-1 0,16 0 16,4 3-16,8-1 0,-6 3 0,11 2 16,-5 3-16,-8 1 0,-5 1 15,6 4-15,-1 3 0,-20-5 16,-14-1-16,-8-3 0</inkml:trace>
  <inkml:trace contextRef="#ctx0" brushRef="#br0" timeOffset="17116.4009">10904 10849 0,'0'0'0,"0"0"0,0 0 16,0 0-16,0 0 0,36-2 15,-36 2-15,27-3 0,-27 3 16,42-5-16,-11 1 0,0-1 16,0 0-16,12-1 0,3-1 0,12 0 15,2 0-15,3 1 0,2 0 16,11 2-16,-1 1 0,12 2 15,-2 0-15,-9 2 0,-7 3 16,5 6-16,-5 1 0,-9 0 16,-5 1-16,-7-1 0,-5-1 15,-12-3-15,-9-3 0,-6 0 0</inkml:trace>
  <inkml:trace contextRef="#ctx0" brushRef="#br0" timeOffset="17549.3866">10979 12781 0,'0'0'0,"0"0"16,0 0-16,0 0 0,0 0 15,0 0-15,0 0 0,21-15 16,-21 15-16,0 0 0,34-12 15,-17 7-15,0 0 0,5 0 16,5-2-16,1 1 0,0 1 0,16-3 16,6 0-16,0 3 15,0-2-15,20 0 0,6-1 16,7 3-16,-8 4 0,16 1 0,2 3 16,-14 0-16,-9 2 0,8 1 15,6 2-15,2 2 0,-16-1 0,-21-2 16,-15-2-16,-11-3 15</inkml:trace>
  <inkml:trace contextRef="#ctx0" brushRef="#br0" timeOffset="18033.1601">10897 14836 0,'0'0'16,"0"0"-16,0 0 0,17-13 0,-17 13 15,18-10-15,-18 10 0,23-14 16,-9 7-16,6-1 0,5 0 15,2 0-15,2-1 0,16 0 16,6 1-16,-1 0 0,0 1 0,16 1 16,4 2-16,9 1 0,-3 1 15,12 4-15,-1 2 16,-14 0-16,-12-1 0,7 6 0,-3 5 16,-12-1-16,-9-3 0,-12-2 15,-9-2-15,-6-2 0</inkml:trace>
  <inkml:trace contextRef="#ctx0" brushRef="#br0" timeOffset="18516.3715">11143 16709 0,'0'0'15,"0"0"-15,0 0 0,0 0 0,0 0 16,0 0-16,0 0 0,14-21 16,-14 21-16,15-13 0,-15 13 15,31-16-15,-13 9 0,5-1 16,3 2-16,3 1 0,1 0 0,15 1 15,6 2-15,2 0 16,1 2-16,15 2 0,4 2 16,5 2-16,-7 2 0,10 4 15,-1 2-15,-9-3 0,-3-2 0,0 0 16,-6 0-16,-14-4 0,-9-3 16,-11-1-16,-8-1 0,-5 1 15</inkml:trace>
  <inkml:trace contextRef="#ctx0" brushRef="#br0" timeOffset="24116.9831">11664 6041 0,'0'0'0,"0"0"0,0 0 0,0 0 16,0 0-16,0 0 0,-18-14 15,18 14-15,0 0 0,-32-4 16,32 4-16,-32 1 0,15 2 15,-5 1-15,-5 1 0,1 3 16,-1 1-16,-9 5 0,-4 3 16,4-1-16,2 3 0,-11 5 15,-2 4-15,4-3 0,4 1 0,-7 7 16,3 4-16,5-4 0,2-2 16,2 5-16,6-1 0,4-1 15,6-3-15,5 6 0,4 2 16,3-4-16,5-2 0,3-4 15,4-2-15,4-2 0,3 0 16,9-2-16,8 0 0,1-3 0,-1-3 16,10-4-16,5-2 15,4-2-15,2-1 0,9-2 16,9 1-16,-2-4 0,-1-4 0,14-2 16,4 0-16,3-1 0,-6 0 15,25-2-15,-9 0 0,-15-2 16,-10-1-16,-4-2 0,-3-1 15,-8 1-15,-8-1 0,-6-1 16,-3-2-16,-9 1 0,-6 0 0,-2 0 16,0 2-16,-3-6 15,-1-2-15,-5-2 0,-3-1 16,-5 4-16,-5 2 0,0 2 16,0-7-16,-2 3 0,-1 1 0,-8-6 15,-4-1-15,0 3 0,0 2 16,-5-4-16,-2-2 0,-1 1 15,0 3-15,-6-3 0,-7 0 16,6 3-16,1 3 0,-7-2 16,-6 0-16,3 3 0,1 1 0,-5 1 15,-4-1-15,2 6 16,3 2-16,-11-1 0,-1 2 16,3 2-16,1 1 0,-2 1 0,0 3 15,4 1-15,5 1 0,2 4 16,0 2-16,3-1 0,3 0 15,5-2-15,2 0 0,6-1 16,4 1-16,3 2 0,3 2 16,4 0-16,1 1 0,2 0 15,0 2-15,1-1 0,0 0 0,-1-2 16,2-2-16,0-1 0</inkml:trace>
  <inkml:trace contextRef="#ctx0" brushRef="#br0" timeOffset="28000.0713">11329 13808 0,'0'0'0,"0"0"0,0 0 0,-29 3 15,15-2-15,-4 3 0,-3 2 16,-7 2-16,-2 2 0,-1 2 15,-1 1-15,-1 0 0,-1 0 16,-9 5-16,0 5 0,0 0 16,0 4-16,-5 3 0,5 2 15,4-4-15,3-3 0,0 4 0,-1 4 16,1 3-16,8-2 0,3 2 16,4 1-16,5-2 0,3-3 15,6 3-15,5 1 16,4-6-16,2-6 0,7 2 0,5 2 15,5-1-15,5-1 0,7-2 16,5-1-16,2-2 0,1-3 0,10-1 16,5-2-16,-2 0 0,-1 1 15,13-2-15,5-2 16,-5-1-16,-3-1 0,33 1 0,-5-3 16,-9-3-16,-7-2 0,2-2 15,1-1-15,-9 1 16,-9 2-16,3-3 0,1 0 0,-1-4 15,-2-3-15,-1-6 0,0-2 16,-13 1-16,-7 0 0,1-1 16,1 0-16,-7 1 0,-4 1 0,-7-4 15,-4-6-15,-3-2 16,-1-3-16,-2 2 0,-1 2 0,-4-6 16,-4-1-16,-7 12 15,-2-3-15,0 2 0,-2 2 0,-5-9 16,-3-7-16,0 6 0,-1 3 0,-6-1 15,-4-4-15,0 7 16,-3 1-16,-6-6 0,0-2 16,1 6-16,-3 0 0,-9-4 15,-2 3-15,2 3 0,2 1 0,-5 4 16,-3 0-16,6 1 0,3 2 16,-5 5-16,-6 2 0,8 0 15,6-2-15,-4 4 0,-3 1 16,8 1-16,8 1 0,1 0 15,4 0-15,1 1 0,5 0 0,4 3 16,5 4-16,3-2 16,-1 1-16,2-1 0,2 0 15,-3 0-15,-2 0 16,3-1-16,0-1 0,3 0 0</inkml:trace>
  <inkml:trace contextRef="#ctx0" brushRef="#br0" timeOffset="34925.0196">11742 6158 0,'0'0'0,"0"0"15,0 0-15,0 0 0,0 0 0,0 0 16,-11-21-16,11 21 15,0 0-15,-21-15 0,10 10 16,-1 0-16,-1 1 0,-5 0 16,-2 0-16,-1 2 0,-1 1 0,-10 1 15,-2 0-15,1 3 0,2 3 16,-3 2-16,-2 3 0,-6 3 16,3 2-16,-1 1 0,-2 3 15,3-1-15,3 2 0,-7 7 16,1 4-16,3 0 0,5-2 0,0 8 15,4-2-15,7 0 16,5-1-16,6 2 0,3 5 16,5-4-16,3-2 0,5 1 15,6 2-15,7-4 0,4-3 0,6 0 16,5 0-16,1-4 0,3-2 16,10-3-16,3-3 0,-4-5 15,0-3-15,16 0 0,7-4 16,-3-1-16,-2-2 0,37-3 15,-3-5-15,-13 0 0,-10-1 16,-2-3-16,0-2 0,-8-3 16,-6-3-16,-1-4 0,-3-3 0,-9 2 15,-7 1-15,5-1 0,3-4 16,-10 2-16,-4-3 0,-4-4 16,-3-5-16,-1 5 0,-1 3 15,-1-2-15,0 1 0,-8 0 16,-8 2-16,0-7 0,-1-3 15,-4 13-15,-1 0 0,-3-3 16,-1-3-16,-3 1 0,0 1 0,-5-2 16,-3-1-16,-2 1 0,0 1 15,-4 1-15,0-1 16,1 6-16,-1 2 0,-8 0 0,-5 0 16,0 1-16,1-1 0,-9 2 15,-5 2-15,-3 1 0,-1 2 16,-14 1-16,-3 2 0,5 2 15,5 3-15,-15 5 0,-2 4 16,-16 4-16,12 3 0,0 3 16,-1 4-16,12 4 0,8 1 0,0 4 15,-1 3-15,5-3 0,4-3 16,5 7-16,4 6 0,7-1 16,8 1-16,6-3 0,4-1 15,7-1-15,6 0 0,6 6 16,4 4-16,-1-12 0,-2-11 0,0-6 15</inkml:trace>
  <inkml:trace contextRef="#ctx0" brushRef="#br0" timeOffset="36700.0798">11687 13816 0,'0'0'0,"0"0"0,0 0 15,0 0-15,0 0 0,-12-20 16,12 20-16,0 0 0,-17-19 0,6 11 15,-3 1-15,0 0 16,-2-1-16,-1 0 0,-3 0 16,-2 1-16,-1 1 0,-9 0 15,-2 3-15,-2-2 0,1 1 0,-11 3 16,-1 3-16,2 2 0,1 1 16,-1 3-16,0 3 0,-7 3 15,3-1-15,0 4 16,-2 4-16,6 1 0,4-1 0,0 8 15,5 2-15,4 0 0,3 1 16,4 4-16,2 4 16,5-1-16,5 0 0,6-3 0,5-3 15,4 1-15,4 1 0,5 0 16,5 0-16,1-2 0,-2-1 16,8 0-16,6 1 0,1-5 15,1-5-15,5 0 0,5 1 16,1-5-16,0 0 0,11 1 15,2-2-15,0-1 0,1 0 0,1-4 16,1-2-16,0-1 0,1-3 16,10 1-16,3-1 0,15 1 15,-8 0-15,-9-5 0,-6-3 16,-6 1-16,-2 1 0,3-4 16,0-4-16,-7 1 0,-7-1 15,3-5-15,1-2 0,-6-2 16,-3 0-16,2-3 0,1-5 15,-7 1-15,-5 0 0,-2 1 16,-2 0-16,-5-3 0,-2-1 0,-4-5 16,-3 0-16,-10 11 0,0-2 15,-1-5-15,-4-4 16,0 0-16,-1 0 0,-5-1 0,-3 0 16,-5 0-16,-4 1 0,-2-2 15,-2-1-15,1 0 0,0-1 16,-10-2-16,-3 4 0,1 3 15,-1 4-15,-4 1 0,-5 0 16,0 3-16,1 2 0,-2-2 16,-3-1-16,-1-1 0,-4 2 0,-2 4 15,0 2-15,1 5 0,1 3 16,-28-1-16,5 1 0,5 2 16,3 1-16,4 6 0,2 4 15,5 2-15,3 2 0,-5 1 16,-3 1-16,5 3 0,2 2 15,7 3-15,5 1 0,-1-1 16,0 0-16,4 4 0,5 1 16,4 2-16,2 1 0,1-1 15,0 1-15,6 3 0,5 2 0,4 0 16,4-1-16,7-12 16,1-1-16,0 15 0,3-1 0,2-14 15,2 1-15,1 5 0,3 3 16,6-1-16,4-1 0,5-2 15,5 0-15,-4-3 0,2 1 16,6 2-16,6-1 0,-1-2 0,1-2 16,15 5-16,5 2 15,4 0-15,2-1 16,-8-5-16,-5-4 0,35 4 0,4-3 16,-16-7-16,-9-3 0,4 1 15,4 1-15,-6-3 0,-6-3 0,2-1 16,3 1-16,-13-4 15,-9-1-15,7-4 0,3-1 16,-8 0-16,-4 1 0,0-7 16,1-5-16,-9-2 0,-6 1 0,3-9 15,1-5-15,-6 3 0,-6 3 16,-6-9-16,-3-5 16,-3 5-16,-4 5 0,-1-9 15,-1-6-15,-3 9 0,-2 6 0,-6-6 16,-4-5-16,4 17 0,1 0 0,-19-23 15,-7-5-15,11 26 16,-1 1-16,-26-18 0,-2 1 16,4 10-16,5 6 0,-13-1 15,-9-1-15,7 4 0,5 1 0,-3 5 16,-1 0-16,5 6 0,5 5 16,3 4-16,2 5 15,14 2-15,8-2 0,7 2 16,4 1-16,2 3 0,3 4 0,6-4 15,4 1-15,-1-4 0,-3 0 16,-1-1-16</inkml:trace>
  <inkml:trace contextRef="#ctx0" brushRef="#br0" timeOffset="37866.7584">11030 6936 0,'0'0'16,"0"0"-16,0 0 0,0 0 15,0 0-15,0 0 0,-15 20 16,15-20-16,-11 17 0,11-17 16,-15 26-16,8-11 0,-2 1 0,0 1 15,0 1-15,1 3 0,1 0 16,-4 10-16,0 1 0,0 1 15,1 2-15,0 2 0,0 4 16,-3 11-16,0 0 0,-1 3 16,-1 3-16,-3 11 0,0-4 0,0 13 15,-1-3-15,4-2 0,0-1 16,-1 13-16,-1-2 0,1-2 16,0-1-16,-8 40 0,0-5 15,3-11-15,2-6 0,4-5 16,1-2-16,3-2 0,1-1 15,0 1-15,-1 1 0,3 0 16,0-1-16,-1 4 0,-1 1 16,0-5-16,0-1 0,3 5 15,-1 6-15,1-5 0,2 0 0,0 6 16,1 6-16,2-10 0,2-7 16,0 6-16,0 1 0,0-4 15,2-2-15,1 8 0,2 6 16,-2-8-16,1-8 0,1 7 15,0 3-15,0-7 0,-1-5 16,7 2-16,3 1 0,0-7 16,-2-3-16,-1 3 0,0 5 15,-1-10-15,-1-3 0,0 4 16,3 4-16,-1-10 0,2-5 0,1 5 16,3 6-16,0-5 0,2-3 15,-4 2-15,-1-1 0,-4-4 16,-3-5-16,2 0 0,0-1 15,1-4-15,0-3 0,1 2 16,2 1-16,-1-3 0,0-1 16,4-3-16,1-2 0,-2-3 15,-3-4-15,-2-2 0,-1-2 16,-2-5-16,0-2 0,1-2 0,0 0 16,1-6-16,0-3 0,1-1 15,2-1-15,-3-3 0,-4-1 16,3-4-16,1 0 0,-5-6 15,2 0-15,-3 2 0,1 1 16,-1-4-16,-1-3 0,0 0 16,-2 1-16,-2-5 0,-5-1 0,3 2 15,1 0-15,-1 3 0</inkml:trace>
  <inkml:trace contextRef="#ctx0" brushRef="#br0" timeOffset="43600.4001">13616 6022 0,'0'0'16,"0"0"-16,0 0 0,7-22 0,-7 22 15,6-14-15,-5 5 0,-1 0 16,0 1-16,-3 2 0,-1 2 16,-5 2-16,-2 2 0,-3-1 15,-4 0-15,-2 4 0,-1 4 16,-8 4-16,-4 5 0,1 1 0,0 4 16,-10 5-16,-1 2 0,2 4 15,4 1-15,-8 10 0,1 2 16,5-1-16,3 0 0,0 7 15,4 3-15,6-2 0,5 0 16,5 0-16,5-1 0,5 4 16,4-5-16,9-4 0,4-4 15,9-2-15,6-1 0,7-4 16,5-3-16,7-4 0,7-4 0,6-5 16,6-4-16,0-3 0,1-5 15,39-2-15,-3-5 0,-9-5 16,-7-2-16,-3-2 0,0-4 15,-8-1-15,-5-3 0,-6-5 16,-4-5-16,-5-4 0,-5-3 16,-7 1-16,-5-2 0,-8 0 0,-3-1 15,-2-2-15,-1-4 16,-5 2-16,-5-1 0,-3 0 0,-1-3 16,-7 3-16,-4 1 0,-4 0 15,-2 0-15,-5 1 0,-2 3 16,-9-2-16,-6 1 0,1 4 15,2 4-15,-9 1 0,-5 1 16,3 6-16,1 4 0,-3 3 16,-4 1-16,14 4 0,-2-2 0,-18-1 15,3 3-15,20 7 0,1 1 16,-5 0-16,-3 0 16,2-2-16,2 0 0,1 5 0,2 0 15,-1 1-15,2 0 0,-1 2 16,3-1-16,4 2 0,2 0 15,-2-2-15,0 2 0,-1 2 16,-1 2-16,4 1 0,1 2 16,3-2-16,3-3 0,4-1 15</inkml:trace>
  <inkml:trace contextRef="#ctx0" brushRef="#br0" timeOffset="44817.2164">13728 13794 0,'0'0'0,"0"0"16,0 0-16,0 0 0,0 0 0,0 0 15,0 0-15,-31-5 0,31 5 16,0 0-16,-34 2 15,34-2-15,-33 5 0,12 0 0,-4 1 16,0 1-16,0 1 0,-12 6 16,-2 2-16,0 0 0,2-1 0,-11 7 15,1 5-15,2 0 0,3-1 16,-7 6-16,4-2 16,6-1-16,6-1 0,2 3 0,3 3 15,4-3-15,3-1 0,1 6 16,3 0-16,5-2 0,4-4 15,6 0-15,5-1 0,4-4 16,2-3-16,4 1 0,5 1 16,1-3-16,3-1 0,8 1 15,8 0-15,6-3 0,6-1 16,17-1-16,6-1 0,-6-3 0,-3-2 16,16-2-16,5-2 0,1-1 15,-9-2-15,26-3 0,-6-4 16,-19-3-16,-13-2 0,0-6 15,-1-2-15,-6-4 0,-6 0 0,-7-3 16,-7 0-16,-8 2 16,-7 1-16,5-6 0,3-5 15,-7 2-15,-3 2 0,-7-2 16,-5-2-16,-4 2 0,0 1 0,-4 0 16,-2 0-16,-1 13 0,-1-1 15,-5-5-15,-6-3 0,-4 3 16,-6 0-16,-3-3 0,-5-4 15,-2 1-15,-2 0 0,-7 0 16,-4 0-16,1 5 0,-1 0 0,-7 1 16,-5 1-16,7 2 0,7 1 15,-26-4-15,4 5 16,11 3-16,10 2 0,4 7 0,2 4 16,9 0-16,7-1 0,2 1 15,1 1-15,7 4 0,-5 2 0,-3 2 16,-3 2-16,8-3 15,4-2-15,4-2 0</inkml:trace>
  <inkml:trace contextRef="#ctx0" brushRef="#br0" timeOffset="53684.2208">13285 6859 0,'0'0'0,"0"0"16,0 0-16,0 0 0,0 0 0,0 0 15,0 0-15,-30 15 0,30-15 16,-22 15-16,22-15 0,-26 25 16,14-12-16,-1 3 0,-1 2 15,-3 1-15,0 1 16,-3 8-16,-2 7 0,-5 6 15,4-1-15,-4 9 0,0 1 0,-2 10 16,3-3-16,3 5 0,1 1 16,3-3-16,2-1 0,2 12 15,2 3-15,0 8 0,0-4 16,1 3-16,1 3 0,-5 31 16,-1-12-16,5-5 0,4-3 15,1-11-15,-1-6 0,1 6 16,2 5-16,1-3 0,3-4 0,2 5 15,2 4-15,-1-7 16,0-4-16,3 6 0,0 5 0,-2-4 16,1-2-16,-1 3 0,1-1 15,2 4-15,0 1 0,-2 3 16,-1-2-16,-1-4 0,1-4 16,-1 5-16,-1 5 0,-2-6 15,-1-4-15,-1 3 0,1 3 16,-1-4-16,-1-2 0,-2 5 15,-2 3-15,4-7 0,2-7 0,0 6 16,4 4-16,-4-5 16,0-6-16,4 5 0,4 2 15,2-5-15,0-3 0,0 4 0,-1 3 16,-2-7-16,-1-4 0,2-2 16,2 2-16,-1-5 0,-2-2 0,1 3 15,-1 4-15,1-5 16,0-3-16,3 4 0,1 1 15,3-5-15,2-4 0,-2 2 16,0-1-16,1-6 0,1-4 0,-1 0 16,0 1-16,-3-2 0,-1-1 15,1-1-15,0-1 0,1-3 16,2-3-16,1-4 0,3-2 16,-3-4-16,0-1 0,-2-3 15,-1-1-15,-3-5 0,-2-2 0,0-5 16,-1-2-16,-2-4 0,-1-2 15,-1 2-15,0 0 0,-1-5 16,0 0-16,-1-2 16,0-2-16,0 0 0,0 0 0,0 0 15,0 3-15,0-3 0,0 0 16,0 0-16,0 0 0,0-3 16,0 3-16,0-3 0,0 3 15,0-3-15,0 3 0,0 0 16,0 0-16,0 0 0,-1-2 0,1 2 15,0 0-15,0 0 0,0 0 16,0-2-16,0 2 0,0 0 16,-3-4-16,2 2 0,0-1 15,-1 0-15,0-2 0,-1 0 16,-1 0-16,0 0 0,-2 0 16,0-1-16,-2 0 0,-1-1 0,-1-1 15,0-2-15,0-1 16,0-1-16,1-2 0,-1 1 0,0-3 15,1 1-15,0-1 0,-2-6 16,0-1-16,1 0 0,1-1 16,2 0-16,-1-1 0,0-2 15,2-1-15,0-2 0,0 0 16,1-9-16,1 1 0,-1 0 16,1 0-16,-1-1 0,2 0 0,0-9 15,1 0-15,-2 0 16,1 2-16,1-1 0,-1-3 15,1 4-15,-1 1 0,1-10 16,0-2-16,-1 3 0,2 2 0,-1-3 16,-1-1-16,-1-6 0,2 3 15,0 1-15,-1 2 0,-1 4 16,2 2-16,-1-2 0,0 0 16,-1-1-16,2 2 0,-2-26 15,-2 5-15,1 7 0,0 6 16,2 0-16,0 1 0,-1 5 15,1 2-15,0-2 0,-1-1 16,0 5-16,0 4 0,0-5 0,2-4 16,0 0-16,0-1 0,-2 3 15,0 2-15,1 4 0,0 2 16,-1-7-16,-1-3 0,-2 2 16,-1 2-16,3-1 0,0 0 15,-1 0-15,-2 1 0,0 0 16,2 1-16,0 2 0,2 3 0,0-5 15,2-4-15,0 3 16,1 2-16,1-3 0,0-2 0,1 0 16,1 0-16,1 0 0,1 0 15,0 2-15,2 2 0,-1-5 16,1-1-16,1 2 0,3 2 16,1-2-16,0-1 0,-3-4 15,-1-1-15,-4 1 0,0 1 16,2 5-16,1 5 0,0-4 15,-1-5-15,-1 3 0,-1 2 0,1-2 16,2-1-16,-2 1 0,1 1 16,1-4-16,2-3 0,0 7 15,-2 3-15,2 3 0,1 2 16,0 0-16,0-1 0,-2-3 16,0 0-16,-2 0 0,1 2 15,-1-2-15,1-1 0,1 3 16,0 4-16,1-3 0,0 0 15,-3 2-15,0 4 0,0-3 0,2 0 16,-1 4-16,2 2 0,1-3 16,0-3-16,1 3 0,1 4 15,3-3-15,4-2 0,-4 2 16,-1 3-16,-4 12 0,2-5 16,-2 1-16,0-1 0,1-1 15,1-1-15,1-2 0,0-2 0,2 3 16,2 3-16,-1 0 0,1 3 15,-3-3-15,-1 0 16,-2 4-16,-1 2 0,-3 0 0,1 0 16,-2 1-16,0 1 0,-1-1 15,2 2-15,-3 4 0,-1 3 16,0 4-16,1 2 0,-2 0 16,-1 0-16,0 3 0,-1 0 15,0-1-15,-2 1 0,0 2 16,-1 1-16,0 1 0,0 1 0,-2 3 15,-1 0-15,-2 3 0,0-1 16,-2 3-16,-1 0 0,0 3 16,-1 3-16,-1 0 0,1-1 15,1 3-15,0 1 0,-1 1 16,-2 0-16,0 0 0,-2 1 16,-3 7-16,3 1 0,-1 3 15,2-1-15,0 0 0,2 1 16,1 2-16,-1 0 0,-1 8 15,0-2-15,0 2 0,2 0 0,0-1 16,1 0-16,1-1 0,1 0 16,0 2-16,0 3 0,0 4 15,1-2-15,1 0 0,2 0 16,-1 0-16,2-3 0,-1 6 16,0 2-16,0-3 0,2-2 15,-2 6-15,-1 1 0,1-2 16,0 0-16,1 2 0,-1 0 15,0 0-15,-2-2 0,1 2 16,1 2-16,-2 4 0,1 0 0,1 18 16,0-5-16,3-8 0,1-3 15,-2-1-15,1 0 0,1-4 16,1-4-16,-1 4 0,-1 4 16,2-2-16,1-2 0,-1 2 15,-1 2-15,0-3 0,0-2 0,-1-3 16,2-2-16,-1 3 0,0 1 15,1 4-15,1 2 16,1-7-16,1-7 0,-1 6 16,1 5-16,1-4 0,-1 1 15,2 1-15,3 3 0,-3-8 0,0-6 16,-1-1-16,1 0 0,1 2 16,-1 2-16,3 5 0,2 4 15,-5-5-15,-2-4 0,0 0 16,1-1-16,0 0 0,0 1 0,2 0 15,0 1-15,-2-2 0,0-2 16,0 5-16,1 5 16,0-5-16,-1-5 0,1 0 0,1 1 15,-1-2-15,1 0 0,-1 0 16,0 1-16,1-3 0,-1-1 16,1 3-16,-2 2 0,2-1 15,3 0-15,-1 0 0,-1-2 16,1-2-16,0-3 0,4 5 15,3 2-15,-4-2 0,-2 0 0,0-4 16,1-1-16,-1-3 16,0-2-16,-5-6 0,1 5 0,2 1 15,-1 2-15,0 2 16,-1 0-16,1 1 0,0-1 0,1 3 16,-2 0-16,2-3 0,0-3 15,1 4-15,1 3 0,-2-6 16,0-2-16,1-1 0,3 0 15,-2 2-15,-1 0 0,0-3 16,1-2-16,0-3 0,0-1 16,-2 1-16,1-2 0,-3-4 0,1-1 15,-1-1-15,0 1 0,1 0 16,-1-1-16,0 1 0,-1-1 16,0-5-16,-1-1 0,1 1 15,-1-1-15,0-2 0,0 0 16,0-3-16,1 0 0,-1 1 15,-1 0-15,0-3 0,0-2 16,0 0-16,0 0 0,0 0 16,1 1-16,-1-1 0,0-1 0,-1-2 15,1 4-15,-1-4 0,0 0 16,0 3-16,0-3 0,0 0 16,0 2-16,0-2 0,0 0 15,0 0-15,0 0 0,-3-3 16,-2-2-16,1 2 0,0-1 15,1 1-15</inkml:trace>
  <inkml:trace contextRef="#ctx0" brushRef="#br0" timeOffset="68533.8719">5248 13864 0,'0'0'0,"0"0"16,0 0-16,0 0 0,0 0 0,-27 1 15,27-1-15,-25 4 0,25-4 16,-34 7-16,13 0 0,-2 1 15,-3-2-15,-11 5 0,-4 3 16,-2 0-16,-1 2 0,-12 7 16,-5 2-16,5 1 0,-2 0 15,-11 8-15,0 3 0,-3 2 0,8-2 16,1 9-16,9 5 16,10-7-16,9-4 0,9 1 0,8 2 15,12-5-15,8-1 0,13 3 16,8 1-16,9-4 0,6-4 15,19 0-15,9 0 0,13 0 16,-2-6-16,37 9 0,-2-5 16,-7-6-16,-5-4 0,-5-7 15,-2-7-15,-17-7 0,-9-4 0,4-12 16,2-7-16,-6 2 0,-8 2 16,-8-10-16,-4-7 0,-7-1 15,-4 1-15,-7-9 0,-4-6 16,-6 7-16,-6 3 0,-4-6 15,-7-4-15,-2 3 0,-2 3 0,-4-3 16,-7-3-16,-4 7 16,-3 1-16,-10 2 0,-4 0 0,-1 6 15,3 3-15,-12-1 0,-9 0 16,-1 7-16,0 4 0,-12 5 16,-11 1-16,4 6 0,-1 6 15,23 1-15,17 0 0,11 2 16</inkml:trace>
  <inkml:trace contextRef="#ctx0" brushRef="#br0" timeOffset="124888.0526">15925 5814 0,'0'0'16,"0"0"-16,0 0 0,7 20 15,-7-20-15,5 20 0,-4-1 16,1 1-16,3 3 0,-1 4 0,2 4 15,-1 11-15,0 0 0,1 18 16,1 4-16,0-1 0,-1-1 16,1 17-16,-2 2 0,1 6 15,-2-7-15,0 17 0,-1 6 16,-1-10-16,-1-6 0,2 48 16,1-5-16,-1-13 0,-1-10 15,-1 7-15,0 5 0,-1-9 16,0-7-16,0 13 0,-1 9 15,0-8-15,1-6 0,1 11 16,0 9-16,1-3 0,-1-6 0,0 11 16,0 9-16,0-10 0,-1-7 15,1 14-15,1 9 0,-1-13 16,0-6-16,-2 11 0,0 8 16,1-11-16,0-9 0,-1 19 15,-1 12-15,0-14 0,0-7 0,-3 17 16,0 13-1,0-16-15,2-12 0,0 14 0,-1 7 16,2-10-16,0-7 0,-1 13 0,-1 9 16,3-19-16,1-12 0,0 21 15,1 15-15,1-19 0,2-9 16,0 10-16,1 8 0,-1-13 16,0-8-16,2 15 0,-1 12 15,1-19-15,-2-9 0,0 14 16,-2 10-16,-2-17 0,-1-11 0,-1 15 15,-2 10-15,2-13 0,1-9 16,-3 15-16,-3 11 16,3-13-16,0-9 0,-1 14 0,-2 9 15,2-8-15,0-5 0,-5 18 16,-4 14-16,-1-23 0,-1-13 16,5-48-16,3-31 0,3-21 0</inkml:trace>
  <inkml:trace contextRef="#ctx0" brushRef="#br0" timeOffset="154135.1802">22990 1918 0,'0'0'15,"0"0"-15,-19-10 0,19 10 0,-24-8 16,4 2-16,-6 0 15,-1 0-15,-3 0 0,-16-1 0,-9 2 16,-13 1-16,2 2 0,-22 4 16,-5 5-16,-5 3 0,10-2 0,-24 13 15,-5 7-15,-29 15 16,25-1-16,1 6 0,1 5 16,18-5-16,14-2 0,-7 20 15,-7 11-15,17-9 0,14-6 0,18 5 16,13 5-16,5-6 0,2-4 15,8 2-15,5 2 0,9-5 16,6-2-16,8-1 0,7 1 16,8-6-16,4-5 0,9-3 15,6-2-15,10-8 0,9-5 16,10-3-16,8-2 0,1 0 16,1-3-16,11-8 0,9-6 15,4-5-15,1-3 0,15 0 0,9 0 16,-4-6-16,-3-4 0,7-2 15,4-4-15,-1-6 0,0-5 16,3-2-16,3-1 0,-12 3 16,-7 3-16,0-10 0,-1-7 15,-12-2-15,-8 2 0,-6-2 16,-4-2-16,-9-5 0,-7-2 0,-6-5 16,-4-3-16,-13 5 15,-7 5-15,-5-12 0,-3-5 16,-8 1-16,-7 0 0,-10 1 15,-8 3-15,-8 2 0,-5 4 0,-14 2 16,-10 0-16,-1 2 0,1 1 16,-12-1-16,-6-1 0,-7 10 15,-5 8-15,-12 7 0,-10 7 16,1-5-16,1-3 0,-12 6 16,-7 4-16,1 10 0,1 7 0,-12 2 15,-9 0-15,2 6 0,2 2 16,-8 11-16,-3 9 15,7 0-15,6 0 0,-3 9 0,1 5 16,12 4-16,8 2 0,2 8 16,-1 4-16,9-1 0,5 2 15,6 6-15,3 5 0,13-2 16,9-2-16,7 5 0,7 5 16,7-7-16,5-6 0,12 2 15,11 0-15,6-6 0,6-4 0,9 0 16,7 1-16,7-3 0,6-3 15,12-5-15,6-4 0,3-5 16,4-5-16,14-7 0,12-3 16,6-4-16,1-1 0,13-8 15,7-2-15,4-7 0,4-2 16,10-7-16,6-5 0,-7-2 16,-5 1-16,10-7 0,8-4 15,-5-3-15,-5-1 0,2-5 16,3-1-16,-7-1 0,-4-2 0,-2-2 15,-1-2-15,-11 2 0,-9 2 16,-3-9-16,-2-4 0,-16 3 16,-12 2-16,-6-9 0,-4-5 15,-13 1-15,-8 2 0,-12-2 16,-9-3-16,-11 2 0,-8 3 16,-16-2-16,-11 0 0,-7-3 15,-7 0-15,-13 4 0,-8 3 16,-10 1-16,-5 0 0,-14 7 0,-7 3 15,-4 7-15,-2 4 0,-11 3 16,-8 1-16,0 6 0,2 5 16,-12 5-16,-6 6 0,1 4 15,0 5-15,-8 10 0,-4 8 16,8 6-16,6 3 0,-3 9 16,-4 4-16,8 7 0,4 4 0,10 10 15,6 6-15,13-1 0,8 2 16,8 6-16,7 4 15,12-3-15,10-4 0,5 4 0,4 0 16,16-4-16,10-4 0,9 4 16,9 2-16,4-5 0,5-4 15,10-2-15,7 1 0,11-10 16,7-5-16,10-7 0,6-5 16,10-3-16,5-5 0,16-8 15,12-4-15,5-7 0,2-5 0,13-10 16,8-6-16,2-3 15,0-5-15,12-3 0,8-2 0,-7 0 16,-4 0-16,27-9 16,20-4-16,-21 2 0,-14 2 15,-8-5-15,-5-3 0,-8-1 0,-7-1 16,-5-3-16,-4-2 0,-13 5 16,-9 1-16,-7-9 0,-6-6 15,-10 0-15,-6 1 0,-12 1 16,-6 0-16,-8-4 0,-5-3 0,-9 2 15,-6 4-15,-10 5 0,-8 5 16,-5-5-16,-4-5 16,-8 0-16,-6 0 0,-14 3 0,-11 3 15,-7 0-15,-6-1 0,-15 11 16,-9 7-16,-4 3 0,-3 1 16,-13 3-16,-9 1 0,-1 4 15,-2 2-15,-7 9 0,-3 7 16,1 6-16,0 4 0,-6 5 15,-4 3-15,4 9 0,4 7 0,-1 2 16,-2 0-16,3 5 0,2 4 16,5 7-16,5 7 0,7 4 15,2 3-15,4 3 0,4 0 16,12 5-16,10 1 0,11-3 16,10-1-16,10-3 0,9-1 15,11 1-15,11 1 0,5-9 16,6-5-16,6 1 0,7 1 15,3-5-15,1-2 0,12 1 16,7-1-16,8-2 0,7-1 0,10-8 16,6-7-16,5-4 0,3-6 15,12-4-15,8-4 0,7-2 16,4-4-16,6-5 0,4-3 16,0-4-16,2-5 0,10-3 15,7-3-15,2-1 0,1 1 16,6-8-16,3-5 0,-5-2 15,0-1-15,0 4 0,2 2 16,-3-8-16,-2-6 0,-4 1 16,-2-1-16,-15 1 0,-9-1 0,-7-2 15,-5-3-15,-16 1 16,-10 0-16,-6-5 0,-4-3 0,-11 1 16,-6 3-16,-7-2 0,-6-1 15,-7 2-15,-5 3 0,-13 0 16,-11-3-16,-5 1 0,-7 1 0,-15-3 15,-12-2-15,-10 8 16,-7 3-16,-12 2 0,-6 0 16,-9 4-16,-4 2 0,-15 9 15,-8 5-15,-2 10 0,1 6 0,-13 0 16,-9 1-16,6 0 0,6-1 16,-12 14-16,-6 9 0,3 8 15,3 4-15,-3 9 0,-2 9 16,10 5-16,6 4 0,11 8 15,6 5-15,16-3 0,12-3 16,15 2-16,10 2 0,12-2 16,8-2-16,11 3 0,7 0 15,12-3-15,7-2 0,10-6 0,7-3 16,17-9-16,13-5 0,-13-13 16,-7-8-16,-6-7 0</inkml:trace>
  <inkml:trace contextRef="#ctx0" brushRef="#br0" timeOffset="155134.6121">24170 2796 0,'0'0'0,"0"0"0,0 0 0,0 0 16,0 0-16,24-16 0,-24 16 15,25-9-15,-9 2 0,9-1 16,7-1-16,3 1 0,1 0 0,23-6 15,20-6-15,-2 1 0,-2 1 16,20-1-16,17-2 0,-17 6 16,-12 3-16,25-2 0,-2-1 15,-30 2-15,-21-1 0,-17 10 16,-13 6-16,-7 1 0,-6 1 0,-12 3 16,-8 1-16,-1 0 15,-2 3-15,-13 7 0,-9 8 16,1-2-16,-2 1 0,-10 6 15,-8 7-15,3-3 0,2-2 0,-19 16 16,-8 8-16,-22 16 0,14-8 16,-4 1-16,-2 0 0,11-9 15,7-8-15,0-3 0,-1-2 16,16-8-16,10-6 0,8-7 16,5-2-16,12-10 0,7-5 0,4-12 15,2-9-15,2-1 0,1 2 16,4-19-16,4-11 15,0 5-15,1 2 0,14-18 0,8-11 16,2 0-16,3 2 0,5-8 16,2-6-16,0 10 0,0 6 0,5-8 15,3-1-15,-4 6 16,-3 6-16,-2 6 0,0 3 16,-6 10-16,-3 8 0,-6 5 15,-3 2-15,-6 4 0,-5 3 0,-5 9 16,-3 5-16,0 8 0,2 7 15,1 15-15,3 13 0,-4-14 16,-1-3-16,2 9 0,3 6 16,-1 1-16,-1-1 0,3 12 15,2 8-15,0-4 0,1-6 0,9 36 16,0 2-16,-2-12 16,-4-9-16,4 1 0,1 1 15,-3-13-15,0-9 0,1 3 16,2 1-16,-4-10 0,-6-6 0,-2 0 15,-1 0-15,-4-8 0,-2-7 16,-4-6-16,-1-8 0,-2-3 16,-1-2-16,-8-4 0,-7-2 15,0-5-15,-1-3 0,-11-6 16,-10-6-16,0-3 16,-1 1-16,-15-12 0,-10-7 15,6-3-15,14 3 0,-14-19 0,14 9 16,10 6-16,6 5 0,8 5 15,7 4-15,6 7 0,5 5 16,4 6-16,1 3 0,2 9 16,-1 5-16,3 4 0,0 5 15,1 1-15,0 0 0,0 2 0,0 2 16,0-3-16,-1-3 0,0 1 16</inkml:trace>
  <inkml:trace contextRef="#ctx0" brushRef="#br0" timeOffset="161351.7463">20453 5984 0,'0'0'16,"0"0"-16,0 0 0,0 0 15,-30-10-15,30 10 0,-40 1 0,13 2 16,-4 1-16,-5 3 0,-5 3 15,-13 4-15,-1 2 0,-16 9 16,-3 3-16,-8 7 0,4 1 16,-9 11-16,5 5 0,8-1 15,8 3-15,-1 5 0,9 0 16,-3 20-16,19-9 0,18-11 16,13-8-16,11-7 0,9-7 0,20 5 15,11 3-15,12-8 0,8-5 16,14-6-16,11-4 0,6-7 15,5-7-15,13-4 0,9-4 16,-1-3-16,-2 0 0,4-3 16,2-6-16,-8-6 0,-4-6 15,-6-5-15,-3-5 0,-16 1 0,-11-1 16,-9-9-16,-7-8 16,-7 5-16,-6 1 0,-11 0 0,-8-1 15,-10-1-15,-9-4 0,-13-1 16,-10-1-16,-6 2 0,-3 1 15,-10 5-15,-7 4 0,-5 3 16,-4 0-16,-6 8 0,-5 4 16,4 6-16,3 5 0,-4 3 15,-1 2-15,-2-1 0,0-1 0,-1 8 16,-1 7-16,9 2 0,6 4 16,2 0-16,0-1 0,12 1 15,7 1-15,5 3 0,2 3 16,7-4-16,4-3 0,2-2 15,2-3-15,3 1 0,0 1 16,3-3-16,0 0 0,1-3 16,-1 2-16,1-2 0,0 0 15,0 0-15,0 0 0,0 0 16,0 0-16,1 2 0,-1-2 0,0 0 16,0 0-16,0 0 15,0 0-15,1-3 0,-1 3 16,-2-2-16,2 2 0,0 0 15,0-3-15,0 3 0,0 0 0,-3 1 16,-1 1-16,0 2 0,-3 1 16,2-2-16,0 1 0,1-1 15</inkml:trace>
  <inkml:trace contextRef="#ctx0" brushRef="#br0" timeOffset="166201.0905">20409 13768 0,'0'0'0,"0"0"16,0 0-16,-18-11 0,18 11 0,-26-7 16,6 4-16,-2-1 0,-3-1 15,-10 3-15,-3 3 0,-3 2 16,-2 3-16,-13 2 0,-3 0 15,4 3-15,2 3 0,-12 7 16,-1 5-16,6-2 0,6-2 16,-7 14-16,0 6 0,-1 4 15,8-4-15,6 3 0,5 5 16,6-5-16,5-4 0,-3 26 0,11-3 16,7-7-16,7-6 0,17 1 15,12 0-15,5-7 0,4-5 16,17-2-16,12-2 0,2-4 15,0-3-15,13 0 0,9 1 16,-2-10-16,-3-7 0,7-1 16,7-2-16,-10-5 0,-5-3 0,5-4 15,2-1-15,-6-7 16,-5-4-16,-2-4 0,0-3 16,-8-2-16,-3 0 0,-2-6 15,-1-4-15,-10 0 0,-8 1 0,-1-6 16,0-7-16,-5 1 0,-4-1 15,-8-4-15,-6-3 0,-7 6 16,-2 2-16,-5 0 0,-3 0 16,-1 0-16,-2 0 0,-12-2 15,-7-2-15,-3 8 0,0 5 0,0 0 16,1-1-16,2 3 16,0 1-16,-7 7 0,-4 4 15,2 2-15,0 1 0,-1-2 16,-1-1-16,6 8 0,4 4 0,2 2 15,-2 3-15,13 1 0,-2-2 16,0 3-16,2 3 0,2 0 16,2 0-16,3 1 0,1 0 15,1 1-15,1-1 0,2-1 16,-1-2-16,3 1 0,0 0 0,-2 0 16,2 0-16,0 0 0,0 0 15,0 0-15,-1-3 16,1 3-16,0-3 0,-2 0 0,-2-1 15,-3 1-15,-4 0 0,-1-1 16,1 2-16,2-1 0</inkml:trace>
  <inkml:trace contextRef="#ctx0" brushRef="#br0" timeOffset="169955.9188">24564 6110 0,'0'0'15,"0"0"-15,0 0 0,0 0 16,0 0-16,-29 1 0,29-1 16,-26 10-16,26-10 0,-38 17 15,14-5-15,-1 3 0,-1 1 0,-9 9 16,-2 4-16,-1 2 0,1-1 15,-10 10-15,2 2 0,-3 9 16,6 3-16,5-1 0,4 1 16,2 4-16,6-6 0,12-1 15,8-2-15,10-3 0,5-5 0,14 0 16,9-4-16,6-6 0,5-5 16,12-5-16,9-4 15,2-7-15,3-5 0,7-5 0,6-5 16,32-6-16,-11-3 0,-8-4 15,-6-1-15,-10-11 0,-9-7 0,-7-5 16,-4-4-16,-13 0 16,-6 0-16,-6-11 0,-3-7 15,-12 13-15,-9 9 0,-13-6 16,-8-6-16,-11 6 0,-8 4 0,-9-3 16,-7-6-16,-7 12 0,-4 8 15,-15 6-15,-9 3 0,-3 8 16,0 6-16,-7 10 0,-6 7 15,1 8-15,0 7 0,30-8 16,20-4-16,14-3 0</inkml:trace>
  <inkml:trace contextRef="#ctx0" brushRef="#br0" timeOffset="170901.1611">24655 13944 0,'0'0'0,"0"0"16,0 0-16,0 0 0,0 0 0,-18-19 16,18 19-16,-19-10 15,19 10-15,-27-7 0,9 7 16,-1 1-16,0 0 0,-5 3 0,-5 1 16,-6 3-16,2 0 0,-6 5 15,-4 5-15,-6 5 0,1 0 16,-10 9-16,0 2 0,6-1 15,5-1-15,-3 8 0,2 3 16,12-3-16,6-2 0,8 8 16,9 2-16,8-9 0,7-4 15,19 5-15,15 0 0,4-8 0,3-5 16,21 1-16,15-1 16,-1-4-16,2-3 0,47 0 15,-4-10-15,-18-8 0,-13-3 0,-5-6 16,-2-4-16,-14-5 0,-10-4 15,-12-13-15,-8-9 0,-7-4 16,-5-4-16,-20-4 0,-11-2 16,-12 2-16,-9 2 0,-16-10 15,-10-6-15,-9 10 0,-3 8 16,-29 2-16,-17 1 0,-1 5 0,-1 4 16,34 13-16,23 6 0,17 7 15</inkml:trace>
  <inkml:trace contextRef="#ctx0" brushRef="#br0" timeOffset="183308.3067">22358 8815 0,'0'0'0,"0"0"16,0 0-16,0 0 0,0 0 0,18-13 15,-18 13-15,0 0 0,0 0 16,0 0-16,0 0 15,0 0-15,5 22 0,-5-22 16,-8 34-16,2-13 0,-1 2 0,-3 5 16,-3 4-16,-6 8 0,-1 0 15,-3 7-15,1-1 0,2-6 16,3-7-16,-3 4 0,2-6 16,4-6-16,2-5 0,2-4 15,2-3-15,4-3 0,0-2 16,2-6-16,2-2 0,-2-3 15,2 3-15,-2-3 0</inkml:trace>
  <inkml:trace contextRef="#ctx0" brushRef="#br0" timeOffset="183718.6319">22717 8776 0,'0'0'0,"0"0"16,0 0-16,28 7 0,-28-7 0,23 9 15,-11-1-15,0 0 0,0 2 16,3 4-16,-2 3 0,-4-1 16,-3 2-16,-3 0 0,-6 1 15,-1 0-15,-2-2 0,-7-1 16,-7 0-16,-1-1 0,-1-2 16,-7 2-16,-3-2 0,2-1 15,2 0-15,3-5 0,3-2 16,4-2-16,4 0 0,5-3 15,5-1-15,6-3 0,7-2 0,6 0 16,7-1-16,2 3 0,3 2 16,3 0-16,2 1 15,-1 2-15,-3 2 0,1 4 16,0 1-16,-6 3 0,-3 2 0,-4 2 16,-6 1-16,-7-2 0,-4 1 15,-8 0-15,-6 0 0,-4-2 16,-2-2-16,-5 0 0,-5 0 15,1-3-15,2-1 0,-8-1 0,0-2 16,6-1-16,6-2 0,5 0 16,4-1-16,4 1 0</inkml:trace>
  <inkml:trace contextRef="#ctx0" brushRef="#br0" timeOffset="184085.1327">23308 8792 0,'0'0'16,"0"0"-16,0 0 0,0 0 0,0 0 16,0 0-16,-16 27 15,16-27-15,-25 21 0,10-8 0,-3 2 16,-1 0-16,-2 0 0,0-2 16,0 0-16,-4 0 0,3-3 0,5 1 15,1-1-15,4-2 16,2-1-16,6-2 0,5-1 15,4-1-15,5 1 0,5 0 16,2 0-16,3 1 0,1-1 0,3 3 16,3 1-16,-3 2 0,-2 1 15,4 7-15,-2 3 0,-4-1 16,-3 1-16,-5 1 0,-5 1 16,-3-2-16,-2-1 0,-5-2 15,-2-2-15,-4-1 0,-2-2 0,-8-3 16,-5-2-16,0 0 0,-1-3 15,-4-2-15,-6-2 16,4-3-16,1-1 0,2 0 0,6 2 16,5-2-16</inkml:trace>
  <inkml:trace contextRef="#ctx0" brushRef="#br0" timeOffset="184251.1511">23401 8870 0,'0'0'15,"0"0"-15,17-3 0,-4 3 16,0 0-16,3 1 0,3 0 16,4 1-16,0 3 15,1 4-15,-2 2 0,-4-3 16,-1 1-16,-4-4 0</inkml:trace>
  <inkml:trace contextRef="#ctx0" brushRef="#br0" timeOffset="184812.9212">23022 9679 0,'0'0'0,"-9"3"0,-3 0 15,-4 1-15,-1 2 0,-15-1 16,-9 1-16,1 0 0,0-1 0,-17-1 15,-8-2-15,-8-1 0,5-2 16,-16-8-16,-3-5 16,10 0-16,7 0 0,-10-8 0,2-4 15,4-5-15,13 2 0,-16-17 16,6-4-16,22 4 0,14 3 0,10-9 16,10-6-16,7 7 15,5 5-15,13-7 0,8-6 16,7 5-16,3 3 0,22-7 15,15-5-15,0 9 0,0 6 0,22-1 16,16-1-16,-8 9 0,-5 7 16,20 1-16,15 3 15,-13 10-15,-7 6 0,15 14 0,10 9 16,-17 3-16,-12 3 0,10 16 16,7 11-16,-22 1 0,-15 1 0,-1 17 15,1 14-15,-17-7 0,-11-5 16,-5 3-16,-2 2 15,-11-7-15,-10-8 0,-14 6 16,-10 2-16,-5-9 0,-4-4 0,-23 3 16,-15 2-16,2-9 0,0-9 15,-21-3-15,-16-1 0,3-7 16,1-3-16,-20-1 0,-14 1 16,19-6-16,10-3 0,-7-10 15,-5-6-15,16-4 0,11-1 0,-1-1 16,0-2-16,13-2 15,8 0-15,15 4 0,10 3 16,6 2-16</inkml:trace>
  <inkml:trace contextRef="#ctx0" brushRef="#br0" timeOffset="214321.2808">20396 11919 0,'0'0'16,"0"0"-16,0 0 0,0 0 0,-19-16 15,19 16-15,-24-9 0,9 4 16,0 1-16,-4-1 0,-3 2 16,-1 1-16,-1 0 0,-13 7 15,-4 3-15,3 0 0,1 1 0,-11 3 16,-3 0-16,2 4 16,0 5-16,-9 9 0,-1 3 15,3 1-15,2 2 0,-7 10 16,3 2-16,5-2 15,3-2-15,4 6 0,7-2 0,11-3 0,8-3 16,5 13-16,8-10 0,9-16 16,7-2-16,14-2 0,11 0 15,6-4-15,4-3 0,13-5 16,11-3-16,4-2 0,4-4 0,48-3 16,-4-1-16,-12-5 0,-8-4 15,6-5-15,5-3 16,-20-5-16,-12-2 0,-2-3 0,-3 0 15,-1 0-15,-2 0 0,-8-6 16,-6-4-16,-11 0 0,-7 2 0,-6-5 16,-4-2-16,-6 1 15,-2 1-15,-9-5 0,-7-2 16,-5 3-16,-4 0 0,-9 1 16,-8 1-16,-4 5 0,-2 5 0,-9-4 15,-6-2-15,-2 7 0,-3 5 16,-11 3-16,-9 1 0,-2 1 15,-1 1-15,-8 3 0,-3 1 16,-2 10-16,1 6 0,-3 6 16,-2 4-16,2 4 0,0 3 15,-1 3-15,0 3 0,5 2 16,3 2-16,1 10 0,1 5 16,7 0-16,7-1 0,4 2 15,6 1-15,6 2 0,5 0 0,13 0 16,7 1-16,10-4 0,7-3 15,11 5-15,6 1 16,14 1-16,8 1 0,7-9 16,3-4-16,8-4 0,5-3 0,13 0 15,7-1-15,3-6 0,-1-3 16,8-1-16,6-3 0,-2 0 16,-1-2-16,6-4 0,6-2 15,-6-5-15,-2-2 0,3-9 16,2-4-16,-18 0 0,-13 1 0,-3-4 15,-2-3-15,-5-11 16,-5-7-16,-4-1 0,-1 0 16,-11 0-16,-6 0 0,-5-4 15,-4-4-15,-8 0 0,-4-2 0,-8-5 16,-8-3-16,-7 3 0,-6 1 16,-3-2-16,-2-1 0,-10 3 15,-6 0-15,-10 4 0,-6 1 16,-3 8-16,-4 4 0,-13 3 15,-9 0-15,-4 10 0,-3 5 16,-14 5-16,-13 4 0,14 6 16,9 7-16,-1 9 0,-1 7 0,-1 8 15,1 3-15,7 6 16,4 5-16,13-1 0,10 1 0,6 7 16,4 3-16,14-4 0,11-2 15,14-2-15,12 0 0,11 5 16,10 2-16,19-1 0,15-2 15,12-8-15,9-7 0,-23-11 16,-16-6-16,-11-5 0</inkml:trace>
  <inkml:trace contextRef="#ctx0" brushRef="#br0" timeOffset="215070.8735">24616 12015 0,'0'0'0,"0"0"15,0 0-15,0-25 0,0 17 0,-1-2 16,-2-2-16,-2 0 0,-3 1 0,-8-5 15,-5 1 1,-4 3-16,-1 4 0,-8 0 0,-7 1 16,-2 2-16,-2 4 0,-18 7 15,-4 5-15,-14 4 0,2 2 16,-13 10-16,4 6 0,9 0 16,8 1-16,-17 23 0,9 12 15,19-13-15,14-7 0,16 1 0,11 3 16,17-7-16,11-2 0,15 1 15,11-1-15,12-1 0,7-2 16,16 1-16,13 0 0,0-6 16,-2-4-16,14-4 0,9-3 15,-15-8-15,-10-6 0,10 0 16,4-2-16,-6-6 0,-5-4 0,4-6 16,1-1-16,-14-6 0,-10-4 15,-2-10-15,0-8 16,-11 2-16,-8 1 0,-4-10 0,-1-7 15,-9 4-15,-5 1 0,-7-4 16,-6-4-16,-7-3 0,-3-3 16,-8 2-16,-5 1 0,-6 5 15,-3 3-15,-20-3 0,-13-3 16,-4 7-16,-5 7 0,-14-1 16,-10 0-16,5 9 0,0 9 0,-14 6 15,-10 5-15,10 8 0,8 8 16,-9 16-16,-6 11 15,18 9-15,12 5 0,23-14 0,16-9 16,11-7-16</inkml:trace>
  <inkml:trace contextRef="#ctx0" brushRef="#br0" timeOffset="223234.9517">23836 12707 0,'0'0'0,"0"0"0,0 0 0,18-11 16,-11 6-16,-1 0 0,2-2 16,1 1-16,0 1 0,0-1 15,1 1-15,0 0 0,0 0 16,3 2-16,3-2 0,0 2 16,3 1-16,7 0 0,1 1 15,2 1-15,2 1 0,3 0 0,3 0 16,2-1-16,1 1 0,14 0 15,2 1-15,-3-1 0,-4 0 16,13 0-16,1-1 0,-5-2 16,-3 0-16,5-1 0,-4 1 15,-6-1-15,-5-1 0,-4 0 16,-3 1-16,-7-3 0,-6-1 16,-5 1-16,-1 0 0,-6 1 0,-4 2 15,-4 0-15,-3 3 16,-2 0-16,1-3 0,-5 6 15,-5 2-15,-4-1 0,-5 3 16,-4-2-16,-4 1 0,-4 1 16,-5-1-16,-4 1 0,-4 0 0,-12 2 15,-2 1-15,-4-1 0,-5 0 16,-13 1-16,2-2 0,-2 1 16,-2-2-16,-7-1 0,4-2 15,-28 2-15,11 0 0,22 4 16,14 1-16,10-2 0,6-2 15,17-2-15,11-3 0,13-1 16,8-1-16,3-2 0,6 0 0,8 0 16,9-2-16,6 1 15,6 0-15,9-1 0,6 1 0,5-2 16,6 0-16,29 1 16,11 1-16,5 0 15,4 0-15,27-3 0,-32 2 0,-14-2 16,-11-2-16,-13 4 0,-9 2 15,-9 1-15,-4 0 0,-13 1 16,-8 2-16,-9-2 0,-3-4 16,-4 1-16,-4 1 0,-10 2 15,-8 0-15,-1-2 0,-4-1 0,-4 2 16,-7 1-16,-2 1 16,-4 0-16,-9 1 0,-5 2 0,-3 3 15,0 2-15,-8-2 0,-2 0 16,-11 2-16,3 2 0,-4 1 15,-2 0-15,-6 1 0,3-3 16,-23 5-16,9-1 16,21-6-16,16-6 0,3 2 0,0 2 15,17-3-15,10-1 0,7 0 0</inkml:trace>
  <inkml:trace contextRef="#ctx0" brushRef="#br0" timeOffset="223868.7295">19962 12811 0,'0'0'16,"0"0"-16,0 0 0,0 0 0,-16-14 15,16 14-15,0 0 0,-20-18 16,12 13-16,-1 0 0,-1-3 16,3 2-16,0 1 0,3 0 15,0 1-15,4-1 0,4 1 0,7 0 16,6 1-16,6 0 0,5 2 16,19-1-16,12 1 15,-1-1-15,1 2 0,19 2 0,18 3 16,-10 1-16,-9 0 0,9 2 15,7 3-15,-21-3 0,-13-1 16,-6-1-16,-9 1 0,-18-2 16,-7-1-16,-14-3 0,-11-2 15,-8-3-15,-7-2 0,-19-5 16,-14-2-16,-8 2 0,-4 1 0,-28 0 16,-11 0-16,1 2 0,4 1 15,-51-2-15,11 2 16,28 4-16,22 2 0,15 5 0,10 2 15,23-3-15,17-1 0,18-4 16,15 1-16,23-5 0,16-2 16,27 1-16,17 0 0,-28 3 15,-20 1-15,-13 2 0</inkml:trace>
  <inkml:trace contextRef="#ctx0" brushRef="#br0" timeOffset="224703.2309">24455 7013 0,'0'0'0,"0"0"15,0 0-15,3 28 0,-3-28 0,6 30 16,-2-9-16,2 3 0,0 3 0,6 14 15,3 6-15,-1 1 16,0 1-16,6 20 0,1 5 16,4 10-16,0-5 0,4 18 15,2 1-15,0 6 0,-4-8 16,16 48-16,1-6 0,-5-16 0,-2-10 16,-3 0-16,-2 1 15,-2-7-15,-1-3 0,-2 14 16,-3 9-16,-6-12 0,-5-7 0,-2 18 15,-2 12-15,0-13 0,0-8 16,-2 8-16,1 8 0,-3-13 16,0-7-16,-1 10 0,1 7 15,-1-9-15,-1-8 0,1 5 16,-2 4-16,1-13 0,1-7 0,-4 4 16,-2 4-16,1-17 15,1-10-15,0-1 0,-1 2 0,-3-13 16,-2-7-16,-7 0 0,-6 0 15,-2-15-15,-2-12 0,8-10 16,4-9-16,3-5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46:25.3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15839 10165 0,'0'0'0,"0"0"0,0 0 15,-28-9-15,28 9 0,-30-3 0,9 1 16,-4 2-16,-1 1 0,-14 4 15,-5 2-15,0 1 0,0 0 16,-15 7-16,-3 4 0,-8 5 16,3 2-16,-11 8 0,1 3 15,9 0-15,8-1 0,-7 10 0,6 4 16,12-5-16,9-5 0,-3 25 16,13-1-16,14-11 0,9-6 15,19 0-15,13 2 16,7-6-16,3-5 0,20-1 0,13-2 15,2-5-15,0-2 0,14-8 16,8-5-16,-6-5 0,-4-5 0,9-2 16,7 0-16,-11-6 0,-8-3 15,3-9-15,3-9 16,-12 3-16,-5 0 0,-1-9 0,0-7 16,-8-2-16,-5-3 0,-5-4 15,-4-1-15,-9-2 0,-5 0 16,-7-4-16,-4-2 0,-8 3 15,-5 2-15,-12-4 0,-9-2 16,-6 2-16,-3 4 0,-10 2 16,-7 3-16,-5 7 0,-4 6 0,-14 4 15,-9 3-15,0 6 0,0 4 16,-5 12-16,-4 7 16,26-1-16,17-2 0,13 1 0</inkml:trace>
  <inkml:trace contextRef="#ctx0" brushRef="#br0" timeOffset="679.9866">15496 12028 0,'0'0'0,"0"0"16,0 0-16,-25-11 0,25 11 0,-23-5 16,7 1-16,-1 1 0,-2 2 15,-4 1-15,-4 3 16,-9 2-16,-3 2 0,-3 3 0,-3 2 16,-7 5-16,4 1 0,-13 11 15,-1 5-15,8-1 0,6-2 0,-7 9 16,2 1-16,10-3 15,7-1-15,5 9 0,9 4 16,9-5-16,9-5 0,21 9 16,13 6-16,9-7 15,6-4-15,10-2 0,7-1 0,40 9 16,-1-11-16,6-6 0,2-4 16,-4-7-16,-4-5 0,-3-4 15,-1-5-15,-5-2 0,-5-4 0,-1-4 16,0-5-16,-8-6 15,-3-4-15,-5-7 0,-3-5 0,-9-3 16,-5-2-16,-9-13 16,-5-9-16,-15-14 15,-9-10-15,-12 15 0,-8 12 0,-16-8 16,-9-5-16,-11 7 0,-6 6 16,-19-3-16,-13-3 15,5 9-15,4 6 0,-24 1 0,-16 1 16,6 9-16,6 6 0,-23 10 15,-16 5-15,43 5 0,29 2 0,21 1 16</inkml:trace>
  <inkml:trace contextRef="#ctx0" brushRef="#br0" timeOffset="43914.3593">22848 6035 0,'0'0'0,"0"0"16,0 0-16,0 0 0,0 0 0,0 0 16,0 0-16,0 0 0,-15 21 15,15-21-15,0 0 0,-20 28 16,20-28-16,-16 29 0,6-11 15,0 4-15,0 2 0,-1 2 16,-1 0-16,-4 12 0,1 1 0,-3 2 16,0 4-16,-6 10 15,3 0-15,0 2 0,2 2 16,-2 11-16,3-2 0,-2 12 0,1-3 16,3 0-16,0-2 0,-1 10 15,0-3-15,2-4 0,-1-3 16,-3 37-16,3-6 0,5-11 15,5-6-15,-2 2 0,-1 5 16,-1-7-16,-1-2 0,1 6 16,1 4-16,0-4 0,2-4 15,-2 8-15,0 4 0,-3-4 0,-1-1 16,0 4-16,-1 4 16,4-8-16,3-5 0,-1 8 0,1 5 15,2-7-15,-1-4 0,0 2 16,-2-1-16,1-2 0,2-2 15,-1 9-15,1 5 0,-1-8 16,1-6-16,-1 7 0,2 2 16,2-7-16,1-3 0,-4 3 15,-3 6-15,3-7 0,1-3 0,6 3 16,4 2-16,-1-5 16,-1-5-16,1 6 0,0 0 15,2-4-15,-1-4 0,-1 2 0,-2 1 16,-1-4-16,0 0 0,3 2 15,0 3-15,0-5 0,-2-1 16,-1 6-16,-1 3 0,-1-6 16,0-2-16,-2 3 0,-1 1 15,1-4-15,1-3 0,-1 2 16,0 2-16,-1-6 0,0-4 0,-1 5 16,1 3-16,-1-6 0,0-5 15,1 0-15,1 0 0,1-1 16,1-1-16,2-1 0,2-1 15,1-2-15,0-2 0,2 4 16,-1 4-16,0-9 0,-2-4 16,1 2-16,0 1 0,0-3 15,-1 0-15,2 4 0,-1 5 16,2-11-16,-1-10 0,1 6 16,-2 3-16,3-3 0,0-3 0,1 1 15,1 2-15,-4-2 0,-1-1 16,0 0-16,3 0 0,0-2 15,0-2-15,2-2 0,0-3 16,-1 0-16,-1 1 0,-2-2 16,2 0-16,1-1 0,1 0 0,3-4 15,1-2-15,4 0 0,1-1 16,1 3-16,0 1 0,-8-12 16,0 3-16,-1 3 0,1 7 15,3-1-15,4-1 0,4-1 16,3-1-16,-3 0 0,-2 2 0,1 2 15,1 2-15,5 1 0,2-1 16,-2 0-16,-2 0 16,3 1-16,2 1 0,0-1 15,0-2-15,-4 0 0,-1 0 0,0-3 16,3-1-16,-2-3 0,0-2 16,-2-4-16,-1-3 0,1-4 15,0-2-15,3 1 0,1 0 16,-4-3-16,-3-1 0,10-5 15,6-3-15,-6-2 16,-4-2-16,0-4 0,2-3 0,3-2 16,2-3-16,3-1 0,2-2 15,-1-2-15,0-3 0,-1-6 16,0-3-16,1 3 0,0 0 0,6-7 16,1-1-16,-4 1 0,-2 2 15,-2-4-15,-3-1 16,1 5-16,1 3 0,-5-6 15,-4-7-15,-2 4 0,-3 1 0,2-6 16,3-5-16,1 1 0,-3 4 16,3-15-16,-7 4 0,-2 2 15,-2 2-15,3-4 0,2-2 16,-1 2-16,-1 1 0,-2-8 16,-1-6-16,-4 0 0,-1 1 0,5 0 15,3-1-15,-2 0 0,-3 0 16,-1-9-16,-2-7 15,-2 1-15,-1 2 0,-3 0 16,0 0-16,-1 4 0,-2 1 0,-1-4 16,1-4-16,-2 5 0,-1 2 15,-1 0-15,0 0 0,0 1 16,1 0-16,-1-5 0,-1-5 16,0 8-16,1 5 0,-1-6 15,0-6-15,0 2 0,1 2 0,-2-4 16,2-4-16,-1 6 0,0 5 15,-1-8-15,0-6 16,-2 7-16,1 4 0,-1-4 0,-1-4 16,2 7-16,0 5 0,-4-11 15,-2-5-15,2 7 0,-1 5 16,1-6-16,3-3 0,-4 6 16,-2 2-16,1-1 0,2-3 15,0 0-15,0 0 0,1-3 16,-2-4-16,0 6 0,1 4 0,-1 3 15,0 3-15,1 2 0,-2 3 16,-3-6-16,-3-6 0,2 1 16,2 2-16,-4 2 0,-4 3 15,1 3-15,2 3 0,0-4 16,2-2-16,0 2 0,-1 1 16,2-1-16,0 0 0,1 4 15,2 6-15,-4-5 0,-1-2 16,1 1-16,-1 3 0,3-1 15,1 1-15,2 5 0,2 6 0,-4-6 16,-1-3-16,-3 2 0,0 2 16,-5-3-16,-2-1 0,2 5 15,1 3-15,5-3 0,3-1 16,-1 5-16,-1 5 0,-5-4 16,-2-3-16,2 4 0,3 4 0,1-2 15,-1-2-15,2 1 0,1-1 16,-1 0-16,0-1 15,-3 7-15,0 3 0,-2-5 16,-1-5-16,0 8 0,0 5 0,2-1 16,3-3-16,-3 1 0,1 0 15,-2 1-15,-2 0 0,1 3 16,3-1-16,-3 2 0,-1 2 16,4 4-16,1 2 0,-2-6 15,-2-2-15,-2 2 0,0 4 0,-1 0 16,0 1-16,3 4 0,4 1 15,-3-3-15,1-1 0,-2 5 16,-1 2-16,-2 3 16,-1 0-16,11 9 0,0-3 0,-3 1 15,-1 2-15,-4 1 0,-2-1 16,-5 2-16,-1 0 0,-1 5 16,-2 0-16,-7 5 0,-7 3 15,-5 7-15,-6 5 0,-7 3 16,-6 2-16,11-2 0,16-4 0,12-3 15</inkml:trace>
  <inkml:trace contextRef="#ctx0" brushRef="#br0" timeOffset="50164.059">25667 4662 0,'0'0'0,"0"0"0,0 0 0,-20-11 16,20 11-16,-19-7 0,4 3 15,-1 2-15,-2-1 16,-4 4-16,-3 4 0,-2-1 0,0 2 0,-11 4 16,0 4-16,-10 7 15,1 4-15,0 4 0,-1 2 16,-5 9-16,5-1 0,7 7 15,6 6-15,3 5 0,7-4 0,11-2 16,6-2-16,10 1 0,6-4 16,15-4-16,11-2 0,5-7 15,5-4-15,11-6 0,9-4 16,4-3-16,2-4 0,40-2 16,-4-6-16,-9-5 0,-4-4 0,-3-8 15,-1-5-15,-11-2 0,-7-2 16,-4-11-16,-5-7 15,-9-1-15,-6 0 0,-12-3 16,-7-2-16,-12-2 0,-8-1 0,-7-2 16,-4 1-16,-7 2 0,-4 3 15,-16 2-15,-15 4 0,-3 7 16,-4 3-16,-14 6 0,-10 5 16,1 7-16,0 4 0,-1 9 15,-1 5-15,6 5 0,6 4 0,20-4 16,14-5-16,10-2 0</inkml:trace>
  <inkml:trace contextRef="#ctx0" brushRef="#br0" timeOffset="52668.8364">25572 6120 0,'0'0'16,"0"0"-16,0 0 0,0 0 0,0 0 15,0 0-15,-31-2 0,31 2 16,0 0-16,-33 1 0,33-1 16,-28 8-16,14-3 0,-5 3 15,-3 2-15,0 3 0,1-1 16,-8 8-16,0 6 0,-1-1 16,0 2-16,-5 11 0,2 5 15,2-2-15,2 0 0,-6 14 16,0 3-16,5-4 0,4-3 0,1 13 15,2 4-15,4-2 16,5-5-16,0 12 0,2 2 16,5-5-16,1-5 0,1 32 0,0-5 15,2-9-15,1-9 0,-5 4 16,-2-2-16,3 3 0,1-1 16,0 2-16,-1 2 0,1-6 15,0-4-15,0 4 0,-1 3 16,4-5-16,2-2 0,-4 3 0,-3 4 15,4-7-15,2-4 0,0 7 16,0 7-16,1-5 0,0-4 16,-3 5-16,0 3 15,0-7-15,-1-3 0,1 6 0,0 6 16,1-8-16,-1-3 0,1 4 16,0 2-16,0-6 0,1-4 0,1 6 15,0 6-15,0-9 0,1-5 16,-1 8-16,0 6 0,0-8 15,1-5-15,0 4 0,0 3 16,-1-5-16,0-3 0,-1 8 16,-1 7-16,1-10 0,0-5 15,-2 8-15,1 4 0,0-9 16,0-6-16,-2 8 0,-1 5 16,1-10-16,-1-7 0,1 6 15,0 3-15,1-6 0,0-3 0,-3 3 16,1 4-16,-1-4 0,1-3 15,-2 0-15,2 1 0,-1-4 16,1-4-16,0 7 0,1 3 16,2-7-16,-1-4 0,3 5 15,3 4-15,-3-3 0,0-2 16,-2-1-16,1 0 0,-1-2 16,1-2-16,-1 6 0,0 3 15,1-8-15,1-5 0,-2 9 16,0 6-16,0-8 0,0-6 0,0 6 15,-1 3-15,1-3 16,-1-2-16,0 5 0,-2 4 16,3-8-16,2-4 0,-2 6 0,-2 4 15,2-4-15,0-4 0,0 1 16,1 2-16,0-3 0,1 0 0,-3 4 16,1 4-16,1-10 15,0-5-15,-1 7 0,0 4 16,-1-6-16,1-3 0,1 2 0,1 1 15,-2 5-15,0 4 0,-4-2 16,0-1-16,0-9 0,1-4 16,1 4-16,1 4 15,-3-3-15,0 0 0,-2 1 0,0 2 16,2-8-16,1-5 0,-1 6 16,-1 4-16,2-3 0,0-4 15,2 1-15,1 3 0,-1-5 0,1-3 16,2 4-16,2 2 15,1-4-15,0-2 0,0 4 16,1 3-16,1-19 0,3 2 0,2 22 16,-1 1-16,-4-21 0,1 0 15,2 3-15,3 3 0,-1-3 16,-1-1-16,0 4 0,0 3 16,0-4-16,-1-4 0,5 3 15,1 2-15,0-2 0,1-1 0,-1 1 16,0 1-16,-1-3 0,1 0 15,-2 0-15,-1 0 0,-1-8 16,0-2-16,5 3 0,4 2 16,-1-1-16,-1-2 0,2-1 15,1-3-15,-2-1 0,0-2 0,4 2 16,5 1-16,0-3 16,1-1-16,4 2 0,3 1 15,-6-5-15,-2-4 0,10 1 16,3-1-16,0-4 0,1-3 0,0-3 15,1 0-15,-1 0 0,2 1 16,4-2-16,2-3 16,-5 1-16,-3 0 0,2 1 0,4 1 15,-4-2-15,-3-3 0,2 3 16,0 1-16,-5-1 0,-6 0 0,5-2 16,-3 0-16,-4 2 15,0-1-15,-1 1 0,-2-1 16,-3 0-16,-2-2 0,1-2 15,2-2-15,-2 0 0,-1-1 0,-4 3 16,2-3-16,-4 2 0,0 1 16,-1-2-16,2-3 0,0-2 15,2-1-15,3-6 0,2-3 16,-3-1-16,-4-2 0,1-3 16,-1-3-16,2-2 0,1-2 0,3-10 15,-1-2-15,-3 2 16,1 3-16,-2-5 0,-2-3 15,-1-4-15,-1 6 0,0-5 16,0-4-16,1 3 0,2 1 0,6-34 16,-1 2-16,-3 10 0,-1 7 15,-4-3-15,-2-2 0,-1 2 16,-1 2-16,3-9 16,2-5-16,-2 4 0,-3 4 0,2-2 15,3 1-15,-3 1 0,-1 2 0,-3-11 16,-1-7-16,2 12 0,0 9 15,0-12-15,1-6 16,-4 7-16,0 6 0,-1-7 0,1-5 16,-1 10-16,0 7 0,3-8 15,0-3-15,-1 3 0,0 2 16,2 0-16,0 1 0,-1 0 16,-3 4-16,3-10 0,1-6 15,-4 8-15,-1 8 0,0-6 16,-1-2-16,-2 7 0,0 3 15,-1-4-15,0-6 0,0 7 0,-1 4 16,2-3-16,0-2 0,0 5 16,-1 5-16,-1-6 0,0-4 15,0 9-15,0 5 0,0-8 16,1-6-16,1 8 0,3 4 16,-6-4-16,0-1 0,2 6 15,1 4-15,-4-9 0,-3-7 16,2 13-16,1 7 0,0-5 15,-1-3-15,-1 3 0,-2 0 0,1-3 16,2-2-16,1 2 0,1 4 16,-1-8-16,-2-3 0,1 8 15,0 7-15,3-4 0,1-2 16,-2 5-16,-3 6 0,0-8 16,-2-6-16,1 5 0,1 5 0,-4-6 15,-2-3-15,-2 7 16,0 5-16,1-2 0,0-1 15,2 0-15,0 2 0,2-5 0,1-2 16,-1 7-16,1 6 0,-1-8 16,-1-4-16,1 6 0,1 4 0,-2-4 15,-1-3-15,-1 4 16,1 3-16,-2-3 0,0 0 16,3 5-16,3 2 0,1-5 15,2-2-15,0 1 0,-1 4 0,1-2 16,1-1-1,-3 7-15,-1 5 0,2-5 0,0-3 16,2 1-16,0 2 0,0-4 16,-2-2-16,1 4 0,-1 3 0,-2 1 15,-3 0-15,2 1 0,2 2 16,-1-4-16,-2-2 0,-2 8 16,0 5-16,-1-4 0,0-1 15,3 1-15,2 4 0,-2-3 16,-3 0-16,-2 3 0,-2 3 0,-3 2 15,-3 2-15,8 10 0,1-3 16,-2 0-16,-1 0 16,-2-1-16,-5 1 0,-5-2 0,-5-1 15,0 4-15,2 4 0,-7-3 16,-4-1-16,-1 1 0,-1 2 16,-10 1-16,-7 0 0,2 4 15,2 4-15,-14 1 0,-9 4 16,-28 5-16,13 3 0,30-2 0,20 0 15,14-4-15</inkml:trace>
  <inkml:trace contextRef="#ctx0" brushRef="#br0" timeOffset="61847.7106">28172 6111 0,'0'0'0,"0"0"0,0 0 15,0 0-15,-17-12 0,17 12 16,-18-13-16,6 7 0,-1 1 0,-4-2 15,-2-1-15,-2 1 16,-1 0-16,-10 2 0,-3 0 16,-2 4-16,-2 2 0,-2 3 0,-3-1 15,-7 5-15,4 0 0,-1 6 16,-2 5-16,-3 4 0,6 1 16,4 3-16,3 2 0,6 1 15,4 4-15,1 4 0,6 1 16,4 1-16,5-1 0,4 5 15,4 0-15,3 0 0,4-1 0,5 12 16,3 3-16,1-5 0,0-5 16,2 8-16,3 7 0,-2-7 15,-2-5-15,6 30 16,-2-2-16,-6-9 0,-3-4 0,-2 3 16,1 1-16,-4-5 0,-2-3 15,2 6-15,1 3 0,-3-2 16,-1-1-16,-3 5 0,0 2 15,1-1-15,2 1 0,1 0 0,1 2 16,-2-4-16,0-3 0,1 4 16,-1 2-16,2-4 15,0-3-15,0 9 0,-1 3 0,0-7 16,0-5-16,0 6 0,0 4 16,-1-7-16,1-5 0,-2 7 15,-1 7-15,-2-7 0,1-2 0,-3 5 16,-2 3-16,-1-6 0,0-6 15,-1 8-15,-1 5 16,1-9-16,1-4 0,-1 6 16,-2 5-16,3-10 0,1-7 0,3 8 15,1 7-15,2-8 0,2-3 16,-1 7-16,1 5 0,0-9 16,1-8-16,0 6 0,-1 3 15,-1-5-15,1-4 0,-2 6 16,-2 5-16,1-8 0,-1-2 0,-1 7 15,-3 4-15,1-5 0,1-6 16,-2 6-16,0 3 16,1-6-16,2-4 0,-1 7 0,0 3 15,2-1-15,0-5 0,1 6 16,-2 2-16,3-7 0,-1-5 0,2 7 16,0 7-16,0-7 15,1-3-15,-1 6 0,-2 5 16,1-9-16,0-6 0,-1 5 15,1 4-15,0-5 0,2-3 0,0 8 16,0 5-16,0-7 16,-1-4-16,1 4 0,0 4 15,-1-5-15,-1-3 0,2 4 0,1 3 16,0 0-16,-1-2 0,2 6 16,1 3-16,-3-10 0,-3-6 0,1 7 15,-2 3-15,3-5 0,1-4 16,4 5-16,2 5 15,0-5-15,-1-3 0,-2 4 16,-1 4-16,1-9 0,3-6 0,0 7 16,3 3-16,-1-9 0,1-8 15,-2 2-15,1 2 16,1 0-16,1-1 0,1 0 0,2 1 16,0-8-16,1-5 0,5 7 15,4 5-15,-4-7 0,-1-3 0,4 1 16,1 0-16,-3-7 0,-1-6 15,8 9-15,6 3 16,0-2-16,1-3 0,0 2 0,1 1 16,-1-4-16,0-3 0,1 4 15,1 2-15,-1-4 0,2-2 16,0 2-16,1 1 0,-3-9 16,-2-5-16,3 5 0,4 3 15,-7-2-15,-6-2 0,9-5 16,5-3-16,-3-2 0,-1-3 15,0-2-15,-3-2 0,-3-3 0,0 0 16,3-3-16,2-1 16,-14-5-16,1-2 0,4-4 0,3-4 15,-3-3-15,-1-1 0,7-7 16,5-4-16,-7 0 0,-2 0 16,3-9-16,2-5 0,-2 1 0,0 0 15,-1-8-15,0-5 16,-1 3-16,1 4 0,14-31 15,-2-1-15,-7 2 0,-4 1 0,3-4 16,3-4-16,-5 8 0,-4 6 16,2-8-16,2-5 0,-2 6 15,-2 4-15,2-8 0,-2-7 16,3 5-16,1 4 0,0-7 16,0-4-16,-8 3 0,-5 0 0,1-8 15,2-5-15,0 7 16,0 4-16,1-7 0,0-4 15,-5 5-15,-5 4 0,-1-5 16,-1-5-16,-1 4 0,-1 4 0,-2-12 16,1-4-16,-4 8 15,-1 9-15,1-4 0,-2-4 0,-1 7 16,-3 5-16,3-14 0,0-8 16,-2 9-16,-1 4 0,-4 0 15,0 0-15,2 5 0,2 6 16,-2-9-16,1-5 0,-1 5 0,-1 6 15,0-4-15,2-1 16,0 3-16,0 3 0,0-3 16,-2-3-16,1 7 0,1 6 0,0-9 15,2-4-15,3 9 0,2 7 16,1-6-16,0-6 0,-1 7 16,2 4-16,-2-5 0,0-3 15,2 10-15,-1 7 0,-2-10 16,-2-6-16,2 9 0,-1 7 0,0-9 15,0-5-15,0 9 0,1 5 16,-1-3-16,2-3 16,-2 9-16,0 3 0,-1-7 15,1-7-15,-1 6 0,-1 5 0,1-3 16,-1 0-16,1 3 0,1 4 0,-1-3 16,-1-1-16,0 6 15,1 4-15,-4-5 0,0-4 16,-2 7-16,1 5 0,-3-6 15,-2-4-15,2 4 0,2 2 0,-7-2 16,-6-2-16,1 5 0,1 2 16,0-3-16,-1-2 0,3 5 15,1 5-15,-5-5 0,-3-1 16,4 3-16,4 0 0,-4 0 16,-1 1-16,3 2 0,2 1 0,1-2 15,4-2-15,-4 6 16,0 5-16,1-7 0,1-3 15,2 4-15,1 4 0,-3-2 0,-2 0 16,3 5-16,3 3 16,0-6-16,0-2 0,0 5 0,-1 4 15,2-2-15,1-1 0,-1 5 16,1 4-16,-3-6 0,-1-2 16,1 3-16,-2 2 0,-4-2 15,0-3-15,2 20 0,-4 1 0,-2-5 16,-2-2-16,-3-1 0,-2-1 15,-10-3-15,-8-2 16,-2 3-16,-2 1 0,-15 0 0,-11-2 16,-3 7-16,-4 4 0,-12-1 15,29 5-15,20 4 0</inkml:trace>
  <inkml:trace contextRef="#ctx0" brushRef="#br0" timeOffset="63730.9519">28062 9752 0,'0'0'0,"0"0"0,0 0 0,0 0 16,-24 7-16,24-7 0,-26 9 16,11-4-16,-2 1 0,-1 0 15,-3 1-15,-1 1 0,0 1 0,-11 3 16,-4 2-16,2 0 15,1 1-15,-11 7 0,-3 3 16,2 1-16,2 0 0,-9 8 0,0 2 16,6-1-16,2 0 0,-4 11 15,1 4-15,8-2 0,3-3 16,0 9-16,3 2 0,8-6 16,7-4-16,2 27 0,7-1 15,7-29-15,3-4 0,14 18 16,9-4-16,2-8 0,4-6 0,15 0 15,11 0-15,7-4 16,5-6-16,25-3 0,17-1 16,-16-7-16,-12-6 0,6-4 15,4-3-15,3-2 0,6-4 0,4-2 16,4-1-16,-5-5 0,-5-6 16,-3-4-16,-4-3 0,-8-3 15,-6-2-15,-6-5 0,-4-5 16,-8-3-16,-8-2 0,-5-5 15,-6-2-15,-8 3 0,-4 0 0,-12-5 16,-7-5-16,-10 1 16,-7 0-16,-8-5 0,-6-5 15,-7 11-15,-5 7 0,-6-2 16,-3-3-16,-2 2 0,-1-1 0,-8 5 16,-5 3-16,-1 4 0,-1 3 15,-7 4-15,-6 1 0,-2 10 16,-1 6-16,-2-1 0,1-1 15,1 7-15,1 4 0,-4 8 16,-1 3-16,1 8 0,3 6 16,-1 3-16,0 2 0,6 2 15,5 1-15,-3 4 0,0 2 0,6 6 16,5 3-16,7 3 0,2 2 16,4 1-16,3-3 0,7 7 15,8 5-15,7-4 0,6-2 16,5 2-16,3 1 0,9-4 15,7 0-15,6-1 0,5-1 16,7-2-16,3-1 0,11-4 16,7-1-16,6-1 0,4 0 0,8-4 15,5-3-15,0-6 0,2-5 16,7-4-16,4-3 0,5-5 16,2-2-16,3-3 0,1 1 15,-1-4-15,2 0 0,1-8 16,2-5-16,-12-2 0,-8-1 15,-5-2-15,-5-1 0,-4-4 16,-1-2-16,-4-8 0,-4-2 16,-9-1-16,-5 0 0,-4-5 15,-3-4-15,-4 4 0,-5 2 0,-7-5 16,-4-5-16,-7 2 0,-2-1 16,-4-1-16,-3-2 15,-2 1-15,-3-1 0,-5 1 0,-4-2 16,-5 4-16,-2 1 0,-8 3 15,-4 2-15,-4 2 0,-2 1 16,-5 1-16,-1 2 0,-6 2 16,-2 4-16,-4-3 0,-3-1 15,1 9-15,-1 7 0,-8 3 0,-8 1 16,5 4-16,1 2 0,-2 2 16,0 1-16,-5 8 0,0 2 15,1 6-15,0 2 0,0 3 16,-1 3-16,1 6 0,1 3 15,4 4-15,3 1 0,1 5 16,0 2-16,9 1 0,6 0 0,2 3 16,2 4-16,8-5 15,7 0-15,2 8 0,2 5 16,6-3-16,3-4 0,5-1 0,6-2 16,4 2-16,2 2 0,8-1 15,5-1-15,4-5 0,2-2 16,6 0-16,5-1 0,1 0 15,3-2-15,7-5 0,7-1 16,5-1-16,2 0 0,6-5 16,5-3-16,1-4 0,1-2 0,6 0 15,5-2-15,0-7 0,1-6 16,7 1-16,3 0 0,0 0 16,0-3-16,1-6 0,0-4 15,-3 2-15,-3 1 0,0-5 16,0-4-16,-2-2 0,-4-4 15,-6-3-15,-4-2 0,-10-3 16,-5-2-16,-1-2 0,2 0 16,-6-3-16,-3 0 0,-3-5 15,-3-3-15,-9 0 0,-6-2 0,-3 2 16,-1 3-16,-4-2 0,-2 1 16,-10-5-16,-6-4 0,-5 5 15,-3 1-15,-4-6 0,-1-5 16,-2 5-16,-3 5 0,-10-1 15,-6-1-15,-1 3 0,0 3 16,-5 1-16,-3-1 0,-4 5 16,-3 3-16,-6 0 0,-4 1 0,1 5 15,1 2-15,-8 1 0,-7 1 16,-2 6-16,-3 3 0,-2 7 16,-1 3-16,1 4 0,1 3 15,-5 7-15,-1 4 0,4 9 16,3 3-16,-1 8 0,0 5 15,0 7-15,2 5 0,8 4 16,6 2-16,8-2 0,6 0 0,6 3 16,4 2-16,7 2 15,5-1-15,10-17 0,8-14 0,4-10 16</inkml:trace>
  <inkml:trace contextRef="#ctx0" brushRef="#br0" timeOffset="111531.5057">29709 6461 0,'0'0'16,"-4"12"-16,-1 5 0,0-2 0,-2 4 0,-3 14 15,0 6-15,-1 2 16,0 1-16,-4 21 0,-2 6 16,-1 10-16,-1-4 0,-3 20 15,1 2-15,0 9 0,3-8 0,-7 49 16,1-9-16,3-16 16,2-12-16,-2 11 0,-2 8 15,5-18-15,5-10 0,3 15 16,2 13-16,2-8 0,1-3 0,1 15 15,0 11-15,-3-16 0,-2-11 16,4 12-16,2 10 0,3-13 16,3-8-16,-2 17 0,-1 12 15,4-12-15,4-7 0,0 6 16,-1 4-16,-3-9 0,-2-8 0,0 11 16,0 5-16,0-13 15,2-10-15,-1 14 0,0 8 16,-1-3-16,0-5 0,-4 12 0,0 9 15,-1-15-15,-1-9 0,0 13 16,1 8-16,0-13 0,-1-12 16,-3 8-16,-4 3 0,2-9 15,1-6-15,-4 4 0,-4 5 16,3-8-16,2-4 0,-3 8 16,-3 6-16,4-17 0,3-13 15,1 5-15,2 3 0,1-11 0,1-8 16,0 3-16,2 3 15,2-9-15,2-5 0,1 2 0,1 2 16,1-7-16,0-3 0,1 3 16,-1 3-16,0-9 0,1-6 15,0 10-15,2 4 0,-3-6 16,0-5-16,0 3 0,0 3 16,0-6-16,-1-5 0,-2 7 15,0 4-15,1-9 0,2-6 0,1 3 16,3 4-16,-4-6 0,-1-4 15,3 1-15,5 1 16,0-2-16,1 0 0,-1-2 0,-1 0 16,-1-8-16,-1-7 0,3-4 15,3-3-15,1-1 0,-1 0 0,8-2 16,6-2-16,-3-4 16,0-3-16,6 1 0,4-1 15,1-4-15,-1-1 0,4 1 0,1 2 16,1-4-16,-1-2 0,2-2 15,1-2-15,-3 0 0,1 0 16,1 0-16,1-1 0,-2-5 16,-2-2-16,2 2 0,4 1 15,-20-2-15,-1-1 0,7-2 16,5-1-16,-3 3 0,2 2 0,2-4 16,2-4-16,-3 0 0,-1 0 15,2-4-15,1-2 16,0-3-16,-2-1 0,3-6 0,2-5 15,-3-2-15,0 0 0,0-6 16,2-5-16,3 0 0,1-1 16,-2-3-16,-1-2 0,15-16 15,-8 7-15,4-11 0,1-6 16,-2 4-16,-3 4 0,-2-7 16,-2-6-16,-2 6 0,-2 3 0,0-13 15,-1-8-15,0 8 0,3 4 16,0-10-16,0-9 0,-6 7 15,-4 5-15,-1-8 0,-1-7 16,-4 3-16,-1 0 0,5-9 16,4-8-16,-8 10 0,-4 6 15,0-15-15,0-9 0,-1 12 16,0 10-16,-2-14 0,-3-10 16,-2 11-16,-3 7 0,-1-4 15,-2 0-15,0 2 0,0 2 0,-1-12 16,-1-8-16,0 10 15,-1 8-15,4-4 0,1-2 0,-2 9 16,-2 6-16,1-8 0,1-6 16,-2 11-16,0 8 0,-1-11 15,0-7-15,2 9 0,2 7 16,-1-4-16,0-3 0,-3 8 16,0 4-16,-2-9 0,-2-5 15,1 8-15,0 6 0,-2-11 16,-2-8-16,0 12 0,-1 10 0,-1-6 15,1-3-15,-5 5 0,-1 3 16,-3-6-16,-1-5 0,-1 9 16,1 7-16,-4-7 0,-2-4 15,2 8-15,0 3 0,3-3 16,2-4-16,-3 10 0,-1 6 0,-1-8 16,1-4-16,-1 5 15,-1 3-15,2-3 0,-1-4 16,4 10-16,2 5 0,0-6 15,0-3-15,0 5 0,-1 4 0,3-1 16,3 0-16,-2 5 0,0 3 16,0-3-16,0-5 0,0 6 15,0 2-15,2-3 0,0-1 16,-2 5-16,1 5 0,-1-3 16,1-5-16,2 8 0,0 3 0,-1-1 15,-1-2-15,0 4 16,1-1-16,-5-1 0,-2-2 0,-3 3 15,-1 2-15,0-1 0,3-1 16,-3 6-16,-1 5 0,-5-5 16,-4-2-16,-1 5 0,1 1 0,-11-3 15,-7-5-15,0 6 16,-2 5-16,-5-4 0,-7-2 16,5 11-16,2 7 0,-11 0 15,-5-2-15,1 5 0,1 4 0,-7 2 16,-4 2-16,5 5 0,5 2 15,-10 5-15,-8 0 0,11 3 16,8 3-16,-9 15 0,-7 12 16,8 2-16,7 1 0,-5 11 15,-1 6-15,5 1 0,7 2 0,-8 10 16,-5 9-16,4-2 16,1-1-16,-2 18 0,-3 11 0,22-29 15,17-22-15,11-11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48:30.4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2194 2080 0,'0'0'0,"0"0"16,0 0-16,0 0 0,0 0 0,25-3 15,-25 3-15,0 0 0,29-4 16,-29 4-16,35-1 0,-15 1 16,1 1-16,4 0 0,1 0 15,1 0-15,-1-1 0,10 2 16,4 1-16,-4 0 0,1 1 16,13 1-16,1 1 0,-4-2 15,1 3-15,2-3 0,8-1 16,3 2-16,-3 0 0,11 0 0,4 1 15,-7-2-15,-4 0 0,18 1 16,4-1-16,-6 0 0,-5 0 0,44 1 16,-1-3-16,-18 1 15,-14 2-15,10-3 0,9 0 16,-14 0-16,-7-4 0,14 6 16,12 1-16,-17 0 0,-10 0 0,17 0 15,10 2-15,-11-3 0,-10-2 16,11-2-16,8 0 0,-13 0 15,-11 0-15,20 1 0,12 2 16,-14 0-16,-11 1 16,10-3-16,9-4 0,-12 3 0,-4 2 0,12 4 15,12 1-15,-17-1 16,-12-2-16,15-3 0,9-2 16,-14 2-16,-9 0 0,13 3 0,10 1 15,-15-3-15,-9 1 0,15-5 16,9 0-16,-14-1 0,-11-2 15,15 7-15,11 2 0,-14-2 16,-9-2-16,13 2 0,7 0 16,-12-1-16,-8 0 0,14-1 15,8 0-15,-11 0 0,-7 0 0,7 0 16,6-1-16,-13 1 16,-9 0-16,17 0 0,9-1 15,-14 1-15,-9-2 0,11 4 0,9 0 16,-13-2-16,-8-1 0,11 1 15,6 0-15,-10-1 0,-7-1 16,14 5-16,11 1 0,-15-2 16,-10-2-16,12-1 0,9-3 15,-12 4-15,-6 2 0,10-4 16,9 0-16,-13-1 0,-9 2 0,13 1 16,10 2-16,-13-2 0,-9-1 15,9 2-15,7 2 16,-12-4-16,-6-4 0,11-1 0,9 1 15,-16 6-15,-11 3 0,14-3 16,7-2-16,-11-1 0,-7 0 0,9 4 16,8 5-16,-12-5 15,-8-3-15,9-3 0,8 0 16,-11 4-16,-8 3 0,9-3 16,7 0-16,-10-2 0,-5 2 0,9 0 15,6 2-15,-11 2 0,-6 3 16,11-6-16,8-3 15,-11 0-15,-8 4 0,7-1 0,7 0 16,-10-1-16,-5 0 0,9 0 16,7 2-16,-10-1 0,-6-1 0,11 2 15,7 2-15,-12-3 0,-7-2 16,13 1-16,9 1 16,-14-1-16,-7-1 0,12 1 15,9-2-15,-13 5 0,-9 1 0,16-4 16,10-3-16,-10 2 0,-6 2 15,6-1-15,4 0 0,-11-1 16,-5-2-16,10 2 0,6 1 16,-8 0-16,-6 3 0,8-2 15,6 1-15,-12-1 0,-11-1 0,8 1 16,3 3-16,-10 0 0,-8 1 16,-3-3-16,-1 0 15,-12-2-15,-7-1 0,-12-1 16,-7 2-16,-11 0 0,-6 2 0,-1-1 15,-1-1-15,-2 0 0</inkml:trace>
  <inkml:trace contextRef="#ctx0" brushRef="#br0" timeOffset="27017.2926">1938 3107 0,'0'0'0,"0"0"15,0 0-15,0 0 0,0 0 0,0 0 16,0 0-16,19 5 0,-19-5 15,32 0-15,-4 2 0,3 2 16,2 1-16,24-3 0,9-2 16,1-1-16,5 1 0,26-1 15,27-1-15,12 2 0,-8 2 0,55-1 16,11 0-16,-33 1 0,-23 0 16,-5 4-16,-3 4 0,-20-3 15,-10-2-15,-7 1 0,1-1 16,-19 1-16,-12-2 0,-17 7 15,-12 5-15,-13-6 0,-6-2 0,-3-4 16</inkml:trace>
  <inkml:trace contextRef="#ctx0" brushRef="#br0" timeOffset="38067.5416">1963 4241 0,'0'0'16,"0"0"-16,0 0 0,0 0 0,0 0 16,0 0-16,0 0 15,32-1-15,-32 1 0,26 7 0,-26-7 16,37 8-16,-11-4 0,2-1 16,8 1-16,1-2 0,4-1 0,19 0 15,9 0-15,13-1 16,0 0-16,21 0 0,1-1 15,9-2-15,-10-3 0,15 5 16,-6 4-16,29-2 0,-20-1 0,-12-4 16,-11-3-16,-17 7 15,-12 7-15,-10 4 0,-9 3 16,-16-4-16,-11-3 0,-7-2 0</inkml:trace>
  <inkml:trace contextRef="#ctx0" brushRef="#br0" timeOffset="54219.4635">2066 5420 0,'0'0'0,"0"0"0,0 0 0,22-9 16,-14 10-16,2-2 0,5-1 16,2-1-16,2 0 0,11 0 0,5 1 15,1 0-15,2-2 0,5 1 16,5 0-16,12-1 0,3 1 15,14-3-15,4-1 0,2 2 16,-2 4-16,17-3 0,0 1 16,13-1-16,-9-2 0,43 1 15,-13 1-15,-21 4 0,-10 2 0,-6 2 16,-1 0-16,-14 3 0,-13 2 16,-10 6-16,-5 5 15,-19-7-15,-9-3 0,-7-4 0</inkml:trace>
  <inkml:trace contextRef="#ctx0" brushRef="#br0" timeOffset="55617.5212">2251 6584 0,'0'0'0,"0"0"0,0 0 0,0 0 15,20-7-15,-20 7 0,28-6 16,-13 3-16,4-1 0,4 2 15,8 0-15,1 0 0,0 0 0,21-4 16,7 1-16,15-1 16,-4-1-16,26-1 0,8-1 15,8 0-15,-7 0 0,54 0 16,11 0-16,-29 4 0,-20 1 0,0 2 16,0 5-16,-20 1 0,-10 3 15,-7 3-15,-6 2 0,-14-3 16,-11-1-16,-16-2 0,-13-2 15,-8-2-15</inkml:trace>
  <inkml:trace contextRef="#ctx0" brushRef="#br0" timeOffset="56583.9903">2110 7847 0,'0'0'0,"0"0"0,0 0 16,22 2-16,-22-2 0,24 1 0,-24-1 15,36 2-15,-15-2 0,4 0 16,4 0-16,9 0 0,4 1 0,4-1 15,5-1-15,12 0 0,0 0 16,6-2-16,4 0 0,10-2 16,-2 2-16,18-1 15,2-3-15,6 3 0,-8 1 0,42-2 16,-13 0-16,-14 1 0,-11 0 16,-6 0-16,-3 1 0,-9-3 15,-7-3-15,-7-1 0,-5 0 16,-8-1-16,-6 1 0,-1-7 15,-2-3-15,-5 0 0,-5 1 0,2-7 16,-3-4-16,-6 4 0,-5 2 16,-10-2-16,-4 1 0,-5-4 15,0-1-15,-6-4 0,-3-3 16,-7 1-16,-3 2 0,-7-5 16,-8-3-16,-11 3 0,-6 1 15,-11-3-15,-8-1 0,-1 1 16,-3 1-16,-12 1 0,-8 0 15,-5 6-15,0 5 0,-5-2 16,-5-2-16,-4 5 0,1 3 0,-9 1 16,-10 2-16,9 7 0,2 7 15,-8 1-15,-6 2 0,10 3 16,2 1-16,-1 7 0,-1 6 16,5 2-16,4 5 0,7 3 15,4 6-15,8 3 0,5 4 0,7 4 16,3 2-16,17 7 15,9 2-15,12 8 0,4 6 0,11 1 16,4 2-16,13-1 0,6-1 16,16-5-16,10-3 0,18 0 15,10-1-15,11-7 0,9-5 16,18-11-16,13-6 0,-35-10 16,-23-5-16,-16-4 0</inkml:trace>
  <inkml:trace contextRef="#ctx0" brushRef="#br0" timeOffset="66634.4367">5857 7098 0,'0'0'0,"0"0"0,0 0 15,0 0-15,0 0 0,0 0 16,0 0-16,0 0 0,0 0 0,0 0 16,0 0-16,0 0 0,0 0 15,0 0-15,0 0 0,-10 27 16,10-27-16,-24 25 0,10-8 15,-2-1-15,0 0 0,-3 2 16,1 0-16,2-1 0,2 0 16,-1-3-16,-1-2 0,4-3 15,1 1-15,3-4 0,-1 0 16,5-1-16,1 0 0,7-4 16,2-2-16,3 0 0,0-1 0,8 0 15,1-2-15,8 1 0,-1-1 16,5 2-16,3 0 0,-1 2 15,-4 2-15,7 4 0,-3 1 16,-3 4-16,-1 1 0,-4 6 16,-3 3-16,-5-1 0,-7-2 0,-5 1 15,-5 0-15,-4-2 16,0-1-16,-8-1 0,-3 1 16,-5-2-16,-1-3 0,-4 2 15,-3-1-15,-3-3 0,1-5 0,-7-1 16,1-3-16,9 0 0,5 0 15,7 0-15</inkml:trace>
  <inkml:trace contextRef="#ctx0" brushRef="#br0" timeOffset="66786.0128">5949 7145 0,'0'0'0,"0"0"0,0 0 16,20-5-16,-20 5 0,20-2 15,-4 2-15,-1-1 0,3 1 16,2 1-16,1 0 0,6 2 16,1 0-16,-5-1 0,-3 1 15,-2-1-15</inkml:trace>
  <inkml:trace contextRef="#ctx0" brushRef="#br0" timeOffset="67117.0335">6444 7321 0,'0'0'0,"0"0"15,0 0-15,0 0 0,-12 19 0,12-19 16,-14 21-16,9-8 0,-1 0 16,3 2-16,2 3 15,2-2-15,1 0 0,6 1 0,4-3 16,3-4-16,1-3 0,6-4 15,3-2-15,-1-2 0,0 0 16,2-5-16,2-3 0,3-4 16,-3-3-16,-2-1 0,-4-2 15,-3 2-15,-4 2 0,-4-4 16,-3-4-16,-5 2 0,-4 1 0,-7 2 16,-8 0-16,-3 5 0,-4 3 15,-9 5-15,-8 4 16,3 6-16,-3 4 0,4-2 0,7 0 15,7-2-15</inkml:trace>
  <inkml:trace contextRef="#ctx0" brushRef="#br0" timeOffset="106453.8561">8365 5527 0,'0'0'16,"0"0"-16,0 0 0,0 0 0,0 0 15,-25 15-15,25-15 0,-35 19 16,12-7-16,-7 4 0,-5 3 15,-1 1-15,0 0 0,-16 8 16,-15 10-16,2-5 0,1-1 16,-8 6-16,5-2 0,2-3 15,12-6-15,13-8 0,11-5 0,6-3 16</inkml:trace>
  <inkml:trace contextRef="#ctx0" brushRef="#br0" timeOffset="106601.4147">7525 5926 0,'0'0'0,"0"0"15,0 0-15,0 0 0,22 15 0,-22-15 16,16 19-16,-16-19 0,14 32 16,-6-9-16,0 5 15,-2 0-15,1 2 0,1 11 16,-3 2-16,2 4 0,-1-5 0,0-6 16,0-4-16,0-7 0,-1-4 15,1-4-15,-4-2 0,1-4 16</inkml:trace>
  <inkml:trace contextRef="#ctx0" brushRef="#br0" timeOffset="106867.7024">7771 6039 0,'0'0'0,"10"-4"0,4 0 0,3-2 15,2 1-15,10-2 0,6 1 16,4-1-16,-1 1 0,2 3 15,1 1-15,-4 5 0,-5 0 16,1 3-16,-6 3 0,-5 1 0,-3 1 16,-8 4-16,-3 3 15,-5-1-15,-2 1 0,-7 2 0,-7 2 16,-3 1-16,-3 0 0,-7 5 16,-3 0-16,-2-3 0,-1-2 15,-1-5-15,-1-4 0,7-2 16,6-5-16,4 0 0</inkml:trace>
  <inkml:trace contextRef="#ctx0" brushRef="#br0" timeOffset="107001.5748">7752 6215 0,'0'0'16,"0"0"-16,0 0 0,0 0 0,23-17 16,-23 17-16,30-11 0,-10 6 15,0 1-15,2 1 0,1-2 16,5 1-16,-2 2 0,-3-1 15,-4 2-15,-4 0 0</inkml:trace>
  <inkml:trace contextRef="#ctx0" brushRef="#br0" timeOffset="107151.037">7588 6420 0,'0'0'0,"0"0"0,0 0 15,0 0-15,0 0 0,28-3 16,-28 3-16,46-12 0,-17 5 0,4-4 15,3-4-15,4 0 16,-7 1-16,-4 2 0</inkml:trace>
  <inkml:trace contextRef="#ctx0" brushRef="#br0" timeOffset="107551.3954">8765 5767 0,'0'0'0,"0"0"0,0 0 16,0 0-16,0 0 0,-35 12 16,13 0-16,-3 1 0,-4 1 0,0 2 15,-1 3-15,-8 4 0,2-1 16,-2 2-16,8-1 16,7-4-16,7-5 0,9-3 0,7-3 15,6-4-15,5-3 0,11-6 16,10-4-16,2 2 0,1 0 15,5-1-15,4-2 0,6 3 16,-4 2-16,-5 4 0,-4 1 16,-5 5-16,-4 1 0,-3 7 15,-4 4-15,-9 0 16,-4 2-16,-7 4 0,-4 5 0,-4 0 0,-2-1 16,-5 1-16,-6 0 15,-3 0-15,-1-2 0,-7 5 0,0-3 16,-2-3-16,1-4 0,0-4 15,0-3-15,1-2 0,1-3 16,1-2-16,-2-3 0,5-5 16,5-6-16,5 3 0,4 0 0,3 2 15</inkml:trace>
  <inkml:trace contextRef="#ctx0" brushRef="#br0" timeOffset="107668.4428">8487 6120 0,'0'0'0,"0"0"16,0 0-16,0 0 0,0 0 0,36 4 15,-36-4-15,30 11 16,-30-11-16,38 15 0,-14-2 16,0-4-16,1 1 0,3 1 15,-5-2-15,-3-1 0</inkml:trace>
  <inkml:trace contextRef="#ctx0" brushRef="#br0" timeOffset="107884.4252">9637 6096 0,'0'0'0,"0"0"16,23-5-16,-6 1 0,3 1 0,13-4 16,7-2-16,0 1 15,0 0-15,12 0 0,1 2 0,-5-2 16,-5 1-16,3 0 0,-4 1 15,-9 1-15,-8 2 0,-5 0 16</inkml:trace>
  <inkml:trace contextRef="#ctx0" brushRef="#br0" timeOffset="108101.0684">10021 5862 0,'0'0'0,"0"0"0,0 0 16,0 0-16,-17 23 0,17-23 16,-17 30-16,9-10 0,1 2 0,-1 4 15,0 3-15,1 8 16,0 0-16,1-1 0,1 1 16,-2 0-16,2-6 0,0-6 15,2-4-15,0-4 0</inkml:trace>
  <inkml:trace contextRef="#ctx0" brushRef="#br0" timeOffset="108250.6997">9831 6439 0,'0'0'16,"0"0"-16,0 0 0,0 0 15,0 0-15,32-14 0,-13 9 16,3-2-16,2-2 0,4 0 16,5-1-16,0 0 0,0-1 0,12-3 15,-1 2-15,4-7 0,-4-2 0,-8 4 16,-8 4-16,-5 2 15</inkml:trace>
  <inkml:trace contextRef="#ctx0" brushRef="#br0" timeOffset="108501.5462">10328 6222 0,'0'0'16,"0"0"-16,0 0 0,19-13 0,-19 13 0,29-14 15,-4 5-15,3-1 16,5 0-16,16-4 15,4-1-15,-1 0 0,-3 2 0,12 0 16,-2 1-16,3-1 0,-9 4 0,-6 3 16,-4 3-16,-7 3 15,-8 1-15,-7 1 0,-6 1 16,-8 4-16,-6 0 0,-10 5 16,-9 4-16,-2 0 0,-1 1 15,-8-1-15,-5 1 0,2-2 0,2-3 16,-1-2-16,-4-2 0,9-2 15,5 0-15,4-2 0</inkml:trace>
  <inkml:trace contextRef="#ctx0" brushRef="#br0" timeOffset="108701.5436">10794 5857 0,'0'0'0,"0"0"16,0 0-16,0 0 0,-4 27 15,4-27-15,-12 37 0,4-14 16,-1 3-16,1 1 0,1 3 16,-3 6-16,1-3 0,1-4 15,0 0-15,-1 1 0,-1-4 0,2-5 16,1-5-16,3-2 0</inkml:trace>
  <inkml:trace contextRef="#ctx0" brushRef="#br0" timeOffset="109017.9692">10553 5911 0,'0'0'0,"0"0"16,0 0-16,-7 34 0,4-14 0,-4 8 16,-2 6-16,-2 14 0,0 4 15,-1 9-15,1 0 0,3-9 16,4-7-16,5 0 0,7-8 15,2-5-15,2-6 0,8-4 16,6-2-16,3-9 0,2-5 0,8-5 16,8-4-16,-3 0 15,-2-1-15,8-2 0,2-4 16,-9 1-16,-6 0 0,-3-4 16,-2-3-16,-5 2 0,-2-1 0,-7-4 15,-3-3-15,-4-4 0,-4-3 0,-5-6 16,-6-4-16,1 1 15,0 0-15,-1 10 0,2 7 16,1 6-16</inkml:trace>
  <inkml:trace contextRef="#ctx0" brushRef="#br0" timeOffset="109617.4528">12099 5741 0,'0'0'16,"0"0"-16,-19 13 0,6-4 0,0 2 15,-5 4-15,-6 6 16,-4 7-16,0 0 0,-3 5 0,3 0 16,6-5-16,6-4 0,6-6 15,6-3-15,4-7 0,3-4 0,-1 0 16,1-2-16,-1 1 15</inkml:trace>
  <inkml:trace contextRef="#ctx0" brushRef="#br0" timeOffset="109801.5712">12430 5707 0,'0'0'0,"0"0"16,0 0-16,0 0 0,0 0 0,0 0 16,-23 18-16,23-18 0,-34 27 15,9-7-15,-7 5 16,-4 3-16,-1 3 0,-15 11 0,-1 3 15,-5 6-15,5-3 0,-4 5 16,8-5-16,1-4 0,10-10 16,11-9-16,9-5 0,4-7 15,5-2-15,1-4 0</inkml:trace>
  <inkml:trace contextRef="#ctx0" brushRef="#br0" timeOffset="110001.5576">12167 6003 0,'0'0'16,"0"0"-16,0 0 0,-4 33 16,2-15-16,-2 8 0,-3 7 15,-3 13-15,-1 1 0,-2 13 16,1 3-16,1-7 0,2-7 0,2 2 16,3-7-16,2-5 0,3-9 15,2-11-15,3-7 0,0-7 16,3-7-16,-2 1 0,-2 1 0,0-1 15</inkml:trace>
  <inkml:trace contextRef="#ctx0" brushRef="#br0" timeOffset="110200.8322">12667 5666 0,'0'0'0,"0"0"15,0 0-15,0 0 0,-3 30 16,3-30-16,-13 33 0,4-12 16,-1 2-16,-1 1 0,-1 3 15,-3 3-15,2-2 0,1-3 16,1-4-16,2-2 0,2-3 0,0-4 16</inkml:trace>
  <inkml:trace contextRef="#ctx0" brushRef="#br0" timeOffset="110918.2194">12990 5653 0,'0'0'0,"0"0"0,0 0 16,19 10-16,-12-4 0,-1 2 0,1 3 16,-2 1-16,0 1 0,-4 1 15,-3 1-15,-3 0 0,0 0 16,-6 3-16,-5 1 0,-2-3 0,-3 0 15,-4 1-15,-2 0 16,0-2-16,1-3 0,-7-1 0,1-3 16,4-1-16,3-3 0,4-3 15,3-3-15,4-2 16,3-1-16,5-1 0,6-2 16,6-1-16,4-1 0,6 1 15,6 0-15,1 1 0,0 3 0,1 1 16,2 2-16,-2 2 0,-2 1 15,-4 3-15,-2 1 0,-4 2 16,-2 1-16,-7 4 0,-5 2 16,-7 3-16,-4 1 0,-8 1 15,-6 2-15,-3-2 0,-3 0 0,-12 1 16,0 1-16,1-3 0,2-1 16,4-2-16,1-1 0,5-1 15,5-4-15,4-2 0,7-3 16,7-1-16,4-1 0,9-4 15,8-2-15,5-2 0,4-3 16,14-1-16,7 1 0,2 0 16,2 3-16,3 0 0,2 1 15,-5 3-15,-5 1 0,2 0 16,-5 0-16,-7 3 0,-4 1 0,-8 1 16,-3 3-16,-9 0 0,-6 2 15,-11 2-15,-9 4 0,-6-1 16,-6 1-16,-11 4 0,-8 3 15,1 0-15,0 2 0,-9 0 16,-2-1-16,11-3 0,4-4 16,0-1-16,4-1 0,13-4 15,9-3-15,8-5 0,7-2 16,12 0-16,11 0 0,10-2 0,11-3 16,3-3-16,2-2 0,15-2 15,6-1-15,-4 4 0,-3-1 16,6-2-16,-2 0 0,-12 2 15,-8 2-15,-10 4 0,-6 1 16,-12 3-16,-6 2 0,-9-2 16,-9-2-16,4 1 0,2 1 0,-1-1 15</inkml:trace>
  <inkml:trace contextRef="#ctx0" brushRef="#br0" timeOffset="111273.3003">12852 6207 0,'0'0'0,"0"0"0,0 0 0,0 0 0,0 0 16,0 0-16,4 22 16,-4-22-16,0 33 0,-1-9 0,-2 6 15,0 0-15,0 0 0,0 14 16,-1 0-16,2-3 0,0-4 16,-1 6-16,-1-4 15,0-6-15,0-4 0,0-2 0,0-4 16,-2-1-16,0-1 0,-8-4 15,-4-2-15,-3-2 0,-1-3 0,-5-2 16,-2-1-16,2-4 16,0-3-16,3-9 0,1-5 15,4-5-15,4-2 0,6-1 16,5 0-16,3 1 0,2 2 0,3-1 16,3 2-16,4 4 0,4-2 0,7 0 15,3 3-15,-1 7 16,1 1-16,6 5 0,0 2 15,-8 1-15,-4-2 0,-5 0 16</inkml:trace>
  <inkml:trace contextRef="#ctx0" brushRef="#br0" timeOffset="119601.2917">2290 9912 0,'0'0'0,"0"0"15,0 0-15,0 0 0,0 0 16,34-1-16,-34 1 0,29-3 16,-14 2-16,2 1 0,5-1 15,2 0-15,-2-1 0,11-1 16,3 0-16,0 1 0,-1 0 0,6 2 15,4 1-15,8-2 16,-4-2-16,5 1 0,2 0 16,10-1-16,-1 1 0,2-1 0,2 2 15,6-1-15,-8 1 0,12-1 16,0 1-16,-5-1 0,-3 2 16,5-1-16,7-1 0,23 0 15,-11 0-15,-2 2 0,2 2 16,-9-5-16,-5 0 0,6 1 15,6 1-15,-8 1 0,-6 1 16,9-2-16,7-3 0,-10-3 0,-4 0 16,12 3-16,7 3 15,-9 0-15,-7 1 0,10-5 0,6-1 16,-6 1-16,-4 4 0,5 1 16,2 3-16,-6-3 0,-4-2 0,7-2 15,6-1-15,-7 0 16,-3 1-16,9 4 0,8 3 15,-12-3-15,-4-1 0,4-2 16,3-1-16,-8-1 0,-6-1 0,12 1 16,9 1-16,-9 3 0,-6 0 15,8 0-15,7 0 16,-7 0-16,-5-1 0,7 1 0,6 0 16,-9 0-16,-6 0 0,10-6 15,10-3-15,-11 5 0,-6 2 16,6 0-16,5 1 0,-8 1 0,-4 0 15,9 0-15,8 1 16,-9 0-16,-9 0 0,6-4 0,4-4 16,-8 3-16,-5 1 0,10 3 15,7 2-15,-9-2 0,-7-1 16,7 1-16,6 1 16,-8 0-16,-7 0 0,11 0 0,9 2 15,-10-2-15,-5-1 0,8-1 16,6 0-16,-9 3 0,-5 1 0,7 1 15,7-2-15,-8 4 0,-4-1 16,9 1-16,6-1 16,-8-1-16,-7-2 0,11-1 0,8-1 15,-9 1-15,-6 1 0,8 3 16,5 0-16,-8 0 0,-5-3 16,12 0-16,10 0 15,-13 1-15,-7-1 0,7 4 0,6 0 16,-12 0-16,-6 1 0,9-5 15,5-2-15,-7 2 0,-6 0 0,8 3 16,8 1-16,-11-3 0,-6-2 16,7 5-16,5 3 15,-8-2-15,-6-3 0,12-3 0,7-2 16,-9 2-16,-7 1 0,8 0 16,4 0-16,-7 1 0,-5-1 15,10 0-15,8-1 0,-12 1 16,-10 0-16,6-4 0,5-3 15,-6 4-15,-4 2 0,4 1 16,5 1-16,-9 0 0,-4 2 0,6-5 16,4-3-16,-9 2 0,-5 2 15,6-4-15,3-3 16,-9 6-16,-6 3 0,8 1 0,7 1 16,-13-3-16,-8-2 0,8 3 15,7 1-15,-11-1 0,-8-3 0,4 4 16,2 1-16,-3 4 15,-2 4-15,-1-1 0,0-2 16,-11-3-16,-7-3 0,0 6 0,1 5 16,-6-3-16,-2-4 0,-5 2 15,-5-2-15,-6-2 0,-5-2 16,-4-1-16,-2 0 0,-8-1 16,-7 0-16,-17-4 0,-12-1 15,9 2-15,4-1 0,6 2 16</inkml:trace>
  <inkml:trace contextRef="#ctx0" brushRef="#br0" timeOffset="124021.0754">8355 8663 0,'0'0'0,"-12"-3"15,-4 0-15,2-1 0,-3 0 16,-14 1-16,-7 3 0,-4 1 16,-2 1-16,-18 3 0,-5 2 15,-13 4-15,3 3 0,-17 7 16,1 5-16,3 4 0,5 2 15,-31 22-15,-7 8 0,24-6 16,14-4-16,9 5 0,7 4 16,14-4-16,15-2 0,9 3 0,11 2 15,8-5-15,6-4 0,15 0 16,11 0-16,14-8 0,10-6 16,25 0-16,17 1 0,5-8 15,2-7-15,31-4 0,21-4 16,-2-3-16,-1 0 0,27 1 15,19 1-15,-5-4 0,-3-3 0,23-2 16,15 1-16,-16 1 0,-12 2 16,21 2-16,16 2 15,-23-6-15,-15-5 0,11 0 0,8 1 16,-19-2-16,-12-1 0,3-5 16,3-4-16,-26-5 0,-17-4 15,-9-9-15,-6-8 0,-26 5 16,-16 3-16,-6-18 0,-3-11 15,-13 3-15,-10 1 0,-15-4 0,-13-4 16,-12 1-16,-9-2 0,-15-7 16,-10-7-16,-17 6 0,-11 2 15,-21 2-15,-16 2 0,2 7 16,2 4-16,-27 1 0,-17 0 16,-1 2-16,2 3 0,-27 12 15,-17 8-15,6 9 0,4 7 16,-22 7-16,-14 6 0,10-1 15,9 2-15,-16 5 0,-11 1 16,21 9-16,13 5 0,-14 11 16,-11 7-16,31-3 0,21-1 0,12 3 15,9 4-15,23-10 0,16-6 16,17 0-16,8-1 0,21-5 16,11-2-16,14-6 0,8-2 15,8-2-15,3 0 0,5-1 16,4-3-16,0 4 0,2 1 0,5-1 15,5 1-15,-7-5 0,-4-2 16,-7 0-16,0-3 0,-5-1 16</inkml:trace>
  <inkml:trace contextRef="#ctx0" brushRef="#br0" timeOffset="141651.8493">13142 13158 0,'0'0'16,"0"0"-16,0 0 0,0 0 0,0 0 15,0 0-15,0 0 16,0 0-16,0 0 0,21-16 0,-21 16 16,0 0-16,0 0 0,26-8 15,-26 8-15,0 0 0,29 0 0,-16 0 16,1 2-16,2-1 16,3 1-16,2 0 0,1 1 15,2-1-15,3 0 0,10 2 16,3-1-16,1 1 0,1 1 15,13 0-15,2-1 0,2 0 16,-1 0-16,13 1 0,-1 0 16,-3 0-16,0-1 0,13 0 0,4 0 15,-5 0-15,-3 0 0,14-1 16,0 0-16,25 1 0,-18 1 16,0-3-16,1 1 0,-2-3 15,-1-2-15,-5 3 0,-2 1 16,-12-2-16,-7-1 0,12-2 15,10 0-15,-5 2 0,-5 2 0,5-3 16,1-2-16,-4 1 0,-4-2 16,4 5-16,2 3 15,-6-1-15,-3-2 0,5-1 0,1-1 16,-7 2-16,-6 0 0,9 0 16,7 1-16,-10 0 0,-6 1 15,6-2-15,4-1 0,-10-2 16,-5 0-16,7 1 0,4 1 15,-7-3-15,-4-2 0,4 1 0,3 1 16,-3 3-16,-1 3 0,6-5 16,3-1-16,-2-2 0,-1 0 15,4 0-15,3 0 0,-16 2 16,-12 1-16,11-2 16,7-1-16,-2-2 0,0 1 0,7 0 15,3 2-15,-1 2 0,-4 2 16,6-4-16,3 0 0,1-2 15,0 2-15,8-1 16,6-1-16,-15 1 0,-12 2 0,3-1 16,1-1-16,5 2 0,4 2 0,3 1 15,2 0-15,-2-3 0,-1-3 16,2 2-16,3 2 0,-2 1 16,0 2-16,10 1 15,7 1-15,-15-1 0,-10 2 0,8-5 16,5-3-16,0 1 0,-1 0 0,-4 4 15,-2 1-15,0-1 0,-1-2 16,17 1 0,12-2-16,-8 2 0,-6 1 0,-3-1 15,-2 1-15,-5-2 0,-4 0 16,0-1-16,1-3 0,-2 4 16,-1 2-16,1 2 0,2 1 15,-1 0-15,-1-2 0,2-4 16,2-2-16,-4 2 0,-3 2 0,3 1 15,3 0-15,-6-3 0,-2-3 16,4-1-16,2-1 16,-3 5-16,-1 5 0,-2-1 0,1-1 15,-4-3-15,-1-2 0,7-1 16,4 0-16,-7 2 0,-4 4 16,-2 0-16,0 2 0,-3-6 15,-2-2-15,2-1 0,0-1 16,-2 2-16,-3 2 0,-2 1 15,-2 1-15,-5-4 0,-3-3 0,3 5 16,2 4-16,-7 2 0,-4 0 16,2-6-16,1-3 15,-4 5-15,-4 3 0,-5 0 0,-1 1 16,-2-1-16,1-1 0,-1 1 16,-2 1-16,-8-3 0,-4-3 15,-2 2-15,-3 1 0,-4 1 0,-3 0 16,-9 0-1,-2 5-15,-10-4 0,-7-2 16,7 1-16,3-1 0,3 1 0</inkml:trace>
  <inkml:trace contextRef="#ctx0" brushRef="#br0" timeOffset="142934.9612">15832 14275 0,'0'0'16,"0"0"-16,0 0 0,0 0 15,0 0-15,0 0 0,0 0 16,18-12-16,-18 12 0,0 0 16,0 0-16,29-7 0,-29 7 15,31-4-15,-12 2 0,3 0 16,3 1-16,3-1 0,4 0 0,14-2 16,1 1-16,5 1 0,4 0 15,13 0-15,1 2 0,15-1 16,1-1-16,10 1 0,-5 1 0,14-3 15,-1 1-15,-7 0 0,-4-1 16,42 2-16,-11 1 0,-8 0 16,-6 0-16,5-3 0,3-1 15,-7 3-15,-5 2 0,6-2 16,2 0-16,2 0 0,0 0 16,5-1-16,5-1 0,-4 0 15,-2 1-15,3 0 0,0 1 16,-1 1-16,1 1 0,4-2 15,3-1-15,-6-1 0,-4-1 0,11 1 16,5 1-16,-6 1 0,-3 0 16,8-1-16,4-1 0,-3 0 15,-1 0-15,6 1 0,4 0 16,-2 0-16,-3 1 0,4-4 16,3 1-16,-7 4 0,-5 3 0,1-1 15,2-1-15,-5-2 0,-3-1 16,1 1-16,2 0 15,-4-1-15,-4-1 0,0 2 0,-1 1 16,-4-1-16,-6-2 0,5 0 16,1-1-16,-4 1 0,-2-1 15,-2 2-15,0 2 0,-7-1 16,-2 0-16,20-6 16,15-2-16,-1 0 15,0 0-15,-34 3 0,-22 1 0,4 2 16,3-1-16,2-1 0,2-3 15,4 0-15,2-1 0,-19 3 16,-13 2-16,9-3 0,6 0 0,-5 1 16,-1 2-16,5-4 0,6-1 15,-9 2-15,-6 3 0,3 2 16,2 0-16,-6 5 0,-1 1 16,2 1-16,4 0 0,-6-4 15,-5-1-15,2 5 0,2 3 16,-4-3-16,-3 1 0,3 1 0,2 1 15,-8 1-15,-5-2 0,6 4 16,1 3-16,-1-5 16,-2-2-16,3 0 0,1 0 0,-17-3 15,-10-1-15,5 3 0,5 2 16,-5-5-16,-4-3 0,0 5 16,1 2-16,-3-3 0,-2-3 15,-6 0-15,-4 1 0,-3 1 0,-3-1 16,-2-1-16,-3-2 15,-3-1-15,-3-2 0,-4 4 0,-3 0 16,-3-2-16,-1-3 0,-7-1 16,-3-1-16,-2 1 0,-2 1 0,5 1 15,2 1-15,4 1 16</inkml:trace>
  <inkml:trace contextRef="#ctx0" brushRef="#br0" timeOffset="171918.1889">9078 3696 0,'0'0'0,"0"0"15,0 0-15,0 0 0,0 0 0,0 0 16,0 0-16,0 0 0,0 0 16,25-5-16,-25 5 0,37-6 15,-11 2-15,4-3 0,4-1 16,3-1-16,3-1 0,10-2 15,-2 1-15,8-1 0,-2 2 16,-5 4-16,-4 1 0,0 4 16,-7 4-16,-9 4 0,-4 2 15,-9 6-15,-5 4 0,-9 5 16,-6 4-16,-5 0 0,-4 4 0,-8 6 16,-4 3-16,-3-4 0,1-2 15,-4 3-15,1-5 0,5-8 16,1-7-16,5-4 0,2-6 15,4-3-15,2-3 0,3-8 16,1-6-16,5-6 0,3-5 0,-1 5 16,0 3-16,0 4 0</inkml:trace>
  <inkml:trace contextRef="#ctx0" brushRef="#br0" timeOffset="172085.5504">9740 3246 0,'0'0'0,"0"0"0,0 0 16,0 0-16,0 0 0,0 0 15,-19 29-15,6-10 0,-4 3 0,-3 7 16,-2 4-16,-4 8 16,-1 2-16,-7 20 0,-6 20 15,-4 11-15,3-6 0,2 3 16,7-10-16,9-14 0,10-19 0,3-13 16,4-11-16,0-6 0</inkml:trace>
  <inkml:trace contextRef="#ctx0" brushRef="#br0" timeOffset="172285.024">10129 3474 0,'0'0'0,"0"0"0,0 0 0,-4 32 15,1-18-15,-1 9 0,1 9 16,-2 11-16,-1 3 0,0 11 0,2 1 15,3-9-15,2-7 0,2-3 16,2-11-16,-2-8 0,0-3 0,0-3 16</inkml:trace>
  <inkml:trace contextRef="#ctx0" brushRef="#br0" timeOffset="172568.7074">10189 3615 0,'0'0'15,"8"-2"-15,4-1 0,2 0 0,3 0 16,7-1-16,2 1 0,1 2 16,0 1-16,3 1 0,-2 2 15,-7 5-15,-5 2 0,-10 8 16,-9 3-16,-4 2 0,-5-1 16,-9 5-16,-6 4 0,-3 0 15,-2 3-15,-8 1 0,-4-1 16,7-7-16,6-5 0,4-3 15,8-6-15,8-3 0,5-4 0,14-7 16,9-4-16,4-3 0,4-5 16,11-2-16,9-2 0,1-2 15,0 1-15,14-8 0,4-4 16,-17 9-16,-12 3 0,-8 6 16</inkml:trace>
  <inkml:trace contextRef="#ctx0" brushRef="#br0" timeOffset="173135.3795">11127 3234 0,'0'0'0,"0"0"0,0 0 16,0 0-16,25 5 0,-25-5 15,14 15-15,-10-5 0,-1 3 0,-3 2 16,-3 4-16,-5 1 0,-4 1 15,-9 9-15,-5 4 16,-4-1-16,-3-1 0,0-1 0,5-4 16,-8 2-16,-8 5 0,-1-4 15,7-5-15,11-9 0,8-8 16,11-7-16,11-6 0,10-2 16,5-4-16,11 2 0,6 0 15,1 2-15,-1 1 0,2-1 16,2 1-16,0 0 0,-6 3 0,-8 3 15,-5 4-15,-6 2 0,-5 3 16,-9 4-16,-8 4 0,-5 2 16,-5 0-16,-3 5 0,-4 5 15,-1-4-15,-3 0 0,1-1 16,2 2-16,5-8 0,6-5 16,1-2-16,5-4 0,4-4 15,3-3-15,11-5 0,8-6 16,0 0-16,3-1 0,3-1 15,2 1-15,0-1 0,2 1 0,2 3 16,-4 6-16,-4 2 0,-3 2 16,-2 7-16,-1 5 0,-1 1 15,-4 1-15,-4 4 0,-1 4 16,-4 0-16,-3-1 0,-3 5 16,-1-1-16,0-7 0,1-1 0,-9 3 15,-3-3-15,1-7 16,0-1-16,-2-6 0,-1-4 15,2-3-15,1-4 0,3 2 16,2-1-16,2 3 0</inkml:trace>
  <inkml:trace contextRef="#ctx0" brushRef="#br0" timeOffset="173318.1582">11393 3212 0,'0'0'0,"0"0"15,0 0-15,0 0 0,11 22 0,-11-22 16,5 29-16,-4-11 0,1 3 16,-2 1-16,0 3 0,1-1 15,1-3-15,0 4 0,0-6 16,0-2-16</inkml:trace>
  <inkml:trace contextRef="#ctx0" brushRef="#br0" timeOffset="173601.4484">11469 3307 0,'0'0'15,"0"0"-15,0 0 0,0 0 0,0 0 16,25-15-16,-25 15 16,33-11-16,-14 7 0,4-2 0,5 1 15,-2 1-15,2-1 0,5 1 16,-3 2-16,-4 0 0,-3 2 16,-1 1-16,-5 3 0,-8 1 15,-5 0-15,-9 5 0,-9 1 16,-4 4-16,-6-1 0,-13 7 15,-8 1-15,1-2 0,2 2 0,-1 1 16,5-2-16,10-3 0,6-4 16,7-1-16,7-5 0,10-1 15,5-3-15,15-4 0,11-2 16,-4-1-16,2 0 0,8-2 16,0 1-16,-5-1 0,-3 0 0,-6 0 15,-7 3-15,-3 0 0</inkml:trace>
  <inkml:trace contextRef="#ctx0" brushRef="#br0" timeOffset="173768.4463">11388 3691 0,'0'0'0,"0"0"16,0 0-16,0 0 0,0 0 0,-6 26 16,6-26-16,0 21 0,1-9 15,0 2-15,0 3 16,1-1-16,0-1 0,2-2 0,1 0 15,0-2-15,-1-1 0,-1-2 16,1-1-16,-2 0 0</inkml:trace>
  <inkml:trace contextRef="#ctx0" brushRef="#br0" timeOffset="174087.026">11399 3750 0,'0'0'0,"0"0"16,0 0-16,27-12 0,-27 12 0,35-15 15,-8 5-15,-1 1 0,2 0 16,10-1-16,3 1 15,-4 0-15,-3 4 0,2-1 0,-4 5 16,-7 0-16,-4 1 0,-9 3 16,-7 3-16,-6 3 0,-6 3 15,-13 4-15,-11 1 0,-3 3 16,-3-1-16,-10 5 0,0 1 16,5-4-16,5-1 0,1-2 15,8-5-15,7-2 0,7-2 16,10-3-16,6-4 0,8-3 0,7-1 15,10-5-15,9-2 16,-1 0-16,0-1 0,5 1 0,3-2 16,-6-1-16,-4 0 0,2-3 15,-6 0-15,-9 4 0,-3 2 16,-6-3-16,-7 0 0,-5 2 16,-3 0-16,0 3 0,2 1 15,0 2-15</inkml:trace>
  <inkml:trace contextRef="#ctx0" brushRef="#br0" timeOffset="174568.2719">11611 3558 0,'0'0'0,"0"0"16,0 0-16,-9 19 0,9-19 0,-10 26 16,3-5-16,-1 0 15,0 2-15,-2 14 0,0 3 16,2 0-16,0-2 0,-1 5 0,0-4 15,1-5-15,2-5 0,-2-4 16,0-1-16,-2-4 0,-1-1 16,-2-4-16,-1 0 0,0-5 15,-1-3-15,3-4 0,1 0 16,2 0-16,2-1 0,1 0 16,2 2-16,3-2 0,2 2 15,6-2-15,5 0 0,4-1 0,3 0 16,5-2-16,6 0 15,-1-3-15,1 0 0,9-2 0,2-2 16,-5 2-16,-3-2 0,-3 0 16,-5-1-16,-3-1 0,-4 0 15,-4-1-15,-2 1 0,-3-3 16,-3 0-16,-4 1 0,-2-1 16,0 1-16,-1 1 0,0 2 15,0 2-15,1 7 0,0 0 0,3 2 16,0 0-16,2 2 0,0 2 15,5 1-15,3 3 16,2 1-16,0 2 0,3 0 0,0 1 16,2-2-16,1-1 0,5-3 15,2-2-15,5-5 0,-2-2 16,-6 0-16,-4 0 0,-4 0 0</inkml:trace>
  <inkml:trace contextRef="#ctx0" brushRef="#br0" timeOffset="174817.9562">12241 3406 0,'0'0'0,"12"-3"16,6-3-16,6-2 0,2 1 16,19-2-16,10-1 0,15-1 15,0 3-15,21-2 0,4 3 16,3-3-16,-11 0 0,2-1 0,-8 2 15,6-5-15,-23 2 0,-19 4 16,-13 3-16,-13 1 0,-11 3 16,-11-1-16,-7-1 15,-4 2-15,-5-3 0,-10 4 0,-9 4 16,9-3-16,7 2 0,6-2 16</inkml:trace>
  <inkml:trace contextRef="#ctx0" brushRef="#br0" timeOffset="175034.7524">12679 3167 0,'0'0'0,"-3"8"16,-1 4-16,-1 3 0,1 2 0,-3 13 16,-1 9-16,1 3 15,-2 4-15,-2 14 0,0 4 16,2 2-16,5-8 0,4-2 15,4-8-15,2-13 0,0-7 0,2-11 16,1-7-16,-2-9 0,0-6 0,-3 3 16,0-1-16,-2 2 0</inkml:trace>
  <inkml:trace contextRef="#ctx0" brushRef="#br0" timeOffset="175635.1509">13114 2996 0,'0'0'16,"0"0"-16,0 0 0,0 0 0,4 27 15,-4-27-15,-4 41 0,-2-11 16,0 3-16,-4 7 0,-2 6 16,-5 12-16,0-2 0,0 9 15,1-3-15,2 1 0,2-11 0,1-1 16,3-11-16,3-9 0,0-10 15,2-9-15,-1-2 16,0-3-16,1 0 0,-6-4 0,-4-2 16,0-4-16,-3-4 0,0-3 15,-3-5-15,1 2 0,3-2 16,-1 1-16,2 1 0,3-1 16,1 1-16,2 1 0,3 1 15,4 1-15,4 0 0,7 0 16,7 1-16,1-1 0,3 4 0,2 0 15,3 3-15,-3 1 0,-1 2 16,-3 2-16,-4 5 16,-4 0-16,-2 2 0,-8 4 0,-5 1 15,-4 3-15,-3 2 0,-10 2 16,-9 5-16,-4 0 0,-3 1 0,-19 12 16,-5 2-16,0 0 15,0-1-15,-8 6 0,1 1 16,-1-3-16,12-6 0,-4-2 15,23-14-15,16-11 0,11-5 0,18-9 16,12-7-16,2-5 0,4-4 16,12-4-16,9-6 0,5 0 15,2-3-15,13-4 0,2-2 16,-4 5-16,-4 5 0,27-7 16,-7 8-16,-11 6 0,-9 6 0,-6 5 15,-4 6-15,-8 4 0,-6 3 16,-8 6-16,-7 5 15,-12 3-15,-9 1 0,0-5 0,0-5 16,0-2-16</inkml:trace>
  <inkml:trace contextRef="#ctx0" brushRef="#br0" timeOffset="175852.0343">12637 4097 0,'0'0'0,"18"-5"15,4-2-15,-2-1 0,3 0 0,15-2 16,5-1-16,10-2 0,-2-2 16,9 2-16,-2 1 0,-8-1 15,-6 3-15,-3-2 0,-9 2 16,-15 4-16,-4 1 0,-11 0 16,-7 1-16,-6 1 0,-4 2 0,3 0 15,3 0-15,1 1 0</inkml:trace>
  <inkml:trace contextRef="#ctx0" brushRef="#br0" timeOffset="176035.5413">12923 3945 0,'0'0'0,"0"0"0,0 0 15,0 0-15,0 0 0,-2 26 16,2-26-16,-9 31 0,6-12 0,-2 5 16,0 0-16,1 0 15,2 0-15,4 3 0,4-4 16,2-3-16,2-5 0,7-6 15,7-4-15,2-8 0,1-3 0,12-5 16,4-4-16,-8 2 0,-6 4 16,-6 0-16</inkml:trace>
  <inkml:trace contextRef="#ctx0" brushRef="#br0" timeOffset="176286.5828">13487 3595 0,'0'0'15,"0"0"-15,0 0 0,28-6 0,-28 6 16,32-3-16,-9 1 0,0-1 16,0 2-16,5 1 0,-2 0 15,-2 1-15,-3 3 0,-5 0 16,-2 3-16,-5-1 0,-4 1 16,-6 2-16,-5 3 0,-4 0 15,-3 1-15,-6 3 0,-5 4 16,-3 2-16,-2 4 0,-10 9 15,-2 4-15,3-3 0,0-1 0,-1 5 16,4 2-16,8-7 0,5-4 16,2-3-16,6-7 0,3-5 15</inkml:trace>
  <inkml:trace contextRef="#ctx0" brushRef="#br0" timeOffset="176473.4513">13582 3962 0,'0'0'0,"0"0"0,0 0 16,0 0-16,5 29 0,-5-29 0,4 29 15,-2-11-15,1 2 0,-1 0 16,1 1-16,-1-4 0,0-2 0,1 0 16,-1-2-16,0-2 0</inkml:trace>
  <inkml:trace contextRef="#ctx0" brushRef="#br0" timeOffset="176719.1249">13517 3995 0,'0'0'0,"0"0"0,0 0 0,23-13 15,-23 13-15,31-12 0,-6 5 16,-1-1-16,1 1 0,12-2 16,1 2-16,-4 0 0,-3 3 15,1-1-15,-4 4 0,-7 1 16,-6 1-16,-6 4 0,-6 2 15,-7 3-15,-7 1 0,-6 3 16,-4 5-16,-6 2 0,-2 0 0,1 0 16,1-1-16,5-3 0,4-2 15,6-3-15,7-3 0,7-5 16,7-3-16,9-8 0,10-6 16,4-3-16,3-2 0,-2 1 15,-6 4-15,-7 3 0</inkml:trace>
  <inkml:trace contextRef="#ctx0" brushRef="#br0" timeOffset="177152.0134">14161 3531 0,'0'0'0,"0"0"16,0 0-16,0 0 0,0 0 0,-13 28 15,13-28-15,-10 32 16,6-14-16,-1 5 0,1 4 0,0-2 15,3 0-15,5 4 16,2-3-16,5-6 0,5-6 0,5-4 16,5-5-16,3-2 0,1-2 15,10-9-15,4-6 0,-2-2 16,-2-1-16,3-6 0,-3-3 16,-6 4-16,-4-1 0,-6 0 15,-4-1-15,-6 3 0,-4 5 0,-6 2 16,-5 2-16,-3 5 0,-4 2 15,-3 6-15,-2 4 16,3 1-16,1 2 0,1 5 0,2 4 16,1 1-16,2 2 0,2 3 15,3 3-15,1 1 0,2 0 0,5 5 16,3-1-16,2-4 16,1-5-16,2-3 0,0-3 15,-2-3-15,-3-3 0,-3-3 16,-2-4-16,-4-2 0,-2-1 0,-4-5 15,-3-4-15,-3-3 0,-1-3 16,1 3-16,3 3 0,0 1 16</inkml:trace>
  <inkml:trace contextRef="#ctx0" brushRef="#br0" timeOffset="177368.6312">14462 3456 0,'0'0'0,"0"0"15,0 0-15,-7 25 0,7-25 0,-9 32 16,3-7-16,0 3 0,1 2 16,-2 15-16,1 3 0,0 1 15,2-3-15,-1 11 0,2-3 16,2 3-16,3-7 0,0-9 16,2-4-16,-2-9 0,-1-6 0,-2-7 15,-1-3-15,-3-6 16,0-5-16,0 1 0,2-2 0,1 1 15</inkml:trace>
  <inkml:trace contextRef="#ctx0" brushRef="#br0" timeOffset="177668.0326">14100 4160 0,'0'0'0,"0"0"0,0 0 0,0 0 16,-12 22-16,12-22 0,-4 23 16,3-10-16,1 3 0,2 1 15,2 1-15,4-1 0,4 0 0,10 1 16,6-2-16,3-4 15,3-4-15,18-4 0,7-6 16,-1-3-16,-3-3 0,8-7 0,-3-6 16,-7 2-16,-4 2 0,0-5 15,-4 0-15,-9 2 0,-10 0 16,-7 4-16,-5 3 0,-6 5 16,-4 3-16,-10 6 0,-9 7 15,1 5-15,-1 4 0,-1 3 16,2 5-16,3 1 0,2 2 0,5 6 15,1 7-15,6-1 0,3-1 16,12 8-16,7 2 0,-6-14 16,-5-7-16,-4-7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51:43.3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8695 2004 0,'0'0'0,"7"0"0,0 1 16,1 0-16,-1 0 0,7 0 0,4 3 15,2-2-15,0-2 0,3 2 16,1-1-16,2 1 0,4-1 0,9 0 16,0 1-16,3-1 15,1 0-15,3 1 0,3-1 16,7-2-16,-2-2 0,2 0 0,4 2 16,-2 0-16,3-2 0,10 0 15,-3-2-15,-2 2 0,-1 0 16,10 0-16,0 2 0,-2-1 15,-4 0-15,11 2 0,-2 2 16,18-2-16,-10-1 0,-1-2 16,-1 0-16,-6 3 0,-4 3 0,2-4 15,1-1-15,-2 0 0,-1 0 16,2 1-16,3 1 0,-2 1 16,-2 1-16,3-3 0,0-1 15,-2 0-15,0 4 0,2-1 16,3 1-16,-3 1 0,0 3 15,4-7-15,3-3 0,-5-3 16,-4-2-16,4 8 0,1 5 16,-1 3-16,-1 2 0,1-5 15,2 0-15,-1-3 0,-2-1 0,2 2 16,3 1-16,-3-2 0,-3-2 16,1 2-16,2 2 0,-2-3 15,2 0-15,-1 2 0,2 3 16,-2 1-16,2 1 0,1-4 15,1-6-15,-3 7 0,-3 3 16,3-3-16,0-3 0,1-1 0,-2 0 16,3 1-16,1 3 15,-4-3-15,0 0 0,-2 3 16,1 2-16,-4-2 0,-2-2 0,-1 2 16,-2 1-16,-7 2 0,-4-1 15,-7 1-15,-2 0 0,-4-4 16,0-3-16,-10 2 0,-6 0 15,-12 0-15,-7-1 0,-6 4 16,-4 1-16,-7-1 0,-3 0 0,2-2 16,3 0-16,0-2 15</inkml:trace>
  <inkml:trace contextRef="#ctx0" brushRef="#br0" timeOffset="6401.7648">2609 4269 0,'0'0'0,"0"0"0,-20 2 16,20-2-16,-27 7 0,9-3 16,-6 2-16,-7 2 0,-1 0 15,-1 4-15,-4 4 0,-10 5 0,2-2 16,-4 7-16,0 5 15,-5 8-15,5 0 0,-4 8 0,2 1 16,7-4-16,4 0 0,3 11 16,2 0-16,10-1 0,5-3 15,6 4-15,4 6 0,7-8 16,5-6-16,11 21 0,6-7 16,4-15-16,2-9 0,15-3 15,11-2-15,1-3 0,4-2 0,11-3 16,10 0-16,-6-7 0,-2-3 15,16-4-15,11-1 16,-4-2-16,-4-1 0,9-5 16,7-1-16,-8-3 0,-5-4 0,16-4 15,10-3-15,-9 4 0,-7 2 16,6-10-16,3-7 0,-8-1 16,-6-1-16,1-3 0,2-2 15,-14-1-15,-10 1 0,-6-1 16,-3 1-16,-11 2 0,-7 2 0,-7-13 15,-4-11-15,-10 6 0,-8 2 16,-12-1-16,-7 0 0,-7-1 16,0 0-16,-13-4 0,-11-3 15,-1 5-15,-2 5 0,-14-1 16,-9-1-16,-4 3 0,-1 0 0,-11-1 16,-7-1-16,2 10 15,1 5-15,-14 4 0,-10 3 16,3 0-16,3 0 0,-17 2 15,-12 4-15,11 3 0,7 5 0,-18 4 16,-10 3-16,9 7 0,5 4 16,-14 13-16,-12 10 0,4 1 15,2 2-15,45-12 0,29-7 16,19-5-16</inkml:trace>
  <inkml:trace contextRef="#ctx0" brushRef="#br0" timeOffset="20501.201">3157 8610 0,'0'0'16,"-12"-3"-16,2-1 0,-2 3 0,0 0 15,-7 0-15,-4 2 0,-11-1 16,-3 1-16,-5 4 0,-6 3 16,-8 3-16,2 2 0,-15 8 15,-6 4-15,4-2 0,3 1 16,-10 8-16,0 5 0,1 4 16,8-2-16,-9 11 0,5 3 15,-10 10-15,13-6 0,17-3 16,8 0-16,14-8 0,12-5 0,4 3 15,9 3-15,11-8 0,5-6 16,19-3-16,12-2 0,6-2 16,4-4-16,19-4 0,17-5 15,-7-1-15,-2-2 0,20-3 16,12-3-16,2 0 0,-1-1 16,15 1-16,9-3 0,-8 0 15,-10-1-15,15 1 0,8-1 16,-6 4-16,-6 3 0,14-2 15,11 0-15,-11-1 0,-6-2 0,13-3 16,7-5-16,-10 3 0,-7 2 16,8-1-16,10-2 0,-15-3 15,-10-3-15,10 0 0,3 2 16,-15 3-16,-10 0 0,6-6 16,4-4-16,-16-1 0,-12 1 0,-3-2 15,-1-2-15,-17 2 0,-12-2 16,-5-2-16,-4-5 15,-14 2-15,-11 1 0,-4-6 0,-5-4 16,-13 3-16,-6 1 0,-11-6 16,-7-4-16,-10 5 0,-6 4 15,-14-5-15,-6-3 0,-2 1 16,1 3-16,-20-3 0,-12 0 16,0 1-16,3 2 0,-16-5 15,-11-3-15,4 6 0,1 6 0,-12-1 16,-11-2-16,5 5 0,6 2 15,-18 1-15,-10-1 0,9 5 16,4 0-16,-11 5 0,-11 2 16,15-1-16,10-1 0,-20 5 15,-9 3-15,10 3 0,4 2 16,-8 6-16,-8 6 0,19-2 16,11 0-16,-9 7 0,-7 4 15,17-1-15,10 1 0,-4 4 16,-3 3-16,13 0 0,9-3 0,3 4 15,2 4-15,14-1 0,10 0 16,-3 6-16,1 5 0,12-7 16,6-2-16,18-9 0,9-8 15,7-4-15</inkml:trace>
  <inkml:trace contextRef="#ctx0" brushRef="#br0" timeOffset="22250.8922">3020 10732 0,'0'0'0,"12"-3"16,1 0-16,-1 1 0,3 0 0,11 0 15,6 0-15,2 0 16,1 1-16,18 0 0,8-1 16,-4 1-16,0 0 0,24 0 15,9 1-15,8 0 0,-7 0 0,26 2 16,7 1-16,41-2 0,-20-4 15,9 3-15,7 1 16,-18 3-16,-14 1 0,14-8 0,10-6 16,-16 6-16,-11 1 0,16 2 15,11 3-15,-16-2 0,-12-1 0,13 2 16,9 0-16,-19 0 16,-11 1-16,12 0 0,11 0 15,-21 4-15,-15 4 0,7-4 16,2-3-16,-18 1 0,-12-1 0,-2 0 15,0-1-15,-17 3 0,-11 1 16,-16 1-16,-9-1 0,-12-3 16,-10 0-16,-2-3 0,-1 0 15,0 0-15</inkml:trace>
  <inkml:trace contextRef="#ctx0" brushRef="#br0" timeOffset="22901.1648">3101 11934 0,'0'0'0,"17"-1"16,4 0-16,-6 1 0,5 0 16,11 1-16,4-1 0,4 2 15,3 1-15,16 0 0,5-1 16,11 3-16,-2 2 0,19-2 16,0-1-16,-5-1 0,-5-1 0,21 0 15,6-1-15,41 3 16,-13 0-16,-1-4 0,-1-3 15,-7-2-15,-4-1 0,2 2 16,1 1-16,-12 1 0,-9 1 0,16-5 16,11-3-16,-5 4 0,-5 1 15,11 0-15,3-1 0,-13-2 16,-13 0-16,10 1 0,10 2 16,-12-1-16,-9 0 0,5 1 15,4-1-15,-14 1 0,-12 0 0,5 1 16,1-3-16,-4 1 15,-2-2-15,-12 4 0,-7 3 0,-14-1 16,-7 1-16,-2-3 0,-1-2 16,-8 3-16,-7 2 0,-7-8 15,-10-6-15,-3 5 0,-6 3 16,0 1-16</inkml:trace>
  <inkml:trace contextRef="#ctx0" brushRef="#br0" timeOffset="24855.1902">2873 12868 0,'0'0'0,"0"0"0,0 0 16,0 0-16,0 0 0,0 0 0,0 0 16,0 0-16,0 0 0,23-5 15,-23 5-15,0 0 0,28 2 16,-28-2-16,35 4 15,-16-1-15,3-3 0,3 1 0,5 0 16,1 0-16,3 0 0,13 0 16,4-2-1,6 1-15,6 0 0,7 1 0,-6 0 16,7-1-16,-1 0 0,-12 0 16,-6 0-16,5 1 0,-3 2 15,-10-2-15,-6 2 0,-6-2 16,-6 1-16,-4-1 0,-4 0 0,-5 3 15,-6 1-15,-4 0 0,-1 0 16,-2-1-16,0 0 0,0-1 16</inkml:trace>
  <inkml:trace contextRef="#ctx0" brushRef="#br0" timeOffset="27217.4691">4835 12853 0,'0'0'15,"0"0"-15,0 0 0,0 0 16,0 0-16,25-3 0,-25 3 0,24 1 15,-24-1-15,34 2 0,-15-2 16,3 0-16,3 0 0,2 0 16,3 0-16,12 0 15,2-2-15,6 2 0,5-1 16,7 1-16,-6 1 0,11-1 0,0-1 16,-1-1-16,1 1 0,15 1 15,-2-1-15,-6 0 0,-7 0 16,11 0-16,-1 1 0,26-2 0,-9 1 15,-6 0-15,-3 0 16,-3 3-16,-6 1 0,13-2 16,8-1-16,-6 0 15,-6 0-15,-5-1 0,-8-3 0,-1 1 16,-2 0-16,3 3 0,-1 2 16,-2-3-16,-1 0 0,2 0 15,3 2-15,-6 0 0,-1 1 0,16-5 16,6-3-1,8 1-15,4 1 0,-25-1 16,-16 1-16,1-2 0,3 1 0,-1-2 16,-2 2-16,8-3 15,4-2-15,-5 3 0,-6 4 0,0-2 16,-2-2-16,1-2 0,-2-2 16,6 2-16,2 3 15,-2 1-15,-1 3 0,-1-1 0,-4-1 16,-4 0-16,-4 1 0,6 0 15,6 1-15,-5-3 16,-3 1-16,-6 3 0,-5 0 0,-4-1 16,-1 1-16,-1-1 0,2 1 15,-8 1-15,-5 0 0,-1-2 16,-2 1-16,-2-1 0,-1-1 16,-6 1-16,-3 1 0,-8 0 15,-1-1-15,-2 2 0,3-3 16,-7 3-16,0-1 0,-12 1 15,-7 0-15,6 0 0,2 0 16,4 0-16</inkml:trace>
  <inkml:trace contextRef="#ctx0" brushRef="#br0" timeOffset="34634.2469">12318 11689 0,'0'0'0,"0"0"0,0 0 16,-22 1-16,22-1 0,-29 4 16,9 0-16,-2-1 0,-2 0 15,-11 3-15,-4 0 0,-1 0 16,0 2-16,-13 3 0,-2 1 0,0 3 16,3 3-16,-9 4 15,-5 6-15,-8 1 0,6-3 0,-7 8 16,4-1-16,-2 7 0,8 1 15,-3 7-15,-2 6 16,0 2-16,-1-1 16,-7 15-16,23-15 0,9 3 0,5 4 15,9-10-15,5-7 0,10 1 16,6-1-16,5-2 0,4-3 16,5 3-16,5 4 0,4-10 15,4-6-15,14-1 0,13 1 16,-2-3-16,-1-2 0,16 1 15,13 1-15,-4-9 0,-1-2 0,16-2 16,13 0-16,-5-1 0,-3-1 16,19 0-16,15 1 15,-12 2-15,-8 0 0,11-2 0,8-1 16,-12-1-16,-9-1 0,12-2 16,9-2-16,-16-3 0,-8 1 0,21-4 15,12-2-15,-13 1 16,-11 2-16,10-1 0,7 1 15,-16-2-15,-13-2 0,13-1 16,7-2-16,-12-3 0,-11-1 0,9 0 16,5 0-16,-14 2 0,-9 3 15,7-8-15,5-5 0,-15 1 16,-10 0-16,2-4 0,0-2 16,-10 0-16,-7-1 0,3-7 15,2-5-15,-9 6 0,-8 6 0,-3-4 16,-4-1-16,-5 2 15,-2 2-15,0-6 0,1-5 16,-7 3-16,-5 2 0,-5-4 0,-4-2 16,-2 3-16,-2 4 0,-6-7 15,-5-4-15,-5 6 0,-2 3 16,-11-6-16,-7-4 0,5 3 16,4 3-16,-15-3 0,-9-2 15,6 6-15,4 2 0,-11-8 16,-10-5-16,0 8 0,0 5 15,-3 4-15,-1 1 0,3 0 0,3-3 16,-7 3-16,-5 0 16,1 2-16,2 2 0,-4 1 0,-3 0 15,0 5-15,-1 3 0,-2-3 16,-2-1-16,8 0 0,3 3 16,-5-1-16,-3 0 0,7 3 15,4 3-15,-6 4 0,-2 1 16,0-2-16,1 2 0,-3-2 15,-3 1-15,5 4 0,5 2 0,-11 6 16,-3 4 0,-7 2-16,-2 3 0,-8 1 0,-2 2 15,31-5-15,23-3 0,15-5 0</inkml:trace>
  <inkml:trace contextRef="#ctx0" brushRef="#br0" timeOffset="37368.1785">21313 11810 0,'0'0'0,"0"0"0,0 0 16,-34 0-16,34 0 0,-31 7 15,9-3-15,-1 4 0,-2 1 0,-11 6 16,-5 3-16,0 0 15,1 2-15,-16 9 16,-1 4-16,0 2 0,2 2 0,-8 7 16,-4 7-16,6-3 0,5-1 15,-5 7-15,5 0 0,6-1 16,6-1-16,-10 22 0,12-6 16,9-6-16,6-4 0,10-4 0,8-3 15,9-5-15,8-2 0,10-3 16,6-3-16,9-4 0,5-3 15,16 1-15,10 2 0,8-8 16,4-6-16,28-3 16,19-3-16,4-1 0,3 0 15,34 3-15,24 0 0,5 2 16,3 0-16,-38-8 0,-28-7 16,19-2-16,13-1 0,-25 3 15,-15 4-15,13-3 0,12-2 16,-22-8-16,-15-3 0,6-3 15,4-3-15,-19 2 0,-13 0 0,0-9 16,1-4-16,-15 2 0,-10-2 16,-5-7-16,-1-5 15,-10 0-15,-8 2 0,-11-8 0,-6-4 16,-6 5-16,-5 2 0,-5-7 16,-4-3-16,-5 1 0,-6 2 0,-5-6 15,-6-4-15,-1 8 16,-1 5-16,-16-3 0,-11-3 15,4 6-15,2 6 0,-14-7 16,-9-5-16,1 8 0,1 7 0,-19-3 16,-14 0-16,14 4 0,11 5 15,-22-4-15,-15 1 16,9 0-16,7-1 0,-19 11 0,-13 5 16,11 5-16,6 4 0,-20-3 15,-14 0-15,12 3 0,10 4 0,-23 3 16,-16 4-16,19 4 15,13 5-15,-23 8 0,-19 6 16,21-3-16,14-4 0,41-4 0,30-6 16,19-2-16</inkml:trace>
  <inkml:trace contextRef="#ctx0" brushRef="#br0" timeOffset="51151.4997">1808 13837 0,'0'0'0,"0"0"0,0 0 16,0 0-16,0 0 0,0 0 0,0 0 15,0 0-15,0 0 0,0 0 16,0 0-16,0 0 0,0 0 0,30-4 15,-30 4-15,35 2 0,-11-1 16,10 0-16,8 2 16,6-1-16,1-1 0,31-2 0,26 0 15,19-1-15,-1-1 0,32-4 16,28-3-16,50-3 0,-31 1 16,12 4-16,9 2 15,-18 0-15,-11 0 0,-2 0 16,2 1-16,-24 0 0,-17 0 0,6-2 15,4 0-15,-20 0 0,-14 0 0,-9 3 16,-4 2-16,-13-1 0,-10 0 16,-19 0-16,-13 0 0,-18 0 15,-13-1-15,-9 1 0,-6 1 16,-8 1-16</inkml:trace>
  <inkml:trace contextRef="#ctx0" brushRef="#br0" timeOffset="53254.9124">30474 13050 0,'0'0'0,"0"0"16,22-11-16,-11 6 0,1 0 0,7-2 16,4-2-16,10-1 15,3 0-15,8 1 0,6 1 16,13 0-16,0-1 0,15 4 15,4 2-15,-7 2 0,-4 1 16,8 1-16,6 1 0,-18 0 0,-12-1 16,4 1-16,-20-1 15,-11-1-15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53:13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5699 2480 0,'0'0'0,"11"-2"16,4 0-16,6 0 0,1 1 0,9-4 16,5 0-16,1 0 0,-1 0 15,8-2-15,2-1 0,-7 5 16,-4 3-16,-2-3 0,-2 1 16,-4 1-16,-4 1 0,-4 5 15,-4 2-15,-6 4 0,-5 1 0,-5 4 16,-4 2-16,-4 5 15,-2 2-15,-1 8 0,-5 4 16,-6 9-16,-2 0 0,-2 3 16,0 3-16,-3 2 0,2-3 0,1-5 15,-1 0-15,4-6 0,2-2 16,1-4-16,4-6 0,5-7 16,5-5-16,1-8 0,3-5 15,0-1-15,3-2 0,-2 3 16</inkml:trace>
  <inkml:trace contextRef="#ctx0" brushRef="#br0" timeOffset="499.8248">5848 2076 0,'0'0'0,"0"0"0,-25 9 15,9-1-15,-3 2 0,-12 9 0,-5 7 16,-14 10-16,1 5 0,-3 5 16,-2 4-16,-9 14 0,3 4 15,-3 16-15,6 1 0,3 8 16,12-6-16,-1 31 0,17-14 0,17-19 15,12-12-15,18-12 0,12-8 16,5-8-16,1-7 0,16-8 16,12-5-16,11-5 0,6-3 15,16-7-15,11-4 0,-2-9 16,-2-4-16,12-6 0,9-3 16,-11-8-16,-8-4 0,-3-10 15,-3-6-15,-13-8 0,-8-6 0,-8-9 16,-6-6-16,-11 0 0,-9-3 15,-9-4-15,-6-1 16,-11 2-16,-10 2 0,-9-1 0,-5 0 16,-9 7-16,-6 6 0,-18 2 15,-13 1-15,-9 14 0,-9 10 16,-18 6-16,-12 5 0,-5 7 16,-7 7-16,-15 15 0,-12 12 15,42-5-15,30-2 0,19-3 0</inkml:trace>
  <inkml:trace contextRef="#ctx0" brushRef="#br0" timeOffset="8350.4609">6081 5516 0,'0'0'0,"0"0"0,0 0 15,0 0-15,0 0 0,22-2 0,-22 2 16,0 0-16,26 2 0,-26-2 16,24 4-16,-11-3 0,1 0 15,4-1-15,-1 0 0,1 1 16,2-1-16,2 0 0,4-1 16,7-1-16,-3-1 0,6 1 15,1 0-15,0-1 0,-3 0 16,11 0-16,2 1 0,0-2 0,-5 2 15,4 0-15,1 0 16,8-1-16,-3 2 0,1 0 0,2 0 16,-2 1-16,-2 0 0,10 0 15,-2-1-15,-2 0 0,-1 1 16,10 0-16,2-1 0,-5 2 16,-5 0-16,5 0 0,3 0 15,-5-1-15,-5 0 0,32-2 16,-2-1-16,-11 3 0,-9 2 0,2 1 15,-1 3-15,-5-2 0,-4 1 16,6-3-16,4-2 0,-5-1 16,-3-2-16,4 5 0,4 1 15,-9-1-15,-5 0 0,6-2 16,6-2-16,-3 1 0,-2 0 16,1 0-16,0 1 0,-5 2 15,-7 3-15,8-6 0,3-4 16,-6 3-16,-4 1 0,3 1 0,5 2 15,-5-2-15,-3 0 0,4 1 16,-1 0-16,-7-1 0,-5 0 16,1-1-16,2 0 0,-6 0 15,-4 0-15,-4 4 0,-1 4 16,-4 1-16,-2-1 0,-7-2 16,-5-2-16,-4 0 0</inkml:trace>
  <inkml:trace contextRef="#ctx0" brushRef="#br0" timeOffset="11016.7413">11338 5678 0,'0'0'0,"0"0"0,0 0 0,0 0 16,0 0-16,0 0 0,0 0 16,29-2-16,-29 2 0,0 0 15,28-3-15,-28 3 0,24-2 0,-11 1 16,2 1-16,0 0 0,2 0 15,2 0-15,3 0 16,-1 0-16,-1 1 0,10-1 16,3 0-16,-2-1 0,-1-1 15,4 1-15,5 0 0,-4 0 16,-2 0-16,9 0 0,0 1 0,-1 0 16,-2 0-16,10 1 0,-2-1 15,-2 0-15,0-1 0,-1 1 16,1 1-16,-1 1 0,-1 0 0,2-2 15,3 0-15,-2 0 0,-1-2 16,8 2-16,-1 0 0,-4 1 16,-3 1-16,2-2 0,1-1 15,-4 1-15,-2 2 0,2-2 16,2-1-16,-2 2 0,-2 0 0,5 2 16,0-2-16,-6-1 0,1 0 15,4 0-15,-2 1 16,-3 1-16,-2-1 0,4 2 15,2 1-15,1-2 0,1-1 0,-3-1 16,-1-2-16,1 2 0,0 1 16,0 2-16,0-2 0,-1 0 15,-1 2-15,1 0 0,2 1 16,-1-3-16,2 1 0,0-2 16,1 0-16,-2 1 0,-3 2 0,5 0 15,2-1-15,-4-1 0,-2 0 16,4 0-16,1 2 0,-1-2 15,-3-2-15,2 4 0,2 1 16,1-1-16,-2-3 0,0 2 16,-1-1-16,-2 7 0,-1 3 15,2-8-15,2-5 0,-1 2 16,0 0-16,1 1 0,-1 0 16,-3 2-16,-1-2 0,1 0 15,0 1-15,-1-1 0,-1 1 0,0-1 16,-1 2-16,0 0 0,-1 1 15,0 0-15,1-2 0,-3 0 16,1-2-16,-2 0 0,-1-2 16,1 2-16,-1 3 0,1 0 15,2-2-15,-7 1 16,1 1-16,5-1 0,5 0 16,-6 0-16,-3-1 0,2 1 0,0 1 15,-2-1-15,-1-2 0,2 1 16,1-1-16,-1 1 0,0-1 15,0 0-15,1 0 0,-1 0 16,-2 1-16,2 1 0,2 2 16,-4-1-16,-3-1 0,2-1 15,0-1-15,1 0 0,1-1 0,0 1 16,0 2-16,-2 1 16,-2-2-16,-2-1 0,1 1 0,-4-1 15,2-1-15,-3 0 0,-1 0 16,-1-1-16,0 1 0,2 0 15,0 0-15,-1 0 0,-1 1 16,-2-1-16,-2-1 0,-1 1 16,-2 1-16,-2 0 0,0 0 15,0-1-15,1-2 0,-2 2 16,-3 1-16,0 0 0,0-1 0,-3 0 16,1 0-16,-3-1 0,-1 2 15,-2 0-15,0 0 0,-2 0 16,-3 2-16,0-2 0,2 1 15,0-1-15</inkml:trace>
  <inkml:trace contextRef="#ctx0" brushRef="#br0" timeOffset="29469.0712">10715 6856 0,'0'0'0,"0"0"16,0 0-16,0 0 0,0 0 0,0 0 15,0 0-15,-24-4 0,24 4 16,-25-5-16,25 5 16,-38-3-16,17 1 0,-6 0 0,-2 1 15,-2-1-15,-1-1 0,-16 1 16,-4 4-16,2-2 0,-1 1 0,-15 1 15,-2 1-15,-9 1 16,8-1-16,-14-1 0,1 1 16,4-1-16,6 2 0,-15-1 15,-3 1-15,8-2 0,3-1 16,-40 1-16,5 0 0,13 0 0,10-1 16,-3-5-16,-2-3 15,10 4-15,6 3 0,-10-1 0,-4-2 16,11-6-16,8-3 0,-10 5 15,-6 6-15,10-1 0,7-2 16,-11 2-16,-8 2 0,12-3 16,8-1-16,-9-3 0,-8-1 15,8 3-15,4 2 0,-4-2 16,-4 0-16,10 0 0,6 2 0,-9 0 16,-7-2-16,9 3 0,6-1 15,-3 0-15,-2 0 0,6 0 16,5 0-16,-5 3 0,-3 0 15,5-1-15,4-2 0,-5 0 16,-4-1-16,8 3 0,4 4 0,-3-2 16,-5-1-16,6 1 15,2-2-15,-4 1 0,-2-1 16,-2-2-16,1-1 0,-3 1 0,-2 0 16,7 2-16,6 0 0,-6 2 15,-4 2-15,3-2 0,3 1 16,-2-1-16,-3 0 0,3-1 15,0 0-15,-7 1 0,0 1 16,7 1-16,5 1 0,-4-3 16,-4 1-16,5 0 0,4 2 0,-6 1 15,-3 3-15,3-8 0,0-4 16,0 3-16,-3 0 16,6 5-16,6 2 0,-6-2 0,-5 1 15,4-2-15,1 1 0,-1 0 16,-6 1-16,10 0 0,1 0 15,-1 2-15,-3 0 0,0 0 16,1 0-16,-3 1 0,-2 2 16,5-4-16,7-1 0,-4 0 15,-1 0-15,2 0 0,1-1 0,-7 1 16,-2 1-16,8-1 0,6-1 16,-1-3-16,-1-2 0,3 2 15,1 2-15,-1-3 16,0-4-16,2 2 0,3 3 0,0-2 15,1 0-15,5-1 0,5 0 16,3-3-16,0-1 0,3 2 16,-2 2-16,3-2 0,0-1 15,5 7-15,1 5 0,2-1 16,-1-1-16,15-3 0,2-1 0,1 0 16</inkml:trace>
  <inkml:trace contextRef="#ctx0" brushRef="#br0" timeOffset="34233.6992">16582 7007 0,'0'0'0,"0"0"16,0 0-16,0 0 0,0 0 0,0 0 15,0 0-15,0 0 0,23 3 16,-23-3-16,0 0 0,22-3 15,-22 3-15,0 0 0,28-4 16,-17 4-16,1 1 0,2 2 16,3-1-16,1-2 0,-1-2 0,4 1 15,2-1-15,2 1 16,-1 0-16,9 0 0,1 1 16,1 0-16,1 0 0,-1-1 15,0-1-15,7 1 0,-1 3 0,-3 0 16,1 0-16,0-2 0,-1 0 15,1 0-15,-1 1 0,0-1 16,-2 2-16,8-4 0,-1 1 16,-1 0-16,-1 1 0,-1 2 15,-2 1-15,-2-1 0,-3 0 0,1-2 16,1-2-16,-2 2 0,-1 0 16,0-1-16,1 0 0,-4 2 15,-4 0-15,1 0 0,-2 0 16,-3 1-16,-3 0 15,2-2-15,0-1 16,-7 1-16,0-1 0,-4 2 0,-1 0 0,0 2 16,-2-2-16,0 0 0,-2 0 15,0-1-15,-2 1 0,-2-1 16,0 0-16,-2 3 0,-5-1 16,2 0-16,0 0 0,2-1 0</inkml:trace>
  <inkml:trace contextRef="#ctx0" brushRef="#br0" timeOffset="34621.514">16636 7015 0,'0'0'16,"0"0"-16,0 0 0,0 0 16,0 0-16,0 0 0,0 0 0,0 0 15,0 0-15,0 0 0</inkml:trace>
  <inkml:trace contextRef="#ctx0" brushRef="#br0" timeOffset="38984.163">2697 8091 0,'0'0'15,"0"0"-15,0 0 0,32-3 16,-19 3-16,5 0 0,7 0 16,3 0-16,2 0 0,3 2 0,3 3 15,4-1-15,1-2 0,1 0 16,2-1-16,-2 1 0,1 2 15,8 0-15,1 1 0,-2-2 16,0-1-16,3-1 0,1 2 16,4-1-16,-3 1 0,6-1 15,0-1-15,-4 1 0,-2-1 0,10 0 16,3 0-16,-4 0 0,-2 2 16,2-4-16,2-1 0,-5 1 15,-4-1-15,30 2 0,-3 1 16,-10 0-16,-7 0 0,-1-3 15,4-2-15,-11 1 0,-5 1 16,4 3-16,5 1 0,-6-1 16,-3-2-16,5 0 0,5 0 15,-7 0-15,-9 0 0,7 0 16,6 0-16,-7-1 0,-1 4 0,1-1 16,2 0-16,-4 0 0,-3 0 15,5-2-15,2-4 0,-8 1 16,-3-1-16,5 5 0,7 5 15,-9-4-15,-4-3 0,4-4 16,5-2-16,-5 7 0,-1 3 0,0-2 16,2-2-16,-2 0 15,0-1-15,1-1 0,2-1 16,-3 5-16,1 2 0,-1 0 16,1-2-16,-1-1 0,-6-3 0,6 1 15,1-2-15,0 1 0,-2 0 16,3 2-16,2 0 0,-8 1 15,-5 1-15,6-3 0,5-1 16,-4 2-16,-3 1 0,0-1 16,-1 0-16,-2 0 0,0-3 0,1 2 15,7 0-15,-20-2 16,4-2-16,7 3 0,1 4 0,-4-1 16,-1 0-16,3-2 15,4 1-15,-4 0 0,-1 2 0,2-2 16,3-1-16,-6 0 15,0 3-15,2-3 0,6 0 0,-7 1 16,-4-1-16,6 0 0,3 0 16,-5 0-16,-2 1 0,4-1 15,3-1-15,-4 2 0,-2 2 0,5-2 16,3 0-16,-10-2 16,-2 2-16,12 0 0,1 0 15,-9 0-15,-2 1 0,8-1 0,2 1 16,-8 1-16,0-1 0,5 1 15,0 0-15,-6 1 0,0 1 16,4-2-16,2-2 0,-3 2 16,-1 1-16,2-3 0,2-3 15,-4 2-15,-1 2 0,3 3 16,1 1-16,0 0 0,0-3 0,0 1 16,1-1-16,-1 0 15,-1 1-15,5 0 0,-1 0 16,-7 1-16,1 0 0,1 0 0,2 0 15,-2-1-15,1 1 0,0 0 16,1-1-16,-1-1 0,1 1 16,0 1-16,-1 1 0,1 1 15,-1-1-15,2 0 0,1-1 16,0 0-16,-1 1 0,7-1 0,-2 1 16,-6-2-16,-1-1 0,8 2 15,1 1-15,-8-1 0,0 1 16,7-1-16,2-1 0,-6 0 15,-4 0-15,3 1 0,1-1 16,0 0-16,0-2 0,0 1 16,-1 0-16,-1 0 0,-1 3 0,1-3 15,1 1-15,0-1 16,1-1-16,-1 1 0,1 0 0,-3 1 16,0-1-16,1 1 0,0 1 15,0-2-15,-1 0 0,0 3 16,1 1-16,-1-4 0,-2-3 15,2 2-15,-1 1 0,-4-1 16,2 1-16,5-2 0,0 1 16,-6-2-16,-2-2 0,7 3 15,3 3-15,-8 1 0,-2 2 0,8-2 16,2-2-16,-9-1 16,-1 1-16,4-1 0,4 0 15,-5 1-15,-3 1 0,4-1 0,1 0 16,-1-3-16,-3 1 0,4 0 15,1 1-15,-4 0 0,-3 2 16,4-3-16,0 0 0,-1 2 16,0 2-16,-2-2 0,0 0 15,0-1-15,0 1 0,0 1 16,0 2-16,-1-2 0,-1-2 0,3 1 16,1 0-16,-4-1 15,-3 1-15,4-1 0,3 1 16,-3 0-16,-2 0 0,3 1 0,3-1 15,-2 1-15,-2 0 0,0 0 16,-1 0-16,0 0 0,1-1 0,0 1 16,0 1-16,-6-2 15,2-4-15,7 5 0,2 3 16,-10-3-16,0 0 0,8 0 16,4 2-16,-10-2 0,-1-1 0,7 0 15,1 1-15,-6 1 0,0 2 16,4-1-16,-1-3 15,-4 1-15,0-1 0,6 3 0,1 1 16,-7-2-16,0-2 0,8 0 16,3 2-16,-9 0 0,-3 1 15,9 2-15,0 2 0,-7-5 0,-1-2 16,8 1-16,2 0 16,-8 1-16,-1 1 0,8-1 0,0-2 15,0-1-15,-2-2 0,2-1 16,-1 0-16,-1 6 0,-3 6 15,3-4-15,3-1 0,-3-2 16,-3 3-16,1-4 0,2-2 16,-2 2-16,0 2 0,0 0 15,0 0-15,2-2 0,-1-1 0,0 2 16,-1 2-16,-2-3 16,-1-1-16,2 1 0,2 2 0,-1-1 15,-1-2-15,1 1 0,2 0 16,-3 1-16,-2 1 0,1 0 15,0-2-15,0-2 0,-1-1 16,2-2-16,2 0 0,-1-1 16,-1 0-16,1 8 0,-1 5 15,0-2-15,1 2 0,1-2 16,2 0-16,-5-3 0,-4-2 0,5 2 16,3 1-16,-6 1 0,-1 1 15,0 0-15,0-1 0,-4-1 16,-2-3-16,0 2 0,1 1 15,-2 1-15,-1-1 0,-1 0 16,0 0-16,0-2 0,0-2 16,-2 3-16,1 1 0,-1 1 15,-1 1-15,-4-1 0,-1 2 16,-3-3-16,-4 0 0,-1-2 0,1 1 16,-2-1-16</inkml:trace>
  <inkml:trace contextRef="#ctx0" brushRef="#br0" timeOffset="48167.5885">16551 8209 0,'0'0'0,"0"0"16,0 0-16,0 0 0,0 0 0,20-16 15,-20 16-15,0 0 0,0 0 0,0 0 16,0 0-16,2-19 16,-2 19-16,0 0 0,-18-13 15,18 13-15,-21-7 0,21 7 0,-35-7 16,16 3-16,-2 2 0,-5-1 16,-2-2-16,-10 2 0,2-1 15,-4-1-15,-3 0 16,-8 0-16,4 0 0,-4 1 0,-1 1 15,2-1-15,1-1 0,-9-2 16,0-2-16,4 1 0,1 2 16,-7-3-16,1 2 0,8 3 15,3 7-15,2-3 0,1-1 16,2-3-16,2 0 0,5 2 0,1-1 16,6 1-16,1 0 0,6 2 15,4 0-15,6 0 0,6 0 16,2-1-16,4 1 0,5-2 15,2 2-15,8 0 0,6 3 16,3-1-16,2 0 0,9 0 16,4-2-16,10 1 0,-1 1 0,7 2 15,7 2-15,-2-3 16,-1 1-16,14 2 0,2 2 16,4 0-16,-6-2 0,1-2 0,1-2 15,1 3-15,-8 2 0,21 1 16,-8-1-16,-15-4 0,-11-1 0,-2 2 15,0 0-15,-9 1 16,-5-2-16,-5 3 0,-3-1 16,-7-2-16,-4-1 0,-6 0 15,-3 1-15,-7 0 0,-2 0 0,0-1 16,1-1-16,-3-1 0,-4 1 16,0-1-16,-2 1 15,1-2-15,-2 0 0,-3-1 0,-4-1 16,-4 1-16,-2 2 0,-4-2 15,-5 0-15,-2 0 0,-2 0 0,-5 0 16,-5-1-16,-8 1 16,1 0-16,-5-2 0,-4-2 15,-1 1-15,1 2 0,-14-4 0,-1-1 16,8 3-16,5 0 0,-10-2 16,0 1-16,6 1 0,4 2 15,-19-2-15,12-2 16,11 5-16,11 3 0,11 1 0,6 1 15,5 1-15,3 1 0,13-4 16,3-2-16,0 3 0,2 2 16,3-4-16,3 1 0,4 1 0,2 1 15,5-1-15,6 2 16,4-2-16,4 1 0,8 0 16,8 1-16,1 1 0,2-1 0,7 0 15,5-1-15,12 1 0,-2 1 16,17 4-16,2 2 0,-5-4 15,-3-2-15,37 0 0,-5-2 16,-13 4-16,-9 1 0,3 2 16,3-2-16,-10-2 0,-6-2 0,3-2 15,2-1-15,-11 4 0,-7 3 16,4-2-16,1-2 0,-8-2 16,-5-1-16,-1 1 0,2-1 15,-6 3-15,-5 4 0,4-3 16,2-2-16,-8-2 0,-8 0 15,1 1-15,1-2 0,-6 2 16,-2 0-16,-3 1 0,-3-2 16,-4 3-16,-2-1 0,-2-2 15,1 1-15,-3-1 0,-3-2 0,-9 2 16,-1 0-16,-2-1 0,-2 0 16,2 0-16,-2 0 15,0-2-15,0 2 0,-5-2 0,-3 1 16,0 0-16,-1-1 0,-6-2 15,-4 1-15,1 1 0,-2 0 16,-4-1-16,-3-2 0,-2 0 16,-1 3-16,-8-1 0,-6-4 15,1 3-15,0-1 0,-16-2 16,-8 1-16,3-1 0,2 3 0,-19-1 16,-5-1-16,5 1 0,2 0 15,-16-2-15,-14-3 0,-14-1 16,16 3-16,0 3 0,0 1 15,14 4-15,12 1 0,-5 2 16,-3 0-16,10 0 0,10-3 0,-2 1 16,0 2-16,7 1 15,5 1-15,0-1 0,-1 1 16,14-1-16,7 0 0,0 2 16,-2 2-16,8-6 0,4-3 0,9-1 15,7 0-15,5 1 0,3 1 16,3-1-16,2 1 0,3-1 15,0-2-15,5 1 0,4 0 16,7 0-16,5 2 0,9-3 16,7 0-16,2 1 0,3-1 15,8 0-15,5 0 0,0-2 16,-2 1-16,18 1 0,6-1 16,-3 1-16,-2 0 0,40 1 0,-7-1 15,-11 3-15,-8 0 0,7 1 16,6 1-16,-12 2 0,-6 1 15,5 1-15,4-1 0,-8 0 16,-6 1-16,4-1 0,2 0 16,-11 1-16,-4 1 0,-2 1 15,1 2-15,-8-3 0,-3-3 0,-1 0 16,0 1-16,-9 0 0,-7-1 16,-7 1-16,-3 2 15,-8-3-15,-5-2 0,-5-2 0,-6 0 16,-3 0-16,-4 0 0,-8-2 15,-5 1-15,2-3 0,-4-2 0,5 2 16,4 1-16,0 1 0</inkml:trace>
  <inkml:trace contextRef="#ctx0" brushRef="#br0" timeOffset="58167.5853">8584 12190 0,'0'0'0,"0"0"15,0 0-15,0 0 0,0 0 0,0 0 16,0 0-16,0 0 0</inkml:trace>
  <inkml:trace contextRef="#ctx0" brushRef="#br0" timeOffset="59029.8071">12955 12062 0,'0'0'0,"0"0"15,0 0-15,0 0 0,0 0 16,0 0-16,0 0 15,0 0-15,0 0 0,0 0 0</inkml:trace>
  <inkml:trace contextRef="#ctx0" brushRef="#br0" timeOffset="60634.1222">11502 11914 0,'0'0'0,"0"0"0,0 0 15,0 0-15,0 0 0,0 0 16,23-9-16,-23 9 0,21-2 0,-21 2 16,25 0-16,-11 1 0,0 2 15,2-2-15,4-1 0,1 2 16,1-1-16,3 0 0,0 2 15,8-1-15,0 0 0,3 0 16,3 2-16,1-2 0,-1-1 16,13 2-16,3 1 0,2-1 15,0 0-15,6 1 16,4-1-16,5 0 0,-8 0 0,12-1 16,-1 1-16,5 0 0,-4 1 0,-1-1 15,-1 1-15,-5-1 0,-1-1 16,29 3-16,-8-1 0,-6 0 15,-5-2-15,-1-2 0,0-1 16,-8 2-16,-6 1 0,-2-1 16,1 1-16,-4-2 0,1-1 15,4-2-15,3-1 0,-7 3 16,-2-1-16,-2 1 0,-1 0 16,0-1-16,0-1 0,1 2 15,1 0-15,-6-1 0,-4-1 0,6-1 16,4 1-16,-6 1 0,-4 0 15,12 0 1,10 0-16,3-1 16,4-2-16,-18 5 0,-14 3 0,1-2 15,2-2-15,-2 1 0,-1 1 0,3-1 16,2 1-16,-4-1 0,-2-1 16,2-2-16,0-1 0,3 1 15,2-1-15,6 3 16,6 0-16,-16 0 0,-9 0 15,2 0-15,1 0 0,2 2 0,2 0 16,0 0-16,1 2 0,-2-4 16,-1-2-16,1 2 0,0 2 15,-19 0-15,2 1 0,5 0 16,3 0-16,-1-1 0,0-1 16,4-1-16,3-2 15,0 3-15,-1 3 0,-4-3 16,-3 0-16,2-2 15,1 0-15,-7 2 0,-3 1 0,0 0 16,1 1-16,-4 0 0,-4-1 16,0 0-16,-1 0 0,-2-1 15,-3 0-15,-3-1 0,1 0 16,-3 0-16,-2 2 0,-2-1 16,1-1-16,-3 1 0,0 0 0,-6-1 15,-3-2-15,3 1 0,0 0 16,1 1-16</inkml:trace>
  <inkml:trace contextRef="#ctx0" brushRef="#br0" timeOffset="63284.6166">6407 13317 0,'0'0'0,"0"0"0,0 0 0,0 0 0,0 0 16,0 0-16,-23-3 15,23 3-15,0 0 0,-31-7 0,31 7 16,-33-4-16,15 2 0,-3 2 16,-1-1-16,-2 0 0,2 1 15,-11 0-15,0 0 0,-3 0 16,1 1-16,-4 0 0,0 1 15,-10-1-15,1 2 0,1-1 16,0 0-16,1 1 0,-1-2 0,-11 1 16,-1 2-16,3-2 0,5-2 15,-14 2-15,0-1 0,2-1 16,3 0-16,-3 0 16,-3-1-16,-7 0 0,3 0 15,-6 0-15,-5-1 0,10 2 0,8 1 16,-30 1-16,7 0 0,6-3 15,5-1-15,0 3 0,-1 1 16,6 0-16,4-1 0,-4-1 16,0 0-16,-2 3 0,-1 3 0,-3 0 15,-3-3 1,0-1-16,4-2 0,2 0 0,0-1 16,7 1-16,2 0 0,-8 3 15,-2 3-15,11-3 0,7-1 16,-4 0-16,-3 0 0,-3-1 0,-1 1 15,-5 1-15,-4 0 16,9 1-16,10 0 0,1-3 0,2-4 16,-6 4-16,0 2 0,-4 0 15,1 3-15,9-3 0,3-1 16,-4 2-16,-2 2 16,5-6-16,4-5 0,4 0 0,0-1 15,-2 4-15,1 3 0,5-1 0,5 0 16,-3-1-16,0 0 0,0-2 15,3 0-15,0 2 0,-1 2 16,-1-3-16,3-1 0,2 3 16,0 2-16,0 0 15,-2-2-15,16 2 0,1 0 16,2-3-16,2-1 0,0 1 0,-3 2 16,4-1-16,3-1 15,-1 1-15,0 0 0,0 0 0,2 0 16,-1 1-16,1 0 0,1 0 15,0 0-15,2-1 0,2 1 0,0-1 16</inkml:trace>
  <inkml:trace contextRef="#ctx0" brushRef="#br0" timeOffset="69923.4136">7535 13373 0,'0'0'0,"0"0"0,0 0 0,0 0 16,0 0-16,0 0 0,0 0 16,0 0-16,28-5 0,-28 5 15,0 0-15,0 0 0,30-5 0,-30 5 16,22-3-16,-9 1 0,2 1 16,3-1-16,1 0 0,-1 1 15,3 0-15,3 0 0,1-1 16,0 1-16,1-2 0,9 2 15,3-1-15,-1 1 0,-2-1 0,8 0 16,1 1 0,-2 0-16,-3 1 0,5 0 0,0 0 15,-2 0-15,-3-1 0,11 1 16,2 0-16,-5 0 0,-4-1 0,4 1 16,2 1-16,-2-1 0,-3-1 15,9 1-15,-2-1 0,-1 0 16,-3 1-16,1 0 0,0-1 15,0 3-15,-1 1 0,-1-1 16,0-4-16,0 4 0,1 1 16,2-2-16,2-1 0,-2 1 15,-6 2-15,3-2 0,3-1 0,-4-1 16,-1 1-16,5 0 0,3 0 16,-7-1-16,-4-1 0,5 2 15,5 3-15,-5-3 0,-2-3 16,1 1-16,3 0 0,-7 0 15,-1 0-15,3-1 0,3 2 16,0-2-16,-2 0 0,-1 1 16,-1 0-16,0 1 0,-1 0 15,-1 0-15,-1-1 0,-7 0 0,-6 2 16,6-2-16,5-2 16,-8 1-16,-2-2 0,-6 1 0,-3 1 15,-4 1-15,-2 0 0,-2-1 16,-1 2-16,-4 0 0,-1 1 15,0 1-15,-2-1 0,-2 0 16,2-2-16,-2 2 0,2-2 16,-2 2-16</inkml:trace>
  <inkml:trace contextRef="#ctx0" brushRef="#br0" timeOffset="70996.0138">12069 13300 0,'0'0'16,"0"0"-16,0 0 0,0 0 16,0 0-16,23 1 0,-23-1 15,15 0-15,-7 2 0,2-2 16,2-2-16,2 2 0,2 0 0,0 0 16,2 2-16,2-1 0,1 0 15,3 1-15,2 0 16,6 0-16,-1-1 0,3 3 0,5-1 15,-3 0-15,0-1 0,10 2 16,2 1-16,0 0 0,-1 1 16,2-1-16,-1 0 0,6 0 15,-3 1-15,1 1 0,1-1 16,6 2-16,-2 0 0,1-1 16,3-4-16,-7 0 0,-6-1 0,13 2 15,3 0-15,-7-2 0,-4 0 16,3 2-16,3 2 0,-2-3 15,-1-3-15,3 0 0,0-1 16,-4 2-16,-3 4 0,29-3 16,-5-3-16,-9-2 0,-5 0 15,3 3-15,3 3 0,-10 0 16,-6-2-16,7-1 0,4-1 16,-6 1-16,-4-1 0,4 3 0,3 1 15,-3 0-15,-1-2 0,3 1 16,0 0-1,-6 1-15,-3 0 0,5 1 0,5-1 0,-1-2 16,-3-1-16,5 3 0,3 1 16,-8-1-16,-5-2 0,4 0 15,3-1-15,-5 1 0,-2 1 16,5-1-16,4-1 0,-6 2 0,-4 4 16,3-3-16,2 0 15,-3-5-15,-3-2 0,5 3 0,4 1 16,-7-3-16,-5-2 0,3 1 15,1 0-15,-2 0 0,-3-2 16,9 8-16,5 4 0,-7-3 16,-6-2-16,-1-3 0,0-1 15,0-1-15,0-1 0,-1-1 16,1 2-16,-6 0 0,-2 0 0,3 0 16,4-1-16,-1 2 15,-1 1-15,0-2 0,0 0 16,-21 2-16,0-1 0,15-1 0,-1 1 15,-12 1-15,3 0 0,0-1 16,-1 1-16,-4-1 0,-2 2 0,4-1 16,2 0-16,-6 1 15,-3 0-15,0 0 0,-1 0 16,-1 0-16,-5 2 0,-2 0 16,-1 0-16,-3 0 0,-1-1 0,-2 0 15,2 0-15,-2 0 0</inkml:trace>
  <inkml:trace contextRef="#ctx0" brushRef="#br0" timeOffset="75851.4438">1372 14847 0,'0'0'0,"0"0"0,0 0 16,0 0-16,0 0 0,26 0 16,-26 0-16,0 0 0,25 0 0,-25 0 15,0 0-15,32 2 0,-20-1 16,0-1-16,3 1 16,-1 0-16,-4-1 0,2 0 0,1 0 15,0 0-15,0 1 0,-1-1 16,3 0-16,-1 1 0,1-1 15,1 1-15,1-1 0,1 2 16,-3-2-16,-1 0 0,4 0 16,2 1-16,1-1 0,1 1 15,1 0-15,-1 0 0,0 1 0,-2-1 16,2-1-16,0 0 0,0 1 16,2-1-16,2 1 15,-1 0-15,0 0 0,4 0 16,-1 0-16,0 0 0,-2 0 0,7 0 15,1 1-15,0-2 0,-2 1 16,0-1-16,0 0 0,1 1 16,2 2-16,0-3 0,-3 0 15,1-1-15,0 1 0,8-1 16,-2 1-16,-1 0 0,-3 0 16,5-1-16,4-1 0,-9 1 0,-4 0 15,5 0-15,5 0 16,-3-1-16,-6 0 0,3 1 0,2 2 15,-1-2-15,-2 1 0,5-1 16,0 0-16,-5-1 0,-1 2 16,7-1-16,-5 0 0,-4 0 0,1 0 15,6 1-15,0-1 16,0 1-16,-2 1 0,1-1 16,1-1-16,-1-1 0,-3 1 0,3-1 15,3 1-15,-5 0 0,-3 1 16,5-1-16,2-1 15,-5 2-15,-3 0 0,4-2 0,6-1 16,-6 1-16,-4 1 0,5 1 16,2 0-16,-3 0 0,0 0 0,2 0 15,4 2-15,-5-2 0,1-2 16,0 2-16,3 0 16,0-1-16,-4-1 0,4 2 0,-2 1 15,0-1-15,-3-1 0,2 2 16,2 2-16,0-2 0,0 0 0,-1 0 15,0 0-15,0 0 16,-1 1-16,2-1 0,2-1 16,-5 2-16,2-1 0,-2 0 15,0 1-15,4-1 0,0 1 0,-1-1 16,0-1-16,-3 1 0,0 0 16,0-1-16,1 0 15,-2 0-15,-3 0 0,4 0 0,4 1 16,-6 0-16,-3-1 0,4 1 15,6 1-15,-8-1 0,-2 1 16,1-2-16,2 1 0,-3 0 16,-1 1-16,-1-2 0,2-1 15,-1 1-15,0 0 0,-1 0 16,3 1-16,-5-2 0,0 1 16,-1-1-16,1 0 0,0 1 0,-2 0 15,4 0-15,0 0 0,-5-1 16,-1 1-16,2 1 0,3 1 15,-4-2-15,-3 0 0,3 0 16,3 1-16,-1-2 0,0 0 0,-2 0 16,-1 0-16,-1 0 15,-2 1-15,4-1 0,4 0 16,-3 1-16,-2 1 0,-2 0 0,-1 0 16,-2-1-16,0 0 0,2-1 15,2 0-15,-1 1 0,-1-1 16,1 1-16,-2 1 15,1-2-15,2-2 0,-1 2 0,0 1 16,-2 1-16,1 0 0,-3-1 16,-2-1-16,1 0 0,-1 1 0,4-1 15,2 0 1,-2 1-16,-2-1 0,0 1 0,-2 0 16,1 0-16,-4 0 0,1 0 15,-1-1-15,1 1 0,1-2 0,-1 1 16,1 0-16,-1 0 0,1 0 15,-1 0-15,1 0 16,-1 1-16,-1 1 0,-1-1 16,0 0-16,3 0 0,0 0 0,0-1 15,0-1-15,0 0 0,-2 1 16,1 0-16,1 1 16,-3-1-16,-3 0 0,1 1 0,-1 1 15,0-1-15,-2-1 0,0 1 16,-3 2-16,1-2 0,0 0 0,0 0 15,1-2-15,-2 1 16,0 2-16,-1-2 0,1 0 16,-1 1-16,-2 0 0,2 1 0,-2-1 15,2 0-15,-2 0 0,2 0 16,-2 0-16,3-1 0,-3 1 16,0 0-16,0 0 0,0 0 15,0 0-15,0 0 0,0 0 16,0 0-1,0 0-15,0 0 0,0 0 0,0 0 0,0 0 0,0 0 16,0 0-16,0 0 0,0 0 16,0 0-16,0 0 0,0 0 15,0 0-15,0 0 0,0 0 16,0 0-16,0 0 0,0 0 16,3 4-16,-3-4 0,0 0 15,0 0-15,0 0 0,0-6 0,0 6 16,0 0-16,0 0 15,0 0-15,0 0 0,0 0 16,0 0-16,0 0 0,0 0 0,0 0 16,0 0-16,0 0 0,0 0 15,0 0-15,0 0 0,0 0 16,0 0-16,0 0 0,0 0 16,0 0-16,0 0 0,0 0 15,0 0-15,0 0 0,0 0 16,0 0-16,0 0 0,0 0 15,0 0-15,0 0 0,0 0 16,0 0-16,0 0 0,0 0 0,0 0 16,0 0-16,0 0 0,0 0 15,0 0-15,0 0 0,-7 0 16,7 0-16,0 0 0,-8-2 16,8 2-16,-11-2 0,2 1 15,-1-1-15,-3 2 0,0-3 16,-3 0-16,-1 0 0,1 0 0,-3 0 15,-2-1-15,-1 0 0,-1-1 16,-4 1-16,-1-1 0,-10-1 16,1 1-16,-4-2 0,-2 0 15,-8 1-15,3 1 0,-4-2 16,-3 0-16,-4 0 16,-3-1-16,-1 1 0,9 2 15,-2-1-15,-2 2 16,-1-2-16,7 0 0,-2 1 0,0 2 15,5-1-15,4 1 0,-9 1 16,0 1-16,4 1 0,6 0 0,-1-1 16,-2-1-16,3-1 15,2 1-15,-2 2 0,-2 2 16,5 0-16,2 2 0,-2-4 0,-2-3 16,3 2-16,2 0 0,-3 2 15,0 0-15,4-1 0,5-1 16,-6 0-16,0 0 0,0 0 15,0 0-15,0 2 0,1 2 16,5-2-16,3 1 0,-5-1 16,0 1-16,5-1 0,5 0 0,1-1 15,0-1-15,7-1 0,1 1 16,1 1-16,2-1 16,6 2-16,0 1 0,3 0 0,0 0 15,0-2-15,1-3 0,4 1 16,6 1-16,-1 0 0,2 2 15,4-1-15,0 0 0,0-1 16,3 1-16,3-2 0,7 1 16,0-1-16,3 2 0,10-1 15,5 0-15,-1-1 0,0 1 0,14 0 16,5-1-16,-6-1 0,-4 0 16,16-1-16,6 2 15,-6-1-15,-4-1 0,18 0 0,2 0 16,-9 0-16,-8 0 0,36-1 15,-2 1-15,-19 0 0,-10 2 0,2-1 16,2 0-16,-9 3 16,-6 2-16,0-3 0,-2-2 15,-10-3-15,-7 0 0,6 1 16,6 4-16,-12-3 0,-8-3 0,4 3 16,1 3-16,-5 0 0,-3 2 15,1-2-15,0 0 0,-5 3 16,-3 3-16,0-3 0,2-3 15,-4-1-15,-2-2 0,-5 4 16,7 2-16,-5-1 0,-2 1 0,2-2 16,-1-1-16,-3 0 0,1 0 15,2 0-15,2 0 16,-4 1-16,-1 0 0,0 1 0,1 1 16,-1 0-16,-1-1 0,3-1 15,2-1-15,-4-1 0,0 1 16,5 2-16,1 2 15,1-1-15,0 0 0,2 1 0,2-2 16,-1 1-16,0 1 0,3-1 16,1 1-16,0 0 0,-2 0 0,5 1 15,2 0-15,-3-1 16,-1 0-16,8 0 0,5 0 16,-7 2-16,-1 0 0,3-1 0,1 1 15,-2-1-15,0 1 0,1-2 16,3 1-16,-3 1 0,-2-1 0,12 1 15,2 2-15,-11-4 16,1 0-16,6 1 0,1 1 16,-5-1-16,-3 1 0,3-1 15,2-2-15,-2 0 0,-2-1 0,0 1 16,0-2-16,0 1 0,-3 0 16,1 0-16,2-1 0,-2 0 15,-1 0-15,3 1 0,1 0 16,-4 0-16,-2 0 0,3 0 15,3-1-15,-5 1 0,-4-1 0,6 0 16,4-1-16,-6 1 16,-4 0-16,4-1 0,5-1 15,-5 1-15,-2 1 0,1-1 0,2 1 16,-3-1-16,-2 0 0,2 0 16,1-1-16,-1 0 0,0 1 15,1 0-15,2 0 0,-3-1 16,-2 2-16,4-2 0,4-2 15,-6 2-15,-5 1 0,7-1 16,5 1-16,-6-1 0,-3 0 0,3-1 16,2 0-16,-2 0 15,-2 1-15,1 0 0,0 1 16,-2-1-16,-2 0 0,2 0 16,2 0-16,-3 0 0,-3 1 0,3-1 15,2-1-15,-7 2 0,-1 2 0,4-2 16,-1-2-1,-5 1-15,-2 0 0,1 1 0,1-2 16,-2 2-16,0 1 0,-3-2 16,-2 1-16,-3-1 0,-1 1 0,-4 0 15,1 1-15,-1-2 16,-2 1-16,-1 1 0,0 1 16,-3-1-16,2 1 0,-2-1 0,2-5 15,-2 5-15,2-3 0,-2 3 16,0 0-16,0 0 0,2 2 15,-2-2-15,0 0 0,0 0 16,0 0-16,0 0 0,0 0 16,0 0-16,1 3 0,-1-3 15,0 0-15,0 0 0,0 0 0,0 0 16,0 0-16,0-3 0,0 3 16,0 0-16,0 0 15,0 0-15,0 0 0,0 3 0,0-3 16,0 0-16,0 0 0,0 0 15,0 0-15,0 0 0,0 0 0,0 0 16,0 0-16,0 0 16,0 0-16,0 0 0,0 0 15,0 0-15,0 0 0,0 0 0,0 0 16,0 0-16,0 0 0,0 0 16,0 0-16,0 0 0,0 0 15,4-5-15,-4 5 0,0 0 16,0 0-16,0 0 0,0 0 15,0 0-15,0 0 0,0 0 16,0 0-16,0 0 0,0 0 0,0 0 16,0 0-16,0 0 0,0 0 15,0 0-15,0 0 16,0 0-16,0 0 0,6-2 0,-6 2 16,0 0-16,0 0 0,0 0 15,5-6-15,-5 6 0,0 0 16,0 0-16,0 0 0,0 0 15,0 0-15,0 0 0,0 0 16,0 0-16,0 0 0,0 0 16,0 0-16,0 0 0,4-3 0,-4 3 15,0 0-15,0 0 0,0 0 16,0 0-16,0 0 16,1 6-16</inkml:trace>
  <inkml:trace contextRef="#ctx0" brushRef="#br0" timeOffset="76967.8442">12321 14702 0,'0'0'0,"0"0"16,0 0-16,0 0 0,0 0 16,23 2-16,-23-2 0,0 0 0,30 0 15,-30 0-15,23 3 16,-11-2-16,0 1 0,4 0 16,0 1-16,3-1 0,1 0 0,0 0 15,0 0-15,2 0 0,1 1 0,8 1 16,1 0-16,-1 0 15,-2 0-15,4 0 0,3 0 16,4-1-16,-2 0 0,3 1 16,3 1-16,-4 2 0,-4 0 0,10 1 15,4-3-15,-7-2 16,-5-1-16,5 1 0,5 0 16,-7 1-16,-4 1 0,6-1 0,3-2 15,-5-2-15,-4 0 0,10 0 16,3 0-16,-7 3 0,-5 0 15,5 0-15,3-3 0,-4 1 16,-4 2-16,5 0 0,4-2 16,-6 0-16,-4 0 0,5-2 15,4 0-15,-7 1 0,-2 2 16,5-1-16,3-1 0,-4 0 0,-4 0 16,10-1-16,5-2 15,-11 3-15,-2 2 0,7-3 0,1-1 16,-5-1-16,-3 0 0,3 0 15,3 1-15,-4 0 0,-3 0 16,3 1-16,2-2 0,-4 1 16,-4 0-16,6-1 0,2 1 15,-5 0-15,-1-1 0,3 2 16,3-1-16,-4 0 0,-4 0 0,6 0 16,2-1-16,-5 2 15,-5-3-15,6 2 0,7 1 0,-12 0 16,-2 0-16,11-1 0,2-1 15,-11-2-15,-3 0 0,10 3 16,2 2-16,-9 0 0,-1 1 16,8-2-16,2 0 0,-9 1 15,-1 0-15,3 0 0,3 2 16,-3-4-16,0-1 0,0 2 16,2 1-16,-1 0 0,-1-1 0,2-1 15,-1 1-15,0-2 16,-2-1-16,1 3 0,2 2 0,-3-1 15,-1 0-15,3-1 0,0-1 16,-4 1-16,-3 2 0,2-1 16,2 0-16,-2-3 0,-1 0 15,2 3-15,1 3 0,-4-3 16,-3-2-16,0-2 0,3-1 16,-3 2-16,1 1 0,-2-1 15,1 0-15,-7 1 0,-3 1 0,4-1 16,2 0-16,-2 2 0,-2 0 15,-1 0-15,-1 2 0,-2-2 16,-3 0-16,-3 0 0,-3 1 16,-1 1-16,-2 0 0,-2 2 15,-2 1-15,-2-1 0,-3-3 0,2 0 16,1 0-16,-1 0 0</inkml:trace>
  <inkml:trace contextRef="#ctx0" brushRef="#br0" timeOffset="81718.9308">1887 16011 0,'0'0'0,"0"0"0,0 0 16,0 0-16,0 0 0,0 0 0,0 0 15,22 1-15,-22-1 0,0 0 16,0 0-16,0 0 0,20-7 0,-20 7 15,0 0-15,0 0 0,0 0 16,0 0-16,21-8 0,-21 8 16,3-3-16,1 2 0,-3 1 15,2-1-15,1 1 0,1 0 16,-2 0-16,3 1 0,0 0 16,1 0-16,2 0 0,-2 0 15,0-1-15,2 0 0,1 0 16,1 0-16,-1 1 0,0-1 15,2 1-15,1 0 0,0-1 16,3 1-16,3 0 0,-3-1 0,2 0 16,1 0-16,0 0 0,0 1 15,3 0-15,4-1 0,0 1 16,0-1-16,-2 1 0,3-1 16,2 0-16,-3 0 0,2 2 0,-3-2 15,2 0-15,-2 0 16,1 1-16,6-1 0,0 0 15,-3 0-15,-4 0 0,3 1 0,1 1 16,-1-1-16,-1-1 0,0 1 16,-2 0-16,0 0 0,0-1 15,4 0-15,0-1 16,-4 1-16,0-1 0,1 1 0,-1 1 16,2-1-16,0 0 0,1 0 15,-3 1-15,0-1 0,4-1 0,0-1 16,-3 1-16,1 1 15,-4 0-15,4-1 0,2-2 0,-4 3 16,1-2-16,-1 2 16,0 2-16,1-4 0,-1 2 0,2-1 15,-1 1-15,-1 0 0,1 0 16,-1 0-16,0-1 0,1 1 16,0 0-16,0 1 0,1 0 15,-4-1-15,-1-1 0,0 0 16,0 1-16,1 1 0,-1 2 15,0-3-15,0 1 0,-1-1 0,-3 0 16,2 0-16,2 0 0,0 1 16,-3 0-16,1-1 15,1 1-15,-2 0 0,0 0 0,1 0 16,1 0-16,1 1 0,-2 0 0,1 0 16,1 1-16,0-1 15,-1 1-15,2 0 0,3 0 16,-1-2-16,0 0 0,1 1 15,-3 0-15,1-1 0,1-1 0,1 0 16,-1-1-16,-2 0 0,-2 0 16,1 0-16,0 0 0,0 0 15,0 0-15,2-1 0,0 1 16,-3 0-16,-2 1 0,2-1 16,-3-1-16,2-1 0,1 0 0,-2 1 15,2-1-15,-3 1 16,0 0-16,-2 0 0,0-1 15,3 2-15,1-1 0,-4 1 16,1-1-16,-1 1 0,1 0 0,-2 1 16,1-1-16,-1 1 0,2 1 15,1-2-15,2 0 0,1 0 16,-2 0-16,0-1 0,-2 0 16,1 1-16,1 0 0,-1 1 15,2 2-15,1-2 0,0 0 0,0 0 16,-4-1-16,0 0 0,1 1 15,0 1-15,0 0 0,1-1 16,1 0-16,-1-1 0,-1 0 16,-1 0-16,-2-2 0,4 1 15,0 1-15,-3 1 0,2 1 16,0 0-16,0-1 0,0-1 16,-1 0-16,-2 0 0,0-1 15,0 2-15,-1 0 0,2 1 16,0 1-16,0-1 0,0-2 0,1 1 15,0 1-15,-4 0 0,3-1 16,-4 0-16,1-2 0,3 2 16,0 2-16,0-1 0,-1-1 15,-1 1-15,2 1 0,-2-1 16,1-1-16,-1 0 0,-3-1 16,1-1-16,0 1 0,0 1 15,0 2-15,2-1 0,-1-1 16,0 0-16,-1 0 0,1 0 15,2 1-15,-4-1 0,0 0 0,-2 0 16,-1-1-16,3-1 0,-2 2 16,2 0-16,1 1 0,1 0 15,-1-1-15,1 1 0,0 1 16,-1-1-16,0-1 0,2 0 16,-3-1-16,0 1 0,0 1 0,3 0 15,-2 1-15,1-2 16,1 0-16,-1 0 0,1 0 15,-2 0-15,2 0 0,-2 0 16,1 0-16,-3 0 0,2-1 0,-2 1 16,2 1-16,-1-1 0,1-1 15,0 1-15,0 0 0,-1 1 16,0-1-16,0 1 0,2-1 16,-2 0-16,-1 0 0,-1 0 15,0 0-15,1-1 0,-2-1 0,1 1 16,0 1-16,-1 0 0,2 1 15,-1-1-15,0 1 0,2-1 16,-1 0-16,2 0 0,-1-1 16,0 1-16,0 0 0,0 0 15,-2 0-15,0-1 0,0 0 16,-1 0-16,2 2 0,0-1 16,1 1-16,0-1 0,0 0 15,0 0-15,0-1 0,0 1 16,0 0-16,0-1 0,0 0 0,-1 1 15,0-1-15,-1-1 0,1 0 16,-1 1-16,1 0 0,0 1 16,1-1-16,0 1 0,0 0 15,0 0-15,0-1 0,0 1 16,1 0-16,-1 0 0,-1 1 16,1-2-16,-2-1 0,1 2 15,0-1-15,2 1 0,1 1 16,0-1-16,-1 1 0,0-1 15,1 1-15,0-1 0,0 0 0,-1-1 16,0 0-16,2 1 0,-3 1 16,3-1-16,-1 0 0,0 0 15,1 0-15,-1 0 0,0 0 16,-1 0-16,1 0 0,1 0 16,-2 0-16,0 0 0,-1-1 0,1 0 15,2-1-15,0 2 16,-1 0-16,2-1 0,-1 1 15,1 0-15,-2 0 0,2 0 16,-2 0-16,0-1 0,2 1 0,-1-2 16,0-1-16,0 2 0,2-1 15,-1 1-15,-1 2 0,4-1 16,0-1-16,-2 0 0,1-1 16,-1 1-16,2 0 0,-1 0 15,1 0-15,1 0 0,0-1 0,0 2 16,-3-1-16,1 1 15,-2 0-15,2-1 0,0-1 16,0 1-16,0 1 0,-1-1 0,1 0 16,1 1-16,-4 1 0,2-1 15,-1-1-15,1 0 0,-1 0 16,2 0-16,1-1 0,1 1 16,0-1-16,-1 2 0,-2 0 15,1 0-15,0 0 0,3 0 16,2-1-16,-3-1 0,1 1 0,-1 0 15,-2 1-15,0-1 0,-1 0 16,3 1-16,2 0 0,0-1 16,0-1-16,-2 1 0,-1 1 15,1 0-15,1 1 0,1-2 16,1 0-16,1 1 0,-1-1 16,-1 0-16,1 1 0,-1 0 15,-1 1-15,7-2 0,2-2 16,-4 1-16,0 0 0,-1 2 15,0 0-15,0 0 0,1-1 0,-1 0 16,0-1-16,-2 2 0,0 0 16,0-1-16,4-1 0,-2 2 15,2 0-15,-1-1 0,-2 0 16,1 1-16,1 0 0,1-2 16,0 1-16,0-1 0,-2 2 15,1-1-15,2 1 0,-2-1 0,3-1 16,-3 1-16,3-1 15,-2 0-15,-1 1 0,2 0 16,0-1-16,0 0 0,-1 0 0,1 0 16,-2 1-16,2-1 0,0 1 15,0-1-15,-1 1 0,-1 0 16,1-1-16,-1 1 0,3 0 16,-2 1-16,1-1 0,-2 0 15,0 1-15,2-1 0,-1 1 16,2-1-16,-1-1 0,-1 0 15,-1-1-15,2 2 0,0 0 16,0 1-16,-2 0 0,-1-1 0,0-2 16,2 3-16,0 1 0,1-1 15,0-1-15,-1-1 0,-2 0 16,0 0-16,1 2 0,2-1 16,0 1-16,2-1 15,0 1-15,2-2 0,0 1 16,-4-1-16,-2 0 0,4 0 15,-1-1-15,-6 1 0,-1 0 0,3 0 16,4 1-16,-4 0 16,-3 0-16,5-1 0,2 0 15,-7 2-15,-1 0 0,2 0 0,1 1 16,-2-2-16,-3-1 0,4 0 16,3-1-16,-3 2 0,-2 1 0,2-1 15,1 1-15,-2-1 16,-2-2-16,1 2 0,5-1 15,-3 2-15,-1-1 0,0 1 16,1 0-16,-4-1 0,0 0 0,3 0 16,2 1-16,-2-1 0,-1 0 15,0 0-15,1 0 16,-3 0-16,-1 2 0,2-1 0,1-1 16,-2 0-16,0 0 0,2-2 15,1 2-15,-2 1 0,-3 1 0,1-1 16,0-1-16,1 1 15,1 0-15,-1-1 0,1 1 16,-1-1-16,-1 0 0,0 2 16,-1 0-16,-3 0 0,-1-1 0,6 1 15,3 1-15,-4-1 0,-2-1 16,1 0-16,0 1 16,0 0-16,-2-1 0,2 1 15,0 0-15,1 0 0,-1-2 0,1 1 16,0 2-16,0-1 0,-2 1 0,1-1 15,-1-2-15,1 1 16,-1 0-16,3 2 0,0 2 16,0-1-16,0 0 0,-1-3 15,1-1-15,0 1 0,-2 0 0,3 1 16,2 2-16,-1 0 0,0-2 16,-1 0-16,0 0 0,-1-1 15,-2-1-15,4 2 0,2 0 16,-2 0-16,-1-1 0,4 0 15,0 1-15,-5 1 0,-2-1 16,7 1-16,2-2 0,-7 0 16,1 1-16,4-1 0,0-1 15,-2-1-15,-1-2 0,3 3 16,3 2-16,-2 0 0,-1 0 0,-1-2 16,0 0-16,-2-1 0,-1 0 15,4 3-15,2 2 0,-1-2 16,-2-1-16,1-1 0,0-2 15,-1 2-15,0 2 0,2-1 16,3 0-16,-3-1 0,-2-2 0,2 5 16,2 0-16,-1 1 0,1-2 15,1-1-15,-2-1 16,-1 0-16,1 2 0,2 0 16,3-1-16,-3-1 0,-3 1 0,3 0 15,3 1-15,-2 1 0,-2-1 16,6-2-16,0-2 0,-7 2 15,-1 2-15,6-1 0,5-1 16,-6-2-16,-2-3 0,3 5 16,3 2-16,-2 1 0,-3-2 0,1-2 15,0-3-15,-1 1 0,0 1 16,0 1-16,2 2 16,-2-1-16,-3 0 0,4-1 0,3 2 15,-4-1-15,-1-1 0,2 1 16,0 1-16,1-1 0,-1 1 15,1-2-15,-2 0 0,2 0 16,0 1-16,1 1 0,2 1 16,-6-1-16,-3-1 0,5 1 15,4 0-15,-2 0 0,-2-1 0,3 1 16,2 1-16,-3 0 0,-3 1 16,3 0-16,1 0 0,-1-1 15,0 0-15,3 0 0,4-1 16,-3 1-16,-1 0 0,7 3 15,-1 1-15,-10-3 0,-1-1 0,9 1 16,2 0-16,-3-2 16,-5-1-16,2 0 0,2 0 15,-3 1-15,-2-2 0,3 0 16,3-1-16,-4 1 0,-2 0 0,0 1 16,1 0-16,-3 0 0,0 0 15,2 1-15,1 0 0,-5 0 16,-3-1-16,0 0 0,1-2 15,-5 2-15,-2 2 0,0 1 16,0-1-16,-3-1 0,-1 2 0,-3-2 16,-2 0-16,-3 1 15,0 0-15,-3-1 0,-1 0 16,0 0-16,-2 0 0,3 0 0</inkml:trace>
  <inkml:trace contextRef="#ctx0" brushRef="#br0" timeOffset="92236.9231">1926 9857 0,'0'0'0,"0"0"0,0 0 16,0 0-16,0 0 0,0 0 15,15 15-15,-15-15 0,0 0 0,7 29 16,-7-29-16,0 35 0,-2-15 16,1 6-16,-3 4 0,-1 2 15,0 4-15,0 15 0,-1 3 16,0 11-16,-2-3 0,0 17 15,2 1-15,1-2 0,3-3 16,1 22-16,-2 6 0,3 4 16,0-8-16,1 50 0,2-4 15,0-21-15,1-15 0,-1 13 16,-1 9-16,4-15 0,-2-10 0,2 15 16,0 8-16,-2-8 0,1-9 15,0 8-15,0 5 16,-2-6-16,-3-5 0,-2 18 0,1 12 15,-2-16-15,-1-11 0,-1 11 16,-4 9-16,1-12 0,0-8 0,-5 10 16,1 7-16,5-20 15,-2-11-15,4 6 0,0 5 16,2-6-16,-1-4 0,1-5 16,3-4-16,1-9 0,1-7 0,-2-2 15,0-1-15,4-8 0,-1-4 16,0 4-16,0 3 0,0-13 15,1-10-15,2-1 0,0-2 16,-5-8-16,-2-7 0,-2 5 16,1 3-16,2-4 0,2-2 0,-4-5 15,-3-2-15,-1-13 16,2-9-16,-1-20 0,2-14 16,0 10-16,2 7 0,1 3 15</inkml:trace>
  <inkml:trace contextRef="#ctx0" brushRef="#br0" timeOffset="94120.1048">2014 10202 0,'0'0'16,"0"0"-16,25-8 0,-15 4 15,3-1-15,2 0 0,7-1 16,10-3-16,-2 1 0,7 0 0,6-4 16,11 0-16,-2 2 0,8-6 15,5-2-15,9-3 0,-3 3 0,16-4 16,7 0-16,-9 3 15,-2 2-15,18-5 0,18-4 16,14-5-16,-18 4 0,1 2 16,-3 1-16,-10 4 0,-6 3 0,11-3 15,9-2-15,-11 4 0,-8-1 16,10 0-16,7 1 16,-6 3-16,-5 4 0,11 1 0,7 1 15,-8-1-15,-4-2 0,15 1 16,8 0-16,-8 3 0,-7 2 15,11-1-15,6 1 0,-11-1 16,-11-1-16,15 3 0,10 1 16,-10-2-16,-3-1 0,8 2 15,9 2-15,-10 3 0,-7 3 0,13-9 16,8-4-16,-14 7 0,-11 6 16,18-1-16,13 0 0,-11-5 15,-5-4-15,8 4 0,7 1 16,-13 0-16,-8-1 0,14 3 15,12 2-15,-14-3 0,-8-1 0,9 1 16,8-1-16,-10 2 16,-7 0-16,11-3 0,7-1 15,-13 0-15,-9 0 0,12 2 0,8 1 16,-11-1-16,-9 0 0,14-1 16,7 1-16,-14 0 0,-7-1 15,8-1-15,7-3 16,-14 1-16,-8-1 0,14 1 0,9 1 15,-13 1-15,-8 0 0,9-2 16,8 1-16,-12 0 0,-9 3 0,9-1 16,6-2-16,-10 2 0,-7 0 15,11 0-15,9 0 16,-14-2-16,-12 0 0,12 4 0,6 3 16,-12-4-16,-10-2 0,10 2 15,7 1-15,-11 1 0,-8 1 16,6 0-16,5 0 0,-10-2 15,-6-1-15,6 0 0,5 1 16,-11 4-16,-9 3 0,10-1 16,5 1-16,-11-2 0,-7 2 0,3 1 15,2 0-15,-6 3 0,-3 2 16,-1-3-16,0 1 16,-10 0-16,-7 0 0,3 1 0,1 1 15,-7-1-15,-5 0 0,2 2 16,2-1-16,-5 4 0,-1-1 0,-3 2 15,-2 1-15,-9 1 16,-7 2-16,0 3 0,-1 1 16,-2-2-16,-2 1 0,-5 4 0,-5 3 15,-5-4-15,-2-2 0,2 10 16,2 9-16,-4 1 16,0 3-16,-1 9 0,1 6 0,-1-7 15,-4-1-15,-2 9 0,0 6 16,0 0-16,-2-1 0,2 9 15,0 5-15,-1-4 0,-1-1 16,0 11-16,-1 8 0,2-11 16,-1-8-16,-2 12 0,-2 9 15,-1-2-15,1-2 0,5 8 16,2 5-16,-1-8 0,1-7 0,1 11 16,1 7-16,-3-7 0,-3-8 15,0 12-15,-2 7 0,0-9 16,1-5-16,-1 6 15,0 6-15,1-10 0,-2-5 0,1 9 16,3 3-16,-1-11 0,1-10 16,3 15-16,-1 8 0,1-10 15,0-6-15,-5 0 0,-1 0 16,0-9-16,0-8 0,-3 1 16,-2 1-16,-5-9 0,-2-7 0,-5 3 15,-1 0-15,2-8 0,1-7 16,-6 2-16,-3 1 0,-1-6 15,0-4-15,-6-3 0,-4-3 16,1-4-16,2 0 0,-10-2 16,-6-4-16,3-3 0,1-5 15,-5 2-15,-5-1 0,0-6 0,1-4 16,-9-3-16,-6-2 0,8 2 16,3 3-16,-10-3 0,-7 0 15,0 0-15,-1 0 0,-3 2 16,-2 1-16,6 0 0,5-2 0,-10-1 15,-8-1-15,7 1 16,4-2-16,-11 1 0,-10-1 16,10-1-16,9 1 0,-9 1 15,-5 1-15,5-1 0,4-1 0,-7-1 16,-4-2-16,4 0 0,2 1 16,-11-2-16,-5 0 15,5-1-15,6-1 0,-13 1 16,-7-1-16,12-2 0,7 0 0,-9 0 15,-6 0-15,6 1 0,4 2 0,-12-3 16,-9-1-16,10-1 16,8 0-16,-13 4 0,-8 2 15,11-2-15,8-4 0,-12-1 0,-8-2 16,6 5-16,5 5 0,-10-5 16,-7-3-16,10-1 0,7 0 15,-13 1-15,-12 0 0,15 2 16,10 1-16,-13 1 0,-7 1 15,7 2-15,5 2 0,-5 0 16,-2 1-16,8-2 0,7 0 0,-8 1 16,-6 0-16,12 1 0,6 0 15,-16 1-15,-13-1 16,9-2-16,7-1 0,-26-6 0,-20-7 16,2-2-16,0-1 0,51 3 15,35 3-15,24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2-02T01:55:24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1692 4886 0,'0'0'0,"0"0"16,0 0-16,0 0 0,0 0 0,0 0 16,24 4-16,-24-4 0,0 0 15,29 2-15,-29-2 0,23 7 16,-9-4-16,1 1 0,3 1 16,0 0-16,-1-1 0,3 0 15,1 0-15,2 2 0,2 0 0,6 0 16,0-3-16,2 1 15,3 0-15,0-1 0,-2 0 16,8 1-16,0-2 0,1 0 0,-3 1 16,3-3-16,1-1 0,3-2 15,-3 2-15,10-1 0,0-2 16,2 2-16,4 0 0,-6-1 16,-2-1-16,9 1 0,-3 1 15,-3 0-15,-2-2 0,1-1 0,0 1 16,7 1-16,-2 1 0,-3 0 15,0 0-15,-5 0 0,-4 1 16,1 0-16,-1 1 0,-3 0 16,0-1-16,2 0 0,0 0 15,-2-1-15,-2 2 0,0 0 16,1 2-16,-6 0 0,0 0 0,2-2 16,-1-2-16,0 1 0,0-2 15,-3 2-15,3-1 16,-3 0-16,2 0 0,0 2 15,-1 2-15,-3-1 0,4 0 0,-4 0 16,1-1-16,1 1 0,2 0 16,-2 2-16,-1-2 0,1 1 15,3-1-15,-3 1 0,-1 0 16,2 0-16,-3-2 0,3 0 16,-1-2-16,-1 2 0,-2 0 15,3 2-15,-1-2 0,-2 0 0,-3 0 16,3 0-16,2-2 15,-2 2-15,-4 3 0,2-4 0,1-1 16,0 1-16,1 2 0,0-1 16,0-1-16,-5 1 0,1 0 15,1 0-15,3 1 0,-2-1 16,-1-1-16,1 0 0,1 0 16,-2 1-16,1 0 0,0 1 15,1 1-15,-2 0 0,5-2 0,-5 0 16,0 0-16,0 0 0,0 0 15,3 1-15,0 0 0,-1 0 16,-4 0-16,4-1 0,2-1 16,0 0-16,-4-1 0,2-1 15,0 2-15,2 0 0,1 2 16,-3 0-16,-1 0 0,2-1 16,1-2-16,0-2 15,0 1-15,-1 0 0,-1 2 0,1 2 16,1 2-16,-2-2 0,-2 0 0,-1-2 15,2 0-15,1 2 0,0 1 16,-2-1-16,-1-2 0,0 1 16,0 1-16,1 1 0,0 1 15,-4 0-15,-2-2 0,0-1 16,1 0-16,-2 1 0,0 0 0,-1-1 16,-5-1-16,-3 2 0,-2 0 15,-1 1-15,-2-2 16,-2 2-16,-1 0 0,-5-2 15,-5-7-15,2 5 0,1-2 0,0 2 16</inkml:trace>
  <inkml:trace contextRef="#ctx0" brushRef="#br0" timeOffset="1201.9585">7251 3876 0,'0'0'0,"0"0"0,0 0 0,0 0 16,-24-16-16,14 12 0,-1 0 16,-1 0-16,-2 1 0,-1-1 15,-6 2-15,0 0 0,0 1 0,-9 2 16,-1 1-16,-2 2 0,1 1 16,-2 3-16,-1 3 0,-7 4 15,1-1-15,-1 3 0,0 0 16,3 1-16,0 1 0,-5 5 15,3 2-15,4-2 0,3 2 0,0 4 16,-1 4-16,4-2 16,6 0-16,-7 9 0,2 4 15,4-3-15,2-5 0,3 3 16,1 2-16,5-3 0,2-3 0,4 10 16,3 1-16,1-11 0,2-3 15,3 7-15,3 4 0,2-13 16,1-4-16,3 6 0,4-1 31,2-5-31,2 0 0,2-3 0,0 0 0,3-3 0,1-3 0,8-3 16,3-2-16,1 0 15,-2 1-15,7 2 0,4 0 16,-2-3-16,-1-6 0,5-3 16,5-2-16,-3-1 0,1-1 15,9-6-15,3-4 0,-5 1 0,-5-1 16,6-4-16,5-3 0,-6 2 15,-4 0-15,27-10 0,-4 0 16,-8 1-16,-7 2 0,-6 0 16,-6 0-16,-4 1 0,-3 3 0,-2-10 15,-1-6-15,-6 1 16,-5 3-16,-1-1 0,-3 1 16,-3 1-16,-4 1 0,-3-2 0,1-2 15,-7 12-15,2-4 0,-3-1 16,-3-4-16,-2 2 0,-1 3 15,-2-5-15,-1-1 0,-3 2 16,2 3-16,-3-2 0,1-5 16,-1 5-16,-1 2 0,1-2 15,-2 0-15,2 2 0,1 2 16,0-1-16,-5-3 0,1 4 0,1 3 16,-3 0-16,-2-2 15,0 5-15,0 1 0,0-2 0,-2-1 16,1 2-16,-2 0 0,-1 4 15,-1 2-15,-3 0 0,1 1 16,-2 3-16,-1 1 0,2-3 16,1-2-16,-3 2 0,-2 1 15,1 2-15,3 1 0,-2 1 0,-1 1 16,-1 1-16,0 0 0,1 3 16,-2 2-16,3-2 0,2 1 15,-1 0-15,-2 0 16,6 0-16,-3 3 0,-2-1 0,4 0 15,3 1-15,2-2 0,-2 1 16,-1-1-16,2 1 0,0 0 16,2-1-16,3 1 0,-1 0 15,2-2-15,0 2 0,1 0 16,3-2-16,0 1 0,2-1 0,0-1 16,1 1-16,1 0 0,0-1 15,1 0-15,1-1 0,-4 1 16,4-1-16,-2 3 0,2-3 15,-1 2-15,1-2 0,0 0 16,0 0-16,0 0 0,0 0 16,0 0-16,0 0 0,-3-2 0,3 2 15,0 0-15,0 0 0,0 0 16,-3-1-16,3 1 0,-2 1 16,0-1-16,0 1 0,2-1 15,-2 1-15</inkml:trace>
  <inkml:trace contextRef="#ctx0" brushRef="#br0" timeOffset="3600.2465">3361 3598 0,'0'0'0,"0"0"16,0 0-16,0 0 0,-18-17 16,18 17-16,-24-5 0,9 4 15,-2 0-15,-7 3 0,-2 4 16,-12 3-16,-4 2 15,-8 7-15,-7 8 0,-4 5 16,7-4-16,-10 12 0,0 4 0,-6 7 16,4-2-16,0 8 0,9 0 15,7 1-15,6 2 0,-8 20 16,9-7-16,13-5 0,6-3 16,8-1-16,7 1 0,0-9 15,5-7-15,4 6 0,0 2 16,4-5-16,3-2 0,5-5 15,5-5-15,9-3 0,4-1 0,4-6 16,0-2-16,2-5 0,5-3 16,5-1-16,5 1 0,5-5 15,2-4-15,4-7 0,5-6 16,0-2-16,-1-1 0,5-2 16,5-5-16,-3 1 0,0 1 0,3-6 15,0-2-15,-3-2 16,-2 0-16,-2-1 0,1 1 0,-2-7 15,-3-5-15,-3 2 0,-3-2 16,-7 1-16,-6-3 0,2-2 16,-1-2-16,-6 0 0,-5 1 15,1-4-15,-2-2 0,-8 2 16,-3 0-16,-9-7 0,-3-5 16,-2 4-16,-5 1 0,-3 1 15,-2-1-15,-2 2 0,1 2 16,-6-1-16,-1 1 0,-3-3 15,-2 1-15,-5-1 0,-2-2 0,-4 8 16,1 4-16,-1 4 16,-2 4-16,-1-3 0,-2-2 0,-4 2 15,-2 3-15,1 3 0,-2 3 16,-1 2-16,-4 3 0,4 3 16,5 4-16,-9 2 0,-3 1 15,5 1-15,5-2 0,8 9 16,-7 3-16,6-2 0,3 1 0,1-1 15,-3 2-15,1-1 0,0 2 16,0 1-16,5 2 0,5-3 16,2 1-16,1-2 0,2 1 15,-2 0-15,0 1 0,2 0 16,0 2-16,-1 2 0,0 2 16,-2 2-16,0 1 0,4-1 15,1 1-15,1-2 0,3-2 16,-2-2-16</inkml:trace>
  <inkml:trace contextRef="#ctx0" brushRef="#br0" timeOffset="10750.085">8488 4898 0,'0'0'0,"0"0"0,0 0 16,0 0-16,0 0 0,0 0 16,0 0-16,0 0 0,0 0 0,0 0 15,0 0-15,0 0 16,0 0-16,24-9 0,-24 9 15,0 0-15,0 0 0,28 2 16,-28-2-16,0 0 0,27 7 0,-27-7 16,29 3-16,-14-2 0,2 2 15,-2-2-15,3 0 16,1 1-16,-1-2 0,3 0 0,1 1 16,0 0-16,-1-1 0,8 0 15,2 0-15,0 0 0,0 0 16,-1 0-16,2-1 0,0 1 15,2 0-15,6 0 0,0-1 16,-1 1-16,-2 1 0,2-1 0,1 1 16,-1-2-16,-1-1 0,8 1 15,0 0-15,-3 0 0,-2-2 16,2 2-16,2 0 0,-2 1 16,-2 0-16,7-1 0,1-2 15,-4 2-15,-2-1 0,0 0 16,1-3-16,-2 4 0,-2 1 0,1-1 15,2-3-15,-2 3 16,0 2-16,2-3 0,1-1 16,-1 3-16,-2 3 0,1-3 0,0-3 15,-1 3-15,0 0 0,5-1 16,-1 0-16,-6 1 0,-2 0 16,7 0-16,-1 0 0,-5 0 15,-1-1-15,5 0 0,0 0 16,-7 1-16,2 2 0,6-2 15,1-1-15,-9 0 0,-1 1 16,7 0-16,-1 1 0,-6-2 0,0-1 16,6 0-16,0 1 15,-8 1-15,-2 1 0,5-1 0,5 0 16,-5 1-16,-3 0 0,4 2 16,2-1-16,-4 0 0,-3 1 15,5-3-15,1-3 0,-2 1 16,-3 0-16,3 1 0,1 1 15,-3-2-15,-1 2 0,0-1 16,0 1-16,-1 0 0,0 0 0,2-2 16,1-1-16,-3 2 0,-3 1 15,4 0-15,4-2 0,-4 2 16,-4 0-16,4 1 0,4-1 16,-3 1-16,-1 1 0,0 1 15,1-1-15,-5 0 0,2-2 16,5 0-16,1 1 0,-2 0 15,-1-1-15,1-1 0,0 0 16,0 1-16,1 1 0,0-2 16,2-1-16,-2 2 0,-5 0 0,5-1 15,2 0-15,-3 2 0,-2 0 16,5 1-16,2-1 0,-2-1 16,-3-1-16,6 1 0,2-2 15,-3 1-15,-4 0 0,5-1 16,3 1-16,-4 0 0,-4-1 15,2 2-15,4 0 0,-3-1 16,-3-1-16,4 1 0,1 1 16,-2 1-16,-2 2 0,1-4 0,0-3 15,-2 0-15,-2 2 0,2 1 16,-1 1-16,-1 0 0,-2-2 16,2 1-16,2 0 0,-3 0 15,-1 0-15,3 3 0,2 2 16,-2-3-16,-4-1 0,5-1 15,1-2-15,-3 1 0,-2 0 0,1 2 16,1 0-16,0 2 16,-1 3-16,1-4 0,1-1 0,-2 1 15,-2 1-15,2-2 0,1-2 16,-2-2-16,-1 1 0,2 4 16,2 1-16,-7 0 0,0-2 0,6-3 15,2 1-15,-6 1 16,-2 1-16,4 1 0,0-1 15,-7 0-15,0 0 0,-1 1 16,0 0-16,-3 0 0,-3 1 0,0-1 16,-2-1-16,-1 1 0,-2 1 15,-2-4-15,1 0 0,-1-1 16,-2 2-16,0-1 0,-1 1 16,-2-1-16,1 1 0,-3 0 15,-1 0-15,-2 1 0,-2-1 16,-5 0-16,-3-2 0,3-1 15,0 2-15,2 0 0</inkml:trace>
  <inkml:trace contextRef="#ctx0" brushRef="#br0" timeOffset="17534.2159">1641 5044 0,'0'0'0,"0"0"0,0 0 16,0 0-16,0 0 0,0 0 0,-25-5 15,25 5-15,-29 10 0,13 0 16,-6 2-16,-2 2 0,0 1 16,-9 8-16,0 4 0,0 0 15,0-2-15,-7 14 0,2 4 16,4-2-16,4 1 0,-4 10 15,5 3-15,4-4 0,3-2 0,3 9 16,9 1-16,3-7 0,5-4 16,11 6-16,6-1 0,2-7 15,-2-5-15,12-2 0,7-2 16,0-5-16,-2-4 0,13-3 16,8-5-16,-2-4 0,-1-4 0,16-4 15,7-4-15,-9-4 16,-8-2-16,28-15 0,-1-7 15,-9-2-15,-5-1 0,-2-3 16,1-3-16,-14 2 0,-10 0 0,0-4 16,-1-2-16,-6-1 0,-5 3 15,-6-3-15,-4-1 0,-4-1 16,-6-2-16,-4-1 0,1-2 16,-9 3-16,-4 1 0,-6 1 15,-8-1-15,2 3 0,0 3 0,-3 0 16,-2-1-16,2 5 15,0 2-15,-6 0 0,-5 1 16,3 3-16,1 4 0,-6 0 0,-6 2 16,16 9-16,0-2 0,-15 2 15,-6 1-15,3 2 0,0 4 16,-5 3-16,-8 3 0,4 1 16,-1 0-16,-10 3 0,-4 3 15,17-2-15,3 0 0,-19 10 16,12 1-16,8-4 0,10-2 0,5 0 15,5 3-15,14-12 16,3-4-16,0 2 0,2 3 0,-2 1 16,3 3-16,0-3 0,-1-1 15,4-2-15</inkml:trace>
  <inkml:trace contextRef="#ctx0" brushRef="#br0" timeOffset="20636.6323">3711 5208 0,'0'0'0,"0"0"0,0 0 15,0 0-15,0 0 0,0 0 16,0 0-16,-31 6 0,31-6 0,-20 5 16,20-5-16,-25 11 0,10-3 15,-1 1-15,-3 0 0,-1 3 16,2 1-16,-4 4 0,-4 1 16,-5 7-16,0-2 15,2 2-15,0-1 0,-3 6 0,1 1 16,2-1-16,2 1 0,4 0 0,4-1 15,-3 5-15,4 1 16,4-3-16,2 1 0,3-2 0,5 1 16,0-3-16,8-1 0,2-1 15,3-1-15,4-2 0,-1-2 16,6-1-16,3-3 0,5 0 16,5-2-16,4-4 0,0-3 15,3 0-15,5 1 0,1-1 16,5-2-16,7-1 0,-3-3 0,4-2 15,3-2-15,-3 0 0,1 0 16,4-5-16,1-4 0,-2 1 16,-1 1-16,2-3 0,3-1 15,-6-1-15,-5-3 0,22-4 16,-12 2-16,-5-1 0,-7-3 16,-5 1-16,-7-3 0,-2 1 15,-3 0-15,3-1 0,-3-1 16,-8-2-16,-6 0 0,-6 6 15,0-3-15,-1 1 0,1 0 0,-2-1 16,0-1-16,-3-1 0,-1-1 16,0 0-16,-4 1 0,0 2 15,0-2-15,-5-1 0,-3-1 16,1 2-16,-1 2 0,1-1 16,0-1-16,-5 2 0,-1 0 15,-6 1-15,-1-1 0,2 4 16,-3 1-16,-4-2 0,0 1 15,-4 2-15,-1 1 0,-3 2 16,0 0-16,-4 1 0,-2-1 0,-4 3 16,1 1-16,-3 2 0,-1 1 15,-10 0-15,3 2 0,-2 0 16,1 1-16,-2 4 0,0 3 16,1 2-16,2 3 0,-2 2 15,-1 1-15,-2 1 0,2-1 16,0 4-16,1 4 0,6 0 0,6 2 15,-4 2-15,1 2 16,11-7-16,8-5 0,6-3 0</inkml:trace>
  <inkml:trace contextRef="#ctx0" brushRef="#br0" timeOffset="29267.0616">5850 5959 0,'0'0'16,"0"0"-16,0 0 0,0 0 0,0 0 15,0 0-15,0 0 0,0 0 16,0 0-16,0 0 0,0 0 16,0 0-16,0 0 0,0 0 15,0 0-15,0 0 0,23-10 0,-23 10 16,0 0-16,24 0 0,-24 0 16,0 0-16,32-3 15,-20 2-15,1-1 0,2 2 0,0 0 16,3-1-16,-3-2 0,3 1 15,-1 0-15,2 1 0,-2 1 16,0 0-16,3 0 0,-1 0 16,1-1-16,4 0 0,-1-1 15,-1 0-15,0 1 0,0 0 16,2 2-16,0-2 0,1 0 0,-2-2 16,-1 1-16,1-1 0,1 1 15,-1 1-15,1 0 0,-1-1 16,-1 1-16,0 0 0,-1 0 15,1 0-15,-2-1 0,2 1 16,2 1-16,-2 0 0,1-1 16,-1-1-16,-1-1 0,-1 1 15,1-1-15,6 2 0,0 0 16,-1 0-16,-5 1 0,1-1 16,-1-1-16,0 0 0,0 1 0,1 1 15,0-2-15,-1 1 0,-3-1 16,1 0-16,0 1 0,-3-1 15,3 0-15,-1 1 0,2 1 16,-2 0-16,0 0 0,0-1 16,-1 1-16,2 0 0,0-1 0,2 1 15,-3 0-15,2 0 16,-1 0-16,-1-1 0,-2 0 16,1 0-16,0-1 0,1 1 15,0-1-15,-2 1 0,0 1 0,-3 0 16,-1-1-16,-2 0 0,-1 1 15,-5 0-15,1 1 0,-5-1 16,-4 1-16,2-1 0,0 0 16,1 0-16</inkml:trace>
  <inkml:trace contextRef="#ctx0" brushRef="#br0" timeOffset="30335.9409">8432 6018 0,'0'0'0,"0"0"15,0 0-15,0 0 0,0 0 0,26-4 16,-26 4-16,23-1 0,-23 1 16,28 0-16,-12-2 0,3 1 15,1-2-15,2 1 0,2 1 16,2 0-16,0 0 0,10-2 15,2 0-15,-1 1 0,1 0 0,8-2 16,-1-1-16,-1 1 0,-1 1 16,-1-1-16,0-1 0,-1 1 15,-2-2-15,6 2 0,-1 0 16,-7-1-16,-4-2 0,-2 1 16,-1 0-16,-1-2 0,-1-1 15,-3 0-15,-2-1 0,-3-1 16,-4 0-16,0-4 0,-1-2 15,-1 2-15,2 1 0,-3-1 16,1-2-16,0-1 0,-1 0 0,-1-2 16,-1 0-16,0 0 0,-1 0 15,-1-3-15,-2 0 0,0 1 16,-1-1-16,-3 1 0,-1-1 16,-1 1-16,-2 1 0,-2-2 15,-3-3-15,-1 2 0,-3-1 16,-5 2-16,-2 0 0,-1 3 15,-1 1-15,-6-7 0,-4-2 16,1 4-16,-2 4 0,2 0 16,2 0-16,-3 3 0,-1 3 0,0-1 15,-1 2-15,0 0 0,2 2 16,-5 2-16,0 0 0,1 4 16,2-1-16,-2 4 0,-3 2 15,2 2-15,0 2 0,-1 2 16,0 1-16,0 3 0,2 0 0,2 2 15,3 0-15,1 4 16,3 0-16,1 3 0,1 1 16,2 1-16,2 1 0,3 0 15,1 1-15,2 3 0,0 0 0,3 5 16,-1 1-16,2-1 0,2 0 16,-1 0-16,0-1 0,2 0 15,1 0-15,2 1 0,2-1 16,2-1-16,3 1 0,0-4 15,2-1-15,1-3 0,0-1 0,4-2 16,2 1-16,1-1 0,2 1 16,0-4-16,2 0 0,-2-2 15,-2-1-15,2-1 0,0-1 16,1 0-16,1 0 0,-4-3 16,2 2-16,-2-3 0,-1 1 15,0-2-15,-2-2 0,1 0 16,-2 1-16,-1-3 0,-1 1 15,-1-2-15,1 1 0,-4-1 16,-1-1-16,-1 1 0,1-1 0,-2 1 16,-2-1-16,2 1 0,0-1 15,-2 0-15,0 0 0,0 0 16,-1-2-16,-2 0 16,-1 0-16,-2 7 0,0 6 0,2-2 15,0-1-15,0-1 0</inkml:trace>
  <inkml:trace contextRef="#ctx0" brushRef="#br0" timeOffset="33750.717">9792 5963 0,'0'0'0,"0"0"0,0 0 15,0 0-15,0 0 0,0 0 16,0 0-16,0 0 0,0 0 15,0 0-15,28 0 0,-28 0 16,0 0-16,0 0 0,0 0 16,23-2-16,-23 2 0,0 0 0,0 0 15,26-3-15,-26 3 0,21-1 16,-8 0-16,1 0 0,-1 0 16,1 1-16,0-1 0,1 1 15,-1 0-15,3 0 0,0 2 16,0-2-16,-1 0 0,1-1 15,1 1-15,-2-1 0,1 1 0,0 0 16,1-1-16,5-1 0,0 2 16,-1 0-16,1 2 15,-1-4-15,-1 0 0,1 0 0,2 1 16,-1 1-16,0-1 0,-1 1 16,0-1-16,0 1 0,-1 0 15,2 0-15,1 0 0,0 1 16,0 1-16,-2-3 0,-1-1 15,0-2-15,1 2 0,1 1 16,1 1-16,-1 0 0,1 0 0,3-1 16,0 1-16,-2 0 0,0 0 15,1 1-15,0 2 16,-1-3-16,0 0 0,-2-1 0,0 0 16,1 0-16,1 2 0,-2-2 15,0 0-15,-1 0 0,0 0 16,1 1-16,2 2 0,-1-1 15,-1 0-15,-1-1 0,0-2 16,0-1-16,0 0 0,1 3 16,1 2-16,-1-1 0,1-2 0,-2 1 15,0 0-15,0 1 0,0 2 16,1-1-16,1 0 0,-1 0 16,-1-1-16,0-2 0,2-2 15,-2 2-15,0 1 0,0 0 16,0 0-16,-1-2 0,-1-1 15,-1 1-15,1 0 0,1 2 16,1 2-16,0-1 0,-1-1 16,-1 1-16,-1 3 0,1-5 15,0-2-15,-1 1 0,2 1 0,-1 1 16,-1-1-16,0-1 0,-2 1 16,0-2-16,-2 2 0,-1 0 15,0-1-15,1 1 0,2-1 16,-3 1-16,-1 1 0,1 0 15,0 0-15,-1-1 0,-1-2 0,0 2 16,1 1-16,-2 0 0,0 1 16,-1-1-16,1 1 15,-3-1-15,0-1 0,-1 1 0,-1-1 16,-1 1-16,-1-1 0,1 1 16,-1-1-16,-1 1 0,1 0 15,-2 0-15,0 0 0,0 0 16,0 0-16,-2 0 0,3 0 15,-3 0-15,2 0 0,-2 0 16,2 0-16,-2 0 0,2 0 0,-2 0 16,0 0-16,0 0 0,-2 0 15,0 1-15,0 1 0,-1-1 16,0 1-16,-1-2 0,-2 1 16,0-1-16,-1 1 0,-1 0 15,-1 1-15,-2 1 0,-2 0 16,-2-3-16,-3-3 0,-1 2 15,1 2-15,-4 0 0,-3 1 16,-1 0-16,-2-1 0,-9 0 16,-3-1-16,0 2 0,1 0 0,-11 1 15,-1-1-15,4 0 0,1 0 16,-2-2-16,0 1 0,-6 0 16,4 1-16,1-1 0,-1-1 15,3 0-15,1 1 0,1-2 16,1 1-16,-3 0 0,4 0 0,1 3 15,0 1-15,4-3 16,4-2-16,0 0 0,0-1 16,3 2-16,1 2 0,5-2 15,2-2-15,4 2 0,1 0 0,1-1 16,-1 1-16,3-3 0,1-1 16,3 0-16,4 3 0,1 0 15,2 0-15,0-2 0,2 2 16,0-1-16,2 2 0,0 0 15,-1-2-15,1 2 0,3 1 0,2 1 16,2 0-16,2 1 0,1-1 16,-1-2-16,0 0 15,1-1-15,2 1 0,5 0 0,3 1 16,1-1-16,1-1 0,0 0 16,1 1-16,2 1 0,0 0 15,0-1-15,2-1 0,-1 0 16,2-2-16,7 3 0,2 4 15,-3-3-15,-1-2 0,1 0 16,2 1-16,1-1 0,-2 0 0,4 2 16,0 1-16,1-1 0,0 1 15,8 2-15,1 0 16,-3-2-16,-3-2 0,0 0 0,0 1 16,-2 1-16,-3-2 0,8 1 15,-3 1-15,-4 0 0,-2-2 16,-1 1-16,0 0 0,-4-1 15,-4 1-15,-2-1 0,-1 1 16,-6-1-16,0-2 0,-3 2 16,-2 2-16,-2 0 0,0 0 0,-2-1 15,-1 0-15,-4 0 0,0-2 16,-1 0-16,0 0 0,-2 1 16,-2 0-16,0 0 0,3 1 15,-3-1-15,0 0 0,0 0 16,-2 0-16,2 0 0,0 0 0,0 0 15,0 0-15,0 0 16,0 0-16,0 0 0,0 2 16,0-2-16,2 3 0,-2-3 0,1 1 15,1 1-15,2-1 0,-1-1 16,1 1-16,2 1 0,1 1 16,-1-2-16,3 0 0,1-1 15,2 0-15,2-1 0,3 1 16,1 0-16,0 0 0,2 1 15,2-1-15,1 1 0,2-1 0,8-1 16,0 0-16,0 1 0,1 0 16,1 0-16,1 0 15,7 0-15,0 0 0,0 0 0,0 2 16,0-2-16,1 0 0,7-1 16,1 0-16,-2 0 0,-3 2 15,2-1-15,2-1 0,-3 1 16,-1-2-16,7 2 0,-1 0 15,-3 2-15,-4 0 0,2 0 16,1-1-16,-1-1 0,-2 1 0,3 0 16,0-1-16,-3 1 0,-3 1 15,8-1-15,0 1 16,-5-1-16,-1 0 0,-2 2 0,-1-1 16,-2 0-16,-1 1 0,-1-2 15,2 1-15,-5-1 0,-4 1 16,-2-3-16,0-1 0,0 0 15,0 2-15,-3-1 0,-2-1 16,0-1-16,-1-1 0,-2 3 16,-1 0-16,-5 1 0,-1-1 0,0 0 15,-2 0-15,-2-2 0,-3 2 16,-1-1-16,-1 0 0,0 1 16,-1-1-16,-1 0 0,0 1 15,-1 0-15,0 1 0,-2 0 16,0 0-16,-2 0 0,-4 1 0,2 0 15,-1-1-15,2 2 0</inkml:trace>
  <inkml:trace contextRef="#ctx0" brushRef="#br0" timeOffset="36769.0531">1645 6939 0,'0'0'16,"0"0"-16,0 0 0,0 0 15,0 0-15,0 0 0,0 0 16,0 0-16,0 0 0,0 0 15,0 0-15,0 0 0,25 14 0,-25-14 16,0 0-16,24 8 0,-24-8 16,22 4-16,-22-4 0,23 5 15,-12-2-15,4-1 16,4 1-16,-1-2 0,1 0 0,0 0 16,0-1-16,3 0 0,0 0 15,6-1-15,4-1 0,-2 1 16,1-1-16,1 2 0,2-1 15,-3 0-15,1 0 0,7 1 16,-1 2-16,0-2 0,-3-1 0,1 2 16,2 0-16,-3-1 0,3-1 15,-3 1-15,2 1 0,5-3 16,-3-1-16,-2 0 0,-1 0 16,-2 1-16,0 1 0,-2-1 15,-5 0-15,-1 0 0,-6 0 16,-2 2-16,-4 0 0,-2-1 15,0 0-15,-5 0 0,-3 2 16,1-2-16,1 0 0,-2-2 0,0 2 16,-2 0-16</inkml:trace>
  <inkml:trace contextRef="#ctx0" brushRef="#br0" timeOffset="37317.6989">3531 6947 0,'0'0'0,"0"0"0,0 0 15,0 0-15,0 0 0,28 9 16,-28-9-16,20 6 0,-7-3 0,2 0 16,2 1-16,0-1 0,2 0 15,3 0-15,1 2 0,5-1 16,-2-1-16,12 0 0,3-2 15,-4 1-15,2 1 0,10-2 16,2 0-16,0 1 0,-4-1 0,1 0 16,-1-2-16,10 1 0,-1 0 15,0-1-15,-1-2 16,-1 1-16,0-1 0,6 0 16,3 1-16,-7-1 0,-2 1 0,1-2 15,-3 0-15,6 3 0,-4 1 16,-4-2-16,-1-4 0,-3 3 15,0 0-15,-6 2 0,-1 0 16,-6 0-16,-3 0 0,-3-1 16,0-1-16,-9 1 0,0 1 0,-7-2 15,0-2-15,-8 1 0,1 1 16,-4 0-16,0 3 0,2-3 16</inkml:trace>
  <inkml:trace contextRef="#ctx0" brushRef="#br0" timeOffset="37800.2719">5775 6415 0,'0'0'0,"0"0"16,0 0-16,0 0 0,0 0 0,-19-11 15,19 11-15,0 0 0,-24-8 16,24 8-16,0 0 0,-33-2 16,19 2-16,-1 1 0,-1 0 15,-1 1-15,2-1 0,0 2 16,-1 1-16,1 0 0,2 2 0,-2 2 15,1 1-15,5-1 0,2-1 16,1 5-16,6-1 16,0-1-16,1 0 0,7 4 0,3 1 15,2 0-15,2-1 0,0 0 16,3-1-16,-2 0 0,1 0 0,-2 0 16,2-1-16,-2-2 15,-2 0-15,3 1 0,-6-1 16,-5-4-16,-1-1 0,-7 0 15,-4 0-15,-2 1 0,-4 0 0,-8-1 16,-7-2-16,1 0 0,-1-1 16,-12 1-16,1-2 0,2-2 15,5-4-15,3 2 0,6-2 16,5 3-16</inkml:trace>
  <inkml:trace contextRef="#ctx0" brushRef="#br0" timeOffset="39417.207">11458 4958 0,'0'0'0,"0"0"0,0 0 0,0 0 16,-23-16-16,13 10 0,-2 0 16,-4-1-16,-1 1 0,-5 0 0,-4 1 15,-10-2-15,-3 0 0,-3 3 16,-2-1-16,-11 3 0,0 3 15,-2 0-15,-2-1 0,-8 3 16,3 3-16,0 5 0,1 3 16,-8 1-16,2 2 0,3 3 15,0 4-15,-1 6 0,6 1 0,3 0 16,0 1-16,5 3 0,4 2 16,-16 19-16,10-3 0,10-1 15,10 0-15,0-2 0,1-3 16,5-2-16,6-1 0,6 2 15,6 0-15,6-2 0,4-4 16,4-1-16,3-2 0,6-6 16,4-1-16,10 2 0,7 2 15,0-2-15,1-3 0,12-1 16,9 0-16,-12-15 0,6-1 0,28 6 16,0-2-16,5-1 0,3-2 15,7-2-15,6-2 0,-3-5 16,-2-4-16,3-1 0,1-1 15,3-4-15,3-3 0,2-3 16,3-3-16,-2 0 0,-2-1 0,-3 0 16,-1 0-16,-5 0 15,-2-1-15,-3-2 0,-1 0 16,-11-5-16,-7-3 0,-5 1 16,-2 1-16,-6-2 0,-3-1 0,-10 0 15,-7 0-15,-4-4 0,-2-2 16,-9-4-16,-5-2 0,-8 0 15,-6 2-15,-8-1 0,-6-1 16,-6-2-16,-2 1 0,-7-3 16,-2 0-16,-3 0 0,-2 1 0,-8 5 15,-4 2-15,-1 0 0,1 0 16,-8-1-16,-5 1 16,-3 2-16,-1 2 0,-9 2 0,-4 0 15,-3 5-15,-2 6 0,-6 0 16,-3 3-16,-5 3 0,-3 2 15,-13 8-15,-10 3 0,1 7 16,1 7-16,-10 3 0,-7 2 16,-4 10-16,-2 5 0,44-10 0,30-8 15,20-5-15</inkml:trace>
  <inkml:trace contextRef="#ctx0" brushRef="#br0" timeOffset="58384.2515">4649 8022 0,'0'0'0,"0"0"0,0 0 15,0 0-15,0 0 0,0 0 16,0 0-16,0 0 0,0 0 0,0 0 16,0 0-16,0 0 0,0 0 15,0 0-15,0 0 16,0 0-16,0 0 0,0 0 0,0 0 16,29 4-16,-29-4 0,0 0 15,32 3-15,-32-3 0,28 3 16,-12-3-16,0 0 0,2 0 0,1 0 15,2 0-15,3 0 16,-1-1-16,-1-1 0,9 1 16,1-1-16,-1-1 0,0 1 0,-2 1 15,2-1-15,-2 1 0,2 0 16,5-1-16,-1-4 0,-1 3 16,-4 1-16,3-1 0,2 0 15,-3 0-15,-1 1 0,-2-1 16,3 2-16,-1-1 0,0-2 0,3 2 15,-1 0-15,-5 1 16,0 1-16,6-2 0,2-3 0,-3 2 16,0 1-16,0 0 0,4-1 15,-6 1-15,-2 0 0,2 0 16,1 1-16,-1 0 0,-1-1 16,1 1-16,-3 0 0,1 1 15,-2 1-15,2 0 0,3 1 16,-6-3-16,0-1 0,0 1 15,1-1-15,-1 1 0,2-1 0,-1 1 16,2 0-16,-1 1 0,-2 1 16,3-2-16,2-1 15,-3 0-15,-1 0 0,1 2 0,3 0 16,0 0-16,-3-2 0,1 1 16,2 0-16,-2 1 0,-1 1 15,0-2-15,2 0 0,1-1 16,0 1-16,1 1 0,0 0 15,-5-2-15,-1-1 0,3 4 16,5 3-16,-3-3 0,-1-1 0,1 0 16,1 0-16,-1 1 0,1-1 15,-2-1-15,-1-2 16,1 3-16,1 2 0,0 0 0,0 1 16,-4-4-16,-1-1 0,2 2 15,3 2-15,-2 0 0,-2 2 16,2-2-16,-2-1 0,-1 0 15,0-1-15,2 0 0,1 0 16,-4 0-16,-2 0 0,3 1 0,1 0 16,-2 2-16,2-2 0,-2 0 15,1 0-15,-1-3 0,-1-2 16,2 3-16,-1 0 0,-1 1 16,-1 1-16,0-2 0,2 0 15,-5 1-15,-2 1 0,3-1 16,1 1-16,0-2 0,-3-1 15,2 1-15,1-1 0,0 1 16,0 0-16,-1 2 0,0 0 16,0-1-16,0-1 0,-1-1 0,2 0 15,0 2-15,0 0 0,0 0 16,0 0-16,0-1 0,-1 1 16,1 1-16,1 1 0,0-2 15,-1-1-15,2-1 0,-1 0 16,-1 1-16,0 1 0,1 1 15,1 0-15,-1 0 0,-1 0 16,1 0-16,-1-1 0,-1 0 0,1-1 16,0 1-16,0-1 15,-1 1-15,0 0 0,-2 0 0,2-1 16,-2 0-16,0 0 0,1 1 16,1 0-16,-2 0 0,0 0 15,0-2-15,0 1 0,1-1 16,-1 1-16,2 0 0,1 0 15,-1 1-15,-2 1 0,1 0 16,1-1-16,-1 0 0,-2-2 0,3 1 16,3 1-16,-3-1 0,-2 1 15,1 1-15,0 0 0,-1-1 16,0-1-16,1 1 0,4 0 16,-3 0-16,-3-1 0,1 2 15,0 0-15,0 1 0,-1-1 16,3 1-16,2 1 0,-2-3 15,-1 0-15,1 0 0,0 0 16,0-2-16,-1 2 0,1 0 0,0 0 16,-1 2-16,-2-1 0,2-1 15,1-1-15,1-1 0,0 0 16,0 1-16,0 0 0,-1 1 16,-1-1-16,0 1 0,1-1 15,0 0-15,1 0 0,1 1 16,1 1-16,-2-1 0,-2-1 15,2-1-15,1 2 0,1-1 16,-1 2-16,0-1 0,0-1 16,-1 2-16,-1 1 0,3-1 0,3-1 15,-3 1-15,-1 0 0,0 0 16,2 0-16,-2 0 0,0-1 0,1 0 16,1-1-16,-1 1 15,-3 1-15,1-2 0,1 1 16,1-2-16,0 0 0,1 1 15,0 1-15,-3 0 0,-2 0 0,2 0 16,1 0-16,-1-2 0,0 1 16,0 0-16,1 1 15,-2-2-15,-1-1 0,2 3 0,0 0 16,0 0-16,0 0 0,0-1 16,0 1-16,-1 0 0,-2 0 15,2 0-15,2 0 0,-1-1 16,-1 1-16,0 0 0,1 0 15,-1 1-15,-1 2 0,2-2 16,2 1-16,-2-1 0,-2-1 0,0 0 16,0 0-16,1 1 0,1 1 15,1 1-15,1 0 16,-1 1-16,-1-3 0,2 0 0,0 0 16,-1 0-16,-1 0 0,2 1 15,3-1-15,-3-1 0,-1-2 16,1 4-16,3 2 0,-2-2 15,1-1-15,-1-1 0,0 0 16,1 0-16,0 3 0,1-2 16,-1 0-16,-2-1 0,-1 1 15,2-1-15,-1 0 0,0 0 0,2 1 16,-1-1-16,0 0 16,-2 1-16,-1 0 0,3 0 0,1-1 15,0 0-15,-3 0 0,0 0 16,0 1-16,-1-1 0,0 1 15,1-1-15,1-1 0,0 2 16,-1 1-16,0-4 0,0-1 16,-1 2-16,0 2 0,1 0 0,3-1 15,-3-2-15,0 0 0,1 2 16,3 1-16,-3 0 0,0-1 16,0 1-16,2 0 0,-1-3 15,1 0-15,-1 2 0,1 0 16,0 1-16,-3 0 0,2-1 15,2-2-15,-1 2 0,-1 0 0,2 0 16,-1 1-16,-1-1 0,-2 1 16,2 0-16,4-1 0,-3 0 15,0 1-15,0-1 0,1 1 16,-1-1-16,0-1 0,2 0 16,1 1-16,-3 1 0,0-1 15,1 0-15,3 0 0,-1-2 16,-2 1-16,6 0 0,1 1 15,-3 0-15,-2 0 0,0 0 16,0 1-16,1-1 0,1 0 16,-1 0-16,-1 1 0,-1-1 0,-2-1 15,3 2-15,2 0 0,-2 1 16,-2-1-16,1-1 0,-1-2 16,1 0-16,-1 2 0,1 0 15,1 0-15,-3-2 0,-2-1 16,2 1-16,0 4 0,1-1 15,-2-1-15,-1-3 0,1 1 16,-2 0-16,0 1 0,1 1 0,0 0 16,-4 1-16,0 1 15,-1-2-15,0-2 0,-2 0 0,0 0 16,-1 2-16,2 2 0,-3-1 16,0 0-16,-2 1 0,0-1 15,-2-1-15,-1 0 0,-1-1 16,-2 1-16,-3 0 0,-1 0 15,-3 0-15,1-5 0,-1 3 0,0 2 16,0-3-16</inkml:trace>
  <inkml:trace contextRef="#ctx0" brushRef="#br0" timeOffset="62667.8147">4053 9297 0,'0'0'15,"0"0"-15,0 0 0,0 0 0,0 0 0,0 0 16,-31-11-16,31 11 16,-26-6-16,26 6 0,-33-6 15,15 4-15,-1-1 0,-3 1 16,-3-2-16,2 1 0,-2 0 15,-11-2-15,-1 0 0,0 1 16,1 0-16,-8 0 0,-3-2 16,4 2-16,2 0 0,-2-1 0,-3 1 15,1 2-15,1-1 0,-10 0 16,-5-1-16,4 3 0,2 1 16,-8-4-16,0-2 0,6 5 15,1 2-15,-3-1 0,-3-1 16,2 0-16,5 0 0,-10 0 15,0-1-15,3 2 0,6 1 0,1 0 16,1-1-16,1 1 0,2 1 16,-24-1-16,1-2 15,27 0-15,4 1 0,-25-3 0,6 0 16,3 3-16,3 4 0,-3-3 16,0-2-16,1-2 0,3-2 0,2 6 15,3 4-15,3 0 16,2 0-16,-2-4 0,-4-1 15,7 1-15,4 3 0,0-3 16,-1-2-16,5 2 0,0 3 0,4-4 16,-1-2-16,16 1 0,-4 0 15,0-1-15,-1 0 16,3 1-16,4 0 0,3 3 0,0 2 16,0-2-16,-2-3 0,3 0 15,2 0-15,2-1 0,0 1 0,0 0 16,0 2-16,1 0 15,3-1-15,-2 0 0,-1 1 0,1-2 16,1-1-16,-3 1 0,-4 0 16,1-2-16,-2-1 0,3 1 15,1 1-15,0-1 0</inkml:trace>
  <inkml:trace contextRef="#ctx0" brushRef="#br0" timeOffset="70284.244">5286 7221 0,'0'0'0,"0"0"0,0 0 15,0 0-15,0 0 0,-26-6 16,26 6-16,-23-3 0,23 3 0,-30-2 16,10 4-16,0-1 0,1 0 15,-5 3-15,-1-1 0,-7 3 16,1-3-16,-1 5 0,-1 2 16,0 1-16,0 1 0,-7 4 15,2 0-15,2-1 0,2 0 16,-1 4-16,-3 1 0,4 0 0,2 0 15,-5 8-15,1 4 16,4-1-16,4-2 0,2 2 0,4 0 16,4 0-16,2-2 0,1 6 15,2-2-15,6-6 0,1-1 16,6 5-16,6 1 0,-3-5 16,4-1-16,3-2 0,5-2 15,2 0-15,5-2 0,5 0 16,3-1-16,3-1 0,2 0 0,10 2 15,3-1-15,2-4 0,-3-1 16,7-3-16,6-1 16,-4-1-16,-2-1 0,12 1 0,3-3 15,-5-1-15,-6-2 0,17 0 16,1-2-16,19-1 0,-11 0 16,2-1-16,3-3 0,-12-1 15,-6-1-15,7-4 0,2-2 16,-10 4-16,-9 0 0,4 3 15,2 0-15,-6 0 0,-1 1 0,5-6 16,0-3-16,-7 1 0,-7 3 16,4-3-16,4 2 15,-4-1-15,-1 0 0,1-6 0,0-3 16,-7 2-16,-5 4 0,0-2 16,2 0-16,-10-1 0,-3 0 0,-7-9 15,-3-3-15,-5 3 16,-3 2-16,-1-1 0,3 0 15,-7-1-15,-3 1 0,-10-3 16,-4-1-16,-1 11 0,-1-6 0,-1-4 16,-1-5-16,0 5 0,0 2 15,-5-3-15,-4-3 16,-2 3-16,-4 3 0,-1-1 0,0 1 16,-3-1-16,0 3 0,-7 0 15,-1-2-15,-1 3 0,-3 4 0,-6-4 16,-5 1-16,3 3 15,2 3-15,-8 2 0,-9 1 16,5 0-16,3-1 0,-33-1 0,6 6 16,9 3-16,8 3 0,-6 1 15,-5 0-15,5 5 0,3 5 16,-2 2-16,1 3 0,-1-5 16,4-2-16,-3 7 0,-2 5 15,8 3-15,8 0 0,-1-1 16,-2 1-16,6 2 0,4 1 0,3 7 15,-2 1-15,6-3 16,4-3-16,4-1 0,2 1 16,9-4-16,6-3 0,6-6 0,4-4 15,2-3-15</inkml:trace>
  <inkml:trace contextRef="#ctx0" brushRef="#br0" timeOffset="71001.0319">7610 7274 0,'0'0'0,"0"0"0,0 0 16,0 0-16,0 0 0,-21-15 0,21 15 16,0 0-16,-25-5 0,25 5 15,-23 3-15,11-1 0,2 3 16,-5 1-16,1 1 0,-2 1 0,-1-1 15,-1 5-15,1 2 16,0 2-16,2 0 0,-4 9 16,2 3-16,0 0 0,1 1 0,0 8 15,2 1-15,2-3 0,4-1 16,2 1-16,3 0 0,2 0 16,2-2-16,4 5 0,4-1 15,2-5-15,2-6 0,8-1 16,9-3-16,-1-2 0,-1-4 0,7-3 15,4-2-15,-2-3 16,-2-1-16,5-5 0,3-4 16,-4 0-16,-2-1 0,7-4 15,0-2-15,-7-4 0,-2-1 0,-5-6 16,1-3-16,0 1 0,0 1 16,-4-5-16,-3-3 0,-4-1 15,-3 1-15,-1-2 0,-3-3 16,-2 2-16,-1 2 0,-2-4 15,-3-2-15,-4 3 0,-2 4 0,-4-2 16,-3 0-16,-1 3 0,0 4 16,-4 0-16,-4-1 0,0 2 15,-2 2-15,-5 4 0,-4 2 16,2 3-16,2 1 0,-6 2 16,-4 2-16,6 5 0,2 4 15,-13 6-15,-4 4 0,3 2 16,-2 1-16,-2 6 0,-3 6 15,13-8-15,6-4 0,8-4 0</inkml:trace>
  <inkml:trace contextRef="#ctx0" brushRef="#br0" timeOffset="73617.7549">7673 7166 0,'0'0'0,"0"0"15,0 0-15,0 0 0,0 0 16,20 19-16,-20-19 0,13 18 16,-13-18-16,16 26 0,-8-9 15,0-1-15,0 1 0,3 3 16,2 5-16,4 6 0,-1-1 0,3 5 15,2 2-15,5 6 0,0-1 16,2 2-16,7 3 16,1 3-16,-5-4 0,7 6 0,3-2 15,-4-7-15,-6-5 0,-1-1 16,-2-1-16,-5-5 0,-2-1 0,1 2 16,0-2-16,-8-7 15,-2-2-15,-3-3 0,-1-3 16,-4-3-16,0-2 0,-4-3 15,1-1-15,0-1 0</inkml:trace>
  <inkml:trace contextRef="#ctx0" brushRef="#br0" timeOffset="74134.7161">4738 7246 0,'0'0'0,"0"0"16,0 0-16,0 0 0,0 0 0,0 0 15,0 0-15,31 12 0,-31-12 16,22 16-16,-22-16 16,30 26-16,-12-11 0,0 2 0,6 4 15,-1 0-15,0 1 0,12 10 16,4 1-16,6 6 0,-2-2 0,8 9 16,3 0-16,-7-5 15,-3-3-15,7 8 0,-2 0 16,-4-6-16,-9-5 0,1 4 15,1 3-15,-7-7 0,-8-2 0,-3-6 16,-6-7-16,-3-6 0</inkml:trace>
  <inkml:trace contextRef="#ctx0" brushRef="#br0" timeOffset="83885.2416">4507 9154 0,'0'0'0,"0"0"0,0 0 16,0 0-16,0 0 0,0 0 15,0 0-15,0 0 0,0 0 0,0 0 16,0 0-16,0 0 0,0 0 15,0 0-15,32 3 0,-32-3 16,0 0-16,33 1 0,-33-1 16,31 2-16,-15-1 0,5-1 15,5 2-15,-1-2 0,0-2 16,13 2-16,0-1 0,0 0 16,-1-1-16,12 1 0,4-1 15,-5 1-15,0-1 0,0 0 16,3 1-16,6-1 0,-3 0 0,1-1 15,2 0-15,-5 1 0,-1 1 16,10-3-16,-2-1 0,-2 1 16,-7 2-16,4-1 0,1 0 15,4 0-15,-7 2 0,3 0 16,2-1-16,-3 1 0,-1-2 16,0 1-16,-1 1 0,-1 0 0,-1 0 15,25 0-15,-4 0 16,-33-1-16,1 2 0,29-1 0,2 0 15,-11 1-15,-6 0 0,5-1 16,0-2-16,-4 1 16,-1 2-16,1-1 0,1-2 0,-3 2 15,-4-1-15,4 2 0,3 1 16,-4-1-16,-4-1 0,5-3 16,4 0-16,-3 1 0,-1-1 0,4 3 15,3 0-15,-5-2 16,-3-2-16,3 1 0,3-1 15,-6 3-15,-5 2 0,5-2 0,3 0 16,-5 1-16,-2-2 0,1-1 16,4-1-16,-2 4 0,-3 4 15,0-5-15,2-2 0,-6 3 16,-3-1-16,7 0 0,6-2 16,-8 4-16,-5 1 0,5-2 15,6-1-15,-8-1 0,-4 1 0,5 2 16,4 1-16,-7 0 15,-5-1-15,8-2 0,5-2 16,-21 3-16,1 1 0,23-1 0,2 0 16,-27 1-16,2 0 0,7-2 15,7 1-15,-4 1 0,-3 0 0,6-1 16,3 1-16,-5 0 16,-3 0-16,3-1 0,4-3 15,-5 3-15,-3 2 0,4-1 16,2-2-16,-6 1 0,-3 1 0,1 0 15,0 1-15,-6-3 0,-3 0 16,-3 1-16,-1 0 0,-6 2 16,-2-1-16,-1 0 0,-1-1 15,-3-2-15,-1 1 0,-1 2 16,0 1-16,-2-1 0,-2-1 16,1 0-16,-3 1 0,2 0 15,-2 0-15,0 3 0,-2 0 16,-3-3-16,0 0 0,-5 0 0,-4-1 15,1-1-15,3 2 0,2-1 16</inkml:trace>
  <inkml:trace contextRef="#ctx0" brushRef="#br0" timeOffset="89468.3869">11046 9082 0,'0'0'0,"0"0"16,0 0-16,0 0 0,22-3 0,-22 3 16,23-1-16,-23 1 15,24-3-15,-7 2 0,2 0 0,1 0 16,1 2-16,8-2 0,2-1 16,0 1-16,-1 0 0,5 1 15,3 1-15,0 0 0,-1 2 0,13-1 16,3-1-16,-5 1 0,-3-1 15,15 0-15,2 1 16,-6-1-16,-5 0 0,11 1 0,2 1 16,-5-2-16,-5-3 0,12 2 15,2 0-15,-8 1 0,-7-1 0,6 0 16,6 0-16,-10 0 16,-5 0-16,32 0 0,-1 2 15,-9-2-15,-8-2 0,4 1 16,3 1-16,-12 1 0,-8 1 0,6-4 15,5-1-15,-9 0 0,-4 2 16,6 2-16,5 1 0,-8-1 16,-6-1-16,7 0 0,4 0 15,-10-3-15,-5 0 0,5-2 16,5 0-16,-5 3 0,-4 2 0,5-1 16,3-3-16,-5 1 15,-4-1-15,5-1 0,4-3 16,-6 6-16,-3 3 0,6-1 15,5 0-15,-6 0 0,-6 0 0,3 0 16,2 0-16,-6-1 0,-5 0 16,5-1-16,3-2 0,-6 3 15,-2 1-15,2-1 0,-1-1 16,-6 1-16,-5 1 0,2-1 16,1-1-16,-12-1 0,1-1 0,3 0 15,2 1-15,-2 3 16,-1 1-16,-4-1 0,1-1 15,-4-1-15,-2-1 0,-1 0 0,-1 0 16,-2 2-16,-1 0 0,0 1 16,-1 0-16,-2 0 0,-2 0 15,3 1-15,-3-1 0,2-1 16,-2 1-16,0 0 0,-5 0 16,0-2-16,-2 1 0,2-1 15,-1 1-15,2 0 0</inkml:trace>
  <inkml:trace contextRef="#ctx0" brushRef="#br0" timeOffset="92752.1964">1862 10187 0,'0'0'0,"0"0"16,0 0-16,0 0 0,-22-4 0,22 4 15,0 0-15,0 0 0,0 0 0,-21-5 16,20 2-16,-1 1 16,2 2-16,0-4 0,3 2 15,3 0-15,2 1 0,2-1 16,3 1-16,1 0 0,0 1 0,3 0 15,5 0-15,1 0 0,1 0 16,11 0-16,5 0 0,-1-2 16,-1 2-16,13-2 0,3 0 15,-3 1-15,-2 2 0,14-2 16,0-1-16,-5 2 0,-3 1 16,11 0-16,0-1 0,-5 1 15,-2-1-15,3 0 0,-1 0 16,8 0-16,-5 2 0,1-2 0,1 0 15,-6-1-15,-3 0 0,25 1 16,-6 2-16,-15-2 0,-11-2 16,-3 2-16,0-1 0,-11 1 15,-10 0-15,-5-2 0,-8 0 16,-7 0-16,-1 0 0,-1 2 16,-4 0-16,3 2 0,-3-2 0,-5-1 15,-2 0-15,-3-2 0,-1-1 16,-8 0-16,-5 1 15,1-2-15,-4 1 0,-10 0 0,-5 1 16,-2 0-16,1 0 0,-6 1 16,-5 0-16,1 1 0,2 0 15,-16-1-15,-2 0 0,6 0 16,3 3-16,-15 0 0,-4 0 16,7 0-16,4-1 0,-36 3 15,7-2-15,12 0 0,9-1 0,-2-2 16,0-2-16,12 3 0,9 1 15,-4 1-15,-4 0 0,4-4 16,4-3-16,-1 1 0,0 3 16,8 2-16,4 0 0,-7 2 15,-1-1-15,7 0 0,8-1 16,-1 4-16,-3 0 0,10-2 16,4-4-16,7 1 0,3 0 15,7 3-15,2 4 0,5-5 0,1-5 16,4 4-16,6 3 0,0-1 15,8 2-15,-2-2 0,0 0 16,8 1-16,8 0 0,1 0 16,2-1-16,6 2 0,11 2 15,-3-1-15,1 1 0,16-2 16,6 0-16,-4 1 0,-1 1 16,19-1-16,6-1 0,-9-2 15,-3-1-15,39-4 0,-8-4 16,-16 1-16,-11-3 0,-4 1 0,-3-2 15,-12-1-15,-9 1 0,-4-2 16,-2-3-16,-4 4 0,-4 1 16,-3-6-16,-3-4 0,-10 0 15,-7-1-15,-2-1 0,-2 0 16,-4 1-16,-3-1 0,-4-3 16,-3-4-16,-1 12 0,-2-3 0,-1-4 15,-2-5-15,-6 1 0,1 1 16,-11-2-16,-9-3 0,6 4 15,-2 1-15,-13-9 0,-5 1 16,-3 5-16,0 3 0,-11-1 16,-5-1-16,4 5 0,3 3 0,-38-9 15,3 5-15,10 7 16,5 7-16,-4 3 0,-8 1 16,9 3-16,11 3 0,-12 3 15,-6 2-15,14 1 0,7 2 0,0 3 16,-3 2-16,10 0 0,7-1 15,3 7-15,1 4 0,8 2 16,5 1-16,4 5 0,2 4 16,6-5-16,4-4 0,2 6 15,0 6-15,9 0 0,7-1 0,2 5 16,4 4-16,5-4 16,3-4-16,12 4 0,3 0 15,4-5-15,-1-5 0,13 2 16,7 0-16,6-4 0,-1-2 0,19-2 15,13-1-15,-5-8 0,-1-4 16,7-4-16,8 0 0,-8 4 16,-8 5-16,1-7 0,3-6 15,-11-1-15,-9-2 0,1 2 16,1-1-16,-11 3 0,-8-1 16,-6 1-16,-5-2 0,-6-5 15,-9-4-15,-3 2 0,-4 3 16,-8-2-16,-1 1 0,-7-6 0,1-3 15,1 7-15,1 0 0,1 1 16</inkml:trace>
  <inkml:trace contextRef="#ctx0" brushRef="#br0" timeOffset="93669.157">5986 9262 0,'0'0'0,"0"0"16,0 0-16,-32-12 0,32 12 0,-27-5 15,10 3-15,-2 1 0,-4 1 16,-6 1-16,-1 2 0,-2 2 16,2 2-16,-3 3 0,-1 1 15,-7 7-15,2 2 0,2 3 16,-1 5-16,5 1 0,4 1 16,-1 10-16,1 2 0,7-1 0,5-1 15,3 10-15,8 2 16,3-4-16,6-5 0,3 1 0,6-1 15,4-2-15,1 0 0,12 0 16,5-2-16,-1-10 0,4-2 16,16 1-16,4-1 0,-1-5 15,-4-4-15,11-4 0,5-3 16,6-2-16,-4-5 0,22-4 16,-5-3-16,-16-4 0,-12 0 0,1-3 15,-1-3-15,-7-4 0,-2-3 16,-6-5-16,-3 0 0,-7-1 15,-4-1-15,-3-4 0,-1-4 16,-4 2-16,-2 1 0,-5-6 16,-2-1-16,-2 7 0,-1 6 0,0-7 15,-3-5-15,-4 3 0,-1 2 16,-4-2-16,-2-2 16,-2 16-16,-4-2 0,-1-1 15,-1-1-15,-2 1 0,-4 1 0,-8-3 16,-6-2-16,2 7 0,3 4 15,-11-1-15,-9-1 0,3 4 16,2 2-16,-8 2 0,-5 1 16,3 2-16,1-1 0,0 5 15,-3 3-15,5 0 0,0 1 0,-20 4 16,6 3-16,31-3 16,3-2-16,-10 8 0,9 2 15,16-8-15,0-1 0,2-1 0,1 0 16,2 3-16,3-1 0,0 2 15,4-2-15,0-1 0,0 1 16,-1 0-16,2 1 0,1 2 16,1 2-16,0-2 0,1 0 15,-1-2-15,-1 0 0,0-2 16</inkml:trace>
  <inkml:trace contextRef="#ctx0" brushRef="#br0" timeOffset="94751.8683">7109 10116 0,'0'0'0,"0"0"15,0 0-15,0 0 0,0 0 0,0 0 16,0 0-16,0 0 0,23 6 16,-23-6-16,0 0 15,26 4-15,-16-3 0,2 0 0,2 2 16,-1-2-16,0 0 0,1 0 16,3 0-16,0 0 0,3 0 15,1 1-15,1 0 0,1 1 16,0-1-16,8 1 0,4-2 15,-6 1-15,1 1 0,1-1 16,2-1-16,-1 1 0,0-1 0,8 0 16,1 1-16,-3 1 0,1 1 15,-1-2-15,1 1 0,-1-1 16,1-1-16,6 1 0,-1-2 16,-2 0-16,-1 0 0,-1 0 15,-2 2-15,1-1 0,1-1 16,-3 1-16,1 1 0,0 0 15,1-2-15,-2 1 0,-1 2 16,1-3-16,-2-1 0,8-1 0,-1 2 16,-2-1-16,-2-1 0,2 1 15,1 1-15,-1-1 0,-3-1 16,3 2-16,-1 0 0,-1-1 16,-3 1-16,3-2 0,0-2 15,-2 4-15,-2 3 0,2-2 16,3 0-16,-3 0 0,-1 0 15,3-1-15,0-1 0,-2 0 16,-2 0-16,0 0 0,0 1 16,2-1-16,1 0 0,-3 0 0,0 1 15,1 1-15,-1 0 0,-1 0 16,0-1-16,-1-1 0,-1-2 16,1 1-16,1-2 0,-6 3 15,-2 1-15,-3-1 0,3-1 16,-2 1-16,0 0 0,-1 0 15,-1 0-15,-2 1 0,-1 0 0,-2 0 16,0 0-16,-1-3 0,-1-1 16,-3 3-16,0 0 0,-2 0 15,-1 1-15,-1-1 0,-2 1 16,-2-1-16,0 1 0,-1 0 16,0 0-16,-2 0 0,2 0 15,-2 0-15,0 0 0,-2 1 16,-1 0-16,-4-1 0,-2 0 15,2 0-15,0 0 0,0 0 16</inkml:trace>
  <inkml:trace contextRef="#ctx0" brushRef="#br0" timeOffset="100390.8795">10939 10158 0,'0'0'0,"0"0"16,0 0-16,0 0 0,0 0 0,0 0 15,0 0-15,27 3 0,-27-3 16,0 0-16,23 1 16,-23-1-16,21 3 0,-5-2 15,4 1-15,-1-1 0,2 2 0,5-2 16,3 0-16,1 0 0,0 0 16,12 1-16,3-1 0,1 0 15,1 0-15,11 0 0,2 0 16,6 0-16,-3 0 0,1 0 15,2-1-15,2 0 0,-6-1 0,0 3 16,0 1-16,-2-1 0,-3-3 16,7 0-16,-2 0 0,-7-1 15,-4 2-15,2-1 0,2 1 16,-9-1-16,-4-1 0,0 1 16,1 0-16,-8-1 0,-5 1 15,-5 0-15,-3 2 0,-5-1 16,-5 1-16,-3-1 0,-3-1 15,0-2-15,-2 0 0,0 2 16,-2-1-16,0 1 0,0 0 0,-2 1 16</inkml:trace>
  <inkml:trace contextRef="#ctx0" brushRef="#br0" timeOffset="101052.0188">13570 9371 0,'0'0'0,"0"0"0,0 0 15,-3-19-15,3 19 0,0 0 0,-12-21 16,12 21-16,-19-13 0,6 6 16,-3 2-16,-1 0 0,-2 1 15,-10 2-15,-4 3 0,-1 0 16,-1 3-16,-10 7 0,-2 7 16,3 1-16,3 1 0,-5 11 15,2 3-15,5-1 0,6 0 0,-3 9 16,2 3-16,7-4 0,6-2 15,6 2-15,4 2 16,6-7-16,5-2 0,10 7 0,8 4 16,0-10-16,1-3 0,18 5 15,8 1-15,-2-9 0,-1-7 16,13 1-16,10 0 0,-3-6 16,-4-4-16,39 0 0,-2-9 15,-12 0-15,-8-1 0,2-11 16,2-5-16,-15-1 0,-12-1 0,-1-6 15,-2-2-15,-9-2 0,-6 1 16,-2-10-16,-1-7 16,-6 3-16,-4 5 0,-8-8 0,-7-3 15,-4 4-15,-2 4 0,-6-7 16,-3-4-16,-5 6 0,-3 5 0,-7-1 16,-6-2-16,5 8 15,3 5-15,-7 0 0,-3-1 16,-2 6-16,-3 1 0,-3 7 15,-4 3-15,3 3 0,2 2 0,-3 9 16,-3 6-16,5 1 0,5 1 16,4 8-16,4 7 15,18-17-15,2-3 0,3-1 0</inkml:trace>
  <inkml:trace contextRef="#ctx0" brushRef="#br0" timeOffset="101435.1095">14181 10101 0,'0'0'0,"0"0"15,0 0-15,0 0 0,21 3 0,-21-3 16,0 0-16,32 1 0,-32-1 15,33 0-15,-11 0 16,0 1-16,1 1 0,12 0 0,5-1 16,0-1-16,1-1 0,14 1 15,4 0-15,-3-1 0,-1 0 16,12 0-16,2 2 0,-7 0 16,-6 1-16,10-3 0,0-2 15,-9 1-15,-8 1 0,1-5 16,-5 0-16,-10 2 0,-7 4 0,-6-2 15,-3-1-15,-6 1 0,-3-1 16,-2 2-16,-2 0 16,-4 0-16,-2 1 0,-6 0 0,-9 0 15,2 1-15,-2 0 0,3-1 16,2 1-16,2-1 0</inkml:trace>
  <inkml:trace contextRef="#ctx0" brushRef="#br0" timeOffset="105052.8874">3756 11343 0,'0'0'15,"0"0"-15,0 0 0,0 0 0,0 0 0,12-17 16,-12 17-16,0 0 0,0 0 16,3-18-16,-3 18 0,0 0 15,0 0-15,-13-21 0,13 21 16,-19-9-16,19 9 0,-28-7 15,7 4-15,1 1 0,-4 0 16,-3 0-16,-1 1 0,-10 1 16,-3 0-16,3 0 0,-3 1 15,-6 1-15,-1 1 0,-3-2 0,1 1 16,-3 1-16,0 1 0,-12 2 16,0 1-16,4-2 0,2 0 15,-12 0-15,-2 1 0,1 0 16,2 1-16,-10 0 0,2-1 15,7 0-15,5 1 0,-21-1 16,9 0-16,11-1 0,7-1 0,2-1 16,0 1-16,-3-1 15,-5-1 1,-8 1-16,-6 0 0,6 4 16,2 0-16,15-2 0,6-3 0,-8 2 15,-5 0-15,7-1 0,10-1 0,-5 3 16,-1 3-16,9-3 0,3 1 15,3-2-15,-1-1 16,12-1-16,5 0 0,-4-2 16,-1 0-16,0 0 0,2 2 0,3-4 15,3 0-15,9 1 0,1 0 16,-4 2-16,-2 1 16,1-1-16,-1-1 0,-4 0 0,0-1 15,6 1-15,1 0 0,0 1 16,2 2-16,1-2 0,2-1 15,0 0-15,1 0 0,3 0 16,-4 0-16,2 0 0,1-1 16,1 2-16,3-1 0,-2 3 0,2-3 15,0 0-15,0 0 0,0 0 16,0 0-16,0 0 0</inkml:trace>
  <inkml:trace contextRef="#ctx0" brushRef="#br0" timeOffset="117104.8659">4510 11357 0,'0'0'0,"0"0"0,0 0 16,0 0-16,0 0 0,0 0 15,27 0-15,-27 0 0,0 0 0,30 2 16,-16-1-16,0 0 16,3-1-16,-2-1 0,3 1 15,0-1-15,3 1 0,1-1 16,1 0-16,8 0 0,0 0 0,1 0 16,1 0-16,0 0 0,-1 1 15,9-2-15,-1 0 0,-1-1 16,-3 0-16,2 0 0,3 0 15,-1 3-15,-3 0 0,10-1 16,-1-2-16,-2 1 0,-5 1 16,1 0-16,3 1 0,-3 0 15,-4 0-15,1 1 0,0 3 16,1-4-16,-1-3 0,1 2 16,-2-1-16,2 1 0,-1 2 0,1 0 15,-3 1-15,-1-1 0,2-2 16,5 2-16,-3 1 0,-3-1 15,0-1-15,2-1 0,-2 0 16,-1 0-16,-1-1 0,4 2 16,-1 1-16,-5-1 0,0 1 0,7 0 15,1-1-15,-3 0 16,-2 0-16,3 0 0,0 1 0,-1-1 16,-2-1-16,0 1 0,0 0 15,2-1-15,2-1 0,-1-1 16,1 1-16,1 0 0,1-1 15,-4 2-15,-1 2 0,2-1 16,2-1-16,-2 0 0,0-2 16,1 1-16,0-2 0,-2 3 15,-2 0-15,4 1 0,-1 0 0,1-1 16,-2-1-16,0 0 16,-1 2-16,1-1 0,2-2 15,-2 2-15,0 2 0,1-1 16,1-2-16,-1 1 0,-2-2 0,3 2 15,0 2-15,-4-2 0,-2 0 16,4-1-16,2 1 0,-1 0 16,-3 2-16,0-2 0,-1 0 15,2 0-15,2 0 0,-1 1 16,0 1-16,1-1 0,-1 1 0,-3 0 16,-2 1-16,-1 0 0,0-1 15,2 0-15,2-2 0,-3 4 16,-2 1-16,2-3 0,2-1 15,-5 0-15,-1 0 0,2 0 16,0 2-16,1-1 0,0-2 0,0 3 16,-1 1-16,0-1 15,-1-2-15,2 0 0,0 0 16,-3 1-16,0 1 0,1-1 16,2-2-16,-1 1 0,-2-2 0,1 4 15,1 0-15,-1-2 0,1-1 16,0 1-16,-2 1 15,0 0-15,-2 0 0,3 0 16,1 0-16,-1 0 0,-2 1 0,1-1 16,-2 0-16,2 0 0,0 1 15,0-2-15,0-1 0,-1 2 16,-2 0-16,1 0 0,1 2 16,-1-2-16,0 1 0,-3-3 15,1-1-15,1 2 0,0 2 0,1 0 16,2-1-16,-3-2 0,-2 0 15,1 2-15,1 1 0,1-1 16,-1 2-16,1-2 0,1-2 16,-2 1-16,-1 0 0,1 1 15,3 2-15,-2-2 0,-1-1 0,-1 2 16,0-1-16,1 0 0,1 1 16,2-2-16,-1 0 0,-3 0 15,-1 0-15,1 0 0,3 1 16,-2-1-16,0 1 0,1 0 15,-2 0-15,0 0 0,-1 1 16,3-2-16,2 0 0,-1 0 0,0 0 16,-1 1-16,0 0 15,1 1-15,-1 0 0,0 0 16,1 1-16,-1-3 0,-1 1 0,1 1 16,-2 0-16,1 0 0,0 1 15,-1-2-15,0 0 16,1-1-16,-1 1 0,1 1 15,0 2-15,1-2 0,-2-1 0,-1 1 16,-1 0-16,1 0 0,1-1 0,0 0 16,1-1-16,-2 0 0,0 1 15,-1-1-15,0 0 16,0 0-16,1 0 0,0 1 0,2 2 16,-4-2-16,0 0 0,1-1 15,1 0-15,1 0 0,1 0 16,-1 0-16,0 2 0,-2-2 15,-1 1-15,1-1 0,1-1 16,1 1-16,0 1 0,0 0 16,0 0-16,-2 1 0,-2 1 0,3-3 15,1-1-15,-1-1 0,0 0 16,-1 1-16,0 1 16,-2-1-16,0 1 0,2-1 0,1 1 15,0 0-15,0-3 0,-2 2 16,-2 1-16,0-2 0,0 1 15,0 0-15,2 0 0,1 0 16,0 0-16,-1 1 0,-1 0 16,-5 0-16,-1 0 0,2 0 15,0-2-15,2 1 0,0 2 16,1-1-16,-1 2 0,0-2 0,0 0 16,-2 0-16,-1 1 15,1 0-15,-1-2 0,0 0 0,1-1 16,-1 1-16,0 1 0,1 0 15,-2 1-15,0-1 0,-1 2 16,0-2-16,-1-2 0,-1 2 16,-1-1-16,0 1 0,0 0 15,-3 0-15,0 0 0,-1 0 16,0 0-16,-1 0 0,0 1 0,-1-1 16,0 0-16,-1 0 0,-2 0 15,0-2-15,-3-1 0,1 0 16,0 1-16,-1 0 0</inkml:trace>
  <inkml:trace contextRef="#ctx0" brushRef="#br0" timeOffset="118218.9778">10612 10333 0,'0'0'15,"0"0"-15,0 0 0,0 0 0,0 0 16,-23-15-16,23 15 0,-22-4 15,9 2-15,-5 4 16,-4 1-16,0 1 0,0 2 0,-12 4 16,-5 2-16,2 1 0,0 0 0,-9 8 15,-1 3 1,1 0-16,3 2 0,-7 7 0,0 3 16,6-2-16,5-1 0,-2 8 15,1 2-15,7-5 0,4-1 0,6 2 16,4 2-16,5-4 0,3-2 15,5 0-15,4 1 16,4-5-16,4-1 0,9-2 0,10-1 16,0-5-16,0-4 0,13-1 15,8-1-15,-1-3 0,1-2 16,15-2-16,8-3 0,-7-5 16,-2-6-16,7 0 0,6-2 15,-2 3-15,-3-2 0,32-6 16,-8-4-16,-20-2 0,-12-1 0,-3-4 15,-2-3-15,-6 4 0,-5 3 16,-2-6-16,-1-5 0,-8 1 16,-3-1-16,-2-4 0,0-1 15,-7 4-15,-4 2 0,-4-5 16,-4-4-16,-2 5 0,-3 3 0,-1-4 16,-1-2-16,-1 6 15,0 3-15,-3 10 0,-1-4 16,-2 1-16,1 1 0,-5-1 0,-2-1 15,-3 2-15,-3 3 0,-5 1 16,-4 1-16,-3 2 0,0 2 16,-7 2-16,-6 2 0,1 2 15,1 3-15,-5 2 0,-4 3 16,0 3-16,2 4 0,-7 3 16,1 2-16,8 0 0,4 1 15,12-5-15,8-3 0,6-2 0</inkml:trace>
  <inkml:trace contextRef="#ctx0" brushRef="#br0" timeOffset="118952.5227">12098 10346 0,'0'0'15,"0"0"-15,0 0 0,-27-10 0,27 10 16,-29-6-16,9 3 0,-2 2 15,-2 1-15,-10 2 0,-4 3 16,1 4-16,0 2 0,-11 4 16,-2 3-16,5 1 0,4 1 15,-8 10-15,-1 4 0,6 1 16,4-1-16,1 9 0,6 0 16,6-1-16,6-2 0,6 3 0,4 2 15,6-3-15,6-3 16,8 1-16,6 1 0,8-5 0,8-3 15,12 4-15,6-2 0,0-6 16,-1-5-16,14-2 0,9 0 16,-3-7-16,0-2 0,39-2 15,-4-5-15,-12-3 0,-8-2 0,1-5 16,-2-2-16,-8-5 16,-8-1-16,-1-3 0,-1-3 15,-7-1-15,-6 0 0,2-7 0,1-4 16,-11 1-16,-6 0 0,-1 0 15,-1-2-15,-4 1 0,-2 2 16,-7-1-16,-3 0 0,-4-2 16,-2 0-16,-3-2 0,-1-1 15,-7 9-15,-4 6 0,-7-5 16,-4-5-16,-2 0 0,-2 0 0,-2 13 16,-6-3-16,-4 2 0,-2 2 15,-6-2-15,-6-1 16,0 4-16,0 2 0,-8 1 0,-5 2 15,4 0-15,4-1 0,-13 4 16,-2 2-16,10 1 0,1 2 16,-31 0-16,2 0 0,12 6 15,6 5-15,-4 2 0,-3 2 16,5 1-16,5 2 0,18-6 16,13-4-16,9-1 0</inkml:trace>
  <inkml:trace contextRef="#ctx0" brushRef="#br0" timeOffset="128269.7253">13605 11209 0,'0'0'0,"0"0"0,0 0 16,0 0-16,25-1 0,-25 1 0,0 0 15,32 1-15,-19-1 0,0 0 16,1 0-16,2 1 0,0 1 0,4 0 15,3 0-15,2 0 0,-1 1 16,11 1-16,3-1 16,1-1-16,2 1 0,12 2 0,2-1 15,1 1-15,2 1 0,12-1 16,3 1-16,-3-2 0,-3-1 16,11 0-16,-1 1 0,-6 1 0,-4 1 15,6-1-15,-4-1 0,-4-1 16,-3 0-16,2 0 0,-6 1 15,13-3-15,-9-2 0,-10 0 16,-5-1-16,-2-1 16,-1 0-16,-22 1 0,1 1 15,-4-3-15,-3-2 0,-1 1 0,2-1 16,-4 1-16,-1 1 0,-4 3 16,-2 0-16,0-2 0,-2 0 15,-2 2-15,1-1 0,-3 2 16,0 0-16,-4 1 0,-3-1 15,-3 9-15,-2 8 0,2-4 16,2-1-16,1-4 0</inkml:trace>
  <inkml:trace contextRef="#ctx0" brushRef="#br0" timeOffset="132552.811">7418 12366 0,'0'0'0,"0"0"0,0 0 16,0 0-16,0 0 0,0 0 16,0 0-16,0 0 0,0 0 0,25-13 15,-25 13-15,0 0 0,0 0 16,22-3-16,-22 3 0,0 0 15,29-2-15,-16 1 0,1 0 16,0-1-16,1 4 0,2-2 16,4-2-16,1 1 0,1-1 0,5 2 15,1-1-15,8 1 0,-1-1 16,4 1-16,1-2 0,7 2 16,0-1-16,1 2 0,0 0 15,-2 0-15,0 0 0,8 0 16,0 1-16,-4-2 0,-5 0 15,1 3-15,2 0 0,-3-1 0,-1 0 16,7 0-16,-1 0 0,0-1 16,-1 0-16,-1 1 15,-3 1-15,3-1 0,1-1 0,-1 1 16,-3 0-16,0-2 0,1 0 16,6 1-16,1 3 15,-7-2-15,-2-2 0,2 1 0,2 1 16,-4 0-16,-2 0 0,4-2 15,1 0-15,-3-1 0,-2 1 0,4 0 16,0 1-16,-3 0 16,-1 1-16,1-3 0,3-1 15,-4 1-15,-3 2 0,3-2 16,3-1-16,-4-1 0,-2-3 0,2 5 16,2 1-16,0 0 0,2-1 15,-4 2-15,-2 0 0,2-1 16,0-2-16,-1 0 0,0 0 15,-2 1-15,2 1 0,-2 0 16,-1-2-16,0 0 0,-2 0 0,3 0 16,-1 0-16,-1 0 0,-3 0 15,2 0-15,2 1 0,-10 0 16,-2-1-16,0-2 0,3 1 16,0 1-16,-1 0 0,-1 2 15,-2 0-15,2-2 0,-1 0 16,-1 0-16,1 1 0,-6 0 0,-2 1 15,0-2-15,0-1 16,0 1-16,2 1 0,0 0 16,0 1-16,-1-2 0,-2 0 0,-4 2 15,0 0-15,-2 0 0,-1 0 16,-1-1-16,1-1 0,0 2 16,-1-1-16,0 1 0,1 0 15,-1 0-15,0 0 0,-1-1 16,1 0-16,0 0 0,1 1 15,-1 0-15,0 0 0,-1 0 16,0 0-16,0 0 0,-2 0 16,0-2-16,-1 2 0,1-1 15,-1 1-15,2 0 0,0 0 16,-1 0-16,1 0 0,0 0 16,0 0-16,1 0 0,1 0 15,0 0-15,-1 0 0,2 1 16,0-1-16,0 0 0,0-1 0,0 1 15,1 1-15,1 1 0,0-2 16,3 0-16,1 1 0,2 0 16,-1 1-16,1-1 0,1 0 15,2 0-15,1 0 0,6 2 16,0-1-16,1 1 0,-1 0 0,3 0 16,1 0-16,-1 0 0,-1 0 15,8 0-15,3-1 16,-3 2-16,-2 0 0,2-1 15,0 0-15,0-1 0,-3 0 0,1 1 16,2 1-16,6 0 0,-2 0 16,0-2-16,0 1 15,-2-1-15,1-2 0,0 2 0,0-1 16,-2 2-16,0-1 0,0 0 16,-1-1-16,1-1 0,0 1 15,6-2-15,-4 1 0,2 0 16,0 0-16,-2 0 0,-2-2 15,-1 0-15,1 0 0,-2 1 16,0 3-16,0-3 0,1-1 0,-2 1 16,-1-1-16,3 2 0,1 0 15,-2 2-15,-1-1 0,-1 0 16,-3-1-16,2-1 0,1-1 16,-4 2-16,-4 2 0,2-2 15,2-2-15,-3 1 0,-4 0 0,-5 0 16,-2 1-16,-1 1 0,-3-1 15,-2 1-15,-2 0 0,-3 0 16,0-1-16,-4 0 0,0 0 16,-2 0-16,-1 3 0,-5-3 15,-6 0-15,3-1 0,1 0 0,1 1 16</inkml:trace>
  <inkml:trace contextRef="#ctx0" brushRef="#br0" timeOffset="138852.0977">11946 13345 0,'0'0'15,"0"0"-15,0 0 0,0 0 0,0 0 16,0 0-16,0 0 0,24-7 15,-24 7-15,0 0 0,29-4 16,-29 4-16,29-2 0,-29 2 16,34-3-16,-13 2 0,2 0 15,4 2-15,1 0 16,2 2-16,1-1 0,12 2 0,2 1 16,10-1-16,0-2 0,4 2 15,2 0-15,9-2 0,-4 0 0,4-2 16,1-2-16,6 3 0,-5 1 15,13-1-15,1-2 0,-8 0 16,-5-1-16,3 1 0,3 0 16,26 1-16,-13 2 0,-8-2 15,-3-1-15,-7-1 0,-4-2 0,-6 0 16,-3 0-16,-4 1 0,-2 3 16,1 2-16,0 1 15,-6-5-15,-2-5 0,3 1 0,3 0 16,-9 1-16,-8 1 0,4 4 15,1 0-15,-6-1 0,-4 0 16,-1-2-16,0 0 0,-2-1 16,-3-1-16,-5 3 0,-3 2 15,-12 0-15,0 1 0,-1 2 16,1 1-16,-3-2 0,1-1 0,-4-1 16,-3 2-16,0-1 0,-1-1 15,0 0-15,1 0 16,1 0-16</inkml:trace>
  <inkml:trace contextRef="#ctx0" brushRef="#br0" timeOffset="141452.4559">1313 14468 0,'0'0'0,"0"0"0,0 0 0,0 0 16,0 0-16,0 0 0,0 0 16,0 0-16,-7-24 0,7 24 15,0 0-15,0 0 0,0 0 0,0 0 16,0 0-16,0 0 0,0 0 15,0 0-15,0 0 0,0 0 16,0 0-16,-8-22 0,8 22 16,0 0-16,0 0 0,0 0 15,0 0-15,0 0 0,0 0 16,0 0-16,0 0 0,0 0 16,0 0-16,0 0 0,0 0 0,30 0 15,-30 0-15,0 0 0,26 3 16,-26-3-16,0 0 0,31 2 15,-18 0-15,-1-2 0,1 0 16,3 0-16,0 1 0,0-1 16,2 0-16,-1 1 0,2 1 15,0 1-15,2-1 0,1 0 16,2 1-16,4-1 0,0 1 0,-1 0 16,2 0-16,0-1 15,-3 0-15,2-1 0,-3 2 16,3 0-16,-3-1 0,8 3 0,3 0 15,-4-3-15,-2-3 0,1 3 16,0 1-16,1 0 0,-1-2 16,-3 1-16,2 0 0,1 1 15,0-2-15,-1 2 0,1-1 16,-3 0-16,0-1 0,4 2 16,0-1-16,-1-1 0,-2-1 15,7 1-15,-2 0 0,0-1 16,1 1-16,0-1 0,-1 1 15,-1 0-15,1-1 0,-3 0 0,1 0 16,0-1-16,-1 0 0,2 0 16,3 0-16,-4 0 0,0-1 15,2 2-15,1 0 0,0 1 16,-3 1-16,2-1 0,1-2 16,0 0-16,0 0 0,2 1 15,-1 1-15,1 1 0,-2-1 0,0-2 16,3-1-16,-4 1 0,1 1 15,6 1-15,-3 2 0,-5-1 16,2 0-16,6 0 0,-2-2 16,0 0-16,-2 1 0,0-1 15,-1-1-15,-3 0 0,1 0 16,3 1-16,1 1 0,-5 1 0,1 1 16,-1-2-16,3 0 15,-3-2-15,0-2 0,0 1 16,3 0-16,0 2 0,-3 1 0,1 0 15,0-1-15,1 0 0,-4-2 16,0 1-16,1 1 0,-5 0 16,0 0-16,2 0 0,2 0 15,-2 1-15,-3 1 0,3-1 16,2-1-16,-3-1 0,0 1 16,0-1-16,-1 0 0,0 1 15,0 2-15,0-1 0,1 0 16,-3 1-16,-3-2 0,4 1 0,-1 0 15,2-1-15,-2-1 0,-1 1 16,-1 2-16,2-1 0,0 0 16,0-1-16,3-1 0,-4 1 15,-1 0-15,-2 1 0,1 1 16,0-1-16,0-2 0,3 1 16,-3 1-16,1 0 0,-1 1 0,2-1 15,3 0-15,-1-1 16,-1-2-16,1 2 0,-2 1 15,1 1-15,2-1 0,2-1 0,-3 0 16,-1 0-16,0 0 0,-2 1 16,2 0-16,2-1 0,0-1 15,-2 1-15,0 1 0,0-1 16,3 1-16,-3-2 0,1 1 16,0-2-16,-2 1 0,1 0 15,2 2-15,-1-2 0,1 0 0,-2-1 16,1 2-16,-1 0 0,2 1 15,0-1-15,0-1 0,0 0 16,-2 0-16,2 0 0,-1 2 16,2-1-16,-3-1 0,0 1 15,1-2-15,-3 2 0,1 0 16,3-1-16,0 1 0,0-1 16,-2-1-16,-1 1 0,-1 1 15,3-3-15,0 2 0,1-2 16,0 1-16,-1 0 0,-4-1 0,3 2 15,3 0-15,-1 0 0,1 1 16,-3 0-16,-1 0 0,1-1 16,-1-1-16,3 1 0,2-1 15,-2 0-15,-2 0 0,1 1 16,2-2-16,-2 1 0,1 0 0,-2 2 16,-1 2-16,2-2 15,-4-2-15,3 1 0,1-1 16,-1 1-16,-2 0 0,1 0 15,-2-1-15,2 2 0,0-1 0,1 0 16,-2 0-16,-1 0 0,-1-1 16,1 1-16,2-1 0,0 0 15,1 0-15,0 0 0,-1-1 16,0 1-16,-2 1 0,0 0 16,3 0-16,1 0 0,-1 0 0,-3-1 15,0 0-15,0 0 16,1 1-16,2-1 0,0 1 0,-2 0 15,-1 0-15,-1 0 16,1 0-16,0 0 0,0 2 0,3-2 16,-1 1-16,-2-1 0,-1 0 15,1 0-15,2-1 0,0 2 16,1 2-16,-2-2 0,0-2 16,-1 1-16,-1 0 0,1 1 15,2 0-15,0 1 0,1 2 0,-2-3 16,0-3-16,0 2 0,0-1 15,2 2-15,-1-1 16,-1 1-16,0-2 0,1 1 0,1 0 16,0-1-16,0 2 0,1 0 15,-1 0-15,-2-1 0,-2 0 0,1 1 16,0 1-16,1-1 16,1-2-16,-2 1 0,-1 0 0,-3-1 15,0 0-15,0 0 0,-1 1 16,0 1-16,-1-1 0,0 1 15,-2-1-15,-4 0 0,-1 0 16,-1 0-16,-1 1 0,-1 0 16,-2 0-16,-1 0 0,1 0 15,-1 0-15,-1 1 0,-4 0 16,-3 0-16,-4 0 0,-3-1 0,1 0 16,1 0-16,1 0 0</inkml:trace>
  <inkml:trace contextRef="#ctx0" brushRef="#br0" timeOffset="156352.883">4852 15562 0,'0'0'0,"0"0"15,0 0-15,0 0 0,0 0 0,0 0 16,0 0-16,0 0 0,0 0 16,0 0-16,0 0 15,0 0-15,0 0 0,0 0 0,0 0 16,0 0-16,0 0 0,0 0 16,0 0-16,0 0 0,0 0 0,0 0 15,0 0-15,0 0 0,27-4 16,-27 4-16,0 0 0,32 0 15,-32 0-15,27-2 0,-13 1 16,3 0-16,-1 0 0,5-1 16,1 0-16,-2 0 0,1 0 15,1 1-15,2 1 0,7-2 16,0 0-16,-1 0 0,-1 2 16,0 0-16,1 0 0,1 0 15,1-2-15,-1 1 0,0 0 0,7-1 16,1-2-16,-4 1 0,-2 0 15,2 1-15,1 0 16,-1 2-16,-1 0 0,0-2 0,-2-1 16,-1 3-16,2 1 0,4-1 15,-4-2-15,-2 0 0,-5-1 16,4 3-16,2 1 0,-4-1 0,-1 0 16,0-1-16,0-2 15,-3 1-15,3 0 0,4 0 16,-1 3-16,0-2 0,3 0 0,-1-2 15,0 1-15,-1-1 0,-1 0 16,3 2-16,2 2 0,-3-1 16,-3-2-16,2 1 0,1-1 15,1 1-15,0 0 0,0 1 16,0-2-16,0 1 0,3 1 0,-3-1 16,2-2-16,0 2 0,1 0 15,0 0-15,-3 0 16,3 0-16,-2 0 0,3-1 0,0-1 15,-1 1-15,0 1 0,1 0 16,3-2-16,-2-1 0,-1 1 16,7-1-16,1 1 0,-3 1 15,-1 0-15,1-1 0,3-1 16,-4 1-16,-2 2 0,3 1 16,1 0-16,-2 0 0,-1 0 0,2-1 15,1 0-15,-1 1 0,-1 0 16,1 0-16,1 0 15,-2 0-15,0 0 0,1 0 16,1-1-16,0 1 0,0 1 0,0-1 16,0 2-16,0-3 0,0-1 15,6-1-15,0 0 0,-2 2 16,0 1-16,-3 0 0,0-1 16,1 0-16,2 1 0,-1 0 15,-2 2-15,-1-2 0,0-1 0,-1 2 16,0 0-16,-1-1 0,1-1 15,2 0-15,2-1 0,-4 1 16,-3-1-16,2 1 0,0 1 16,-2 0-16,1 0 0,1 2 15,1 0-15,-1 0 0,-1 0 16,3-1-16,2 0 0,-5 0 16,-1-1-16,2 2 0,2 0 15,-3 1-15,0 0 0,2-2 16,1-1-16,-2 2 0,0-1 0,1-1 15,1 0-15,-4 0 0,-1 1 16,-1 1-16,1-1 0,-1-1 16,1 1-16,-2-2 0,0-2 15,-1 2-15,1 1 0,-2 0 16,-2-1-16,2 2 0,2 3 0,-2-2 16,-1-1-16,0-2 15,1-2-15,0 1 0,2 2 16,-2 0-16,-1 0 0,2 0 0,1-1 15,-4 1-15,-2 4 0,2-3 16,2-2-16,-1 0 0,0-1 16,2 2-16,-1 2 0,0-1 15,1 0-15,-3-2 0,-1 0 16,1 0-16,1 0 0,-1 1 16,0 2-16,2-2 0,2 0 0,-2 0 15,-1 0-15,-8 2 0,-1 1 16,5-2-16,2-1 0,0 0 15,0 0-15,-2-1 0,2 1 16,1 0-16,1 1 0,-2 0 16,-1 1-16,-1-1 0,-2-1 15,3-2-15,2 1 0,-2-1 16,-3 2-16,4 0 0,3 1 16,-3-1-16,-2 0 0,0 1 15,-1 2-15,1-2 0,0 0 0,-2-1 16,1 1-16,-2 1 0,-1 1 15,4 0-15,2-1 0,-3 0 16,-3-1-16,-1 1 0,0 0 16,2-1-16,-1 0 0,2 0 15,-1 0-15,-3 1 0,-1 1 0,4-2 16,1 1-16,-5-1 16,0-1-16,-1 1 0,-1 1 15,-1-1-15,0 2 0,3-1 0,1 0 16,0-1-16,-1 2 0,-1-1 15,-1 0-15,-2 0 0,1-1 16,2 1-16,2 1 0,-1 0 16,-1-1-16,-1 0 0,-1 1 15,0-1-15,-1 0 0,3 0 16,1-1-16,-1 1 0,0 0 0,-2 1 16,-1-1-16,-1 1 15,0 0-15,2 0 0,0 0 16,1 0-16,-1-1 0,-2 0 0,-1-1 15,0 1-15,-1-1 0,3 1 16,1 0-16,0 0 0,-1 0 16,-1 0-16,1 1 0,-1 0 15,-2 0-15,0 0 0,1-1 16,0 0-16,2 0 0,0-1 16,0-1-16,0 3 0,0-2 0,-1 3 15,0 1-15,-1-4 0,2-1 16,1 0-16,1 1 0,-2-1 15,0 0-15,0 1 0,-2 1 16,1 0-16,-2-1 0,2 1 16,0 0-16,1-2 0,0 0 0,-1 0 15,1 0-15,-1 1 16,-2-1-16,0 1 0,0-1 16,-1 1-16,0 0 0,2-1 15,-1-1-15,1 0 0,-1 0 0,-1 0 16,1 1-16,-3-1 0,-1 0 15,0 0-15,0-1 0,0 1 16,0 0-16,0 1 0,0-1 16,-3 1-16,1-1 0,-1 1 15,1-2-15,1 2 0,0 0 0,0 0 16,0 0-16,0 0 16,-1 0-16,-2 0 0,1 0 15,0 0-15,-2 2 0,1-1 0,0 0 16,-1-1-16,2-1 0,-1 1 15,-2 0-15,1 0 0,-1 1 16,0-1-16,-2 2 0,0-2 16,-1 1-16,1-1 0,-1 0 15,0 1-15,-2-1 0,2 1 16,-2-1-16,2 0 0,-2 0 0,0 0 16,-2-1-16,-1-3 15,-2-1-15,1-1 0,1 2 0,-1 0 16</inkml:trace>
  <inkml:trace contextRef="#ctx0" brushRef="#br0" timeOffset="159321.9362">1594 16785 0,'0'0'16,"0"0"-16,0 0 0,0 0 0,0 0 16,0 0-16,0 0 0,0 0 15,0 0-15,0 0 0,0 0 16,0 0-16,0 0 0,0 0 15,0 0-15,0 0 0,0 0 16,0 0-16,0 0 0,0 0 16,16-17-16,-16 17 0,0 0 15,0 0-15,0 0 0,0 0 16,25 0-16,-25 0 0,0 0 0,25-6 16,-25 6-16,0 0 0,31-3 15,-21 2-15,2 1 16,-2 1-16,1-1 0,0-1 0,2-3 15,-1 2-15,4 2 16,-3 0-16,3 0 0,0-1 16,0-1-16,-1 0 0,2-1 0,-1 0 0,2 0 15,-2 2 1,3-2-16,3 2 0,0-1 0,-3 1 16,0 0-16,-1 0 0,-1-1 15,3 1-15,2 0 0,-1 1 0,-3-1 16,1 0-16,1 0 15,-3 0-15,0 0 0,2 0 16,1 0-16,0 0 0,1 0 0,-3-1 16,2 1-16,-2 0 0,-2 1 0,3-2 15,1 2-15,1-1 16,-2-1-16,0 1 0,3 0 16,-3-1-16,-2 1 0,2 1 0,1-1 15,0 0-15,-1-1 0,0 0 16,3-1-16,-3 1 0,-3-1 15,3 1-15,0 0 0,-1 0 16,1 0-16,1 0 0,2 1 16,-2-1-16,-1 2 0,2-1 15,-3-1-15,4 1 0,-2 0 0,2 0 16,0-2-16,-3 1 16,0 1-16,4-1 0,1 0 15,-5 0-15,1 2 0,4-1 0,1-2 16,-7 1-16,0 0 0,5 0 15,1 0-15,1 1 0,-1 1 16,0 0-16,-1-2 0,-1 0 16,-1-1-16,1 1 0,1 1 15,1 1-15,2 0 0,-4-1 16,0 0-16,0 0 0,-3 0 0,3-1 16,3 1-16,-2 0 0,1 0 15,-3 0-15,1 0 16,2 0-16,0 1 0,1-1 0,3-1 15,-4 2-15,-2 0 0,3 0 16,1 0-16,0-1 0,2 0 16,-3 1-16,2-1 0,-1 1 0,1 1 15,1-1-15,3 0 16,-4-1-16,-2-1 0,2 1 16,4 1-16,-1 0 0,1 0 15,-2-1-15,1 1 0,-1-2 0,0 2 16,5-1-16,-1 0 0,-1-1 15,-1-1-15,3 2 0,0 2 16,-2-2-16,-3-1 0,3 1 16,3 0-16,-2 1 0,-1 1 0,0 0 15,1-1-15,0-1 16,-1 0-16,-1-1 0,1 1 16,-3 1-16,1 2 0,3-2 15,-1 0-15,-2-1 0,-1-1 0,3 0 16,3 2-16,-4 0 0,-2 0 15,2 0-15,2 2 0,1-2 16,-1 0-16,0-2 0,-2 0 16,0 1-16,-1 1 0,2 0 15,-1 0-15,-2-1 0,0-1 0,3 1 16,4 3-16,-4-3 0,-3-1 16,5 0-16,2 0 0,-2 2 15,-2 0-15,-2 0 0,3-2 16,1 1-16,-1 1 0,-1-1 15,0 0-15,1 0 0,0 0 16,-1 0-16,-1 0 0,-1 1 16,2 0-16,3 0 0,0 0 15,-3 0-15,-1 1 0,1-1 16,3-1-16,-3 0 0,-2 1 0,2-1 16,2-1-16,-1 1 0,-2 1 15,0 0-15,0 0 16,2-2-16,-1 1 0,2 0 0,-3 0 15,-2 1-15,0 1 0,3 0 16,2 0-16,-4 1 0,-4-1 16,4-2-16,4 0 0,1 0 15,-3 2-15,-1-2 0,1 0 16,0-1-16,-1 0 0,0 1 16,0 0-16,3 1 0,3-1 15,-2 1-15,-1 0 0,-4 0 0,-4-1 16,6 1-16,2 0 0,-3 0 15,-1 0-15,1 0 0,3-2 16,-1 1-16,-1-1 0,3 1 16,2 0-16,-1 0 0,-1-1 15,4 1-15,-4 1 0,1-2 16,-2-1-16,-1 2 0,0 0 16,0 2-16,-1 0 0,3-2 15,4-1-15,-9 2 0,-2 1 0,8 0 16,1-2-16,-4-1 0,-2 0 15,4 1-15,5 3 16,-9-2-16,-6 0 0,4 1 0,-2 1 16,-2-1-16,1 0 0,2-2 15,1-1 1,-5 0-16,-3 1 0,-4 2 0,0 1 16,-2 0-16,1-1 0,-4-1 0,-1 1 15,-2 0-15,-2-1 0,0-1 16,-2-1-16,0 0 0,-2 0 15,-1 2-15,1 1 0,-1 1 16,1-1-16,-1-1 0,-2 0 16,0 0-16,0 0 0,0 0 15,-4 4-15,-2-2 16,0-1-16,-3-2 0,0-1 0,1 1 16,2-1-16,0 1 0</inkml:trace>
  <inkml:trace contextRef="#ctx0" brushRef="#br0" timeOffset="160594.248">7455 15737 0,'0'0'16,"0"0"-16,0 0 0,0 0 16,-18-21-16,18 21 0,-24-16 15,7 7-15,-1 1 0,-6 0 16,-6 1-16,-15-3 0,-2 0 0,-7 2 16,-4 0-16,-20-2 0,-1 3 0,-19 2 15,-1 6-15,-15 3 16,3 0-16,-16 5 0,4 2 15,-37 10-15,22 2 0,18 5 0,12 5 16,16-2-16,8-2 0,1 11 16,-2 9-1,17-3-15,16 0 0,11-13 16,13-9-16,6 4 0,5 4 16,6-3-16,4-1 0,6 3 0,1 2 15,0-7-15,3-4 0,4 1 16,5-1-16,1 4 15,3 2-15,12-4 0,7-3 0,0-3 16,-2-1-16,14 5 0,9 2 16,-15-12-16,9-1 0,38 7 15,3-5-15,3 0 0,1 0 16,3-3-16,2-3 0,-7 2 0,-5 2 16,21 0-16,12 1 15,-11-3-15,-8 0 0,6-4 0,4-1 16,-4 6-16,-5 3 0,10-4 15,4-2-15,-10-2 0,-7 0 16,12-1-16,9-1 0,-13-3 16,-8-1-16,6-1 0,3 0 15,-10 1-15,-7 1 0,0-2 0,2-2 16,-10-3-16,-7-3 0,1-4 16,3-4-16,-12 1 0,-9 1 15,-2-5-15,0-3 0,-2-1 16,-3-1-16,-10-3 0,-7-1 15,-5 4-15,-5 2 0,5-1 16,1-1-16,-10 1 0,-6-1 16,-8 0-16,-2 0 0,-3 2 15,-2 0-15,-5-4 0,-4-4 16,-2 4-16,-2 3 0,-12-7 16,-9-1-16,-1 1 0,-1 3 0,-11-2 15,-8 1-15,2 4 0,2 3 16,-10-2-16,-5-2 0,0 3 15,0 1-15,-9 0 0,-6 1 16,2 1-16,3 1 0,-8-1 16,-7-1-16,5 4 0,3 3 0,-15-3 15,-10 0-15,9 4 0,7 0 16,-8 1-16,-5 0 16,10 2-16,5 1 0,1 4 0,1 2 15,4 2-15,5 2 0,0 1 16,0 0-16,13 0 0,7-1 15,-5 1-15,-3 0 16,6 0-16,7 2 0,5 1 0,5 1 16,5 1-16,2 3 0,6 2 15,3 1-15,5-1 0,0 0 0,1 5 16,1 3-16,2-4 0,4-2 16,-1-2-16,-3-3 15,7-1-15,3-3 0,3-1 0</inkml:trace>
  <inkml:trace contextRef="#ctx0" brushRef="#br0" timeOffset="243905.061">15632 12432 0,'0'0'0,"0"0"0,0 0 0,0 0 16,0 0-16,0 0 16,0 0-16,0 0 0,0 0 0,0 0 15,0 0-15,0 0 16,0 0-16,0 0 0,-27-2 15,27 2-15,0 0 0,0 0 16,0 0-16,-26 0 0,26 0 0,0 0 16,-32 3-16,15-3 0,-1 1 15,-3 0-15,-1 1 0,-3 0 16,-1-1-16,-3 2 0,-2 0 16,-11 0-16,1 1 0,-2 1 15,-2-1-15,-7 3 0,1 2 16,0-1-16,-1 0 0,-4 2 15,5-1-15,1 3 0,0 1 16,3-1-16,3-2 0,-2 0 0,1 0 16,0 3-16,5-2 0,2 3 15,0 1-15,4 0 0,3 1 16,2-1-16,4-2 0,3 1 16,2 0-16,3 2 15,1 1-15,4-2 0,1-1 0,3 0 16,2 0-16,2-1 0,2 0 0,3-2 15,3 0 1,1-3-16,3 0 0,-2 0 16,1-3-16,2 3 0,1 0 0,2 0 15,2-1-15,4 0 0,3 1 16,-1-2-16,-1-1 0,6 1 16,3-3-16,1 1 0,1 0 15,2 1-15,2 1 0,1 0 16,1-4-16,8 3 0,2 0 15,-2-1-15,-2 1 0,2 1 16,3 1-16,-1-3 0,-3 0 0,5-1 16,6 3-16,5 1 0,-4-3 15,5 1-15,7 0 0,-5-2 16,-1 1-16,13 0 0,2 1 16,-3 0-16,-3 0 0,38-2 15,-5-2-15,-11-1 0,-6 1 16,4 0-16,1 0 0,-5 0 15,-4 1-15,4 1 0,3 1 16,0-2-16,1 0 0,14 1 16,11 2-16,-22-2 0,-16-2 0,-1 1 15,-1 0-15,6 0 0,5 1 16,13 2-16,8 2 16,-6 0-16,-4-1 0,-1-1 15,1 0-15,-16-2 0,-8-1 0,4 2 16,3-2-16,2 1 0,3 0 15,2-1-15,2-1 0,-6-1 16,-2 0-16,15-7 16,10-4-16,5 1 15,4-1-15,-33 0 0,-20 3 0,8-1 16,5-3-16,-12 2 0,-4 2 16,3-6-16,2-5 0,-7 6 15,-5 3-15,2 1 0,2 1 16,-8-2-16,-5-3 0,-3-3 15,-3-1-15,-8 5 0,-4 3 0,-2-5 16,0-2-16,-9 3 0,-4 2 16,-4-2-16,-3-3 0,-3 2 15,-2 0-15,-10-5 0,-8-6 16,4 10-16,1 1 0,-13-3 16,-9-4-16,-4 2 0,-1 1 0,-12-2 15,-9-3-15,6 2 16,3 1-16,-47-11 0,-9 1 15,17 4-15,9 3 0,-18-5 16,-11-1-16,7 4 0,6 5 16,-4-1-16,-2-1 0,-1 7 0,-2 4 15,-2 1-15,0 1 16,1-1-16,5 1 0,-10 3 0,-6 3 16,2 2-16,2 3 0,-4 0 15,-2-1-15,5 1 0,5 1 0,-9 0 16,-5 1-16,5-3 15,2-2-15,-5 4 0,-3 3 16,8 3-16,7 1 0,-7-1 16,-4-2-16,9 3 0,7 2 0,-4-3 15,-4-2-15,9-3 0,6-2 16,6 1-16,3 1 0,9-1 16,3-1-16,8 2 0,3 0 15,13 0-15,9 0 0,-2-2 16,1 0-16,8 1 0,6 0 0,-4 3 15,-3 0-15,5 2 0,2 0 16,10-3-16,7-1 0,6-2 16</inkml:trace>
  <inkml:trace contextRef="#ctx0" brushRef="#br0" timeOffset="290173.3942">10444 15672 0,'0'0'0,"0"0"0,0 0 15,21-10-15,-21 10 0,0 0 16,23-8-16,-15 5 0,1 0 0,1 0 15,2 1-15,2 0 16,0 0-16,0 1 0,2 0 0,-2 0 16,0 0-16,2 0 0,1 1 15,8-1-15,1 1 0,-1 0 16,1 0-16,1-1 0,3 1 16,1-1-16,1 0 0,1 1 15,1-1-15,10 1 0,0-1 16,2 1-16,-1-1 0,1 0 15,0 1-15,11 0 0,-1 2 16,2-2-16,3 0 0,-3 0 0,-1 0 16,10 0-16,1 0 0,-1-2 15,1 0-15,10 0 0,1 0 16,-3 1-16,-1 0 0,35-2 16,-8-3-16,-8 0 0,-5 0 0,-3 0 15,-3 2-15,-6-6 0,-4 1 16,3 0-16,2 1 15,-6 0-15,-4 0 0,3-2 0,0-3 16,-1 5-16,-1 3 0,3 3 16,1 3-16,-3-2 0,0-2 15,1 0-15,3 0 0,-4 2 16,-4 3-16,0-2 0,0-1 16,-2 0-16,0 1 0,5 1 15,3 2-15,0 0 0,-2 0 0,4-1 16,3 1-16,-1-1 0,-1 1 15,5-2-15,1-1 0,-2-2 16,-3-1-16,4 4 0,3 3 16,-2-2-16,1-3 0,3 0 15,2 0-15,-2-1 0,-2-1 16,-1 0-16,2 2 0,-2-2 16,-2 1-16,5-1 0,2 0 15,-4 4-15,-3 2 0,4-4 16,2-2-16,-2 0 0,-4 1 0,7 0 15,4 2-15,-9-1 0,-4-1 16,2 1-16,3-2 0,-5 0 16,-2 2-16,4 1 0,1 2 15,-4-4-15,-3-2 0,4 3 16,4 3-16,-4 1 0,-2 1 0,4-2 16,1-1-16,-1 0 15,-2 1-15,2-2 0,3 0 16,-2 1-16,-2 2 0,1 1 0,3 2 15,-3-1-15,-3 0 0,2-1 16,2-2-16,-3 0 0,-2-1 16,1 3-16,1 2 0,-6-1 15,-4 1-15,1-3 0,0-1 16,-6 1-16,-5 1 0,2-1 16,-2 0-16,-5-1 0,-4 0 0,-5 2 15,-4 0-15,-2-4 0,0-1 16,-10 2-16,-6 3 15,-5-1-15,-4 0 0,-5-1 0,-3-1 16,-2 0-16,-3-1 0,-9 0 16,-2-1-16,-7-1 0,-6 0 15,8 1-15,5 0 0,3 0 16</inkml:trace>
  <inkml:trace contextRef="#ctx0" brushRef="#br0" timeOffset="290938.8785">14877 16087 0,'0'0'16,"0"0"-16,0 0 0,0 0 0,0 0 16,-28 10-16,28-10 15,-26 8-15,26-8 0,-35 7 16,10-3-16,-1 0 0,-2 2 16,-13-1-16,-3 1 0,-6-2 0,-4-1 15,-16-2-15,-3 0 0,-14-1 16,1 0-16,-13 1 0,1 1 15,2 0-15,2-1 0,-17 3 16,-3 2-16,-35 1 0,20 1 16,10 1-16,7 3 0,8-2 15,6 0-15,4 1 0,4 0 16,2 2-16,1 2 0,1-4 16,0-3-16,2-4 0,2-1 0,-8 1 15,-6 0-15,8 0 0,4 1 16,-3-4-16,-3-4 15,2 2-15,2-1 0,0-2 0,0 0 16,8-2-16,7 0 0,-11 3 16,-5 1-16,5-2 0,4 0 0,6 3 15,5 4-15,5-2 16,5 0-16,0-5 0,0-3 16,12 3-16,8 3 0,-1 1 15,1 0-15,4-1 0,2-1 0,8 2 16,5 2-16,3-1 0,1-1 15,0-1-15,-1 1 0,1 0 16,2 0-16,0 0 0,0 1 16,8 0-16,0 1 0,0 0 15,-2 0-15,2-1 0,1-1 0,0 0 16,1 0-16,2 0 0</inkml:trace>
  <inkml:trace contextRef="#ctx0" brushRef="#br0" timeOffset="358959.7187">13267 6202 0,'0'0'0,"0"0"0,0 0 16,0 0-16,28 4 0,-28-4 0,27 9 15,-11-2-15,-1 2 0,0 4 16,1 4-16,-2 0 0,-2-2 16,3 2-16,-4-2 0,-1-3 15</inkml:trace>
  <inkml:trace contextRef="#ctx0" brushRef="#br0" timeOffset="359990.1718">13020 6661 0,'0'0'15,"0"0"-15,0 0 0,0 0 0,0 0 16,0 0-16,25 5 16,-25-5-16,43-3 0,-11-2 15,7-1-15,2-2 0,1 0 0,14-3 16,2 0-16,8-1 0,-5 2 15,0 0-15,-11 2 0,-11 3 16,-10 1-16,-12 8 0,-8 2 16,-13 6-16,-11 1 0,-18 8 15,-13 4-15,-6 3 0,-3 2 0,-15 12 16,-5 5-16,11-2 0,7-1 16,-1 2-16,4-4 15,-1 3-15,17-13 0,17-13 0,11-7 16,7-4-16,4-5 0,9-7 15,7-6-15,4 0 0,5-3 16,5-2-16,2-2 0,1-3 0,1-1 16,1-2-16,-1 0 15,-2 1-15,-1 3 0,-4 3 0,-4 4 16,-4 4-16,-4 6 0,-1 7 16,-3 4-16,-3 5 0,-3 1 15,0 6-15,-2 8 0,-1 1 16,-1 0-16,-2 3 0,-2 4 15,1-3-15,1-2 0,0 2 16,0-3-16,-1-9 0,-1-6 0,1-8 16,0-2-16,1-6 15,0 0-15,-2-8 0,-2-4 16,1-1-16,0-3 0,-1-4 0,1-4 16,0-4-16,1-4 0,0 2 15,1 0-15,1 7 0,0 6 0,0-1 16,1 2-16,2 5 15,1 1-15,9 1 0,8 1 16,3 1-16,3 1 0,8-2 16,8-1-16,4 1 0,0 1 0,12-1 15,2 0-15,-5-1 16,-3 0-16,2 1 0,-5 1 0,-6 3 16,-4 1-16,-8-2 0,-6 2 15,-6-1-15,-6 1 0,-3 2 16,-3-1-16,-2 5 0,-3 2 15,-1 2-15,0 4 0,-1 1 16,1 0-16,-4 6 0,0 4 16,2 0-16,1-1 0,2-1 15,-1 2-15,0-3 0,1 0 0,2-2 16,1 0-16,1-3 0,-2-1 16,2-3-16,1-2 15,-3-1-15,0-1 0,-2-2 0,-1-1 16,0 0-16,1 0 0,-3-3 15,-3-1-15,-1-3 0,-3-2 16,-3-3-16,-3-6 0,-1 0 16,-2-3-16,3-3 0,1-5 15,2 2-15,2-2 0,1 1 16,1 5-16,2 5 0,1 2 0,1 4 16,4 4-16,0 4 0,2 1 15,2 4-15,-2 6 0,-1 2 16,-2 3-16,-2 4 0,-3 4 15,-3 2-15,0-1 0,-7 10 16,-1 2-16,0-2 0,-2 0 0,-3-1 16,-3-2-16,-3 1 0,-1-4 15,-2-4-15,-1-2 16,-1-3-16,0-2 0,2-3 0,2-6 16,2-2-16,3-4 0,2-11 15,2-9-15,2 4 0,5 3 0,2 2 16</inkml:trace>
  <inkml:trace contextRef="#ctx0" brushRef="#br0" timeOffset="360256.9282">14899 6672 0,'0'0'0,"10"-1"0,4 0 16,2-1-16,2 1 0,9 2 0,3 1 16,0-2-16,0 0 0,7 2 15,1 3-15,-4 0 0,-2-1 0,-1 3 16,-7 0-16,-8-1 15,-5-2-15,-3-1 0,0 0 16,-1-1-16</inkml:trace>
  <inkml:trace contextRef="#ctx0" brushRef="#br0" timeOffset="360407.9313">14832 6942 0,'0'0'0,"0"0"0,0 0 16,35-2-16,-35 2 0,43-5 0,-16 3 15,4-2-15,3 2 0,8-1 16,0 0-16,-3 2 0,-4-1 16,0 1-16,-6 0 0,-6 1 15</inkml:trace>
  <inkml:trace contextRef="#ctx0" brushRef="#br0" timeOffset="360590.4278">14803 7202 0,'0'0'0,"0"0"0,0 0 16,0 0-16,33-1 0,-33 1 16,48-4-16,-16 1 0,4 0 15,1 1-15,3-1 0,10 1 16,0 1-16,6-3 0,-5 0 16,-10 1-16,-8 1 0,-6-1 15</inkml:trace>
  <inkml:trace contextRef="#ctx0" brushRef="#br0" timeOffset="361189.4402">13783 7670 0,'0'0'16,"-20"0"-16,-7 0 0,-14-2 15,-13-1-15,-22-6 0,-21-4 0,-6-6 16,9-3-16,-36-23 0,16-5 15,21-1-15,16-1 0,10-7 16,6-7-16,17 4 0,11 1 0,14-10 16,10-10-16,8 6 15,7 4-15,22-10 0,16-10 16,7 5-16,4 3 0,30-10 0,21-7 16,2 17-16,0 10 0,32 1 15,20-1-15,-4 14 0,-2 10 16,21 11-16,17 8 0,-10 12 15,-7 8-15,14 22 0,10 15 16,-25 10-16,-15 6 0,1 22 16,1 16-16,-29-1 0,-18-1 0,-16 14 15,-11 10-15,-22-10 0,-15-7 16,-24 7-16,-16 4 0,-18-8 16,-9-4-16,-25 3 15,-17 1-15,-6-9 0,-5-5 0,-35-6 16,-23-2-16,1-9 0,0-6 15,-20-1-15,-16-1 0,10-10 16,8-4-16,-7-6 0,-5-2 16,17-7-16,11-3 0,18-12 15,13-6-15,29-9 0,22-8 0,15 6 16,10 2-16,7 3 0</inkml:trace>
  <inkml:trace contextRef="#ctx0" brushRef="#br0" timeOffset="361439.6869">16315 6901 0,'0'0'0,"34"-8"16,11-1-16,4 0 0,5 1 16,27-1-16,23-2 0,28 3 15,20 3-15,66 6 0,-14 4 16,-63-1-16,-44-1 0,-31-1 0</inkml:trace>
  <inkml:trace contextRef="#ctx0" brushRef="#br0" timeOffset="362639.4197">17057 6439 0,'0'0'16,"31"5"-16,3 1 0,11 4 16,3 0-16,21 8 0,22 6 15,6 5-15,-7 0 0,28 19 16,-20 0-16,-27-7 0,-19-4 0,-27 0 16,-18 0-16,-21-5 0,-13-3 15,-33 4-15,-22 2 0,-14 0 16,-8-2-16,-37 16 0,-27 8 15,3 3-15,0 2 0,51-19 0,36-14 16,25-9-16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customXml" Target="../ink/ink8.xm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customXml" Target="../ink/ink10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19.emf"/><Relationship Id="rId4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5" Type="http://schemas.openxmlformats.org/officeDocument/2006/relationships/image" Target="../media/image23.emf"/><Relationship Id="rId4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.emf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29.emf"/><Relationship Id="rId4" Type="http://schemas.openxmlformats.org/officeDocument/2006/relationships/customXml" Target="../ink/ink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2.emf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3.emf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4.emf"/><Relationship Id="rId5" Type="http://schemas.openxmlformats.org/officeDocument/2006/relationships/customXml" Target="../ink/ink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5.emf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6.emf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7.emf"/><Relationship Id="rId4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1364615"/>
            <a:ext cx="9799200" cy="2570400"/>
          </a:xfrm>
        </p:spPr>
        <p:txBody>
          <a:bodyPr/>
          <a:lstStyle/>
          <a:p>
            <a:r>
              <a:rPr lang="zh-CN" altLang="zh-CN">
                <a:solidFill>
                  <a:srgbClr val="FF0000"/>
                </a:solidFill>
              </a:rPr>
              <a:t>济南期末统考成绩分析</a:t>
            </a:r>
            <a:br>
              <a:rPr lang="zh-CN" altLang="zh-CN">
                <a:solidFill>
                  <a:srgbClr val="FF0000"/>
                </a:solidFill>
              </a:rPr>
            </a:br>
            <a:r>
              <a:rPr lang="zh-CN" altLang="zh-CN">
                <a:solidFill>
                  <a:srgbClr val="FF0000"/>
                </a:solidFill>
              </a:rPr>
              <a:t>及下一步的行动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25120"/>
            <a:ext cx="10968990" cy="592455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201_175013_edit_1425521857985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53555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305280" y="721080"/>
              <a:ext cx="6370200" cy="51069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920" y="711720"/>
                <a:ext cx="6388920" cy="5125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226060"/>
            <a:ext cx="10968990" cy="602361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样卷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51525" cy="6858000"/>
          </a:xfrm>
          <a:prstGeom prst="rect">
            <a:avLst/>
          </a:prstGeom>
        </p:spPr>
      </p:pic>
      <p:pic>
        <p:nvPicPr>
          <p:cNvPr id="5" name="图片 4" descr="样卷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820" y="0"/>
            <a:ext cx="5965190" cy="6858000"/>
          </a:xfrm>
          <a:prstGeom prst="rect">
            <a:avLst/>
          </a:prstGeom>
        </p:spPr>
      </p:pic>
      <p:pic>
        <p:nvPicPr>
          <p:cNvPr id="6" name="图片 5" descr="Screenshot_20260201_182447_com.tencent.mm_edit_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790" y="53340"/>
            <a:ext cx="5962650" cy="66255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163440" y="1204920"/>
              <a:ext cx="7184880" cy="48380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080" y="1195560"/>
                <a:ext cx="7203600" cy="48567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36880"/>
            <a:ext cx="10968990" cy="581279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样卷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6880" cy="6858000"/>
          </a:xfrm>
          <a:prstGeom prst="rect">
            <a:avLst/>
          </a:prstGeom>
        </p:spPr>
      </p:pic>
      <p:pic>
        <p:nvPicPr>
          <p:cNvPr id="5" name="图片 4" descr="IMG_20260201_2040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97475" y="320040"/>
            <a:ext cx="6858635" cy="62191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66600" y="288720"/>
              <a:ext cx="11405880" cy="53906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40" y="279360"/>
                <a:ext cx="11424600" cy="54093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48310"/>
            <a:ext cx="10968990" cy="5801360"/>
          </a:xfrm>
        </p:spPr>
        <p:txBody>
          <a:bodyPr/>
          <a:lstStyle/>
          <a:p>
            <a:pPr marL="0" indent="0">
              <a:buNone/>
            </a:pPr>
            <a:endParaRPr lang="en-US" altLang="zh-CN"/>
          </a:p>
        </p:txBody>
      </p:sp>
      <p:pic>
        <p:nvPicPr>
          <p:cNvPr id="4" name="图片 3" descr="IMG_20260201_2053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93765" cy="6858000"/>
          </a:xfrm>
          <a:prstGeom prst="rect">
            <a:avLst/>
          </a:prstGeom>
        </p:spPr>
      </p:pic>
      <p:pic>
        <p:nvPicPr>
          <p:cNvPr id="5" name="图片 4" descr="IMG_20260201_2053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63565" y="330200"/>
            <a:ext cx="6858635" cy="6197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87350"/>
            <a:ext cx="10968990" cy="5862320"/>
          </a:xfrm>
          <a:ln>
            <a:solidFill>
              <a:schemeClr val="accent1"/>
            </a:solidFill>
          </a:ln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zh-CN" altLang="en-US">
                <a:solidFill>
                  <a:srgbClr val="FF0000"/>
                </a:solidFill>
              </a:rPr>
              <a:t>读后续写</a:t>
            </a:r>
            <a:r>
              <a:rPr lang="en-US" altLang="zh-CN">
                <a:solidFill>
                  <a:srgbClr val="FF0000"/>
                </a:solidFill>
              </a:rPr>
              <a:t>21</a:t>
            </a:r>
            <a:r>
              <a:rPr lang="zh-CN" altLang="en-US">
                <a:solidFill>
                  <a:srgbClr val="FF0000"/>
                </a:solidFill>
              </a:rPr>
              <a:t>分以上，全年级</a:t>
            </a:r>
            <a:r>
              <a:rPr lang="en-US" altLang="zh-CN">
                <a:solidFill>
                  <a:srgbClr val="FF0000"/>
                </a:solidFill>
              </a:rPr>
              <a:t>160</a:t>
            </a:r>
            <a:r>
              <a:rPr lang="zh-CN" altLang="en-US">
                <a:solidFill>
                  <a:srgbClr val="FF0000"/>
                </a:solidFill>
              </a:rPr>
              <a:t>人（</a:t>
            </a:r>
            <a:r>
              <a:rPr lang="en-US" altLang="zh-CN">
                <a:solidFill>
                  <a:srgbClr val="FF0000"/>
                </a:solidFill>
              </a:rPr>
              <a:t>160^23=7</a:t>
            </a:r>
            <a:r>
              <a:rPr lang="zh-CN" altLang="en-US">
                <a:solidFill>
                  <a:srgbClr val="FF0000"/>
                </a:solidFill>
              </a:rPr>
              <a:t>人</a:t>
            </a:r>
            <a:r>
              <a:rPr lang="en-US" altLang="zh-CN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1:6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2:11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3:8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4:10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5:15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6:12</a:t>
            </a:r>
          </a:p>
          <a:p>
            <a:pPr marL="0" indent="0">
              <a:buNone/>
            </a:pPr>
            <a:r>
              <a:rPr lang="zh-CN" altLang="en-US">
                <a:solidFill>
                  <a:srgbClr val="FF0000"/>
                </a:solidFill>
              </a:rPr>
              <a:t>读后续写</a:t>
            </a:r>
            <a:r>
              <a:rPr lang="en-US" altLang="zh-CN">
                <a:solidFill>
                  <a:srgbClr val="FF0000"/>
                </a:solidFill>
              </a:rPr>
              <a:t>17.5</a:t>
            </a:r>
            <a:r>
              <a:rPr lang="zh-CN" altLang="en-US">
                <a:solidFill>
                  <a:srgbClr val="FF0000"/>
                </a:solidFill>
              </a:rPr>
              <a:t>分以下，全年级</a:t>
            </a:r>
            <a:r>
              <a:rPr lang="en-US" altLang="zh-CN">
                <a:solidFill>
                  <a:srgbClr val="FF0000"/>
                </a:solidFill>
              </a:rPr>
              <a:t>400</a:t>
            </a:r>
            <a:r>
              <a:rPr lang="zh-CN" altLang="en-US">
                <a:solidFill>
                  <a:srgbClr val="FF0000"/>
                </a:solidFill>
              </a:rPr>
              <a:t>人（</a:t>
            </a:r>
            <a:r>
              <a:rPr lang="en-US" altLang="zh-CN">
                <a:solidFill>
                  <a:srgbClr val="FF0000"/>
                </a:solidFill>
              </a:rPr>
              <a:t>400^23=17)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1:16(</a:t>
            </a:r>
            <a:r>
              <a:rPr lang="zh-CN" altLang="en-US">
                <a:solidFill>
                  <a:schemeClr val="tx1"/>
                </a:solidFill>
              </a:rPr>
              <a:t>最低</a:t>
            </a:r>
            <a:r>
              <a:rPr lang="en-US" altLang="zh-CN">
                <a:solidFill>
                  <a:schemeClr val="tx1"/>
                </a:solidFill>
              </a:rPr>
              <a:t>0</a:t>
            </a:r>
            <a:r>
              <a:rPr lang="zh-CN" altLang="en-US">
                <a:solidFill>
                  <a:schemeClr val="tx1"/>
                </a:solidFill>
              </a:rPr>
              <a:t>分</a:t>
            </a:r>
            <a:r>
              <a:rPr lang="en-US" altLang="zh-CN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2:8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3:10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4:16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5:7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6:5</a:t>
            </a:r>
          </a:p>
          <a:p>
            <a:pPr marL="0" indent="0">
              <a:buNone/>
            </a:pPr>
            <a:endParaRPr lang="en-US" altLang="zh-CN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93440" y="3890160"/>
              <a:ext cx="1380960" cy="658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080" y="3880800"/>
                <a:ext cx="1399680" cy="84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样卷3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34735" cy="6858000"/>
          </a:xfrm>
          <a:prstGeom prst="rect">
            <a:avLst/>
          </a:prstGeom>
        </p:spPr>
      </p:pic>
      <p:pic>
        <p:nvPicPr>
          <p:cNvPr id="5" name="图片 4" descr="IMG_20260201_2117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1190" y="386715"/>
            <a:ext cx="6666865" cy="58934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样卷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9895" y="0"/>
            <a:ext cx="636397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3440" y="274320"/>
              <a:ext cx="5692320" cy="64576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80" y="264960"/>
                <a:ext cx="5711040" cy="6476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20260202_0808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图片 4" descr="IMG_20260202_0816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6365" y="-2667000"/>
            <a:ext cx="6859905" cy="121907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20260202_073343_edit_1635830758323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48425" cy="6858000"/>
          </a:xfrm>
          <a:prstGeom prst="rect">
            <a:avLst/>
          </a:prstGeom>
        </p:spPr>
      </p:pic>
      <p:pic>
        <p:nvPicPr>
          <p:cNvPr id="5" name="图片 4" descr="IMG_20260202_074651_edit_1632066547948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060" y="0"/>
            <a:ext cx="574294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20260202_075028_edit_1628696929079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1700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32105"/>
            <a:ext cx="10968990" cy="5917565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4" name="表格 3"/>
          <p:cNvGraphicFramePr/>
          <p:nvPr/>
        </p:nvGraphicFramePr>
        <p:xfrm>
          <a:off x="438150" y="332105"/>
          <a:ext cx="11252835" cy="6005195"/>
        </p:xfrm>
        <a:graphic>
          <a:graphicData uri="http://schemas.openxmlformats.org/drawingml/2006/table">
            <a:tbl>
              <a:tblPr/>
              <a:tblGrid>
                <a:gridCol w="1022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0294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行政班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客观题成绩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主观题成绩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科目成绩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班级排名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学校排名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总排名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第三部分第二节语篇填空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第四部分第一节应用文写作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第四部分第二节读后续写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樊舜予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曲华政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刘晓泽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刘姝嘉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王术权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王欣禾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马远贺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刘若言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孙宇轩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张奕信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王子涵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周逸轩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马菲阳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姜粟予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秦子希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张炘钺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张子墨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张云皓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韩卓言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李彦辰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田润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63400" y="1228680"/>
              <a:ext cx="10973160" cy="32176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040" y="1219320"/>
                <a:ext cx="10991880" cy="3236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74650"/>
            <a:ext cx="10968990" cy="58750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r>
              <a:rPr lang="zh-CN" alt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下一步的加强点：</a:t>
            </a:r>
          </a:p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r>
              <a:rPr lang="en-US" altLang="zh-CN" sz="2000">
                <a:solidFill>
                  <a:schemeClr val="tx1"/>
                </a:solidFill>
              </a:rPr>
              <a:t>1. </a:t>
            </a:r>
            <a:r>
              <a:rPr lang="zh-CN" altLang="en-US" sz="2000">
                <a:solidFill>
                  <a:schemeClr val="tx1"/>
                </a:solidFill>
              </a:rPr>
              <a:t>限时刷阅读（</a:t>
            </a:r>
            <a:r>
              <a:rPr lang="en-US" altLang="zh-CN" sz="2000">
                <a:solidFill>
                  <a:schemeClr val="tx1"/>
                </a:solidFill>
              </a:rPr>
              <a:t>5</a:t>
            </a:r>
            <a:r>
              <a:rPr lang="zh-CN" altLang="en-US" sz="2000">
                <a:solidFill>
                  <a:schemeClr val="tx1"/>
                </a:solidFill>
              </a:rPr>
              <a:t>篇</a:t>
            </a:r>
            <a:r>
              <a:rPr lang="en-US" altLang="zh-CN" sz="2000">
                <a:solidFill>
                  <a:schemeClr val="tx1"/>
                </a:solidFill>
              </a:rPr>
              <a:t>25</a:t>
            </a:r>
            <a:r>
              <a:rPr lang="zh-CN" altLang="en-US" sz="2000">
                <a:solidFill>
                  <a:schemeClr val="tx1"/>
                </a:solidFill>
              </a:rPr>
              <a:t>分钟，最多</a:t>
            </a:r>
            <a:r>
              <a:rPr lang="en-US" altLang="zh-CN" sz="2000">
                <a:solidFill>
                  <a:schemeClr val="tx1"/>
                </a:solidFill>
              </a:rPr>
              <a:t>30</a:t>
            </a:r>
            <a:r>
              <a:rPr lang="zh-CN" altLang="en-US" sz="2000">
                <a:solidFill>
                  <a:schemeClr val="tx1"/>
                </a:solidFill>
              </a:rPr>
              <a:t>分钟）；</a:t>
            </a:r>
          </a:p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r>
              <a:rPr lang="en-US" altLang="zh-CN" sz="2000">
                <a:solidFill>
                  <a:schemeClr val="tx1"/>
                </a:solidFill>
              </a:rPr>
              <a:t>2. </a:t>
            </a:r>
            <a:r>
              <a:rPr lang="zh-CN" altLang="en-US" sz="2000">
                <a:solidFill>
                  <a:schemeClr val="tx1"/>
                </a:solidFill>
              </a:rPr>
              <a:t>认真背单词（包含用法、一词多义），配合刷语篇填空，力争语篇填空不丢分；</a:t>
            </a:r>
          </a:p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r>
              <a:rPr lang="en-US" altLang="zh-CN" sz="2000">
                <a:solidFill>
                  <a:schemeClr val="tx1"/>
                </a:solidFill>
              </a:rPr>
              <a:t>3. </a:t>
            </a:r>
            <a:r>
              <a:rPr lang="zh-CN" altLang="en-US" sz="2000">
                <a:solidFill>
                  <a:schemeClr val="tx1"/>
                </a:solidFill>
              </a:rPr>
              <a:t>作文好好练字。作文最重要的点是</a:t>
            </a:r>
            <a:r>
              <a:rPr lang="zh-CN" altLang="en-US" sz="20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千万别跑题，要出现关键词，用词符合人设，别夸张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CN" altLang="en-US" sz="20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不要老套模板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CN" altLang="en-US" sz="2000" b="1" u="sng">
                <a:solidFill>
                  <a:schemeClr val="tx1"/>
                </a:solidFill>
              </a:rPr>
              <a:t>不出错最重要</a:t>
            </a:r>
            <a:r>
              <a:rPr lang="zh-CN" altLang="en-US" sz="2000">
                <a:solidFill>
                  <a:schemeClr val="tx1"/>
                </a:solidFill>
              </a:rPr>
              <a:t>。</a:t>
            </a:r>
          </a:p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r>
              <a:rPr lang="en-US" altLang="zh-CN" sz="2000">
                <a:solidFill>
                  <a:schemeClr val="tx1"/>
                </a:solidFill>
              </a:rPr>
              <a:t>4. </a:t>
            </a:r>
            <a:r>
              <a:rPr lang="zh-CN" altLang="en-US" sz="2000">
                <a:solidFill>
                  <a:schemeClr val="tx1"/>
                </a:solidFill>
              </a:rPr>
              <a:t>行善积德。日行一善，莫问前程。</a:t>
            </a:r>
          </a:p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r>
              <a:rPr lang="en-US" altLang="zh-CN" sz="2000">
                <a:solidFill>
                  <a:schemeClr val="tx1"/>
                </a:solidFill>
              </a:rPr>
              <a:t>5. </a:t>
            </a:r>
            <a:r>
              <a:rPr lang="zh-CN" altLang="en-US" sz="2000">
                <a:solidFill>
                  <a:schemeClr val="tx1"/>
                </a:solidFill>
              </a:rPr>
              <a:t>年后的一周两考一定要态度端正，用正规考试的态度对待。</a:t>
            </a:r>
          </a:p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endParaRPr lang="zh-CN" altLang="en-US" sz="2000">
              <a:solidFill>
                <a:schemeClr val="tx1"/>
              </a:solidFill>
            </a:endParaRPr>
          </a:p>
          <a:p>
            <a:pPr marL="0" indent="0" algn="just">
              <a:lnSpc>
                <a:spcPts val="3500"/>
              </a:lnSpc>
              <a:spcAft>
                <a:spcPts val="0"/>
              </a:spcAft>
              <a:buNone/>
            </a:pPr>
            <a:r>
              <a:rPr lang="zh-CN" altLang="en-US" sz="2000">
                <a:solidFill>
                  <a:schemeClr val="tx1"/>
                </a:solidFill>
              </a:rPr>
              <a:t>同学们忙活了一个学期了，不管成绩自己满意不满意，都别太难过，别瞧不起自己，好好过年，年后又是一场恶战！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699920" y="2071440"/>
              <a:ext cx="6357240" cy="15876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0560" y="2062080"/>
                <a:ext cx="6375960" cy="16063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17195"/>
            <a:ext cx="10968990" cy="5832475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5" name="表格 4"/>
          <p:cNvGraphicFramePr/>
          <p:nvPr/>
        </p:nvGraphicFramePr>
        <p:xfrm>
          <a:off x="710565" y="551815"/>
          <a:ext cx="10726420" cy="5537835"/>
        </p:xfrm>
        <a:graphic>
          <a:graphicData uri="http://schemas.openxmlformats.org/drawingml/2006/table">
            <a:tbl>
              <a:tblPr/>
              <a:tblGrid>
                <a:gridCol w="973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7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3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17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5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班级名称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考试人数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[150,140]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(140,130]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(130,120]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累计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累计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累计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1145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975680" y="94680"/>
              <a:ext cx="5640840" cy="66081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6320" y="85320"/>
                <a:ext cx="5659560" cy="6626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56870"/>
            <a:ext cx="10968990" cy="589280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4" name="表格 3"/>
          <p:cNvGraphicFramePr/>
          <p:nvPr/>
        </p:nvGraphicFramePr>
        <p:xfrm>
          <a:off x="689610" y="468630"/>
          <a:ext cx="10784840" cy="5737860"/>
        </p:xfrm>
        <a:graphic>
          <a:graphicData uri="http://schemas.openxmlformats.org/drawingml/2006/table">
            <a:tbl>
              <a:tblPr/>
              <a:tblGrid>
                <a:gridCol w="98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周逸轩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刘钧天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刘昊宸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135.5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孙义哲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赵博晨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刘一丁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张彭玥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顾彦聪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刘紫涵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付桂娴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胡先源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566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孙德榛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566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毛跃然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642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李国豪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李维皓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贺梓桓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张祎哲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姜皓然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646280" y="525960"/>
              <a:ext cx="8912520" cy="5373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6920" y="516600"/>
                <a:ext cx="8931240" cy="53924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186690" y="285750"/>
          <a:ext cx="11860530" cy="6429375"/>
        </p:xfrm>
        <a:graphic>
          <a:graphicData uri="http://schemas.openxmlformats.org/drawingml/2006/table">
            <a:tbl>
              <a:tblPr/>
              <a:tblGrid>
                <a:gridCol w="1078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王子涵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姜粟予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李梓臻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尹佳琪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杨小菡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刘承浩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陈沐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李炳辰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陈卓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焦天骄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李林璐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乔宏梁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魏家祺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王一诺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姜雨辰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谭盼盼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崔荣桓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566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段博骞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642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朱欣宜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642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王之翼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汪子淳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王昊宇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刘林航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李宇轩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袁钰晴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48310"/>
            <a:ext cx="10968990" cy="580136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673100" y="594360"/>
          <a:ext cx="10872470" cy="5577840"/>
        </p:xfrm>
        <a:graphic>
          <a:graphicData uri="http://schemas.openxmlformats.org/drawingml/2006/table">
            <a:tbl>
              <a:tblPr/>
              <a:tblGrid>
                <a:gridCol w="77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972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行政班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考试人数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最高分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最低分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客观平均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主观平均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平均分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超均率</a:t>
                      </a:r>
                      <a:r>
                        <a:rPr lang="en-US" altLang="zh-CN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(%)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优秀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良好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优秀率</a:t>
                      </a:r>
                      <a:r>
                        <a:rPr lang="en-US" altLang="zh-CN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(%)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良好率</a:t>
                      </a:r>
                      <a:r>
                        <a:rPr lang="en-US" altLang="zh-CN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(%)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名次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86.39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43.43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129.81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10.21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70.83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95.83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85.29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128.77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9.33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63.27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100.00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84.80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42.80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127.60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8.34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62.79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86.05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85.04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42.23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127.27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8.06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54.00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94.00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41.62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126.79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7.65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57.45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95.74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41.38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125.88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52.17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91.30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503360" y="576360"/>
              <a:ext cx="7668360" cy="59475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4000" y="567000"/>
                <a:ext cx="7687080" cy="59662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63220"/>
            <a:ext cx="10968990" cy="588645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4" name="表格 3"/>
          <p:cNvGraphicFramePr/>
          <p:nvPr/>
        </p:nvGraphicFramePr>
        <p:xfrm>
          <a:off x="693420" y="439420"/>
          <a:ext cx="10789920" cy="5750560"/>
        </p:xfrm>
        <a:graphic>
          <a:graphicData uri="http://schemas.openxmlformats.org/drawingml/2006/table">
            <a:tbl>
              <a:tblPr/>
              <a:tblGrid>
                <a:gridCol w="89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210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班級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考生人数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总分平均分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客观题平均分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主观题平均分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听力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阅读一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阅读二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语言运用一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语言运用二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应用文写作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读后续写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满分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0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37.5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125.88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41.38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27.62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31.9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11.85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11.24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17.95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127.6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84.8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27.77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31.28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12.15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11.57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126.79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41.62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28.09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32.13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13.26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12.03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10.77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18.82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127.27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85.04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42.23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28.08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31.6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13.46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11.41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18.52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128.77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85.29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28.5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31.17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12.35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13.27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12.92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11.11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19.45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129.81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86.39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43.43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28.47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32.29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12.19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13.44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12.53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11.39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19.51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256720" y="1668600"/>
              <a:ext cx="6404040" cy="47001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7360" y="1659240"/>
                <a:ext cx="6422760" cy="4718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24180"/>
            <a:ext cx="10968990" cy="5825490"/>
          </a:xfrm>
          <a:ln>
            <a:solidFill>
              <a:schemeClr val="accent1"/>
            </a:solidFill>
          </a:ln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zh-CN" altLang="en-US">
                <a:solidFill>
                  <a:srgbClr val="FF0000"/>
                </a:solidFill>
              </a:rPr>
              <a:t>语篇填空年级全对人数：</a:t>
            </a:r>
            <a:r>
              <a:rPr lang="en-US" altLang="zh-CN">
                <a:solidFill>
                  <a:srgbClr val="FF0000"/>
                </a:solidFill>
              </a:rPr>
              <a:t>106</a:t>
            </a:r>
            <a:r>
              <a:rPr lang="zh-CN" altLang="en-US">
                <a:solidFill>
                  <a:srgbClr val="FF0000"/>
                </a:solidFill>
              </a:rPr>
              <a:t>人（</a:t>
            </a:r>
            <a:r>
              <a:rPr lang="en-US" altLang="zh-CN">
                <a:solidFill>
                  <a:srgbClr val="FF0000"/>
                </a:solidFill>
              </a:rPr>
              <a:t>23</a:t>
            </a:r>
            <a:r>
              <a:rPr lang="zh-CN" altLang="en-US">
                <a:solidFill>
                  <a:srgbClr val="FF0000"/>
                </a:solidFill>
              </a:rPr>
              <a:t>个班级，平均每班</a:t>
            </a:r>
            <a:r>
              <a:rPr lang="en-US" altLang="zh-CN">
                <a:solidFill>
                  <a:srgbClr val="FF0000"/>
                </a:solidFill>
              </a:rPr>
              <a:t>4.6</a:t>
            </a:r>
            <a:r>
              <a:rPr lang="zh-CN" altLang="en-US">
                <a:solidFill>
                  <a:srgbClr val="FF0000"/>
                </a:solidFill>
              </a:rPr>
              <a:t>人）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9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9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11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15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10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zh-CN" altLang="en-US">
                <a:solidFill>
                  <a:srgbClr val="FF0000"/>
                </a:solidFill>
              </a:rPr>
              <a:t>语篇填空年级低于</a:t>
            </a:r>
            <a:r>
              <a:rPr lang="en-US" altLang="zh-CN">
                <a:solidFill>
                  <a:srgbClr val="FF0000"/>
                </a:solidFill>
              </a:rPr>
              <a:t>12</a:t>
            </a:r>
            <a:r>
              <a:rPr lang="zh-CN" altLang="en-US">
                <a:solidFill>
                  <a:srgbClr val="FF0000"/>
                </a:solidFill>
              </a:rPr>
              <a:t>分人数：</a:t>
            </a:r>
            <a:r>
              <a:rPr lang="en-US" altLang="zh-CN">
                <a:solidFill>
                  <a:srgbClr val="FF0000"/>
                </a:solidFill>
              </a:rPr>
              <a:t>580</a:t>
            </a:r>
            <a:r>
              <a:rPr lang="zh-CN" altLang="en-US">
                <a:solidFill>
                  <a:srgbClr val="FF0000"/>
                </a:solidFill>
              </a:rPr>
              <a:t>人（</a:t>
            </a:r>
            <a:r>
              <a:rPr lang="en-US" altLang="zh-CN">
                <a:solidFill>
                  <a:srgbClr val="FF0000"/>
                </a:solidFill>
              </a:rPr>
              <a:t>23</a:t>
            </a:r>
            <a:r>
              <a:rPr lang="zh-CN" altLang="en-US">
                <a:solidFill>
                  <a:srgbClr val="FF0000"/>
                </a:solidFill>
              </a:rPr>
              <a:t>个班级，平均每班</a:t>
            </a:r>
            <a:r>
              <a:rPr lang="en-US" altLang="zh-CN">
                <a:solidFill>
                  <a:srgbClr val="FF0000"/>
                </a:solidFill>
              </a:rPr>
              <a:t>25</a:t>
            </a:r>
            <a:r>
              <a:rPr lang="zh-CN" altLang="en-US">
                <a:solidFill>
                  <a:srgbClr val="FF0000"/>
                </a:solidFill>
              </a:rPr>
              <a:t>人）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12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7.5</a:t>
            </a:r>
            <a:r>
              <a:rPr lang="zh-CN" altLang="en-US">
                <a:solidFill>
                  <a:schemeClr val="tx1"/>
                </a:solidFill>
              </a:rPr>
              <a:t>分，</a:t>
            </a: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人）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12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分</a:t>
            </a: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人，</a:t>
            </a:r>
            <a:r>
              <a:rPr lang="en-US" altLang="zh-CN">
                <a:solidFill>
                  <a:schemeClr val="tx1"/>
                </a:solidFill>
              </a:rPr>
              <a:t>7.5</a:t>
            </a:r>
            <a:r>
              <a:rPr lang="zh-CN" altLang="en-US">
                <a:solidFill>
                  <a:schemeClr val="tx1"/>
                </a:solidFill>
              </a:rPr>
              <a:t>分</a:t>
            </a: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人）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14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7.5</a:t>
            </a:r>
            <a:r>
              <a:rPr lang="zh-CN" altLang="en-US">
                <a:solidFill>
                  <a:schemeClr val="tx1"/>
                </a:solidFill>
              </a:rPr>
              <a:t>分，</a:t>
            </a: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人；</a:t>
            </a:r>
            <a:r>
              <a:rPr lang="en-US" altLang="zh-CN">
                <a:solidFill>
                  <a:schemeClr val="tx1"/>
                </a:solidFill>
              </a:rPr>
              <a:t>9</a:t>
            </a:r>
            <a:r>
              <a:rPr lang="zh-CN" altLang="en-US">
                <a:solidFill>
                  <a:schemeClr val="tx1"/>
                </a:solidFill>
              </a:rPr>
              <a:t>分</a:t>
            </a:r>
            <a:r>
              <a:rPr lang="en-US" altLang="zh-CN">
                <a:solidFill>
                  <a:schemeClr val="tx1"/>
                </a:solidFill>
              </a:rPr>
              <a:t>12</a:t>
            </a:r>
            <a:r>
              <a:rPr lang="zh-CN" altLang="en-US">
                <a:solidFill>
                  <a:schemeClr val="tx1"/>
                </a:solidFill>
              </a:rPr>
              <a:t>人）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如果这十四位同学都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12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分，则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14*3=42^47=0.9</a:t>
            </a:r>
            <a:endParaRPr lang="zh-CN" alt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13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分，</a:t>
            </a: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人；</a:t>
            </a:r>
            <a:r>
              <a:rPr lang="en-US" altLang="zh-CN">
                <a:solidFill>
                  <a:schemeClr val="tx1"/>
                </a:solidFill>
              </a:rPr>
              <a:t>7.5</a:t>
            </a:r>
            <a:r>
              <a:rPr lang="zh-CN" altLang="en-US">
                <a:solidFill>
                  <a:schemeClr val="tx1"/>
                </a:solidFill>
              </a:rPr>
              <a:t>分，</a:t>
            </a: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人；</a:t>
            </a:r>
            <a:r>
              <a:rPr lang="en-US" altLang="zh-CN">
                <a:solidFill>
                  <a:schemeClr val="tx1"/>
                </a:solidFill>
              </a:rPr>
              <a:t>9</a:t>
            </a:r>
            <a:r>
              <a:rPr lang="zh-CN" altLang="en-US">
                <a:solidFill>
                  <a:schemeClr val="tx1"/>
                </a:solidFill>
              </a:rPr>
              <a:t>分</a:t>
            </a: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人）如果这</a:t>
            </a:r>
            <a:r>
              <a:rPr lang="en-US" altLang="zh-CN">
                <a:solidFill>
                  <a:schemeClr val="tx1"/>
                </a:solidFill>
              </a:rPr>
              <a:t>13</a:t>
            </a:r>
            <a:r>
              <a:rPr lang="zh-CN" altLang="en-US">
                <a:solidFill>
                  <a:schemeClr val="tx1"/>
                </a:solidFill>
              </a:rPr>
              <a:t>位同学都</a:t>
            </a:r>
            <a:r>
              <a:rPr lang="en-US" altLang="zh-CN">
                <a:solidFill>
                  <a:schemeClr val="tx1"/>
                </a:solidFill>
              </a:rPr>
              <a:t>12</a:t>
            </a:r>
            <a:r>
              <a:rPr lang="zh-CN" altLang="en-US">
                <a:solidFill>
                  <a:schemeClr val="tx1"/>
                </a:solidFill>
              </a:rPr>
              <a:t>分，则</a:t>
            </a:r>
            <a:r>
              <a:rPr lang="en-US" altLang="zh-CN">
                <a:solidFill>
                  <a:schemeClr val="tx1"/>
                </a:solidFill>
              </a:rPr>
              <a:t>12*3=36^50=0.7</a:t>
            </a:r>
            <a:endParaRPr lang="zh-CN" alt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9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7.5</a:t>
            </a:r>
            <a:r>
              <a:rPr lang="zh-CN" altLang="en-US">
                <a:solidFill>
                  <a:schemeClr val="tx1"/>
                </a:solidFill>
              </a:rPr>
              <a:t>分，</a:t>
            </a: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人）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班</a:t>
            </a:r>
            <a:r>
              <a:rPr lang="en-US" altLang="zh-CN">
                <a:solidFill>
                  <a:schemeClr val="tx1"/>
                </a:solidFill>
              </a:rPr>
              <a:t>11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7.5</a:t>
            </a:r>
            <a:r>
              <a:rPr lang="zh-CN" altLang="en-US">
                <a:solidFill>
                  <a:schemeClr val="tx1"/>
                </a:solidFill>
              </a:rPr>
              <a:t>分，</a:t>
            </a: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人）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34960" y="745920"/>
              <a:ext cx="9758160" cy="43934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600" y="736560"/>
                <a:ext cx="9776880" cy="4412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62585"/>
            <a:ext cx="10968990" cy="5887085"/>
          </a:xfrm>
          <a:ln>
            <a:solidFill>
              <a:schemeClr val="accent1"/>
            </a:solidFill>
          </a:ln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zh-CN">
                <a:solidFill>
                  <a:srgbClr val="FF0000"/>
                </a:solidFill>
              </a:rPr>
              <a:t>应用文</a:t>
            </a:r>
            <a:r>
              <a:rPr lang="en-US" altLang="zh-CN">
                <a:solidFill>
                  <a:srgbClr val="FF0000"/>
                </a:solidFill>
              </a:rPr>
              <a:t>12</a:t>
            </a:r>
            <a:r>
              <a:rPr lang="zh-CN" altLang="en-US">
                <a:solidFill>
                  <a:srgbClr val="FF0000"/>
                </a:solidFill>
              </a:rPr>
              <a:t>分以上，全年级</a:t>
            </a:r>
            <a:r>
              <a:rPr lang="en-US" altLang="zh-CN">
                <a:solidFill>
                  <a:srgbClr val="FF0000"/>
                </a:solidFill>
              </a:rPr>
              <a:t>336</a:t>
            </a:r>
            <a:r>
              <a:rPr lang="zh-CN" altLang="en-US">
                <a:solidFill>
                  <a:srgbClr val="FF0000"/>
                </a:solidFill>
              </a:rPr>
              <a:t>人（</a:t>
            </a:r>
            <a:r>
              <a:rPr lang="en-US" altLang="zh-CN">
                <a:solidFill>
                  <a:srgbClr val="FF0000"/>
                </a:solidFill>
              </a:rPr>
              <a:t>336^23=14.6</a:t>
            </a:r>
            <a:r>
              <a:rPr lang="zh-CN" altLang="en-US">
                <a:solidFill>
                  <a:srgbClr val="FF0000"/>
                </a:solidFill>
              </a:rPr>
              <a:t>人）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18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  <a:endParaRPr lang="en-US" altLang="zh-CN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19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  <a:endParaRPr lang="en-US" altLang="zh-CN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11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20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  <a:endParaRPr lang="en-US" altLang="zh-CN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15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  <a:endParaRPr lang="en-US" altLang="zh-CN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25</a:t>
            </a:r>
            <a:r>
              <a:rPr lang="zh-CN" altLang="en-US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r>
              <a:rPr lang="zh-CN" altLang="en-US">
                <a:solidFill>
                  <a:srgbClr val="FF0000"/>
                </a:solidFill>
              </a:rPr>
              <a:t>应用文低于</a:t>
            </a:r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分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8</a:t>
            </a:r>
            <a:r>
              <a:rPr lang="zh-CN" altLang="en-US">
                <a:solidFill>
                  <a:schemeClr val="tx1"/>
                </a:solidFill>
              </a:rPr>
              <a:t>分）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8.5</a:t>
            </a:r>
            <a:r>
              <a:rPr lang="zh-CN" altLang="en-US">
                <a:solidFill>
                  <a:schemeClr val="tx1"/>
                </a:solidFill>
              </a:rPr>
              <a:t>分）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8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7</a:t>
            </a:r>
            <a:r>
              <a:rPr lang="zh-CN" altLang="en-US">
                <a:solidFill>
                  <a:schemeClr val="tx1"/>
                </a:solidFill>
              </a:rPr>
              <a:t>分，但我不认。毛毛</a:t>
            </a:r>
            <a:r>
              <a:rPr lang="en-US" altLang="zh-CN">
                <a:solidFill>
                  <a:schemeClr val="tx1"/>
                </a:solidFill>
              </a:rPr>
              <a:t>9.5</a:t>
            </a:r>
            <a:r>
              <a:rPr lang="zh-CN" altLang="en-US">
                <a:solidFill>
                  <a:schemeClr val="tx1"/>
                </a:solidFill>
              </a:rPr>
              <a:t>我不认，敬宗</a:t>
            </a:r>
            <a:r>
              <a:rPr lang="en-US" altLang="zh-CN">
                <a:solidFill>
                  <a:schemeClr val="tx1"/>
                </a:solidFill>
              </a:rPr>
              <a:t>9</a:t>
            </a:r>
            <a:r>
              <a:rPr lang="zh-CN" altLang="en-US">
                <a:solidFill>
                  <a:schemeClr val="tx1"/>
                </a:solidFill>
              </a:rPr>
              <a:t>分我不认，方钰</a:t>
            </a:r>
            <a:r>
              <a:rPr lang="en-US" altLang="zh-CN">
                <a:solidFill>
                  <a:schemeClr val="tx1"/>
                </a:solidFill>
              </a:rPr>
              <a:t>9</a:t>
            </a:r>
            <a:r>
              <a:rPr lang="zh-CN" altLang="en-US">
                <a:solidFill>
                  <a:schemeClr val="tx1"/>
                </a:solidFill>
              </a:rPr>
              <a:t>分我认，俊哲</a:t>
            </a:r>
            <a:r>
              <a:rPr lang="en-US" altLang="zh-CN">
                <a:solidFill>
                  <a:schemeClr val="tx1"/>
                </a:solidFill>
              </a:rPr>
              <a:t>7.5</a:t>
            </a:r>
            <a:r>
              <a:rPr lang="zh-CN" altLang="en-US">
                <a:solidFill>
                  <a:schemeClr val="tx1"/>
                </a:solidFill>
              </a:rPr>
              <a:t>我不认，照朴</a:t>
            </a:r>
            <a:r>
              <a:rPr lang="en-US" altLang="zh-CN">
                <a:solidFill>
                  <a:schemeClr val="tx1"/>
                </a:solidFill>
              </a:rPr>
              <a:t>+</a:t>
            </a:r>
            <a:r>
              <a:rPr lang="zh-CN" altLang="en-US">
                <a:solidFill>
                  <a:schemeClr val="tx1"/>
                </a:solidFill>
              </a:rPr>
              <a:t>子淳</a:t>
            </a:r>
            <a:r>
              <a:rPr lang="en-US" altLang="zh-CN">
                <a:solidFill>
                  <a:schemeClr val="tx1"/>
                </a:solidFill>
              </a:rPr>
              <a:t>8</a:t>
            </a:r>
            <a:r>
              <a:rPr lang="zh-CN" altLang="en-US">
                <a:solidFill>
                  <a:schemeClr val="tx1"/>
                </a:solidFill>
              </a:rPr>
              <a:t>分我不认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zh-CN" altLang="en-US">
                <a:solidFill>
                  <a:schemeClr val="tx1"/>
                </a:solidFill>
              </a:rPr>
              <a:t>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7</a:t>
            </a:r>
            <a:r>
              <a:rPr lang="zh-CN" altLang="en-US">
                <a:solidFill>
                  <a:schemeClr val="tx1"/>
                </a:solidFill>
              </a:rPr>
              <a:t>分</a:t>
            </a:r>
            <a:r>
              <a:rPr lang="en-US" altLang="zh-CN">
                <a:solidFill>
                  <a:schemeClr val="tx1"/>
                </a:solidFill>
              </a:rPr>
              <a:t>, </a:t>
            </a:r>
            <a:r>
              <a:rPr lang="zh-CN" altLang="en-US">
                <a:solidFill>
                  <a:schemeClr val="tx1"/>
                </a:solidFill>
              </a:rPr>
              <a:t>但我不认，我很气愤，但我又不敢投诉，我很怂）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6.5</a:t>
            </a:r>
            <a:r>
              <a:rPr lang="zh-CN" altLang="en-US">
                <a:solidFill>
                  <a:schemeClr val="tx1"/>
                </a:solidFill>
              </a:rPr>
              <a:t>分）</a:t>
            </a:r>
          </a:p>
          <a:p>
            <a:pPr marL="0" indent="0">
              <a:buNone/>
            </a:pP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：</a:t>
            </a: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人（最低分</a:t>
            </a:r>
            <a:r>
              <a:rPr lang="en-US" altLang="zh-CN">
                <a:solidFill>
                  <a:schemeClr val="tx1"/>
                </a:solidFill>
              </a:rPr>
              <a:t>7</a:t>
            </a:r>
            <a:r>
              <a:rPr lang="zh-CN" altLang="en-US">
                <a:solidFill>
                  <a:schemeClr val="tx1"/>
                </a:solidFill>
              </a:rPr>
              <a:t>分）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26400" y="710640"/>
              <a:ext cx="10738440" cy="42732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040" y="701280"/>
                <a:ext cx="10757160" cy="42919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55*439"/>
  <p:tag name="TABLE_ENDDRAG_RECT" val="53*46*855*43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1821</Words>
  <Application>Microsoft Office PowerPoint</Application>
  <PresentationFormat>宽屏</PresentationFormat>
  <Paragraphs>1183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宋体</vt:lpstr>
      <vt:lpstr>微软雅黑</vt:lpstr>
      <vt:lpstr>Arial</vt:lpstr>
      <vt:lpstr>Calibri</vt:lpstr>
      <vt:lpstr>Wingdings</vt:lpstr>
      <vt:lpstr>WPS</vt:lpstr>
      <vt:lpstr>济南期末统考成绩分析 及下一步的行动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seewo</dc:creator>
  <cp:lastModifiedBy>³He</cp:lastModifiedBy>
  <cp:revision>211</cp:revision>
  <dcterms:created xsi:type="dcterms:W3CDTF">2019-06-19T02:08:00Z</dcterms:created>
  <dcterms:modified xsi:type="dcterms:W3CDTF">2026-02-02T02:21:22Z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41541A04F8ED473C96305B738B1C4B9D_11</vt:lpwstr>
  </property>
</Properties>
</file>