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79" r:id="rId8"/>
    <p:sldId id="280" r:id="rId9"/>
    <p:sldId id="281" r:id="rId10"/>
    <p:sldId id="262" r:id="rId11"/>
    <p:sldId id="282" r:id="rId12"/>
    <p:sldId id="283" r:id="rId13"/>
    <p:sldId id="284" r:id="rId14"/>
    <p:sldId id="261" r:id="rId15"/>
    <p:sldId id="263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1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2" autoAdjust="0"/>
    <p:restoredTop sz="94660"/>
  </p:normalViewPr>
  <p:slideViewPr>
    <p:cSldViewPr snapToGrid="0" showGuides="1">
      <p:cViewPr varScale="1">
        <p:scale>
          <a:sx n="26" d="100"/>
          <a:sy n="26" d="100"/>
        </p:scale>
        <p:origin x="44" y="136"/>
      </p:cViewPr>
      <p:guideLst>
        <p:guide orient="horz" pos="2101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zh-CN">
                <a:solidFill>
                  <a:srgbClr val="FF0000"/>
                </a:solidFill>
              </a:rPr>
              <a:t>三诊初总结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5470" y="383540"/>
            <a:ext cx="11074400" cy="5878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17475"/>
            <a:ext cx="6178550" cy="6741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9055"/>
            <a:ext cx="6095365" cy="6799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209665" cy="6858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025" y="0"/>
            <a:ext cx="614934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895" y="0"/>
            <a:ext cx="636905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0"/>
            <a:ext cx="580898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8645" y="630555"/>
            <a:ext cx="10951210" cy="5156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570" y="596265"/>
            <a:ext cx="10862945" cy="53200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5005" y="1478280"/>
            <a:ext cx="10809605" cy="22396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8795" y="426720"/>
            <a:ext cx="11059795" cy="5405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64185"/>
            <a:ext cx="10968990" cy="5785485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090350_edit_1305881382024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" y="256540"/>
            <a:ext cx="7124700" cy="6200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70840"/>
            <a:ext cx="10968990" cy="587883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090552_edit_1306835335597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45" y="450215"/>
            <a:ext cx="10944225" cy="6008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91490"/>
            <a:ext cx="10968990" cy="575818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语篇填空情况：</a:t>
            </a:r>
          </a:p>
          <a:p>
            <a:pPr marL="0" indent="0">
              <a:buNone/>
            </a:pP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787400" y="1148715"/>
          <a:ext cx="10636250" cy="498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4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24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满分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错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个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错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个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错</a:t>
                      </a:r>
                      <a:r>
                        <a:rPr lang="en-US" altLang="zh-CN" sz="7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zh-CN" altLang="en-US" sz="7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个及以上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4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国豪，烨童，璟龙，紫涵，义哲（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）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成成、刘子淳、顾、苏照朴、田、董、马森垚、昊宸、德榛、姜、丁睿、毛、徐、方钰、贺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（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）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4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佳琪、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、之翼、小猪、炳辰、粟予、单、心怡、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CZ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、一诺、博骞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(11)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solidFill>
                            <a:srgbClr val="FF0000"/>
                          </a:solidFill>
                        </a:rPr>
                        <a:t>l3</a:t>
                      </a: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、</a:t>
                      </a:r>
                      <a:r>
                        <a:rPr lang="en-US" altLang="zh-CN" sz="280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哥、依依、鹏博（</a:t>
                      </a:r>
                      <a:r>
                        <a:rPr lang="en-US" altLang="zh-CN" sz="280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书写不规范）、李宇轩、刘奕博、梓炀、晟、堃、杨、子佳、兮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(12)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57835"/>
            <a:ext cx="10968990" cy="5791835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1109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184150"/>
            <a:ext cx="5846445" cy="6259830"/>
          </a:xfrm>
          <a:prstGeom prst="rect">
            <a:avLst/>
          </a:prstGeom>
        </p:spPr>
      </p:pic>
      <p:pic>
        <p:nvPicPr>
          <p:cNvPr id="5" name="图片 4" descr="IMG_20260110_111834_edit_1343044488102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42" y="1901019"/>
            <a:ext cx="10507345" cy="58991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90525"/>
            <a:ext cx="10968990" cy="5859145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112348_edit_1346223155315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266700"/>
            <a:ext cx="10178415" cy="5849620"/>
          </a:xfrm>
          <a:prstGeom prst="rect">
            <a:avLst/>
          </a:prstGeom>
        </p:spPr>
      </p:pic>
      <p:pic>
        <p:nvPicPr>
          <p:cNvPr id="5" name="图片 4" descr="IMG_20260110_114703_edit_1352901654298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45" y="473710"/>
            <a:ext cx="10252075" cy="6019800"/>
          </a:xfrm>
          <a:prstGeom prst="rect">
            <a:avLst/>
          </a:prstGeom>
        </p:spPr>
      </p:pic>
      <p:pic>
        <p:nvPicPr>
          <p:cNvPr id="6" name="图片 5" descr="IMG_20260110_120258_edit_1360587763334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" y="691515"/>
            <a:ext cx="11134725" cy="5257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46405"/>
            <a:ext cx="10968990" cy="5803265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120543_edit_1362252336099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" y="284480"/>
            <a:ext cx="10492105" cy="5965190"/>
          </a:xfrm>
          <a:prstGeom prst="rect">
            <a:avLst/>
          </a:prstGeom>
        </p:spPr>
      </p:pic>
      <p:pic>
        <p:nvPicPr>
          <p:cNvPr id="5" name="图片 4" descr="IMG_20260110_122006_edit_1365903132400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" y="446405"/>
            <a:ext cx="9735185" cy="5726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15290"/>
            <a:ext cx="10968990" cy="583438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1224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3190" y="589280"/>
            <a:ext cx="6152515" cy="5628640"/>
          </a:xfrm>
          <a:prstGeom prst="rect">
            <a:avLst/>
          </a:prstGeom>
        </p:spPr>
      </p:pic>
      <p:pic>
        <p:nvPicPr>
          <p:cNvPr id="5" name="图片 4" descr="IMG_20260110_122613_edit_136953592067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085" y="327660"/>
            <a:ext cx="5974080" cy="2625090"/>
          </a:xfrm>
          <a:prstGeom prst="rect">
            <a:avLst/>
          </a:prstGeom>
        </p:spPr>
      </p:pic>
      <p:pic>
        <p:nvPicPr>
          <p:cNvPr id="6" name="图片 5" descr="IMG_20260110_122716_edit_137019425052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085" y="2952750"/>
            <a:ext cx="5973445" cy="31134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46710"/>
            <a:ext cx="10968990" cy="590296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122803_edit_1370677075712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" y="176530"/>
            <a:ext cx="11357610" cy="2999740"/>
          </a:xfrm>
          <a:prstGeom prst="rect">
            <a:avLst/>
          </a:prstGeom>
        </p:spPr>
      </p:pic>
      <p:pic>
        <p:nvPicPr>
          <p:cNvPr id="5" name="图片 4" descr="IMG_20260111_185107_edit_2003371912631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20" y="3176270"/>
            <a:ext cx="11358245" cy="34969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290830"/>
            <a:ext cx="10968990" cy="595884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0_122639_edit_1369811391264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" y="145415"/>
            <a:ext cx="6013450" cy="6365875"/>
          </a:xfrm>
          <a:prstGeom prst="rect">
            <a:avLst/>
          </a:prstGeom>
        </p:spPr>
      </p:pic>
      <p:pic>
        <p:nvPicPr>
          <p:cNvPr id="5" name="图片 4" descr="IMG_20260111_185145_edit_200372990637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085" y="145415"/>
            <a:ext cx="5928360" cy="3192780"/>
          </a:xfrm>
          <a:prstGeom prst="rect">
            <a:avLst/>
          </a:prstGeom>
        </p:spPr>
      </p:pic>
      <p:pic>
        <p:nvPicPr>
          <p:cNvPr id="6" name="图片 5" descr="IMG_20260111_185210_edit_2004003750897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085" y="3338195"/>
            <a:ext cx="5927725" cy="3258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46405"/>
            <a:ext cx="10968990" cy="5803265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1_185240_edit_2004277368360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247650"/>
            <a:ext cx="11425555" cy="6363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359410"/>
            <a:ext cx="10968990" cy="589026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 descr="IMG_20260111_1853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87960" y="408940"/>
            <a:ext cx="6691630" cy="6068695"/>
          </a:xfrm>
          <a:prstGeom prst="rect">
            <a:avLst/>
          </a:prstGeom>
        </p:spPr>
      </p:pic>
      <p:pic>
        <p:nvPicPr>
          <p:cNvPr id="6" name="图片 5" descr="IMG_20260111_185610_edit_200638041265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520" y="97790"/>
            <a:ext cx="5833745" cy="2894965"/>
          </a:xfrm>
          <a:prstGeom prst="rect">
            <a:avLst/>
          </a:prstGeom>
        </p:spPr>
      </p:pic>
      <p:pic>
        <p:nvPicPr>
          <p:cNvPr id="7" name="图片 6" descr="IMG_20260111_185757_edit_2007427389542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520" y="2992755"/>
            <a:ext cx="5836285" cy="25565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421640"/>
            <a:ext cx="10968990" cy="582803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pic>
        <p:nvPicPr>
          <p:cNvPr id="5" name="图片 4" descr="IMG_20260111_185857_edit_2008017016599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343535"/>
            <a:ext cx="9972040" cy="5765800"/>
          </a:xfrm>
          <a:prstGeom prst="rect">
            <a:avLst/>
          </a:prstGeom>
        </p:spPr>
      </p:pic>
      <p:pic>
        <p:nvPicPr>
          <p:cNvPr id="6" name="图片 5" descr="IMG_20260111_190022_edit_2008906823505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15" y="518160"/>
            <a:ext cx="9467215" cy="5635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IMG_20260109_193237_edit_115157592156386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4025" y="889000"/>
            <a:ext cx="11475720" cy="51936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 descr="IMG_20260109_195629_edit_11558719271413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2770" y="359410"/>
            <a:ext cx="11071225" cy="5643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2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4195" y="436880"/>
            <a:ext cx="10910570" cy="5667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680" y="0"/>
            <a:ext cx="607314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370" y="36830"/>
            <a:ext cx="6182995" cy="6820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904230" cy="6898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05" y="0"/>
            <a:ext cx="641223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690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545" y="0"/>
            <a:ext cx="618045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229985" cy="6857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7*392"/>
  <p:tag name="TABLE_ENDDRAG_RECT" val="62*90*837*39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147</Words>
  <Application>Microsoft Office PowerPoint</Application>
  <PresentationFormat>宽屏</PresentationFormat>
  <Paragraphs>16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微软雅黑</vt:lpstr>
      <vt:lpstr>Arial</vt:lpstr>
      <vt:lpstr>Times New Roman</vt:lpstr>
      <vt:lpstr>Wingdings</vt:lpstr>
      <vt:lpstr>WPS</vt:lpstr>
      <vt:lpstr>三诊初总结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219</cp:revision>
  <dcterms:created xsi:type="dcterms:W3CDTF">2019-06-19T02:08:00Z</dcterms:created>
  <dcterms:modified xsi:type="dcterms:W3CDTF">2026-01-12T22:53:23Z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C1250E8365E445E29B1CF2CE97A8582B_11</vt:lpwstr>
  </property>
</Properties>
</file>