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ink/ink1.xml" ContentType="application/inkml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ink/ink2.xml" ContentType="application/inkml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ink/ink3.xml" ContentType="application/inkml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ink/ink4.xml" ContentType="application/inkml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ink/ink5.xml" ContentType="application/inkml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ink/ink6.xml" ContentType="application/inkml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ink/ink7.xml" ContentType="application/inkml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ink/ink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54" d="100"/>
          <a:sy n="54" d="100"/>
        </p:scale>
        <p:origin x="44" y="5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1-07T02:33:33.05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4109 5711 0,'0'0'0,"0"0"16,0 0-16,19 4 0,-19-4 15,19 4-15,-19-4 0,20 7 16,-9-2-16,2-3 0,0 0 0,1 0 16,0 0-16,2 0 0,0-1 15,1 0-15,0 1 0,2 0 16,0-1-16,10 0 0,-1 0 15,-1 0-15,0 1 0,2 0 16,-2 2-16,3-3 0,1-1 16,-2 0-16,1 0 0,7 1 0,3 3 15,-5-1-15,-4 0 0,4-1 16,0-1-16,1 1 0,-2 1 16,1 0-16,2-2 0,-1-1 15,0-1-15,7 1 0,1 1 16,-1-1-16,-2-1 0,0-2 15,0 0-15,-3 2 0,0 1 0,0-4 16,0-5-16,-3 0 16,3-2-16,-4-2 0,1 2 15,-3-2-15,-1-1 0,8-4 0,-3-3 16,-3 4-16,-3 0 0,1-3 16,1-5-16,-4 4 0,-1 3 15,-4-4-15,-1-3 0,-2-2 16,-3-2-16,1 1 0,-1 0 15,-4-1-15,-3-1 0,-6 2 16,-4 3-16,-2 1 0,0-1 0,-7-1 16,-1-1-16,0 1 0,-4 2 15,-3-4-15,-3-2 0,-2 2 16,-5 2-16,-7-2 0,-3 4 16,-2 1-16,-1 2 0,0-4 15,2-3-15,-4 5 0,0 2 16,-6 3-16,-3 3 0,1 0 15,4 2-15,-9-2 0,-1 2 16,3 3-16,3 3 0,-1 3 16,-2 3-16,0-3 0,0 1 0,0 1 15,-1 2-15,0 4 0,1 1 16,-3 1-16,-2 0 0,-21 8 16,8 3-16,9 2 0,6 0 15,2 0-15,-1 0 0,3 3 16,1 3-16,5 3 0,2 0 0,5 4 15,4 3-15,3-4 16,0-2-16,4 5 0,4 4 16,4 0-16,5 1 0,2 4 0,1-1 15,3 1-15,4-2 0,5-1 16,5-1-16,2-4 0,1-5 16,0-12-16,2 4 0,1 0 15,3 0-15,5-2 0,4-1 16,5-1-16,0 1 0,1-1 15,2-3-15,-3-3 0,2 1 0,1-4 16,0 1-16,-8-4 16,-5 0-16,-5-2 0</inkml:trace>
  <inkml:trace contextRef="#ctx0" brushRef="#br0" timeOffset="171119.47">1822 8777 0,'0'0'0,"0"0"0,0 0 15,0 0-15,0 0 0,0 0 16,0 0-16,0 0 0,0 0 0,0 0 16,-16 17-16,16-17 0,-4 21 15,4-21-15,-6 36 0,3-13 16,0 2-16,2 4 0,-2 2 15,-1 11-15,0 3 0,1 12 16,2 1-16,-3-1 0,2-1 0,-1 13 16,0 1-16,-1-2 15,1 0-15,0 12 0,-1 1 0,2 0 16,2-7-16,0 3 0,0 3 16,-1 25-16,1-13 0,0-2 15,0 0-15,0-12 0,-2-6 16,1 7-16,-2 4 0,0-8 15,3-4-15,-3 5 0,-4 6 16,4-15-16,1-10 0,1 5 16,-3 5-16,1-2 0,-1-2 0,0 0 15,1 1-15,-1-12 16,0-10-16,1 3 0,1 4 16,2-10-16,0-7 0,0 3 0,-2 1 15,2-7-15,0-5 0,2-8 16,0-6-16,-4-4 0,0-3 15,1 0-15,1-3 0,-3 3 16</inkml:trace>
  <inkml:trace contextRef="#ctx0" brushRef="#br0" timeOffset="173405.3315">1780 8779 0,'0'0'0,"0"0"0,0 0 0,0 0 15,0 0-15,22-1 0,-22 1 16,23-2-16,-23 2 0,28-2 16,-11 1-16,0 1 0,2 2 15,3 1-15,3-1 0,2 0 0,1-1 16,10 2-16,3 0 16,3-1-16,0-1 0,13 0 0,3 0 15,-3 1-15,0-2 0,12 1 16,4 1-16,-3-4 0,0 1 0,15-2 15,0 1-15,3 0 16,-6 2-16,17 0 0,-1 0 16,15-1-16,-11 1 0,-1-3 15,3-1-15,-12 1 0,-4 0 0,6 0 16,1-1-16,-8 1 0,-5 2 16,11-2-16,9-1 0,-11 1 15,-9 2-15,11-2 0,7 1 16,-10 0-16,-6 1 0,8-1 15,2 1-15,-8-4 0,-3 0 16,4 0-16,5 3 0,-9-1 16,-3 2-16,4 2 0,-1 2 15,-2 0-15,-7 2 0,6-4 16,4-1-16,-9 2 0,-6 0 0,5 0 16,7 2-16,-12-2 0,-7 1 15,6 2-15,3-1 0,-6 1 16,-8 2-16,3-5 0,1-3 15,-9 0-15,-7-1 0,1 5 16,-1 1-16,-9 0 0,-6 2 16,3-2-16,1 0 0,-5-1 0,-5-2 15,-3 2-15,-2 1 16,-1 3-16,-1 1 0,2 1 0,2-1 16,-2-1-16,-5-1 0,-6 1 15,-2 2-15,2 1 0,1 0 16,1 2-16,1 1 0,-1 3 15,-1 0-15,-2 0 0,1 1 16,-1-2-16,0 1 0,-1 4 16,-1 5-16,1-4 0,-1 0 0,2 5 15,0 2-15,-2-1 16,1-1-16,0 2 0,-1 1 0,0 3 16,0-1-16,-1 3 0,-1 2 15,1-2-15,-1-1 0,1 4 16,1 3-16,-1-2 0,-1 0 0,1 7 15,-1 1-15,0 0 16,1-1-16,-1 3 0,1 1 16,0-3-16,-1-3 0,-1 9 15,3 4-15,-2-5 0,0-2 0,3 3 16,-2 2-16,-1-4 0,-1-3 16,2 5-16,3 1 0,-2-1 15,-1-2-15,1 22 0,-3-5 16,-1-9-16,0-6 0,0 4 15,0 3-15,-1-5 0,0-4 0,7 2 16,2 2-16,-2-7 16,-2-4-16,1 1 0,-1 0 15,-1-3-15,1-2 0,-2 2 0,1 1 16,-4-2-16,1-1 0,1-3 16,-1-1-16,1-4 0,1-3 15,0 1-15,-2 0 0,0-15 16,0 0-16,-1 4 0,0 3 15,0-2-15,-1 0 0,0-5 16,0-1-16,0-2 0,-1-2 0,0 0 16,0-1-16,0-2 15,-1-2-15,-3 0 0,-2 1 0,3-2 16,-1 1-16,-1-1 0,-3-1 16,-3-1-16,-1 0 0,-2-1 15,-2 2-15,4-2 0,-1 0 16,-8-3-16,-3 0 0,0 0 15,2-1-15,-3 0 0,-4-1 16,-1 1-16,-1-1 0,-2 1 16,0 1-16,0-1 0,-2 1 0,-7-1 15,-1 0-15,1 1 16,0 0-16,-3-1 0,-3 0 16,7 0-16,6 0 0,-14 0 0,-4-1 15,4 1-15,2 2 0,-1-1 16,-1-1-16,7 1 0,4 0 15,-8-1-15,-4 0 0,6-1 16,4 0-16,-5 1 0,-1 0 16,4 0-16,3 1 0,-6 0 15,-5 2-15,3-2 0,3-1 0,3 2 16,0 1-16,1-2 0,-3-1 16,1 1-16,-1 0 15,2 1-15,-2 0 0,1 0 0,4 1 16,-3 0-16,1 0 0,1 1 15,1 0-15,-1-2 0,-2 0 0,-2 0 16,-2 1 0,3 0-16,5 1 0,-2 0 0,1 1 15,-1 0-15,1-1 0,0 1 16,-3 2-16,3-1 0,0 0 0,-1 0 16,0 2-16,2-3 0,-1-1 15,-4 1-15,-6 1 16,8-1-16,6-1 0,0 2 15,-4 1-15,4-2 0,-2-1 0,1 1 16,1-1-16,-2 0 0,1 0 16,0 0-16,0 0 0,3 2 15,-1 0-15,-5-1 0,4-2 16,3 2-16,-2 0 0,-1 3 16,1 0-16,1-1 0,-1-3 15,-2 0-15,2-1 0,0 1 16,0 0-16,0 0 0,-3-1 15,0 2-15,4 0 0,-1-1 16,-4 0-16,6 3 0,3 2 0,-3-3 16,-2-2-16,2 0 15,-1 1-15,2 0 0,1 1 16,-1-2-16,0 0 0,-1 1 16,0 0-16,2 0 0,0-1 0,1 1 15,-2 3-15,4-2 0,0 1 16,-3-1-16,-2 0 15,3-2-15,2 0 0,2 2 16,3 4-16,-6-5 0,-3 0 16,5-1-16,2 0 0,-1 1 15,1 1-15,-1 0 0,1 1 16,0-1-16,1-1 0,1-1 16,5 0-16,-4 2 0,-1 1 0,0-1 15,1-1-15,0-1 0,-1-1 16,4 3-16,4 1 0,-7 0 15,-2-2-15,1 0 0,2-1 16,1 1-16,0 1 0,1-1 16,2-2-16,-2 1 0,-1 1 15,3 0-15,0 1 0,0 1 16,-1-1-16,2-2 0,3 0 0,3 0 16,-2-1-16,5 1 0,1 0 15,0 1-15,-1 0 0,4-1 16,0 0-16,0 1 0,-1 0 15,1 0-15,3-1 0,-2 1 16,2-1-16,-2-2 0,2 2 0,-2-1 16,2 1-16,-3-1 15,3 1-15,-2 0 0,2 0 0,-1 0 16</inkml:trace>
  <inkml:trace contextRef="#ctx0" brushRef="#br0" timeOffset="177002.7325">2090 9818 0,'0'0'0,"0"0"0,0 0 16,0 0-16,0 0 0,0 0 0,0 0 16,0 0-16,28 8 0,-28-8 15,0 0-15,32 0 0,-19 0 0,0 1 16,5 0-16,-2-1 15,1-1-15,4 0 0,4 0 16,1 1-16,-3-1 0,13-1 16,4 2-16,-3 0 0,0 0 0,10-1 15,4 0-15,-3-1 0,-1 0 16,11 1-16,2 0 16,-4-1-16,-4 1 0,16 1 0,5 0 15,-10-1-15,-6 0 0,13-1 16,4-1-16,-5 2 0,-4 1 0,33 0 15,0 1-15,-20 2 16,-11-1-16,10-1 0,5-1 16,-10-1-16,-8-1 0,11 1 15,10 1-15,-13 2 0,-5 1 0,10-1 16,9-1-16,-9-3 0,-8-1 16,11 2-16,5 0 15,-8 2-15,-6 1 0,6-1 0,4-2 16,-7 1-16,-7 1 0,10-2 15,4-1-15,-9 1 0,-6-1 0,3 1 16,6 1-16,-10 3 0,-8-1 16,9-1-16,0-2 15,-8 0-15,-6-3 0,2 3 0,3 2 16,-9 3-16,-6 0 0,1-2 16,-3-2-16,-4-3 0,-10 0 15,-2 2-15,-2 2 0,-6-4 16,-5-1-16,-7 4 0,-3 4 15,-3-2-15,-2-4 0,2 1 16,0 0-16,2 1 0</inkml:trace>
  <inkml:trace contextRef="#ctx0" brushRef="#br0" timeOffset="177769.9147">2317 10780 0,'0'0'16,"0"0"-16,0 0 0,0 0 0,0 0 16,0 0-16,0 0 0,0 0 15,0 0-15,0 0 0,0 0 16,0 0-16,0 0 0,0 0 15,29-1-15,-29 1 0,0 0 16,34 2-16,-34-2 0,32 2 16,-13-1-16,3-1 0,0-1 15,3 0-15,2-1 0,10 0 0,1 0 16,3 0-16,-3 0 0,11 1 16,0-1-16,1 0 0,-3 1 15,4 0-15,3 1 0,3-1 16,-3-1-16,6 1 0,1 2 15,7-1-15,-2 2 0,1-4 16,5 1-16,-5 0 0,-6 0 16,17-1-16,5-2 0,-8 1 15,-6-1-15,37 2 0,-7 6 16,-8-5-16,-8-3 0,1-2 0,3 1 16,-11 1-16,-5 1 0,7 3 15,5 1-15,-11-1 0,-8-1 16,10 0-16,6-3 0,-5 0 15,-5-1-15,6 4 0,6 1 16,-7-1-16,-2 0 0,2-2 16,3 1-16,-9 0 0,-5 1 0,3 2 15,1 1-15,-9-3 0,-5-1 16,-3-2-16,-3 0 16,-4 1-16,-6 0 0,-2 0 0,-3 1 15,-10 2-15,-7 1 0,-1 0 16,-1 0-16,-3-1 0,-2-1 15,-7 1-15,-4 1 0,-3-1 16,-2 0-16,-3 2 0,-2 1 16,1-1-16,4 0 0,3-1 15</inkml:trace>
  <inkml:trace contextRef="#ctx0" brushRef="#br0" timeOffset="178776.4973">2122 11796 0,'0'0'16,"0"0"-16,0 0 0,0 0 0,0 0 16,0 0-16,0 0 15,0 0-15,0 0 0,0 0 0,0 0 16,0 0-16,0 0 0,0 0 16,24 4-16,-24-4 0,0 0 15,22 7-15,-22-7 0,26 5 16,-13-4-16,2 0 0,4 0 15,0 1-15,-1 0 0,4 0 16,2-1-16,-1 1 0,1-1 0,11 2 16,3-1-16,-4 0 0,2-1 15,8 0-15,3-2 16,-2 1-16,-1 0 0,13 1 0,-1 1 16,-4-1-16,-3 0 0,5 0 15,6-1-15,2 0 0,-4 0 16,5-2-16,1 1 0,-1-1 15,-5 0-15,14 0 0,0 1 16,-5-2-16,-7 1 0,35-1 16,-5 1-16,-14 1 0,-8 2 0,3-2 15,5-3-15,-13-3 0,-9 0 16,5 3-16,3 4 16,-5 5-16,-1 4 0,6-5 0,5-1 15,-12-2-15,-7-1 0,8-1 16,7-3-16,-5 4 0,-4 1 0,5 2 15,1 0-15,-7-2 16,-6-3-16,9 1 0,5 2 16,-7-1-16,-6 2 0,7-1 0,8 1 15,-9 0-15,-6 0 0,7-1 16,5-2-16,-12-1 0,-3 1 16,6 2-16,6 2 0,-9-2 15,-6-2-15,6-2 0,5 0 16,-7 2-16,-6 1 0,4-2 15,4-3-15,-5 5 0,-7 2 0,5-2 16,2-2-16,-10 1 16,-3 1-16,2 4 0,1 3 15,-5-6-15,-4-3 0,-4 0 16,1 1-16,-10 0 0,1-1 0,3 2 16,2 0-16,-4 1 0,-2 1 15,0-2-15,0 0 0,-4-2 16,-2 1-16,0 1 0,-2 0 15,0 0-15,-1 0 0,-2 0 16,4 1-16,-4-1 0,0 0 0,-8-1 16,-2-2-16,2 1 0,2-1 15,0 1-15</inkml:trace>
  <inkml:trace contextRef="#ctx0" brushRef="#br0" timeOffset="226740.3963">8438 9331 0,'0'0'0,"0"0"0,0 0 15,0 0-15,0 0 0,0 0 0,0 0 16,0 0-16,0 0 0,0 0 15,20 18-15,-20-18 0,7 21 16,-3-7-16,0 2 16,1 2-16,-1 0 0,0 6 0,-2 1 15,0 2-15,1 0 0,1 11 16,0 3-16,-1-1 0,1-1 16,1 11-16,1 2 0,-1-5 15,1-1-15,-1 12 0,1 2 16,-3-5-16,0-4 0,1 13 15,-2 3-15,1-8 0,0-5 0,-1 11 16,-2 1-16,1-9 0,0-6 16,2 28-16,0-6 15,-2-32-15,1-4 0,1 25 16,0-3-16,-1-13 0,1-10 0,-1-5 16,-1-4-16,0-8 0,0-5 15,-1-9-15,0-2 16,0-3-16,-3-1 0,-2-12 0,-6-8 15,3-2-15,-2-1 0,3 7 16,2 3-16,0 4 0</inkml:trace>
  <inkml:trace contextRef="#ctx0" brushRef="#br0" timeOffset="227270.4639">8330 9300 0,'0'0'0,"0"0"16,0 0-16,0 0 0,0 0 0,0 0 15,0 0-15,0 0 0,0 0 16,0 0-16,0 0 0,-9 26 15,9-26-15,0 0 0,-6 28 16,6-28-16,-5 23 0,3-11 0,0 0 16,0 2-16,1-1 0,-2 3 15,0 1-15,2-2 0,-2 1 16,0 0-16,1 0 0,0 0 16,0-2-16,0 2 0,-1-1 15,1-1-15,0 1 0,1 0 16,-1 0-16,1-4 0,1-2 0,-3-1 15,3 1-15,-1-4 16,0 1-16,1-6 0,0 0 0,1-5 16,0-1-16,2 0 0,-3 2 15,1 0-15</inkml:trace>
  <inkml:trace contextRef="#ctx0" brushRef="#br0" timeOffset="227680.4154">8427 9273 0,'0'0'0,"0"0"0,0 0 15,0 0-15,0 0 0,0 0 16,0 0-16,0 0 0,0 0 0,0 0 15,0 0-15,0 0 0,23 10 16,-23-10-16,0 0 16,0 0-16,21 17 0,-21-17 0,18 15 15,-18-15-15,16 17 0,-7-7 16,1 0-16,-1 1 0,0-2 0,0 2 16,1 1-16,-1 0 15,1 0-15,-1 1 0,2-1 16,0 0-16,0-1 0,3 5 15,0 0-15,-3-2 0,0-2 0,-1-1 16,-1-1-16,-2 0 0,-1-2 16,-1 0-16,1-2 15,-3-1-15,2-1 0,-4-1 16,0-1-16,-1-2 0,0 0 0,-2 1 16,2-1-16,-3 0 0</inkml:trace>
  <inkml:trace contextRef="#ctx0" brushRef="#br0" timeOffset="237590.7057">9290 9770 0,'0'0'0,"0"0"16,0 0-16,0 0 0,20 9 0,-20-9 15,16 9-15,-9-3 0,1 0 16,-1 1-16,-1-3 0,0 0 0</inkml:trace>
  <inkml:trace contextRef="#ctx0" brushRef="#br0" timeOffset="237939.2703">9027 10151 0,'0'0'0,"0"0"0,0 0 15,0 0-15,29-7 0,-29 7 16,35-10-16,-16 5 0,0 0 0,2 0 16,1 1-16,2-2 0,-1 1 15,3-1-15,-2 1 0,-3 2 16,-2 2-16,-5 5 0,-1 2 16,-6 4-16,-1 3 0,-6 4 15,-6 6-15,-1 1 0,-3 3 0,-5 7 16,0 4-16,2-5 0,2-2 15,1-1-15,2 1 16,1-8-16,2-4 0,2-1 0,3-5 16,4-6-16,5-3 0,7-8 15,9-7-15,0-4 0,1-3 16,6-6-16,6-6 0,5-7 16,-2 0-16,-9 9 0,-7 6 15,-5 4-15</inkml:trace>
  <inkml:trace contextRef="#ctx0" brushRef="#br0" timeOffset="238139.4204">9931 9808 0,'0'0'16,"0"0"-16,0 0 0,-10 30 0,10-30 16,-10 37-16,2-8 0,0 2 15,-2 3-15,-6 11 0,-3 2 16,-2 8-16,2-4 0,-5 1 15,2-6-15,2-7 0,0-4 0,0-6 16,0-4-16,3-6 0,3-6 16,3-2-16,2-3 0,3-2 15</inkml:trace>
  <inkml:trace contextRef="#ctx0" brushRef="#br0" timeOffset="238322.8603">10008 10287 0,'0'0'0,"6"7"16,0 4-16,3 2 0,2 2 0,6 9 16,2 3-16,3 3 0,-2-2 15,-1-2-15,-2-2 0,-3-4 16,-2-3-16,-1-4 0,-1-4 16,-1-3-16,-1-4 0,-3 0 15,-1 1-15,1-2 0</inkml:trace>
  <inkml:trace contextRef="#ctx0" brushRef="#br0" timeOffset="238539.5573">10385 9896 0,'0'0'0,"0"0"0,30-10 15,-9 5-15,2-2 0,13-2 16,6 0-16,2 0 0,2 0 0,13-2 15,3 0-15,3 0 16,-8 3-16,-3-1 0,-1 1 0,-2-2 16,-10 0-16,-10 2 0,-9 2 15,-6 0-15,-5-1 0,-3 3 16,-3 0-16,0 2 0</inkml:trace>
  <inkml:trace contextRef="#ctx0" brushRef="#br0" timeOffset="238755.1889">10984 9627 0,'0'0'0,"0"0"15,0 0-15,0 0 16,-18 29-16,18-29 0,-23 36 0,10-13 16,0 4-16,-4 2 0,-3 5 15,-4 7-15,0-2 0,-4 5 16,4-2-16,2-5 0,2-3 15,-3 1-15,1-4 0,4-6 0,4-7 16,3-2-16,2-4 16,2-2-16</inkml:trace>
  <inkml:trace contextRef="#ctx0" brushRef="#br0" timeOffset="238938.1464">10722 10082 0,'0'0'0,"0"0"15,0 21-15,0-7 0,0 3 0,-1 5 16,0 5-16,-1 8 0,0 0 0,0 5 16,-1-1-1,2-5-15,1-5 0,0-5 0,0-4 16,0-4-16,-1-1 0,1-4 16,0-2-16,0-1 0</inkml:trace>
  <inkml:trace contextRef="#ctx0" brushRef="#br0" timeOffset="239238.1453">10793 10107 0,'0'0'0,"0"0"0,18-6 16,-6 2-16,0 1 0,6-1 0,3 0 16,5-2-16,-1 1 0,2-1 15,1 1-15,-1-1 0,-2-1 16,3 4-16,-3 2 0,-3 3 15,-3 1-15,-1 3 0,-1 1 16,-2 3-16,-3 1 0,-3 7 16,-4 4-16,-2 1 0,0 0 0,-5 12 15,-1 7-15,0-3 0,0-2 16,-2 4-16,1-3 0,-1-7 16,1-6-16,-2-3 0,1-3 15,-2-4-15,0-3 0,-7-5 16,-3-5-16,2-1 0,1-2 0,3 1 15,2-1-15,1 1 0</inkml:trace>
  <inkml:trace contextRef="#ctx0" brushRef="#br0" timeOffset="239421.0447">10847 10246 0,'0'0'0,"0"0"16,0 0-16,0 0 16,0 0-16,0 0 0,0 0 0,0 0 15,0 0-15,0 0 0,32-15 16,-32 15-16,32-8 0,-32 8 0,34-6 15,-16 4-15,-2 1 0,1 1 16,-1 0-16,-1 1 0,-3 2 16,-4-2-16,-5 1 0,-3 1 15,-2-1-15,0 0 0,-1 0 16,3-2-16</inkml:trace>
  <inkml:trace contextRef="#ctx0" brushRef="#br0" timeOffset="239738.4373">10839 10362 0,'0'0'0,"0"0"0,0 0 15,0 0-15,0 0 0,0 0 0,26 2 16,-26-2-16,26-3 0,-26 3 16,32-4-16,-15 2 0,-1-1 15,0 1-15,-2-1 0,-3 2 16,-2 1-16,-4 1 0,-1 2 16,-3 0-16,-2 0 0,0 0 15,-1 0-15,-6 0 0,-8 1 0,0 2 16,-2 2-16,3-2 0,1 0 15,0 1-15,3-1 16,1 1-16,2 0 0,3-3 0,3-1 16,3-1-16,3 0 0,5 0 15,5-1-15,1 0 0,-1-1 16,6 0-16,1 0 0,-1-1 16,-3 1-16,1-1 0,1 1 15,-4 1-15,-2 0 0,-5 2 16,-5 0-16,-4-1 0,-4 0 0,0 0 15,2-1-15,0 0 0</inkml:trace>
  <inkml:trace contextRef="#ctx0" brushRef="#br0" timeOffset="239954.7869">10476 10652 0,'0'0'0,"0"0"15,0 0-15,0 0 0,0 0 0,0 0 16,29 3-16,-29-3 0,42-1 15,-11-2-15,7-2 0,2 0 16,3-1-16,16-1 0,4 0 16,6-3-16,-6 3 0,11-1 15,-4 0-15,-10 3 0,-9 0 16,-3 1-16,-6 1 0,-12 1 16,-9 1-16,-9 2 0,-7 0 15,-1 0-15,-2 0 0,0-1 0</inkml:trace>
  <inkml:trace contextRef="#ctx0" brushRef="#br0" timeOffset="240123.0386">11064 10595 0,'0'0'0,"0"0"0,0 0 0,0 0 16,0 0-16,-30 12 0,30-12 16,-23 16-16,8-6 0,-2 1 15,1 0-15,0 1 0,1-1 16,0 0-16,-1 0 0,-3 3 15,1-2-15,2-1 0,5-4 16,1-1-16,3-1 0,0 0 0</inkml:trace>
  <inkml:trace contextRef="#ctx0" brushRef="#br0" timeOffset="240271.6726">11244 10800 0,'0'0'15,"0"0"-15,16 10 0,-6-4 0,-1 0 16,0 1-16,0 0 0,3 2 16,-1-3-16,-1-1 0,-2 0 15,-2-2-15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1-07T02:38:53.88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5780 3684 0,'0'0'0,"0"0"15,0 0-15,0 0 0,0 0 0,0 0 16,0 0-16,27 16 0,-27-16 15,0 0-15,24 11 0,-24-11 16,25 9-16,-10-5 0,2 2 16,2-2-16,-4 0 0,6-1 15,5 2-15,-1 0 0,0 0 0,12-1 16,1-1-16,1 1 0,-2-1 16,13 1-16,2 1 15,-4-4-15,-1-4 0,12 3 0,4 1 16,-3 0-16,-3 1 0,2 2 15,1-1-15,4 0 0,-5-1 16,5 0-16,4-1 0,3-1 16,-5 0-16,5-1 0,4 1 15,-9-2-15,-5 0 0,32 0 16,-2 1-16,-7 1 0,-7 1 0,1-3 16,4-1-16,-10-2 0,-1 1 15,4-3-15,3-1 0,-9 7 16,-7 4-16,7 1 0,4-2 15,-10-6-15,-1-4 0,7 2 16,2-1-16,-4 3 0,-3 0 16,3 4-16,2 4 0,-8-1 0,-5-1 15,6-1-15,4-1 16,-7-2-16,0 1 0,5 1 0,3 0 16,-9-1-16,-6-1 0,4 1 15,4 0-15,-4 2 0,-2 0 16,2 0-16,2-1 15,-8-3-15,-3-3 0,3 3 0,4 3 16,-6 0-16,-6 2 0,5-4 16,5-2-16,-6 0 0,-3-2 0,4 1 15,2 0-15,0-3 0,-1-1 16,1 2-16,0-1 16,-2 1-16,-3 1 0,4-3 0,4 1 15,-7 0-15,-3 0 0,2-1 16,1 1-16,-3-2 0,-3 0 15,1-5-15,2-3 0,-10 1 16,-6 1-16,0 0 0,1 0 16,-2 0-16,0 1 0,-12 0 15,2-4-15,0 2 0,-2 4 0,-3-3 16,-4 0-16,0-2 0,-1-3 16,-1-3-16,-2-2 0,-2 4 15,-1 2-15,-3-6 0,-1-3 16,-3 3-16,-3 2 0,-4-2 15,-4-1-15,2 5 0,2 0 16,-7-6-16,-2-3 0,-3 3 0,0 3 16,-4-3-16,-1 0 15,-2 2-15,-2-2 0,-4 2 16,-5 0-16,2 3 0,0 2 0,-9-7 16,-4 0-16,4 1 0,0 3 0,-6 0 15,-2 1-15,-1-1 16,2 3-16,-36-11 0,3 3 15,11 7-15,5 4 0,-9 2 16,-7-1-16,6 5 0,5 1 16,-10 5-16,-6 0 0,6-1 0,1-3 15,-7-1-15,-5 0 16,6 4-16,4 6 0,-13 2 0,-10 3 16,9 2-16,7 0 0,-6-1 15,-4-2-15,8 1 0,6 1 16,-10 6-16,-10 3 0,12 0 15,7-4-15,-7 4 0,-1 1 16,7-1-16,7-1 0,-8 2 16,-5 1-16,13-2 0,8 0 0,-8 5 15,-3 3-15,8-5 0,5-4 16,-1 3-16,-4 1 16,11-1-16,8-2 0,-3 1 0,-1-2 15,7 0-15,9 3 0,-4-3 16,-1-1-16,4-1 0,3-1 15,3 2-15,1 0 0,7 0 16,6-1-16,2 1 0,1 2 16,9 2-16,5 0 0,0 3 15,-5 2-15,6-2 0,1 0 0,5 6 16,0 4-16,0-1 0,0-3 16,1 3-16,3 1 15,1-1-15,4-2 0,0 5 0,1 4 16,0-14-16,1 0 0,1 4 15,2 6-15,2-4 0,2 1 0,3 1 16,4 2-16,2-5 0,1 0 16,4 1-16,3 3 15,-2-6-15,1 1 0,8 0 16,5-1-16,-2 0 0,-1 0 0,8 8 16,2 1-16,-11-9 0,-10-7 15,-8-4-15</inkml:trace>
  <inkml:trace contextRef="#ctx0" brushRef="#br0" timeOffset="10609.7749">5949 4811 0,'0'0'0,"0"0"0,0 0 15,0 0-15,0 0 0,23 0 0,-23 0 16,0 0-16,26-4 0,-26 4 16,29-2-16,-13 2 0,0 1 15,3-1-15,1 0 0,1 0 16,2 1-16,8-1 0,-3 1 16,3-2-16,1 0 0,1 0 15,1 0-15,2-1 0,0 0 0,9 1 16,-1 0-16,0-1 0,2 0 15,-1 0-15,0-1 0,8 1 16,-1 1-16,-2-1 0,0 0 16,-1 1-16,0 0 0,7-1 15,2 0-15,-5 1 0,-3 0 16,2 0-16,1-1 0,-2-1 16,-4-1-16,4 1 0,-3 3 15,8-1-15,-2 0 0,0-1 16,-4-2-16,2 3 0,-1-1 0,1 2 15,2 0-15,-4 0 0,-2-1 16,4 1-16,2 0 0,-4-1 16,-1-1-16,2 1 0,-3-2 15,2 3-15,-3 0 0,7 3 16,0-1-16,-8-2 0,1-1 0,20-3 16,-5 0-16,-20 2 15,3 2-15,17 1 0,-4 3 16,-20-3-16,0-2 0,21 0 0,-1-1 15,-6 1-15,-5 1 0,2 1 16,-1 2-16,-16-5 0,2 0 16,4 1-16,3 0 0,-3 0 15,2-2-15,3 2 0,1 1 16,1-2-16,0-2 0,-1 1 16,1 2-16,0-1 0,1 0 0,-2 0 15,-1 2-15,-1 0 0,0-2 16,-1 1-16,0 0 0,-1 1 15,1 0-15,-2-1 0,-2 0 16,1 0-16,0 0 0,-1-2 16,-1 1-16,-2 1 0,-1 2 15,-1-1-15,1-1 0,-6 2 16,-2 1-16,1-2 0,0 0 16,-2-1-16,-1 0 0,-1 2 15,-2 2-15,-1-3 0,0-2 0,-4 0 16,2-1-16,-3 2 0,-2 2 15,-2 1-15,-2-1 0,-2-1 16,2 0-16,-2-1 0,-1-1 16,-2 2-16,0 0 0,-1 1 15,-2-1-15,1 3 0,-3-3 16,-2 0-16,0-1 0,1 1 16,-1-1-16,2 1 0</inkml:trace>
  <inkml:trace contextRef="#ctx0" brushRef="#br0" timeOffset="15716.9266">4375 4659 0,'0'0'0,"0"0"16,-19-3-16,6 2 0,-5-1 0,-2 1 15,-8 0-15,-6 0 0,1 1 16,-9 1-16,-3 1 15,-9 0-15,2-1 0,-14 3 0,-2 2 16,3 1-16,3 2 0,-12 0 16,-3-2-16,3 1 0,2 2 15,-8 2-15,1 1 0,6 4 16,4 3-16,-29 9 0,6-4 16,11-2-16,11 0 0,-5 0 0,-1 3 15,5-4-15,5 2 0,6 3 16,3 5-16,4 2 0,5 1 15,0 0-15,2 0 0,5-4 16,5-5-16,5 9 0,6 5 16,0-8-16,2-4 0,4 4 15,6 2-15,4-2 0,4 0 0,4-1 16,-1 1-16,7-6 16,4-2-16,4 4 0,3 2 15,-1-8-15,2 2 0,5-2 0,1 1 16,2-3-16,3-1 0,3 3 15,2 0-15,3-1 0,3 0 16,2-2-16,6-1 0,0-1 16,-2-2-16,8-3 0,5-2 15,-2 1-15,-2 0 0,31 2 16,1-2-16,-10-3 0,-1-2 0,2 3 16,5 1-16,-3-6 0,-1-1 15,4-1-15,2 1 0,-4-2 16,-6-1-16,11 1 0,6-1 15,-6-1-15,-2-2 0,8 0 16,4-1-16,-7 2 0,-4 0 16,12-5-16,9 0 0,-13 1 0,-7 1 15,11 4-15,10 1 16,-11-2-16,-6-3 0,5 3 0,4 1 16,-11 1-16,-3 2 0,7-3 15,8-2-15,-8-2 0,-8 0 16,9 3-16,6 2 15,-8 0-15,-8 1 0,7 2 0,3 0 16,-7-4-16,-9-5 0,10 1 16,6 2-16,-11 1 0,-5 4 15,7-2-15,5 1 0,-6 0 16,-6 1-16,7-2 0,4-2 16,-7 0-16,-5-1 0,7 1 0,4 2 15,-7-2-15,-4-1 0,7-2 16,4 1-16,-10 2 0,-7-2 15,9 3-15,8 0 0,-10 0 16,-3 1-16,4-2 0,4 1 16,-8-2-16,-6 0 0,9 3 15,6 1-15,-8-2 0,-4-1 16,6-5-16,3 0 0,-8 4 0,-5 2 16,5-2-16,1-2 15,-2 6-15,-5 3 0,8-6 0,6-3 16,-7-3-16,-5 1 0,0-2 15,2-1-15,-11 6 16,-5 2-16,8-7 0,5-5 0,-6 0 16,-2 0-16,0-1 0,2 1 15,-7 1-15,-5-1 0,3-3 16,2-4-16,-9 3 0,-7 0 0,-1-3 16,-2-1-16,-2 1 15,0 1-15,-10-4 0,-6-1 16,-7-1-16,-7 2 0,-4-2 0,-2-1 15,-4-1-15,-3 1 0,-11-6 16,-7-5-16,5 18 0,-3 0 0,-3 0 16,-7-4-16,-4 1 15,-2-1-15,-27-13 0,-1 0 16,6 2-16,4 1 0,-8 4 16,-4 3-16,7 4 0,6 2 0,-15 0 15,-10-1-15,5 5 0,5 1 16,-9-1-16,-7 0 0,8 2 15,7-2-15,-10 1 16,-7-1-16,2 4 0,2 3 0,-9-3 16,-7-3-16,11 4 0,8 2 0,-8 3 15,-6 3 1,6-1-16,3 0 0,-11-2 0,-7 0 16,12 2-16,8 1 0,-7-1 15,-6 0-15,7 2 0,7 0 0,-8 2 16,-4-2-16,5 2 0,4 1 15,-8 0-15,-6-1 0,8 0 16,5 0-16,-6 2 0,-5 3 16,9 5-16,6 2 0,-8-5 15,-5-5-15,11 2 0,8 2 0,-6-1 16,-7 2-16,6-4 0,5-2 16,-4 12-16,-4 9 0,8-6 15,4-4-15,-6 0 0,-3 0 16,2 3-16,4 3 0,2 1 15,3 1-15,9-5 0,5-5 16,-5 1-16,-1 0 0,10 6 16,7 6-16,-4-3 0,-4 0 15,11-1-15,6 0 0,12-5 0,11-4 16,7-4-16</inkml:trace>
  <inkml:trace contextRef="#ctx0" brushRef="#br0" timeOffset="17900.3412">3674 10482 0,'0'0'0,"0"0"15,0 0-15,0 0 0,0 0 0,0 0 16,0 0-16,0 0 16,-26-17-16,26 17 0,-31-8 15,31 8-15,-41-9 0,15 5 16,-5 2-16,-2 1 0,-1 1 16,-16 1-16,-2 1 0,-9 2 0,2 0 0,-4 1 15,-3 3 1,-9 2-16,8 0 0,-16 6 0,-1 3 15,8 1-15,7 2 0,-12 8 16,0 1-16,13-1 0,9-2 0,-26 18 16,9 0-16,13-5 15,10-4-15,5 3 0,2 2 16,9-4-16,3-4 0,5 5 16,4 2-16,6-6 0,4-4 0,5 1 15,7 0-15,3-4 0,3-2 16,4-1-16,1-2 0,6 1 15,2 2-15,2-11 0,4 3 16,-2 0-16,-2-1 0,11-2 16,10 1-16,0-2 0,-2 3 15,7-2-15,5-1 16,3 0-16,1-1 0,7 0 0,3-1 0,-3-4 16,0-3-16,9 0 15,8 3-15,27 1 0,-15 0 0,5-3 16,1-3-16,-7-1 15,-5-2-15,11 3 0,10 3 0,-19-4 16,-9-2-16,8 2 0,6 0 16,-4 1-16,-3 1 0,8 1 15,8 0-15,-16-1 0,-7-1 0,10 1 16,9-1-16,-4 4 16,-4 0-16,1-2 0,1-3 15,-2 1-15,-1-2 0,11-2 16,8-4-16,-16 3 0,-10 0 0,9 5 15,8 3-15,-9-3 0,-5 1 16,11-2-16,6 1 0,-7 1 16,-5 0-16,3-1 0,5 0 15,-8-5-15,-2-3 0,8 3 0,6 1 16,-5 1-16,-3 2 16,6-1-16,5 3 0,-11-1 0,-7 1 0,7-5 15,5-3-15,-9 1 16,-6 0-16,6 3 15,4 2-15,-5-4 0,-3-2 0,6 2 16,6 1-16,-7 2 0,-4 1 16,8-2-16,5-1 15,-9-1-15,-5 1 0,9-1 0,4 1 16,-7-2-16,-5-1 0,8-4 16,4 0-16,-9 0 0,-6 1 0,5 2 15,5-1-15,-9 4 0,-2 1 16,7-7-16,6-4 15,-9 1-15,-5 1 0,0-3 0,2 1 16,-5-2-16,-4-1 0,7-3 16,1-3-16,-14 3 0,-11 3 15,-7 1-15,-5 2 0,1-6 0,2-4 16,-8-2-16,-6-2 16,-6 2-16,-4 1 0,-1-4 0,-1-4 15,-8 2-15,-5-1 0,-6 1 16,-3 0-16,-4 0 0,-2 0 15,-8 1-15,-6-1 0,0 1 16,-1 3-16,-10-6 0,-6-2 16,0 0-16,1-2 0,-13 0 15,-7 0-15,1 5 0,3 2 0,-8 3 16,-8 0-16,-3 1 0,-1-1 16,-6-1-16,-5 0 0,1 1 15,3 2-15,-10-1 0,-5 0 16,2 3-16,0 5 0,-5 2 15,-5 1-15,8 1 0,6-1 16,-12 0-16,-7-2 0,2 3 16,2-1-16,0 2 0,-2 0 15,5 2-15,3 2 0,-9 1 16,-6 1-16,7 0 0,5 1 0,-5 1 16,-3 2-16,4-3 0,6-2 15,-5 4-15,-1 2 0,5 3 16,2 2-16,-5-6 0,-4-5 15,2 5-15,3 5 0,2-2 16,1-2-16,5 1 0,3 0 0,-4-2 16,-3-2-16,3-1 15,3 1-15,-2-3 0,0 0 16,6 2-16,2 3 0,-3 1 16,1 1-16,1-3 0,2-4 0,1 2 15,-1 0-15,1 1 0,1 2 16,0 2-16,-1 2 0,3-5 15,0 0-15,-5 1 0,-3 2 16,5 3-16,0 0 0,-1 3 16,1 1-16,2-2 0,5 0 0,0 1 15,-2 2-15,7-2 0,0 0 16,0 2-16,0 2 0,3 2 16,1 1-16,1 2 0,1 0 15,1 5-15,1 2 0,20-7 16,16-7-16,7-1 0</inkml:trace>
  <inkml:trace contextRef="#ctx0" brushRef="#br0" timeOffset="29867.193">10849 9273 0,'0'0'0,"0"0"0,0 0 16,0 0-16,-23-3 0,23 3 16,-30 3-16,30-3 0,-36 5 0,13-2 15,-5 0-15,-2 3 0,0 0 16,-11 5-16,-2 2 0,0 0 16,-1 1-16,-12 7 0,-2 3 15,3 0-15,2-1 0,-11 7 16,0 2-16,-1 5 0,8-1 0,-4 2 15,0 5-15,-2 1 16,6-6-16,5 5 0,2 2 16,9-3-16,8-1 0,-11 18 15,6-6-15,12-9 0,7-5 16,9-2-16,6 2 0,4-8 0,3-6 16,10 4-16,8 3 0,-6-13 15,1-1-15,9 5 0,5 0 16,3-2-16,3-3 0,5 1 15,4 1-15,-2-4 0,0-3 0,10 1 16,6-1-16,0 1 0,-2-1 16,34 3-16,-1-3 15,-13-4-15,-8-4 0,11-2 0,6 0 16,-8 0-16,-3-1 0,7-2 16,5 1-16,-7 0 0,-5 2 15,7 0-15,5 0 0,-7-1 16,-5-2-16,7 1 0,4 1 15,-6-1-15,-4 1 0,7-1 16,4 0-16,-7-1 0,-7 2 0,9-2 16,4 0-16,-9 0 15,-6 1-15,7-2 0,5 1 16,-7-1-16,-5 0 0,9 3 0,4 0 16,-7 0-16,-3-1 0,5-1 15,4 0-15,-7 0 0,-4-1 16,7 1-16,2-2 0,-5 4 15,-4 2-15,6-4 0,4-2 16,-6 2-16,-4 0 0,6 0 16,5-2-16,-7 0 0,-6 2 0,7-2 15,4 0-15,-8 0 0,-6 0 16,10-1-16,7 1 0,-8 2 16,-5 2-16,6 0 0,3-2 15,-9 1-15,-7 1 0,7-3 16,6-1-16,-4-1 0,-2 1 0,4 1 15,3 3-15,-4-2 16,-5 0-16,7 0 0,6-1 16,-7 2-16,-6 1 0,9-2 15,4 0-15,-6 2 0,-4-2 0,6 1 16,4-1-16,-8 0 0,-5-1 16,11 2-16,6 2 0,-9 0 15,-7-1-15,13-2 0,10-3 16,-11 1-16,-5 1 0,5-1 15,3 1-15,-7 1 0,-5 1 0,9-2 16,5-4-16,-7 2 16,-4 1-16,8 1 0,5-1 15,-8-1-15,-5-1 0,9 1 0,5 1 16,-7 0-16,-6-2 0,8 0 16,5 0-16,-7 1 0,-5 1 15,8 0-15,5-1 0,-9-1 16,-5 1-16,11-1 0,8 3 15,-11-2-15,-4-1 0,4 3 16,2 0-16,-5-1 0,-4-4 0,6 5 16,3 2-16,-7-4 15,-5-1-15,5-3 0,1 1 16,-3-1-16,-3 2 0,4-2 0,1 0 16,-9 1-16,-7 1 0,3-2 15,2-4-15,-7 1 0,-5-1 16,5-2-16,4-2 0,-5-1 15,-4-1-15,-1-3 0,1-2 16,-7 4-16,-3 3 0,-3 4 16,-1 3-16,-1-6 0,0-2 15,-3-5-15,0-3 0,-5 4 0,-4 2 16,-8-1-16,-5-2 0,-3 2 16,-3 3-16,-4-3 0,-1-2 15,-5 0-15,-2 0 0,-6-5 16,-3-5-16,2 14 0,-3-1 15,-8-11-15,-7-8 0,-1 10 16,-3 10-16,-8-9 0,-7-4 16,2-1-16,3-2 0,-11-1 15,-7-1-15,-4 2 0,-1-1 0,-37-11 16,3 8-16,11 5 0,6 4 16,-6-2-16,-4-3 0,6 8 15,7 6-15,-9-4 0,-7-1 16,6 0-16,3 1 0,-10 5 15,-8 3-15,12 1 0,6-2 16,-16-1-16,-12 1 0,10 5 0,6 4 16,-6-3-16,-2-1 15,8 4-15,5 0 0,-11 0 0,-9 2 16,7-3-16,5 0 0,-10 4 16,-8 3-16,10-2 0,5 2 15,-6-5-15,-4-2 0,7-2 16,6 1-16,-14 1 0,-8 1 15,9 3-15,6 3 0,-6-3 16,-2 1-16,5 0 0,5 1 0,-13-2 16,-8-1-16,11-1 0,9 1 15,-6 0-15,-5-1 16,9 3-16,6-1 0,-13 1 0,-8 1 16,12 1-16,8 0 0,-5-3 15,-3 0-15,9 0 0,6 1 16,-11-2-16,-7 0 0,12 2 15,7 0-15,-7 6 0,-7 0 16,12-4-16,8-1 0,-9-2 16,-7 1-16,9 0 0,6 2 0,-6 4 15,-3 4-15,8-5 0,6-1 16,-8-1-16,-6 0 0,8 0 16,5 1-16,-10 0 0,-6 2 15,9 0-15,7-1 0,-6-3 16,-6-2-16,7 3 0,6 3 15,-7 0-15,-3 1 16,7-2-16,5-3 0,-9 1 0,-4 0 16,11 2-16,5 4 0,-7-4 15,-4 1-15,7 1 0,6 0 0,-6 1 16,-3 1-16,7-1 0,5-1 16,-3 0-16,-2 2 0,6-1 15,4 0-15,-1 4 0,-2 4 16,11-2-16,4-3 0,0 3 15,-3 3-15,5-1 0,2 1 16,0 1-16,-1 2 0,9 0 16,7 0-16,-3 2 0,-2 1 15,3-5-15,4-1 0,-7 4 0,-3 7 16,7-1-16,5-1 0,9-7 16,9-5-16,5-3 0</inkml:trace>
  <inkml:trace contextRef="#ctx0" brushRef="#br0" timeOffset="32195.2735">12646 14890 0,'0'0'0,"0"0"15,0 0-15,0 0 0,0 0 0,0 0 16,-18-15-16,18 15 15,0 0-15,-34-10 0,34 10 0,-30-11 16,14 7-16,-5-1 0,-4 0 16,0 1-16,-1-1 0,-12-2 15,-5-1-15,0 1 0,0 3 0,-15-3 16,-2-1-16,0 1 0,2-1 16,-16 1-16,-2 2 15,3 0-15,3-1 0,-12 4 0,-1 1 16,-3 4-16,8 3 0,-32 6 15,8 2-15,17 2 0,13 0 0,-5 1 16,0 0-16,0-2 16,-1-1-16,-2 10 0,0 6 15,17-2-15,12 0 0,-11-4 0,-8-1 16,2 6-16,1 4 0,3 2 16,3 1-16,7-3 0,4-2 0,2 5 15,-2 4-15,-2 6 16,-2 3-16,12-1 0,8 1 15,6-3-15,3-2 0,7-4 16,2-2-16,5 2 0,2 0 0,8 1 16,5 1-16,3-1 0,4 0 15,7-4-15,6-4 16,2-2-16,0-3 0,6 1 0,4 2 16,5 0-16,1-1 0,10 1 15,6-1-15,-1-3 16,-2-3-16,4 0 0,5-1 15,2 1-15,3 2 0,6-9 0,4-5 16,0 5-16,1 1 0,27 5 16,18 2-16,-22-4 15,-17-1-15,-1-5 0,-1-1 16,7-1-16,5-1 0,11 4 16,9 0-16,-14 0 0,-9-1 0,6-1 15,6-1-15,-4 1 0,-3 1 0,4-2 16,0-1-16,-1-5 0,-2-4 15,4 3-15,5 0 0,-4 3 16,-4 2-16,7 0 0,5 1 16,0-4-16,2-1 0,-1-1 15,0 2-15,1-2 0,3 2 16,3 0-16,5-1 0,-4 3 16,-2 2-16,6 0 0,4 0 15,-2-2-15,-3 0 0,4 3 16,2 1-16,-5-1 0,-4-1 0,6 3 15,3 4-15,-7-5 0,-5-3 16,6-3-16,4-2 16,-7 2-16,-3 1 0,12 1 15,10 1-15,-19-3 0,-11 0 0,3 1 16,4 1-16,-2-1 0,-2 0 16,0-1-16,-2 0 0,4-6 15,1-5-15,26 0 16,15-1-16,-4 0 15,0 0-15,-44-2 0,-29-1 0,23-3 16,16-1-16,-12-1 0,-9 0 0,9 6 16,6 4-16,-17-3 15,-13-2-15,10-3 0,7-2 16,-6-4-16,-5-2 0,4-7 0,2-6 16,-13 7-16,-10 3 0,5 0 15,4-2-15,-9-1 0,-7-1 16,8-4-16,4-3 0,2-4 15,2-5-15,-14 1 16,-8 0-16,-13 6 0,-9 4 0,1-3 16,0-3-16,-4 5 0,-6 2 15,-4-7-15,-1-2 0,-5 2 16,-1 5-16,-1-10 0,1-7 16,-8 4-16,-6 4 0,-5 0 15,-6-1-15,-4 8 0,-1 4 0,-3-8 16,-1-7-16,-7 3 0,-1 3 15,-10-3-15,-6-1 16,2 4-16,2 2 0,-8-2 16,-6-2-16,-6 7 0,-4 5 0,-3-8 15,-2-7-15,2 8 0,1 4 0,-7-1 16,-6-1-16,0 0 16,-1 0-16,-2 1 0,-4 2 15,-4 3-15,-2 3 0,-2 2 16,-3 1-16,3 3 0,3 2 0,-6-3 15,-4-1-15,5 0 16,2 0-16,-11-4 0,-10-4 16,9 11-16,4 8 0,-4 3 0,-2 1 15,-1-4-15,1-2 0,-8-1 16,-4 2-16,6-1 0,4 3 16,-2-1-16,-2 1 0,1 0 0,3 0 15,0 5-15,1 4 16,0 0-16,1 0 0,-7-3 15,-5-2-15,9 2 0,6 2 0,-7-2 16,-6-3-16,14-3 0,9-3 16,-8 8-16,-6 7 0,3-2 15,1-1-15,-1-1 16,-3-2-16,3 0 0,2-1 0,-1 2 16,0-1-16,5 2 0,4 2 0,-14-2 15,-8-1 1,8-1-16,5 0 0,5 3 0,1 3 15,3-3-15,0 1 0,-6-2 16,-5 1-16,4-1 0,3 0 0,-4-1 16,-2-1-16,5 5 0,4 1 15,2 2-15,1 1 0,3-3 16,2-4-16,-8-1 16,-5-1-16,7 4 0,5 4 0,5-1 15,2 0-15,5 0 0,4 0 16,-3-2-16,-1 0 0,6 2 15,5 0-15,-1 0 0,-1-1 16,9 3-16,6 2 0,4-2 16,0 1-16,3-3 0,4-1 15,1-1-15,3 0 0,8 4 0,7 2 16,1-3-16,3-2 0,3-2 16,3-3-16,1 1 15,3 2-15,2-2 0,3 1 16,2-1-16,0 0 0,0 0 15,3 0-15,-3 0 0,0 0 16,-2 1-16,2-1 0,0 0 0,0 0 16,2-2-16,-2 2 15,0 0-15</inkml:trace>
  <inkml:trace contextRef="#ctx0" brushRef="#br0" timeOffset="60494.3996">10181 10421 0,'0'0'16,"0"0"-16,0 0 0,0 0 0,0 0 15,26-3-15,-26 3 16,29 0-16,-29 0 0,39 1 0,-14 2 16,3-1-16,0 0 0,15 3 15,6 1-15,1 0 0,1 1 16,20 3-16,6 1 0,11 0 15,-3-3-15,18 2 0,1-1 16,9 0-16,-6 0 0,55 3 0,-6-1 16,-19-4-16,-12-5 0,13 0 15,9-2-15,-17 3 0,-12 0 16,12-2-16,10-2 0,-7 0 16,-4 0-16,10 0 0,7-1 15,-11 2-15,-10-1 0,15 0 16,12-2-16,-15 1 0,-8 1 15,15-2-15,10-2 0,-15 1 16,-10-1-16,11-2 0,8-2 16,-13 4-16,-9 3 0,8-1 15,6 1-15,-15 3 0,-10 1 0,6-5 16,5-5-16,-15 3 0,-9-1 16,2 2-16,2 1 0,-13 0 15,-9-2-15,2 4 0,2 2 16,-11-1-16,-7 1 0,3 3 15,1 2-15,-8 0 0,-5 0 16,-8-6-16,-6-2 0,-8 3 0,-6 3 16,-8 3-16,-3 0 15,-5-5-15,-5-5 0,0 1 0,-1 1 16,-6 1-16,-5 0 0,-3 1 16,-5 1-16,0 1 0,-2 2 15,-4 0-15,-1 0 0,3-5 16,-2-2-16,-10 2 0,-4 2 15,1-1-15,0 1 0,-13-4 16,-7-2-16,-5 2 0,-2 0 16,-18-4-16,-4-1 0,1 2 0,2 1 15,-45-2-15,3 1 0,9 2 16,6 3-16,-11 1 0,-9 2 16,8 0-16,5-1 0,-16-3 15,-10-3-15,10 0 0,9 1 16,-17 0-16,-11 0 0,7 3 15,5 3-15,-19-3 0,-13-3 16,11-1-16,6 1 0,-13 2 0,-11 1 16,14-2-16,7-3 0,-9 7 15,-5 1-15,14-1 0,10 1 16,-9-2-16,-5-1 16,14 5-16,10 0 0,-6-1 0,-6-1 15,17 0-15,13-2 0,0 1 16,-1 1-16,17-3 0,9-1 0,2 2 15,3 1-15,15-1 16,9-2-16,4 0 0,0-2 0,11 3 16,10 2-16,7-3 15,4 0-15,7-1 0,5 0 0,6-1 16,2 3-16,4-2 0,1 3 16,9 0-16,7-1 0,8-1 15,5-3-15,11 3 0,8 2 16,2 1-16,2 1 0,13-2 15,7-1-15,-4 0 0,-3 3 0,14 0 16,10 1-16,-3 1 0,0-2 16,14-1-16,11-1 0,-8-1 15,-4-1-15,15 4 0,9 4 16,-6 1-16,-4 1 0,11-4 16,9-4-16,-11 1 0,-7-1 15,14 2-15,11-1 0,-13-1 16,-7-1-16,14 0 0,10 1 15,-12 0-15,-7 2 0,16-2 16,8-1-16,-14-1 0,-10-2 0,11 5 16,8 4-16,-10-3 15,-6-1-15,8-2 0,7 0 0,-13 0 16,-10 1-16,9-2 0,7-1 16,-16 0-16,-11-1 0,8 5 15,3 4-15,-12-2 0,-10 0 16,1-5-16,-1-4 0,-14 4 15,-10 3-15,6-3 0,3-3 16,-12 2-16,-7 2 0,-3 1 0,0 1 16,-11-2-16,-7 0 0,-9-4 15,-3-2-15,-10 0 0,-5 1 16,-7-1-16,-4 0 0,-4 2 16,-3 2-16,-7-3 0,-4-2 15,-3-3-15,-2-1 0,-15-1 16,-8 0-16,-4 1 0,0 0 0,-13 2 15,-7 1-15,2 5 16,3 3-16,-10 0 0,-6 0 16,0 2-16,2 2 0,-12-1 15,-8 1-15,3-2 0,2 0 0,-18 1 16,-13 1-16,8-1 0,6 0 16,-15 3-16,-10 2 0,8-2 15,6-2-15,-16-2 0,-10-1 16,12 3-16,9 2 0,-14 0 15,-9 0-15,8-4 0,5-2 16,-12-1-16,-7 0 0,9 0 16,8 1-16,-13 2 0,-9 2 15,5-2-15,4-2 0,0-1 0,-2-2 16,4-1-16,4 1 0,-9-1 16,-4 0-16,9 2 0,6 0 15,-4-1-15,-2 1 0,6 0 16,3 0-16,3 0 0,-1 0 15,7-1-15,6-1 0,4 4 0,2 3 16,6-4-16,5-2 0,3 0 16,1 1-16,14 1 0,7 0 15,5 0-15,7-1 0,5 2 16,7 0-16,11 2 0,9 0 16,10-2-16,7-1 0,7-3 15,3-1-15,3 5 0,0 0 0,8 1 16,3-1-16,9 0 15,5-2-15,15 2 0,11 0 0,1 2 16,0 0-16,10 1 0,5 1 16,2-1-16,-1 0 0,10 3 15,8 2-15,-2 2 0,0 1 16,13-2-16,10-1 0,-1-3 16,0-1-16,9 0 0,8 2 15,-2-3-15,-1-2 0,14 3 16,8 0-16,-3 3 0,-3 1 0,10-3 15,6-1-15,-5-3 16,-4-1-16,10 3 0,7 3 0,-6-4 16,-2 0-16,4 0 15,5 0-15,-7 0 0,-3-1 0,5 1 16,2 0-16,-12 2 0,-8 3 16,3-3-16,2-3 0,-6-2 15,-5-2-15,2 1 0,-1-1 16,-7 3-16,-6 2 0,0-1 15,1 0-15,-5 0 0,-4-1 0,-8-2 16,-2-3-16,-9 7 0,-3 3 16,5 2-16,4 1 15,-12 0-15,-9 2 0,-3-5 0,-3-4 16,-7-1-16,-3 1 0,-8 1 16,-5 0-16,-7-1 0,-6-1 15,-4 0-15,-3-1 0,-7-1 16,-2 0-16,-6 1 0,-3 1 15,-5 1-15,-4 0 0,-2-1 16,-4-2-16,-5 2 0,-2 0 0,-10 5 16,-8 2-16,4-8 0,-5-3 15,-15-5-15,-14-4 0,-10-3 16,-8-3-16,22 6 0,15 3 16,11 3-16</inkml:trace>
  <inkml:trace contextRef="#ctx0" brushRef="#br0" timeOffset="77769.5121">15476 9058 0,'0'0'0,"-11"0"16,-5 2-16,-4 0 0,-2 1 0,-16 5 15,-6 4-15,-10 2 0,1 0 16,-14 9-16,-1 4 16,2-1-16,2 0 0,-10 13 15,1 6-15,-1 6 0,9 0 0,-22 28 16,9-3-16,17-8 0,11-5 16,5 4-16,4 1 0,13-8 15,9-7-15,11 4 0,8 4 16,8-8-16,5-5 0,16-2 15,11 0-15,4-5 0,2-2 0,25-1 16,15-1-16,0-8 0,1-6 16,21 0-16,14 2 15,-2-6-15,-1-3 0,19-5 0,14-1 16,-13-2 0,-9-4-16,18-2 0,12-2 0,-10 1 0,-8 3 0,14-5 15,7-4-15,-15 1 16,-9-1-16,7-1 0,5-2 0,-14-6 15,-11-5-15,-2-3 16,-4-2-16,-14 2 0,-9 2 0,4-6 16,4-9-16,-18 2 0,-12 1 0,-2-7 15,-4-4-15,-12-1 16,-10 1-16,-6-5 0,-5 0 16,-10 0-16,-10 1 0,-14-6 15,-9-6-15,-7 5 0,-1 3 16,-16-10-16,-10-7 0,-7 9 15,-6 5-15,-18-3 0,-12-3 0,-1 7 16,-1 5-16,-23 0 16,-16 1-16,2 4 0,4 1 0,-21 4 15,-13 1-15,-1 11 0,-1 5 16,-21 7-16,-16 4 0,13 8 16,10 7-16,-27 11 0,-15 9 15,12 5-15,11 4 0,59-10 16,40-8-16,27-4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1-07T02:40:32.19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3273 2512 0,'0'0'0,"0"0"0,0 0 0,0 0 15,-17-11-15,17 11 0,-31-2 16,11 1-16,1 0 0,-6 0 16,-6 1-16,-11 1 0,2 1 0,-5 3 15,-8 3-15,-8 1 16,1 2-16,-18 7 0,-5 3 15,5 2-15,7 0 0,-19 8 16,-17 8-16,15-2 0,12-2 16,-44 35-16,7 8 0,20-15 0,18-12 15,3 6-15,4 4 0,8 3 16,7 0-16,-3 8 0,0 5 16,9-1-16,4 0 0,3 8 15,3 3-15,3-2 0,6-2 0,4 5 16,-1 3-16,7-7 0,3-6 15,9 9-15,5 5 16,2-11-16,3-7 0,5 3 16,2 1-16,6-6 0,6-4 0,6-4 15,7-1-15,-1-7 0,-3-5 16,14 1-16,9 0 0,0-11 16,-1-8-16,12 2 0,8 1 15,-6-4-15,-2-4 0,11 1 16,3-1-16,0-8 0,0-4 0,12 0 15,6 1-15,-8-4 0,-4-5 16,16-1-16,11-1 0,-6-1 16,-7-1-16,8-1 0,9 0 15,-6 0-15,-3-2 0,11-4 16,8-1-16,-12 1 0,-7 2 16,12-1-16,8 4 0,-10-5 15,-7-3-15,9 0 0,5-3 16,-6 1-16,-5-2 0,9 1 0,6 0 15,-9 1-15,-6-2 0,4-4 16,2-1-16,-9 1 0,-2 5 16,9-6-16,5-1 0,-10 0 15,-11 1-15,10-6 0,8-3 16,-15 0-16,-9 0 0,3-6 16,-1-4-16,-13 3 0,-8 0 15,2-10-15,1-3 0,-8 2 16,-8 3-16,7-11 0,2-6 15,-7 5-15,-4 6 0,5-6 16,0-6-16,-11 4 0,-8 1 0,2-1 16,2-2-16,-9 3 0,-6 5 15,-1-6-15,0-4 16,-5 5-16,-3 0 0,-7-5 0,-6-4 16,-8 6-16,-4 6 0,-4-9 15,-2-7-15,-6 5 0,-5 3 0,-13-4 16,-10-6-16,3 7 15,1 5-15,-13-2 0,-11-1 16,-2 2-16,-1 0 0,-8-5 0,-6-4 16,1 7-16,0 5 0,-11-1 15,-13-2-15,7 6 0,4 4 16,-20-5-16,-12-1 0,6 2 16,6 1-16,-15-4 0,-11-1 15,9 15-15,3 10 0,-17 5 16,-12 4-16,12-2 0,7 0 0,-11 2 15,-13 1-15,12 8 0,11 4 16,-21 9-16,-10 2 16,15 4-16,11 2 0,-16 10 0,-5 8 15,10-1-15,10-3 0,-8 7 16,-4 7-16,18-4 0,12-3 0,-1 11 16,-2 8-16,18-8 15,11-5-15,9 0 0,6-2 16,17-3-16,9-3 0,12-2 15,5-2-15,12-2 0,4-1 0,4 5 16,3 3-16,4-9 0,6-7 0,-1-3 16</inkml:trace>
  <inkml:trace contextRef="#ctx0" brushRef="#br0" timeOffset="1343.677">8852 3617 0,'0'0'0,"0"0"0,0 0 16,0 0-16,0 0 0,0 0 0,-3 31 15,3-31-15,-12 25 0,12-25 16,-18 38-16,8-14 0,-1 2 0,-2 3 16,0 1-16,-4 9 15,-1 0-15,-3 13 0,2 1 16,2-1-16,1-5 0,0 4 15,2-5-15,3-4 0,3-3 0,0 0 16,1 1-16,2-6 0,0-4 16,2-1-16,0-1 0,1-3 15,0-3-15,2-5 0,0-4 16,0-2-16,0-3 0,0-2 16,0-1-16,0 0 0,0-2 15,0 0-15,0-3 0,0 0 16,0 0-16,0 0 0,-2-5 15,1 1-15,0 1 0,0 1 0</inkml:trace>
  <inkml:trace contextRef="#ctx0" brushRef="#br0" timeOffset="1843.044">8416 5006 0,'0'0'0,"0"0"0,0 0 0,0 0 15,0 0-15,0 0 0,0 0 16,0 0-16,16 18 0,-16-18 16,0 0-16,0 0 0,0 0 0,0 0 15,0 0-15,0 0 0,0 0 16,0 0-16,0 0 15,0 0-15,19-11 0,-19 11 16,0 0-16,13-17 0,-13 17 0,0 0 16,8-21-16,-8 21 0,7-14 0,-5 8 15,0 0-15,1 2 16,-1 0-16,-1 0 0,-1 1 16,0 1-16,0 2 0,-3-2 15,-2 4-15,1 1 0,-1 1 0,1-1 16,1 1-16,-1-1 0,1 0 15,0 0-15,-1 0 0,2-1 16,0 0-16,0 0 0,2-2 16,-2 3-16,0-1 0,2-2 15,-2 4-15,2-4 0,0 2 16,0-2-16,0 0 0,0 0 16,0 0-16,-1 0 0,1 0 15,0 0-15,0 0 0,-10 1 16,10-1-16,-9 1 0,9-1 0,-8-1 15,4 1-15,1 0 0</inkml:trace>
  <inkml:trace contextRef="#ctx0" brushRef="#br0" timeOffset="2334.8469">9359 3548 0,'0'0'0,"0"0"16,0 0-16,0 0 0,-10 23 0,10-23 16,-12 21-16,12-21 0,-19 32 15,8-12-15,0 3 0,-1 2 16,-1 1-16,-5 12 0,-1-1 16,0 1-16,1 0 0,-3 10 15,1 2-15,2-1 0,1-2 16,-2 6-16,2-4 0,1-1 15,-1-2-15,2-2 0,0-2 16,1 0-16,2-5 0,4-4 16,3-2-16,1-3 0,2-2 0,1-4 15,2-2-15,0-5 0,3 0 16,-3-1-16,0-3 0,2-1 16,1-4-16,-1-2 0,0-1 15,-1 1-15,-1 0 0,-2-1 16,-1-1-16,0 0 0,2-2 0,-2 2 15</inkml:trace>
  <inkml:trace contextRef="#ctx0" brushRef="#br0" timeOffset="2722.9913">8897 4999 0,'0'0'0,"0"0"16,0 0-16,0 0 0,0 0 16,0 0-16,0 0 0,0 0 15,0 0-15,0 0 0,0 0 16,0 0-16,-10 25 0,10-25 16,0 0-16,0 0 0,0 0 15,0 0-15,2 25 0,-2-25 16,0 0-16,0 0 0,0 0 15,0 0-15,0 0 0,21 4 0,-21-4 16,0 0-16,0 0 0,22-18 16,-22 18-16,0 0 0,0 0 15,16-19-15,-16 19 0,0 0 16,0 0-16,0 0 0,3-18 16,-3 18-16,0 0 15,0 0-15,0 0 0,0 0 0,0 0 16,0 0-16,0 0 0,-21-7 15,21 7-15,0 0 0,0 0 0,0 0 16</inkml:trace>
  <inkml:trace contextRef="#ctx0" brushRef="#br0" timeOffset="3220.1666">9756 3635 0,'0'0'0,"0"0"0,0 0 15,0 0-15,0 0 0,-5 28 0,5-28 16,-6 26-16,6-26 0,-10 39 16,3-14-16,-2 1 0,-1 0 0,-4 10 15,-1 1-15,0 0 0,1 0 16,-3 10-16,3-1 15,-1-2-15,1 0 0,1 0 0,0-1 16,-3 4-16,3-5 0,0-2 16,1-1-16,3-5 0,2-5 15,2-2-15,1-4 0,0-1 16,2-3-16,2-3 0,1-1 16,-1-3-16,-1-2 0,1-3 0,0 0 15,-1-2-15,0 1 0,1-2 16,2 0-16,-3 1 0,-2 0 15,-1-2-15,2 0 0,0-1 16</inkml:trace>
  <inkml:trace contextRef="#ctx0" brushRef="#br0" timeOffset="3684.1321">9352 5122 0,'0'0'16,"0"0"-16,0 0 0,0 0 0,0 0 15,0 0-15,0 0 0,0 0 16,0 0-16,0 0 0,0 0 16,0 0-16,0 0 0,0 0 15,0 0-15,0 0 0,0 0 16,0 0-16,0 0 15,0 0-15,0 0 0,0 0 0,0 0 16,0 0-16,0 0 0,0 0 0,0 0 16,24-9-16,-24 9 0,0 0 15,0 0-15,18-20 0,-18 20 16,0 0-16,14-25 0,-14 25 16,7-14-16,-5 8 0,-1 2 15,0 1-15,0-1 0,-1 0 16,-1 2-16,-1-2 0,0 2 15,-1 2-15,-1 0 0,0 1 0,0 1 16,-1 1-16,2 0 16,0-1-16,0 0 0,1 1 0,1 0 15,1 1-15,1 0 0,0-2 16,0 0-16,0 1 0,1-1 16,-2-2-16,2 4 0,-2-4 15</inkml:trace>
  <inkml:trace contextRef="#ctx0" brushRef="#br0" timeOffset="5260.8631">3809 9411 0,'0'0'0,"0"0"0,-19-10 16,3 3-16,-5-1 0,-11-2 15,-9 0-15,-3 4 0,-4 2 16,-15 2-16,-7 3 0,-13 3 16,5 1-16,-26 9 0,-2 5 15,-7 6-15,7 0 0,-50 30 16,8 5-16,21-1 0,17-1 0,-10 9 16,-7 7-16,15-5 15,10-1-15,-3 18 0,-3 11 0,18-5 16,11-3-16,2 7 0,5 5 15,2-5-15,6-2 0,11 10 16,6 9-16,8-15 0,7-8 16,8 9-16,8 8 0,7-11 15,7-8-15,9-2 0,10-4 16,8-5-16,6-3 0,13-5 16,5-2-16,4-11 0,1-9 0,15 1 15,13-3-15,-3-8 0,4-7 16,12 0-16,11 1 0,-1-8 15,2-5-15,17-4 0,15-2 16,-12 3-16,-4-1 0,7-2 16,8-3-16,-10-3 0,-4-1 0,18 2 15,14 1 1,-8 0-16,-6-2 0,29-4 16,16-1-16,-7 0 0,-8 0 0,7-5 15,7 0 1,22-6-16,15-2 0,-56 1 0,-38 1 0,28-7 15,18-6 1,-5-5-16,-8-3 0,-18-3 16,-16-3-16,-12 0 0,-10 0 0,-7-3 15,-4-3-15,-8-4 0,-5-3 16,-6-7-16,-2-5 16,-11-1-16,-8-2 0,-10-9 0,-6-5 15,-10 4-15,-7 4 0,-8-10 16,-3-7-16,-11-1 0,-8 3 15,-7-3-15,-3-2 0,-9 2 16,-5 1-16,-13-2 0,-12 0 16,-3 6-16,-1 5 0,-9-7 15,-8-5-15,-1 10 0,-3 8 0,-10-3 16,-6 1-16,4 7 0,4 4 16,-19 6-16,-11 4 0,3 3 15,6 5-15,-15 3 0,-10 3 16,-5 4-16,-2 4 0,-12 5 15,-7 3-15,9 8 0,6 4 0,-4 5 16,-1 1-16,7 10 0,0 6 16,3 4-16,0 3 15,14-5-15,10-3 0,9 6 16,3 3-16,13 1 0,11-1 0,6-1 16,6-1-16,11-6 0,6-3 15,14-2-15,10 1 0,11-1 16,5 1-16,3-3 0,4-2 15,3-1-15,3 0 0,0 0 16,3-4-16,-3 7 0,0 2 16,-3 2-16,-1 0 0,1-1 15,0-3-15,3-1 0</inkml:trace>
  <inkml:trace contextRef="#ctx0" brushRef="#br0" timeOffset="12067.036">4718 5267 0,'0'0'0,"0"0"0,0 0 15,24-1-15,-24 1 0,25-1 16,-25 1-16,39-1 0,-15 0 0,4-1 16,7 1-16,10 0 0,1 0 15,18-1-15,4 0 16,1 0-16,-1 0 0,17 2 0,2 2 15,8-2-15,-7-3 0,11 0 16,-2 0-16,-10 1 0,-9-1 16,28 0-16,-17 0 0,-21 0 15,-14 1-15,-10-1 0,-5-2 16,-9-1-16,-7 0 0,-10 3 16,-6 3-16,-7 0 0,-4-2 0,-6-1 15,-7 0-15,-2-1 0,-3 2 16,-11-2-16,-11 0 15,-1 0-15,-2-1 0,-13 0 0,-10 0 16,-3 0-16,-2 0 0,-20 4 16,-9 5-16,-37 3 0,16 3 15,2-2-15,-2-1 0,19 1 16,9-1-16,1 6 0,-1 3 16,21-2-16,13-2 0,9 1 15,7 1-15,12-4 0,9-1 0,16-4 16,12-3-16,6-2 0,3-1 15,20-4-15,16-2 0,3 0 16,8 0-16,14-3 0,14-4 16,0 1-16,1-2 0,11 4 15,10 0-15,-10 7 0,-4 1 0,1-1 16,1-3-16,-9 4 16,-7 3-16,-3-3 0,0-1 15,-12 1-15,-6-2 0,-14 5 0,-5 3 16,-9 0-16,-9-1 0,-5-2 15,-5-2-15,-11 1 0,-5 2 16,-13-2-16,-7-1 0,-7-4 16,-3 1-16,-5 2 0,-11 2 15,0-1-15,-4-1 0,-15-1 16,-12 1-16,-35-4 0,10 2 0,-10 1 16,-8 4-16,14 4 15,8 1-15,0 8 0,-1 2 16,15-2-16,12-2 0,11-2 0,8 2 15,16-5-15,11-2 0,18-2 16,12-2-16,9 0 0,10 0 16,19-4-16,13-2 0,10 0 15,7 2-15,15-4 0,6-3 16,-3 4-16,-2 4 0,11 4 16,7 4-16,-12 2 0,-10 4 0,-24-4 15,-20-2-15,-10-2 0</inkml:trace>
  <inkml:trace contextRef="#ctx0" brushRef="#br0" timeOffset="13367.6254">2222 6720 0,'0'0'0,"0"0"0,0 0 0,30-2 15,-19 2-15,6 2 16,5 0-16,0-3 0,1-2 0,13 1 16,5 2-16,1 0 0,0 0 15,14 0-15,4 0 0,-5 1 16,0 2-16,14-3 0,8-2 16,5 0-16,-2 0 0,2 2 15,3 1-15,7-3 0,-4-2 0,42-3 16,-3 0-16,-15 2 0,-9 1 15,9 2-15,5 0 0,-10-3 16,-4-1-16,7-5 0,6-2 16,-5 8-16,-3 5 0,11-3 15,8 1-15,-14-3 0,-5 0 0,11 0 16,8 3-16,-10-2 0,-6-2 16,9 3-16,4 0 15,-8 3-15,-7 2 0,8 0 0,5 1 16,-12 2-16,-9 0 0,7 0 15,2-3-15,-12-1 0,-13-2 16,2 5-16,0 4 0,-13 2 16,-10 2-16,-1-4 0,-1-4 15,-8-1-15,-5-2 0,-7 2 16,-8 0-16,-4-4 0,-2-3 0,-11 7 16,-6 4-16,-6-1 15,-4 0-15,-1-6 0,0-2 16,1-3-16,1 1 0,-13-2 15,-10-3-15,-5 1 0,-4-2 0,20 7 16,2 1-16,3-1 0</inkml:trace>
  <inkml:trace contextRef="#ctx0" brushRef="#br0" timeOffset="15550.7487">4029 6588 0,'0'0'0,"0"0"16,-24-4-16,8 0 0,-3 2 0,-15-1 15,-7 2-15,-4-1 16,-3 1-16,-18 4 0,-5 5 16,-13 0-16,3 1 0,-20 8 15,-4 4-15,-5 5 0,11-1 0,-46 20 16,12 3-16,19-5 0,16-3 15,3 9-15,4 7 0,15-5 16,7-4-16,5 8 0,-1 6 16,10-7-16,5-4 0,9 6 15,7 4-15,12-10 0,8-8 0,8 8 16,3 7-16,9-7 16,2-6-16,9-2 0,9 0 15,9-5-15,8-2 0,12 1 0,11-1 16,-2-5-16,1-5 0,18 0 15,15-3-15,0-3 0,0-2 16,15-4-16,7-2 16,-2-7-16,1-3 0,17 4 0,12 4 15,-12-5-15,-5-1 0,17-3 16,13-1-16,-13 1 0,-7 2 0,13-3 16,10-2-16,-9-3 15,-8-4-15,12 3 0,8 1 0,-14 2 16,-9 1-16,14-6 0,6-3 15,-17 3-15,-9-1 0,4-2 16,7-1-16,-20 0 0,-11 1 16,0-5-16,-2-2 0,-12 4 0,-10 3 15,1-7-15,-3-3 16,-16-6-16,-12-5 0,-1 3 16,-1 2-16,-15 1 0,-11 1 0,-5-10 15,0-6-15,-14 1 0,-6 1 16,-14-5-16,-10-4 0,-7 3 15,-8 2-15,-7-6 0,-6-6 16,-4 10-16,-4 5 0,-14-4 16,-11-3-16,1 7 0,-2 7 15,-15-6-15,-8-4 0,2 5 16,4 4-16,-22 0 0,-14 1 16,8 5-16,5 5 0,-12 2 15,-10 4-15,3 0 0,5 0 0,-15 6 16,-8 2-16,11 4 0,10 3 15,-15 4-15,-5 4 16,11 1-16,9 1 0,-9 5 0,-6 6 16,17-1-16,12-2 0,7 1 15,3-1-15,16-3 0,10-1 16,5 1-16,3 1 0,17-1 0,9-1 16,6-3-16,4-1 15,10-6-15,5-2 0,7 6 0,2 4 16,4-5-16,2-5 0,1 0 15,5 1-15,1 0 16,1-3-16,2 1 0,0-1 0,-3 3 16,3 3-16,-3 0 0,1 2 15,2-1-15,1 0 0,0 5 16,0 5-16,-1-5 0,0 0 0,-2-4 16</inkml:trace>
  <inkml:trace contextRef="#ctx0" brushRef="#br0" timeOffset="16800.7343">3357 8163 0,'0'0'0,"0"0"0,0 0 15,-19-14-15,19 14 0,-25-10 16,6 5-16,-3 0 0,-3-1 0,-13 0 16,-1005 3-16,2001 2 15,-998 1-15,-21 1 0,-6 3 16,4 3-16,0 1 0,-16 7 16,-16 8-16,9 2 0,7 1 0,-12 8 15,-1 2-15,-16 8 0,20-10 16,9 17-16,6 10 0,14-8 15,8-7-15,10 1 0,6 0 16,7-2-16,8-2 0,5 2 16,3 3-16,9-5 0,5-2 15,16 3-15,9 1 0,0-9 16,-1-5-16,16 1 0,12 4 16,0-6-16,-1-5 0,18 3 15,15 3-15,-10-7 0,-3-4 0,19 0 16,11-1-16,-7-2 0,-2-3 15,15 1-15,12 3 0,-9-4 16,-11-3-16,22-4 0,12-1 16,-15 0-16,-8 0 0,17 0 15,14-1-15,-13-3 0,-11-4 0,17 1 16,10 1-16,-18-4 16,-12-3-16,18 1 0,13 2 15,-15-2-15,-7 1 0,8-6 16,7-6-16,-17 6 0,-15 3 0,17-4 15,9-3-15,-19 3 0,-13 1 16,12-2-16,10-2 0,-18 2 16,-13 4-16,5-8 0,5-5 15,-17 1-15,-11 2 0,5-4 16,-1-4-16,-12 4 0,-9 4 0,-3-10 16,-2-8-16,-11 7 0,-13 3 15,1-4-15,-1-4 16,-8 4-16,-6 2 0,-4-7 0,-3-3 15,-5 3-15,-3 4 0,-7-6 16,-7-4-16,-6 3 0,-5 1 0,-8-1 16,-9 0-16,0 2 15,-1 3-15,-16-5 0,-16-2 16,5 7-16,4 3 0,-18-4 16,-12-1-16,7 5 0,4 4 0,-19-3 15,-14 0-15,13 1 0,9 1 16,-25 8-16,-17 3 0,11 5 15,9 2-15,-21-1 0,-10-1 16,14 6-16,11 2 0,-23 4 16,-14 3-16,17 0 0,15 4 15,-20 3-15,-14 2 0,21 6 0,14 4 16,-17 3-16,-10 0 16,24-2-16,15-2 0,-8 9 15,-7 8-15,18-4 0,14-5 0,-5 2 16,1 1-16,22-6 0,16-2 15,8-1-15,6-1 0,8-7 16,7-4-16,3 1 0,4 4 16,11-7-16,9-5 0,4-1 15,4 0-15,1-3 0,3 3 0,-3-3 16,3-1-16,-3 1 16,0-2-16,0 2 0,4 2 15,-4-2-15,0-3 0,0 3 0,0-3 16,0 3-16,0 0 0,0 0 15,3 0-15,-3 0 0,0 0 0,0-4 16,0 4-16,-2-3 16,2 3-16,-1-4 0,1 4 15,-4-2-15,4 0 0,-3 2 16,-3 3-16,-2 0 0,0 1 0,-1-1 16,4 0-16,0-1 0</inkml:trace>
  <inkml:trace contextRef="#ctx0" brushRef="#br0" timeOffset="18916.9245">8590 9338 0,'0'0'0,"0"0"0,0 0 15,0 0-15,0 0 0,0 0 16,0 0-16,28-2 0,-28 2 0,0 0 16,29 0-16,-29 0 15,22 0-15,-9 0 0,2 2 16,-2-2-16,3-2 0,3 2 16,2 0-16,-2 0 0,0 0 0,10-1 15,3 1-15,-1-2 0,0 0 16,4 1-16,3 1 15,-1-2-15,-2-1 0,15-1 0,4 1 16,-5 0-16,-2 1 0,11-1 16,3 0-16,-4 0 0,-2 2 0,12-1 15,2 0-15,-9-1 16,-4 0-16,10 0 0,3-2 16,-8 2-16,-6 0 0,6-1 0,4 2 15,-7-2-15,-5 0 0,33-1 16,0-1-16,-14 5 15,-11 2-15,8-1 0,2 0 0,-8 1 16,-7 1-16,6-2 0,3 0 16,-4-3-16,-4 0 0,8-3 15,6 1-15,-11 3 0,-6 2 0,11 0 16,7 0-16,-9 1 16,-5 0-16,12 1 0,8-1 15,-5-1-15,-3-1 0,8 3 0,5 1 16,-8 1-16,-6-1 0,12 0 15,11 0-15,-10-2 0,-7-1 16,10 3-16,6 1 0,-11 2 16,-6-1-16,14 0 0,10-1 15,-11-1-15,-7 0 0,11 0 16,10-1-16,-11 2 0,-7 1 0,13-1 16,8-1-16,-13-4 0,-11-2 15,15 4-15,10 2 16,-10-3-16,-8 0 0,10-1 0,6 1 15,-10-1-15,-7-1 0,13 1 16,10 2-16,-16-1 0,-13 0 0,16 3 16,10 3-16,-10-4 15,-8-2-15,10 0 0,7 0 16,-9 0-16,-6-1 0,11 2 16,7 3-16,-9-1 0,-5-2 0,8-3 15,7-1-15,-12 3 0,-7 1 16,13 1-16,12 0 15,-9 0-15,-7-2 0,8-2 0,6-3 16,-15 5-16,-9 1 0,19 5 16,12 4-16,-13-6 0,-11-4 0,13 0 15,9-2-15,-11 6 16,-8 2-16,10-4 0,8-3 16,-13 0-16,-8-1 0,15 6 15,12 4-15,-19-7 0,-11-1 0,13-1 16,8 1-16,-11 0 0,-9 3 15,13-2-15,9 0 0,-13 2 16,-8 3-16,11-6 0,7-2 16,-14 3-16,-8 1 0,13 1 15,11-2-15,-12 0 0,-9-1 0,12 1 16,8 0-16,-13 0 0,-8 1 16,13-2-16,8-1 15,-13 1-15,-12 2 0,16 0 16,9-1-16,-12-1 0,-11 1 0,11 1 15,7 0-15,-12-1 0,-7-1 0,14 0 16,10 0-16,-14 1 16,-10 2-16,9-5 0,7 0 15,-12 0-15,-9 2 0,9 2 16,6 0-16,-16 0 0,-10 0 0,9-1 16,8 1-16,-13-2 0,-8-1 15,2 0-15,3 0 16,-9 1-16,-5 2 0,4-2 0,3-1 15,-10 2-15,-9 2 0,4 1 16,4 0-16,-12-3 0,-7 0 16,2 0-16,0 1 0,-12 1 15,-7 2-15,-7-1 0,-7 1 16,-6 1-16,-3-1 0,0-2 16,1 0-16,1-3 0</inkml:trace>
  <inkml:trace contextRef="#ctx0" brushRef="#br0" timeOffset="19417.7606">23359 9718 0,'0'0'0,"0"0"0,0 0 15,0 0-15,0 0 0,0 0 16,-3 27-16,3-27 0,-5 19 0,5-19 15,-4 26-15,2-11 0,-1 0 0,0 1 16,1 2-16,0 0 16,-1 3-16,0 4 0,0 3 15,0-3-15,-1-1 0,2 0 16,0 0-16,0-2 0,-1-2 0,2 0 16,0-1-16,0-2 0,0-2 15,0 0-15,1-1 16,0-2-16,0-2 0,0-2 0,0-1 15,0 0-15,0-2 0,0 0 16,0-2-16,0-1 0,0-2 0,0 3 16,0-3-16,0 0 15,-3 0-15,-1-3 0,-1 2 16,-2-1-16,-1-1 0,2 1 0,0 1 16,2-1-16</inkml:trace>
  <inkml:trace contextRef="#ctx0" brushRef="#br0" timeOffset="19686.6237">23197 10489 0,'0'0'0,"0"0"15,0 0-15,0 0 0,0 0 0,19 20 16,-19-20-16,0 0 0,0 0 15,14 21-15,-14-21 0,9 11 16,-6-6-16,0-1 0,1 1 16,-1-1-16,1-1 0,0 2 15,-1-1-15,0-1 0,1 1 16,-2-2-16,0 1 0,0-1 0,0-2 16,1 0-16,-3 0 0,2 0 15</inkml:trace>
  <inkml:trace contextRef="#ctx0" brushRef="#br0" timeOffset="20084.9858">23955 9663 0,'0'0'0,"0"0"0,0 0 16,0 0-16,0 0 0,5 24 16,-5-24-16,-1 23 0,1-23 0,-5 29 15,5-29-15,-6 33 0,2-15 16,0 2-16,0 2 0,-1 0 15,2-1-15,-1 8 0,2 1 16,0-2-16,0-3 0,0 1 16,-1 0-16,1-3 0,1-2 0,0 5 15,0-1-15,-2-1 0,-1-1 16,2-2-16,1-3 16,0-2-16,0-2 0,-1 0 15,-3 0-15,1-3 0,-2 0 0,2-3 16,1 0-16,-1-2 0</inkml:trace>
  <inkml:trace contextRef="#ctx0" brushRef="#br0" timeOffset="20304.3391">23811 10534 0,'0'0'0,"0"0"0,0 0 15,0 0-15,0 0 0,0 0 0,20 19 16,-20-19-16,0 0 0,0 0 16,13 21-16,-13-21 0,0 0 15,0 0-15,11 19 0,-11-19 16,0 0-16,1 13 0,-3-9 16,2-4-16,-2-3 0,2 0 15,0 3-15,0-3 0</inkml:trace>
  <inkml:trace contextRef="#ctx0" brushRef="#br0" timeOffset="20701.1198">24555 9711 0,'0'0'0,"0"0"0,0 0 15,0 0-15,0 0 0,0 0 16,0 0-16,-5 29 0,5-29 0,-6 21 16,6-21-16,-9 33 0,5-16 15,-1 3-15,0 2 16,1-1-16,-1 1 0,0 6 0,0 1 15,2-1-15,1-1 0,-1 1 16,1 0-16,0 0 0,0-4 16,0 6-16,1-1 0,1-3 15,0-3-15,-2 0 0,1 2 16,1-3-16,0-4 0,-1-3 16,-1-3-16,0-1 0,0-2 0,-2-1 15,1-2-15,1-2 0,0-1 16,1 1-16</inkml:trace>
  <inkml:trace contextRef="#ctx0" brushRef="#br0" timeOffset="20928.5326">24426 10607 0,'0'0'0,"0"0"0,0 0 15,0 0-15,0 0 0,0 0 16,0 0-16,0 0 0,0 0 0,0 0 16,0 0-16,0 0 15,17 17-15,-17-17 0,0 0 16,0 0-16,0 0 0,0 0 16,0 0-16,0 0 0,0 0 0,0 0 15</inkml:trace>
  <inkml:trace contextRef="#ctx0" brushRef="#br0" timeOffset="28976.1475">8031 8082 0,'0'0'0,"0"0"16,0 0-16,0 0 0,0 0 0,25 13 16,-25-13-16,14 20 0,-14-20 15,15 31-15,-4-9 0,3 2 16,-3 3-16,5 16 0,1 7 15,-2 1-15,0-1 0,0 21 16,-2 7-16,-1 8 0,-3-6 16,-1 11-16,-3-2 0,2-4 15,0-14-15,7 15 0,5-14 16,-2-18-16,1-9 0,1-6 16,-1-3-16,-3-10 0,-4-4 0,-4-6 15,2-4-15,-5-8 0,-1-1 16,-1-6-16,-1-5 0,0-3 15,-1-3-15,0 4 0,0 3 16,0 1-16</inkml:trace>
  <inkml:trace contextRef="#ctx0" brushRef="#br0" timeOffset="30251.0531">8106 8290 0,'0'0'0,"0"0"15,0 0-15,0 0 0,26-12 0,-26 12 16,25-8-16,-11 4 0,3 1 16,3-1-16,4 1 15,1-2-15,2 1 0,11-1 0,7 1 16,-1 0-16,1 2 0,15-1 15,6 0-15,-1-1 0,0 0 16,19 0-16,7 0 0,4-1 16,-6-1-16,20 2 0,4-1 15,3-2-15,-9-1 0,42-3 16,-3 0-16,-17 1 0,-12 2 0,6 1 16,6-1-16,-10 1 0,-5 1 15,15-4-15,10-1 16,-13 4-16,-7 2 0,14-1 0,8 0 15,-11-2-15,-7-1 0,13 1 16,8 0-16,-10 1 0,-8 0 0,12-2 16,10-2-16,-13 4 15,-9 2-15,16 1 0,7 1 16,-8-2-16,-9-1 0,10 0 16,8-3-16,-12 2 0,-8 0 0,16 3 15,12 1-15,-15-5 0,-8-2 16,12 0-16,8-1 0,-9 2 15,-8 1-15,9 1 0,6 1 16,-12-1-16,-8 1 0,10-1 16,7 1-16,-10-2 0,-7-1 15,12 3-15,7 2 0,-13 1 16,-9-2-16,13-1 0,9 1 16,-12-1-16,-8 2 0,9 1 0,8 2 15,-13-3-15,-7-1 0,15-4 16,9-2-16,-12 4 0,-8 5 15,10-2-15,5 0 16,-14 1-16,-10 2 0,8-3 0,3 1 16,-6-2-16,-4 2 0,9-4 15,8-3-15,-11 3 0,-10 4 16,12-1-16,9 0 0,-11 0 16,-8 2-16,13 1 0,6 1 15,-14-3-15,-10-3 0,10 4 0,5 2 16,-10-2-16,-6-1 0,9 6 15,5 5-15,-11-3 0,-7-4 0,5-1 16,4-1-16,-11-1 16,-6-1-16,9 3 0,5 2 15,-8 1-15,-6 1 0,7-3 16,6-2-16,-13 1 0,-9 1 0,3 1 16,4 2-16,-11-4 0,-6-1 15,5 1-15,4-2 16,-11 1-16,-5 0 0,3-2 0,5-3 15,-7 4-15,-5 3 0,1-1 16,1-1-16,-6-1 0,-6-1 16,6 0-16,5 1 0,-6-1 15,-5-1-15,-1 8 0,0 4 16,-7 0-16,-3 1 0,3-1 16,3 0-16,-7 0 0,-6 2 0,6 6 15,3 5-15,-8-5 0,-7-2 16,1 5-16,1 4 0,-7 2 15,-5 2-15,-1 5 0,-2 3 16,0-7-16,-2-5 0,-5 5 16,-3 3-16,-4-2 0,-3 0 0,7 6 15,4 2-15,-4 3 16,-5 1-16,4 4 0,4 4 16,-1-3-16,-1-1 0,-3 5 15,0 2-15,0-1 0,1 0 0,-2 4 16,0 5-16,-5-8 0,-3-3 15,1 0-15,0 0 0,-3-8 16,-1-3-16,-2 4 0,-2 5 16,-2-9-16,-2-6 0,-4-1 15,-6 0-15,-3 0 0,-4 1 16,-4-2-16,-1-1 0,3-4 0,3-4 16,-3-7-16,-8 2 0,2-2 15,-2-1-15,-8 1 0,-9-1 16,2-3-16,0-1 0,-14-7 15,-8-4-15,-2-1 0,0-3 16,-53-10-16,-2-6 0,39 7 16,26 6-16,19 2 0</inkml:trace>
  <inkml:trace contextRef="#ctx0" brushRef="#br0" timeOffset="36701.3815">7571 13725 0,'0'0'15,"1"16"-15,1 3 0,-1 0 0,0 3 16,0 16-16,-1 6 0,1 16 15,0 4-15,-1 9 0,0-1 16,4-5-16,1-4 0,3 7 16,2 6-16,0-11 0,1-11 15,2-3-15,2-2 0,0-10 16,-1-5-16,2-2 0,-2-5 16,-3-15-16,0-8 0,-3-1 0,-3-1 15,0 0-15</inkml:trace>
  <inkml:trace contextRef="#ctx0" brushRef="#br0" timeOffset="38673.0018">7455 13559 0,'0'0'0,"0"0"0,0 0 16,0 0-16,24-9 0,-24 9 16,28-4-16,-12 1 0,2 1 15,5 1-15,6 0 0,3 1 16,4 0-16,15 1 0,6 1 16,-1 0-16,-1 0 0,20-1 0,19 0 15,-2 1-15,-2 0 0,20-2 16,3 0-16,9 2 0,-6-1 15,54-4-15,-11-3 0,-12 2 16,-10 2-16,4-6 0,2-3 16,-6 3-16,-4 2 0,6-1 15,2 1-15,-2-1 0,-2-1 0,25-3 16,18-3 0,-13 0-16,-8-3 0,-7 2 0,-5-1 15,-7 3-15,-5 1 0,25-2 16,18-3-1,9 0-15,7 1 0,-41 0 0,-28 1 16,16 1-16,10 0 16,-16 2-16,-12 2 0,15 0 0,10-1 15,-19 1-15,-12 1 0,14 0 16,11-1-16,-17 2 0,-12 2 0,15-5 16,10-3-16,-17 4 0,-12 3 15,16 1-15,9 1 16,-12 3-16,-11 1 0,17 1 0,12 0 15,-21 0-15,-14 0 0,16 1 16,12 3-16,-14 0 0,-11 1 16,15 3-16,8 2 0,-14 1 0,-11-1 15,12-3-15,7-1 16,-12 1-16,-11-1 0,12 2 16,7 2-16,-16-2 0,-11-2 0,7 1 15,6 1-15,-15-3 0,-9-3 16,10 2-16,5-1 15,-13 0-15,-9 1 0,9 0 0,5 1 16,-13 0-16,-9 0 0,8-3 16,5 0-16,-9 3 0,-7 2 15,3-2-15,4-1 0,-8-1 16,-6-4-16,5 2 0,2 1 16,-9 4-16,-5 3 0,6-2 15,5-2-15,-9-1 0,-5-2 0,0 0 16,2 1-16,-7 0 0,-4 1 15,4 3-15,3 1 0,-6 4 16,0 2-16,1 2 0,1 2 16,-8-4-16,-5-4 0,4 7 15,3 5-15,-5-5 0,-4-4 0,5 10 16,4 4-16,-5 0 16,-3 0-16,-1 3 0,-1 3 15,2-1-15,0-1 0,3 10 16,1 7-16,0-1 0,0 1 15,-3-1-15,-3-1 0,-6-2 16,-6-2-16,0 5 16,-1 3-16,-1-10 0,-1-8 0,1 8 15,1 4-15,-5-5 0,-5-3 0,-4-2 16,-3-1-16,-5-4 16,-2-2-16,-1-1 0,-1 0 0,6-9 15,-1 4-15,-3 3 0,-2 2 16,-2-3-16,-2 0 0,-3 2 15,-1 2-15,3-7 0,0-1 0,-3 1 16,-2-1-16,-4 1 0,-1 1 16,-1-4-16,2-4 15,-3 1-15,-2-2 0,-2-1 16,-2-2-16,-3-2 0,-3-3 0,-5 0 16,0 0-16,-1-1 15,-1-2-15,-9 0 0,-1-2 0,2-1 16,2-4-16,-11 3 15,-9 0-15,-4 3 16,-1 2-16,10-3 0,8-1 0,-35 3 16,2 1-16,10-1 0,8 0 0,-5-1 15,-2-1-15,6 3 16,5 2-16,-7-4 0,-5-1 16,-2 0-16,0 0 0,-5-5 15,-3-3-15,13 3 0,7 3 0,-5 2 16,-2 1-16,-2-4 0,0-1 15,-5 0-15,-3 0 0,5 1 16,5 2-16,-6 1 0,-1-1 16,1 2-16,1 0 0,-9 4 15,-7 2-15,7-7 0,5-4 0,-14-3 16,-8-2 0,6 2-16,5 2 0,2-2 0,1-3 15,2 1-15,0 1 0,-5 3 16,-1 4-16,10 0 0,9 1 0,-7-2 15,-5-1-15,0 1 0,0 2 16,-9-1-16,-4-1 16,11-1-16,7-1 0,-9 3 15,-3 4-15,11-2 0,11 0 0,-7 1 16,-1 2-16,-8 1 0,-4 1 16,0-3-16,3-1 0,7 2 15,5-2-15,-13 4 16,-8 2-16,10-3 0,7-2 0,0 0 15,0 0-15,-4 4 0,-2 2 0,-3-1 16,-4-2-16,13-2 16,7-1-16,0 1 0,0 1 15,-2 0-15,0-1 0,-11 1 16,-8 3-16,14-3 0,9-2 16,2 3-16,0 2 0,-1-2 0,0 1 15,-6-3-15,-5-2 16,4 4-16,3 3 0,-13-5 15,-9-2-15,-4-2 16,-1 0-16,26 2 0,18 1 0,-14-2 16,-9 0-16,11 1 0,8 1 0,-9-2 15,-6 0-15,10-1 16,8 1-16,-11-2 0,-8 0 16,12 2-16,10 2 0,-15-2 15,-6-3-15,15 2 0,9 3 0,-16-4 16,-12-3-16,19 1 0,10-1 15,-14 0-15,-10 1 0,16 1 16,8 3-16,-10-8 0,-9-4 16,7 5-16,8 3 0,-5-1 15,-5-2-15,11-2 0,7-3 0,-7 4 16,-4 0-16,13 4 0,6 2 16,-4-1-16,-3 0 15,14-1-15,11 1 0,1 1 0,2-1 16,7 0-16,6 0 0,3 2 15,2 2-15,3-1 0,4 0 0,3 0 16,0 0-16,0 0 16,1 3-16,-1-3 0,0 0 15,0 0-15,0 0 0,0 0 16,2-2-16,-2 2 0,0 0 0,0-2 16,0 2-16,0 0 0</inkml:trace>
  <inkml:trace contextRef="#ctx0" brushRef="#br0" timeOffset="52985.2469">15600 14151 0,'0'0'0,"0"0"15,0 0-15,-17-14 0,17 14 0,-18-16 16,2 3-16,-3-1 0,-1-3 16,-10-5-16,-5-1 15,1-1-15,1 2 0,-13-7 0,-4 1 16,3 2-16,2 2 0,-13-4 15,-1 1-15,-1 1 0,0 2 0,-16-6 16,-3 1 0,8 5-16,3 5 0,-43-9 0,-18-2 15,22 9-15,13 5 0,2 2 16,-1 0-16,3 3 0,-1 1 0,-1 3 16,-1 2-16,3 5 0,0 4 15,-9 3-15,-8 5 0,6 0 16,4 2-16,-6 3 0,-3 0 15,7 0-15,4-1 0,-3 7 16,-2 4-16,4 3 0,2 3 16,-4-2-16,-3-1 0,8-1 15,7 0-15,2 1 0,3 2 16,10-4-16,8-3 0,5 7 16,4 5-16,8-6 0,5-5 15,12-1-15,8-2 0,8 0 16,5 0-16,5-3 0,2-1 15,1-2-15,0-3 0,0-4 0,0-3 16,0-2-16</inkml:trace>
  <inkml:trace contextRef="#ctx0" brushRef="#br0" timeOffset="61235.1421">12456 14752 0,'0'0'0,"0"0"0,0 0 16,0 0-16,0 0 0,0 0 15,-32 0-15,32 0 0,-28-2 0,28 2 16,-39-3-16,16 3 0,-2 0 16,-6 0-16,-4 1 0,-9-1 15,0 0-15,-6 0 0,-4 2 16,-11-1-16,0 0 0,-16 1 15,1 0-15,4 1 0,3 2 16,-15 1-16,-1 2 0,-3-2 16,10-3-16,-40 4 0,4 0 15,18 0-15,11 1 0,-7-6 16,-5-4-16,9 2 0,5 0 0,-4 2 16,-1 0-16,4-2 0,6 0 15,-4-2-15,-3-2 0,5 0 16,4 0-16,-5 2 0,-4 0 15,9 1-15,5-2 0,-2 1 16,-2 0-16,4 2 0,4 1 0,-3-5 16,-1-4-16,12 2 0,9 0 15,-3 5-15,-2 5 16,4-1-16,3 0 0,3-4 0,0-1 16,7-1-16,4-2 0,1 4 15,1 3-15,5 2 0,2 0 16,6-3-16,4-3 0,6 3 15,7 1-15,0-2 0,6 0 16,0 0-16,0 0 0,3-1 16,4-1-16,3 0 0,2 2 0,9-2 15,7-2-15,-5 1 0,-1 2 16,9 0-16,7-2 16,-2-1-16,1-2 0,6 1 0,9 0 15,8 1-15,3 0 0,3 0 16,4 0-16,2-1 0,0 0 15,15-1-15,4 2 0,-12-1 16,-9-1-16,45-1 0,0 2 16,-8 3-16,-6 1 0,9 4 15,4 2-15,3-1 0,0 1 16,-5-1-16,-2-2 0,-11 4 0,-7 3 16,18 4-16,10 4 0,-14-1 15,-9 0-15,-2 2 0,1 3 16,-10-5-16,-5-5 0,-2 1 15,1-4-15,-8-1 0,-4 0 0,-9-5 16,-4-2-16,-10 1 0,-7 1 16,-7-3-16,-6-1 15,-4-2-15,-3 0 0,-5 0 16,-3-1-16,-6 0 0,-3 1 0,-8-1 16,-8-2-16,-3-4 15,-3-2-15,-8 0 0,-5-1 0,10 6 16,-6-1-16,-8 3 0,-5 1 15,3-2-15,0-2 0,11 3 16,9 1-16,6 2 0</inkml:trace>
  <inkml:trace contextRef="#ctx0" brushRef="#br0" timeOffset="62163.1488">8982 14908 0,'0'0'0,"0"0"0,0 0 15,0 0-15,0 0 0,0 0 0,0 0 16,0 0-16,0 0 0,0 0 16,0 0-16,0 0 0,0 0 15,0 0-15,0 0 16,-19-15-16,19 15 0,0 0 0,-20-6 15,20 6-15,0 0 0,-29-7 16,29 7-16,-27-5 0,10 2 16,2 0-16,-1 1 0,-1-1 0,-2-2 15,-2 0-15,-2-1 16,1-1-16,1-1 0,-7-5 0,1 0 16,-1 1-16,0 0 0,0 0 15,2 0-15,1-1 0,3-1 16,-7-6-16,-3-2 15,2-1-15,-1-1 0,6 3 16,3 2-16,0-3 0,-1-3 16,4 1-16,0 0 0,-4-3 15,0 2-15,5 3 0,2 0 0,1-6 16,-1 0-16,3 2 0,3 3 16,-2-1-16,0-3 15,2 3-15,3 2 0,0-1 0,3-2 16,0 3-16,2 0 0,1 0 15,2-2-15,2 2 0,2 1 0,1-1 16,2 1-16,0 0 16,0 2-16,4-3 0,3-1 15,-1 6-15,4 1 0,4-4 16,3 1-16,1-1 0,0 2 0,5-2 16,3-1-16,-4 1 0,0 4 15,6-2-15,5 1 0,-2 3 16,-2 2-16,14-1 0,3 1 15,-1 0-15,0 0 0,5 4 16,8 1-16,1 1 0,-5 3 0,9 3 16,7 4-16,-6 3 0,-9 3 15,46 8-15,1 2 16,-17 7-16,-11 7 0,9 9 0,5 5 16,-14-4-16,-7-2 0,1 15 15,3 10-15,-15-7 0,-9-7 0,-1 16 16,-1 12-16,-17-9 15,-12-6-15,-19 11 0,-14 6 16,-7-13-16,-5-8 0,-22 5 16,-14 1-16,-6-13 0,-2-6 0,-31-4 15,-19-3-15,0-14 0,0-10 16,37-5-16,25-5 16,14-2-16</inkml:trace>
  <inkml:trace contextRef="#ctx0" brushRef="#br0" timeOffset="96087.2706">8037 16269 0,'0'0'0,"0"0"16,0 0-16,0 0 0,0 0 16,0 0-16,0 0 0,0 0 15,0 0-15,0 0 16,0 0-16,0 0 0,0 0 0,0 0 15,15 21 1,-15-21-16,0 0 0,27 22 0,-27-22 16,25 13-16,-8-5 15,-1-1-15,1 0 0,5-1 0,1 1 16,1-1-16,2 0 0,9 1 16,2-2-16,2 0 0,-1 0 0,13 1 15,3-2-15,-2-2 16,-3 1-16,18-1 0,7 1 15,-7-1-15,-3 0 0,14 1 16,2 0-16,-8-1 0,-3 1 0,16-1 16,3 2-16,21-2 0,-18-4 15,5 2-15,2 2 16,-15 1-16,-11 1 0,12 0 0,8 1 16,-16-4-16,-10-1 0,15 2 15,10 4-15,-10 0 0,-8-2 0,13 1 16,9-1-16,-13 1 15,-10 0-15,13-3 0,8-3 16,-12-2-16,-11-1 0,12 3 0,8 3 16,-10 1-16,-10 1 0,16-4 15,10-2-15,-12-2 0,-9 0 16,11 1-16,9 2 0,-13-1 16,-7-1-16,10 1 0,8 1 15,-12 2-15,-6 0 0,10-3 16,7-2-16,-9 3 0,-6 1 0,10 0 15,8 0-15,-9-3 0,-8 0 16,11 1-16,7 2 16,-11-3-16,-8 0 0,14 3 0,8 3 15,-17-2-15,-10 1 0,16-1 16,10 1-16,-10 2 0,-8 1 16,14-1-16,9-1 0,-12 0 15,-10-2-15,11 4 0,7 3 16,-7-3-16,-8 0 0,11-1 15,7 1-15,-15 2 0,-8 0 0,18-2 16,12 0-16,-13 0 0,-9 0 16,9-1-16,7-1 15,-11-2-15,-7-1 0,9 0 0,6 1 16,-13 0-16,-8 0 0,10-3 16,8 1-16,-15-3 0,-11 0 0,13 1 15,9 1-15,-14-1 16,-10-1-16,8-4 0,4-2 15,-9 1-15,-8 0 0,7-3 16,5-2-16,-10 3 0,-9 2 0,10-1 16,7-3-16,-13 3 15,-9 2-15,8 2 0,5 1 16,-5-5-16,-4-2 0,1 3 0,0 2 16,-6 3-16,-6 4 0,8-4 15,5-3-15,-13 3 0,-9 1 16,7 1-16,5 0 0,-10-3 15,-5-1-15,5 3 0,1 2 16,-3 1-16,-4 1 0,-5-1 16,-2 0-16,-3 2 0,-3-1 0,2 2 15,3-1-15,-8 0 0,-4-2 16,-7 0-16,-2 0 16,-3 0-16,2 1 0,-2-1 0,-4-2 15,-3 1-15,-3-1 0,4 1 16,0 0-16,2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1-07T02:42:18.36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2087 5045 0,'0'0'0,"0"0"15,29-1-15,-11 1 0,1-1 0,10 0 16,2-3-16,4 1 0,2 0 16,12 2-16,4 1 0,2-4 15,1-2-15,16 2 0,4 1 16,-2-3-16,2 0 0,15-3 15,1 0-15,13 0 0,-3 1 0,44-2 16,-11 1-16,-8 3 0,-7 1 16,1-1-16,2 0 0,0 1 15,1 1-15,3 4 0,1 4 16,5-6-16,-1-4 0,1 1 16,4 0-16,-1 8 0,-1 2 15,7-2-15,3 0 0,-6-2 16,-2 0-16,-3 6 0,0 7 15,-9-3-15,-2-2 0,-8 3 16,-3 4-16,-12-3 0,-7 0 0,-6-1 16,-7-2-16,-11 1 0,-11-2 15,-17-1-15,-13 0 0,-15-2 16,-11-2-16,-1-1 0,-1-3 16,1 4-16</inkml:trace>
  <inkml:trace contextRef="#ctx0" brushRef="#br0" timeOffset="599.1851">2422 6980 0,'0'0'16,"12"1"-16,1 0 0,0 0 0,2 0 15,7 1-15,7 0 16,0 0-16,3 0 0,16-2 16,5-1-16,0-1 0,-2-1 0,19 2 15,3 0-15,-2-2 0,-1 0 16,21-3-16,7 1 0,5-2 15,-6 0-15,51-1 0,-9 1 16,-13-2-16,-12 2 0,13 2 16,6 2-16,-10 1 0,-12 0 15,18-6-15,8-5 0,-11 3 16,-8 3-16,12 6 0,9 2 16,-12-3-16,-9-4 0,7 3 0,5 3 15,-16 4-15,-7 3 0,0-1 16,2-2-16,-14-1 0,-8-1 15,-10 3-15,-3 2 0,-16-1 16,-14 0-16,-14-3 0,-10-2 16,-16 1-16,-11 1 0,3-2 0,2 0 15,-1 0-15</inkml:trace>
  <inkml:trace contextRef="#ctx0" brushRef="#br0" timeOffset="2566.7074">4644 7121 0,'0'0'0,"0"0"0,-26-7 0,13 3 15,-3-1-15,-11-3 0,-8 0 16,-1 0-16,-2-1 0,-17-2 15,-8 0-15,1 3 0,3 2 16,-31 1-16,-9 4 0,-6 1 16,10 1-16,-13 4 0,-11 4 15,-18 3-15,12 1 0,-12 17 16,-10 12-16,29-7 0,16-3 0,7 7 16,2 5-16,0 0 0,-2-1 15,4 8-15,0 7 0,12 2 16,6 2-16,4 9 0,3 8 15,5-10-15,1-8 0,9 5 16,4 0-16,10 4 0,5 0 16,5 1-16,5 1 0,7-9 15,8-3-15,4 4 0,6 1 16,7-7-16,7-6 0,14-1 16,6-2-16,5-4 0,2-3 0,9-3 15,8-3-15,6-6 0,8-5 16,11-9-16,9-4 0,6 1 15,5 2-15,11-4 0,4-3 16,8-4-16,3-6 0,11 1 16,2-1-16,2-6 0,-2-7 15,8 2-15,8 2 0,-4 2 16,0 4-16,0-9 0,5-6 16,-3 2-16,1 1 0,-4-1 0,3-2 15,-10 1-15,-7 2 0,-3-5 16,-2-2-16,-14-1 0,-9-2 15,-6-4-15,-4-4 0,-12-2 16,-7-3-16,-6-1 0,-3-3 16,-10-1-16,-8 0 0,-13-5 15,-6-3-15,-11-5 0,-2-5 0,-11-6 16,-8-3-16,-14 6 16,-9 6-16,-10-5 0,-7-3 15,-6-1-15,-6-1 0,-13-4 16,-9-3-16,-3 7 0,1 7 0,-14 1 15,-5 2-15,-2 5 0,-2 5 16,-9-1-16,-7-2 0,3 5 16,1 3-16,-13 9 0,-9 4 15,5 0-15,5 2 0,-8 6 16,-8 3-16,3 11 0,1 6 0,-1 6 16,-1 5-16,5 6 0,5 3 15,2 7-15,2 5 0,14 3 16,8 3-16,8 8 0,7 8 15,21-15-15,21-12 0,9-7 16</inkml:trace>
  <inkml:trace contextRef="#ctx0" brushRef="#br0" timeOffset="3383.0696">2527 10676 0,'0'0'0,"14"0"15,4-1-15,-1 1 0,2-1 0,13 2 16,7 0-16,10 1 16,-1-1-16,21-2 0,8-2 15,-2-3-15,-5 0 0,25 1 16,8 2-16,5 1 0,-10 0 0,51-3 16,-3 1-16,-24-3 0,-14-2 15,18 5-15,9 4 0,-11 0 16,-14 1-16,18-2 0,13-3 15,-16 2-15,-12 1 0,25 0 16,15 1-16,-15-3 0,-13 0 0,21 5 16,16 1-16,-17-2 0,-14-1 15,24 0-15,17-2 16,-19 4-16,-16 0 0,20 1 0,13 2 16,-21-1-16,-13 0 0,18-1 15,10-1-15,-20 1 0,-14-1 0,15 2 16,8 1-16,-19-3 15,-11-2-15,10 2 0,8 1 16,-19 0-16,-14-1 0,4-4 16,4-2-16,-19 1 0,-12 3 0,5-3 15,5-1-15,-15-1 0,-10 0 16,0 2-16,3 2 16,-11-1-16,-7 0 0,-4-3 0,-3-2 15,-8 2-15,-6 3 0,-6-1 16,-4 1-16,-5-1 0,-5 0 0,-1 0 15,1 0-15,-6-1 16,-2-1-16,-4 4 0,-2 1 16,0 0-16,0 2 0,-3-4 15,-5 1-15,1-1 0,1 4 0,-6-2 16,-7 0-16,2 2 0,0 4 16,4-2-16,3-1 0,3 0 15</inkml:trace>
  <inkml:trace contextRef="#ctx0" brushRef="#br0" timeOffset="4532.7593">4684 11135 0,'0'0'0,"0"0"15,0 0-15,-5-21 0,5 21 0,-7-20 16,7 20-16,-13-22 16,4 10-16,-3-1 0,-3-1 15,-2 0-15,-2 0 0,-7-4 16,-7-1-16,1 3 0,-1 2 0,-11-2 16,-4 2-16,1 2 0,-4 3 15,-15 1-15,-2 4 0,1 2 16,3 0-16,-18 4 0,-9 3 15,8 2-15,1 0 0,-18 8 16,-3 3-16,-35 10 0,18-2 0,-1 7 16,-1 4-16,10-1 15,10-1-15,-4 7 0,-7 6 0,14-2 16,5 1-16,5 7 0,-2 7 16,9-8-16,6-6 0,2 7 15,-1 4-15,15-3 0,9-2 16,5 5-16,5 4 0,11-10 15,8-4-15,10 1 0,3 2 16,12-2-16,6-3 0,13 0 16,9 1-16,2-11 0,3-5 0,16 2 15,13 1-15,3-6 0,1-4 16,17-3-16,14 0 0,0-4 16,2-1-16,18-5 0,16-1 15,-8-4-15,-6 0 0,27 0 16,15-2-16,-6 3 0,-7-2 15,21-1-15,13-2 0,-14-4 16,-12-1-16,17 5 0,10 5 16,-14-1-16,-11-1 0,10-1 15,8-2-15,-18-1 0,-12-1 0,7 0 16,5 0-16,-20-3 0,-13-3 16,3-1-16,5-1 0,-19 0 15,-10-1-15,1-8 0,2-7 16,-18 0-16,-13 0 0,-6-7 15,-8-4-15,-8-1 0,-6 0 16,-16-7-16,-10-6 0,-11 1 0,-10 1 16,-15-9-16,-12-7 15,-10 3-15,-6 2 0,-24-10 16,-12-7-16,-2 10 0,-3 6 0,-19-8 16,-14-7-16,1 7 0,-1 5 15,-18-2-15,-15-1 0,3 14 16,2 10-16,-17 1 0,-14 0 15,13 7-15,8 5 0,-15-1 16,-9 1-16,14 5 0,11 3 0,-7 6 16,-5 5-16,17 4 15,10 1-15,4 5 0,3 4 16,22 0-16,15 0 0,8 1 0,8-2 16,12 2-16,9 2 0,13-4 15,6-1-15,10 0 0,7-1 16,11-1-16,1-2 0,3 2 15,2 1-15,1-2 0,0 2 16,1-2-16,4 0 0,-1 0 16,0 0-16,-2 0 0,-2 0 0,2 1 15,2 2-15,-4-3 16,0 0-16,-2 2 0,2-2 16,0 2-16,-3 1 0,-4 0 0,-3 2 15,1-1-15,2-2 0,1 0 16</inkml:trace>
  <inkml:trace contextRef="#ctx0" brushRef="#br0" timeOffset="13950.151">4591 10655 0,'0'0'0,"0"0"0,0 0 15,30-1-15,-16 1 0,7 0 0,4 1 16,6 0-16,1 1 0,4 0 16,7 0-16,8 1 0,-4 1 0,11 1 15,6 0-15,7-1 16,-3 3-16,22 1 0,6 3 15,-6-2-15,-5-1 0,53 5 16,18-2-16,-23-2 0,-14-1 0,13 2 16,10 0-16,-13-4 0,-10-4 15,19 3-15,12 1 0,-14-2 16,-9-2-16,16 3 0,13 0 16,-10-2-16,-8-2 0,22 3 15,14 1-15,-26-1 0,-22-2 16,0-1-16,0 0 0,-2 2 15,1 2-15,26-1 16,18-1-16,-37-1 0,-24-2 0,-5 1 0,0 2 16,1 0-16,3 1 0,-2 1 15,1 0-15,-10-3 0,-7-2 16,-4-4-16,-3-2 0,-10-5 16,-8-2-16,-5-9 0,0-4 15,-10-2-15,-5-1 0,-4-6 16,-4-5-16,-8 1 0,-6 2 0,-2-2 15,-3-3-15,0 0 16,-2-2-16,-5-2 0,-4-1 16,-4 3-16,-2 3 0,-4-2 15,-4-1-15,-4 6 0,-3 4 0,-2-11 16,-3-7-16,0 5 0,0 3 16,-11-1-16,-5-1 0,1 3 15,-1 0-15,-7 1 0,-5-3 16,-3-2-16,1 0 0,-7 0 15,-3 1-15,-5 4 0,-3 5 0,-4-2 16,-4 0-16,-5 0 0,-2 0 16,-8 1-16,-7 0 15,2 2-15,0 2 0,-10 5 16,-7 1-16,3 2 0,5 2 0,-13 0 16,-8 0-16,4 3 0,1 4 15,-7 4-15,-3 0 0,4 1 16,4-1-16,-6 6 0,-4 3 15,3-2-15,2-2 0,-2 5 16,-3 6-16,6 3 0,4 5 0,-6-2 16,-5 3-16,6-3 0,5 0 15,-1 5-15,-2 4 0,8 0 16,2 1-16,2 2 16,-1 2-16,6 3 0,3 1 0,-1 2 15,-1 2-15,8 1 0,5 2 16,4 2-16,5 3 0,5 0 15,4-1-15,1 5 0,3 3 16,10 0-16,4 0 0,4 1 0,5-1 16,-3 4-16,2 4 0,2-1 15,1-1-15,8-6 0,7-4 16,8-1-16,4 1 0,6-2 16,0 1-16,14-4 0,7 0 15,5-3-15,2-4 0,13 1 16,11 2-16,0-5 0,3-3 15,7 2-15,7 2 0,0 4 16,0 3-16,-18-11 0,-11-8 0,-7-6 16</inkml:trace>
  <inkml:trace contextRef="#ctx0" brushRef="#br0" timeOffset="32933.8061">9896 9384 0,'0'0'0,"0"0"16,0 0-16,0 0 0,-26-6 0,26 6 15,-28 0-15,10 1 16,0 1-16,-5 3 0,-3 2 16,-1 1-16,1 1 0,-13 6 15,-3 3-15,2 1 0,1-1 0,-11 9 16,0 4-16,4 1 0,5-1 16,-10 12-16,-1 2 15,2 6-15,9-2 0,3 4 0,4 3 16,6-2-16,6-3 0,7 8 15,8-2-15,7-4 0,3-5 0,12 4 16,8 3-16,6-8 16,6-6-16,30 19 0,8-7 15,-4-8-15,0-6 0,9-7 0,3-5 16,0-7-16,-2-7 0,5-3 16,2-3-16,-9-4 0,-6-5 15,4-5-15,4-4 0,-8-3 16,-5-4-16,-1-8 0,0-6 15,-13 1-15,-10-2 0,0-9 16,0-8-16,-10 3 0,-6-2 0,-11-9 16,-7-9-16,-4 7 15,-1 4-15,-11-9 0,-6-5 16,-11 5-16,-6 2 0,-16-2 0,-11 0 16,-3 8-16,-2 4 0,-22-3 15,-14-3-15,-2 11 16,-2 8-16,-24 2 0,-16 0 0,44 13 15,30 7-15,23 6 0</inkml:trace>
  <inkml:trace contextRef="#ctx0" brushRef="#br0" timeOffset="43301.6563">4667 10617 0,'0'0'0,"0"0"16,23 0-16,-10 0 0,0 0 0,7 0 15,5 0-15,12 0 0,0 2 16,18 0-16,7 0 0,0-1 16,0 0-16,20 0 0,8 2 15,11-3-15,-5-2 0,25 0 16,6 0-16,43-2 0,-22 3 0,5-2 16,4-1-16,-14 3 0,-11 1 15,15 0-15,10 0 0,-11 1 16,-7 0-16,10 0 0,8 0 15,-12 2-15,-10 2 0,12 0 16,5 2-16,-12 1 0,-9 0 0,4-1 16,0 1-16,-13 2 0,-11 1 15,0-1-15,2-1 16,-16-3-16,-10-2 0,-3 2 0,-2 2 16,-14-6-16,-11-4 0,-2 1 15,-1 1-15,-14-3 16,-9-1-16,-8-1 0,-5-2 0,-7 2 15,-5 1-15,-12-5 16,-6-2-16,-3 0 0,-2 3 0,-12-3 16,-11-2-16,-4 2 0,-4 1 15,-9 0-15,-8 0 0,-2 0 16,-2 0-16,-9 4 0,-8 3 16,1 0-16,0 0 0,-16 3 15,-11 3-15,9-1 0,6-1 0,-17 0 16,-10 1-16,5 2 0,3 0 15,-9 1-15,-9-3 0,7-1 16,6-1-16,-11 3 0,-8 2 16,7-3-16,6-2 0,-10 0 15,-9 0-15,14 0 0,8 1 0,-6 1 16,-8 2-16,14-3 0,7-2 16,-6-1-16,-2 1 0,16 4 15,11 2-15,-8-1 0,-2-1 16,15 0-16,12 2 0,-1-3 15,2 0-15,9 1 0,7 1 16,3-1-16,1 1 0,8-3 0,9-1 16,3 1-16,5 1 15,12 0-15,7 2 0,9-3 0,5-1 16,2 0-16,3-1 0,7-3 16,5 0-16,11 0 0,9 0 15,16-3-15,11-2 0,1 2 16,-1 1-16,18 1 15,12 0-15,-2 1 0,1-1 16,19 0-16,15-3 0,-4 3 0,-2 1 16,20-2-16,14-2 0,-3 2 15,-3 1-15,17 2 0,12 0 16,-9 2-16,-6 1 0,16 1 16,13 0-16,-15 2 0,-9 1 0,7 5 15,4 4-15,-19 6 0,-16 4 16,0 7-16,0 5 0,-46-11 15,-27-8-15,-24-5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1-07T02:43:47.08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4071 4409 0,'0'0'0,"0"0"0,0 0 15,0 0-15,0 0 0,16 24 16,-16-24-16,19 18 0,-19-18 0,31 24 16,-12-11-16,4-1 15,5 1-15,13 3 0,6 2 0,2-2 16,1-3-16,22 4 0,2-1 16,16-1-16,2-3 0,13-3 15,-2-4-15,10-6 0,-6-3 16,38-13-16,-13-4 0,-18-4 15,-13-2-15,-8-4 0,-6-4 16,-8 1-16,-4-3 0,-5-3 16,-1-2-16,-7-2 0,-4 1 0,-6-7 15,-4-6-15,-5-1 0,-4-2 16,-6-1-16,-7-1 0,-7 3 16,-7 2-16,-9-4 0,-7-4 15,-6 3-15,-2 0 0,-12-2 16,-7 0-16,-9 8 0,-8 8 15,-10-5-15,-10-5 0,0 6 16,-1 5-16,-11 4 0,-4 5 16,-1 3-16,0 4 0,-5 4 15,-4 3-15,2 6 0,3 4 0,-8 8 16,-5 5-16,4 5 0,7 3 16,-4 7-16,0 3 0,4 6 15,4 4-15,3 3 0,2 1 16,12 2-16,7 2 0,7 10 15,5 7-15,2 2 0,4 0 0,5 6 16,3 2-16,6 6 16,5 1-16,-2 2 0,1 2 0,6-7 15,3-4-15,5 7 0,3 6 16,3 5-16,6 1 0,5-2 16,6-2-16,4-14 0,5-10 15,11-2-15,7 0 0,6-3 16,2-2-16,11-5 0,5-1 15,5-2-15,3 0 0,6-5 16,5-5-16,-8 1 0,-5 1 0,-20-10 16,-17-7-16,-8-5 0</inkml:trace>
  <inkml:trace contextRef="#ctx0" brushRef="#br0" timeOffset="1000.349">4226 8174 0,'0'0'16,"0"0"-16,0 0 0,-10-20 0,4 12 16,-3-2-16,-3-3 15,-1 0-15,-2-1 0,-9-4 0,-1 0 16,-6 3-16,-1 2 0,-15-2 15,-4 2-15,-3 1 0,1 2 0,-17 3 16,-9 3-16,3 2 16,0 3-16,-19 5 0,-6 4 15,-9 7-15,8 5 0,-49 18 16,12 5-16,14-3 0,13 1 0,-2 7 16,0 5-16,16 1 0,10 1 15,3 8-15,0 7 0,18-1 16,8 0-16,8 1 0,4 3 15,11-10-15,8-3 0,8 8 16,8 7-16,12-12 0,10-8 16,16 2-16,14 1 0,8-13 15,5-9-15,21-1 0,16 0 0,0-8 16,4-3-16,26-8 0,17-5 16,-1 0-16,-4 1 0,22-4 15,17 0-15,-13-5 0,-6-1 16,19-5-16,12-3 0,-13 3 15,-8 1-15,5-2 0,7-1 16,-13-3-16,-9-1 0,9-7 16,9-3-16,-30 0 0,-16 2 0,3-4 15,1-2-15,-14-5 0,-10-4 16,-6-13-16,-1-7 16,-17 9-16,-10 7 0,-5-13 15,-5-6-15,-15-3 0,-12 0 0,-9-10 16,-5-5-16,-15 4 0,-10 3 15,-12-8-15,-9-5 0,-6 1 16,-6 2-16,-17-3 0,-13-3 16,-4 11-16,0 7 0,-21-1 15,-17 1-15,-1 5 0,1 4 16,-16-2-16,-13 0 0,7 12 0,4 6 16,-19 9-16,-17 7 0,17 6 15,6 6-15,-10 5 0,-10 2 16,18 8-16,8 7 0,3 3 15,-2 5-15,23-2 0,13 1 16,8 1-16,6 1 0,24-1 0,15-1 16,14-5-16,10-6 0,7-3 15</inkml:trace>
  <inkml:trace contextRef="#ctx0" brushRef="#br0" timeOffset="1983.6464">3876 4803 0,'0'0'0,"0"0"15,-30 3-15,15-3 0,0 0 0,-13 1 16,-5 3-16,-3 1 0,-4 1 16,-13 0-16,-1 0 0,-3-2 15,-3 1-15,-15-2 0,1 1 16,-11-3-16,6-2 0,0-1 16,-2-1-16,-6-4 0,5-3 15,0-3-15,1-3 0,-21-8 0,14 2 16,8 6-16,7 3 15,4-8-15,4-5 0,2-2 0,2-3 16,11 7-16,4 2 0,2-8 16,-2-4-16,11-2 0,4 0 15,4 0-15,5-3 0,5 2 16,6 1-16,5-9 0,8-6 16,2 3-16,0 2 0,5-2 15,1 0-15,5 6 0,1 3 16,6-7-16,4-4 0,7 2 15,3 3-15,8 0 0,4 2 0,5-1 16,-1 1-16,13 3 16,4 1-16,2-3 0,1-3 0,8 9 15,11 5-15,-3-4 0,1-3 16,6-1-16,5-2 0,2 8 16,5 5-16,4 7 0,4 5 15,-2-4-15,1 0 0,5 3 16,2 2-16,1-1 0,-3-2 0,5 13 15,3 7-15,-4 0 0,1 1 16,5 1-16,2 3 0,-5 6 16,-4 4-16,1 4 0,0 0 15,-7 5-15,-7 2 0,-6 4 16,-5 4-16,-12 4 0,-7 3 0,-5-4 16,-4-3-16,-11-1 15,-12-2-15,-14 8 0,-10 3 16,-10 0-16,-6 0 0,-17-1 0,-9 1 15,-14-8-15,-9-4 0,14-10 16,8-8-16,8-3 0</inkml:trace>
  <inkml:trace contextRef="#ctx0" brushRef="#br0" timeOffset="2666.7906">2533 6464 0,'0'0'0,"22"0"15,0-1-15,4 1 0,3 0 0,17 1 16,17-1-16,14 2 0,4-1 0,11 2 15,6 1-15,18-7 0,0-7 16,62-4-16,-4 2 0,-9 3 16,-10 3-16,5-1 0,0-1 15,5-4-15,4-3 0,8-3 16,9-3-16,0 4 0,0 3 16,5 2-16,5 1 0,0 1 15,-1 1-15,7-5 0,7 0 16,-12 3-16,-4 4 0,4 0 15,2 1-15,-11 2 0,-6-2 0,-8 2 16,-5-1-16,-8 9 0,-6 6 16,-10-2-16,-10-1 0,-17-2 15,-11 0-15,-13 0 0,-8-1 16,-21-2-16,-12-1 0,-17-1 16,-11 0-16,-9 0 0</inkml:trace>
  <inkml:trace contextRef="#ctx0" brushRef="#br0" timeOffset="4334.9617">2106 7818 0,'0'0'0,"0"0"15,0 0-15,0 0 0,0 0 0,28 6 16,-28-6-16,23 4 16,-23-4-16,30 4 0,-10-1 15,2 1-15,0 0 0,9 2 16,5-2-16,4 1 0,4-1 15,7-1-15,6-1 16,9 4-16,-2 0 0,12-2 0,-1-2 16,10 1-16,-2-1 0,0 0 15,3-1-15,7-1 0,-4-1 0,37 0 16,-9-1-16,-9 1 0,-4-2 16,-8 6-16,-1 0 0,-2-2 15,2-3-15,-3 4 0,2 2 16,-2-3-16,-4-1 0,10-4 15,5-3-15,-5 3 0,-2 1 0,1 4 16,2 3-16,-3-3 0,-1-1 16,6-1-16,5-1 15,-3-1-15,-3 2 0,4-3 0,1 1 16,-3 1-16,-5 4 0,6-3 16,5-1-16,-4 1 0,-2-1 15,1 1-15,2 1 0,-3 3 16,-2 2-16,4-5 0,2-5 15,-3 3-15,-4 2 0,-1 2 16,-1 2-16,-4-1 0,-3 0 0,-4-2 16,0-1-16,-4 1 0,-4 2 15,-2-1-15,0 2 16,-6-2-16,-5 1 0,-9-1 0,-7-1 16,-7-1-16,-5-1 0,-10-1 15,-6 1-15,-9 0 0,-6 0 16,-3 0-16,0 1 0,0-1 15</inkml:trace>
  <inkml:trace contextRef="#ctx0" brushRef="#br0" timeOffset="5767.5974">2235 13080 0,'0'0'15,"0"0"-15,19 2 0,-10-1 0,1-1 16,6 0-16,2 1 0,8 0 15,-1 1-15,7 0 0,2-1 16,5 1-16,-2 0 0,14 0 16,0-1-16,3-1 0,0 1 15,17-1-15,2 0 0,-6 0 16,-3 2-16,20-3 0,5-2 16,12 1-16,-6 2 0,6-4 15,6-4-15,26-1 0,-22 2 0,10 0 16,10-2-16,-1 5 0,-3 1 15,-1 0-15,0-1 0,-1-2 16,1 1-16,5 0 0,6 1 16,-5 3-16,1 2 0,1-1 15,0-1-15,-10 0 0,-7-1 0,13 1 16,11 1-16,-10-2 16,-7 1-16,10 1 0,4 0 15,-13 0-15,-8-1 0,10 1 16,8 0-16,-21 0 0,-9 0 0,-3 1 15,0 0-15,-4-1 0,-6-1 16,-9 1-16,-6-1 0,-11-4 16,-8-1-16,-13 3 0,-5 1 15,-13 1-15,-8 0 0,-6 0 16</inkml:trace>
  <inkml:trace contextRef="#ctx0" brushRef="#br0" timeOffset="23453.6631">15272 6251 0,'0'0'0,"0"0"0,0 0 16,0 0-16,0 0 0,29-11 16,-29 11-16,32-9 0,-12 2 0,6-1 15,6-1-15,1 0 0,2 0 16,15-4-16,5 1 15,9-2-15,-5 5 0,9-1 0,-2 1 16,-6 4-16,-6 0 0,3 4 16,-4 4-16,-13 2 0,-9 0 0,-10 5 15,-7 4-15,-8 1 16,-4-1-16,-13 3 0,-9 3 16,-7 4-16,-4 1 0,-11 2 15,-9 1-15,-13 2 0,-2 0 0,-17 6 16,-3 1-16,9-2 0,7-1 15,-23 14-15,13-7 0,20-10 16,12-6-16,18-9 0,12-8 16,11-5-16,8-7 0,22-8 15,16-5-15,-12 1 0,5-6 16,20-4-16,15-7 0,6 0 16,6-3-16,49-16 0,0 2 15,-18 9-15,-13 7 0,-2 7 16,1 5-16,-20 6 0,-13 3 0,-11 9 15,-8 9-15,-13 5 0,-9 2 16,-12 7-16,-9 5 0,-9 3 16,-6 2-16,-20 0 0,-12 2 15,-1-1-15,1 1 0,-11-2 16,-9-1-16,-2-5 0,0-2 0,-2 0 16,-1 1-16,11-5 15,8-2-15,1-16 0,-1-11 0,11-14 16,9-8-16,10 10 0,7 7 15,4 6-15</inkml:trace>
  <inkml:trace contextRef="#ctx0" brushRef="#br0" timeOffset="23685.7999">15830 5857 0,'0'0'0,"0"0"0,-3 25 15,3-25-15,-7 36 0,2-6 0,-2 9 16,-2 18-16,1 6 0,-2 18 16,0 4-16,0 6 0,1-7 15,0 2-15,0-2 0,2-18 16,0-15-16,0 2 0,2-16 16,2-23-16,0-7 0,0-11 15,0-8-15,2 6 0,0 0 0,-1 2 16</inkml:trace>
  <inkml:trace contextRef="#ctx0" brushRef="#br0" timeOffset="23845.4831">16116 5801 0,'0'0'15,"0"0"-15,0 0 0,0 0 0,25 11 16,-25-11-16,16 27 0,-10-14 15,1-2-15,-2 0 0</inkml:trace>
  <inkml:trace contextRef="#ctx0" brushRef="#br0" timeOffset="24351.2109">16878 5771 0,'0'0'0,"0"0"16,0 0-16,-9 22 0,9-22 15,-9 24-15,0-11 0,-1 2 0,-2 2 16,0 1-16,-1-1 0,-1 0 16,2-3-16,-2 1 0,2-4 15,2-2-15,2-4 0,3-3 16,1-4-16,6-2 0,2-2 15,8-3-15,6 1 0,3-3 16,2 0-16,5 0 0,6-2 16,2 2-16,4 1 0,8 0 0,0 3 15,-4 0-15,-3 2 16,2 1-16,-6 3 0,-10 3 0,-5 5 16,-6 3-16,-6 2 0,-8 3 15,-5 2-15,-8 0 0,-7 2 16,-5 2-16,-4 2 0,-11 7 15,-6 2-15,-3 0 0,1 0 16,-7 0-16,4-5 0,3 2 0,5 2 16,4-3-16,5-4 15,6-3-15,6-6 0,10-9 16,6-2-16,6-2 0,5-1 0,10-8 16,8-5-16,2-1 0,2 0 15,1 0-15,3-2 0,3 5 16,0 2-16,-3-1 0,-2 1 15,-7 0-15,-5 2 0,-4 2 0</inkml:trace>
  <inkml:trace contextRef="#ctx0" brushRef="#br0" timeOffset="24734.9865">16867 6152 0,'0'0'0,"0"0"0,0 0 16,0 0-16,-15 20 0,15-20 0,-16 26 16,5-8-16,-1 2 0,-2 1 15,0 1-15,1-1 0,1 0 16,-1 5-16,4-4 0,1-2 16,1-3-16,5-3 0,3-6 15,6-1-15,5-1 0,4-6 16,5-3-16,4-1 0,1-3 0,5 0 15,3 0-15,7-2 0,-3 1 16,-1 4-16,-2 3 0,-4 2 16,-2 4-16,-1 4 0,-3 5 15,-7 2-15,-3 5 0,-7 5 16,-3 3-16,-7 4 0,-5 2 0,-3 1 16,-2 0-16,-6-2 15,-4 1-15,-6-4 0,-5-1 16,-2-2-16,1 0 0,-5 1 15,0-2-15,-3-8 0,-2-5 0,11-3 16,8-4-16,6-1 0</inkml:trace>
  <inkml:trace contextRef="#ctx0" brushRef="#br0" timeOffset="24850.8777">16582 6692 0,'0'0'0,"0"0"0,0 0 15,27-7-15,-27 7 0,36-10 16,-9 5-16,5-1 0,4 0 0,16 0 15,4-2-15,-9 2 0,-6 2 16,-7-1-16</inkml:trace>
  <inkml:trace contextRef="#ctx0" brushRef="#br0" timeOffset="25417.9225">16777 7172 0,'0'0'0,"-14"6"0,-6 5 0,-11 2 15,-3 2-15,-20 4 0,-10 3 16,-14 2-16,-1-2 0,-22 2 16,-7-3-16,-3-3 0,10-4 0,-47-4 15,9-6-15,20-6 16,14-4-16,-4-8 0,-3-6 0,20-4 15,11-1-15,3-16 0,1-10 16,8-2-16,7-3 0,8-10 16,5-7-16,9 4 0,7 2 15,12-11-15,9-9 0,10 5 16,6 3-16,14-12 0,11-10 16,10 13-16,9 6 0,12-11 15,11-6-15,4 8 0,4 7 0,23-1 16,16 1-16,0 12 15,0 6-15,18 7 0,14 4 0,-10 13 16,-7 9-16,21 12 0,17 8 16,-15 11-16,-9 4 0,8 15 15,8 8-15,-18 8 0,-12 7 16,1 14-16,0 11 0,-22 1 16,-15 0-16,-10 17 0,-7 11 15,-20-1-15,-14-1 0,-11 4 16,-6 4-16,-9-8 0,-6-6 0,-15 4 15,-9 5-15,-9-11 0,-6-9 16,-10 1-16,-6 1 0,-5-8 16,-4-6-16,-15-1 0,-10-3 15,-3-10-15,-2-5 0,-14-3 16,-12 0-16,4-7 0,3-5 0,31-9 16,22-6-16,14-5 0</inkml:trace>
  <inkml:trace contextRef="#ctx0" brushRef="#br0" timeOffset="105386.853">7513 6427 0,'0'0'0,"0"0"0,0 0 16,-23-11-16,23 11 0,-24-6 0,5 1 16,-1-1-16,0 0 0,-13 0 15,-6 0-15,0 1 0,3 1 0,-15 3 16,-7 5-16,0-2 15,1 0-15,-18 8 0,-4 5 16,-9 1-16,7-1 0,-17 11 16,-6 3-16,14-1 0,9-1 0,-42 25 15,9 3-15,16-8 0,13-7 16,2 13-16,3 9 16,19-2-16,14-3 0,3 3 0,3 4 15,12-9-15,10-3 16,12 15-16,11 10 0,7-12 0,6-12 15,14-3-15,7-3 0,14-3 16,10-3-16,15-2 0,15-2 16,4-6-16,3-5 0,14 0 0,12 0 15,4-4-15,3-1 0,13-2 16,6-1-16,0-1 0,0-2 16,-4-4-16,0-2 15,-9-3-15,-6-1 0,-3-7 16,-2-5-16,-16-7 0,-10-6 0,-9-9 15,-6-6-15,-10-4 0,-6-2 0,-13-6 16,-8-1-16,-10-8 16,-6-6-16,-13-6 0,-9-6 15,-15 2-15,-11 2 0,-14-7 16,-12-5-16,-9 0 0,-6 0 0,-17 3 16,-11 0-16,-5 8 0,-5 5 15,-11 0-15,-12 2 16,-3 8-16,-4 6 0,-8 9 0,-6 5 15,7 9-15,4 6 0,-5 11 16,-7 7-16,8 11 0,4 5 16,-1 11-16,-1 9 0,40-10 0,27-7 15,20-6-15</inkml:trace>
  <inkml:trace contextRef="#ctx0" brushRef="#br0" timeOffset="106203.5271">7760 11566 0,'0'0'0,"0"0"0,-15-15 15,7 8-15,-2 0 0,-3-1 16,-3 0-16,-11-3 0,-6 0 0,-5 0 16,-2 0-16,-8 0 0,-4-1 15,-19 4-15,-7 4 0,-13 4 16,1 4-16,-21 9 16,-1 7-16,-12 18 15,-8 12-15,9 2 0,23-4 0,-35 39 16,16 3-16,33-9 0,22-10 0,14 10 15,15 6-15,14-15 0,13-9 16,25 9-16,17 5 16,5-11-16,2-7 0,30-2 0,19 1 15,1-6-15,-3-6 0,27 0 16,18-2-16,-7-9 16,-4-7-16,17-3 0,11-3 0,-19-8 15,-13-6-15,17-6 0,10-4 16,-17-2-16,-12 0 0,4-12 15,0-9-15,-20-5 16,-14-4-16,-13-21 0,-11-13 0,-19-1 16,-13 0-16,-25-19 0,-15-16 15,-13 11-15,-8 7 0,-34-16 0,-24-12 16,-3 13-16,0 9 0,-43 0 16,-26 1-16,6 14 15,3 11-15,-44 15 0,-33 11 0,73 12 16,48 8-16,35 7 0</inkml:trace>
  <inkml:trace contextRef="#ctx0" brushRef="#br0" timeOffset="113771.1095">2705 11161 0,'0'0'16,"11"0"-16,2 0 0,-1 0 0,3 0 15,10 0-15,4 0 0,4 0 16,4 0-16,11 0 0,6-1 15,-1-1-15,-2 2 0,17-1 16,6 1-16,-2 0 0,-5 0 16,12 0-16,3-2 0,4 4 15,-7-1-15,15 0 0,1 0 16,15 1-16,-12 2 0,-2 2 16,1 3-16,-12-4 0,-8-2 15,10-1-15,5-1 0,-5 0 16,-3 0-16,2 2 0,0 1 15,-5-3-15,-3-2 0,6 1 0,4-1 16,-6 2-16,-4 2 0,3-2 16,2 1-16,-2-2 0,-4-3 15,6 6-15,1 4 0,-6-5 16,-3-3-16,3-3 0,3-1 16,-6 2-16,-3 0 0,4 2 0,6-1 15,-9 1-15,-6-2 0,8 3 16,4 0-16,-9-4 0,-7-3 15,7 1-15,5 2 0,-5 2 16,-5 1-16,6 0 0,5-3 16,-4 2-16,-2 1 0,2-2 15,4 0-15,-6 3 0,-7 3 0,3-2 16,1-1-16,-7-1 16,-6 0-16,6-1 0,6 4 0,-5-2 15,-3-2-15,2 1 0,2 0 16,-8-1-16,-6 1 0,6 2 15,5 1-15,-9-1 0,-3-1 16,3 0-16,6 0 0,-4 0 16,1 1-16,3-1 0,1 2 15,-5-2-15,-4 1 0,2-1 16,2 0-16,-6 0 0,-4 1 16,7-2-16,7 1 0,-9-1 15,-4-1-15,7 1 0,2 1 16,-2 0-16,-4 0 0,6 0 0,2-1 15,-6 2-15,-4 0 0,4 1 16,4-1-16,-3-1 0,-3 2 16,3 0-16,4 1 0,-9-1 15,-5-1-15,4 2 0,4 3 16,-5-4-16,-5-2 0,7 0 16,4 0-16,-7 0 0,-4 0 0,7 6 15,5 1-15,-4-3 0,-3-3 16,6 0-16,1-1 0,-18 1 15,2 1-15,21 1 0,0-1 16,-21 0-16,3 1 0,24 0 16,0-1-16,-20-1 0,1 0 15,22 1-15,-1 0 0,-9-1 16,-6 2-16,10-1 0,4 0 16,-7 0-16,-5-2 0,3 2 0,2 1 15,1-2-15,1-2 0,-1-1 16,0-1-16,-3 0 0,-2 1 15,7 2-15,6 0 0,-9-1 16,-6-2-16,4-2 0,2-2 16,-3 3-16,-1 2 0,4 0 15,2-1-15,-3-1 0,-4-3 16,4 3-16,3-1 0,-5 0 16,-3-1-16,6 1 0,4 1 15,-4 1-15,-2-1 0,4 1 0,4-1 16,-5 0-16,-2-2 0,4 0 15,4 1-15,-8 1 0,-6 0 16,5-1-16,2 0 0,-1 2 16,0 3-16,4-2 0,2-2 15,-6 2-15,-3 0 0,6 2 16,6 2-16,-6-3 0,-4-1 0,8 1 16,5-2-16,-4 1 0,-2 1 15,4-4-15,2-2 16,-7 6-16,-3 2 0,5 1 0,4 1 15,-5-3-15,-1-3 0,3 2 16,4 2-16,-6 0 0,-6-1 0,6-1 16,5 0-1,-1 1-15,-1 1 0,3 2 0,3 1 16,-7-2-16,-6-3 0,11 0 0,8-2 16,-9 3-16,-7 4 0,6-1 15,4 2-15,-4-2 16,-2-1-16,5 1 0,2-2 15,-4 0-15,-2 0 0,3 0 0,3 0 16,-5 1-16,-2 1 0,5-1 16,6 0-16,-7-2 0,-4 0 15,6-1-15,6 0 0,-8 3 16,-3 3-16,8-3 0,6-4 16,-5 0-16,-4 0 0,8 2 0,5 0 15,-7 0-15,-3-1 0,4 1 16,3-1-16,-3 2 0,-2 0 15,4 2-15,5 2 0,-8-4 16,-5-2-16,9 2 0,8 1 16,-10 0-16,-5-2 0,7 1 15,5 1-15,-5 1 0,-2 0 16,9-1-16,6-4 0,-11 1 0,-6 0 16,9 1-16,7 1 15,-8-2-15,-6 0 0,6 1 16,5 1-16,-6-2 0,-6-1 0,9 0 15,5 0-15,-10-1 0,-6 0 16,8-1-16,5 0 0,-6 3 16,-5 0-16,9-1 0,6-1 15,-8 0-15,-6 0 0,9-1 16,6 1-16,-8 2 0,-4 2 16,6-4-16,6-2 0,-6 2 15,-4 0-15,4 0 0,2 0 16,-4 2-16,-4 0 0,7 1 0,6 0 15,-9 1-15,-3 0 0,10-2 16,7-1-16,-11 4 0,-7 2 0,6-1 16,7-1-16,-8 2 15,-5 2-15,9 3 0,8 0 16,-12-4-16,-8-1 0,5 2 16,4 0-16,-5 3 0,-3-1 0,5 1 15,3-1-15,-13-1 16,-8-1-16,1 4 0,3 3 0,-4 0 15,-2-1-15,-4-3 0,-4 0 16,-11-2-16,-7-2 0,-11-3 16,-6-3-16,-9-3 0,-7-2 0,0 2 15,-2 1-15,-1 3 0</inkml:trace>
  <inkml:trace contextRef="#ctx0" brushRef="#br0" timeOffset="115219.999">7254 4490 0,'0'0'0,"-16"-4"16,-5 3-16,3-2 0,-2 2 0,-15-1 15,-9 1-15,-8 1 16,-1 3-16,-14 4 0,-13 3 16,-4 2-16,7 1 0,-10 6 0,-9 6 15,6 3-15,4 2 0,-37 19 16,8 0-16,11-1 0,6 2 15,4 2-15,3 5 0,3 0 16,2 0-16,3 6 0,4 4 16,7-2-16,8-2 0,7 3 15,4 4-15,9-4 0,6-3 0,12-1 16,5-2-16,8-6 16,3-5-16,12 1 15,8 3-15,3-10 0,3-5 0,7-1 0,5-1 16,12-4-16,5-3 0,15-2 15,6-1-15,4-5 16,7-2-16,7-6 0,7-4 16,3 1-16,1 1 0,11-6 0,7-5 15,0 3-15,5 4 0,1-4 16,1-1-16,7-2 0,6-2 16,5-3-16,8-2 0,-7 1 15,-3 1-15,5-2 0,3-2 16,-4-1-16,-3-1 0,4-4 0,4-3 15,-5 1-15,-3 0 0,-6-4 16,-2-4-16,-4 0 0,-2-2 16,-5-6-16,-3-3 0,-9 2 15,-7 2-15,-9-5 0,-6-3 16,-10-3-16,-7-2 0,-13-2 16,-8-2-16,-10 4 0,-5 1 0,-14-3 15,-8-4-15,-12-6 0,-8-3 16,-16-9-16,-9-3 15,-8 2-15,-6 2 0,-9-6 0,-7-4 16,-6 6-16,-3 3 0,-14 1 16,-8 0-16,-10 4 0,-3 5 15,-14 6-15,-8 1 0,5 9 16,5 7-16,-16 9 16,-11 5-16,-2 11 0,-1 6 0,-14 12 15,-8 7-15,2 13 0,1 9 16,-5 16-16,-6 10 0,1 11 15,1 6-15,56-25 0,37-16 0,29-13 16</inkml:trace>
  <inkml:trace contextRef="#ctx0" brushRef="#br0" timeOffset="123471.1548">15560 7764 0,'0'0'0,"0"0"0,0 0 15,0 0-15,0 0 0,0 0 0,-34 16 16,15-4-16,-2 1 16,-4 3-16,-3 0 0,1 1 15,1 0-15,-4 5 0,1 0 16,5-1-16,3 0 0,3 0 0,7-1 15,5-7-15,5 1 0,5-1 16,2 0-16,2 0 0,1-1 16,2 0-16,0 0 0,-1 1 15,-2 0-15,-4 2 0,-3 2 16,-5 1-16,-4 3 0,-3-1 16,-2 2-16,-4 5 0,1-3 0,-1 1 15,1 2-15,0-1 0,2-3 16,2 1-16,3-1 0,2-2 15,4-2-15,2 1 0,1 3 16,0-2-16,-1 1 0,-4 3 16,-2 1-16,-3 4 0,-2 0 0,-2 1 15,0 1-15,-1 1 0,-2-1 16,0 5-16,3-4 0,5-7 16,6-5-16,7-5 0,7-4 15,9-5-15,6-4 0,13-7 16,12-8-16,2-8 0,2-2 0,-12 4 15,-10 4-15,-6 3 16</inkml:trace>
  <inkml:trace contextRef="#ctx0" brushRef="#br0" timeOffset="123720.2253">15666 8120 0,'0'0'16,"0"0"-16,0 0 0,0 0 16,0 0-16,30-13 0,-6 8 15,2 0-15,3 0 0,9-1 16,6 1-16,11-5 0,-2 0 0,13-2 16,1 0-16,-7 2 0,-6 1 15,3-2-15,1 1 0,-15 1 16,-12 4-16,-15-1 0,-13 0 15,-1 2-15,-1 1 0,0 1 16</inkml:trace>
  <inkml:trace contextRef="#ctx0" brushRef="#br0" timeOffset="123937.802">16184 7872 0,'0'0'0,"0"0"0,0 0 15,0 0-15,-3 30 0,3-30 0,-20 36 16,6-11-16,-2 4 0,0 4 15,-2 3-15,-4 11 0,0 1 0,0 6 16,5-3-16,7-5 16,6-6-16,5 0 0,6-8 15,5-7-15,3-5 0,10-7 16,5-4-16,1-5 0,1-2 0,1-6 16,0-3-16,-4-3 0,-4-1 15,-5 2-15,-4 3 0,-4 0 16</inkml:trace>
  <inkml:trace contextRef="#ctx0" brushRef="#br0" timeOffset="124270.4568">15721 8401 0,'0'0'0,"-8"1"15,0 0-15,-1-1 0,1 0 0,-1 0 16,3 0-16,2-1 0,4-1 16,7-2-16,6-2 0,7-2 15,5-1-15,4-1 0,3-1 16,0 0-16,1 1 0,6 0 15,-3 1-15,-3 3 0,-3 3 16,-3 6-16,0 3 0,-5 4 0,-3 3 16,-5 14-16,-4 9 15,-1 3-15,-3 2 0,1 9 16,-3 0-16,0-2 0,-1 2 16,1-1-16,1-6 0,-1-4 0,1-3 15,-3-4-15,-2-3 16,-1-6-16,0-5 0,-3-3 0,1-3 15,-4-2-15,-1-1 0,-9-1 16,-5-4-16,-1-2 0,0-3 16,-4-6-16,-3-5 0,7 2 15,5 2-15,3 2 0</inkml:trace>
  <inkml:trace contextRef="#ctx0" brushRef="#br0" timeOffset="124404.7778">15869 8692 0,'0'0'0,"0"0"0,0 0 0,0 0 0,0 0 16,-4 31-16,4-31 0,-7 33 0,1-15 16,0 1-16,-2 2 0,1 0 15,1 0-15,-2 1 0,1-3 16,2-3-16</inkml:trace>
  <inkml:trace contextRef="#ctx0" brushRef="#br0" timeOffset="124570.948">16413 8754 0,'0'0'0,"0"0"15,17 14-15,-6-4 0,1 1 0,1 0 16,1 0-16,4 2 16,2-2-16,1-5 0,2-4 15,-4-1-15,-2 1 0,-4-1 0</inkml:trace>
  <inkml:trace contextRef="#ctx0" brushRef="#br0" timeOffset="124753.9574">17134 7798 0,'0'0'0,"0"0"0,0 0 15,25 2-15,-17-2 0,4 3 16,1-1-16,2 1 0,1 3 0,-3-2 16,-2 0-16,-2-2 15</inkml:trace>
  <inkml:trace contextRef="#ctx0" brushRef="#br0" timeOffset="124920.6469">16955 8000 0,'0'0'0,"0"0"16,0 0-16,-12 31 0,6-15 0,-3 7 16,-1 3-16,-2 9 0,2-1 15,1-1-15,2-4 0,-1-1 16,1-8-16,2-3 0,0-4 16,2-3-16</inkml:trace>
  <inkml:trace contextRef="#ctx0" brushRef="#br0" timeOffset="125470.616">17299 8110 0,'0'0'0,"11"0"0,4 0 16,6 0-16,1 0 0,0 1 16,0 0-16,4 1 0,-3 1 0,-3 1 15,-3 3-15,-8 1 0,-7 3 16,-8 3-16,-6 1 0,-11 4 15,-5 0-15,-7-1 0,-6-3 16,0 4-16,0 2 0,-10 0 16,0-2-16,8-3 0,5-3 0,3 1 15,5-4-15,11-5 16,8-3-16,11-5 0,8-2 0,12 2 16,10 2-16,4 0 0,3-1 15,3 0-15,1-1 0,0 1 16,0 2-16,-3-1 15,-5 0-15,-2 3 0,-7 1 0,-10 4 16,-4 2-16,-7 4 0,-8 3 16,-7 1-16,-7 2 0,-2 2 15,-1 3-15,-1-3 0,-1-2 16,1-2-16,1 0 0,3-3 0,2-1 16,4-2-16,4-2 15,6 1-15,3 1 0,7-1 0,5-2 16,2 1-16,4 0 0,1 1 15,2 1-15,1 1 0,2 1 16,-2 2-16,0 1 0,-4 0 16,-3 1-16,-2 0 0,-2 1 15,-2-1-15,-2 2 0,-3-2 16,-2 0-16,-2-1 0,-1-1 0,-5-1 16,-5-1-16,-6-1 0,-4-2 15,-5-3-15,-4-3 0,-3-3 16,-1-2-16,6 1 0,5-1 15,4 0-15</inkml:trace>
  <inkml:trace contextRef="#ctx0" brushRef="#br0" timeOffset="125603.8217">16927 8793 0,'0'0'16,"0"0"-16,0 0 0,41-19 16,-15 11-16,6-1 0,5 0 15,10-3-15,1 1 0,12-3 16,2 1-16,0 1 0,1 0 0,5 1 15,-6 1-15,-6 2 0,-14 1 16,-11 2-16</inkml:trace>
  <inkml:trace contextRef="#ctx0" brushRef="#br0" timeOffset="126220.9598">17362 9210 0,'0'0'0,"-15"4"0,-6 4 0,-10 3 15,-3 0-15,-23 1 0,-11-2 0,-14 2 16,1-1-16,-20-2 0,-4-1 16,-7-3-16,7-1 15,-57-4-15,6-2 0,22-4 0,16-5 16,1-6-16,2-7 0,12 2 15,10-1-15,0-6 0,-2-3 16,14-6-16,11-4 0,1-3 16,2-3-16,5 3 0,5 1 15,6-10-15,5-5 0,9 4 16,6 4-16,7-10 0,4-4 16,8 2-16,5 3 0,8-3 15,6-1-15,6 0 0,3 0 0,15-4 16,10-3-16,1 5 0,2 7 15,16-6-15,9-2 0,6 7 16,4 3-16,25-2 0,16-1 16,-6 10-16,-4 9 0,22 2 15,16 1-15,-5 7 0,0 5 16,16 11-16,13 6 0,-15 8 0,-10 5 16,11 7-16,11 7 0,-19 9 15,-13 5-15,2 9 0,1 7 16,-21 2-16,-16 3 0,-5 15 15,-3 12-15,-16-4 0,-12-1 16,-9 9-16,-6 6 0,-16-5 16,-10-2-16,-12 7 15,-6 6-15,-8-12 0,-5-9 0,-9 1 16,-7-1-16,-6-6 0,-5-4 16,-18 1-16,-12 2 0,-2-13 15,-1-6-15,-23 3 0,-15 3 16,-1-4-16,-3-5 0,-10 14 0,-8 9 15,39-21-15,28-15 0,17-12 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1-07T02:47:13.51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2068 5399 0,'0'0'0,"0"0"0,0 0 15,0 0-15,28-3 0,-28 3 0,28-1 16,-11 1-16,2-2 0,3 2 16,3-1-16,6 1 0,1-1 15,3 2-15,0 0 0,3 2 16,-1 0-16,14 0 0,2 1 16,-2 1-16,-1 3 0,14-2 15,6-1-15,-3 0 0,-1-1 0,18 4 16,0 0-16,-3-3 0,-2-1 15,17 0-15,2 3 0,33-1 16,-19-1-16,4 2 0,2 0 16,-9-2-16,-10-3 0,11 1 15,3 1-15,-7-2 0,-5-2 16,12 4-16,4 0 0,-9-2 16,-8-1-16,6-1 0,4 0 15,-9 4-15,-9 0 0,12-3 0,7 0 16,-9-3-16,-7 0 0,8-2 15,5 2-15,-9 1 0,-4 1 16,1-2-16,4-2 0,-8-1 16,-7-1-16,5-3 0,4-3 15,-6 5-15,-6 3 0,1-8 16,3-7-16,-7 2 0,-6 1 16,2 1-16,0 1 0,-8-2 0,-7 1 15,1-4-15,1-2 16,-8-3-16,-4-1 0,-1-2 0,-3-1 15,-8 8-15,-6 5 0,-3-10 16,1-8-16,-3-1 0,-2 0 16,-6-1-16,-4-1 0,-6 4 15,-4 0-15,-5-3 0,-2-2 16,-5 1-16,-3 2 0,-11-5 16,-8-2-16,-1 3 0,0 3 0,-10-2 15,-8-2-15,-1-3 0,0-2 16,-9 1-16,-7 1 15,-4 4-15,0 4 0,-12-5 0,-6-3 16,5 8-16,2 5 0,-11-8 16,-6-5-16,1 8 0,1 8 15,-13 1-15,-6 2 0,11 1 16,6 0-16,-14-5 0,-9-4 16,8 7-16,6 6 0,-9 1 15,-8 1-15,7 0 0,8 0 0,-9-2 16,-6-1-16,10 6 0,9 3 15,-8 3-15,-8 2 0,12 1 16,7 1-16,-9 1 0,-4 5 16,8-2-16,8 1 0,-7 2 15,-3 1-15,8 2 0,7 3 16,-7 7-16,-6 5 0,10-5 0,7-4 16,-4 1-16,-4 3 15,11 2-15,5 2 0,-4 7 0,-1 5 16,6-6-16,8-3 0,-5 16 15,2 11-15,8-15 0,8-8 16,-1 7-16,0 5 0,9-4 16,3-4-16,4 6 0,0 2 15,7 2-15,5 1 0,6 0 16,8 0-16,1-3 0,2 0 0,8 9 16,7 5-16,4-9 15,5-7-15,3 5 0,2 6 16,1-2-16,2-1 0,10 3 0,8 1 15,0-2-15,-6 1 0,8-8 16,2-3-16,1-2 0,-1 0 16,3-5-16,4-7 0,-4-3 15,-2-3-15,7-1 0,5 0 16,-9-5-16,-8-4 0,-10-2 16,-9-1-16,-3-3 0</inkml:trace>
  <inkml:trace contextRef="#ctx0" brushRef="#br0" timeOffset="34834.6021">4056 5502 0,'0'0'0,"0"0"0,-27-13 15,12 9-15,-4 0 0,-5 0 0,-6 1 16,-14-3-16,-5-1 0,-21 1 16,-6 3-16,-3 4 0,-3 2 0,-25 7 15,-6 2-15,-18 7 0,-9 5 16,-56 21-16,17 3 0,24 6 16,22 3-16,9 1 0,11 0 15,15 7-15,11 4 0,9 2 16,9 1-16,15-6 0,10-4 15,15 4-15,10 3 0,13-6 16,6-6-16,13 2 0,12 5 16,13-15-16,9-7 0,15-6 0,10-6 15,24 2-15,16-2 16,47-6-16,34-3 16,-1-12-16,-3-6 0,-43-4 0,-29-1 15,47-1-15,31-2 16,-26 1-16,-18 0 0,25-12 0,20-6 15,-31 4-15,-20 3 0,7-6 16,3-6-16,-29 0 0,-19 1 0,-5-15 16,-4-7-16,-25 3 15,-16 1-15,-14-16 0,-8-12 16,-18 9-16,-8 6 0,-25-12 16,-13-9-16,-12-2 0,-7-4 0,-27 3 15,-20-1-15,-8 9 0,-4 4 16,-31 0-16,-20-1 15,1 11-15,-1 7 0,-37 16 16,-27 9-16,7 13 0,4 12 16,-40 23-16,-24 17 0,85-12 0,61-8 0,39-6 15</inkml:trace>
  <inkml:trace contextRef="#ctx0" brushRef="#br0" timeOffset="47351.4859">12254 5438 0,'0'0'0,"0"0"16,-28-7-16,15 4 0,-1 0 0,-7 2 15,-7 1-15,-10-1 0,-3 1 16,-15 4-16,-5 4 0,1 2 15,2 1-15,-15 6 0,-2 2 16,-6 6-16,6 3 0,0 6 16,0 4-16,-1 6 0,8 1 15,-22 26-15,12-1 0,13-8 0,8-7 16,8 6-16,5 5 16,9-4-16,5-2 0,4 4 0,5 2 15,7-6-15,5-6 0,13-2 16,7-4-16,7-3 0,8-2 15,10-3-15,9-3 0,7-8 16,3-5-16,15 1 0,10 1 16,0 0-16,0-3 0,10-10 15,10-7-15,-8-4 0,-2-3 0,13-2 16,11-4-16,-8-1 0,-5-1 16,7-7-16,6-8 15,-10 3-15,-3 0 0,3-5 0,4-2 16,-9 0-16,-8 2 0,-1-9 15,0-6-15,-11 2 0,-6 5 0,0-4 16,-1-1-16,-13-4 16,-11-3-16,-1-7 0,-2-4 15,-11 7-15,-9 5 0,-9-5 16,-7-5-16,-12 2 0,-5-1 0,-17 3 16,-8 1-16,-7 6 0,-7 6 15,-19-5-15,-12-1 0,1 7 16,1 5-16,-16 4 0,-9 0 15,0 9-15,2 3 0,-16 9 16,-10 3-16,11 10 0,8 6 0,-13 4 16,-9 4-16,15 0 0,8 3 15,33-7-15,23-6 16,15-3-16</inkml:trace>
  <inkml:trace contextRef="#ctx0" brushRef="#br0" timeOffset="48301.6901">11022 6884 0,'0'0'0,"0"0"16,0 0 0,0 0-16,0 0 0,-28-8 0,28 8 0,-40-4 15,16 3-15,-6 2 16,-4 0-16,-5 2 0,-3 2 0,-16 4 16,-4 3-16,-15 7 0,0 2 15,-15 7-15,3 3 0,-7 8 16,9 2-16,-7 7 0,6 1 15,12-2-15,9 2 0,-23 20 16,13-5-16,17-3 0,9-3 0,12-3 16,7-3-16,9-4 0,7-2 15,10-3-15,8 0 0,7-2 16,6 1-16,9-6 0,6-2 16,3-6-16,2-4 0,12-3 15,8 0-15,8-4 0,6-1 16,7-5-16,5-2 0,3 2 15,1 1-15,5-8 0,4-8 16,2-2-16,1-1 0,8-4 16,4 0-16,-2-2 0,-1-1 0,0-2 15,-1-2-15,-3 1 0,-4-1 16,3-1-16,2-3 0,-9-2 16,-8-2-16,-2-3 0,0-2 15,-10 2-15,-7 0 0,-3-3 16,-1-5-16,-7 1 0,-3-2 15,-10-1-15,-5-2 0,-6 4 0,-4 0 16,-4-2-16,-6-1 16,-9 1-16,-7 2 0,-8-4 15,-6-3-15,-7-2 0,-5-2 0,-14 9 16,-8 6-16,-10 0 0,-7 0 16,-9 1-16,-5 2 0,-5 3 15,-1 0-15,-9 6 0,-5 4 16,-3 7-16,-2 3 0,-4 0 15,-2 1-15,1 3 0,3 2 0,-5 4 16,-4 1-16,7 6 0,5 5 16,5 2-16,4 0 15,9 0-15,3-3 0,11 5 16,6 3-16,9-7 0,7-3 0,5-1 16,3 1-16,8-1 0,7-2 15,6-2-15,5 0 0,5-3 16,5 1-16,2-3 0,1-2 15,0 0-15,2 2 0,-2-2 16,0 0-16,0 0 0,2-3 0,-2 3 16,3 3-16,-3-3 0,1 2 15,-1-2-15,0 0 0,0 0 16,0 0-16,0 0 0,0 0 16,0 0-16,0 0 0,0 0 15,-4 0-15,0 1 0,-2 1 16,-4 1-16,-3 1 0,2-1 0,2 0 15,2-2-15</inkml:trace>
  <inkml:trace contextRef="#ctx0" brushRef="#br0" timeOffset="49268.1808">19142 9604 0,'0'0'0,"0"0"16,0 0-16,-28-2 0,13 3 0,-6 1 16,-5 3-16,-11 2 0,-1 1 15,-6 3-15,-6 4 0,-10 6 16,3 3-16,-12 6 0,-2 4 15,5-1-15,3 1 0,-7 13 16,1 5-16,2 3 0,10-5 0,-14 23 16,11-8-16,17-5 15,12-6-15,15 1 0,11 1 16,9-8-16,6-7 0,21 2 16,13-2-16,8-4 0,5-2 0,18-6 15,12-2-15,2-6 0,3-4 16,21-1-16,16-1 0,-5-7 15,-4-2-15,15-5 0,10-1 16,-9-1-16,-8 0 0,8-5 16,9 0-16,-17-5 0,-10-1 0,2-4 15,1-2-15,-18-4 0,-13-2 16,-6-11-16,-5-7 16,-14 6-16,-8 2 0,-14-9 15,-9-8-15,-15 3 0,-9 0 0,-9-7 16,-6-7-16,-6 6 0,-3 3 15,-21-6-15,-12-2 0,-5 4 16,-3 3-16,-14 1 0,-10-1 16,-1 8-16,-2 6 0,-19 1 15,-14 0-15,-2 3 0,-1 4 0,-23 9 16,-16 6-16,2 7 0,4 6 16,-26 1-16,-17-2 15,60 2-15,43 1 0,28 1 0</inkml:trace>
  <inkml:trace contextRef="#ctx0" brushRef="#br0" timeOffset="64782.7625">11511 6681 0,'0'0'16,"0"0"-16,0 0 0,0 0 16,25 18-16,-25-18 0,22 17 0,-22-17 15,24 22-15,-14-11 0,-1 0 16,-1-2-16,0 0 0,-2-2 15</inkml:trace>
  <inkml:trace contextRef="#ctx0" brushRef="#br0" timeOffset="65081.2886">11316 8242 0,'0'0'0,"0"0"0,0 0 0,18 16 15,-9-8-15,2 1 0,2 4 16,1-2-16,-1 1 0,2 1 16,-3-3-16,-1-1 15</inkml:trace>
  <inkml:trace contextRef="#ctx0" brushRef="#br0" timeOffset="65922.3301">19538 10793 0,'0'0'0,"10"5"16,2 2-16,1 0 0,1 2 0,8 2 15,3 1-15,1 4 0,-2 0 0,2-1 16,0-3-16,-5-1 0,-3-3 15,-4 0-15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1-07T02:49:20.76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2087 4366 0,'0'0'0,"0"0"0,0 0 16,29 5-16,-29-5 0,34 6 15,-8-2-15,5-1 0,3 1 0,18 3 16,10 1-16,12 3 0,1 0 16,24-2-16,8-4 15,9 2-15,-7 0 0,22 0 0,0 0 16,39-4-16,-27-2 0,-3-6 16,-3-4-16,-17 0 0,-12-3 15,2-3-15,4-4 0,-14-6 0,-7-2 16,-2-4-16,-2-3 15,-12-1-15,-8-1 0,-4-6 0,-5-7 16,-10 6-16,-5 2 0,-13-7 16,-10-4-16,-8 4 0,-6 2 0,-8-9 15,-8-5-15,-6 4 16,-5 2-16,-16 0 0,-13-3 16,1 2-16,0 3 0,-20-3 15,-17-2-15,1 6 0,-4 5 16,-18 1-16,-13 3 0,4 4 0,2 4 15,-19 7-15,-14 5 0,12 4 16,7 3-16,-14 7 0,-10 5 16,13 10-16,11 8 0,-10 6 15,-5 6-15,14-4 0,13-1 16,-2 14-16,1 12 0,21-4 16,14-3-16,7 13 0,5 6 15,13 3-15,11 1 0,6 10 16,4 5-16,15-5 0,9-5 0,12 4 15,9 3-15,8-7 0,5-6 16,15 4-16,11 2 16,4-12-16,1-8 0,22 0 0,12 0 15,-3-8-15,-1-5 0,12-3 16,8-1-16,-32-11 0,-23-7 0,-15-4 16</inkml:trace>
  <inkml:trace contextRef="#ctx0" brushRef="#br0" timeOffset="653.5862">2934 5685 0,'0'0'0,"0"0"0,0 0 16,0 0-16,0 0 0,-31-3 0,31 3 15,-39 7-15,17-4 0,-7 5 16,-6 5-16,-12 3 0,-3 0 0,-17 10 16,-6 2-16,1 3 15,2 1-15,-24 19 0,-6 8 16,-2 3-16,13-6 0,-24 36 0,5 10 15,23-8-15,18-4 0,17-1 16,11-3-16,12-5 0,8-3 16,12-1-16,5-2 0,10-5 15,5-4-15,16-3 0,11-3 16,8-7-16,6-4 0,13-6 16,14-1-16,2-9 0,5-4 15,13-10-15,10-5 0,2-6 16,-1-2-16,13-4 0,8-3 15,-7-5-15,-5-1 0,1-7 16,2-2-16,-10-4 0,-4-2 0,-1-6 16,0-5-16,-14-4 0,-10-4 15,-9-8-15,-3-5 0,-16-8 16,-6-2-16,-2-5 0,2-3 16,-9-4-16,-7 0 0,-7-6 15,-6-4-15,-10 7 0,-8 5 0,-9-8 16,-6-5-16,-11 8 0,-7 4 15,-15-2-15,-10 1 16,-1 7-16,1 6 0,-17 3 0,-13 2 16,-3 12-16,-1 9 0,-13 6 15,-10 6-15,-2 9 0,-3 6 16,-7 14-16,-5 11 0,-1 7 16,3 8-16,-33 31 15,-21 20-15,44-7 0,31-5 16,34-22-16,21-16 0,17-8 0</inkml:trace>
  <inkml:trace contextRef="#ctx0" brushRef="#br0" timeOffset="1387.0678">2590 10318 0,'0'0'0,"-20"7"0,-6 1 0,-1 3 0,-2 0 15,-18 8-15,-11 4 16,-8 6-16,3 2 0,-18 10 16,-2 4-16,7 1 0,8 1 0,-30 24 15,-2 4-15,21-8 0,16-7 16,16 6-16,6 4 0,17-13 16,11-8-16,11 9 0,7 3 15,14-6-15,6-4 0,19 3 16,10 2-16,6-4 0,-1-4 15,18-1-15,14-2 0,-2-8 16,1-6-16,18-5 0,17-4 16,-9-4-16,-6-5 0,14-5 0,4-3 15,-10-4-15,-7-4 0,14-9 16,10-7-16,-26 3 0,-20 0 0,0-14 16,-3-12-16,-6-1 15,-4-3-15,-5-9 0,-2-8 16,-13-2-16,-12-1 0,-3-4 15,-4-2-15,-10 4 0,-8 4 0,-13-13 16,-6-8-16,-15 7 0,-8 5 16,-18-7-16,-8-5 0,-12 6 15,-9 7-15,-22-3 16,-15 0-16,-9 9 0,-2 7 0,-40 8 16,-22 7-16,-3 19 0,-4 11 0,58 5 15,41 3-15,28 1 0</inkml:trace>
  <inkml:trace contextRef="#ctx0" brushRef="#br0" timeOffset="3149.9157">4704 5807 0,'0'0'15,"0"0"-15,24-1 0,-13 0 0,4 0 16,7 0-16,6 0 16,10 0-16,1 0 0,20 0 0,8-2 15,5 2-15,2 0 16,38 0-16,15 1 0,9 0 16,-16 0-16,57 0 0,7-1 0,-2 1 15,-1 0-15,1 2 0,2 0 16,-5-2-16,-4-2 0,9-2 15,8-1-15,-8 3 0,-3 2 0,3 0 16,3 0-16,-12-1 16,-9-2-16,-6 8 0,-5 6 15,-15 3-15,-9 1 0,-18-3 16,-10-2-16,-22 0 0,-14-2 0,-24 2 16,-16-2-16,-23 3 0,-15 0 15,4-4-15,1-1 0,3-3 16</inkml:trace>
  <inkml:trace contextRef="#ctx0" brushRef="#br0" timeOffset="3566.6647">5098 7325 0,'0'0'0,"17"-4"0,5 1 0,-1 3 16,5 1-16,18 0 0,5 0 15,19 0-15,-1 3 0,24-2 16,10 1-16,12-1 0,-4 0 16,26 1-16,5 1 0,52 3 0,-21 0 15,6 3-15,5 3 16,-18-1-16,-12-1 0,13-1 0,9-3 16,-11-2-16,-7-2 0,11 1 15,8 3-15,-15 2 0,-10 5 0,-1-2 16,0 0-16,-22 1 15,-17-1-15,-10 4 0,-7 1 16,-24 0-16,-16 0 0,-16-6 0,-13-3 16,-8-3-16</inkml:trace>
  <inkml:trace contextRef="#ctx0" brushRef="#br0" timeOffset="4233.0195">10158 11612 0,'0'0'16,"18"6"-16,2 1 0,-1 0 0,6-1 15,17 4-15,18 2 16,5 0-16,4 1 0,25 1 0,11 0 16,20 2-16,0 0 15,37 1-15,11-1 0,45 2 0,-39-4 16,-6-7-16,-4-3 0,2 1 15,3 2-15,18 3 16,12 2-16,19-1 16,12-1-16,-66-4 0,-44-3 0,16-1 15,11 1 1,-29-3-16,-22-1 0,-26-2 0,-19-3 16,-6 2-16,-6 0 0,-9 1 15,-5-2-15,-6-2 16,-4-3-16,-10 5 0,-7 2 15,-3 3-15,0 0 0,-1-3 0,1 3 16,-3 0-16,3 0 16,-7 3-16,-2-1 0,-6 4 0,-5 4 15,7-5-15,4-1 0,2 0 16</inkml:trace>
  <inkml:trace contextRef="#ctx0" brushRef="#br0" timeOffset="39051.5555">11167 9168 0,'0'0'0,"0"0"0,27-9 0,-11 5 16,3-1-16,12-1 0,8 0 16,0-1-16,-2 0 0,11-4 15,0 2-15,-6 2 0,-6 2 16,0 0-16,-9 1 0,-6 1 0</inkml:trace>
  <inkml:trace contextRef="#ctx0" brushRef="#br0" timeOffset="39217.6435">11064 9444 0,'0'0'0,"0"0"0,29-9 0,-7 3 16,4-1-16,19-4 0,6-1 0,11-5 15,-2 2-15,11-1 0,0 3 16,-7 1-16,-6 1 0,-4-1 16,-10 1-16,-11 3 0,-8 2 15,-7 1-15</inkml:trace>
  <inkml:trace contextRef="#ctx0" brushRef="#br0" timeOffset="39434.5759">11479 9158 0,'0'0'0,"0"0"0,0 0 0,0 0 0,0 0 16,-4 26-16,4-26 0,-3 40 15,2-13-15,0 11 0,0 8 16,0 11-16,0 1 0,-2 13 16,0-2-16,1 2 0,2-10 15,0-3-15,1-11 0,-1-6 0,0-4 16,-2-8-16,-1-5 15,-2-10-15,1-6 0,0-2 0,1 0 16,1-2-16</inkml:trace>
  <inkml:trace contextRef="#ctx0" brushRef="#br0" timeOffset="39617.8344">11426 9460 0,'0'0'16,"0"0"-16,0 0 0,-22 16 0,22-16 15,-27 28-15,6-8 16,0 3-16,-1 4 0,-7 6 0,-2 2 16,3-4-16,3-1 0,-3 1 15,5-5-15,6-10 0,4-8 0,3-2 16,2 0-16,1-2 16</inkml:trace>
  <inkml:trace contextRef="#ctx0" brushRef="#br0" timeOffset="39751.2557">11478 9484 0,'0'0'0,"0"0"0,0 0 16,8 23-16,-8-23 0,8 25 0,-2-10 15,0 2-15,2-1 0,2 0 16,2-3-16,4 0 0,0-4 16,-3-2-16,-2-1 0,-1-1 0</inkml:trace>
  <inkml:trace contextRef="#ctx0" brushRef="#br0" timeOffset="40251.2711">12147 8931 0,'0'0'0,"0"0"16,0 0-16,0 0 0,0 0 0,0 0 15,-35 18-15,17-7 16,-1 1-16,0 2 0,0 2 15,0 0-15,1-1 0,0 4 0,3-3 16,5-3-16,5-1 0,6-1 16,5-1-16,4-3 0,4-3 15,5 1-15,6-2 0,-1 1 16,-1-2-16,1 2 0,3 0 16,-1 0-16,-4-1 0,-8 4 15,-10 3-15,-7 2 0,-6 3 16,-11 2-16,-9 3 0,1-1 0,-1-1 15,-6 2-15,-5 1 16,-2 1-16,6-3 0,3 1 0,2 0 16,5-4-16,6-5 0,7-3 15,8-2-15,6-2 0,6-1 16,7-2-16,8-2 0,3-1 16,3-1-16,4 0 0,4 1 15,4-2-15,-4 0 0,-3 4 16,-1 1-16,-3 3 0,-3 2 0,-5 3 15,-3 0-15,-5 2 0,-2 0 16,-5 4-16,-5 0 16,-4-1-16,-5 2 0,-3 1 0,-1 1 15,-1-2-15,-2-2 0,-5 0 16,-4-1-16,0-3 0,1-3 16,1-1-16,5 0 0,4-2 0</inkml:trace>
  <inkml:trace contextRef="#ctx0" brushRef="#br0" timeOffset="40401.1514">11825 9574 0,'0'0'0,"0"0"15,0 0-15,28-8 0,-28 8 16,29-6-16,-12 4 0,-1-2 16,1 1-16,1 1 0,0 0 15,3 1-15,-3-1 0,-4 0 16,-2 1-16,-2 0 0</inkml:trace>
  <inkml:trace contextRef="#ctx0" brushRef="#br0" timeOffset="40688.6018">11711 9706 0,'0'0'0,"0"0"0,0 0 0,0 0 16,0 0-16,0 0 0,0 0 16,0 0-16,37-2 0,-17-2 15,5-1-15,1 0 0,1 1 0,3-1 16,2-4-16,5-1 0,-3 1 15,-4 1-15,-3 2 16,-7 2-16,-3 0 0,-3 2 0,-5 1 16,-6 2-16,-4 3 0,-6 1 15,-5 1-15,-3 3 0,-1-1 16,-6 5-16,-6 4 0,-4 5 16,2 0-16,1 2 0,0 2 15,1-2-15,1-2 0,-1 3 16,5-2-16,5-3 0,5-5 0,3-3 15,4-2-15,5-7 0,1-3 16,2-3-16,-2 3 0,2-1 16</inkml:trace>
  <inkml:trace contextRef="#ctx0" brushRef="#br0" timeOffset="41001.9707">11882 9906 0,'0'0'16,"0"0"-16,0 0 0,22 13 0,-12-7 15,3 1-15,3 0 0,3-1 16,3 0-16,7-3 0,3 0 16,-1-3-16,0 0 0,-1-2 15,-2-1-15,0-2 0,-4 0 16,-5-2-16,-3 0 0,-5-3 16,-4 0-16,-7-1 0,-5-2 15,-5-2-15,-4 0 0,-6-2 16,-1 1-16,-1 4 0,0 0 0,0 2 15,0 2-15,4-1 0,4 1 16,4 3-16,3 0 0,7 0 16,7-1-16,6 0 0,8-1 15,6-2-15,7-2 0,14-1 16,6-1-16,1 1 0,0-2 16,-2 1-16,-12 4 0,-9 1 0</inkml:trace>
  <inkml:trace contextRef="#ctx0" brushRef="#br0" timeOffset="41234.5802">13041 9292 0,'0'0'0,"0"0"0,0 0 15,0 0-15,0 0 0,0 0 0,-23 12 16,23-12-16,-32 20 0,10-6 15,-5 4-15,-1 0 0,-3 0 16,-9 8-16,2 3 0,1-3 16,3-2-16,-6 3 0,3-3 15,6-2-15,4-2 0,2 0 16,5-5-16,5-3 0</inkml:trace>
  <inkml:trace contextRef="#ctx0" brushRef="#br0" timeOffset="41423.0931">12804 9649 0,'0'0'0,"0"0"0,0 26 15,-1-6-15,0 3 0,-3 15 16,-1 6-16,-2 10 0,0-4 0,-2 4 16,0-4-16,1-8 0,2-9 15,1-7-15,2-7 0,1-8 16,-1-6-16,3-15 0,3-10 15,-1 6-15,-1 3 0,0 2 0</inkml:trace>
  <inkml:trace contextRef="#ctx0" brushRef="#br0" timeOffset="41566.4507">13269 9182 0,'0'0'16,"0"0"-16,0 0 0,0 0 0,21 8 15,-21-8-15,19 16 0,-10-7 16,0 2-16,-2-1 0,0-1 16,-2-1-16</inkml:trace>
  <inkml:trace contextRef="#ctx0" brushRef="#br0" timeOffset="41751.5205">13035 9550 0,'0'0'0,"0"0"16,0 0-16,30-1 0,-30 1 0,39-5 16,-12 1-16,4-1 0,2 1 0,9-2 15,-1-1-15,-2 2 16,-1 2-16,5-2 0,-4 0 16,-7 1-16,-7 0 0,-4 2 0</inkml:trace>
  <inkml:trace contextRef="#ctx0" brushRef="#br0" timeOffset="41919.5756">13162 9771 0,'0'0'0,"0"0"16,26-1-16,-9 1 0,2-1 0,11-1 15,4-3-15,-1 3 0,0 0 16,8-3-16,0-2 0,-8 1 15,-7 0-15,-4 2 0</inkml:trace>
  <inkml:trace contextRef="#ctx0" brushRef="#br0" timeOffset="42134.4108">13363 9618 0,'0'0'0,"0"0"0,0 0 16,0 24-16,0-24 0,0 29 0,-1-10 16,-1 2-16,-1 0 0,0 0 15,0 1-15,-1 5 0,2-2 0,-2-2 16,-2-2-16,0-2 16,-2-2-16,1-2 0,2-3 15,0-2-15</inkml:trace>
  <inkml:trace contextRef="#ctx0" brushRef="#br0" timeOffset="42267.6851">13123 10057 0,'0'0'0,"0"0"0,0 0 0,0 0 16,0 0-16,0 0 0,26 5 15,-26-5-15,33 0 0,-9-1 16,7 0-16,1-3 0,2-2 0,16-4 16,5-1-16,-2-1 15,-1-1-15,0 0 0,-9 2 0,-9 2 16</inkml:trace>
  <inkml:trace contextRef="#ctx0" brushRef="#br0" timeOffset="42751.6125">14591 9418 0,'0'0'0,"0"0"16,0 0-16,31 9 0,-18-4 0,0 1 16,1 3-16,-2 0 0,0-1 15,2 6-15,-2 1 0,-2 0 16,-2-1-16,-6 2 0,-3 0 16,-6 1-16,-4-1 0,-6 0 15,-7 0-15,-4 2 0,-3 0 0,-8 2 16,1-3-16,3-1 0,3-1 15,-5-2-15,4-2 0,9-2 16,5-3-16,6-1 0,4-4 16,9-1-16,7-4 0,7 1 15,6-1-15,5 0 0,4 2 16,3-1-16,3 1 0,1 3 16,-2 1-16,3 3 0,-2 1 15,-6 1-15,-4 0 0,-5 4 16,-3 3-16,-6 0 0,-6 1 0,-5 3 15,-3 1-15,-2-3 0,-2-2 16,-7 3-16,-7 2 0,0-3 16,0-1-16,-5-2 0,2-1 15,4-6-15,0-1 0,1-9 16,1-8-16,7 5 0,2 0 0,1 2 16</inkml:trace>
  <inkml:trace contextRef="#ctx0" brushRef="#br0" timeOffset="43167.6011">15212 9419 0,'0'0'16,"0"0"-16,0 0 0,0 0 16,1 25-16,-1-25 0,-9 30 15,9-30-15,-19 36 0,7-17 16,-2 0-16,-1 2 0,1-1 0,-3 3 15,-1-1-15,0-3 0,2-3 16,0-1-16,3-3 16,2-1-16,2-3 0,3 0 0,0-3 15,5-2-15,3-3 0,6-3 16,4-1-16,5 0 0,3 0 0,7 1 16,5 2-16,0 1 0,0 2 15,6 6-15,-1 3 16,-4 2-16,-3 2 0,-2 2 0,0 2 15,-1 2-15,-3 0 16,-7 2-16,-4 2 0,-4-1 0,-4-1 0,-8 0 16,-4 1-1,-4-5-15,-2-1 0,-8-4 0,-5-3 16,-2-3-16,-4-1 0,-6-6 16,-4-3-16,3-4 0,2-3 0,3-8 15,2-7-15,3 2 0,4-2 16,2 3-16,5 5 0,5 5 15</inkml:trace>
  <inkml:trace contextRef="#ctx0" brushRef="#br0" timeOffset="43335.0111">15251 9479 0,'0'0'0,"0"0"0,0 0 16,33-3-16,-33 3 0,39-1 0,-12 2 15,0-1-15,2 0 0,12 0 16,3 2-16,-2-2 0,-3 0 16,1-1-16,-8 0 0,-6 1 15</inkml:trace>
  <inkml:trace contextRef="#ctx0" brushRef="#br0" timeOffset="56152.1847">17583 9308 0,'0'0'0,"0"0"0,0 0 15,0 0-15,-6 24 0,6-24 0,-10 29 16,3-9-16,-1 0 0,-3 6 16,-2 3-16,0 1 0,0-1 0,-8 12 15,-4-1-15,-1 6 16,3-4-16,4-2 0,2-4 16,3 2-16,4-7 0,2-6 0,2-7 15,0-3-15</inkml:trace>
  <inkml:trace contextRef="#ctx0" brushRef="#br0" timeOffset="56422.1612">18162 9354 0,'0'0'0,"0"0"0,0 0 0,0 0 0,-25 14 16,25-14-16,-39 24 15,16-9-15,-1 2 0,-5 2 0,-3 3 16,-7 5-16,2-1 0,-3 2 16,6 0-16,8-4 0,6-3 0,11 3 15,12-3-15,5-6 16,3-2-16,14-5 0,13-1 16,1-3-16,2-2 0,13-2 15,4-2-15,-8-2 0,-4-1 0,-2-4 16,-7-3-16,-9 3 0,-7 1 15,-6 3-15</inkml:trace>
  <inkml:trace contextRef="#ctx0" brushRef="#br0" timeOffset="56635.3369">18152 9422 0,'0'0'0,"0"0"16,0 0-16,0 0 0,0 0 0,-12 25 15,12-25-15,-19 33 0,7-13 16,-2 8-16,-3 5 0,1 2 16,-1-1-16,-4 9 0,-3 8 15,3-8-15,3-9 0,2 4 16,4-5-16,6-9 0,4-6 0,1-4 16,0-3-16,0-1 0</inkml:trace>
  <inkml:trace contextRef="#ctx0" brushRef="#br0" timeOffset="56968.678">18424 9369 0,'0'0'0,"0"0"16,0 0-16,21-4 0,-21 4 0,26-1 15,-5 1-15,0-1 0,1-2 16,3 3-16,4 0 0,4 1 15,-2 1-15,-3-1 0,1 1 16,-4 0-16,-3 2 0,0 2 16,-5 1-16,-7 0 0,-4 2 0,-6 5 15,-6 0-15,-3 3 16,-2 2-16,-11 10 0,-7 7 16,1-2-16,0 0 0,-8 7 15,-4 1-15,6-7 0,5-4 0,-1 4 16,4-2-16,4-7 0,2-5 15,2-1-15,1-5 0,3-2 16,3-4-16,4-5 0,1-4 16,3 0-16,0 0 0,0 0 15</inkml:trace>
  <inkml:trace contextRef="#ctx0" brushRef="#br0" timeOffset="57137.0454">18861 9630 0,'0'0'0,"0"0"0,0 0 0,0 0 16,0 0-16,0 0 0,6 25 15,-6-25-15,0 0 0,2 28 16,-2-28-16,-2 21 0,2-21 0,2 16 16,1-12-16,-1 0 0,0-1 15,1 0-15</inkml:trace>
  <inkml:trace contextRef="#ctx0" brushRef="#br0" timeOffset="57568.5086">19367 9302 0,'0'0'15,"0"0"-15,0 0 0,0 0 0,-10 21 0,10-21 16,-17 27-16,17-27 15,-19 30-15,8-14 0,-3 1 16,1-2-16,0-1 0,-4 4 16,1 0-16,1-3 0,3-1 0,2-3 15,3-3-15,0 0 0,2-1 16,2-4-16,3 0 16,4-3-16,1-1 0,5-1 15,4 0-15,2 2 0,2 0 0,8 5 16,4 2-16,-4 1 0,0 2 15,2 5-15,0 1 0,-6 2 16,-3 1-16,-5 3 0,-4 2 16,-4-2-16,-1-1 0,-6 1 15,-5 1-15,0-3 0,-2-3 0,-5-2 16,-6-2-16,-2-1 16,-2 1-16,-5-6 0,-1-3 15,-1-2-15,0-1 0,-5-4 0,-1-4 16,3-1-16,2-3 0,1-7 15,1-5-15,6 4 0,5 5 16,4 3-16</inkml:trace>
  <inkml:trace contextRef="#ctx0" brushRef="#br0" timeOffset="57705.996">19498 9320 0,'0'0'0,"8"-1"0,4 1 15,0-1-15,-1 1 0,9-1 16,3-1-16,-2 1 0,-1 0 16,-4-1-16,-1 1 0,-3-1 15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T" type="integer" max="2.14748E9" units="dev"/>
        </inkml:traceFormat>
        <inkml:channelProperties>
          <inkml:channelProperty channel="X" name="resolution" value="377.1958" units="1/cm"/>
          <inkml:channelProperty channel="Y" name="resolution" value="657.57574" units="1/cm"/>
          <inkml:channelProperty channel="T" name="resolution" value="1" units="1/dev"/>
        </inkml:channelProperties>
      </inkml:inkSource>
      <inkml:timestamp xml:id="ts0" timeString="2025-11-07T02:50:58.95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2453 2881 0,'0'0'0,"22"-2"0,7 0 15,6-6-15,2-3 0,21-1 16,17 1-16,23-1 0,3 1 0,58-8 16,-5-1-16,-3 1 0,-2 0 15,3 4-15,6 3 0,0 3 16,-1 2-16,9-7 0,7-4 16,-8 5-16,-3 3 0,-2 7 15,1 5-15,-19 8 0,-12 3 0,-11-2 16,-6-3-16,-21 0 0,-12-2 15,-23 7-15,-15 3 16,-13-5-16,-8-4 0,-9-1 0</inkml:trace>
  <inkml:trace contextRef="#ctx0" brushRef="#br0" timeOffset="397.9961">2043 4570 0,'0'0'0,"0"0"16,23-14-16,-11 6 0,2-2 0,12-4 15,9 0-15,3 0 16,0 0-16,18-5 0,3 0 0,0 2 15,1 0-15,13-1 0,3 3 16,2 3-16,-9 4 0,-10 3 16,-16-1-16,-15 3 0</inkml:trace>
  <inkml:trace contextRef="#ctx0" brushRef="#br0" timeOffset="782.1238">1942 7461 0,'0'0'0,"0"0"16,0 0-16,0 0 0,0 0 16,25 3-16,-25-3 0,34-3 0,-14 1 15,4-1-15,8-3 16,-2 0-16,3 0 0,10-3 0,4 0 15,1 1-15,-1-2 0,9-3 16,0 0-16,-5 1 0,-10 3 16,-9 1-16</inkml:trace>
  <inkml:trace contextRef="#ctx0" brushRef="#br0" timeOffset="1084.4683">2070 9213 0,'0'0'0,"0"0"0,20-10 0,-4 3 15,2 1-15,11-3 0,3-1 16,2 4-16,1 1 0,10-2 16,2 1-16,-10-1 0,-7 3 0,-6 0 15</inkml:trace>
  <inkml:trace contextRef="#ctx0" brushRef="#br0" timeOffset="7331.9145">16841 4538 0,'0'0'0,"0"0"15,22-3-15,-7 0 0,1 1 0,4 1 16,3 0-16,10 0 0,2 0 16,3 0-16,2-1 0,7-2 15,-2 0-15,6 3 0,4 1 16,8-1-16,-1-3 0,0 3 16,4 1-16,5-1 0,-2-4 0,1 1 15,3-1-15,10 3 0,-2 2 16,-3-4-16,0-3 0,29-3 15,-13 0-15,-2 7 0,-2 3 16,-4 3-16,-2 5 0,0-7 16,0-4-16,-2-3 0,0-1 0,2 3 15,1 1-15,-4-1 16,0-2-16,2 0 0,4-2 16,-3 4-16,-2 3 0,1-4 15,1-1-15,-1 1 0,0 0 0,2 4 16,2 1-16,-5 0 0,-1 0 15,2-2-15,0-2 0,-1 1 16,0 1-16,-1 1 0,2 0 16,-3 0-16,0-2 0,0 0 15,3 1-15,-4 1 0,0 2 0,0-1 16,0-2-16,-3-1 0,-2 1 16,2-1-16,3-1 15,-6 2-15,-2 2 0,-2 3 16,1 3-16,-1-2 0,1-2 0,-2-1 15,-1-1-15,-3 5 0,-1 2 16,3-6-16,3-4 0,-4 3 16,-1 1-16,-2 3 0,0 0 15,1-1-15,1 0 0,0 0 16,1 2-16,-1-2 0,-2-1 0,-1-1 16,1-1-16,-2 1 0,-3-1 15,1 0-15,1 1 16,-2-1-16,1-1 0,-2 2 0,0 2 15,-3-4-15,-2-1 0,2 0 16,2 0-16,-1 4 0,-1 3 16,-2-2-16,1-6 0,1 2 15,0 1-15,-1 1 0,-2 0 16,-3-2-16,0 0 0,0-2 16,0 2-16,-2-1 0,-1-1 0,0 3 15,-1 3-15,0-4 0,-1-3 16,0 6-16,0 4 0,0-3 15,-1-3-15,0-3 0,0 0 16,0 2-16,-2 1 0,1 0 16,-1 2-16,-15 0 0,5 2 0,3-3 15,2-3-15,3-2 16,-1-1-16,3 1 0,-1 3 16,0 0-16,-2 0 0,4 0 15,3 1-15,-4 0 0,-1 1 0,3-2 16,1-2-16,0 1 0,-2 1 15,4-3-15,3-1 0,1 1 16,3 0-16,-1 4 0,-2 4 16,3-6-16,1-1 0,1 3 15,-1 3-15,-1 1 0,-2-2 0,1-4 16,3-6-16,-9 11 0,-6 6 16,-5 0-16,-4-1 0,-8-1 15,-6-4-15,-4 0 0</inkml:trace>
  <inkml:trace contextRef="#ctx0" brushRef="#br0" timeOffset="8931.626">2650 5968 0,'0'0'0,"0"0"15,0 0-15,21-3 0,-21 3 16,22-4-16,-10 2 0,2-1 16,-1-1-16,6 1 0,3 2 15,0 1-15,0 0 0,7-1 0,5 0 16,-2 0-16,0 1 0,3 0 15,4 0-15,7 0 0,-2 0 16,3-2-16,3-2 0,-3 2 16,-5 1-16,14 1 0,5 2 15,-5 1-15,-2-1 0,12-2 16,-2 0-16,-1 0 0,-6 0 0,15 0 16,4 0-16,-11-2 15,-5-2-15,5-1 0,5 2 16,-3-1-16,-5-3 0,40 2 0,-2 0 15,-16-1-15,-8 0 0,4-4 16,3-2-16,-5 5 0,-2 0 0,4 3 16,3 0-16,-5 0 15,-5 1-15,8 1 0,3 0 16,-6 0-16,-5-1 0,6 2 16,6 1-16,-5 0 0,-4-1 0,6 0 15,5 2-15,-7 1 0,-5 2 16,5-2-16,4-2 0,-7 3 15,-5-1-15,8 0 0,6 1 16,-5-2-16,-3 0 0,2-1 16,4 2-16,-8-1 0,-5 2 15,8-2-15,9-1 0,-12 2 16,-5 2-16,5-3 0,5-2 16,-6 0-16,-8-2 0,5 0 15,0 1-15,-5 1 0,-7 0 0,3-1 16,1 1-16,-7 0 0,-5 0 15,-2 0-15,-2 1 0,-8-1 16,-7 1-16,-3 2 0,-4 0 16,-7-2-16,-7 0 0,-6 4 15,-6 2-15,-8 3 0,-4 5 0,4-5 16,3-4-16,0-1 0</inkml:trace>
  <inkml:trace contextRef="#ctx0" brushRef="#br0" timeOffset="10364.7278">9295 5846 0,'0'0'15,"0"0"-15,0 0 0,23-1 0,-23 1 16,0 0-16,26 2 0,-15-2 15,2 1-15,2 0 0,3 1 16,-1-2-16,2 0 0,6 0 16,2 1-16,0 0 0,2 0 15,2 1-15,2-2 0,0 0 0,0-2 16,10 2-16,2 0 16,-1-1-16,-2 0 0,4 1 15,1 1-15,6-1 0,-2-1 0,-1 0 16,2 0-16,-1 1 0,0 1 15,10-2-15,3-1 16,-4 1-16,-3 2 0,5-1 0,2 0 16,4 0-16,-3 0 0,5 0 15,2 0-15,-5 0 0,-6 0 16,35-1-16,-3 1 0,-12-2 16,-6 0-16,3 1 0,0 0 15,-5 0-15,-4 0 0,7 1 0,6 0 16,-8-1-16,-6-1 0,7 4 15,5 1-15,-5-3 0,-3 0 16,6 0-16,6 1 0,-7-1 16,-4-1-16,6 0 0,5 0 15,-3-3-15,-3 0 0,8 5 16,4 2-16,-7-4 0,-6-3 0,9 1 16,6 1-16,-8 5 0,-3 1 15,6-4-15,5-2 16,-9 0-16,-2 1 0,6-3 0,4-1 15,-6 3-15,-4 0 0,7 2 16,7 2-16,-8-4 0,-6 0 16,8 0-16,3-1 0,-7 2 15,-5 0-15,8-1 0,7-1 16,-7 2-16,-4 3 0,6-1 16,5 1-16,-7-2 0,-4-2 0,11 1 15,7 0-15,-9-2 0,-8 1 16,7-1-16,6 1 0,-7 1 15,-5 3-15,7-4 0,7-2 16,-8 2-16,-5 0 0,10-4 16,7 1-16,-11 2 0,-6 3 15,10 1-15,7 3 0,-10 1 16,-8 1-16,7-5 0,4-3 16,-6-1-16,-4 1 0,7 4 15,4 3-15,-6-4 0,-6 0 16,6-1-16,6 0 0,-6-1 0,-6 0 15,10-1-15,6-1 0,-11 2 16,-11 1-16,10 4 0,4 2 16,-2-8-16,-4-3 0,6-2 15,3 1-15,-9 2 0,-5 3 16,8 2-16,8 1 0,-10 0 16,-7 1-16,6-2 0,4-2 15,-6-2-15,-6 2 0,9-4 0,5-1 16,-8 5-16,-6 2 0,6-2 15,4-4-15,-4 5 0,-3 3 16,5-1-16,5-2 0,-10 1 16,-5 0-16,8 1 0,6-2 15,-9 2-15,-7-1 0,9 1 16,6 0-16,-8-1 0,-7-2 16,6 2-16,4 0 0,-11 2 0,-7 1 15,6-3-15,3-2 16,-5 4-16,-4 2 0,5-4 0,2-2 15,-9 0-15,-5 0 0,3-2 16,3-1-16,-10 5 0,-6 3 16,1-5-16,1-2 0,-5-2 15,-3-1-15,-1 5 0,-1 2 16,-6-2-16,-4-1 0,0 2 16,1 2-16,-6-1 0,-6 1 0,0-3 15,-1-1-15,-4-1 0,-1 0 16,-1 3-16,0 3 15,-8-3-15,2-1 0,-3 2 0,-3 2 16,1-2-16,1-2 0,-5 1 16,0 0-16,0 4 0,0-1 15,0-3-15,0 0 0,0 0 16,-1 2-16,1-2 0,0 0 16,0 0-16,0 0 0,0 0 15,0-2-15,-1-2 0,-2-1 0,-4 3 16,-6 3-16,6 0 0,0-1 15,1 0-15</inkml:trace>
  <inkml:trace contextRef="#ctx0" brushRef="#br0" timeOffset="41401.9858">10135 9204 0,'0'0'0,"0"0"0,0 0 15,0 0-15,0 0 0,0 0 0,-3 32 16,3-32-16,-9 25 0,9-25 16,-16 34-16,7-15 0,1 2 15,-4-1-15,-4 3 0,-4 4 16,0-3-16,2-1 0,-1-1 15,1-2-15,2 0 0,-2 0 16,3-3-16,4-3 0,2 1 16,2-3-16,3-1 0,1-2 0,1 0 15,5-2-15,2 0 16,4 1-16,3 0 0,5 1 0,2 0 16,1 1-16,1 1 0,5 3 15,2 1-15,4 3 0,-2-1 0,1 1 16,1-1-16,-3-1 15,-3-2-15,-2-2 0,-2-3 16,-3-1-16,-4-2 0,-2-2 16,-5-2-16,0 0 0,-1 1 0,-2-2 15</inkml:trace>
  <inkml:trace contextRef="#ctx0" brushRef="#br0" timeOffset="41649.9695">10344 9547 0,'0'0'0,"0"0"15,0 0-15,0 0 0,0 0 0,0 0 16,-26 22-16,26-22 0,-25 27 16,8-9-16,-2 3 15,-3 0-15,-2-1 0,-11 8 0,-2-1 16,3-2-16,2-3 0,-5 3 15,1-3-15,3-4 0,2-2 0,-1-7 16,0-4-16,6-1 16,5-2-16,3 1 0</inkml:trace>
  <inkml:trace contextRef="#ctx0" brushRef="#br0" timeOffset="41849.9836">9704 9540 0,'0'0'0,"0"0"16,0 0-16,31-11 0,-15 6 16,5-1-16,5 0 0,8-2 0,1 1 15,4 0-15,2 2 16,8-1-16,-4 1 0,0 2 0,2-2 16,-5 2-16,-4 1 0,4-2 15,-3-2-15,-10 2 0,-5 1 0,-6 1 16</inkml:trace>
  <inkml:trace contextRef="#ctx0" brushRef="#br0" timeOffset="42299.9952">10586 9317 0,'0'0'0,"0"0"16,0 0-16,33 3 0,-21-1 15,3 0-15,4 0 0,0 3 16,0 2-16,2 4 0,-2 0 15,-2 0-15,-4-2 0,-3 1 16,-4 1-16,-5 2 0,-5-1 0,-5 4 16,-7 0-16,0 1 15,-3 0-15,-4 2 0,-5 1 0,-3 1 16,4-2-16,0 2 16,2 2-16,4-5 0,4-4 0,4-3 15,2-3-15,6-2 0,5-3 16,5-3-16,4-4 0,4-2 15,3-1-15,6 2 0,4 1 16,1 2-16,-2 1 0,4 1 16,1 0-16,-1 2 0,-4 1 0,0 6 15,-2 3-15,-2 2 16,-2 3-16,-4 2 0,-2 0 16,-4-1-16,-3-1 0,-6 3 0,-4-2 15,-1 0-15,-2 1 0,-3 0 16,-2 0-16,-3-1 0,-3-2 15,-3-2-15,-2 2 0,0-2 16,0-3-16,-9 0 0,-1-5 16,4-5-16,4-4 0,-2-5 15,1-3-15,5 4 0,4 0 0,5 1 16</inkml:trace>
  <inkml:trace contextRef="#ctx0" brushRef="#br0" timeOffset="42399.339">10505 9821 0,'0'0'0,"0"0"15,0 0-15,0 0 0,0 0 16,34-7-16,-34 7 0,34 1 15,-15 1-15,2 0 0,1 1 16,4 0-16,0 0 0,8 1 16,-1 0-16,-4-2 0,-5 0 0,-4 0 15</inkml:trace>
  <inkml:trace contextRef="#ctx0" brushRef="#br0" timeOffset="42584.7292">11363 9250 0,'0'0'16,"0"0"-16,0 0 0,0 0 0,19 21 16,-19-21-16,22 19 15,-11-7-15,0 0 0,-1 0 0,-1-2 16,-2-2-16</inkml:trace>
  <inkml:trace contextRef="#ctx0" brushRef="#br0" timeOffset="42827.1331">11889 9235 0,'0'0'0,"0"0"15,0 0-15,-7 23 0,7-23 0,-13 30 16,2-6-16,-4 3 0,-4 3 15,-8 14-15,0 1 0,-8 9 16,-2-4-16,-4 5 0,3-6 16,5-7-16,3-4 0,-5 1 15,-1-4-15,6-6 0,2-5 0,6-7 16,3-4-16,5-4 0,3-2 16,3-2-16</inkml:trace>
  <inkml:trace contextRef="#ctx0" brushRef="#br0" timeOffset="43116.2609">11397 9618 0,'0'0'0,"0"0"0,23-3 15,-6 0-15,3 1 0,6-3 0,6-1 16,11 0-16,1 1 0,15 0 16,1 2-16,-7 1 0,-5 2 15,8 0-15,-2 0 0,-8 1 16,-5 1-16,-8 2 0,-5 0 15,-5 1-15,-2 1 0,-1 1 16,-3 2-16,-4 4 0,-3 4 16,-6 5-16,-7 5 0,-2 0 0,-3 0 15,-2 3-15,-1 3 16,-3-6-16,-1-4 0,-5 1 0,-3 2 16,2-2-16,2-2 0,-2-2 15,-1-5-15,-1-2 0,0-4 16,-2-4-16,0-4 0,5 0 15,5-1-15,3 1 0</inkml:trace>
  <inkml:trace contextRef="#ctx0" brushRef="#br0" timeOffset="43233.5769">11794 9768 0,'0'0'0,"0"0"0,0 0 0,0 0 0,28 3 15,-28-3-15,29 11 0,-11-5 16,0 0-16,-3 0 0,-2-2 15,-2 1-15</inkml:trace>
  <inkml:trace contextRef="#ctx0" brushRef="#br0" timeOffset="43484.7453">13087 9349 0,'0'0'0,"0"0"16,0 0-16,-6 31 0,6-31 0,-18 36 15,3-8-15,-5 8 0,0 1 16,-12 10-16,-6 3 16,4-8-16,3-3 0,-9 6 0,-4-3 15,6-6-15,6-5 0,0 1 16,5-6-16,3-9 0,5-7 15,3-2-15,5-3 0,2 0 16</inkml:trace>
  <inkml:trace contextRef="#ctx0" brushRef="#br0" timeOffset="43666.5823">12989 9798 0,'0'0'0,"0"0"16,0 0-16,24 20 0,-13-9 0,0 0 15,0 3-15,4 3 0,-2-1 0,0 0 16,1-1-16,-2-2 16,0-3-16,0-1 0,0-3 15,0-4-15,-1-2 0,-1 0 16,-2 0-16,-2 0 0</inkml:trace>
  <inkml:trace contextRef="#ctx0" brushRef="#br0" timeOffset="43865.9749">13554 9422 0,'0'0'0,"0"0"0,0 0 16,0 0-16,6 27 0,-6-27 0,0 29 16,-1-13-16,-1 1 0,0 0 15,0-2-15,-1 0 0,2-3 16,-2 3-16,-2-4 0,3-6 15,0 0-15,0-2 0,1 0 16,0 0-16</inkml:trace>
  <inkml:trace contextRef="#ctx0" brushRef="#br0" timeOffset="44116.2142">13858 9250 0,'0'0'0,"0"0"0,0 0 15,8 32-15,-8-13 0,-4 8 16,-2 9-16,-3 14 0,0 3 0,-2 12 16,0 0-16,1-8 15,1-6-15,-2 1 0,1-8 16,-1 3-16,0-5 0,-2-7 0,-2-6 16,-3-5-16,-2-4 0,2-8 15,1-4-15,1-8 0,2-6 16,2-9-16,2-10 0,2 7 15,3 3-15,0 4 0</inkml:trace>
  <inkml:trace contextRef="#ctx0" brushRef="#br0" timeOffset="44299.1246">14030 9306 0,'0'0'0,"0"0"0,22-4 0,-7 1 16,4 0-16,8 0 0,0 0 15,2-1-15,1 0 0,6 0 16,-1-2-16,-4 2 0,-3 0 0,-5 2 16,-3 0-16,-5-1 0,-4 0 15,-2 0-15,-2 2 0,-2 0 16</inkml:trace>
  <inkml:trace contextRef="#ctx0" brushRef="#br0" timeOffset="44466.4114">14085 9569 0,'0'0'0,"0"0"16,0 0-16,-7 28 0,7-28 0,-6 36 15,2-13-15,1-3 16,0 0-16,0 5 0,-1-3 16,3-2-16,1-2 0,2-3 0,2-2 15,-2-1-15,0-2 0,-1-2 16</inkml:trace>
  <inkml:trace contextRef="#ctx0" brushRef="#br0" timeOffset="44749.4392">14095 9684 0,'0'0'16,"0"0"-16,0 0 0,0 0 0,34-9 16,-34 9-16,41-9 0,-16 2 15,4 1-15,3 0 0,3 1 16,8-2-16,-1 1 0,-1 3 15,-1-1-15,4 1 0,-4 1 0,-5 2 16,-6 0-16,-4 2 16,-7 4-16,-3 2 0,-5 6 15,-5 1-15,-3 1 0,-6 0 0,-7 1 16,-2 0-16,-2-2 0,1 1 16,0 1-16,-3-2 0,-2-1 15,-2-1-15,-2 0 0,2-4 16,3 0-16,-1-7 0,0-2 15,3-4-15,0-3 0,4 2 16,2 0-16,2 1 0</inkml:trace>
  <inkml:trace contextRef="#ctx0" brushRef="#br0" timeOffset="45032.9461">14307 9414 0,'0'0'0,"0"0"0,0 0 16,0 0-16,0 0 0,0 0 15,0 0-15,4 21 0,-4-21 0,-1 30 16,1-30-16,-3 46 16,0-20-16,0 5 0,-1 2 15,-2 10-15,2 0 0,-1 1 16,1 0-16,-2 9 0,2-3 0,0 0 16,0 0-16,0 3 0,-1-3 15,1-3-15,-1 0 0,0-4 16,1-4-16,-2 0 0,1-6 15,-1-8-15,0-4 0,-3-2 16,-1-2-16,-1-7 0,0-3 0,-1-13 16,1-9-16,3 5 0,1 2 15,2 2-15</inkml:trace>
  <inkml:trace contextRef="#ctx0" brushRef="#br0" timeOffset="45949.7106">9688 10725 0,'0'0'0,"0"0"15,0 0-15,0 0 0,0 0 16,0 0-16,31-4 0,-31 4 16,32-1-16,-12 1 0,3 1 15,1-1-15,3 1 0,2 1 16,3-1-16,9-1 0,1-1 0,15 1 16,2 2-16,-3 0 0,-2 0 15,16 0-15,3-1 0,-3-1 16,0 2-16,16-4 0,2 1 15,-6 0-15,-3 0 0,17-1 16,2 1-16,27 0 0,-18 1 0,6 3 16,3 0-16,-12 0 15,-7-3-15,7-2 0,5 1 16,-9-2-16,-4 0 0,12 1 0,11 0 16,-8 2-16,-7 2 0,3 1 15,3 1-15,-9-4 0,-5-2 16,13 2-16,9 3 0,-12 0 15,-7-1-15,6 2 0,3-1 16,-9 1-16,-5-2 0,7 2 16,6 1-16,-11-4 0,-9-3 0,0 5 15,0 4-15,-5-3 0,-5 0 16,-1 0-16,-1 1 16,-12 0-16,-10-1 0,-2 0 0,-2-1 15,-6 1-15,-3-1 0,-5-1 16,-2-2-16,-10 0 0,-6-2 15,-3 1-15,-2 0 0,-3 2 16,-2 2-16,-4-2 0,0-1 16,0-1-16,-1 1 0,-2 0 15,-1-4-15,1 4 0,0 0 0,0 0 16,0 2-16,0-2 0,2 0 16,-2 0-16,-2 0 15,2 0-15,-1-3 0,1 3 0,0 2 16,0-2-16,0 0 0,0 3 15,0-3-15,0 0 0,0 0 16,0 0-16,0 0 0,0 2 16,0-2-16,0 0 0,0 0 15,0 0-15,0 0 0,0 0 16,0 0-16,-1-4 0,-2 0 0,-1-3 16,-3-2-16,2 0 0,0 2 15,1 1-15</inkml:trace>
</inkml:ink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2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2025/11/7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2025/11/7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2025/11/7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2025/11/7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5" Type="http://schemas.openxmlformats.org/officeDocument/2006/relationships/image" Target="../media/image1.emf"/><Relationship Id="rId4" Type="http://schemas.openxmlformats.org/officeDocument/2006/relationships/customXml" Target="../ink/ink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5" Type="http://schemas.openxmlformats.org/officeDocument/2006/relationships/image" Target="../media/image2.emf"/><Relationship Id="rId4" Type="http://schemas.openxmlformats.org/officeDocument/2006/relationships/customXml" Target="../ink/ink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5" Type="http://schemas.openxmlformats.org/officeDocument/2006/relationships/image" Target="../media/image3.emf"/><Relationship Id="rId4" Type="http://schemas.openxmlformats.org/officeDocument/2006/relationships/customXml" Target="../ink/ink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tags" Target="../tags/tag71.xml"/><Relationship Id="rId5" Type="http://schemas.openxmlformats.org/officeDocument/2006/relationships/image" Target="../media/image4.emf"/><Relationship Id="rId4" Type="http://schemas.openxmlformats.org/officeDocument/2006/relationships/customXml" Target="../ink/ink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5" Type="http://schemas.openxmlformats.org/officeDocument/2006/relationships/image" Target="../media/image5.emf"/><Relationship Id="rId4" Type="http://schemas.openxmlformats.org/officeDocument/2006/relationships/customXml" Target="../ink/ink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tags" Target="../tags/tag75.xml"/><Relationship Id="rId5" Type="http://schemas.openxmlformats.org/officeDocument/2006/relationships/image" Target="../media/image6.emf"/><Relationship Id="rId4" Type="http://schemas.openxmlformats.org/officeDocument/2006/relationships/customXml" Target="../ink/ink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5" Type="http://schemas.openxmlformats.org/officeDocument/2006/relationships/image" Target="../media/image7.emf"/><Relationship Id="rId4" Type="http://schemas.openxmlformats.org/officeDocument/2006/relationships/customXml" Target="../ink/ink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0.xml"/><Relationship Id="rId1" Type="http://schemas.openxmlformats.org/officeDocument/2006/relationships/tags" Target="../tags/tag79.xml"/><Relationship Id="rId5" Type="http://schemas.openxmlformats.org/officeDocument/2006/relationships/image" Target="../media/image8.emf"/><Relationship Id="rId4" Type="http://schemas.openxmlformats.org/officeDocument/2006/relationships/customXml" Target="../ink/ink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25140" y="1934845"/>
            <a:ext cx="9799200" cy="2570400"/>
          </a:xfrm>
        </p:spPr>
        <p:txBody>
          <a:bodyPr/>
          <a:lstStyle/>
          <a:p>
            <a:r>
              <a:rPr lang="zh-CN" altLang="zh-CN" sz="8000">
                <a:solidFill>
                  <a:srgbClr val="FF0000"/>
                </a:solidFill>
              </a:rPr>
              <a:t>二诊总结</a:t>
            </a:r>
            <a:br>
              <a:rPr lang="zh-CN" altLang="zh-CN" sz="8000">
                <a:solidFill>
                  <a:srgbClr val="FF0000"/>
                </a:solidFill>
              </a:rPr>
            </a:br>
            <a:r>
              <a:rPr lang="en-US" altLang="zh-CN" sz="3600">
                <a:solidFill>
                  <a:srgbClr val="FF0000"/>
                </a:solidFill>
              </a:rPr>
              <a:t>2025.11.06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554990"/>
            <a:ext cx="10968990" cy="569468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zh-CN" altLang="en-US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班级平均分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班：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126.8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班：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127.5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班：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128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班：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129.2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班：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130.4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6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班：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129.9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17</a:t>
            </a:r>
            <a:r>
              <a:rPr lang="zh-CN" altLang="en-US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班：</a:t>
            </a: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124.4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18</a:t>
            </a:r>
            <a:r>
              <a:rPr lang="zh-CN" altLang="en-US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班：</a:t>
            </a: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122.3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19</a:t>
            </a:r>
            <a:r>
              <a:rPr lang="zh-CN" altLang="en-US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班：</a:t>
            </a: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123.6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27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班：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125.6</a:t>
            </a:r>
          </a:p>
          <a:p>
            <a:pPr marL="0" indent="0" algn="just">
              <a:lnSpc>
                <a:spcPts val="288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28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班：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126.5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605880" y="1686960"/>
              <a:ext cx="3489120" cy="262692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6520" y="1677600"/>
                <a:ext cx="3507840" cy="264564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70535"/>
            <a:ext cx="10968990" cy="5779135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3200"/>
              </a:lnSpc>
              <a:spcAft>
                <a:spcPts val="0"/>
              </a:spcAft>
              <a:buNone/>
            </a:pPr>
            <a:r>
              <a:rPr lang="zh-CN" altLang="en-US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年级最高：</a:t>
            </a:r>
            <a:r>
              <a:rPr lang="en-US" altLang="zh-CN"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140.5</a:t>
            </a:r>
          </a:p>
          <a:p>
            <a:pPr marL="0" indent="0" algn="just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班最高：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逸轩（</a:t>
            </a:r>
            <a:r>
              <a:rPr lang="en-US" altLang="zh-CN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139.5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  <a:sym typeface="+mn-ea"/>
              </a:rPr>
              <a:t>）</a:t>
            </a:r>
            <a:endParaRPr lang="zh-CN" altLang="en-US" sz="240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班最高：</a:t>
            </a:r>
            <a:r>
              <a:rPr lang="en-US" altLang="zh-CN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Pan</a:t>
            </a:r>
            <a:r>
              <a:rPr lang="en-US" altLang="zh-CN" sz="2400" baseline="300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（</a:t>
            </a:r>
            <a:r>
              <a:rPr lang="en-US" altLang="zh-CN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138.5</a:t>
            </a:r>
            <a:r>
              <a:rPr lang="zh-CN" altLang="en-US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）</a:t>
            </a:r>
            <a:r>
              <a:rPr lang="en-US" altLang="zh-CN" sz="24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</a:p>
          <a:p>
            <a:pPr marL="0" indent="0" algn="just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 u="sng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zh-CN" altLang="en-US" sz="2400" u="sng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班</a:t>
            </a:r>
            <a:r>
              <a:rPr lang="en-US" altLang="zh-CN" sz="2400" u="sng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A</a:t>
            </a:r>
            <a:r>
              <a:rPr lang="zh-CN" altLang="en-US" sz="2400" u="sng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等级（共</a:t>
            </a:r>
            <a:r>
              <a:rPr lang="en-US" altLang="zh-CN" sz="2400" u="sng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22</a:t>
            </a:r>
            <a:r>
              <a:rPr lang="zh-CN" altLang="en-US" sz="2400" u="sng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人）：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紫涵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136.5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，德榛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135.5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，宁颢、钧天、灿文、博晨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135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，成成、义哲、彭玥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134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，语轩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133.5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，璟龙、洛诚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133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，国豪、烨童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132.5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，小董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132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，惠畅、桂娴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131.5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，姜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sir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131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，聪、小唐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130.5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，一丁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130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，婷、俊哲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129.5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，子菡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129</a:t>
            </a:r>
            <a:endParaRPr lang="en-US" altLang="zh-CN" sz="24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200"/>
              </a:lnSpc>
              <a:spcAft>
                <a:spcPts val="0"/>
              </a:spcAft>
              <a:buNone/>
            </a:pPr>
            <a:r>
              <a:rPr lang="zh-CN" altLang="en-US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（附：</a:t>
            </a:r>
            <a:r>
              <a:rPr lang="en-US" altLang="zh-CN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r>
              <a:rPr lang="zh-CN" altLang="en-US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等级</a:t>
            </a:r>
            <a:r>
              <a:rPr lang="en-US" altLang="zh-CN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11</a:t>
            </a:r>
            <a:r>
              <a:rPr lang="zh-CN" altLang="en-US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人；</a:t>
            </a:r>
            <a:r>
              <a:rPr lang="en-US" altLang="zh-CN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</a:t>
            </a:r>
            <a:r>
              <a:rPr lang="zh-CN" altLang="en-US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等级</a:t>
            </a:r>
            <a:r>
              <a:rPr lang="en-US" altLang="zh-CN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6</a:t>
            </a:r>
            <a:r>
              <a:rPr lang="zh-CN" altLang="en-US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人；</a:t>
            </a:r>
            <a:r>
              <a:rPr lang="en-US" altLang="zh-CN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</a:t>
            </a:r>
            <a:r>
              <a:rPr lang="zh-CN" altLang="en-US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等级</a:t>
            </a:r>
            <a:r>
              <a:rPr lang="en-US" altLang="zh-CN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  <a:r>
              <a:rPr lang="zh-CN" altLang="en-US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人）共</a:t>
            </a:r>
            <a:r>
              <a:rPr lang="en-US" altLang="zh-CN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21</a:t>
            </a:r>
            <a:r>
              <a:rPr lang="zh-CN" altLang="en-US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人</a:t>
            </a:r>
            <a:endParaRPr lang="zh-CN" altLang="en-US" sz="24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200"/>
              </a:lnSpc>
              <a:spcAft>
                <a:spcPts val="0"/>
              </a:spcAft>
              <a:buNone/>
            </a:pPr>
            <a:r>
              <a:rPr lang="en-US" altLang="zh-CN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  <a:r>
              <a:rPr lang="zh-CN" altLang="en-US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班</a:t>
            </a:r>
            <a:r>
              <a:rPr lang="en-US" altLang="zh-CN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</a:t>
            </a:r>
            <a:r>
              <a:rPr lang="zh-CN" altLang="en-US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等级（共</a:t>
            </a:r>
            <a:r>
              <a:rPr lang="en-US" altLang="zh-CN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26</a:t>
            </a:r>
            <a:r>
              <a:rPr lang="zh-CN" altLang="en-US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人）：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炳辰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138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，子宜、欣宜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137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,1</a:t>
            </a:r>
            <a:r>
              <a:rPr lang="en-US" altLang="zh-CN" sz="2400" baseline="30000"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136.5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，佳琪、晟熙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135.5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，子淳、之翼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134.5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，荣桓、一诺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134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，梓炀、子涵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133.5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CZ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132.5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，兮、小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131.5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，炎堃、天骄、钰晴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131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，禹皓、粟予、禹尧、新然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130.5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，心怡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130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，文宣、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</a:rPr>
              <a:t>JQ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129.5</a:t>
            </a:r>
            <a:r>
              <a:rPr lang="zh-CN" altLang="en-US" sz="2400">
                <a:latin typeface="Times New Roman" panose="02020603050405020304" charset="0"/>
                <a:cs typeface="Times New Roman" panose="02020603050405020304" charset="0"/>
              </a:rPr>
              <a:t>，昊宇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129</a:t>
            </a:r>
          </a:p>
          <a:p>
            <a:pPr marL="0" indent="0" algn="just">
              <a:lnSpc>
                <a:spcPts val="3200"/>
              </a:lnSpc>
              <a:spcAft>
                <a:spcPts val="0"/>
              </a:spcAft>
              <a:buNone/>
            </a:pPr>
            <a:r>
              <a:rPr lang="zh-CN" altLang="en-US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（附：</a:t>
            </a:r>
            <a:r>
              <a:rPr lang="en-US" altLang="zh-CN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r>
              <a:rPr lang="zh-CN" altLang="en-US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等级</a:t>
            </a:r>
            <a:r>
              <a:rPr lang="en-US" altLang="zh-CN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16</a:t>
            </a:r>
            <a:r>
              <a:rPr lang="zh-CN" altLang="en-US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人；</a:t>
            </a:r>
            <a:r>
              <a:rPr lang="en-US" altLang="zh-CN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</a:t>
            </a:r>
            <a:r>
              <a:rPr lang="zh-CN" altLang="en-US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等级</a:t>
            </a:r>
            <a:r>
              <a:rPr lang="en-US" altLang="zh-CN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  <a:r>
              <a:rPr lang="zh-CN" altLang="en-US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人；</a:t>
            </a:r>
            <a:r>
              <a:rPr lang="en-US" altLang="zh-CN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</a:t>
            </a:r>
            <a:r>
              <a:rPr lang="zh-CN" altLang="en-US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等级</a:t>
            </a:r>
            <a:r>
              <a:rPr lang="en-US" altLang="zh-CN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zh-CN" altLang="en-US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人）共</a:t>
            </a:r>
            <a:r>
              <a:rPr lang="en-US" altLang="zh-CN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22</a:t>
            </a:r>
            <a:r>
              <a:rPr lang="zh-CN" altLang="en-US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人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653400" y="827280"/>
              <a:ext cx="7229880" cy="534600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44040" y="817920"/>
                <a:ext cx="7248600" cy="536472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59740"/>
            <a:ext cx="10968990" cy="578993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ts val="2880"/>
              </a:lnSpc>
              <a:buNone/>
            </a:pPr>
            <a:r>
              <a:rPr lang="zh-CN" altLang="en-US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语篇填空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zh-CN" altLang="en-US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班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15</a:t>
            </a:r>
            <a:r>
              <a:rPr lang="zh-CN" altLang="en-US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分：</a:t>
            </a:r>
            <a:r>
              <a:rPr lang="en-US" altLang="zh-CN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15</a:t>
            </a:r>
            <a:r>
              <a:rPr lang="zh-CN" altLang="en-US" sz="2400" b="1" u="sng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人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错一个：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22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zh-CN" altLang="en-US" sz="2400" b="1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错两个：</a:t>
            </a:r>
            <a:r>
              <a:rPr lang="en-US" altLang="zh-CN" sz="2400" b="1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</a:t>
            </a:r>
            <a:r>
              <a:rPr lang="zh-CN" altLang="en-US" sz="2400" b="1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错三个及以上：徐铭宇、刘子淳、张敬宗（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）、田宸玮（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）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4</a:t>
            </a:r>
            <a:r>
              <a:rPr lang="zh-CN" altLang="en-US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班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en-US" altLang="zh-CN" sz="2400" b="1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15</a:t>
            </a:r>
            <a:r>
              <a:rPr lang="zh-CN" altLang="en-US" sz="2400" b="1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分：</a:t>
            </a:r>
            <a:r>
              <a:rPr lang="en-US" altLang="zh-CN" sz="2400" b="1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</a:t>
            </a:r>
            <a:r>
              <a:rPr lang="zh-CN" altLang="en-US" sz="2400" b="1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错一个：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26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zh-CN" altLang="en-US" sz="2400" b="1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错两个：</a:t>
            </a:r>
            <a:r>
              <a:rPr lang="en-US" altLang="zh-CN" sz="2400" b="1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14</a:t>
            </a:r>
            <a:r>
              <a:rPr lang="zh-CN" altLang="en-US" sz="2400" b="1" u="sng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（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fascinating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抄错：鹏博、荣桓）</a:t>
            </a:r>
          </a:p>
          <a:p>
            <a:pPr marL="0" indent="0" algn="just">
              <a:lnSpc>
                <a:spcPts val="2880"/>
              </a:lnSpc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错三个及以上：陈沐、马赫（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）、沐辛（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）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351000" y="820080"/>
              <a:ext cx="9092520" cy="514116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41640" y="810720"/>
                <a:ext cx="9111240" cy="515988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502285"/>
            <a:ext cx="10968990" cy="574738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zh-CN" alt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听力满分</a:t>
            </a:r>
          </a:p>
          <a:p>
            <a:pPr marL="0" indent="0">
              <a:buNone/>
            </a:pPr>
            <a:r>
              <a:rPr lang="en-US" altLang="zh-CN" sz="2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zh-CN" altLang="en-US" sz="2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班：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21</a:t>
            </a:r>
            <a:r>
              <a:rPr lang="zh-CN" altLang="en-US" sz="2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</a:t>
            </a:r>
          </a:p>
          <a:p>
            <a:pPr marL="0" indent="0">
              <a:buNone/>
            </a:pPr>
            <a:r>
              <a:rPr lang="en-US" altLang="zh-CN" sz="2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  <a:r>
              <a:rPr lang="zh-CN" altLang="en-US" sz="2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班：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25</a:t>
            </a:r>
            <a:r>
              <a:rPr lang="zh-CN" altLang="en-US" sz="2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</a:t>
            </a:r>
          </a:p>
          <a:p>
            <a:pPr marL="0" indent="0">
              <a:buNone/>
            </a:pPr>
            <a:r>
              <a:rPr lang="zh-CN" alt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低于</a:t>
            </a:r>
            <a:r>
              <a:rPr lang="en-US" altLang="zh-CN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27</a:t>
            </a:r>
            <a:r>
              <a:rPr lang="zh-CN" alt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分</a:t>
            </a:r>
          </a:p>
          <a:p>
            <a:pPr marL="0" indent="0">
              <a:buNone/>
            </a:pPr>
            <a:r>
              <a:rPr lang="en-US" altLang="zh-CN" sz="2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zh-CN" altLang="en-US" sz="2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班：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Siri, ZH</a:t>
            </a:r>
            <a:r>
              <a:rPr lang="zh-CN" altLang="en-US" sz="2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JH</a:t>
            </a:r>
            <a:endParaRPr lang="zh-CN" altLang="en-US" sz="28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 sz="2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  <a:r>
              <a:rPr lang="zh-CN" altLang="en-US" sz="2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班：</a:t>
            </a:r>
            <a:r>
              <a:rPr lang="en-US" altLang="zh-CN" sz="28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MH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569520" y="1764720"/>
              <a:ext cx="3374280" cy="276804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60160" y="1755360"/>
                <a:ext cx="3393000" cy="27867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80695"/>
            <a:ext cx="10968990" cy="576897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zh-CN" altLang="en-US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作文</a:t>
            </a:r>
            <a:r>
              <a:rPr lang="en-US" altLang="zh-CN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30</a:t>
            </a:r>
            <a:r>
              <a:rPr lang="zh-CN" altLang="en-US"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分及以上：</a:t>
            </a: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班：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14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</a:t>
            </a:r>
          </a:p>
          <a:p>
            <a:pPr marL="0" indent="0">
              <a:buNone/>
            </a:pP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最高分：德榛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34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分</a:t>
            </a:r>
          </a:p>
          <a:p>
            <a:pPr marL="0" indent="0"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低于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28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分：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22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人（最低：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23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分）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班：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24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</a:t>
            </a:r>
          </a:p>
          <a:p>
            <a:pPr marL="0" indent="0">
              <a:buNone/>
            </a:pP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最高分：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33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分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炳辰、子宜、欣宜、依依、子淳、之翼、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CZ</a:t>
            </a:r>
          </a:p>
          <a:p>
            <a:pPr marL="0" indent="0"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低于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28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分：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人（最低：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22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分）</a:t>
            </a: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>
              <a:buNone/>
            </a:pPr>
            <a:endParaRPr lang="en-US" altLang="zh-CN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613440" y="1038600"/>
              <a:ext cx="8318520" cy="367776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4080" y="1029240"/>
                <a:ext cx="8337240" cy="369648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91490"/>
            <a:ext cx="10968990" cy="5758180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just">
              <a:lnSpc>
                <a:spcPts val="3800"/>
              </a:lnSpc>
              <a:spcAft>
                <a:spcPts val="0"/>
              </a:spcAft>
              <a:buNone/>
            </a:pPr>
            <a:r>
              <a:rPr lang="zh-CN" altLang="en-US" sz="2400" b="1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过去三次考试（开学考、一诊、二诊）</a:t>
            </a:r>
          </a:p>
          <a:p>
            <a:pPr marL="0" indent="0" algn="just">
              <a:lnSpc>
                <a:spcPts val="3800"/>
              </a:lnSpc>
              <a:spcAft>
                <a:spcPts val="0"/>
              </a:spcAft>
              <a:buNone/>
            </a:pP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3800"/>
              </a:lnSpc>
              <a:spcAft>
                <a:spcPts val="0"/>
              </a:spcAft>
              <a:buNone/>
            </a:pP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语篇填空满分：</a:t>
            </a:r>
          </a:p>
          <a:p>
            <a:pPr marL="0" indent="0" algn="just">
              <a:lnSpc>
                <a:spcPts val="3800"/>
              </a:lnSpc>
              <a:spcAft>
                <a:spcPts val="0"/>
              </a:spcAft>
              <a:buNone/>
            </a:pP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开学考：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佳琪、烨童、</a:t>
            </a:r>
            <a:r>
              <a:rPr lang="en-US" altLang="zh-CN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Pan2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、粟予、奕博、钧天</a:t>
            </a:r>
          </a:p>
          <a:p>
            <a:pPr marL="0" indent="0" algn="just">
              <a:lnSpc>
                <a:spcPts val="3800"/>
              </a:lnSpc>
              <a:spcAft>
                <a:spcPts val="0"/>
              </a:spcAft>
              <a:buNone/>
            </a:pP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一诊：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之翼、子涵、</a:t>
            </a:r>
            <a:r>
              <a:rPr lang="en-US" altLang="zh-CN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Pan2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、杨小、逸轩、钧天、语轩、子菡、俊哲</a:t>
            </a:r>
          </a:p>
          <a:p>
            <a:pPr marL="0" indent="0" algn="just">
              <a:lnSpc>
                <a:spcPts val="3800"/>
              </a:lnSpc>
              <a:spcAft>
                <a:spcPts val="0"/>
              </a:spcAft>
              <a:buNone/>
            </a:pP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二诊：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逸轩、德榛、灿文、义哲、国豪、烨童、姜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sir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、俊哲、子菡、瑞璟、梓桓、丁睿、毛毛、祎哲、俊皓、维皓、</a:t>
            </a:r>
            <a:r>
              <a:rPr lang="en-US" altLang="zh-CN"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Pan2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、博骞、之翼、子涵、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CZ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、杨小、天骄</a:t>
            </a:r>
          </a:p>
          <a:p>
            <a:pPr marL="0" indent="0" algn="just">
              <a:buNone/>
            </a:pPr>
            <a:endParaRPr lang="zh-CN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599760" y="1324080"/>
              <a:ext cx="6936120" cy="261108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0400" y="1314720"/>
                <a:ext cx="6954840" cy="26298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60375"/>
            <a:ext cx="10968990" cy="5789295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 algn="just">
              <a:buNone/>
            </a:pPr>
            <a:r>
              <a:rPr lang="zh-CN" altLang="en-US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作文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32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分及以上</a:t>
            </a:r>
          </a:p>
          <a:p>
            <a:pPr marL="0" indent="0" algn="just">
              <a:buNone/>
            </a:pP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开学考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：佳琪、烨童、天骄、昊宸、彭玥、博骞、瑞璟、杨小、毛毛、子淳、可凡、铭远（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34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分）、梓炀、义哲、宁颢、炎堃、雨辰、先源、森垚、子佳</a:t>
            </a:r>
          </a:p>
          <a:p>
            <a:pPr marL="0" indent="0" algn="just">
              <a:buNone/>
            </a:pP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一诊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：冠儒（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35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）、之翼、炎堃、承浩、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CZ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、博骞、夏天、粟予、昊宇、林航、禹尧、雨辰、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Pan2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、沐辛、子淳、彭玥、成成、义哲、宁颢、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Siri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、姜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sir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、德榛、铭宇</a:t>
            </a:r>
          </a:p>
          <a:p>
            <a:pPr marL="0" indent="0" algn="just">
              <a:buNone/>
            </a:pPr>
            <a:r>
              <a:rPr lang="zh-CN" altLang="en-US" sz="2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二诊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：逸轩、紫涵、德榛（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34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）、钧天、成成、璟龙、炳辰、子宜、欣宜、依依、博骞、子淳、之翼、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CZ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、粟予、新然、冠儒、沐辛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532440" y="1058760"/>
              <a:ext cx="6548400" cy="322200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23080" y="1049400"/>
                <a:ext cx="6567120" cy="324072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481330"/>
            <a:ext cx="10968990" cy="576834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zh-CN" alt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三诊要求：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1.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打卡同学必须按时打卡。可以选择背诵作文或者背诵单词，一次作文相当于三次单词背诵。周一和周五中午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12:40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开始，注意人数。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2.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每天坚持做题。时间不低于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15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分钟。做好记录，以备检查。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3.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每天坚持练字。词数不少于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80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。做好记录，以备检查。</a:t>
            </a:r>
          </a:p>
          <a:p>
            <a:pPr marL="0" indent="0" algn="just">
              <a:buNone/>
            </a:pPr>
            <a:r>
              <a:rPr lang="zh-CN" altLang="en-US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三诊目标：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1.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语篇填空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15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分人数每班达到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20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人，错题多于两道人数控制在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人以内。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2.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作文两篇分数超过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32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分人数每班达到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15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人，分数低于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28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分人数每班控制在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人以内。</a:t>
            </a:r>
          </a:p>
          <a:p>
            <a:pPr marL="0" indent="0" algn="just">
              <a:buNone/>
            </a:pP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3. 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总分达到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140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人数每班达到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人，总分低于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120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分人数每班控制在</a:t>
            </a:r>
            <a:r>
              <a:rPr lang="en-US" altLang="zh-CN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zh-CN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人以内。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" name="墨迹 1"/>
              <p14:cNvContentPartPr/>
              <p14:nvPr/>
            </p14:nvContentPartPr>
            <p14:xfrm>
              <a:off x="699120" y="948240"/>
              <a:ext cx="8977320" cy="2944440"/>
            </p14:xfrm>
          </p:contentPart>
        </mc:Choice>
        <mc:Fallback>
          <p:pic>
            <p:nvPicPr>
              <p:cNvPr id="2" name="墨迹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89760" y="938880"/>
                <a:ext cx="8996040" cy="296316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951</Words>
  <Application>Microsoft Office PowerPoint</Application>
  <PresentationFormat>宽屏</PresentationFormat>
  <Paragraphs>62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4" baseType="lpstr">
      <vt:lpstr>微软雅黑</vt:lpstr>
      <vt:lpstr>Arial</vt:lpstr>
      <vt:lpstr>Times New Roman</vt:lpstr>
      <vt:lpstr>Wingdings</vt:lpstr>
      <vt:lpstr>WPS</vt:lpstr>
      <vt:lpstr>二诊总结 2025.11.06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³He</cp:lastModifiedBy>
  <cp:revision>189</cp:revision>
  <dcterms:created xsi:type="dcterms:W3CDTF">2019-06-19T02:08:00Z</dcterms:created>
  <dcterms:modified xsi:type="dcterms:W3CDTF">2025-11-07T04:38:36Z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5A7745E4B4D14D23BB193BDE7D74A89E_11</vt:lpwstr>
  </property>
</Properties>
</file>