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.jpe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  <a:endParaRPr lang="en-US" altLang="zh-CN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  <a:endParaRPr lang="zh-CN" altLang="en-US" sz="2665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  <a:endParaRPr lang="en-US" altLang="zh-CN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zh-CN" altLang="en-US" sz="19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  <a:endParaRPr lang="zh-CN" altLang="en-US" sz="19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  <a:endParaRPr lang="zh-CN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  <a:endParaRPr lang="zh-CN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  <a:endParaRPr lang="zh-CN" altLang="en-US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  <a:endParaRPr lang="en-US" altLang="zh-CN" sz="19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  <a:endParaRPr lang="en-US" altLang="zh-CN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  <a:endParaRPr lang="en-US" altLang="zh-CN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65000"/>
          </a:bodyPr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  <a:endParaRPr lang="en-US" altLang="zh-CN" sz="222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  <a:endParaRPr lang="en-US" altLang="zh-CN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10133</Words>
  <Application>WPS 演示</Application>
  <PresentationFormat>宽屏</PresentationFormat>
  <Paragraphs>269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marble   duang</cp:lastModifiedBy>
  <cp:revision>234</cp:revision>
  <dcterms:created xsi:type="dcterms:W3CDTF">2019-06-19T02:08:00Z</dcterms:created>
  <dcterms:modified xsi:type="dcterms:W3CDTF">2025-08-28T13:41:16Z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