
<file path=[Content_Types].xml><?xml version="1.0" encoding="utf-8"?>
<Types xmlns="http://schemas.openxmlformats.org/package/2006/content-types">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ink/ink1.xml" ContentType="application/inkml+xml"/>
  <Override PartName="/ppt/tags/tag65.xml" ContentType="application/vnd.openxmlformats-officedocument.presentationml.tags+xml"/>
  <Override PartName="/ppt/tags/tag66.xml" ContentType="application/vnd.openxmlformats-officedocument.presentationml.tags+xml"/>
  <Override PartName="/ppt/ink/ink2.xml" ContentType="application/inkml+xml"/>
  <Override PartName="/ppt/tags/tag67.xml" ContentType="application/vnd.openxmlformats-officedocument.presentationml.tags+xml"/>
  <Override PartName="/ppt/tags/tag68.xml" ContentType="application/vnd.openxmlformats-officedocument.presentationml.tags+xml"/>
  <Override PartName="/ppt/ink/ink3.xml" ContentType="application/inkml+xml"/>
  <Override PartName="/ppt/tags/tag69.xml" ContentType="application/vnd.openxmlformats-officedocument.presentationml.tags+xml"/>
  <Override PartName="/ppt/tags/tag70.xml" ContentType="application/vnd.openxmlformats-officedocument.presentationml.tags+xml"/>
  <Override PartName="/ppt/ink/ink4.xml" ContentType="application/inkml+xml"/>
  <Override PartName="/ppt/tags/tag71.xml" ContentType="application/vnd.openxmlformats-officedocument.presentationml.tags+xml"/>
  <Override PartName="/ppt/tags/tag72.xml" ContentType="application/vnd.openxmlformats-officedocument.presentationml.tags+xml"/>
  <Override PartName="/ppt/ink/ink5.xml" ContentType="application/inkml+xml"/>
  <Override PartName="/ppt/tags/tag73.xml" ContentType="application/vnd.openxmlformats-officedocument.presentationml.tags+xml"/>
  <Override PartName="/ppt/tags/tag74.xml" ContentType="application/vnd.openxmlformats-officedocument.presentationml.tags+xml"/>
  <Override PartName="/ppt/ink/ink6.xml" ContentType="application/inkml+xml"/>
  <Override PartName="/ppt/tags/tag75.xml" ContentType="application/vnd.openxmlformats-officedocument.presentationml.tags+xml"/>
  <Override PartName="/ppt/tags/tag76.xml" ContentType="application/vnd.openxmlformats-officedocument.presentationml.tags+xml"/>
  <Override PartName="/ppt/ink/ink7.xml" ContentType="application/inkml+xml"/>
  <Override PartName="/ppt/tags/tag77.xml" ContentType="application/vnd.openxmlformats-officedocument.presentationml.tags+xml"/>
  <Override PartName="/ppt/tags/tag78.xml" ContentType="application/vnd.openxmlformats-officedocument.presentationml.tags+xml"/>
  <Override PartName="/ppt/ink/ink8.xml" ContentType="application/inkml+xml"/>
  <Override PartName="/ppt/tags/tag79.xml" ContentType="application/vnd.openxmlformats-officedocument.presentationml.tags+xml"/>
  <Override PartName="/ppt/tags/tag80.xml" ContentType="application/vnd.openxmlformats-officedocument.presentationml.tags+xml"/>
  <Override PartName="/ppt/ink/ink9.xml" ContentType="application/inkml+xml"/>
  <Override PartName="/ppt/tags/tag81.xml" ContentType="application/vnd.openxmlformats-officedocument.presentationml.tags+xml"/>
  <Override PartName="/ppt/tags/tag82.xml" ContentType="application/vnd.openxmlformats-officedocument.presentationml.tags+xml"/>
  <Override PartName="/ppt/ink/ink10.xml" ContentType="application/inkml+xml"/>
  <Override PartName="/ppt/tags/tag83.xml" ContentType="application/vnd.openxmlformats-officedocument.presentationml.tags+xml"/>
  <Override PartName="/ppt/tags/tag84.xml" ContentType="application/vnd.openxmlformats-officedocument.presentationml.tags+xml"/>
  <Override PartName="/ppt/ink/ink11.xml" ContentType="application/inkml+xml"/>
  <Override PartName="/ppt/tags/tag85.xml" ContentType="application/vnd.openxmlformats-officedocument.presentationml.tags+xml"/>
  <Override PartName="/ppt/tags/tag86.xml" ContentType="application/vnd.openxmlformats-officedocument.presentationml.tags+xml"/>
  <Override PartName="/ppt/ink/ink12.xml" ContentType="application/inkml+xml"/>
  <Override PartName="/ppt/tags/tag87.xml" ContentType="application/vnd.openxmlformats-officedocument.presentationml.tags+xml"/>
  <Override PartName="/ppt/tags/tag88.xml" ContentType="application/vnd.openxmlformats-officedocument.presentationml.tags+xml"/>
  <Override PartName="/ppt/ink/ink13.xml" ContentType="application/inkml+xml"/>
  <Override PartName="/ppt/tags/tag89.xml" ContentType="application/vnd.openxmlformats-officedocument.presentationml.tags+xml"/>
  <Override PartName="/ppt/tags/tag90.xml" ContentType="application/vnd.openxmlformats-officedocument.presentationml.tags+xml"/>
  <Override PartName="/ppt/ink/ink14.xml" ContentType="application/inkml+xml"/>
  <Override PartName="/ppt/tags/tag91.xml" ContentType="application/vnd.openxmlformats-officedocument.presentationml.tags+xml"/>
  <Override PartName="/ppt/tags/tag92.xml" ContentType="application/vnd.openxmlformats-officedocument.presentationml.tags+xml"/>
  <Override PartName="/ppt/ink/ink15.xml" ContentType="application/inkml+xml"/>
  <Override PartName="/ppt/tags/tag93.xml" ContentType="application/vnd.openxmlformats-officedocument.presentationml.tags+xml"/>
  <Override PartName="/ppt/tags/tag94.xml" ContentType="application/vnd.openxmlformats-officedocument.presentationml.tags+xml"/>
  <Override PartName="/ppt/ink/ink16.xml" ContentType="application/inkml+xml"/>
  <Override PartName="/ppt/tags/tag95.xml" ContentType="application/vnd.openxmlformats-officedocument.presentationml.tags+xml"/>
  <Override PartName="/ppt/tags/tag96.xml" ContentType="application/vnd.openxmlformats-officedocument.presentationml.tags+xml"/>
  <Override PartName="/ppt/ink/ink17.xml" ContentType="application/inkml+xml"/>
  <Override PartName="/ppt/tags/tag97.xml" ContentType="application/vnd.openxmlformats-officedocument.presentationml.tags+xml"/>
  <Override PartName="/ppt/tags/tag98.xml" ContentType="application/vnd.openxmlformats-officedocument.presentationml.tags+xml"/>
  <Override PartName="/ppt/ink/ink18.xml" ContentType="application/inkml+xml"/>
  <Override PartName="/ppt/tags/tag99.xml" ContentType="application/vnd.openxmlformats-officedocument.presentationml.tags+xml"/>
  <Override PartName="/ppt/tags/tag100.xml" ContentType="application/vnd.openxmlformats-officedocument.presentationml.tags+xml"/>
  <Override PartName="/ppt/ink/ink19.xml" ContentType="application/inkml+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ink/ink20.xml" ContentType="application/inkml+xml"/>
  <Override PartName="/ppt/tags/tag105.xml" ContentType="application/vnd.openxmlformats-officedocument.presentationml.tags+xml"/>
  <Override PartName="/ppt/tags/tag106.xml" ContentType="application/vnd.openxmlformats-officedocument.presentationml.tags+xml"/>
  <Override PartName="/ppt/ink/ink21.xml" ContentType="application/inkml+xml"/>
  <Override PartName="/ppt/tags/tag107.xml" ContentType="application/vnd.openxmlformats-officedocument.presentationml.tags+xml"/>
  <Override PartName="/ppt/tags/tag108.xml" ContentType="application/vnd.openxmlformats-officedocument.presentationml.tags+xml"/>
  <Override PartName="/ppt/ink/ink22.xml" ContentType="application/inkml+xml"/>
  <Override PartName="/ppt/tags/tag109.xml" ContentType="application/vnd.openxmlformats-officedocument.presentationml.tags+xml"/>
  <Override PartName="/ppt/tags/tag110.xml" ContentType="application/vnd.openxmlformats-officedocument.presentationml.tags+xml"/>
  <Override PartName="/ppt/ink/ink23.xml" ContentType="application/inkml+xml"/>
  <Override PartName="/ppt/tags/tag111.xml" ContentType="application/vnd.openxmlformats-officedocument.presentationml.tags+xml"/>
  <Override PartName="/ppt/tags/tag112.xml" ContentType="application/vnd.openxmlformats-officedocument.presentationml.tags+xml"/>
  <Override PartName="/ppt/ink/ink24.xml" ContentType="application/inkml+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85" r:id="rId24"/>
    <p:sldId id="278" r:id="rId25"/>
    <p:sldId id="279" r:id="rId26"/>
    <p:sldId id="280" r:id="rId27"/>
    <p:sldId id="281" r:id="rId28"/>
    <p:sldId id="282" r:id="rId29"/>
    <p:sldId id="283" r:id="rId30"/>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54" userDrawn="1">
          <p15:clr>
            <a:srgbClr val="A4A3A4"/>
          </p15:clr>
        </p15:guide>
        <p15:guide id="2" pos="383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778" autoAdjust="0"/>
    <p:restoredTop sz="94660"/>
  </p:normalViewPr>
  <p:slideViewPr>
    <p:cSldViewPr snapToGrid="0" showGuides="1">
      <p:cViewPr varScale="1">
        <p:scale>
          <a:sx n="46" d="100"/>
          <a:sy n="46" d="100"/>
        </p:scale>
        <p:origin x="56" y="130"/>
      </p:cViewPr>
      <p:guideLst>
        <p:guide orient="horz" pos="2154"/>
        <p:guide pos="3838"/>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ink/ink1.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0-24T02:32:09.307"/>
    </inkml:context>
    <inkml:brush xml:id="br0">
      <inkml:brushProperty name="width" value="0.05292" units="cm"/>
      <inkml:brushProperty name="height" value="0.05292" units="cm"/>
      <inkml:brushProperty name="color" value="#FF0000"/>
    </inkml:brush>
  </inkml:definitions>
  <inkml:trace contextRef="#ctx0" brushRef="#br0">24622 6036 0,'0'0'0,"-8"-1"0,-6 0 16,-2 0-16,-4 0 0,-14 1 15,-7 1-15,-3 2 0,-2 3 0,-18 3 16,-5 2-16,-9 2 15,3 1-15,-16 7 0,-2 5 16,7-1-16,7 2 0,-43 21 16,-8 12-16,18-6 0,14-4 0,-4 10 15,0 4-15,10 0 0,8 2 16,1 4-16,-1 6 0,11-1 16,9 0-16,-3 6 0,-2 5 15,8-6-15,5-2 0,-5 11 16,-3 7-16,9-6 0,6-2 15,-3 7-15,1 9 0,0-8 16,4-5-16,4 8 0,2 6 16,5-9-16,6-7 0,0 8 0,2 5 15,10-9-15,5-6 0,7 8 16,2 5-16,4-16 0,3-10 0,2 4 16,4 1-16,2-4 15,3-4-15,8 2 0,7 2 16,0-8-16,1-4 0,4 2 15,3 2-15,1-8 0,1-4 0,8 2 16,3 1-16,-2-5 16,-2-3-16,10 2 0,8 0 15,-1-4-15,0-4 0,5-1 0,5 0 16,-5-8-16,-3-5 0,16 4 16,9 3-16,-6-4 0,-4-3 0,12-5 15,11-5-15,-5-3 16,-2-1-16,13-3 0,9-3 15,-6-4-15,-4-4 0,20-5 16,13-3-16,-7 0 0,-8 1 0,18-8 16,11-8-16,-6 3 0,-5 1 15,15-5-15,10-2 0,-13-3 16,-8-2-16,19-3 0,11-1 16,-10-2-16,-8 1 0,12-2 15,8 1-15,-17 0 0,-14 2 0,14-9 16,7-7-16,-14 0 15,-11 2-15,5-7 0,4-4 0,-19 4 16,-10 3-16,7-12 16,5-9-16,-17 6 0,-12 3 0,6-11 15,2-7-15,-16 5 16,-12 3-16,-3-8 0,-2-7 0,-12 2 16,-9 3-16,-7-9 0,-4-9 15,-11 9-15,-5 6 0,-10-13 16,-5-7-16,-8 7 0,-4 5 15,-14-5-15,-7-6 0,-7 5 16,-3 2-16,-8-5 0,-4-3 16,-6 11-16,-3 7 0,-12-11 15,-8-6-15,-5 10 0,0 8 0,-16-6 16,-9-3-16,4 8 0,2 5 16,-20-5-16,-14-3 0,4 7 15,3 6-15,-23 3 0,-15 4 16,5 7-16,3 6 0,-24-3 15,-18 0-15,8 8 0,3 7 0,-30 3 16,-21 5-16,12 12 16,10 8-16,-39 14 0,-26 11 0,13 11 15,9 8-15,-27 32 0,-20 23 16,94-25-16,62-18 0,43-11 16</inkml:trace>
  <inkml:trace contextRef="#ctx0" brushRef="#br0" timeOffset="11807.997">23449 11253 0,'0'0'0,"0"0"15,0 0-15,19 9 0,-19-9 0,13 11 16,-6-4-16,-2 0 15,0 0-15,-1-2 0,0 0 0,-1 1 16</inkml:trace>
  <inkml:trace contextRef="#ctx0" brushRef="#br0" timeOffset="12133.0099">23130 11630 0,'0'0'15,"0"0"-15,0 0 0,0 0 16,25-2-16,-25 2 0,30 1 0,-30-1 16,34 1-16,-15 0 0,-1 0 15,1 2-15,0 1 0,1 5 16,-4 3-16,-5 4 0,-4 1 16,-5 7-16,-3 5 0,-2 1 15,-3 2-15,-3 8 0,-1 2 16,1-5-16,0-4 0,1-6 15,4-4-15,0-5 0,3-4 0,6-4 16,3-4-16,8-6 0,4-6 16,5-12-16,5-9 0,2-5 15,1-3-15,7-17 0,-2-7 16,-3 6-16,-8 13 0,-7 11 16</inkml:trace>
  <inkml:trace contextRef="#ctx0" brushRef="#br0" timeOffset="12257.7043">23710 11056 0,'0'0'0,"0"0"15,0 0-15,0 0 0,0 0 0,0 0 16,23 23-16,-23-23 16,17 19-16,-17-19 0,15 16 15,-9-9-15</inkml:trace>
  <inkml:trace contextRef="#ctx0" brushRef="#br0" timeOffset="12450.0138">24244 11042 0,'0'0'0,"0"0"16,-23 13-16,7-1 0,-3 1 15,-10 10-15,-3 4 0,1 1 16,0 3-16,-6 5 0,-1-2 15,4-1-15,4-2 0,2-2 16,6-7-16,4-4 0</inkml:trace>
  <inkml:trace contextRef="#ctx0" brushRef="#br0" timeOffset="12632.9012">23743 11358 0,'0'0'0,"0"0"15,0 0-15,0 27 0,0-27 16,2 34-16,0-11 0,0 1 16,2 0-16,1 7 0,1-2 0,0-4 15,2-3-15,-2-6 0,2-6 16,-2-1-16,-1-1 0,0-2 16</inkml:trace>
  <inkml:trace contextRef="#ctx0" brushRef="#br0" timeOffset="13070.0886">23801 11439 0,'0'0'0,"0"0"0,0 0 0,0 0 0,26-6 15,-26 6-15,32-5 0,-12 1 16,1 1-16,3-1 16,3 1-16,-3 0 0,-2 2 0,4-1 15,-3-1-15,-3 2 0,-4 0 16,-4 2-16,-3 3 0,-4 0 15,-5 2-15,-6 1 0,-6 3 16,-7 3-16,-2 3 0,-4-1 16,-3 3-16,1-1 0,-1 1 0,-2 0 15,4-3 1,5-2-16,4-4 0,5 0 0,5-2 16,4-2-16,4-3 0,13-4 15,8-4-15,4-4 16,8-4-16,4-1 0,-5 2 0,2-3 15,-4 3-15,-6 1 16,-5 4-16,-6 2 0,-6 3 0,-4 1 16,-5 6-16,-8 6 0,-8 5 15,-2 3-15,-3 2 0,-5 10 16,-4 8-16,-7 6 0,2-1 0,-5 17 16,3 5-16,7-8 15,4-5-15,3-2 0,3-7 16,7-13-16,4-7 0,7-8 15,6-8-15,2-8 0,4-5 0,-3 0 16,-2 3-16,0 1 0</inkml:trace>
  <inkml:trace contextRef="#ctx0" brushRef="#br0" timeOffset="13333.0518">24053 11618 0,'0'0'0,"0"0"16,0 0-16,0 0 0,-5 30 0,2-11 15,-2 6-15,2 1 0,1 3 16,3 10-16,4 1 16,2-4-16,2-1 0,4 0 0,2-5 15,4-5-15,2-5 0,3-4 16,4-6-16,-3-1 0,-3-2 16,0-3-16,0-3 0,-3-3 15,-2-3-15,-3-3 0,-2-3 16,-4-2-16,-6-1 0,-5-3 15,-6-4-15,-2-2 0,-2-2 0,-6-1 16,-4-1-16,4 6 0,4 3 16,3 3-16</inkml:trace>
  <inkml:trace contextRef="#ctx0" brushRef="#br0" timeOffset="13488.732">24650 11253 0,'0'0'0,"0"0"0,0 0 16,0 0-16,26 14 0,-26-14 0,17 13 15,-9-4-15,-1-1 0,0 0 16,-2-1-16,1-2 0</inkml:trace>
  <inkml:trace contextRef="#ctx0" brushRef="#br0" timeOffset="13801.1532">24494 11605 0,'0'0'0,"0"0"0,0 0 16,24 5-16,-24-5 0,23 5 16,-10-1-16,0-1 0,2 1 15,-1 2-15,0 1 0,-2 2 16,-1 2-16,-3 2 0,-5 3 15,0 5-15,-3 2 0,-4 1 16,-1 2-16,-1-2 0,1 0 0,-1-4 16,2-2-16,1-1 0,-1-4 15,4-1-15,2-2 0,3-3 16,1-3-16,7-4 0,3-3 16,2-6-16,2-4 0,4-6 15,5-7-15,4-9 0,-3-4 16,-4 9-16,-6 5 0,-4 4 0</inkml:trace>
  <inkml:trace contextRef="#ctx0" brushRef="#br0" timeOffset="14000.0267">24879 11274 0,'0'0'0,"0"0"0,0 0 0,0 0 16,32 0-16,-32 0 0,39-2 15,-17-1-15,1 0 0,3-2 16,3 0-16,5-2 0,-3 1 0,-1 1 16,-3 0-16,-3 0 0,-5-1 15,-4 2-15,-6 1 0,-2 0 16,0 2-16,-2-1 0</inkml:trace>
  <inkml:trace contextRef="#ctx0" brushRef="#br0" timeOffset="14167.0816">24779 11563 0,'0'0'0,"0"2"0,0-2 16,0 0-16,3 3 0,5-2 0,4 1 16,5-1-16,1-1 0,10-3 15,7-2 1,6-2-16,5-3 0,7-2 16,-7 2-16,7-3 15,-4 1-15,-2-1 0,-8 3 0,-8 2 16,-7 1-16,-5 3 0</inkml:trace>
  <inkml:trace contextRef="#ctx0" brushRef="#br0" timeOffset="14349.9872">25136 11343 0,'0'0'0,"0"0"15,0 0-15,0 0 0,0 0 0,0 0 16,-5 33-16,1-13 15,1 1-15,0 7 0,-2 6 16,0 1-16,-1 1 0,-1 7 0,0 0 16,-2 4-16,0-5 0,3-7 15,0-8-15,2-4 0</inkml:trace>
  <inkml:trace contextRef="#ctx0" brushRef="#br0" timeOffset="14551.8287">24967 11803 0,'0'0'16,"0"0"-16,0 0 0,3 27 15,-3-27-15,3 32 0,0-9 16,1 0-16,0 1 0,4 8 16,1 1-16,0-4 0,1-1 15,1 1-15,-2-5 0,-1-6 0,-3-2 16,0-3-16</inkml:trace>
  <inkml:trace contextRef="#ctx0" brushRef="#br0" timeOffset="14849.7477">25048 11941 0,'0'0'0,"0"0"15,0 0-15,0 0 0,0 0 16,34 2-16,-34-2 0,31-5 0,-31 5 15,39-5-15,-20 4 16,1-1-16,1 1 0,-1 1 16,0-1-16,-4 1 0,-1 0 0,-1 2 15,-3 1-15,-4 1 0,-4 2 16,-5 2-16,-5 2 16,-2 2-16,-1 1 0,-5 4 0,-4 0 15,2 0-15,-1 0 0,3-2 16,1-1-16,4-1 0,3-2 0,4-1 15,5 1-15,4-2 0,6-1 16,8-3-16,7-2 16,2-3-16,4-4 0,1 1 0,-8 1 15,-4 0-15</inkml:trace>
  <inkml:trace contextRef="#ctx0" brushRef="#br0" timeOffset="15582.8339">26339 11253 0,'0'0'0,"0"0"15,0 0-15,0 0 0,0 0 0,0 0 16,0 0-16,0 0 16,0 0-16,0 0 15,18 22-15,-18-22 0,23 9 0,-23-9 16,35 6-16,-13-4 0,2 0 0,4-2 16,3-1-16,8-1 15,2 0-15,0-1 0,0 0 0,5-1 16,-3 0-16,-3 0 0,-3 0 15,-6 1-15,-4 0 0,-6 0 16,-4 2-16,-3-1 0</inkml:trace>
  <inkml:trace contextRef="#ctx0" brushRef="#br0" timeOffset="15833.0569">26639 11346 0,'0'0'0,"0"0"16,0 0-16,0 0 0,-20 27 0,20-27 15,-17 32-15,7-11 0,-1 5 16,0 3-16,-1 4 16,-4 8-16,-1-1 0,2 7 0,4-2 15,4-4-15,3-4 0,7 0 16,6-7-16,3-5 0,1-6 16,6-5-16,4-3 0,0-4 15,3-3-15,4-1 0,4-3 16,-1-3-16,2-1 0,-4-4 15,-3-4-15,0-5 0,-3-4 0,-4 1 16,-3 1-16,-4 4 0,-3 3 16,-2 2-16</inkml:trace>
  <inkml:trace contextRef="#ctx0" brushRef="#br0" timeOffset="16033.6611">26555 11583 0,'0'0'0,"0"0"16,0 0-16,0 0 0,0 0 0,37-5 16,-37 5-16,42-6 0,-16 5 15,1-3-15,3-1 0,3-1 16,1 1-16,13-2 0,-1-1 16,8-3-16,-4 1 0,-10 2 15,-7 2-15,-6 1 16</inkml:trace>
  <inkml:trace contextRef="#ctx0" brushRef="#br0" timeOffset="16386.2453">27489 11254 0,'0'0'0,"0"0"15,0 0-15,0 0 0,-28 18 0,28-18 16,-31 30-16,13-10 15,-3 0-15,-9 16 0,-1 7 16,0 1-16,0-1 0,-3 12 16,-2 10-16,9-11 0,7-10 0,7 1 15,7-6-15,7-9 0,5-6 16,11-10-16,6-5 0,1-9 16,4-4-16,14-9 0,6-9 15,-2 0-15,-1-2 0,4-9 16,4-7-16,-5 1 0,-5 2 0,8-12 15,2-4-15,-8 6 16,-9 7-16,-4-4 0,-14 11 16,-8 8-16,-6 4 0,-12 5 15,-7 4-15,0 6 0,-2 1 0,-14 2 16,-9 2-16,5 2 0,-2 1 16,6 1-16,9-2 15,7 1-15</inkml:trace>
  <inkml:trace contextRef="#ctx0" brushRef="#br0" timeOffset="16583.6639">27431 11580 0,'0'0'0,"0"0"0,22 12 16,-8-5-16,0 2 0,8 6 16,3 5-16,1-1 0,-2 1 0,8 8 15,0 1-15,1-1 16,0-1-16,0-1 0,-1-1 15,5 3-15,-3-1 0,0-1 16,0-1-16,-3-5 0,-3-4 0,-8-3 16,-3-2-16,-4-4 0</inkml:trace>
</inkml:ink>
</file>

<file path=ppt/ink/ink10.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0-24T03:04:02.903"/>
    </inkml:context>
    <inkml:brush xml:id="br0">
      <inkml:brushProperty name="width" value="0.05292" units="cm"/>
      <inkml:brushProperty name="height" value="0.05292" units="cm"/>
      <inkml:brushProperty name="color" value="#FF0000"/>
    </inkml:brush>
  </inkml:definitions>
  <inkml:trace contextRef="#ctx0" brushRef="#br0">6362 3803 0,'0'0'0,"0"0"0,0 0 16,0 0-16,0 0 0,31 5 15,-31-5-15,25 1 0,-25-1 0,32 4 16,-10-3-16,-2 1 0,2-1 16,13 1-16,0 0 0,0 1 15,-2-2-15,6 1 0,5-1 16,7 1-16,-4-1 0,3 0 16,4 1-16,7 0 0,-2 0 0,16 1 15,3-2-15,-10-2 0,-6-1 16,15-2-16,5-1 15,-8 1-15,-6 1 0,41-2 0,-1 0 16,-16 5-16,-11 5 0,8-5 16,3-1-16,-10-4 0,-7-1 15,6 5-15,9 3 0,-13-2 16,-8-4-16,15 4 0,8 2 16,-9-5-16,-6-1 0,12 3 15,5 1-15,-9 4 0,-7 3 0,9-5 16,6-3-16,-10 0 0,-8-2 15,12 4-15,9 1 16,-11-2-16,-7-1 0,11 2 16,9 0-16,-14-2 0,-8-2 0,15 3 15,9 1-15,-13 0 0,-8 0 0,10-4 16,7-2-16,-10 2 16,-7 2-16,10 0 0,8-1 15,-12 0-15,-6 0 0,7 1 16,5 3-16,-9-1 0,-8 0 0,9 0 15,9 1-15,-13-1 0,-8 0 16,9-3-16,7-1 16,-9 3-16,-9 4 0,7-2 0,5-2 15,-8-1-15,-2-1 0,6 3 16,6 1-16,-10-4 0,-6-2 0,8 0 16,5 1-16,-10-1 15,-10 1-15,11 0 0,6 3 16,-10-2-16,-6-1 0,5 1 15,5 0-15,-6 3 16,-4 2-16,6-4 0,3-1 0,-11-3 0,-10 0 16,5 4-16,2 1 0,-4-7 15,-4-4-15,-4 1 0,-2 2 16,-11 4-16,-7 5 0,-1-4 16,-1-1-16,-8 0 0,-4 3 0,-6 0 15,-4 1-15,-7-1 16,-3 2-16,-10 1 0,-8 2 15,-1-1-15,-2 0 0,9-1 0,5 1 16,6-2-16</inkml:trace>
  <inkml:trace contextRef="#ctx0" brushRef="#br0" timeOffset="884.5682">11287 2702 0,'0'0'0,"-14"1"0,-3 0 16,-3-1-16,-3-1 0,-14 1 0,-7 0 16,-11 1-16,1 1 0,-14 2 15,-4 3-15,3 2 0,1 1 16,-15 10-16,0 6 0,-4-1 16,9-2-16,-11 10 0,2 6 15,-13 7-15,14-3 0,0-3 16,-1-1-16,14 3 0,11 2 15,3 7-15,3 8 0,10-11 0,6-5 16,5 2-16,4 3 16,5-5-16,7-4 0,6 4 0,7 3 15,4-7-15,2-3 0,11 0 16,7 1-16,6-4 0,2-3 0,12 1 16,7-2-16,8-6 15,6-4-15,16-2 0,11-2 16,-1-6-16,0-2 0,15-2 15,10-2-15,-5-1 0,-2 1 16,13-1-16,9 0 0,-6 0 0,-4-1 16,9-2-16,7-1 15,-12-2-15,-9-3 0,6-2 0,4-1 16,-13 1-16,-10 0 0,3-4 16,3-3-16,-17-7 0,-13-2 0,0-8 15,-1-5-15,-13 2 16,-7-1-16,-4-5 0,-5-2 15,-7-7-15,-3-2 0,-5-9 0,-5-6 16,-7 10-16,-4 6 16,-5-6-16,-5-3 0,-4 4 0,-3 4 15,-12 1-15,-7-3 16,-5 7-16,-4 5 0,-17-1 0,-10 0 16,-4 12-16,-3 6 0,-17 3 15,-12-1-15,2 8 0,2 5 0,-13 10 16,-8 6-16,10 1 15,6 1-15,-2 15 0,-2 9 16,33-10-16,20-6 0,15-5 0</inkml:trace>
  <inkml:trace contextRef="#ctx0" brushRef="#br0" timeOffset="1503.3381">11199 3157 0,'0'0'0,"0"0"16,0 0-16,0 0 0,13-22 16,-13 22-16,12-16 0,-4 7 15,1 1-15,1-2 0,1 0 16,0 1-16,0-1 0,1-1 16,2-3-16,5-4 0,0 1 0,2-2 15,3-1-15,-1 1 16,0 1-16,11-6 0,4 0 15,-2 1-15,1 0 0,6 1 16,6-1-16,7-1 0,-2 5 0,8-2 16,8-4-16,6-4 15,-4 1-15,14 2 0,10 0 0,7 3 16,-9 6-16,49-9 0,-6 3 16,-14 2-16,-8 1 0,9 8 15,6 3-15,-11 5 0,-6 1 0,11 6 16,10 2-16,-11 2 0,-7 0 15,9 6-15,6 4 16,-11 0-16,-8 2 0,4 6 0,3 6 16,-15-1-16,-10-1 0,-1 3 15,1 4-15,-13 0 0,-11 2 16,2 2-16,1 0 0,-11 1 16,-5 2-16,1 0 0,4 1 15,-9 0-15,-7-2 0,4 1 16,3-3-16,-10-4 0,-7-3 0,-4-1 15,-1 0-15,-10-10 0,-7-7 16,-4-5-16</inkml:trace>
  <inkml:trace contextRef="#ctx0" brushRef="#br0" timeOffset="5750.0236">15655 3524 0,'0'0'0,"0"0"15,0 0-15,0 0 0,0 0 0,3-19 16,-3 19-16,0 0 0,0 0 16,-7-23-16,7 23 0,-15-19 15,5 10-15,-2 1 0,-2 1 16,-4 2-16,-3 1 15,-5 2-15,-5 6 0,0 1 16,1 2-16,-7 5 0,0 3 0,-7 5 16,2 3-16,5 3 0,3 2 15,2 6-15,6 0 0,11 0 16,7 0-16,8-4 0,7-3 16,7-6-16,6-3 0,6-9 0,6-6 15,7-9-15,4-7 16,1-3-16,2-5 0,6-3 15,-2-2-15,-7 0 0,-3 0 0,-8-3 16,-6-1-16,-5 4 0,-3 2 16,-5 3-16,-2 3 0,-6 4 15,-2 3-15,-2 2 0,-1 4 16,0 5-16,-5-2 0,-1 11 16,-4 7-16,2 3 0,0 2 0,1 6 15,-1 3-15,6 6 0,5-4 16,5 0-16,4-2 15,-2-7-15,-3-4 0,-1-5 0</inkml:trace>
  <inkml:trace contextRef="#ctx0" brushRef="#br0" timeOffset="6182.8858">16353 3505 0,'0'0'16,"0"0"-16,0 0 0,0 0 0,0 0 15,-19-20-15,19 20 0,-26-10 16,10 5-16,-3 2 0,-2 2 16,-2 1-16,-2 0 0,-10 5 15,-2 1-15,2 6 0,0 4 16,-6 6-16,3 1 0,2 3 0,2 3 16,6 2-16,6 4 15,6 3-15,7-4 0,10-6 16,8-7-16,6-8 0,7-8 0,8-9 15,5-6-15,5-7 0,4-3 16,0-5-16,0-2 0,6-9 16,-4-3-16,-4-1 0,-2-1 15,-3-7-15,-4 1 0,-4 3 16,-1 1-16,-9 5 0,-3 6 16,-6 7-16,-4 7 0,-2 5 0,-2 4 15,-5 7-15,-4 4 16,-4 9-16,-4 6 0,-2 4 15,-3 5-15,-2 6 0,-2 4 0,-4 14 16,1 6-16,3-1 0,3-1 16,6-5-16,6-5 0,8-6 15,7-9-15,-3-9 0,0-4 16,0-6-16</inkml:trace>
  <inkml:trace contextRef="#ctx0" brushRef="#br0" timeOffset="6499.9088">16659 3431 0,'0'0'0,"0"0"0,0 0 0,-12 18 16,12-18-16,-19 34 0,8-11 0,0 2 16,1 4-16,0 4 15,4-1-15,3-7 0,3-2 0,3-7 16,3-5-16,4-5 0,4-1 15,0-6-15,1-5 0,4-5 16,3-6-16,5-5 0,-2 0 16,-2-2-16,-1-3 0,-2-1 15,-1-2-15,1-2 0,-2 2 16,-2 4-16,-4 4 0,-2 5 0,-2 3 16,-4 6-16,-1 3 15,-3 5-15,0 2 0,-3 4 0,-1 4 16,1 1-16,3 0 0,0 0 15,0-4-15,0-1 0</inkml:trace>
  <inkml:trace contextRef="#ctx0" brushRef="#br0" timeOffset="6683.2195">17226 3454 0,'0'0'0,"0"0"0,0 0 16,-19 24-16,8-8 0,-2 2 0,-3 4 15,-2 8-15,-1 2 0,5-4 16,3-6-16,2-3 0,2-7 16,3 2-16,3-4 0,1-10 15,4-3-15,3-7 0,3-1 16,-3 1-16,0 2 0,-2 2 16</inkml:trace>
  <inkml:trace contextRef="#ctx0" brushRef="#br0" timeOffset="6816.182">17237 3209 0,'0'0'0,"0"0"0,0 0 16,0 0-16,0 0 0,0 0 16,0 0-16,0 0 0,2 34 15,-2-34-15,14 24 0,-14-24 16,21 28-16,-11-16 0,-1-1 16,-1-2-16</inkml:trace>
  <inkml:trace contextRef="#ctx0" brushRef="#br0" timeOffset="7087.4651">17712 3316 0,'0'0'0,"0"0"16,0 0-16,0 0 0,-21-7 16,21 7-16,-31 5 0,11 0 15,-2 3-15,0 1 0,-1 2 16,2 2-16,3 1 0,-3 4 16,2-2-16,7 2 0,4 1 0,5 1 15,5 0-15,2 1 0,3 1 16,2-4-16,2-1 15,2 1-15,-1-2 0,-2 0 0,-2-1 16,-5-1-16,-3-2 0,-4-2 16,-4 0-16,-2 0 0,-1 1 15,-3-1-15,-3 1 0,-1-2 16,0 0-16,1-2 0,2 0 16,3-5-16,2-3 0,2 1 15,1 0-15,2 0 0</inkml:trace>
  <inkml:trace contextRef="#ctx0" brushRef="#br0" timeOffset="7383.0197">17647 3613 0,'0'0'0,"0"0"0,0 0 16,23 1-16,-10 0 0,3-1 15,0 0-15,2 0 0,1-1 0,3 1 16,3-1-16,6-3 16,-1-3-16,-3-3 0,0-1 15,-3-1-15,-2-1 0,-4-1 16,-5 0-16,-3-4 0,-5 1 0,-5 4 15,-4-2-15,-4 3 0,-2 1 16,-5 2-16,-6 3 0,-4 1 16,0 4-16,-1 5 0,-2 3 15,3 3-15,1 2 0,2 7 16,1 6-16,4 0 0,3 1 0,5 3 16,4 2-16,6 5 15,6-1-15,9-6 0,5-4 16,6-4-16,6-5 0,6-6 0,3-6 15,-9-2-15,-8 0 0,-5 0 16</inkml:trace>
  <inkml:trace contextRef="#ctx0" brushRef="#br0" timeOffset="7500.3071">18455 3670 0,'0'0'0,"0"0"16,0 0-16,0 0 0,0 0 0,0 0 15,-16 19-15,16-19 0,-25 23 16,25-23-16,-29 28 15,13-12-15,0 2 0,1-2 0,3-3 16,1-2-16</inkml:trace>
  <inkml:trace contextRef="#ctx0" brushRef="#br0" timeOffset="7773.8395">18894 3368 0,'0'0'16,"0"0"-16,0 0 0,-13 27 0,13-27 15,-19 40-15,6-11 0,-7 16 16,-1 3-16,-2 4 0,-3 4 16,0 7-16,3-5 0,2 1 15,4-10-15,2-5 0,3-11 0,2-8 16,2-4-16,3-14 15,0-8-15,1-5 0,-1-5 16,2-2-16,1-2 0,0 1 0,-1 4 16,2 1-16</inkml:trace>
  <inkml:trace contextRef="#ctx0" brushRef="#br0" timeOffset="8000.2516">18840 3402 0,'0'0'0,"10"-4"0,5-1 0,4 1 16,3 2-16,8 2 0,2 1 15,-1 5-15,0 2 0,2 6 16,-4 5-16,-7 2 0,-5 4 16,-8-2-16,-7 1 0,-5-2 0,-5-2 15,-6 0-15,-7 0 0,-5-2 16,-3 0-16,-12 2 0,-4-2 16,4-6-16,4-2 0,5-4 15,5-3-15,6-5 0,6-2 16,9-10-16,8-5 0,0 5 15,1 2-15,-2 3 0</inkml:trace>
  <inkml:trace contextRef="#ctx0" brushRef="#br0" timeOffset="8283.0937">19349 3319 0,'0'0'0,"0"0"0,0 0 0,0 0 16,0 0-16,8 27 0,-8-27 15,-10 35-15,1-11 0,-2 4 16,-2 2-16,-5 8 0,0-1 0,0-4 15,1-4-15,0 3 16,2-5-16,3-8 0,1-6 16,4-6-16,2-6 0,5-6 0,2-4 15,4-5-15,2-5 0,2-3 16,2-6-16,4-4 0,1 0 16,-1 3-16,1 2 0,-2 6 15,0 4-15,0 1 0,-1 4 16,-2 8-16,1 1 0,0 2 15,0 3-15,2 2 0,2 2 0,3 0 16,2 2-16,1 0 0,2-1 16,-5-1-16,-3-1 0,-4-2 15</inkml:trace>
  <inkml:trace contextRef="#ctx0" brushRef="#br0" timeOffset="8599.5731">19757 3413 0,'0'0'0,"0"0"16,0 0-16,-20 24 0,8-12 0,-1 6 16,-1 4-16,0 1 0,2 3 15,0 3-15,3-1 0,5-5 16,3-3-16,7-2 0,8-6 16,0-5-16,4-4 0,8-5 15,5-6-15,-2-1 0,-2-4 16,-4-2-16,-3-2 0,-3-2 15,-3-3-15,-4 0 0,-3-1 16,-4 1-16,-3 0 0,-4 3 0,-4 2 16,-5 2-16,-5 3 0,-3 7 15,-2 4-15,0 2 0,-2 3 16,2 0-16,2 2 0,5 1 16,3 2-16,8 0 0,7-1 15,7-4-15,4-3 0,-2 1 16,-2-1-16,-1-1 0</inkml:trace>
  <inkml:trace contextRef="#ctx0" brushRef="#br0" timeOffset="8786.9126">20183 3373 0,'0'0'0,"0"0"0,0 0 16,-18 30-16,10-13 0,-2 6 15,1 7-15,-7 14 0,-2 3 16,-2 14-16,-3 1 0,4-8 15,1-5-15,-2 2 0,4-6 16,1-7-16,4-6 0,0-5 0,4-9 16,0-9-16,1-5 0,2-1 15,1-1-15,0 0 0</inkml:trace>
  <inkml:trace contextRef="#ctx0" brushRef="#br0" timeOffset="9017.4224">20222 3364 0,'0'0'0,"10"-4"16,5 1-16,2-2 0,3 2 0,7 2 16,-1 2-16,-1 3 0,1 5 15,-1 4-15,-5 4 0,-7 4 16,-4 2-16,-10 3 0,-9 3 16,-4-2-16,-4 1 0,-6-3 15,-5-1-15,-5 0 0,0-1 0,-2-3 16,1-5-16,5-1 15,5-5-15,5-3 0,6-3 16,6-6-16,6-3 0,1 1 0,0 2 16,0-1-16</inkml:trace>
  <inkml:trace contextRef="#ctx0" brushRef="#br0" timeOffset="9333.8106">20614 3417 0,'0'0'0,"0"0"0,0 0 15,-17 20-15,17-20 0,-20 30 0,7-7 16,0 3-16,-1 1 0,0 8 16,4-4-16,7-2 0,5-3 15,8-3-15,6-6 0,6-10 16,6-6-16,2-8 0,1-5 16,0-1-16,0-3 0,-3-4 15,-1-4-15,-2-4 0,-5 2 16,-7-5-16,-5-2 0,-6 5 15,-3 3-15,-8 7 0,-6 4 16,-3 4-16,-2 5 0,-5 1 16,-4 2-16,1 3 0,0 2 0,5 3 15,4 3-15,4 2 0,3 2 16,5 3-16,5 2 0,11-1 16,8-2-16,-3-3 0,-3-2 15,-3-3-15</inkml:trace>
  <inkml:trace contextRef="#ctx0" brushRef="#br0" timeOffset="9599.5909">21251 3312 0,'0'0'0,"0"0"0,0 0 16,-29 8-16,12-1 0,-4 2 16,-2 3-16,-2 0 0,0 3 0,-5 5 15,4 2-15,3 0 0,4-1 16,2 2-16,5-1 0,7-2 0,4 1 15,7-5-15,6 0 16,0-3-16,1-1 0,-2-2 16,-1-2-16,-3-1 0,-1 1 0,-4 0 15,-2 1-15,-3-2 0,-3 1 16,-3 1-16,-3-2 0,-3 3 16,-3 2-16,2-1 0,0-1 15,2-4-15,1 0 0,2-2 16,2 1-16,1-2 0</inkml:trace>
  <inkml:trace contextRef="#ctx0" brushRef="#br0" timeOffset="9884.626">21172 3649 0,'0'0'0,"7"-1"0,4-3 15,5 1-15,3-1 0,2 1 16,2-3-16,9 1 0,1-1 16,0-2-16,-1-2 0,4-4 15,-1-1-15,-4 0 0,-2-1 16,-6 0-16,-4 3 0,-7-3 15,-7-2-15,-3 1 0,-5-1 0,-4 1 16,-5 0-16,-5 5 16,-3 2-16,-3 4 0,-3 3 0,0 4 15,2 2-15,-4 4 16,0 5-16,0 3 0,3 4 0,-1 8 16,5 4-16,6-2 0,4 0 15,7 0-15,5-1 0,9-3 16,7-1-16,8-3 0,3-2 15,9-4-15,6-3 0,-10-3 16,-7-2-16,-6-2 0</inkml:trace>
  <inkml:trace contextRef="#ctx0" brushRef="#br0" timeOffset="10035.5983">21953 3696 0,'0'0'0,"0"0"15,0 0 1,-25 24-16,7-6 16,0 0-16,-1 1 0,3-2 0,2-2 15,2-3-15</inkml:trace>
  <inkml:trace contextRef="#ctx0" brushRef="#br0" timeOffset="10416.6437">22501 3321 0,'0'0'16,"0"0"-16,0 0 0,0 0 0,-11 23 16,11-23-16,-17 31 0,4-9 0,-1 4 15,1 1-15,1 3 16,-1 3-16,3 0 0,2-5 0,2-4 15,1 1-15,0-6 0,3-6 16,2-3-16,1-8 0,3-4 16,-1-4-16,0-1 0,-1-3 15,-2-1-15,0-4 0,0-3 16,0 0-16,0-1 0,2-2 16,0-1-16,1 0 15,0 1-15,2 2 0,0 4 16,3 1-16,2 4 0,3 1 0,3 3 15,-3 2-15,1 3 0,3 3 16,3 2-16,0 3 0,3 4 0,1 3 16,-2 0-16,-5-1 0,-2-3 15,-4-2-15</inkml:trace>
  <inkml:trace contextRef="#ctx0" brushRef="#br0" timeOffset="10783.1747">22632 3548 0,'0'0'0,"0"0"16,0 0-16,0 0 0,0 0 0,0 0 15,27 11-15,-27-11 0,27 7 16,-27-7-16,38-2 0,-16 0 16,1-3-16,1 0 0,1 0 15,-2-2-15,-1-2 0,3-2 16,-2 0-16,-4 0 0,-3 0 15,-5-1-15,-4 0 0,-1-1 16,-4-1-16,-3 0 0,-2 1 16,-4 2-16,-2 2 0,-4 2 15,-5 2-15,1 3 0,-1 3 0,-4 3 16,-3 3-16,0 4 0,2 4 16,-3 5-16,0 3 0,4 3 15,4 2-15,4 0 0,4-2 16,6-2-16,5-2 0,8-2 15,6-2-15,9-3 0,5-3 16,16-6-16,7-7 0,-11 1 16,-9-2-16,-8 2 0</inkml:trace>
  <inkml:trace contextRef="#ctx0" brushRef="#br0" timeOffset="11000.5555">23493 3336 0,'0'0'0,"0"0"0,0 0 16,-29 13-16,10-3 0,-3 2 15,-3 4-15,-9 6 0,1 2 0,5 2 16,1 3-16,0 4 0,4-2 16,6-2-16,6-2 0,7-3 15,5-2-15,11-4 0,8-5 16,5-5-16,5-5 0,-6 0 15,-4-2-15,-5 0 0</inkml:trace>
  <inkml:trace contextRef="#ctx0" brushRef="#br0" timeOffset="11333.5307">23764 3502 0,'0'0'0,"0"0"16,0 0-16,-20 22 0,10-9 15,0 2-15,0 3 0,1 1 16,1 1-16,4 5 0,4-2 16,5-4-16,5-4 0,5-6 15,1-3-15,5-5 0,3-3 0,3-4 16,2-5-16,4-2 0,-2-2 16,-3 0-16,-1 0 0,-4-3 15,-3-3-15,-6 0 0,-3 0 16,-7 0-16,-4-1 0,-5 3 15,-5 2-15,-2 2 0,-2 1 16,-9 5-16,-5 3 0,-3 7 16,-3 5-16,-8 5 0,-1 1 15,9 3-15,5-1 0,7 2 16,7 1-16,5-2 0,5 1 0,11-5 16,7-3-16,-3-2 0,-2-1 15,-2-2-15</inkml:trace>
  <inkml:trace contextRef="#ctx0" brushRef="#br0" timeOffset="11867.3821">24422 3430 0,'0'0'16,"0"0"-16,0 0 0,0 0 0,-20 25 16,20-25-16,-20 33 0,9-15 15,-1-1-15,0 1 0,0 1 16,1-1-16,1-3 0,0 2 15,1-2-15,2-5 0,3-2 16,1-3-16,3-5 0,0 0 16,2-5-16,2-2 0,3-3 15,4-1-15,2-2 0,7-5 16,2-3-16,2 1 0,3 1 0,5-2 16,0 3-16,-5 3 0,-4 2 15,-2 4-15,-2 4 0,-1 4 16,-3 4-16,-2 2 0,-2 2 15,-3 4-15,-2 3 0,-3 0 16,-2 3-16,-2-1 0,-2 0 16,-2-1-16,1-1 0,-2 0 15,2 1-15,-1-4 0,1-5 16,2-3-16,0-1 0,2-2 16,-1-5-16,3 0 0,2-3 0,5-3 15,4-3-15,3-2 0,1-4 16,3 2-16,2-3 0,2 4 15,2-1-15,5 1 0,-2 3 16,-2 4-16,-4 4 0,-2 2 16,-1 4-16,-4 3 0,-2 1 0,-3 4 15,-3 4-15,-2 2 0,-4 4 16,-3 1-16,-2 3 16,-2-2-16,0-1 0,-3 0 0,-2 0 15,0-2-15,0-2 0,3-3 16,1-4-16,4-2 0,2-6 15,2 3-15,-2-3 0,2 3 16</inkml:trace>
  <inkml:trace contextRef="#ctx0" brushRef="#br0" timeOffset="12382.9257">25319 3424 0,'0'0'0,"0"0"0,0 0 0,0 0 15,-5 24-15,5-24 0,-11 27 16,3-10-16,-1 1 0,0 0 16,-1 0-16,0-3 0,2-1 0,0-1 15,1-3-15,3-2 16,1-4-16,1-1 0,2-3 0,5-4 16,-1-2-16,3-1 0,2-4 15,2-1-15,2-3 0,7-5 16,2 0-16,0 2 0,1 1 15,1 2-15,3 2 0,2 1 16,-2 2-16,-4 4 0,-3 3 16,-4 4-16,-1 4 0,-3 3 15,-1 4-15,-4 1 0,-4 1 0,-3 3 16,-2 2-16,-3 0 0,-1 1 16,-3-4-16,-1-2 0,0-3 15,1-1-15,1-3 0,1-2 16,1-4-16,2-1 0,2-3 15,3-2-15,4-3 0,4-1 16,4-3-16,4-3 0,2-1 16,0 0-16,5-2 0,1 0 15,7-3-15,0 2 0,-1 5 16,-2 3-16,-2 3 0,-3 2 0,-4 5 16,-2 2-16,-4 3 0,-3 5 15,-3 2-15,-4 2 0,-3 5 16,-3 4-16,-3 2 0,-4 3 15,0-2-15,-1 0 0,2-5 16,2-3-16,0-4 0</inkml:trace>
  <inkml:trace contextRef="#ctx0" brushRef="#br0" timeOffset="13516.9735">25924 3864 0,'0'0'0,"0"0"16,0 0-16,22-2 0,-22 2 0,27-3 15,-27 3-15,36-2 0,-13 1 0,3 1 16,1 0-16,13 0 0,2 0 16,2 1-16,2 0 15,9-1-15,-3 0 0,1 0 16,0-1-16,4 0 0,-5 2 0,-2-2 15,-3-2-15,-10 2 0,-9-2 16,-6 2-16</inkml:trace>
  <inkml:trace contextRef="#ctx0" brushRef="#br0" timeOffset="14067.1861">26120 3470 0,'0'0'0,"0"0"0,0 0 15,0 0-15,0 0 0,0 0 0,29 5 16,-29-5-16,26 8 0,-26-8 16,38 8-16,-16-6 0,0-1 0,4 0 15,1-2-15,1 1 16,0-1-16,10-4 15,1-6-15,-4 1 0,-3-1 0,1-2 16,-4-2-16,-7 2 0,-6 1 16,-7 0-16,-5-2 15,-6 3-15,-6 0 0,-5 3 0,-3 3 16,-5 1-16,-4 1 0,-2 3 16,-2 1-16,-2 2 0,-2 3 0,0 4 15,-1 2-15,3 5 0,2 2 16,-2 5-16,2 1 0,6 1 15,5 3-15,8-2 0,8 0 16,6-4-16,7-4 0,9-2 16,7-2-16,4-5 0,4-2 15,7-5-15,5-4 0,-2-4 16,-1-1-16,-4-1 0,-10 2 16,-7 3-16</inkml:trace>
  <inkml:trace contextRef="#ctx0" brushRef="#br0" timeOffset="14466.7425">27079 3374 0,'0'0'0,"0"0"16,0 0-16,0 0 0,-10 24 0,10-24 15,-11 29-15,3-11 0,-1 1 16,0 1-16,1 0 0,-1-1 15,1-2-15,-1 2 0,3-4 16,0-3-16,2-3 0,1-4 16,3-2-16,0-3 0,4-4 0,-1-3 15,1-1-15,2-2 0,-1-4 16,4-3-16,1-2 0,1 0 16,2 1-16,3 1 0,2 0 15,-1 1-15,1 0 0,1 4 16,0 1-16,1 4 0,-1 2 15,6 3-15,1 0 0,-3 6 16,-2 2-16,-4 2 0,-2 5 16,-3 2-16,-3 2 0,-3 1 15,-1 3-15,-3-2 0,-1 1 0,-1 0 16,-1 1-16,-1 1 0,-2-1 16,3-3-16,2-4 0,1 0 15,-1-4-15,-1-2 0</inkml:trace>
  <inkml:trace contextRef="#ctx0" brushRef="#br0" timeOffset="14918.847">27933 3466 0,'0'0'0,"0"0"16,0 0-16,0 0 0,10-23 15,-10 23-15,-3-16 0,-3 8 16,-2-1-16,-3 3 0,-2 1 15,-3 2-15,-4 0 0,-3 4 16,-3 2-16,-8 3 0,-1 3 0,2 3 16,1 1-16,-3 7 15,4 3-15,4 0 0,5 4 0,6-2 16,5-5-16,7 1 0,6-3 16,11-5-16,6-2 0,7-5 15,5-5-15,3-1 0,4-2 16,7-7-16,-1-7 0,-2 1 15,-3-1-15,-2-5 0,-3-5 16,2-7-16,-2 0 0,-5-2 16,-5 0-16,-4-1 0,-3 0 0,-5 3 15,-3 1-15,-4 3 0,-2 4 16,-1 4-16,-4 4 16,1 7-16,0 4 0,-2 5 0,-2 1 15,0 4-15,-2 3 0,0 5 16,-1 3-16,-2 8 0,-2 4 15,-2 5-15,-2 3 0,-3 9 16,2 2-16,1 0 0,4 1 16,2-3-16,3-5 0,1 5 15,3-5-15,0-9 0,1-9 0,1-4 16</inkml:trace>
  <inkml:trace contextRef="#ctx0" brushRef="#br0" timeOffset="15491.9311">28862 3040 0,'0'0'0,"0"0"0,0 0 0,0 0 15,0 0-15,0 0 0,-8 24 16,8-24-16,0 0 0,-10 21 16,10-21-16,-7 20 0,4-13 0,1-1 15,-1 0-15,1-3 16,2-3-16,-2 3 0,2-3 15,-1 5-15,2-3 0,2 0 16,3 0-16,-1 1 0,1-1 0,-1-1 16,0 0-16,-1 0 0,1 2 15,-1-2-15,0 1 16,0 0-16,-1-1 0,-1 0 0,-2-1 16,2 0-16,1 1 0,-3-1 15,1-2-15,-1 2 0,0-3 0,0 3 16,-4 3-16,2-1 15,2-2-15,-2 4 0</inkml:trace>
  <inkml:trace contextRef="#ctx0" brushRef="#br0" timeOffset="18983.4919">14075 3362 0,'0'0'15,"0"0"-15,0 0 0,0 0 0,0 0 16,0 0-16,0 0 0,34-6 16,-34 6-16,39-16 0,-15 6 15,5-3-15,3-4 0,6-2 16,6-1-16,16-10 0,3-4 0,16-9 15,3-2-15,11-7 16,-2 1-16,15-5 0,-2 4 16,7-1-16,-10 4 0,34-14 0,-17 7 15,-20 10-15,-12 8 0,-9 7 16,-5 4-16,-15 7 0,-10 4 16,-6 4-16,-5 2 0,-8 1 15,-5 1-15,-7 4 0,-7 0 16,-2 1-16,-2 2 0,-2 0 15</inkml:trace>
  <inkml:trace contextRef="#ctx0" brushRef="#br0" timeOffset="19266.7287">15896 2359 0,'0'0'15,"0"0"-15,0 0 0,0 0 0,0 0 16,28-9-16,-28 9 16,27 6-16,-27-6 0,35 5 0,-13-2 15,0 0-15,1-2 0,0 3 16,0 1-16,5 2 0,-3 3 16,-3-1-16,-2 2 0,-5 0 15,-2 1-15,-6 4 0,-2 5 16,-4 0-16,-3 4 0,-4 1 15,-3 4-15,-5 6 0,-3-2 0,4-6 16,2-5-16,2-5 0</inkml:trace>
  <inkml:trace contextRef="#ctx0" brushRef="#br0" timeOffset="19666.6827">16970 2157 0,'0'0'0,"0"0"0,0 0 0,0 0 0,0 0 15,-33 4-15,33-4 16,-36 17-16,16-8 0,-3 2 15,-3 4-15,2-2 0,1-1 0,-2 5 16,4 1-16,4-2 0,5-1 16,4 1-16,7-3 0,4-2 15,4 0-15,4 1 0,5 1 16,0-1-16,1 1 0,0 3 16,-1 1-16,-4-2 0,-2-2 0,-5 2 15,-3 2-15,-5-1 16,-5 0-16,-7 0 0,-7 4 15,2-3-15,1-2 0,-3-3 16,-3-4-16,1-2 0,-1-2 16,7-5-16,2-6 0,4 3 0,2-1 15,2 1-15</inkml:trace>
  <inkml:trace contextRef="#ctx0" brushRef="#br0" timeOffset="20116.6942">17214 1937 0,'0'0'0,"0"0"0,0 0 0,-7 25 15,7-25-15,-10 35 0,4-8 16,-3 2-16,-2 3 0,-6 16 16,0 4-16,-1-3 0,1-3 15,-1 5-15,0-6 0,2-1 0,2-5 16,3-10-16,4-8 0,0-5 15,1-4-15,3-7 16,0-3-16,1-2 0,1-3 0,1-4 16,2-4-16,-1 0 0,0-5 15,2-2-15,3-3 0,0 1 16,3 2-16,6-2 0,4-2 16,2 1-16,2 2 0,4 4 15,2 5-15,-2 3 0,0 2 0,-4 4 16,-2 4-16,-4 1 0,-2 4 15,-5 4-15,-4 3 0,-2 4 16,-4 1-16,-7 0 0,-4 1 16,-5-3-16,-1-2 0,-2 0 15,0 2-15,-3-2 0,-1-4 16,-3 2-16,0-4 0,9-3 16,2-4-16,3-1 0,2-2 15,5-3-15,3-2 0,5-3 16,3-1-16,0 2 0,-2 0 0,0 2 15</inkml:trace>
  <inkml:trace contextRef="#ctx0" brushRef="#br0" timeOffset="20238.6898">17504 2487 0,'0'0'0,"0"0"15,0 0-15,0 0 0,11 20 0,-11-20 16,0 0-16,0 0 0,0 0 15,6 21-15</inkml:trace>
  <inkml:trace contextRef="#ctx0" brushRef="#br0" timeOffset="20499.6923">18261 1969 0,'0'0'0,"0"0"0,0 0 16,0 0-16,0 0 0,-26 27 0,11-13 15,-2 6-15,-4 4 0,-1 3 16,-1 1-16,-5 11 0,2 1 16,-3 10-16,4 0 0,4-4 15,4-2-15,4 3 0,5-5 16,7-6-16,5-5 0,10-6 15,5-6-15,-3-5 0,-4-1 0,-2-5 16</inkml:trace>
  <inkml:trace contextRef="#ctx0" brushRef="#br0" timeOffset="20800.5077">18649 2146 0,'0'0'0,"0"0"0,0 0 15,-30 10-15,12-2 0,-5 4 16,-4-1-16,-7 5 0,0 2 0,4 2 16,4 1-16,-1 1 15,6 0-15,7 0 0,5 1 16,7-5-16,5-4 0,8 1 0,7-1 16,-1 1-16,1-1 0,-1-2 15,-1 0-15,-3-3 0,-1-1 16,-3 2-16,-3-1 0,-5-1 15,-2 0-15,-4 0 0,-1 0 16,-3 1-16,-2 0 0,-2-1 16,-2-3-16,1 0 0,1-3 0,2-3 15,3-5-15,1 3 0,2-1 16,0 2-16</inkml:trace>
  <inkml:trace contextRef="#ctx0" brushRef="#br0" timeOffset="21200.6602">19030 1948 0,'0'0'0,"0"0"15,0 0-15,0 0 0,0 0 0,-13 29 16,13-29-16,-23 38 0,7-12 16,-3 5-16,-2 6 0,-4 9 15,2 0-15,-2 7 0,4-2 16,4-5-16,2-6 0,1 0 15,1-5-15,3-9 0,2-6 0,2-6 16,1-5-16,3-5 16,2-4-16,1-5 0,3-4 0,3-4 15,2-5-15,5-1 16,5-4-16,2-2 0,3-2 0,3-1 16,1 1-16,2 4 0,1 4 15,1 0-15,-3 5 0,-5 1 16,-3 5-16,-4 4 0,0 4 15,-6 3-15,-3 5 0,-7 3 16,-5 6-16,-2 1 0,-3 1 0,-4 4 16,-4 4-16,1 1 0,0 1 15,1 1-15,1-3 0,5-8 16,3-6-16,2-2 0,0-2 16,2-3-16</inkml:trace>
  <inkml:trace contextRef="#ctx0" brushRef="#br0" timeOffset="21519.5487">19474 2252 0,'0'0'15,"0"0"-15,0 0 0,0 0 0,-16 17 16,16-17-16,-22 27 0,9-9 16,-1 1-16,-1 1 0,2 3 15,3-2-15,4 1 0,1 3 16,6-3-16,5-2 0,4-4 15,5-9-15,4-4 0,3-5 16,2 1-16,1-6 0,-2-3 16,3-5-16,0 0 0,-4-6 15,-1-1-15,-5 0 0,-3-2 0,-4 2 16,-4 1-16,-4 1 0,-4 2 16,-1 4-16,-3 3 0,-1 3 15,-2 2-15,-5 4 0,-2 3 16,-3 4-16,-1 3 0,1 3 15,0 1-15,5 2 0,3 0 0,5 2 16,5 1-16,1-3 16,0-3-16,0-1 0</inkml:trace>
  <inkml:trace contextRef="#ctx0" brushRef="#br0" timeOffset="21887.5503">19986 2248 0,'0'0'0,"0"0"16,0 0-16,-18 25 0,9-10 0,-2 2 16,-1 1-16,0 1 0,0 1 15,-2 6-15,3-1 0,5-2 16,2-3-16,4-2 0,3-4 16,3-3-16,4-4 0,4-3 15,6-4-15,1-4 0,2-4 16,-1-2-16,0-1 0,4-6 15,-2 1-15,-1-5 0,0-2 16,-3 1-16,-3 3 0,-4 1 16,-3 4-16,-2 3 0,-2 2 0,-1 4 15,-2 2-15,-3 3 0,-3 3 16,-3 2-16,-3 5 0,1 3 16,-1 1-16,1 3 0,1 1 15,1 1-15,-1 1 0,3 4 16,4 0-16,2-4 0,2-2 0,6-5 15,6-3-15,2-7 16,3-7-16,-4 1 0,-3 1 0,-3 0 16</inkml:trace>
  <inkml:trace contextRef="#ctx0" brushRef="#br0" timeOffset="22099.6942">20619 2044 0,'0'0'0,"0"0"15,0 0-15,0 0 0,0 0 0,-12 26 16,12-26-16,-19 30 0,5-9 16,-1 4-16,-3 6 15,0 0-15,2 2 0,-3 6 0,3-2 16,0 8-16,5-4 0,5-5 16,3-4-16,6-5 0,2-5 15,-1-4-15,1-3 0,-2-3 16</inkml:trace>
  <inkml:trace contextRef="#ctx0" brushRef="#br0" timeOffset="22550.5668">20988 2327 0,'0'0'0,"0"0"0,0 0 0,0 0 15,0 0-15,0 0 0,-13-22 16,13 22-16,0 0 0,-25-18 15,14 13-15,-3 1 0,-2 4 0,-1 3 16,-4 0-16,1 5 0,0 2 16,-5 4-16,-1 2 15,2 3-15,1 1 0,4 0 0,4 1 16,3 4-16,5 0 0,6-5 16,5 0-16,4-6 0,2-3 15,6-5-15,6-2 0,4-7 16,3-1-16,2-5 0,4-3 15,-2-3-15,0-2 0,2-3 16,-3-2-16,-3-1 0,-3 1 0,-2-4 16,0 1-16,-5-1 0,-2 2 15,-5 2-15,-3 1 0,-4 0 16,-1 2-16,-2 4 16,-1 3-16,-1 4 0,-1 3 0,-3 2 15,-3 2-15,-1 2 0,-1 4 16,1 5-16,-2 3 0,-1 5 15,0 3-15,-4 5 0,0 5 16,-1-1-16,0 2 0,0-1 16,2 1-16,2 3 0,4-4 0,5-5 15,4-6-15,0-3 0,0-5 16,0-2-16</inkml:trace>
  <inkml:trace contextRef="#ctx0" brushRef="#br0" timeOffset="22820.9832">21539 2124 0,'0'0'0,"0"0"0,0 0 16,11 18-16,-11-18 0,11 20 15,-5-4-15,0 3 0,-3 3 0,-1 1 16,0 2-16,-2 6 0,-2-2 15,-1-3-15,-1 0 0,-2-3 16,0-1-16,-7-2 0,-3 0 16,-3-3-16,-2-1 0,-5 1 15,-1-4-15,1-2 0,1 0 16,2-6-16,4-5 0,2 0 16,4 0-16,2 0 0</inkml:trace>
  <inkml:trace contextRef="#ctx0" brushRef="#br0" timeOffset="23433.1517">22348 2363 0,'0'0'0,"0"0"0,0 0 0,0 0 15,0 0-15,-6-24 0,6 24 16,-12-19-16,5 10 0,-3 0 16,-2-1-16,-1 0 0,1 1 0,-2 1 15,-3 2-15,0 2 0,-1 2 16,-7 2-16,-3 2 15,3 3-15,1 4 0,-2 2 0,-1 4 16,1 2-16,3 1 0,-1 7 16,3 3-16,4-2 0,4-3 15,9 0-15,6-2 0,4-4 16,3-1-16,8-8 0,5-2 16,0-3-16,0-1 0,4-6 15,2-3-15,-1-1 0,-2-4 16,4-5-16,3-6 0,1-2 15,-5 2-15,-2-2 0,-5-2 16,-1 0-16,-2-2 0,1-1 16,1-2-16,-1 3 0,-2 3 0,0 1 15,-1 1-15,-4 8 0,-2 2 16,-2 4-16,-2 3 0,-3 3 16,-1 2-16,-3 5 0,-2 6 15,-5 2-15,-2 3 0,-5 5 16,-4 4-16,-1 2 0,1 3 0,-2 3 15,0 4-15,-4 5 0,0 0 16,6-4-16,6-3 0,3-6 16,3-3-16,7-5 0,5-2 15,3-5-15,6-3 0,-4-2 16,-3-2-16,0-1 0</inkml:trace>
  <inkml:trace contextRef="#ctx0" brushRef="#br0" timeOffset="23749.7696">22705 2341 0,'0'0'0,"0"0"15,0 0-15,0 0 0,-21 22 16,21-22-16,-24 27 0,10-9 16,-1 2-16,3 0 0,3-1 15,2 3-15,3-2 0,8-3 16,4-2-16,5-5 0,2-2 0,5-5 15,4-3-15,1-2 0,1-2 16,5-3-16,-2-3 0,-1-1 16,-2-2-16,-2 0 0,-3-3 15,-6-1-15,-4 1 0,-5-1 16,-4 1-16,-4-2 0,-5 0 16,-4 2-16,-5 1 0,-4 5 15,-5 2-15,-2 4 0,-4 3 16,0 4-16,1 4 0,3 1 15,1 0-15,2-1 0,5-1 0,4-1 16</inkml:trace>
  <inkml:trace contextRef="#ctx0" brushRef="#br0" timeOffset="23857.7185">22831 2550 0,'0'0'0,"-2"0"0,2 0 15,-3 0-15</inkml:trace>
  <inkml:trace contextRef="#ctx0" brushRef="#br0" timeOffset="24301.2113">18913 2899 0,'0'0'15,"0"0"-15,22-2 0,-6 1 0,4 0 16,12 1-16,7 0 0,3 1 16,2-1-16,21 0 0,9-2 15,14-1-15,-1-1 0,24-2 16,6-2-16,8-4 0,-11 1 16,55-1-16,-10 3 0,-27-1 15,-17 1-15,-7 0 0,-4 0 16,-18 4-16,-11 3 0,-4 1 15,-3 0-15,-18 2 0,-14 2 0,-8-1 16,-6-2-16,-4 4 0,-4 2 16,-13 4-16,-9 4 0,-6-4 15,-5-2-15,6-2 0,4-2 16,3 0-16</inkml:trace>
  <inkml:trace contextRef="#ctx0" brushRef="#br0" timeOffset="24784.0159">20382 2890 0,'0'0'0,"0"0"0,0 0 16,0 0-16,0 0 0,-22 10 15,22-10-15,-24 16 0,24-16 0,-26 21 16,10-8-16,0 0 0,-1-3 15,0 2-15,1 2 16,2-3-16,1 0 0,0 2 0,1-1 16,3-1-16,3 0 0,3 0 15,6 0-15,1-3 0,4 0 0,6 0 16,4-2-16,2 0 16,2 0-16,2-1 0,3-2 15,1-1-15,1-2 0,6-2 16,0-1-16,-6 2 0,-4 1 0,-3-1 15,-3-3-15,-2 0 0,-3 0 16,-3 0-16,-2 1 0,-3-1 16,0-2-16,-5 1 0,-2-1 15,-1-1-15,-2-2 0,-3 0 16,-4-1-16,-3-1 0,-2-1 16,-2-1-16,0-1 0,-1 0 15,0 0-15,-5-3 0,-2 0 16,3 1-16,2 2 0,1 2 0,1 0 15,1 0-15,3 4 0,-2 3 16,0 5-16,1 2 0,1 5 16,2-3-16,3 0 0,2 0 15</inkml:trace>
  <inkml:trace contextRef="#ctx0" brushRef="#br0" timeOffset="28433.7325">6665 3409 0,'0'0'0,"0"0"0,0 0 16,0 0-16,-25-3 0,25 3 15,-39 11-15,14-2 0,-2 1 0,-15 10 16,-5 5-16,1 1 15,-2 2-15,-17 16 0,-5 7 16,-8 11-16,5 1 0,-11 23 0,3 10 16,3 9-16,12-4 0,-16 58 15,13-5-15,25-11 0,18-5 16,10 3-16,10 2 0,9-18 16,7-13-16,16 5 0,11 4 15,-4-14-15,-2-10 0,15-3 16,8-4-16,-3-7 0,-4-5 0,6-2 15,4-1-15,-3-14 0,-2-9 16,1-2-16,3-3 0,-5-11 16,-4-8-16,5-2 0,2-1 15,-6 1-15,-5 1 0,-14-9 16,-9-6-16,-5-2 0</inkml:trace>
  <inkml:trace contextRef="#ctx0" brushRef="#br0" timeOffset="28733.7167">7329 6341 0,'0'0'0,"0"0"0,0 0 15,0 0-15,0 0 0,0 0 16,0 0-16,0 0 0,0 0 0,0 0 15,0 0-15,23-4 0,-23 4 16,29-1-16,-29 1 0,44-4 16,-19 4-16,6-2 0,5-3 15,-1 1-15,1 0 0,12-5 16,-1-1-16,6 1 0,-6 0 16,-1 2-16,-2 0 0,-10 0 15,-6 0-15,1 1 0,-9 3 16,-11 1-16,-6 0 0,0 1 0,0 1 15,-1 0-15</inkml:trace>
  <inkml:trace contextRef="#ctx0" brushRef="#br0" timeOffset="28933.1813">7792 6292 0,'0'0'0,"0"0"0,0 0 16,0 0-16,0 0 0,0 0 16,0 0-16,0 0 0,-9 18 0,9-18 15,-7 25-15,0-10 0,-2 2 16,-1 4-16,-1 2 15,0 1-15,1 1 0,-3 6 0,0 0 16,2-3-16,1-3 0,0 3 16,-1-3-16,1-3 0,-1-4 15,-1-4-15,-1-6 0,4-1 16,2-2-16,-1 0 0</inkml:trace>
  <inkml:trace contextRef="#ctx0" brushRef="#br0" timeOffset="29083.7428">7416 6740 0,'0'0'0,"0"0"15,0 0-15,0 0 0,0 0 0,32 5 16,-32-5-16,40 0 0,-17 0 16,5-2-16,5 0 0,1 1 15,1-1-15,11-1 0,2-1 16,8 1-16,-3 0 0,-2 1 16,-2-3-16,4 1 0,-5 0 0,-12 0 15,-7 1-15,-7 0 0</inkml:trace>
  <inkml:trace contextRef="#ctx0" brushRef="#br0" timeOffset="29334.8549">8450 6244 0,'0'0'16,"0"0"-16,0 0 0,0 0 15,-16 27-15,4-9 0,-6 5 16,-1 3-16,-1 3 0,-6 14 15,-2 6-15,4-5 0,3-1 0,1 3 16,5-4-16,4-2 0,5-5 16,11-12-16,7-5 0,3-8 15,3-3-15,8-6 0,8-4 16,-5-3-16,-2-3 0,1-3 16,3-2-16,-6 2 0,-7 1 0,-3 3 15,-3 0-15,-3 4 0</inkml:trace>
  <inkml:trace contextRef="#ctx0" brushRef="#br0" timeOffset="29485.5276">8142 6528 0,'0'0'0,"0"0"16,0 0-16,25 0 0,-25 0 0,36-4 16,-8 2-16,3-1 15,3-1-15,17 0 0,4-1 16,0 2-16,0 0 0,0 0 0,-10 1 15,-7 0-15</inkml:trace>
  <inkml:trace contextRef="#ctx0" brushRef="#br0" timeOffset="29667.1343">9315 6463 0,'0'0'15,"0"0"-15,0 0 0,-10 16 16,10-16-16,-15 22 0,4-5 15,-1 4-15,-1 0 0,0 1 0,-4 2 16,-2 3-16,2-2 0,1-4 16,4-1-16,2-5 0,2-1 0,0-3 15</inkml:trace>
  <inkml:trace contextRef="#ctx0" brushRef="#br0" timeOffset="29793.8322">9286 6266 0,'0'0'0,"0"0"0,0 0 0,0 0 15,26 12-15,-26-12 0,0 0 16,24 10-16</inkml:trace>
  <inkml:trace contextRef="#ctx0" brushRef="#br0" timeOffset="30100.1937">10015 6358 0,'0'0'0,"0"0"16,0 0-16,-38 13 0,18-7 0,-5 3 15,-6 1-15,-9 4 16,1-1-16,0 2 0,3 1 16,-2 1-16,7-3 0,9 0 15,6-2-15,6-2 0,6 0 0,10-1 16,8 1-16,2-2 0,0-1 15,3 0-15,2 0 16,-2 1-16,-1 0 0,-6 0 0,-4 0 16,-3 2-16,-4 0 0,-7 2 15,-5-1-15,0 1 0,-1 1 16,-5 1-16,-5-2 0,1 0 16,2-1-16,5-3 0,3-2 15,2-1-15,1-1 0,3-1 16</inkml:trace>
  <inkml:trace contextRef="#ctx0" brushRef="#br0" timeOffset="30400.2548">10768 6338 0,'0'0'0,"0"0"15,0 0-15,0 0 0,-28 10 0,28-10 16,-43 15-16,17-4 15,-2 0-15,-8 7 0,-1 0 16,6 0-16,5-2 0,2 4 16,6 1-16,8-5 0,6-3 0,9-2 15,10-1-15,0 0 0,3-3 16,2 1-16,3 2 0,-3 0 16,-3 1-16,-6-2 0,-4 4 15,-8-3-15,-6 0 0,-5 3 16,-6 3-16,-4 1 0,-2 0 0,-4 0 15,0 0-15,2-2 0,4-1 16,3-4-16,3-6 0,6-2 16,2 1-16,2-1 0</inkml:trace>
  <inkml:trace contextRef="#ctx0" brushRef="#br0" timeOffset="30767.3487">11089 6415 0,'0'0'16,"0"0"-16,0 0 0,0 0 0,-23 21 16,23-21-16,-23 31 0,10-10 15,-1 0-15,-1 2 0,2 2 16,-1 4-16,2-2 0,4-5 16,4-3-16,4-2 0,4-4 15,5-4-15,4-6 0,2-3 0,3-2 16,4-4-16,4-3 15,2-3-15,1-3 0,0-3 0,0 0 16,-2-2-16,-3-1 0,0-2 16,-4 1-16,-4 0 0,-4 0 15,-5 8-15,-1 5 0,-3 3 16,-2 2-16,-4 4 0,-5 3 16,-1 4-16,-2 3 0,0 6 15,1 3-15,3 2 0,0 0 0,4 4 16,3 2-16,5-2 15,5 0-15,9-5 0,6 0 16,-5-6-16,-3-2 0,-4-2 0</inkml:trace>
  <inkml:trace contextRef="#ctx0" brushRef="#br0" timeOffset="31166.8884">11980 6505 0,'0'0'0,"0"0"0,0 0 15,-5-20-15,5 20 0,-14-15 16,-1 7-16,-2 1 0,-2 1 0,-7 2 15,-4 3-15,-12 1 0,-1 3 16,-11 7-16,0 6 0,5 0 16,5 1-16,1 6 0,9 1 15,9-2-15,6-2 0,12-5 16,11 0-16,7-4 0,5-3 16,15-9-16,10-8 0,1-1 15,0-3-15,-1-2 0,1-1 16,0-3-16,-5 1 0,-5 2 15,-4 0-15,-8 2 0,-6 2 0,-6 4 16,-5 3-16,-3 3 0,-2 0 16,-6 9-16,-5 6 0,0 1 15,0 3-15,0 3 0,-2 4 16,1 3-16,1 2 0,-4 7 16,1 1-16,3-2 0,5-3 15,1-3-15,3-2 0,-3-6 16,0-7-16,-1 1 0,-2-2 15,-1-3-15,0-3 0,-8-4 16,-4-2-16,3-1 0,-1 0 16,2-5-16,2-5 0,2 1 0,3 0 15,2 1-15,2 3 0,2 0 16</inkml:trace>
  <inkml:trace contextRef="#ctx0" brushRef="#br0" timeOffset="31634.5211">12473 6468 0,'0'0'0,"0"0"0,0 0 15,0 0-15,0 0 0,0 0 0,-10-17 16,10 17-16,-27-5 0,27 5 16,-47 0-16,20 3 0,-2 0 15,-3 4-15,-4 1 0,-6 4 0,3 1 16,-1 7-16,4 3 15,9-1-15,6-4 0,8-1 16,6-3-16,9-2 0,9-2 0,11-6 16,10-6-16,1-2 0,1-2 0,6-6 15,-1-6-15,-5 3 16,-3 3-16,-4 2 0,-2 0 16,-7 1-16,-2-1 0,-5 3 15,-4 1-15,-1 1 0,-3 2 16,-3 6-16,-3 3 0,-3 2 0,-1 3 15,1 7-15,2 5 16,-1 4-16,1 1 0,-1 2 0,-1 3 16,0 1-16,2-1 0,-1 6 15,-2-3-15,0-3 0,1-5 0,-2-4 16,-1-2-16,-2-5 16,-1-2-16,-9-2 0,-6-4 15,0-3-15,2-5 0,-3-2 16,-1-1-16,4-3 0,3-3 0,6-7 15,5-5-15,2 4 0,1 4 16,2 2-16</inkml:trace>
  <inkml:trace contextRef="#ctx0" brushRef="#br0" timeOffset="31916.8306">12451 6584 0,'0'0'16,"0"0"-16,0 0 0,23-6 15,-11 6-15,4-1 0,3-1 16,0 1-16,1 1 0,10-3 15,4 0-15,-2-1 0,-1 0 0,1 0 16,1-3-16,2-1 0,-3 1 16,-6-4-16,-6-1 0,-7 0 15,-5 1-15,-10 1 0,-5 0 16,-4 2-16,-4 0 0,-4 2 16,-6 2-16,1 1 0,1 2 15,-1 4-15,-1 1 0,3 3 16,1 3-16,0 5 0,2 3 0,4 0 15,4 0-15,6 1 16,4 2-16,4-3 0,5 1 0,10-2 16,11-2-16,5-3 0,5-6 0,-3 1 15,-7-2-15,-7-1 16</inkml:trace>
  <inkml:trace contextRef="#ctx0" brushRef="#br0" timeOffset="32183.125">13345 6386 0,'0'0'16,"-7"-1"-16,-4 2 0,-3 0 0,-1 3 16,-9 1-16,-5 3 0,1 1 15,2 0-15,-3 6 0,5 2 16,6 0-16,6 0 0,10-2 16,6 1-16,5-1 0,3 0 15,7-1-15,5 1 0,-2-1 16,-1 0-16,-3-2 0,-1-1 15,-5 0-15,-4 2 0,-5-1 0,-6 0 16,-4-3-16,-4 0 0,-7-1 16,-5 2-16,0-1 0,1-3 15,-2-2-15,-1-1 0,8-2 16,4-1-16,4 0 0,0 0 16,2 0-16</inkml:trace>
  <inkml:trace contextRef="#ctx0" brushRef="#br0" timeOffset="32416.8056">13732 6249 0,'0'0'0,"0"0"0,0 0 16,-19 30-16,10-12 0,-6 5 16,-2 6-16,-2 1 0,-1 4 0,-2 9 15,3 2-15,4 4 16,6-4-16,9-3 0,8-7 15,4-10-15,3-7 0,11-6 16,7-7-16,-4-3 0,0-5 0,-2-4 16,-2-3-16,-5-1 0,-4 0 0,-2 1 15,-5 3-15,-1 2 0</inkml:trace>
  <inkml:trace contextRef="#ctx0" brushRef="#br0" timeOffset="32567.3172">13462 6491 0,'0'0'16,"0"0"-16,24-3 0,-24 3 0,40-5 16,-13 1-16,4 1 15,12 0-15,2 0 0,12-1 0,2 0 16,-3 2-16,-5-1 0,-2 1 16,-11 0-16,-8 0 0</inkml:trace>
  <inkml:trace contextRef="#ctx0" brushRef="#br0" timeOffset="32894.4754">13893 6587 0,'0'0'0,"0"0"16,0 0-16,0 0 0,27 10 0,-27-10 16,37 3-16,-13-3 0,2-1 15,3-1-15,5-3 16,7-1-16,1-3 0,-2 0 15,-2-2-15,0-3 0,-6 1 0,-7-2 16,-6 0-16,-4 0 0,-7 2 16,-8 2-16,-7 0 0,-7 3 15,-2 0-15,-6 2 0,-6 4 16,-2 1-16,-1 3 0,0 4 16,0 3-16,0 2 0,1 1 15,1 7-15,6 2 0,7 2 16,4 0-16,7 4 0,7 2 15,9-4-15,7-1 0,14-6 16,11-3-16,6-4 0,4-2 0,-6-3 16,-12 0-16,-8-2 0</inkml:trace>
  <inkml:trace contextRef="#ctx0" brushRef="#br0" timeOffset="33284.1749">15043 6568 0,'0'0'0,"0"0"15,0 0-15,0 0 0,-10-22 0,10 22 16,-25-13-16,25 13 0,-38-11 15,12 10-15,-5 2 16,-2 1-16,-1 1 0,-10 4 0,0 5 16,-5 3-16,6 2 0,8 2 15,5-1-15,9-1 0,7-2 16,8 4-16,9-1 0,7-9 16,6-3-16,10-9 0,11-4 15,2-4-15,4-2 0,14-7 16,1-3-16,-7 0 0,-7 0 0,4-5 15,-1 0-15,-8 0 0,-4 3 16,-7-1-16,-7 1 0,-8 5 16,-4 2-16,-3 4 0,-4 0 15,-1 4-15,-1 1 0,-6 5 16,-2 2-16,-3 6 0,-3 3 16,0 7-16,-2 5 0,3-1 15,1 2-15,-2 11 0,1 6 16,1-2-16,1-2 0,5 0 15,6-1-15,3-3 0,4-2 0,12-8 16,10-6-16,6-9 0,3-8 16,-8 1-16,-7 0 0,-4 2 15</inkml:trace>
  <inkml:trace contextRef="#ctx0" brushRef="#br0" timeOffset="33503.6022">15928 6304 0,'0'0'0,"0"0"0,0 0 0,-18 23 16,18-23-16,-24 30 0,5-10 15,-1 3-15,1 1 0,-3 13 16,2 2-16,1 3 0,5-7 0,7-4 16,5-3-16,7-7 15,5-3-15,6-6 0,6-6 16,-1-3-16,-1-2 0,-2-2 15,-2-3-15,-3-3 0,-3 1 0,-2 1 16,-1 1-16,-2 0 0</inkml:trace>
  <inkml:trace contextRef="#ctx0" brushRef="#br0" timeOffset="33650.1599">15570 6520 0,'0'0'0,"0"0"0,0 0 15,0 0-15,0 0 0,0 0 16,28-18-16,-9 12 0,3 0 0,6 0 15,4 0-15,1 0 0,1 0 16,13-1-16,0-1 0,1 0 16,-9 1-16,-7 3 0</inkml:trace>
  <inkml:trace contextRef="#ctx0" brushRef="#br0" timeOffset="34069.7858">16364 6156 0,'0'0'0,"0"0"0,0 0 0,0 0 15,0 0-15,0 0 0,-18 33 16,18-33-16,-26 33 0,9-10 16,-2 4-16,-2 2 0,-2 4 0,-5 10 15,-1 2-15,-1 6 16,6-6-16,0 1 0,5-8 15,4-8-15,4-6 0,2-7 0,2-4 16,3-3-16,-1-3 0,4-4 16,1-3-16,1-3 0,1 0 15,3-7-15,1-2 0,3-2 16,2-1-16,7-7 0,2-3 16,0 2-16,0 1 0,3 1 15,4 3-15,0 2 0,-2 3 0,-2 3 16,-1 5-16,-2 4 15,-2 3-15,-3 2 0,-2 2 0,-3 4 16,-1 1-16,-4 5 0,-4 3 16,-1-1-16,-1 1 0,-1 1 15,2 0-15,2 0 0,0-3 16,5-1-16,6-2 0,-3-3 16,-3-2-16,0-1 0</inkml:trace>
  <inkml:trace contextRef="#ctx0" brushRef="#br0" timeOffset="34450.0096">16904 6451 0,'0'0'0,"0"0"16,0 0-16,0 0 0,0 0 15,-14-15-15,14 15 0,-27 0 16,27 0-16,-42 9 0,15 3 16,-2 2-16,-1-1 0,-8 8 15,-1 4-15,-4 4 0,5-1 0,6 0 16,6-1-16,9-5 0,7-2 15,6 0-15,9-1 16,1-10-16,4-3 0,9-6 0,6-4 16,0-2-16,-1-1 0,-1-3 15,-1 0-15,0-2 0,0 0 16,4-9-16,-1-4 0,-5 3 16,-4 2-16,-2 2 0,-3 0 15,-3 4-15,0 2 0,-2 2 16,-2 2-16,-2 5 0,0 3 0,0 4 15,-1 3-15,-1 4 0,-1 2 16,-1 2-16,1 4 16,1-1-16,1 0 0,5 4 0,3 0 15,3-5-15,3-3 0,6-1 16,5-2-16,-5-4 0,-5 0 0,-3-1 16</inkml:trace>
  <inkml:trace contextRef="#ctx0" brushRef="#br0" timeOffset="34667.2831">17453 6282 0,'0'0'0,"0"0"0,-21 14 16,7-2-16,-3 1 0,-5 7 16,-4 3-16,-5 10 0,3 2 0,1 8 15,4 3-15,5-6 16,6-4-16,6-2 0,8-5 15,8-5-15,6-6 0,6-7 16,4-7-16,1-3 0,0-3 0,0-3 16,-2-5-16,-5 3 0,-5 2 0,-2 1 15</inkml:trace>
  <inkml:trace contextRef="#ctx0" brushRef="#br0" timeOffset="35083.883">17167 6466 0,'0'0'16,"0"0"-16,0 0 0,29-5 0,-29 5 16,43-2-16,-11 0 0,3 1 15,4-1-15,19-2 0,7-1 16,15-1-16,-3 2 0,19-3 16,2-1-16,-10 2 0,-22 0 0,24-3 15,17-3-15,-8 0 0,-18 3 16,11-4-16,-31 1 15,-24 3-15,-14 1 0,-15-2 0,-11-1 16,-12 3-16,-7 2 0,-5 6 16,-12 2-16,-3 2 0,-2 3 15,-11 4-15,-7 5 0,7 1 16,4 1-16,6 0 0,3-1 16,11 1-16,9 0 0,9 1 15,7 0-15,4-3 0,6-2 0,11-2 16,8 0-16,0-4 0,2-1 15,0-1-15,0 0 16,-4-1-16,-4 0 0,-3 0 0,-2 0 16,-5-3-16,-4 0 0,-7 4 15,-6 2-15,-1-2 0,-1-1 16,-1 1-16,-4 0 0,2-2 16,-1-1-16,4 1 0,2-2 15,2-1-15</inkml:trace>
  <inkml:trace contextRef="#ctx0" brushRef="#br0" timeOffset="35550.5037">18725 6114 0,'0'0'0,"0"0"15,0 0-15,-21 34 0,11-17 0,-3 7 16,-3 7-16,-6 9 15,0 1-15,-4 6 0,2-2 16,4-4-16,4-4 0,-1-1 0,4-4 16,2-9-16,2-5 0,2-5 15,2-4-15,2-5 0,3-4 0,-2-3 16,4-7-16,1-1 16,1-1-16,5-4 0,2-4 15,3-2-15,4 0 0,2 0 16,2 1-16,1 3 0,0 4 0,3 2 15,2 1-15,-2 3 0,-4 2 16,3 5-16,-2 3 0,-6 5 16,-3 2-16,-4 5 0,-3 3 15,-4 0-15,-3 0 0,-6 1 16,-2 1-16,-5-1 0,-1-2 0,-7 0 16,-4 1-16,-2-1 15,1-1-15,-8 0 0,-3-3 16,5-3-16,5-4 0,3-3 0,1-2 15,5-2-15,2-2 0,5-4 16,2-6-16,7 1 0,4-2 16,4-2-16,3-2 0,4-2 15,4 1-15,-3 4 0,-3 2 16,-2 3-16</inkml:trace>
  <inkml:trace contextRef="#ctx0" brushRef="#br0" timeOffset="35662.4339">19108 6550 0,'0'0'16,"0"0"-16,0 0 0,-6 19 0,6-19 15,-7 19-15,7-19 0,-7 15 0</inkml:trace>
  <inkml:trace contextRef="#ctx0" brushRef="#br0" timeOffset="36640.7563">19888 6012 0,'0'0'0,"0"0"16,0 0-16,-28-1 0,28 1 15,-37 9-15,10 2 0,-3 3 16,-1 2-16,-12 11 0,-2 5 16,-5 7-16,5-1 0,-1 9 15,6 1-15,8-2 0,6 0 0,8 4 16,10-1-16,11-3 15,5-3-15,10-10 0,5-8 0,-5-6 16,-5-5-16,-3-4 0</inkml:trace>
  <inkml:trace contextRef="#ctx0" brushRef="#br0" timeOffset="36933.9196">20235 6204 0,'0'0'0,"0"0"15,0 0-15,-30-4 0,14 6 16,-3 0-16,-4 1 0,0 3 16,-1 3-16,-5 2 0,4 2 15,4 2-15,3-1 0,6 4 16,3 1-16,6-1 0,5-2 0,7 6 16,4 2-16,1-5 15,-1-2-15,-2-2 0,-2-2 16,-4-1-16,0 0 0,-6-1 15,-4-1-15,-3 0 0,-4 1 0,-3 1 16,-4 0-16,-1-2 0,-1-1 16,-5 1-16,1-3 0,6-5 15,4-5-15,3 0 0,2 2 16,3-1-16</inkml:trace>
  <inkml:trace contextRef="#ctx0" brushRef="#br0" timeOffset="37284.0009">20717 6039 0,'0'0'0,"0"0"0,0 0 0,-18 31 16,4-11-16,-2 4 0,-4 7 16,-7 8-16,-2 3 0,-4 9 15,2-1-15,4-6 0,4-5 0,0-2 16,4-7-16,5-6 0,3-5 15,3-9-15,5-5 0,3-5 16,0 0-16,6-7 0,2-3 16,6-5-16,3-2 0,4-3 15,3-3-15,4 0 0,2 1 16,6-5-16,1 2 0,-3 4 16,-3 5-16,-2 3 0,0 2 15,-6 5-15,-3 5 0,-3 3 16,-3 4-16,-3 6 0,-3 4 0,-5 4 15,-4 3-15,-4-4 0,-2 2 16,-5 7-16,-3 2 16,3-2-16,2 0 0,2-7 0,2-4 15,0-4-15</inkml:trace>
  <inkml:trace contextRef="#ctx0" brushRef="#br0" timeOffset="37633.1819">21139 6339 0,'0'0'0,"0"0"15,0 0-15,-24 18 0,16-10 0,0 4 16,1 3-16,2 0 16,1 0-16,7 4 0,5-4 15,7-3-15,2-3 0,11-6 16,7-4-16,-1-3 0,1-3 0,7-1 15,-1-3-15,-5-2 0,-7 0 16,-1-4-16,-8-1 16,-8 1-16,-6 0 0,-11-1 0,-8 0 15,-3 1-15,-1 4 0,-11 0 16,-6 4-16,1 3 0,2 5 0,-4 3 16,-4 3-16,6 1 15,5 1-15,4 4 0,9 2 16,7-5-16,5 0 0,15-2 15,13 1-15,-5-1 0,-4-2 0,-4 0 16</inkml:trace>
  <inkml:trace contextRef="#ctx0" brushRef="#br0" timeOffset="37950.4473">21851 6203 0,'0'0'15,"0"0"-15,0 0 0,0 0 0,-28 21 16,14-6-16,-5 5 15,0 0-15,1 3 0,-7 7 0,1 3 16,4-4-16,4-3 0,6 4 16,9-3-16,5-8 0,6-6 15,13-10-15,10-9 0,1-1 16,2-4-16,9-6 0,2-5 16,-5 1-16,-5 0 0,2-5 15,-1-3-15,-8 6 0,-7 3 0,-8 3 16,-5 3-16,-3 3 0,-3 3 15,-7 5-15,-6 6 16,-1 1-16,-1 3 0,-3 8 0,-3 8 16,3-1-16,2-1 0,-2 5 15,2 4-15,4-3 0,2-2 16,7-2-16,5-3 0,2-4 16,3-4-16,-2-3 0,-2-2 15,-2-3-15</inkml:trace>
  <inkml:trace contextRef="#ctx0" brushRef="#br0" timeOffset="38150.3859">22535 6075 0,'0'0'0,"0"0"0,0 0 0,0 0 15,-22 22-15,22-22 0,-29 34 16,11-11-16,-1 4 0,-5 10 0,0 5 15,1-3-15,2 0 0,2 4 16,7-3-16,2-7 0,2-7 16,1-4-16</inkml:trace>
  <inkml:trace contextRef="#ctx0" brushRef="#br0" timeOffset="38583.8138">22871 6264 0,'0'0'0,"0"0"16,0 0-16,0 0 0,-14-18 0,14 18 16,0 0-16,-32-10 0,14 9 15,-4 2-15,-3 4 0,-1 3 16,-2 3-16,-8 7 0,0 5 16,1 0-16,2 2 0,-2 6 15,4 0-15,8-3 0,5-3 0,8 1 16,9-4-16,7-10 0,5-3 15,9-6-15,6-4 0,3-4 16,1-4-16,9-8 0,3-3 16,-3-2-16,-4 1 0,-1-5 15,0-3-15,2-6 0,-4 1 16,-4 0-16,-1 2 0,-6-1 16,-4 2-16,-2 3 0,-3 1 15,-2 5-15,0 4 0,-4 6 16,-1 6-16,-3 3 0,0 3 0,-3 3 15,-2 3-15,-3 4 16,0 2-16,-7 7 0,-2 3 0,-5 6 16,-3 5-16,-5 10 0,2 2 15,-1 1-15,1 0 0,-2 3 16,4-4-16,8-6 0,5-7 16,2-7-16,2-8 0,3-3 0</inkml:trace>
  <inkml:trace contextRef="#ctx0" brushRef="#br0" timeOffset="38833.8645">23441 6033 0,'0'0'15,"0"0"-15,0 0 0,16 21 0,-10-9 16,-3 4-16,-1 8 0,-2 1 15,-2 4-15,-7 13 0,-5 2 16,-5 6-16,-1-5 0,-1-4 16,0-3-16,-6 1 0,-2-5 15,-4-2-15,-2 0 0,-2-7 16,0-3-16,-3-4 0,5-6 16,8-2-16,8-4 0,4 0 15</inkml:trace>
  <inkml:trace contextRef="#ctx0" brushRef="#br0" timeOffset="39333.2543">24058 6298 0,'0'0'0,"0"0"16,0 0-16,0 0 0,0 0 0,0 0 15,0 0-15,-17-16 0,17 16 16,-24-9-16,24 9 0,-33-7 16,13 3-16,-2 2 0,-1 2 15,0 1-15,0 2 0,-8 7 16,-1 2-16,3 4 0,4 2 0,-5 7 16,2-1-16,5-1 15,3 0-15,6-2 0,5-2 16,5-3-16,4-3 0,8-5 0,6-3 15,7-3-15,4-4 0,6-4 16,4-5-16,0-2 0,-1 0 16,4-6-1,0 0-15,-3-5 0,-2-1 0,-2-4 0,-1-1 16,-5 3-16,-2 3 0,5-8 16,-1-1-16,-2 2 0,-4 5 0,-5 2 15,-3 6-15,-3 4 16,-2 4-16,-4 7 0,-1 1 0,-4 6 15,-3 3-15,-6 4 0,-5 4 16,-2 4-16,1 2 0,-5 6 16,-3 4-16,-4 5 0,2 1 15,1 0-15,3 1 0,5-3 16,2-2-16,4 2 0,6-2 16,4-9-16,3-6 0,-1-4 15,0-5-15,0-1 0</inkml:trace>
  <inkml:trace contextRef="#ctx0" brushRef="#br0" timeOffset="39638.738">24431 6379 0,'0'0'15,"0"0"-15,-16 15 0,6-4 0,0 2 16,1 1-16,2 1 0,1 4 15,4 0-15,6-2 0,7-1 16,3-4-16,1-2 0,8-5 16,7-4-16,-1-1 0,-1-4 15,7-2-15,-1-2 0,-6-2 16,-2-1-16,-5-1 0,-4-1 16,-5-2-16,-3 0 0,-7 1 15,-6-2-15,-4 3 0,-3 0 0,-5 4 16,-4 2-16,-3 5 0,-1 2 15,-2 4-15,1 2 16,5 2-16,3 2 0,4-1 0,2-3 16,2-1-16</inkml:trace>
  <inkml:trace contextRef="#ctx0" brushRef="#br0" timeOffset="39783.4005">25432 6720 0,'0'0'0,"-15"1"16,-9 1-16,2 0 0,3 1 0,3-2 15</inkml:trace>
  <inkml:trace contextRef="#ctx0" brushRef="#br0" timeOffset="42100.3907">5309 5011 0,'0'0'0,"0"0"16,0 0-16,0 0 0,26-15 16,-26 15-16,33-11 0,-12 4 15,-1 0-15,7 0 0,4 0 16,11-1-16,-3 1 0,18-1 16,6 2-16,-3 0 0,0 3 0,20-2 15,7 0-15,-4 1 0,-2 1 16,21-1-16,22-1 15,-14 2-15,-8-1 0,60-1 0,-1 1 16,-25 1-16,-16 2 0,16-1 16,13-1-16,-18 1 0,-12-2 0,24 5 15,16 2 1,-15-7-16,-10-4 0,18-2 0,14 0 16,-19 2-16,-14 0 0,23 1 15,15 1-15,-21 3 0,-16 3 0,16-2 16,10 2-16,-19-3 15,-14-1-15,11-3 0,7-2 16,-21 6-16,-15 3 0,8 4 16,6 4-16,-19-2 0,-13-2 0,0-1 15,-3 0-15,-19-2 0,-14 0 0,-7 2 16,-7 1-16,-12-2 16,-5-4-16,-16 1 0,-8 1 15,-8 1-15,-10-1 0,6 2 0,4-2 16,3 0-16</inkml:trace>
  <inkml:trace contextRef="#ctx0" brushRef="#br0" timeOffset="42717.3169">7787 4627 0,'0'0'0,"0"0"16,0 0-16,-22-3 0,22 3 0,-24 1 15,6 2-15,-3 0 16,-1-1-16,-5 1 0,-4 2 15,-9 4-15,-1 2 0,-7 3 0,-2 4 16,-9 6-16,4 1 0,-14 10 16,-4 2-16,6-1 0,3 0 15,-8 17-15,-5 12 0,10-7 16,7-7-16,-19 38 0,8 3 16,18-7-16,12-5 0,9 11 15,4 8-15,9-9 0,5-6 0,6 18 16,5 11-16,3-16 15,2-10-15,9 13 0,7 11 16,-2-15-16,1-10 0,17 8 16,12 3-16,-4-10 0,-3-9 0,8 4 15,7 2-15,-4-15 0,-3-10 16,11 3-16,8 0 0,-7-12 16,-3-9-16,9 1 0,7 2 15,-12-6-15,-5-4 0,-2-1 16,-5 0-16,-5-5 0,-4-4 0,-4-1 15,-2 1-15,-8-5 0,-4-3 16,-3 0-16,-5-1 0,-4-2 16,-5 0-16,-2-5 0,-5-1 15,1-4-15,1-2 0,-11-1 16,-4 0-16,2-1 0,1-2 0,3-4 16,-2-3-16,0 2 15,0 1-15,3 0 0,2 2 16,2 2-16</inkml:trace>
  <inkml:trace contextRef="#ctx0" brushRef="#br0" timeOffset="43035.9434">7582 7478 0,'0'0'0,"0"0"0,0 0 16,17 21-16,-17-21 0,18 26 0,-7-8 15,1 4-15,1-1 0,5 8 16,1 1-16,-3-2 0,0-1 16,1 4-16,1-1 0,-4-4 15,-2-5-15,-5-1 0,-4-2 16,-5 0-16,-3 1 0,-15-3 0,-11-5 15,-7 2-15,-5 0 0,-15 4 16,-14 4-16,-17 1 0,-1-1 16,9-3-16,20-4 0,16-3 15</inkml:trace>
  <inkml:trace contextRef="#ctx0" brushRef="#br0" timeOffset="43799.2283">8278 7103 0,'0'0'0,"0"0"16,0 0-16,0 0 0,0 0 0,0 0 15,30 8-15,-30-8 0,25 17 16,-25-17-16,29 32 0,-13-14 16,0 1-16,9 8 0,5 2 15,-1-3-15,1-1 0,-2 0 16,-3-5-16,-6-3 0</inkml:trace>
  <inkml:trace contextRef="#ctx0" brushRef="#br0" timeOffset="44017.4157">9350 7140 0,'0'0'0,"0"0"15,0 0-15,-33 4 0,33-4 0,-43 15 16,10-1-16,-17 6 16,-2 5-16,-16 6 0,-4 2 15,4-1-15,2-3 0,-9 9 16,-6 6-16,15-6 0,10-4 0,6-3 15,13-4-15,10-8 0,9-5 16,3-4-16</inkml:trace>
  <inkml:trace contextRef="#ctx0" brushRef="#br0" timeOffset="44183.4657">8626 7483 0,'0'0'0,"0"0"15,-6 24-15,2-9 0,-1 3 0,-2 14 16,-3 8-16,-4 2 0,0 1 16,-4 10-16,3 1 0,-3 2 15,5-8-15,5-7 0,4-8 16,1-7-16,2-5 0,-3-5 16</inkml:trace>
  <inkml:trace contextRef="#ctx0" brushRef="#br0" timeOffset="44535.8224">8984 7682 0,'0'0'0,"0"0"0,0 0 16,-21 27-16,12-14 0,0 7 15,-1 3-15,0 5 0,4-3 0,5 0 16,4-2-16,7-4 15,4-3-15,14-9 0,7-7 16,3-4-16,1-4 0,2-4 0,1-4 16,2-3-16,-5-1 0,-8-1 15,-6-1-15,-6 1 0,-6 2 16,-13-5-16,-9-1 0,-5 3 16,-5 5-16,-5 4 0,-4 4 15,-4 3-15,-2 3 0,-5 5 16,-4 3-16,-1 3 0,6 1 0,9 2 15,7 2-15,8 2 0,5-2 16,13-1-16,11-1 16,-5-4-16,-3-2 0,-1-1 0</inkml:trace>
  <inkml:trace contextRef="#ctx0" brushRef="#br0" timeOffset="44869.5697">9764 7566 0,'0'0'0,"0"0"15,0 0-15,0 0 0,0 0 0,-29 20 16,13-6-16,-1 3 0,-3 4 16,-1 2-16,0 3 0,-4 8 15,1-1-15,1 6 0,6-4 16,8-3-16,7-6 0,6-6 16,7-5-16,8-6 0,6-6 15,8-5-15,7-6 0,-2-3 16,1-2-16,10-9 0,0-3 15,-6 2-15,-5 0 0,-1-6 0,-6-2 16,-8 4-16,-5 4 0,-7 4 16,-6 3-16,-4 5 0,-3 2 15,-6 10-15,-3 4 0,-4 6 16,-4 5-16,-3 6 0,-2 3 16,4 3-16,4 2 0,5-2 15,3-1-15,5-1 0,3-2 0,11-2 16,8-1-16,6-7 15,2-5-15,-6-2 0,-4-2 0,-4-1 16</inkml:trace>
  <inkml:trace contextRef="#ctx0" brushRef="#br0" timeOffset="45050.3285">10544 7391 0,'0'0'15,"0"0"-15,0 0 0,-32 10 0,14-4 16,-7 7-16,-6 5 0,-9 4 16,2 3-16,-10 7 0,2 5 15,4-2-15,5-2 0,1-2 16,9-5-16,6-8 0</inkml:trace>
  <inkml:trace contextRef="#ctx0" brushRef="#br0" timeOffset="45383.1439">10618 7644 0,'0'0'0,"0"0"0,0 0 16,-11 18-16,11-18 0,-17 28 16,6-10-16,-1 2 0,-1 2 0,-6 8 15,0 0-15,3-3 0,1-3 16,4-6-16,3-2 15,0-3-15,2-2 0,4-6 16,3-2-16,1-3 0,3-5 0,2-3 16,0-3-16,1-2 0,1-2 15,0-2-15,-1-1 0,1 0 16,1-2-16,4-5 0,4 2 16,0 5-16,-1 1 0,1 2 15,-1 2-15,-1 4 0,0 6 0,3-1 16,5 3-16,-1 1 15,0 4-15,0-1 0,0 3 16,-4-1-16,-4-1 0,-3-1 0</inkml:trace>
  <inkml:trace contextRef="#ctx0" brushRef="#br0" timeOffset="45733.6048">10860 7799 0,'0'0'0,"0"0"15,0 0-15,0 0 0,15 21 16,-15-21-16,24 11 0,-24-11 16,35 7-16,-11-7 0,6-4 15,1-1-15,0-2 0,10-3 16,1 0-16,-5-2 0,-3 2 16,3-5-16,-6-3 0,-7 2 15,-4-1-15,-9 2 0,-7 1 16,-5 2-16,-3 1 0,-11 5 15,-9 3-15,-1 2 0,-3 1 0,-6 5 16,-5 5-16,2 2 0,0 4 16,-3 7-16,1 4 0,8 2 15,6 0-15,9 6 0,12 1 16,12-6-16,9-4 0,17-6 16,14-5-16,4-8 0,4-7 15,16-8-15,11-8 0,-12 2 0,-20 4 16,-15 4-16</inkml:trace>
  <inkml:trace contextRef="#ctx0" brushRef="#br0" timeOffset="46467.1391">11974 7708 0,'0'0'16,"-4"7"-16,0 2 0,-1 2 15,0 1-15,0 5 0,-2 2 0,2 6 16,1 0-16,5-5 0,5-3 16,2-3-16,0-1 0,7-3 15,3-4-15,3-5 0,3-2 16,4-5-16,2-4 0,-1 1 16,-2-4-16,1-1 0,-1-4 15,-4-1-15,-2 0 0,3-5 16,-3-2-16,-3 4 0,0 3 0,-4 2 15,-3 3-15,-4 5 0,-3 3 16,0 2-16,-2 3 0,-3 3 16,-2 4-16,-1 6 0,-1 5 15,0-2-15,2 2 0,-2 5 16,1 2-16,1-3 0,0-2 16,3-1-16,2-2 0,1-2 15,1-2-15,4-2 0,3-3 16,2-2-16,3-3 0,-3-3 15,1-4-15,0 0 0,-2-1 0,0-5 16,0-2-16,-1-1 0,-1 0 16,1-4-16,-2-1 0,-3 2 15,-1-1-15,-2 4 0,-1 2 16,0 4-16,0 1 0,0 4 16,0 0-16,1 3 0,3 3 0,1 0 15,3 2-15,0 0 0,1 0 16,5 0-16,4 1 15,3-3-15,3 1 0,6-3 0,5-1 16,-1-1-16,-1-2 0,12-2 16,1-3-16,-5-1 0,-4 0 15,1-3-15,-3 0 0,-6 1 16,-6 4-16,-8-6 0,-7 0 16,-5-2-16,-3 1 0,-7 0 15,-7 3-15,-4 2 0,-4 0 0,-6 6 16,-6 3-16,-3 2 0,-3 3 15,-9 6-15,-2 5 0,3-1 16,3 0-16,-1 9 0,6 3 16,7 0-16,5 0 0,9 3 15,9 1-15,5-4 0,7-6 16,11-2-16,9-2 0,8-4 16,7-3-16,15-8 0,12-7 15,-16 2-15,-13 0 0,-8 2 0</inkml:trace>
  <inkml:trace contextRef="#ctx0" brushRef="#br0" timeOffset="46717.3191">13497 7476 0,'0'0'16,"-10"10"-16,-3 5 0,-3 3 0,-3 2 15,-9 14-15,-7 15 16,3-4-16,2-2 0,3 5 0,7-4 16,6-5-16,7-7 0,10-8 15,7-4-15,9-7 0,6-4 16,13-10-16,8-6 0,-2-4 16,4-2-16,14-12 0,7-7 15,-17 7-15,-14 7 0,-9 4 0</inkml:trace>
  <inkml:trace contextRef="#ctx0" brushRef="#br0" timeOffset="46899.952">14210 7334 0,'0'0'0,"0"0"16,-26 15-16,7-3 0,-3 2 0,-14 15 16,-7 11-16,-8 7 15,3-1-15,-2 11 0,7 2 16,6 3-16,10-6 0,11-5 15,9-10-15,10-14 0,7-6 0,22-4 16,16-7-16,-18-2 0,-7-4 16,-7 0-16</inkml:trace>
  <inkml:trace contextRef="#ctx0" brushRef="#br0" timeOffset="47316.8626">15078 7587 0,'0'0'0,"0"0"0,0 0 16,0 0-16,0 0 0,0 0 0,-16-22 15,16 22-15,-28-11 0,11 5 16,-3 1-16,-2 2 0,-3 2 0,-2 2 16,-3 5-16,-10 3 15,0 1-15,-8 8 0,3 3 16,5 2-16,4 3 0,4 2 0,4 0 15,3 2-15,7-1 0,13-2 16,9 0-16,5-8 0,4-4 16,14-9-16,10-6 0,1-4 15,0-2-15,5-6 0,4-5 16,-2 0-16,0-1 0,2-7 16,-5-3-16,-6 3 0,-5 3 15,-4-1-15,-6 3 0,-7 5 0,-3 3 16,-4 5-16,-3 3 0,-4 4 15,0 0-15,-3 7 0,-2 6 16,-3 3-16,0 4 0,2 3 16,0 3-16,4-3 0,1-1 15,5 8-15,6 3 0,7-7 16,4-5-16,-5-5 0,-3-3 16,-3-3-16</inkml:trace>
  <inkml:trace contextRef="#ctx0" brushRef="#br0" timeOffset="47703.2377">15699 7604 0,'0'0'0,"0"0"15,0 0-15,-18-12 0,18 12 0,-24-6 16,6 6-16,-1 2 16,-3 2-16,-4 2 0,-1 4 15,-8 5-15,1 1 0,2 3 16,3 4-16,-4 3 0,5-2 0,8-1 15,8-1-15,8-3 0,5-3 16,9-5-16,7-5 16,7-7-16,6-4 0,7-6 0,5-1 15,5-8-15,-3-3 0,-1-3 16,0-4-16,1-5 0,-5 0 0,-5-3 16,-4-4-16,-6 5 15,-4 4-15,-4-5 0,-2 2 16,-7 12-16,-2 4 0,-4 7 0,-2 3 15,-3 5-15,-1 3 0,-7 10 16,-6 8-16,-1 1 0,-3 2 16,-2 12-16,-1 9 0,-1-1 15,1-1-15,-2 10 0,2 0 16,9-4-16,7-5 0,11-6 16,8-3-16,-2-7 0,-3-6 0,0-4 15</inkml:trace>
  <inkml:trace contextRef="#ctx0" brushRef="#br0" timeOffset="48034.9906">16118 7493 0,'0'0'16,"0"0"-16,0 0 0,-17 17 15,17-17-15,-18 28 0,7-8 16,0 3-16,-2 1 0,-1 6 0,1-1 15,4-1-15,4-1 0,3-4 16,6-2-16,2-5 0,3-3 16,7-6-16,6-3 0,0-4 15,1-1-15,7-6 0,1-3 16,-2-3-16,0-1 0,-3-5 16,-1-1-16,-4-2 0,-3 0 15,0-7-15,-3-3 0,-4 3 0,-3 2 16,-3 5-16,-4 3 15,-2 2-15,-2 2 16,-2 3-16,-3 6 0,2 1 0,-2 3 0,-1 2 16,0 4-16,3-1 0,0-1 0,2 0 15</inkml:trace>
  <inkml:trace contextRef="#ctx0" brushRef="#br0" timeOffset="48200.3956">16677 7556 0,'0'0'16,"0"0"-16,0 0 0,-8 23 0,2-9 16,-5 3-16,-4 3 0,1 2 15,0 0-15,-3 7 0,3-1 16,3-4-16,2-3 0,0-1 16,1-3-16,3-4 0</inkml:trace>
  <inkml:trace contextRef="#ctx0" brushRef="#br0" timeOffset="48350.8514">16540 7291 0,'0'0'0,"0"0"0,0 0 16,0 0-16,20 20 0,-20-20 15,29 25-15,-11-12 0,3-1 0,-2 0 16,-2-3-16,-3-1 0</inkml:trace>
  <inkml:trace contextRef="#ctx0" brushRef="#br0" timeOffset="48650.5964">17402 7454 0,'0'0'0,"0"0"0,0 0 16,0 0-16,0 0 0,-33-9 16,33 9-16,-39-1 0,14 2 0,-6 1 15,-4 2-15,1 2 0,0 4 16,-8 4-16,2 3 15,1 2-15,7-1 0,8 1 16,9-1-16,4 0 0,4-2 0,8 1 16,6-1-16,1-2 0,-1 0 15,1-1-15,0-2 0,-3-1 16,-1-1-16,-3 0 0,-2-1 16,-4 0-16,-2-2 0,-4 1 15,-6 2-15,1-1 0,-2-2 0,-1 0 16,-1-3-16,3 0 0,0 1 15,2-4-15,4-4 0,4 2 16,3-1-16,0 2 0,2-1 16,0 1-16</inkml:trace>
  <inkml:trace contextRef="#ctx0" brushRef="#br0" timeOffset="48933.7664">17108 7707 0,'0'0'0,"0"0"16,0 0-16,24 4 0,-9-1 15,1 0-15,3-2 0,3-1 16,2 0-16,9-1 0,0-1 0,3-2 15,0-3-15,7-2 0,-2-1 16,-4-3-16,-3-3 0,-5 1 16,-5 1-16,-5-1 0,-5 0 15,-5 0-15,-2-3 0,-8 0 16,-7 3-16,-4 2 0,-5 1 16,-4 4-16,-3 3 0,-1 1 15,-1 2-15,-1 5 0,-3 7 16,3 3-16,1 1 0,-2 8 15,-1 4-15,7-1 0,4-1 0,7 3 16,6 1-16,6-3 0,5-2 16,10 2-16,5-1 0,6-3 15,6 0-15,10-4 0,9-3 16,-6-1-16,-11-4 0,-10-2 16</inkml:trace>
  <inkml:trace contextRef="#ctx0" brushRef="#br0" timeOffset="49350.1022">18189 7555 0,'0'0'0,"0"0"0,0 0 15,-22-10-15,22 10 0,-28-5 16,5 5-16,-2 3 0,-1 2 16,-10 5-16,-2 4 0,4 2 15,2 1-15,-4 6 0,2 2 16,9-1-16,5-2 0,8-1 15,7 0-15,3-2 0,5-3 0,8-3 16,6 0-16,5-7 0,5-3 16,4-4-16,4-5 0,6-5 15,-3-3-15,2-5 0,0-4 16,-5-3-16,-3-1 0,1-11 16,-3-3-16,-6 3 0,-3 3 0,-3-2 15,-2-5-15,-3 7 0,-2 3 16,-2 9-16,-1 6 15,-4 6-15,0 3 0,-5 5 0,-4 3 16,-1 5-16,-2 8 0,-2 7 16,-1 8-16,-1 2 0,0 0 15,-3 5-15,-1 6 0,0-1 16,1 0-16,-2 5 0,4 0 16,3-3-16,4-1 0,5-4 15,3-6-15,0-7 0,-1-6 0,0-5 16</inkml:trace>
  <inkml:trace contextRef="#ctx0" brushRef="#br0" timeOffset="49603.9414">19264 7320 0,'0'0'0,"0"0"0,0 0 15,-23 26-15,23-26 0,-31 35 0,9-9 16,-1 3-16,-2 2 0,-5 11 16,-3 9-16,7-5 0,5-6 15,3 3-15,7-7 16,6-7-16,7-5 0,5-7 0,5-4 16,1-3-16,0-3 0,-1-5 15,-1-3-15,-6-3 0,-1-3 0,-2 1 16,0 2-16,-1-1 0</inkml:trace>
  <inkml:trace contextRef="#ctx0" brushRef="#br0" timeOffset="49750.8699">18838 7589 0,'0'0'0,"0"0"0,0 0 16,0 0-16,0 0 0,22-2 16,-22 2-16,41-6 0,-15 2 15,6 1-15,5 0 0,1 0 0,1 1 16,13 0-16,2-1 15,2 0-15,-11 1 0,-9 1 0</inkml:trace>
  <inkml:trace contextRef="#ctx0" brushRef="#br0" timeOffset="50067.0534">19477 7649 0,'0'0'16,"0"0"-16,0 0 0,-11 22 0,7-10 15,0 1-15,1 3 0,1-1 16,1 0-16,5 3 0,5-2 16,5-5-16,6-2 0,6-5 15,4-5-15,1-3 0,0-3 16,7-4-16,-2-2 0,-3-1 16,-3 1-16,-8-3 0,-4-1 15,-9 2-15,-4-2 0,-10 0 16,-6 0-16,-4 1 0,-4 2 0,-7 3 15,-6 2-15,-9 4 0,-1 5 16,1 2-16,2 5 0,6 1 16,5 2-16,8 2 0,7 2 15,7 0-15,8-1 0,15-1 16,13 1-16,-7-4 0,-4 0 0,-5-4 16</inkml:trace>
  <inkml:trace contextRef="#ctx0" brushRef="#br0" timeOffset="50517.2944">20712 7471 0,'0'0'0,"0"0"16,0 0-16,0 0 0,-30-1 0,30 1 15,-32 3-15,12 2 16,-2-1-16,-2 6 0,-2 2 15,-8 5-15,1 2 0,1 5 0,0 0 16,-1 6-16,6-2 0,6 0 16,7-2-16,6-2 0,7-5 15,10-4-15,7-3 0,6-5 16,4-5-16,9-6 0,9-6 16,8-7-16,-2-3 0,0-2 15,0-4-15,-1-5 0,-7 0 0,-8 1 16,-5-2-16,-7 2 0,-5 0 15,-3-8-15,-3 0 16,-6 9-16,-3 2 0,-1 3 0,-1 1 16,0 5-16,0 5 0,-1 4 15,-1 4-15,0 5 0,-1 3 16,-5 10-16,-3 6 0,-3 2 16,-3 4-16,-3 6 0,-2 7 15,4 1-15,1 0 0,2 4 16,0 3-16,3 1 0,3-6 0,8-8 15,5-3-15,-1-7 0,-1-7 16,-1-3-16</inkml:trace>
  <inkml:trace contextRef="#ctx0" brushRef="#br0" timeOffset="50853.6594">21281 7499 0,'0'0'0,"0"0"0,0 0 16,-29 25-16,15-12 0,-5 5 0,-3 3 16,-3 5-16,3 0 0,5 0 15,4 0-15,3 1 0,5-5 16,12-4-16,9-5 0,4-5 16,6-4-16,6-4 0,5-5 15,1-1-15,-1-2 0,6-5 16,-2-2-16,-9 0 0,-6 0 0,-7-2 15,-6-1-15,-4 0 0,-4 0 16,-11-1-16,-7 0 0,-4 3 16,-1 0-16,-7 4 0,-1 2 15,-3 4-15,0 4 0,0 3 16,0 2-16,6 5 0,5 2 16,7 1-16,6-1 0,8 0 15,7 0-15,15-3 0,13-4 16,-13 0-16,-5 0 0,-3-1 0</inkml:trace>
  <inkml:trace contextRef="#ctx0" brushRef="#br0" timeOffset="51134.1663">22452 7411 0,'0'0'0,"0"0"0,0 0 15,-40 5-15,20-1 0,-7 3 16,-8 1-16,-9 6 0,1 2 0,-5 4 15,3 1-15,6-1 0,6 0 16,6 2-16,11-2 0,8-4 16,7-5-16,7-1 0,6 0 15,2-2-15,4 2 0,0-1 16,1-1-16,-3 0 0,-4-1 16,-3 1-16,-3 1 0,-4 0 15,-3 0-15,-9 0 0,-7 1 16,-1 1-16,-1 0 0,-2-1 15,0 0-15,4-5 0,1-3 0,3-1 16,2 0-16,2 1 0</inkml:trace>
  <inkml:trace contextRef="#ctx0" brushRef="#br0" timeOffset="51384.2232">22759 7320 0,'0'0'0,"0"0"0,-17 12 0,3-2 16,0 1-16,-6 7 0,-4 6 15,-6 9-15,1 2 0,1 8 16,4-3-16,6-5 0,6-5 16,6 2-16,7-5 0,5-7 0,4-4 15,10-5-15,8-4 16,-3-3-16,-1 0 0,7-3 15,0-1-15,-6-1 0,-5-1 0,-5 0 16,-3 1-16,-2 0 0</inkml:trace>
  <inkml:trace contextRef="#ctx0" brushRef="#br0" timeOffset="51537.3146">22398 7558 0,'0'0'0,"0"0"0,25-4 15,-7 2-15,3-1 0,7 0 0,6 0 16,12-2-16,1 2 0,15-2 16,3 2-16,-6-3 0,-4-2 15,-3-1-15,-11 3 0,-10 1 0</inkml:trace>
  <inkml:trace contextRef="#ctx0" brushRef="#br0" timeOffset="51933.4052">23174 7231 0,'0'0'0,"0"0"0,0 0 16,-14 27-16,14-27 0,-24 31 16,5-7-16,-1 1 0,-3 3 0,-7 13 15,-3 3-15,-3 4 16,5-4-16,1 2 0,4-6 15,6-8-15,4-8 0,5-6 0,2-4 16,3-6-16,4-2 0,4-7 16,4-5-16,5 0 0,4-2 15,5-5-15,5-3 0,-2 0 16,-1 1-16,3-3 0,4-3 16,-3 0-16,0 1 0,2 2 15,-1 4-15,-5 5 0,-2 4 16,-3 6-16,1 5 0,-6 5 0,-4 2 15,-8 3-15,-5 3 16,0 3-16,-2 1 0,-1 0 0,1 2 16,-1 1-16,0-2 0,-4 8 15,-1-2-15,3-5 0,2-7 0,2-4 16</inkml:trace>
  <inkml:trace contextRef="#ctx0" brushRef="#br0" timeOffset="53469.4778">8029 8090 0,'0'0'0,"0"0"15,0 0-15,0 0 0,24 18 0,-24-18 16,22 24-16,-7-10 16,1 2-16,3 2 0,2 1 15,7 3-15,-1-1 0,-4-3 16,-4-3-16,-2-2 0</inkml:trace>
  <inkml:trace contextRef="#ctx0" brushRef="#br0" timeOffset="53650.7324">9072 8090 0,'0'0'0,"0"0"0,0 0 0,-23 3 15,23-3-15,-38 7 0,6 1 16,-3 3-16,-4 2 0,-20 7 15,-5 2-15,-11 5 0,5-1 0,-11 5 16,4 1-16,4 1 0,14-3 16,9-5-16,14-7 0,10-6 15</inkml:trace>
  <inkml:trace contextRef="#ctx0" brushRef="#br0" timeOffset="53834.3381">8340 8310 0,'0'0'15,"0"0"-15,0 0 0,0 0 0,0 0 16,11 29-16,-11-29 0,-8 32 16,2-10-16,-3 3 0,-1 4 15,-2 0-15,0-1 0,-5 7 16,1 0-16,1-2 0,2-4 0,0 2 16,2-7-16,3-4 0</inkml:trace>
  <inkml:trace contextRef="#ctx0" brushRef="#br0" timeOffset="54183.3861">8836 8354 0,'0'0'0,"0"0"0,0 0 15,-16 22-15,16-22 0,-19 33 16,8-12-16,2 0 0,1 2 0,2 2 15,2-2-15,6-2 0,1-2 16,10-9-16,8-6 0,3-2 16,4-5-16,10-4 0,4-4 15,-5-1-15,-2-2 0,4-7 16,-5 0-16,-8 2 0,-6-1 16,-10 0-16,-7-1 0,-5 2 15,-6 1-15,-6 2 0,-6 2 16,-3 2-16,-2 3 0,-4 5 15,-3 3-15,2 3 0,2 2 0,-1 2 16,1 2-16,6 1 0,5 0 0,10 5 16,9 1-16,8-3 15,6-6-15,-3 0 0,-5-3 16,-1 1-16</inkml:trace>
  <inkml:trace contextRef="#ctx0" brushRef="#br0" timeOffset="54516.9706">9544 8259 0,'0'0'0,"0"0"16,0 0-16,-24 20 0,24-20 15,-30 28-15,11-6 0,-1 2 16,-1 2-16,-5 5 0,5 1 16,-2 2-16,6-4 0,12-4 15,7-5-15,7-6 0,5-4 0,13-9 16,10-7-16,2-3 0,1 0 15,11-9-15,1-4 0,-5-1 16,-4-1-16,3-6 0,-8-1 16,-7 3-16,-6 1 0,-5 4 15,-4 2-15,-6 3 0,-4 4 16,-4 4-16,-3 4 0,-1 5 16,-1 3-16,-6 7 0,-3 4 15,-4 3-15,-1 1 0,-2 11 16,0 7-16,4-2 0,3-2 0,5 2 15,4 0-15,5-5 0,6-3 16,-3-7-16,0-3 0,-2-4 16</inkml:trace>
  <inkml:trace contextRef="#ctx0" brushRef="#br0" timeOffset="55084.8212">10510 8279 0,'0'0'16,"0"0"-16,0 0 0,0 0 0,-10 27 16,10-27-16,-22 34 0,9-14 15,-2 3-15,-1 2 0,-2 0 16,-3 6-16,1-1 0,1-6 16,3-2-16,-2-1 0,4-6 0,3-6 15,3-4-15,6-5 0,2-5 16,4-4-16,4-3 15,2-2-15,2-2 0,10-9 16,6-2-16,-1 1 0,2 1 0,3 2 16,3 1-16,4 0 0,-3 4 15,-4 8-15,-3 6 0,-3 3 16,-1 4-16,-4 4 0,-2 5 16,-5 3-16,-6 1 0,-3 6 15,-3 3-15,-3-3 0,-2 0 0,-3-3 16,0-2-16,-2 0 15,0-1-15,0-2 0,0 0 16,1-5-16,0-1 0,0-4 0,-1-2 16,3-3-16,2-2 0,4-4 15,5-3-15,1-2 0,3-1 16,9-7-16,7-4 0,8-5 0,1 1 16,7 0-16,5 1 15,7-1-15,-1 4 0,2 1 16,-6 4-16,-7 8 0,-6 6 0,-7 5 15,-5 2-15,-7 6 0,-6 2 16,-10 7-16,-6 2 0,-4-2 16,-3 2-16,-2 3 0,-3 3 15,0 1-15,-2 1 0,0-5 16,1-3-16,2-2 0,5-4 16,7-3-16,6-4 0,0-2 0,-1 0 15,0-1-15</inkml:trace>
  <inkml:trace contextRef="#ctx0" brushRef="#br0" timeOffset="55268.1919">11666 8329 0,'0'0'0,"0"0"16,0 0-16,-17 26 0,17-26 0,-26 28 15,7-8-15,1 1 16,-2 1-16,-5 3 0,-1 0 15,4-3-15,3-4 0,2-4 16,2-10-16,4 0 0,3-1 0,0-1 16</inkml:trace>
  <inkml:trace contextRef="#ctx0" brushRef="#br0" timeOffset="55433.6222">11664 8099 0,'0'0'0,"0"0"0,0 0 0,0 0 16,0 0-16,14 29 16,-14-29-16,10 32 0,-5-15 0,1 3 15,3 0-15,-1-1 0,-2-4 0,0 0 16</inkml:trace>
  <inkml:trace contextRef="#ctx0" brushRef="#br0" timeOffset="55852.0606">12295 8372 0,'0'0'15,"0"0"-15,0 0 0,0 0 16,10-16-16,-10 16 0,-2-16 0,-3 7 16,-4 2-16,-5 0 0,-6 2 15,-5 1-15,-5 2 0,-14 3 16,-5 5-16,3 3 0,1 2 0,-9 8 16,2 3-16,0 3 15,8 0-15,13 0 0,10-2 16,11-3-16,10-6 0,15-7 15,9-6-15,9-4 0,7-2 0,3-5 16,3-2-16,-4-2 0,-3-1 16,4-2-16,-3-1 0,-5 4 15,-4 0-15,-8 2 0,-5 2 16,-6 3-16,-3 1 0,-5 5 16,-1 3-16,-10 3 0,-4 2 0,-4 11 15,-4 8-15,1 0 16,-1 5-16,-6 13 0,-4 5 15,4-3-15,3-2 0,2 1 0,5-6 16,3-9-16,2-5 0,2-7 16,2-6-16,1-4 0,-1-4 15,-5-3-15,-3-1 0,-4-2 16,-1-2-16,-1-5 0,0-5 16,4 1-16,2-2 0,1-6 15,2-2-15,5-2 0,4-6 0,0 3 16,0 6-16,1 4 0</inkml:trace>
  <inkml:trace contextRef="#ctx0" brushRef="#br0" timeOffset="56234.4958">12653 8100 0,'0'0'15,"0"0"-15,-12 26 0,-3-6 0,-3 2 16,-9 13-16,-1 5 0,-7 9 15,1-2-15,0 1 0,4-6 16,7-8-16,5-8 0,5-4 16,3-4-16,4-5 0,2-5 15,6-6-15,2-3 0,4-1 16,4-2-16,2-5 0,2-3 16,-1-4-16,0 0 0,4-5 15,3 0-15,2 2 0,2-1 0,-3 2 16,-1 0-16,2 0 0,-2 4 15,-1 5-15,0 3 0,-5 6 16,-3 4-16,-4 6 0,-4 5 16,-4 2-16,-2 2 0,-4 5 15,-5 2-15,0-1 0,1 0 16,0 2-16,0-1 0,2-2 16,0-4-16,0 1 0,3-3 15,4-11-15,2-5 0,0 0 16,1 0-16,-3-2 0</inkml:trace>
  <inkml:trace contextRef="#ctx0" brushRef="#br0" timeOffset="56450.8402">13202 8142 0,'0'0'0,"0"0"15,-16 18-15,4-3 0,-2 2 0,-10 11 16,-5 5-16,3 1 0,1 2 15,0 5-15,3-1 0,2 0 16,6-6-16,8-6 0,7-5 16,9-6-16,7-3 0,8-10 15,8-4-15,4-2 0,2-2 16,-1-5-16,-1-4 0,-4-2 16,-2-2-16,-6 3 0,-7 3 0,-3 3 15</inkml:trace>
  <inkml:trace contextRef="#ctx0" brushRef="#br0" timeOffset="56616.8475">12884 8336 0,'0'0'0,"0"0"16,0 0-16,0 0 0,25-3 16,-25 3-16,42-7 0,-15 4 0,5 0 15,4-2-15,6 1 16,12-2-16,2 1 0,0 0 0,-11 0 15,-8 2-15</inkml:trace>
  <inkml:trace contextRef="#ctx0" brushRef="#br0" timeOffset="56901.9371">13985 8053 0,'0'0'0,"0"0"16,0 0-16,0 0 0,0 0 0,0 0 15,0 0-15,-32 18 16,32-18-16,-44 23 0,12-3 16,-1 2-16,-2 2 0,-9 13 15,-1 4-15,-2 9 0,6-2 0,5 8 16,9-5-16,12-6 0,8-5 15,15-1-15,10-5 0,9-9 16,4-5-16,7-7 0,5-4 16,-10-1-16,-8-3 0,-7-1 15</inkml:trace>
  <inkml:trace contextRef="#ctx0" brushRef="#br0" timeOffset="57500.5245">14312 8287 0,'0'0'0,"0"0"0,0 0 16,0 0-16,-21 23 0,21-23 15,-25 29-15,9-11 0,0 3 0,-1-2 16,2 3-16,-3 1 0,3-1 15,3-4-15,1-3 0,3-2 16,1-1-16,3-5 0,1-1 31,3-6-31,3-1 0,6-4 0,5-2 0,0-5 0,2-2 16,4-3-16,4-1 0,1-3 16,3 1-16,5-4 0,0 0 15,-2 4-15,-1 4 0,3 3 0,-4 4 16,-4 6-16,-5 2 0,-7 4 15,-2 6-15,-3 1 0,-3 1 16,-3 4-16,-2 6 0,-1 0 16,-1 1-16,-5-1 0,-3 1 15,3-4-15,0-1 0,-2-4 16,-1-1-16,3-3 0,-1-1 16,2-4-16,2 0 0,1-4 0,3 0 15,3-7-15,6-1 16,1-4-16,2-3 0,3-1 15,3-5-15,3 1 0,3 4 0,9-6 16,1 0-16,-1 4 0,1 3 16,3 2-16,-1 4 0,-5 5 15,-3 4-15,-5 4 0,-3 4 16,-5 1-16,-3 0 0,-6 8 16,-4 4-16,-3-1 0,-1 1 0,-3 2 15,0 1-15,0-3 0,1-2 16,2 2-16,1-5 15,1-3-15,0-5 0,0 0 0</inkml:trace>
  <inkml:trace contextRef="#ctx0" brushRef="#br0" timeOffset="57884.4972">15551 8286 0,'0'0'16,"0"0"-16,0 0 0,0 0 0,0 0 15,-23-7-15,23 7 0,-37 3 16,16 2-16,-6 4 0,-4 3 16,-1 2-16,-1 2 0,-7 8 15,1 3-15,-1 2 0,8-6 0,8-1 16,5-2-16,7-3 16,6-1-16,11-7 0,10-5 15,6-1-15,4-4 0,6-5 16,4-1-16,0-3 0,2-2 0,3-3 15,-1-3-15,-7 2 0,-6 1 16,-5 1-16,-3 0 0,-4 2 16,-3 2-16,-2-1 0,-2 1 15,-3 3-15,-2 3 0,1-1 16,-1 0-16,-1 4 0,-1 1 0,-1 3 16,-3 5-16,2-1 0,0 1 15,-1 5-15,-2 2 0,2 1 16,0 1-16,0 0 15,3 1-15,0-3 0,2-5 0,-1 0 16,0-2-16,0-2 0</inkml:trace>
  <inkml:trace contextRef="#ctx0" brushRef="#br0" timeOffset="58350.4935">15996 8163 0,'0'0'0,"0"0"0,0 0 16,0 0-16,0 0 0,0 0 16,-27 25-16,27-25 0,-27 29 0,10-10 15,-2 3-15,3 1 16,1-3-16,1 5 0,3 0 16,6-5-16,3-3 0,7-3 15,5-2-15,4-6 0,3-2 0,4-4 16,2-4-16,0-1 0,-1 0 15,9-5-15,1-1 0,-4-3 16,-1-3-16,-4 0 0,-2-1 16,-3 3-16,-4 2 0,-2 3 15,-3 3-15,-1 1 0,-3 4 0,-4 3 16,-2 6-16,-2 4 16,-2 3-16,-3 4 0,-7 6 15,-2 7-15,-1 3 0,0 3 16,0 2-16,1 0 0,3 0 0,-3 0 15,2-7-15,2-6 0,0-6 16,2-3-16,3-2 0,-5-6 16,0-3-16,-4-3 0,-4-3 15,2-3-15,-1 0 0,-5-2 16,-5-2-16,3-1 0,3-2 16,-3-6-16,0-4 0,6-2 0,6 0 15,3 6-15,2 2 0,2 4 16</inkml:trace>
  <inkml:trace contextRef="#ctx0" brushRef="#br0" timeOffset="58553.5107">16629 8157 0,'0'0'15,"6"7"-15,1 4 0,-1 3 0,1 3 16,1 6-16,-2 4 15,0 1-15,-3 0 0,-2 6 0,-3 1 16,-4-6-16,-2-4 0,-10-2 16,-6 0-16,1-3 0,0 1 15,-4-7-15,-5-3 0,5-1 16,7-3-16,2-1 0</inkml:trace>
  <inkml:trace contextRef="#ctx0" brushRef="#br0" timeOffset="59016.7673">17359 8237 0,'0'0'15,"0"0"-15,0 0 0,0 0 16,0 0-16,0 0 0,-18-19 0,18 19 15,-26-7-15,26 7 0,-38-4 16,13 5-16,-1 1 0,-2 4 16,0 3-16,-6 5 15,2 3-15,2 1 0,2 2 0,1 2 16,5 0-16,7-2 0,8 0 16,7-2-16,5-3 0,6-4 15,6-2-15,6-7 0,4-3 16,3-3-16,3-2 0,-1-2 15,0 0-15,1-6 0,-3 0 16,-5-1-16,-3-1 0,-1 0 0,-2-2 16,-3 4-16,-3 1 0,-3 4 15,-3 3-15,-1 2 0,-2 1 16,-4 3-16,0-3 0,-3 6 16,-3 3-16,1 2 0,-2 4 15,2 3-15,-1 0 0,2 1 16,1 1-16,0 2 0,3 1 0,5 2 15,4-1-15,5-6 16,5-1-16,-4-4 0,-3-2 0,-2-1 16</inkml:trace>
  <inkml:trace contextRef="#ctx0" brushRef="#br0" timeOffset="59304.7716">18004 8159 0,'0'0'0,"0"0"15,0 0-15,-17-13 0,17 13 0,-29-5 16,8 6-16,-2 2 0,-1 3 16,-1 0-16,2 1 0,-2 4 15,3 2-15,6 0 0,8 1 16,5-1-16,9-2 0,3 3 16,3 0-16,4 1 0,4-1 0,3 2 15,-1-4-15,-4 2 16,-4-1-16,-4-2 0,-2-2 15,-6 1-15,-3 0 0,-7-1 16,-4 3-16,-1-2 0,-2-1 0,-1-2 16,0 1-16,-3-1 0,2-2 15,5-3-15,4-3 0,3 0 16,1 1-16,-1-1 0</inkml:trace>
  <inkml:trace contextRef="#ctx0" brushRef="#br0" timeOffset="60051.0233">18449 8147 0,'0'0'0,"0"0"0,0 0 16,-4 27-16,4-27 0,-6 29 16,1-11-16,1 0 0,1 1 15,-1 4-15,2-4 0,1 1 16,1-2-16,2-3 0,1 0 15,2-4-15,0-5 0,2 0 16,1-2-16,-1-4 0,1-4 0,1-2 16,2-3-16,0 1 0,0-2 15,0-1-15,1-1 0,0-3 16,-1-2-16,-1 2 0,-1 1 16,-1 1-16,-2 2 0,0 3 15,-1 2-15,1 2 0,-2 3 16,1 3-16,-1 4 0,-1 1 0,1 3 15,-1 2-15,1 3 16,1-1-16,-1 1 0,3-2 16,1 1-16,2-2 0,1 1 0,0-1 15,1-1-15,1-3 0,0-3 16,0-2-16,1-3 0,-2-1 16,0-2-16,-1-3 0,-1-4 15,-2-1-15,-2-2 0,-1-1 16,-3 0-16,-1-2 0,0 1 0,0-1 15,0 0-15,0 2 0,0 2 16,0 2-16,1 2 16,-1 1-16,1 4 0,2 3 0,2 2 15,3 2-15,3 0 0,1 0 16,2 2-16,4-1 0,2 1 16,3-2-16,4-2 0,2 1 15,2-2-15,1-1 0,1 0 16,5-4-16,-4 0 0,-2-1 15,-3 0-15,-5-3 0,-3 0 0,-5-3 16,-5-2-16,-6-1 0,-2 1 16,-5 0-16,-3 1 0,-3 0 15,-5 0-15,-1 4 0,-1 3 16,-4 2-16,-2 1 0,-1 3 16,-2 3-16,1 4 0,1 4 0,-2 3 15,-2 4-15,2 2 16,2 2-16,3 1 0,4 2 15,4-3-15,2-1 0,7 4 16,5 0-16,7-5 0,6-3 0,4-7 16,5-4-16,6-6 0,5-3 15,-3-1-15,-8 0 0,-5 1 16</inkml:trace>
  <inkml:trace contextRef="#ctx0" brushRef="#br0" timeOffset="60283.8389">19860 7999 0,'0'0'0,"0"0"15,0 0-15,0 0 0,-28 23 0,28-23 0,-26 32 16,9-12-16,-2 2 0,0 3 16,-1 3-16,-2 6 0,4 0 0,5-5 15,3-3-15,2 3 16,6-4-16,6-4 0,7-3 15,6-7-15,4-4 0,6-6 16,7-3-16,0-4 0,1-2 0,2-7 16,3-4-16,-2 1 0,-9 4 15,-5 4-15</inkml:trace>
  <inkml:trace contextRef="#ctx0" brushRef="#br0" timeOffset="60450.8576">20360 7962 0,'0'0'16,"0"0"-16,0 0 0,0 0 15,-21 17-15,21-17 0,-26 28 0,9-9 16,0 4-16,-2 2 0,0 2 16,-3 8-16,2 0 0,5 1 15,3-1-15,4 4 0,5-3 16,9-6-16,9-3 0,-3-5 16,-3-4-16,-2-3 0</inkml:trace>
  <inkml:trace contextRef="#ctx0" brushRef="#br0" timeOffset="60883.8358">21158 8203 0,'0'0'0,"0"0"0,0 0 16,0 0-16,-17-17 0,17 17 15,-26-6-15,8 4 0,-4 0 0,-3 3 16,0 3-16,-3 1 15,-1 2-15,-8 4 0,2 2 16,4 2-16,4 0 0,-1 5 16,6-1-16,5-2 0,6-2 0,6-1 15,5 0-15,9-3 0,7-1 16,6-6-16,6-3 0,4-3 16,4-3-16,2-4 0,0-4 15,0-1-15,-2-1 0,4-4 16,-4-2-16,-4-3 0,-3-2 0,-4-2 15,-2-1-15,-3 1 0,-2 2 16,-4 1-16,-2 1 16,-3 4-16,-1 2 0,-4 2 0,-2 4 15,1 3-15,-1 3 0,-2 6 16,-2 4-16,-3 5 0,-2 4 16,-4 7-16,-4 5 0,1 4 15,0 4-15,-2 3 0,1 3 16,-2 7-16,2-2 0,4-1 15,2 1-15,6-9 0,4-3 0,0-6 16,0-5-16,-1-5 0</inkml:trace>
  <inkml:trace contextRef="#ctx0" brushRef="#br0" timeOffset="61233.6397">21803 8185 0,'0'0'15,"0"0"-15,0 0 0,0 0 0,-24 3 16,24-3-16,-32 16 0,13-4 16,0 2-16,-1 2 0,1 3 15,4-1-15,1-1 0,4 5 16,6-2-16,7-3 0,7-2 16,7-3-16,5-3 0,3-4 15,4-2-15,7 0 0,2-3 16,-4-3-16,-2-1 0,-5-3 15,-3-2-15,-6 0 0,-2-2 0,-6-2 16,-5-2-16,-6 1 0,-4-1 16,-8-1-16,-3-2 0,-3 3 15,-2 1-15,-5 2 0,-5 2 16,1 3-16,1 3 0,-3 3 16,4 2-16,5 0 0,4 1 15,10 3-15,9 4 0,6-3 16,5-1-16,-3-1 0,0-1 0,-2 0 15</inkml:trace>
  <inkml:trace contextRef="#ctx0" brushRef="#br0" timeOffset="61533.8642">22694 8065 0,'0'0'16,"0"0"-16,0 0 0,0 0 15,-31 7-15,18-4 0,-2 3 0,1 1 16,2 2-16,2 2 0,3 4 16,0 2-16,3 0 0,5 0 15,4 1-15,4 0 0,2 0 16,-1 0-16,0 0 0,-1-3 16,-2 0-16,-1-2 0,-2 0 15,-3-2-15,-1-1 0,-6 1 16,-5-1-16,-5-1 0,-2-1 0,-2-2 15,-2 1-15,0-3 0,-1-4 16,2 0-16,1-1 16,3-4-16,7-1 0,4 2 0,0 0 15,1 2-15</inkml:trace>
  <inkml:trace contextRef="#ctx0" brushRef="#br0" timeOffset="61750.865">23121 8049 0,'0'0'16,"0"0"-16,0 0 0,-15 24 0,15-24 16,-24 30-16,9-10 0,-2 1 15,0 3-15,-4 5 0,2 1 16,5-3-16,3-2 0,5-1 16,4-2-16,5-2 0,5-2 15,7-1-15,5-4 0,1-3 16,1-2-16,-2-4 0,-1-3 15,-4 0-15,-3 0 0,-2-1 0</inkml:trace>
  <inkml:trace contextRef="#ctx0" brushRef="#br0" timeOffset="61902.8587">22878 8270 0,'0'0'16,"0"0"-16,26-3 0,-8 2 0,4 1 15,4-1-15,1 0 16,11 0-16,1-1 0,7 0 16,-4 0-16,-8 1 0,-7 0 0,-5 0 15</inkml:trace>
  <inkml:trace contextRef="#ctx0" brushRef="#br0" timeOffset="62316.8635">23532 7983 0,'0'0'0,"0"0"15,0 0-15,0 0 0,-11 23 0,11-23 16,-15 27-16,2-9 0,-2 5 0,-3 2 16,0 0-16,0 2 0,1 1 15,-1 4-15,1-1 16,0 2-16,2-4 0,4-7 0,2-5 15,3-3-15,0-1 0,4-5 16,2-3-16,2-1 0,2-2 16,1-2-16,4-3 0,1-1 15,1-3-15,3-3 0,3-2 16,-1-1-16,1-2 0,1 2 16,2 1-16,0 2 0,0 3 0,4 1 15,-1 3-15,-3 0 0,-2 2 16,-4 1-16,-3 4 0,-3 3 15,-2 1-15,-3 4 0,-2 1 16,-2 2-16,-4 0 0,0 0 16,-2 1-16,2 0 0,-1 0 0,0-1 15,-1 1-15,2-1 0,1-3 16,1-1-16,1-3 16,-1 0-16</inkml:trace>
  <inkml:trace contextRef="#ctx0" brushRef="#br0" timeOffset="62458.865">23841 8464 0,'0'0'0,"0"0"16,0 0-16,0 0 0,-12 19 0,12-19 15,0 0-15,0 0 0</inkml:trace>
  <inkml:trace contextRef="#ctx0" brushRef="#br0" timeOffset="66150.8852">24127 7454 0,'0'0'16,"0"0"-16,0 0 0,0 0 0,0 0 16,0 0-16,0 0 15,24 4-15,-24-4 0,30 12 0,-6-4 16,0-1-16,2 0 0,4 1 15,4 2-15,8 4 0,-2 0 16,7 2-16,1 0 0,-7-3 16,-2 0-16,2 5 0,-6 1 15,-6-1-15,-6-1 0,-8 6 16,-5 3-16,-5 2 0,-5 3 16,-17 9-16,-11 8 0,-4-3 15,-2-2-15,-9 12 0,-1 4 16,-2-7-16,-1-6 0,-2 4 0,7-3 15,6-9-15,3-9 0,-2-3 16,9-12-16,15-8 0,3-1 16,3-3-16</inkml:trace>
  <inkml:trace contextRef="#ctx0" brushRef="#br0" timeOffset="66419.3432">25159 7625 0,'0'0'16,"0"0"-16,0 0 0,30 0 0,-30 0 15,34 4-15,-7-5 0,2 1 16,3 1-16,18-3 0,6-1 15,-1-1-15,0-2 0,14-1 16,9 0-16,-8 0 0,-9-3 16,2 3-16,-8 1 0,-13 1 15,-10 1-15,-9 2 0,-5 0 16,-5 1-16</inkml:trace>
  <inkml:trace contextRef="#ctx0" brushRef="#br0" timeOffset="66617.4517">25755 7638 0,'0'0'0,"0"0"0,0 0 15,-13 23-15,13-23 0,-18 26 16,3-6-16,0 1 0,-2 3 0,-6 7 16,-2 3-16,1-2 0,1-2 15,-2 4-15,3-2 0,5-8 16,1-5-16,4-3 0,2-3 15,2-3-15</inkml:trace>
  <inkml:trace contextRef="#ctx0" brushRef="#br0" timeOffset="66786.2728">25755 7764 0,'0'0'0,"0"0"0,0 0 15,0 0-15,0 0 0,0 0 0,15 19 16,-15-19-16,0 0 0,7 33 15,-7-33-15,-1 30 0,-1-13 16,2 0-16,0-1 0,2-1 16,0-1-16,-1-1 15,0-3-15,0 0 0</inkml:trace>
  <inkml:trace contextRef="#ctx0" brushRef="#br0" timeOffset="66957.8109">25951 7811 0,'0'0'0,"0"0"16,0 0-16,0 0 0,17 15 16,-17-15-16,17 17 0,-17-17 0,18 17 15,-11-9-15,1 2 16,-1 0-16,-1-1 0,0-2 16,-1-1-16,0-2 0,-3-3 0,0 2 15,0-2-15,1 0 0</inkml:trace>
  <inkml:trace contextRef="#ctx0" brushRef="#br0" timeOffset="67218.0463">25218 7871 0,'0'0'0,"0"0"0,0 0 16,4 29-16,-4-29 0,10 31 0,-1-13 15,3 2-15,3-1 0,13 8 16,6-2-16,3-1 0,0-4 0,17-1 16,6-4-16,7-3 15,-3-3-15,14-5 0,3-5 16,-13-3-16,-9-3 0,8-3 16,-4-3-16,-12-3 0,-9-2 0,4-2 15,-14 5-15,-10 5 0</inkml:trace>
  <inkml:trace contextRef="#ctx0" brushRef="#br0" timeOffset="67385.4981">26479 7436 0,'0'0'16,"0"0"-16,0 0 0,0 0 0,0 0 15,8 27-15,-8-27 16,-3 30-16,3-30 0,-3 42 0,0-18 15,-1 0-15,1-1 0,0 3 16,0-5-16,0-3 0</inkml:trace>
  <inkml:trace contextRef="#ctx0" brushRef="#br0" timeOffset="67650.4438">26448 7501 0,'0'0'0,"0"0"15,20-9-15,-7 3 0,0 2 0,7-1 16,6-2-16,6 1 16,-3 3-16,3 2 0,1 1 15,5 3-15,-3 1 0,-5 1 16,-4 3-16,-4 0 0,-2 2 0,-5 3 16,-4 2-16,-5-1 0,-3 2 15,-3 0-15,-3 1 0,-3 0 16,-3-1-16,-7 1 0,-4 0 15,2-2-15,-1-2 0,-4-1 16,-4-2-16,5-3 0,5 0 0,2-2 16</inkml:trace>
  <inkml:trace contextRef="#ctx0" brushRef="#br0" timeOffset="67790.1561">26562 7554 0,'0'0'0,"0"0"0,0 0 0,25-4 15,-25 4-15,25 0 0,-9 2 16,-1 0-16,0 2 0,-1 2 16,0 0-16,-1-2 0,0 0 0,-4 0 15,0-1-15,-1 0 0</inkml:trace>
  <inkml:trace contextRef="#ctx0" brushRef="#br0" timeOffset="67950.547">26386 7754 0,'0'0'0,"0"0"16,0 0-16,0 0 0,26-6 16,-26 6-16,38-10 0,-11 5 15,2 0-15,3-1 0,4 2 16,8-4-16,-1 0 0,10 1 0,-3 1 16,-8 0-16,-7 2 0,-8 0 15</inkml:trace>
  <inkml:trace contextRef="#ctx0" brushRef="#br0" timeOffset="68135.0808">26368 7871 0,'0'0'16,"0"0"-16,0 0 0,28-11 0,-28 11 15,39-10-15,-12 4 0,1-1 16,1-1-16,9 0 0,1 0 15,-1 1-15,1 3 0,0-2 16,-7 2-16,-7 0 0</inkml:trace>
  <inkml:trace contextRef="#ctx0" brushRef="#br0" timeOffset="68517.285">26719 7874 0,'0'0'0,"0"0"0,0 0 15,-6 20-15,6-20 0,-7 24 0,4-8 16,-1 0-16,1-1 0,2 1 16,2 1-16,2-5 0,2-2 15,4-1-15,3-2 0,2-3 0,4 0 16,-1-5-16,3-4 16,-2-1-16,-1 0 0,-1-2 0,-2 1 15,-2 0-15,-2 0 0,-4-2 16,-5 0-16,-2 1 0,-2-2 15,-9 3-15,-4 2 0,-3 1 16,-2 1-16,-6 3 0,-5 4 16,-7 4-16,2 3 0,-3 1 15,-1 1-15,5 1 0,4-1 0,1 6 16,8 1-16,6-2 16,6 0-16,8-2 0,6 0 0,7-2 15,6-3-15,9-2 0,9-2 16,3-1-16,1-2 0,8-1 15,7-3-15,-1-2 0,-1 1 16,-6-1-16,-12 1 0,-8 0 16</inkml:trace>
  <inkml:trace contextRef="#ctx0" brushRef="#br0" timeOffset="68688.0025">27387 7767 0,'0'0'0,"0"0"0,0 0 0,0 0 0,0 0 15,21 5-15,-21-5 16,22 6-16,-22-6 0,21 5 16,-21-5-16,0 0 0</inkml:trace>
  <inkml:trace contextRef="#ctx0" brushRef="#br0" timeOffset="68841.74">27810 7787 0,'0'0'0,"0"0"0,0 0 0,0 0 16,26 8-16,-26-8 0,20 4 0,-7-3 15,1-2-15,0 0 0,-3 0 16,-1 1-16</inkml:trace>
  <inkml:trace contextRef="#ctx0" brushRef="#br0" timeOffset="68973.1254">28174 7793 0,'0'0'15,"0"0"-15,0 0 0,0 0 0,0 0 16,0 0-16,0 0 0,0 0 16,27 6-16,-27-6 0,0 0 15,23 4-15,-23-4 0,21-3 16,-21 3-16,0 0 0</inkml:trace>
  <inkml:trace contextRef="#ctx0" brushRef="#br0" timeOffset="69073.6224">28506 7759 0,'0'0'0,"0"0"0,0 0 15,0 0-15,0 0 0,32 6 16,-32-6-16,22 12 0,-22-12 16,19 12-16,-11-7 0,-2 0 15</inkml:trace>
  <inkml:trace contextRef="#ctx0" brushRef="#br0" timeOffset="69298.7091">28911 7472 0,'0'0'16,"0"0"-16,0 0 0,0 0 0,0 0 16,26 18-16,-26-18 15,15 20-15,-15-20 0,12 25 16,-8-15-16,1-1 0</inkml:trace>
  <inkml:trace contextRef="#ctx0" brushRef="#br0" timeOffset="69533.9088">29366 7459 0,'0'0'0,"0"0"0,0 0 16,0 0-16,-13 23 0,13-23 16,-23 36-16,7-14 0,-1 2 0,-3 4 15,-2 2-15,-7 8 0,1-2 16,-9 9-16,0 0 0,5-4 15,4-4-15,-8 5 0,-3-5 16,5-5-16,3-8 0,-2 2 16,3-5-16,10-7 0,5-3 0,3-3 15</inkml:trace>
  <inkml:trace contextRef="#ctx0" brushRef="#br0" timeOffset="69817.4049">28905 7777 0,'0'0'0,"11"-3"16,7-1-16,3 0 0,2 1 0,15-4 16,12-1-16,-3 2 15,-3 3-15,10 1 0,1 3 16,-9 0-16,-7 0 0,-5 7 16,-3 4-16,-7 2 0,-5-1 0,-7 6 15,-4 4-15,-6 2 0,-5 0 0,-6 5 16,-4 3-16,-4-4 15,-3-1-15,-1 0 0,-1 0 16,2-4-16,3-4 0,-6-1 16,-3-2-16,6-6 0,2-4 15,0-4-15,3-3 0,0-9 16,2-3-16,3 2 0,2 2 0,2 3 16</inkml:trace>
  <inkml:trace contextRef="#ctx0" brushRef="#br0" timeOffset="69933.7325">29158 7912 0,'0'0'0,"0"0"0,0 0 0,0 0 16,26 3-16,-26-3 0,28 7 16,-28-7-16,31 11 0,-11-6 15,2-1-15,0 1 0,0-2 0,-3 0 16,-3 0-16,-2-1 0</inkml:trace>
  <inkml:trace contextRef="#ctx0" brushRef="#br0" timeOffset="70217.7068">30189 7463 0,'0'0'16,"0"0"-16,0 0 0,-19 22 0,19-22 15,-29 37-15,6-10 0,1 1 16,1 2-16,-5 13 15,1 3-15,2 5 0,6-4 0,3 3 16,8-5-16,2-7 0,3-7 16,6-4-16,3-7 0,1-3 15,4-2-15,3-3 0,3-1 16,-3 0-16,-1 0 0,-3-5 16,0-3-16,-3-3 0,-1-2 0,-3 1 15,1-1-15,-2 1 0</inkml:trace>
  <inkml:trace contextRef="#ctx0" brushRef="#br0" timeOffset="70400.9886">30232 7792 0,'0'0'0,"0"0"16,0 0-16,-25 21 0,25-21 15,-27 29-15,8-9 0,-2 2 16,-2 0-16,-7 9 0,2 2 15,-7 1-15,1-3 0,2-3 16,1-3-16,5-6 0,4-3 0,1-1 16,4-5-16,4-1 15</inkml:trace>
  <inkml:trace contextRef="#ctx0" brushRef="#br0" timeOffset="70567.5905">29714 7844 0,'0'0'0,"0"0"0,0 0 16,0 0-16,29-15 0,-29 15 16,41-13-16,-17 5 0,2 3 15,3-3-15,6 1 0,10-2 0,0 1 16,0 0-16,-8 0 16,-8 2-16</inkml:trace>
  <inkml:trace contextRef="#ctx0" brushRef="#br0" timeOffset="70951.0853">30523 7623 0,'0'0'16,"0"0"-16,0 0 0,26 8 0,-26-8 16,24 9-16,-8-5 0,0 1 15,2-2-15,-1 1 0,-2 2 16,2 0-16,-3 0 0,-5 2 15,-6 1-15,-5 2 0,-6 0 0,-6 2 16,-6 2-16,0 0 16,0 0-16,0 0 0,-1-1 15,1 3-15,3-2 0,6 0 16,3 0-16,4-2 0,3 0 0,6 0 16,7 0-16,-2-2 15,1-2-15,1 0 0,2 0 0,-1 0 16,-1 1-16,0 0 0,-2-3 15,-3 2-15,-1 1 0,-2 1 16,-4 0-16,-3 0 0,-1 0 0,-4 0 16,-3 1-16,-2-1 15,-2 1-15,-5 1 0,-5 1 16,0-2-16,-2-1 0,-1 0 0,6-1 16,4-3-16</inkml:trace>
  <inkml:trace contextRef="#ctx0" brushRef="#br0" timeOffset="71090.422">30362 7945 0,'0'0'0,"10"-4"0,6-2 15,4 0-15,3-2 0,14 0 16,5-1-16,8-2 0,1-1 0,4 3 16,5 1-16,6 1 15,-3 0-15,-7 2 0,-14 0 0,-10 1 16</inkml:trace>
  <inkml:trace contextRef="#ctx0" brushRef="#br0" timeOffset="71240.0781">31548 7962 0,'0'0'0,"0"0"0,0 0 16,-24 12-16,24-12 0,-31 14 15,31-14-15,-24 11 0</inkml:trace>
  <inkml:trace contextRef="#ctx0" brushRef="#br0" timeOffset="81734.1113">16600 5948 0,'0'0'16,"0"0"-16,0 0 0,0 0 0,25-5 16,-25 5-16,27 2 0,-27-2 15,38 10-15,-14-4 0,4 0 16,4 1-16,3 2 0,17 0 16,4-2-16,17 0 0,2-1 0,20 0 15,3-2-15,15 1 0,0-3 16,15 0-16,-3-1 15,52-4-15,-14 1 0,-6-3 0,-5 0 16,-9 3-16,-6 1 0,-1-1 16,1-3-16,-8 2 0,-4 0 15,2 2-15,1 1 0,-8-1 16,-8 1-16,-4-4 0,-2-3 16,-7 2-16,-3 0 0,-4-3 15,-3-3-15,-9-2 0,-5 1 0,-5-1 16,-5 2-16,-6-4 0,-1-5 15,-13 1-15,-8-2 0,-5-1 16,-3 1-16,-7-7 0,-5-2 16,-10-1-16,-5 1 0,-5-4 15,-5-3-15,-13-1 0,-7-1 16,-9-2-16,-4-2 0,-11 1 16,-6 0-16,-11 1 0,-9-2 15,-5 6-15,-3 2 0,-15-7 16,-11-5-16,-5 10 0,-4 8 0,-12 1 15,-8 3-15,3 2 0,3 3 16,-14 4-16,-7 1 0,-1 6 16,1 4-16,-7 2 0,-6 4 15,5 7-15,3 5 0,-5 6 16,-1 7-16,7 1 0,8 2 16,-5 10-16,-3 7 0,12 3 0,5 2 15,12 10-15,9 6 16,18-1-16,15 1 0,18-1 15,14-1-15,22 3 0,15 3 0,17-7 16,12-1-16,17-12 0,11-5 16,18-1-16,14-2 0,6-9 15,5-7-15,13-10 0,9-5 16,6-6-16,6-3 0,9-6 16,7-4-16,1-4 0,-1-1 0,5-3 15,4 0-15,-44 4 16,-30 4-16,-20 2 0</inkml:trace>
  <inkml:trace contextRef="#ctx0" brushRef="#br0" timeOffset="82118.8571">21056 4963 0,'0'0'0,"0"0"0,23-5 0,-23 5 16,31-5-16,-5 0 0,10-1 16,11-1-16,3 0 0,17-3 15,3-2-15,-7 1 0,-5 4 0,8-3 16,5 0-16,-14 3 0,-12 1 15,-11 1-15,-9 1 0,-6 1 16</inkml:trace>
  <inkml:trace contextRef="#ctx0" brushRef="#br0" timeOffset="82300.2416">21206 5056 0,'0'0'0,"0"0"15,0 0-15,0 21 0,0-21 0,0 23 16,0-23-16,1 29 16,0-14-16,0 1 0,0 2 15,0-4-15,0-2 0,1 1 16,-1-2-16,-1-1 0</inkml:trace>
  <inkml:trace contextRef="#ctx0" brushRef="#br0" timeOffset="82568.2321">21191 5140 0,'0'0'0,"0"0"0,0 0 0,0 0 16,20-23-16,-20 23 0,29-15 16,-11 9-16,0 1 0,3-1 15,1 2-15,5 0 0,-3 1 0,-3 3 16,-2 3-16,-7 1 16,-4 1-16,-11 4 0,-7 5 15,-5 0-15,-4 4 0,-6 1 0,-6 3 16,-7 5-16,-1 0 0,-3 1 15,5-5-15,8-4 0,7-2 16,6-4-16,6-1 0,8-7 16,7-2-16,11-5 0,11-2 15,2-5-15,6-1 0,8-3 16,2 1-16,-10 2 0,-7 2 0,-6 3 16</inkml:trace>
  <inkml:trace contextRef="#ctx0" brushRef="#br0" timeOffset="82767.5493">21096 5489 0,'0'0'0,"0"0"15,0 0-15,0 0 0,0 0 0,32-6 16,-32 6-16,44-15 0,-17 4 16,6-3-16,5-3 0,8-5 15,-1 2-15,10-9 0,1-1 16,-9 3-16,-6 0 0,-2-3 15,-7 0-15,-7 1 0,-8 3 16,-2 4-16,-4 5 0,-3 4 16</inkml:trace>
  <inkml:trace contextRef="#ctx0" brushRef="#br0" timeOffset="83000.3775">21460 4702 0,'0'0'0,"0"0"0,0 0 16,0 0-16,0 0 0,0 0 0,0 0 15,7 33-15,-7-33 0,7 41 16,-3-12-16,1 3 0,-1 4 16,4 14-16,2 2 0,1-4 0,0-3 15,7 9-15,4-3 16,4 2-16,-1-9 0,1-8 16,-1-6-16,-2-5 0,-2-7 0,1-6 15,1-4-15,-3-7 0,-2-5 16,-4-4-16,-2-6 0,-3 0 15,-4-3-15,0 4 0,-1 4 16,0 0-16</inkml:trace>
  <inkml:trace contextRef="#ctx0" brushRef="#br0" timeOffset="83184.6857">21863 4984 0,'0'0'0,"0"0"0,0 0 16,-19 14-16,19-14 0,-24 26 0,5-6 15,-2 2-15,-1 3 0,-9 12 16,-2 3-16,1-1 0,2-1 15,-5 5-15,3-3 0,0 0 16,7-7-16,6-9 0,5-7 16,4-6-16,3-6 0,7-9 15,6-8-15,2-2 0,0-5 0,0 3 16,-2 3-16,-1 3 0</inkml:trace>
  <inkml:trace contextRef="#ctx0" brushRef="#br0" timeOffset="83335.5457">21855 4624 0,'0'0'0,"0"0"0,0 0 15,0 0-15,0 0 0,21 26 16,-21-26-16,18 30 0,-9-12 0,-1 2 16,2 0-16,-1-2 0,-1-3 15,-2-1-15</inkml:trace>
  <inkml:trace contextRef="#ctx0" brushRef="#br0" timeOffset="83500.7217">22076 4892 0,'0'0'0,"0"0"0,22-4 16,-8 0-16,1 0 0,8-1 16,3 0-16,6-3 0,-1 0 0,2 0 15,1 3-15,4-2 16,-6 0-16,-7 1 0,-4 1 0,-6 3 15,-3 1-15,-3-1 0,-1 1 16,-1 1-16</inkml:trace>
  <inkml:trace contextRef="#ctx0" brushRef="#br0" timeOffset="83684.5938">22327 4705 0,'0'0'0,"0"0"15,0 0-15,0 0 0,0 0 0,0 0 16,0 0-16,-8 30 0,8-30 15,-7 25-15,7-25 0,-13 35 16,7-16-16,-2 2 0,0 1 16,2 1-16,0 0 0,-1 13 15,-2 3-15,1-4 0,1-7 0,2-4 16</inkml:trace>
  <inkml:trace contextRef="#ctx0" brushRef="#br0" timeOffset="83850.8562">21959 5114 0,'0'0'0,"0"0"15,0 0-15,0 0 0,0 0 16,24-16-16,-24 16 0,38-15 16,-13 6-16,7 1 0,5-2 15,2 1-15,1 0 0,13-2 16,1 1-16,8-1 0,-2 1 16,3-2-16,-7 2 0,-11 0 0,-8 2 15,-9 1-15,-6 3 0,-4-1 16</inkml:trace>
  <inkml:trace contextRef="#ctx0" brushRef="#br0" timeOffset="84053.0446">22699 4703 0,'0'0'0,"0"0"16,0 0-16,0 0 0,-21 18 0,21-18 15,-35 31-15,13-13 0,-1 3 16,-5 5-16,-6 7 0,-8 9 15,-3 0-15,-11 15 0,0 2 16,-5 5-16,7-5 0,0 2 16,8-7-16,8-10 0,8-8 15,2-4-15,6-7 0,7-7 0,4-4 16,3-5-16</inkml:trace>
  <inkml:trace contextRef="#ctx0" brushRef="#br0" timeOffset="84251.2115">22342 5178 0,'0'0'0,"0"0"15,0 0-15,0 0 0,-1 29 0,1-29 16,-6 31-16,1-13 16,0 3-16,-2 0 0,-1 1 15,1-2-15,-1 1 0,-2 0 0,0-2 16,1-6-16,2-6 0,0 0 15,2-1-15,0-2 0</inkml:trace>
  <inkml:trace contextRef="#ctx0" brushRef="#br0" timeOffset="84467.5608">22197 5364 0,'0'0'0,"0"0"0,0 0 15,9-25-15,-9 25 0,17-23 16,-2 11-16,0 0 0,3-2 16,4 1-16,4 1 0,6 0 0,-1 0 15,1 3-15,1 0 0,4 1 16,-4 2-16,-5 2 0,-3 4 15,-6 3-15,-2 0 0,-5 5 16,-2 2-16,-3 1 0,-3 2 0,-4 0 16,-3 3-16,-3-4 15,-2 1-15,-4 5 0,-2 1 16,0-3-16,0-2 0,0-1 16,-1 0-16,-2-5 0,1-2 0,2-1 15,3-2-15,3 0 0</inkml:trace>
  <inkml:trace contextRef="#ctx0" brushRef="#br0" timeOffset="84602.3071">22352 5316 0,'0'0'0,"0"0"0,0 0 15,0 0-15,18-9 0,-18 9 16,29-4-16,-29 4 0,33-7 0,-14 5 16,1 1-16,0 0 0,-1 0 15,1 2-15,-4 1 16,-1 0-16,-3 1 0,-2-2 0</inkml:trace>
  <inkml:trace contextRef="#ctx0" brushRef="#br0" timeOffset="84734.5477">22355 5420 0,'0'0'0,"0"0"16,0 0-16,27-12 0,-27 12 0,33-10 15,-10 4-15,1 2 0,0 0 16,2 0-16,-4 1 0,-3-1 15</inkml:trace>
  <inkml:trace contextRef="#ctx0" brushRef="#br0" timeOffset="84891.7031">23116 5432 0,'0'0'0,"0"0"16,0 0-16,-24 18 0,24-18 16,0 0-16</inkml:trace>
  <inkml:trace contextRef="#ctx0" brushRef="#br0" timeOffset="92117.2746">3047 8149 0,'0'0'0,"0"0"0,-22-9 15,7 5-15,-2 3 0,-17 2 16,-7 5-16,-4 1 0,-2 2 0,-23 9 16,-5 7-16,-11 9 0,1 2 15,-18 17-15,-2 8 0,1 10 16,15 0-16,-25 47 0,25-2 15,23-20-15,16-14 0,25 11 16,15 10-16,11-19 0,7-10 16,17-7-16,11-5 0,8-15 15,3-10-15,27-13 0,17-10 16,1-11-16,-2-9 0,24-7 16,14-5-16,-5-2 0,-4-3 0,11-11 15,8-10-15,-20 3 0,-11 0 16,-2-4-16,-2-4 0,-20 3 15,-12 3-15,-6-7 0,-8-3 16,-13 1-16,-10 2 0,-12-8 16,-5-7-16,-14 5 0,-7 3 0,-20 4 15,-14 2-15,-4 7 16,-4 5-16,-21 7 0,-19 4 16,4 7-16,3 3 0,-16 16 0,-9 10 15,6 5-15,3 3 0,-3 14 16,-2 9-16,14 0 0,8-1 15,26-12-15,14-8 0,14-6 0</inkml:trace>
  <inkml:trace contextRef="#ctx0" brushRef="#br0" timeOffset="92400.9556">2937 8972 0,'0'0'0,"0"0"0,0 0 16,0 0-16,0 0 0,0 0 16,0 0-16,-16 27 0,16-27 0,-27 24 15,9-5-15,0 2 16,-1 1-16,-3 6 0,-3 3 16,-4 9-16,1 0 0,-4 7 0,4-1 15,3-9-15,5-4 0,-2-1 16,1-3-16,4-6 0,1-5 0,-2-5 15,-3-3-15,6-5 16,0-4-16,5 0 0,-1 1 16,3-1-16</inkml:trace>
  <inkml:trace contextRef="#ctx0" brushRef="#br0" timeOffset="92543.6034">2391 9072 0,'0'0'0,"0"0"0,22 3 0,-4 2 15,1-1-15,16 8 0,7 2 16,2 2-16,2 2 0,20 9 16,7 3-16,11 7 0,-4-2 15,-7-2-15,-19-9 0,-13-6 0</inkml:trace>
  <inkml:trace contextRef="#ctx0" brushRef="#br0" timeOffset="93370.3018">2912 13977 0,'0'0'0,"0"0"16,0 0-16,-32-11 0,32 11 16,-40-9-16,13 6 0,-10 0 15,-2 3-15,-5 1 0,-5 2 16,-12 6-16,-3 3 0,-11 8 16,-1 4-16,7 3 0,2 3 0,-9 16 15,1 10 1,15-2-16,6-1 0,-6 29 0,15 6 15,20-14-15,16-8 0,24-7 16,15-4-16,13-1 0,6 0 0,22-7 16,14-3-16,7-6 15,2-3-15,9-9 0,6-4 0,-1-3 16,0-3-16,6-8 0,5-5 16,-11-5-16,-5-2 0,-1-9 15,-4-6-15,-7-11 0,-7-8 0,-5-5 16,-4-6-16,-13-4 15,-4-4-15,-18-7 0,-13-4 16,-15 3-16,-12 2 0,-13-1 16,-9 0-16,-16 4 0,-11 5 0,-15-1 15,-12 0-15,-4 11 0,-1 9 16,-9 4-16,-4 5 0,0 8 16,1 7-16,0 6 0,1 5 15,9 6-15,4 6 0,6 9 16,5 6-16,16 6 0,11 3 15,13-12-15,7-6 0,7-6 16</inkml:trace>
  <inkml:trace contextRef="#ctx0" brushRef="#br0" timeOffset="93651.1377">3247 14561 0,'0'0'0,"0"0"0,0 0 16,0 0-16,0 0 0,-25 24 0,25-24 16,-26 25-16,9-8 0,-7 7 15,-7 7 1,2 5-16,0 4 16,-5 4-16,2-5 0,-2 7 0,3-3 15,-1 2-15,5-7 0,5-5 16,1-6-16,5-3 0,2-4 0,2-4 15,2-2-15,-2-4 0,-1-4 16,4-3-16,-1-4 0,3-1 0,2 2 16,0-1-16</inkml:trace>
  <inkml:trace contextRef="#ctx0" brushRef="#br0" timeOffset="93834.0268">2905 14697 0,'0'0'0,"10"7"16,2 2-16,1 3 0,3 1 0,6 6 15,3 2-15,8 9 0,3 4 16,5 7 0,1 6-16,-7-8 0,-6-8 15,-5-5-15</inkml:trace>
  <inkml:trace contextRef="#ctx0" brushRef="#br0" timeOffset="96168.3383">2586 10426 0,'0'0'0,"0"0"0,0 0 15,-22 0-15,22 0 0,-25 2 16,25-2-16,-42 7 0,17-1 0,-6 4 16,-4 3-16,-10 6 0,2 2 15,-14 12-15,-2 4 0,5 4 16,5 1-16,-7 15 0,2 5 15,3 3-15,8-4 0,7 9 16,5-2-16,14-7 0,8-5 16,16 19-16,9-8 0,10-14 0,8-11 15,19-3-15,13-1 16,4-9-16,2-5 0,14-2 16,9-3-16,-3-1 0,-4-3 0,13-3 15,10-3-15,-9-6 0,-3-4 16,10-6-16,7-4 0,-13-5 15,-10-1-15,2-7 0,-2-5 16,-9 5-16,-10 2 0,-3-6 16,-1-5-16,-16-1 0,-10 1 0,-3-7 15,-6-6-15,-9 3 0,-5-1 16,-12-8-16,-11-5 16,-7 4-16,-4 4 0,-19-6 0,-16-2 15,-2 0-15,-4-1 0,-21 13 16,-15 8-16,-3 4 0,-3 2 0,-24 7 15,-16 4-15,6 5 0,1 5 16,-29 7-16,-21 5 16,13 7-16,6 3 0,52-3 0,32-2 15,26-4-15</inkml:trace>
  <inkml:trace contextRef="#ctx0" brushRef="#br0" timeOffset="139651.9266">18131 11185 0,'0'0'0,"0"0"16,0 0-16,0 0 0,0 0 0,0 0 16,0 0-16,0 0 15,0 0-15,0 0 0,0 0 0,0 0 16,0 0-16,0 0 0,0 0 16,-23 16-16,23-16 0,0 0 15,0 0-15,-30 18 0,30-18 16,-19 12-16,9-4 0,1 0 15,0 2-15,-1 0 0,-1 2 16,0 0-16,0 1 0,-3 3 16,0 3-16,0-2 0,0-1 0,-4 8 15,1 0-15,2 0 16,1 2-16,-1-2 0,0 0 16,0-3-16,1 0 0,-2-2 0,0-1 15,2-4-15,-1-2 0,1 0 16,0-4-16,4-3 0,0 1 15,1-3-15,1-1 0,2-1 16,0 0-16,2 0 16</inkml:trace>
  <inkml:trace contextRef="#ctx0" brushRef="#br0" timeOffset="139984.9029">17661 11357 0,'0'0'0,"0"0"0,0 0 0,0 0 16,0 0-16,0 0 0,0 0 15,0 0-15,0 0 0,0 0 16,29 0-16,-29 0 0,0 0 0,24 8 16,-24-8-16,22 8 0,-22-8 15,22 11-15,-11-2 0,3-1 16,1 0-16,4 0 15,2 3-15,2 0 16,2 3-16,1-1 0,-2-1 0,7 4 16,0 0-16,-4-2 0,-1 0 15,7 1-15,1-2 0,-6-3 16,-2-1-16,-4-2 0,-2 1 16,-4-3-16,-1 1 0,-4 0 15,-3-2-15,-3 0 0,-2 1 16,-1-2-16,1 0 0,-2-1 0</inkml:trace>
  <inkml:trace contextRef="#ctx0" brushRef="#br0" timeOffset="141235.062">8508 12880 0,'0'0'0,"0"0"0,0 0 16,0 0-16,23-5 0,-23 5 16,0 0-16,25-2 15,-25 2-15,27-1 0,-8 0 16,-2 1-16,0 0 0,0 0 0,1 0 15,2 0-15,2 0 0,7-1 16,2 0 0,7 0-16,5 0 0,-5 0 0,-2 0 15,11-2-15,4-1 16,0 1-16,-3 2 0,5-3 16,4-2-16,5 1 0,-5 2 15,4-1-15,-5 1 0,-1 0 0,0 3 16,3-3-16,1 1 0,-4-1 15,-3 0-15,8 0 0,-1 0 16,1-2-16,-1 0 0,8 2 16,4-1-1,7-2-15,5-1 0,-18 1 0,-12 3 0,33-1 16,-1 2-16,-12-2 16,-8-1-16,4 4 0,5 3 15,-12-1-15,-9-2 0,6-2 16,5-2-16,-4 5 0,-5 4 0,11-4 15,8-2-15,5-1 16,4 1 0,3 4-16,2 3 0,-19-3 0,-15-3 15,0-3-15,0-1 0,6 5 16,5 2-16,3-1 0,1-1 0,-5 0 16,-6 0-16,10 1 15,4 2-15,9-1 0,5-2 16,-22-1-16,-16-1 0,13 0 15,7 1-15,-10 1 0,-10 1 0,12-1 16,7-1-16,-9 1 16,-4 0-16,6 0 0,4 0 0,-11 3 15,-6 0-15,2-2 0,1-1 16,-3 0-16,-4 0 0,-3 0 16,0-1-16,-10 2 0,-8 2 0,3 0 15,4-1-15,-9-3 16,-5-3-16,-5 2 0,-2 0 15,-4 1-15</inkml:trace>
  <inkml:trace contextRef="#ctx0" brushRef="#br0" timeOffset="146351.6605">9283 11567 0,'0'0'0,"0"0"0,0 0 16,0 0-16,0 0 0,-6-24 15,6 24-15,0 0 0,-20-17 0,6 14 16,-5 2-16,-1 1 0,-1 3 16,-3 4-16,-4 4 0,-8 6 15,3 2-15,2 2 0,2 3 16,-5 6-16,6 1 0,9 1 16,8 3-16,7-3 0,5-2 0,13 1 15,10-3-15,9-5 16,7-7-16,10-5 0,8-6 15,-2-4-15,-1-1 0,14-3 0,0-2 16,-10 0-16,-15 1 0,12-15 16,12-12-16,-11 6 15,-10 5-15,-6-1 0,-6 2 16,-2-5-16,-13 4 0,-13-1 0,-10 1 16,-3 10-16,-5 1 0,-7 1 15,-5 0-15,1 4 0,-2 1 0,-9 3 16,-6 1-16,0 5 0,2 2 15,-4 5-15,-2 5 16,6 2-16,4 0 0,5 2 0,6 2 16,5-4-16,8-3 0,10-3 15,7-2-15,9-4 0,3-2 16,9-5-16,7-3 0,-3-3 16,2-4-16,12-3 0,1-3 15,-4 2-15,-1 0 0,-4-3 16,-4-3-16,-7 2 0,-7 3 0,-7 5 15,-4 1-15,-3 4 0,-2 1 16,-5 3-16,0 4 0,-6 4 16,-2 4-16,-7 3 0,-4 5 15,5-2-15,0 4 0,2 1 16,3 1-16,4-5 16,3 0-16,4-2 0,4-3 0,6-7 15,6-5-15,-4-1 0,-3 0 16,-2-1-16</inkml:trace>
  <inkml:trace contextRef="#ctx0" brushRef="#br0" timeOffset="146591.6672">10339 11405 0,'0'0'0,"0"0"16,0 0-16,-26 28 0,12-13 0,-3 7 15,-6 8-15,-5 11 0,-2 3 16,-2 8-16,3-1 16,8-6-16,6-5 0,3-2 0,6-7 15,7-8-15,6-7 0,9-6 16,6-3-16,-1-4 0,-2-3 16,5-10-16,1-6 0,-1-1 0,-1-3 15,-5 5-15,-4 3 16,-3 3-16</inkml:trace>
  <inkml:trace contextRef="#ctx0" brushRef="#br0" timeOffset="146734.6751">10075 11562 0,'0'0'16,"0"0"-16,0 0 0,0 0 16,31-4-16,-11 2 0,5-1 15,3 1-15,1 1 0,5-1 16,6 2-16,3 0 0,-7 0 0,-5 0 15</inkml:trace>
  <inkml:trace contextRef="#ctx0" brushRef="#br0" timeOffset="147086.8114">10349 11740 0,'0'0'0,"0"0"0,0 0 16,0 0-16,22 10 0,-22-10 15,37 4-15,-11-3 0,2 0 16,3-1-16,2-2 0,10-2 0,0-2 16,6-2-16,-6-2 15,-7 0-15,-4-2 0,-7-2 0,-5 0 16,-5-1-16,-5 0 0,-7 1 16,-5 2-16,-8-1 0,-5 0 15,-4 4-15,-6 4 0,-1 3 16,-2 3-16,-1 6 0,-3 3 15,3 2-15,4 1 0,-2 12 16,4 5-16,6-2 0,5-5 0,9 4 16,5 3-16,6-4 0,4-3 15,12-4-15,10-5 0,5-6 16,4-4-16,1-18 0,1-14 16,5 9-16,-3 12 0,-11 1 15,-10 3-15,-6-1 0</inkml:trace>
  <inkml:trace contextRef="#ctx0" brushRef="#br0" timeOffset="147335.5132">11154 11618 0,'0'0'0,"0"0"16,0 0-16,0 0 0,-19 22 0,19-22 15,-26 30-15,12-10 0,0 2 16,-2 2-16,1 2 0,-4 2 16,3-3-16,2-3 0,3-4 15,3-4-15,0-5 0,3-6 16,5-3-16,-1-5 0,1-1 0,4-6 15,1-6-15,2-3 16,0-1-16,2 2 0,1 1 16,0 1-16,-1 3 0,3 4 0,2 2 15,2 4-15,0 3 0,1 3 16,1 3-16,-2 0 0,2 0 0,0 1 16,-3-1-16,-3-1 15</inkml:trace>
  <inkml:trace contextRef="#ctx0" brushRef="#br0" timeOffset="147584.9099">11828 11407 0,'0'0'15,"0"0"-15,0 0 0,-18 30 16,5-14-16,-2 7 0,-4 7 15,-5 10-15,0 0 0,-4 6 16,4-2-16,6-5 0,6-7 0,4 2 16,7-5-16,4-7 0,2-5 15,5-4-15,3-4 0,2-5 16,1-4-16,3-9 0,3-6 16,-2 1-16,-2 1 0,-3 2 15,-3 2-15,-2 2 0</inkml:trace>
  <inkml:trace contextRef="#ctx0" brushRef="#br0" timeOffset="147717.9092">11592 11636 0,'0'0'0,"0"0"0,0 0 15,0 0-15,0 0 0,0 0 0,26-6 16,-26 6-16,39-2 0,-8 0 16,7 0-16,-1 0 0,1-1 0,2 1 15,-5-1-15,-7 0 0</inkml:trace>
  <inkml:trace contextRef="#ctx0" brushRef="#br0" timeOffset="148001.9203">12136 11687 0,'0'0'0,"0"0"16,0 0-16,-27 16 0,16-7 16,-1 4-16,-1 3 0,2 0 0,1 0 15,3 3-15,5-1 16,6-3-16,4-1 0,9-5 15,6-6-15,2-2 0,4-3 0,7-6 16,2-3-16,-3-1 0,-1 1 16,2-10-16,-5-5 0,-8 1 15,-7 1-15,-8 1 0,-8-2 16,-7 4-16,-5 1 0,-8 5 16,-6 5-16,-6 4 0,-6 3 0,0 5 15,-2 5-15,6 0 16,3 2-16,8 4 0,10 4 15,9-2-15,9-1 0,-2-2 0,-1-3 16,1-2-16</inkml:trace>
  <inkml:trace contextRef="#ctx0" brushRef="#br0" timeOffset="148234.9058">13244 11471 0,'0'0'16,"0"0"-16,0 0 0,-31 15 0,31-15 16,-35 26-16,7-3 0,-2 4 15,-2 3-15,-11 14 0,-1 3 16,-6 7-16,3-4 0,0 2 16,7-8-16,5-2 0,8-10 15,10-9-15,5-7 0,3-4 16,2-2-16,3-3 0</inkml:trace>
  <inkml:trace contextRef="#ctx0" brushRef="#br0" timeOffset="148502.0279">13773 11415 0,'0'0'16,"0"0"-16,0 0 0,0 0 15,0 0-15,-28 18 0,10-6 0,-4 4 16,-3 5-16,-2 6 0,-4 6 16,-5 8-16,1 1 0,-2 9 15,4-2-15,5-8 0,4-6 0,0 0 16,4-5-16,5-7 16,1-4-16,2-2 0,1-4 15,0-3-15,0-2 0,0-5 16,-1-2-16,0-6 0,0-6 0,2 3 15,2 2-15,1 1 0</inkml:trace>
  <inkml:trace contextRef="#ctx0" brushRef="#br0" timeOffset="148618.6314">13271 11647 0,'0'0'0,"0"0"16,0 0-16,35-6 0,-17 4 0,9-1 16,6 2-16,9-3 15,0 2-15,13 0 0,3 1 16,0 1-16,-2 2 0,-3-1 15,-11 0-15,-9-1 0</inkml:trace>
  <inkml:trace contextRef="#ctx0" brushRef="#br0" timeOffset="148917.8749">13912 11718 0,'0'0'15,"0"0"-15,0 0 0,-24 22 16,12-11-16,-1 2 0,1 3 15,0 4-15,2-3 0,8-1 0,6-1 16,6-2-16,5-3 0,7-5 16,5-2-16,2-3 0,-1-3 15,8-3-15,0-3 0,-4-2 16,-3 0-16,-3-6 0,-2-5 16,-4-1-16,-4 3 0,-9 0 15,-7-1-15,-7 8 0,-4 0 0,-7 3 16,-4 2-16,-4 4 15,-4 4-15,-4 3 0,1 2 16,5 2-16,5 2 0,5 3 16,4 2-16,6 0 0,6-3 0,0-3 15,0-1-15,1-2 0</inkml:trace>
  <inkml:trace contextRef="#ctx0" brushRef="#br0" timeOffset="149185.9028">14481 11627 0,'0'0'0,"0"0"0,0 0 16,-20 23-16,20-23 0,-19 30 0,5-6 15,-2 0-15,0 1 0,-4 7 16,2-3-16,4-4 0,3-2 16,1-2-16,2-5 0,5-7 15,2-3-15,1-6 0,4-7 16,0-2-16,-1-3 0,4-4 15,1-4-15,2 0 0,0-3 0,4-1 16,-2 2-16,0 4 0,0 3 16,6 5-16,4 4 15,0 2-15,1 4 0,3 2 0,4 3 16,-6-2-16,-4 0 0,-4-1 16</inkml:trace>
  <inkml:trace contextRef="#ctx0" brushRef="#br0" timeOffset="149418.2275">15038 11411 0,'0'0'0,"0"0"0,0 0 16,0 0-16,29 3 0,-29-3 15,43 4-15,-15-1 0,2 0 0,5 0 16,3 0-16,10 0 0,-3 1 16,7-1-16,-4 0 0,-8-2 15,-8 1-15,-5-1 0</inkml:trace>
  <inkml:trace contextRef="#ctx0" brushRef="#br0" timeOffset="149585.2966">14950 11524 0,'0'0'0,"0"0"0,0 0 16,0 0-16,35 4 0,-35-4 0,45 5 15,-18-4-15,2 0 0,4 1 16,3 0-16,11 1 0,-1-2 0,7-1 16,-4-1-16,-11-1 15,-6 1-15,-7 1 0</inkml:trace>
  <inkml:trace contextRef="#ctx0" brushRef="#br0" timeOffset="149951.6204">15248 11449 0,'0'0'16,"0"0"-16,0 0 0,0 0 16,-9 22-16,9-22 0,-7 28 15,7-28-15,-10 35 0,3-15 16,-1 1-16,1 0 0,-1-2 15,1-1-15,2 0 16,-1-3-16,2-2 16,-2-1-16,3-5 0,1-2 0,0-4 15,2-1-15,2 1 0,2-2 16,4-3-16,0 1 0,-1 2 0,2 1 16,1 1-16,-1 2 15,0 1-15,-2 2 0,1 2 16,-1 1-16,-2-1 0,-1 4 15,-3 2-15,-2-1 0,-3-1 0,-2 0 16,-3 0-16,-3-3 0,-1 0 16,-7-4-16,-6-2 15,0-3-15,-2-1 0,-8-4 0,-2-3 16,3-1-16,3-1 0,6 1 16,5 2-16,3 2 0</inkml:trace>
  <inkml:trace contextRef="#ctx0" brushRef="#br0" timeOffset="150169.5907">14802 11509 0,'0'0'0,"0"0"0,0 0 16,0 0-16,0 0 0,10 30 0,-10-30 15,2 30-15,-1-13 0,-1 4 16,-2 2-16,-1 0 0,1 2 0,0 5 16,1-1-16,1-3 15,0-3-15,2-1 0,1 0 16,4-5-16,3-2 0,2 1 15,2-2-15,5 1 0,3-1 0,5 0 16,4-3-16,9 3 0,2-3 16,3 0-16,4-4 0,-3-3 15,-2-3-15,-2 0 0,-9-1 16,-7 1-16</inkml:trace>
  <inkml:trace contextRef="#ctx0" brushRef="#br0" timeOffset="150352.5904">15900 11293 0,'0'0'0,"0"0"0,0 0 16,22 17-16,-22-17 0,20 16 15,-11-2-15,0-1 0,-1 2 0,-1-2 16,-2-2-16,1-2 15</inkml:trace>
  <inkml:trace contextRef="#ctx0" brushRef="#br0" timeOffset="150518.3472">15688 11467 0,'0'0'0,"0"0"0,0 0 0,0 0 16,0 0-16,0 0 0,44 1 15,-19 0-15,4 1 0,5-1 16,5-2-16,1 1 0,0-1 0,13 1 15,0 1-15,3-1 16,-7 0-16,-9 0 0,-8 0 16,-6 0-16</inkml:trace>
  <inkml:trace contextRef="#ctx0" brushRef="#br0" timeOffset="150701.6087">15730 11672 0,'0'0'0,"0"0"15,-11 22-15,3-6 0,-1 0 0,-7 14 16,-3 5-16,-3 9 0,1-2 16,3-3-16,3-1 15,2-6-15,1-2 0,2 0 0,3-5 16,3-7-16,1-4 0,1-3 16,1-2-16,0-3 0</inkml:trace>
  <inkml:trace contextRef="#ctx0" brushRef="#br0" timeOffset="150855.1905">16025 11573 0,'0'0'0,"0"0"0,0 0 16,0 0-16,0 0 0,21 12 15,-21-12-15,0 0 0,0 0 0,18 17 16,-18-17-16,0 0 15</inkml:trace>
  <inkml:trace contextRef="#ctx0" brushRef="#br0" timeOffset="151001.5009">15860 11672 0,'0'0'0,"0"0"16,0 0-16,0 0 0,0 0 15,0 0-15,21 21 0,-21-21 16,26 12-16,-26-12 0,39 10 15,-21-6-15,-3-1 0,-1 0 16</inkml:trace>
  <inkml:trace contextRef="#ctx0" brushRef="#br0" timeOffset="151218.2095">16352 11719 0,'0'0'0,"0"0"0,0 0 16,0 0-16,-32 10 0,32-10 15,-40 12-15,14-4 0,-4 1 16,-2 1-16,-2 2 0,-8 3 15,2 1-15,-2 1 0,7-2 16,6-3-16,7-2 0,6 0 16,5 1-16,5-1 0,5-1 0,11-2 15,9 0-15,2-3 0,4 1 16,16 0-16,6 0 16,3-2-16,2 0 0,-3-1 15,-10 0-15,-9-1 0</inkml:trace>
  <inkml:trace contextRef="#ctx0" brushRef="#br0" timeOffset="151351.4583">16641 11935 0,'0'0'16,"0"0"-16,0 0 0,-25 12 0,25-12 16,-25 13-16,11-5 15,-2 0-15,0 1 0,1-3 16,2 1-16,2-2 0</inkml:trace>
  <inkml:trace contextRef="#ctx0" brushRef="#br0" timeOffset="151761.0633">17605 11546 0,'0'0'0,"0"0"0,0 0 0,0 0 16,-24-9-16,24 9 0,-35-5 16,10 2-16,-2 1 0,-3 0 15,-2-1-15,-9 2 0,3 2 0,1 0 16,3 2-16,3-3 16,4-1-16,-1 1 0,5-1 15,6 1-15,5 0 0,8 1 16,4-1-16,3 1 0,1-1 0,-1 1 15,1 1-15,1 2 0,0 0 16,1 6-16,-1 5 16,-1-2-16,-3 2 0,-1 4 0,0 4 15,0 0-15,0 1 0,1-2 16,1-1-16,3-1 0,3-2 16,6 1-16,4-1 0,0-4 15,1-3-15,3-3 0,2-4 16,0-4-16,1-3 0,-1-3 0,-2-1 15,-3-1-15,0-1 0,-3 2 16,-4 2-16,-2 0 16</inkml:trace>
  <inkml:trace contextRef="#ctx0" brushRef="#br0" timeOffset="151968.6037">17534 11565 0,'0'0'0,"0"0"16,0 0-16,0 0 0,-2 27 0,2-27 15,-6 27-15,1-8 0,0 4 16,-3 4-16,-1 3 0,-1 1 16,0 2-16,-2 7 0,0-1 15,1-3-15,2-3 0,1 4 16,1-3-16,3-7 0,0-4 16,3-5-16,1-5 0,-1-5 15,0-5-15,1-3 0,-2 4 0,2-4 16</inkml:trace>
  <inkml:trace contextRef="#ctx0" brushRef="#br0" timeOffset="152201.5878">17645 11751 0,'0'0'0,"0"0"16,0 0-16,21 9 0,-12-7 15,1 2-15,-1 1 0,0 0 0,-1 3 16,-2 0-16,-3 1 0,-3 2 15,-3 1-15,-3 0 16,-2 1-16,-1-1 0,-2 0 0,-8 2 16,-7-2-16,0-1 0,-2-2 15,-4-1-15,-4-2 16,-3-5-16,-2-5 0,0 1 0,1 1 16,9-1-16</inkml:trace>
  <inkml:trace contextRef="#ctx0" brushRef="#br0" timeOffset="152389.6138">16825 11724 0,'0'0'15,"0"0"-15,0 0 0,6 24 0,-6-24 16,10 32-16,0-9 0,3 2 16,5 1-16,10 7 15,2 1-15,5-1 0,2-1 0,15 3 16,3-4-16,11-1 0,0-3 0,-1-4 15,-1-1-15,6-2 0,-6-5 16,-17-4-16,-12-3 0,-8-1 16</inkml:trace>
  <inkml:trace contextRef="#ctx0" brushRef="#br0" timeOffset="152685.0083">18264 11378 0,'0'0'0,"0"0"0,0 0 15,0 0-15,0 0 0,0 0 0,-22 15 16,22-15-16,-25 18 0,25-18 16,-23 20-16,13-9 0,1-1 0,4 3 15,2 0 1,10 3-16,7 1 0,2-2 15,0-1-15,14 2 0,8 0 16,-1-2-16,-1-2 0,10 2 16,-1-1-16,-7-3 0,-6-2 0,-1-3 15,-5-2-15,-7 0 0,-3-1 16,-4 0-16</inkml:trace>
  <inkml:trace contextRef="#ctx0" brushRef="#br0" timeOffset="152851.9504">17983 11673 0,'0'0'0,"0"0"15,30 2-15,-30-2 0,43 1 0,-7 1 16,7 1-16,3 0 0,1 1 16,14 1-16,0 2 15,-7 0-15,-6-2 0,-4 0 0,-9-1 16,-7-1-16</inkml:trace>
  <inkml:trace contextRef="#ctx0" brushRef="#br0" timeOffset="153034.6955">18124 11814 0,'0'0'0,"0"0"0,0 0 0,3 25 16,-3-25-16,3 27 0,-3-27 15,3 34-15,-1-16 0,2 0 16,0 0-16,2-3 0,0 0 0,0-3 16,-2-2-16,1-1 0</inkml:trace>
  <inkml:trace contextRef="#ctx0" brushRef="#br0" timeOffset="153303.9">18217 11826 0,'0'0'0,"0"0"0,0 0 0,23-3 15,-23 3-15,31-1 0,-7 2 16,1 2-16,0 1 0,4 1 16,3 1-16,5 1 0,-4 2 0,-2-1 15,-3 3-15,-1 2 0,-5-2 16,-11-1-16,-8 1 16,-6-1-16,-7 0 0,-8-1 0,-10 0 15,-10 1-15,-2-1 0,-3 0 16,-1 0-16,-5-1 0,6-2 0,8-3 15,6 0-15,7-1 16,6 0-16,5-1 0,4 1 16,11-4-16,10-1 0,10-1 15,11-3-15,5 1 0,3 0 0,-2 0 16,-9 2-16,-8 1 0</inkml:trace>
  <inkml:trace contextRef="#ctx0" brushRef="#br0" timeOffset="156351.9648">6889 13762 0,'0'0'0,"0"0"16,0 0-16,0 0 0,0 0 0,0 0 15,0 0-15,27 2 0,-27-2 16,31 1-16,-6-1 16,4 0-16,4 0 0,9 0 15,7 0-15,27-1 16,10 1-16,11 1 0,-9-1 0,41 0 16,38 0-16,2 0 15,-21 0-15,50 0 0,-31-1 16,-9-2-16,-7-1 0,1 2 15,0 2-15,-7-1 0,-6-2 0,5 2 16,5 2-16,0-3 0,2-2 16,3 0-16,3 2 15,-1 0-15,1-1 0,4 1 0,2-1 16,-5 0-16,-5 0 0,3 5 16,2 2-16,-6-2 0,-3-1 15,2-4-15,2-2 0,-8 3 16,-6 2-16,3-1 0,3-1 15,-1-1-15,-3 1 0,-1 0 16,0 1-16,-7 1 0,-4 0 0,-1-2 16,1 1-16,-9 2 0,-4 2 15,-8-4-15,-5-1 0,-15-3 16,-9 0-16,-7 2 0,-6 0 16,-19-1-16,-11-1 0,-17-5 15,-9-3-15,-3 4 0,-3 3 0,0 1 16</inkml:trace>
  <inkml:trace contextRef="#ctx0" brushRef="#br0" timeOffset="156951.9279">7437 12543 0,'0'0'0,"0"0"0,0 0 15,0 0-15,0 0 0,0 0 16,0 0-16,3 27 0,-3-27 0,-3 34 16,0-11-16,-2 3 0,0 1 15,-1 1-15,1 1 0,-2 4 16,1-3-16,1-4 0,0-5 16,1-2-16</inkml:trace>
  <inkml:trace contextRef="#ctx0" brushRef="#br0" timeOffset="157184.7219">7453 12654 0,'0'0'0,"0"0"16,0 0-16,23-15 0,-23 15 0,34-15 15,-9 7-15,4 1 0,3-1 0,14 0 16,5 1-16,12-1 0,-2 2 16,7 0-16,-7 2 0,-4 4 15,-5 3-15,-11 2 0,-5 1 16,-9 1-16,-5-1 0,-7 4 15,-7 3-15,-9-2 16,-6 0-16,-9 1 0,-6 2 0,-4-2 16,-6-1-16,-2-3 0,-2 1 15,0-5-15,0 0 0,7-1 16,7-1-16,4 0 0</inkml:trace>
  <inkml:trace contextRef="#ctx0" brushRef="#br0" timeOffset="157435.1299">7805 12350 0,'0'0'16,"0"0"-16,0 0 0,0 0 0,0 0 16,17 18-16,-17-18 15,0 32-15,-5-7 0,-1 5 16,-2 5-16,-4 3 0,-1 1 0,-6 11 16,-1 8-16,1-8 0,2-6 15,0-2-15,4-6 0,3-7 0,5-5 16,1-3-16,8-3 15,3-4-15,8-2 0,0-4 16,5 1-16,4-2 0,5 0 16,1 0-16,1 1 0,3 2 0,-2 1 15,-7-3-15,-2 0 16,-4-2-16,-5-1 0,-3-2 0</inkml:trace>
  <inkml:trace contextRef="#ctx0" brushRef="#br0" timeOffset="157789.7727">7955 12712 0,'0'0'0,"0"0"16,0 0-16,-7 25 0,7-25 0,-14 35 16,4-13-16,-2 2 0,-3 1 15,-4 8-15,1 0 0,1-2 16,-1 0-16,-7 0 0,-5-5 15,3-6-15,-1-4 0,2-8 16,0-4-16,-1-3 0,-5-2 16,3-6-16,1-5 0,6 2 0,5 2 15,-5-14-15,-4-11 0,5 1 16,8 5-16,4 6 0,5 6 16,3 2-16,2 1 0,7 1 15,5 1-15,10-1 0,8 0 16,6 0-16,5-1 0,2 1 15,3-1-15,4 0 0,6 1 16,2 1-16,0 1 0,-4 2 16,-17 1-16,-8 2 0</inkml:trace>
  <inkml:trace contextRef="#ctx0" brushRef="#br0" timeOffset="157951.2647">8337 12391 0,'0'0'0,"0"0"15,0 0-15,21 17 0,-21-17 0,17 17 16,-7-6-16,0 2 16,0 2-16,-1-3 0,-1-1 15,-2-2-15</inkml:trace>
  <inkml:trace contextRef="#ctx0" brushRef="#br0" timeOffset="158102.2027">8249 12604 0,'0'0'0,"0"0"0,0 0 0,0 0 16,34-9-16,-34 9 0,41-12 16,-17 5-16,2 2 0,1-3 15,0-1-15,10-5 0,-1 0 0,-4 3 16,-7 1-16,-3 2 0</inkml:trace>
  <inkml:trace contextRef="#ctx0" brushRef="#br0" timeOffset="158418.8581">8623 12364 0,'0'0'0,"0"0"16,0 0-16,2 23 0,-2-23 0,-4 30 15,1-10-15,0 1 0,-1 2 16,0 7-16,-1 1 0,2-5 15,0-2-15,1-4 0,-1-4 16,1-3-16,0-1 0,0-6 16,0-3-16,1-6 15,1-4-15,0-2 0,1-3 0,1-3 16,1-1-16,3 2 16,0-1-16,5 2 0,4 1 15,2-1-15,3 3 0,12-2 16,8 3-1,3 0-15,3 1 0,-5 2 16,-6 2-16,4 0 0,-5-1 0,-4 1 16,-4-1-16,-7 1 0,-4 1 15,-1 0-15</inkml:trace>
  <inkml:trace contextRef="#ctx0" brushRef="#br0" timeOffset="158617.8557">8875 12356 0,'0'0'0,"0"0"0,0 0 16,-12 21-16,12-21 0,-11 26 15,4-10-15,1 1 0,2 1 16,4 4-16,4-1 0,2-2 16,3-2-16,2-2 0,3-1 15,2-3-15,0 1 0,4-4 16,1-1-16,-2-1 0,-3-2 0,-3 0 15,-2-2-15,-1 1 0</inkml:trace>
  <inkml:trace contextRef="#ctx0" brushRef="#br0" timeOffset="158788.6733">8685 12525 0,'0'0'0,"0"0"15,0 0-15,21 10 0,-13-5 0,2 1 16,1-1-16,1 1 0,0-1 16,1 3-16,2-1 15,-3 1-15,-1-3 0,-2 0 16</inkml:trace>
  <inkml:trace contextRef="#ctx0" brushRef="#br0" timeOffset="159084.4253">8352 12714 0,'0'0'16,"0"0"-16,0 0 0,0 0 0,26 1 15,-26-1-15,38 0 0,-16 0 16,4-1-16,3 0 0,5 0 16,1-2-16,0 2 0,10-2 15,0 2-15,-6 0 16,-6-1-16,0 1 0,-8 1 0,-6 0 15,-6 1-15,-10 2 0,-10 1 16,-5 3-16,-6 2 0,-12 7 16,-5 1-16,-1 0 0,-1-1 0,-10 5 15,-3 0-15,3 0 0,4-3 16,2 0 0,3 1-16,8-4 0,7-4 15,4-2-15</inkml:trace>
  <inkml:trace contextRef="#ctx0" brushRef="#br0" timeOffset="159486.8081">8694 12754 0,'0'0'16,"0"0"-16,0 0 0,-2 22 0,2-22 16,-9 27-16,9-27 0,-14 37 15,5-16-15,1 0 0,1 0 16,0 4-16,1-1 0,3-3 15,3-1-15,3-3 0,4-2 0,4-4 16,4-4-16,2-3 0,2-3 16,5-2-16,6-4 0,0 0 15,2-2-15,7-3 0,3-2 16,-5 0-16,-2-1 0,-1-2 16,-6 0-16,-6 1 0,-4 0 15,-6 1-15,-3 2 0,-7 3 0,-4-3 16,-5 0-16,-2-1 0,-7 3 15,-2 2-15,-3 1 0,-2 2 16,1 3-16,1 2 0,1 3 16,1 0-16,2 3 15,4 3-15,6 2 0,8 1 0,5 2 16,3 1-16,8 2 0,8 1 16,2-1-16,3 2 0,5 3 15,5 1-15,5 5 0,-1-1 0,-10-6 16,-6-4-1,-7-5-15</inkml:trace>
  <inkml:trace contextRef="#ctx0" brushRef="#br0" timeOffset="162004.0026">9346 12609 0,'0'0'16,"0"0"-16,0 0 0,29-1 0,-29 1 15,44-2-15,-13 1 0,2-1 16,1-1-16,16-1 0,3-1 16,7 1-16,-6-3 0,6 2 15,-4 1-15,-10 0 0,-11 1 16,-9 0-16,-6 1 0,-8 1 15,-5-2-15,-3 2 0,1 0 0,-2 1 16</inkml:trace>
  <inkml:trace contextRef="#ctx0" brushRef="#br0" timeOffset="162268.5506">9674 12337 0,'0'0'15,"0"0"-15,0 0 0,0 0 0,13 24 16,-13-24-16,4 37 16,-6-11-16,0 4 0,-2 6 0,-3 5 15,-2 14-15,1-1 0,-3 9 16,0-4-16,0-1 0,2-9 0,1-9 16,0-6-16,2-6 0,0-5 15,0-6-15,-1-5 16,-1-6-16,0-4 0,-4-3 15,-3-1-15,-1-4 0,1-3 0,0-8 16,-2-7-16,4 5 0,2 3 16,2 4-16</inkml:trace>
  <inkml:trace contextRef="#ctx0" brushRef="#br0" timeOffset="162386.8344">9387 12799 0,'0'0'0,"0"0"0,0 0 0,0 0 16,0 0-16,36-5 0,-36 5 0,40-5 15,-10 1 1,2 0-16,2-1 0,12-1 0,0-3 15,-8 2-15,-4 1 0,-7 2 16</inkml:trace>
  <inkml:trace contextRef="#ctx0" brushRef="#br0" timeOffset="162568.3055">9963 12542 0,'0'0'0,"0"0"0,0 0 15,27-2-15,-27 2 0,32-4 0,-7 1 16,1 0-16,3-1 0,1 1 16,2 0-16,7 1 0,0-1 15,-3 1-15,-1 0 0,0 0 16,-9 1-16,-5 1 0,-3 0 0,-4 0 16</inkml:trace>
  <inkml:trace contextRef="#ctx0" brushRef="#br0" timeOffset="162734.5683">9889 12680 0,'0'0'0,"0"0"0,0 0 16,0 0-16,24 5 0,-24-5 15,38 0-15,-12-1 0,5 1 16,4-1-16,5 1 0,10-1 0,-3-2 16,-1 2-16,0-1 15,2-2-15,-7-2 0,-8 2 0,-7 1 16,-4 0-16</inkml:trace>
  <inkml:trace contextRef="#ctx0" brushRef="#br0" timeOffset="162935.3123">10141 12543 0,'0'0'0,"0"0"15,0 0-15,0 0 0,0 0 0,4 26 16,-4-26-16,-9 30 15,5-10-15,-2 5 0,-1 3 0,1 1 16,-1 1-16,1 10 16,1-1-16,2-2 15,1-2-15,-1-6 0,2-3 0,0 0 16,0-5-16,0-3 0</inkml:trace>
  <inkml:trace contextRef="#ctx0" brushRef="#br0" timeOffset="163401.8776">9778 12866 0,'0'0'0,"0"0"15,0 0-15,0 0 0,0 0 16,0 27-16,0-27 0,2 21 16,-2-21-16,8 22 0,-8-22 15,16 21-15,-7-13 0,0-1 16,1 0-16,0-4 0,1-1 0,1-1 15,0-2-15,1-3 0,1-3 16,1-2-16,0-2 0,1-3 16,-1-1-16,7-5 0,4-1 15,0 4-15,2 2 0,0 4 16,1 4-16,7 2 0,1 5 16,-4 2-16,-2 2 15,-3 3-15,-1 0 0,-2 4 0,-1 3 16,-3 2-16,-3 2 0,-6-1 15,-4 0-15,-6-1 0,-3-2 0,-7 1 16,-4 1 0,-6-1-16,-4-1 0,-4-3 0,-4-2 15,-1-4-15,-1-2 0,-6-3 16,0-2-16,6-2 0,5-3 0,5-1 16,3 0-16,6 3 0,3 0 15,5-1-15,5-1 0,7-1 16,6-1-16,9-1 0,8-2 15,6 0-15,6 0 0,12-2 16,4-1-16,-13 3 0,-10 3 16,-7 2-16</inkml:trace>
  <inkml:trace contextRef="#ctx0" brushRef="#br0" timeOffset="163588.6059">10985 12343 0,'0'0'15,"0"0"-15,0 0 0,18 9 0,-18-9 16,17 10-16,-17-10 0,17 15 16,-11-5-16,0 3 0,-2 3 15,0-3-15,-1-1 0,-1-1 16</inkml:trace>
  <inkml:trace contextRef="#ctx0" brushRef="#br0" timeOffset="163786.2521">10629 12558 0,'0'0'0,"0"0"0,0 0 0,0 0 16,0 0-16,0 0 0,37-1 16,-14 2-16,5 1 0,8-1 15,7 1-15,4 0 0,2-1 0,17 1 16,2 0-16,11 0 0,-3 1 15,1-2-15,-11-1 16,-5-1-16,-15-2 0,-15 1 0,-13-1 16,-5 1-16,-3 1 0,-2 0 15</inkml:trace>
  <inkml:trace contextRef="#ctx0" brushRef="#br0" timeOffset="163985.1228">10842 12540 0,'0'0'0,"0"0"0,0 0 15,0 0-15,-17 21 0,17-21 16,-24 32-16,11-9 0,-1 2 0,0 5 16,0 2-16,-7 12 0,-1 0 15,-5 9-15,3-2 0,3-6 16,3-3-16,1 2 0,2-6 16,5-8-16,4-6 0,5-8 15,5-5-15,-1-3 0,0-2 0,-1-1 16</inkml:trace>
  <inkml:trace contextRef="#ctx0" brushRef="#br0" timeOffset="164202.2134">11321 12573 0,'0'0'0,"0"0"0,0 0 15,0 0-15,-26-3 0,26 3 16,-38 8-16,14-1 0,-3 2 15,1 2-15,1 2 0,-4 2 16,5-1-16,3 0 0,4 2 16,5 0-16,4-1 0,8 2 15,8-1 1,10-2-16,8-1 0,1-2 0,0-1 0,1 1 16,-6-2-16,-3-2 0</inkml:trace>
  <inkml:trace contextRef="#ctx0" brushRef="#br0" timeOffset="164468.9139">11621 12651 0,'0'0'0,"0"0"0,0 0 0,-24 0 16,24 0-16,-34 5 0,7-1 15,0 1-15,-1 1 0,-12 1 16,-3 2-16,5 1 0,4 1 0,-3 2 15,7-1-15,7 0 0,6 0 16,8 1-16,8 2 0,7-1 16,9-1-16,8 0 0,8-4 15,3 1-15,2 0 0,8 0 16,0 0-16,-3 0 0,-2 1 16,-6-6-16,-6-4 0,-6-2 15,-5-2-15,-4 1 0,-3 1 16,-2-2-16</inkml:trace>
  <inkml:trace contextRef="#ctx0" brushRef="#br0" timeOffset="164692.3656">11264 12587 0,'0'0'15,"0"0"-15,0 0 0,6 27 0,-6-27 16,3 32-16,-6-7 0,0 1 15,0 3-15,-3 10 0,1 2 16,0-4-16,2-4 0,0 5 16,1-5-16,-2-4 0,1-4 0,-3-5 15,-1-5-15,-2-4 16,-1-5-16,2-1 0,2-1 16,0 0-16</inkml:trace>
  <inkml:trace contextRef="#ctx0" brushRef="#br0" timeOffset="165118.4124">10967 12983 0,'0'0'0,"0"0"16,0 0-16,-16-15 0,16 15 15,0 0-15,-17-16 16,17 16-16,0 0 0,-1-9 0,11 7 16,3 0-16,4 0 0,5 1 15,5 1-15,4 0 0,3 0 16,13 2-16,1 1 0,8 1 16,-3 1-16,2-1 0,-6 1 15,-10 1-15,-9 1 0,-6-1 16,-7-2-16,-9 1 0,-6-1 0,-13 1 15,-10 0-15,-6 3 0,-5 3 16,-10 1-16,-9 2 0,-11 0 16,1-1-16,-11 1 0,0-2 15,13-1-15,9 0 0,-1 0 16,5-4-16,12-2 0,9-2 0,10 0 16,9-1-16,10-1 15,8-2-15,17-1 0,12 0 16,-3 0-16,3 0 0,20-1 0,7 0 15,-3 3-15,-3 2 0,12 2 16,1 0-16,-7-1 0,-5 0 16,15 2-16,-15 2 0,-15-3 15,-9-2-15,-13 0 0,-7 1 16,-13-2-16,-3-2 0,-3 1 16,-6-3-16,-5 1 0,-4 0 0,-9-2 15,-6 0-15,4 0 0,-2-2 16,6 1-16,5 1 0,4 1 15</inkml:trace>
</inkml:ink>
</file>

<file path=ppt/ink/ink11.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0-24T03:06:55.255"/>
    </inkml:context>
    <inkml:brush xml:id="br0">
      <inkml:brushProperty name="width" value="0.05292" units="cm"/>
      <inkml:brushProperty name="height" value="0.05292" units="cm"/>
      <inkml:brushProperty name="color" value="#FF0000"/>
    </inkml:brush>
  </inkml:definitions>
  <inkml:trace contextRef="#ctx0" brushRef="#br0">1825 2545 0,'0'0'0,"0"0"0,0 0 15,25-13-15,-12 3 0,6 0 16,5-3-16,11 0 0,1 1 16,8-2-16,9 1 0,11-2 15,2 4-15,19-8 0,6-5 16,-8 3-16,-7 3 0,13-1 16,12 2-16,-17-1 0,-6 3 0,21-3 15,-15 4-15,-22 3 16,-14 2-16,-16 5 0,-11 5 15,-9 4-15,-5 2 0,-4 3 0,-3 4 16,-3-9-16,-1 1 0,-5 5 16,-7 4-16,-2 4 0,-2 2 15,-5 3-15,-7 2 0,-2 2 16,-6 3-16,-3 6 0,-6 4 16,1 0-16,1 2 0,-9 6 15,-3 1-15,12-4 0,6-2 16,-10 18-16,10-7 0,14-15 15,7-10-15,6-10 0,3-8 0,4-2 16,-1-2-16,8-8 0,-1 2 16,-2-5-16,0-1 0,-3-6 15,-1-5-15,-2 2 0,-1-3 16,-1-6-16,0-5 0,-2-3 0,4-1 16,1-6-16,3-2 15,2-4-15,3 1 0,7-14 16,5-5-16,-2 10 0,2 8 0,2-6 15,4-5-15,-3-3 0,0 6 16,0 5-16,3 6 0,-2 10 16,0 7-16,-3 1 0,-1 2 15,-5 10-15,-2 8 0,3 0 16,1 4-16,3 3 0,-1 4 0,3 6 16,5 5-16,-3 4 15,3 4-15,1 9 0,4 7 16,-1-4-16,2-3 0,6 9 15,1 4-15,3-3 0,-1-2 0,5 6 16,1-1-16,-5-5 0,-2-4 16,-1-1-16,-2-1 0,-2-5 15,-6-4-15,-3-7 0,-3-4 16,-6-4-16,-1-2 0,-2-4 16,-6-3-16,-1-6 0,-4-3 0,-10-4 15,-11-4-15,-5-2 16,-3-1-16,-10-7 0,-2-2 0,-9-3 15,-6 0-15,-13-8 16,-2 1-16,-5-4 0,3 0 0,8-1 16,3-2-16,-12-14 0,14 9 15,13 7-15,7 8 0,7 2 16,5 3-16,4 3 0,5 2 16,4 8-16,1 6 0,-1 6 15,2 5-15,12-4 0,2 1 0,-1 0 16</inkml:trace>
  <inkml:trace contextRef="#ctx0" brushRef="#br0" timeOffset="15117.4104">7621 3325 0,'0'0'0,"0"0"0,-20-7 15,7 3-15,-4 0 0,-13-1 16,-10 0-16,0-3 0,1 0 16,-22 1-16,-7 0 0,2 3 15,2 1-15,-29 6 0,-12 3 16,-4 1-16,13 1 0,-38 10 16,0 7-16,14-3 0,10 0 0,3 8 15,1 5-15,11 1 0,4-1 16,-3 6-16,-2 4 0,11-3 15,9 0-15,5 2 0,2 5 16,7-1-16,5 0 0,11-2 16,7-4-16,7-3 0,5-4 15,9 2-15,6 1 0,9-5 16,3-4-16,10 3 0,3 0 16,8-3-16,4-2 0,7-4 15,1-2-15,10-5 0,5-5 0,9 5 16,6 4-16,0-3 0,-4-5 15,13 0-15,8 1 0,2-1 16,4 0-16,6-3 0,7-2 16,-5-1-16,0-1 0,-1-3 15,1-5-15,1-4 0,0-3 0,3-1 16,5-2-16,-4-1 0,1 0 16,0-4-16,1-4 0,-10 0 15,-6 0-15,-2-3 0,-2-1 16,-12 5-16,-7 2 0,-12-3 15,-5-2-15,-9-7 0,-7-4 16,-4-3-16,-3 0 0,-7-1 16,-4-1-16,-8 0 0,-8-1 15,-5 1-15,-3 0 0,-9 0 16,-6-2-16,1 2 0,-3 1 0,-8 3 16,-8 2-16,0 4 0,1 4 15,-6 0-15,-3 3 16,1-4-16,0-2 0,-4 8 0,-4 4 15,1 9-15,-1 6 0,-5-3 16,-4-1-16,3 5 0,2 4 16,2 7-16,0 4 0,4 4 15,2 4-15,-4 4 0,-2 5 16,7 0-16,4 1 0,8 5 16,4 6-16,11-7 0,4-5 0,9-10 15,6-6-15,1-4 0</inkml:trace>
  <inkml:trace contextRef="#ctx0" brushRef="#br0" timeOffset="16166.7988">12453 3467 0,'0'0'0,"0"0"16,-28 1-16,13 1 0,0-1 15,-7 1-15,-6 3 0,-8 1 16,0 1-16,-15 7 0,-3 3 16,1 0-16,1 2 0,-10 2 15,2 0-15,3 3 0,5-2 16,-7 12-16,4 1 0,7 1 0,6 2 16,3 7-16,7 1 0,7-5 15,5-2-15,7 3 0,4 5 16,4-5-16,5-3 0,4-3 15,3 0-15,4-6 0,4-2 16,8-2-16,6-2 0,0 2 16,2 0-16,10-5 0,6-3 15,2-5-15,1 0 0,10-1 16,9 0-16,-3-4 0,-2-1 0,40-3 16,0-3-16,-15-1 0,-9 1 15,3-7-15,3-7 0,-6 3 16,-6 2-16,5-7 0,4-5 15,-7 2-15,-5 2 0,3-1 16,1-1-16,-5 2 0,-5 0 16,-2-2-16,-2-2 0,-11 2 15,-8 2-15,1-12 0,0-9 16,-10 3-16,-8 4 0,-5 0 16,-3 0-16,-6 1 0,-5 2 0,-5 5 15,-3 1-15,-1-6 0,-1-7 16,-6-1-16,-5-2 0,-1 9 15,-2 6-15,-6-5 0,-5-3 16,13 12-16,-2 0 0,-7-3 16,-5-4-16,0 6 0,0 2 0,-4-1 15,-3 0-15,-1 2 0,1 0 16,-7 1-16,-4-2 16,2 7-16,2 3 0,-9-1 0,-7-2 15,0 5-15,-3 1 0,-39 4 16,2 6-16,8-1 0,6-1 0,-10 10 15,-7 7-15,6 5 16,4 6-16,30-11 0,18-7 16,16-3-16</inkml:trace>
  <inkml:trace contextRef="#ctx0" brushRef="#br0" timeOffset="73353.5683">2311 7620 0,'0'0'16,"0"0"-16,0 0 0,25-6 0,-25 6 15,27-3-15,-10 3 16,1 0-16,3 0 0,4-1 0,4 1 16,8-3-16,1 1 0,6-1 15,4 0-15,10 0 0,-5 2 0,16 0 16,4 0-16,-4 1 15,-3 1-15,16-2 0,1-2 16,-11 0-16,-9-1 0,13-2 16,4 0-16,-11 1 0,-9 2 0,25-4 15,-6 1-15,-21 1 0,-14 0 16,-1 3-16,-1 1 16,-10 4-16,-6 4 0,-9-2 0,-5-2 15,-2-2-15</inkml:trace>
  <inkml:trace contextRef="#ctx0" brushRef="#br0" timeOffset="73718.3205">4830 7026 0,'0'0'0,"0"0"0,0 0 16,0 0-16,-24 17 0,24-17 0,-17 18 15,17-18-15,-19 26 16,7-10-16,-2 2 0,-1 1 0,0 0 15,-3 4-15,0 1 0,-1 0 16,0-2-16,2-2 0,-1 1 16,2-1-16,-1-4 0,-3 5 15,1-1-15,3-5 0,-1-1 16,5-2-16,0-1 0,3-4 0,2-2 16,2 1-16</inkml:trace>
  <inkml:trace contextRef="#ctx0" brushRef="#br0" timeOffset="73984.7262">4453 7118 0,'0'0'0,"0"0"0,0 0 0,0 0 16,28 3-16,-28-3 0,21 11 15,-21-11-15,30 14 0,-13-4 16,4 1-16,0-1 0,0 1 0,9 3 16,3 3-16,-2-2 0,0 0 15,2 1-15,3 2 16,3 2-16,-2-1 0,-6 3 0,-4 1 16,-5-4-16,-5-3 0,-2-4 15</inkml:trace>
  <inkml:trace contextRef="#ctx0" brushRef="#br0" timeOffset="82951.3637">4059 4566 0,'0'0'0,"0"0"16,0 0-16,0 0 0,-26-2 16,11 3-16,-1 0 0,-5 0 15,0 0-15,-3 1 0,-4 2 16,-8 2-16,-2 0 0,-4 6 15,-3 1-15,-12 6 0,2-1 16,-18 6-16,-2 0 0,2 4 0,0 1 16,-16 10-16,-2 3 15,-7 9-15,7 2 0,-36 27 0,11 0 16,14-12-16,11-8 0,5 13 16,1 10-16,15-11 0,10-6 15,1 9-15,2 8 0,3-7 16,0-6-16,6 8 0,1 5 15,3-9-15,0-5 0,-2 10 16,0 6-16,8-8 0,4-5 16,6 5-16,6 4 0,2-9 0,0-8 15,5 0-15,3-2 16,5-1-16,4-4 0,1 2 0,0 2 16,7-5-16,4-4 0,6-6 15,7-3-15,-5-7 0,0-4 16,3 3-16,2 1 0,5-2 15,6 0-15,2-5 0,3-4 16,-3-6-16,-4-6 0,8-2 16,8 0-16,3 1 0,3 1 0,2 1 15,3-3-15,-3-4 0,-4-4 16,9-3-16,7-3 0,-5 2 16,-3-2-16,7 1 0,5-3 15,-7-3-15,-4-6 0,10 4 16,9 0-16,-8 3 0,-4 3 15,3-5-15,5-1 0,-1-3 16,-1 0-16,3 4 0,2 4 16,-3 0-16,-7 2 0,7-3 0,5 0 15,-9 2-15,-7 1 0,5 0 16,-2 1-16,-3 2 0,-2 1 16,7-1-16,7-1 0,-6-1 15,-1 0-15,5 2 0,4 0 16,-8-2-16,-8-2 0,11 4 15,7 3-15,-11-1 0,-6 0 16,7 1-16,9-2 0,-8 0 0,-2-1 16,6 2-16,6 1 15,-8-1-15,-6 1 0,9 0 0,6 1 16,-6 1-16,-1-2 0,6 1 16,6 1-16,-8-4 0,-4 1 15,8-2-15,5 0 0,-8 1 16,-4 1-16,11-2 0,5 0 15,-6 2-15,-3 1 0,10-4 16,7-2-16,-10 0 0,-8-1 0,9 2 16,8 0-16,-7 2 15,-6 1-15,8-5 0,5-3 0,-8-1 16,-3 1-16,9 0 0,7 1 16,-5 2-16,-3 3 0,6-5 15,2-2-15,-8 1 0,-5 4 16,7-4-16,7-1 0,-7 1 15,-4 1-15,8-1 0,4 2 16,-7-2-16,-3 1 0,4-1 16,5-1-16,-12 4 0,-11 4 0,14-4 15,8-2-15,-7 0 0,-6 0 16,7 0-16,6 0 0,-9 4 16,-6 3-16,6-2 0,5-4 15,-9 0-15,-9 0 0,9 0 16,4 2-16,-9 0 0,-7-2 0,8-1 15,6 2-15,-11-3 16,-7 0-16,11-2 0,7 1 16,-9 2-16,-6 3 0,6 0 15,4-1-15,-5-2 0,-5-1 0,7-1 16,4 0-16,-8 2 0,-6 1 0,5 0 16,4 1-16,-4-1 15,-1-1-15,4 3 0,6-1 16,-10-1-16,-5-2 0,10 0 15,5 0-15,-9 2 0,-5 2 0,7-3 16,4 1-16,-10-1 0,-7 2 16,11-5-16,6-2 15,-8 3-15,-4-2 0,9 4 0,7 0 16,-11 0-16,-7-1 0,9-2 16,5 0-16,-8 2 0,-4 3 15,6 1-15,5-2 0,-7 2 16,-4-2-16,9 0 0,5-2 15,-6 3-15,-6 3 0,2-2 0,2 1 16,-7-3-16,-4-2 16,8 4-16,7 5 0,-8 0 0,-6 0 15,5-2-15,2 0 0,-6-1 16,-5 1-16,5 2 0,4 3 16,-7-1-16,-4 0 0,11-2 15,8 0-15,-12 2 0,-7 0 0,7 1 16,4 0-16,-7-3 15,-5 0-15,5 0 0,4 0 16,-2-2-16,0 0 0,5 6 0,4 4 16,-4-4-16,-2-4 0,4 1 15,4-2-15,-5 1 0,-2 0 16,6 1-16,7 1 0,-11-1 16,-6 1-16,9-1 0,6 0 15,-12 5-15,-8 4 0,9-3 16,6-2-16,-7-4 0,-5-4 0,7 2 15,3 2-15,-9 1 16,-6 0-16,4 0 0,4-2 16,-3-1-16,-3 0 0,5 1 0,4 1 15,-7-2-15,-4-3 0,12-2 16,9-3-16,-5 2 0,-2 3 16,4 1-16,5 2 0,-5-2 15,-4-2-15,5 2 0,4 1 16,-5 1-16,-3 2 0,7-1 15,5 0-15,-8 1 0,-6 0 0,7-2 16,5-2-16,-6 1 0,-5 0 16,7 2-16,4 0 15,-8 1-15,-3-2 0,6 2 0,3 0 16,-7-1-16,-5-2 0,9-1 16,5 0-16,-5 1 0,-5 1 15,8 2-15,6 0 0,-10-2 16,-5 0-16,7 2 0,6 0 15,-4-1-15,-5 0 0,5 0 16,5 1-16,-7 0 0,-3-1 16,12 5-16,7 2 0,-6-2 0,-6 0 15,9-3-15,6 1 0,-6 0 16,-5 0-16,7 3 0,6 0 16,-8 0-16,-3-3 0,7 4 15,6 1-15,-10 1 0,-5 0 0,7-4 16,8-2-16,-9-2 15,-7-1-15,9 3 0,4 2 16,-10 0-16,-7-2 0,9 1 16,6 1-16,-10-3 0,-8-1 0,9 1 15,8 2-15,-9-3 0,-4-3 16,9 2-16,6 2 0,-7-4 16,-6-2-16,10 2 0,7 3 15,-10 1-15,-6 3 0,7-3 16,6-3-16,-10 1 0,-7-1 0,11-2 15,8-2-15,-5-1 0,-4-1 16,3 2-16,4 1 16,-10 4-16,-7 4 0,15-6 15,11-4-15,-13 0 0,-7 0 0,9-1 16,10 2-16,-11-4 0,-7-3 16,6 0-16,5 0 0,-13 0 15,-6 1-15,11-6 0,10-7 16,-10 1-16,-7 2 0,2-5 0,3-3 15,-9 1-15,-6 2 0,7-2 16,5-1-16,-8 0 0,-5 0 16,5 2-16,2 2 15,-10-6-15,-7-2 0,6-4 0,3-2 16,-5 4-16,-5 6 0,1-2 16,2-1-16,-7-3 0,-5-1 15,8-17-15,2-11 0,-14 20 16,-9 13-16,-1-7 0,-2-2 15,-4-1-15,-1-1 0,-1-10 16,2-6-16,-11 8 0,-5 5 0,-3 0 16,0-2-16,-8 3 0,-5 0 15,-3-6-15,0-6 0,-8 8 16,-3 4-16,-8-8 0,-4-3 16,-6 4-16,-1 4 0,-14-1 15,-7-1-15,0 2 0,2 0 0,-11-6 16,-8-3-16,1 6 0,0 6 15,-8-2-15,-8 2 16,2 4-16,1 3 0,-12 2 16,-8 3-16,9-3 0,7 0 0,-14 4 15,-9 4-15,5 6 0,3 6 16,-6-7-16,-4-7 0,5 5 16,4 4-16,-12 0 0,-8 2 15,6-2-15,5 0 0,-12 2 16,-8 0-16,7 6 0,6 3 0,-11-3 15,-8-1-15,9 3 0,8 3 16,-10 2-16,-5 2 16,10 0-16,8 1 0,-13 2 15,-9 4-15,11-1 0,8 1 0,-13 1 16,-9 0-16,9-3 0,9 2 16,-10-2-16,-5 0 0,8 1 15,7-3-15,-9 3 0,-4 2 16,8-1-16,6-1 0,-6 4 15,-2 1-15,7-1 0,5 1 0,-5-5 16,-3-3-16,9 3 16,6 0-16,-11-4 0,-8-1 15,9 0-15,7 3 0,-10-3 0,-6-2 16,11-3-16,9-2 0,-13 5 16,-10 2-16,12-2 0,6-2 15,-9-1-15,-6 0 0,8 4 0,7 5 16,-13-4-16,-6-3 15,9 0-15,7 0 0,-14 2 16,-8 1-16,11-1 0,6 1 0,-15 1 16,-9 1-16,9 3 0,7 5 15,-14-3-15,-10 1 0,10 2 16,6 0-16,-13 6 0,-8 2 16,10-2-16,8-1 0,-14 0 15,-10 2-15,10 0 0,8 0 16,-12-1-16,-7-1 0,13 1 0,9 1 15,-11-2-15,-7-1 16,13-1-16,9-4 0,-12 3 0,-7 0 16,15-3-16,11-3 0,-11-4 15,-9-2-15,11 1 0,8 2 16,-10 0-16,-6 1 0,13-3 16,6 1-16,-12-4 0,-6 0 15,11 0-15,10-2 0,-17 0 16,-10 0-16,12 0 0,9 1 0,-13-3 15,-8-1-15,16-3 16,9-3-16,-17 0 0,-13-1 16,12 4-16,6 2 0,-10-4 0,-7-1 15,14 3-15,10 1 0,-15 1 16,-10-1-16,11-2 0,10-2 16,-12 2-16,-7 2 0,9 0 15,8 2-15,-10 1 0,-9 0 16,16 1-16,11 0 0,-10-2 15,-6-3-15,8 1 0,7-1 0,-10 3 16,-8 1-16,14 4 0,9 3 16,-14-1-16,-7-2 0,16 0 15,11-2-15,-10 0 16,-8-2-16,9 0 0,8 1 0,-9 0 16,-7 0-16,11 3 0,7 1 0,-7 0 15,-4 0-15,11-6 16,9-2-16,-10 1 0,-7 0 15,8 4-15,7 2 0,-6-7 16,-2-1-16,14-3 0,9 0 0,-8 1 16,-6 1-16,12 0 0,8 0 15,-7 1-15,-5 0 0,10 2 16,6 1-16,-6-3 0,-4-2 16,6 5-16,2 3 0,-8 5 15,-4 3-15,9-4 0,7-2 0,-8-1 16,-7 2-16,9 1 0,9-1 15,-11 2-15,-5 0 16,9 0-16,5 2 0,-3-1 0,-1 0 16,4 2-16,4 1 0,-6-6 15,-4-4-15,10 1 0,2 1 16,-2 2-16,-2-1 0,4-1 16,8-2-16,-6-3 0,-4-1 15,7 1-15,6 0 0,-5 3 16,-3 3-16,7 6 0,5 4 0,-7-5 15,-4-1-15,4-1 0,0 1 16,2 0-16,-5-1 16,9-6-16,5-4 0,-6 7 15,-1 6-15,6 1 0,4 1 0,-5-5 16,-1-2-16,5-1 0,2 1 0,3 0 16,-1-2-16,2 1 15,2 2-15,-3 3 0,-3 3 16,0 2-16,2 4 0,-3 4 0,-6 2 15,5 3-15,2 2 0,-11 6 16,-6 6-16,11 4 0,4 3 16,-2 9-16,-5 8 15,0-8-15,3-5 0,19-15 0,12-9 16,11-7-16</inkml:trace>
  <inkml:trace contextRef="#ctx0" brushRef="#br0" timeOffset="83868.0388">4594 4656 0,'0'0'0,"0"0"0,0 0 16,0 0-16,0 0 0,24 13 0,-24-13 16,24 15-16,-24-15 0,28 12 15,-10-5-15,-5-1 0,0-1 16,-2 0-16</inkml:trace>
  <inkml:trace contextRef="#ctx0" brushRef="#br0" timeOffset="84168.2782">4545 4901 0,'0'0'0,"0"0"0,0 0 16,22-6-16,-22 6 0,26-5 15,-7 1-15,-3 2 0,2-1 16,-1 2-16,1 1 0,-1 3 0,-2 0 15,0 6-15,-5 5 16,-4 0-16,-5 2 0,-4 7 16,-4 7-16,0-1 0,1 0 0,-4 10 15,1 1-15,-1-7 0,2-4 16,4-3-16,4 0 0,0-5 16,3-6-16,5-5 0,3-5 15,2-4-15,3-4 0,6-8 16,3-6-16,3-3 0,0-1 0,4-5 15,0-3-15,-1 1 16,-7 6-16,-5 6 0</inkml:trace>
  <inkml:trace contextRef="#ctx0" brushRef="#br0" timeOffset="84418.3294">5054 4563 0,'0'0'0,"0"0"15,0 0-15,0 0 0,25-14 0,-25 14 16,26-7-16,-12 4 0,0 2 16,1 2-16,2 1 0,0 0 15,0 2-15,-4 1 0,1 0 16,-2 3-16,-2 2 0,-2 3 16,-2 3-16,-3 1 0,-3 0 0,-3 2 15,-1 3-15,-3 0 16,-1 1-16,-3 0 0,0 0 15,0 0-15,0-1 0,-8 4 16,0-1-16,2-5 0,4-4 0,2-2 16</inkml:trace>
  <inkml:trace contextRef="#ctx0" brushRef="#br0" timeOffset="84751.8007">4974 4828 0,'0'0'0,"0"0"15,0 0-15,0 0 0,22-11 0,-22 11 16,32-13-16,-12 6 0,1 1 15,4-2-15,4 1 16,7-2-16,1 1 0,-2 1 0,-1 1 16,-1 1-16,-1 1 0,1 1 15,-4-1-15,-7 4 0,-3 4 16,-9 1-16,-9 4 0,-6 1 16,-4 3-16,-7 4 0,-6 3 15,-5 2-15,-3-2 0,-4 2 16,-2 1-16,-4-1 0,0-5 0,8-2 15,5 1-15,6-3 16,7-3-16,2-5 0,3-2 0,4-3 16,4-3-16,13-2 15,8-3-15,7-1 0,2-2 0,7-1 16,7-2-16,-2 1 0,1 0 16,7 0-16,-3 1 0,-7 1 15,-3 2-15,-7 1 0,-4 2 16,-10 1-16</inkml:trace>
  <inkml:trace contextRef="#ctx0" brushRef="#br0" timeOffset="85052.2189">5221 5153 0,'0'0'0,"0"0"0,0 0 15,-6 18-15,6-18 0,0 20 16,3-9-16,0-2 0,4 1 0,4-2 15,3 0-15,2-4 0,0-3 16,8-4-16,3-2 16,-2-3-16,1-3 0,-5-1 0,-3 0 15,-1 1-15,-5-1 0,0-5 16,-2-1-16,-6 1 0,0 1 0,-9 0 16,-6 2-16,0 4 15,-4 5-15,-11 2 0,-4 3 16,0 4-16,0 4 0,4 0 15,1 1-15,5-2 0,5-1 0,5-2 16,7-3-16,6-5 0,9-3 16,-4 0-16,0 1 0,-2 3 15</inkml:trace>
  <inkml:trace contextRef="#ctx0" brushRef="#br0" timeOffset="85284.6194">6014 4499 0,'0'0'0,"0"0"16,0 0-16,0 0 0,0 0 0,0 0 15,0 0-15,0 0 0,0 0 16,-16 31-16,-1-14 0,0 1 16,1 1-16,0 1 0,2 1 15,0 3-15,1-2 0,5-4 16,2-5-16,6-2 0,5-1 16,6-7-16,6-3 0,0-2 15,3-1-15,2-1 0,3-2 16,-2 1-16,-2-1 0,1 1 15,-3 1-15,-5 2 0,-6 2 0,-1-1 16,-2 1-16,1 0 0</inkml:trace>
  <inkml:trace contextRef="#ctx0" brushRef="#br0" timeOffset="85801.8118">5790 4894 0,'0'0'0,"0"0"0,0 0 15,29-8-15,-14 5 0,3 0 16,4 0-16,-1-2 0,0-1 0,6 1 16,1-1-16,-4 3 0,-2 1 15,-3 1-15,-3 1 0,-5 1 16,-3 3-16,-7 3 0,-5 2 16,-4 1-16,-3 1 0,-5 3 15,-6 0-15,0 1 0,1 0 0,-4 4 16,2-1-16,4-1 15,4-3-15,3-2 0,4-3 16,2-2-16,6 1 0,7-7 16,11-3-16,5-4 0,5-1 0,2-3 15,6 0-15,-2-2 0,-2 1 16,3-1-16,-3 2 0,-5 4 16,-5 2-16,-8 6 0,-7 2 15,-6 3-15,-4 2 0,-8 8 16,-5 7-16,-4-1 0,-3 0 15,0 4-15,0 1 0,-1 3 0,5-1 16,3-5-16,5-3 0,5-1 16,3-1-16,4-5 0,7-5 15,5-5-15,3-1 0,5-6 16,6-4-16,-1-1 0,1 0 16,7-4-16,2-2 0,-4 2 15,-4 2-15,-2-1 0,-4 0 16,-6 1-16,-1 1 0,-9-1 15,-2-2-15,-3 3 0,-2-1 0,-3 0 16,-5-1-16,2 0 0,-2-1 16,2 3-16,1 1 0,1 1 15</inkml:trace>
  <inkml:trace contextRef="#ctx0" brushRef="#br0" timeOffset="86002.2567">6814 4531 0,'0'0'0,"0"0"16,0 0-16,0 0 0,0 0 0,0 0 16,0 0-16,0 0 0,4 24 15,-4-24-15,-26 30 16,9-9-16,-1 1 0,-4 5 0,-6 3 16,-3 9-16,2-3 0,-2 3 15,5-5-15,8-6 0,4-5 0,5-5 16,-1-2-16,2-4 0</inkml:trace>
  <inkml:trace contextRef="#ctx0" brushRef="#br0" timeOffset="86185.2604">6872 4723 0,'0'0'0,"0"0"16,0 0-16,0 0 0,-11 23 15,11-23-15,-21 29 0,7-10 0,-4 1 16,-2 2-16,-2 3 15,-5 7-15,1 0 0,2-1 16,0-2-16,-1 1 0,6-3 0,2-7 16,3-3-16,3-2 0</inkml:trace>
  <inkml:trace contextRef="#ctx0" brushRef="#br0" timeOffset="86352.2879">6852 4846 0,'0'0'0,"0"0"15,0 0-15,0 0 0,3 29 0,-3-29 16,-8 42-16,4-16 0,0 2 16,-1 5-16,1 2 0,-3 4 15,2-4-15,0 1 0,3-8 16,0-6-16,1-3 0,1-3 16,-3-5-16,2-1 0</inkml:trace>
  <inkml:trace contextRef="#ctx0" brushRef="#br0" timeOffset="86534.2721">7176 4570 0,'0'0'16,"0"0"-16,0 0 0,0 0 15,4 24-15,-4-24 0,1 28 16,-1-28-16,-3 33 0,0-15 15,-1 2-15,1-3 0,0-1 0,1-2 16,1-2-16,-3-1 0</inkml:trace>
  <inkml:trace contextRef="#ctx0" brushRef="#br0" timeOffset="87201.5171">7421 4557 0,'0'0'0,"0"0"0,0 0 15,14 3-15,-6 0 0,-2 1 0,3 1 16,1 3-16,-3-1 0,-2 2 16,-2 2-16,0 0 0,-2 2 15,-3-2-15,-4 2 0,-4 4 16,-3-1-16,-6 1 0,-4 2 16,0-2-16,0-1 0,-4 0 15,-3-2-15,-2 2 0,4-5 0,5-3 16,4-3-16,2-4 15,4-3-15,5-2 0,4-3 16,5-1-16,5 0 0,7-2 0,3-1 16,2 1-16,0 0 0,3 1 15,1 2-15,0 1 0,3 1 16,-5 5-16,0 3 0,-4-2 16,-2-1-16,-3 2 0,-4 1 15,-2 3-15,-3 1 0,-5 3 16,-8 3-16,-3-1 0,-1 0 0,-8 6 15,-3 2-15,1-1 0,-3-1 16,2 0-16,1-1 16,3-3-16,3-1 0,3-3 15,7-2-15,1-4 0,2-2 0,6-2 16,8-4-16,5-3 0,6-1 16,6-2-16,5-3 0,2 0 15,1 0-15,0 1 0,3 2 16,-1 1-16,-1 2 0,-8 3 15,-2 3-15,-10 0 0,-5 2 0,-13 5 16,-9 5-16,-1 1 0,-3 3 16,-10 4-16,-6 3 0,-4 2 15,-1 2-15,-9 4 0,1 0 16,6-4-16,5-5 0,1-3 16,6-5-16,11-5 0,2-1 0,15-5 15,10-1-15,4-4 16,3-3-16,13-5 0,12-6 15,-1 1-15,3 0 0,2 0 16,1-1-16,5-1 0,-1 1 0,-9 3 16,-4 2-16,-8 4 0,-7 1 15,-5 3-15,-5 1 0,-3-1 16</inkml:trace>
  <inkml:trace contextRef="#ctx0" brushRef="#br0" timeOffset="87518.4971">7501 4931 0,'0'0'0,"0"0"16,0 0-16,0 0 0,0 0 0,14 27 15,-14-27-15,4 31 0,-4-11 16,0 3-16,0 2 16,-2-1-16,0-2 0,0 6 0,-1-2 15,0-4-15,-1-3 0,-1-1 16,-2-2-16,1-2 0,-2-1 15,-1-1-15,-4 2 0,1-3 16,-4-2-16,0-3 0,-2-5 16,3 0-16,2 0 0,0-5 0,0-5 15,3 2-15,2 0 0,2-1 16,0 0-16,4 1 0,0-1 16,5 0-16,5 1 0,5-3 15,1 3-15,6-4 0,5-1 16,0 2-16,2 1 0,1 0 15,-5 2-15,-4 1 0</inkml:trace>
  <inkml:trace contextRef="#ctx0" brushRef="#br0" timeOffset="87734.549">8077 4618 0,'0'0'0,"0"0"0,0 0 16,0 0-16,0 0 0,8 28 0,-8-28 15,1 32-15,-1-32 0,-2 39 16,-1-18-16,-1-1 0,-1-1 0,1 2 16,0-4-16,2-2 15</inkml:trace>
  <inkml:trace contextRef="#ctx0" brushRef="#br0" timeOffset="87884.5619">7823 4729 0,'0'0'0,"0"0"0,0 0 0,0 0 16,0 0-16,33 5 0,-33-5 15,30 8-15,-30-8 0,38 8 16,-13-4-16,-4 0 0,-2-2 0,-3 2 15</inkml:trace>
  <inkml:trace contextRef="#ctx0" brushRef="#br0" timeOffset="88267.5558">8416 4661 0,'0'0'0,"0"0"0,0 0 16,-30 9-16,30-9 0,-37 20 15,9-5-15,-5 3 0,-1 2 0,-12 7 16,-2 1-16,-2 5 15,2-4-15,1 0 0,8-6 16,8-5-16,8-3 0,11-5 0,9-3 16,6-2-16,7-4 0,7-4 15,10-3-15,2-3 0,3 0 16,11-5-16,3-2 0,-3 4 16,-7 3-16,2 0 0,2 1 15,-10 1-15,-2 1 0,-3 0 16,-5 3-16,-8 2 0,-2 1 15,-2 4-15,-2 3 0,-2 2 0,-2 2 16,-2 3-16,-5 4 0,0 3 16,1 1-16,-2 1 0,1 3 15,-3 1-15,1-2 0,2 3 16,1-1-16,-1-8 0,0-1 16,-4 2-16,-2-1 0,1-5 15,1-2-15,-4-1 0,0-1 16,-1-2-16,1-2 0,2-1 15,2-2-15,3 0 0</inkml:trace>
  <inkml:trace contextRef="#ctx0" brushRef="#br0" timeOffset="88451.34">7863 5168 0,'0'0'0,"0"0"0,0 0 15,0 0-15,25-11 0,-25 11 16,35-9-16,-13 3 0,3-1 0,4 1 15,6-1-15,5-3 0,-1-1 16,0 3-16,-1 0 16,4 1-16,-3 2 0,-11 3 0,-3 3 15,-6 0-15,-2 0 0,-4-1 16</inkml:trace>
  <inkml:trace contextRef="#ctx0" brushRef="#br0" timeOffset="88584.3526">8044 5322 0,'0'0'0,"0"0"16,0 0-16,30-12 0,-11 7 0,5-2 15,6-4-15,2 1 0,1 0 16,4-1-16,-7 2 0,-3 0 16</inkml:trace>
  <inkml:trace contextRef="#ctx0" brushRef="#br0" timeOffset="95985.0033">3101 5824 0,'0'0'0,"0"0"16,0 0-16,0 0 0,0 0 0,0 0 15,0 0-15,0 0 0,0 0 0,0 0 16,0 0-16,0 0 16,0 0-16,0 0 0,0 0 15,0 0-15,23-12 0,-23 12 0,25 2 16,-25-2-16,26 6 0,-26-6 16,36 7-16,-14-5 0,1-1 0,2 1 15,1 1-15,10 0 16,0 0-16,3-1 0,1 1 15,-1-1-15,1 0 0,11 1 16,6 0-16,-7 0 0,-4-1 0,12-2 16,3-1-16,-5 1 0,-4-1 15,13 1-15,-1 1 16,-1 0-16,-7 1 0,4-2 16,3 1-16,-4 1 0,-4-1 0,12 0 15,-1 1-15,-3 0 0,-2 0 16,25 1-16,-8 0 0,-14 2 15,-8-1-15,-1 0 0,4 0 16,-8-2-16,0-2 0,2 4 16,3 1-16,-4 0 0,1-2 0,4-1 15,4 0-15,-5 4 0,-3 3 16,4-8-16,3-5 0,-8 1 16,-5 0-16,9 6 0,7 6 15,-6-2-15,-3-2 0,0-3 16,-3-4-16,0 0 0,-2-1 15,6 2-15,4 2 0,-6-4 16,-5-5-16,6 5 0,4 4 16,-2-1-16,-2-1 0,-1 1 15,0 2-15,-3 0 0,-2 0 16,7-1-16,4-1 0,-5 1 0,-7 1 16,4-1-16,0-2 0,-2 3 15,-1 1-15,3-1 0,5-1 16,-5-1-16,0-1 0,-3 2 15,1 0-15,-1 2 0,-2-2 16,6 1-16,3-1 0,-4-1 0,-2 0 16,4 2-16,5 2 15,-1-3-15,-7-2 0,4-1 0,4 1 16,-5-1-16,-4 0 0,4 1 16,3 0-16,-6 2 0,-8 0 15,8 0-15,2 0 0,-4-2 16,-3 0-16,2 6 0,6 4 15,-1-5-15,-2-2 0,2-3 16,1-3-16,-4 5 0,-3 4 0,4-3 16,3 0-16,-8-4 15,-4 0-15,6 0 0,6-1 16,-4 3-16,-3 0 0,5 1 0,3 0 16,-5-1-16,-1 1 0,3-2 15,3 1-15,-4-3 0,-1 0 16,3 1-16,2 0 0,-6-1 15,-4 1-15,4 3 0,1 3 16,-3-3-16,-4-2 0,7 2 16,4 0-16,-6-1 0,-4-1 0,5 0 15,4-2-15,-5 5 16,-2 1-16,5-2 0,2 0 0,-4 2 16,-2-2-16,2 1 0,1 0 15,-2 0-15,-2 1 0,0-1 16,-1 0-16,-1-1 0,0 1 15,8-2-15,4 1 0,-8 1 16,-5 0-16,6 0 0,2-1 16,-3-2-16,-4-1 0,3 2 0,3 1 15,-4 0-15,-2-1 0,1 2 16,2 3-16,-2-1 0,0 0 16,0 0-16,1 0 0,-15-1 15,7-1-15,17 0 0,-1 1 16,-22 1-16,1 0 0,25 1 15,0-3-15,-24 1 0,2 2 16,24 3-16,-1 0 0,-26-6 16,2 0-16,26-3 0,4-2 0,-29 2 15,1 2-15,28 1 0,0 3 16,-21-4-16,1 1 0,20-4 16,-3-1-16,-4 5 0,-6 2 15,3-3-15,1-1 0,-5 0 16,-4 2-16,5 1 0,3-2 15,-5-5-15,-5-3 0,4 2 16,4 4-16,-3 2 0,-3 4 0,2-4 16,3-2-16,-1 2 15,-3 2-15,4-3 0,2-1 16,-5-1-16,-3 1 0,8 2 0,6 2 16,-7-3-16,-5-4 0,6 2 15,2 0-15,-3 2 0,-2 0 0,5-3 16,4-3-16,-4 4 15,-3 4-15,3-2 0,4-2 16,-6-5-16,-4-3 0,5 3 16,4 3-16,-6 2 0,-1 3 0,3-2 15,2-1-15,-3-2 0,-3 1 16,4 1-16,3 5 16,-9-2-16,-5-2 0,6 2 0,5 1 15,-5-2-15,-5-1 0,4 1 16,4 0-16,-1 0 0,-1 1 15,0 0-15,2 2 0,-3 2 16,-2 0-16,4-5 0,2-2 16,-5 1-16,-2 1 0,7 0 0,5 0 15,-8 0-15,-2 1 0,5 2 16,4 1-16,-1-3 0,-1-3 16,4-1-16,0-1 15,-6 4-15,-5 3 0,7-2 0,5 0 16,-6-1-16,-5 1 0,6 0 15,4 1-15,-4-1 0,-2 0 16,2 2-16,1 1 0,-4-4 16,-4-1-16,7 2 15,5 4-15,-7-4 0,-5-3 0,4 3 0,2 1 16,-1 2-16,-2 3 0,5-4 16,5 0-16,-7-5 0,-4-1 15,9 0-15,4 0 16,-6 5-16,-3 2 0,7-2 0,4-1 15,-6-2-15,-1-3 0,4 4 16,5 1-16,-7 2 0,-1 1 16,3 0-16,5 1 0,-6-3 0,-2-2 15,5-5-15,4 0 16,-2 1-16,-2 4 0,3 2 0,4-1 16,-10-2-16,-7-4 0,8 4 15,7 3-15,-3 4 16,-2 1-16,2-3 0,2-5 0,-7-3 15,-5-3-15,7 2 0,4 2 16,-4 0-16,-3-2 0,6 5 16,4 2-16,-6 1 0,-5 0 0,6-7 15,4-5-15,-4 4 0,-3 2 16,3 0-16,4 0 0,-6 1 16,-1 0-16,5-1 0,5 0 15,-8-1-15,-7 0 0,4 0 16,3-3-16,-3 3 0,-3-1 0,5 0 15,3 2-15,-8 0 16,-6 0-16,4-3 0,4-1 16,-2 3-16,2 2 0,2-2 0,1 2 15,-7-3-15,-3 1 0,5 2 16,5 1-16,-5-1 0,-2-1 16,2 0-16,1 0 0,-2 3 15,-3 1-15,4-1 0,5-1 16,-8 1-16,-5 2 0,8-4 15,6-3-15,-7 6 0,-4 4 16,6-2-16,5-1 0,-6-5 16,-4-1-16,7 0 0,6 1 15,-6 3-15,-4 0 0,8 2 0,5 3 16,-9-3-16,-5 1 0,10-7 16,5-2-16,-12 7 0,-9 7 15,9-2-15,5-3 0,-1-5 16,-2-3-16,4 2 0,4 1 15,-8 1-15,-4-2 0,7-1 16,5-3-16,-2 5 0,-1 2 16,2 1-16,0-1 0,-5-2 0,-4-4 15,8 4-15,2 2 16,-5-1-16,-3 0 0,3 1 0,3 0 16,-1-2-16,-1-1 0,4 0 15,4-1-15,-9 4 0,-7 3 0,6-5 16,2-1-16,-1-1 15,-2-1-15,3 1 0,3 1 16,-8 3-16,-6 3 0,1-3 16,1-3-16,-6 2 0,-5-1 0,-4 4 15,-4-1-15,-7 2 0,-7 1 16,-5 0-16,-4-1 0,-5-3 16,-3-3-16,-2 0 0,-1 2 15,0 0-15</inkml:trace>
  <inkml:trace contextRef="#ctx0" brushRef="#br0" timeOffset="122937.3409">3200 5818 0,'0'0'0,"0"0"15,0 0-15,0 0 0,0 0 0,-29 9 16,29-9-16,-22 8 0,22-8 16,-29 15-16,10-6 0,-2 2 0,1 1 15,-2 2-15,-1-1 16,-8 4-16,-1-1 0,4 1 15,0 1-15,5-2 0,-1 0 16,1-1-16,4-1 0,3-5 16,6-2-16,2 0 0,1-1 15,5-4-15,2-2 0,5 1 0,4-1 16,4 0-16,4 1 0,7-1 16,2 0-16,2-1 0,2 0 15,14-1-15,6-1 0,-6 3 16,0 2-16,8 0 0,3-2 15,-8 1-15,-5-1 0,-4-2 16,-1-1-16,-5 0 0,-7-2 0,-3 0 16,0 1-16,-7 0 0,-4 0 15,-5-2-15,-4-2 0,-4 1 16,-4-1-16,-6-1 0,-5 0 16,-5-1-16,0 0 0,-7-1 15,-4-1-15,1 2 0,-1 1 0,-7 0 16,-1 1-16,3 1 15,6 0-15,4 1 0,-1 1 16,7 1-16,1 0 0,2 5 0,0 4 16,6 0-16,4 3 0,5-3 15,-2-1-15,2-1 0</inkml:trace>
  <inkml:trace contextRef="#ctx0" brushRef="#br0" timeOffset="132301.5141">3110 8334 0,'0'0'0,"0"0"0,0 0 0,0 0 0,0 0 15,0 0-15,0 0 16,29 4-16,-29-4 0,0 0 16,0 0-16,29 9 0,-29-9 0,0 0 15,28 11-15,-18-8 0,2-1 16,0 0-16,1 1 0,3 0 16,0 0-16,3 1 0,0 0 15,0 0-15,0-1 0,3 0 16,3 1-16,3 0 0,1 2 0,3-3 15,2 1-15,-2-1 16,0 1-16,9 0 0,0-2 16,-3 0-16,1-2 0,2 1 0,2 2 15,-3-2-15,1-1 0,10 3 16,1-1-16,-3-1 0,-4-1 16,3-1-16,3-2 0,-2 1 15,-3 1-15,10 2 0,1 1 16,-4-2-16,-2-3 0,1 0 0,4 0 15,-2 3-15,-1 2 0,10-2 16,0-2-16,-6 1 0,-7-2 16,6 2-16,2 1 15,-3 0-15,-1 1 0,27 1 0,-8-1 16,-7-2-16,-9 1 0,6-2 16,4 1-16,-10 1 0,-6-1 15,9 5-15,5 0 0,-5 0 16,-5 0-16,5-1 0,2 2 15,-5-3-15,-6-4 0,7 4 0,5 2 16,-5-1-16,0-1 0,4-1 16,8-2-16,-9 1 0,-5 1 15,6-1-15,3 0 0,-4 4 16,-1 3-16,5-2 0,4-1 16,-10-5-16,-6-3 0,7 2 15,5 0-15,-1 3 0,-2 1 16,3-2-16,3-1 0,-8-2 15,-4 0-15,6-2 0,5 1 16,-4 0-16,-3 0 0,6-3 0,3 1 16,-6 2-16,-3 2 0,4 1 15,-2 0-15,-3-3 0,-4 0 16,8 0-16,4 2 16,-6 1-16,-4-1 0,2-2 0,3-3 15,-3 6-15,-3 3 0,6-5 16,3-4-16,-9 2 0,-5 2 0,4 2 15,2 0-15,0 1 0,1-2 16,3 0-16,5 0 16,-12-2-16,-8-3 0,7-1 0,4 0 15,2 3-15,-1 1 16,-1 2-16,-1 1 0,-5 0 0,-3 0 0,6-1 16,5 1-16,-9 0 15,-7 0-15,7-2 0,6 0 16,-6-1-16,-1 1 0,4 2 15,3 0-15,-1 2 0,-2 1 0,1-2 16,1-1-16,-7-5 0,-5-1 16,8 4-16,7 3 0,-10-1 15,-5 0-15,5 0 0,3-1 16,-2 0-16,-3 1 0,1-1 16,0-1-16,-1 3 0,1 1 15,1-1-15,2 0 0,-5-1 16,-2-2-16,1 4 0,1 2 15,-1 1-15,-2 0 0,2-2 0,0 0 16,-2-2-16,-2-1 0,4 3 16,3 2-16,-5-2 0,-4-2 15,4 2-15,4 0 16,-21-2-16,2 0 0,10 2 0,6 0 16,-9 0-16,0 1 0,5 0 15,5 0-15,-4-1 0,-2-2 0,5 0 16,3-1-16,-5 0 15,-5 0-15,8 1 0,5 0 16,-6 1-16,-4-1 0,8 0 16,3 0-16,-6 0 0,-3-1 0,3 2 15,3 0-15,-3 0 16,-1 0-16,1 1 0,1-1 0,-1-1 16,-1 1-16,2-2 0,2-1 15,-1 3-15,-1 2 0,0-1 16,-1 0-16,3 2 0,-1 2 0,3-5 15,0-3-15,-4 1 0,-3 0 16,3 3-16,2 1 0,-4-3 16,-2 0-16,5 0 0,5 0 15,-6 3-15,-3 0 0,6-3 16,5-1-16,-6 0 0,-2 2 16,23-1-16,-4 0 0,-27-1 15,2 1-15,24 0 0,-4 0 16,-17 1-16,2 0 0,18-2 15,-4 0-15,-8-1 0,-6 0 0,6 0 16,3 0-16,-8 3 0,-4 1 16,3-3-16,3-1 0,-17 1 15,2 2-15,23-2 0,3-1 16,-28 1-16,-1-2 0,25 3 16,1 3-16,-24-3 0,0-1 0,22-1 15,-1 0-15,-22 2 16,1 0-16,7-1 0,4 0 15,-2 0-15,1 1 0,2 0 0,1-2 16,-1 2-16,1-1 0,2 2 16,-1 0-16,0 1 15,0 0-15,0-3 0,1-3 0,-2 6 16,-2 2-16,3-4 0,3-3 16,-4 1-16,-3 1 0,4-2 15,5-2-15,-7 2 0,-3 3 16,3-1-16,2-1 0,-3 0 15,-3 1-15,6 0 0,2 1 16,-5 1-16,-4 0 0,8-2 0,4-1 16,-4-1-16,-6 2 0,7 0 15,3 0-15,-3 0 0,-3-1 16,3 1-16,2 2 0,-3-2 16,0-2-16,8 2 0,0 1 15,-10-2-15,-1-2 0,24 2 16,-5 0-16,-24 1 0,1 1 15,24-2-15,-2 0 0,-28 0 0,0 2 16,26-4-16,-1 0 16,-20 3-16,-1 1 0,23-4 0,0-3 15,-22 5-15,-1 1 0,22-2 16,-4-2-16,-3 4 0,-4 3 16,2 0-16,-1 0 0,-2-4 15,-3-2-15,4 4 0,5 2 16,-5-1-16,-3 0 0,4 1 15,4-1-15,-5-4 0,-5-2 16,6 6-16,6 5 0,-3-4 0,-1-1 16,0-2-16,2 0 15,-4 4-15,-1 2 0,7 0 0,5 0 16,-7 0-16,-5-3 0,5 3 16,2 1-16,-3 0 0,-3-2 15,4 3-15,3 0 0,-1-4 16,1-3-16,2 1 0,1 4 15,-4-1-15,-5 2 0,8-3 16,5-1-16,-3-4 0,-4-2 0,3 11 16,0 6-16,-4 0 0,-2 1 15,10-7-15,7-3 16,-8 1-16,-3-1 0,7 0 0,6 0 16,-10 0-16,-5 4 0,7-3 15,5 0-15,-4-1 0,-1 1 16,6-1-16,3 0 15,-5-1-15,-4-1 0,7 0 0,6 1 16,-8-2-16,-9-2 0,10 2 0,5 0 16,-6 2-16,-3 2 0,7-3 15,5-1-15,-6-2 0,-5 0 16,7 2-16,5 1 0,-7 0 16,-2 2-16,4-2 0,3 1 15,-8-2-15,-5-2 0,7-1 16,5 0-16,-3 2 0,-3 1 15,6-2-15,4-1 0,-7 1 0,-3 1 16,4 0-16,3-2 16,-8 0-16,-4-2 0,8 1 0,5 0 15,-9 2-15,-6 2 0,6-3 16,6-2-16,-4 1 0,-4 0 16,7 0-16,5 1 0,-5-2 15,-5 0-15,6 0 0,4 0 16,-8 1-16,-3 0 0,7 1 15,5 0-15,-8-2 0,-7-2 0,5 2 16,5 2-16,-3-3 0,-3-2 16,6 1-16,4 2 15,-10 3-15,-5 3 0,7-1 0,4-2 16,-7-3-16,-4-3 0,8 2 16,5 2-16,-11 0 0,-7 2 15,6-4-15,4-1 0,-6 6 16,-4 6-16,7-2 0,5 0 15,-5-4-15,-2-1 0,5 2 0,4 1 16,-9 1-16,-8 3 0,7-2 16,4 0-16,-3-3 0,-1-2 15,4 2-15,4 1 16,-10-4-16,-7-2 0,5 4 0,4 5 16,-6 0-16,-4 2 0,7-1 15,5-2-15,-4-4 0,-4-3 0,1 0 16,2 1-16,-3 3 15,-2 4-15,6 0 0,4-3 16,-4-2-16,-4-4 0,2 4 0,2 3 16,-7-3-16,-4 0 0,7 0 15,5 0-15,-9-3 0,-6 1 16,4 1-16,2 1 0,-4-1 16,-1-2-16,0 1 0,1-2 15,-7 4-15,-6 2 0,-2 1 16,-2 2-16,-3-5 0,-2-2 0,-5-1 15,-3-1-15,-4 3 0,-2 2 16,-13-1-16,-7 4 0,4-3 16,0 0-16,0 0 0</inkml:trace>
  <inkml:trace contextRef="#ctx0" brushRef="#br0" timeOffset="135053.8119">2242 9203 0,'0'0'0,"0"0"15,0 0-15,0 0 0,0 0 16,0 0-16,0 0 0,0 0 16,0 0-16,21-17 0,-21 17 15,0 0-15,23-5 0,-23 5 16,26 2-16,-11 0 0,1 0 15,-1 0-15,4 1 0,2-1 0,1 0 16,2 0-16,4-1 16,5 2-16,1 1 0,3-3 0,1-1 15,0 0-15,0 0 0,9 1 16,4 1-16,-4-2 0,2 2 16,7 0-16,0-1 15,-5-1-15,0 0 0,5-2 0,5-1 16,3 3-16,-4 1 0,2-1 0,0-3 15,0 2-15,-3 1 16,10-3-16,4-4 0,-8 5 0,-3 3 16,30-1-16,-4 0 15,-9-1-15,-6 1 0,0-1 0,1-1 16,-3-4-16,-1-2 0,3 1 16,6 3-16,-10 1 0,-5 2 0,8 2 15,2 0-15,-5-2 16,-4-2-16,6 1 0,6 1 15,-7-1-15,-3-1 0,5 3 0,3-2 16,-2 1-16,-1-1 0,3 2 16,3 2-16,-9-3 0,-5-1 15,8 0-15,4 2 0,-6-4 16,-8-2-16,7 4 0,4 4 16,-6-1-16,-2-1 0,7-1 15,1-2-15,0 2 0,-2 2 0,3 2 16,2 0-16,-10-4 0,-7-5 15,9 3-15,7 0 0,-9 3 16,-2-1-16,5 1 16,5-2-16,-6 2 0,-3 3 0,5-2 15,3 1-15,-8 0 0,-6 1 16,5 0-16,2-1 0,-3-1 16,-1 0-16,5-2 0,4 0 15,-5 3-15,-2 2 0,3-1 16,2-1-16,-7 0 0,-5-2 0,5 2 15,0 1-15,0-2 16,-2-1-16,5-1 0,5-1 16,-11 2-16,-6 2 0,6-1 0,5 2 15,-3 1-15,-1 0 0,4-1 16,2 0-16,-10-3 0,-5-2 16,7 5-16,7 3 0,-3-4 15,-2 0-15,3-1 0,2 0 16,-9 0-16,-5-1 0,4 0 0,2-2 15,0 4-15,0 0 16,1 0-16,0 0 0,-4-1 0,-3 1 16,8-3-16,3-2 15,-6 2-15,-7 2 0,5 1 0,3 3 16,1-4-16,-1-1 0,4 1 16,2 0-16,-8 0 0,-6 1 15,3-3-15,2-3 0,-2 5 16,-2 2-16,4 2 0,3-1 15,-4-2-15,-1 0 0,3-2 16,2 1-16,-8-1 0,-6 2 0,8-4 16,7 0-16,-6 2 0,-5 0 15,3 2-15,0 0 0,2-2 16,2 0-16,-2-2 0,0 2 16,-4-1-16,-1 1 0,2 0 15,4 3-15,-7-5 0,-5-2 16,7 3-16,2 2 0,-6 0 15,-4-1-15,5-1 0,6 1 16,-8 0-16,-4 1 0,5-2 16,4-1-16,-1 1 0,-3 2 0,1-3 15,0-2-15,-4 3 0,-3 0 16,4 4-16,4 3 0,-2-4 16,-1-4-16,0-1 0,0 0 15,-17 2-15,4-1 0,19-2 16,-2-1-16,-20 5 0,4 1 0,4 1 15,3 0-15,1-3 0,-1 0 16,1-1-16,-1 1 16,-1 1-16,-1 0 0,2 1 0,1-1 15,0 0-15,-1-2 0,1 0 16,1 1-16,-5-1 0,-3 2 16,5 0-16,4 0 0,-4 2 15,-4 0-15,4-1 0,4-2 16,-10 1-16,-4-1 0,10 1 15,1 0-15,-6 1 0,-2-1 0,2-1 16,2 0-16,-1 1 0,0 1 16,-1-1-16,0-1 0,-1 1 15,0-2-15,1 1 0,1 0 16,-2 1-16,-2 1 0,3 0 16,3 1-16,-4-1 0,-3 1 15,3 0-15,1-1 0,-1 0 16,-1-1-16,-1 2 0,-2 3 15,-3-4-15,3 0 0,0-1 16,2 0-16,-4 2 0,-1-1 0,3 1 16,3-2-16,-3 0 0,0 0 15,-2 0-15,1 1 0,-1 0 16,-1-1-16,2 0 0,1 0 16,-4 2-16,-2 0 0,3-2 15,3-1-15,-2 0 0,1-1 16,-2 2-16,-1 0 0,-2 0 0,-1 2 15,2-2-15,3 0 16,-5 1-16,-1 0 0,1-1 16,0-1-16,-2 0 0,0 2 0,2-1 15,3 0-15,-1 0 0,-1 0 16,-1 0-16,-1 0 0,-2 1 16,0 1-16,1-2 0,3 0 15,-2 0-15,-2 1 0,-2-2 16,1-2-16,-4 4 0,-4 3 15,-2-2-15,-2-2 0,-1-1 16,-3-1-16,-6-2 0,-5 1 16,0 1-16,0-1 0,1 1 0,2 1 15,2 0-15</inkml:trace>
  <inkml:trace contextRef="#ctx0" brushRef="#br0" timeOffset="136418.018">18346 8266 0,'0'0'16,"0"0"-16,0 0 0,0 0 15,-23-2-15,23 2 0,-23-7 16,7 3-16,-2-2 0,-4 3 0,-3 3 16,-8-1-16,-1-2 0,-5 2 15,-1 1-15,-2 1 0,0 2 16,-13 1-16,-4 0 0,3 3 16,2 1-16,-14 3 0,-2 0 15,-1 2-15,7 3 0,-4 0 16,0 2-16,-1 3 0,8 2 0,-1 4 15,0 4-15,6-3 0,3-4 16,-22 13-16,7-4 16,11 2-16,6 0 0,8-2 0,5 0 15,4-1-15,3-3 0,3 2 16,1 3-16,10-3 0,5-2 16,4 5-16,3 3 0,2-6 15,0-4-15,6-6 0,4 4 16,0-3-16,2 1 0,10 0 15,6 3-15,1-3 0,0-2 0,7 1 16,4 0-16,0-4 0,2-2 16,6 0-16,4 2 0,2 0 15,1 0-15,8 0 0,5 0 16,-4-6-16,-1-4 0,35 2 16,-4 1-16,-8-2 0,-7 0 15,4-6-15,3-4 0,-10 0 16,-7 0-16,8-2 0,5-2 15,-6 0-15,-6 3 0,7-7 0,6-3 16,-9 2-16,-2 2 0,2-2 16,3-2-16,-7-2 0,-4-1 15,3-1-15,3-1 16,-12 3-16,-7 1 0,3-4 0,3-2 16,-7 0-16,-3-2 0,-3 3 15,-3 0-15,-3 2 0,-4 3 0,2-8 16,1-3-16,-5 2 0,-3-1 15,1-3-15,0-4 16,-3 7-16,-3 2 0,-3-3 0,-4-1 16,-3-1-16,-2 2 0,3 1 15,0 1-15,-6 9 0,-1-1 16,0-5-16,0-4 0,-4 1 16,-2 0-16,0 1 0,-1 1 15,-2 4-15,-1 1 0,-4-3 16,-2-1-16,0 2 0,0 0 0,-3 1 15,-1-1-15,-3-1 0,-3 1 16,-4 0-16,-4 1 16,1 1-16,-1 2 0,-3 1 0,-5 0 15,2-1-15,1 1 0,-4 0 16,-4-2-16,3 5 0,0 3 16,-9-3-16,-1 1 0,4 1 15,4 1-15,-4 1 0,-3 0 16,4 1-16,3 0 0,-1 0 15,-3 1-15,5 2 0,4 3 0,-5-1 16,-3-1-16,5 0 0,4 0 16,-2 1-16,-3 3 0,3-2 15,1-4-15,1 4 0,1 0 16,0 0-16,1 1 0,0 1 16,0 0-16,1-1 0,2 0 15,-4 0-15,-3 2 0,7 0 16,4 1-16,-5-3 0,-2 0 15,6-1-15,1 3 0,-2-1 16,2-1-16,5-2 0,2 0 0,0 1 16,-2-1-16,1 1 0,2 2 15,2 0-15,0 0 0,4-1 16,2-1-16,0 1 0,2-2 16,2-2-16,0-2 0,0 2 15,2 2-15,2-1 0,-2 2 0,2-2 16,0 0-16,0 0 15,-1-4-15,-1 4 0,-3 2 16,-3 1-16,-1-1 0,0 0 0,1 0 16,1-1-16</inkml:trace>
  <inkml:trace contextRef="#ctx0" brushRef="#br0" timeOffset="138755.1688">19671 9221 0,'0'0'15,"0"0"-15,0 0 0,0 0 16,0 0-16,23 1 0,-23-1 16,0 0-16,23 1 0,-23-1 0,0 0 15,28 5-15,-17-2 0,3-1 16,3 0-16,-2 1 0,2-1 0,3 0 16,3 1-16,0-1 15,1 1-15,8-2 0,0 2 16,1 0-16,0 0 0,3-1 15,0-1-15,8 1 0,0 1 0,1-2 16,2-1-16,-1-1 0,-1 1 16,12 0-16,1 0 0,-5 1 15,-5 1-15,13-2 0,1-3 16,-5 1-16,-3 0 0,2 1 16,3 2-16,-2-2 0,-1 0 15,12 0-15,1-2 0,-9 2 16,-8 1-16,5-1 0,3 1 15,-1-3-15,-2-1 0,29 0 0,-8 1 16,-10 3-16,-9 1 0,5-5 16,4-3-16,-5 2 0,-3 4 15,-1-1-15,1-1 0,-4-1 16,-1 0-16,7 1 0,5 1 16,-7 2-16,-5 2 0,3-4 15,4 1-15,-5-1 0,-3-2 0,5 2 16,1 2-16,-4-2 0,-6 0 15,5-4-15,5-2 16,-6 4-16,-2 4 0,1 1 0,1 0 16,-1-4-16,-3-4 0,9 3 15,5 0-15,-9 1 0,-7 1 16,5-1-16,3 0 0,-3-1 16,-1-1-16,2 0 0,1-2 15,-4 6-15,-4 2 0,5-4 16,3-1-16,-6 1 0,-4-1 0,5 0 15,3 0-15,-8 1 16,-4 3-16,4-3 0,3-1 16,-4-4-16,-2 0 0,4 6 0,2 4 15,-3-2-15,-2-1 0,4-1 16,0-2-16,-4 1 0,-3 0 16,-2-2-16,2-2 0,-1 5 15,-1 5-15,2-1 0,2 1 16,-21-2-16,0-1 0,5-2 15,5-3-15,-2 3 0,-2 2 0,3 0 16,1-1-16,-5 1 0,-2 0 0,0 1 16,-3 1-16,-4-2 15,0-3-15,0 2 0,2-1 16,-2 2-16,-3 0 0,-2-1 16,0-1-16,-2 2 0,-1 0 0,-1-1 15,-2 1-15,0 1 16,-2 2-16,1-3 0,-2-3 15,0 3-15,1 2 0,-1-1 0,0 1 16,-1-2-16,1 0 0,-1 0 16,0 1-16,0-1 0,-2 0 0,2 2 15,-2-2-15,3 2 16,-3-2-16,2 3 0,-2-3 16,2 2-16,-2-2 0,2 3 15,-1 0-15,-1-3 0,3 2 16,-3-2-16,2 1 0,-2-1 0,1 3 15,-1-3-15,1 2 16,-1-2-16,2 2 0,-2-2 16,0 0-16,0 3 0,0-3 0,0 0 15,0 0-15,0 0 0,0 0 16,0 0-16,0 0 0,0 0 16,0 0-16,0 0 0,0 0 15,0 0-15,0 0 0,0 0 16,0 0-16,0 0 0,0 0 0,0 0 15,0 0-15,0 0 16,0 0-16,0 0 0,0 0 16,0 0-16,0 0 0,0 0 0,0 0 15,0 0-15,0 0 0,0 0 16,0 0-16,0 0 0,0 0 16,0 0-16,0 0 0,0 0 15,0 0-15,0 0 0,0 0 16,0 0-16,0 0 0,0 0 15,0 0-15,0 0 0,0 0 0,0 0 16,0 0-16,0 0 0,0 0 16,0 0-16,3 4 15,-3-4-15,0 0 0,0 0 0,0 0 16,0 0-16,0 0 0,0 0 16,0 0-16,0 0 0,0 0 0,0 0 15,0 0-15,0 0 16,-4-3-16,4 3 0,-7 0 0,7 0 15</inkml:trace>
  <inkml:trace contextRef="#ctx0" brushRef="#br0" timeOffset="142685.2834">21225 8806 0,'0'0'0,"0"0"16,0 0-16,0 0 0,11-20 0,-11 20 15,17-22-15,-5 8 0,3-1 16,2-5-16,4-5 16,9-7-16,2-1 0,7-4 15,5-6-15,9-10 0,-3-2 0,18-14 16,3-4-16,8-4 0,-8 6 16,15-11-16,0 2 0,27-26 15,-15 16-15,-6 8 0,-3 4 16,-16 14-16,-9 9 0,-3 4 15,-3 3-15,-7 5 0,-5 6 0,-7 5 16,-6 5-16,-3 6 0,-3 5 16,-7 5-16,-7 4 0,-4 1 15</inkml:trace>
  <inkml:trace contextRef="#ctx0" brushRef="#br0" timeOffset="142937.7621">23140 7249 0,'0'0'0,"0"0"0,38-8 16,-18 5-16,3 0 0,1 0 15,2 2-15,7-3 0,1-3 16,7 0-16,-3 0 0,-1 3 0,-2 2 16,-5-2-16,-5 0 0,-4 1 15,-4 0-15,-4 1 0</inkml:trace>
  <inkml:trace contextRef="#ctx0" brushRef="#br0" timeOffset="143134.92">23186 7498 0,'0'0'0,"0"0"15,23-7-15,-23 7 0,35-8 0,-9 4 16,3-1-16,12 0 0,1 0 0,1-1 16,1-1-16,7-2 15,-5 1-15,4 3 0,-7 1 16,-9 2-16,-8 1 0,-5-1 0</inkml:trace>
  <inkml:trace contextRef="#ctx0" brushRef="#br0" timeOffset="143302.1727">23283 7714 0,'0'0'15,"0"0"-15,0 0 0,32-14 0,-13 7 16,6-2-16,6-1 15,10-3-15,-1-3 0,7 0 0,3 0 16,9-4-16,-3-3 0,-3 2 16,-12 5-16,-9 3 0</inkml:trace>
  <inkml:trace contextRef="#ctx0" brushRef="#br0" timeOffset="143537.4456">24340 6906 0,'0'0'0,"0"0"0,0 0 0,0 0 15,-4 28-15,4-28 0,-10 38 16,5-14-16,1 2 0,0 6 16,-1 4-16,0 8 0,0-4 0,2 4 15,1-6-15,1-5 16,0-2-16,-2-7 0,1-4 15,-1-2-15,1-5 0,-1-1 0,1-3 16,1-1-16</inkml:trace>
  <inkml:trace contextRef="#ctx0" brushRef="#br0" timeOffset="143901.6787">24066 7320 0,'0'0'0,"0"0"0,0 0 0,-3 22 15,3-22-15,3 24 0,0-7 16,0 0-16,2 1 0,0 0 0,3 0 16,3 2-16,2-4 0,5-3 15,4-3-15,-1-3 0,0-2 16,1-5-16,1-5 0,-1-2 16,0-3-16,4-5 0,0-4 15,-5-1-15,-2 0 0,-4-2 16,-2 0-16,-2 3 0,-2 3 0,-2 4 15,-2 2-15,1 4 0,-2 3 16,0 5-16,1 3 16,-2 2-16,1 4 0,-2 2 0,0 5 15,0-1-15,0 2 0,2 8 16,0 3-16,0-3 0,1-2 16,1-2-16,3 0 0,-1-4 15,0-2-15,-2-5 0,0-2 16,-1-5-16,1-1 0,-3-8 15,-1-3-15,-1 2 0,1 0 0,-1 1 16</inkml:trace>
  <inkml:trace contextRef="#ctx0" brushRef="#br0" timeOffset="144118.1193">24738 7054 0,'0'0'15,"8"-1"-15,3 0 0,2-1 0,1 0 16,8-1-16,3-3 0,-1 2 16,0-2-16,3 0 0,1 2 15,3-1-15,-3 1 0,-6 2 16,-3-2-16,-5 2 0,-3 1 16,-6-1-16,-2 2 0,-3 0 15,2-2-15,-2 2 0</inkml:trace>
  <inkml:trace contextRef="#ctx0" brushRef="#br0" timeOffset="144252.2777">24800 7117 0,'0'0'0,"0"0"16,0 0-16,0 0 0,0 0 0,0 0 15,-9 26-15,9-26 0,-2 19 16,1-8-16,1 2 0,0 0 16,1-1-16,1-1 0,1 0 15,3-2-15,0-1 0,1-1 0,-1-1 16,-2-1-16</inkml:trace>
  <inkml:trace contextRef="#ctx0" brushRef="#br0" timeOffset="144592.1205">25099 7132 0,'0'0'0,"0"0"16,0 0-16,0 0 0,0 0 16,0 0-16,0 0 0,-8 22 15,8-22-15,-18 23 0,18-23 16,-28 31-16,12-15 0,0 0 15,-3 2-15,-1-1 0,-1 0 0,-5 5 16,0-3-16,1 0 0,1-4 0,-2-1 16,1-3-16,2-2 15,1-2-15,-1 1 0,2-2 16,7-1-16,3-3 0,5 1 16,2-1-16,7-3 0,3-3 15,9 0-15,7-2 0,4 0 16,5-1-16,12-3 0,3 1 15,-2 0-15,-2 1 0,10-4 16,1 1-16,-8 3 0,-6 1 0,-4 0 16,-3 0-16,-7 2 0,-6 1 15,-7-1-15,-4 1 0,-5-4 16,-3-1-16,0 3 0,0 0 16,0 3-16</inkml:trace>
  <inkml:trace contextRef="#ctx0" brushRef="#br0" timeOffset="144901.6729">24899 6910 0,'0'0'0,"0"0"0,0 0 0,0 0 16,0 0-16,0 0 0,0 0 15,3 21-15,-3-21 0,-2 30 16,1-8-16,0 3 0,-1 3 0,0 6 15,-1 6-15,0 12 0,0-2 16,-3 7-16,1-4 16,0-3-16,3-4 0,-2 3 0,-2-6 15,0-5-15,-1-7 0,-2-2 16,-1-1-16,0-4 0,1-4 16,0-3-16,-1-2 0,-1-2 15,0 0-15,-4-4 0,-1-3 16,1-3-16,1-2 0,3-8 15,2-6-15,1 1 0,3 4 0,1 0 16</inkml:trace>
  <inkml:trace contextRef="#ctx0" brushRef="#br0" timeOffset="145185.0584">24972 7575 0,'0'0'0,"0"0"0,0 0 15,25 14-15,-25-14 0,24 13 0,-11-4 16,0 1-16,1-1 0,7 4 16,1 0-16,-1-2 0,0-1 15,-2-2-15,-2 0 0,0 0 16,-2-1-16,1-2 0,-1 1 16,0-1-16,-2-2 0,-1 1 15,0-2-15,-2 1 0,-1-1 16,-3-1-16,0 0 0,-2 0 15,1 0-15,-2-1 0,-1 1 16,0-2-16,1-1 0,2-5 0,3-4 16,-1 0-16,-1 3 0,0 1 15</inkml:trace>
  <inkml:trace contextRef="#ctx0" brushRef="#br0" timeOffset="161585.9703">26262 9310 0,'0'0'0,"0"0"0,0 0 15,0 0-15,0 0 0,0 0 0,0 0 16,23 2-16,-23-2 0,0 0 15,0 0-15,29 2 0,-29-2 0,0 0 16,25 1-16,-16-1 0,1-1 16,0 1-16,1 0 0,1-1 15,1 1-15,1 0 0,1 0 16,0 0-16,0 0 0,1-1 16,0 0-16,3 1 0,1 0 15,0-1-15,1 0 0,4 0 16,-2 0-16,0 1 0,1 0 15,0 0-15,1 0 0,1 0 16,-2 0-16,1 0 0,2 0 0,-1 0 16,1 0-16,-1 0 0,-1 0 15,7 0-15,0-1 0,1-1 16,0 2-16,-1 0 0,-2 0 16,1 0-16,1-1 0,0 1 15,0 0-15,-1 0 0,0 0 0,0-1 16,1 1-16,-2-1 15,-1 1-15,2-1 0,1 0 16,4 1-16,0 1 0,-3 0 16,-2-1-16,-1 0 0,1-2 0,0 1 15,-1-1-15,-1 2 0,-2 1 16,1-1-16,-1-1 0,1-2 16,-1-1-16,0 3 0,-1 2 15,1-1-15,-1 0 0,2 0 16,0 0-16,-2 0 0,-3 1 0,-1 0 15,3-1-15,1-2 16,-1-3-16,-1 3 0,0 3 16,0-2-16,1 1 0,2 0 0,1 1 15,-2 0-15,-2-1 0,1-2 16,2-1-16,-1 3 0,1 0 16,-2-3-16,0 1 0,2 1 15,0-1-15,2 0 0,1 0 16,-4 2-16,0 2 0,1-2 15,4-1-15,-1 1 0,-2 1 0,4 1 16,-1 1-16,-4-2 0,0-1 16,6 0-16,0 0 15,-1-1-15,-1 0 0,2 1 16,2 1-16,-5 1 0,-1 1 0,3-3 16,1 0-16,0 0 0,0 2 15,0 0-15,0 1 0,3-3 16,0-2-16,-2 3 0,-2 3 15,1-2-15,0-1 0,0 0 16,1 0-16,1 1 0,0-2 0,1 1 16,0-1-16,-1 2 0,0 0 15,2-2-15,0 0 16,-2 0-16,-1 1 0,1-1 0,1 1 16,-2-1-16,-2 1 0,1-1 15,3 2-15,-2-2 0,0-2 16,-1 2-16,0 2 0,0-4 15,0-1-15,0 2 0,-1 1 16,3 0-16,0-1 0,-1 0 16,-1 0-16,0 0 0,1 0 0,0-1 15,2 0-15,-3 1 0,-2 1 16,2-2-16,1-1 0,-2 0 16,-2 0-16,-2-1 0,1 2 15,0-2-15,-2 0 0,1 1 16,-2 2-16,-1 0 0,-3 1 0,-1-3 15,-1-1-15,0 2 16,-1 2-16,-1 0 0,-3-1 16,-4 0-16,-2 1 0,-2-2 0,-2 2 15,-2-1-15,-1-1 0,-2 2 16,2-2-16,-2 2 0</inkml:trace>
  <inkml:trace contextRef="#ctx0" brushRef="#br0" timeOffset="168301.7809">2232 10072 0,'0'0'0,"0"0"16,0 0-16,0 0 0,0 0 0,0 0 15,0 0-15,0 0 0,0 0 16,0 0-16,0 0 15,0 0-15,0 0 0,26 13 0,-26-13 16,0 0-16,0 0 0,22 8 16,-22-8-16,0 0 0,19 4 0,-19-4 15,22 2-15,-10-1 16,-2 2-16,2-2 0,-2 0 16,2 0-16,-2 0 0,3 1 15,2 0-15,1-1 0,-2-1 16,4-1-16,-2 0 0,0 1 0,-1-1 15,2 0-15,0 0 16,0 0-16,-1 1 0,9-1 0,-2 1 16,-1-1-16,-1 0 0,1-1 15,0 1-15,0 0 0,0-1 0,0 2 16,1-1-16,-1-1 16,-2 1-16,2 0 0,2 2 15,0-1-15,0 0 0,5 0 16,-2 1-16,0-1 0,-3-1 0,1 0 15,5 1-15,-2-2 0,-2 0 16,4 4-16,0 2 16,-2-3-16,0-3 0,-2 3 0,4 1 15,-4-1-15,2 1 0,2-2 16,3 0-16,-3 0 0,-3-2 0,11 1 16,0 1-16,-4-1 0,-2 1 15,0 1-15,3 0 16,-2 0-16,0 0 0,-1 0 15,0-1-15,-4 0 0,0 3 0,2-2 16,3-1-16,-4 1 0,-1 1 16,4-1-16,0 1 0,-1 1 15,-3 1-15,3-3 0,2 0 16,-2-2-16,-2-1 0,2 2 16,1 0-16,-4 1 0,1 0 0,0-2 15,5 0-15,-5 1 16,-4 0-16,6-1 0,4 0 15,-5-1-15,-3 0 0,4 1 16,1 0-16,-2 0 0,0 0 0,-2 0 16,2-1-16,-1 2 0,0 0 15,1-2-15,4 0 0,-5 0 16,-1-1-16,4 2 0,0-2 16,-1 1-16,-3 0 0,1-1 15,-1 1-15,-1 2 0,1 1 0,0-2 16,1-2-16,0 2 0,-2 0 15,4-1-15,4-3 16,-5 2-16,-3 1 0,5-1 0,1 2 16,-2 1-16,-3-1 0,3 0 15,-1 0-15,0-1 0,-5 0 0,4 0 16,0 1-16,-2 0 16,-4 0-16,6 1 0,5 1 15,-6-1-15,-2 0 0,1-2 16,2-1-16,0 2 0,-1 0 0,1 1 15,0 1-15,-2-1 0,2 1 16,0 1-16,3 1 0,-5-2 16,-1-1-16,2 0 0,2 0 15,-1 1-15,-1 1 0,2-1 16,-1 1-16,-1-1 0,0 1 0,2-1 16,1-1-1,-3 1-15,-1 2 0,2-1 0,5-1 16,-5-1-16,-1 0 0,3 1 15,2 0-15,-2-1 0,-3 1 0,2-1 16,0 0-16,-1 0 0,-2 0 16,4-2-16,2-1 0,-3 0 15,-4 2-15,5 0 0,3-1 16,-3 1-16,-1 0 0,-1 0 16,1 0-16,2 0 0,-2 0 0,0-1 15,0-1-15,-2 0 16,2 2-16,1 0 0,2-1 15,-3 3-15,-3 2 0,5-3 0,4-2 16,-5 0-16,-3 1 0,4-2 16,3 0-16,-4 1 0,-3 0 0,7 1 15,0 1-15,-6-3 16,0 0-16,7-1 0,1 0 16,-9 1-16,0 1 0,7 1 15,5 0-15,-13 0 0,0-1 0,8 1 16,4-1-16,-10 1 0,0 0 15,6-2-15,3-1 16,-10 2-16,1 2 0,6-3 0,2 1 16,-4 1-16,-3 0 0,2 0 15,2-2-15,-3 0 0,-2 2 0,6 0 16,2 1-16,-4-3 16,-3-1-16,3 2 0,3 2 15,-3 0-15,-3 0 0,2-2 16,2 0-16,-2-1 0,-2 3 0,3 0 15,2 0-15,-3-1 0,-2 0 16,2 0-16,0 0 0,-1-1 16,-2-1-16,4 1 0,3 1 15,-6 1-15,-5-2 0,5 2 16,3 2-16,-5-3 0,-1-1 0,6 0 16,0-1-16,-6 2 15,-2 3-15,7-2 0,2-2 16,-6 1-16,-1 0 0,9 1 15,1 2-15,-9-2 0,-3 0 0,9 1 16,4 0-16,-10 0 0,0 1 16,5-4-16,1-1 0,-6 1 15,-2 1-15,6 1 0,1 1 16,-5 0-16,-1-1 0,9 0 16,1-2-16,-9 1 0,-3 1 0,9 0 15,3 1-15,-9 0 16,0 0-16,6-1 0,1-1 15,-6-1-15,-1-1 0,6 1 0,1 1 16,-6 1-16,-2 1 0,7-1 16,2 0-16,-9 0 0,0 0 15,7 0-15,3 1 0,-8-1 16,-4 0-16,10-1 0,3 1 16,-8 2-16,-1 2 0,8-3 15,4-2-15,-10 2 0,-4 0 0,9 1 16,0-1-16,-2 0 0,-2 0 15,2 0-15,4-1 16,-3-2-16,-1-1 0,3 2 0,0 2 16,-4 2-16,-3 0 0,5 0 15,6-2-15,-6 3 0,-4-1 0,4 0 16,4-2-16,-4 0 16,-3-1-16,5 1 0,2 1 15,-3-1-15,-4-1 0,1 2 16,2 2-16,-2-1 0,-2-2 0,3 1 15,2 2-15,-1-1 0,-2 1 16,1-3-16,0 1 0,-4 0 16,-4 1-16,6 0 0,5-2 15,-8 0-15,-2 0 0,2 2 16,0 1-16,-3-1 0,-4-1 0,1 1 16,0 2-16,-5-3 15,-3 1-15,1 0 0,-1 0 16,-2-2-16,-1 0 0,0 1 0,1-2 15,-6-2-15,1 2 0,-1 0 16,-1 0-16,0 0 0,-1 2 16,-1-1-16,-1-1 0,-1 0 15,-2 0-15,2 0 0,-2 0 16,3 0-16,-1 0 0,-2 0 16,2 0-16,-2 0 0,0 0 0,0 0 15,0 0-15,0 0 0,3 1 16,-3-1-16,1 3 15,-1-3-15,0 3 0,-2-2 0,-1 1 16,-3 0-16,0 0 0,0-1 16,1 1-16,0-1 0</inkml:trace>
  <inkml:trace contextRef="#ctx0" brushRef="#br0" timeOffset="171019.0991">13345 9462 0,'0'0'0,"0"0"0,0 0 0,0 0 16,0 0-16,0 0 0,0 0 15,0 0-15,0 0 0,0 0 16,0 0-16,0 0 0,0 0 16,-23 12-16,23-12 0,0 0 15,-20 16-15,20-16 0,-21 17 16,7-7-16,-1-1 0,-2 2 15,-1 1-15,-1-1 0,-2 1 0,-8 5 16,0 1-16,3-3 0,3 0 16,-1 2-16,2 0 15,3-3-15,0 0 0,-3 0 0,2-1 16,3 1-16,3-2 0,3-1 16,3-1-16,4-3 0,1-1 0,5 1 15,4-1-15,3 0 0,0-1 16,5-1-16,5-1 15,1 1-15,2-1 0,5-1 0,4 0 16,8-1-16,-1-1 0,2-1 16,4 1-16,-3 0 0,-2 0 15,7 3-15,0-1 0,-5 1 16,-4-1-16,-4 1 0,-4 0 16,-3-1-16,-4 1 0,-5-1 15,-2 1-15,-3-1 0,-3-2 0,-3 0 16,0 1-16,-4 0 0,-2-1 15,-1-4-15,-3-2 16,-1 0-16,1-1 0,-3-3 0,-1-3 16,-1 0-16,-1-1 0,-4-4 15,-1-5-15,2 2 0,-1-1 0,-1-7 16,1-5-16,2 4 16,1 4-16,1 0 0,0 1 15,0 1-15,1 2 0,-4 0 16,-3 3-16,3 6 0,-1 1 0,2 3 15,2 2-15,2 0 0</inkml:trace>
  <inkml:trace contextRef="#ctx0" brushRef="#br0" timeOffset="172662.1378">17934 10600 0,'0'0'15,"0"0"-15,0 0 0,0 0 0,0 0 16,0 0-16,0 0 15,0 0-15,0 0 0,-12 27 0,12-27 16,-15 17-16,15-17 0,-20 18 16,8-10-16,-1 1 0,-1-1 15,-5 1-15,-3 0 0,2 1 16,0 1-16,-7 2 0,-2 1 16,1-2-16,2 1 0,2-1 15,-1-2-15,5-1 0,2-1 0,-1 4 16,4 1-16,5-5 15,3 0-15,6 2 0,5 1 0,4 0 16,3-1-16,9 1 16,5 1-16,3-2 0,2-3 0,11 3 15,3 1-15,-1-3 0,-1 0 16,6 0-16,-1-3 0,-4 0 16,-4-1-16,-6-3 0,-3-1 15,-6 0-15,-4 0 0,-3 0 16,-4 1-16,-3-3 0,-3-4 0,-3 0 15,-2-4-15,-2 0 0,-2 0 16,-3-3-16,-1-1 16,-3-2-16,-1-2 0,-4-3 0,-5-3 15,1 2-15,1 1 0,-2-2 16,0-1-16,1 0 0,2 2 0,-5-3 16,0 2-16,6 5 15,1 2-15,1-2 0,2 3 16,3 4-16,3 4 0,-1 2 15,2 3-15,2 5 0,1 5 0,0 0 16,1-3-16,0-1 0</inkml:trace>
  <inkml:trace contextRef="#ctx0" brushRef="#br0" timeOffset="177852.1084">16519 10047 0,'0'0'0,"0"0"0,0 0 15,0 0-15,0 0 0,0 0 16,0 0-16,0 0 0,0 0 0,0 0 15,0 0-15,0 0 0,25-12 16,-25 12-16,0 0 0,0 0 16,29-4-16,-29 4 0,0 0 15,32-2-15,-21 1 0,1 1 16,3 0-16,-1 1 0,-1 1 0,4-2 16,3 1-16,-2-2 15,1-1-15,1 2 0,1 0 16,0-1-16,0 0 0,7-1 15,3 1-15,-1-1 0,-1 1 0,1 0 16,2 0-16,-3-3 0,-1 1 16,8 1-16,2 0 0,-4 0 15,-3-1-15,3 1 0,2 0 16,-3 2-16,-1 0 0,7-2 16,1 1-16,-3-1 0,-2-1 0,3 2 15,2 1-15,-3 0 0,-2 0 16,3-1-16,0-1 15,-1 2-15,-2-1 0,8 2 0,0 2 16,-9-3-16,-2-1 0,11 1 16,5 1-16,-4-2 0,-2-3 15,1 4-15,2 0 0,-4 2 16,-3 1-16,4-1 0,2-1 16,-3 1-16,-4-1 0,10 2 15,1 1-15,-10-4 0,-4-1 0,10 2 16,2 2-16,-4-1 0,-3 1 15,2 0-15,2 1 16,-7-2-16,-3-1 0,3 0 0,4 0 16,-7 1-16,-5 0 0,2 0 15,0 0-15,-6 0 0,-5 0 16,1-1-16,0 2 0,-3-1 16,-4-1-16,-2 0 0,-1 0 15,-4-1-15,0-1 0,-3 2 16,-1 1-16,-2-2 0,3 2 0,-6-1 15,0-1-15,-1 1 0,-1-1 16,-1 1-16,-3 1 16,-2-4-16,-2-2 0,-3 1 0,0 2 15,-1 1-15,2 1 0,-4-1 16,-3-2-16,-1 2 0,0 2 0,-8 1 16,-1-1-16,0 1 15,1 1-15,-4-1 0,-3-1 16,3 1-16,1-2 0,-10 0 15,-3 0-15,5 0 0,4 0 0,-6-1 16,-4-1-16,3 2 0,1 2 16,-9-4-16,-1-3 15,4 4-15,4 1 0,-6-1 0,-3-1 16,8-1-16,5 1 0,-13-2 16,-4 1-16,9-1 0,6 1 0,-5 1 15,-3-1-15,5 0 0,3-1 16,-5 1-16,-3 1 15,6 1-15,3 1 0,-22-2 0,4 0 16,27-1-16,1 2 0,-21-3 16,2 1-16,23 5 0,-2 5 15,-22-3-15,1-3 0,25-2 16,2 0-16,-7 1 0,-3 1 16,4-2-16,3 0 0,-2-2 15,-5-1-15,7 3 0,3 1 0,1-2 16,-1-2-16,4 3 0,0 2 15,0-1-15,1-2 16,4 2-16,2 0 0,1 0 0,1 0 16,3-1-16,0 0 0,2 1 15,-1 2-15,1-1 0,1-1 0,1-1 16,3-1-16,0 1 16,2 0-16,0 0 0,0-3 15,2 2-15,1 0 0,3 0 16,1-1-16,0 0 0,2 0 15,3 0-15,4-1 0,-1 0 0,1 2 16,2-2-16,4 2 16,0-2-16,0 0 0,4 0 0,2 0 15,0 1-15,-2 1 0,10-1 16,1-2-16,-3 0 0,-3 0 0,5 1 16,3 3-16,-2-3 0,-4 0 15,9 0-15,1 1 16,-5 1-16,-1 0 0,2 1 15,3-1-15,-3 2 0,-3 1 0,9-2 16,1-2-16,-10 1 0,-1-1 16,10 2-16,3 2 0,-7-1 15,-4 1-15,4-1 0,3-1 16,-5-1-16,-4 0 0,5 1 16,3 0-16,-4 1 0,-1 0 0,2 0 15,2-1-15,-2 0 0,-2 0 16,7 0-16,2 2 15,-10-2-15,-3 0 0,10 2 0,2 1 16,-8-2-16,-3 0 0,8 0 16,0 1-16,-5-1 0,-3-1 15,1 1-15,3 1 0,-7-2 16,-2 0-16,6 0 0,-1 1 16,-9-1-16,-4-1 0,3 1 15,1 1-15,-3-2 0,-2 0 0,-1 0 16,0 0-16,-5 1 0,-1 0 15,-4 1-15,-2 2 16,0-1-16,0 0 0,-2-2 16,0-1-16,-3 1 0,1-1 0,-2 1 15,-2 0-15,1 2 0,-1 2 16,0-4-16,-3-1 0,0 1 16,0-1-16,-4 1 0,-1 0 15,0 0-15,-2 1 0,-7-1 16,-3 1-16,-1-1 0,0 0 0,-6-1 15,-4-4-15,0 3 0,-1 1 16,-12-1-16,-3 2 0,2-1 16,1 0-16,-15-2 0,-3 0 15,4 0-15,2 0 0,-15 1 16,-2 0-16,7-2 0,6 1 0,-15 1 16,-4 2-16,11 0 15,6 0-15,-31-3 0,4-4 16,13 3-16,8 2 0,0 1 15,0 2-15,12 1 0,8-2 0,-5-3 16,-5-1-16,13 4 0,8 2 16,-1-1-16,0-1 15,4 1-15,3 2 0,0-2 0,0 0 16,6-2-16,3 0 0,3 1 16,1 1-16,9-1 0,-1-1 0,5-1 15,2 1-15,-1 1 0,1 0 16,3 0-16,0 0 15,0 0-15,0 0 0,0 0 0,0 0 16,0 0-16,0 0 0,2 0 16,3 0-16,-1 1 0,0-1 15,1 0-15,-2-1 0,0 1 16,2 3-16,-2-3 0,2 1 16,-3-1-16,0 1 0,0-1 15</inkml:trace>
  <inkml:trace contextRef="#ctx0" brushRef="#br0" timeOffset="179002.024">16840 9781 0,'0'0'15,"0"0"-15,0 0 0,0 0 0,0 0 16,0 0-16,0 0 15,0 0-15,0 0 0,0 0 0,-20-13 16,20 13-16,0 0 0,0 0 16,-14-22-16,14 22 0,0 0 15,-14-24-15,7 15 0,0 0 16,0-1-16,-2 0 0,0-2 16,0 1-16,0 0 0,1-1 15,-2-1-15,0-1 0,1 1 0,-1-2 16,-1-1-16,1-1 0,0 1 15,-3-6-15,0-2 0,0 1 16,2 3-16,0-2 0,0-1 16,1-1-16,2 0 0,-1-1 15,1-1-15,0 3 0,2 0 16,-2-7-16,0 0 0,2 1 0,1 0 16,1-1-16,1-2 15,-1 2-15,2 0 0,1 0 16,1-1-16,1 1 0,0 0 0,1-6 15,1-1-15,-1 2 0,0 3 16,0-2-16,0 1 16,1 2-16,-1 1 0,1-2 0,2-2 15,-1 2-15,0 3 0,1-2 16,-1 0-16,0 0 0,-1 0 16,1 2-16,2-1 0,-1 2 15,1 0-15,-1-1 0,2-2 16,-2 3-16,1 1 0,1-4 0,1-4 15,-1 5-15,-2 2 0,2-1 16,1 0-16,0 1 0,-1 0 16,1-1-16,-1 1 15,-1 0-15,0 3 0,-1-2 0,2-2 16,1 3-16,0 3 0,2-1 16,2 1-16,-1 0 0,0 0 0,0-2 15,2 0-15,-1 5 0,-1 5 16,0 3-16,0 2 15,-2-2-15,-2-3 0,0 3 16,0 2-16,-2 3 0,-1 1 0,2 0 16,1 0-16,-2 1 0,1-2 0,-2 2 15,0 0-15,0 2 16,-1 0-16,-1 1 0,0-1 16,-2 3-16,3-2 0,-3 2 15,0 0-15,-3 1 0,1-2 0,2 1 16,-2-2-16,2 2 0</inkml:trace>
  <inkml:trace contextRef="#ctx0" brushRef="#br0" timeOffset="179451.963">17648 6999 0,'0'0'0,"0"0"15,0 0-15,0 0 0,0 0 0,0 0 16,0 0-16,-16 21 0,16-21 16,-24 19-16,24-19 0,-31 26 15,13-10-15,-1 1 0,-2 1 16,0 0-16,0-1 0,-3 5 16,2-2-16,3-1 0,4-2 0,2-1 15,2-2-15,3-2 0,2-1 16,5 0-16,3 0 0,3 0 15,1-1-15,3 0 0,3-1 16,1 0-16,0-2 0,-1 1 16,-1-1-16,0 0 0,-1-1 15,-1-1-15,-2-1 0,-1 0 16</inkml:trace>
  <inkml:trace contextRef="#ctx0" brushRef="#br0" timeOffset="179735.7325">17959 7049 0,'0'0'0,"0"0"0,0 0 16,0 0-16,0 0 0,-23 16 16,23-16-16,-27 13 0,27-13 15,-29 16-15,10-5 0,0-1 0,0-1 16,1 1-16,-1 0 15,2 1-15,2-1 0,-2 3 0,3 0 16,3-1-16,2 0 0,3 1 16,0 1-16,3-2 0,2-1 0,2-1 15,2 1-15,3-1 16,0 0-16,3-2 0,2-2 16,0-2-16,1-3 0,-2 0 15,-1 0-15,-2 0 0</inkml:trace>
  <inkml:trace contextRef="#ctx0" brushRef="#br0" timeOffset="180035.2757">18239 7086 0,'0'0'0,"0"0"16,0 0-16,0 0 0,-22 10 0,22-10 15,-22 14-15,22-14 0,-29 15 16,12-4-16,-4 2 15,2-1-15,1-2 0,-4 4 0,2 0 16,3-1-16,0-2 0,5 2 16,3 1-16,4-1 0,2-2 15,1 1-15,4-1 0,1 1 16,2 0-16,5 1 0,3 0 16,2-2-16,0 2 0,0-3 15,-2-1-15,-2 0 0,-1-2 0,-4 0 16,0 0-16,-4-3 0,-3-1 15,0-1-15,1-2 0,0 3 16</inkml:trace>
  <inkml:trace contextRef="#ctx0" brushRef="#br0" timeOffset="180467.6797">17239 7096 0,'0'0'0,"0"0"15,0 0-15,7 25 0,-7-25 0,10 19 16,-4-6-16,0 1 0,-1 2 16,1 2-16,-1 1 0,1 0 15,-2-1-15,2 4 0,-2 2 16,0-5-16,-2-1 0,-3 0 0,-3-1 15,-2-2-15,-3-2 0,-3-3 16,-4-3-16,1 1 0,-1-1 16,-2 0-16,-4 0 0,2-3 15,1-1-15,0-2 0,1 0 16,1 1-16,3-1 0,2 1 16,2-1-16,3 2 0,4-1 15,6 3-15,6 4 0,4 1 0,3 1 16,6 1-16,6 1 15,3 0-15,2-1 0,13 4 0,6-3 16,0 0-16,1-1 0,13-2 16,3-2-16,0-1 0,-8-2 15,1-7-15,2-2 0,-8-2 16,-8 0-16,-7 0 0,-13 2 16,-7 1-16</inkml:trace>
  <inkml:trace contextRef="#ctx0" brushRef="#br0" timeOffset="180685.5138">18874 6845 0,'0'0'0,"0"0"0,0 0 15,0 0-15,-23 5 0,23-5 16,-30 16-16,10-5 0,-2 1 0,-3 2 15,-4 0-15,0 0 0,-2-2 16,-9 5-16,1-2 0,0 2 16,7-3-16,5-3 0</inkml:trace>
  <inkml:trace contextRef="#ctx0" brushRef="#br0" timeOffset="180871.1382">18511 7036 0,'0'0'0,"0"0"0,0 0 16,5 23-16,-5-23 0,-2 31 0,-1-7 16,0 2-16,-1 4 0,-3 9 15,0 2-15,2-3 0,1-2 16,-2 7-16,2-2 16,-1-4-16,2-6 0,0 0 0,-1-8 15,1-7-15,0-4 0,-1-2 16,2-2-16,0-1 0</inkml:trace>
  <inkml:trace contextRef="#ctx0" brushRef="#br0" timeOffset="181205.6672">18600 7168 0,'0'0'16,"0"0"-16,0 0 0,25-13 0,-13 8 15,4 0-15,1 0 16,4 0-16,-1-1 0,1 1 15,1-1-15,0 2 0,0 1 0,-1 2 16,-1 1-16,-4 3 0,-1 1 16,-4 3-16,-1 4 0,-3 4 15,-1 3-15,-4 7 0,-2 6 16,-1-1-16,-1 1 0,0 5 16,-2 0-16,2-1 0,0-2 0,-1 0 15,-2-5-15,3-4 0,1-2 16,-1-4-16,-2-3 15,3-4-15,1-1 0,-4-3 0,-5-3 16,-1-1-16,-2-1 0,-2-1 16,-1-2-16,1-2 0,-3-2 15,-5-10-15,-2-6 0,5 5 16,4 2-16,2 3 0</inkml:trace>
  <inkml:trace contextRef="#ctx0" brushRef="#br0" timeOffset="181368.6155">18618 7193 0,'0'0'0,"0"0"16,0 0-16,0 0 0,0 0 0,0 0 16,0 0-16,28 15 0,-28-15 0,14 16 15,-14-16-15,18 21 16,-18-21-16,18 24 0,-10-12 16,-1 0-16,-2-1 0,-1-1 0,-2-3 15,-1 0-15,0-1 0,0-1 16</inkml:trace>
  <inkml:trace contextRef="#ctx0" brushRef="#br0" timeOffset="181586.7365">18249 7417 0,'0'0'0,"0"0"16,0 0-16,0 0 0,0 0 0,0 0 15,32 5-15,-32-5 0,44-4 16,-14 3-16,4 0 0,2-1 15,3-1-15,13-2 0,1 0 16,12-2-16,-1-1 0,-6 3 16,-3-2-16,1 0 0,-7 1 15,-10 1-15,-9 1 0,-7-1 16,-9 3-16,-3 0 0,-2-1 0,-3 2 16</inkml:trace>
  <inkml:trace contextRef="#ctx0" brushRef="#br0" timeOffset="181752.1772">18681 7406 0,'0'0'0,"0"0"15,0 0-15,0 0 0,0 0 16,0 0-16,8 27 0,-8-27 0,10 18 16,-10-18-16,14 18 0,-5-11 15,0 0-15,-1-1 0,-1 0 16,0-2-16</inkml:trace>
  <inkml:trace contextRef="#ctx0" brushRef="#br0" timeOffset="181969.5943">19139 6960 0,'0'0'15,"0"0"-15,0 0 0,0 0 16,0 0-16,0 0 0,18 20 0,-18-20 16,0 0-16,13 31 0,-13-31 15,1 27-15,-5-13 0,1 1 16,-1-1-16,-1-1 0,2-2 0,0-1 16</inkml:trace>
  <inkml:trace contextRef="#ctx0" brushRef="#br0" timeOffset="182135.6811">18962 7177 0,'0'0'16,"0"0"-16,0 0 0,0 0 0,0 0 16,0 0-16,34-6 0,-34 6 15,36-3-15,-12 2 0,4-2 16,-1 1-16,0 0 0,9-2 16,1 1-16,-1 0 0,-3 0 0,-2 1 15,-3 0-15,-3 1 0,-6-2 16,-2 2-16</inkml:trace>
  <inkml:trace contextRef="#ctx0" brushRef="#br0" timeOffset="182652.2212">19174 7293 0,'0'0'0,"0"0"15,0 0-15,-10 22 0,10-22 0,-11 27 16,6-11-16,-1 2 0,0 0 15,1 0-15,-1 2 0,1 4 16,1-1-16,-1-4 0,2-3 16,0-1-16,0-3 0,1-4 15,1-2-15,1-4 0,0-2 16,0-2-16,1-3 0,0 0 16,0-3-16,2-2 0,0-2 15,0-3-15,0-2 0,2 2 16,0-2-16,1 2 0,-1 2 0,2 2 15,1 1-15,1 1 0,-1 1 16,2 2-16,1 1 0,1 2 16,2-2-16,0 3 0,1 1 15,2 0-15,1 1 0,-2 2 16,0 1-16,-2 2 0,-1-1 16,-2 3-16,-2 1 0,-3 1 15,-3 1-15,-3 0 0,-2 3 16,-4 1-16,-3 2 0,-1 1 15,-1 0-15,1-1 0,2-2 0,0-2 16,1 1-16,2-4 0,0 0 16,3-2-16,2 0 0,5-2 15,1 0-15,6-3 0,5 0 16,-1-2-16,2-2 0,1 0 16,1-2-16,-1 1 0,1-1 0,-1-1 15,0 0-15,-3-1 0,-1 0 16,-3-1-16,-3-2 15,-4-1-15,-4-3 0,0 2 0,0 3 16,0 1-16</inkml:trace>
  <inkml:trace contextRef="#ctx0" brushRef="#br0" timeOffset="182802.7595">19817 7151 0,'0'0'0,"0"0"15,0 0-15,0 0 0,21 16 0,-21-16 16,7 21-16,-7-21 0,3 27 16,-3-14-16,0-1 0,0-3 15</inkml:trace>
  <inkml:trace contextRef="#ctx0" brushRef="#br0" timeOffset="182969.7673">19812 7483 0,'0'0'0,"0"0"15,0 0-15,0 0 0,0 0 0,7 25 16,-7-25-16,0 0 0,-3 29 16,3-29-16,-11 21 0,4-12 15,-1 0-15,-1-2 0,-2 0 16,1-1-16,2-1 0,0 0 0</inkml:trace>
  <inkml:trace contextRef="#ctx0" brushRef="#br0" timeOffset="183171.4096">20154 7043 0,'0'0'0,"0"0"0,0 0 15,0 0-15,25 5 0,-25-5 16,0 0-16,20 19 0,-15-10 0,-2 1 15,-1 0-15,0-1 0,1-1 16,-2-3-16</inkml:trace>
  <inkml:trace contextRef="#ctx0" brushRef="#br0" timeOffset="183319.3038">20011 7271 0,'0'0'16,"0"0"-16,0 0 0,0 0 15,23 5-15,-23-5 0,22 5 16,-22-5-16,29 9 0,-13-2 0,2 0 16,-3-1-16,-2 0 0,-2-2 15</inkml:trace>
  <inkml:trace contextRef="#ctx0" brushRef="#br0" timeOffset="183486.416">20052 7556 0,'0'0'0,"0"0"16,0 0-16,0 0 0,0 0 0,19-25 16,-19 25-16,29-17 0,-10 6 15,1-1-15,1 0 0,1-3 16,1 1-16,5-8 0,0-3 16,-5 5-16,-3 3 0,-3 3 15</inkml:trace>
  <inkml:trace contextRef="#ctx0" brushRef="#br0" timeOffset="183635.9943">20469 6923 0,'0'0'0,"0"0"0,0 0 16,0 0-16,0 0 0,27 11 16,-27-11-16,17 13 0,-17-13 15,15 20-15,-15-20 0,10 23 16,-7-11-16,-1-2 0,0-1 0,1 0 15</inkml:trace>
  <inkml:trace contextRef="#ctx0" brushRef="#br0" timeOffset="183819.3074">20372 7159 0,'0'0'0,"0"0"15,0 0-15,28-7 0,-10 4 0,1 0 16,3 0-16,3-1 15,2-1-15,6-1 0,0 1 16,-2 0-16,-1 2 0,1-2 0,-5 2 16,-6 3-16,-4 0 0,-4 1 15,-2 0-15,-3-1 0</inkml:trace>
  <inkml:trace contextRef="#ctx0" brushRef="#br0" timeOffset="184036.3803">20532 7209 0,'0'0'0,"0"0"16,0 0-16,0 0 0,17 23 0,-17-23 16,14 27-16,-6-11 0,1 3 15,1 1-15,-1 1 0,1-2 16,0-1-16,1 4 0,-1-1 16,-2-2-16,-1-2 0,-3-1 15,-1-2-15,-5 0 0,-3-3 0,-5-1 16,-2 0-16,-2-1 15,0-2-15,-4-1 0,-3-4 16,4 0-16,2 0 0,3-1 0</inkml:trace>
  <inkml:trace contextRef="#ctx0" brushRef="#br0" timeOffset="184235.8768">20511 7247 0,'0'0'0,"0"0"16,0 0-16,0 0 0,0 0 0,-7 28 15,7-28-15,-14 28 0,4-12 16,0 3-16,-1 1 16,0 1-16,0 2 0,0-2 0,1-2 15,-2 4-15,1-3 0,1-3 16,0-4-16,4-2 0,3-4 16,-1-1-16,2-1 0,0 0 15</inkml:trace>
  <inkml:trace contextRef="#ctx0" brushRef="#br0" timeOffset="184536.7205">20994 6982 0,'0'0'0,"0"0"16,0 0-16,0 0 0,0 0 15,0 0-15,0 0 0,-3 25 16,3-25-16,-21 17 0,21-17 15,-25 25-15,10-11 0,0-2 16,-1-1-16,1-2 0,1-1 0,1-1 16,4 0-16,0-2 0,1 0 15,5 0-15,4-1 0,3-1 16,5 0-16,2-3 0,3 0 16,4-2-16,3 1 0,5 0 15,1 0-15,-1 0 0,1 1 0,-3 1 16,-1 0-16,-5 0 0,-5 2 15,-2-1-15,-1-1 0,-1 0 16</inkml:trace>
  <inkml:trace contextRef="#ctx0" brushRef="#br0" timeOffset="184902.8674">20808 7298 0,'0'0'0,"0"0"16,0 0-16,0 0 0,33-3 0,-33 3 15,31-3-15,-31 3 0,38-2 16,-18 1-16,-1 1 0,-1 1 16,-2 1-16,-2-1 0,0 1 15,-4 1-15,-3 1 0,-1-1 16,-4 2-16,-1 0 0,-1 1 16,-2 1-16,-1 2 0,-2 0 15,1 0-15,-1 0 0,1 2 16,1-1-16,0 0 0,2 1 15,0 0-15,2 1 0,2-2 0,0 1 16,1 0-16,0 0 0,-1 0 16,0-1-16,1 0 0,-1-2 15,0-1-15,-1 0 0,1-1 16,-1-1-16,-1-1 0,-1 0 16,-1 1-16,-3-1 0,-1 0 15,-3 0-15,-3 1 0,-2-1 16,-1 0-16,-3-1 0,-1 1 15,3-2-15,2 1 0,2-1 0</inkml:trace>
  <inkml:trace contextRef="#ctx0" brushRef="#br0" timeOffset="185052.6043">20730 7473 0,'0'0'0,"0"0"0,0 0 16,21-9-16,-21 9 0,31-11 15,-10 4-15,5 1 0,2-1 16,2 2-16,1-2 0,10-2 15,0 0-15,7 1 0,0 2 16,-5 0-16,-5 1 0,-6 1 0,-7 1 16,-4 0-16</inkml:trace>
  <inkml:trace contextRef="#ctx0" brushRef="#br0" timeOffset="185569.1386">21491 6899 0,'0'0'0,"0"0"0,0 0 15,0 0-15,0 0 0,4 29 16,-4-29-16,-4 25 0,4-25 0,-6 27 16,1-12-16,1-1 15,1-1-15,-1 0 0,1 0 16,1-2-16,1-2 0,0-1 15,-1-1-15,1-1 0,1 0 0,0-4 16,0-2-16,3-1 0,-3 1 16,1-6-16,-1 2 0,0-1 15,0 1-15,0 1 0</inkml:trace>
  <inkml:trace contextRef="#ctx0" brushRef="#br0" timeOffset="185770.2212">21593 6882 0,'0'0'0,"0"0"16,0 0-16,0 0 0,0 0 0,-1 29 16,1-29-16,-4 24 0,4-24 15,-4 27-15,2-11 0,0-2 16,-1 1-16,1-3 0,0-1 16,0-1-16,1-1 0,0-2 15,-1-2-15,2 0 0,2-1 0,0-5 16,2-3-16,2-3 0,0-1 15,1 3-15,-2-2 0,0 3 16</inkml:trace>
  <inkml:trace contextRef="#ctx0" brushRef="#br0" timeOffset="186020.694">21896 6809 0,'0'0'0,"0"0"16,0 0-16,0 0 0,0 0 0,0 0 15,0 0-15,-9 22 0,9-22 16,-19 19-16,3-4 15,-2-1-15,1 0 0,0-1 0,1-1 16,1-1-16,3-1 0,-1 1 16,2-2-16,2-1 0,3-1 15,4-3-15,3-2 0,4-1 16,2 0-16,6-2 0,3 0 16,2-1-16,1-2 0,8 0 15,3 1-15,-3-2 0,-1 2 0,-3 1 16,-2 1-16,-3 1 0,-4 1 15,0-1-15,-2 2 0,-2-2 16</inkml:trace>
  <inkml:trace contextRef="#ctx0" brushRef="#br0" timeOffset="186185.8673">21696 7121 0,'0'0'15,"0"0"-15,0 0 0,0 0 16,0 0-16,0 0 0,33 6 15,-33-6-15,30 5 0,-13-3 0,0 0 16,1 0-16,1-1 0,-2 0 16,0 2-16,-3-1 0,-2-1 0,-1 0 15</inkml:trace>
  <inkml:trace contextRef="#ctx0" brushRef="#br0" timeOffset="186635.7868">21528 7242 0,'0'0'0,"0"0"0,0 0 16,-16 21-16,16-21 0,-16 23 15,6-7-15,0-1 0,0 2 16,2-1-16,2 0 0,-2 3 16,2 0-16,3-3 0,1-2 15,0-2-15,0-2 0,0-3 16,2-1-16,3-3 0,0-1 0,0-3 15,2-2-15,0-2 0,1 1 16,0-3-16,1-4 16,0 1-16,-1 0 0,3-6 0,0 0 15,1 2-15,1 0 0,2 1 16,2 2-16,2 1 0,1 1 16,1 2-16,2 0 0,0 0 15,-1 0-15,1 2 0,1 0 16,-2 4-16,-2 2 0,-2 3 0,0 1 15,-3 2-15,-1 0 0,-2 3 16,-2 1-16,-3 0 0,0 2 16,-2 1-16,-2 0 0,-1-1 15,-2-1-15,-3-1 0,0 0 16,-3 0-16,0 1 0,-2-2 16,-1 1-16,-1-3 0,0-2 0,0-1 15,1 0-15,0-3 16,0-2-16,2-2 0,1 2 0,2-1 15</inkml:trace>
  <inkml:trace contextRef="#ctx0" brushRef="#br0" timeOffset="186819.3732">21699 7331 0,'0'0'0,"0"0"0,0 0 0,0 0 16,0 0-16,0 0 0,-8 26 16,8-26-16,-16 25 0,4-8 15,-3 2-15,-1 3 0,2-1 0,-2 1 16,-2 3-16,-4 3 0,0-4 15,3-1-15,1-2 16,3-4-16,2-3 0,0 0 0,2-5 16,5-4-16,4-5 0,2 0 15,-2 0-15,2 0 0</inkml:trace>
  <inkml:trace contextRef="#ctx0" brushRef="#br0" timeOffset="187035.5939">21625 7508 0,'0'0'0,"0"0"16,0 0-16,0 0 0,0 0 0,0 0 15,10 27-15,-10-27 0,0 0 16,11 26-16,-4-17 0,3 0 16,1 0-16,7-1 0,5-2 15,3-1-15,2-1 0,12-4 16,3 0-16,-1-1 0,0-2 16,5-2-16,-3-1 0,-4-1 15,-5-1-15,4-5 0,-5 0 16,-8-2-16,-5-3 0,-10-1 15,-7-3-15,-2 8 0,0 3 0,-1 1 16</inkml:trace>
  <inkml:trace contextRef="#ctx0" brushRef="#br0" timeOffset="191902.7148">22188 10069 0,'0'0'0,"0"0"0,0 0 0,0 0 0,0 0 16,0 0-16,0 0 15,0 0-15,27 6 0,-27-6 16,0 0-16,27 6 0,-27-6 0,0 0 15,32 0-15,-21 0 0,0 1 16,1-1-16,0-1 0,3 1 16,0 0-16,3 0 0,1 1 15,-1-1-15,0 1 0,3-1 16,2 0-16,6-1 0,-2-1 0,2 0 16,1 1-16,-2 0 0,1 1 15,7 1-15,2 0 16,-3-1-16,-1-1 0,3 0 15,0-3-15,-2 3 0,0 0 0,8-1 16,2 1-16,-4-1 0,-3 1 0,3-1 16,2 1-16,-3 1 15,-4-1-15,5 1 0,2-1 16,-3 0-16,-4 0 0,9 1 16,3 0-16,-8 1 0,-3 0 0,4 1 15,3 1-15,-6 0 0,-4-2 16,6 0-16,4 2 15,-6-1-15,-5-1 0,6 3 16,7 2-16,-7-1 0,-5-1 0,6-2 16,3-1-16,-4-1 0,-4 0 15,11 2-15,5-1 0,-13-1 16,-5-3-16,11 3 0,3 2 16,-6-1-16,-5-1 0,5 1 15,4 1-15,-6-2 0,-5-2 0,6 4 16,4-1-16,-6-1 0,-1-4 15,6 4-15,5 3 0,-7-2 16,-5-2-16,7-2 0,5 0 16,-7 3-16,-5 1 0,6 0 15,5 0-15,-6-2 0,-6-1 0,7 1 16,5 2-16,-7-2 16,-3-1-16,6 2 0,3 0 15,-5-2-15,-4-3 0,6 2 0,6 1 16,-9 1-16,-6-1 0,8 0 15,5 0-15,-8 1 0,-7 1 16,6 1-16,5 0 0,-5-1 16,-4-1-16,6 0 0,3-2 15,-6 1-15,-4 2 0,6-1 16,4-1-16,-5 0 0,-2 0 0,1 0 16,3-1-16,-5 0 15,-2 0-15,2 1 0,2 0 16,-3-1-16,-2 2 0,2 0 0,2-2 15,-5 0-15,0-1 0,6 1 16,0 1-16,-7 1 0,-3 0 16,6-2-16,5 0 0,-4 1 15,-3 2-15,5-3 0,4 1 16,-6 1-16,-3 2 0,4 0 16,3-2-16,-3 1 0,-2-1 0,4-1 15,2 1-15,-2 0 0,-3 1 16,1-1-16,3-2 15,-5 1-15,-2 1 0,3 0 16,2 1-16,-3-3 0,-2 0 0,0 0 16,1-1-16,-5 2 0,-2 3 0,1-4 15,2 0-15,-4-1 16,-2 1-16,-2 2 0,0 1 16,-7-3-16,-2-1 0,-1 2 15,-2 2-15,-3 0 0,-1 0 0,-4 0 16,0 0-16,-2-1 0,-3 3 15,0-1-15,2 0 0,1 1 16</inkml:trace>
  <inkml:trace contextRef="#ctx0" brushRef="#br0" timeOffset="196185.2861">26019 8961 0,'0'0'0,"0"0"0,0 0 16,0 0-16,12-19 0,-12 19 0,0 0 15,10-24-15,-6 17 0,-1 2 16,-1 0-16,0 2 0,0-1 0,1 2 16,0 2-16,-1 2 15,0 2-15,1 4 0,-1 4 16,0 1-16,1 2 0,0 5 16,-1 4-16,0 1 0,0 0 0,0 6 15,1 1-15,-1-4 0,0-2 16,-1 2-16,0-3 15,-1-5-15,-1-3 0,-2-4 16,-2-4-16,2-3 0,1 0 0,0-2 16</inkml:trace>
  <inkml:trace contextRef="#ctx0" brushRef="#br0" timeOffset="196485.9401">25924 9101 0,'0'0'0,"0"0"15,0 0-15,0 0 0,-6 24 0,6-24 16,-6 28-16,6-28 0,-9 31 16,4-15-16,-2 0 0,0 1 15,-1-1-15,1-1 0,3-1 16,1-2-16,-1-1 0,2-2 16,1 0-16,1-2 0,2-1 0,4-1 15,2-2-15,3 0 0,2 0 16,4-2-16,4-2 15,7-1-15,-1-1 0,4 0 0,4 0 16,-1-1-16,-2 3 0,7-4 16,1 1-16,-6 0 0,-4 1 15,-4-1-15,-4 1 0,-4-2 0,-4 2 16,-4-4-16,-3-1 16,-2 2-16,0 1 0,-1 0 0</inkml:trace>
  <inkml:trace contextRef="#ctx0" brushRef="#br0" timeOffset="196654.1719">26369 9156 0,'0'0'0,"0"0"0,0 0 16,0 0-16,0 0 0,0 0 15,0 0-15,14 28 0,-14-28 16,4 24-16,-4-24 0,4 30 0,-3-16 16,0 2-16,0 4 15,0-2-15,1-2 0,-1 1 16,1-2-16,0-2 0,0-1 0,1-2 15,2-2-15,-2-1 0,0-1 0,-1 0 16</inkml:trace>
  <inkml:trace contextRef="#ctx0" brushRef="#br0" timeOffset="196939.8224">26884 8864 0,'0'0'0,"0"0"0,0 0 16,0 0-16,0 0 0,0 0 16,-19 29-16,19-29 0,-24 24 0,9-11 15,0 1-15,-2 0 0,0 0 16,-3 0-16,-2 1 0,-5 2 15,3 0-15,2-3 0,2-2 16,2 0-16,3-2 0,2-1 16,1-3-16,2-1 0,1-2 0,2-1 15,2 0-15,-1-1 0</inkml:trace>
  <inkml:trace contextRef="#ctx0" brushRef="#br0" timeOffset="197087.9708">26887 8972 0,'0'0'16,"0"0"-16,24 0 0,-8 1 0,0 1 15,4 0-15,2 0 0,7 2 16,-1-1-16,0 1 0,-2 0 16,-1-2-16,-3 1 0,3 2 15,-2 4-15,-4-4 0,-4-4 16,-5-1-16,-1 2 0,-1-2 0</inkml:trace>
  <inkml:trace contextRef="#ctx0" brushRef="#br0" timeOffset="197338.7189">26987 9027 0,'0'0'0,"0"0"16,0 0-16,0 0 0,-23 19 0,23-19 16,-21 21-16,21-21 15,-25 24-15,9-12 0,-2 2 16,-1-2-16,0 1 0,-5 4 0,1 1 15,1-2-15,1-3 0,-1 0 16,-2-1-16,5-2 0,1 0 16,0-3-16,2-1 0,1-2 15,3-1-15,1-1 0,2 0 16,2-1-16</inkml:trace>
  <inkml:trace contextRef="#ctx0" brushRef="#br0" timeOffset="197521.7605">27016 9121 0,'0'0'0,"8"1"16,3 2-16,2-2 0,1-1 0,6 3 15,3 0-15,0 2 16,3-2-16,4 4 0,2 0 16,-4-2-16,-4-1 0,-2-3 15,-3-1-15,-2-1 0,-3 1 16,-4 0-16,-4 2 0,-2-1 0,-3 1 15,-1 1-15,0-3 0,0 4 16</inkml:trace>
  <inkml:trace contextRef="#ctx0" brushRef="#br0" timeOffset="197753.5641">26886 9275 0,'0'0'0,"0"0"0,0 0 16,0 0-16,0 0 0,0 0 16,6 24-16,-6-24 0,0 0 15,7 27-15,-7-27 0,3 22 16,-1-11-16,1 0 0,-1 1 16,-1-1-16,0-1 0,1-2 15,0 0-15,1-1 0,-2 0 0,0-1 16</inkml:trace>
  <inkml:trace contextRef="#ctx0" brushRef="#br0" timeOffset="198135.9262">26921 9264 0,'0'0'0,"0"0"0,0 0 15,22 0-15,-22 0 0,22 2 0,-22-2 16,24 0-16,-9 0 0,0 1 15,2 0-15,-1 0 0,1 1 16,-1 0-16,0 1 0,-2 0 16,-1-1-16,3 2 0,-2 1 15,-2-1-15,-1 3 0,-4-1 16,-2-2-16,-1 3 0,-3-2 0,-2 3 16,-2 1-16,-1-1 15,-3-2-15,-3 3 0,-3-2 16,0 0-16,-1-1 0,-5 0 0,0 0 15,3-1-15,0 0 0,1-2 16,-1-1-16,3 0 0,1 0 0,3-1 16,3 0-16,1 0 15,3 0-15,2-1 0,5 4 16,2-2-16,1-2 0,4 0 16,4 1-16,3 0 0,1 1 0,8 2 15,1-1-15,0 1 0,0 1 16,-1 0-16,-4-1 0,-6-1 15</inkml:trace>
  <inkml:trace contextRef="#ctx0" brushRef="#br0" timeOffset="206693.3778">25610 9535 0,'0'0'0,"0"0"0,0 0 16,0 0-16,0-20 0,0 20 15,0 0-15,-3-26 0,3 26 16,-3-27-16,0 9 0,1-1 16,1 0-16,-1-2 0,0-4 15,-1-5-15,1 1 0,0-4 16,0-1-16,0-1 0,-1 2 0,2-9 15,0-3-15,0 4 0,1 2 16,1-5-16,0-2 0,2-5 16,0 3-16,1-2 0,2-2 15,0 4-15,2 3 0,3-10 16,1-1-16,1 2 0,1 3 0,1-2 16,3 1-16,-2-4 0,0 4 15,1 0-15,3-1 16,2 5-16,3 5 0,0-5 0,1-4 15,0 6-15,-2 2 0,18-23 16,1 5-16,-7 11 0,-5 5 16,-1 4-16,0 0 0,-2 6 15,1 2-15,1-2 0,1-3 16,1 7-16,0 4 0,3 1 16,2 0-16,-3 3 0,0 2 0,2 2 15,2 2-15,-4 3 0,-6 3 16,4-2-16,2 2 15,-16 6-15,1-1 0,0 2 0,0 0 16,0 1-16,0 1 0,-3 2 16,1 1-16,-6 1 0,-3 1 15,-3 0-15,0-1 0,-2 0 16</inkml:trace>
  <inkml:trace contextRef="#ctx0" brushRef="#br0" timeOffset="207786.7834">27577 6849 0,'0'0'0,"0"0"16,0 0-16,0 0 0,0 0 0,0 0 15,0 0-15,-20-12 16,20 12-16,0 0 0,-23-7 16,23 7-16,0 0 0,-35 0 15,17 1-15,-1 3 0,2-1 0,-3 2 16,-1 1-16,0 0 15,0 0-15,-4 5 0,0 3 16,3 0-16,4 0 0,0 1 0,1 2 16,3 1-16,2 0 15,4 3-15,3 3 0,3-2 16,0-1-16,4 2 0,1-1 0,3-3 16,4-2-16,4-2 0,3-2 15,3-2-15,2-5 0,1-1 16,3-3-16,-1-4 0,0-4 0,1 0 15,0-2-15,-5 2 16,-3 2-16,-4 0 0</inkml:trace>
  <inkml:trace contextRef="#ctx0" brushRef="#br0" timeOffset="208235.451">27854 6821 0,'0'0'0,"0"0"15,0 0-15,0 0 0,0 0 0,0 0 16,0 0-16,0 0 16,0 0-16,0 0 0,0 0 15,-3 24-15,3-24 0,-6 25 16,0-5-16,1 0 0,-1-1 0,0 2 15,-2 2-15,2-1 16,2-2-16,-1 4 0,-1 0 16,2-6-16,0-2 0,1-3 0,0-2 15,1-3-15,0 1 0,1-3 16,-1-3-16,1 0 0,1-3 16,0 0-16,2-1 0,0-6 0,2-2 15,1-3-15,2-1 0,-1-2 16,1 0-16,2-6 15,1-1-15,0 0 0,1 1 0,0 2 16,-1 1-16,0 3 0,-2 4 16,2 2-16,0-1 0,0 3 15,1 0-15,0 1 0,0 1 16,0 2-16,-1 2 0,2 1 16,2 1-16,-2 0 0,-1 0 0,-2 0 15,-2 0-15,0-1 0</inkml:trace>
  <inkml:trace contextRef="#ctx0" brushRef="#br0" timeOffset="208802.9114">28496 6907 0,'0'0'0,"0"0"0,0 0 15,0 0-15,0 0 0,0 0 0,0 0 16,-4-21-16,4 21 0,0 0 16,-10-17-16,10 17 0,-10-13 15,1 7-15,-1 3 0,-1-1 16,-1 3-16,0-1 0,0 2 15,-1 2-15,-2 2 0,-1 2 0,-2-1 16,0 4-16,-1 2 0,-4 6 16,1 0-16,2 3 0,1 0 15,2 0-15,3 1 0,4 1 16,4 0-16,2-4 0,3 0 16,3-2-16,3-1 0,4-5 15,5-5-15,2-1 0,4-3 0,6-2 16,-1-3-16,2-3 0,0-1 15,0-5-15,-2 0 16,-3 0-16,-2-2 0,-1 0 0,-1-2 16,-2-1-16,-3 0 0,-3 2 15,-2 1-15,-2-1 0,0 0 16,-2 4-16,-1 2 0,0 4 16,-1 5-16,-2 1 0,-1 5 15,0 0-15,0 2 0,-3 5 16,0 5-16,-1-1 0,2 1 0,1 3 15,0 2-15,1-2 16,1-1-16,3-3 0,3-2 0,0-3 16,-2-1-16,0-1 0</inkml:trace>
  <inkml:trace contextRef="#ctx0" brushRef="#br0" timeOffset="209319.4313">28922 6803 0,'0'0'0,"0"0"15,0 0-15,0 0 0,0 0 0,0 0 16,0 0-16,-23 23 0,23-23 16,-17 23-16,7-5 15,-1 0-15,0 2 0,0 0 0,0 1 16,2 0-16,3-3 0,0 4 15,3-2-15,2-4 0,2-2 16,3-4-16,4-1 0,2-3 16,3-1-16,4-5 0,2-2 15,-1-1-15,1 0 0,1-4 16,1-4-16,0-1 0,0-1 0,4-6 16,-1-1-16,-4 1 15,-2-2-15,-4 0 0,-1 2 0,0 2 16,-2 2-1,-3 4-15,-2 1 0,-3 2 0,-2 4 0,-1 4 16,-3 0-16,1 4 0,-3 4 16,0 3-16,-3 4 0,-1 5 15,-1 3-15,-1 5 0,-1 3 16,0 6-16,2-1 0,0-2 16,1-1-16,2-4 0,0-2 15,-2 4-15,0-2 0,2-6 16,-1-2-16,-2-4 0,-2-2 15,-2-4-15,-3-3 0,-3-2 16,-2-1-16,1-3 0,1-1 0,1-3 16,-1-3-16,4-3 0,5-3 15,1 4-15,3-1 0,0 2 16</inkml:trace>
  <inkml:trace contextRef="#ctx0" brushRef="#br0" timeOffset="209787.7319">29413 6854 0,'0'0'0,"0"0"16,0 0-16,0 0 0,0 0 0,0 0 15,-18 18-15,18-18 0,0 0 0,-21 33 16,21-33-16,-17 31 16,10-14-16,0 1 15,2 3-15,0-2 0,2-1 0,3 2 16,3-3-16,5-3 0,4-2 16,3-4-16,3-2 0,1-3 15,0-3-15,0-2 0,1-2 0,0-4 16,-1 0-16,-1-3 15,-1 0-15,-1-3 0,-3-1 0,-1-7 16,-2-1-16,-5 1 0,-1 3 16,-4 0-16,-4 1 0,-4 1 15,-7 3-15,-2 2 0,-2 2 16,0 2-16,1 1 0,-1 4 16,-2 3-16,0 1 0,0 1 0,2 3 15,2 2-15,3 3 16,3 1-16,3 1 0,3 2 15,3 0-15,2 3 0,0-3 0,0-3 16,0-2-16</inkml:trace>
  <inkml:trace contextRef="#ctx0" brushRef="#br0" timeOffset="210235.7315">29839 6806 0,'0'0'0,"0"0"0,0 0 16,0 0-16,0 0 0,-6 23 15,6-23-15,-11 25 0,11-25 0,-14 35 16,6-14-16,-2 1 16,0-2-16,1-1 15,1-1-15,2-3 0,0 0 0,-1 0 16,1-2-16,1-3 0,2-2 0,1-3 15,0-3-15,-1-2 0,1-2 16,1-2-16,1-1 16,1-2-16,3 1 0,0-4 0,3-2 15,0-2-15,2-2 0,5-5 16,3 0-16,1 5 0,0 1 16,2 1-16,1 0 0,0 1 15,0 2-15,1 1 0,1 3 16,3 1-16,-3 0 0,-3 3 15,-2 2-15,-2 4 0,-3 3 0,-4 1 16,-1 4-16,-2 1 0,-1 3 16,-3 2-16,-2-1 0,0 3 15,-1 1-15,-2 2 0,0 0 16,-1-1-16,-1 0 0,-1 0 16,-2 1-16,1-4 0,2-3 15,0-3-15</inkml:trace>
  <inkml:trace contextRef="#ctx0" brushRef="#br0" timeOffset="210886.6585">27262 7610 0,'0'0'0,"0"0"0,0 0 16,0 0-16,0 0 0,25 0 15,-25 0-15,0 0 0,33 2 0,-33-2 16,34 5-16,-14-2 0,2 0 15,5-1-15,3 1 0,2 0 16,2-1-16,15 1 0,5 0 16,12-2-16,-1-2 0,17 1 15,2-1-15,-4-1 0,-2 4 16,19-5-16,3-2 0,2 2 16,-7 1-16,43-1 0,-8-1 15,-19 3-15,-14 2 0,6 3 0,3 1 16,-13-3-16,-7 0 0,5-1 15,3 1-15,-14-1 0,-7-1 16,4-3-16,5-3 0,-11 1 16,-7-1-16,-2-1 0,-3 0 15,-7 2-15,-6 1 0,-6-2 16,-3 1-16,-10-4 0,-4 0 16,-4 2-16,-2 5 0,-6 1 0,-5 1 15,-9-5-15,-7-1 0,2 2 16,4 2-16,1-1 0</inkml:trace>
  <inkml:trace contextRef="#ctx0" brushRef="#br0" timeOffset="230652.8803">30139 10071 0,'0'0'0,"0"0"0,25-7 16,-25 7-16,26-6 0,-9 2 0,5-1 15,2 0-15,1 1 0,12-1 16,4-1-16,0 1 0,-1 0 15,15 0-15,4 2 0,0 0 16,-1-1-16,15 1 0,2 1 16,2 0-16,-8 3 0,1-1 15,2 0-15,4 1 0,-7 0 0,-3 2 16,-2 2-16,-9-1 0,-5-1 16,17 2-16,-8-1 15,-13-2-15,-10 1 0,-11 1 0,-10-1 16,-9 1-16,-2 3 0,-1-4 15,0 0-15,-2 0 0</inkml:trace>
  <inkml:trace contextRef="#ctx0" brushRef="#br0" timeOffset="232702.8016">2204 10853 0,'0'0'0,"0"0"0,0 0 16,0 0-16,0 0 0,0 0 0,0 0 15,0 0-15,23-3 0,-23 3 16,0 0-16,0 0 0,24 0 0,-24 0 15,0 0-15,29 1 16,-29-1-16,27 2 0,-10-1 16,-2-1-16,-1 1 0,2-1 15,5-1-15,-1 1 0,4-1 0,-1 0 16,2 1-16,7 1 0,-4 1 16,3-2-16,1-1 15,-1 1-15,1-1 0,1 1 16,4 1-16,6-1 0,-3 1 0,1-1 15,2 1-15,-2-1 0,-2 0 16,11 2-16,3 3 0,-9-4 16,-4 0-16,4 0 0,3 0 15,-3-1-15,-1 0 0,8 1 16,0 2-16,-4 0 0,-3 1 0,4-4 16,2 0-16,-2 0 0,-4 0 15,3-2-15,1 0 16,-3 4-16,1 2 0,8-1 0,-2-3 15,-2 0-15,-3 0 0,6-4 16,1 0-16,-7 3 0,-5 2 16,8-1-16,2-1 0,-5-1 15,-4-1-15,6 6 0,4 3 16,-6-3-16,-2 0 0,9-1 16,1 1-16,-8-1 0,-1 0 0,21 2 15,-5-1-15,-27-3 0,4-1 16,26 3-16,0 1 0,-12-2 15,-9 0-15,7 1 0,6 1 16,-7-1-16,-6 0 0,3 0 16,2-2-16,-4 1 0,-2 0 15,3 1-15,1 0 0,-16-1 16,6 0-16,20 0 0,1-2 16,-9 2-16,-7 0 0,0 1 0,1 0 15,-16-2-15,4-1 0,18 0 16,-2 2-16,-19 0 0,0-1 15,2 2-15,2 2 0,1-4 16,0-1-16,1-2 0,2 1 16,-3 0-16,-1 0 0,1 4 15,4 1-15,-6-4 0,-4-3 0,0 0 16,2 0-16,-4 3 16,1 1-16,-2-1 0,-2-3 0,0 1 15,-3 1-15,-1-1 0,0 0 16,-4 2-16,1 0 0,-1 1 15,-4 0-15,-1 0 0,-3 0 16,-3 1-16,-3-1 0,0 0 16,-5-3-16,-8 1 0,-7-1 15,7 1-15,1 0 0,2 0 0</inkml:trace>
  <inkml:trace contextRef="#ctx0" brushRef="#br0" timeOffset="240104.5362">2752 10020 0,'0'0'0,"0"0"15,0 0-15,-33 4 0,15-2 0,-12 4 16,-11 2-16,3 2 0,-3 1 0,-16 6 15,-5 3-15,5 0 16,3 1-16,-16 9 0,-2 3 16,5 4-16,10-2 0,-3 9 15,6 6-15,11-6 0,10-3 16,2 23-16,15-1 0,13-22 0,3-2 16,18 20-16,11-2 15,4-12-15,3-6 0,20 0 0,13 0 16,-1-8-16,2-6 0,18-4 15,13-4-15,-6-1 0,-5-2 16,21-8-16,17-7 0,-15-1 16,-8-2-16,10-2 0,10-2 15,-10-6-15,-8-3 0,-7-7 16,-8-4-16,-13 3 0,-13 3 0,2-10 16,-1-4-16,-15-1 0,-14 2 15,-4-9-15,-5-6 0,-10 6 16,-8 1-16,-16-10 0,-10-5 15,-5 3-15,-1 5 0,-21-3 16,-17-2-16,-1 2 0,0 2 0,-26 5 16,-18 5-16,6 11 15,1 11-15,-24 7 0,-17 4 16,17 8-16,11 6 0,-11 9 0,-8 8 16,40-7-16,29-5 0,18-2 15</inkml:trace>
  <inkml:trace contextRef="#ctx0" brushRef="#br0" timeOffset="240453.2627">4223 9596 0,'0'0'0,"0"0"0,0 0 16,0 0-16,-8 31 0,8-31 15,-21 32-15,9-12 0,-4 2 0,-5 10 16,-2 4-16,1-2 16,2-2-16,-9 5 0,0-1 15,3-5-15,7-5 0,-2-1 16,6-7-16,3-2 0</inkml:trace>
  <inkml:trace contextRef="#ctx0" brushRef="#br0" timeOffset="240686.1967">4028 9812 0,'0'0'0,"0"0"0,25-4 16,-7 0-16,4 1 0,14 0 15,8-1-15,0 2 0,0 2 0,19 0 16,6 1-16,1 0 0,-7 1 16,7 1-16,-2 4 15,-10-2-15,-11 1 0,-5 2 16,-8 2-16,-12-3 0,-8-3 0,-12 8 15,-7 7-15,-6-3 0,-4-2 0,-16 4 16,-11 3-16,7-6 16,-3-2-16,4-1 0,11-4 15,4-1-15</inkml:trace>
  <inkml:trace contextRef="#ctx0" brushRef="#br0" timeOffset="241102.401">4210 9915 0,'0'0'0,"0"0"16,0 0-16,32 0 0,-16 1 0,2 0 16,2 1-16,8 1 15,-3 0-15,2 3 0,0 0 0,-5 1 16,-2 0-16,1 3 16,-7-1-16,-5 0 0,-2-1 0,-5 1 15,-5-1-15,-4 0 0,-5-1 16,-5-1-16,0 0 0,-2-1 15,-1 1-15,-5-4 0,-4-2 16,4-2-16,3-2 0,1-3 16,3-3-16,3-1 0,0-2 0,5 2 15,3 3-15,1 1 0,3 1 16,0 2-16,0 1 16,3 3-16,0 0 0,3 9 0,-3 0 15,-3 2-15,2 2 0,-2 4 16,1 2-16,2 3 0,1 1 15,1 1-15,4-1 0,0-1 16,1-1-16,12 1 0,6-4 16,3-1-16,1-3 0,9-4 15,3-3-15,3-3 0,0-2 0,6-5 16,1-2-16,-3-2 0,-4 1 16,-6 0-16,-7 2 0,-9 1 15</inkml:trace>
  <inkml:trace contextRef="#ctx0" brushRef="#br0" timeOffset="241336.6543">5038 9739 0,'0'0'0,"0"0"15,0 0-15,-5 31 0,5-31 0,-7 39 16,0-8-16,1 10 0,-3-1 15,1 8-15,3 1 0,1-8 16,1-6-16,3 3 0,-2-5 16,2-6-16,0-7 0,0-6 15,0-4-15,-1-4 0,-4-1 0,2-2 16,1 0-16,0 0 0</inkml:trace>
  <inkml:trace contextRef="#ctx0" brushRef="#br0" timeOffset="241636.7341">5028 9732 0,'0'0'0,"0"0"16,22-7-16,-6 4 0,1-1 0,13-1 15,5-1-15,1 0 0,1 0 16,11 3-16,3 3 16,-1 1-16,-3 1 0,6 4 0,-3 4 15,-9 2-15,-7 1 0,0 8 16,-6 3-16,-6 2 0,-5-1 15,-5 9-15,-3 5 0,-4-1 16,-2-1-16,-2-2 0,-2 1 16,-2-4-16,-2-3 0,0-2 15,-2-2-15,2-2 0,0 0 0,-1-5 16,-2-3-16,-2-5 0,-1-2 16,-8-2-16,-6-2 15,1-1-15,0-5 0,-9-3 0,-6-5 16,8 2-16,7 2 0,5 1 15</inkml:trace>
  <inkml:trace contextRef="#ctx0" brushRef="#br0" timeOffset="241802.7757">5140 9816 0,'0'0'0,"0"0"15,0 0-15,24-5 0,-11 3 0,1 1 16,5 1-16,0 0 0,0 2 15,6 0-15,3 1 0,-6 1 16,0 1-16,-6-2 0,-1 2 16,-2-1-16,-4-2 0,1 1 0</inkml:trace>
  <inkml:trace contextRef="#ctx0" brushRef="#br0" timeOffset="241969.8108">5070 9919 0,'0'0'0,"0"0"0,0 0 16,35 0-16,-35 0 0,35 0 16,-11 0-16,1 0 0,1 0 0,10 0 15,4 2-15,-7 0 0,-2-1 16,1 1-16,-7 0 0,-4-1 16</inkml:trace>
  <inkml:trace contextRef="#ctx0" brushRef="#br0" timeOffset="242219.5864">5049 10047 0,'0'0'0,"0"0"0,0 0 16,37-5-16,-37 5 0,40-4 16,-11 2-16,2 1 0,1-2 0,9 2 15,1 1-15,5 1 16,-8 2-16,-4 0 0,-2 3 0,-7 0 15,-1 0-15,-11 0 0,-5 1 16,-7 0-16,-4-1 0,-8 2 16,-6 2-16,-2-3 0,-2 0 0,-6-3 15,1-1-15,-2-2 0,0-2 16,6 1-16,5-2 0,0 2 16</inkml:trace>
  <inkml:trace contextRef="#ctx0" brushRef="#br0" timeOffset="242569.7531">5288 9723 0,'0'0'0,"0"0"16,0 0-16,0 0 0,0 0 0,0 0 16,17-13-16,-17 13 15,0 0-15,0 0 0,18 19 16,-18-19-16,5 24 0,-3-5 0,-1 5 16,-1 0-16,0 2 0,-1 11 15,0 4-15,0-4 0,0-4 16,0 5-16,2-3 15,-2-6-15,0-4 0,-1-1 0,-2-3 16,-1-4-16,-2-2 0,-3-5 16,-3-3-16,1-3 0,-4-2 0,3-2 15,-1-2-15,1 2 0,-1-1 16,-2 1-16,2 1 16,4 1-16,1-1 0,2 1 0,3-1 15,2 0-15,2-1 0,3 3 16,6-2-16,4-1 0,6 0 15,6 0-15,9-1 0,-1 0 16,4-1-16,8 1 0,1 1 16,-4 0-16,-4 0 0,-2 0 15,-8 0-15,-6 0 0</inkml:trace>
  <inkml:trace contextRef="#ctx0" brushRef="#br0" timeOffset="246353.1835">7393 10893 0,'0'0'0,"0"0"0,0 0 16,0 0-16,0 0 0,29 4 0,-29-4 16,24 5-16,-24-5 15,29 7-15,-8-4 0,0 2 0,-1-3 16,6 3-16,2 1 0,11-1 15,2 1-15,1-1 0,2-1 16,12 1-16,1 1 0,5-2 16,2 0-16,11-1 0,-1-1 0,12-2 15,1 0-15,-7-2 0,-2 1 16,13-1-16,1 0 16,-5 0-16,-3-1 0,37 1 0,-9 0 15,-16 1-15,-12 1 0,3 0 16,3 0-16,-5-2 0,-3 1 15,0 0-15,0 0 0,-4 0 16,-1 0-16,-1 1 0,1 0 16,-3 3-16,-3 1 0,4-4 15,2-2-15,-2 1 0,-2-1 0,4 3 16,4 0-16,-5-1 0,-3-2 16,2 0-16,1 0 0,-2 1 15,-3 3-15,3-5 0,1-3 16,-4 3-16,-3 2 0,0 0 15,0-2-15,0-1 0,0-3 16,4 4-16,2 2 0,-5-2 16,-4-1-16,6-2 0,4 1 15,-9 2-15,-4 2 0,1-1 16,1 0-16,-5 0 0,-2-1 0,4 0 16,3-1-16,-5 3 0,-1-1 15,4-1-15,2-4 0,-8 4 16,-3 3-16,4 0 15,4-1-15,-2-4 0,0-1 0,0 4 16,3 0-16,-8 0 0,-5 0 0,5 2 16,5 1-16,-6 0 15,-5-1-15,3-1 0,2-2 16,-2 1-16,-2-1 0,2 2 0,1 1 16,2-1-16,3 1 0,-3-2 15,-1-2-15,-4 2 0,-3 3 16,7 0-16,6 0 0,-8 0 15,-5 1-15,4-2 0,3-3 16,5 0-16,4 0 16,4 2-16,3 3 0,-16 0 0,-12 0 15,5-1-15,2 0 0,0-2 16,-3-1-16,4-1 0,3 0 16,0 3-16,-1 0 0,-4 3 15,-2 2-15,4-5 0,0-2 0,1-1 16,0 0-16,-1 1 15,1 2-15,2 0 0,2 0 0,-7 0 16,-2 2-16,4-4 16,3-1-16,-3 0 0,0 2 0,0 2 15,1 2-15,1-3 0,0 0 16,-2 0-16,-2 0 0,1-2 16,0 1-16,-1-2 0,-1 0 15,-1 3-15,0 3 0,1-1 16,-1 0-16,-2-3 0,-1-1 0,1 1 15,2-1-15,-19 3 0,2 1 16,-1-1-16,5-2 0,-1 2 16,1-1-16,-3 4 0,-4 2 15,-3-4-15,-3-4 0,-2 2 16,-2 0-16,-9 4 0,-6 3 16,0-2-16,0-1 0,0-1 0</inkml:trace>
  <inkml:trace contextRef="#ctx0" brushRef="#br0" timeOffset="252670.2018">13848 9799 0,'0'0'0,"0"0"0,0 0 16,0 0-16,0 0 0,35 0 15,-35 0-15,37-1 0,-15-1 0,4 0 16,3 1-16,1 0 0,0-2 16,13 0-16,4 3 15,-4-1-15,-4-1 0,7 1 0,-6 0 16,-4 2-16,-5 1 0,-6 0 15,-4-1-15,-5 0 0</inkml:trace>
  <inkml:trace contextRef="#ctx0" brushRef="#br0" timeOffset="252836.0703">13942 9915 0,'0'0'0,"0"0"15,0 0-15,29-4 0,-29 4 0,36-6 16,-12 1-16,1 1 0,2 1 16,9-3-16,4 2 0,-3-2 0,0-1 15,4-1-15,-4 1 16,-6 1-16,-7 1 0,-4 1 0</inkml:trace>
  <inkml:trace contextRef="#ctx0" brushRef="#br0" timeOffset="253020.0996">14218 9781 0,'0'0'15,"0"0"-15,0 0 0,0 0 16,0 0-16,0 0 0,7 25 16,-7-25-16,2 23 0,-2-23 0,1 30 15,-1-30-15,-1 31 0,-2-14 16,-1 1-16,-1-1 0,2-3 0,-1-2 15</inkml:trace>
  <inkml:trace contextRef="#ctx0" brushRef="#br0" timeOffset="253154.9654">14028 10055 0,'0'0'0,"0"0"15,0 0-15,0 0 0,0 0 0,0 0 16,0 0-16,0 0 0,0 0 16,29-18-16,-7 13 15,2-1-15,0 0 0,6-3 0,4 0 16,10-3-16,0 1 0,11-6 15,0-2-15,-10 5 0,-8 2 0,-7 2 16</inkml:trace>
  <inkml:trace contextRef="#ctx0" brushRef="#br0" timeOffset="253319.9725">14781 9619 0,'0'0'0,"0"0"16,0 0-16,0 0 0,0 0 0,-29 14 15,29-14-15,-28 16 0,11-6 16,-2 3-16,-1 0 16,-1 1-16,0-3 0,-2 1 0,4-2 15,3-1-15</inkml:trace>
  <inkml:trace contextRef="#ctx0" brushRef="#br0" timeOffset="253472.7477">14554 9786 0,'0'0'0,"0"0"15,0 0-15,0 0 0,0 0 16,0 0-16,0 0 0,14 23 0,-14-23 16,3 19-16,-3-19 15,1 27-15,-1-14 0,-1 2 16,0 1-16,0-1 0,0-1 0,0-2 16,0 0-16,0-3 0</inkml:trace>
  <inkml:trace contextRef="#ctx0" brushRef="#br0" timeOffset="253719.7903">14595 9820 0,'0'0'0,"0"0"15,0 0-15,25-6 0,-25 6 0,27-1 16,-11 0-16,0 1 0,2-1 16,2 2-16,2 0 15,3 1-15,-3 0 0,-2 2 0,-1 1 16,-4 2-16,0 0 0,-3 2 15,-2 3-15,-3-1 0,-1 2 0,-3-1 16,-2 1-16,-1-1 0,-1 0 16,-2 0-16,-3 0 15,-1 0-15,-3-1 0,-1-1 16,-1-1-16,-1-3 0,1-3 0,1 0 16,2 0-16,2 0 0</inkml:trace>
  <inkml:trace contextRef="#ctx0" brushRef="#br0" timeOffset="253886.6105">14584 9918 0,'0'0'0,"0"0"15,-1001 0-15,2002 0 0,-1001 0 0,28 1 16,-28-1-16,26 2 0,-26-2 16,28 3-16,-13 0 0,0-1 15,-2 0-15,0 0 0,0-1 16,0 0-16,-3-1 0,-2 1 15</inkml:trace>
  <inkml:trace contextRef="#ctx0" brushRef="#br0" timeOffset="254054.4638">14503 10021 0,'0'0'0,"0"0"0,0 0 15,0 0-15,27-4 0,-27 4 16,30-3-16,-30 3 0,39-4 15,-18 3-15,1 0 0,0 1 16,0 0-16,1-1 0,-3 1 16,-4 0-16</inkml:trace>
  <inkml:trace contextRef="#ctx0" brushRef="#br0" timeOffset="254352.8043">14248 10110 0,'0'0'0,"0"0"16,0 0-16,0 0 0,35-3 0,-35 3 15,40-1-15,-17 1 0,3 0 16,1-1-16,4-1 0,8-1 16,-1 0-16,6 2 0,-4 1 15,-7 0-15,-6 0 0,-6 1 16,-5-1-16,-4 2 0,-4 0 0,-8 3 15,-6 1-15,-4 0 16,-3 0-16,-7 4 0,-5 1 16,-8 2-16,0 1 0,-2 0 0,-2 2 15,2-3-15,1 0 0,-4-1 16,5-1-16,7-3 0,5-6 16,5 1-16,4-2 15,2 1-15</inkml:trace>
  <inkml:trace contextRef="#ctx0" brushRef="#br0" timeOffset="254623.4634">14485 10202 0,'0'0'0,"0"0"16,0 0-16,0 0 0,0 0 0,19 16 15,-19-16-15,0 0 0,13 29 16,-13-29-16,12 28 0,-3-16 16,1 0-16,4-4 0,4 0 15,1-3-15,1 0 0,1-3 16,1-2-16,4-1 0,-1-3 15,-3-1-15,-2-1 0,-5-1 16,-5-1-16,-5 0 0,-5-2 16,-3 1-16,-4 0 0,-2 1 15,-2 2-15,-4-1 0,-4 1 0,-1 2 16,-1 0-16,4 2 0,1 1 16,4 1-16,3 2 0,5-2 15,4 0-15,0 0 0,0 0 16,0 0-16</inkml:trace>
  <inkml:trace contextRef="#ctx0" brushRef="#br0" timeOffset="255003.2952">15213 9787 0,'0'0'0,"0"0"0,0 0 15,0 0-15,0 0 0,0 0 16,-17 24-16,17-24 0,0 0 0,-17 28 16,17-28-16,-15 22 0,9-11 15,0 2-15,1 1 16,-1 1-16,1-1 0,-1 4 16,0 1-16,0 1 0,1-2 0,-2 8 15,1 2-15,3 0 0,1-2 16,2-1-16,3 1 0,2-2 15,0 0-15,4 2 0,3-2 16,-1-3-16,1-2 0,-2-3 16,-1-4-16,-1-3 0,-2-2 15,-1-4-15,-2-2 0,-1-3 0,0-1 16,-1-6-16,1-2 16,-2-1-16,0-1 0,2-10 0,1-8 15,-1 6-15,1 3 0,-1 4 16</inkml:trace>
  <inkml:trace contextRef="#ctx0" brushRef="#br0" timeOffset="255237.2377">15427 9772 0,'0'0'16,"0"0"-16,0 0 0,0 0 15,0 0-15,16-25 0,-16 25 16,19-12-16,-19 12 0,21-9 0,-10 6 16,0 0-16,1 2 0,2 1 15,2 0-15,-1 1 0,1 1 16,-2 1-16,-1 1 15,-1 0-15,-1 3 0,-2-1 0,-1 1 16,-4 1-16,-1 0 0,-4 2 16,-4 1-16,-3 1 0,0 1 15,-6 3-15,1-1 0,-1-1 0,-1-1 16,-1-1-16,-3-2 0,3-2 16,0-1-16,3-2 0,2 1 15,2-3-15</inkml:trace>
  <inkml:trace contextRef="#ctx0" brushRef="#br0" timeOffset="255386.9816">15344 9861 0,'0'0'0,"0"0"15,0 0-15,0 0 0,25-2 0,-25 2 16,28 0-16,-28 0 0,34 0 16,-16 1-16,-1 0 0,2 0 15,1 2-15,-5-1 0,-1 0 16,-3 0-16,-1 0 0,-2 0 15</inkml:trace>
  <inkml:trace contextRef="#ctx0" brushRef="#br0" timeOffset="255521.4258">15314 9971 0,'0'0'0,"0"0"16,0 0-16,0 0 0,0 0 0,0 0 16,0 0-16,0 0 0,29 5 15,-29-5-15,27 0 0,-27 0 16,38-1-16,-38 1 0,37-7 15,-20 4-15,-3 0 0,0 0 16</inkml:trace>
  <inkml:trace contextRef="#ctx0" brushRef="#br0" timeOffset="255752.5917">15505 9996 0,'0'0'0,"0"0"0,0 0 16,5 19-16,-5-19 0,5 24 15,-5-24-15,4 32 0,-1-15 16,-1 1-16,0 1 0,0-1 16,-1 0-16,0 2 0,0 1 0,-1-4 15,0-1-15,-2-2 16,-1 1-16,-3-3 0,0-1 0,-3-2 16,-2-1-16,-2-2 0,-2 0 15,3-2-15,2 0 0,3-1 16</inkml:trace>
  <inkml:trace contextRef="#ctx0" brushRef="#br0" timeOffset="255893.6372">15335 10082 0,'0'0'0,"0"0"16,0 0-16,0 0 0,0 0 0,0 0 15,23 3-15,-23-3 0,0 0 16,25 9-16,-25-9 0,0 0 15,22 14-15,-17-10 0</inkml:trace>
  <inkml:trace contextRef="#ctx0" brushRef="#br0" timeOffset="256036.1246">15272 10233 0,'0'0'0,"0"0"0,0 0 16,0 0-16,0 0 0,0 0 0,0 0 15,0 0-15,24 3 0,-24-3 16,28-5-16,-28 5 0,41-8 15,-18 4-15,1-1 0,-3 1 16,-3 1-16,-3 0 0</inkml:trace>
  <inkml:trace contextRef="#ctx0" brushRef="#br0" timeOffset="256257.1878">15819 10075 0,'0'0'0,"0"0"0,0 0 15,0 0-15,0 0 0,0 0 0,0 0 16,-34 3-16,34-3 0,-26 9 15,10-4-15,0-1 0,-1 1 16,2 0-16,0 0 0,3 0 16,1 0-16,3 0 0,4 1 15,4-1-15,3 2 0,4-2 16,3 1-16,3 0 0,3 0 0,2 0 16,4 0-16,7 1 0,0 1 15,-2-2-15,1-2 0,-5 0 16,-3-1-16,-4 0 0</inkml:trace>
  <inkml:trace contextRef="#ctx0" brushRef="#br0" timeOffset="277457.3276">18623 10852 0,'0'0'0,"0"0"16,0 0-16,22 4 0,-22-4 0,28 7 15,-8-5-15,3 2 16,3 0-16,6 1 0,5 0 16,10 1-16,-3-2 0,14 1 0,3 0 15,-2 0-15,1-2 0,14 1 16,2-1-16,6 0 0,-6 1 16,6-1-16,4-2 0,3 0 15,-7-1-15,35-1 0,-9-3 16,-16-2-16,-10-3 0,4-2 15,2-2-15,-9 1 0,-8 0 0,1-4 16,-1-3-16,-7-2 16,-5-2-16,-6-2 0,-5-1 0,-3 3 15,-3 2-15,-3-3 0,-3-3 16,-8 0-16,-6-1 0,0-3 16,-1-1-16,-6 3 0,-4 3 15,-6-4-15,-4-3 0,-4 0 0,-3 1 16,-10-1-16,-9-2 15,2 3-15,-1 3 0,-11-3 0,-9-3 16,17 17-16,-3 0 0,-33-15 16,-4 2-16,19 13 0,-3-1 15,-31-8-15,-1 2 0,7 5 16,5 3-16,-13 3 0,-8 2 16,9 2-16,7 0 0,-9 8 15,-7 3-15,10-1 0,6 0 16,-9 4-16,-7 1 0,13 1 15,7 1-15,-7 5 0,-5 4 16,10 2-16,7 0 0,0 8 0,-1 5 16,6-3-16,2-1 0,-1 4 15,1 2-15,12 4 0,10 1 16,1 4-16,2 1 0,4-2 16,3 1-16,8 2 0,7 2 15,5-5-15,6-3 0,6 4 16,5 3-16,4-9 0,3-4 0,18 0 15,13 1-15,2-7 16,0-4-16,15 2 0,9-1 16,-6-4-16,-3-3 0,5 0 0,1 1 15,-6 1-15,-4 2 0,-19-6 16,-12-4-16,-9-4 0</inkml:trace>
  <inkml:trace contextRef="#ctx0" brushRef="#br0" timeOffset="280436.8817">2757 11630 0,'0'0'0,"0"0"16,0 0-16,0 0 0,0 0 0,0 0 16,28 0-16,-28 0 15,0 0-15,32 3 0,-32-3 16,28 2-16,-14 0 0,3 1 15,1 1-15,3-1 0,1-1 0,0 1 16,3 0-16,1 0 16,0 0-16,10 0 0,2-1 0,1-1 15,1-1-15,11-1 16,3 0-16,-5 0 0,-2 1 0,13-2 16,1 0-16,-3-1 0,-4 0 15,6 2-15,9 1 0,1-1 16,-7-1-16,9-1 0,-2 0 15,-4-1-15,-5 1 0,4 1 16,2 0-16,-1-1 0,1-1 16,29-1-16,-6 1 0,-5-1 0,-3 2 15,-1 1-15,-3-1 0,-6-1 16,-6-2-16,11-1 16,8 2-16,-2 1 0,-2 1 15,-3 0-15,-1 2 0,-3-1 0,-2 0 16,7-1-16,3 0 0,-3 2 15,-7-1-15,3 2 0,2-1 16,-2 0-16,-2-1 0,3 0 16,4 0-16,-1 2 0,2 0 15,0 0-15,2-2 16,-2 1-16,0 2 0,-2-3 0,0-3 16,1 3-16,3 2 0,2 2 15,2 2-15,17 1 16,14-2-16,-25-2 0,-18-2 0,9 0 15,6 2-15,-15-1 0,-11-1 16,17-1-16,10-1 16,-16 2-16,-10-1 0,16 5 0,10 1 15,-12-1-15,-7-2 0,10-2 16,8 0-16,-14-1 0,-12 1 0,15 3 16,12 1-16,-13-3 15,-6-1-15,6 0 0,6 0 16,-15 3-16,-9 4 0,17-4 15,12-1-15,-13-2 0,-7-3 0,10 4 16,8 3-16,-10-1 0,-6-1 16,8 0-16,6 1 15,-8-2-15,-6 1 0,9 2 0,6 2 16,-10-3-16,-6-4 0,7 0 16,6-1-16,-9 2 0,-6 0 15,10 3-15,7-1 0,-13-2 0,-9-3 16,12 0-16,10-2 15,-6 2-15,-4 2 0,-1-1 16,0 2-16,-14 0 0,-8-1 0,12 0 16,9-3-16,-8 1 0,-3-1 15,7 3-15,8 4 0,-10-2 16,-6-1-16,8 0 0,8 0 16,-14-1-16,-7 1 0,4 0 15,4-3-15,-1 2 0,0 3 16,2-3-16,1-2 0,-6 4 15,-5 1-15,10 0 0,8 1 16,-11-2-16,-4 1 0,-2 1 0,0 2 16,3-3-16,2 1 0,4 0 15,4-1-15,-3 1 16,0 2-16,-1-2 0,-1-2 16,-3 4-16,-4 3 0,3-3 0,0-3 15,3 1-15,1 2 0,1-1 16,0-1-16,-4-1 0,-3 1 0,2 2 15,0 2 1,3-3-16,1-1 0,-2 0 0,0 0 16,-3 0-16,-1 2 0,2-1 15,0 2-15,0-3 0,1-1 0,9-1 16,8 1 0,8 0-16,5 0 0,-19-1 15,-14-2-15,6 1 0,6 0 16,-11 4-16,-6 2 0,5-2 15,6-2-15,-3 1 0,-3 1 0,5 1 16,3 2-16,-7-7 0,-6-4 16,10 5-16,6 2 15,-5-3-15,-3-4 0,5 1 0,4 3 16,-12 3-16,-10 3 0,10-4 16,5-2-16,-4-4 0,-3-2 0,8 2 15,4 5-15,-12 1 16,-9 3-16,9-4 0,7-3 15,-6 0-15,-5-1 0,7 4 0,5 1 16,-9-2-16,-7-1 0,11 0 16,5 1-16,-12 3 0,-7 2 15,7-2-15,7-2 0,-4-3 16,-2-2-16,8 2 0,4 0 16,-11 2-16,-7 1 0,8-3 15,6-1-15,-12 5 0,-7 3 0,9-5 16,6-3-16,0 0 0,-3 2 15,6 1-15,5 1 16,-10 0-16,-5 0 0,6 0 0,6-1 16,-9 1-16,-6 1 0,11-1 15,4 0-15,-3-1 0,-5 0 16,3 0-16,2 0 0,-9 2 16,-4 0-16,10-1 0,8-2 15,-7 2-15,-4 1 0,5 2 16,6 4-16,-7-4 0,-6 1 0,10-3 15,5 0-15,-6 1 0,-6-1 16,6-1-16,4 1 16,-4 1-16,-4 3 0,8-1 0,7 1 15,-9-4-15,-3-1 0,6 3 16,5 1-16,-9 0 0,-7-2 16,10 1-16,7 0 0,-5-1 15,-2-1-15,4 4 0,5 2 16,-10-5-16,-7-3 0,11-2 15,8 0-15,-13 5 0,-8 3 0,10-6 16,5-5-16,-8 8 0,-6 5 16,11-5-16,7 0 15,-8-6-15,-5-4 0,7 3 0,6 1 16,-6-2-16,-3-2 0,4 3 16,4 2-16,-15-3 0,-10-1 15,6 0-15,6 2 0,-6 1 16,-3 1-16,3 0 0,1 1 15,-12-2-15,-8 0 0,-3 0 16,0 1-16,-5 3 0,-4 1 0,-7 0 16,-4 0-16,-3-1 0</inkml:trace>
  <inkml:trace contextRef="#ctx0" brushRef="#br0" timeOffset="282703.7862">2891 12367 0,'0'0'0,"0"0"16,0 0-16,0 0 0,0 0 16,0 0-16,0 0 0,0 0 15,0 0-15,0 0 0,0 0 16,0 0-16,0 0 0,0 0 15,0 0-15,0 0 0,25-14 0,-25 14 16,0 0-16,31-2 0,-31 2 16,27-1-16,-11-1 15,0 0-15,3 0 0,0 1 0,3 1 16,0-1-16,0 0 0,3 0 16,1 0-16,7-1 0,3 2 15,-1-1-15,0 0 0,0 1 16,0-2-16,9 1 0,0 0 15,0-1-15,1 1 0,-4 0 16,2 0-16,8 1 0,-2 2 0,0-2 16,0 0-16,-2 1 0,-1-1 15,3 1-15,2-1 0,7 2 16,-4 2-16,1-1 0,0 0 16,1 1-16,-2-2 0,1 0 15,2 1-15,4-1 0,-2 0 16,1 0-16,4-1 0,-5 0 15,2-1-15,-4 1 0,0 2 16,9-2-16,-6-2 0,20 3 0,-8 2 16,-3 0-16,-8-3 0,4 0 15,3-2-15,-3 2 0,-2 1 16,4-1-16,2 1 0,-8-1 16,-5-1-16,1-2 0,4 0 15,1 1-15,2 2 0,2-2 16,3-1-16,-5 2 0,-1 1 0,-2 0 15,-2 1-15,2-5 0,1-3 16,3 4-16,5 2 0,-2 0 16,-2 2-16,3-1 0,-2 2 15,-4-5-15,-5 1 0,7 0 16,1 1-16,0 0 0,-1-1 16,3-2-16,3-2 15,1 7-15,0 1 0,9-2 16,6-2-16,4-2 15,4-1-15,-18 1 0,-13 0 0,8 3 16,4 3-16,-13-2 16,-9 1-16,8-4 0,4-2 15,-2 1-15,-1 0 0,7 1 0,7 0 16,-9 0-16,-8 0 0,10 1 16,6-1-16,-12 0 0,-7 0 0,8 0 15,7 0-15,-6 1 16,-3 2-16,6-2 0,6-2 15,-11 0-15,-7 0 0,7 2 16,6-1-16,-8 1 0,-6-1 0,8 2 16,5 2-16,-5 1 0,-4-1 15,7-1-15,6-1 16,-12 1-16,-7 0 0,10-1 0,8-1 16,-6 0-16,-3-1 0,6 2 15,5 2-15,-12-1 0,-8 2 0,10 0 16,7 1-16,-11-1 0,-6-3 15,9 0-15,5 1 16,-8 0-16,-7 1 0,10 0 0,6 0 16,-8-1-16,-7 2 0,9-1 15,5 1-15,-8-2 16,-6-1-16,6 0 0,6-1 0,-7 3 16,-6 1-16,6-1 0,7-1 15,-11 0-15,-6 0 0,7 1 16,7-1-16,-5 0 0,-1 0 0,3-2 15,4-1-15,-10 2 16,-6 2-16,5 3 0,5 1 16,-4-3-16,-1 0 0,3-1 0,4 1 15,-7-1-15,-6 1 0,8 0 16,6 2-16,-13-2 0,-6-2 16,13 2-16,10 1 15,-4 3-15,-3 1 0,-3 0 16,-5-1-16,0-2 0,-1-1 15,-1 0-15,-2 1 0,-4-2 16,-3 0-16,3 2 0,4-1 0,-5 0 16,-4 2-16,-2-4 15,0 0-15,-2-1 0,0 1 0,-5 3 16,-2 1-16,-1-5 0,0-3 16,-9 0-16,2-1 0,-1 2 15,0 0-15,-2 0 0,-2-1 16,-2 2-16,0 1 0,0-1 15,0 1-15,-3-3 0,0 0 0,-3-2 16,-1 1-16,-4 3 0,-5 1 16,1-2-16,-3-3 0,2 0 15,0 2-15,2 0 0</inkml:trace>
  <inkml:trace contextRef="#ctx0" brushRef="#br0" timeOffset="285037.5395">19733 12436 0,'0'0'0,"0"0"16,0 0-16,0 0 0,25-3 0,-25 3 16,29-4-1,-10 4-15,1 1 0,5 1 16,5-1-16,1 1 0,-1-1 0,14 2 16,3 2-1,16-2-15,5-2 0,-5 1 0,-5 0 16,19-1-16,6-1 15,-4 1-15,-1 3 0,15 0 16,13 2-16,-11-4 0,-7-1 0,48 1 16,-3-1-1,-21 3-15,-15 0 0,-6 1 0,-4 1 0,0-2 16,0-1-16,4 2 16,0 3-16,-1-3 0,-3-4 0,3 3 15,2 3-15,-3-3 0,-2-1 16,3 0-16,3 0 0,-3 0 15,-3-1-15,4 2 0,0 1 16,-1-2-16,-3-2 0,1 2 16,1-1-16,-2 1 0,-1-1 0,6-2 15,3-1-15,-5-1 0,-2 2 16,2 3-16,0 2 16,-1-1-16,2-2 0,0-3 0,2-1 15,-6 2-15,-4 1 0,5-1 16,3-3-16,0 0 0,-3 0 0,-2 1 15,-1 1-15,-1 1 16,-2-2-16,3 2 0,2 0 16,-1 0-16,0 0 0,2 0 0,3 0 15,-4-4-15,-1-1 0,2 1 16,2 1-16,-1 1 0,-2 0 16,1 3-16,1 4 0,-2-6 15,0-3-15,2-3 0,1-3 16,-3 3-16,-1 2 0,0 1 15,1 1-15,-1 0 0,-2 0 0,3 0 16,4-1-16,-2 2 0,0 0 16,3 1-16,-1 0 15,-2 2-15,0 0 0,0 0 16,0 0-16,-3 1 0,-2 0 0,2-1 16,2 0-16,-4 1 0,-2 0 15,0 0-15,2 0 0,-5-1 16,-3 1-16,3-2 0,0-1 15,-3 0-15,-1 0 0,-1-1 16,-1 1-16,-5-3 0,-3-2 0,-1-1 16,-1 0-16,-5 1 15,-1 1-15,-4-1 0,-3 2 16,-2 4-16,-4 2 0,-7-4 0,-3 1 16,-4 0-16,-4 1 0,-8 0 15,-3 1-15,-7-1 0,-4-1 16,-6-2-16,-6 1 0,-13-2 15,-10-3-15,19 4 0,3 1 0,2 0 16</inkml:trace>
  <inkml:trace contextRef="#ctx0" brushRef="#br0" timeOffset="286659.3538">3124 12301 0,'0'0'0,"0"0"0,-13-7 15,6 5-15,-1 1 0,-6 0 0,-2 1 16,-5 1-16,-1 1 0,-12 3 15,-5 2-15,4 1 0,0 1 16,-12 4-16,0 0 0,2 0 16,1 1-16,-10 6 0,-2 5 15,5-1-15,1-3 0,-12 6 16,-1 2-16,4 3 16,5 1-16,-9 0 0,3-1 0,12 2 15,4 0-15,3 1 0,0 0 16,4 2-16,4 0 0,-8 15 15,7-5-15,17-17 0,5 1 16,5 0-16,1-1 16,6-5-16,3 0 0,4-1 15,-1-1-15,7 1 0,5 1 16,0-5-16,3-1 0,10 0 0,4-2 16,-1-1-16,-1 0 0,18 1 15,7-3-15,-7-1 0,-7 0 16,10-2-16,7-1 0,-4-2 15,-1-1-15,36-3 0,3-6 16,-19-1-16,-10 0 0,7-2 16,6-1-16,-7-1 0,-5 0 0,5-4 15,4-4-15,-15 2 0,-5 2 16,8-2-16,8-2 16,-11-2-16,-5-1 0,5-8 0,7-3 15,-14 4-15,-6 3 0,6-5 16,5-3-16,-5 1 0,-6 2 0,-3-5 15,-2-4-15,-5 3 16,0 1-16,-10-5 0,-1-2 16,-6 7-16,-6 5 0,-4-5 15,0-2-15,-6 0 0,-3 3 0,-5-2 16,-7-1-16,-5 3 0,0 4 16,-3 0-16,-4-1 15,-3 1-15,-4 0 0,-5 4 0,-7 1 16,17 7-16,-2-1 0,-24-8 15,-4 4-15,23 10 0,-1 1 0,-26-4 16,-1 4-16,26 2 16,-1 1-16,-32-3 0,0 0 15,12 4-15,6 3 0,-2 4 0,-4 5 16,6 0-16,7 1 0,-9 1 16,-4 0-16,10 1 0,6 2 15,-6 4-15,-1 4 16,5 0-16,7 0 0,-4 4 0,-3 4 15,7-3-15,5 0 0,9-7 16,6-7-16,4-3 0</inkml:trace>
  <inkml:trace contextRef="#ctx0" brushRef="#br0" timeOffset="291040.6879">29049 13318 0,'0'0'0,"0"0"16,28 1-16,-13 1 0,0-1 0,12 1 15,5-1-15,3 0 0,3 0 16,18 0-16,4 0 0,0-1 15,-1 1-15,18-2 0,6-2 16,6-1-16,-6-1 0,21-6 16,4-5-16,-10 2 0,-5 2 15,45-5-15,-5 5 0,-19 3 16,-10 2-16,1-5 0,0-2 16,-11 5-16,-8 6 0,-4 0 0,-3 1 15,-13-3-15,-8-3 0,-10-1 16,-6 0-16,-10 3 0,-7 2 15,-13 1-15,-10 0 0,-8 2 0,-5 3 16,3 0-16,3-2 16,2 1-16</inkml:trace>
  <inkml:trace contextRef="#ctx0" brushRef="#br0" timeOffset="292603.9793">2102 13965 0,'0'0'15,"0"0"-15,0 0 0,0 0 0,0 0 16,0 0-16,0 0 0,29 6 15,-29-6-15,23 4 16,-23-4-16,37 2 0,-18-1 0,6 0 16,0-1-16,0 0 0,4 0 15,12 0-15,1 0 16,0-3-16,1 0 0,11 1 0,0 1 16,2 0-16,1 1 0,9-2 15,2 0-15,0 0 0,-2 1 16,15 1-16,-2 3 0,-2-3 0,-4 0 15,18 1 1,7 2-16,-9-1 0,-3-1 0,38 0 16,-8-1-16,-9 2 0,-9-2 0,3 1 15,1 0-15,-11 4 16,-6 2-16,0-2 0,1-3 16,2 0-16,2 0 0,10-1 15,8-1-15,-11 0 0,-11 0 0,3 0 16,2 0-16,0-1 0,4-1 15,7 1-15,4 1 16,15-2-16,5-2 0,-31 1 16,-22-2-16,18 0 0,10-1 15,-7 4-15,-6 2 0,7 0 0,3 0 16,-11-1-16,-11-2 0,13-1 16,9-1-16,-14 5 0,-10 3 15,17-4-15,13-3 16,-14 1-16,-7 0 0,8 2 0,3 3 15,-15-4-15,-11 1 0,16 0 16,9-1-16,-9 1 0,-9-1 0,8 1 16,5 0-16,-10-1 15,-6 0-15,11 3 0,8 1 16,-11 0-16,-8 0 0,10-1 0,5 0 16,-13-1-16,-10-1 0,10 1 15,6 1-15,-13-2 0,-8-2 16,7 3-16,5 1 0,-7 1 15,-6 1-15,-3-3 0,-2-2 16,-8 2-16,-5 2 0,-8-1 16,-5 1-16,-7-1 0,-5-1 0,-4 1 15,-3 0-15,-3-1 16,-2-1-16,-7 0 0,-6-1 16,3 1-16,3 1 0,0-1 0</inkml:trace>
  <inkml:trace contextRef="#ctx0" brushRef="#br0" timeOffset="304454.5137">18176 8224 0,'0'0'0,"0"0"16,0 0-16,-25 2 0,15-2 0,-7 0 15,-5 0-15,-2-1 0,-1-2 16,-16 5-16,-5 0 15,-1 1-15,1 0 0,-18 4 0,-4 3 16,-9 1-16,5 0 0,-13 8 16,-1 5-16,11-2 0,8-1 0,-13 6 15,-9 7-15,-2 7 0,17-3 16,8 0-16,4-2 16,12 0-16,8 2 0,6 4 0,5 3 15,7-3-15,3-1 0,7 1 16,5 0-16,7-4 0,5-3 0,10 3 15,7-1-15,2-3 16,2-4-16,13-2 0,9 0 16,1-3-16,1-5 0,16 7 15,11 3-15,-6-6 0,-2-5 0,16-7 16,10-5-16,-10-2 0,-5-3 16,19-1-16,14-1 15,-10-1-15,-6-2 0,10-4 0,6-1 16,-10 2-16,-10 4 0,16-6 15,11-4-15,-19-5 0,-12-2 0,5-3 16,2-2-16,-18 8 0,-11 4 16,6-13-16,4-8 15,-15-2-15,-12 2 0,2-2 0,0-3 16,-12 1-16,-6 1 0,-5-9 16,-3-5-16,-8 3 0,-5 4 15,-8-6-15,-8-1 16,-6 5-16,-3 3 0,-13-11 0,-8-6 15,-5 7-15,-3 6 0,-14 1 16,-9 1-16,5 5 0,5 2 0,-20 1 16,-14-1-16,5 7 0,4 4 15,-16 5-15,-11 2 16,10 10-16,8 4 0,-13 6 0,-6 4 16,11-1-16,9 1 0,-16 10 15,-11 9-15,14-2 16,7-1-16,-7 11 0,-3 4 0,14 4 15,11 2-15,-14 9 0,-9 8 16,17-9-16,13-5 0,2 11 16,3 6-16,10-5 0,9-2 0,1 9 15,2 8-15,11-15 0,7-9 16,10 5-16,7 2 16,8-4-16,5-4 0,16 1 0,11 1 15,3-6-15,2-4 0,18-7 16,13-3-16,-1-1 0,0-1 0,20-7 15,16-2-15,-6-11 16,-1-7-16,22 0 0,15-1 16,-17-1-16,-9 0 0,14-3 15,11 1-15,-17 0 0,-9-2 0,5-2 16,6 0-16,-17 1 0,-11-1 16,7-1-16,6-3 0,-14-4 15,-10-3-15,6-3 0,3-4 16,-14 2-16,-7 2 0,5-8 15,5-4-15,-10 0 0,-7 0 16,3-5-16,-1-3 0,-9 3 16,-8 1-16,-2-6 0,-3-2 15,-10 2-15,-6 1 0,-7-8 0,-4-4 16,-6 9-16,-4 8 0,-9-12 16,-4-7-16,-8 13 0,-4 11 15,-11-9-15,-8-7 0,3 10 16,1 7-16,-19-4 0,-12-3 15,3 5-15,5 5 0,-17 3 16,-13 2-16,5 1 0,3-1 0,-21 9 16,-13 5-16,10 11 0,9 8 15,-15 1-15,-11-2 16,17 2-16,11 1 0,-18 16 0,-12 11 16,19 0-16,13 0 0,-11 10 15,-9 7-15,20-6 0,12-3 0,5 14 16,1 10-16,11-7 15,8-7-15,8 4 0,4 5 16,16-10-16,10-7 0,8 12 16,5 7-16,10-10 0,8-7 0,-3-16 15,-1-10-15,-2-8 0</inkml:trace>
  <inkml:trace contextRef="#ctx0" brushRef="#br0" timeOffset="305620.608">20177 9879 0,'0'0'0,"0"0"16,0 0-16,-10-19 0,10 19 0,-16-14 16,16 14-16,-28-15 0,13 6 0,-5-1 15,-4-2-15,-4 1 16,-2-1-16,-15-3 0,-4 0 15,-13 1-15,0 5 0,-16 2 16,-3 3-16,5 4 0,5 1 16,-14 5-16,0 3 0,3 2 0,4 0 15,-10 9-15,3 6 16,-15 9-16,20-5 0,10 8 0,5 4 16,13-2-16,8-1 0,2 4 15,1 3-15,10-2 0,6-1 16,5 3-16,3 2 0,7-3 15,6-3-15,11 1 0,7-1 16,6-4-16,2-3 0,8 1 16,5 2-16,3-5 0,3-1 0,14 2 15,12-1-15,-2-6 0,-1-3 16,15 1-16,10 2 16,-6-5-16,-4-5 0,12-4 0,8-3 15,-3 0-15,-2-2 0,12 0 16,10 0-16,-8-3 0,-5-4 15,6-4-15,4-2 0,-11-2 16,-8-1-16,5-4 0,4-1 16,-12-4-16,-10-1 0,-2-1 15,-4-2-15,-12-2 0,-11 1 16,-2-3-16,-4 0 0,-9 0 0,-6 0 16,-12-8-16,-4-5 0,-6 3 15,-3 2-15,-7-6 0,-5-4 16,-2-2-16,-1-1 0,-8-3 15,-5-2-15,-10 7 0,-6 4 16,-11-4-16,-6-2 0,1 3 0,1 6 16,-15 0-16,-11-1 15,0 6-15,2 4 0,-17-7 16,-10-4-16,6 11 0,4 8 0,-13 11 16,-7 8-16,4-2 0,3-1 15,-11 1-15,-8 2 0,13 7 16,6 3-16,-10 5 0,-6 3 15,14 6-15,9 4 0,1 4 16,1 3-16,12-4 0,8-2 0,1 12 16,2 9-16,8 0 0,9-4 15,5 3-15,5 2 0,10-4 16,8-1-16,10 0 0,7 2 16,12-7-16,8-4 0,11 6 15,10 2-15,1-3 0,2-5 16,17-4-16,13-4 0,6-6 0,4-4 15,10 1-15,9 1 16,-2-5-16,-2-3 0,21 0 16,13-1-16,-12-2 0,-10-1 0,10-3 15,5-4-15,-8-1 0,-7-2 16,9-1-16,7 1 16,-14 0-16,-8 0 0,-1-5 0,2-2 15,-7-3-15,-6-1 0,1-4 16,-2-3-16,-13 1 0,-7 2 0,-6-6 15,-4-3-15,-5-2 16,-4 0-16,-6-6 0,-3-2 16,-10 6-16,-6 4 0,-6-7 0,-4-5 15,-6 8-15,-4 6 0,-8-6 16,-5-4-16,-5 0 0,-4 2 16,-20-2-16,-12 1 0,-6 4 15,-5 2-15,23 8 0,14 7 16,10 2-16</inkml:trace>
  <inkml:trace contextRef="#ctx0" brushRef="#br0" timeOffset="307437.151">2920 12362 0,'0'0'0,"0"0"16,0 0-16,-22-1 0,22 1 0,-25 3 16,10-3-16,-4 2 0,-2 0 15,-2 0-15,-6 0 16,-6-1-16,1 2 0,-6-1 15,0 0-15,-4 3 16,-7 3-16,-2-1 0,6-2 0,-14 6 16,-5 3-1,0 4-15,0 3 0,-3 6 0,5 0 16,7 3-16,3 0 0,-3 4 16,4-1-16,9 3 0,5 3 15,9 1-15,3 3 16,5 3-16,0 0 0,8-11 15,6-11-15,8 10 0,7 6 16,-1-4-16,0-2 0,16-4 16,6-4-16,4-2 0,0-3 0,12 0 15,9 1-15,-2-4 0,0-1 16,18 1-16,11-2 0,-11-3 16,-3-3-16,39 2 0,5-4 15,-15-7-15,-10-6 0,6-4 16,7-1-16,-10 2 0,-8 3 0,9-9 15,8-6-15,-7 1 16,-9 0-16,6-7 0,5-5 16,-8 3-16,-8 3 0,5-4 15,5-1-15,-16 2 0,-7 2 0,-2-10 16,2-6-16,-12 4 0,-8 4 16,-5-1-16,-2-1 0,-11 3 15,-6 3-15,-9-6 0,-6-4 16,-7 5-16,-3 4 0,-10-2 15,-8-2-15,-1 3 0,2 1 0,-15 1 16,-15 1-16,7 2 0,2 0 16,-12 2-16,-8 1 15,1 5-15,1 2 0,-11 2 0,-7 2 16,9 7-16,7 4 0,-18 2 16,-9 2-16,10-2 0,6 0 15,-11 11-15,-7 7 0,10-3 16,5-2-16,-7 9 0,-6 3 15,10 0-15,6 0 0,-5 9 16,-2 7-16,12-4 0,10-3 0,-9 13 16,-4 8-16,16-7 0,6-5 15,4 8-15,-3 6 16,12-8-16,6-5 0,3 5 0,1 5 16,5-5-16,1-1 0,11-1 15,8 3-15,9-11 0,4-4 0,14 5 16,8 5-16,0-10 15,0-7-15,17-8 0,14-6 16,1-2-16,2-2 0,19-4 16,11-5-16,-6 0 0,-4-1 0,21-6 15,15-5-15,-15 1 0,-10 3 16,11-5-16,6-6 0,-10 3 16,-11 0-16,9-3 0,6-4 15,-15 3-15,-11 3 0,3-6 16,2-3-16,-11 0 0,-9-2 0,-3-3 15,-1-3-15,-11 2 0,-10 2 16,-12-10-16,-9-6 16,-12 5-16,-9 3 0,0 12 0,0 7 15,0 5-15</inkml:trace>
  <inkml:trace contextRef="#ctx0" brushRef="#br0" timeOffset="317320.2832">19288 10160 0,'4'2'0,"16"9"16,7 3-16,5 6 0,4 4 15,17 14-15,16 14 0,9 6 16,-5-1-16,13 12 0,0 4 15,18 22-15,-21-14 0,-10-5 16,-8-5-16,-16-13 0,-13-10 0,-11-13 16,-7-13-16,-6-6 0</inkml:trace>
  <inkml:trace contextRef="#ctx0" brushRef="#br0" timeOffset="318070.8325">3079 12589 0,'0'0'0,"0"0"16,0 0-16,27 21 0,-27-21 16,34 27-16,-10-7 0,6 7 15,3 4-15,15 15 0,5 6 16,10 9-16,-2-2 0,12 12 15,8 10-15,5 2 0,-10-8 0,24 26 16,-8-9-16,-6-13 16,-7-8-16,-10-7 0,-9-5 0,-19-17 15,-12-14-15,-10-9 0</inkml:trace>
  <inkml:trace contextRef="#ctx0" brushRef="#br0" timeOffset="319620.3092">17124 9308 0,'0'0'16,"29"-1"-16,3-2 0,3 2 0,3 1 15,24-1-15,24 1 16,10-2-16,-5-2 0,55-3 16,15-3-16,-26 4 0,-18 1 0,0 2 15,0 1-15,-19-1 0,-12 0 16,-3-1-16,-2 2 16,-11-7-16,-11-1 0,-9-1 0,-7 1 15,-12 2-15,-7-1 0,-8 3 16,-4 2-16,-8 2 0,-8 2 0,-13-3 15,-10-3-15,0 4 0,-2 3 16,-15 2-16,-12 0 16,18 0-16,0 0 0,-38 7 15,-10 3-15,7-1 0,8-2 0,-19 1 16,-11 1-16,11 0 0,6 0 16,-15 3-16,-12 1 0,13-5 15,9-7-15,-17 0 0,-11-2 16,17 0-16,12-1 0,-6 0 15,-3 0-15,15 4 0,12 3 16,6-6-16,4-2 0,15-2 0,10-1 16,14 2-16,9 3 15,7-5-15,7-2 0,16-4 0,12-1 16,8-3-16,3 1 0,40-6 16,26-2-16,-8 4 0,-6 2 0,21 3 15,16 1-15,-9 1 16,-8 0-16,18 6 0,13 4 15,-20-1-15,-14 1 0,7 1 16,4 0-16,-24 4 0,-17 2 0,-8 0 16,-7-2-16,-16 0 0,-11-2 15,-16-2-15,-10-4 16,-9 4-16,-6-1 0,-18 1 16,-11-2-16,-8-2 0,-4-1 0,-24 0 15,-16-2-15,7 4 0,4 2 0,-21 4 16,-14 2-16,8 1 15,5-1-15,-23 2 0,-15 2 16,15-3-16,10-1 0,-9 2 16,-6 1-16,19-2 0,15 0 0,0 0 15,1 0-15,23 1 0,16 2 16,18-4-16,14-2 0,8-3 16,7 0-16,14-5 0,11-3 15,4-1-15,3 0 0,31-2 16,22-4-16,-2 2 0,-2 3 0,25-10 15,17-6-15,-6 1 16,-5 2-16,23-1 0,15 1 16,-18 6-16,-13 5 0,9 0 15,6 0-15,-23 5 0,-15 2 0,-8 4 16,-5 3-16,-19-6 16,-15-5-16,-16 3 0,-12 2 0,-19 2 15,-12-2-15,4 1 0,3 1 16,1-1-16</inkml:trace>
  <inkml:trace contextRef="#ctx0" brushRef="#br0" timeOffset="329653.7087">17057 9218 0,'0'0'0,"25"-2"0,2-1 0,4 1 15,3 2-15,22 0 0,22 2 16,1-1-16,1 0 0,26 1 16,23 0-16,-13 0 0,-10-4 0,50 1 15,-11 0-15,-22 0 0,-14-1 16,-7-1-16,-6-2 16,-21-1-16,-14-2 0,-7 2 0,-4 1 15,-16 2-15,-11 1 0,-13-5 16,-9 1-16,-4-1 0,-4 1 0,-19 4 15,-13 1-15,-2-6 16,-4-1-16,-13 1 0,-10 3 16,-4 3-16,-2 3 0,-10 0 15,-5-1-15,2 6 0,2 3 0,-21 1 16,-13-1-16,8-2 0,5-2 16,-6 6-16,-6 5 0,11-1 15,7 0-15,0 0 0,-2 0 16,18-4-16,14-2 0,12 0 15,8-2-15,19-1 0,13-3 0,10-4 16,9-2-16,10-6 16,7-4-16,26-2 0,20-2 15,11 1-15,7-1 0,17 0 16,9-2-16,-4 4 0,-2 3 0,22 3 16,16 1-16,-10-1 0,-6 1 15,3 5-15,3 3 0,-17 1 16,-9 3-16,0 3 0,-2 1 15,-21-2-15,-16 0 0,-16-3 16,-10 0-16,-18-2 0,-12-1 0,-17 0 16,-11 1-16,-11 2 0,-7-1 15,-24-5-15,-15-4 0,0 2 16,-1 1-16,-19 5 16,-12 3-16,4 2 0,3 0 0,-16 2 15,-12-1-15,11 1 0,7 2 16,-5 1-16,-3 4 0,14-5 15,10-1-15,8-3 0,6-3 16,22 0-16,16 0 0,16 0 16,10 2-16,11-6 0,7-4 0,19-2 15,14-2-15,14 4 0,11 0 16,22-8-16,18-6 0,4 0 16,3-1-16,23 5 0,16 0 15,-2 4-15,-2 2 0,13 1 16,9 2-16,-16 6 0,-13 4 15,-3 6-15,0 2 0,-27 2 16,-17 1-16,-17-7 0,-13-3 16,-25-4-16,-16-2 0,-26 2 15,-18 1-15,-12-2 0,-8-2 0,-35-3 16,-24-2-16,-4-1 16,-4 0-16,-25 6 0,-16 4 0,0 6 15,3 7-15,-26-1 0,-16 0 16,10 2-16,6 3 0,56-7 15,38-5-15,28-1 0</inkml:trace>
  <inkml:trace contextRef="#ctx0" brushRef="#br0" timeOffset="371404.752">11104 13323 0,'0'0'0,"0"0"0,0 0 16,0 0-16,-20-7 0,20 7 0,0 0 15,-21-5-15,21 5 0,-15 0 16,6 3-16,1-1 0,2 0 0,-1 2 16,0 3-16,2 2 15,-1 2-15,2 2 0,-1 3 16,2 0-16,1-1 0,2 5 15,1 2-15,1 6 0,2-2 0,0 3 16,2 2-16,1 0 0,3-1 16,7 7-16,3-1 0,0-2 15,3-1-15,2 0 0,4-1 16,6 3-16,1-3 0,4-1 16,3 0-16,0-3 0,1-2 15,12 0-15,5-2 0,-2-5 0,2-1 16,2-5-16,1-1 15,4 2-15,-5-1 0,2-2 0,0-2 16,-1-2-16,-1-1 0,24-1 16,-11-2-16,-12 1 0,-8-1 15,0-4-15,1-1 0,-11-2 16,-7 1-16,-2-2 0,-1-4 16,-4 1-16,-3-3 0,-9 1 15,-7-2-15,-10 6 0,1-1 0,-4-4 16,-2-3-16,-3-2 0,-3-5 15,3 6-15,0 4 16,2 2-16</inkml:trace>
  <inkml:trace contextRef="#ctx0" brushRef="#br0" timeOffset="372271.2166">10967 13451 0,'0'0'0,"0"0"16,0 0-16,0 0 0,0 0 0,0 0 15,0 0-15,0 0 0,0 0 16,0 0-16,5-24 0,-5 24 16,0 0-16,0 0 0,0 0 15,7-25-15,-7 25 0,0 0 16,8-20-16,-5 11 15,1 1-15,1-1 0,2-3 0,1 0 16,0 1-16,2-2 0,1 1 16,1-2-16,3-1 0,-1 1 15,0 0-15,5-2 16,2-1-16,4-2 0,0 1 0,0 1 16,2-1-16,-1 3 15,0 3-15,3-2 16,2 0-16,3-1 0,-2 1 0,1 3 15,2 2-15,-1 1 0,-2-1 0,3 1 16,2 1-16,-1 3 16,-3 1-16,4 1 0,-2 0 15,1 1-15,-1 0 0,1 3 16,2 2 0,0 1-16,3 3 0,-7-3 0,-4 0 0,2 2 15,2 1 1,-1 1-16,-2 2 0,0-2 0,0 1 15,-2-1-15,-2-2 0,3 3 16,2 1-16,-4-2 0,-4-1 0,4 0 16,4 2-16,-3-1 0,-2 1 15,-2-1-15,0-1 0,-3 1 16,-1 0-16,3 1 0,3 1 16,-4-1-16,-3-1 0,-1 1 15,-1 1-15,-1-1 0,-2 1 0,2 2 16,1 2-16,-1-3 0,1-3 15,-1 2-15,1 1 16,-5-1-16,-2 2 0,2 1 0,-1 1 16,-1-2-16,-1-2 0,1-1 15,0 1-15,-1 0 0,-2 0 16,0-2-16,-1-1 0,-2-1 16,1-1-16,-2-2 15,-1 1-15,-1-2 0,-2 0 0,-4-2 16,-1-3-16,0 1 0,2 0 15,0-1-15</inkml:trace>
  <inkml:trace contextRef="#ctx0" brushRef="#br0" timeOffset="374833.8913">11941 13190 0,'0'0'0,"0"0"16,0 0-16,0 0 0,0 0 0,0 0 15,0 0-15,0 0 0,0 0 16,0 0-16,0 0 16,0 0-16,-25-1 0,25 1 0,0 0 15,0 0-15,-24 5 0,24-5 16,0 0-16,0 0 15,0 0-15,-22 9 0,22-9 16,-4 3-16,4-3 0,-1 3 0,1-3 16,3 4-16,-1-2 0,1-1 15,1 1-15,-2 0 0,0-1 0,0 0 16</inkml:trace>
  <inkml:trace contextRef="#ctx0" brushRef="#br0" timeOffset="376370.5464">11939 13163 0,'0'0'0,"0"0"0,0 0 15,0 0-15,0 0 0,0 0 16,0 0-16,0 0 0,-30-1 0,30 1 16,0 0-16,-25 5 0,25-5 15,0 0-15,-22 10 0,16-5 16,-1 2-16,1 0 0,0 1 15,1 0-15,0-1 0,2 1 16,2-1-16,0-1 0,1 1 0,1-1 16,2 0-16,1 0 0,3-1 15,2 0-15,3-2 0,0 0 16,1-1-16,0-2 16,-1-1-16,0-1 0,-1 1 0,0-1 15,0 0-15,0-3 0,-1 0 16,-1 0-16,-1-1 0,0 0 15,-1 1-15,-3-2 0,-2-1 16,-1 1-16,-1 1 0,-2 0 16,-1 1-16,0 0 0,-2 0 0,0 2 15,-2 1-15,-2-1 16,0 2-16,0 0 0,-2 1 16,1 1-16,0 1 0,1 0 0,0-1 15,1 0-15,2-1 0,1 2 16,3 1-16,1 0 0,1 0 15,2 0-15,3 0 0,0-2 16,2 1-16,-1-1 16,2 1-16,0-2 15,0 0-15,-2-1 0,0 0 0,-2 1 16,0 0-16,0 0 0,-2-1 0,-2 1 16,0 0-16,-2 3 15,0-2-15,-1 0 0,1 1 16,0-2-16</inkml:trace>
  <inkml:trace contextRef="#ctx0" brushRef="#br0" timeOffset="377439.8109">11165 13451 0,'0'0'0,"0"0"16,0 0-16,0 0 0,0 0 0,0 0 16,0 0-16,0 0 0,0 0 15,0 0-15,0 0 0,0 0 16,0 0-16,0 0 0,0 0 16,-3 22-16,3-22 0,0 0 15,0 0-15,0 29 0,0-29 16,0 0-16,1 25 0,1-16 15,-1-1-15,1 0 0,1-1 16,2 0-16,0-2 0,3 0 16,2 1-16,0-4 0,1 1 0,0-3 15,1 0-15,0-1 0,-1-1 16,0 1-16,0-3 0,0 0 16,0 0-16,1 1 0,1 0 15,-2 0-15,-2 0 0,0-1 16,0 0-16,-1 1 0,-2 0 0,-1-1 15,-3-1-15,-1 1 16,0 1-16,0 0 0</inkml:trace>
  <inkml:trace contextRef="#ctx0" brushRef="#br0" timeOffset="378327.2828">13123 13571 0,'0'0'0,"0"0"0,0 0 0,0 0 16,0 0-16,0 0 0,0 0 15,0 0-15,0 0 0,0 0 16,0 0-16,0 0 0,0 0 0,0 0 16,0 0-16,0 0 0,0 0 15,0 0-15,0 0 0,0 0 16</inkml:trace>
  <inkml:trace contextRef="#ctx0" brushRef="#br0" timeOffset="380337.4735">13091 13591 0,'0'0'0,"0"0"15,0 0-15,0 0 0,0 0 0,0 0 16,0 0-16,0 0 0,0 0 16,0 0-16,0 0 15,0 0-15,0 0 0,0 0 0,0 0 16,0 0-16,0 0 0,0 0 16,0 0-16,0 0 0,0 0 15,0 0-15,0 0 0,0 0 16,0 0-16,0 0 0,-22-8 15,22 8-15,0 0 0,0 0 16,0 0-16,0 0 0,0 0 0,0 0 16,0 0-16,-14-21 15,14 21-15,0 0 0,0 0 0,0 0 16,0 0-16,0 0 0,0 0 16,0 0-16,0 0 0,0 0 15,0 0-15,0 0 0,0 0 16,0 0-16,0 0 0,0 0 15,0 0-15,0 0 0,0 0 16,0 0-16,0 0 0,26-7 16,-26 7-16,0 0 0,0 0 0,22 13 15,-22-13-15,0 0 0,16 15 16,-16-15-16,0 0 0,17 13 16,-17-13-16,0 0 0,17 12 15,-17-12-15,11 7 0,-5-2 16,-1 1-16,1 0 0,-1-1 15,1 1-15,0-1 0,-2 0 16,0 0-16,1-1 0,-2 0 16,0-1-16,1 0 0,-1 0 0,0-1 15,1 1-15,-1 0 0,0 0 16,1 1-16,-1-2 0,-1-2 16,1 0-16,1 0 0,-2 0 15,0 0-15,0 1 0,0 0 16,1-1-16,0 0 0,-1 1 15,1 0-15,1-1 0,-1-1 16,2 0-16,0 0 0,-1 0 16,1-1-16,1 1 0,2-1 15,1 1-15,0-1 0,0 1 0,-1-1 16,1 0-16,1-1 0,0 0 16,0 1-16,-1 0 0,0 1 15,1-2-15,0 0 0,1 0 16,1 1-16,0-1 0,0 0 15,0 0-15,0 1 0,0 0 16,-1 0-16,0 0 0,-1 1 0,-1-1 16,0 1-16,0-1 0,0 0 15,-1 1-15,1 0 0,1-1 16,0 0-16,0 2 0,0 0 16,0-1-16,0 1 0,0 0 15,0 0-15,0-1 0,-2 1 0,1-1 16,-1 1-16,-2 0 15,1 0-15,-1 0 0,-1 0 16,1 0-16,-1 1 0,0-1 16,-1 0-16,0 1 0,0-1 0,-1 1 15,0-1-15,2 0 0,-1 0 16,-1 0-16,0 1 0,-1-1 16,0 0-16,-2 0 0,2 0 15,-2 0-15,2 1 0,-2-1 16,0 0-16,0 0 0,0 0 0,0 0 15,0 0-15,0 0 16,0 0-16,0 0 0,0 0 0,5 3 16,-5-3-16,0 0 0,0 0 15,0 0-15,2 5 0,-2-5 16,0 0-16,0 0 0,-4 6 16,4-6-16,-3 5 0,3-5 15,-4 4-15,4-4 0,-4 6 16,0-2-16,1 0 0,3-4 15,-8 7-15,3-3 0,-2 1 16,1 0-16,-1 2 0,0-1 0,2 0 16,-3 2-16,-1 1 15,0-2-15,1 0 0,-1-1 16,1 0-16,0 1 0,1 0 0,0 0 16,0 1-16,2-2 0,-1 1 15,2 1-15,0 0 0,-1-1 16,2 1-16,0-2 0,0 1 15,2 0-15,0 0 0,0 0 16,1 0-16,1-1 0,0 0 0,1 0 16,1 3-16,0-4 0,0 2 15,2-1-15,0 1 16,1-2-16,-1 1 0,2 0 16,1-1-16,-1 0 0,0 1 15,0-2-15,-1 1 0,0 0 0,-2 0 16,0 1-1,1-1-15,-1 1 16,1-1-16,-1-1 0,-1 1 0,1-1 16,-1 0-16,0 0 0,1 2 0,-2-2 15,0 0-15,-1 0 16,0 1-16,0-3 0,0 2 0,1-1 16,-1 0-16,-1 0 0,0 0 15,0 0-15,0-3 0,-1 3 16,1-3-16,-4 3 0,2 1 0,-1-1 15,-2-1-15,1 1 0,-1-1 16,-1-1-16,-2 1 16,0-1-16,1 1 0,-2-2 15,0 1-15,1-1 0,1 1 0,-1 0 16,0-1-16,-1 1 0,1 1 16,-1-1-16,-1-1 0,0 1 15,1-1-15,-1-1 0,-1 0 16,0 1-16,1 0 0,0-1 15,0 0-15,2-1 0,0 0 0,0 0 16,0-1-16,1 1 0,-1 1 16,0-3-16,1 1 15,-1 1-15,1 0 0,-1-1 0,0-1 16,-1 1-16,-1 0 0,1 0 16,0-1-16,0 1 0,1-1 15,-1 0-15,0 0 0,0 0 16,1 0-16,1-1 0,-1 1 15,0 0-15,2 1 0,-2 0 16,0 1-16,1-1 0,0-1 0,-2 2 16,-1 1-16,1-1 0,2 1 15,-2 0-15,-1 0 16,1 0-16,0 0 0,0 0 0,1 1 16,-1 1-16,1 0 0,0 0 15,1 1-15,-1 0 0,1 0 16,1 0-16,-1 0 0,2 1 15,-1 0-15,-1 1 0,1-1 16,-2 1-16,0-1 0,1 2 0,-1-1 16,0 1-16,1-1 15,-2 0-15,0-1 0,1 1 16,0 1-16,1-2 0,-2 1 16,1 1-16,2-1 0,-1 0 0,0 2 15,1-2-15,0 0 0,0 0 16,-1 0-16,0 0 0,2-1 0,-1 1 15,0-1-15,-2 0 16,0 0-16,-2-1 0,-1 1 16,0-1-16,-1 0 0,0 0 15,1-2-15,1 1 0,1-1 0,2 1 16</inkml:trace>
  <inkml:trace contextRef="#ctx0" brushRef="#br0" timeOffset="394938.1244">12287 13374 0,'0'0'0,"0"0"16,0 0-16,0 0 0,0 0 0,0 0 15,0 0-15,0 0 0,0 0 16,18 10-16,-18-10 15,0 0-15,8 21 0,-8-21 16,7 17-16,-4-9 0,1 1 0,0 0 16,0 2-16,1 0 0,0-2 15,0 1-15,-2 0 16,0-2-16,1-1 0,-1-2 0,-1 1 16,-1-2-16,-1-1 0,-2-3 15,-3-1-15,-1 0 0,-1 0 16,-1 0-16,-5 0 0,0-3 15,0 0-15,-2 0 0,-3-1 16,3 0-16,1 1 0,2 1 0</inkml:trace>
  <inkml:trace contextRef="#ctx0" brushRef="#br0" timeOffset="395289.4308">12013 13690 0,'0'0'0,"0"0"15,0 0-15,0 0 0,0 0 0,0 0 16,0 0-1,0 0-15,0 0 0,0 0 16,0 0-16,0 0 0,0 0 0,15 26 16,-15-26-16,13 17 0,-13-17 15,15 18-15,-7-11 0,-1 1 16,-1-1-16,0 1 0,-2 0 16,1-3-16,-1 1 0,-2-3 15,-2 0-15,-2-2 0,-2 0 0,-4-2 16,-3-1-16,0-2 0,-1 0 15,-2 0-15,-2-2 16,3 2-16,1 0 0,2 0 0</inkml:trace>
  <inkml:trace contextRef="#ctx0" brushRef="#br0" timeOffset="395638.3754">11664 13780 0,'0'0'0,"0"0"0,0 0 0,0 0 16,0 0-16,0 0 15,0 0-15,15 20 0,-15-20 0,0 0 16,16 14-16,-16-14 0,0 0 15,16 18-15,-16-18 0,10 11 16,-5-6-16,-3 0 0,-1 0 16,-2 1-16,-2-1 0,-3-2 15,0 0-15,-2-2 0,0-1 0,-2 0 16,-2-1-16,-2-2 0,-2 0 16,1-2-16,-2-1 0,2 0 15,1-1-15,-1-1 0,2-1 16,-1 0-16,1 1 0,2 2 15</inkml:trace>
  <inkml:trace contextRef="#ctx0" brushRef="#br0" timeOffset="396073.6203">11494 13351 0,'0'0'0,"0"0"15,0 0-15,0 0 0,0 0 0,0 0 16,0 0-16,0 0 15,0 0-15,0 0 0,0 0 16,0 0-16,-8 26 0,8-26 16,0 0-16,-1 24 0,1-24 0,0 0 15,4 22-15,-4-22 0,0 0 16,7 18-16,-2-15 16,-1 1-16,2-1 0,0-2 0,2-1 15,0-2-15,1-2 0,-2-2 16,1-2-16,-1-1 0,-1 1 0,0 0 15,-2 1-15,1-2 0,-2 0 16,-1 2-16,-1 0 16,0 2-16,-1 0 0,0 1 0,0 1 15,0 0-15,0 0 0,0 1 16</inkml:trace>
  <inkml:trace contextRef="#ctx0" brushRef="#br0" timeOffset="396422.617">11725 13421 0,'0'0'15,"0"0"-15,0 0 0,0 0 0,0 0 16,0 0-16,0 0 16,0 0-16,-8 25 0,8-25 0,0 0 15,0 0-15,0 0 0,11 26 16,-11-26-16,0 0 0,20 12 16,-20-12-16,0 0 0,23 7 15,-23-7-15,14 1 0,-7 0 16,-1-2-16,1-1 0,0 0 15,-2-1-15,1 0 0,-1 0 16,1-2-16,-1-1 0,1 0 0,-2 2 16,1 0-16</inkml:trace>
  <inkml:trace contextRef="#ctx0" brushRef="#br0" timeOffset="396778.3913">12040 13429 0,'0'0'16,"0"0"-16,0 0 0,0 0 15,0 0-15,0 0 0,0 0 16,0 0-16,0 0 0,-4 22 0,4-22 16,0 0-16,0 0 0,0 0 15,0 0-15,15 17 0,-15-17 16,0 0-16,21 3 0,-21-3 16,0 0-16,23-5 0,-23 5 15,0 0-15,19-15 0,-19 15 16,10-17-16,-10 17 0,7-17 0,-3 9 15,-1 2-15,-1 0 16</inkml:trace>
  <inkml:trace contextRef="#ctx0" brushRef="#br0" timeOffset="397204.4371">12492 13341 0,'0'0'15,"0"0"-15,0 0 0,0 0 0,0 0 16,0 0-16,0 0 16,-8 24-16,8-24 0,0 0 0,0 0 15,-4 22-15,4-22 0,0 0 16,0 0-16,0 0 0,19 17 16,-19-17-16,19 3 0,-8-3 15,0-1-15,0-2 0,1 0 16,-3-3-16,1 1 0,-1 0 15,0 0-15,-1-1 0,-2 0 0,-1 1 16,-2 2-16,-1 0 0,0 0 16,-2 3-16,-1-3 15,-1 3-15,-1 2 0,1 0 0,-1-1 16,1 0-16</inkml:trace>
  <inkml:trace contextRef="#ctx0" brushRef="#br0" timeOffset="397488.2824">12565 13615 0,'0'0'0,"0"0"0,0 0 0,0 0 15,0 0-15,0 0 0,0 0 16,11 20-16,-11-20 0,0 0 15,0 0-15,22 13 0,-22-13 0,0 0 16,27 3-16,-27-3 16,20-5-16,-9 3 0,1-1 15,-1 1-15,-1-1 0,-2 0 16,-4-1-16,0 1 0,-2 0 0,-1-1 16,0 1-16,0 1 15</inkml:trace>
  <inkml:trace contextRef="#ctx0" brushRef="#br0" timeOffset="397721.3188">12437 13821 0,'0'0'0,"0"0"15,0 0-15,0 0 0,0 0 16,0 0-16,6 23 0,-6-23 0,0 0 15,8 19-15,-8-19 16,0 0-16,13 18 0,-6-12 0,2-1 16,0-1-16,-1 0 0,1-2 15,0-1-15,-2 0 0,-2-1 16,1 0-16,-2 0 0,-1 0 16</inkml:trace>
  <inkml:trace contextRef="#ctx0" brushRef="#br0" timeOffset="397895.6329">12288 13919 0,'0'0'0,"0"0"0,0 0 16,0 0-16,0 0 0,0 0 0,14 23 16,-14-23-16,0 0 0,19 19 15,-19-19-15,20 16 16,-10-9-16,-1 0 0,-2 0 0,0-1 15,-2-2-15,0 0 0</inkml:trace>
  <inkml:trace contextRef="#ctx0" brushRef="#br0" timeOffset="398105.0011">12113 14058 0,'0'0'0,"0"0"0,0 0 16,0 0-16,0 0 0,15 16 0,-15-16 15,0 0-15,29 12 16,-29-12-16,30 5 0,-16-3 16,-1-1-16,-2 1 0,-1-1 0,-1 0 15</inkml:trace>
  <inkml:trace contextRef="#ctx0" brushRef="#br0" timeOffset="398454.3067">11363 13717 0,'0'0'0,"0"0"0,0 0 0,0 0 15,0 0-15,-3 19 0,3-19 16,0 0-16,3 23 0,-3-23 15,0 0-15,17 21 0,-8-14 16,3-3-16,0-1 0,0-1 16,-1-1-16,2-2 0,1-2 15,1-2-15,-1-1 0,-2 1 0,-1 0 16,-2 1-16</inkml:trace>
  <inkml:trace contextRef="#ctx0" brushRef="#br0" timeOffset="398694.5685">11685 13583 0,'0'0'16,"0"0"-16,0 0 0,0 0 16,0 0-16,-6 21 0,6-21 0,0 0 15,0 0-15,3 23 0,-3-23 0,0 0 16,16 19-16,-16-19 15,19 7-15,-8-5 0,0 0 16,-1-2-16,0-2 0,0 0 16,0-2-16,-2 1 0,0 0 15,-1 0-15</inkml:trace>
  <inkml:trace contextRef="#ctx0" brushRef="#br0" timeOffset="398934.5565">11978 13598 0,'0'0'0,"0"0"0,0 0 16,0 0-16,0 0 0,0 0 15,0 0-15,0 0 0,0 26 16,0-26-16,0 0 0,0 0 15,15 15-15,-15-15 0,0 0 16,25 7-16,-25-7 0,0 0 16,31-5-16,-22 3 0,-2 0 0,0 1 15</inkml:trace>
  <inkml:trace contextRef="#ctx0" brushRef="#br0" timeOffset="399338.2921">11464 13193 0,'0'0'0,"0"0"0,0 0 16,0 0-16,0 0 0,0 0 0,0 0 16,0 0-16,0 0 0,18 17 15,-18-17-15,0 0 0,0 0 16,14 17-16,-14-17 0,0 0 16,0 0-16,27 6 0,-27-6 15,15-4-15,-8 1 0,0-1 16,0 0-16,0 0 0,-2-1 0,1 0 15,-2-1-15,1 1 0,-1-1 16,1 1-16,-1-2 16,-1 2-16,-2 0 0,0 2 0,2-1 15,-2 1-15,0 1 16,0-1-16</inkml:trace>
  <inkml:trace contextRef="#ctx0" brushRef="#br0" timeOffset="399721.1231">12109 13158 0,'0'0'0,"0"0"0,0 0 0,0 0 16,0 0-16,0 0 0,-15 19 15,15-19-15,0 0 0,0 0 16,0 0-16,0 0 0,5 19 0,-5-19 16,0 0-16,24 0 15,-24 0-15,21-4 0,-21 4 0,24-6 16,-24 6-16,25-7 0,-12 2 16,0 0-16,-2-1 0,-2 1 15,0 2-15,-1-1 0,-1 1 0,-2 0 16,0 1-16,-2 1 15,-1 1-15,0 1 0,-1 2 16,0-1-16,1 1 0,-2 0 16,0 1-16,0 2 0,0 1 0,2-3 15,1-1-15,-1-1 16,1 1-16,-1-2 0</inkml:trace>
  <inkml:trace contextRef="#ctx0" brushRef="#br0" timeOffset="400121.136">11241 13246 0,'0'0'0,"0"0"0,0 0 16,0 0-16,0 0 0,0 0 0,21 21 15,-21-21-15,0 0 0,16 15 16,-16-15-16,0 0 0,20 7 15,-20-7-15,0 0 0,22 0 0,-15-1 16,0-3-16,1 0 16,1 0-16,0-1 0,0-1 0,0 1 15,0 0-15,-1 1 0,-1 1 16,-2 2-16,0 0 0,-2-1 16,-1 5-16,0-1 0,2 2 15,0 1-15,-1-2 0,1 1 16,-2-1-16</inkml:trace>
  <inkml:trace contextRef="#ctx0" brushRef="#br0" timeOffset="400506.2548">12605 13605 0,'0'0'0,"0"0"0,0 0 16,0 0-16,0 0 0,0 0 0,0 0 16,0 0-16,0 0 0,0 0 15,6 24-15,-6-24 0,0 0 0,-4 25 16,4-25-16,2 19 15,0-10-15,0-2 0,2 0 16,0 0-16,0-1 0,2 0 0,0-2 16,1-1-16,1-2 0,-2 0 15,1-2-15,1 1 16,-1-1-16,1 0 0,-1 1 16,-2 0-16,0 0 0,-3 2 15,-1 2-15,0-1 0,0 0 0,-1 1 16</inkml:trace>
  <inkml:trace contextRef="#ctx0" brushRef="#br0" timeOffset="400811.7494">12321 13671 0,'0'0'0,"0"0"16,0 0-16,0 0 0,0 0 0,0 0 15,0 0 1,0 0-16,0 0 0,0 0 16,-15 19-16,15-19 0,0 0 0,0 0 15,0 0 1,0 0-16,0 0 0,10 22 0,-10-22 0,0 0 15,0 0-15,0 0 16,22 4-16,-22-4 0,0 0 16,0 0-16,23-1 0,-23 1 15,0 0-15,0 0 0</inkml:trace>
  <inkml:trace contextRef="#ctx0" brushRef="#br0" timeOffset="415204.5812">18786 9890 0,'0'0'15,"9"6"-15,4 4 0,3 2 16,3 3-16,11 9 0,5 6 0,13 9 16,1 3-16,13 13 0,2 3 15,-2-4-15,-1-2 0,14 11 16,10 11-16,-8-6 0,-6-4 15,26 22-15,-12-11 0,-19-15 16,-12-10-16,-12-11 0,-10-8 16,-9-10-16,-6-7 0,-13-7 15,-8-4-15,0-1 0,2 1 0,2-3 16</inkml:trace>
  <inkml:trace contextRef="#ctx0" brushRef="#br0" timeOffset="415471.4122">18851 9879 0,'0'0'16,"0"0"-16,26 14 0,-12-6 0,1 2 15,13 7-15,5 4 0,3 2 16,4 5-16,14 8 0,4 4 15,11 8-15,-1 0 0,9 11 16,-3 0-16,-5-4 0,-1-6 0,1 7 16,-6-3-16,10 11 15,-18-12-15,-21-16 0,-14-10 0,-11-13 16,-7-8-16,0-1 0,-1-2 16,-1-2-16</inkml:trace>
  <inkml:trace contextRef="#ctx0" brushRef="#br0" timeOffset="415707.6014">18750 9952 0,'0'0'0,"18"8"0,7 3 15,-2 0-15,3 4 0,22 9 16,21 11-16,0 3 0,2 2 15,24 16-15,21 13 0,5 5 16,-10-4-16,48 37 0,-12-2 16,-25-16-16,-16-10 0,-14-1 15,-8-3-15,-25-17 0,-19-12 0,-11-13 16,-9-12-16,-7-5 0</inkml:trace>
  <inkml:trace contextRef="#ctx0" brushRef="#br0" timeOffset="416706.181">2729 12704 0,'0'0'0,"19"7"0,9 2 16,-6 0-16,3 3 0,16 8 0,22 10 16,-5 1-16,1 0 0,14 7 15,15 11-15,-9-6 0,-6-4 16,25 17-16,0 1 0,-23-10 15,-16-7-15,-7-3 0,-1-3 16,-13-8-16,-6-5 0,-13-4 16,-6-2-16,-8-2 0,-5-2 0,-6-14 15,-6-8-15,8 5 0,1 2 16,1 1-16</inkml:trace>
  <inkml:trace contextRef="#ctx0" brushRef="#br0" timeOffset="417021.8629">2776 12538 0,'0'0'0,"0"0"15,27 10-15,-7-1 0,-1-1 0,13 12 16,6 5-16,2 2 16,1 2-16,13 13 0,3 3 15,11 7-15,0 1 16,-1 3-16,-1 2 0,0-1 0,-11-9 16,-1-1-16,-8-4 0,2 3 15,-11-11-15,-17-11 0,-8-8 16,-12-11-16,-3-4 0,-1 1 15,1-2-15,3 0 0</inkml:trace>
  <inkml:trace contextRef="#ctx0" brushRef="#br0" timeOffset="417254.2994">3033 12659 0,'0'0'15,"17"8"-15,5 3 0,5 5 16,2 3-16,14 10 0,7 5 16,7 11-16,0 1 0,6 13 0,0 4 15,-5-8-15,-2-6 0,-11-7 16,-12-12-16,-7-8 0</inkml:trace>
  <inkml:trace contextRef="#ctx0" brushRef="#br0" timeOffset="428539.0361">1767 5065 0,'0'0'0,"0"0"15,0 0-15,3 27 0,-3-27 16,0 30-16,2-7 0,0 2 16,-1 2-16,1 10 0,1 7 15,1 13-15,-2-3 0,1 21 16,2 20-16,0-9 0,2-5 15,-1 22-15,0 16 0,-3-8 0,-2-7 16,-1 53-16,-1-6 16,5-17-16,-1-10 0,-9 13 15,-1 10-15,-2-16 0,2-10 0,1 20 16,-3 13-16,3-11 0,3-10 16,2 18-16,-3 10 15,1-12-15,-2-9 0,1 15 0,7 10 16,-2-8-16,2-7 0,-4 12 15,-1 9-15,2-12 0,0-10 16,-4 20-16,1 12 0,0-13 16,1-8-16,0 12 0,0 9 15,-1-14-15,-1-9 0,7 23 16,3 15-16,-1-9 0,0-5 0,-5 7 16,0 6-16,0-3 15,4-1-15,1 7 0,-2 5 16,1-13-16,-3-7 0,2 11 15,3 7-15,-1 23 16,0 16-16,0-41 0,-2-28 16,3 3-16,-3 3 15,4-7-15,-3-4 0,2 4 16,-1 3-16,-5-15 0,0-10 0,-2 1 16,-1-1-16,0-18 0,3-12 15,-4-4-15,-5-5 0,3-17 16,-3-11-16,5-7 0,-2-3 15,-1-8-15,-1-4 0,3-19 16,0-12-16,4-9 0</inkml:trace>
  <inkml:trace contextRef="#ctx0" brushRef="#br0" timeOffset="447769.8443">19251 3857 0,'0'0'0,"16"-3"0,2 1 16,-1-2-16,2 1 0,9-4 0,5 0 16,7 0-16,-1-2 0,3 2 15,1 2-15,-5 1 0,-4 3 16,-1-1-16,-7 1 0,-6-1 15</inkml:trace>
  <inkml:trace contextRef="#ctx0" brushRef="#br0" timeOffset="447955.1577">19135 4385 0,'0'0'0,"0"0"16,0 0-16,32-7 0,-32 7 0,41-7 15,-10 1-15,2 0 0,2 0 16,15-4-16,4-2 16,8-2-16,-4 2 0,6-2 15,-5 1-15,-14 3 0,-10 2 0,-7 3 16</inkml:trace>
  <inkml:trace contextRef="#ctx0" brushRef="#br0" timeOffset="448140.478">20049 3774 0,'0'0'0,"0"0"0,0 0 0,0 0 16,29-1-16,-16 2 0,4 3 15,-1 0-15,1 3 0,-2 2 16,1 2-16,0 1 0,-3-2 0,-1 0 15</inkml:trace>
  <inkml:trace contextRef="#ctx0" brushRef="#br0" timeOffset="448438.5206">19992 4155 0,'0'0'0,"0"0"0,0 0 16,33-13-16,-33 13 0,38-11 15,-13 5-15,1-1 0,1 2 0,7 1 16,-1 2-16,-5 2 0,-4 2 16,-3 9-16,-9 5 15,-7 2-15,-6 1 0,-6 4 0,-8 3 16,0 0-16,-3 0 0,1-2 16,-1 1-16,4-4 0,3-4 15,2 2-15,4-6 0,5-4 16,5-1-16,7-6 0,7-2 15,3-6-15,3-2 0,5-6 16,4-3-16,0-3 0,0-1 0,-2 0 16,-6 5-16,-6 4 0</inkml:trace>
  <inkml:trace contextRef="#ctx0" brushRef="#br0" timeOffset="448606.0703">21074 3517 0,'0'0'0,"0"0"16,0 0-16,0 0 0,-29 14 0,11-2 15,-5 5-15,-3 3 0,-3 0 16,-11 12-16,-2 3 0,0 1 16,2 1-16,-2 1 0,2-3 15,9-7-15</inkml:trace>
  <inkml:trace contextRef="#ctx0" brushRef="#br0" timeOffset="448792.0286">20877 3785 0,'0'0'0,"9"-1"0,4-1 16,3 0-16,1 1 0,9-1 15,1-1-15,2 2 0,0 1 16,5 2-16,-2 2 0,-6-1 15,-3 1-15,-4-2 0,-5-2 16,-1 0-16,-5 0 0,0 0 16</inkml:trace>
  <inkml:trace contextRef="#ctx0" brushRef="#br0" timeOffset="448988.5805">20840 3961 0,'0'0'0,"0"0"0,0 0 15,-18 16-15,18-16 0,-16 23 16,7-7-16,0-1 0,0 1 0,0 3 16,1 1-16,-1 4 0,2-2 15,4-5-15,2-3 16,2-4-16,2-2 0,6-5 0,5-3 16,-2 0-16,-2 0 0,-1 0 15</inkml:trace>
  <inkml:trace contextRef="#ctx0" brushRef="#br0" timeOffset="449154.9305">21115 3975 0,'0'0'16,"0"0"-16,0 0 0,0 0 0,0 0 16,0 0-16,0 0 15,-13 27-15,13-27 0,-16 29 0,2-7 16,-1 1-16,-3 0 0,1 2 16,-1 1-16,-2 7 0,3-4 15,1-2-15,3-5 0,1-2 16,2-3-16,-1-1 0,2-3 15,4-4-15,-1-2 0,2-1 0</inkml:trace>
  <inkml:trace contextRef="#ctx0" brushRef="#br0" timeOffset="449345.0634">21232 4150 0,'0'0'0,"0"0"0,0 0 16,-4 23-16,4-23 0,-12 28 15,0-6-15,-2 2 0,1 3 0,-4 9 16,-1 1-16,1-2 16,1-4-16,-5 5 0,0-3 15,3-4-15,4-3 0,1-5 0,1-3 16,2-5-16,2 0 0,1-4 16</inkml:trace>
  <inkml:trace contextRef="#ctx0" brushRef="#br0" timeOffset="449572.5085">21705 4011 0,'0'0'0,"0"0"16,0 0-16,0 0 0,0 0 0,-11 30 15,1-13-15,-1 2 0,-2 2 0,-2 5 16,-2 3-16,-5 5 15,0-3-15,0-2 0,1-1 16,-1 0-16,3-1 0,5-7 16,3-3-16,2-2 0,1-3 0,3-3 15</inkml:trace>
  <inkml:trace contextRef="#ctx0" brushRef="#br0" timeOffset="449772.2948">21822 4086 0,'0'0'0,"0"0"0,0 0 16,0 0-16,-3 32 0,3-32 0,-5 38 15,3-16-15,0 1 0,0-1 16,1 1-16,1 4 0,1-4 16,1-3-16,1-3 0,1-5 15,0-5-15,3-6 0,1-5 16,-1 2-16,-1 0 0,-1 0 0</inkml:trace>
  <inkml:trace contextRef="#ctx0" brushRef="#br0" timeOffset="450021.978">22346 3578 0,'0'0'15,"0"0"-15,0 0 0,0 0 16,-12 24-16,12-24 0,-25 30 15,11-10-15,1 0 0,1 1 16,2 2-16,2-1 0,1-3 0,6 4 16,6-5-16,5-2 0,4-3 15,6-5-15,5-5 0,2-3 16,0-1-16,7-2 0,1-4 16,-3 1-16,-3 1 0,-2 1 15,-3 1-15,-6-1 0,-7-4 0,-2 2 16,-2 2-16,0 1 15</inkml:trace>
  <inkml:trace contextRef="#ctx0" brushRef="#br0" timeOffset="450238.4741">22248 3948 0,'0'0'0,"0"0"16,0 0-16,0 0 0,0 23 0,0-23 15,0 34-15,1-11 16,0 2-16,-1 4 0,0 3 15,0 8-15,-1-3 0,0 4 16,0 2-16,-1 3 0,0-3 0,1-5 16,1-2-16,-1-4 0,0-3 15,1-1-15,0-6 0,0-7 16,0-3-16,1-5 0,1-4 16,0-5-16,1-5 0,-2 1 15,0 1-15,0 0 0</inkml:trace>
  <inkml:trace contextRef="#ctx0" brushRef="#br0" timeOffset="450390.5054">22345 4109 0,'0'0'0,"0"0"0,0 0 0,18-10 16,-18 10-16,27-4 0,-12 2 15,1 1-15,-1 2 0,0-1 16,-1-1-16,-2 0 0,-1-1 0,-1 1 15</inkml:trace>
  <inkml:trace contextRef="#ctx0" brushRef="#br0" timeOffset="450524.8279">22302 4293 0,'0'0'0,"0"0"15,0 0-15,24-7 0,-24 7 0,33-9 16,-10 5-16,3-3 15,-1-2-15,2 0 0,-2 2 16,-5 0-16</inkml:trace>
  <inkml:trace contextRef="#ctx0" brushRef="#br0" timeOffset="450722.3371">22972 3774 0,'0'0'0,"0"0"16,0 0-16,0 0 0,0 0 0,0 0 16,12 19-16,-12-19 0,2 23 15,-2-23-15,-4 32 16,-3-15-16,-2 0 0,2-3 0,0-1 16,2-2-16</inkml:trace>
  <inkml:trace contextRef="#ctx0" brushRef="#br0" timeOffset="450872.5382">22711 4085 0,'0'0'0,"0"0"15,0 0-15,0 0 0,0 0 16,25-7-16,-25 7 0,34-11 0,-6 6 16,0-4-16,2-1 0,3 1 15,4-2-15,6 0 0,-4 0 16,8 1-16,-4 1 0,-8 2 16,-5 2-16,-8 2 0,-6 4 15,-2 0-15,-3 0 0,-3 0 16</inkml:trace>
  <inkml:trace contextRef="#ctx0" brushRef="#br0" timeOffset="451056.7517">23080 4104 0,'0'0'16,"0"0"-16,0 0 0,0 0 0,0 0 16,-6 31-16,6-31 0,-11 32 15,11-32-15,-17 36 0,6-15 16,-2-2-16,-2 0 0,-5 5 15,-1 0-15,1-2 0,-1-1 0,-3-1 16,-1-1-16,0-4 16,0 0-16,1-1 0,4-2 0,4-3 15</inkml:trace>
  <inkml:trace contextRef="#ctx0" brushRef="#br0" timeOffset="451254.7405">22831 4229 0,'0'0'0,"0"0"0,0 0 16,32 10-16,-17-7 0,3 3 0,3 2 15,0 0-15,1 1 0,8 4 16,0 3-16,1-3 0,0-1 0,8 4 16,-1 1-16,-3 1 15,-5 0-15,-4-2 0,-5-4 16,-5-2-16</inkml:trace>
  <inkml:trace contextRef="#ctx0" brushRef="#br0" timeOffset="452088.5963">23051 4653 0,'0'0'0,"-11"4"16,-5 3-16,-5 1 0,-3 2 0,-19 8 15,-19 10-15,-2-4 16,-2-3-16,-26 5 0,-21 8 16,5-4-16,3-2 0,-53 12 0,-10 2 15,21-8-15,15-3 16,-7 1-16,-5 0 0,14-9 0,10-6 16,-2-2-16,-3-4 0,9-2 15,8-2-15,-3-9 0,-1-3 16,10-5-16,8-4 0,-6-6 15,-5-4-15,15-3 0,11 0 16,-4-1-16,-2-2 0,11-5 0,8-2 16,1-2-16,0-1 15,10 4-15,6 3 0,4-7 0,2-6 16,11 0-16,7 1 0,-1-6 16,1-6-16,6 7 0,6 4 15,11-7-15,7-3 0,4 0 16,2 0-16,8 6 0,6 3 15,1 3-15,1 1 0,10-5 16,6-6-16,2 6 0,1 4 0,8 0 16,6 2-16,1 4 15,3 3-15,11-1 0,7-4 0,-3 6 16,-1 2-16,8 1 0,7 0 16,1 4-16,0 2 0,19-1 15,13-1-15,-10 6 0,-7 3 16,11 1-16,9 3 0,-9 3 15,-5 4-15,13 3 0,8 1 16,-13 4-16,-10 2 0,12 8 16,8 4-16,-14 4 0,-8 0 0,8 2 15,6 1-15,-14-1 0,-11 1 16,0 13-16,3 8 0,-16 2 16,-10 1-16,-4 4 0,-4 3 15,-10-2-15,-8-1 0,-2 8 16,-3 7-16,-8-8 0,-7-3 15,0 0-15,-1 1 0,-9-3 16,-6-2-16,-8 4 0,-4 2 16,-5-6-16,0-5 0,-10 3 0,-5 2 15,-8-5-15,-2-4 0,-10-1 16,-3-1-16,-5 0 0,-1-2 16,-6-3-16,-4-3 0,4-8 15,3-4-15,-10 2 0,-5 1 16,6-6-16,3-3 0,-3-3 15,1-2-15,1-2 0,3 1 16,3-7-16,4-4 0,6-1 16,5 1-16,10-8 0,7-4 15,10-7-15,8-3 0,0 7 0,0 6 16,0 5-16</inkml:trace>
  <inkml:trace contextRef="#ctx0" brushRef="#br0" timeOffset="452871.9764">23636 4207 0,'0'0'0,"0"0"0,0 0 0,0 0 0,0 0 16,25 5-16,-25-5 15,30 7-15,-30-7 0,37 3 0,-11-1 16,0-1-16,2-1 0,10-4 16,3-4-16,-4-2 0,-1-1 15,8-6-15,-1-2 0,-3-2 16,-3 1-16,-4-3 0,-2-3 15,-1-5-15,-5-1 0,-5-4 16,-4-1-16,-3 0 0,-6 0 0,-4-1 16,-5-3-16,-1 3 15,-1 3-15,-10-9 0,-3 1 16,-3 4-16,-2 3 0,-1 0 0,-1 1 16,-1 3-16,0 5 0,-3 1 15,-1 0-15,2 3 0,4-1 16,-5 1-16,-1 0 0,1 2 15,2 3-15,1 0 0,3 1 16,3 2-16,1 3 0,1-1 16,1-2-16,1 4 0,2 2 0,2 0 15,0-1-15,2 2 0,2 1 16,0 0-16,2 1 16,0 3-16,2-2 0,-1 2 0,2 0 15,0 1-15,0 0 0,2 2 16,-2-2-16,2 2 0,-3 0 15,3 0-15,2 2 0,-2-2 16,2 4-16,0-1 0,0 1 16,1 0-16,2 0 0,-1 3 15,1 2-15,-1 1 0,1 0 0,0 2 16,1 0-16,-1 2 0,1 0 16,1 7-16,2 1 0,0 1 15,-1 2-15,2-2 0,2 2 16,0-3-16,1 1 0,4 2 15,-1-2-15,0 0 0,-1-1 0,-1-2 16,1-2-16,-4-2 0,-1-2 16,-2-1-16,0 0 15,-1-2-15,-2-1 0,-3-4 16,-2-1-16,-2 0 0,-1 0 0,-5-4 16,-2-2-16,2-1 0,0 2 0,1-1 15</inkml:trace>
  <inkml:trace contextRef="#ctx0" brushRef="#br0" timeOffset="453088.9909">23724 3096 0,'0'0'0,"0"0"0,0 0 16,31-11-16,-18 8 0,5 0 15,4-1-15,6-1 0,0-2 16,4 1-16,3 2 0,-2 1 16,-1 1-16,10 0 0,1 1 15,-3 2-15,-4 1 0,-6-1 0,-6 0 16,-5 0-16</inkml:trace>
</inkml:ink>
</file>

<file path=ppt/ink/ink12.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0-24T03:14:49.277"/>
    </inkml:context>
    <inkml:brush xml:id="br0">
      <inkml:brushProperty name="width" value="0.05292" units="cm"/>
      <inkml:brushProperty name="height" value="0.05292" units="cm"/>
      <inkml:brushProperty name="color" value="#FF0000"/>
    </inkml:brush>
  </inkml:definitions>
  <inkml:trace contextRef="#ctx0" brushRef="#br0">3531 5029 0,'0'0'0,"0"0"0,0 0 0,0 0 15,0 0-15,-19 23 0,19-23 16,-19 30-16,6-13 0,-2 4 16,-2 4-16,-1 3 15,-3 0-15,-11 18 0,-4 6 16,5-7-16,2-4 0,0 1 0,2-2 15,3-9-15</inkml:trace>
  <inkml:trace contextRef="#ctx0" brushRef="#br0" timeOffset="202.4461">3249 5481 0,'0'0'0,"0"0"0,0 0 16,10 32-16,-6-14 0,3 4 15,1 7-15,-1 3 0,3 3 0,1 10 16,-1 0-16,2 5 0,1-5 16,0-4-16,-3-5 15,-1 0-15,0-6 0,-4-10 0,-2-6 16,-3-8-16,-1-1 0,-1-3 16,1 1-16,1-1 0</inkml:trace>
  <inkml:trace contextRef="#ctx0" brushRef="#br0" timeOffset="467.5764">3300 5619 0,'0'0'16,"0"0"-16,0 0 0,28-12 15,-13 4-15,3-1 0,7-1 16,0 0-16,1-3 0,12 1 0,2 1 16,-2 3-16,-4 4 0,7 3 15,-2 1-15,-2 7 0,-2 5 16,-4 3-16,-2 4 0,-4 1 15,-1 2-15,0 5 0,-5 4 16,-3-2-16,-4-1 0,-2 1 16,-5-1-16,-5 1 0,-5 2 0,-2-2 15,-1-1-15,-4 0 0,-3 0 16,-4-5-16,-3-5 0,-3-4 16,0-3-16,6-3 0,4-2 15,1-1-15</inkml:trace>
  <inkml:trace contextRef="#ctx0" brushRef="#br0" timeOffset="616.3115">3442 5772 0,'0'0'0,"0"0"0,0 0 16,26-11-16,-26 11 0,31-11 0,-12 5 16,3 0-16,0 1 0,7-1 15,-4 0-15,-5 2 0,-3 0 16,0 0-16</inkml:trace>
  <inkml:trace contextRef="#ctx0" brushRef="#br0" timeOffset="782.6349">3423 5932 0,'0'0'0,"0"0"0,0 0 15,0 0-15,32-11 0,-32 11 16,32-7-16,-13 2 0,3 0 15,0 1-15,0 2 0,0 4 16,-3 3-16,1 0 0,-3 0 0,-2-1 16</inkml:trace>
  <inkml:trace contextRef="#ctx0" brushRef="#br0" timeOffset="903.2221">3468 6054 0,'0'0'0,"0"0"0,0 0 16,0 0-16,0 0 0,26 0 15,-26 0-15,32-5 0,-8-2 16,1-2-16,4-2 0,-4 1 0,-3 2 16,-2 0-16</inkml:trace>
  <inkml:trace contextRef="#ctx0" brushRef="#br0" timeOffset="1550.8142">4328 5300 0,'0'0'0,"0"0"16,0 0-16,0 0 0,24-2 0,-24 2 16,27 1-16,-27-1 15,36 4-15,-16-2 0,1 3 16,-1-1-16,-1 2 0,3 1 0,0 0 15,-6 0-15,-1 1 0,-8 0 16,-4 3-16,-6 1 0,-2 0 16,-9 3-16,-7 3 15,-3 2-15,-1 1 0,-12 7 0,-8 1 16,7-2-16,0-3 0,-2 1 16,2-5-16,8-5 0,6-4 0,8-2 15,3 1-15,10-5 16,3-3-16,12-4 0,6-6 15,3 0-15,1-2 0,4 1 0,5-1 16,0 3-16,-2 0 0,3 1 16,0 3-16,-7 0 0,-4 0 15,-8 2-15,-1 2 0,-8 4 16,-4 2-16,-7 5 0,-7 4 16,-3 2-16,-2 3 0,-4 3 15,-6 4-15,1-1 0,2-2 0,-1 6 16,5-4-16,2-2 15,5-4-15,6-3 0,2-2 16,5-3-16,4 0 0,8-3 16,10-3-16,1-2 0,1-2 0,7 0 15,6-3-15,5-2 0,-2 1 16,3-2-16,3-1 0,-6-1 16,-3-1-16,-6 0 0,-4 0 15,-3 2-15,-5 1 0,-5 1 16,-5 0-16,1 1 0,-4 0 0,-4 1 15,0-5-15,-1 3 0,-2 0 16,-2-4-16,0-3 0,2-2 16,1-1-16,2-6 0,3-5 15,-1 5-15,0 2 0,1 3 16</inkml:trace>
  <inkml:trace contextRef="#ctx0" brushRef="#br0" timeOffset="1702.1704">5190 5263 0,'0'0'0,"0"0"15,0 0-15,0 0 0,0 0 0,21 19 16,-21-19-16,15 21 0,-15-21 16,0 0-16</inkml:trace>
  <inkml:trace contextRef="#ctx0" brushRef="#br0" timeOffset="2017.9957">5004 5571 0,'0'0'0,"0"0"0,17-9 16,-3 6-16,1-2 0,4 3 15,3 0-15,6 0 0,-2-2 0,-1 5 16,-4 5-16,-3 0 0,-2 3 15,-7 6-15,-3 4 0,-6-1 16,-4 3-16,-4 7 0,-5 1 16,0 1-16,0 0 0,1-1 15,-3 0-15,5-2 0,0-1 16,2-2-16,4-2 0,4-7 16,3-2-16,6-9 0,5-2 15,4-6-15,4-2 0,4-6 16,6-4-16,5-2 0,-2-4 0,9-9 15,0-5-15,-2 1 0,-2 0 16,-4 3-16,-8 9 0,-10 6 16</inkml:trace>
  <inkml:trace contextRef="#ctx0" brushRef="#br0" timeOffset="2220.9052">5439 5343 0,'0'0'0,"0"0"15,0 0-15,27-2 0,-27 2 0,34-5 16,-9 2-16,3-2 0,2 1 16,13 0-16,1-2 0,0 2 15,-2 0-15,5-1 0,-5 0 16,-5 0-16,-5-2 0,-7 2 16,-3 1-16,-7 0 0,-1 1 0,-2 1 15</inkml:trace>
  <inkml:trace contextRef="#ctx0" brushRef="#br0" timeOffset="2605.5251">5790 5150 0,'0'0'0,"0"0"16,0 0-16,0 0 0,0 0 0,0 0 16,22 23-16,-22-23 15,7 24-15,-7-24 0,1 38 0,-2-17 16,-1 2-16,-3 0 0,-3-1 15,1-1-15,-5 0 0,-5 3 16,-2 2-16,-1-4 0,-2-1 16,-5 1-16,-1-5 15,3-4-15,3-2 0,3-2 0,5-2 16,2-2-16,2-3 0,3 1 16,4-2-16,7-2 0,5-1 0,10-2 15,4-2-15,6-1 0,4 1 16,13-3-16,5-1 15,-3 1-15,-3 2 0,12 0 0,0-1 16,-12 1-16,-5 2 0,-4 0 16,-6 2-16,-10 2 0,-4-1 15,-6 6-15,-6 5 0,-7-1 16,-3 2-16,-13 2 0,-9 4 16,4-3-16,0 1 0,-15 4 15,-7 1-15,12-4 0,5-4 0,7-3 16</inkml:trace>
  <inkml:trace contextRef="#ctx0" brushRef="#br0" timeOffset="2752.6153">5592 5658 0,'0'0'0,"0"0"16,0 0-16,25-2 0,-25 2 0,0 0 16,34 0-16,-34 0 0,29 4 0,-14-1 15,1-2-15,-2 3 16,-2-1-16,-3 1 0,-2-1 15,-2 0-15,2 0 0,-4-1 0</inkml:trace>
  <inkml:trace contextRef="#ctx0" brushRef="#br0" timeOffset="2916.1593">5496 5799 0,'0'0'0,"0"0"15,0 0-15,0 0 0,29-5 16,-29 5-16,35-3 0,-17 1 15,2-2-15,1 3 0,2 2 16,-1-2-16,-1-1 0,2 1 0,-4 2 16,-3 0-16,-3 0 0,-1-1 15</inkml:trace>
  <inkml:trace contextRef="#ctx0" brushRef="#br0" timeOffset="3101.6319">5512 5950 0,'0'0'0,"0"0"16,23-3-16,-4-1 0,3-1 0,7-2 16,4-2-16,13-2 0,4 0 15,9-3-15,-4 0 0,-2 2 16,-3 1-16,1 0 0,-7 0 16,-9 0-16,-6-1 0,-9 3 15,-8 0-15,-2 4 0,-3-1 0,0 3 16</inkml:trace>
  <inkml:trace contextRef="#ctx0" brushRef="#br0" timeOffset="3301.9908">5898 5731 0,'0'0'0,"0"0"0,0 0 0,0 0 16,0 0-16,-10 30 0,10-30 15,-10 32-15,4-13 0,-2 3 16,0 3-16,-4 2 0,-1 0 0,-6 6 15,0-1-15,1-1 0,1-2 16,-2 1-16,4-3 0,1-6 16,4-3-16,2-5 0,-1-4 15,4-2-15,0-2 0,2 1 16</inkml:trace>
  <inkml:trace contextRef="#ctx0" brushRef="#br0" timeOffset="3416.307">5856 6013 0,'0'0'0,"0"0"0,0 0 16,37 5-16,-20-2 0,5 1 15,0 3-15,1 1 0,2 2 0,3 3 16,-2 3-16,-4 0 0,-3-2 16,-3-1-16,-2-1 0,-3-4 15</inkml:trace>
  <inkml:trace contextRef="#ctx0" brushRef="#br0" timeOffset="4066.2763">5036 6410 0,'0'0'0,"-15"0"15,-9 0-15,-6 1 0,-2 2 0,-21 3 16,-21 2-16,1-1 0,0-1 0,-19 1 16,-4 1-16,-3-1 15,8-2-15,-40 3 0,7-1 16,17-4-16,10 0 0,-2 0 15,-1 1-15,8-3 0,10-2 0,-3-11 16,-1-8-16,8 1 0,8 1 16,0-5-16,-3-3 15,11-2-15,8-3 0,6-8 0,3-6 16,8 3-16,8 1 0,2-9 16,4-3-16,7 3 0,3 1 15,11-10-15,7-7 0,8 7 16,6 4-16,11-6 0,7-4 15,6 3-15,5 0 0,12-6 0,11-7 16,1 7-16,0 6 0,20-3 16,16-2-16,-4 9 0,-4 7 0,19 2 15,12 2 1,-7 3-16,-7 4 0,18 10 0,12 7 16,-6 4-16,-2 2 0,10 6 15,12 3-15,-19 6 0,-9 6 0,12 13 16,7 10-16,-17 2 0,-11 2 15,8 12-15,3 10 16,-18 0-16,-14 1 0,2 5 0,1 3 16,-15-1-16,-8-1 0,-7 8 15,-2 7-15,-16-9 0,-13-6 16,-6 5-16,-3 4 0,-13-6 16,-11-3-16,-16 0 0,-10 0 15,-9-8-15,-5-6 0,-13 3 16,-7 2-16,-5-5 0,0-3 0,-21-1 15,-17 0-15,-1-5 0,1-3 16,-16 0-16,-10 1 0,9-6 16,6-4-16,-9 1 0,-7-1 15,12-5-15,8-4 0,32-4 16,19-4-16,15-4 0</inkml:trace>
</inkml:ink>
</file>

<file path=ppt/ink/ink13.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0-24T03:20:47.018"/>
    </inkml:context>
    <inkml:brush xml:id="br0">
      <inkml:brushProperty name="width" value="0.05292" units="cm"/>
      <inkml:brushProperty name="height" value="0.05292" units="cm"/>
      <inkml:brushProperty name="color" value="#FF0000"/>
    </inkml:brush>
  </inkml:definitions>
  <inkml:trace contextRef="#ctx0" brushRef="#br0">3127 3991 0,'0'0'0,"0"0"0,0 0 0,0 0 16,0 0-16,-21 17 0,21-17 16,-26 19-16,9-7 0,-2 4 0,-3 3 15,-2 0-15,-3 4 0,-7 7 16,-1 2-16,2-1 0,1-2 16,-6 6-16,3 0 0,6-7 15,6-5-15,4-4 0</inkml:trace>
  <inkml:trace contextRef="#ctx0" brushRef="#br0" timeOffset="185.6047">2769 4323 0,'0'0'0,"0"0"16,0 0-16,0 0 0,16 26 15,-16-26-15,14 37 0,-6-12 16,0 3-16,0 4 0,-1 4 15,2 12-15,0 2 0,1 6 16,-1-4-16,1-5 0,-1-3 0,0 0 16,-2-8-16,-1-8 0,-2-5 15,-1-6-15</inkml:trace>
  <inkml:trace contextRef="#ctx0" brushRef="#br0" timeOffset="516.3137">2935 4407 0,'0'0'0,"0"0"0,0 0 0,31-19 15,-13 11-15,4-2 0,5 0 16,3 0-16,2 2 0,9-2 16,6 5-16,5-3 0,-5 0 15,0 2-15,1 3 0,-7 3 16,-4 5-16,4 4 0,-5 3 15,-2 5-15,-3 4 0,-4 1 16,-3 3-16,-5 4 0,-4 6 0,-5-2 16,-2 2-16,-4-2 15,-3 0-15,-2-3 0,-5-1 16,-3-2-16,-4 0 0,-3-2 0,1 0 16,-4-4-16,0-3 0,-6-3 15,-6-2-15,-1-3 0,0 1 16,8-3-16,6-1 0,3-3 0</inkml:trace>
  <inkml:trace contextRef="#ctx0" brushRef="#br0" timeOffset="666.3074">3025 4563 0,'0'0'0,"0"0"16,0 0-16,0 0 0,27-16 15,-27 16-15,32-15 0,-12 9 16,3-1-16,-1 1 0,3 0 15,6 1-15,-3 2 0,-1 1 16,-3 2-16,-2 0 0,-5 0 0,-2 0 16</inkml:trace>
  <inkml:trace contextRef="#ctx0" brushRef="#br0" timeOffset="833.2238">3015 4725 0,'0'0'0,"0"0"0,0 0 16,0 0-16,33-14 0,-33 14 16,40-8-16,-17 2 0,1 0 15,-1 0-15,3 2 0,1-2 0,-3 3 16,-3-1-16</inkml:trace>
  <inkml:trace contextRef="#ctx0" brushRef="#br0" timeOffset="984.6355">3060 4856 0,'0'0'16,"0"0"-16,0 0 0,0 0 0,0 0 15,24-3-15,-24 3 16,37-11-16,-16 0 0,5 1 0,5-1 16,0-1-16,1-2 0,0-3 15,-3 4-15,-5 1 0</inkml:trace>
  <inkml:trace contextRef="#ctx0" brushRef="#br0" timeOffset="1633.1356">3876 4228 0,'0'0'0,"0"0"0,0 0 15,0 0-15,22-7 0,-22 7 0,34-5 16,-12 1-16,-2 2 0,5 1 16,3-2-16,6 2 0,-2 1 15,-1-2-15,1 1 0,-2 0 16,-2 2-16,-2 2 0,-2 1 16,-5 1-16,-7 1 0,-9 1 15,-5 0-15,-5 4 0,-6 0 0,-9 3 16,-9 4-16,-6 3 0,-1 0 15,-1-1-15,-5 2 16,-3 1-16,7-2 0,3-6 0,3-3 16,9-3-16,3-3 0,8-1 15,3-2-15,10-2 0,5 0 16,8-5-16,6-3 0,5-1 16,2-1-16,4 0 0,-1 3 15,1-1-15,-4 0 0,3 1 16,0 3-16,-8 1 0,-1 1 0,-10 3 15,-3 2-15,-8 2 0,-2 1 16,-8 6-16,-7 5 0,-1 1 16,-2 1-16,-5 3 0,-2 3 15,0 0-15,4-3 0,-7 9 16,1 1-16,6-3 0,3-2 16,8-3-16,8-5 0,6-4 15,4-2-15,12-9 0,3-3 16,10-4-16,5 0 0,7-3 0,5-1 15,0-3-15,-2 0 0,9-1 16,1 1-16,-10-1 0,-6-1 16,-4 1-16,-7 1 0,-5 2 15,-3 1-15,-4 2 0,-5 0 16,-4-2-16,-5 0 0,-6-3 16,-2-2-16,-3 0 0,-1-1 0,0-2 15,-3-3-15,4 2 0,1 4 16,2 1-16</inkml:trace>
  <inkml:trace contextRef="#ctx0" brushRef="#br0" timeOffset="1765.2204">4766 4137 0,'0'0'0,"0"0"15,0 0-15,25 9 0,-17-2 0,1 1 16,0 2-16,-3 0 0,1-2 15,-3-2-15</inkml:trace>
  <inkml:trace contextRef="#ctx0" brushRef="#br0" timeOffset="2066.478">4681 4416 0,'0'0'15,"0"0"-15,0 0 0,0 0 0,25-6 16,-25 6-16,30-4 15,-14 2-15,1 0 0,-2 3 0,-1 3 16,-2 1-16,-2 3 0,-2 1 16,-4 3-16,-2 2 0,-2 0 15,-6 8-15,-5 3 0,-2 0 16,-2 0-16,2 1 0,1 0 16,0 4-16,2-4 0,3-3 15,4-2-15,3-4 0,3-5 0,9-5 16,5-3-16,3-4 0,2-3 15,6-6-15,5-3 16,-1-2-16,-1 0 0,1-4 0,-3-4 16,-1 1-16,-6 6 0,-3 2 15</inkml:trace>
  <inkml:trace contextRef="#ctx0" brushRef="#br0" timeOffset="2266.0918">5044 4234 0,'0'0'0,"0"0"0,0 0 16,27-10-16,-27 10 0,34-11 0,-9 5 15,0 0-15,4-1 0,8 0 16,2-2-16,-1 1 0,-1-1 0,6-2 16,-2 3-16,-5 0 15,-4 2-15,-5 0 0,-1 0 16,-10 0-16,-6-1 0,-1 1 0,-2 2 15,-2 0-15</inkml:trace>
  <inkml:trace contextRef="#ctx0" brushRef="#br0" timeOffset="2616.6418">5317 4080 0,'0'0'0,"0"0"0,0 0 15,0 0-15,0 0 0,0 0 16,0 23-16,0-23 0,-3 24 0,3-24 15,-11 34-15,3-16 16,-1 1-16,-2 0 0,-1 0 0,0 1 16,-1-2-16,-6 4 0,0-4 15,3-2-15,-2-3 0,4-3 16,2-2-16,2 1 0,3-4 16,5 0-16,5-4 0,6-4 15,1-2-15,10-2 0,5-2 16,5 0-16,0-1 0,14-2 15,5 0-15,-3 3 0,0 2 0,1 0 16,-3 3-16,-8-1 0,-9 0 16,-4 3-16,-4 1 15,-7 2-15,-2 5 0,-9 2 0,-5 5 16,-8-4-16,-5 4 0,-5 1 16,-9 5-16,7-4 0,6-3 0,3-2 15</inkml:trace>
  <inkml:trace contextRef="#ctx0" brushRef="#br0" timeOffset="2782.5612">5145 4474 0,'0'0'0,"0"0"16,0 0-16,0 0 0,22 0 0,-22 0 16,20 6-16,-20-6 15,24 9-15,-10-5 0,-2 1 16,1 0-16,-2 0 0,-2 0 15,-4 0-15,1 0 0,-2-1 0,2-1 16</inkml:trace>
  <inkml:trace contextRef="#ctx0" brushRef="#br0" timeOffset="2949.9491">5118 4664 0,'0'0'0,"0"0"16,0 0-16,0 0 0,27-5 0,-27 5 15,33-7-15,-12 4 0,1-2 16,1 0-16,2 0 0,0-1 16,-2 1-16,6 0 0,-3 3 15,-3-1-15,-4 0 0,-2 0 16,-3 0-16,-3 1 0</inkml:trace>
  <inkml:trace contextRef="#ctx0" brushRef="#br0" timeOffset="3149.9504">5108 4851 0,'0'0'0,"0"0"0,0 0 16,0 0-16,0 0 0,34-7 15,-13-1-15,3 0 0,2-2 16,8-1-16,4-2 0,12-5 16,-2 1-16,10-2 0,-4 2 15,-6 0-15,-3 1 0,1-1 16,-9 4-16,-6-1 0,-6 1 0,-5 2 15,-4 3-15,-4 1 0</inkml:trace>
  <inkml:trace contextRef="#ctx0" brushRef="#br0" timeOffset="3350.1497">5548 4538 0,'0'0'0,"0"0"0,0 0 16,0 0-16,-14 25 0,14-25 15,-17 32-15,6-13 0,-4 3 0,1 4 16,-5 3-16,-3 8 0,1-1 16,-4 7-16,2 0 0,1-5 15,3-4-15,2-4 0,3-3 16,2-4-16,4-5 0,-1-3 16,4-3-16,0-2 0</inkml:trace>
  <inkml:trace contextRef="#ctx0" brushRef="#br0" timeOffset="3484.2961">5451 4864 0,'0'0'0,"0"0"16,0 0-16,0 0 0,24-8 0,-12 8 16,4 1-16,2 2 0,1 1 15,6 5-15,1 2 0,-1 0 16,0 2-16,2 0 0,0 1 16,-4-2-16,-2-2 0,-5-1 15</inkml:trace>
  <inkml:trace contextRef="#ctx0" brushRef="#br0" timeOffset="4215.7134">5699 5019 0,'0'0'16,"0"0"-16,-22 1 0,3 0 16,-3 1-16,-16 2 0,-7 2 15,-5 2-15,-2 0 0,-21 3 16,-4 1-16,-14 1 0,2 1 0,-22-1 15,-21 3-15,12-4 16,8-1-16,-58 0 0,3-3 16,34 2-16,22 1 0,-2-7 0,0-6 15,8-4-15,7-3 0,-1 1 16,-4 4-16,16-5 0,7-2 16,0-14-16,3-10 0,8 3 15,7 3-15,1-8 0,2-4 16,15 3-16,10 3 0,7-8 0,5-7 15,9 0-15,4 0 0,9-5 16,5-3-16,9 4 0,1 1 16,10-4-16,6-3 0,9 7 15,6 7-15,8-7 0,9-4 16,-2 4-16,-1 2 0,21 1 16,9 1-16,-3 12 0,-4 8 15,14 0-15,8-1 0,-3 4 0,2 5 16,15 2-16,8 3 15,-4 6-15,-3 5 0,16 4 0,11 2 16,-13 5-16,-8 3 0,13 9 16,8 7-16,-15-3 0,-12-2 15,5 13-15,7 9 0,-13-4 16,-9-1-16,-5 6 0,-2 7 16,-18-1-16,-12-1 0,-4 7 15,-1 2-15,-15-8 0,-11-6 0,-9 7 16,-7 6-16,-9-5 0,-7-2 15,-17 2-15,-11 4 0,-5-4 16,-3-2-16,-12-1 0,-6 0 16,-6-7-16,-1-4 0,-18 1 15,-10 2-15,0-4 0,-1-5 0,-11 1 16,-7 0-16,9-6 16,11-1-16,-6-5 0,-1-4 15,10-5-15,11-3 0,-1-3 16,3 1-16,12-2 0,8-4 0,-1 1 15,-1-1-15,8 2 0,7 0 16,0-1-16,3 1 16,0-1-16,4-1 0,4 2 0,2-1 15,6 0-15,1 0 0,3 0 16,-3 1-16,5-1 0,-1 0 0,3-1 16</inkml:trace>
  <inkml:trace contextRef="#ctx0" brushRef="#br0" timeOffset="4394.6295">6615 5147 0,'0'0'0,"0"0"0,0 0 0,0 0 16</inkml:trace>
</inkml:ink>
</file>

<file path=ppt/ink/ink14.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0-24T03:21:00.952"/>
    </inkml:context>
    <inkml:brush xml:id="br0">
      <inkml:brushProperty name="width" value="0.05292" units="cm"/>
      <inkml:brushProperty name="height" value="0.05292" units="cm"/>
      <inkml:brushProperty name="color" value="#FF0000"/>
    </inkml:brush>
  </inkml:definitions>
  <inkml:trace contextRef="#ctx0" brushRef="#br0">1942 4672 0,'0'0'0,"0"0"0,0 0 0,0 0 16,0 0-16,0 0 0,-11 24 16,11-24-16,0 0 0,-5 34 15,5-15-15,-2 1 0,2 2 0,-1 7 16,1 5-16,0 3 15,0 1-15,-4 23 0,1 10 16,0 11-16,-1-5 0,-1 13 0,-4 11 16,1-7-16,-3-5 0,1 8 15,0 4-15,1 14 0,-1-12 16,4-15-16,3-8 0,3-9 16,3-7-16,3-3 0,0-3 15,2-11-15,1-7 0,0 4 16,-2 2-16,2-9 0,0-8 0,1-10 15,0-8-15,-4-9 0,0-7 16,-8-8-16,-3-5 0,3 11 16,1 1-16,1 3 0</inkml:trace>
  <inkml:trace contextRef="#ctx0" brushRef="#br0" timeOffset="4551.7793">1873 4802 0,'0'0'0,"0"0"0,0 0 15,0 0-15,28-8 0,-28 8 16,25-7-16,-9 3 0,3 1 0,3-1 16,4 1-16,1-1 0,0 1 15,10-3-15,3 0 0,-2 0 16,0 0-16,13 0 0,3 1 15,-3 2-15,1 0 0,12-3 16,2-3-16,-6 1 0,-3 2 16,10 0-16,3 0 0,-5 1 15,-4 1-15,11 1 0,4 0 16,-8 1-16,-5-1 0,3 2 16,2 0-16,24 2 0,-13 2 15,1-3-15,4-4 0,-10 1 16,-5-1-16,6 2 0,2 1 15,-8 0-15,-9 0 0,12 2 0,5 4 16,-7-1-16,-5-2 0,4-2 16,4-2-16,-6 3 0,-2 0 0,6 1 15,4 2-15,-6-1 16,-1 1-16,1-1 0,4-1 16,-7-1-16,0 0 0,5 2 15,5 3-15,-7 1 0,-4 1 0,5-4 16,4-2-16,-3-1 0,-3-2 15,7 2-15,2 0 16,-6 2-16,-1 1 0,5 0 0,5 1 16,-7-1-16,-5-1 0,8-1 15,4 1-15,-5 0 0,-5-1 16,8-1-16,3-1 0,-7 1 16,-5-1-16,6 0 0,5 0 15,-6 1-15,-6 1 0,7-2 0,4-4 16,-6 1-16,-3-3 0,3 2 15,5 1-15,-8 0 0,-4-2 16,8 2-16,6 0 0,-8 1 16,-6 0-16,5 0 0,2 0 15,-6 1-15,-3-1 0,8-3 16,6-2-16,-8 0 0,-3 1 16,5 2-16,6-1 0,-6 4 15,-2 0-15,5-4 0,4-4 16,-6 7-16,-5 4 0,6-3 0,3-1 15,-5-2-15,-5-4 0,8 5 16,6 0-16,-10 0 0,-5 0 16,6 0-16,4 0 0,-4 1 15,-5 0-15,3-2 0,1 0 16,-7 2-16,-5-1 0,4 2 16,7 1-16,-7 1 0,-4 2 0,4-6 15,2-2-15,-2 1 16,-2 2-16,3 1 0,2 2 15,-6-1-15,-2-1 0,1 1 0,3 3 16,-6-5-16,-2-1 0,6 1 16,5 0-16,-6 2 0,-1 2 15,3-1-15,4-1 0,-3 2 16,-1 2-16,4-2 0,3 0 16,-5-2-16,-2 0 0,6 0 15,4 0-15,-6 0 0,-6 0 0,8 0 16,6 0-16,-8 0 0,-4 0 15,7 0-15,7-2 0,-7 2 16,-4-1-16,6 0 0,3-4 16,-7 1-16,-4 1 0,4 2 15,3 0-15,-5 1 0,-6 0 16,8-1-16,3 0 0,-6 1 16,-5 2-16,6-2 0,5-2 15,-4-3-15,-3 1 0,3 2 16,3 5-16,-5-3 0,-4-1 0,5-1 15,2 1-15,-2 1 0,0 1 16,6-1-16,2 0 0,-8 3 16,-6-1-16,6 2 0,5-1 15,-6-3-15,-6-1 0,6 0 16,4 0-16,-4 2 0,-2 1 0,7 0 16,5-1-16,-5 2 15,-3 1-15,6 1 0,4 0 16,-9-2-16,-4 0 0,4-3 0,4-2 15,-4 4-15,-2 0 0,6 1 16,3-1-16,-7 0 0,-3 1 16,4 0-16,5 1 15,-9-2-15,-4-4 0,5-1 0,5 0 16,-5-1-16,-2-1 0,5-3 16,4-3-16,-6 3 0,-3 4 0,6-4 15,5-2-15,-5 1 16,-3 1-16,7 2 0,4-1 0,-6 3 15,-5 1-15,7-4 16,3-4-16,-4 3 0,-3 3 0,3 1 16,2 2-16,-6-2 0,-7-1 15,7 3-15,6 2 0,-2-2 16,-3-2-16,3-1 0,0-1 16,-7 1-16,-6 3 0,11 0 15,9 2-15,-8 0 0,-6 0 0,5-1 16,5-1-16,-4 0 0,-3 0 15,4 1-15,4 0 0,-5 0 16,-5-1-16,9 4 0,6 1 16,-8-1-16,-5-4 0,8 0 15,4 0-15,-5 1 0,-4 0 16,5 1-16,4 0 0,-5-1 16,-5-3-16,8 2 0,5 0 15,-7 3-15,-5 2 0,6 0 16,5-2-16,-5-4 0,-3-2 0,5 3 15,4 3-15,-6-1 0,-3 0 16,4 0-16,5 1 0,-10 0 16,-4 0-16,8 0 0,5 1 15,-5-2-15,-3-3 0,5 2 16,5 0-16,-8 3 0,-6 0 16,12-3-16,6-2 0,-6 1 0,-4 1 15,9 0-15,6-2 16,-8 1-16,-6-2 0,8 6 0,6 2 15,-8-3-15,-6-2 0,8-1 16,4 1-16,-5 2 0,-4 1 16,5 1-16,5-3 0,-5-3 15,-2 0-15,9 3 0,5 1 16,-8 2-16,-6 1 0,7 0 16,6 1-16,-8-1 0,-8 0 0,12 1 15,8-1-15,-7 0 16,-6 3-16,6-4 0,3-2 0,-6 1 15,-4 1-15,9-4 0,8-2 16,-9 1-16,-6 1 0,10 1 16,8 2-16,-10-1 0,-5 1 15,5-7-15,5-3 0,-7 1 16,-6 3-16,10 0 0,6 1 16,-6-3-16,-5-1 0,6-1 15,3 1-15,-8-4 0,-5 0 0,10 0 16,5 1-16,-9 3 0,-6 2 15,7-4-15,5-2 0,-9 0 16,-7-1-16,10 4 0,6 3 16,-8-1-16,-6 0 0,3-3 15,0-2-15,-6 4 0,-6 2 0,4 2 16,3 2-16,-2-7 16,0-5-16,3 7 0,2 5 15,-5-3-15,-4 0 0,1 2 16,-1 1-16,-5-1 0,-3 1 0,5-1 15,5-2-15,-11 0 0,-5 1 16,5 1-16,3-1 0,-6 1 16,-4 2-16,3-2 0,3-1 15,-11 0-15,-5 1 0,7 2 16,3 1-16,-7 2 0,-4 0 16,3-4-16,3-1 0,-7-1 0,-5 1 15,6 1-15,3 0 16,-7 0-16,-5 0 0,2 1 0,2 0 15,-7 0-15,-3-1 0,5 1 16,3 2-16,-6-3 0,-4 0 0,4 1 16,2 3-16,-6-2 15,-4-3-15,2 1 0,3 1 16,-10 0-16,-5-1 0,0 5 16,-1 2-16,-9-5 0,2-1 0,1 2 15,2 2-15,-4 4 0,-1 3 16,-4-3-16,-2 0 0,2-3 15,0-1-15,0 5 16,-1 3-16,1 2 0,0-2 0,-1 2 16,0 4-16,-3-2 0,1 3 0,0 7 15,1 5-15,-4-9 16,-1 0-16,-1 11 0,-1 4 16,0-2-16,0 1 0,-1 2 15,-1 3-15,1-1 0,0 0 0,-2 5 16,-2 3-16,1 6 0,-1-5 15,1 5-15,-1 2 0,2-4 16,-1-3-16,1 14 0,-1 3 16,1-5-16,0-5 0,0-1 15,2 1-15,1-6 0,1-5 16,-2 25-16,-3-1 0,0-14 16,-1-9-16,2 4 0,0 1 15,1-5-15,1-4 0,-2-1 16,-4-2-16,0-1 0,-1-2 0,-5-2 15,-2 1-15,6-14 0,0 4 16,-10 12-16,0-5 0,7-15 16,0 0-16,-6-1 0,-4 1 15,1-2-15,1-2 0,-4 1 16,-1-2-16,-2-4 0,-4-2 16,-4 0-16,-4-1 0,0 2 15,-2 1-15,-9-2 0,-6-3 16,-7-2-16,3-4 0,-6 1 0,-6-1 15,3 2-15,1 2 0,-40-4 16,2-4-16,13 3 0,9 0 16,-5 1-16,-3 1 0,9-5 15,4-5-15,-10 1 0,-8 0 16,7 5-16,6 2 0,-6-3 16,-6-1-16,5 1 0,5 3 0,-8-1 15,-3 2-15,4-2 0,3 0 16,-12-2-16,-9 1 15,11 3-15,5 2 0,-11 3 0,-8 2 16,12-6-16,7-2 0,-11 4 16,-7 2-16,7 2 0,6-2 15,-11-7-15,-5-3 0,7 5 16,9 8-16,-10-10 0,-7-6 16,5 5-16,3 6 0,-9 5 15,-7 4-15,14-7 0,9-7 0,-13 5 16,-7 3-16,5 1 0,4 3 15,-8-4-15,-7-3 0,10 1 16,7 1-16,-13 0 0,-8 3 16,8-3-16,7 0 0,-10 0 15,-6 0-15,12 2 0,10 2 0,-16-1 16,-10-3-16,11 2 0,8 0 16,-12 3-16,-8 3 15,13-5-15,6-1 0,-10 2 0,-7 0 16,12-1-16,8 1 0,-11-1 15,-6 1-15,10-1 0,10 1 0,-12 2 16,-9 1 0,11-2-16,6-2 0,-9 3 0,-5 1 15,7-3-15,7-1 0,-7 0 16,-6-3-16,12 0 0,8 1 16,-9 2-16,-5 3 0,10-4 0,5-1 15,-8-5-15,-6-1 16,11 1-16,10 0 0,-10 4 0,-6 0 15,11 0-15,7-1 0,-7 1 16,-5-1-16,10-1 0,7 0 0,-11 1 16,-7 0-16,12 1 15,7 1-15,-8 2 0,-5 0 16,9-2-16,5-3 0,-8 5 16,-7 2-16,8-4 0,8-2 0,-5 1 15,-3 0-15,10 0 0,6 1 16,-11-2-16,-8-1 0,10 0 15,5 0-15,-5 1 0,-5-1 16,9-1-16,5 0 0,-4 2 16,-4 0-16,6-1 0,3-1 15,-6 0-15,-6-1 0,10-2 16,7-3-16,-10 1 0,-6 0 16,7 4-16,7 5 0,-10-1 15,-6 0-15,10-3 0,8-1 0,-9-2 16,-6 0-16,9 2 15,7 1-15,-8 0 0,-6-1 0,6 2 16,3 3-16,-2-2 0,-2-2 16,3 1-16,4 0 0,-6-1 15,-3-1-15,5 2 0,5 2 0,-6-1 16,-4 1-16,6 2 16,4 0-16,-9 0 0,-7 1 15,8-2-15,5 0 0,-5 1 16,-5 1-16,9-2 0,4-1 0,-8-1 15,-5 0-15,6 0 0,4-1 16,-3 1-16,-3-1 0,6 3 16,4 1-16,-8-2 0,-5 0 15,7 0-15,7 0 0,-9 0 16,-6 2-16,8 1 0,6 0 0,-8-3 16,-5 0-16,6 2 15,4 4-15,-7-6 0,-6-2 16,7 3-16,6 2 0,-11-1 15,-7-2-15,10-1 0,6-1 0,-9 1 16,-5 1-16,6 1 0,3-1 16,-7 3-16,-3 1 0,9-1 15,5 1-15,-9 1 0,-5 1 16,7-3-16,5-1 0,-8 0 16,-5-2-16,9-1 0,7 1 0,-7-4 15,-5-1-15,7 0 0,6 2 16,-9-1-16,-5 0 15,10 0-15,6 1 0,-6-3 0,-5-2 16,11-1-16,6-1 0,-5-1 16,-8-1-16,7 3 0,7 4 15,-7 0-15,-6-2 0,4-2 16,4-3-16,-6 2 0,-3 2 16,8 2-16,5-1 0,-9 1 15,-5-1-15,8 1 0,5-1 16,-5 1-16,-7 1 0,7-1 0,4 1 15,-9-2-15,-4-2 0,8 2 16,4 2-16,-4-5 0,-3-1 16,8 1-16,7 1 0,-7 0 15,-6 0-15,11-1 0,4 1 16,-3-1-16,-6-2 0,4 2 16,5 1-16,-5 1 0,0 0 15,4 0-15,2-1 0,-2 0 16,-5-1-16,7-1 0,4-1 0,-6 3 15,-3 3-15,8 2 0,6 0 16,-5-1-16,-3-1 16,2 0-16,2 2 0,-5-3 0,-3 1 15,6 3-15,5 2 0,-7 0 16,-5 2-16,8-1 0,4-2 16,-5-2-16,-3 1 0,7 2 15,5 1-15,-4-1 0,1-1 16,2-1-16,4-1 0,-3 0 0,-3 0 15,7 0-15,5 1 0,-5-2 16,-1 1-16,4 2 0,5 2 16,-5-3-16,-7-1 15,7 0-15,4 1 0,-3 1 0,-1 1 16,2 1-16,4-1 0,-5 1 16,-5 0-16,4 1 0,2 1 0,0 1 15,-2 1-15,6 0 0,4-1 16,-4-1-16,-1 3 15,4-2-15,3 2 0,-1 0 0,-1 3 16,5-6-16,3-2 0,5-2 16,-4 2-16,6 0 0,3-1 15,-3 1-15,-3 2 0,0 0 16,6 0-16,0 9 0,0 7 16,6-6-16,3-2 0,1-4 0</inkml:trace>
  <inkml:trace contextRef="#ctx0" brushRef="#br0" timeOffset="24502.473">7884 6630 0,'0'0'15,"0"0"-15,0 0 0,0 0 0,0 0 16,0 0-16,0 0 0,33-2 15,-33 2-15,26 1 0,-26-1 16,39 2-16,-18 0 0,5 1 16,5-1-16,0 0 0,0 1 0,16-1 15,7 2-15,9 2 16,-1-1-16,16 2 0,4 1 16,-6-7-16,-5-4 0,22 5 15,5 4-15,2-5 0,-10-2 0,46 1 16,-3-2-16,-20 2 0,-14 2 15,14-1-15,8 1 0,-14 0 16,-10 1-16,13-3 0,11-1 16,-17-6-16,-10-3 0,15 5 15,10 4-15,-14-1 0,-9-1 0,19-1 16,12-3-16,-15 5 16,-12 2-16,13-1 0,7-1 15,-17-2-15,-10 0 0,18 0 0,13 1 16,-14 1-16,-10 0 0,14-3 15,8 1-15,-13 2 0,-9 1 16,15 2-16,12 3 0,-18-4 16,-11-3-16,13 1 0,8 0 15,-12 0-15,-8 0 0,13 0 16,10 1-16,-15-1 0,-10 0 0,14-1 16,11 1-16,-15 2 0,-12 1 15,13-1-15,9-3 0,-13 1 16,-10-1-16,10 1 0,4 0 15,-10 2-15,-6 2 0,9-2 16,7 0-16,-13 1 0,-9 1 0,11-1 16,8 2-16,-14-3 15,-10 0-15,8 2 0,5 0 16,-13 0-16,-8 1 0,4 2 16,4 1-16,-13-2 0,-9-1 0,2-2 15,3 2-15,-11 0 0,-8 2 16,-1 1-16,1 0 15,-8-5-15,-5-3 0,-6 1 0,-2 1 16,-9-2-16,-4 2 0,-8 3 16,-4-1-16,1-2 0,0 0 0,-5 0 15,-2 4-15,-4-1 16,-3-1-16,-4-1 0,-5 1 16,0-3-16,0 0 0,-5 0 15,-5-1-15,-2 0 0,-2 1 0,-10-1 16,-9 0-16,2 1 15,1 0-15,-20 0 0,-7-1 16,7-3-16,4-3 0,-46 5 16,-2 6-16,17-1 0,11 0 0,-9-2 15,-7 0-15,10 0 0,5 1 0,-11-2 16,-9-1-16,10 5 16,10 3-16,-14-1 0,-8-2 15,10 1-15,8 0 0,-19-2 16,-10-1-16,15 1 0,10-1 0,-15-7 15,-10-5-15,12 5 0,10 5 16,-15 4-16,-10 4 16,18-6-16,11-4 0,-16 4 0,-13 1 15,14 0-15,9 2 0,-15-4 16,-11-3-16,17 0 0,10-1 16,-16 3-16,-11 3 0,17 3 0,11 3 15,-14-5-15,-9-4 16,15-2-16,11 0 0,-16 7 0,-11 6 15,15-2-15,9-4 0,-9-2 16,-8-4-16,16 1 0,9 0 0,-10 2 16,-6 2-1,12-2-15,8 0 0,-12 3 16,-9 4-16,17-3 0,10-5 0,-14 0 16,-10 0-16,14 4 0,11 4 0,-11-4 15,-6-2-15,12-3 16,9-2-16,-9 1 0,-8-1 15,14 4-15,11 3 0,-11 1 0,-3 0 16,15-4-16,6-1 0,-5-2 16,-6-4-16,9 4 0,6 2 0,-5-4 15,-4-3-15,14 5 16,9 2-16,-5 4 0,-3 3 16,10-5-16,7-2 0,-3-1 15,0-1-15,6 1 0,4 1 0,1 1 16,1 2-16,6 0 0,5 1 15,2-4-15,1-1 0,2 1 16,2 1-16,5 1 0,4-2 16,0 0-16,4-1 0,4 2 15,5 0-15,0 1 0,2-2 16,6 1-16,4 0 0,-4-1 0,1-1 16,9 1-16,5 0 15,2 0-15,0 0 0,13 0 0,4-3 16,-2 3-16,0 0 0,6-1 15,6-1-15,-3 2 0,-2 0 16,16-3-16,5-1 0,-7 3 16,-5 1-16,44-3 0,3-3 15,-18 3-15,-11 1 0,10 2 16,8 0-16,-11-6 0,-7-4 0,14 8 16,10 5-16,-12-2 0,-10 1 15,17-2-15,11-3 0,-13 3 16,-7 1-16,14-1 0,9-1 15,-10 0-15,-6-1 0,15 4 16,10 4-16,-16-1 0,-8 0 16,18-5-16,14-1 0,-18-1 15,-12 2-15,18-1 0,11-1 16,-12-4-16,-11 0 0,20 5 16,11 2-16,-16-1 0,-10 0 0,14 1 15,13 2-15,-18-2 0,-12-1 16,19-3-16,12-3 0,-17 5 15,-11 3-15,16 2 0,9 1 16,-17-4-16,-13-2 0,17 0 16,13 2-16,-18-7 0,-9-4 0,12 2 15,7-1-15,-15 6 16,-12 3-16,13-5 0,10-2 16,-15 1-16,-10 1 0,14-2 0,10 1 15,-18 1-15,-10 2 0,12 2 16,11 2-16,-18-1 0,-12 1 15,8 4-15,7 1 0,-17-2 16,-10-4-16,-3 3 0,1 2 16,-18 5-16,-13 1 0,-15-4 15,-11-1-15,-8-2 0</inkml:trace>
  <inkml:trace contextRef="#ctx0" brushRef="#br0" timeOffset="77187.7541">2832 7555 0,'0'0'0,"0"0"0,0 0 16,0 0-16,0 0 0,0 0 0,0 0 16,0 0-16,0 0 0,-9 28 15,9-28-15,0 0 0,-13 29 0,13-29 16,-12 30-16,5-14 15,-1 1-15,-1 3 0,-2 2 16,0-1-16,0 1 16,-5 5-16,0 1 0,1-5 0,2-1 15,1-3-15,2 2 0,0-2 16,0-3-16,3 0 0,-1-2 16,1-1-16,-1-3 0,1-3 15,0-2-15,-1-1 0,4 0 16,-2-1-16</inkml:trace>
  <inkml:trace contextRef="#ctx0" brushRef="#br0" timeOffset="77486.2908">2505 7688 0,'0'0'0,"0"0"15,0 0-15,0 0 0,0 0 0,0 0 16,27 8-16,-27-8 0,0 0 16,29 15-16,-29-15 15,31 14-15,-17-6 0,4 1 16,2 1-16,1-1 0,1 4 0,6 1 16,2 1-16,-1-2 0,-3 0 15,3 1-15,-3-3 0,2 0 16,-3 1-16,4 0 0,0-1 15,-4-2-15,-3 0 0,-2-3 16,-1-1-16,-4-2 0,-3 0 16,-2-1-16</inkml:trace>
  <inkml:trace contextRef="#ctx0" brushRef="#br0" timeOffset="85619.0161">4008 8633 0,'0'0'0,"0"0"0,0 0 16,0 0-16,-24-8 0,24 8 0,-26-5 16,9 2-16,0-1 0,-5 4 15,-4 2-15,0 1 0,-2-1 16,-10 2-16,-7 3 0,2 1 0,-1 1 16,-11 4-16,1 2 15,0 4-15,2 1 0,-13 9 0,-1 2 16,3 0-16,4-1 0,-5 10 15,4 2-15,-2 0 0,4-6 0,5 8 16,5 3-16,7-2 16,6-3-16,-16 20 0,4-5 15,14-8-15,9-4 0,5 1 0,6 3 16,3-7-16,6-5 0,4 4 16,4 1-16,3-5 0,6-5 15,3 1-15,4 2 0,-7-18 16,4-1-16,6 3 0,3 2 15,2-2-15,-3-2 0,12 1 16,5 0-16,-1-2 0,0-2 0,4 2 16,8 3-1,-2-7-15,2-3 0,13 2 0,3-1 16,-5-3-16,-7-1 0,28-3 16,-5-3-16,-5-3 0,-6-2 0,4 0 15,3 0-15,-9-2 0,-4 0 16,3-2-16,4 0 0,-7 1 15,-5 0-15,4-3 0,1 0 16,-6-4-16,-1-2 0,1-2 16,0-5-16,-8 6 0,-6 4 0,1-5 15,-3-6-15,1 2 0,-1 1 16,-4-6-16,-5-2 16,-2 2-16,-2 4 0,-1-4 0,2-3 15,-9 3-15,-4 1 0,4-3 16,2-3-16,-2 0 0,-1-1 0,-6 4 15,-1 0-15,-4 1 16,1 2-16,-6 4 0,-1-6 16,-1 7-16,1 0 0,-5-3 15,-4-3-15,1 2 0,0 0 0,-6 0 16,-1-2-16,-2 5 0,-2 1 16,-2-2-16,1 1 0,-5 2 15,-1 3-15,-4-4 0,-4-3 16,1 4-16,1 2 0,-6 0 15,-4 1-15,2 1 0,0 1 16,-3 0-16,-5 0 0,4 1 16,-1 1-16,-11-1 0,-1 2 15,1 3-15,3 2 0,-2-2 16,-4 0-16,4 5 0,2 3 0,-5-2 16,-5 0-16,4 4 0,3 1 15,-31 3-15,2 3 16,11 0-16,6 0 0,-10 9 0,-6 4 15,3 2-15,6 0 0,-12 7 16,-6 5-16,-1 2 0,-3 3 16,31-13-16,18-8 0,15-6 0</inkml:trace>
  <inkml:trace contextRef="#ctx0" brushRef="#br0" timeOffset="89286.4729">30228 8639 0,'0'0'0,"0"0"16,-23 8-16,23-8 0,-22 11 0,9-4 15,-1 4-15,-3 4 0,-2 5 16,-7 8-16,-1 4 0,2 0 16,1 1-16,-6 13 0,0 3 15,5-2-15,2 0 0,0 10 16,4 0-16,7 6 0,6-2 0,11 0 15,7 0-15,7-2 0,5-1 16,18 1-16,11-5 0,6-3 16,5-3-16,43 13 0,0-10 15,-3-9-15,-2-7 0,9-5 16,7-2-16,-5-6 0,-4-2 0,0-9 16,-1-5-16,-5-5 15,-5-4-15,0-9 0,0-5 16,-10-10-16,-5-5 0,-7-10 0,-3-7 15,-9-5-15,-7-3 16,-5-7-16,-4-3 0,-8 2 16,-6 1-16,-9-16 0,-8-10 15,-9 7-15,-7 7 0,-11-2 16,-9 2-16,-10 4 0,-7 2 0,-13 2 16,-11 1-16,-8 9 0,-6 5 15,-19 0-15,-11-2 0,3 12 16,4 7-16,-13 7 0,-9 4 15,-5 5-15,-1 5 0,-9 7 16,-5 5-16,13 6 0,8 5 0,-2 6 16,-2 4-16,14 3 0,9 2 15,12 6-15,8 6 0,23-11 16,19-8-16,12-5 0</inkml:trace>
  <inkml:trace contextRef="#ctx0" brushRef="#br0" timeOffset="91118.8399">15541 11140 0,'0'0'0,"0"0"0,0 0 16,-19-15-16,19 15 0,-21-10 0,8 4 15,0-1-15,0-1 0,-2 1 16,-2 1-16,-2-1 0,-2-3 0,-5-2 16,-1 0-16,0 0 0,-2 1 15,-2-1-15,-1 0 16,-6-1-16,0 1 0,-3 1 0,0 0 16,-2 1-16,-2 3 0,-10-2 15,-1 2-15,0 1 0,0 0 16,-5 2-16,-4 2 0,-7 3 15,5 2-15,-3 3 0,-2 3 16,-6 2-16,5 3 0,-1 1 16,-1 1-16,-32 10 15,9-1-15,-5 5 0,-1 6 16,21-8-16,16-4 0,2 0 0,2 2 16,3 11-16,3 6 0,5-7 15,4-5-15,-2 1 0,-2-1 16,8 0-16,3 0 0,7 2 15,3 0-15,5 2 0,2 1 16,5-4-16,3-4 0,7 0 16,2 0-16,2-2 0,2-1 0,3 3 15,3 1-15,2-4 0,0-2 16,1-6-16,2 4 0,2-1 16,2-1-16,4 1 0,3 2 15,0-1-15,1-1 0,5 1 16,1-3-16,4-1 0,4 1 0,2 0 15,1-1-15,4-2 0,2 0 16,6-1-16,5 1 16,5-2-16,-4-3 0,1-3 0,3-1 15,4-1-15,2-1 0,4 0 16,4 0-16,0-3 16,0 0-16,34 0 15,-10-2-15,-10 3 0,-6 3 0,8-1 16,7 0-16,2-3 0,3-2 15,-22 1-15,-15 0 0,15 0 16,12-1-16,-7-2 0,-4-1 16,3 0-16,0 2 0,-12 2 15,-9 2-15,13-2 0,11-1 16,-10-2-16,-7-1 0,11-1 16,6 0-16,-10 2 0,-7 2 0,14-2 15,9-1-15,-10 0 0,-8-1 16,9 2-16,6 0 0,-11-3 15,-7-2-15,15 0 0,12-2 16,-10 1-16,-5 0 0,5 0 16,6-3-16,-13 3 0,-7 0 0,10-1 15,7 0-15,-8-2 0,-7 1 16,6-1-16,4-1 16,-11 1-16,-8 0 0,8-1 0,4-2 15,-13-2-15,-8-2 0,2 0 16,4 3-16,-7 2 0,-6 0 0,1-4 15,0-6 1,-8 5-16,-5 1 0,-5-4 0,-2-4 16,-5 2-16,-1-1 0,-5 1 15,-3-3-15,-4 3 0,-4 1 0,-7-7 16,-2-4-16,-3 3 0,-2 2 16,-7-1-16,-4-3 15,-2 4-15,-1 2 0,-4-4 0,-4-2 16,4 3-16,4 4 0,-13-5 15,-8-3-15,15 18 0,-3-1 0,-32-18 16,-8-1-16,24 17 16,1 2-16,-38-10 0,-7-1 15,10 3-15,8 2 0,-16-1 16,-11 1-16,10 6 0,6 4 0,-13 0 16,-12 2-16,12 3 0,8-1 15,-14 3-15,-9 3 0,10 0 16,8 2-16,-19 2 0,-13 4 15,14-2-15,8 2 0,-17 3 16,-11 0-16,19 4 0,13 1 0,-14 0 16,-11 0-16,15-1 15,10-1-15,-10 0 0,-5 0 16,15-2-16,12 0 0,-1-2 16,0-1-16,12-2 0,11-1 0,-5-1 15,-1 0-15,11 0 0,8 0 16,-5 2-16,-3 2 0,9 0 15,8-2-15,-11 3 0,-6 2 16,-3 1-16,-1-1 16,20-3-16,12-1 0,9-2 0</inkml:trace>
  <inkml:trace contextRef="#ctx0" brushRef="#br0" timeOffset="94953.0796">5646 9972 0,'0'0'0,"0"0"0,0 0 16,0 0-16,0 0 0,25-3 16,-25 3-16,22-2 0,-22 2 0,28-4 15,-13 2-15,3 1 0,-1-1 16,5 1-16,0 0 16,4 1-16,-3-1 0,11 0 0,4 1 15,-4 0-15,1-1 0,6 0 16,1 0-16,7-1 0,-1-2 0,2 1 15,4-1-15,8 0 16,-3 1-16,3 0 0,1 1 16,-2 1-16,-6 0 0,15-2 15,2-1-15,-3 2 0,-3 2 0,9-2 16,2-1-16,-6 0 0,-4 2 16,33 2-16,-4 3 15,-14-1-15,-11 0 0,5 3 0,5 1 16,-5-4-16,-6-4 0,8-2 15,2-1-15,-6 4 0,-5 2 0,11 1 16,7 1-16,-9-2 0,-6-1 16,7-4-16,6-3 15,-7 3-15,-4 3 0,11 1 16,8-1-16,-13 5 0,-5 1 0,9 0 16,6-2-16,-8-2 0,-5-5 15,6-1-15,3-1 0,-8 6 16,-4 4-16,9-4 0,5-1 15,-6-1-15,-3 1 0,2 1 16,3 4-16,-6-5 0,-4-3 0,7 2 16,4 0-16,-7 0 0,-4 0 15,5-1-15,5 0 16,-9-1-16,-7 0 0,8 1 0,7 2 16,-5-1-16,-3 0 0,1 2 15,3 2-15,-4-5 0,-2-2 16,8 0-16,5 0 0,-9 0 15,-4 0-15,7 2 0,6 0 16,-10 2-16,-6 0 0,4 0 16,3-2-16,-3-1 0,-2 0 0,6 2 15,3 3-15,-2-4 16,-5 1-16,5 1 0,0 1 16,-4 1-16,-2-2 0,3-3 0,3-1 15,-6-1-15,-5 2 0,7 1 16,6-2-16,-11 2 0,-6 0 15,8 0-15,5 1 0,-7 0 16,-5 2-16,2-4 0,2 0 16,-7 0-16,-7 3 0,4 0 15,2 2-15,-9-2 0,-7-3 0,1 2 16,-1 0-16,-9 1 0,-5 1 16,-9 0-16,-5 0 0,-7 3 15,-5-1-15,-9 0 0,-6 0 16,3-1-16,3 0 0,0 0 15</inkml:trace>
  <inkml:trace contextRef="#ctx0" brushRef="#br0" timeOffset="101587.1724">5718 8572 0,'0'0'0,"0"0"0,0 0 16,0 0-16,0 0 0,0 0 0,-11 30 15,11-30-15,-8 26 0,8-26 16,-13 35-16,7-17 0,0 0 15,2 1-15,-3 0 0,5-1 16,2-3-16,2 1 0,5-1 16,3-3-16,5-3 0,7-3 15,7-3-15,1-3 0,4-2 0,2-3 16,4-1-16,6-1 0,-4-1 16,3-1-16,-6 1 15,-7 2-15,-6 1 0,-5 2 0,-5 1 16,-3-1-16</inkml:trace>
  <inkml:trace contextRef="#ctx0" brushRef="#br0" timeOffset="101990.3669">5927 8628 0,'0'0'0,"0"0"0,0 0 0,0 0 16,-11 30-16,11-30 0,-18 39 15,8-15-15,-1 3 0,-2 4 16,-3 5-16,-3 9 0,-1 0 0,-6 6 16,4-6-16,4-4 15,-1-7-15,-2-2 0,2-9 16,2-4-16,-2-3 0,8-6 0,4-5 16,4-5-16,2-4 0,4-5 15,0-3-15,3-2 0,2-1 16,4-3-16,3-4 0,7 3 15,4 1-15,2-1 0,3 0 16,1 0-16,0 1 0,3 2 16,0 3-16,-6 2 0,0 2 0,-1 2 15,-1 3-15,-5 2 0,-5 2 16,-4 4-16,-4 5 16,-3 0-16,0 2 0,-9 3 0,-6 2 15,-3 1-15,-3 0 0,0 1 16,-1 4-16,-5-3 0,1-3 15,-8 2-15,-1-3 0,4-6 16,3-4-16,5 0 0,5-3 16,1 1-16</inkml:trace>
  <inkml:trace contextRef="#ctx0" brushRef="#br0" timeOffset="102153.4482">5879 8984 0,'0'0'15,"0"0"-15,0 0 0,28 15 0,-28-15 16,26 15-16,-8-1 0,-1 0 15,1 2-15,8 5 0,0 1 16,-2-1-16,0-1 0,3 1 16,1-5-16,-5-5 0,-1-5 0,-5-5 15,-3-5-15,-3 0 0,-2 1 16,-1 1-16</inkml:trace>
  <inkml:trace contextRef="#ctx0" brushRef="#br0" timeOffset="102304.3335">6058 8539 0,'0'0'0,"0"0"0,0 0 16,0 0-16,26 13 0,-26-13 0,20 19 16,-20-19-16,22 26 0,-12-13 15,-1-2-15,-1-2 0</inkml:trace>
  <inkml:trace contextRef="#ctx0" brushRef="#br0" timeOffset="102519.8754">6470 8682 0,'0'0'0,"0"0"16,0 0-16,28-2 0,-28 2 0,32-4 15,-12 0-15,1 0 16,2 0-16,8-2 0,-1 0 16,-1 1-16,-3 0 0,-4-2 15,0 0-15,0-1 0,-5 2 0,-2 0 16</inkml:trace>
  <inkml:trace contextRef="#ctx0" brushRef="#br0" timeOffset="102805.3628">6599 8534 0,'0'0'0,"0"0"0,0 0 15,-3 18-15,3-18 0,-7 22 0,4-5 16,1 2-16,0 2 0,-2 4 16,1 0-16,0 4 0,-1-4 15,0-3-15,0-3 0,0-2 16,2-3-16,0-2 0,-4-1 15,2-2-15,0-4 0,1 0 16,1-2-16,2-3 0,-2 1 16,6-2-16,6-1 0,0-1 15,3 0-15,4-1 0,3-3 16,6-1-16,1 1 0,-1 1 0,0-2 16,-1 1-16,-3 0 0,3 0 15,-7 1-15,-3 2 0</inkml:trace>
  <inkml:trace contextRef="#ctx0" brushRef="#br0" timeOffset="103019.971">6685 8890 0,'0'0'0,"0"0"16,0 0-16,-14 21 0,8-12 0,3 1 16,-2 0-16,2 0 0,2 0 15,2-2-15,3-1 0,3-1 16,1-4-16,4-1 0,4 0 15,4-3-15,-2-3 0,3-2 16,-2 0-16,1-1 0,-1 1 16,-3 0-16,-2-1 0,-3 0 15,-3-1-15,-1 2 0,-1 1 16,-2 1-16</inkml:trace>
  <inkml:trace contextRef="#ctx0" brushRef="#br0" timeOffset="103220.2678">6527 8907 0,'0'0'0,"0"0"0,0 0 15,0 0-15,-14 26 0,14-26 16,-6 24-16,3-10 0,0 3 0,-2 1 16,-1 1-16,1 0 0,-1-2 15,1 1-15,-1-3 0,-2 3 16,2-2-16,-1-4 0,1-4 15,0-2-15,3 0 0,-1-1 16</inkml:trace>
  <inkml:trace contextRef="#ctx0" brushRef="#br0" timeOffset="103403.8801">6529 9046 0,'0'0'0,"0"0"16,0 0-16,26 6 0,-26-6 0,34 12 15,-10-4-15,0 0 0,1 1 16,11 2-16,5 1 0,-1-2 15,0-1-15,10 3 0,2 0 16,-4-3-16,-4-5 0,6 1 16,-1-2-16,-8-2 0,-6-2 0,-5-3 15,-5-2-15,-5-2 16,-5 1-16,-5 2 0,-1 1 0,-2 0 16</inkml:trace>
  <inkml:trace contextRef="#ctx0" brushRef="#br0" timeOffset="103986.2511">7033 8565 0,'0'0'0,"0"0"16,0 0-16,0 0 0,28 2 0,-28-2 15,21 2-15,-21-2 0,24 4 16,-24-4-16,28 9 0,-14-3 15,0-1-15,-3 3 0,-3-1 16,-1 2-16,-3-1 0,-4 2 16,-3-2-16,-2 1 0,-4 0 0,-3 1 15,-3 0-15,-5 2 0,1 0 16,-1 0-16,-2 2 16,1-5-16,3-1 0,3-1 0,3-1 15,-1-2-15,6-1 0,2 1 16,4-2-16,3 0 0,4 0 15,5-1-15,5-1 0,1 0 16,1 0-16,-2 2 0,2 1 16,-3 2-16,-1-1 0,-5 3 15,-1-1-15,-5 1 0,-1-1 16,-6 4-16,-1 2 0,-4 0 0,-2 0 16,-1 1-16,-5 0 0,3 0 15,1 1-15,-1-1 0,6-2 16,-1 0-16,3-3 0,5 0 15,3-2-15,5 1 0,3 0 0,5-2 16,3-3-16,1-1 16,1 1-16,5-2 0,4-3 15,-3 0-15,-1 0 0,6-2 16,-3-1-16,-3 0 0,-4 0 0,-3 0 16,-3-1-16,-2 0 0,-5 0 15,-3-1-15,-4-2 0,-4 2 16,-2-3-16,-3 0 0,-3 1 15,0 1-15,0 0 0,1 2 16,3 0-16,0 2 0</inkml:trace>
  <inkml:trace contextRef="#ctx0" brushRef="#br0" timeOffset="107253.2794">5998 9491 0,'0'0'0,"0"0"15,0 0-15,0 0 0,0 0 0,-15 31 16,15-31-16,-20 31 0,9-10 0,-1 5 16,1 5-16,-2 2 15,2 0-15,-3 13 0,2 1 16,-1 5-16,3-6 0,0-4 15,5-4-15,-2 2 0,4-4 16,2-8-16,2-4 0,-1-5 16,0-5-16,0-3 0</inkml:trace>
  <inkml:trace contextRef="#ctx0" brushRef="#br0" timeOffset="107702.9482">6606 9770 0,'0'0'0,"0"0"15,0 0-15,0 0 0,0 0 0,0 0 16,-22-11-16,22 11 0,-26-3 16,26 3-16,-38-2 0,14 2 15,0 0-15,-3 3 0,-3 1 16,-6 3-16,1 0 0,0 3 15,2 2-15,-3 2 0,4 0 0,3 2 16,4 3-16,5-1 16,5 1-16,9-2 0,8 0 15,5-2-15,0-2 0,9-4 16,8-4-16,2-3 0,0-2 0,7-6 16,6-2-16,3-3 0,-4-3 15,1-1-15,-1-3 0,-3 0 16,-5 0-16,1-5 0,-5 1 15,-9 4-15,-3 5 0,-6 3 16,-1 1-16,-4 4 0,-2-1 0,-5 9 16,-8 4-16,2 1 0,0-1 15,-2 7-15,-2 4 16,3 1-16,-2-2 0,7 2 0,3 3 16,0-2-16,6-1 0,3-1 15,6-2-15,0-3 0,5-2 0,-6-3 16,0 0-16,-4-3 15</inkml:trace>
  <inkml:trace contextRef="#ctx0" brushRef="#br0" timeOffset="108087.0439">7025 9653 0,'0'0'0,"0"0"0,0 0 0,0 0 16,0 0-16,0 0 0,-22 23 15,22-23-15,-23 30 0,8-11 16,-2 3-16,1 2 0,2-1 0,-2 7 16,3-4-16,4-2 15,3-2-15,2-1 0,8-4 16,2-7-16,2-2 0,6-5 0,6-4 16,-1-2-16,1-4 0,7-4 15,4-6-15,-2 0 0,-4-1 16,3-5-16,1-2 0,-1 0 15,-2 3-15,-9 4 0,-1 1 16,-4 5-16,-2 1 0,-4 5 16,0 1-16,-4 3 0,-2 2 0,-9 5 15,-4 6-15,-2 1 0,0 1 16,2 6-16,0 3 16,3 0-16,0-1 0,3 1 0,3 1 15,3-1-15,2 0 0,7-5 16,5-2-16,3-6 0,5-3 0,-3-1 15,-4-1-15,-3 0 0</inkml:trace>
  <inkml:trace contextRef="#ctx0" brushRef="#br0" timeOffset="108469.9275">7618 9752 0,'0'0'0,"0"0"0,-11 17 0,2-5 15,-1 1-15,-6 8 0,-3 3 16,3-1-16,0 0 0,-1 3 16,3-1-16,3-6 0,1-5 0,2-2 15,3-4-15,2-5 0,3-3 16,1-9-16,3-3 16,4-2-16,2-1 0,5-6 0,5-5 15,2-4-15,-1 2 0,3 2 16,4 1-16,-2 4 0,0 3 0,1 0 15,0 1-15,-5 5 16,-2 3-16,-2 6 0,1 4 16,-5 3-16,-3 2 0,-4 3 15,-3 6-15,-1 1 0,-3-1 0,-5 5 16,-1 5-16,-1-3 0,0-1 16,2 1-16,0 0 0,1-1 15,1-2-15,1 5 0,2-2 16,0-8-16,0-4 0,0-2 15,0-1-15,0-1 0</inkml:trace>
  <inkml:trace contextRef="#ctx0" brushRef="#br0" timeOffset="108719.8053">8253 9734 0,'0'0'0,"0"0"0,0 0 0,0 0 16,0 0-16,0 0 0,-20-11 15,20 11-15,-26 2 0,26-2 16,-40 15-16,19-5 0,1 0 0,-6 7 16,-1 3-16,4-1 0,3 0 15,5-1-15,3 1 16,4 1-16,2-2 0,10 2 0,8-3 16,3-3-16,3-5 0,7-3 15,7-3-15,1-4 0,-3-3 0,4-5 16,3-2-16,2-4 15,-1 1-15,-9 3 0,-6 2 16,-6 2-16</inkml:trace>
  <inkml:trace contextRef="#ctx0" brushRef="#br0" timeOffset="109070.2091">8591 9546 0,'0'0'16,"0"0"-16,0 0 0,0 0 0,0 0 15,0 0-15,0 0 0,-19 28 16,19-28-16,-26 30 0,10-7 15,-1 1-15,1 0 0,-6 8 16,1 0-16,3-4 0,4-3 0,-2 1 16,2-5-16,3-4 0,2-4 15,4-4-15,1-2 16,4-2-16,2-1 0,4-5 0,4-5 16,1-2-16,1-3 0,5-3 15,2-2-15,2-1 0,1 1 16,6-2-16,-2 2 0,1 3 0,-1 3 15,0 4-15,-2 3 16,-3 1-16,-3 4 0,-4 3 16,-2 5-16,-3 1 0,-3 3 0,-2 4 15,-4 3-15,-1 0 0,-3-2 16,-1 1-16,-3-1 0,1-1 16,1 1-16,-2-1 0,-1-2 15,2-2-15,1-2 0,2-3 16</inkml:trace>
  <inkml:trace contextRef="#ctx0" brushRef="#br0" timeOffset="109636.7326">9145 9676 0,'0'0'0,"0"0"16,0 0-16,23 5 0,-23-5 15,28 3-15,-5-1 0,-1-1 16,1 0-16,14 0 0,6-1 15,2 0-15,-1 0 0,18-2 16,8 1-16,-3 0 0,-2 0 0,22-1 16,22-1-16,-10 1 0,-9 0 15,52-1-15,16 0 16,-25 0-16,-16-2 0,14 5 0,10 1 16,-16 1-16,-11 0 0,13-3 15,11-2-15,-17 5 0,-11 1 0,13-1 16,8 1-16,-17-1 15,-12-2-15,12 3 0,7 4 16,-17-4-16,-14-2 0,2-1 16,0-1-16,-13 3 0,-10 2 0,3 0 15,1 0-15,-15 0 0,-10-1 16,1 2-16,1-1 16,-13-2-16,-8-1 0,-4 1 0,-2 0 15,-4-2-15,-2 0 0,-8-2 16,-4-2-16,-3 3 0,-2 1 0,0 2 15,0-2-15,-2 2 16,-1-2-16,-14 4 0,-9 3 16,9 0-16,-2 0 0,7-1 0,3-2 15,3-2-15</inkml:trace>
  <inkml:trace contextRef="#ctx0" brushRef="#br0" timeOffset="113666.2665">8952 8803 0,'0'0'0,"0"0"15,0 0-15,0 0 0,0 0 0,-4 28 16,4-28-16,-9 29 0,4-11 16,-2 3-16,-1 5 15,0-1-15,0 3 0,0 4 16,0-4-16,0-5 0,2-2 0,0-4 16,2-3-16,0-2 0</inkml:trace>
  <inkml:trace contextRef="#ctx0" brushRef="#br0" timeOffset="113886.1467">9047 8927 0,'0'0'0,"0"0"0,0 0 16,3 19-16,-3-19 0,2 20 0,0-3 16,2 0-16,0 2 0,4 2 15,3-1-15,2-2 0,3-4 16,6 2-16,2-3 0,1-4 15,2-2-15,-1-5 0,2-5 16,3-4-16,-4-2 0,-1-3 0,-3-3 16,-5 0-16,-2-3 0,-3 4 15,-2 3-15,-2 2 0</inkml:trace>
  <inkml:trace contextRef="#ctx0" brushRef="#br0" timeOffset="114056.4283">9138 8685 0,'0'0'16,"0"0"-16,0 0 0,0 0 0,0 0 15,-2 22-15,2-22 0,2 28 16,-2-28-16,7 30 0,-1-14 16,2-3-16,1-1 0,-1-3 15,-2 0-15,1-1 0</inkml:trace>
  <inkml:trace contextRef="#ctx0" brushRef="#br0" timeOffset="114219.8261">9432 8645 0,'0'0'0,"0"0"16,0 0-16,0 0 0,2 25 15,-2-25-15,2 28 0,-1-12 16,0 1-16,2-2 0,3 1 15,-1-2-15,0-1 0,-1-3 0</inkml:trace>
  <inkml:trace contextRef="#ctx0" brushRef="#br0" timeOffset="114371.9946">9777 8657 0,'0'0'0,"9"-3"0,6 0 16,1-1-16,3-1 0,9-1 15,4-1-15,-1 1 0,-2 2 0,8-2 16,-2 1-16,-5 3 0,-5-2 16,-4 2-16,-4-1 0,-3 2 15</inkml:trace>
  <inkml:trace contextRef="#ctx0" brushRef="#br0" timeOffset="114512.4183">9780 8776 0,'0'0'0,"0"0"16,0 0-16,-5 20 0,5-20 0,0 0 16,2 30-16,-2-30 15,8 24-15,-2-14 0,-2 0 0,1-2 16</inkml:trace>
  <inkml:trace contextRef="#ctx0" brushRef="#br0" timeOffset="114770.52">10214 8750 0,'0'0'16,"0"0"-16,0 0 0,0 0 0,-23 13 16,23-13-16,-35 15 15,12-4-15,-4 2 0,0 2 16,-3 2-16,-6 3 0,1-2 0,3 0 16,3-1-16,-1 0 0,7-3 15,6-3-15,6 0 0,7-3 16,6-2-16,7-3 0,6-1 15,6 0-15,4-2 0,10-2 16,1-2-16,-1 0 0,1-1 0,2 0 16,-3 2-16,-6 0 0,-4-2 15,-5 2-15,-4 0 0,-4 2 16</inkml:trace>
  <inkml:trace contextRef="#ctx0" brushRef="#br0" timeOffset="114987.06">9988 8764 0,'0'0'15,"0"0"-15,0 0 0,0 0 0,-3 33 16,-1-13-16,-2 4 0,1 4 16,0 2-16,0 11 0,-2 4 15,3-4-15,0-2 0,2 5 16,1-6-16,1-8 0,1-5 15,2-5-15,2-4 0,1-7 0,3-5 16,-1 1-16,-3-3 0,0 1 16</inkml:trace>
  <inkml:trace contextRef="#ctx0" brushRef="#br0" timeOffset="115236.668">10727 8522 0,'0'0'16,"0"0"-16,0 0 0,0 0 0,0 0 16,-25 22-16,25-22 15,-29 26-15,15-13 0,1 0 0,3-1 16,3 0-16,1-2 0,5-1 16,4 0-16,3-3 0,2 0 15,2-2-15,3 0 0,1-1 16,3 0-16,6-1 0,1-2 15,-2 1-15,-2 0 0,-2-1 16,-2 0-16,-3 0 0,-2 0 0,-1 0 16</inkml:trace>
  <inkml:trace contextRef="#ctx0" brushRef="#br0" timeOffset="115403.4383">10487 8842 0,'0'0'0,"0"0"0,0 0 16,26-9-16,-26 9 0,32-5 16,-10 3-16,0 1 0,0 0 0,9 1 15,1 0-15,-3 1 0,-4 2 16,-3-2-16,-4 0 0,-3 0 16</inkml:trace>
  <inkml:trace contextRef="#ctx0" brushRef="#br0" timeOffset="115736.8423">10476 8994 0,'0'0'0,"0"0"0,0 0 0,22-6 16,-22 6-16,26-5 0,-6 1 16,-1 1-16,-1 1 0,1 1 15,-1 1-15,-3 0 0,-2 1 16,0 2-16,-7 3 0,-3 2 0,-1 1 15,-7 4-15,-4 1 16,-3 0-16,-2-1 0,1 2 16,-1-1-16,5 0 0,1-2 0,3-2 15,4-3-15,6 0 0,5 0 16,6-5-16,5-3 0,3-2 16,3 0-16,9-7 0,3-1 15,-2-2-15,0 0 0,-3-2 16,-1 0-16,0 0 0,-5 2 15,-8-4-15,-3-2 0,-4 4 0,-3 3 16,-2 3-16</inkml:trace>
  <inkml:trace contextRef="#ctx0" brushRef="#br0" timeOffset="115903.9489">11241 8613 0,'0'0'0,"8"-2"15,5-2-15,0 1 0,1 0 0,12-3 16,3 1-16,1 1 16,-1 1-16,7-1 0,2 0 15,-6 1-15,-4 1 0,-5 0 0,-4 1 16,-3-1-16</inkml:trace>
  <inkml:trace contextRef="#ctx0" brushRef="#br0" timeOffset="116086.7007">11068 8849 0,'0'0'16,"0"0"-16,0 0 0,28-5 15,-28 5-15,37-8 0,-10 1 0,3-1 16,2 1-16,14-4 0,4 0 16,-2 2-16,0 0 0,5 0 15,-6 2-15,-2-1 0,-8-2 16,-13 4-16,-10 3 0,-3-1 0,-2 2 15,-2 0-15</inkml:trace>
  <inkml:trace contextRef="#ctx0" brushRef="#br0" timeOffset="116287.3547">11351 8657 0,'0'0'0,"0"0"15,0 0-15,0 0 0,0 0 0,0 0 16,16 30-16,-16-30 0,8 37 15,-6-12-15,1 3 0,-1 2 16,-1 3-16,0 10 0,-1 2 16,-1-2-16,0-3 0,0 1 15,1-5-15,-1-5 0,-2-4 0,0-7 16,-1-7-16,0 0 16,1-5-16,1 0 0</inkml:trace>
  <inkml:trace contextRef="#ctx0" brushRef="#br0" timeOffset="116459.632">11375 8863 0,'0'0'15,"0"0"-15,0 0 0,0 0 16,0 0-16,-21 25 0,21-25 0,-24 31 16,9-13-16,-2 3 15,-1 3-15,0-2 16,-1-1-16,2-3 0,3-2 15,1-2-15</inkml:trace>
  <inkml:trace contextRef="#ctx0" brushRef="#br0" timeOffset="116605.7356">11383 8905 0,'0'0'0,"0"0"0,0 0 15,29 6-15,-29-6 0,25 9 0,-11-3 16,-1 1-16,1 0 0,4 2 15,2 0-15,-1-2 0,-1-1 16,-4-2-16,-2 0 0,-1 0 0</inkml:trace>
  <inkml:trace contextRef="#ctx0" brushRef="#br0" timeOffset="116786.1941">11623 8824 0,'0'0'0,"0"0"0,0 0 0,0 0 16,0 0-16,0 0 0,13 26 16,-13-26-16,7 25 0,-7-25 15,8 28-15,-3-14 0,1 0 0,0-2 16,1-4-16,-1-1 0,-1 0 0,-1-1 16</inkml:trace>
  <inkml:trace contextRef="#ctx0" brushRef="#br0" timeOffset="117037.0122">11679 8865 0,'0'0'15,"0"0"-15,0 0 0,28-3 0,-28 3 16,32-4-16,-12 4 0,1-1 16,1 1-16,5 0 0,1-1 15,-5 1-15,-3 1 0,-4-1 16,-1 1-16,-4 0 0,-2 2 15,-6 2-15,-4-1 0,-6 1 16,-4 2-16,-4 2 0,-4 1 16,-1 1-16,-1 0 0,-1 0 0,-1 0 15,3-2-15,4 0 0,2-2 16,7-5-16,1 0 0,2 0 0,0 0 16</inkml:trace>
  <inkml:trace contextRef="#ctx0" brushRef="#br0" timeOffset="117253.7041">12379 8591 0,'0'0'0,"0"0"16,0 0-16,-17 20 0,17-20 0,-22 24 15,5-8-15,0 3 16,-2 1-16,-4 5 0,1-1 15,1-2-15,2-1 0,-4 0 16,0-3-16,6-7 0,5-5 0,4-3 16,2 0-16,0 0 0</inkml:trace>
  <inkml:trace contextRef="#ctx0" brushRef="#br0" timeOffset="117403.7874">12160 8763 0,'0'0'0,"0"0"15,0 0-15,0 0 0,0 0 0,0 0 16,0 0-16,28 18 15,-28-18-15,12 20 0,-12-20 16,8 28-16,-6-13 0,-1 3 16,-1 1-16,0-1 0,0-2 0,0-1 15,0-1-15,0-2 0,0-1 16,0-2-16</inkml:trace>
  <inkml:trace contextRef="#ctx0" brushRef="#br0" timeOffset="117653.83">12212 8846 0,'0'0'0,"0"0"0,0 0 16,21-9-16,-21 9 0,22-7 0,-22 7 15,31-8-15,-15 6 0,2 1 16,1 0-16,-2 1 0,1 1 16,3 1-16,0 1 0,-3 1 15,-2 0-15,-2 3 0,-1 0 16,-4 3-16,-1-2 0,-3 4 15,-3 2-15,-2 0 0,-2 0 0,-2 0 16,0 1-16,-1 1 0,0-1 16,-3 0-16,-1-1 15,-1-2-15,-1-3 0,3-1 0,0-1 16,1 0-16</inkml:trace>
  <inkml:trace contextRef="#ctx0" brushRef="#br0" timeOffset="117804.857">12236 8922 0,'0'0'0,"0"0"0,0 0 16,0 0-16,24-8 0,-24 8 0,22-5 15,-22 5-15,30-5 0,-13 4 16,0 0-16,-1 0 0,-2-1 16,-2 1-16,-1 0 0,-1 0 15</inkml:trace>
  <inkml:trace contextRef="#ctx0" brushRef="#br0" timeOffset="117937.2087">12263 9022 0,'0'0'15,"0"0"-15,0 0 0,0 0 0,0 0 16,0 0-16,34-7 0,-34 7 16,30-4-16,-13 0 0,3 0 15,-2 1-15,-3 0 0,-2 1 16</inkml:trace>
  <inkml:trace contextRef="#ctx0" brushRef="#br0" timeOffset="118353.8582">12785 8582 0,'0'0'0,"0"0"0,0 0 16,0 0-16,-13 27 0,13-27 15,-22 27-15,22-27 0,-27 30 0,14-13 16,1 0-16,0 0 16,1-1-16,0 2 0,2-4 15,1-1-15,3-3 0,2-4 16,1-3-16,2-3 0,4 3 0,2-6 16,4-1-16,4 0 0,1 0 15,5-2-15,2-2 0,-2-1 16,0 1-16,-1 4 0,2 3 15,-2 1-15,-1 2 0,-3 4 16,-2 3-16,-3 1 0,-1 3 0,-4 3 16,-3 7-16,-2-1 0,-2 3 15,-3 3-15,-1-2 16,-1-4-16,0-2 0,-2-1 0,-2-1 16,2-1-16,-1-3 0,-1-1 15,-2-2-15,-1-3 0,-2-3 16,-3-2-16,-1-4 0,2-4 0,3-4 15,2 2-15,3 2 0,1 0 16</inkml:trace>
  <inkml:trace contextRef="#ctx0" brushRef="#br0" timeOffset="118453.4058">12654 8919 0,'0'0'0,"0"0"0,0 0 0,0 0 16,0 0-16,32 2 0,-32-2 15,30 7-15,-15-2 0,-2 0 16,0 0-16,-4-2 0</inkml:trace>
  <inkml:trace contextRef="#ctx0" brushRef="#br0" timeOffset="128104.6851">13461 9093 0,'0'0'0,"0"0"0,0 0 0,39-1 16,-23 0-16,7-1 0,6 1 15,8 1-15,1 1 0,6 1 16,6-1-16,10 3 0,0-1 0,14 1 16,3-1-16,-3-2 0,-3-1 15,18 0-15,1 0 0,6-1 16,-9 1-16,41-3 0,-9 0 16,-13-1-16,-10 0 0,1-6 15,1-3-15,-7 2 0,-2 3 16,8-7-16,6-5 0,-6-2 15,-5-2-15,4-3 0,4-5 16,-12 9-16,-7 4 0,0-6 16,3-3-16,-9-2 0,-6-1 0,1-2 15,0 0-15,-9 6 0,-8 5 16,-1-3-16,-2-1 0,-8 3 16,-5 4-16,-4-3 0,-2-1 15,-8 10-15,-4 6 0,-8 0 16,-5 2-16,-5 1 0,-3-1 0,-3 0 15,-3 0-15,2 2 0,2 0 16,2 1-16</inkml:trace>
  <inkml:trace contextRef="#ctx0" brushRef="#br0" timeOffset="128453.3579">16725 8343 0,'0'0'0,"0"0"0,0 0 16,25 4-16,-25-4 0,0 0 0,28 2 15,-14-4-15,-1 2 0,3 0 16,3 0-16,1 0 0,0 0 0,6-1 15,1 1-15,-2-2 16,-2-1-16,-2 1 0,-1-2 16,-2 3-16,-3 1 0,-3 2 15,-2 2-15,-2 1 0,-4 0 0,-3 4 16,-2 4-16,-3 5 0,-3 2 16,-4 6-16,-3 3 0,-4 2 15,-2 4-15,-8 15 0,-4 7 16,1-3-16,7-11 0,5-10 15</inkml:trace>
  <inkml:trace contextRef="#ctx0" brushRef="#br0" timeOffset="137837.5959">17434 7737 0,'0'0'0,"0"0"0,0 0 15,0 0-15,0 0 0,-7-18 16,7 18-16,0 0 0,-27-17 0,27 17 15,-31-6-15,11 5 16,-2 1-16,-3 1 0,-4 1 16,-7 6-16,0 0 0,0 2 15,1-3-15,3 2 0,3 1 0,-1 5 16,2-1-16,6 2 0,3-1 16,7 2-16,4 2 0,5-2 15,3-2-15,6-1 0,3-3 16,4 0-16,2 0 0,2 1 15,1 1-15,0-2 0,-2-1 16,-2-2-16,-3 0 0,-4 0 16,-1 1-16,-7 0 0,-6-1 0,0-1 15,-3 0-15,-5 0 0,-2-2 16,-2 1-16,-1-2 0,-5 2 16,-1 1-16,4-2 0,2 1 15,5 1-15,2 0 0,2-13 0,2-9 16,2 2-16,2 2 15,0 3-15</inkml:trace>
  <inkml:trace contextRef="#ctx0" brushRef="#br0" timeOffset="138187.8201">17604 7821 0,'0'0'16,"0"0"-16,0 0 0,0 0 15,0 0-15,-29 22 0,29-22 0,-27 26 16,11-10-16,0 1 16,-2 3-16,3-1 0,2 0 0,0 3 15,6-1-15,3-3 0,6-3 16,4-3-16,6-2 16,4-5-16,2-4 0,4-3 0,4-3 15,-1-1-15,-1 0 0,7-7 16,1-2-16,-4 0 0,-4-1 15,-5-1-15,-5-1 0,-5 4 0,-3 4 16,-6-4-16,-6 0 16,-4 1-16,-3 2 0,-5 4 0,-4 3 15,-2 2-15,0 2 0,-1 2 16,1 1-16,4 2 0,3 1 16,3-1-16,5 0 0,1-1 15,1-1-15,2 1 0</inkml:trace>
  <inkml:trace contextRef="#ctx0" brushRef="#br0" timeOffset="138540.0613">18077 7885 0,'0'0'0,"0"0"0,0 0 15,-21 10-15,21-10 0,-22 17 16,7-5-16,-2 0 0,-1 1 15,1 2-15,-1 4 0,1 2 0,2 0 16,7-4-16,5-2 0,5-1 16,4-3-16,6-4 0,7-4 15,3-2-15,3-4 0,10-2 16,4-2-16,-3-3 0,0-1 16,-2-2-16,-1-4 0,2-3 15,-3 2-15,-6 0 0,-6 0 16,-5 0-16,-6 1 0,-9 1 15,-6 0-15,-4 4 0,-3 3 0,-7 4 16,-7 2-16,-1 3 0,0 4 16,-6 3-16,-1 3 15,5 1-15,4-3 0,7 3 0,6 1 16,5-4-16,6-3 0,0-1 16,1-1-16,-1-1 0</inkml:trace>
  <inkml:trace contextRef="#ctx0" brushRef="#br0" timeOffset="138808.1504">18826 7681 0,'0'0'0,"0"0"0,0 0 15,-16 19-15,16-19 0,-21 27 0,2-6 16,1 2-16,-1 2 0,-4 11 15,0 0-15,4-2 0,4-3 0,3 1 16,8-4-16,3-5 0,3-3 16,8-6-16,6-3 0,2-5 15,3-2-15,0-4 0,1-4 16,-2 0-16,0 1 0,-1-6 16,-2-2-16,-2 2 0,-4 1 0,-3 2 15</inkml:trace>
  <inkml:trace contextRef="#ctx0" brushRef="#br0" timeOffset="138971.2829">18562 7881 0,'0'0'0,"0"0"16,0 0-16,23-6 0,-23 6 0,32-5 16,-8 1-16,2 1 15,1 1-15,11-2 0,2 0 16,-1 1-16,0 2 0,1-2 15,-8 1-15,-6 1 0</inkml:trace>
  <inkml:trace contextRef="#ctx0" brushRef="#br0" timeOffset="139387.7228">19340 7627 0,'0'0'0,"0"0"0,0 0 0,0 0 16,-18 25-16,18-25 0,-22 32 15,7-10-15,-1 0 0,-2 3 16,-2 3-16,-3 7 0,2-2 16,-2 2-16,3-4 15,4-4-15,2-5 0,3-4 0,2-5 16,1-2-16,2-3 0,3-5 15,3-3-15,1-6 0,2 0 0,4-4 16,2-3-16,3-2 0,2-1 16,4-2-16,3-1 15,3-2-15,-1 3 0,0 3 0,2 0 16,-1 3-16,0 1 0,-2 4 16,-1 2-16,-3 2 0,-4 3 15,-2 5-15,-2 4 0,-2-1 16,-3 2-16,-3 4 0,-4 1 15,-1 2-15,-1 1 0,-4 3 16,-1 1-16,0-2 0,1-1 0,0-2 16,0-3-16,3-3 15,0-1-15,2-2 0,1-2 0,-1 0 16</inkml:trace>
  <inkml:trace contextRef="#ctx0" brushRef="#br0" timeOffset="139754.5545">19534 7971 0,'0'0'16,"0"0"-16,0 0 0,24-2 0,-24 2 16,24-4-16,-6 4 0,0-2 15,1 0-15,1-1 16,0-1-16,5 1 0,2 0 0,-2-2 16,-1-3-16,-2 1 0,-3-2 15,-1-3-15,-3-1 0,-1 1 0,0 1 16,-5-3-16,0 0 15,-3-1-15,-2 3 0,-2 0 16,-2 1-16,-2 2 0,-2 1 0,-5 3 16,-4 2-16,-3 1 0,-1 1 15,-3 6-15,-1 3 16,-1 2-16,-1 4 0,-6 6 0,0 3 16,5 3-16,3-1 0,4 1 15,2-1-15,5-3 0,4-2 0,6 2 16,5-1-16,4-7 15,3-2-15,6-2 0,5-3 16,1-3-16,2 0 0,2-1 16,3-1-16,-6 0 0,-5 0 0,-3-1 15</inkml:trace>
  <inkml:trace contextRef="#ctx0" brushRef="#br0" timeOffset="141420.4942">17517 8297 0,'0'0'0,"0"0"16,0 0-16,0 0 0,0 0 0,0 0 15,-11 21-15,11-21 0,-12 24 16,1-6-16,-5 6 0,0 3 16,-2 2-16,-8 14 0,-3 5 15,0-1-15,1 0 0,-3 11 16,4-2-16,1-1 0,4-7 0,1-3 15,3-10-15,6-6 0,4-6 16,3-8-16,1-5 0,0-2 16,1-1-16,1-6 0,1-6 15,2-4-15,2-3 0,0-5 16,1-5-16,-1 5 0,-1 3 16,0 2-16</inkml:trace>
  <inkml:trace contextRef="#ctx0" brushRef="#br0" timeOffset="141672.5126">17369 8379 0,'0'0'16,"0"0"-16,0 0 0,28-17 0,-16 10 16,4 1-16,3-2 0,8 2 15,0 2-15,0 3 16,-1 4-16,-2-1 0,0 2 0,3 0 16,0 3-16,-5 1 0,-4 4 0,-3 1 15,-4 3-15,-4-2 16,-1-1-16,-6 0 0,-4 1 15,-2-4-15,-2 1 0,-5 3 16,-1-1-16,-1-3 0,-1 1 0,-9-1 16,-4-2-16,2-1 0,3-1 15,0-1-15,1-1 0,1-3 16,1-1-16,5-3 0,4-2 16,2 1-16,3 2 0,0-1 15</inkml:trace>
  <inkml:trace contextRef="#ctx0" brushRef="#br0" timeOffset="142172.4919">18260 8505 0,'0'0'15,"0"0"-15,0 0 0,0 0 0,0 0 16,8-20-16,-8 20 16,0 0-16,-1-22 0,1 22 0,0 0 15,-14-23-15,8 15 0,-3 1 16,-2 0-16,0 1 0,0 2 16,-1 3-16,-3 1 0,1 1 15,-1 0-15,-3 4 0,-1 2 16,2 2-16,-1 2 0,-2 5 15,1 3-15,4 0 0,2 1 0,3 0 16,3 1-16,3-4 0,2-4 16,5 0-16,5-3 0,3-2 15,3-4-15,4-4 0,1-3 16,1-3-16,0 1 0,6-5 16,-1-2-16,-3 1 0,-2-1 15,-3-1-15,-1-3 0,-4 1 16,-1 3-16,-3 2 0,-2 2 15,-1 2-15,-2 2 0,-3 4 0,0 5 16,-2 0-16,-1 1 0,0 3 16,1 2-16,0 0 0,0 1 15,2 1-15,1 2 16,2-1-16,2-1 0,1-1 0,3-2 16,-1-1-16,-3-2 0,1-1 15</inkml:trace>
  <inkml:trace contextRef="#ctx0" brushRef="#br0" timeOffset="142454.5143">18831 8321 0,'0'0'15,"0"0"-15,0 0 0,0 0 16,0 0-16,-31 3 0,31-3 15,-35 15-15,15-7 0,-1 4 16,-2 3-16,0 2 0,0 2 0,-5 4 16,3 0-16,4-1 0,3-1 0,2 4 15,5-2-15,5-3 16,5-3-16,9-2 0,6-3 16,2-2-16,-1-3 0,7-2 15,6-2-15,-1-1 0,0-3 0,-5 0 16,-5 1-16,-2 0 0</inkml:trace>
  <inkml:trace contextRef="#ctx0" brushRef="#br0" timeOffset="142637.621">19132 8453 0,'0'0'0,"0"0"0,0 0 0,0 0 16,-11 19-16,11-19 0,-14 23 15,14-23-15,-19 27 0,9-12 0,-1 0 16,1-1-16,1-1 0,2 0 16,0-2-16,3-2 0,0-1 15,2-2-15,0 0 0,0-1 16</inkml:trace>
  <inkml:trace contextRef="#ctx0" brushRef="#br0" timeOffset="142809.6271">19166 8221 0,'0'0'15,"0"0"-15,0 0 0,0 0 0,0 0 16,0 0-16,32 10 0,-32-10 16,0 0-16,31 20 0,-17-11 15,0-1-15,-3-1 0,-1 0 16</inkml:trace>
  <inkml:trace contextRef="#ctx0" brushRef="#br0" timeOffset="143070.9214">19709 8285 0,'0'0'0,"0"0"0,0 0 16,0 0-16,0 0 0,-26 19 15,26-19-15,-26 22 0,12-8 0,-4 4 16,-3 5-16,0 2 0,1 0 15,-5 9-15,1 0 16,3-2-16,2-5 0,-1 5 0,2-4 16,4-5-16,1-3 0,3-2 15,2-2-15,0-3 0,1-1 16,-4-4-16,-1-3 0,2-1 16,-1-2-16,0-3 0,0-4 15,-2-2-15,1-1 0,2 1 16,2 2-16,1 0 0</inkml:trace>
  <inkml:trace contextRef="#ctx0" brushRef="#br0" timeOffset="143220.9779">19294 8465 0,'0'0'0,"0"0"0,0 0 16,26-7-16,-26 7 0,29-4 0,-9 1 16,1 0-16,2-2 0,1 1 15,2 0-15,6-1 0,0 2 16,0 1-16,0 1 0,-3-2 15,-2 0-15,-1 0 0,-4 1 16,-4 0-16</inkml:trace>
  <inkml:trace contextRef="#ctx0" brushRef="#br0" timeOffset="143671.5407">20005 8365 0,'0'0'0,"0"0"16,0 0-16,0 0 0,0 0 0,-17 16 16,17-16-1,-19 25-15,19-25 0,-21 32 0,9-14 0,0 1 16,0-1-16,3-3 0,3-1 16,3-3-16,2 0 0,3-1 15,4-2-15,0-5 0,3 0 0,9-5 16,4-3-16,-1-2 15,0-1-15,-1-3 0,3-3 16,1-3-16,1-2 0,4-1 16,-3 1-16,-5 2 0,-3 5 15,-5 2-15,-2 2 0,-3 2 0,-2 3 16,-2 4-16,-3 4 0,-3 3 16,-4 3-16,-5 7 0,-4 6 15,-1 2-15,0 2 0,-3 7 16,2 2-16,2-5 0,0-2 0,-1 1 15,3-1-15,0-3 16,1 0-16,-1-9 0,1-5 16,1-2-16,1-2 0,-1-5 0,-3-1 15,1-2-15,0 1 0,-5-6 16,-2-2-16,5-6 0,2-6 0,4 5 16,1 2-16,1 1 15</inkml:trace>
  <inkml:trace contextRef="#ctx0" brushRef="#br0" timeOffset="144204.0279">20986 8032 0,'0'0'0,"0"0"0,0 0 16,0 0-16,0 0 0,0 0 0,-26 22 15,26-22-15,-20 22 0,9-4 16,-2 3-16,0 0 0,-1 0 16,3 0-16,3 0 0,1 5 15,4-4-15,4-2 0,3-2 16,2-6-16,0-2 0,9-5 15,4-3-15,2-3 0,0-4 0,3-2 16,1-2-16,7-6 0,0-3 16,0-2-16,0-2 0,-2 1 15,-2-1-15,1 0 0,-6 3 16,-5 7-16,-6 5 0,-5 4 16,-1 2-16,-3-1 0,0 2 15,-8 6-15,-4 6 0,-2 3 16,0 4-16,-6 7 0,-5 7 15,-1 3-15,3 1 0,-4 9 0,3-2 16,5-4-16,3-6 0,2-5 16,2-5-16,1-5 0,2-3 15,-1-3-15,0 0 16,-3-3-16,-1 0 0,-5-4 0,-5 0 16,3-5-16,2-3 0,-3-4 15,-1-3-15,0-2 0,1-2 0,4 2 16,3 3-16,2 1 0</inkml:trace>
  <inkml:trace contextRef="#ctx0" brushRef="#br0" timeOffset="144558.109">21540 8113 0,'0'0'15,"0"0"-15,0 0 0,0 0 0,0 0 16,-14 29-16,14-29 16,-27 33-16,14-13 0,1 0 0,1 2 15,2-2-15,2-3 0,6 4 16,6-3-16,3-5 0,5-3 16,5-6-16,8-5 0,-1-2 15,1-1-15,9-6 0,1-5 16,-4 1-16,-2-1 0,3-6 15,-3-3-15,-7 2 0,-6 1 0,-5 2 16,-4 1-16,-6 5 0,-4 3 16,-10 3-16,-8 3 0,3 3 15,-2 1-15,-5 3 0,-4 2 16,3 2-16,0 2 0,0 2 16,4-1-16,5-1 0,2 0 15,4-3-15,3-1 0,1 0 0</inkml:trace>
  <inkml:trace contextRef="#ctx0" brushRef="#br0" timeOffset="144970.8259">22072 8075 0,'0'0'0,"0"0"0,0 0 16,-14 18-16,14-18 0,-17 25 15,4-5-15,-1 0 0,-2 3 0,-2 6 16,1 0-16,5-4 0,3-3 16,5-4-16,4-2 0,4-3 15,4-3-15,4-2 16,5-5-16,0-4 0,3-2 0,8-8 16,3-4-16,-1-1 0,1 1 0,2-5 15,3-2-15,-4-1 16,-4-1-16,3-3 0,-4 2 15,-6 5-15,-5 5 0,-4 2 16,-2 4-16,-4 2 0,-3 3 0,-5 6 16,-5 3-16,-1 4 0,0 3 15,-6 6-15,-2 6 16,2 0-16,0-2 0,3 2 0,1-1 16,5 0-16,2-3 0,6 1 15,5-5-15,0-5 0,4-5 16,6-3-16,3-3 0,-3 2 0,-4-2 15,-3 0-15</inkml:trace>
  <inkml:trace contextRef="#ctx0" brushRef="#br0" timeOffset="145254.7573">22680 8128 0,'0'0'0,"0"0"0,0 0 15,-17 30-15,8-14 0,-3 1 0,-2 2 16,-3 6-16,2-2 0,2-2 16,2-1-16,2-4 0,2-3 15,3-3-15,2-4 0,2-4 16,2-2-16,5-5 0,2-3 16,2-2-16,2-1 0,1-5 15,2-2-15,2-2 0,2-2 0,5-4 16,3 2-16,-4 5 15,-3 2-15,2 5 0,3 2 16,-2 5-16,0 2 0,0 7 0,1 4 16,-6-1-16,-2-2 0,-4 0 15</inkml:trace>
  <inkml:trace contextRef="#ctx0" brushRef="#br0" timeOffset="151754.1905">23515 7768 0,'0'0'0,"0"0"0,0 0 16,0 0-16,0 0 0,23 10 16,-23-10-16,24 11 0,-24-11 15,33 4-15,-7-4 0,0 1 16,-1-2-16,6-2 0,4-3 16,5-1-16,-4 1 0,8-4 15,-1-2-15,-5-1 0,-5-2 16,-6 0-16,-3-2 0,-8 2 15,-4 3-15,-7 1 0,-8 1 0,-5 3 16,-8 2-16,-6 4 0,-5 3 16,-4 6-16,-2 1 0,-6 4 15,-3-1-15,-4 8 0,4 3 16,1 1-16,2 2 0,5 1 16,7-1-16,3 3 0,6 1 15,9-5-15,8-3 0,11-6 16,10-6-16,1-2 0,3-2 0,9-1 15,6-4-15,3-3 0,2-4 16,8-4-16,-1-4 0,-12 5 16,-10 1-1,-7 2-15</inkml:trace>
  <inkml:trace contextRef="#ctx0" brushRef="#br0" timeOffset="151920.8766">24202 7657 0,'0'0'0,"0"0"15,0 0-15,0 0 0,12 18 16,-12-18-16,13 23 0,-7-7 16,1 2-16,-1 2 0,1 2 15,0 1-15,-1 2 0,4 3 16,1-3-16,1-4 0,0-3 0,-1-2 16,-2-3-16,-1-2 0</inkml:trace>
  <inkml:trace contextRef="#ctx0" brushRef="#br0" timeOffset="152121.5432">24482 7632 0,'0'0'0,"0"0"16,0 0-16,0 0 0,0 0 16,-36 13-16,15-4 15,-2 4-15,-2 1 0,-4 2 0,-2 4 16,-10 6-16,1 2 0,-2 5 15,4-2-15,8-4 0,7-4 16,10-4-16,8-3 0,1-4 16,1-1-16,1-2 0</inkml:trace>
  <inkml:trace contextRef="#ctx0" brushRef="#br0" timeOffset="152354.7912">24823 7634 0,'0'0'0,"0"0"16,0 0-16,-28 15 0,28-15 0,-39 18 16,16-4-16,-1 3 15,0 3-15,-4 5 0,0 1 16,6-1-16,4 1 0,4 0 16,6-2-16,10-5 0,8-5 0,7-3 15,5-3-15,4-2 0,4-4 16,4-3-16,3-3 0,-2 0 15,0-2-15,-2 1 0,-6 1 16,-7 1-16</inkml:trace>
  <inkml:trace contextRef="#ctx0" brushRef="#br0" timeOffset="152487.6643">25153 7765 0,'0'0'0,"0"0"0,0 0 16,0 0-16,0 0 0,0 0 15,0 0-15,-18 18 0,18-18 0,-12 21 16,12-21-16,-17 29 0,9-15 15,-2 0-15,0-1 0,1-1 16,2-2-16,2 0 0,-1-3 16,2 0-16</inkml:trace>
  <inkml:trace contextRef="#ctx0" brushRef="#br0" timeOffset="152657.0693">25204 7571 0,'0'0'0,"0"0"0,0 0 0,0 0 16,0 0-16,30 6 0,-30-6 15,24 12-15,-9-5 0,1-1 16,3-2-16,-2 1 0,-3-2 0,-1 1 16</inkml:trace>
  <inkml:trace contextRef="#ctx0" brushRef="#br0" timeOffset="152856.1985">25684 7566 0,'0'0'0,"0"0"0,0 0 16,-25 19-16,25-19 0,-35 26 15,11-8-15,0 3 0,1 0 16,-7 8-16,3 2 0,-2 5 0,5-3 16,7-4-16,6-4 0,7-6 15,6-3-15,6-4 0,4-3 16,4-1-16,4-4 0,1-2 15,0-4-15,-2-1 0,-3-3 16,-3 2-16,-2 1 0,-2 0 16</inkml:trace>
  <inkml:trace contextRef="#ctx0" brushRef="#br0" timeOffset="153006.5422">25362 7679 0,'0'0'0,"0"0"16,0 0-16,0 0 0,0 0 15,0 0-15,0 0 0,41-2 16,-41 2-16,48-2 0,-18 2 16,1 2-16,1-2 0,3 1 15,-5 0-15,-5-1 0</inkml:trace>
  <inkml:trace contextRef="#ctx0" brushRef="#br0" timeOffset="153371.5225">25633 7845 0,'0'0'0,"0"0"0,0 0 15,0 0-15,32 0 0,-32 0 16,33-2-16,-33 2 0,44-4 0,-18 1 16,1 0-16,1-2 0,1-1 15,5-3-15,-2-1 0,-5-1 16,-1 0-16,-4-1 0,-4-1 15,-3-1-15,-4 1 0,-5-1 16,-2 0-16,-5 3 0,-4 1 16,-6 2-16,-5 3 0,-2 1 15,-1 2-15,-3 3 0,-2 5 16,-7 5-16,1 2 0,4 3 0,4 1 16,2 3-16,2 0 0,6 2 15,3 0-15,5-3 0,4-2 16,9-4-16,6-2 0,6-2 15,5-3-15,7-4 0,6-3 16,-7 0-16,-5 1 0,-5-1 16</inkml:trace>
  <inkml:trace contextRef="#ctx0" brushRef="#br0" timeOffset="153921.4188">26376 7632 0,'0'0'0,"0"0"0,0 0 0,0 0 16,-18 17-16,18-17 0,-20 23 16,20-23-16,-23 28 0,12-11 15,0 1-15,1-3 0,0 1 0,1-2 16,1-1-16,2-2 16,0-2-16,2-4 0,1-1 15,3-4-15,0 0 0,3-6 0,2-2 16,3 0-16,1-2 0,2-2 15,2-2-15,4-4 0,-1-2 16,2 3-16,-1 0 0,0 4 16,-2 2-16,0 4 0,-3 2 15,0 3-15,0 1 0,-2 2 16,-1 3-16,-3 5 0,0 1 0,-3 2 16,-2 2-16,-2 1 0,-2 0 15,-2 2-15,0-1 0,-1-1 16,1-3-16,-1 0 0,1-1 15,-1-4-15,2-2 0,0 0 16,0-3-16,2-3 0,1-2 0,2-4 16,2-2-16,4 0 15,3-1-15,4-4 0,3-2 16,2-1-16,0 0 0,3 2 16,3 0-16,-2 0 0,0 1 0,1 2 15,-3 3-15,-3 3 0,-4 3 16,-2 3-16,-1 4 0,-4 2 15,-3 4-15,-1 1 0,-2 1 16,-2 4-16,-2 2 0,-1 1 16,-2 0-16,1-1 0,-1 0 0,1 3 15,0-2-15,2-4 16,2-3-16,1-3 0,0-1 16,0-2-16,0 0 0,0-1 0</inkml:trace>
  <inkml:trace contextRef="#ctx0" brushRef="#br0" timeOffset="154271.5068">26791 7804 0,'0'0'0,"0"0"16,0 0-16,0 0 0,32 0 16,-32 0-16,29 1 0,-29-1 15,35 0-15,-14-2 0,1-4 16,0 2-16,0 0 0,1-1 15,1-1-15,5-4 0,-4-2 16,-3 1-16,-3-3 0,-3 1 16,-3-3-16,-3 0 0,-3 1 15,-3 0-15,-4 0 0,-6 4 16,-4 3-16,-4 1 0,-3 3 0,-4 4 16,-3 2-16,-1 2 0,-2 3 15,-2 7-15,1 2 0,3 4 16,2 2-16,3 2 0,3 4 15,6-2-15,3-3 0,6 4 16,6-2-16,5-6 0,6-2 0,9-3 16,8-3-16,3-6 15,3-2-15,-10-2 0,-4 0 16,-7 0-16</inkml:trace>
  <inkml:trace contextRef="#ctx0" brushRef="#br0" timeOffset="154638.0445">27395 7661 0,'0'0'0,"0"0"0,0 0 15,-12 18-15,12-18 0,-17 24 16,6-7-16,-2 1 0,-1 0 0,-1 0 16,1 1-16,-2 1 15,1-4-15,4-2 0,1-4 0,3-3 16,0-4-16,3-5 0,0-4 15,4-3-15,1-2 0,5-2 16,2-1-16,3-2 0,1-2 0,2-2 16,3 1-16,-1-1 0,2 4 15,4-1-15,0 3 16,-1 6-16,-1 2 0,-2 4 16,0 2-16,-4 4 0,-1 2 0,-5 6 15,0 4-15,-2 1 0,-3 0 16,-2 5-16,-2 3 0,-1-1 15,-1-1-15,1-2 0,-1-3 16,1-3-16,0-2 0,0-3 16,2-4-16,3-3 0,1-3 0,-1 2 15,0-2-15,-1 0 0</inkml:trace>
  <inkml:trace contextRef="#ctx0" brushRef="#br0" timeOffset="154857.7276">27941 7518 0,'0'0'0,"0"0"0,0 0 16,0 0-16,-13 30 0,13-30 15,-24 33-15,9-12 0,-3 2 0,0 4 16,-2 2-16,0 8 0,6-5 16,6-3-16,6-5 0,6 0 15,6-4-15,4-4 0,4-6 16,3-2-16,2-3 0,-1-2 15,0-4-15,-3-3 0,-3-2 16,-2 0-16,-3 2 0,-3 0 0</inkml:trace>
  <inkml:trace contextRef="#ctx0" brushRef="#br0" timeOffset="155004.5293">27681 7677 0,'0'0'0,"0"0"16,0 0-16,36-6 0,-16 3 15,6 3-15,6 0 0,10 0 16,1-1-16,1 1 0,1 0 16,2-2-16,-10 2 0,-6-1 15</inkml:trace>
  <inkml:trace contextRef="#ctx0" brushRef="#br0" timeOffset="155704.177">23707 8499 0,'0'0'0,"0"0"0,0 0 16,0 0-16,0 0 0,-1-20 15,1 20-15,0 0 0,-9-19 16,4 12-16,-3-1 0,-1 0 16,1 0-16,-7 3 0,-2 1 15,-1 3-15,0 3 0,0-1 0,-2 1 16,0 2-16,0 1 0,-6 6 15,-2 2-15,4 2 0,3 1 16,2 1-16,4 3 0,1-1 16,3 0-16,3 2 0,2 1 15,4-6-15,3-1 0,10-4 16,8-3-16,2-7 0,1-4 16,5-4-16,5-5 0,-2-3 0,-1 1 15,-3-3-15,-2-1 16,3-3-16,-4 3 0,-3-1 15,-3 1-15,-3 5 0,-4 5 0,-3-1 16,0 2-16,-5 3 0,-2 4 16,-1 3-16,-1 5 0,-1 2 15,-1 1-15,3 0 0,1 3 16,2 1-16,2 2 0,4 5 16,5 1-16,-1-4 0,1-1 0,3-3 15,4-2-15,-4-3 0,-3-2 16,-3-1-16</inkml:trace>
  <inkml:trace contextRef="#ctx0" brushRef="#br0" timeOffset="156171.8197">24381 8391 0,'0'0'16,"0"0"-16,0 0 0,0 0 0,0 0 15,-22-17-15,22 17 16,-24-7-16,8 5 0,-5 2 0,-3 2 15,-2 2-15,-2 3 0,-10 5 16,0 4-16,0 0 0,2 3 16,-5 6-16,5 1 0,6-3 15,7-1-15,6 2 0,10-3 16,7-6-16,5 0 0,10-7 16,7-4-16,4-6 0,4-3 15,12-5-15,3-1 0,-5-2 0,-5-2 16,-1-3-16,-2-4 0,-4 3 15,-4 3-15,-1-2 0,-4 2 16,-7 6-16,-3 3 0,-4 3 16,-2 3-16,-3 3 0,-3 3 15,-6 7-15,-3 7 0,-1 2 16,-1 1-16,-5 7 0,-4 4 16,2 2-16,2 2 0,-2 6 15,0-3-15,4-3 0,1-5 0,-2 0 16,2-4-16,-1-7 0,1-6 15,0-4-15,0 0 0,-1-2 16,1-3-16,-2-1 0,1-2 16,-4-4-16,-3-3 0,5-4 15,0-5-15,8 2 0,2-3 16,6-5-16,5-4 0,-1 4 16,0 3-16,0 3 0</inkml:trace>
  <inkml:trace contextRef="#ctx0" brushRef="#br0" timeOffset="156354.9485">24587 8449 0,'0'0'0,"0"0"16,0 0-16,-4 23 0,4-23 0,-9 28 16,2-11-16,0 0 15,-1 0-15,-1 0 0,0-2 16,-1 4-16,1-3 0,4-3 15,2-2-15,-1-2 0,2-1 0,0-2 16</inkml:trace>
  <inkml:trace contextRef="#ctx0" brushRef="#br0" timeOffset="156491.2484">24611 8229 0,'0'0'0,"0"0"0,0 0 15,0 0-15,0 0 0,0 0 0,22 17 16,-22-17-16,24 12 0,-24-12 16,18 12-16,-18-12 0</inkml:trace>
  <inkml:trace contextRef="#ctx0" brushRef="#br0" timeOffset="156721.5015">25109 8249 0,'0'0'0,"0"0"0,0 0 16,-15 18-16,15-18 0,-24 28 0,6-6 16,1 1-16,-1 4 0,-4 7 15,0 3-15,3-5 0,3-2 16,4 4-16,5-5 0,6-6 16,4-3-16,5-6 0,4-3 15,3-4-15,4-3 0,1-3 16,2-4-16,-3 1 0,-3-1 0,-1 1 15,-4 1-15,-3 0 0</inkml:trace>
  <inkml:trace contextRef="#ctx0" brushRef="#br0" timeOffset="156871.2443">24813 8431 0,'0'0'0,"0"0"0,0 0 16,0 0-16,0 0 0,34-4 0,-34 4 15,41-3-15,-17 3 0,5 0 16,3 0-16,1 0 0,1 0 16,4 0-16,-7 0 0,-5 0 0</inkml:trace>
  <inkml:trace contextRef="#ctx0" brushRef="#br0" timeOffset="157305.91">25758 8418 0,'0'0'0,"0"0"16,0 0-16,0 0 0,0 0 0,-18-9 15,18 9-15,-23-8 16,23 8-16,-30-6 0,13 3 16,-3 1-16,-1 0 0,-2 1 15,-3 2-15,-6 2 0,3 2 0,-2 2 16,-1 3-16,3 3 0,3 4 15,-2 5-15,5 0 0,5 0 16,4 0-16,6-3 0,6 1 16,4-4-16,4 0 0,7-5 15,7-5-15,3-4 0,3-3 0,4-5 16,3-2-16,-3-3 16,-2 0-16,5-4 0,-1-1 15,-5-2-15,-1 0 0,-5 0 0,-3 0 16,-3 5-16,-3 3 0,-3 0 15,-4 0-15,0 3 0,-2 2 16,-3 5-16,0 0 0,-3 6 16,-2 2-16,0 3 0,-3 5 15,1 0-15,2 1 0,0 4 16,4 0-16,2-2 0,2-4 0,4 0 16,4-2-16,-2-3 15,-1-1-15,-2-2 0</inkml:trace>
  <inkml:trace contextRef="#ctx0" brushRef="#br0" timeOffset="157555.747">26172 8216 0,'0'0'15,"0"0"-15,0 0 0,-26 22 0,15-12 16,-4 6-16,-3 4 0,-4 8 15,0 0-15,3 0 0,2 2 16,3 3-16,4-4 0,7-4 16,5-2-16,5-5 0,4-4 15,1-2-15,1-2 0,0-5 16,2-4-16,0-2 0,2-2 16,-4 0-16,-2 0 0,-2 2 15</inkml:trace>
  <inkml:trace contextRef="#ctx0" brushRef="#br0" timeOffset="157704.3821">25839 8395 0,'0'0'0,"0"0"0,0 0 16,0 0-16,32-5 0,-32 5 16,42-6-16,-15 4 0,0 0 0,4 0 15,2-2-15,10 1 0,0 2 16,1-1-16,-8 1 0,-8-1 15</inkml:trace>
  <inkml:trace contextRef="#ctx0" brushRef="#br0" timeOffset="157887.5619">26439 8356 0,'0'0'0,"0"0"15,0 0-15,0 0 0,-19 26 0,19-26 16,-23 28-16,9-11 0,-1 3 15,-1 0-15,1 1 16,-3 5-16,3-2 0,2-4 0,4-3 16,1-2-16,2-4 0,1-2 15,0-1-15,2-2 0</inkml:trace>
  <inkml:trace contextRef="#ctx0" brushRef="#br0" timeOffset="158055.6579">26397 8158 0,'0'0'0,"0"0"0,0 0 15,0 0-15,0 0 0,28 18 16,-28-18-16,24 16 0,-24-16 0,24 14 16,-14-9-16,-1 0 0</inkml:trace>
  <inkml:trace contextRef="#ctx0" brushRef="#br0" timeOffset="158358.8259">26688 8432 0,'0'0'0,"0"0"0,0 0 16,-21 21-16,9-9 0,-2 2 16,-3 5-16,-2 5 0,0 0 15,5-3-15,2 0 0,8-3 0,4-4 16,9-3-16,6-2 15,5-4-15,3-5 0,10-5 16,5-4-16,-4-2 0,-2-1 0,-2 1 16,-3-1-16,1-5 0,-6 0 15,-9-5-15,-6-2 0,-6 0 16,-3 3-16,-8 1 0,-7 4 16,-3 1-16,-3 2 0,-4 3 15,-3 4-15,-2 0 0,-1 3 0,2 3 16,1 3-16,5 1 0,4 2 15,3 3-15,4 4 0,3-4 16,2-2-16,3-1 0</inkml:trace>
  <inkml:trace contextRef="#ctx0" brushRef="#br0" timeOffset="158723.8556">27236 8329 0,'0'0'0,"0"0"0,0 0 15,-16 16-15,16-16 0,-21 23 16,5-6-16,0 0 0,-1 1 16,-1 4-16,1-1 0,4-3 15,1-2-15,2-3 0,2-1 16,1-3-16,3-3 0,2-4 0,2-2 15,4-4-15,1 1 0,3-6 16,3-3-16,3 0 0,0-2 16,4-4-16,3-2 0,2-1 15,2 3-15,6-1 0,-1 4 16,-5 3-16,-3 0 0,0 4 16,0 2-16,-4 3 0,-3 1 0,-4 6 15,-4 6-15,-5 4 0,-3 3 16,-6 5-16,-2 4 0,-4 0 15,-1 0-15,3-5 0,2-4 16,2-3-16</inkml:trace>
  <inkml:trace contextRef="#ctx0" brushRef="#br0" timeOffset="197122.0336">3745 12967 0,'0'0'16,"0"0"-16,0 0 0,29-1 0,-29 1 15,26-1-15,-10 0 0,2 1 16,4-1-16,0 1 0,5 1 16,6-1-16,0 0 0,7 0 15,3 0-15,9 0 0,-2-1 0,4-1 16,4 0-16,8-1 16,-6 0-16,6 1 0,4-2 15,6 2-15,-3 1 0,2-1 16,2 0-16,7-2 0,-8-2 0,37 2 15,-9 3-15,-11 0 0,-11 0 0,6 2 16,4 0-16,-10-1 16,-6-1-16,5-1 15,8 1-15,-8-2 0,-4 0 0,4 2 16,6 0-16,-10 1 0,-5 1 0,8-1 16,7 1-16,-5-1 0,-8-1 15,9 3-15,9 3 16,-12-4-16,-5-1 0,10-4 0,7-2 15,-10 5-15,-4 4 0,9-5 16,3-2-16,-5 3 0,-5 1 16,5-2-16,5-2 0,-5 0 15,-4 0-15,8 1 0,2 2 16,-5 0-16,-6 0 0,7 0 16,6-1-16,-11 3 0,-6 1 15,5-3-15,7-3 0,-6 4 0,-6 2 16,6-2-16,5-2 0,-11 0 15,-6 2-15,3 2 0,2-2 16,-4 1-16,-2 0 0,-1 2 16,0-1-16,-12-1 0,-9 0 0,6-1 15,5 0-15,-9 0 16,-5-1-16,-2 1 0,-1 0 16,-7 1-16,-4 1 0,-1-2 15,-2-3-15,-5 2 0,-3 0 0,-9 1 16,-6 1-16,-3 1 0,-3 2 15,-9-4-15,-5-2 0,-1-2 16,-4 1-16,8 0 0,3 2 16,2-1-16</inkml:trace>
  <inkml:trace contextRef="#ctx0" brushRef="#br0" timeOffset="197589.1476">6987 11969 0,'0'0'0,"0"0"16,0 0-16,0 0 0,0 0 0,0 0 15,0 0-15,0 34 16,0-34-16,-1 36 0,0-10 0,1 5 15,0 1-15,-1 7 0,0 4 16,0 11-16,0 0 0,-1 10 16,0-1-16,1 4 0,0-6 0,1 3 15,-3-5-15,3-12 16,0-9-16,0-7 0,0-3 16,0-7-16,0-4 0,0-8 15,3-5-15,-2-6 0,3-4 0,2-14 16,3-11-16,-2 11 0,-2 4 15,0 2-15</inkml:trace>
  <inkml:trace contextRef="#ctx0" brushRef="#br0" timeOffset="197972.7395">7373 12005 0,'0'0'0,"11"-1"16,9-3-16,4 0 0,5-1 0,22 0 15,23-3-15,6 1 0,5-2 16,31 0-16,10-1 0,13 1 16,5 1-16,65-2 0,-10 1 15,-16 0-15,-11-2 0,4 5 16,3 3-16,-36 2 0,-24 3 0,-2 4 16,0 2-16,-10 3 15,-7 2-15,-11 3 0,-8 4 0,-21-2 16,-13-2-16,-2 7 0,0 3 15,-13 0-15,-8 0 0,-9 5 16,-7 3-16,-2 4 0,-2 5 16,-2 3-16,-4 3 0,-1-1 15,0-1-15,-4 11 0,-1 7 16,2-11-16,0-5 0,3-1 16,1 2-16,2-5 0,1-4 0,2-6 15,2-4-15,-2-6 0,0-5 16,-4-2-16,-2-2 0,1-6 15,-1-3-15,2-2 0</inkml:trace>
  <inkml:trace contextRef="#ctx0" brushRef="#br0" timeOffset="198308.1">8037 13008 0,'0'0'0,"0"0"0,0 0 16,0 28-16,0-28 0,-6 30 0,3-8 16,-1 1-16,-1 0 0,1 1 15,1 0-15,-4 3 0,4-2 0,-1-4 16,2-4-16,0-6 0,1-3 16,0 0-16,0-3 15,-1 0-15</inkml:trace>
  <inkml:trace contextRef="#ctx0" brushRef="#br0" timeOffset="198472.604">8154 13027 0,'0'0'0,"0"0"16,0 0-16,-2 26 0,2-26 0,-8 31 16,3-12-16,2 0 0,0 1 15,2 0-15,-3 0 0,4 1 16,4-5-16,-3-3 15,0-1-15,0-3 0</inkml:trace>
  <inkml:trace contextRef="#ctx0" brushRef="#br0" timeOffset="198722.8128">8600 12897 0,'0'0'0,"0"0"0,0 0 16,0 0-16,0 0 0,-20 21 15,20-21-15,-28 22 0,28-22 0,-28 22 16,15-10-16,0 0 0,2-1 16,2-1-16,2-3 15,4 1-15,3 0 0,3-2 16,4-1-16,4-1 0,2-1 0,4-1 16,1 0-16,8-1 15,-1-1-15,-1 0 0,0-2 0,-5 1 16,-1-1-16,-4 1 15,-2-1-15,-2 1 16</inkml:trace>
  <inkml:trace contextRef="#ctx0" brushRef="#br0" timeOffset="198872.9662">8419 13200 0,'0'0'0,"0"0"15,0 0-15,29 5 0,-29-5 0,32 3 16,-12-2-16,2 1 0,1-2 15,7 0-15,0-1 16,-4-1-16,-3 0 0,-4 0 0,-2 1 16,-4 0-16</inkml:trace>
  <inkml:trace contextRef="#ctx0" brushRef="#br0" timeOffset="199093.1251">7980 13348 0,'0'0'0,"0"0"0,0 0 0,6 26 16,-6-26-16,9 27 0,-1-10 16,1 1-16,2 0 0,1 0 15,1 0-15,3 1 0,1-3 0,0-5 16,-1-3-16,-2-1 0,-3-1 15,-1-2-15</inkml:trace>
  <inkml:trace contextRef="#ctx0" brushRef="#br0" timeOffset="199339.5857">8037 13423 0,'0'0'0,"0"0"15,0 0-15,25-5 0,-25 5 0,36-5 16,-10 1-16,7-1 0,3-2 0,20 0 15,4 0 1,0-1-16,-1 1 0,10 0 0,6 0 16,-9 4-16,-7 2 0,-1 4 15,-12 2 1,-16 6-16,-12 4 0,-12-4 0,-7 0 16,-16 5-16,-10 4 0,-5-4 15,-4-1-15,-12 1 0,-5-2 16,14-3-16,9-3 0,8-1 15</inkml:trace>
  <inkml:trace contextRef="#ctx0" brushRef="#br0" timeOffset="199489.0113">8278 13381 0,'0'0'0,"0"0"16,0 0-16,0 0 0,0 0 0,10 21 15,-10-21-15,5 28 16,-5-28-16,4 35 0,-3-13 15,1-2-15,1 0 0,-1 0 16,0-2-16,-1-4 0</inkml:trace>
  <inkml:trace contextRef="#ctx0" brushRef="#br0" timeOffset="199655.5335">8443 13416 0,'0'0'16,"0"0"-16,0 0 0,0 0 15,-3 24-15,3-24 16,-5 30-16,2-12 0,-2 1 0,1 1 16,-1-2-16,1 1 0,-2 0 15,-2 2-15,-1-1 0,-1-4 16,3-2-16,2-3 0</inkml:trace>
  <inkml:trace contextRef="#ctx0" brushRef="#br0" timeOffset="199872.5171">8002 13696 0,'0'0'0,"0"0"16,32-2-16,-4-2 0,9-2 16,10-1-16,2-1 0,19-2 15,8-1-15,8-3 0,-7 2 0,9-2 16,-3 2-16,-15 2 0,-11 3 15,5-4-15,-4-2 16,-13 4-16,-11 2 0,2-2 0,-11 5 16,-7-1-16</inkml:trace>
  <inkml:trace contextRef="#ctx0" brushRef="#br0" timeOffset="200088.8341">9242 12812 0,'0'0'0,"0"0"15,0 0-15,0 0 0,18 27 0,-18-27 16,8 28-16,-5-11 0,-2 2 0,-1 2 16,0 3-16,-1 0 15,-1-2-15,0 3 0,-1-3 16,2-3-16,1-1 0,0-4 15,0-1-15,0-3 0</inkml:trace>
  <inkml:trace contextRef="#ctx0" brushRef="#br0" timeOffset="200272.7216">9219 13024 0,'0'0'0,"0"0"0,0 0 15,0 0-15,33-6 0,-33 6 16,36-6-16,-16 3 0,0 1 0,3-1 15,2 1-15,5-2 0,-3 1 16,-4 0-16,-1 0 16,-6 0-16,0 0 0,-7 2 0,-5 1 15,-1-1-15,1 0 0,-2 1 16</inkml:trace>
  <inkml:trace contextRef="#ctx0" brushRef="#br0" timeOffset="200422.6459">9188 13186 0,'0'0'16,"0"0"-16,21-3 0,-5 0 0,3 1 16,12-2-16,4 0 0,2-2 15,0-1-15,9-3 16,-1 1-16,-6 1 0,-5 1 0,-1 0 16,-7 2-16,-6 1 0</inkml:trace>
  <inkml:trace contextRef="#ctx0" brushRef="#br0" timeOffset="200639.2666">9394 13227 0,'0'0'0,"0"0"0,0 0 16,3 27-16,-3-27 0,4 30 15,-3-10-15,0 1 0,0-1 16,0 3-16,0-2 0,0-3 15,0-3-15,-1-2 0,-1-2 16,-1-5-16,0-1 0,-5-5 16,-2-7-16,2 2 0,0 1 15,2 0-15</inkml:trace>
  <inkml:trace contextRef="#ctx0" brushRef="#br0" timeOffset="200772.2945">9274 13260 0,'0'0'16,"0"0"-16,0 0 0,0 0 0,0 0 15,-10 23-15,10-23 0,-9 24 16,9-24-16,-10 31 16,6-15-16,-3-1 0,2-2 0,0-2 15,3-2-15,0-2 0,1 0 0,-1-1 16</inkml:trace>
  <inkml:trace contextRef="#ctx0" brushRef="#br0" timeOffset="200911.7773">9535 13319 0,'0'0'0,"0"0"0,0 0 0,0 0 16,0 0-16,20 11 0,-20-11 15,14 8-15,-6-6 0,2-1 16,0-1-16,-1 0 0,-2 0 0,0 0 16</inkml:trace>
  <inkml:trace contextRef="#ctx0" brushRef="#br0" timeOffset="201172.3458">9717 13115 0,'0'0'0,"0"0"0,0 0 16,0 0-16,38-5 0,-38 5 16,33-9-16,-16 4 0,3 0 0,1 0 15,1 1-15,-2-1 0,-1-1 16,1 1-16,-3 4 15,-3 0-15,-1-4 0,-5 5 0,-2 1 16,-6 3-16,-4 2 0,-5 4 16,-3 3-16,-6 6 0,-1 3 15,-4 3-15,-3 2 0,-1-3 16,3-2-16,-7 0 0,1-3 16,6-4-16,4-2 0,5-3 0</inkml:trace>
  <inkml:trace contextRef="#ctx0" brushRef="#br0" timeOffset="201359.2862">9605 13158 0,'0'0'0,"0"0"15,0 0-15,25 6 0,-25-6 0,33 9 16,-10-2 0,4 2-16,2 0 0,-1 1 15,-2-2-15,10 4 0,-1 1 16,-3-2-16,-3-1 0,0-1 15,-3-2-15,-4-2 0,-3-2 0,-5 0 16,-2-1-16,-2 0 0</inkml:trace>
  <inkml:trace contextRef="#ctx0" brushRef="#br0" timeOffset="201591.8621">9567 13362 0,'0'0'0,"0"0"16,0 0-16,6 22 0,-6-22 0,4 30 16,-1-7-16,1 0 0,-1 0 15,1 12-15,2 2 0,-1-1 16,0-2-16,1 3 0,1-4 16,0-6-16,0-4 0,1-4 15,-1-4-15,-2-5 0,1-4 0,-2-1 16,-1 0-16,0-2 15</inkml:trace>
  <inkml:trace contextRef="#ctx0" brushRef="#br0" timeOffset="201889.6229">9671 13397 0,'0'0'0,"0"0"0,0 0 15,25-3-15,-12 0 0,4 1 16,4-2-16,0 1 0,0 1 0,10 1 15,2 2 1,-4 1-16,-1 1 0,-4 3 0,-2 3 16,-1-1-16,-1 3 0,1 11 15,-2 5 1,-7-3-16,-2 4 0,-2 3 0,-3-2 16,-2 2-16,0-1 0,-2-3 15,0-3-15,-1-1 0,-1-4 16,-2-4-16,1-3 0,-2-2 15,-2-3-15,0-5 0,-1-2 0,-4-1 16,-3 0-16,1-4 16,-2-2-16,-6-8 0,-1-5 15,5 3-15,2 4 0,3 2 0</inkml:trace>
  <inkml:trace contextRef="#ctx0" brushRef="#br0" timeOffset="202063.0615">9638 13510 0,'0'0'0,"0"0"0,0 0 15,0 0-15,0 0 0,32-2 16,-32 2-16,29 0 0,-29 0 0,40 0 16,-18 0-16,0-1 0,1-1 15,3 1 1,0 1-16,-3-2 16,-2-1-16,0 0 0,-4 1 0,-3 1 15,-2 0-15,-2 0 0</inkml:trace>
  <inkml:trace contextRef="#ctx0" brushRef="#br0" timeOffset="202223.1184">9719 13599 0,'0'0'0,"0"0"16,0 0-16,0 0 0,30 6 0,-30-6 16,31 4-16,-31-4 0,34 3 0,-14-2 15,2 0-15,-1 1 16,-1 0-16,2-2 0,-3-1 15,-4 0-15,-2 0 0,-2 1 0</inkml:trace>
  <inkml:trace contextRef="#ctx0" brushRef="#br0" timeOffset="202375.7315">9738 13753 0,'0'0'0,"0"0"0,0 0 16,0 0-16,32 4 0,-32-4 15,39-5-15,-15 2 0,1-1 16,4-3-16,3-2 16,3-2-16,-5 2 0,-5 2 0</inkml:trace>
  <inkml:trace contextRef="#ctx0" brushRef="#br0" timeOffset="202503.3962">10527 13751 0,'0'0'16,"0"0"-16,0 0 0,0 0 0,0 0 15,0 0-15</inkml:trace>
  <inkml:trace contextRef="#ctx0" brushRef="#br0" timeOffset="211418.1787">3559 12465 0,'0'3'0,"0"-1"16,0-2-16,0 4 0</inkml:trace>
  <inkml:trace contextRef="#ctx0" brushRef="#br0" timeOffset="219290.122">11386 13002 0,'0'0'15,"0"0"-15,0 0 0,0 0 0,0 0 16,0 0-16,0 0 0,0 0 16,18 17-16,-18-17 15,2 31-15,-2-31 0,0 36 16,-1-14-16,-1 3 0,-2-1 0,1 0 15,0 7-15,-1 1 16,1-1-16,0-5 0,0 6 0,-1-2 16,2-6-16,1-3 0,1-4 15,0-4 1,0-2-16</inkml:trace>
  <inkml:trace contextRef="#ctx0" brushRef="#br0" timeOffset="219756.53">11946 13232 0,'0'0'0,"0"0"16,0 0-16,11-17 0,-7 10 0,-2 0 16,0-3-16,-1-1 0,-1-1 15,-2-1-15,-1-1 16,-3 0-16,-2-1 0,-5-1 15,-2 2-15,-2 3 0,1 2 0,-2 2 16,-2 2-16,-2 1 0,-2 1 16,2 4-16,1 3 0,1 4 15,1 3-15,3 3 0,0 2 16,2 3-16,3-1 0,5-1 16,5-1-16,3-1 0,4-1 0,7-1 15,7 0 1,-1-5-16,3-2 0,2-1 15,-1-2-15,2-1 0,0-5 16,-4 0-16,-2-1 0,-3-2 0,0-3 16,-4 3-16,-4 2 0,0 1 15,-1 0-15,-2 0 0,0-2 16,-5 5-16,0 0 0,0 4 16,-1-2-16,-3 5 0,0 3 15,0 2-15,-2 3 0,-1 1 16,0 4-16,-1 1 0,0 0 0,2 1 15,-1 2-15,1-4 0,2-1 16,0 2-16,0-2 16,3-1-16,0-4 0,1-2 0,0-2 15,0-2-15</inkml:trace>
  <inkml:trace contextRef="#ctx0" brushRef="#br0" timeOffset="220139.6198">12183 13079 0,'0'0'0,"0"0"0,0 0 0,0 0 16,27-6-16,-27 6 0,0 0 15,27 2-15,-17-4 0,1 1 16,1 1-16,0 0 0,1 1 15,1 1-15,1-1 0,0 1 16,-2 1-16,-1 0 0,0 1 16,-1 1-16,0 0 0,-1 2 15,-1-1-15,-2 2 0,-2 1 0,-2 0 16,0 2-16,-2 0 0,-1 0 16,-2 2-16,-4 0 0,-1 0 15,0 1-15,-4 3 0,-1-2 16,-1 1-16,1 0 15,-1 0-15,0 0 0,1-2 0,1-1 16,0-2-16,-1-2 0,0 2 0,4-1 16,0-1-16,1-1 15,2-2-15</inkml:trace>
  <inkml:trace contextRef="#ctx0" brushRef="#br0" timeOffset="220474.2233">12626 13205 0,'0'0'0,"0"0"0,0 0 16,0 0-16,0 0 0,0 0 0,0 0 16,-14 26-16,14-26 0,-16 21 15,16-21-15,-17 24 0,10-10 16,3 1-16,2 0 0,3 0 15,3 1-15,3-2 0,1-2 16,2-1-16,1-1 0,3-3 16,4-1-16,4-2 15,-1-1-15,-3-5 0,-1-1 0,-3-5 16,-1-1-16,-3-4 16,-2-2-16,-6-3 15,-5-1-15,-5 2 0,-3 0 0,-12-1 16,-8 2-16,-3 4 0,-2 2 0,6 3 15,6 1-15,4 0 0</inkml:trace>
  <inkml:trace contextRef="#ctx0" brushRef="#br0" timeOffset="221222.8872">11321 13821 0,'0'0'16,"0"0"-16,0 0 0,-25-15 0,25 15 15,-22-20-15,8 5 0,1-1 16,0 0-16,-6-9 0,1-3 16,-1-1-16,1 0 0,-2-11 15,3-3-15,-1 2 0,2 2 0,0-10 16,4-1-16,2 3 15,2 4-15,3-2 0,1-2 16,3 5-16,4 5 0,5-10 16,7 0-16,3 6 0,3 5 0,7-1 15,4-1-15,4 5 0,4 0 16,17 2-16,10 5 0,-1 6 16,0 4-16,11 2 0,8 3 15,32 3-15,-13 6 0,2 12 16,2 6-16,-15 0 0,-9 1 0,4 9 15,2 7-15,-9 2 16,-7 1-16,1 5 0,0 3 16,-10-3-16,-7-1 0,-6 4 0,-4 2 15,-3 0-15,-5 0 16,-9-1-16,-5 1 0,-12-6 0,-8-6 16,-4 1-16,-4 1 0,-3-2 15,-3-2-15,-7 0 0,-6 0 16,-7-4-16,-4-1 0,-3 2 15,-1 2-15,-5 0 0,-2-1 0,-7-5 16,-3-4-16,3-4 0,1-1 16,-4-1-16,-2 0 0,4 0 15,4-1-15,-6-3 16,-4-1-16,2-2 0,-1-1 0,1-6 16,0-4-16,2-4 0,0-2 15,-9-4-15,-7-3 0,-1-3 16,-1-3-16,-8 4 0,-6 2 15,26 4-15,20 5 0,11 2 16</inkml:trace>
  <inkml:trace contextRef="#ctx0" brushRef="#br0" timeOffset="224293.5547">13826 12963 0,'0'0'0,"0"0"0,0 0 0,0 0 16,0 0-16,0 30 0,0-30 16,-7 29-16,3-10 0,-2 4 15,1 3-15,-1-1 0,1 1 0,-3 11 16,0 3-16,1-2 15,0 0-15,-1 4 0,2-4 16,0-5-16,2-5 0,1-2 0,0-1 16,0-5-16,-1-4 0,1-3 15,3-1-15,0-2 0,1-3 16,2-5-16,0-5 16,-1 1-16,0 1 0,-2 1 0</inkml:trace>
  <inkml:trace contextRef="#ctx0" brushRef="#br0" timeOffset="224689.5721">14190 13218 0,'0'0'0,"0"0"16,0 0-16,0 0 0,0 0 0,0 0 15,-12 21-15,12-21 0,0 0 16,-18 30-16,18-30 0,-14 27 15,7-12-15,2 0 0,1 2 16,2-2-16,2 1 0,3-1 0,3-2 16,3 0-16,2-2 0,2-3 15,1-1-15,7-2 0,2 0 16,0-3-16,2-2 0,-2-2 16,-2-1-16,0-3 15,-1-5-15,-2-2 0,0-3 0,1-4 16,-5 0-16,-4 2 0,-3 2 15,-5-2-15,-4-1 0,-3 1 16,-3 1-16,-1 1 0,-5 0 16,-1 4-16,-3 3 0,-3 0 15,-2 1-15,2 3 0,2 2 16,1 2-16,-2 2 0,2 2 16,4 2-16,4-1 0,3-2 15,2 0-15,0 0 0,2 0 16</inkml:trace>
  <inkml:trace contextRef="#ctx0" brushRef="#br0" timeOffset="225094.2458">14762 13307 0,'0'0'0,"0"0"0,0 0 0,0 0 16,0 0-16,0 0 0,0 0 15,0 0-15,-18-16 0,18 16 16,0 0-16,-26 9 0,26-9 16,-21 11-16,21-11 0,-21 20 15,12-7-15,2 0 0,2 2 16,2-2-16,3-1 0,2 0 16,3 1-16,3-2 0,3-2 15,1-1-15,3-1 0,6 1 0,1-1 16,1-3-16,0-3 0,-1 0 15,0-1-15,1-3 16,1-3-16,-2-5 16,-2-2-16,-4 0 0,-4 0 0,-1-5 15,-3 0-15,-5 0 0,-2 2 16,-9-1-16,-6 0 0,1 2 16,-1 4-16,-3 0 0,-4 0 15,1 2-15,1 1 0,1 2 16,0 3-16,3 1 0,1 0 0,4 1 15,2-1-15,1 1 0</inkml:trace>
  <inkml:trace contextRef="#ctx0" brushRef="#br0" timeOffset="225527.9326">15312 13288 0,'0'0'0,"0"0"15,0 0-15,0 0 0,0 0 16,0 0-16,0 0 0,-14 19 16,14-19-16,0 0 0,-19 23 15,19-23-15,-11 25 0,5-11 16,1 1-16,1-2 0,0-1 0,3 0 15,1-1-15,2-1 16,4-1-16,2-1 0,3 1 16,0-3-16,1-1 0,1-2 0,1-2 15,2 0-15,0-1 0,6-2 16,0-3 0,-1-1-16,-2-3 0,-2-2 0,-3-3 15,-2 0-15,-2 0 0,-3-1 16,-2 0-16,-3 0 0,-3 0 0,-7 0 15,-5 2-15,-1 0 0,-3 1 16,-1 0-16,-3 1 0,-8 1 16,-2 3-16,0 4 0,0 3 15,7 0-15,4 0 0,4 0 16</inkml:trace>
  <inkml:trace contextRef="#ctx0" brushRef="#br0" timeOffset="226058.8786">13749 13940 0,'0'0'0,"0"0"0,0 0 0,24-2 16,-24 2-16,33-1 0,-10 0 15,3-1-15,1 1 0,12 0 0,2 0 16,0-1-16,1-1 0,16-1 16,3 1-16,-3 2 0,-3 1 15,14 0-15,4-2 0,3 1 16,-8-1-16,11 0 0,-1-1 16,-11 3-16,-8 1 0,22 2 15,-7 1-15,-35-2 0,-3-1 0,17 1 16,-6-1-16,-12 0 15,-10 2-15,-4-2 0,-1-1 16,-13 0-16,0 0 0,-2 0 0,-3 0 16,-2 0-16,0 0 0,-2 2 15,-4-4-15,-2-1 0,-3-2 16,-3 1-16,-4 1 0,6 0 16,2 2-16,3 0 0</inkml:trace>
  <inkml:trace contextRef="#ctx0" brushRef="#br0" timeOffset="236612.7396">7363 16149 0,'0'0'0,"0"0"0,0 0 16,0 0-16,0 0 0,0 0 15,-25-11-15,25 11 0,-29 3 16,9 0-16,-3 1 0,-2 2 15,-3-1-15,-4 2 0,-3 2 16,-13 1-16,-2 1 0,-18 3 0,-3 1 16,-1-2-16,1 1 0,-13 9 15,1 4-15,-4 3 0,9-3 16,-4 10-16,8 3 0,7 0 16,7 2-16,-20 26 15,12 1-15,23-12 0,12-8 0,12-2 16,5-3-16,7 1 0,6 0 15,12-6-15,10-2 0,-1 5 16,6 5-16,2-7 0,4-4 16,14-4-16,8-2 0,8 3 15,6 2-15,4-4 0,0-5 0,10 1 16,6 0-16,5-2 0,1-2 16,17-1-16,11-1 15,-11 0-15,-6-1 0,10 1 0,10 1 16,2-4-16,2-1 0,10-2 15,7 1-15,-7-5 0,-6-1 16,8 3-16,4 5 0,1 1 16,-1 0-16,2-4 0,0-1 15,-5-7-15,-3-5 0,4 0 16,2-1-16,-3 2 0,-3 2 0,1-2 16,2-1-16,-7-1 0,-3-2 15,5-2-15,3-1 0,-5-1 16,-2 0-16,3-3 0,1-2 15,-6-2-15,-4 0 0,3 4 16,3 4-16,-1 0 0,0-1 16,-2-2-16,-2-2 0,-7 1 15,-6 1-15,0 0 0,-1 0 16,-7-3-16,-5-2 0,-2-1 16,-1-2-16,-11-2 0,-6-3 0,-8-4 15,-3-3-15,-5 4 0,-3 4 16,-10-6-16,-7-2 0,-5-3 15,-4-4-15,-10-2 0,-6-1 16,-10-2-16,-7-1 0,-5-2 16,-5-1-16,-5-2 0,-2 0 0,-15-1 15,-9 0-15,-4 4 0,-2 6 16,-10-7-16,-7-2 16,-11 0-16,-7 1 0,-16-8 15,-10-6-15,-2 12 0,-2 9 0,-11-1 16,-8-1-16,-8-3 0,-4-1 15,-17 0-15,-9-1 0,1 9 16,1 4-16,-15 2 0,-10-1 16,5 6-16,2 3 0,-17 7 15,-14 5-15,6 0 0,6 1 16,-11 4-16,-7 2 0,9 5 16,3 6-16,-10 1 0,-7 3 15,13 2-15,8 2 0,-1 3 16,-3 3-16,6 4 0,5 1 0,-5 3 15,-3 1-15,11 7 0,8 4 16,57-14-16,41-8 0,27-7 16</inkml:trace>
  <inkml:trace contextRef="#ctx0" brushRef="#br0" timeOffset="247560.5564">18160 15014 0,'0'0'0,"0"0"0,0 0 15,0 0-15,0 0 0,-25 10 0,25-10 0,-27 8 16,8 0-16,-3 0 0,-2 1 16,-4 2-16,-1 0 15,-13 5-15,-4 1 0,0 0 0,-1 0 16,-23 11-1,-8 5-15,-1 3 16,-2 2-16,-2 2 0,12-4 0,-9 5 16,-3 5-16,7 0 0,7 0 0,-27 22 15,7-3-15,22-13 16,15-9-16,18-1 0,11 2 16,5-5-16,4-1 0,9 8 15,7 4 1,8-8-16,7-6 0,-2-11 0,2-7 0,17 7 15,12 5-15,0-7 0,-1-7 16,13-2-16,9-3 16,-2-1-16,-1 1 0,11-1 15,9 0-15,-4-5 0,-3-2 0,15-2 16,13 2-16,-6-3 16,-3 0-16,12 2 0,9 2 15,-13-1-15,-9-2 0,21 2 16,16 1-16,-17-1 0,-10-2 0,15 2 15,11 1-15,-16-1 0,-11-1 16,18-1-16,13 0 0,-16 0 16,-10 0-16,18 1 0,12 2 15,-18-2-15,-11-2 0,17-1 16,12-2-16,-17 3 0,-11 2 0,18-2 16,11-1-16,-16-3 0,-13-2 15,17 0-15,12-1 0,-11 3 16,-8 2-16,16 0 0,12 2 15,-17-2-15,-12-2 0,22-1 16,12-2-16,-20 4 0,-12 3 0,20-2 16,14-2-16,-18 3 0,-12 3 15,17-3-15,13-2 16,-22 2-16,-15 0 0,17 0 0,9 0 16,-13-3-16,-12-1 0,14 1 15,11 0-15,-17 3 0,-13-1 0,14 0 16,11-2-16,-17 0 15,-12 2-15,13-4 0,7-2 16,-21-5-16,-15-3 0,11-5 0,7-2 16,-10 1-16,-9 3 0,5 1 15,1 1-15,-15 1 16,-10 1-16,12-7 16,9-3-16,-15 0 0,-9 2 0,-8 5 15,-6 2-15,-7 1 0,-6-4 0,-9 1 16,-8 0-16,-6-3 0,-3-1 15,-9-2-15,-6 0 0,-6 0 16,-6 1-16,-7-3 0,-7-2 16,-9 3-16,-6 3 0,-9-5 15,-4-3-15,-1 1 0,1 0 0,-14 1 16,-9 1-16,-8 0 0,-4 0 16,-7-1-16,-5-1 0,-7 2 15,-3 1-15,-10 0 0,-5-1 16,-5 1-16,-2 3 0,-26-2 15,-17-2-15,12 4 0,8 0 16,-7 0-16,-5-1 0,-4 2 16,-3 3-16,-15 5 0,-10 3 15,0-1-15,1 0 0,-59 2 16,-43 0 0,-7 9-16,-6 7 0,80 2 0,55 3 0,-33 6 15,-25 4-15,21-5 16,13-1-16,-29 8 0,-20 5 15,32-1-15,22-1 0,-25 0 16,-16-1-16,26 5 0,21 4 16,-27 1-16,-19 3 0,33-6 15,23-4-15,-23 7 0,-15 5 16,35-2-16,25-1 0,48-12 16,34-8-16,23-5 0</inkml:trace>
</inkml:ink>
</file>

<file path=ppt/ink/ink15.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0-24T03:25:17.372"/>
    </inkml:context>
    <inkml:brush xml:id="br0">
      <inkml:brushProperty name="width" value="0.05292" units="cm"/>
      <inkml:brushProperty name="height" value="0.05292" units="cm"/>
      <inkml:brushProperty name="color" value="#FF0000"/>
    </inkml:brush>
  </inkml:definitions>
  <inkml:trace contextRef="#ctx0" brushRef="#br0">3474 5659 0,'0'0'0,"0"0"0,0 0 15,-12 19-15,12-19 0,-17 21 16,2-5-16,-4 2 0,-3 4 0,-7 9 16,-3 1-16,-2 2 0,-1 0 15,-9 7-15,0-1 0,3-5 16,2-3-16,3-2 0,9-7 16,5-4-16</inkml:trace>
  <inkml:trace contextRef="#ctx0" brushRef="#br0" timeOffset="187.6584">3060 6107 0,'0'0'0,"0"0"0,0 0 16,14 24-16,-8-9 0,2 5 16,-1 6-16,2 8 0,1 1 15,3-1-15,-4 0 0,4 3 16,-1-3-16,-1-3 0,-2-3 15,-3-4-15,0-4 0,-3-3 16,0-3-16,-1-2 0</inkml:trace>
  <inkml:trace contextRef="#ctx0" brushRef="#br0" timeOffset="453.9915">3247 6085 0,'0'0'0,"0"0"0,18-8 0,-4 2 0,3-1 15,10-1-15,4 1 16,-2 1-16,3 2 0,1 0 16,3 3-16,5 3 0,-1 4 0,-2 4 15,-3 4-15,-3 2 0,-2 5 16,3 6-16,-3 1 0,-6 2 16,-4 2-16,-5-2 0,-3-1 15,-4-2-15,0-2 0,-5-2 16,-3 0-16,-7-2 0,-1 1 0,-8-3 15,-4 1-15,-2-5 16,-3 0-16,-7-4 0,-2-3 16,5-1-16,7-2 0,7-1 15</inkml:trace>
  <inkml:trace contextRef="#ctx0" brushRef="#br0" timeOffset="607.4452">3233 6343 0,'0'0'0,"0"0"15,0 0-15,0 0 0,0 0 16,4-25-16,-4 25 0,19-16 15,-19 16-15,33-20 0,-12 11 16,1 2-16,1 0 0,2 0 16,3 1-16,0-1 0,0 2 0,-3 2 15,-4 0-15,-2 1 0,-4 0 16,-1 1-16</inkml:trace>
  <inkml:trace contextRef="#ctx0" brushRef="#br0" timeOffset="754.6777">3215 6426 0,'0'0'0,"0"0"0,0 0 16,0 0-16,0 0 0,25-13 0,-25 13 15,38-11-15,-19 2 0,6 2 16,3 0-16,-1 0 0,0 0 16,3 0-16,-5 0 0,-2 2 15</inkml:trace>
  <inkml:trace contextRef="#ctx0" brushRef="#br0" timeOffset="904.4903">3310 6524 0,'0'0'0,"0"0"0,0 0 16,0 0-16,0 0 0,29 0 16,-29 0-16,38-9 0,-11 1 15,3-3-15,6-3 0,-6 2 16,-2 1-16,-6 1 0</inkml:trace>
  <inkml:trace contextRef="#ctx0" brushRef="#br0" timeOffset="1503.8056">4081 5857 0,'0'0'0,"0"0"0,0 0 16,32-8-16,-32 8 0,33-4 16,-12 4-16,3-2 0,1 1 0,7 0 15,1 0-15,-1 1 0,1 0 16,-4 1-16,-1 1 0,0 1 16,-4 0-16,-6 4 0,-5 0 15,-8 1-15,-5 2 0,-10 4 16,-5 1-16,-9 3 0,-5 0 0,-12 8 15,-4 2-15,1-1 16,-2-4-16,-3 1 0,6-3 16,8-5-16,6-3 0,3-2 15,7-5-15,10-4 0,7-2 0,11-5 16,7-5-16,6 0 0,6-1 16,3 1-16,1 1 0,0 1 15,-1 2-15,-3 2 0,-1 2 16,-5 3-16,-3 1 0,-7 7 15,-3 3-15,-8 3 0,-2 0 0,-7 2 16,-3 1-16,-1 3 0,-2 3 16,-1 3-16,-3 4 0,5-5 15,3-2-15,4 0 0,0-2 16,5-3-16,1-1 0,8-3 16,6-2-16,0-5 0,5-3 15,6-4-15,5-2 0,3-1 16,3-3-16,7-1 0,1 1 15,-4-3-15,-2-1 0,-3-2 16,-2-1-16,-4 0 0,-3-2 0,-2-1 16,-3-2-16,-4-1 0,-3 1 15,0-3-15,-2-2 0,-6-3 16,0-2-16,-2 6 0,2 6 16,-3 1-16</inkml:trace>
  <inkml:trace contextRef="#ctx0" brushRef="#br0" timeOffset="1621.3316">5017 5774 0,'0'0'16,"0"0"-16,0 0 0,0 0 0,0 0 16,24-1-16,-24 1 0,19 2 15,-10 2-15,1 2 0,-3 4 16,-3 1-16,-2 3 0,-1-3 16,0 0-16,1-2 0</inkml:trace>
  <inkml:trace contextRef="#ctx0" brushRef="#br0" timeOffset="1903.7787">4867 6064 0,'0'0'0,"0"0"0,26-5 16,-26 5-16,33-6 0,-16 5 0,2 0 16,-2 2-16,1 1 0,2 5 15,-2 1-15,-8 3 0,-1 2 16,-9 5-16,-4 5 0,-2 0 15,-2 2-15,-2 2 0,-2-1 16,-1 3-16,-1-3 0,6-5 16,1-1-16,2-4 0,1-2 15,8-4-15,4-3 0,6-5 0,3-4 16,9-5-16,6-5 16,0-5-16,3-3 0,1 0 0,3-1 15,3-5-15,-3-1 0,-7 5 16,-9 5-16,-4 5 0</inkml:trace>
  <inkml:trace contextRef="#ctx0" brushRef="#br0" timeOffset="2104.4463">5319 5803 0,'0'0'0,"0"0"0,19-3 16,-1 0-16,4 0 0,4-2 15,4 0-15,11-3 0,1 0 16,11 0-16,-1-2 0,-4 2 16,-6-1-16,4 2 0,-4 2 15,-10 2-15,-7 0 0,-5 1 0</inkml:trace>
  <inkml:trace contextRef="#ctx0" brushRef="#br0" timeOffset="2455.6767">5646 5627 0,'0'0'0,"0"0"15,0 0-15,0 0 0,-4 31 0,4-31 16,-7 33-16,-1-15 0,-2 1 16,0 2-16,-3 1 0,1-1 15,0-1-15,-7 6 0,-1-3 16,1-3-16,-3-4 0,3-3 15,3-2-15,0-4 0,2-1 16,4-4-16,3-2 0,4-3 16,7-2-16,7-2 0,6 0 15,8-3-15,4 1 0,8-1 16,3-2-16,12-1 0,1 0 0,9 0 16,0 2-16,-14 4 0,-5 4 15,-4 1-15,-7 1 0,-8 1 16,-7 0-16,-12 4 0,-5 4 15,-9 2-15,-3 1 0,-11 3 16,-9 1-16,-6 0 0,-3-3 16,10-2-16,5-2 0,5-1 0</inkml:trace>
  <inkml:trace contextRef="#ctx0" brushRef="#br0" timeOffset="2621.4953">5451 5970 0,'0'0'0,"0"0"15,0 0-15,0 0 0,27-2 16,-27 2-16,0 0 0,29 9 16,-29-9-16,21 10 0,-11-3 15,-2-1-15,0 0 0,-1 0 16,-2-2-16,1 1 0</inkml:trace>
  <inkml:trace contextRef="#ctx0" brushRef="#br0" timeOffset="2759.3795">5408 6108 0,'0'0'0,"0"0"0,0 0 0,33-1 15,-16 0-15,2 1 0,1-2 16,1 2-16,0-1 0,3 2 16,-2 2-16,-5-2 0,-2 1 0,-2-1 15</inkml:trace>
  <inkml:trace contextRef="#ctx0" brushRef="#br0" timeOffset="2940.6328">5251 6317 0,'0'0'0,"0"0"16,24-10-16,-4 3 0,8-2 0,4-1 16,6 0-16,15-7 0,3-1 15,15-2-15,1 1 0,5-1 16,-8 0-16,3 0 0,-10 3 15,-11 3-15,-8 0 0,-10 4 16,-9 3-16,-7 1 0</inkml:trace>
  <inkml:trace contextRef="#ctx0" brushRef="#br0" timeOffset="3139.0472">5810 6044 0,'0'0'0,"0"0"15,0 0-15,-7 19 0,7-19 16,-16 27-16,4-9 0,-2 5 16,2 3-16,-5 1 0,-1 0 15,-7 8-15,-1-1 0,-5 6 16,1-1-16,-2-6 0,0-5 0,1-3 16,1-4-16,2-2 0,6-3 15,6-4-15</inkml:trace>
  <inkml:trace contextRef="#ctx0" brushRef="#br0" timeOffset="3288.0215">5680 6377 0,'0'0'0,"9"2"0,4 3 16,2-1-16,2 0 0,6 6 0,1 2 16,2 2-16,1 1 0,3 4 15,-1 1-15,-5-5 0,-5-1 16,-4-4-16</inkml:trace>
  <inkml:trace contextRef="#ctx0" brushRef="#br0" timeOffset="3858.8339">5531 6702 0,'0'0'0,"-18"2"0,-7 3 0,-16 3 16,-7 2-16,-24 3 0,-8-1 15,-23 4-15,-13 1 0,-19-1 16,2-3-16,-47 7 0,19-1 16,5-6-16,8-2 0,7-9 15,7-3-15,-4-1 0,-1 0 16,12-2-16,10-2 0,-1-6 16,5-4-16,7-11 0,10-5 0,8-6 15,9-2-15,10-1 0,11 2 16,5-9-16,0-5 0,12 1 15,9 0-15,12-3 0,7-3 16,8-2-16,5-2 0,12-2 16,10-2-16,10-4 0,5 0 15,21 0-15,11-1 0,7 6 16,3 3-16,22-2 0,10-2 16,5 8-16,2 4 0,11 4 15,10 0-15,3 7 0,7 7 0,10 11 16,10 5-16,-8 1 0,-6 1 15,11 9-15,9 8 0,-4 9 16,-2 7-16,3 4 0,2 4 16,-15 7-16,-10 2 0,-5 11 15,-2 5-15,-14 7 0,-11 4 16,-8 6-16,-8 3 0,-15-1 0,-10-2 16,-10 2-16,-9 2 0,-18-3 15,-14-2-15,-16 1 16,-11 1-16,-12-6 0,-4-4 0,-22-2 15,-12 0-15,-10-8 0,-6-4 16,-17-1-16,-11-1 0,-12-1 16,-10 0-16,-23 0 0,-16 1 15,-1 0-15,1-1 0,52-12 16,30-9-16,24-5 0</inkml:trace>
  <inkml:trace contextRef="#ctx0" brushRef="#br0" timeOffset="38475.4624">2738 9200 0,'0'0'0,"0"0"0,0 0 15,0 0-15,0 0 0,0 0 16,0 0-16,0 0 0,25 10 0,-25-10 15,25 3-15,-25-3 0,33 2 16,-12 0-16,4 0 0,2 0 16,0-1-16,14 0 0,4 0 15,2 0-15,-2 0 0,17-1 16,2-1-16,-2 1 0,1 1 16,13 2-16,4 2 0,6 0 15,-5 0-15,11-3 0,0-3 16,-8 3-16,-8 3 0,42 1 15,-4 1-15,-16-1 0,-11-2 0,5 2 16,2 2-16,-4-1 0,-4 0 16,7 0-16,5-2 0,-9 3 15,-9 2-15,14-1 0,8-1 16,-9-4-16,-7 0 0,9 2 16,4 1-16,-4 1 0,-4 0 15,9-3-15,8-3 0,-12 1 16,-6 1-16,12 1 0,11 0 15,-11-1-15,-5-1 0,7 2 0,4 0 16,-8-4-16,-6 1 0,12 0 16,8 1-16,-12 0 0,-7 0 15,9-1-15,6-1 0,-11 0 16,-4 2-16,8 0 0,8 0 16,-11-1-16,-6-1 0,8-1 15,3-1-15,-9 1 0,-6 0 16,13-1-16,8 1 0,-7 6 15,-7 5-15,6-8 0,4-4 0,-8-3 16,-7-2-16,12 6 0,8 4 16,-7-4-16,-7-1 0,7 5 15,4 0-15,-7-1 0,-3-1 16,8-1-16,4 2 0,-8-4 16,-3-4-16,10 2 0,7 2 15,-11 0-15,-8 0 0,10 1 16,8 1-16,-11 1 0,-5 3 0,9-3 15,7 0-15,-10-1 0,-3 3 16,8-6-16,7-3 16,-9 4-16,-6 3 0,7 3 0,5 2 15,-11-3-15,-7-2 16,7-4-16,7-5 0,-11 4 0,-6 3 16,6 3-16,5 3 0,-8-4 15,-6 0-15,13-3 0,8-1 16,-9-1-16,-10 1 0,10 1 15,5 1-15,-8 0 0,-5-1 0,8-2 16,4-2-16,-8-1 0,-7 1 16,10 0-16,5 1 0,-7 3 15,-3 4-15,7-5 0,4 0 16,-10 0-16,-7-1 0,10-1 16,6-1-16,-8-1 0,-6 0 15,8 2-15,6 0 0,-10 1 16,-6 2-16,5 1 0,5 2 15,-4-3-15,-2-1 0,6-3 0,6 0 16,-10-1-16,-7 1 0,8 5 16,6 3-16,-8-2 15,-5-1-15,13-3 0,7-2 0,-8 3 16,-6 1-16,8 0 0,5 1 16,-11 0-16,-5-1 0,7 1 15,5 1-15,-9-2 0,-5 0 0,3 1 16,3 0-16,-9 1 0,-6 1 15,3 1-15,3 1 16,-6-1-16,-5 1 0,3-1 0,4-1 16,-7-1-16,-5 0 0,2 0 15,1-1-15,-11-1 0,-6-1 0,0-1 16,3 1-16,-7-2 16,-3-1-16,-5-3 0,0-1 15,-10 4-15,-4 3 0,4-8 16,2-4-16,-3 0 0,-3 0 15,-3 3-15,-2 3 0,-2-7 0,-2-2 16,2-7-16,2-5 0,-3 1 16,-3 0-16,-5-8 0,-5-3 15,-3 3-15,-3 4 0,-1-3 16,-1-1-16,-2 1 0,-1 1 16,-3 0-16,0 0 0,-1 14 15,-2-2-15,1-1 0,1 0 16,-2 0-16,0-1 0,-4 2 15,-2 0-15,0 6 0,-1 1 0,-3-3 16,0-2-16,-3 6 0,0 4 16,-4-1-16,-4-4 0,-1 4 15,-2 1-15,-6 1 0,-5 1 16,0 0-16,1 2 0,-7-2 16,-3-1-16,-2 4 0,1 4 15,-7 0-15,-5 1 0,4-2 0,3 0 16,-10-3-16,-1-1 15,3 2-15,2 3 0,-34 0 0,3 2 16,9-6-16,8-4 0,-6 3 16,-4 5-16,9-2 0,6 2 15,-7-7-15,-6-3 0,3 6 16,0 2-16,-8 0 0,-6 0 16,6-1-16,3-1 0,-12 1 15,-8 0-15,10 0 0,8 1 0,-14 1 16,-8 4-16,9-4 0,5 0 15,-8-1-15,-5 0 0,6 1 16,3 0-16,-9 3 0,-5 1 16,3-1-16,2-3 0,-10 2 15,-6 0-15,12 0 0,8-1 16,-14 2-16,-9 1 16,9-2-16,7-1 0,-8 3 0,-6 4 15,7-5-15,5-3 0,-8 2 16,-7 0-16,10 2 0,6 1 0,-16 0 15,-10 4-15,13-4 0,10-1 16,-14 3-16,-10 3 16,13-3-16,9-1 0,-13 5 0,-10 2 15,10-6-15,6-2 0,-8 1 16,-6-1-16,10 2 0,8 1 16,-12-2-16,-8-2 0,10 2 15,6 1-15,-11 0 0,-7-1 16,14-3-16,10-1 0,-13 1 0,-11 0 15,12 0-15,8 0 0,-11-2 16,-7-1-16,9 2 0,8 0 16,-11 0-16,-8 1 15,13 1-15,8 3 0,-11-3 0,-7-3 16,10-2-16,7-1 0,-13 2 16,-7 1-16,12 2 0,10 2 15,-13 2-15,-8 0 0,11 0 0,7-3 16,-12 5-16,-7 1 15,12 1-15,9-2 0,-11-5 0,-5-3 16,10 2-16,9 2 0,-11 2 16,-6 3-16,14-3 0,7-3 15,-11 1-15,-9 1 0,15-3 16,9 0-16,-8-2 0,-5-3 16,12 2-16,10 3 0,-11 1 15,-8 1-15,14-6 0,3-2 0,-3-4 16,-2-1-16,8 0 15,5 0-15,-10 2 0,-5 1 0,12 0 16,6-2-16,-9-2 0,-5-3 16,7 4-16,4 0 0,-9 1 15,-4 0-15,8 0 0,7 1 16,-7-3-16,-5-1 0,8 2 16,6 2-16,-2 2 0,1 4 15,1-2-15,6-3 0,-3 0 16,-2 0-16,11 1 0,7 0 0,-1 1 15,-2-1-15,9-1 0,5 0 16,2 4-16,0 5 16,9-4-16,5-1 0,-2 3 0,-4 4 15,11-1-15,5 0 0,1 4 16,1 4-16,3-1 0,4 1 16,4 4-16,3 4 0,3 0 0,-3 1 15,7 2-15,3 5 16,2 1-16,3 2 0,-1-1 0,2 0 15,5-2-15,2-1 0,1 5 16,2 0-16,-4-12 0,0 2 16,4 6-16,2 5 0,-1-1 15,-1 0-15,-2 3 0,0 4 16,0-3-16,0 0 0,1 2 16,-3-1-16,0-1 0,-2 1 0,2-4 15,0-2-15,-3-6 16,-2-3-16,1 0 0,1 0 0,0-3 15,3-3-15,0-4 0,-3-2 16,3-2-16,3-2 0,-3-3 16,1-3-16,-1 0 0,3-1 15,-2-1-15,-1 2 0,-1 0 16</inkml:trace>
  <inkml:trace contextRef="#ctx0" brushRef="#br0" timeOffset="39973.7493">1924 8719 0,'0'0'15,"0"0"-15,0 0 0,0 0 0,0 0 16,0 0-16,0 0 15,0 0-15,0 0 0,33 10 0,-33-10 16,42-6-16,-17 3 0,6 0 16,4-1-16,3-1 0,0 1 15,13-3-15,2-1 0,6 0 16,-5 1-16,8 0 0,-6 0 16,-6 4-16,-6 2 0,-9 3 15,-6 3-15,-7-1 0,-5 0 0,-9 4 16,-4 4-16,-5 2 15,-7 2-15,-9 1 0,-6 5 16,-6-1-16,-3-1 0,-16 5 0,-4 3 16,2 0-16,2-1 0,-11 2 15,-4-2-15,9-6 0,6-1 0,-6 0 16,1-1-16,15-6 16,7-3-16,6-7 0,5-2 15,4-5-15,3-3 0,5-3 16,2-3-16,6-3 0,5-2 0,4-3 15,4-6-15,1-4 0,2-2 16,11-9-16,1-1 0,-2 4 16,-1 5-16,5-2 0,6-2 15,-4 3-15,-3 3 0,2-3 16,-3 4-16,2 7 0,1 4 0,-2 5 16,-2 4-16,-5 7 0,-2 4 15,0 11-15,1 8 16,-1 1-16,1 0 0,-3 6 15,1 4-15,-5 3 0,-3 4 0,-1 6 16,-3 7-16,0-7 0,-2-4 16,-2-1-16,1-1 0,-1-5 15,-2-3-15,1-3 0,-2-4 16,-2-7-16,1-6 0,-1-2 16,1-3-16,-6-4 0,-1-3 0,-8-4 15,-7-2-15,-2-2 16,3-3-16,-4-3 0,-4-4 0,2 2 15,-1-1-15,-3-1 0,-3 1 16,-1 2-16,-1 2 0,-11-1 16,-2 0-16,0 7 0,3 4 15,11 2-15,11 1 0,4 2 0</inkml:trace>
  <inkml:trace contextRef="#ctx0" brushRef="#br0" timeOffset="63089.4857">3281 14746 0,'0'0'0,"0"0"0,0 0 0,0 0 15,0 0-15,0 0 0,0 0 16,22-7-16,-22 7 0,0 0 16,26 3-16,-26-3 0,0 0 0,29 4 15,-29-4-15,21 3 0,-10-2 16,3 1-16,2 0 0,-2-1 15,4 1-15,0 0 16,2 1-16,1 0 0,0-2 0,7 1 16,0 0-16,1 1 0,0 0 0,4-1 15,2-1 1,-2 0-16,0-1 0,8 0 0,0-1 16,-3 0-16,0 0 0,2 1 15,3-1-15,-5 0 0,1 0 0,8-1 16,2-1-16,-4 0 0,-4 2 15,3-1-15,1 0 0,-2 0 16,-2 1-16,2-2 0,3-1 16,5 1-16,-7 2 0,3-1 15,4-2-15,-6 3 0,-1 0 0,6 1 16,1 0 0,-2 1-16,-1 2 0,6-1 0,-4 0 15,-2-1-15,-1-1 0,4 2 16,5 1-16,-5 1 15,-5-2-15,3 1 0,1-1 0,-4 0 16,-3 0-16,5 0 0,5 1 16,-6 0-16,-2 0 0,1-2 15,2 0-15,1 0 0,0 0 0,0 0 16,2 1-16,-1 1 16,0-2-16,6 0 0,-1-2 0,-5 3 15,-3 1-15,16-1 0,0 0 16,-21-1-16,2 0 0,18 0 15,-2 2-15,-3-1 0,-4-2 16,-3 4-16,0 1 0,2-5 16,1-2-16,-2 0 0,1 1 15,-1 2-15,-3 1 0,5 2 16,4 0-16,-8-1 0,-4-1 0,6-2 16,4-2-16,-2 4 0,0 4 15,-2-2-15,-3-2 0,5-2 16,-1-2-16,10 4 15,4 3-15,-1-2 0,-1-2 16,-12-4-16,-8-3 0,14 2 16,9 2-16,-12 4 0,-9 3 0,9-5 15,7-3-15,-7 1 16,-3 2-16,6-1 0,6 1 16,-10-3-16,-8-1 0,9 2 0,7 1 15,-4 3-15,-4 4 0,8-6 16,6-3-16,-10 0 0,-6 3 15,7-1-15,5-1 0,-3 0 16,-3-1-16,9 1 0,4 1 16,-11 0-16,-10 2 0,9-2 15,5 0-15,-6-1 0,-3 1 0,9 0 16,5 1-16,-11 1 16,-7 0-16,11-2 0,6 0 15,-5 0-15,-6 0 0,11 1 0,7 1 16,-13 0-16,-8 0 0,10 1 15,8 2-15,-5-3 0,-3-1 0,5-1 16,4-1-16,-10 1 16,-7 2-16,12-1 0,6 1 15,-10-1-15,-7 1 0,8 0 0,6 0 16,-5 0-16,-3 0 0,12-1 16,8 0-16,-12-1 0,-10-2 15,12 3-15,8 2 0,-9 0 16,-4 0-16,8-2 15,6 0-15,-8 3 0,-7 2 0,15-1 16,9 1-16,-12-4 0,-10-2 0,12 1 16,7 0-16,-9 2 15,-5 0-15,12-1 0,9-2 16,-13-2-16,-10 0 0,18 5 16,11 3-16,-14-1 0,-11-1 0,11-1 15,7-1-15,-14 2 0,-8-1 16,16 0-16,12-2 0,-9 0 15,-5 0-15,9 0 0,6 0 16,-13 0-16,-7 1 0,14-1 16,11 0-16,-17-1 0,-11 0 0,17-1 15,11-1-15,-15 1 16,-8 2-16,11-2 0,7-2 16,-10 0-16,-8 0 0,12-1 15,8 1-15,-15 1 0,-10 2 0,16 0 16,12 1-16,-16 0 0,-9-2 15,13-2-15,11-1 16,-13 1-16,-10 1 0,11 3 0,6 1 16,-7 0-16,-6 0 0,8-3 15,8-2-15,-13 3 0,-7 2 0,15-3 16,10 1-16,-14-1 0,-9 1 16,10 0-16,6 1 15,-7 1-15,-6 2 0,12-7 0,8-2 16,-13 4-16,-9 0 0,15 1 15,10 0-15,-15 0 0,-10 0 0,11 1 16,8 1-16,-11-1 16,-7-1-16,15-1 0,8 0 15,-16 1-15,-10 2 0,15-3 16,10 0-16,-12 0 0,-8-2 16,12 1-16,7 0 0,-15 1 0,-9 0 15,15 0-15,11-1 16,-13 1-16,-9 2 0,11-2 0,8-1 15,-11 2-15,-8 3 0,13-2 16,9 1-16,-13 1 0,-9-1 0,13 0 16,8-1-16,-10-1 15,-7 0-15,13 2 0,7 2 16,-14 0-16,-10 0 0,14-1 16,9 0-16,-11-1 0,-6 0 0,8 4 15,6 2-15,-11-2 0,-8 0 16,18-4-16,11-1 15,-13 3-15,-11 2 0,9-2 0,2-2 16,-9 5-16,-8 3 0,16-1 16,10-1-16,-17-3 0,-12-3 15,8 3-15,7 0 0,-8-1 0,-6 1 16,11-2-16,8-1 16,-15 1-16,-8-2 0,10 1 15,8-1-15,-13 0 0,-7 0 0,11 0 16,9 0-16,-13 1 0,-7-1 15,7 2-15,7-1 0,-9-1 16,-7 1-16,7 1 0,4 0 16,-10 0-16,-6 0 0,10-1 15,7 0-15,-11 2 0,-6 1 0,8 2 16,6-1-16,-10-1 0,-7 1 16,11-3-16,8-1 15,-14 2-15,-10 1 0,11 1 0,7 0 16,-10-1-16,-6-1 0,8-1 15,5 0-15,-10-1 0,-5-2 0,6 0 16,5 0-16,-7 4 16,-4 3-16,7-4 0,5-5 15,-15 2-15,-9-1 0,6-4 16,3-6-16,-3 7 0,-4 3 0,-1 3 16,-3 1-16,-5-1 0,-3-1 15,0-2-15,0-3 0,-11 1 16,-8 1-16,-2-1 0,-1 2 15,-6 0-15,-3 1 0,-5-2 16,-5-2-16,-2-2 0,-1 0 0,0 5 16,2 2-16,-2-4 0</inkml:trace>
  <inkml:trace contextRef="#ctx0" brushRef="#br0" timeOffset="64372.9113">2085 15780 0,'0'0'0,"0"0"15,0 0-15,0 0 0,0 0 16,24 6-16,-24-6 0,29 1 0,-29-1 16,38 0-16,-12-1 15,1-1-15,2 1 0,15-1 16,3 0-16,3 0 0,1 0 0,14-2 16,6-1-16,8-2 15,-3-1-15,15 1 0,1 2 16,-10 0-16,-8 1 0,13 2 0,-2 1 15,-5 2-15,-4 1 0,31 2 16,-12 3-16,-16 0 0,-13 2 0,0-2 16,-1-1-16,-5-3 0,-4 1 15,-19-2-15,-10 0 16,-10-1-16</inkml:trace>
  <inkml:trace contextRef="#ctx0" brushRef="#br0" timeOffset="69640.6335">14503 13794 0,'0'0'0,"0"0"0,0 0 15,0 0-15,-26-4 0,26 4 16,-29 8-16,10 1 0,-2 3 16,-2 3-16,-1 1 0,-3 4 0,-2 3 15,-7 9-15,0 3 16,-7 9-16,2 2 0,-4 8 0,4 0 16,8 0-16,6 1 0,5 7 15,7-2-15,8-5 0,7-3 16,15-1-16,10 0 0,15 3 15,6-4-15,10-4 0,7-3 16,7-4-16,4-2 0,50 12 16,-1-5-16,-3-7 0,-4-4 0,1-9 15,0-6-15,-3-7 0,-4-4 16,3-5-16,3-3 0,-8-4 16,-5-3-16,-5-6 0,-3-5 15,-9-3-15,-7-2 0,-5-6 16,-5-5-16,-7-4 0,-3-4 15,-9-5-15,-5-4 0,-11-1 16,-10-1-16,-11 0 0,-7-2 16,-9 0-16,-3-1 0,-19-3 15,-10-2-15,-4 3 0,-3 2 0,-16 5 16,-9 2-16,-7 5 0,-5 2 16,-9 6-16,-7 5 0,-3 3 15,-4 1-15,-12 7 0,-11 4 16,5 9-16,3 5 0,-2 6 15,-3 4-15,8 8 0,6 7 0,-2 4 16,-2 3-16,12 3 0,7 4 16,7 3-16,5 4 15,11-3-15,10-1 0,6 1 16,4-1-16,13-1 0,8-3 0,16 2 16,11-3-16,-1-10 0,2-8 15,0-4-15</inkml:trace>
  <inkml:trace contextRef="#ctx0" brushRef="#br0" timeOffset="69906.5977">16276 13033 0,'0'0'0,"0"0"0,23 17 16,-12-7-16,0 3 0,4 6 16,2 3-16,-1 1 0,0 1 0,-2-1 15,0 1-15,1 0 0,-3-4 16,-3-4-16</inkml:trace>
  <inkml:trace contextRef="#ctx0" brushRef="#br0" timeOffset="70107.4404">15901 13311 0,'0'0'0,"0"0"15,38-2-15,-9 2 0,3-1 0,16 2 16,18 0-16,-4 0 0,0 0 0,13 1 16,11-1-16,-14-1 0,-12-1 15,-9 1-15,-15-2 16,-9 2-16</inkml:trace>
  <inkml:trace contextRef="#ctx0" brushRef="#br0" timeOffset="70289.2693">16150 13391 0,'0'0'15,"0"0"-15,0 0 0,0 0 16,3 23-16,-3-23 0,5 24 16,-5-24-16,4 34 0,-2-17 0,-1 1 15,0-3-15,1-2 0,-1-1 16,0-2-16,0-1 0</inkml:trace>
  <inkml:trace contextRef="#ctx0" brushRef="#br0" timeOffset="70522.5803">16287 13465 0,'0'0'0,"12"0"15,5-1-15,3 0 0,2 2 16,7-1-16,0-2 0,4 2 15,-2 2-15,-5-2 16,-3 0-16,-5 1 0,-5 3 0,-11 0 16,-9 4-16,-9 1 0,-7 2 15,-11 0-15,-10 3 0,-4 0 16,-1 1-16,-14 2 0,-2-2 16,-7-1-16,5-3 0,16-2 0,14-4 15,8 0-15</inkml:trace>
  <inkml:trace contextRef="#ctx0" brushRef="#br0" timeOffset="70706.1407">15968 13627 0,'0'0'0,"0"0"16,10 19-16,-5-4 0,1 3 0,-1 3 15,2 2-15,1 9 16,0 0-16,1 0 0,2 0 0,4 3 15,0-5-15,-2-3 0,-2-3 16,-2-6-16,-2-5 0,-2-3 16,0-1-16,-2-2 0</inkml:trace>
  <inkml:trace contextRef="#ctx0" brushRef="#br0" timeOffset="71023.2657">16180 13723 0,'0'0'0,"14"-1"16,8 0-16,10-1 0,4-1 16,16 1-16,6 0 15,-4 2-15,-4 0 0,8 3 16,4 4-16,-10 0 0,-8 1 0,-9 1 16,-9 0-16,-6 1 0,-6 0 15,-5 4-15,-5 3 0,-5 7 16,-5 7-16,-5-9 0,-5 0 15,-1 3-15,-3 1 0,2 1 16,2 0-16,0-4 0,2-2 0,-1 0 16,1-1-16,2-2 15,1-1-15,0-5 0,0-3 0,-1-2 16,-1-2-16,0-4 16,1-4-16,2-3 0,2-1 0,0 2 15,2 0-15,2 1 0</inkml:trace>
  <inkml:trace contextRef="#ctx0" brushRef="#br0" timeOffset="71179.0691">16245 13830 0,'0'0'0,"0"0"0,0 0 16,0 0-16,0 0 0,18 24 0,-18-24 15,14 20-15,-14-20 0,13 19 16,-6-8-16,-1-2 0,1 0 15,-2 0-15,0-3 0,-1 1 16</inkml:trace>
  <inkml:trace contextRef="#ctx0" brushRef="#br0" timeOffset="71506.7038">16353 13803 0,'0'0'16,"0"0"-16,0 0 0,22 3 15,-22-3-15,26 2 0,-10-1 16,0 0-16,1 0 0,-1 0 16,2 2-16,-1 0 0,-2-2 0,3 1 15,-4 0-15,-4-1 0,-4-2 16,-6 4-16,-4 1 0,-3 2 16,-1 1-16,-7 0 0,-3 0 15,-7 1-15,1 0 0,0 1 16,0 0-16,0-1 0,2 0 0,1-1 15,5-1 1,8-2-16,4-1 0,6 1 0,5-2 16,4 0-16,4-1 0,7-4 15,6-1-15,6-6 16,4-3-16,2 0 0,-8 2 0,-6 2 16</inkml:trace>
  <inkml:trace contextRef="#ctx0" brushRef="#br0" timeOffset="71739.6739">17093 13148 0,'0'0'0,"0"0"15,0 0-15,19 7 0,-19-7 16,0 0-16,27 14 0,-17-7 16,0 1-16,1 1 0,1 1 15,-1-2-15,-1 0 0,-1-1 16,-2 0-16,0-2 0</inkml:trace>
  <inkml:trace contextRef="#ctx0" brushRef="#br0" timeOffset="71892.479">16961 13307 0,'0'0'0,"0"0"0,0 0 16,21 7-16,-21-7 0,21 5 16,-5 3-16,1-3 0,2-1 15,-2 0-15,-3-1 0,-1 0 0</inkml:trace>
  <inkml:trace contextRef="#ctx0" brushRef="#br0" timeOffset="72090.5915">17538 13112 0,'0'0'16,"0"0"-16,0 0 0,0 0 15,0 0-15,0 0 0,0 0 0,-11 27 16,11-27-16,-21 23 15,3-8-15,0 1 0,-1 2 0,-2-3 16,-2 0-16,-7 2 0,0-3 16,5-2-16,3-2 0,4-1 0</inkml:trace>
  <inkml:trace contextRef="#ctx0" brushRef="#br0" timeOffset="72441.3428">16945 13407 0,'0'0'0,"0"0"0,0 0 0,0 0 15,0 0-15,0 0 0,0 0 16,30 7-16,-6-4 15,4-1-15,4-1 0,3 0 16,1-1-16,13 1 0,0 0 0,12-1 16,-3-1-16,-4-2 15,-4 0-15,1 2 0,-8 0 16,-9-1-16,-8-2 0,-8-1 16,-6 0-16,-8 1 15,-5 0-15,-2 3 0,-3 2 0,-6 2 16,-5-1-16,-1 0 0,0-1 15,0 2-15,-2 1 0,-1 1 16,-1 1-16,-4 3 0,-2 3 16,-3 2-16,-2 1 0,0 4 15,-1 2-15,2 0 0,2 2 0,-11 6 16,-3 1-16,6 1 0,5-2 16,-2 2-16,3-4 15,3-5-15,4-5 0,4-1 0,4-4 16,7-1-16,5-3 0,7-7 15,5-4-15,1 0 0,-1 2 0,-1 0 16,-2 0-16,0 1 16</inkml:trace>
  <inkml:trace contextRef="#ctx0" brushRef="#br0" timeOffset="72606.1445">17325 13600 0,'0'0'16,"0"0"-16,0 0 0,0 0 0,31 8 15,-31-8-15,31 4 0,-15-1 16,1 0-16,2 1 15,2 0-15,0 1 0,0-1 16,2 1-16,-3 0 0,-4 0 0,-2-1 16,-4-1-16,-3 0 15,-7-3-15,-8-3 0,3 1 0,-1 0 16,2 1-16</inkml:trace>
  <inkml:trace contextRef="#ctx0" brushRef="#br0" timeOffset="72806.0107">17068 13798 0,'0'0'0,"0"0"0,0 0 16,0 0-16,29-1 0,-29 1 0,34-3 15,-34 3-15,44-1 0,-18 1 16,0 0-16,0 0 0,2 0 16,5-2-16,-3 1 0,-5 1 15,-3 0-15,-4 0 0,-4 0 16,-5-1-16,-3-1 0,-2 0 15,-1 1-15,1 0 0</inkml:trace>
  <inkml:trace contextRef="#ctx0" brushRef="#br0" timeOffset="72974.4006">17044 13941 0,'0'0'0,"0"0"0,0 0 15,35 6-15,-35-6 0,41 1 16,-13-2-16,1 1 15,2-1-15,9-1 0,0-1 0,3 1 16,-6 0-16,-3-1 16,-2 0-16,-7-3 0,-7-1 15,-3 0-15,-3 3 0,-2 0 16</inkml:trace>
  <inkml:trace contextRef="#ctx0" brushRef="#br0" timeOffset="73124.1345">17314 13659 0,'0'0'0,"0"0"0,0 0 0,0 0 16,0 0-16,7 20 0,-7-20 16,9 37-16,-5-10 0,-1 5 15,-1 6-15,0 13 0,-2 3 0,-2 9 16,0 0-16,1-12 16,0-10-16,0-7 0</inkml:trace>
  <inkml:trace contextRef="#ctx0" brushRef="#br0" timeOffset="78873.5927">19478 13481 0,'0'0'0,"13"-1"15,10-1-15,3 0 0,5 1 0,17-2 16,19 0-16,2-3 15,2 0-15,11 0 0,-1 1 16,-6 1-16,-16 0 0,-4-2 0,-12-1 16,-12 3-16,-9 1 0,-16-6 15,-13-2 1,3 3-16,0 3 0,2 1 0</inkml:trace>
  <inkml:trace contextRef="#ctx0" brushRef="#br0" timeOffset="79040.6102">20010 13240 0,'0'0'0,"0"0"16,0 0-16,0 0 0,-4 24 0,4-24 15,-16 34-15,5-13 0,-1 4 16,-5 3-16,-4 3 16,-6 9-16,-1-1 0,-5 9 15,0 2-15,2-8 0,1-6 0,2-2 16,6-7-1,4-6-15</inkml:trace>
  <inkml:trace contextRef="#ctx0" brushRef="#br0" timeOffset="79239.6571">19726 13594 0,'0'0'0,"0"0"0,0 0 15,4 22-15,-4-22 0,0 29 16,-3-8-16,1 2 0,-1 2 15,0 1-15,0 2 0,0 4 16,1-2-16,0-5 0,1-4 16,-1-5-16,2-3 0,0-7 15,0-6 1,3-1-16,-3 1 0,0 0 0</inkml:trace>
  <inkml:trace contextRef="#ctx0" brushRef="#br0" timeOffset="79472.6199">19721 13587 0,'0'0'0,"0"0"15,0 0-15,0 0 0,0 0 0,0 0 16,27-12-16,-27 12 0,35-11 16,-16 7-16,1 1 0,2 1 15,1-2-15,2 3 0,-1-1 16,4 4-16,-3 0 0,-2 4 0,-1 1 16,-2 1-16,-2 3 0,-3 6 15,-2 5-15,-1 2 0,-1 1 16,-3 4-16,-4 3 0,-1 6 15,-3-2-15,0-1 0,-1-2 16,-2-4-16,1-3 0,-2 0 16,-1-3-16,1-7 0,-2-2 15,2-1-15,0-3 0,0-2 16</inkml:trace>
  <inkml:trace contextRef="#ctx0" brushRef="#br0" timeOffset="79656.7106">19775 13762 0,'0'0'0,"0"0"0,0 0 16,0 0-16,0 0 0,34 3 15,-34-3-15,33-3 0,-33 3 0,40-5 16,-17 3-16,-1-1 0,-1 1 16,0-1-16,-1 0 15,2-2-15,-2 0 0,-4 1 0,-2 1 16,-1 0-16</inkml:trace>
  <inkml:trace contextRef="#ctx0" brushRef="#br0" timeOffset="79823.0213">19764 13834 0,'0'0'0,"0"0"16,0 0-16,0 0 0,0 0 0,0 0 16,24 5-16,-24-5 15,32 6-15,-32-6 0,41 5 0,-18-4 16,2-1-16,-2-2 0,1-1 15,2-1-15,-2 0 0,-4 1 16,-4-1-16,-4 1 0,-1 1 16,-2 0-16</inkml:trace>
  <inkml:trace contextRef="#ctx0" brushRef="#br0" timeOffset="80056.5807">19579 13955 0,'0'0'0,"0"0"0,0 0 16,0 0-16,27 4 0,-27-4 16,40 0-16,-14-2 0,5 0 15,7 1-15,6 0 16,8-1-16,-4-1 0,9 1 0,-3-1 16,-7 0-16,-6 1 0,-4-2 15,-7 1-15,-10 1 16,-8 0-16,-10 2 0,-5 0 0,-12 2 15,-8 1-15,4-1 0,5 0 0,2-1 16</inkml:trace>
  <inkml:trace contextRef="#ctx0" brushRef="#br0" timeOffset="80293.7317">19656 14094 0,'0'0'15,"-5"2"-15,0-1 0,0-1 16,2-1-16,3 1 0,5 1 16,3-2-16,6-1 0,8-2 15,6-1-15,4-3 0,2 0 0,15-3 16,3-2-16,8-2 0,-1 1 15,1-2-15,-8 4 0,-9 2 16,-6 4-16,-12 1 16,-6 2-16,-14 4 0,-9 4 15,-6 2-15,-4 4 0,-13 3 16,-9 6-16,-2 2 0,-1 0 0,-15 10 16,-15 9-16,14-10 0,9-6 15,-5 0-15,3-4 16,10-8-16,8-8 0,8-1 15,7-1-15,4-1 0</inkml:trace>
  <inkml:trace contextRef="#ctx0" brushRef="#br0" timeOffset="80424.4886">20058 14108 0,'0'0'0,"0"0"16,18 11-16,-6-3 0,3 2 0,2 1 15,1 1-15,6 1 0,1 0 16,2-4-16,0-3 0,-4 0 15,-3-1-15,-3-1 0</inkml:trace>
  <inkml:trace contextRef="#ctx0" brushRef="#br0" timeOffset="80623.132">20613 13340 0,'0'0'0,"0"0"0,20 11 0,-8-3 15,0-1-15,2 3 0,3 3 16,5 0-16,0 0 0,-3-2 16,-3-3-16,-3 0 0</inkml:trace>
  <inkml:trace contextRef="#ctx0" brushRef="#br0" timeOffset="80797.3218">20382 13580 0,'0'0'0,"0"0"0,-6 14 16,1-4-16,1 1 0,1 3 15,0 3-15,2 2 0,1-1 0,0-4 16,1-3-16,0-4 0,1 0 0,-1-1 15</inkml:trace>
  <inkml:trace contextRef="#ctx0" brushRef="#br0" timeOffset="81006.0195">20432 13591 0,'0'0'0,"0"0"16,0 0-16,41-4 0,-41 4 0,42-4 15,-13-1-15,14 0 0,5 0 16,0-1-16,2 1 15,7-1-15,-2-1 0,5 1 0,-6 1 16,-10 2-16,-8 2 0,-8 1 16,-6 2-16,-10 1 0,-6 2 0,-14 5 15,-9 5-15,-5-2 16,-7 1-16,-10 6 0,-2-1 16,9-3-16,8-4 0,5-3 15</inkml:trace>
  <inkml:trace contextRef="#ctx0" brushRef="#br0" timeOffset="81158.4295">20582 13636 0,'0'0'0,"0"0"15,0 0-15,0 0 0,27 11 0,-27-11 16,25 13 0,-25-13-16,23 17 0,-13-8 0,0 1 15,-2-1-15,0-2 0,-1 1 16</inkml:trace>
  <inkml:trace contextRef="#ctx0" brushRef="#br0" timeOffset="81310.8865">20549 13786 0,'0'0'0,"0"0"0,0 0 16,0 0-16,24 12 0,-13-7 0,3 0 15,0-4-15,-1-1 0,-1 0 16,-2 0-16,-1 0 0</inkml:trace>
  <inkml:trace contextRef="#ctx0" brushRef="#br0" timeOffset="81523.1224">20391 13958 0,'0'0'0,"0"0"16,30 3-16,-9-1 0,2-1 0,13 0 16,6-2-16,14-1 0,3 0 0,0-2 15,1 0 1,2-1-16,-8 1 0,2-3 0,-5-1 16,-14 2-16,-8 2 0,-8 0 15</inkml:trace>
  <inkml:trace contextRef="#ctx0" brushRef="#br0" timeOffset="81706.793">20824 13732 0,'0'0'16,"0"0"-16,0 0 0,-10 26 16,10-26-16,-14 35 0,5-13 15,0 3-15,1 1 0,-6 8 16,1 0-16,-1 0 0,0-2 0,-7 4 15,-1-4-15,3-6 0,2-5 16,4-4-16,2-4 0,2-1 16</inkml:trace>
  <inkml:trace contextRef="#ctx0" brushRef="#br0" timeOffset="81856.2218">20763 14089 0,'0'0'16,"0"0"-16,17 15 0,-17-15 0,26 23 15,-12-9-15,1 0 16,2 0-16,2-3 0,6 4 0,1-1 16,0-3-16,-1-2 0,1-5 15,-1-3-15,-4-1 0,-3 1 16,-3-1-16</inkml:trace>
  <inkml:trace contextRef="#ctx0" brushRef="#br0" timeOffset="82107.6354">21652 13527 0,'0'0'0,"12"0"0,5 0 16,2 0-16,2-1 0,8 0 0,3-1 15,9 0-15,0 0 0,0-1 16,-2 0-16,3 1 0,-5 1 16,-10-4-16,-5 0 0,-5 1 15,-4-1-15,-3 2 0</inkml:trace>
  <inkml:trace contextRef="#ctx0" brushRef="#br0" timeOffset="82272.822">21469 13764 0,'0'0'0,"0"0"0,0 0 15,0 19-15,0-19 0,0 21 0,1-9 16,1 1-16,-1 0 0,1-2 16,1-1-16,2-5 0,-1-1 15,0-1-15,0-1 0,-1 0 16</inkml:trace>
  <inkml:trace contextRef="#ctx0" brushRef="#br0" timeOffset="82491.2684">21532 13758 0,'0'0'16,"0"0"-16,0 0 0,0 0 0,0 0 15,32 8-15,-32-8 16,37 5-16,-19-4 0,3 2 16,2 0-16,-1-1 0,-1 2 0,4 0 15,-4 1-15,-4-3 0,-2 0 16,-4 2-16,-4 2 0,-5 2 15,-4 0-15,-7 2 0,-6 1 16,-2 0-16,0 0 0,-5-1 16,-5-2-16,2-1 0,0-1 15,-1-5-15,1-3 0,-3-5 16,5-4-16,4 2 0,4 3 0,3 0 16</inkml:trace>
  <inkml:trace contextRef="#ctx0" brushRef="#br0" timeOffset="82707.5119">21878 13551 0,'0'0'0,"0"0"0,0 0 16,17 23-16,-17-23 0,13 27 15,-6-4-15,-2 4 0,0 3 0,-1 12 16,-1 3-16,2 10 0,-1-2 16,-1-4-16,0-4 0,-3 3 15,-3-6-15,1-5 0,-1-3 16,-3-6-16,-1-5 0,-4-6 15,-1-5-15,-2-6 0,2-5 0,-2-8 16,-3-7-16,4 3 16,2 1-16,2 3 0</inkml:trace>
  <inkml:trace contextRef="#ctx0" brushRef="#br0" timeOffset="82928.5999">22518 13412 0,'0'0'0,"0"0"15,0 0-15,0 0 0,0 0 0,-1 29 16,1-29-16,-18 28 0,4-12 16,-4 2-16,-3 2 0,-2 0 15,-1-1-15,-9 7 0,0 0 16,2-3-16,2-1 0,0 1 15,6-4-15,4-4 16</inkml:trace>
  <inkml:trace contextRef="#ctx0" brushRef="#br0" timeOffset="83140.2056">22458 13777 0,'0'0'16,"0"11"-16,0 7 0,-1 3 0,0 4 15,-2 14-15,-2 2 0,-1 10 16,-2-1-16,-1 1 0,1-6 16,2-9-16,0-6 0,1-6 15,-1-6-15,2-7 0,1-4 16,0-11-16,3-6 0,3-11 16,1-9-16,-1 5 0,-1 4 15,1 6-15</inkml:trace>
  <inkml:trace contextRef="#ctx0" brushRef="#br0" timeOffset="83313.4645">22765 13215 0,'0'0'16,"0"0"-16,0 0 0,18 15 15,-11-8-15,0 2 0,-1 1 0,2 0 16,1 0-16,0 1 15,1 1 1,-2-2-16,0-1 0,-1-1 0</inkml:trace>
  <inkml:trace contextRef="#ctx0" brushRef="#br0" timeOffset="83506.6607">22621 13435 0,'0'0'15,"0"0"-15,0 0 0,24 5 0,-24-5 16,26 3-16,-26-3 0,39 1 16,-20-2-16,5 0 15,1 0-15,-1 1 0,0 0 0,3 1 16,-5 0-16,-6-1 0,-3-1 16,-3 0-16,-2 0 0,-1-1 15</inkml:trace>
  <inkml:trace contextRef="#ctx0" brushRef="#br0" timeOffset="83656.8281">22589 13608 0,'0'0'0,"0"0"0,0 0 0,0 0 15,0 0-15,0 0 0,35 1 16,-35-1-16,37-2 0,-13 0 16,4-1-16,2 0 0,2-1 15,7-3-15,0 1 0,-6-1 0,-5 3 16,-5 0-16</inkml:trace>
  <inkml:trace contextRef="#ctx0" brushRef="#br0" timeOffset="83864.0267">22582 13772 0,'0'0'0,"0"0"0,0 0 15,42 2-15,-16-1 0,-1-1 0,0 0 16,14-1-16,8 0 16,-1-1-16,0-1 0,7-1 15,-4-3-15,-11 2 16,-6 1-16,-6 0 0</inkml:trace>
  <inkml:trace contextRef="#ctx0" brushRef="#br0" timeOffset="84056.9496">22749 14029 0,'0'0'16,"0"0"-16,0 0 0,7 29 0,-4-18 16,1 1-16,-1 1 0,0-1 15,2 0-15,0 0 0,1-2 16,-1 4-16,1 5 0,-1-3 0,-1-3 15,0-1-15</inkml:trace>
  <inkml:trace contextRef="#ctx0" brushRef="#br0" timeOffset="84341.2858">22740 13937 0,'0'0'15,"0"0"-15,0 0 0,35 4 0,-18-3 16,5 1-1,5 2-15,0 1 0,2 2 16,4-1-16,-3-1 0,-5-1 16,-3 0-16,-4-1 0,-4-1 0,-8 4 15,-7 3-15,-5 1 0,-3 1 16,-7 1-16,-7 0 16,-2-1-16,1 0 0,-5 2 15,2-2-15,2 0 0,2-2 0,5-1 16,2-1-16,4-2 0,2-3 15,8 3-15,5 0 0,5-2 16,3 0-16,12-2 0,10-1 16,0-4-16,0-1 0,-6 0 15,-5 1-15,-4 0 0</inkml:trace>
  <inkml:trace contextRef="#ctx0" brushRef="#br0" timeOffset="84514.374">23636 14205 0,'0'0'16,"0"0"-16,-26-9 0,26 9 0,-26-9 15,15 5-15</inkml:trace>
  <inkml:trace contextRef="#ctx0" brushRef="#br0" timeOffset="87589.6833">13357 15847 0,'0'0'0,"0"0"15,0 0-15,0 0 0,0 0 16,0 0-16,0 0 0,-4 23 15,4-23-15,-8 26 0,3-6 16,-1 0-16,1 1 0,-1 2 16,1 1-16,-2 5 0,2-2 0,0-1 15,1-1-15,0-5 0,2-2 16,3-2-16,3-2 16,1-3-16,3-3 0,4-2 0,3-2 15,1-4-15,-1-4 0,3-6 16,1-5-16,1 1 0,0 0 15,7-7-15,0-4 0,-3 0 16,-3 2-16,1 2 0,0-1 16,-2 5-16,-3 2 0,-2 2 15,-6 3-15,-1 3 0,-2 2 0,-4 2 16,-2 3-16,0 0 0,-3 3 16,-3 5-16,-2 5 15,1 2-15,0 2 0,-1 8 0,1 3 16,1-1-16,2 0 0,1 0 15,2 0-15,1-4 0,3-2 16,3-4-16,4-4 0,2-5 16,3-4-16,-4 0 0,-3-1 15,0-1-15</inkml:trace>
  <inkml:trace contextRef="#ctx0" brushRef="#br0" timeOffset="87807.2178">14029 15960 0,'0'0'16,"0"0"-16,0 0 0,-8 29 15,8-29-15,-15 44 0,4-9 16,0 2-16,0 1 0,-4 19 16,-2 18-16,-2-6 0,-1-4 0,-3 7 15,-1 3-15,5-13 0,5-12 16,-1-1-16,4-7 0,2-13 15,2-9-15,2-7 0,2-3 16,1-3-16</inkml:trace>
  <inkml:trace contextRef="#ctx0" brushRef="#br0" timeOffset="88057.5717">13899 15944 0,'0'0'0,"0"0"0,23-1 15,-6 1-15,3-1 0,11 2 16,6 2-16,-2 1 0,0 0 16,11 3-16,2 1 0,-6 3 15,-5 0-15,0 3 0,-9-1 16,-5 0-16,-5 1 0,-8-2 0,-7 0 16,-4-1-16,-4 1 0,-13 2 15,-10 4-15,-1-4 16,-3-1-16,-7-1 0,2-2 0,2-6 15,5-4-15,5-1 0,7 1 16,3 0-16</inkml:trace>
  <inkml:trace contextRef="#ctx0" brushRef="#br0" timeOffset="88439.5823">14874 15682 0,'0'0'0,"0"0"0,0 0 0,4 36 16,-4-36-16,-4 39 0,-3-11 16,-4 4-16,-4 3 0,-3 11 15,-1 0-15,-1 7 0,2-5 0,-2-1 16,3-9-16,4-9 0,2-8 16,2-4-16,2-5 0,4-6 15,1-2-15,3-8 0,4-5 16,1-4-16,0-4 0,5-6 15,4-3-15,3-1 0,5 0 0,0 4 16,2 3-16,2 5 16,-1 3-16,8 3 0,1 3 15,-5 5-15,-3 3 0,-4 5 0,-2 5 16,-4 3-16,-1 3 0,-5 4 16,-3 2-16,-4 4 0,-3 1 15,-3-1-15,-3-1 0,0-3 16,-1 0-16,1-3 0,-1-1 15,2-4-15,1-4 0,-1-3 16,2-2-16,0-1 0</inkml:trace>
  <inkml:trace contextRef="#ctx0" brushRef="#br0" timeOffset="88739.5894">15405 16053 0,'0'0'16,"0"0"-16,0 0 0,0 0 15,-10 25-15,10-25 0,-10 30 16,5-12-16,2 1 0,2 1 16,3-2-16,4 0 0,4 0 0,8 0 15,8-4-15,2-3 0,5-4 16,1-3-16,0-2 16,4-2-16,-2-4 0,-4-1 0,-3-1 15,-6-7-15,-5-4 0,-10-5 16,-8-5-16,-6 2 0,-3-1 15,-8 3-15,-8 2 0,-10 0 16,-1 4-16,-6 3 0,-4 3 16,4 4-16,4 3 0,2 4 15,6 3-15,7 4 0,3 1 0,6-1 16,3-3-16,3 0 0</inkml:trace>
  <inkml:trace contextRef="#ctx0" brushRef="#br0" timeOffset="88959.8948">16096 15762 0,'0'0'16,"0"0"-16,0 0 0,0 0 0,-10 25 15,10-25-15,-15 40 0,5-13 16,-1 3-16,-8 15 0,-3 6 15,2-2-15,2-3 0,1 5 16,3-5-16,3 0 0,4-8 0,1-8 16,2-7-16,0-5 0</inkml:trace>
  <inkml:trace contextRef="#ctx0" brushRef="#br0" timeOffset="89423.5874">16499 16166 0,'0'0'0,"0"0"0,0 0 15,0 0-15,0 0 0,-11-29 16,11 29-16,-25-25 0,11 12 16,-3 1-16,0 2 0,-4 1 15,-3 2-15,-5 4 0,-1 5 16,1 3-16,1 3 0,0 4 15,0 5-15,1 6 0,4 2 0,8-2 16,8-1-16,7-2 0,7 0 16,6-2-16,2-1 0,6-2 15,5-3-15,3-5 0,2-5 16,2-3-16,2-3 0,4-6 16,-4-1-16,-3-4 0,-3-3 15,-1-6-15,3-4 0,-4-1 16,-3-1-16,-4-1 0,-4-2 15,0-1-15,-4 4 0,-4 5 16,-4 3-16,-2 7 0,-1 3 0,-1 3 16,0 3-16,-3 5 0,-1 3 15,-3 3-15,-3 3 0,-2 7 16,-2 6-16,0 4 0,2 5 16,2 1-16,3 2 0,0 5 15,2-1-15,2-2 0,3-2 16,5-3-16,2-3 0,0-6 15,-3-4-15,1-3 0</inkml:trace>
  <inkml:trace contextRef="#ctx0" brushRef="#br0" timeOffset="89673.0344">17461 15927 0,'0'0'0,"0"0"16,0 0-16,-22 30 0,10-13 0,-4 5 16,-1 4-16,-8 9 0,-1 1 0,-4 8 15,1 0-15,6-4 16,3-4-16,3 1 0,5-5 16,5-6-16,5-3 0,7-5 15,7-5-15,2-4 0,1-2 0,3-6 16,2-4-16,-5 1 15,-2 0-15,-3 0 0</inkml:trace>
  <inkml:trace contextRef="#ctx0" brushRef="#br0" timeOffset="89857.2156">16993 16093 0,'0'0'0,"0"0"15,0 0-15,0 0 0,29 3 0,-29-3 16,44 9-16,-16-5 16,2 0-16,9 1 15,6 0-15,4 0 0,-7 0 0,-7-1 16</inkml:trace>
  <inkml:trace contextRef="#ctx0" brushRef="#br0" timeOffset="90273.4322">17812 15763 0,'0'0'0,"0"0"16,0 0-16,-4 27 0,4-27 0,-12 35 15,0-10-15,-3 4 0,0 2 16,-5 15-16,0 6 0,-2 4 15,4-5-15,-2 1 0,3-7 16,4-10-16,1-7 0,4-8 16,3-4-16,0-5 0,2-4 15,3-7-15,5-6 0,2-1 16,1-4-16,1-8 0,2-6 16,0-2-16,1-1 0,5 1 15,5 0-15,-1 4 0,-1 2 0,1 3 16,-1 6-16,-1 3 0,-2 4 0,2 5 15,0 4-15,-4 1 16,-2 2-16,-4 6 0,-1 4 16,-2 5-16,-2 4 0,-2 6 15,-2-2-15,-1-6 0,-2 0 16,1 2-16,2-1 0,0-6 16,0-3-16,0-5 0,0-1 15,0-4-15</inkml:trace>
  <inkml:trace contextRef="#ctx0" brushRef="#br0" timeOffset="90573.3739">18130 16187 0,'0'0'16,"0"0"-16,25 1 0,-8-1 0,0 0 16,3-2-16,3-1 0,8-1 15,1-1-15,-2-1 0,-1-3 16,3-1-16,-3-1 0,-3 2 15,-4-1-15,-7-2 0,-4-1 0,-6-4 16,-6-4-16,-5 3 0,-2 2 16,-7 3-16,-7 2 0,-2 4 15,-4 3-15,-1 8 0,-1 5 16,-1 4-16,-1 4 0,5 4 16,5 3-16,4 9 0,4 2 15,13 0-15,10 0 0,9 0 16,6 0-16,12-5 0,11-4 15,12-3-15,5-5 0,-17-5 16,-10-3-16,-11-2 0</inkml:trace>
  <inkml:trace contextRef="#ctx0" brushRef="#br0" timeOffset="91040.1439">19274 15634 0,'0'0'0,"0"0"0,0 0 0,-4 28 15,4-28-15,-10 40 0,0-11 0,-2 3 16,-2 4-16,-4 13 0,1 2 16,0 7-16,1-4 0,2 1 15,2-8-15,2-7 0,2-7 16,2-8-16,0-7 0,3-4 15,1-4-15,-1-2 0,1-2 16,2-6-16,-2-5 0,2-7 16,2-5-16,2-5 0,0-4 0,5-3 15,4-2-15,3 3 16,4 3-16,3 4 0,4 1 16,8 3-16,4 4 0,5 3 0,3 3 15,-3 6-15,-1 6 0,-4 5 16,-3 6-16,3 3 0,-5-1 15,-7 3-15,-8 1 0,-8-1 16,-6-1-16,-12 1 0,-7 2 16,-4-7-16,-3-1 0,-8-4 15,-8-1-15,-2-3 0,-3 0 0,-7-2 16,1-3-16,2-3 0,3-2 16,7-5-16,4-4 0,9-3 15,6-3-15,14-4 0,9-3 16,-3 6-16,0 5 0,-1 4 15</inkml:trace>
  <inkml:trace contextRef="#ctx0" brushRef="#br0" timeOffset="91456.8551">20354 16040 0,'0'0'0,"0"0"0,0 0 15,0 0-15,-17-24 0,17 24 16,-23-19-16,7 10 0,-1 2 0,-4 1 16,-4 1-16,-2 3 0,1 1 15,-12 4-15,-2 3 16,4 4-16,3 4 0,-2 4 16,4 2-16,8 0 0,5 0 0,14 2 15,9 1 1,7-3-16,5-4 0,5-6 0,4-4 15,11-6-15,1-4 0,0-4 16,-2-4-16,2 1 0,-1 0 0,-4-6 16,-2-4-16,-3 0 0,-7 2 15,-6 4-15,-3 4 0,-4 3 16,-3 2-16,-1 3 0,-2 0 16,-2 6-16,-2 4 0,-2 4 15,0 5-15,0 2 0,0 2 0,3 3 16,1 3-16,3-1 0,3-1 15,3-3-15,3-2 0,6-3 16,4-3-16,-5-3 0,-2-1 16,-3-2-16</inkml:trace>
  <inkml:trace contextRef="#ctx0" brushRef="#br0" timeOffset="91860.7949">20811 15847 0,'0'0'0,"0"0"16,0 0-16,0 0 0,-11 29 0,11-29 15,-14 30-15,5-11 0,0 3 16,0 0-16,1 2 16,0-1-16,0 1 0,-1 3 0,2-3 15,1-3-15,2-4 0,-1-4 16,2-3-16,1-4 0,2-6 15,-1-2-15,1-7 0,1-2 16,1-3-16,1-3 0,2-4 16,0 0-16,1 0 0,4 1 15,3-1-15,1 3 0,0 2 0,5 0 16,0 1-16,-1 7 0,-2 5 16,4 3-16,3 4 15,-1 1-15,-2 1 0,-2 5 0,-3 1 16,-2 5-16,-2 4 0,-4-1 15,-4 0-15,1 2 0,-2 2 16,-2-2-16,-1 0 0,-3-3 16,1-1-16,-2-3 0,-2-1 15,3-5-15,1-3 0,1 0 0,0-2 16,1-1-16</inkml:trace>
  <inkml:trace contextRef="#ctx0" brushRef="#br0" timeOffset="92239.8581">21308 15871 0,'0'0'0,"0"0"0,0 0 16,-4 30-16,4-30 0,-12 33 16,3-11-16,0 2 0,0-1 0,-2 8 15,3 0-15,0-5 0,0-2 16,1-1-16,3-5 15,1-6-15,-1-5 0,2-5 16,1-5-16,0-4 0,1-4 0,1-1 16,0-3-16,3-5 0,0-4 0,4 1 15,3-1-15,4-5 16,2-1-16,0 2 0,1 2 16,-2 6-16,1 6 0,2 3 15,1 4-15,1 3 0,1 3 16,-3 4-16,0 3 0,-2 5 0,-3 3 15,-2 5-15,-2 3 16,-3 3-16,-2 3 0,-1 2 0,-2 2 16,-2-1-16,-1 0 0,-2 4 15,0-3-15,-1-6 0,-2-4 16,3-5-16,0-4 0,0-2 16</inkml:trace>
  <inkml:trace contextRef="#ctx0" brushRef="#br0" timeOffset="92574.1284">21692 16038 0,'0'0'15,"0"0"-15,0 0 0,28 3 16,-28-3-16,33-2 0,-14-1 16,4 0-16,1 0 0,7-2 15,-2-1-15,-1-1 0,-3-1 0,-3-1 16,-2 0-16,-3 0 0,-4-1 15,-3-4-15,-5-4 16,-2 2-16,-3 1 0,-6 0 0,-4 2 16,-4 2-16,-5 2 0,-3 7 15,-2 5-15,-6 7 0,1 4 16,2 3-16,0 3 0,5 3 16,5 3-16,2 5 0,7-1 15,6 1-15,8 0 0,7-1 16,8-2-16,3-5 0,3-4 15,5-6-15,5-4 0,-8-2 16,-6-1-16,-5-2 0</inkml:trace>
  <inkml:trace contextRef="#ctx0" brushRef="#br0" timeOffset="92876.4669">22309 15898 0,'0'0'0,"-3"7"0,-2 1 0,-4 6 16,-2 3-16,0 2 0,0 1 16,-3 6-16,2-1 0,2-1 15,3-1-15,-1 1 0,1-5 16,3-5-16,1-4 0,3-10 16,0 0-16,-1-7 0,2-2 15,0-2-15,1-2 0,3-6 16,2-5-16,2 0 0,2-1 15,1-3-15,0 3 0,0 5 16,0 3-16,2 4 0,-1 3 0,0 4 16,1 2-16,5 7 0,4 5 15,0 2-15,2 1 0,0 4 16,2 3-16,-5-4 0,-5-2 16,-2-3-16</inkml:trace>
  <inkml:trace contextRef="#ctx0" brushRef="#br0" timeOffset="93257.5223">22992 15865 0,'0'0'0,"0"0"16,0 0-16,-22 14 0,22-14 0,-26 19 15,11-5-15,1 3 0,0 5 16,4 0-16,3 4 0,3 7 16,6 0-16,9-2 0,8-2 15,12 0-15,5-6 0,4-4 16,4-4-16,7-2 0,-3-5 0,-7-5 16,-3-4-16,-5-10 0,-2-6 15,-6-8-15,-7-5 0,-13-1 16,-6-6-16,-5-5 0,-6 3 15,-7 3-15,-4 5 0,-8 2 16,-7 3-16,-4 6 0,-3 5 16,2 3-16,2 2 0,2 6 0,1 4 15,1 8-15,4 5 16,13 3-16,6 5 0,4-6 16,2-3-16,2-4 0</inkml:trace>
  <inkml:trace contextRef="#ctx0" brushRef="#br0" timeOffset="93557.1672">23734 15681 0,'0'0'0,"0"0"0,0 0 16,-21 13-16,21-13 0,-23 23 0,7-3 15,0 5-15,-2 2 0,-6 19 16,0 9-16,0 2 0,2 2 16,-2 13-16,-1 9 0,5-9 15,4-10-15,2 4 0,3-7 16,-1-5-16,1-11 0,4-11 16,5-9-16,-2-8 0,-3-5 0,-3-8 15,-2-7-15,-1-6 0,0-4 16,3-13-16,2-12 0,2 10 15,2 5-15,1 6 0</inkml:trace>
  <inkml:trace contextRef="#ctx0" brushRef="#br0" timeOffset="93694.014">23276 15823 0,'0'0'0,"0"0"0,0 0 16,20-8-16,-20 8 0,33-4 0,-7 2 15,3 2-15,5 2 0,17 3 16,4 4-16,2 0 0,-1 4 15,12 3-15,0 1 16,-4-2-16,-13-4 0,-12-1 0</inkml:trace>
  <inkml:trace contextRef="#ctx0" brushRef="#br0" timeOffset="94875.2544">24869 15875 0,'0'0'0,"0"0"15,0 0-15,0 0 0,0 0 0,-10-20 16,10 20-16,-32-21 15,10 13-15,-5-3 0,-5 1 16,-1 2-16,-3-1 0,-8 2 16,1 2-16,-3 2 0,5 5 0,9 2 15,7 0-15,7 3 0,6 1 16,11 6-16,11 4 16,3 2-16,5 0 0,5 1 0,6 2 15,-1-1-15,1-2 0,4 5 16,-2 0-16,-7-5 0,-5-3 0,-9-2 15,-6-2-15,-8-3 16,-6-3-16,-7 2 0,-2 0 16,-2-5-16,-4-1 0,-7-1 15,-3-2-15,2 0 0,1 0 16,7-3-16,5-1 0,4 1 0,4-1 16,2 2-16</inkml:trace>
  <inkml:trace contextRef="#ctx0" brushRef="#br0" timeOffset="95206.7063">25106 15969 0,'0'0'0,"0"0"0,0 0 16,0 0-16,-21 22 0,21-22 15,-27 23-15,27-23 0,-26 24 0,19-12 16,1-1-16,7 0 0,6 0 15,4-1-15,4 0 0,6-2 16,5-4-16,9-1 0,1-4 16,0-1-16,-2-2 0,1-2 15,-5-3-15,-7-3 0,-4-2 0,-7-3 16,-5-2-16,-7 1 0,-6 2 16,-7-1-16,-7 1 0,-3 2 15,-3 1-15,-4 4 16,-5 4-16,6 3 0,2 2 15,1 2-15,3 2 0,7 2 0,7 1 16,10-1-16,8 1 0,-3-2 16,-1-2-16,0 0 0</inkml:trace>
  <inkml:trace contextRef="#ctx0" brushRef="#br0" timeOffset="95456.9685">26060 15788 0,'0'0'16,"0"0"-16,0 0 0,-22-8 0,22 8 16,-39-2-16,14 4 0,-3 1 15,-1 2-15,-11 7 0,-1 4 16,5 1-16,4 4 0,1 0 16,7 0-16,8 1 0,7 0 0,12 0 15,7 0-15,3-2 16,3-2-16,7-4 0,7-2 15,1-4-15,1-2 0,9-6 0,1-4 16,-9 1-16,-8 0 0,-5 2 16</inkml:trace>
  <inkml:trace contextRef="#ctx0" brushRef="#br0" timeOffset="95606.6788">26326 15900 0,'0'0'0,"0"0"0,0 0 16,0 0-16,-8 27 0,8-27 15,-13 29-15,5-13 0,0 1 0,-1 0 16,1 0-16,0 0 0,0 1 16,-2 1-16,0-6 0,3-6 15,0-6-15,3 0 0,0 0 16,1-1-16</inkml:trace>
  <inkml:trace contextRef="#ctx0" brushRef="#br0" timeOffset="95774.1957">26380 15342 0,'0'0'0,"0"0"0,0 0 15,0 0-15,0 0 0,21 15 16,-21-15-16,21 24 0,-9-8 16,1 5-16,2 3 0,-1-3 15,-2-2-15,-2-3 0</inkml:trace>
  <inkml:trace contextRef="#ctx0" brushRef="#br0" timeOffset="96173.4703">27064 15960 0,'0'0'0,"0"0"16,0 0-16,0 0 0,-11-26 15,11 26-15,-24-25 16,8 14-16,-3 1 0,-3 3 0,-4 1 15,-7 1-15,-1 4 0,0 3 16,-1 4-16,3 3 0,2 3 0,-2 2 16,3 1-16,8-2 0,5-1 15,7 4-15,7 0 0,5 2 16,5 0-16,5-2 0,5-3 16,4-3-16,4-3 0,2-1 15,0-3-15,2-1 0,0-3 0,1-3 16,1-2-16,-1-5 0,-6-2 15,-5 2-15,-5 1 16,-1 2-16,-3 1 0,-6 3 0,-1 3 16,-1 0-16,-3 1 0,0 8 15,-5 3-15,0 0 16,-2 2-16,-1 0 0,0 3 16,1 0-16,3-1 0,2 7 15,4 1-15,3-8 16,4-3-16,-1-2 0,-2-2 0,0-1 15</inkml:trace>
  <inkml:trace contextRef="#ctx0" brushRef="#br0" timeOffset="96423.2208">27588 15483 0,'0'0'0,"0"0"0,0 0 0,-21 28 16,21-28-16,-26 39 0,2-11 16,2 2-16,0 2 0,-4 10 15,-4 10-15,4-3 0,1-5 0,4 8 16,6-2-16,5-11 16,5-7-16,5-2 0,6-8 0,3-5 15,2-2-15,7-5 0,4-4 16,4-5-16,3-4 0,-6 1 15,-5 0-15,-4 1 0</inkml:trace>
  <inkml:trace contextRef="#ctx0" brushRef="#br0" timeOffset="96614.7586">27803 15943 0,'0'0'0,"0"0"16,0 0-16,-11 27 0,11-27 15,-11 26-15,3-10 0,0 1 16,1-1-16,1 2 0,1 0 16,0 2-16,2-1 0,2-6 15,1-5-15,3-7 0,3-5 0,-2 0 16,-1 1-16,1 1 16</inkml:trace>
  <inkml:trace contextRef="#ctx0" brushRef="#br0" timeOffset="96756.9139">27789 15556 0,'0'0'0,"0"0"16,0 0-16,0 0 0,0 0 15,0 0-15,15 16 0,-15-16 16,19 20-16,-19-20 0,32 24 16,-17-12-16,0-2 0,-3-1 0</inkml:trace>
  <inkml:trace contextRef="#ctx0" brushRef="#br0" timeOffset="97073.7997">28283 15838 0,'0'0'16,"0"0"-16,-23-5 0,9 2 16,-1 0-16,-3 2 0,-2 1 15,-4 2-15,1 1 0,3 5 0,3 2 16,6 3-16,5 2 0,7 2 15,7 1-15,2 2 0,2 2 16,5 5-16,2 0 0,-2-2 16,-2-3-16,-3 0 0,-1-1 15,-3-4-15,-1-2 0,-9-1 16,-4-1-16,-3-6 0,-2-4 0,-3-3 16,-5-2-16,-2-4 15,-1-2-15,1-2 0,1-1 16,4-3-16,1-1 0,4-3 0,2-4 15,5 1-15,3 0 0,0 4 16,0 3-16,1 3 0</inkml:trace>
  <inkml:trace contextRef="#ctx0" brushRef="#br0" timeOffset="97623.4363">28621 15837 0,'0'0'0,"0"0"0,0 0 0,-3 22 15,3-22-15,-11 27 0,0-11 16,0 2-16,0 2 0,1 1 16,0-1-16,0 5 0,2-3 0,0-2 15,3-3-15,-1-2 16,2-1-16,1-4 0,-1-3 16,2-3-16,2-4 0,0 0 15,3-5-15,2-2 0,1-3 0,7-6 16,2-5-16,2 1 0,0 0 15,3-1-15,2-1 0,0 2 16,0 3-16,4 0 0,-3 3 16,-2 5-16,-3 3 0,-1 4 15,-2 4-15,-1 5 0,-2 2 0,-3 5 16,-2 3-16,-1 2 16,-3 1-16,-1 2 0,-2 1 0,-1 0 15,0 0-15,-1-1 16,1-2-16,-1-1 0,-1-2 0,1-2 15,0-2-15,0-3 0,0-3 16,-1-3-16,1-3 0,1-4 16,1-3-16,1-4 0,1-4 15,4-4-15,3-1 0,4-5 16,5-2-16,-1 1 0,2 0 0,4-4 16,-1 3-16,1 4 0,2 1 15,-1 5-15,0 4 0,-3 3 16,-2 4-16,-2 6 0,0 4 15,-2 4-15,0 1 0,-3 2 16,-2 0-16,-4 6 0,-1 2 16,-6 3-16,-4 3 15,0 0-15,-1 0 0,0 3 0,-2 3 16,-2-1-16,-1-3 0,2-6 16,2-5-16,2-4 0</inkml:trace>
  <inkml:trace contextRef="#ctx0" brushRef="#br0" timeOffset="98707.2849">29555 16738 0,'0'0'0,"0"0"0,0 0 0,-30 10 16,16-8-16,-6 0 0,-6 2 16,-2-1-16,-3-1 0,-13-1 15,-4-1-15,-9-1 0,0-1 16,-4 1-16,-3 0 0,-7-1 16,3 0-16,-14 0 0,-3-1 0,8 2 15,5-1-15,-16-2 0,-4 0 16,10 1-16,4 1 0,-42-2 15,4 0-15,15 0 0,8 1 16,-8 2-16,-8 1 0,12-3 16,7-1-16,-2-3 0,-4 1 15,4 1-15,4 1 0,-10-4 16,-7-4-16,7 6 0,6 3 0,-12-2 16,-6 0-16,7-2 0,6 0 15,-7 2-15,-6 0 0,12-3 16,8 0-16,-14 5 0,-9 3 15,8-4-15,7-2 0,-12-1 16,-9 2-16,9 2 0,8 3 16,-6 3-16,-4-2 0,7-1 15,3-1-15,-9-1 0,-6 1 16,8 0-16,6 1 0,-10-2 0,-10 1 16,13-2-16,9 1 0,-7 2 15,-5 2-15,10 1 0,6 1 16,-8 0-16,-3 0 0,6 3 15,6 1-15,-14 2 0,-10 1 16,12-4-16,9-1 0,-8 1 16,-6 2-16,5-3 0,4-3 0,-9 2 15,-5 1-15,9 0 16,5-1-16,-10 1 0,-9-2 16,12 1-16,8 1 0,-9-1 15,-7-1-15,12 0 0,9 0 0,-11 1 16,-8 1-16,11-2 0,8 0 15,-10 0-15,-7 2 0,9-2 16,7 1-16,-7-6 0,-4-3 16,6 0-16,6 1 0,-9 1 15,-4 1-15,7 0 0,6-2 0,-13-2 16,-10-2-16,12 6 0,7 4 16,-7-3-16,-5-3 15,11 1-15,7 0 0,-13 0 0,-10 0 16,8 0-16,9-1 0,-13 1 15,-7 0-15,12 0 0,8-2 16,-15 4-16,-9 2 0,12-4 16,9-2-16,-5 5 0,-5 3 15,11-2-15,6-1 0,-9-2 16,-6-2-16,8 3 0,6 2 0,-10 0 16,-7 1-16,10-2 0,7-1 15,-2-1-15,-3-2 0,7 1 16,5 1-16,-17-1 0,-8-1 15,10 1-15,8 0 0,-3-1 16,-4-1-16,11-1 0,9 0 16,-12 1-16,-8 2 0,14-2 15,8 0-15,-5 0 0,-4 3 16,10 1-16,8 3 0,-4-1 16,-3-1-16,15 1 0,11 2 0,-1-5 15,-1-1-15,2-1 0,2 0 16,4 3-16,5 2 0,4-5 15,5-2-15,4-4 0,3-2 16,7-1-16,5-2 0,5 4 16,4 4-16,2 1 0</inkml:trace>
  <inkml:trace contextRef="#ctx0" brushRef="#br0" timeOffset="118941.3518">12633 15790 0,'0'0'0,"0"0"0,0 0 15,0 0-15,0 0 0,0 0 0,0 0 16,0 0-16,-30-3 0,30 3 16,-33 1-1,11 1-15,-2 1 0,0-2 0,-1 2 16,-2 0-16,-3 1 0,-7 2 15,-1-1-15,0 0 0,-3 1 16,-6 1-16,4 2 0,5 0 16,1-1-16,7 0 0,4-2 0,2 2 15,6 2-15,7-3 0,4 1 16,4 2-16,7 2 16,5-2-16,3 0 0,9 3 0,7 5 15,3-3-15,1 2 0,11 1 16,3-2-16,0-1 0,-2-2 0,8 4 15,-2 2 1,-5-2-16,-3-2 0,-4-3 0,-4-2 16,-8-3-16,-5-1 0,-3-4 15,-4-2-15,-2-2 16,-2-2-16,-4-6 0,-2-7 16,-3 1-16,-2-1 0,-2-5 0,-2-6 15,-1 2-15,0-1 0,-1-2 16,-1-1-16,0-1 0,1 0 15,-2 1-15,0 0 0,2 7 0,2 4 16,0 5-16</inkml:trace>
</inkml:ink>
</file>

<file path=ppt/ink/ink16.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0-24T03:27:19.693"/>
    </inkml:context>
    <inkml:brush xml:id="br0">
      <inkml:brushProperty name="width" value="0.05292" units="cm"/>
      <inkml:brushProperty name="height" value="0.05292" units="cm"/>
      <inkml:brushProperty name="color" value="#FF0000"/>
    </inkml:brush>
  </inkml:definitions>
  <inkml:trace contextRef="#ctx0" brushRef="#br0">3553 4778 0,'0'0'0,"0"0"0,0 0 16,0 0-16,-22 25 0,22-25 0,-29 30 15,11-11-15,-7 2 0,-1 6 16,-3 3-16,-14 10 0,-1 0 15,-10 10-15,0 0 0,3-2 16,13-11-16,6-8 0</inkml:trace>
  <inkml:trace contextRef="#ctx0" brushRef="#br0" timeOffset="203.514">3082 5169 0,'0'0'0,"0"0"15,0 0-15,7 19 0,-7-19 16,7 28-16,-2-6 0,-2 5 16,1 6-16,1 11 0,-1 5 15,2 2-15,1 3 0,-2 7 16,2-2-16,3 2 0,2-7 0,-2-12 16,-1-10-16,-3-6 0,-1-6 15,0-4-15</inkml:trace>
  <inkml:trace contextRef="#ctx0" brushRef="#br0" timeOffset="503.6468">3240 5261 0,'0'0'0,"0"0"0,20-11 15,-2 4-15,0 0 0,14-2 0,4 2 16,-2 1-16,2 0 0,10 4 15,0 3-15,-6 3 0,-3 2 16,-4 4-16,-2 4 0,1 4 16,-1 4-16,-5 7 0,-2 4 15,-5 1-15,-4-1 0,-5 2 16,-3 1-16,-3-3 0,0-3 0,-4 0 16,-1 2-16,-6-3 0,-3-4 15,-4 0-15,-2-4 0,0 0 16,-1-3-16,-8-4 15,-8-3-15,0-5 0,-3-4 0,8 1 16,6-1-16,4-1 0</inkml:trace>
  <inkml:trace contextRef="#ctx0" brushRef="#br0" timeOffset="638.2164">3253 5465 0,'0'0'0,"0"0"15,0 0-15,0 0 0,26-19 0,-26 19 16,34-16-16,-14 7 0,2-1 15,2 2-15,1 2 0,5 0 0,-3 3 16,-3 1-16,-2 2 16,-3 2-16,-2-2 0,-5 1 0</inkml:trace>
  <inkml:trace contextRef="#ctx0" brushRef="#br0" timeOffset="802.9921">3240 5619 0,'0'0'0,"0"0"0,0 0 16,0 0-16,32-12 0,-32 12 16,41-14-16,-19 7 0,3 1 0,2 0 15,0-1-15,7 1 0,0 0 16,-6 2-16,-4 1 0,-4 0 16</inkml:trace>
  <inkml:trace contextRef="#ctx0" brushRef="#br0" timeOffset="952.8901">3355 5760 0,'0'0'0,"0"0"15,0 0-15,0 0 0,34-10 0,-34 10 16,41-12-16,-15 3 0,3-1 16,2-1-16,3-1 0,1-2 15,-4 3-15,-6 3 0</inkml:trace>
  <inkml:trace contextRef="#ctx0" brushRef="#br0" timeOffset="1503.5149">4229 5114 0,'0'0'0,"0"0"0,0 0 15,30-4-15,-30 4 0,32-1 0,-15-3 16,3 2-16,2 1 0,6 0 16,-2 1-16,-4 2 0,-1 1 0,-5 2 15,-6 0-15,-6 4 16,-5 2-16,-8 2 0,-7 1 16,-5 2-16,-4 1 0,-4 2 15,-4 2-15,-10 2 0,1 0 0,-6 1 16,6-2-16,8-2 0,7-5 15,7-3-15,4-3 0,6-4 16,7-4-16,10-5 0,3-2 16,8-1-16,8 1 0,1-3 15,2 0-15,0 1 0,-3 5 0,2 0 16,-5 4-16,-6 5 16,-6 3-16,-7 4 0,-5 5 15,-6 2-15,-3 3 0,-4 2 0,-2 4 16,2 1-16,0 0 0,-3 4 15,4-3-15,2 0 0,4-5 16,6-2-16,4-4 0,4-7 16,2-3-16,7-3 0,9-1 15,-3-9-15,4-4 0,13-7 16,4 0-16,-2-3 0,-3-2 0,3 0 16,-2-1-16,-4-1 0,-2 0 15,0-4-15,-5-2 0,-4-1 16,-3 1-16,-4-2 0,-1-1 15,-5-1-15,-3 0 0,-2 8 16,-3 5-16,1 5 0</inkml:trace>
  <inkml:trace contextRef="#ctx0" brushRef="#br0" timeOffset="1621.088">4867 5098 0,'0'0'16,"0"0"-16,0 0 0,0 0 16,0 0-16,15-15 0,-15 15 15,0 0-15,22-5 0,-22 5 0,21 5 16,-11 0-16,-2 2 0,-1 3 15,-1 3-15,-2-2 0,-1-1 16,1-1-16</inkml:trace>
  <inkml:trace contextRef="#ctx0" brushRef="#br0" timeOffset="1919.8052">4894 5316 0,'0'0'0,"10"-2"0,4 0 15,3 0-15,1 1 0,8-1 16,1 1-16,-1 1 0,-3 1 16,-2 4-16,-6 3 0,-2 5 15,-5 4-15,-9 0 0,-9 2 16,-4 12-16,-3 1 0,-2 0 16,0 0-16,-2-1 0,1 0 0,-1 3 15,3-4-15,6-5 0,5-4 16,5-6-16,8-5 0,5-6 15,8-5-15,3-6 0,5-3 16,2-5-16,3-2 0,9-5 16,2-2-16,-2-3 0,-3 0 0,-2-2 15,1-1-15,-5 2 0,-10 7 16,-4 5-16</inkml:trace>
  <inkml:trace contextRef="#ctx0" brushRef="#br0" timeOffset="2119.7323">5308 5114 0,'0'0'0,"0"0"15,21-9-15,-2 4 0,3-2 16,11-2-16,3 0 0,-1 0 16,1-1-16,8-1 0,0 0 15,-3 2-15,-3-1 0,-1 1 16,-8 1-16,-6 1 0,-6 2 0,-7 0 15,-6 0-15,-1 2 0,-1-1 16,0 2-16</inkml:trace>
  <inkml:trace contextRef="#ctx0" brushRef="#br0" timeOffset="2470.0423">5543 4918 0,'0'0'0,"0"0"0,0 0 0,0 0 16,0 0-16,0 0 0,24 17 15,-24-17-15,11 23 0,-11-23 16,1 31-16,-2-11 0,-2 2 16,0-1-16,-4-1 0,-2 0 15,-2 0-15,-5 4 0,-1 0 16,-3-3-16,2-3 0,0-1 16,3-1-16,1-4 0,4-2 0,1-3 15,0-1-15,3-2 16,5-2-16,4-3 0,10-1 0,1-3 15,7 0-15,4-1 0,6-2 16,2 0-16,2-1 0,11-2 16,1 0-16,-4 2 0,-3 0 15,0 4-15,-4 2 0,-8 1 16,-4 1-16,-10 2 0,-6 2 16,-10 2-16,-7 3 0,-7 3 15,-5 1-15,-4 1 0,-5 2 0,6-4 16,5-1-16,4-1 0</inkml:trace>
  <inkml:trace contextRef="#ctx0" brushRef="#br0" timeOffset="2619.7">5469 5299 0,'0'0'0,"0"0"16,0 0-16,0 0 0,22-4 0,-22 4 15,0 0-15,30 3 0,-17-1 16,-3 3-16,2 1 0,-3 1 15,-1 2-15,1-1 0,-4-2 16,1 1-16</inkml:trace>
  <inkml:trace contextRef="#ctx0" brushRef="#br0" timeOffset="2774.1271">5385 5514 0,'0'0'16,"0"0"-16,0 0 0,32-8 0,-32 8 15,38-3-15,-16-1 0,1 1 16,1 0-16,3 2 0,-3 1 16,-4 0-16,-4 0 0,-1 0 15,-5 0-15,0 0 0</inkml:trace>
  <inkml:trace contextRef="#ctx0" brushRef="#br0" timeOffset="2970.3267">5358 5658 0,'0'0'16,"0"0"-16,25-7 0,-6 1 16,4-2-16,7-1 0,3-2 15,14-4-15,4-2 0,9 0 16,-4 3-16,-4 1 0,-3-1 0,2 0 16,-8 0-16,-7 3 0,-6 1 15,-7 0-15,-4 1 16,-6 0-16,-1 4 0,-4 0 0</inkml:trace>
  <inkml:trace contextRef="#ctx0" brushRef="#br0" timeOffset="3154.784">5804 5431 0,'0'0'0,"0"0"0,0 0 15,-17 29-15,5-12 0,0 4 16,-2 4-16,-4 11 0,-1 1 0,-3 2 15,-1-1-15,-7 4 0,2-3 16,2-4-16,0-2 0,0-3 16,4-5-16,0-10 0,2-6 15,5-2-15,2-1 0,5-3 16</inkml:trace>
  <inkml:trace contextRef="#ctx0" brushRef="#br0" timeOffset="3303.3669">5648 5760 0,'0'0'0,"0"0"15,0 0-15,25 8 0,-14-2 0,4 2 16,3 1-16,-2 2 0,0 1 16,6 6-16,-3 1 0,0 0 15,-5 0-15,-2 0 0,-2 0 16,-4-1-16,-4 1 0,-1-4 16,1-1-16,-2-3 0</inkml:trace>
  <inkml:trace contextRef="#ctx0" brushRef="#br0" timeOffset="3936.8493">2491 6303 0,'0'0'0,"0"0"0,0 0 16,-3 33-16,3-33 0,0 44 15,-2-9-15,1 12 0,1 1 0,-3 22 16,0 7-16,-1 11 16,1-4-16,-3 29 0,3 11 15,0 7-15,-1-11 0,-1 71 16,-2-3-16,2-28 0,3-19 0,0 23 16,2 17-16,0-24 0,0-16 15,0 26-15,0 17 16,0-14-16,0-8 0,2 15 0,0 9 15,0-11-15,1-8 0,-1 18 16,2 13-16,-4-5 0,1-1 16,2 19-16,3 11 15,-2 0-15,4-1 0,-5 18 16,-3 14-16,3-14 0,1-10 16,-7 35-16,0 24 15,-4 28-15,-1 20 16,1-49-16,3-31 0,-1 21 15,1 15-15,-3 14 16,2 8-16,1-44 16,3-30-16,-1-6 0,0-5 15,1-16-15,1-13 16,-4-49-16,2-33 0,1-37 16,1-25-16,0-18 0</inkml:trace>
  <inkml:trace contextRef="#ctx0" brushRef="#br0" timeOffset="554570.4421">1464 18631 0,'0'0'0,"0"0"16,0 0-16,0 0 0,0 0 0,0 0 16,0 0-16,0 0 15,0 0-15,0 0 0,0 0 16,0 0-16,0 0 0,0 0 0,-9-23 16,9 23-16</inkml:trace>
</inkml:ink>
</file>

<file path=ppt/ink/ink17.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0-24T03:28:00.464"/>
    </inkml:context>
    <inkml:brush xml:id="br0">
      <inkml:brushProperty name="width" value="0.05292" units="cm"/>
      <inkml:brushProperty name="height" value="0.05292" units="cm"/>
      <inkml:brushProperty name="color" value="#FF0000"/>
    </inkml:brush>
  </inkml:definitions>
  <inkml:trace contextRef="#ctx0" brushRef="#br0">10461 4900 0,'0'0'0,"0"0"15,0 0-15,0 0 0,0 0 0,0 0 16,0 0-16,26-10 16,-26 10-16,21-5 0,-21 5 15,31-5-15,-13 2 0,0-1 0,-1-1 16,1 1-16,-1 1 0,2-1 15,2 1-15,-1 0 0,0 1 16,2-1-16,-2 2 0,-4 0 0,-2 0 16,-3 0-16</inkml:trace>
  <inkml:trace contextRef="#ctx0" brushRef="#br0" timeOffset="1554.899">8017 4251 0,'0'0'0,"0"0"16,0 0-16,0 0 0,0 0 0,0 0 16,0 0-16,0 0 0,0 0 15,0 0-15,0 0 0,0 0 16</inkml:trace>
  <inkml:trace contextRef="#ctx0" brushRef="#br0" timeOffset="11584.3611">2697 2641 0,'0'0'0,"0"0"16,0 0-16,0 0 0,0 0 0,4 22 16,-4-22-16,12 22 15,-12-22-15,22 25 0,-1-8 0,4-1 16,2 1-16,19 5 0,8 1 16,4-3-16,2-1 0,28 0 15,9-2-15,18-3 0,-2-6 16,28-3-16,23-6 0,43-8 15,-27-3-15,-6-6 0,-2-7 16,-21-1-16,-14-2 0,-2-6 16,1-4-16,-17 3 0,-14 3 15,-5-6-15,-5-7 0,-18 1 0,-11 0 16,-5-4-16,-5-4 16,-14 0-16,-9 0 0,-10-9 0,-7-7 15,-8 4-15,-6 3 0,-19-4 16,-12-5-16,-5 10 0,-3 5 15,-15-1-15,-11 0 0,-1 6 16,2 2-16,-21 9 0,-17 6 16,4 1-16,-1 3 0,-13 7 15,-8 4-15,2 11 0,7 5 0,-19 9 16,-9 8-16,8 2 0,6 5 16,-12 11-16,-9 9 0,14 3 15,13 2-15,-14 14 0,-9 10 16,18-4-16,12-2 0,5 12 15,6 11-15,17-6 0,16-3 16,9 6-16,4 3 0,18-9 16,15-5-16,14-2 0,10 1 15,14-15-15,5-10 0,24-9 16,13-5-16,8-9 0,5-6 0,23-6 16,17-4-16,-5-4 0,-7-1 15,16-2-15,10-4 0,-8-1 16,-5-2-16,-35 1 0,-25 2 15,-17 0-15</inkml:trace>
  <inkml:trace contextRef="#ctx0" brushRef="#br0" timeOffset="16154.3349">2617 2829 0,'0'0'0,"0"0"0,26-11 16,-13 6-16,3 1 0,16-5 15,11 1-15,-2-3 0,3-1 0,22-2 16,7 1-16,13-8 0,-7-1 16,18-4-16,-2-2 15,0 2-15,-12 6 0,5 3 16,3 4-16,8-3 0,-27 4 0,-24 1 15,-16 2-15,-11 11 0,-8 6 16,-10 7-16,-9 6 0,-9 0 16,-2 5-16,-8 0 0,-6 3 15,-6 7-15,-5 6 0,-9 4 16,-6 3-16,-2 5 0,-2 3 0,-41 31 16,1-2-16,5-4 0,6-3 15,2-5-15,0-3 0,18-16 16,7-12-16,15-5 0,10-4 15,7-13-15,8-9 0,4-12 16,7-9-16,-1-6 0,2-8 0,4-4 16,4-4-16,5-8 0,5-7 15,5-9-15,4-8 16,4-2-16,5 1 0,0 0 16,2 0-16,3-2 0,4-2 0,1-2 15,3-4-15,0 8 0,-1 6 16,0 3-16,-1 2 0,-1 7 15,0 5-15,0 11 0,-6 8 16,-7 11-16,-6 6 0,-2 3 16,-1 2-16,3 8 0,2 6 0,2 8 15,0 8-15,-5-6 16,-2 4-16,2 8 0,1 8 16,1 4-16,4 4 0,1 1 15,2 3-15,-2 2 0,0 2 0,14 25 16,-3-9-16,-2-13 0,-6-11 15,-2-5-15,0-1 0,-8-7 16,-4-4-16,-4-7 0,-3-3 16,-2-4-16,-4-1 0,-2-8 15,-3-6-15,-2-9 0,-4-1 16,-6-3-16,-8-4 0,-9-2 16,-8-2-16,-3-7 0,-7-5 0,-2-1 15,-4-1-15,-10-8 0,-5 0 16,2 2-16,0 5 0,-25-19 15,13-1-15,21 4 0,13 3 16,11 8-16,8 4 0,6 5 16,4 5-16,8 5 0,4 6 15,2 4-15,4 3 0,-4 7 16,1 2-16,4-1 0,0-2 0,3-1 16</inkml:trace>
  <inkml:trace contextRef="#ctx0" brushRef="#br0" timeOffset="466831.3774">1970 4702 0,'0'0'0,"0"0"16,0 0-16,0 0 0,22-11 0,-22 11 16,0 0-16,29-6 0,-17 6 15,0-1-15,2 1 0,4 1 16,-1 2-16,5 0 0,2 2 15,-1-3-15,-1-2 0,13 3 16,5 2-16,2-1 0,-1 3 0,14-1 16,7 0-16,-5-1 15,0-1-15,19 1 0,5 1 16,-4-2-16,-2 0 0,23-1 0,3 0 16,4-3-16,-7-2 0,56-1 15,-2-2-15,-19-1 0,-11-3 16,9-1-16,2-2 0,-13 1 15,-7-2-15,10 3 0,8 0 16,-11-1-16,-7 0 0,5-3 16,3 1-16,-13 0 0,-8 1 15,0-8-15,-2-3 0,-13 3 0,-9 3 0,-2-4 16,-2-3 0,-13 1-16,-12 1 0,-5-5 0,-6-1 15,-10 0-15,-9 1 0,-12-2 16,-10 1-16,-6-4 0,-4-4 15,-17 3-15,-15-1 0,-1-1 16,-4-4-16,-18 4 0,-15 0 16,-1 3-16,0 0 0,-18 2 0,-8 1 15,1 5-15,2 1 0,-17 3 16,-15 2-16,7 0 0,2 2 16,-15 3-16,-10 1 15,14 6-15,12 1 0,-19 7 16,-11 5-16,19 2 0,15 1 0,-8 8 15,-3 7-15,10 3 0,9 4 0,2 2 16,4 4-16,13 1 0,12 0 16,0 10-16,0 5 15,18 2-15,13 3 0,6 11 0,2 7 16,13-5-16,11-5 0,13 0 16,12 0-16,12-11 0,7-8 15,-6-15-15,-4-10 0,-3-7 16</inkml:trace>
  <inkml:trace contextRef="#ctx0" brushRef="#br0" timeOffset="467431.414">3695 4585 0,'0'0'0,"0"0"16,0 0-16,0 0 0,0 0 0,0 0 16,0 0-16,-25 24 0,25-24 0,-25 29 15,9-11-15,0 5 16,-5 0-16,-1 5 0,-1 2 15,-12 9-15,1 0 0,-7 5 0,5-5 16,3-5-16,6-7 0,-3-2 16,4-6-16,4-10 0,2-5 15,7-7-15,1-6 0,0-1 16,2-3-16,0 4 0,2 0 16,4 2-16</inkml:trace>
  <inkml:trace contextRef="#ctx0" brushRef="#br0" timeOffset="467564.1384">3237 4645 0,'0'0'0,"0"0"16,0 0-16,28-1 0,-28 1 0,39 4 15,-14 0-15,4 1 0,2 4 16,11 3-16,2 5 0,6 4 16,-3 0-16,-10-4 0,-7-3 15,-4-2-15</inkml:trace>
  <inkml:trace contextRef="#ctx0" brushRef="#br0" timeOffset="468014.6036">3812 5085 0,'0'0'0,"0"0"16,0 0-16,0 0 0,-21 21 16,21-21-16,-20 27 0,7-9 0,-4 2 15,-2 6-15,-2 2 16,-7 11-16,0 0 0,-10 7 16,0-3-16,1-4 0,4-4 0,-7 2 15,5-5-15,5-5 0,1-5 16,3-6-16,3-5 0,2-3 15,4-3-15,-1-5 0,2-5 16,2-1-16,2 0 16,3-7-16,5-3 0,4-1 0,0 1 15,3-1-15,0-2 0,1 2 16,0 0-16,2 5 0,-3 2 16,2 2-16,3 1 0,4 5 15,5 2-15,4 2 0,4 3 0,0 2 16,2 2-16,4 2 0,3 1 15,0 4-15,1 2 0,3 4 16,-2 2-16,7 2 0,-5-2 16,-8-6-16,-6-3 0,-5-3 15</inkml:trace>
  <inkml:trace contextRef="#ctx0" brushRef="#br0" timeOffset="468280.7527">3682 6069 0,'0'0'0,"0"0"16,0 0-16,-9 26 0,3-14 0,-3 1 16,-1 4-16,-5 5 0,1 1 15,-4 4-15,-1 0 0,-1 0 16,-1-2-16,-2 4 0,-1-4 15,2 0-15,2-3 0,-1-1 16,2 0-16,-1-6 0,0-1 16,-1-3-16,2-4 0,1-1 15,4-2-15,1-1 0,4-1 16,0 0-16</inkml:trace>
  <inkml:trace contextRef="#ctx0" brushRef="#br0" timeOffset="468581.252">3250 6338 0,'0'0'0,"0"0"15,0 0-15,0 0 0,35-2 0,-35 2 16,36 2-16,-14 1 16,2 2-16,3-1 0,0 2 15,10 2-15,-1 0 0,-1 1 16,1-1-16,-4 1 0,-1-1 0,6 2 16,-2 0-16,-4-1 0,-4 0 15,-1-2-15,-4 1 16,-4-3-16,-3 2 0,-3-2 0,-1 0 15,-1-2-15,-4-1 0,-2 1 16,0-1-16,-1 0 0,0 0 16,-1-1-16,1 0 0,-3-1 0,1 2 15,-1-2-15,2 1 16,-2-1-16,4 1 0,-4-1 16,0 0-16,0 0 0,-2 2 0,-3 1 15,-5 1-15,2-1 0,2 1 16,-1-3-16</inkml:trace>
  <inkml:trace contextRef="#ctx0" brushRef="#br0" timeOffset="475564.1616">2118 8986 0,'0'0'0,"0"0"0,0 0 16,0 0-16,0 0 0,0 0 0,0 0 15,25 0-15,-25 0 0,0 0 16,22 2-16,-22-2 0,0 0 16,26 2-16,-15-2 0,0 1 15,-2 1-15,4-2 0,3 1 16,0-1-16,-1 1 0,5-2 16,-1 0-16,0-2 0,2 1 0,1-1 15,4 0-15,4-1 0,-3 1 16,2 0-16,-1 0 0,3 1 15,-2 0-15,0 0 0,-1-1 16,7-1-16,-1-1 0,1 2 16,0 1-16,-1 1 0,-2 0 0,3 0 15,0-2-15,-3 1 0,-1 1 16,2-1-16,3 1 16,-3 0-16,0 1 0,6-1 0,-1-2 15,0 2-15,-1 2 0,1 1 16,0-1-16,-2 0 0,-1-1 15,1 0-15,2 0 16,1-1-16,-2 1 0,-1 0 0,4 0 16,-2 0-16,0 0 0,7 0 15,2-2-15,-3 1 0,-5 1 0,2 3 16,2 1-16,-2-3 16,-1-3-16,3-2 0,-3 0 15,2 4-15,-1 2 0,1-2 0,1-1 16,-2 1-16,-3 1 0,7-2 15,-1-1-15,0 1 0,-3 0 16,6-1-16,0 1 0,-8 0 16,2 0-16,6-2 0,1 0 15,-4-2-15,0 1 0,0 3 16,3-1-16,-4 1 0,-3-1 0,1 0 16,4-1-16,-2 1 0,-1 0 15,4 0-15,5 1 0,-7-2 16,-4-1-16,4 1 0,5 1 15,-7 1-15,-1 1 0,6 1 16,6 0-16,-4-4 0,-3-4 16,5 2-16,2 1 0,0 0 15,-3 2-15,28-2 0,-6 1 16,-31 1-16,0 0 0,31-2 0,1 1 16,-12 3-16,-8 1 0,4-1 15,1 0-15,-1-1 0,-1-1 16,3 2-16,2 0 0,-7 0 15,-4-1-15,5-2 0,6 0 16,-5 3-16,-2 2 0,4-1 16,5 1-16,-5-4 0,-4-1 15,7 0-15,5 0 0,-7 1 16,-5 0-16,8-1 0,4 0 16,-4 2-16,-3 2 0,7-2 0,5 1 15,-5-1-15,-2 0 0,3 3 16,4 1-16,-7 0 0,-5-2 15,7 1-15,5 0 0,-4-1 16,-3 0-16,6-1 0,2 1 16,-6 1-16,-5 2 0,6 0 15,5-1-15,-6-1 0,-4 0 0,6 1 16,6 0-16,-4-2 0,-4 1 16,3-1-16,5 0 15,-5 1-15,-2 0 0,3 2 0,5 0 16,-11-3-16,-8-1 0,7-1 15,4-2-15,0 2 0,-2 3 16,5 0-16,5 2 0,-8-1 16,-4-1-16,6-1 0,1-2 15,-7-3-15,-7-1 0,9 1 16,6 1-16,-4 2 0,-2 2 0,2-2 16,3-4-16,-6 5 0,-5 3 15,4-4-15,1-1 0,-4-2 16,-4 1-16,7 0 0,5 2 15,-8 0-15,-6 1 0,5-1 16,5-1-16,-4-1 0,-2-2 16,6 3-16,4 0 0,-6 1 0,-5 1 15,7-4-15,5-3 16,-10 3-16,-4 3 0,5-1 16,4 0-16,-8-1 0,-3 0 0,4 2 15,4 2-15,-3-2 0,0-2 16,5 2-16,3-2 0,-8 2 15,-5 0-15,5 0 0,5 0 16,-3 1-16,-3 1 0,4-3 16,2-2-16,-7 2 0,-4 0 0,4 3 15,3 3-15,-1-1 16,-2-1-16,2-5 0,3-1 0,-7 3 16,-5 2-16,7-2 0,4 0 15,-6 0-15,-5 0 0,7 2 16,5 2-16,-4-2 0,-2-1 15,4-1-15,2 1 0,-5 0 16,-6 2-16,5-1 0,4-1 16,-3 1-16,-2 2 0,4-1 15,5 2-15,-8-3 0,-3 1 0,7 2 16,5 2-16,-5-4 0,-3-1 16,4 1-16,3 0 15,-5 1-15,-3-1 0,5 0 0,3 2 16,-7 1-16,-5 0 0,6 1 15,5 0-15,-5 0 0,-3 1 16,4-3-16,3-2 0,-7-1 16,-5 1-16,6 4 0,4 4 15,-4-3-15,-2-5 0,4 1 16,0 0-16,-1 4 0,-2 2 0,9-1 16,5 0-16,-6-2 0,-6 0 15,3-2-15,0-3 0,-1-2 16,-2-1-16,7 1 0,6 1 15,-8-3-15,-7-1 0,8 2 16,6 2-16,-5-1 0,-4-1 0,6 0 16,5-2-16,-6 2 15,-4 2-15,6-2 0,4-1 16,-7 0-16,-5 1 0,7 0 16,5-1-16,-6 3 0,-3 2 0,8-2 15,5-2-15,-8-2 0,-7 1 16,2-1-16,1 3 0,-5-2 15,-2 0-15,8-1 0,6 1 16,-9 4-16,-5 2 0,2 0 16,2 0-16,-1-2 0,1-3 0,4 1 15,3 1-15,-6-1 16,-2-3-16,2 3 0,4-1 16,-4 2-16,-3 1 0,6-2 0,3-2 15,-5 1-15,-5 1 0,3-2 16,4-2-16,-3 5 0,-2 3 15,5 0-15,4 2 0,-5-4 16,-5-2-16,4 2 0,3 0 16,-6 0-16,-1 1 0,7 2 15,4 0-15,-7-2 0,-5-1 0,7-1 16,5 0-16,-6 0 16,-4 1-16,6 0 0,4 2 15,-4-1-15,-2 2 0,5 0 0,4 3 16,-7-2-16,-5 1 0,9-2 15,4 2-15,-3-3 0,-4 1 0,6-2 16,6 1-16,-6-2 16,-1 0-16,8 1 0,7 3 15,-7-1-15,-5 1 0,7-3 16,6 2-16,-8-4 0,-7 1 0,10 1 16,5 3-16,-7-3 0,-3-2 15,8-2-15,5 0 0,-8 3 16,-6 2-16,7-1 0,7 1 15,-7-1-15,-5-4 0,7 0 16,4-1-16,-8-1 0,-7 1 16,10 1-16,9 1 0,-8-3 0,-5-2 15,5 2-15,4 2 16,-4-2-16,-3 0 0,4-1 16,2-2-16,-5 3 0,-4 2 0,7 0 15,3-1-15,-5-3 0,-6 1 16,7-1-16,5 2 0,-7 2 15,-4 4-15,8-2 0,6 1 16,-9-2-16,-4 0 0,7 1 16,6 1-16,-7-1 0,-4 1 0,7 0 15,4 1-15,-6 1 16,-3 2-16,11-3 0,7-4 16,-12 3-16,-7 0 0,7 8 0,7 4 15,-5-7-15,-6-4 0,5-2 16,4 0-16,-7 4 0,-3 3 15,3 3-15,4 3 0,-6-6 16,-4-1-16,0-1 0,1 1 16,-12 3-16,-8 1 0,2 0 15,1 0-15,-9-3 0,-6-2 0,-6-1 16,-4-1-16,-13-1 0,-7 2 16,-7-2-16,-4 0 0,-2-1 15</inkml:trace>
  <inkml:trace contextRef="#ctx0" brushRef="#br0" timeOffset="477531.5224">2709 10168 0,'0'0'15,"0"0"-15,0 0 0,0 0 0,26-2 16,-26 2-16,25-1 0,-7 0 16,2-1-16,2 1 0,3-2 15,10-1-15,0-1 0,0 1 16,5 2-16,2-1 0,-2 2 0,15-3 16,1 1-16,-1 0 0,1 2 15,11 2-15,3 2 0,-2-1 16,-2 0-16,14 1 0,-1-1 15,-1-1-15,-2-1 0,14 2 16,0 1-16,30-1 0,-15-1 16,-1 0-16,0 1 0,-9 1 15,-3 1-15,0-2 0,2-2 16,-1 5-16,-2 3 0,5-1 16,4 0-16,-3-3 0,-2 0 0,4 0 15,4-1-15,-4 0 0,-2 1 16,9 0-16,6-1 0,-8-2 15,-4 1-15,4-1 0,3-1 16,-3-1-16,-2-1 0,8-2 16,6-1-16,-9 2 0,-2 2 0,8-1 15,8 2-15,-12 1 16,-8 0-16,6 3 0,3 4 16,-2-2-16,-1-1 0,-1-2 0,2-2 15,-5 1-15,-2 0 0,6-1 16,3 0-16,-4-3 0,-2-2 15,2 3-15,3 2 0,-6 0 16,-3 0-16,5 0 0,6 0 16,-8 1-16,-5 0 0,6-2 15,4 0-15,2 1 0,3 0 0,-4 0 16,-2 2-16,-7-3 0,-3-3 16,10 1-16,7-1 15,-7 1-15,-5 0 0,3 0 0,1 1 16,-3 0-16,0 0 0,5 1 15,4 0-15,-8 0 0,-5 0 16,10 0-16,8 0 0,-8 0 16,-5 0-16,-1-4 0,-2-3 15,0 5-15,2 2 0,4 2 16,3 4-16,-7-3 0,-5-2 0,0 1 16,1-1-16,-4 0 0,-2-1 15,9 1-15,6 1 0,-8 0 16,-6 0-16,2-3 0,1-1 15,-5 1-15,-3 2 0,6-1 16,3 0-16,-2-1 0,-3 0 0,3 1 16,2-1-16,-6 2 15,-5 0-15,2-2 0,3-1 16,-5 3-16,-3 1 0,3-3 16,2-2-16,-3 1 0,-3 1 0,4 3 15,2 2-15,-5-3 0,-4-1 16,6-1-16,4-2 0,-5 0 15,-4-1-15,5 2 0,1 1 16,-3 0-16,-3 0 0,2 0 16,4 0-16,-5 1 0,-4 1 0,2 1 15,0-2-15,-8 1 0,-5-1 16,5 2-16,3 2 16,-1-4-16,-1-3 0,1-1 15,0 0-15,-8 0 0,-5 3 0,-1 4 16,-1 2-16,-6-6 0,-3-3 15,-9-2-15,-3-1 0,-7 5 16,-6 2-16,-10 1 0,-8 0 16,-19 0-16,-12 2 0,7-2 15,6 0-15,4 0 0</inkml:trace>
  <inkml:trace contextRef="#ctx0" brushRef="#br0" timeOffset="482700.0347">21017 8972 0,'0'0'0,"0"0"0,0 0 15,0 0-15,3 25 0,-3-25 16,-6 34-16,2-13 0,-2 1 0,-1 1 16,1 2-16,-3 4 15,1-2-15,3-4 0,1-2 16,3-5-16,1-3 0,4-4 16,1-6-16,0 0 0,-2-1 0,0 1 15</inkml:trace>
  <inkml:trace contextRef="#ctx0" brushRef="#br0" timeOffset="482831.7905">21266 8962 0,'0'0'0,"0"0"0,0 0 0,-2 24 0,2-24 16,-10 33-16,3-8 16,-1 2-16,0 1 0,-3 10 0,-1 1 15,2-7-15,1-4 0,2-4 16</inkml:trace>
  <inkml:trace contextRef="#ctx0" brushRef="#br0" timeOffset="483348.8281">20508 9578 0,'0'0'0,"0"0"0,0 0 16,-1 22-16,1-22 0,2 24 16,-2-24-16,8 30 0,-4-15 0,4 1 15,1-1-15,1-3 0,1-1 16,6-2-16,3-2 16,-1-4-16,0-2 0,-1-3 0,1-3 15,0-2-15,0-1 0,0-5 16,2-2-16,-1-1 0,-1 0 15,1-2-15,-4 2 0,-2 3 16,-3 3-16,-3 4 0,0 4 16,-2 2-16,-1 2 0,0 6 15,-2 4-15,-1 3 0,-1 2 0,1 4 16,2 3-16,0-4 0,2-1 16,8 3-16,6-4 15,0-5-15,0-3 0,3-5 0,3-3 16,1-3-16,0-3 0,0-3 15,-2-4-15,0-2 0,1-4 0,-1-5 16,0-3-16,2-4 16,-5 3-16,-4-5 0,-4-1 15,-4 4-15,-4 2 0,-2 8 16,-4 5-16,-1 3 0,-2 3 0,-4 3 16,-7 3-16,3 5 15,2 3-15,1 5 0,1 3 16,3 1-16,2 1 0,0-4 0,1-2 15,0-2-15</inkml:trace>
  <inkml:trace contextRef="#ctx0" brushRef="#br0" timeOffset="483747.8578">21991 9590 0,'0'0'0,"0"0"0,0 0 0,0 0 15,-7-19-15,7 19 0,-22-13 16,22 13-16,-32-8 0,9 7 16,-5 3-16,0 1 0,-2 2 0,-11 5 15,-2 3-15,4 3 0,1 2 16,-4 5-16,5 1 16,8-2-16,8-3 0,8 1 0,11-1 15,4-8-15,4-3 0,12-2 16,7-5-16,3-2 0,2-3 15,11-4-15,4-6 0,-4 0 16,-4-2-16,2-1 0,-1-3 16,-5 3-16,-4 1 0,-4 2 15,-7 5-15,-6 2 0,-3 2 0,-5 4 16,-2 2-16,-3 6 0,-1 4 16,-3 0-16,-3 3 0,-2 1 15,-1 1-15,1 0 0,2 4 16,4-2-16,3-1 0,7-2 15,7-1-15,0-6 0,1-3 0,-3-1 16,-2-1-16,-1 0 0</inkml:trace>
  <inkml:trace contextRef="#ctx0" brushRef="#br0" timeOffset="484099.5012">22396 9582 0,'0'0'0,"0"0"16,0 0-16,0 0 0,0 0 0,-17 20 15,17-20-15,-20 26 16,7-9-16,-2 2 0,0 2 16,2-2-16,1 0 0,-2 1 15,2-1-15,2-2 0,3-4 0,1-5 16,4-2-16,2-6 0,2-3 16,4-1-16,1-3 0,2-3 15,2-3-15,2-4 0,2-3 16,0 2-16,2 0 0,0 1 15,2 2-15,3-2 0,-1 5 16,-2 3-16,-3 4 0,-1 2 16,-2 1-16,-1 3 0,0 3 15,-3 2-15,-1 1 0,-3 3 16,1 3-16,-2 2 0,-1 1 0,0 0 16,-1 1-16,0-3 0,-1 0 15,3-1-15,0 0 0,-1-2 16,1-1-16,-2-2 0</inkml:trace>
  <inkml:trace contextRef="#ctx0" brushRef="#br0" timeOffset="484331.7958">23076 9349 0,'0'0'0,"0"0"0,0 0 16,0 0-16,0 0 0,-13 32 15,13-32-15,-28 39 0,8-14 0,-2 6 16,-2 4-16,-5 7 16,4-2-16,0 6 0,7-4 15,3-6-15,5-6 0,6 0 16,5-7-16,5-7 0,2-3 0,8-3 16,6-3-16,-2-3 0,0-3 15,-5 1-15,-2-1 0,-3-1 16</inkml:trace>
  <inkml:trace contextRef="#ctx0" brushRef="#br0" timeOffset="484483.1798">22758 9615 0,'0'0'0,"0"0"15,22-6-15,-22 6 0,42-7 16,-1 1-16,7-2 0,0 2 15,-1 0-15,1 1 0,-10 0 16,-6 1-16</inkml:trace>
  <inkml:trace contextRef="#ctx0" brushRef="#br0" timeOffset="492698.6669">14788 7346 0,'0'0'0,"0"0"0,0 0 15,0 0-15,0 0 0,-14 19 16,14-19-16,-11 24 0,11-24 0,-13 34 15,4-8-15,1-1 16,2 0-16,-1 7 0,3 0 16,1-3-16,3-4 0,4-4 15,1-5-15,2-5 0,2-4 0,5-5 16,5-6-16,1-2 0,-1-2 16,7-7-16,1-4 15,1-3-15,-1-1 0,0-2 0,-1-5 16,-1 3-16,-3-1 0,1-1 15,-3 4-15,-4 6 0,-3 3 16,-4 5-16,-3 3 0,-4 5 16,-2 3-16,-3 8 0,-4 7 15,0 2-15,1 4 0,-1 4 16,2 4-16,1-1 0,2-1 0,4-3 16,4-2-16,3-4 0,4-3 15,7-5-15,4-7 0,-5-4 16,0-3-16,4-5 0,3-6 15,0-2-15,-1 0 0,2-7 16,-1-1-16,-4-3 0,-1 0 16,-2 2-16,-3 2 0,-5 1 15,-5 1-15,-5 5 0,-4 3 16,-2 4-16,-3 5 0,-3 6 16,-2 5-16,1 2 0,-1 1 0,2-2 15,2 0-15,2-1 0</inkml:trace>
  <inkml:trace contextRef="#ctx0" brushRef="#br0" timeOffset="493014.9151">15467 7508 0,'0'0'0,"0"0"16,20-4-16,-6 2 0,1 0 0,5-1 16,4-1-16,8-1 0,-1-1 15,3-1-15,3-1 16,2-2-16,-4 1 0,-1-1 0,-2-4 15,-7 2-15,-4 1 0,-8-3 16,-5-1-16,-5 3 0,-3 4 16,-5-1-16,-5 0 0,-5 3 15,-2 3-15,-5 2 0,-5 3 16,1 4-16,0 2 0,-2 7 16,-3 5-16,3 1 0,4 1 0,0 9 15,4 2-15,6-1 0,4-1 16,10-2-16,6-1 0,10-5 15,7-5-15,11-5 0,9-7 16,1-7-16,0-8 0,-4 2 16,-10 2-16,-7 1 0</inkml:trace>
  <inkml:trace contextRef="#ctx0" brushRef="#br0" timeOffset="493198.0967">16518 6954 0,'0'0'0,"0"0"16,0 0-16,-16 24 0,16-24 0,-29 32 16,9-4-16,-3 4 15,-1 4-15,-9 17 0,0 3 16,-3 14-16,5-3 0,4 3 0,7-7 16,6-3-16,6-11 0,2-13 15,2-8-15,1-7 0</inkml:trace>
  <inkml:trace contextRef="#ctx0" brushRef="#br0" timeOffset="493432.2089">16839 7262 0,'0'0'0,"0"0"0,0 0 16,-25 13-16,25-13 0,-33 18 0,7-2 15,0 1-15,-1 2 0,-6 9 16,1 4-16,5 1 0,1-2 0,4 4 16,8-1-16,6-5 15,7-6-15,15-5 0,12-5 16,4-7-16,4-5 0,-2 0 0,-7 1 16,-5-1-16</inkml:trace>
  <inkml:trace contextRef="#ctx0" brushRef="#br0" timeOffset="493747.8481">17321 7368 0,'0'0'0,"0"0"0,0 0 15,-27 18-15,27-18 0,-26 21 16,9-5-16,0 2 0,-2 1 0,-3 4 16,1 0-16,5-2 0,4-2 15,6 2-15,7-3 16,4-8-16,4-6 0,10-3 0,7-5 15,2-2-15,2-1 0,8-9 16,2-3-16,-5-2 0,-3 1 0,2-5 16,-4 1-16,-8 4 15,-5 2-15,-8 2 0,-6 4 16,-4 2-16,-4 0 0,-7 5 0,-5 4 16,-3 3-16,-3 3 0,-3 1 15,0 3-15,0 0 0,2 2 16,0 3-16,3 0 0,7-1 15,5-4-15,11 2 0,10 0 16,-4-5-16,-2 0 0,0-1 0</inkml:trace>
  <inkml:trace contextRef="#ctx0" brushRef="#br0" timeOffset="494298.6123">17915 7263 0,'0'0'0,"0"0"15,0 0-15,-24 24 0,24-24 16,-26 28-16,9-10 0,-3 3 0,-1 1 16,-4 8-16,0 0 0,3-3 15,2-2-15,1 1 0,3-4 16,5-5-16,3-6 0,4-5 16,4-6-16,2-3 0,5-4 15,5-4-15,4-2 0,3-5 16,1-1-16,12-8 0,4-1 15,0 1-15,-1 3 0,6-2 16,-2 3-16,-5 6 0,-6 5 0,-4 4 16,-3 4-16,-4 4 0,-4 3 15,-4 7-15,-5 3 0,-5 2 16,-3 1-16,-6 5 0,-3 2 16,-2 1-16,1 0 0,-2 3 15,1-3-15,3-3 0,2-6 0,1-1 16,3-3-16,0-5 15,2-4-15,3-4 0,2-4 0,3-5 16,5-2-16,5-5 0,6-4 16,2-2-16,4-3 0,3 2 15,6 1-15,-3 3 0,-2 3 16,6 0-16,-4 2 0,-4 4 16,-2 4-16,-4 7 0,-4 5 15,-2 3-15,-5 3 0,-6 3 16,-3 5-16,-7-1 0,-3 2 0,-2 4 15,-2 2-15,0 0 16,0 0-16,-1 2 0,1-3 0,1-3 16,1-3-16,1-5 0,1-3 15,4-5-15,2-5 0,-1 1 16,1-1-16,2 0 0</inkml:trace>
  <inkml:trace contextRef="#ctx0" brushRef="#br0" timeOffset="494599.9152">18551 7423 0,'0'0'0,"0"0"0,0 0 16,0 0-16,27 8 0,-27-8 15,25 3-15,-25-3 0,36 2 16,-15-3-16,1-3 0,3 1 16,0-2-16,0-3 0,1 0 15,2-4-15,-2-1 0,-4-1 16,-4 1-16,-4-2 0,-4 1 0,-5 1 15,-4 0-15,-6 1 0,-5 1 16,-5 3-16,-3 2 0,-5 4 16,-4 4-16,-6 4 0,-1 4 15,2 6-15,2 3 0,3 3 16,1 2-16,4 6 0,7 0 16,9 2-16,9 1 0,10-5 15,6-4-15,17-6 0,10-5 16,8-4-16,8-4 0,-7-1 0,-14-1 15,-10 0-15</inkml:trace>
  <inkml:trace contextRef="#ctx0" brushRef="#br0" timeOffset="494966.1602">19908 7247 0,'0'0'15,"0"0"-15,0 0 0,0 0 0,-34 7 16,34-7-16,-36 16 0,14-5 16,-3 4-16,0 2 0,0 3 0,-5 6 15,3-1-15,6 1 0,6-2 16,4 2-16,7-5 0,10-5 16,10-4-16,3-7 0,6-3 15,6-4-15,6-2 0,-1-4 16,1-4-16,8-4 0,1-2 15,-5-3-15,-4 1 0,-8-1 16,-3-3-16,-8 1 0,-4 3 0,-7-4 16,-6 2-16,-5 5 0,-5 2 15,-10 3-15,-8 3 0,-5 4 16,-3 4-16,-4 6 0,-3 2 16,7 1-16,5 2 0,6 2 15,4 3-15,7-3 0,6-1 16,2-3-16,0-2 0,2-1 15</inkml:trace>
  <inkml:trace contextRef="#ctx0" brushRef="#br0" timeOffset="495314.8357">20587 7211 0,'0'0'0,"0"0"0,-15 14 15,3-4-15,-4 2 0,-7 10 16,-2 5-16,-2-2 0,1-1 0,-3 5 16,4 0-16,4-5 0,4-5 15,4-6-15,2-4 16,6-4-16,2-3 0,9-5 0,6-4 16,0-4-16,1-2 0,7-6 15,6-3-15,0-3 0,2 2 16,5-4-16,3-2 0,5-2 15,-3 5-15,1 4 0,-1 2 16,-5 7-16,-4 3 0,2 8 16,-3 4-16,-11 2 0,-2 2 15,-6 11-15,-5 6 0,-6 2 0,-5 1 16,-7 6-16,-6 5 16,1-4-16,1 0 0,1-5 0,5-7 15,3-5-15</inkml:trace>
  <inkml:trace contextRef="#ctx0" brushRef="#br0" timeOffset="502348.6558">21716 6842 0,'0'0'0,"0"0"16,0 0-16,-7 24 0,7-24 0,-16 37 16,2-9-16,-2 1 0,-1 2 15,-9 16-15,-1 5 0,-4 8 16,1-4-16,-1 3 0,4-6 15,5-7-15,3-7 0,2-3 16,5-7-16,3-11 0,3-7 0,4-8 16,2-3-16,3-8 15,2 1-15,6-8 0,5-6 16,3-1-16,2-3 0,12-4 0,5 0 16,0 0-16,-3 1 0,4 4 15,1 2-15,2 3 0,-5 5 16,-6 6-16,-5 3 0,-4 9 15,-4 3-15,-7 9 0,-6 5 16,-5-2-16,-3 0 0,-8 3 16,-6 2-16,-4-2 0,-4-1 0,-6-3 15,-4 1-15,-1-4 16,-2-2-16,-9-3 0,-2-3 16,6-1-16,6-1 0,5-3 15,4-2-15,6-2 0,4-3 0,10-2 16,6-5-16,1 4 0,0 2 15,0 2-15</inkml:trace>
  <inkml:trace contextRef="#ctx0" brushRef="#br0" timeOffset="502698.826">22249 7167 0,'0'0'0,"0"0"0,0 0 0,-23 28 0,13-14 0,-5 5 16,-3 4-16,-3 6 16,2 0-16,1 4 0,4-4 15,6-4-15,4-3 0,9-6 16,10-5-16,2-4 0,3-2 0,9-6 16,6-7-16,0-1 0,1-2 15,7-7-15,1-6 0,-8 5 16,-5 4-16,-3-10 0,-7-3 15,-8 3-15,-6 1 0,-8 2 16,-6 0-16,-4 7 0,-5 2 16,-7 5-16,-8 0 0,-1 5 15,-1 4-15,-5 2 0,-1 4 16,12 0-16,7-1 0,4 7 16,7 5-16,4-5 0,0-5 0,2-1 15</inkml:trace>
  <inkml:trace contextRef="#ctx0" brushRef="#br0" timeOffset="503082.0357">23081 7154 0,'0'0'0,"0"0"16,0 0-16,0 0 0,-31-1 15,31 1-15,-39 9 0,15-1 16,0-1-16,-12 8 0,-4 2 15,4 3-15,3 0 0,-6 6 16,3 1-16,7-3 0,6-3 0,4 3 16,9-4-16,7-4 0,6-1 15,10-8-15,11-4 16,1-4-16,2-5 0,15-6 16,8-6-16,-7 1 0,-6 1 0,9-6 15,-1 0-15,-9-1 16,-6-1-16,-7 0 0,-4 0 15,-6 6-15,-4 5 0,-4 6 0,-2 3 16,-3 4-16,-3 1 0,-4 7 16,-6 6-16,-2 3 0,0 3 0,0 3 15,3 4-15,1-1 16,2 0-16,5-2 0,3 1 16,6-5-16,5-3 0,9-7 0,8-8 15,-6 0-15,-6 1 0,-3-2 16</inkml:trace>
  <inkml:trace contextRef="#ctx0" brushRef="#br0" timeOffset="503374.1422">23455 7168 0,'0'0'0,"0"0"16,0 0-16,-19 22 0,19-22 0,-20 24 15,7-6-15,1 1 0,0 1 16,-3 5-16,2-1 0,2-2 15,2-4-15,4-3 0,2-4 16,1-4-16,2-4 0,4-5 16,1-7-16,3-2 0,1-2 15,3-5-15,4-5 0,0 0 16,-1 0-16,2-2 0,-3 4 16,-2 4-16,-1 5 0,1 3 15,2 3-15,-1 5 0,1 2 0,2 6 16,-1 5-16,-1 3 0,0 2 15,2 2-15,4 2 16,1-4-16,1-2 0,-4-2 0,-4-2 16,-2-3-16</inkml:trace>
  <inkml:trace contextRef="#ctx0" brushRef="#br0" timeOffset="503732.0518">24155 7150 0,'0'0'0,"0"0"0,0 0 0,0 0 15,-24-6-15,24 6 0,-38 2 16,14 3-16,-1 1 0,-3 5 16,-3 3-16,-5 5 0,3 2 0,-4 5 15,5 1-15,8-3 16,6-3-16,10-2 0,7-2 16,4-3-16,3-3 0,15-9 0,11-7 15,1-2-15,3-4 0,10-9 16,4-6-16,-4-2 15,-3 1-15,4-14 0,-3-5 16,-7 3 0,-5 3-16,-1-6 0,-5 0 0,-7 9 0,-5 5 0,-7 11 15,-6 8-15,-1 3 0,0 2 0,-13 16 16,-8 11-16,3 2 16,2 5-16,-9 9 0,-6 10 15,5-7-15,3-2 0,2 12 0,5 4 16,7-3-16,2 0 0,2-16 15,2-8-15,1-8 0</inkml:trace>
  <inkml:trace contextRef="#ctx0" brushRef="#br0" timeOffset="503982.2688">25233 6707 0,'0'0'0,"0"0"15,-23 24-15,6-6 0,-1 1 0,-16 20 16,-9 11-16,-13 17 0,-1 5 16,-12 20-16,-2 5 15,2 7-15,10-10 0,-11 25 0,6-8 16,17-33-16,13-21 0,11-18 15,8-12-15,-997-8 0</inkml:trace>
  <inkml:trace contextRef="#ctx0" brushRef="#br0" timeOffset="504582.0203">25311 7008 0,'0'0'0,"0"0"0,0 0 0,0 0 16,-7 27-16,7-27 0,-10 29 0,3-7 15,-1 5-15,-1 2 16,-3 4-16,0 9 0,1-1 0,4-6 15,2-2-15,5 2 0,5-4 16,3-10-16,6-7 0,4-8 16,7-3-16,2-6 0,3-5 15,2-5-15,2-6 0,7-9 16,0-4-16,-4 1 0,-3-2 16,-2 2-16,-2 1 0,-2 0 15,-7 4-15,-7 7 0,-4 4 16,-4 7-16,-2 3 0,-8 8 15,-3 5-15,-4 4 0,-4 5 0,0 6 16,0 4-16,1 2 0,2 0 16,2 0-16,4-1 0,1-5 15,3-2-15,2-5 0,1-4 16,1-2-16,3 1 0,2-6 16,4-3-16,4-4 0,1-3 0,0-4 15,-1-6-15,1-1 0,-1-3 16,1-5-16,-2-4 15,-1 1-15,-1 0 0,-1 0 16,-1 1-16,0-3 0,-2 4 16,-3 3-16,-1 5 0,-3 3 0,-1 3 15,0 3-15,1 1 0,0 1 16,-1 2-16,0 4 0,3 0 16,-2 3-16,0 1 0,1-1 15,-1 0-15,0 0 0</inkml:trace>
  <inkml:trace contextRef="#ctx0" brushRef="#br0" timeOffset="504915.0953">25878 7297 0,'0'0'15,"0"0"-15,0 0 0,0 0 0,0 0 16,35 5-16,-35-5 0,39-3 15,-18 0-15,3-2 0,3 0 16,-1-3-16,1-1 0,8-4 16,0-3-16,-3 0 0,-2 0 0,0-4 15,-6-1-15,-5 1 0,-6 1 16,-8 0-16,-6-1 0,-7 5 16,-4 1-16,-5 7 15,-4 5-15,-5 3 0,-1 4 16,-7 6-16,-5 9 0,5 2 15,4 2-15,0 6 0,6 1 0,4 1 16,5-2-16,6 3 0,8-1 16,9-7-16,6 0 0,9-7 15,7-4-15,6-6 0,6-5 16,-4-1-16,-11 0 0,-6-1 16</inkml:trace>
  <inkml:trace contextRef="#ctx0" brushRef="#br0" timeOffset="505115.1055">26795 6792 0,'0'0'0,"0"0"16,0 0-16,-18 26 0,8-10 16,-4 7-16,-1 6 0,-4 3 15,-2 4-15,-5 16 0,0 2 16,0 10-16,3-5 0,2 1 0,7-7 15,6-12-15,6-8 0,-1-4 16,1-8-16,1-5 0</inkml:trace>
  <inkml:trace contextRef="#ctx0" brushRef="#br0" timeOffset="505365.3146">27219 6988 0,'0'0'0,"0"0"0,0 0 16,0 0-16,-25 20 0,25-20 16,-37 27-16,14-8 0,-3 5 15,0 4-15,-2 3 16,-2 9-16,2-2 0,2 7 0,6-2 16,6-8-16,7-2 0,8-4 15,9-6-15,7-10 0,9-5 16,11-6-16,7-5 0,3-6 15,2-3-15,-10 2 0,-9 2 16,-7 3-16</inkml:trace>
  <inkml:trace contextRef="#ctx0" brushRef="#br0" timeOffset="505649.0128">27533 7153 0,'0'0'0,"0"0"16,0 0-16,0 0 0,-25 19 0,25-19 15,-30 29-15,14-11 0,3 0 16,2 1-16,2 0 0,0 4 15,4-1-15,7-3 0,7-2 16,5-6-16,5-4 0,6-4 16,6-5-16,0-2 0,0-4 15,4-3-15,-1-4 0,-4-2 16,-3-1-16,-3-7 0,-6 0 16,-10 2-16,-5 1 0,-10 1 15,-6 0-15,-5 6 0,-2 3 0,-7 6 16,-8 3-16,0 5 15,-1 3-15,2 4 0,3 1 0,3 0 16,5 3-16,5-1 16,6 0-16,9 0 0,6-2 0,0-2 15,-1-1-15,0-1 0</inkml:trace>
  <inkml:trace contextRef="#ctx0" brushRef="#br0" timeOffset="506167.2229">28083 7047 0,'0'0'0,"0"0"16,0 0-16,-22 28 0,11-13 15,-3 5-15,-3 4 0,-4 7 16,1 0-16,2-2 0,0-2 16,-1 0-16,5-3 0,2-6 15,3-4-15,2-4 0,3-2 0,4-8 16,4-4-16,3-2 0,3-5 15,3-5-15,4-3 0,1-3 16,2-2-16,9-7 0,2 0 16,-2 3-16,0 3 0,1 3 15,-5 5-15,-2 6 0,-2 3 16,-3 7-16,-3 4 0,-6 5 16,-3 4-16,-4 5 0,-3 4 15,-2 3-15,-2 3 0,-3-2 16,0 1-16,-1-1 0,1 0 15,-3 0-15,-1-5 0,1-5 16,1-2-16,1-8 0,0-1 16,4-5-16,1-3 0,6-5 0,3-3 15,4-6-15,3-3 0,7-4 16,6-3-16,2-1 0,1-1 16,4 2-16,4 1 0,1 1 15,-3 5-15,-4 5 0,-4 6 16,-2 6-16,-5 2 0,-3 6 15,-4 5-15,-5 4 0,-5 4 0,-4 4 16,-3 5-16,-1 2 0,-2 2 16,-1 0-16,-1 0 0,-1-2 15,0-4-15,1 0 0,1-3 16,3-4-16,0-4 0,2-3 16</inkml:trace>
  <inkml:trace contextRef="#ctx0" brushRef="#br0" timeOffset="506482.1169">28621 7214 0,'0'0'16,"0"0"-16,0 0 0,0 0 0,24 7 15,-24-7-15,30 7 0,-30-7 16,36 4-16,-15-4 0,2-1 16,2-2-16,1-3 0,6-2 15,-1-2-15,-4-1 0,-3 0 16,-3-3-16,-4-1 0,-5 0 15,-4 0-15,-6 0 0,-4 0 16,-4 3-16,-5 2 0,-6 2 0,-5 0 16,-6 4-16,2 4 0,-4 6 15,-1 5-15,3 4 0,2 4 16,6 3-16,4 6 0,5 2 16,4 1-16,11 3 0,7-1 15,8-4-15,8-4 0,11-5 16,10-4-16,6-5 0,4-3 0,-5-1 15,-13-1-15,-10-2 0</inkml:trace>
  <inkml:trace contextRef="#ctx0" brushRef="#br0" timeOffset="506900.8175">29944 7068 0,'0'0'0,"0"0"0,0 0 15,0 0-15,-4-20 0,4 20 32,-11-17-32,11 17 0,-21-17 0,5 11 0,-2 1 0,-4 3 15,-3 2-15,-10 5 0,0 3 16,-3 5-16,-1 5 0,-5 7 16,5 4-16,4-1 0,6 1 15,-2 6-15,6-1 0,9-5 16,7-4-16,8-5 0,7-4 15,7-6-15,7-4 0,6-6 0,7-5 16,3-5-16,2-3 0,0-4 16,-2-4-16,-1-2 0,1-2 15,1-6-15,-2-1 0,-7 3 16,-5 3-16,-6 6 0,-5 6 16,-5 6-16,-1 3 0,-4 7 15,-1 5-15,-4 7 0,-3 3 0,0 6 16,-2 4-16,0 2 0,2 2 15,4-1-15,2 0 0,4-4 16,4-1-16,4-7 0,4-3 16,3-6-16,2-7 0,-6 1 15,-2-2-15,-3 1 0</inkml:trace>
  <inkml:trace contextRef="#ctx0" brushRef="#br0" timeOffset="507315.69">30349 6693 0,'0'0'0,"0"0"0,0 0 0,-16 27 16,16-27-16,-20 37 0,5-9 16,-4 6-16,-2 4 0,-4 14 0,1 2 15,-5 8-15,2-6 0,-1 2 16,1-7-16,6-11 0,4-8 15,2-6-15,4-8 0,4-8 16,0-5-16,4-6 0,3-4 16,2-5-16,2-3 0,6-4 15,3-6-15,2-1 0,-1-4 0,10-2 16,5 2-16,1 4 0,1 5 16,2 5-16,1 4 0,-1 0 15,-1 4-15,-3 3 0,-4 3 16,-3 5-16,-2 4 15,-5 3-15,-3 2 0,-4 0 0,-2 1 16,-7 0-16,-5 1 0,-4 0 16,-4 1-16,-5-4 0,-6 2 15,-4 0-15,-2 0 0,-10 2 16,0-3-16,2-2 0,3 1 16,4-8-16,3-5 0,6 0 15,5 0-15,4 0 0</inkml:trace>
  <inkml:trace contextRef="#ctx0" brushRef="#br0" timeOffset="507649.0139">30694 7017 0,'0'0'0,"0"0"15,-22 20-15,6-5 0,1 1 0,-7 9 16,-1 3-16,3 0 0,2 0 15,3 2-15,4-5 0,7-5 16,8-6-16,5-5 0,7-6 16,6-4-16,4-4 0,3-4 15,1-5-15,-3-3 0,0-1 0,4-5 16,-1-1-16,-7 1 0,-6 0 16,-9-1-16,-7 1 15,-5 1-15,-4 4 0,-4 2 0,-4 2 16,-6 6-16,-4 7 0,-2 1 15,0 1-15,3 5 0,6 2 16,4 6-16,6 5 0,5-1 16,4-2-16,0-6 0,0-1 15,0-2-15</inkml:trace>
  <inkml:trace contextRef="#ctx0" brushRef="#br0" timeOffset="508048.8929">31406 6940 0,'0'0'16,"0"0"-16,0 0 0,0 0 0,0 0 15,-27-2-15,27 2 0,-35 7 16,14 0-16,-3 3 0,-4 1 16,-1 4-16,-2 0 0,-9 9 15,-1 1-15,-1 5 0,7-1 16,7-4-16,6-2 0,6-5 15,4-2-15,7-4 0,5-2 16,10-5-16,7-4 0,5-3 16,4-4-16,3-3 0,1-3 0,-3-3 15,0-1-15,3-5 0,-3 2 16,-4-2-16,-3 0 16,-2 2-16,-3 0 0,-3 5 0,-3 5 15,-2 0-15,-2 2 0,-5 7 16,0 0-16,-2 7 0,-1 1 15,-2 4-15,-1 5 0,1-3 16,1 3-16,-1 6 0,3 1 16,2-1-16,2 1 0,4-2 15,3-1-15,1-5 0,2-5 0,-2-2 16,-3-1-16,0-2 0</inkml:trace>
  <inkml:trace contextRef="#ctx0" brushRef="#br0" timeOffset="508381.8674">31660 6950 0,'0'0'0,"0"0"16,0 0-16,-16 23 0,16-23 0,-19 30 16,8-11-16,0 2 0,0 2 15,-4 5-15,-1-1 0,4-3 16,3-1-16,4-5 0,2-4 15,1-5-15,4-3 0,1-4 16,2-5-16,1-1 0,-1-3 0,2-4 16,1-4-16,-1-1 0,2-2 15,0-3-15,2-2 16,0 1-16,-1 1 0,2-3 16,0 3-16,-2 5 0,-2 1 0,1 5 15,0 3-15,-1 5 0,1 3 16,0 1-16,2 3 0,1 4 15,2 3-15,3 2 0,1 2 16,-1 0-16,1-3 0,0 2 16,-4-4-16,-3-1 0</inkml:trace>
</inkml:ink>
</file>

<file path=ppt/ink/ink18.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0-24T03:36:49.247"/>
    </inkml:context>
    <inkml:brush xml:id="br0">
      <inkml:brushProperty name="width" value="0.05292" units="cm"/>
      <inkml:brushProperty name="height" value="0.05292" units="cm"/>
      <inkml:brushProperty name="color" value="#FF0000"/>
    </inkml:brush>
  </inkml:definitions>
  <inkml:trace contextRef="#ctx0" brushRef="#br0">3695 3667 0,'0'0'0,"0"0"0,0 0 15,0 0-15,0 0 0,0 0 16,0 0-16,0 0 0,19 22 16,-19-22-16,30 20 0,-9-8 0,1 0 15,4 1-15,7 2 16,6-1-16,0 1 0,19 5 15,7 1-15,16 3 0,-4-4 0,23 2 16,3-2-16,12 1 16,-8-5-16,18-3 0,14-2 15,14-7-15,-20-2 0,-5-1 0,0 1 16,-21-4-16,-14-2 0,2-3 16,-1-1-16,-12-2 0,-13 0 0,-1 1 15,-3-4-15,-12 1 16,-7-2-16,-4-3 0,-1-4 15,-11 2-15,-5-2 0,-5-2 0,-2-4 16,-4 2-16,-6 0 0,-3-1 16,-3 2-16,-2-1 0,-1 1 15,-4-5-15,-2-4 0,-4 3 16,0 2-16,-5-3 0,-2-4 16,8 16-16,-5-3 0,-2-5 15,-4-3-15,-4 0 0,0 1 0,-4-5 16,0-4-16,-3 3 0,2 1 15,-6 0-15,-9-1 0,2 0 16,0-2-16,-32-16 0,-1 1 16,9 12-16,8 7 0,-15 2 15,-10 0-15,8 9 0,3 7 16,-12-4-16,-10 1 0,6 4 16,4 3-16,-13 10 0,-8 7 15,7-1-15,4-2 0,-11 5 0,-6 5 16,6 0-16,7 3 0,-8 18 15,-1 13-15,10-8 0,7-6 16,0 6-16,-1 5 0,13-1 16,8 1-16,10 5 0,6 4 15,15 1-15,11 2 0,10-2 16,6-1-16,8-1 0,4-2 16,13 9-16,10 4 0,6-12 15,2-7-15,20-4 0,9-2 16,4-2-16,-1-2 0,15-5 0,10-5 15,-2-1-15,0-3 0,4 3 16,8-3-16,-15 2 0,-9-2 16,-9 7-16,-5 3 0,-17-9 0,-13-6 15,-8-5-15</inkml:trace>
  <inkml:trace contextRef="#ctx0" brushRef="#br0" timeOffset="1879.9173">17671 3464 0,'0'0'0,"-5"-5"0,-2 1 16,-1-2-16,0 0 0,-7-3 0,-3-1 15,-11-1-15,-3 0 0,-6 0 16,-3 1-16,-15-1 0,-1 0 0,-7 5 15,-4 2-15,-15 5 0,0 4 16,-12 4-16,1 7 0,-8 3 16,9 2-16,-38 13 0,9 0 15,14 5-15,9 3 0,7 3 16,5 1-16,8 3 16,5 0-16,4 12 0,2 7 0,5-12 15,3-9-15,5 5 0,3 6 16,7 3-16,5 3 0,9-7 15,6-3-15,3-1 0,2 3 16,4-2-16,4 0 0,8-4 0,4-2 16,3-4-16,3-3 15,5 1-15,3 1 0,3-7 0,1-4 16,2-4-16,2-4 0,9 0 16,7-1-16,-1-2 0,1-2 15,2-3-15,3-4 0,3 0 16,0 2-16,6 4 0,3 3 15,-2-6-15,0-2 0,-2-6 0,2-3 16,3 0-16,0 0 0,4-3 16,3 1-16,-3 0 0,-2 0 15,2 0-15,1-1 0,3-2 16,3-1-16,-4 0 0,1-2 16,-1 3-16,-2 1 0,3-1 15,2-2-15,1 0 0,0 1 31,-1-1-31,-3 0 0,-1 0 0,-1 0 0,1-1 0,-1 1 16,-2-3-16,-2-3 0,2-2 16,1-2-16,-1 3 0,-1 2 0,-2-2 15,0 0-15,2 1 16,-1-2-16,4-1 0,3-3 16,-7 5-16,-4 4 0,0-4 0,0-4 15,2-3-15,2-1 0,-3-1 16,-2 2-16,-6 1 0,-4 4 15,2-2-15,2 1 0,-7-1 16,-3-1-16,-1-4 0,0-3 16,-2 3-16,-2 4 0,-3-7 0,-4-5 15,0 1-15,0 0 0,-2-3 16,0-1-16,-9 14 0,0-1 16,-1-9-16,-1-4 0,2-1 15,2 0-15,0-3 0,2-2 16,-3 4-16,-2 2 0,-1-2 15,-2-3-15,-1 1 0,-2-1 0,0 0 16,-1 0-16,-4 4 0,-2 0 16,-4-7-16,-4 2 0,-3 3 15,-5 1-15,-4 1 0,-3 0 16,-2-3-16,-3-2 0,-10 0 16,-4 3-16,-3 2 0,-3 1 0,-7-1 15,-6 2-15,-1 1 16,-4 0-16,-41-5 0,1 11 15,3 8-15,2 4 0,-5 4 0,-2 1 32,-3 5-32,-3 5 0,-8 8 0,-8 7 0,0 9 0,0 7 15,41-10-15,27-9 0,20-5 16</inkml:trace>
  <inkml:trace contextRef="#ctx0" brushRef="#br0" timeOffset="5166.333">21581 5036 0,'0'0'0,"18"-3"0,4 1 0,-2-1 16,2 1-16,15-3 0,15 0 15,-3-1-15,0 0 0,11 1 16,1 2-16,-9-2 0,-7 1 16,0 1-16,-6 0 0,-9 0 0,-7 2 15,-12 0-15,-8 0 16,-6 2-16,-4 0 0,-6 0 0,-5-1 16,7 0-16,1 0 0,3 0 15</inkml:trace>
  <inkml:trace contextRef="#ctx0" brushRef="#br0" timeOffset="5333.6969">21910 5024 0,'0'0'0,"0"0"16,0 0-16,0 0 0,0 0 0,-17 20 16,17-20-16,-12 24 0,4-8 0,-2 2 15,-2 2-15,-1 3 16,-1 1-16,-2 10 0,-1 2 16,2-2-16,2-2 0,-3 6 15,2-2-15,1-5 0,0-3 0,0-1 16,0-3-16,0-4 0,1-6 15,2-2-15,1-2 0,2-2 0</inkml:trace>
  <inkml:trace contextRef="#ctx0" brushRef="#br0" timeOffset="5467.0302">21389 5607 0,'0'0'16,"0"0"-16,0 0 0,0 0 0,0 0 16,0 0-16,24 5 0,-24-5 15,31 1-15,-7-1 0,7-1 16,2-1-16,1 2 0,17-1 15,5 0-15,0 0 16,0-2-16,0 1 0,-10 0 0,-8 0 0</inkml:trace>
  <inkml:trace contextRef="#ctx0" brushRef="#br0" timeOffset="5834.8874">23009 5117 0,'0'0'0,"0"0"0,0 0 16,-24-10-16,24 10 0,-36-2 0,7 3 16,-3 4-16,-3 1 0,-14 5 15,-1-1-15,-8 5 0,7 1 16,5 4-16,6 2 0,2 4 15,11-2-15,12-1 0,12-1 16,7-1-16,6-2 0,10 1 16,6-2-16,3-2 15,1-3-15,1 0 0,1-1 0,-6-1 0,-3 0 16,-10-2-16,-9 0 0,-5 0 16,-5 1-16,-6 0 0,-5 3 15,-2-5-15,-3-1 0,-3 2 16,0 0-16,-2-1 0,1-3 15,6-3-15,6-2 16,4 2-16,2-2 0,2 0 0</inkml:trace>
  <inkml:trace contextRef="#ctx0" brushRef="#br0" timeOffset="6051.2787">23310 5139 0,'0'0'0,"0"0"0,0 0 16,-14 28-16,4-11 0,-3 8 16,-4 8-16,-1 3 0,-3 6 0,-7 12 15,-1 4-15,-2 9 16,2-3-16,-1 8 0,4-8 16,1-2-16,6-13 0,4-13 0,4-9 15,2-10-15,3-8 0,1-1 16,2-4-16,0 1 0</inkml:trace>
  <inkml:trace contextRef="#ctx0" brushRef="#br0" timeOffset="6292.3629">23314 5154 0,'0'0'0,"9"-1"15,5 0-15,0 1 0,2-1 0,5 3 0,1 3 16,-1 4-16,-2 3 15,-1 2-15,-2 3 0,-5 4 16,-5 2-16,-4 6 0,-5 0 16,-4-2-16,-1-3 0,-10 2 0,-6 2 15,-2-2-15,0-1 0,-10 1 16,-4-5-16,5-3 0,1-3 16,6-4-16,1-3 0,3-5 15,2-3-15,4-2 0,5 2 16,2 0-16</inkml:trace>
  <inkml:trace contextRef="#ctx0" brushRef="#br0" timeOffset="6616.7333">23476 5339 0,'0'0'0,"0"0"15,20 0-15,-5 1 0,3-1 16,8 1-16,4 1 0,1 0 16,2-1-16,0-1 0,1 0 15,7 2-15,-1 0 0,-6-4 16,-4-3-16,-5 0 0,-3-2 0,-6-2 15,-3-1-15,-6-1 0,-3-1 16,-7 0-16,-3-1 16,-5-2-16,-5 2 0,-2 1 0,-3 1 15,-1 4-15,-2 3 0,1 2 16,0 4-16,1 4 0,0 2 16,3 2-16,3 1 0,3 4 15,2 1-15,3 7 0,2 3 16,5 2-16,3 1 0,9 0 15,7-1-15,9 2 0,2-3 0,10-8 16,6-4-16,4-6 0,2-7 16,-4 1-16,-12-1 0,-9-1 15</inkml:trace>
  <inkml:trace contextRef="#ctx0" brushRef="#br0" timeOffset="6984.3531">24606 5254 0,'0'0'0,"0"0"16,0 0-16,0 0 0,-15-19 0,15 19 15,-23-11-15,7 6 0,-4 2 16,-4 3-16,-5 2 0,-10 4 16,0 1-16,-1 3 0,0 3 15,-6 6-15,4 3 0,4 1 16,2 3-16,3 1 0,8-2 0,13-4 16,10-2-16,6-3 15,7-3-15,7-7 0,7-2 0,5-5 16,3-4-16,10-4 0,3-1 15,-4-4-15,-3-4 0,-3-2 16,-2-1-16,0-4 16,-5 1-16,-8 3 0,-7 3 15,-3 6-15,-3 5 0,-5 3 0,-2-1 16,-3 7-16,-2 2 0,-4 5 16,-3 3-16,0 3 0,0 3 15,2 1-15,3 3 0,2 0 16,3 0-16,3-1 0,4-2 15,5-4-15,4-3 0,3-6 0,2-4 16,3-5-16,2-4 0,1-4 16,-1-6-16,-5 5 0,-4 1 15,-2 2-15</inkml:trace>
  <inkml:trace contextRef="#ctx0" brushRef="#br0" timeOffset="7200.7366">25014 4939 0,'0'0'0,"0"0"0,0 0 0,0 0 16,-11 24-16,11-24 0,-17 37 16,5-11-16,-2 2 0,-3 4 15,1 4-15,-5 11 16,1 0-16,0 4 0,3-6 0,4-7 0,3-6 16,1-1-16,4-7 15,4-8-15,3-5 0,4-7 16,2-5-16,1-2 0,0-5 0,-1 2 15,-2 2-15,0 0 0</inkml:trace>
  <inkml:trace contextRef="#ctx0" brushRef="#br0" timeOffset="7416.6854">25239 5175 0,'0'0'0,"0"0"16,0 0-16,0 0 0,0 0 16,0 0-16,0 0 0,-6-18 15,6 18-15,-30 1 0,30-1 16,-46 5-16,17 0 0,-1 1 0,-2 2 15,-7 2-15,3 1 0,6 0 16,4 2-16,2 1 0,5-1 16,12 1-16,9 2 0,9 1 15,7 2-15,7-3 0,7 0 16,3-1-16,4-1 0,12 1 16,3 0-16,-13-3 0,-7-3 0,-9-2 15</inkml:trace>
  <inkml:trace contextRef="#ctx0" brushRef="#br0" timeOffset="7716.8633">25847 4709 0,'0'0'0,"0"0"15,0 0-15,30-8 0,-13 3 0,8 1 16,9 1-16,11-4 0,0 2 16,17-2-16,5 1 0,-5 3 15,-3-1-15,5 3 0,-6 0 16,-2-1-16,-10-1 0,-11 2 15,-10 2-15,-6 0 0,-5-1 0,-4 1 16</inkml:trace>
  <inkml:trace contextRef="#ctx0" brushRef="#br0" timeOffset="7950.4491">26188 4739 0,'0'0'16,"0"0"-16,0 0 0,0 0 0,0 0 15,-20 21-15,20-21 0,-24 27 16,9-10-16,-2 5 15,-4 6-15,-7 10 0,1 4 0,-10 13 32,1 4-32,5-6 0,4-4 0,3 4 0,9-3 0,5-10 15,3-5-15,12-5 0,8-8 16,2-9-16,5-2 0,8-2 0,7-2 16,0-2-16,1-2 0,7 0 15,1 1-15,-6-2 0,-3 0 16,-3 1-16,0 1 0,-6-3 15,-4-1-15,-5 0 0,-5 0 16,-3 0-16</inkml:trace>
  <inkml:trace contextRef="#ctx0" brushRef="#br0" timeOffset="8132.8866">25879 5116 0,'0'0'0,"0"0"0,0 0 15,26-10-15,-26 10 0,38-8 16,-7 1-16,3 1 0,3 0 16,15 1-16,6 1 0,9-4 0,-3 1 15,-3-1-15,-14 3 16,-9 0-16</inkml:trace>
  <inkml:trace contextRef="#ctx0" brushRef="#br0" timeOffset="8883.2906">26575 5117 0,'0'0'0,"0"0"0,0 0 15,-13 21-15,13-21 0,-19 21 16,5-3-16,-1 1 0,1 0 0,-5 8 16,0 1-16,2-5 0,0-2 15,0 0-15,2-4 0,3-3 16,2-3-16,4-8 0,0-3 15,3-3-15,2-4 0,4-3 16,2-5-16,4-2 0,2-1 16,6-4-16,3-1 0,6-5 15,3 4-15,2-2 0,2 1 16,-3 5-16,-3 5 0,1 4 0,-4 7 16,-5 6-16,-5 4 0,-3 8 15,-3 9-15,-4-3 0,-2 0 16,-2 9-16,-1 2 0,1-1 15,0 0-15,5-2 0,2-2 16,7-4-16,3-3 0,12-8 16,8-8-16,3-4 0,1-3 0,5-9 15,5-7-15,-6-1 0,-4-1 16,7-10-16,1-3 16,-9 3-16,-7 3 0,-5-3 0,-6-2 15,-10 7-15,-7 5 0,-12 4 16,-7 2-16,-5 8 0,-3 4 0,-10 8 15,-9 6-15,3 3 16,0 3-16,-5 7 0,-4 6 16,7 1-16,7 2 0,2 5 15,7 2-15,11-6 0,7-5 0,15-11 16,11-6-16,3-7 0,5-1 16,5-10-16,5-7 15,2-2-15,0-2 0,-3-2 0,1-4 16,-6 2-16,-5 0 0,-1-6 15,-7 1-15,-5 9 0,-4 2 16,-4 5-16,-1 2 0,-5 9 16,0 0-16,-5 12 0,-4 3 15,-2 4-15,-1 1 0,-2 9 16,-2 7-16,1 2 0,0 2 0,-3 4 16,-3 4-16,1-3 0,4-7 15,1-5-15,3-4 0,2-4 16,2-5-16,-1-6 0,-1-4 15,-1-5-15,0-2 0,-4-7 16,-3-2-16,0-5 0,0-1 0,3-9 16,0-4-16,6-6 15,4-3-15,2 8 0,0 6 16,0 3-16</inkml:trace>
  <inkml:trace contextRef="#ctx0" brushRef="#br0" timeOffset="9117.053">27759 4781 0,'0'0'15,"0"0"-15,-17 22 0,4-7 0,-2 5 16,-11 16-16,-3 10 0,-8 11 16,2-2-16,0 8 0,5-4 15,8-9-15,6-8 0,11-3 16,9-7-16,5-8 0,3-5 15,14-10-15,8-5 0,0-4 16,-1-3-16,4-8 0,4-7 16,-10 5-16,-8 3 0,-5 4 15</inkml:trace>
  <inkml:trace contextRef="#ctx0" brushRef="#br0" timeOffset="9250.1199">28026 5078 0,'0'0'0,"0"0"0,0 0 16,0 0-16,-9 29 0,9-29 15,-16 35-15,5-16 0,0 1 0,-1 3 16,1 4-16,-2 2 16,2-3-16,2-3 0,4-5 15,0-5-15,3-4 0,0-3 16,1 0-16,0-1 0</inkml:trace>
  <inkml:trace contextRef="#ctx0" brushRef="#br0" timeOffset="9417.1203">27944 4821 0,'0'0'0,"0"0"15,0 0-15,21 14 0,-21-14 0,25 15 16,-5-3-16,2 1 0,1 1 16,13 3-16,3-1 15,-4-2-15,-7-2 0,-4-2 0</inkml:trace>
  <inkml:trace contextRef="#ctx0" brushRef="#br0" timeOffset="9649.9986">28550 4956 0,'0'0'16,"0"0"-16,0 0 0,-23-5 16,23 5-16,-34 1 0,10 4 15,-1 0-15,-2 2 0,-7 5 0,0 2 16,5 0-16,5 2 0,0 7 16,5 2-16,4 1 0,6-2 15,5-1-15,5 1 0,4-2 16,2 0-16,1-4 0,1 0 15,-2-2-15,-2-4 0,-7 1 16,-7-1-16,-3-1 0,-2 0 0,-6-1 16,-4-1-16,0-3 15,2-3-15,1-3 0,2-3 16,3-5-16,4-1 0,2 1 16,1 3-16,3-1 0</inkml:trace>
  <inkml:trace contextRef="#ctx0" brushRef="#br0" timeOffset="10000.0227">28803 4714 0,'0'0'0,"0"0"0,-18 25 16,5-5-16,-2 2 0,-9 15 15,-2 8-15,-6 10 0,0-2 0,-1 5 16,3-6-16,6-8 0,4-5 15,0-4-15,4-8 0,5-8 16,4-5-16,3-6 0,3-4 16,2-7-16,2-5 0,5-7 15,4-5-15,2-1 0,3-2 16,9-8-16,5-5 0,0 5 0,-1 3 16,1 4-16,-1 1 15,-3 8-15,-5 6 0,0 4 0,-3 8 16,-5 3-16,-2 4 0,-6 9 15,-6 6-15,-3 1 0,-1 1 0,-4 6 16,-3 3-16,1-2 16,0-3-16,3-1 0,1-3 15,6-4-15,6-5 0,-2-5 16,-1-2-16,0-3 0</inkml:trace>
  <inkml:trace contextRef="#ctx0" brushRef="#br0" timeOffset="10400.5739">29437 4905 0,'0'0'0,"0"0"0,0 0 16,-21 30-16,12-15 0,-3 6 0,-1 5 16,-4 8-16,2-1 0,0 4 15,4-3-15,5-5 0,1-5 16,9-6-16,4-7 0,8-4 15,5-6-15,5-7 0,5-6 16,-1-2-16,0 0 0,5-13 16,0-5-16,-2 0 0,-2 3 0,0-3 15,-1 0-15,-8 5 0,-6 6 16,-2 3-16,-6 6 16,-5 7-16,-6 5 0,-9 10 15,-7 8-15,0 3 0,0 3 0,-2 7 16,-2 7-16,5-4 0,3-1 15,8 0-15,7-2 0,7-9 16,4-6-16,11-7 0,8-5 16,-3-5-16,3-4 0,6-4 15,6-4-15,-4-2 0,-4 0 0,5-9 16,-3-1-16,-6-2 16,-7-1-16,-6 7 0,-3 5 0,-4 5 15</inkml:trace>
  <inkml:trace contextRef="#ctx0" brushRef="#br0" timeOffset="10633.387">30324 4962 0,'0'0'0,"0"0"0,0 0 0,-18 27 16,8-13-16,-6 3 0,-4 6 16,-4 4-16,2-2 0,2-3 15,4-3-15,1-3 0,3-1 0,2-4 16</inkml:trace>
  <inkml:trace contextRef="#ctx0" brushRef="#br0" timeOffset="10783.606">30333 4742 0,'0'0'15,"0"0"-15,0 0 0,32 8 0,-32-8 16,34 9-16,-9-2 16,0 0-16,0 0 0,3 1 0,-4-1 15,-4-2-15</inkml:trace>
  <inkml:trace contextRef="#ctx0" brushRef="#br0" timeOffset="10984.1002">30762 4852 0,'0'0'0,"0"0"0,0 0 16,-23 26-16,11-12 0,-4 6 16,-1 7-16,-8 7 0,1 0 0,-2 5 15,3-1-15,4-6 0,3-5 16,3 0-16,3-5 0,5-8 15,2-5-15,3-3 0,3-1 16,-3-5-16,-6 1 0,4-1 16,0 0-16,0 0 0</inkml:trace>
  <inkml:trace contextRef="#ctx0" brushRef="#br0" timeOffset="11116.2612">30365 5004 0,'0'0'0,"0"0"0,0 0 0,0 0 16,27-11-16,-27 11 0,38-5 15,-13 3-15,4 0 0,3-2 16,3 1-16,8 2 0,-1 0 0,8 0 16,-3 0-16,-8-1 15,-7 1-15,-7 0 0</inkml:trace>
  <inkml:trace contextRef="#ctx0" brushRef="#br0" timeOffset="11472.9688">31212 4755 0,'0'0'0,"0"0"16,0 0-16,0 0 0,0 0 0,-15 25 15,15-25-15,-24 29 16,9-12-16,-5 6 0,-3 5 0,0 0 16,-2 1-16,-6 8 0,2 0 15,-2 1-15,4-6 0,5-6 16,4-3-16,2-5 0,3-1 15,6-6-15,6-4 0,3-5 16,4-3-16,3-6 0,3-3 16,0-1-16,1-2 0,8-9 15,2-2-15,-1 0 0,-1 0 0,1 3 16,0 1-16,-2 4 0,-1 2 16,2 4-16,-2 5 15,-6 4-15,-2 2 0,-1 6 0,-1 3 16,-4 4-16,-1 2 0,-4 6 15,-4 4-15,-3 1 0,-5 2 16,-2 2-16,-2 2 0,2-5 16,3-6-16,3-4 0</inkml:trace>
  <inkml:trace contextRef="#ctx0" brushRef="#br0" timeOffset="12050.4466">21824 5949 0,'0'0'0,"0"0"0,-20 17 16,8-4-16,0 2 0,-7 8 15,-1 5-15,-4 5 0,-2 2 0,-6 13 16,1 6-16,-5 9 0,0-2 16,2 2-16,2-3 0,1 0 15,6-10-15,4-11 0,2-6 16,4-10-16,2-5 0,1-10 16,-1-7-16,5-8 0,2-5 0,3 4 15,-1 1-15,2 3 0</inkml:trace>
  <inkml:trace contextRef="#ctx0" brushRef="#br0" timeOffset="12268.1809">21746 5916 0,'0'0'0,"10"-1"16,5 2-16,2 1 0,1 2 16,6 4-16,0 4 0,-2 2 0,-2 4 15,0 8-15,-5 2 16,-5 3-16,-4 1 0,-7-2 0,-6-1 15,-4-1-15,-3 0 0,-5-1 16,-4 0-16,-8-3 0,-3-4 16,-1-5-16,2-4 0,3-5 15,1-3-15,4-8 0,4-7 16,7-6-16,8-7 0,1 7 16,2 2-16,0 5 0</inkml:trace>
  <inkml:trace contextRef="#ctx0" brushRef="#br0" timeOffset="12550.6361">22187 5867 0,'0'0'0,"0"0"0,0 0 0,0 0 16,17 19-16,-17-19 0,3 32 15,-5-9-15,-3 1 0,-2 5 16,-4 2-16,-6 10 0,-1-4 0,1-1 16,-1-1-16,0 0 15,3-8-15,3-4 0,1-8 16,2-4-16,2-4 0,4-9 0,2-9 15,3-2-15,4-4 0,4-7 16,4-4-16,4-2 0,3-2 16,2-3-16,3 2 0,6-1 15,-1 6-15,-2 7 0,-2 4 16,0 4-16,-2 2 0,1 5 16,2 3-16,-1 4 0,-2 2 15,0 1-15,1-1 0,-7 0 16,-3-1-16,-4 1 0</inkml:trace>
  <inkml:trace contextRef="#ctx0" brushRef="#br0" timeOffset="12866.7141">22500 6082 0,'0'0'0,"0"0"0,-15 14 16,4-2-16,-1 2 0,-1 3 15,0 3-15,-1 6 0,2 2 0,3-2 16,3-3-16,7-3 0,6-3 15,10-5-15,5-5 16,6-8-16,7-5 0,0-5 0,1-6 16,1 0-16,-2-2 0,2-4 15,-4-1-15,-7 2 0,-9 0 16,-7 2-16,-5 1 0,-10-1 16,-5 2-16,-6 2 0,-6 3 15,-5 4-15,-4 6 0,0 3 16,-3 3-16,6 3 0,4 4 0,5 0 15,3 0-15,9-3 0,6-1 16,12 0-16,8-3 0,10-4 16,9-4-16,-2 1 0,-9 0 15,-4 1-15</inkml:trace>
  <inkml:trace contextRef="#ctx0" brushRef="#br0" timeOffset="13083.1439">23456 5759 0,'0'0'0,"0"0"16,-24 13-16,6 0 0,-1 4 16,-9 9-16,-3 4 0,0 5 15,0 3-15,-5 13 0,0 0 16,0 9-16,4-3 0,2 0 16,6-10-16,4-8 0,5-6 0,2-7 15,1-4-15,0-7 0,-1-1 16,-5-6-16,-2-1 0,1-7 15,0-4-15,4 0 0,2 2 16,5 0-16</inkml:trace>
  <inkml:trace contextRef="#ctx0" brushRef="#br0" timeOffset="13218.6119">23004 6056 0,'0'0'0,"10"-3"15,6 1-15,4-3 0,3 1 0,12-2 16,2 1-16,4 1 0,1 1 15,10 1-15,-1 2 0,-1 1 16,-3 1-16,-1 1 0,-11-2 16,-8 1-16</inkml:trace>
  <inkml:trace contextRef="#ctx0" brushRef="#br0" timeOffset="13399.9513">23651 6121 0,'0'0'0,"0"0"15,-9 18-15,2-4 0,-3 1 16,-1 3-16,-2 2 0,-1 6 16,1-3-16,3-4 0,2-3 15,4-4-15,3-4 0,4-8 16,4-6-16,-2 2 0,0-1 0,-1 2 16</inkml:trace>
  <inkml:trace contextRef="#ctx0" brushRef="#br0" timeOffset="13533.2562">23695 5816 0,'0'0'0,"0"0"15,0 0-15,0 0 0,26 15 16,-26-15-16,26 20 0,-11-8 16,3 2-16,-2-2 0,-3-2 15,-2 0-15</inkml:trace>
  <inkml:trace contextRef="#ctx0" brushRef="#br0" timeOffset="13750.6577">24315 5910 0,'0'0'0,"0"0"0,0 0 0,0 0 16,-36 6-16,36-6 0,-41 20 16,15-6-16,-1 3 0,-7 8 15,0 0-15,4 1 0,1 3 0,-1 6 16,6-1-16,7-1 0,7-3 15,10-5-15,7-3 0,11-6 16,8-6-16,9-6 0,7-5 16,9-6-16,0-5 0,-12 2 15,-8 3-15,-6 1 0</inkml:trace>
  <inkml:trace contextRef="#ctx0" brushRef="#br0" timeOffset="13899.8614">24661 6024 0,'0'0'0,"0"0"0,0 0 15,0 0-15,-17 17 0,17-17 0,-14 22 16,14-22-16,-22 32 0,9-15 16,0 1-16,0 0 0,4 0 15,0-2-15,2-1 0,-1 1 16,3-5-16,4-4 0,4-6 16,-1-1-16,0 1 0,-2-1 0</inkml:trace>
  <inkml:trace contextRef="#ctx0" brushRef="#br0" timeOffset="14050.2798">24702 5704 0,'0'0'0,"0"0"0,0 0 0,0 0 16,0 0-16,15 21 0,-15-21 15,9 25-15,-9-25 0,6 32 0,-4-19 16,0-2-16</inkml:trace>
  <inkml:trace contextRef="#ctx0" brushRef="#br0" timeOffset="14384.0519">24804 6130 0,'0'0'16,"0"0"-16,0 0 0,23 4 15,-23-4-15,27 1 0,-12-2 0,4-2 16,2-2-16,2-2 15,1-2-15,6-4 0,-1 0 0,-2-2 16,1-2-16,-5 0 0,-3 0 16,-1-5-16,-5 1 0,-5 2 15,-4 0-15,-7 3 0,-6 2 16,-3 5-16,-2 6 0,-3 3 16,-6 2-16,-6 7 0,0 3 0,1 8 15,-2 6-15,2 3 16,0 1-16,1 8 0,5 0 0,9-2 15,7-3-15,10 1 0,7-1 16,7-7-16,4-6 0,10-5 16,8-4-16,4-5 0,4-5 15,9-5-15,-2-6 0,-14 2 16,-11 2-16,-8 1 0</inkml:trace>
  <inkml:trace contextRef="#ctx0" brushRef="#br0" timeOffset="14733.6541">25569 5915 0,'0'0'0,"0"0"0,0 0 16,0 0-16,0 0 15,-30 27-15,14-9 0,2 3 0,1-1 16,-1 3-16,1 4 0,-2 4 16,0-2-16,3-2 0,2-4 15,1-2-15,3-4 0,0-4 16,1-2-16,1-6 0,3-2 0,2-7 15,3-5-15,0-3 0,2-2 16,3-3-16,2-4 0,4-1 16,4-1-16,6-5 0,2 1 15,1 2-15,2 2 0,0 3 16,-1 2-16,2 4 0,-3 4 0,-4 7 16,-2 5-16,-4 4 15,-5 4-15,-6 4 0,-4 6 16,-4 1-16,-5 4 0,-2 2 0,-3 4 15,-3 2-15,2-2 0,3-1 16,3-5-16,1-5 0,2-4 16,0-4-16</inkml:trace>
  <inkml:trace contextRef="#ctx0" brushRef="#br0" timeOffset="14950.9075">26223 5873 0,'0'0'0,"0"0"16,0 0-16,-24 16 0,24-16 15,-30 26-15,10-5 0,0 0 16,-1 3-16,-3 8 0,2 1 16,5-2-16,3-6 0,11 4 15,9-3-15,6-6 0,4-4 0,11-7 16,8-6-16,2-4 0,3-3 0,-2 1 15,-9 0-15,-6 2 0</inkml:trace>
  <inkml:trace contextRef="#ctx0" brushRef="#br0" timeOffset="15366.4509">26525 5913 0,'0'0'0,"0"0"0,0 0 16,-10 18-16,10-18 0,-13 29 15,3-8-15,1-2 0,2-1 16,0 2-16,3-1 0,0 2 16,3-3-16,8-4 0,5-2 15,3-4-15,5-3 0,6-8 16,4-4-16,1-3 0,-1-1 16,9-8-16,0-3 0,-4 0 0,-6 1 15,1-6-15,-5 1 0,-7 4 16,-5 4-16,-3 4 0,-2 2 15,-4 6-15,-1 3 0,-5 9 16,-1 6-16,-2 4 0,-3 2 0,-2 9 16,-2 5-16,-3 5 15,1 1-15,-2 10 0,0 3 16,3-5-16,2-5 0,-1 2 0,1-5 16,1-7-16,1-4 0,1-7 15,1-4-15,-1-5 0,0-1 16,-3-5-16,-2-2 0,-1-3 15,-2-1-15,1-4 0,-2-2 16,5-2-16,0-1 0,1-2 16,1-3-16,6-2 0,4-3 0,0 5 15,0 3-15,0 2 0</inkml:trace>
  <inkml:trace contextRef="#ctx0" brushRef="#br0" timeOffset="15478.4632">27161 6254 0,'0'0'0,"0"0"0,-24 10 16,24-10-16,-26 10 0,15-6 0</inkml:trace>
  <inkml:trace contextRef="#ctx0" brushRef="#br0" timeOffset="15901.6288">22177 6980 0,'0'0'15,"13"-1"-15,8-3 0,2 0 0,2 0 16,12-2-16,15-1 0,0 0 15,1-1-15,8 2 0,-1 6 16,-9 0-16,-7 1 0,-1 0 16,-9-1-16,-9 4 0,-6 1 0,-8 2 15,-5-1-15,-3-1 0,-1-2 16,0 0-16</inkml:trace>
  <inkml:trace contextRef="#ctx0" brushRef="#br0" timeOffset="16056.6592">22610 7020 0,'0'0'0,"0"0"0,0 0 15,0 0-15,0 0 0,-21 9 16,21-9-16,-19 17 0,9-5 0,-2 2 16,-1 3-16,0 1 15,0 2-15,-4 7 0,1 2 0,0-3 16,2 0-16,2-1 16,1 1-16,0-3 0,2-3 0,-3 1 15,1-1-15,0-8 0,-2-1 16,2-2-16,2-1 0,1-2 15</inkml:trace>
  <inkml:trace contextRef="#ctx0" brushRef="#br0" timeOffset="16183.5492">22076 7417 0,'0'0'0,"0"0"16,0 0-16,0 0 0,0 0 0,0 0 15,0 0-15,0 0 0,0 0 16,0 0-16,0 0 16,31-3-16,-7 3 0,7 0 0,5-1 15,13 1-15,1 0 0,-7 1 16,-6-1-16,-6 1 0</inkml:trace>
  <inkml:trace contextRef="#ctx0" brushRef="#br0" timeOffset="16700.6579">23424 7068 0,'0'0'0,"0"0"16,0 0-16,0 0 0,0 0 15,0 0-15,0 0 0,0 0 16,-31-16-16,31 16 15,-44 2-15,19 2 0,0 1 0,-2 1 16,-4 4-16,-9 5 0,2 2 16,0 1-16,2 0 0,-5 6 15,5-1-15,7 1 0,7-2 16,7-3-16,5-2 0,7-2 16,7-2-16,5-2 0,4-5 0,8-2 15,6-5-15,3-5 0,2-2 16,3-2-16,3-2 0,3-6 15,-5-2-15,-4 0 0,-3 1 16,-5 3-16,-3 1 0,-5 3 16,-1 3-16,-5 0 0,-4 4 15,-1 0-15,-2 3 0,-3 2 16,-5 5-16,1 1 0,-1 1 16,-2 5-16,1 4 0,1 2 15,1 1-15,2 0 0,5-2 0,3 0 16,6-3-16,5-2 0,3-2 15,-4-2-15,-3 0 0,-1-3 16</inkml:trace>
  <inkml:trace contextRef="#ctx0" brushRef="#br0" timeOffset="17233.598">23896 7106 0,'0'0'0,"0"0"0,0 0 0,0 0 15,0 0-15,-18 27 0,18-27 16,-19 29-16,10-11 0,-1 1 16,-1-1-16,1-1 0,0-1 15,1-2-15,1-2 0,2-1 16,0-1-16,3-4 0,1-2 16,2-4-16,5 0 0,2-4 15,2-3-15,2-2 0,2-3 0,6-6 16,1-4-16,1 2 0,0 2 15,1 0-15,2 0 0,2-1 16,-1 2-16,-1 6 0,-4 3 16,-2 4-16,-2 2 0,-4 5 15,-1 3-15,-4 2 0,0 2 16,-4 1-16,0 2 0,-3 2 16,-2 3-16,0-1 0,-2-1 15,-2 2-15,1-1 0,0-3 16,2-2-16,1-4 0,1-3 0,1-2 15,0-3-15,3-1 0,3-4 16,2-4-16,5-4 0,3-2 16,4-2-16,2 0 0,1 0 15,1 1-15,2-1 0,6-1 16,1 2-16,-5 4 0,-3 1 0,-4 6 16,-4 5-16,-3 3 15,-6 3-15,-1 2 0,-3 3 0,-1 1 16,-3 3-16,-2 2 0,0-1 15,1 3-15,1-1 0,2-2 16,2-3-16,-2-1 0,0-3 16,-1-1-16</inkml:trace>
  <inkml:trace contextRef="#ctx0" brushRef="#br0" timeOffset="17433.7063">24988 7045 0,'0'0'0,"0"0"0,0 0 0,-17 30 16,7-13-16,-5 6 0,-3 6 15,-7 11-15,1 3 0,-1-1 16,-2 2-16,-2 3 0,2-3 0,1 2 16,4-8-16,3-9 0,4-7 15,1-8-15,2-7 16,2-2-16,3 0 0,1-3 0</inkml:trace>
  <inkml:trace contextRef="#ctx0" brushRef="#br0" timeOffset="17667.5483">25012 6985 0,'0'0'0,"12"-1"0,4-1 15,5 2-15,3 2 0,7 3 16,0 2-16,4 5 0,-2 3 0,-5 4 15,-6 2-15,-5 0 0,-5 0 16,-8 1-16,-6 2 0,-4-1 16,-2-2-16,-7-1 0,-2 0 15,-11 1-15,-3-5 0,-2 0 16,0-1-16,3-3 0,4-5 0,6-5 16,6-6-16,3 1 15,2 1-15,1 0 0</inkml:trace>
  <inkml:trace contextRef="#ctx0" brushRef="#br0" timeOffset="17966.8133">25645 6950 0,'0'0'0,"0"0"0,0 0 0,-7 30 16,7-30-16,-17 38 0,4-13 15,-2 2-15,-3 2 0,-4 5 16,1-4-16,0 1 0,4-5 0,4-6 15,3-3-15,3-8 0,1-4 16,7-7-16,5-6 16,1-1-16,4-3 0,3-5 15,0-4-15,5-7 0,1-1 0,2 1 16,2 1-16,0 4 0,-1 3 16,3 0-16,-4 5 0,1 6 15,0 3-15,1 4 0,0 2 16,-3 2-16,0 5 0,-2 2 15,-1 3-15,3-1 0,2 1 0,-4-3 16,-4-2-16,-2-1 0</inkml:trace>
  <inkml:trace contextRef="#ctx0" brushRef="#br0" timeOffset="18268.6411">26074 7099 0,'0'0'0,"0"0"16,0 0-16,0 0 0,-15 17 0,15-17 15,-17 24-15,17-24 0,-14 28 16,10-12-16,0 1 0,5-3 16,3-1-16,3-2 0,4-3 15,6-2-15,4-2 0,10-7 16,2-4-16,0-1 0,-1-4 0,3-4 16,-3-3-16,-4-1 15,-5-2-15,-5 0 0,-6 1 16,-6 1-16,-2 0 0,-10 3 0,-6 3 15,-6 2-15,-4 3 0,-4 4 16,-5 4-16,1 2 0,0 3 16,1 3-16,4 2 0,8 1 15,3 0-15,12 3 0,8-1 16,8-4-16,9-2 0,-4-1 16,-4-1-16,-2 0 0</inkml:trace>
  <inkml:trace contextRef="#ctx0" brushRef="#br0" timeOffset="18517.0843">27028 6730 0,'0'0'0,"0"0"16,0 0-16,-27 8 0,27-8 0,-37 20 16,13-3-16,-2 4 15,1 3-15,-6 12 0,2 4 16,-1 11-16,3 1 0,5-2 15,4-1-15,1-1 0,4-9 0,4-6 16,3-6-16,2-5 0,-1-3 16,0-3-16,-1-4 15,-3-2-15,-5-3 0,0-1 16,-3 0-16,4-2 0,2-1 0,2 1 16</inkml:trace>
  <inkml:trace contextRef="#ctx0" brushRef="#br0" timeOffset="18655.3986">26677 7027 0,'0'0'0,"11"-2"16,7 1-16,3-2 0,2 1 15,11-2-15,4 2 0,7 0 16,0 1-16,0 1 0,2 1 16,-3-1-16,-10 1 0,-8 0 15</inkml:trace>
  <inkml:trace contextRef="#ctx0" brushRef="#br0" timeOffset="18818.1756">27237 7136 0,'0'0'0,"0"0"0,0 0 16,-11 21-16,7-10 0,-3 4 16,0 1-16,0-2 0,0-2 0,1 2 15,0-4-15,3-2 16,2-4-16,0-1 0,0 1 0,1-2 15</inkml:trace>
  <inkml:trace contextRef="#ctx0" brushRef="#br0" timeOffset="18983.5928">27289 6785 0,'0'0'16,"0"0"-16,0 0 0,24 11 15,-11-5-15,2 3 0,4 1 0,2 3 16,2 0-16,2 1 0,-4-1 16,-3-3-16</inkml:trace>
  <inkml:trace contextRef="#ctx0" brushRef="#br0" timeOffset="19167.5405">27930 6945 0,'0'0'15,"0"0"-15,0 0 0,0 0 16,0 0-16,-32-3 0,32 3 0,-40 12 15,15-2-15,-4 3 0,-3-1 16,1 1-16,1 3 0,-5 7 16,3 2-16,-2 6 0,6-1 15,9-1-15,5-1 0,9-4 16,6-3-16,12-5 0,10-4 16,8-6-16,7-4 0,-3 1 15,-7-2-15,-7 0 0</inkml:trace>
  <inkml:trace contextRef="#ctx0" brushRef="#br0" timeOffset="19351.012">28206 6999 0,'0'0'16,"0"0"-16,0 0 0,0 0 16,0 0-16,-20 29 0,20-29 15,-24 31-15,11-14 0,0 2 16,0 1-16,1-2 0,1 0 0,0 2 15,2-2-15,3-6 0,5-2 16,0-3-16,0-1 0,0 0 16</inkml:trace>
  <inkml:trace contextRef="#ctx0" brushRef="#br0" timeOffset="19491.3032">28237 6630 0,'0'0'0,"0"0"0,0 0 0,0 0 16,0 0-16,0 0 0,21 12 16,-21-12-16,15 20 0,-15-20 15,11 19-15,-11-19 0</inkml:trace>
  <inkml:trace contextRef="#ctx0" brushRef="#br0" timeOffset="19850.2209">28332 7071 0,'0'0'0,"0"0"16,0 0-16,0 0 0,22 10 15,-22-10-15,26 7 0,-26-7 16,32 5-16,-13-6 0,3-2 16,2-1-16,0-3 0,0 0 15,-1-3-15,5-1 0,-2 0 0,-4-2 16,-2-1-16,-3-1 0,-3 0 15,-6 1-15,-5-1 0,-5 3 16,-4 2-16,-2 0 0,-5 0 16,-2 4-16,-4 3 0,-2 2 15,-1 3-15,-5 6 0,-1 6 16,1 4-16,-2 4 0,4 2 16,2 1-16,6 1 0,2 1 15,3 6-15,5 1 0,4-1 16,6-1-16,8-6 0,7-3 0,7-6 15,4-3-15,7-3 0,4-1 16,2-7-16,1-3 16,-10-1-16,-6-1 0,-7 1 0</inkml:trace>
  <inkml:trace contextRef="#ctx0" brushRef="#br0" timeOffset="20233.5924">29036 6957 0,'0'0'0,"0"0"0,0 0 0,0 0 16,-19 20-16,19-20 0,-22 20 16,7-6-16,-1 2 0,-1 0 15,2 1-15,1-2 0,0-1 16,-1 5-16,2 0 0,2-4 16,1-2-16,2-5 0,2-3 15,2-3-15,2-2 0,2-4 16,2-1-16,2-3 0,3-2 0,6-6 15,4-1-15,-1-1 0,1-2 16,3 1-16,1 0 0,2 2 16,1 1-16,4-1 0,-2 4 15,-2 3-15,0 2 0,-2 6 16,-3 3-16,-1 6 0,-2 1 0,-2 3 16,-2 1-16,-3 4 15,-4 0-15,-4 2 0,-2 3 16,-2-1-16,-1 1 0,-1-2 15,1 2-15,-1-2 0,1-1 0,1-2 16,-1-3-16,2-3 0,0-3 16,1-1-16,0-2 0,0 1 15</inkml:trace>
  <inkml:trace contextRef="#ctx0" brushRef="#br0" timeOffset="20484.634">29654 6725 0,'0'0'0,"0"0"16,0 0-16,0 0 0,-10 31 15,10-31-15,-21 36 0,6-13 16,-3 4-16,2 2 0,-1 4 16,-2 6-16,3-1 0,1 4 15,7-5-15,3-2 0,4-4 0,7-4 16,5-3-16,5-6 0,6-4 15,1-4-15,3-2 0,-2-3 16,-2 0-16,-1-4 0,-1-4 16,-5 1-16,-2 0 0,-2 1 15</inkml:trace>
  <inkml:trace contextRef="#ctx0" brushRef="#br0" timeOffset="20650.1339">29372 6998 0,'0'0'0,"0"0"16,0 0-16,22-8 0,-22 8 0,30-4 16,-7 4-16,2-1 0,3-1 15,3 1-15,2 0 0,7 0 16,0 1-16,-7-1 0,-4 1 16,-5-1-16</inkml:trace>
  <inkml:trace contextRef="#ctx0" brushRef="#br0" timeOffset="20916.8321">30527 6524 0,'0'0'0,"0"0"0,0 0 0,0 0 15,0 0-15,0 0 16,-21 23-16,21-23 0,-32 38 0,9-12 16,-6 7-16,-1 5 0,-2 3 15,-11 20-15,-10 20 0,-5 10 16,7-6-16,-3 13 0,5-3 16,-2 5-16,5-7 0,-1 5 15,13-31-15,12-20 0</inkml:trace>
  <inkml:trace contextRef="#ctx0" brushRef="#br0" timeOffset="25467.4139">21198 8040 0,'0'0'0,"0"0"0,0 0 0,0 0 15,20 14-15,-20-14 0,23 12 16,-7-6-16,1 0 0,3-1 16,2-2-16,2 0 0,3-3 15,9-1-15,3-3 0,-3-1 16,-1-1-16,5-5 0,-2-1 16,-5-1-16,-4 0 0,-1-1 0,-2 1 15,-6 1-15,-4-1 0,-9 1 16,-5 0-16,-8 1 0,-5 2 15,-9 1-15,-6 3 0,-6 5 16,-5 4-16,-11 5 16,-11 4-16,5 2 0,4 0 0,-2 6 15,2 7-15,8-1 0,6 1 16,8 3-16,7 1 0,12-3 16,6-1-16,11-3 0,6 0 15,12-4-15,7-3 0,8-5 16,5-3-16,5-5 0,3-3 15,3-5-15,3-5 0,5-6 16,-5-3-16,-17 4 0,-12 4 0,-8 3 16</inkml:trace>
  <inkml:trace contextRef="#ctx0" brushRef="#br0" timeOffset="25667.3546">21850 7976 0,'0'0'0,"0"0"0,0 0 16,0 0-16,12 24 0,-12-24 16,24 26-16,-9-10 0,2 0 0,2 3 15,2 1-15,2-1 0,1-1 16,6 4-16,-3-2 0,0 0 16,-2-3-16,4 1 0,-4-2 15,-5-3-15,-3-3 0,-4-1 16</inkml:trace>
  <inkml:trace contextRef="#ctx0" brushRef="#br0" timeOffset="25866.695">22173 7906 0,'0'0'0,"0"0"0,0 0 0,0 0 15,-31 18-15,15-4 0,-1 4 16,-2 2-16,-1 3 0,-2 4 15,-3 3-15,-5 9 0,1 1 0,-3 6 16,4-3-16,3-4 16,4-3-16,3 0 0,6-6 0,2-5 15,2-7-15,2-4 0</inkml:trace>
  <inkml:trace contextRef="#ctx0" brushRef="#br0" timeOffset="26550.6795">22503 7924 0,'0'0'0,"0"0"0,0 0 0,0 0 16,-13 32-16,5-13 0,-3 6 15,0 3-15,-1 4 0,-3 14 16,-1 6-16,2 0 16,0 3-16,-3 8 0,0 9 0,1-11 15,3-9-15,-1-3 0,1-12 16,4-11-16,0-6 0,-1-8 16,0-5-16,2-7 0,2-4 0,0 1 15,2 0-15,0 2 0</inkml:trace>
  <inkml:trace contextRef="#ctx0" brushRef="#br0" timeOffset="26768.0381">22422 7959 0,'0'0'0,"10"-2"16,6 1-16,3-2 0,2 2 0,9 2 16,1 3-16,-2 0 0,1 2 15,3 5-15,-2 6 0,-6-1 16,-2 1-1,-10 4-15,-6 3 0,-5-1 0,-6-2 16,-5 1-16,-4-3 0,-3 1 0,-4-2 16,-9 2-16,-4 0 15,2-3-15,1 0 0,3-3 16,0-1-16,6-3 0,5-2 0,3-1 16</inkml:trace>
  <inkml:trace contextRef="#ctx0" brushRef="#br0" timeOffset="27084.0433">22911 8131 0,'0'0'0,"0"0"15,20-2-15,-7-1 0,3 0 0,1 0 16,4 0-16,5-1 0,-1-1 16,0 0-16,1-2 0,-2 0 15,-1 0-15,2-5 0,-6-3 16,-3 0-16,-5 1 0,-6-1 15,-2 2-15,-7 3 0,-3-1 16,-3 3-16,-1 1 0,-5 2 16,-3 1-16,-6 3 0,-3 2 15,2 5-15,2 4 0,-3 6 0,-1 3 16,3 3-16,4 1 0,5 3 16,3 3-16,6-1 0,6-2 15,9 4-15,7-3 0,8-5 16,6-3-16,7-7 0,7-5 15,5-5-15,2-7 0,-4 1 16,-12 2-16,-9 0 0</inkml:trace>
  <inkml:trace contextRef="#ctx0" brushRef="#br0" timeOffset="27383.8752">23557 8032 0,'0'0'0,"0"0"0,0 0 0,-15 18 15,15-18-15,-17 25 0,7-7 16,-1 2-16,0 0 0,0 0 16,0-1-16,0 5 0,3-3 0,0-3 15,1-4-15,4-5 0,2-3 16,1-6-16,4-3 0,0-2 16,0-2-16,1-2 0,1-2 15,1-3-15,0-2 0,1 0 16,1 1-16,0 3 0,-1 1 0,3 2 15,3 4-15,0 0 0,1 1 16,1 2-16,0 2 16,1 1-16,0 2 0,1 1 0,3-1 15,-3 1-15,-4-1 0,-2-1 16</inkml:trace>
  <inkml:trace contextRef="#ctx0" brushRef="#br0" timeOffset="27635.9228">24070 7864 0,'0'0'0,"0"0"0,0 0 0,-18 27 16,10-12-16,-5 4 0,-1 6 0,-4 10 15,1 0-15,1 0 0,3-1 16,2 2-16,6-5 0,6-6 15,4-5-15,5-4 0,4-4 16,9-5-16,4-5 0,0-2 16,-2-1-16,2-3 0,1-1 15,-5 2-15,-4-1 0,-4 1 16</inkml:trace>
  <inkml:trace contextRef="#ctx0" brushRef="#br0" timeOffset="27767.9471">23798 8027 0,'0'0'0,"0"0"0,0 0 16,0 0-16,31 0 15,-8-1-15,7-2 0,4 0 0,3 0 0,-5 0 16,-3-1-16,-4 2 0</inkml:trace>
  <inkml:trace contextRef="#ctx0" brushRef="#br0" timeOffset="28000.7544">25006 7712 0,'0'0'16,"0"0"-16,0 0 0,0 0 0,0 0 15,-22 24-15,22-24 0,-33 38 16,9-14-16,-5 10 0,-5 6 15,-9 12-15,2 2 0,-12 15 16,0 1-16,1 2 0,9-8 16,6-2-16,9-6 0,5-8 0,8-14 15,4-8-15,2-8 0,3-5 16</inkml:trace>
  <inkml:trace contextRef="#ctx0" brushRef="#br0" timeOffset="28341.7227">25548 7811 0,'0'0'0,"0"0"0,0 0 16,-19-7-16,19 7 0,-33 0 0,5 4 15,-1 3-15,0 0 0,-11 6 16,0 3-16,5 0 0,4-1 15,2 5-15,8 0 0,9-1 16,7 0-16,9-1 0,8 1 16,3-2-16,1-3 0,5 2 15,4 2-15,-2-3 0,-3-3 0,0 2 16,-4 0-16,-7-5 0,-4 1 16,-7-1-16,-7-1 15,-4 0-15,-4 1 0,-3-3 0,-3-1 16,-1-3-16,0 1 0,2-3 15,1-4-15,6-1 0,6-2 16,1 1-16,1 1 0,2 2 0</inkml:trace>
  <inkml:trace contextRef="#ctx0" brushRef="#br0" timeOffset="28534.085">25951 7647 0,'0'0'0,"0"0"0,0 0 0,-7 27 16,7-27-16,-14 35 0,0-5 16,-4 2-16,-1 4 0,-5 12 15,0 3-15,-2 4 0,5-5 16,0 0-16,4-10 0,6-10 16,4-8-16,2-4 0,0-4 0,2-3 15</inkml:trace>
  <inkml:trace contextRef="#ctx0" brushRef="#br0" timeOffset="28784.6439">26149 7828 0,'0'0'0,"0"0"0,0 0 16,0 0-16,-27 11 0,27-11 0,-41 18 15,17-7-15,-2 2 0,-3-1 16,-5 1-16,-3 3 0,4-2 15,3 1-15,5-1 0,-1 0 16,5-1-16,8-1 0,6-1 16,5-2-16,5-1 0,9 0 15,8-1-15,2-1 0,1-2 0,11 1 16,5-2-16,-2-1 0,-2-1 16,0-1-16,-9 0 0,-5 0 15</inkml:trace>
  <inkml:trace contextRef="#ctx0" brushRef="#br0" timeOffset="28971.2924">26315 7882 0,'0'0'16,"0"0"-16,0 0 0,-16 19 0,16-19 15,-14 22-15,5-6 0,1-1 16,1 2-16,-1-1 0,0 0 15,2-3-15,0 0 0,1 2 16,-1-3-16,2-1 0</inkml:trace>
  <inkml:trace contextRef="#ctx0" brushRef="#br0" timeOffset="29125.5395">26405 7608 0,'0'0'0,"0"0"0,0 0 15,0 0-15,22 10 0,-22-10 16,0 0-16,0 0 0</inkml:trace>
  <inkml:trace contextRef="#ctx0" brushRef="#br0" timeOffset="29335.109">26600 7703 0,'0'0'0,"0"0"15,0 0-15,-17 29 0,7-12 0,-4 4 16,-2 5-16,-6 7 0,1 2 16,-1 5-16,3 1 15,4-8-15,4-3 0,4-4 0,4-4 16,7-4-16,7-4 0,11-9 15,8-8-15,-6 2 0,-4 0 0,-3-1 16</inkml:trace>
  <inkml:trace contextRef="#ctx0" brushRef="#br0" timeOffset="29538.1229">27100 7605 0,'0'0'0,"0"0"0,0 0 15,-18 20-15,18-20 0,-22 35 16,2-9-16,-1 2 0,0 4 16,-4 8-16,-1 2 0,0 4 15,3-5-15,4 4 0,8-5 16,6-6-16,5-5 0,6-8 0,6-6 16,3-3-16,2-4 0,-3-1 15,-5-2-15,-1-1 0</inkml:trace>
  <inkml:trace contextRef="#ctx0" brushRef="#br0" timeOffset="29867.6644">27080 7981 0,'0'0'16,"0"0"-16,0 0 0,0 0 0,23 4 15,-23-4-15,31 1 0,-31-1 16,39-3-16,-15 0 0,2-1 15,-1-1-15,1-2 0,6-1 16,-1-2-16,-4-1 0,-3 0 0,-6 0 16,-5-1-16,-4 1 15,-4 0-15,-9 1 0,-6 2 16,-3 0-16,-2 1 0,-6 1 0,-5 3 16,-3 4-16,1 5 0,-2 3 15,-2 5-15,4 1 0,1 2 16,5 2-16,3 2 0,5 1 15,4 0-15,8 6 0,7 1 16,10-5-16,6-4 0,13-2 16,10-3-16,-10-3 0,-6-3 0,-7-2 15</inkml:trace>
  <inkml:trace contextRef="#ctx0" brushRef="#br0" timeOffset="30234.5668">27918 7908 0,'0'0'0,"0"0"0,0 0 0,0 0 16,-19-22-16,8 17 0,-5 1 16,-2 0-16,-3 2 0,-9 2 15,-3 3-15,0 3 0,0 3 0,2 4 16,1 5-16,-2 4 0,5 0 16,6 0-16,4-2 0,7-2 15,7-3-15,6-1 0,6-3 16,9-3-16,6-6 0,10-5 15,9-7-15,-1-3 0,-1-3 16,8-9-16,1-5 0,-7 1 16,-4 0-16,0-9 0,-3 0 15,-7-1-15,-4 0 0,-5-2 0,-5 1 16,-6 13-16,-3 4 0,-5 4 16,-4 7-16,-1 6 0,-3 5 15,-5 9-15,-5 3 0,3 6 16,1 2-16,-6 10 0,-4 8 15,4 1-15,4 2 0,-2 10 16,3 1-16,4-4 0,2-4 16,3-12-16,0-8 0,2-5 0</inkml:trace>
  <inkml:trace contextRef="#ctx0" brushRef="#br0" timeOffset="30484.0469">28720 7474 0,'0'0'0,"0"0"16,0 0-16,0 0 0,-17 27 0,0-7 16,-7 7-16,-3 3 0,0 3 15,-16 20-15,-6 9 16,-8 12-16,1-1 0,-4 13 15,6-3-15,3-7 0,11-15 0,8-7 16,11-12-16,6-11 0,4-10 16,4-5-16</inkml:trace>
  <inkml:trace contextRef="#ctx0" brushRef="#br0" timeOffset="30869.1024">29125 7665 0,'0'0'16,"0"0"-16,0 0 0,-32-1 0,32 1 15,-37 10-15,12-1 0,-1 3 16,-3 2-16,-6 4 0,2 2 16,3-1-16,5 0 0,1 4 15,8 0-15,8-1 0,7 0 0,4-1 16,4 0-16,5-5 0,3 0 16,2-2-16,2-1 15,-4-2-15,0-1 0,-4 0 0,-3 1 16,-4-2-16,-4-1 0,-8 0 15,-7-1-15,0-1 0,-1-1 16,-11 4-16,-4-2 0,3 0 16,0-2-16,3-4 0,2-2 15,4 1-15,3-1 0,4 1 0</inkml:trace>
  <inkml:trace contextRef="#ctx0" brushRef="#br0" timeOffset="31073.7657">29306 7599 0,'0'0'16,"0"0"-16,0 0 0,-1 22 0,1-22 15,-9 32-15,-2-8 0,-4 3 16,-1 5-16,-6 10 0,0 1 16,0-3-16,1-2 0,0 4 15,3-5-15,6-5 0,4-6 16,8-6-16,6-9 0,-2-4 15,0-2-15,-2 0 0</inkml:trace>
  <inkml:trace contextRef="#ctx0" brushRef="#br0" timeOffset="31301.0946">29620 7774 0,'0'0'16,"0"0"-16,0 0 0,0 0 0,0 0 15,0 0-15,-32 2 0,11 1 16,-2 4-16,-5 1 0,-3 4 15,-1-1-15,-1 0 0,-8 2 16,3 0-16,5 0 0,4-1 0,1 3 16,5-2-16,7-2 15,4-2-15,7 0 0,8 4 0,4-3 16,4 2-16,7-2 0,4 0 16,9 3-16,2-1 0,2-1 15,3-3-15,-7-1 0,-7-3 16,-4 1-16</inkml:trace>
  <inkml:trace contextRef="#ctx0" brushRef="#br0" timeOffset="31485.2014">29777 7877 0,'0'0'0,"0"0"0,0 0 15,0 0-15,-19 27 0,19-27 16,-25 27-16,12-11 0,0 2 15,0 0-15,-1 3 0,2-3 16,1 0-16,-2 0 0,2-4 16,2-2-16,2-3 0,0 0 15</inkml:trace>
  <inkml:trace contextRef="#ctx0" brushRef="#br0" timeOffset="31651.0932">29849 7579 0,'0'0'0,"0"0"16,0 0-16,23 6 0,-23-6 0,23 5 15,-23-5-15,27 10 0,-11-4 16,-1-1-16,-3-1 16,-1 1-16</inkml:trace>
  <inkml:trace contextRef="#ctx0" brushRef="#br0" timeOffset="31867.3094">30235 7599 0,'0'0'0,"0"0"0,0 0 16,-24 18-16,24-18 0,-31 24 0,9-5 16,-2 2-16,-2 4 0,-6 8 15,1 4-15,3-2 0,1-1 16,0 4-16,5-3 0,4-5 15,5-4-15,7-2 0,8-5 16,5-7-16,3-3 0,8-4 16,5-4-16,2-6 0,4-5 0,-6 2 15,-4 2-15,-4 1 0</inkml:trace>
  <inkml:trace contextRef="#ctx0" brushRef="#br0" timeOffset="32101.2426">30511 7625 0,'0'0'0,"0"0"15,-18 17-15,5-4 0,-2 2 0,-3 5 16,-5 2-16,-6 11 0,1 1 16,-3 8-1,2-3-15,7-5 0,5-1 0,5-1 0,8-4 16,4-7-16,4-2 0,8-6 15,6-3-15,3-4 0,5-2 0,-5 0 16,-3-1-16,-4 0 0</inkml:trace>
  <inkml:trace contextRef="#ctx0" brushRef="#br0" timeOffset="32400.3986">31091 7453 0,'0'0'0,"0"0"15,0 0-15,-23 11 0,23-11 0,-33 21 16,8-2-16,-1 2 0,-3-1 16,-7 12-16,-1 5 15,-3 6-15,5-1 0,-1 11 0,4 0 16,8-6-16,5-5 0,3-3 15,4-1-15,3-6 0,3-4 16,-2 1-16,2-3 0,-1-5 16,1-5-16,-2-3 0,-3 2 15,-5-5-15,-2-2 0,-5-3 16,-3-3-16,0 8 0,1 6 0,6-4 16,4-1-16,3-4 0</inkml:trace>
  <inkml:trace contextRef="#ctx0" brushRef="#br0" timeOffset="32550.7671">30482 7823 0,'0'0'0,"0"0"0,22-7 16,-7 2-16,3 1 0,4 0 15,5-2-15,7 2 0,-1 0 16,9 2-16,0-1 0,-4 2 16,-1 1-16,-5 0 0,-3 0 15,-4 0-15,-6 0 0,-2 0 0</inkml:trace>
  <inkml:trace contextRef="#ctx0" brushRef="#br0" timeOffset="32933.9631">31136 7717 0,'0'0'0,"0"0"16,0 0-16,0 0 0,0 0 15,-23 15-15,23-15 0,-22 21 16,22-21-16,-28 32 0,13-12 15,0 0-15,2 0 0,-1 4 16,2 0-16,2-4 0,2-2 16,5-2-16,3-4 0,3-2 15,2-2-15,8-5 0,3-2 16,1-4-16,-1-3 0,3-1 0,2-1 16,-1-3-16,-2 0 0,4-7 15,0-4-15,-3 4 16,-2 1-16,-2 0 0,-2 1 0,-3 4 15,-3 1-15,-2 3 16,0 2-16,-2 4 0,-1 2 0,-3 4 16,-1 0-16,-1 5 0,-2 3 15,0 2-15,-2 2 0,2 1 0,-1 2 16,2-1-16,-1 0 16,3-1-16,1 0 0,2-3 15,4-2-15,2-3 0,3-4 0,-1-1 16,-2-1-16,-2 1 0</inkml:trace>
  <inkml:trace contextRef="#ctx0" brushRef="#br0" timeOffset="33184.7495">31672 7456 0,'0'0'16,"0"0"-16,0 0 0,-17 29 15,8-14-15,-4 7 0,-5 8 16,-6 6-16,-1 1 0,-4 11 16,3 3-16,5-7 0,3-4 15,7-2-15,4 0 0,5-1 16,4-5-16,8-7 0,7-5 16,0-7-16,2-3 0,-1-4 15,-3-2-15,-3-3 0,-2 2 16,-2-2-16</inkml:trace>
  <inkml:trace contextRef="#ctx0" brushRef="#br0" timeOffset="35218.0344">21693 8803 0,'0'0'0,"0"0"0,0 0 16,0 0-16,12-20 0,-12 20 0,0 0 16,10-23-16,-8 14 0,-1 0 15,-2-2-15,0 1 0,-1 0 0,-2 2 16,-3-2-16,-2 2 15,-2-1-15,-4 2 0,-4 2 16,-1 2-16,-1 2 0,-10 4 16,-3 2-16,2 3 0,1 2 15,-6 4-15,2 4 0,4 0 0,4 1 16,6-1-16,4-1 16,5 0-16,4-2 0,9-2 0,7-2 15,4-3-15,2-3 0,7-3 16,4-3-16,2-5 0,-1-2 15,2-2-15,-1-2 0,-1 0 16,-3 0-16,2-3 0,-2 1 16,-4 1-16,-3 2 0,-4 3 15,-2 1-15,-5 2 0,-1 2 0,-4 3 16,0 0-16,0 5 0,-2 2 16,0 2-16,-1 3 15,1 1-15,1 1 0,-2 1 0,0-1 16,4 2-16,2-1 0,5 0 15,2-1-15,3-2 0,2-1 0,-3-3 16,-1-1-16,-2 0 0</inkml:trace>
  <inkml:trace contextRef="#ctx0" brushRef="#br0" timeOffset="35450.9893">22212 8574 0,'0'0'0,"0"0"16,0 0-16,-19 17 0,19-17 0,-32 24 16,12-6-16,0 5 0,1 2 15,-4 8-15,1 0 16,4-2-16,5-3 0,5 3 16,8-4-16,4-4 0,3-5 0,10-5 15,8-5-15,0-2 0,-1 0 16,1-6-16,2-4 0,-4-1 15,-1 1-15,-2-2 0,-5 2 16,-3 2-16</inkml:trace>
  <inkml:trace contextRef="#ctx0" brushRef="#br0" timeOffset="35617.4584">21930 8745 0,'0'0'0,"0"0"0,0 0 16,0 0-16,0 0 0,0 0 0,28 0 15,-28 0-15,38 3 0,-9-2 16,6 0-16,1 0 0,0-1 16,16 0-16,4 0 0,1 1 0,-10 0 15,-10-1-15</inkml:trace>
  <inkml:trace contextRef="#ctx0" brushRef="#br0" timeOffset="35851.0858">23076 8516 0,'0'0'0,"0"0"0,0 0 15,0 0-15,-27 4 0,27-4 0,-36 19 16,12-4-16,-3 4 0,-4 4 16,-4 5-16,-10 8 0,1 0 15,-8 10-15,2 0 16,2-1-16,8-4 0,2-1 0,9-6 15,6-8-15,6-6 0,12-7 16,7-3-16,4-8 0,4-3 0,-2-1 16,-1 1-16,-2 0 0</inkml:trace>
  <inkml:trace contextRef="#ctx0" brushRef="#br0" timeOffset="36051.5635">23210 8681 0,'0'0'0,"0"0"0,0 0 16,0 0-16,0 0 0,-16 17 16,16-17-16,-21 28 0,7-11 0,-1 1 15,-2 0-15,2 0 16,1 2-16,-2 1 0,3-2 16,2-4-16,2-1 0,4-15 0,2-11 15,1 2-15,0 1 0,1 2 16</inkml:trace>
  <inkml:trace contextRef="#ctx0" brushRef="#br0" timeOffset="36185.2322">23307 8486 0,'0'0'16,"0"0"-16,0 0 0,0 0 0,21-3 16,-21 3-16,25 3 0,-10 0 15,-1 1-15,2 1 0,0 2 16,-2-2-16,-1-1 0,-2 0 15</inkml:trace>
  <inkml:trace contextRef="#ctx0" brushRef="#br0" timeOffset="36518.134">23608 8665 0,'0'0'0,"0"0"16,0 0-16,0 0 16,-18 22-16,18-22 0,-24 31 0,11-13 15,0 1-15,-2-1 0,1-1 16,-5 3-16,3-2 0,1-4 15,3-2-15,2-1 0,3-3 0,0-3 16,3-2-16,4-3 16,7-6-16,1 0 0,1-5 15,5-4-15,3-2 0,5-1 16,3-1-16,2 1 0,0 0 0,9 0 16,0 2-16,-4 4 0,-5 2 15,0 5-15,-2 3 0,-4 4 16,-2 1-16,-4 5 0,-3 5 15,-5 2-15,-4 2 0,-3 2 16,-2 0-16,-1 1 0,-2 2 0,1-3 16,-1 1-16,-1-4 0,1-1 15,-2 0-15,0-3 16,2-2-16,0-1 0,1-2 0</inkml:trace>
  <inkml:trace contextRef="#ctx0" brushRef="#br0" timeOffset="36704.6654">24517 8706 0,'0'0'0,"0"0"16,0 0-16,0 0 0,1 27 0,-1-27 15,-4 19-15,4-19 16,-4 22-16,3-11 0,1-2 15,2-1-15,1-2 0,1-1 0,-1 0 16,-1-1-16</inkml:trace>
  <inkml:trace contextRef="#ctx0" brushRef="#br0" timeOffset="36867.6081">24808 8698 0,'0'0'0,"0"0"16,0 0-16,0 0 15,0 0-15,19 16 0,-19-16 0,0 0 16,17 22-16,-17-22 0,11 17 16,-6-9-16,0-2 0,-1 1 15,0-2-15,-1 0 0</inkml:trace>
  <inkml:trace contextRef="#ctx0" brushRef="#br0" timeOffset="37007.0636">25099 8703 0,'0'0'0,"0"0"16,0 0-16,0 0 0,24 10 0,-24-10 16,21 14-16,-21-14 0,20 21 15,-10-9-15,-2 0 0,0-3 16,0 0-16,-2-2 0</inkml:trace>
  <inkml:trace contextRef="#ctx0" brushRef="#br0" timeOffset="42451.427">5645 5734 0,'0'0'0,"0"0"0,0 0 16,0 0-16,-14 25 0,14-25 16,-23 24-16,9-7 0,-2 1 0,-1 5 15,-4 3-15,-7 7 0,1-1 16,-5 7-16,1 0 16,2-6-16,1-4 0,1-2 15,-2-2-15,3-2 0,4-4 16,2-4-16,1-4 0,5-4 0,0-1 15,4-1-15,0-1 0,1-1 0</inkml:trace>
  <inkml:trace contextRef="#ctx0" brushRef="#br0" timeOffset="42651.6113">5170 5932 0,'0'0'0,"0"0"0,0 0 16,23 0-16,-10 0 0,2 1 15,3 2-15,2 0 0,1 2 16,9 4-16,5 2 0,-3-1 16,0 1-16,2 3 0,0 0 15,5 3-15,-4 0 0,-1 0 16,-3 0-16,-6 1 0,-4 0 0,-1-1 16,-3-4-16,-6-3 0</inkml:trace>
  <inkml:trace contextRef="#ctx0" brushRef="#br0" timeOffset="43101.173">5952 7072 0,'0'0'0,"0"0"15,0 0-15,0 0 0,0 0 0,-9 21 16,9-21-16,-13 17 0,13-17 0,-16 23 16,6-9-16,0 1 15,1 0-15,-2 0 0,0 3 16,-2-1-16,0-2 0,-5 4 0,0-1 16,2 0-16,2-2 0,0-1 15,3-1-15,-1-2 0,2-1 16,1-2-16,1-2 0,3-2 15,-2 1-15,2-3 0,-2-1 16,3-2-16,-1-1 0,1 1 16,1-1-16,-1 1 0</inkml:trace>
  <inkml:trace contextRef="#ctx0" brushRef="#br0" timeOffset="43368.8846">5560 7098 0,'0'0'0,"0"0"0,0 0 16,0 0-16,25 6 0,-25-6 15,23 7-15,-23-7 0,28 11 0,-10-4 16,1 2-16,1-1 0,1 1 16,5 3-16,5 0 15,-3-1-15,-1 0 0,0-1 0,-2-1 16,-2 1-16,-2-1 0,3 1 15,-5-1-15,-4-3 0,-2 0 0,-1-1 16,-4 1-16,-2-1 16,-1 0-16,-5 4 0,-7 2 15,3-1-15,0-2 0,1 0 0</inkml:trace>
  <inkml:trace contextRef="#ctx0" brushRef="#br0" timeOffset="48207.0311">2598 9607 0,'0'0'0,"0"0"16,0 0-16,0 0 0,24-2 0,-24 2 16,25-4-16,-11 3 0,1 0 15,2 1-15,5 1 16,-2-2-16,1 0 0,8 0 16,3 0-16,-4-2 0,3 0 0,9 0 15,4 1-15,-1 0 0,-2 1 16,0 0-16,4 0 0,-3 0 15,1 1-15,11-1 0,-1-1 16,-3 0-16,-2-1 0,12 1 16,3 2-16,-9 1 0,-6-1 0,5-1 15,4-3-15,-3 3 0,-6-1 16,14 0-16,-1 0 16,-4 2-16,-3 3 0,2-4 0,4-3 15,-6 2-15,-7 2 0,32-3 16,-2 1-16,-9-1 0,-9-1 0,6 2 15,2 2-15,-8-1 16,-6 0-16,8-3 0,5 0 16,-10 3-16,-6 1 0,6-1 15,6-3-15,-7 3 0,-4 2 0,7 0 16,6 2-16,-12 0 0,-6 0 16,8-1-16,7-2 15,-6 0-15,-4 1 0,7 1 0,7 0 16,-10-2-16,-3 0 0,7-2 15,5-2-15,-12 5 0,-5 4 0,7-3 16,5-1-16,-5 1 16,-3 1-16,4-2 0,4-1 15,-5 0-15,-4 0 0,8-1 16,6 0-16,-10 2 0,-7 0 0,9-2 16,7-1-16,-6 3 0,-3 1 15,9 0-15,6 0 16,-14-5-16,-9-2 0,8 1 0,6 4 15,-4 1-15,-1 2 0,6-3 16,4 0-16,-11-3 0,-6-1 16,11 3-16,6 1 0,-7 1 0,-7 0 15,11 0-15,6 1 16,-10-3-16,-5-1 0,9-1 0,3 0 16,-8 4-16,-6 2 0,9-1 15,6 0-15,-7-2 0,-4 0 16,8 0-16,4 1 0,-8-2 15,-6 0-15,7 2 0,7 0 16,-7-1-16,-4-1 0,8 0 16,6 0-16,-11 1 0,-5 0 0,10-2 15,6-1-15,-8 0 0,-7 1 16,9 2-16,4 1 16,-10-1-16,-5 1 0,8-3 0,5-3 15,-5 1-15,-5 0 0,9-1 16,4 0-16,-7 4 0,-6 1 0,7 1 15,6 0-15,-11-2 16,-5-1-16,9-1 0,6-2 16,-6 2-16,-5 2 0,8 1 15,6 1-15,-10-3 0,-7-1 0,8 3 16,5 3-16,-3-1 0,-3 1 16,5-3-16,5-3 15,-12 2-15,-7 2 0,11-5 0,8-2 16,-6 4-16,-4 4 0,8-1 15,2-2-15,-6 1 0,-5 1 0,4-1 16,3-1-16,-6-1 16,-5-2-16,8 1 0,6 1 15,-8 2-15,-8 2 0,12-3 0,9-1 16,-11-2-16,-8 0 0,7 3 16,5 3-16,-7 0 0,-2 0 15,7-3-15,6 0 0,-12-1 16,-7 1-16,10 2 0,6 1 15,-6 2-15,-5 0 0,6-3 16,4-1-16,-5-3 0,-5-1 0,6 0 16,6 2-16,-10 2 0,-5 1 15,8-2-15,7 0 16,-8-1-16,-4 0 0,8 0 0,7 0 16,-12-2-16,-7-2 0,8 2 15,5 3-15,-5 2 0,-3 1 16,6-4-16,5-2 0,-10 3 15,-8 1-15,7-2 0,7 0 16,-5-2-16,-4 2 0,6 1 16,4-1-16,-9 4 0,-9 2 0,10-4 15,5-3-15,-7 0 0,-4 0 16,6 3-16,4 1 16,-8-2-16,-4 0 0,7 1 0,6 0 15,-12 3-15,-7 2 0,6-4 16,4-2-16,-5-2 0,-5-1 0,6 2 15,4 0-15,-7 7 16,-3 6-16,5-8 0,5-4 16,-7 1-16,-6 0 0,6 0 15,5 1-15,-8-2 0,-6 0 0,8 1 16,7 0-16,-8 1 0,-7-1 16,6 2-16,4 1 15,-8 2-15,-6 1 0,7-4 0,6-4 16,-7 3-16,-3 1 0,4-1 15,3 0-15,-7 1 0,-3-1 0,4 2 16,5-1-16,-8-1 16,-7 1-16,3 4 0,2 2 15,-16-5-15,1 1 0,6-2 0,5-1 16,-6 0-16,-2 2 0,1 1 16,2 0-16,-8-4 0,0-2 15,-1 5-15,2 3 0,-3-2 16,-1-3-16,-4 1 0,-2 1 15,-4-2-15,-2-2 0,-2 1 16,2 0-16,-2 0 0</inkml:trace>
  <inkml:trace contextRef="#ctx0" brushRef="#br0" timeOffset="50268.2063">2381 8558 0,'0'0'0,"-3"-6"0,-3-2 0,2-1 15,-3 0-15,-4-4 0,0-2 16,-1 3-16,2 3 0,-2-1 16,-1 0-16,1 1 0,2-1 0,0 2 15,2 2-15,2 0 16,1 2-16,2 0 0,6 0 16,1-1-16,2 1 0,3 3 0,5-2 15,4 2-15,1-1 0,10 0 16,8 0-16,-2-1 0,-1 1 15,15-3-15,2-1 0,-5 1 16,-6 2-16,7-2 0,-3 2 16,-4 2-16,-8 2 0,-4-1 15,-6 1-15,-6 1 0,-4 1 0,-5 2 16,-7 4-16,-4-2 0,-5 2 16,-6 4-16,-5 4 0,-4 1 15,-1 2-15,-10 3 0,-4 2 16,-13 4-16,0 0 0,-2 4 15,-6 3-15,-2 3 0,4-2 0,-5 1 16,3-2-16,10-5 16,8-4-16,7-6 0,2-4 15,10-4-15,6-5 0,3-4 16,6-4-16,3-4 0,1-3 0,6-7 16,3-5-16,4-2 0,1-4 15,5-6-15,4-7 16,0-1-16,3 0 0,6-9 0,2-3 15,-2 3-15,-3-1 0,6-4 16,1 0-16,-2 9 0,-1 6 16,-2-2-16,-3 1 0,-1 6 15,-2 5-15,-3 8 0,-4 4 0,1 6 16,-1 4-16,-2 10 0,-1 6 16,-2 2-16,0 3 0,-5 10 15,-1 7-15,0-2 0,0 4 16,0 10-16,1 6 0,-1-1 15,0-3-15,3 2 0,-3 1 16,0-5-16,1-4 0,1 8 16,-2 2-16,1-9 0,-4-6 0,0-3 15,0-3-15,0-6 0,0-4 16,0-6-16,0-5 0,0-2 16,1-1-16,-1-5 0,-3-8 15,-1-1-15,0-2 0,-4-10 16,-3-8-16,-1 3 0,-1-2 15,-9-11-15,0-1 0,-3 1 16,2 3-16,-5-4 0,-7-2 16,-2 2-16,3 6 0,-6 5 15,-6 1-15,4 9 0,2 4 0,7 3 16,9 4-16,7 1 0</inkml:trace>
  <inkml:trace contextRef="#ctx0" brushRef="#br0" timeOffset="58201.8651">20233 8780 0,'0'0'0,"-11"-1"16,-2 2-16,-1 0 0,-3 1 0,-10 3 16,-6 3-16,-1 1 0,-2 3 15,-11 6-15,-4 4 16,4 2-16,0 1 0,-6 11 0,3 5 16,6 0-16,5 0 0,2 14 15,6 2-15,10-5 0,6-3 16,13 6-16,11 2 0,8-9 0,6-6 15,20-1-15,15 0 16,7-7-16,5-8 0,55 8 16,8-6-16,-9-8 0,-2-5 0,13 1 15,11 2-15,-14-4 0,-7-2 16,5-9-16,2-4 0,-15-2 16,-11-2-16,-3-6 0,1-4 15,-16-2-15,-11 0 0,-3-9 16,-3-5-16,-15 1 0,-9 2 15,-10-12-15,-8-6 0,-7 1 16,-5 3-16,-13-3 0,-8-3 16,-10-3-16,-7-3 0,-15 2 15,-10 1-15,-9 6 0,-6 6 0,-19 0 16,-14 4-16,2 5 0,-1 5 16,-18 8-16,-15 4 0,9 4 15,7 4-15,-9 9 0,-7 8 16,15 6-16,10 7 0,32-9 15,22-5-15,14-4 0</inkml:trace>
  <inkml:trace contextRef="#ctx0" brushRef="#br0" timeOffset="58518.2861">20732 9700 0,'0'0'16,"0"0"-16,0 0 0,-2 25 0,2-25 16,-3 27-16,2-7 15,0 4-15,0 0 0,-1 16 0,0 5 16,1 1-16,-1-1 0,2 16 15,3 4-15,-1 5 0,0-6 0,2 6 16,3-4-16,0-6 16,-1-6-16,2 5 0,1-3 15,-4-12-15,-2-7 0,-5-2 0,-1 0 16,1-10-16,1-7 0,0-5 16</inkml:trace>
  <inkml:trace contextRef="#ctx0" brushRef="#br0" timeOffset="58784.9834">19723 11200 0,'0'0'0,"0"0"0,0 0 16,0 0-16,40 1 0,-15-2 15,9 0-15,4 0 0,4 1 16,22-4-16,7-2 0,14 0 16,-3 1-16,15-2 0,-2-1 15,-3-1-15,-15 2 0,-3-2 16,-12 2-16,-20 0 0,-15 2 0,-7 1 16,-5 2-16,-4 0 0</inkml:trace>
  <inkml:trace contextRef="#ctx0" brushRef="#br0" timeOffset="58973.151">20085 11034 0,'0'0'0,"0"0"16,0 0-16,0 0 0,26 17 0,-26-17 15,22 23-15,-11-9 0,0 2 0,-1 3 16,0 3-16,-1-1 15,0 0-15,2 2 0,-1-4 16,1-4-16,0-3 0,-3-2 16,0-3-16,-1 0 0</inkml:trace>
  <inkml:trace contextRef="#ctx0" brushRef="#br0" timeOffset="59135.6005">20444 11010 0,'0'0'0,"0"0"0,0 0 0,-1 26 16,1-26-16,-4 32 0,-1-11 16,1 3-16,-2 3 0,-2 7 15,1 1-15,0-6 0,2-5 0,0-2 16</inkml:trace>
  <inkml:trace contextRef="#ctx0" brushRef="#br0" timeOffset="59485.2307">20201 11345 0,'0'0'0,"0"0"16,0 0-16,-19 9 0,19-9 0,-16 15 15,7-3-15,2-2 0,1 0 16,3 0-16,2 1 16,4-1-16,5 1 0,4-1 0,3-2 15,4-1-15,3-3 0,10 0 16,3-4-16,0-1 0,-1-2 0,7 0 15,-3-1-15,-3-2 16,-2-2-16,-2-1 0,-2-1 16,-6 1-16,-4 3 0,-5 1 15,-3 2-15,-2 2 0,-2 2 0,-3 4 16,-2 4-16,-2 1 0,-1 1 16,-2 2-16,-2 3 0,2 0 15,0 0-15,1 1 0,-1-1 16,1-2-16,1-2 0,-1-1 15,1-1-15,-2-3 0,-2-1 16,0-4-16,-2-4 0,1 0 0,2 1 16,0 0-16</inkml:trace>
  <inkml:trace contextRef="#ctx0" brushRef="#br0" timeOffset="59653.0553">20401 11418 0,'0'0'0,"0"0"0,0 0 0,6 20 16,-6-20-16,4 26 0,-2-7 16,0 1-16,1-1 0,0 7 15,0 2-15,-1-1 0,2-2 0,-3-3 16,-1-3-16,-1-3 0,-2-5 16,1-2-16,1 0 0,0-2 15</inkml:trace>
  <inkml:trace contextRef="#ctx0" brushRef="#br0" timeOffset="59952.0452">20173 11701 0,'0'0'0,"0"0"0,0 0 15,0 0-15,0 0 0,-8 29 0,8-29 16,9 20-16,-9-20 0,16 21 16,-3-10-16,3-1 15,4 0-15,2-4 0,2-3 16,7 0-16,1-3 0,-1-2 15,0-2-15,-2 0 0,-3 1 0,3-3 16,-4 1-16,-3 0 0,-1-1 16,-2 1-16,-3-1 15,0 4-15,-3 1 0,-2 4 0,0 3 16,-2 2-16,0 4 0,-2 3 16,1 4-1,-1-1-15,-1 2 0,1-1 0,-2-4 0,4 0 16,2-5-1,-3-3-15,-3-2 0,1 1 0</inkml:trace>
  <inkml:trace contextRef="#ctx0" brushRef="#br0" timeOffset="60118.0502">20904 11239 0,'0'0'15,"0"0"-15,0 0 0,28 1 16,-28-1-16,27 8 0,-12 1 16,2 0-16,-1 1 15,0 0-15,-3-2 0,-2-1 0</inkml:trace>
  <inkml:trace contextRef="#ctx0" brushRef="#br0" timeOffset="60284.9381">20891 11579 0,'0'0'0,"0"0"0,0 0 0,0 0 16,0 0-16,30-16 15,-30 16-15,42-20 16,-14 5-16,-3-1 0,-2 1 0,3-3 16,-4 4-16,-5 2 15</inkml:trace>
  <inkml:trace contextRef="#ctx0" brushRef="#br0" timeOffset="60468.1459">21269 11152 0,'0'0'16,"0"0"-16,0 0 0,0 27 15,0-27-15,-3 42 0,-1-9 16,-1 4-16,-1 6 0,-2 17 16,1 5-16,-2 4 0,1-8 0,0 4 15,3-5-15,-1-3 0,2-13 16,-1-11-16,0-10 0,-1-9 15,2-9-15,1-1 16,1 0-16,-1-2 0</inkml:trace>
  <inkml:trace contextRef="#ctx0" brushRef="#br0" timeOffset="60608.0597">21350 11496 0,'0'0'0,"10"-2"0,4 0 16,3-1-16,3 0 0,9-1 15,1 0 1,2 0-16,1 0 0,1-1 0,-8-2 16,-4 2-16,-4 1 15,-4 0-15</inkml:trace>
  <inkml:trace contextRef="#ctx0" brushRef="#br0" timeOffset="60901.5347">21448 11266 0,'0'0'0,"0"0"0,0 0 16,0 0-16,11 28 0,-11-28 16,6 35-16,-5-12 0,-1 3 15,-1 3-15,0 4 0,-3 7 16,0-2-16,-1-3 16,-1-3-16,-1-5 0,0-4 0,-4 1 15,-1-4-15,-1-3 0,0-2 16,3-3-16,3-2 0,2-4 15,2 0-15,0-2 0,-1 0 16,5-1-16,4-2 0,8-2 16,7-3-16,3-1 0,3 1 15,6-4-15,5-1 0,7-3 0,-1-2 16,-8 2-16,-6 3 0,-6 1 16</inkml:trace>
  <inkml:trace contextRef="#ctx0" brushRef="#br0" timeOffset="61118.5022">22037 11364 0,'0'0'0,"0"0"16,0 0-16,-1 34 0,1-34 0,-8 42 15,-1-13-15,-5 11 0,-4 3 0,0 1 16,-1 0-1,-1 5-15,3-6 16,2-10-16,3-8 0,-1-12 0,2-12 16,3-4-16,0-2 0,3 1 15,0 1-15,1-1 0</inkml:trace>
  <inkml:trace contextRef="#ctx0" brushRef="#br0" timeOffset="61485.0643">22013 11430 0,'0'0'15,"0"0"-15,8-3 0,1 1 0,6-1 16,1 1-16,2-1 0,7 1 15,3 2-15,-3 0 0,-2 0 0,1 3 16,-2 2-16,-4 0 16,-1 2-16,-4 1 0,-6 3 15,-6 0-15,-4-1 0,-9 2 16,-4 2-16,-3 0 0,-2-1 0,-10 1 16,-3-1-16,3-2 0,4-3 15,-4 0-15,3-3 16,10-3-16,3-2 0,4-4 0,6-1 15,6-1-15,5-1 0,10-2 16,6-1-16,3-1 0,3 0 0,5 3 16,6 2-16,-4 2 15,-1 1-15,3 3 0,-1 3 16,-8 1-16,-3 2 0,-8 4 16,-3 4-16,-7 0 0,-5 1 0,-7 1 15,-6 1-15,-2-1 0,-3-1 16,-7-4-16,-6-5 15,3-1-15,2-2 0,-1-7 0,0-4 16,-1-3-16,-3-1 0,7 2 16,4 3-16,5 1 0</inkml:trace>
  <inkml:trace contextRef="#ctx0" brushRef="#br0" timeOffset="61668.6236">22237 11157 0,'0'0'0,"0"0"0,0 0 16,25 5-16,-14-1 0,2 6 0,3 6 15,0 4-15,2 5 0,5 15 16,0 9-16,3 12 0,-4 1 0,4 10 16,-1-1-16,0-7 15,-2-5-15,3 0 0,0-9 16,-3-5-16,-5-11 0,-4-10 16,-3-8-16,-6-8 0,0-4 0,-2-2 15,-1 0-15,-2-2 0</inkml:trace>
  <inkml:trace contextRef="#ctx0" brushRef="#br0" timeOffset="61834.9969">22672 11512 0,'0'0'16,"0"0"-16,-11 23 0,1-6 0,-3 3 15,-9 11-15,-5 6 0,3-1 16,1-1-16,-8 4 0,-1-5 15,-3-4-15,3-7 0,8-5 16,5-3-16,3-5 0</inkml:trace>
  <inkml:trace contextRef="#ctx0" brushRef="#br0" timeOffset="62001.7811">22530 11137 0,'0'0'0,"0"0"0,0 0 16,0 0-16,23 23 0,-23-23 16,22 30-16,-10-11 0,0 1 0,-1-3 15,-2-2-15,-1-1 0</inkml:trace>
  <inkml:trace contextRef="#ctx0" brushRef="#br0" timeOffset="62286.1412">23469 11411 0,'0'0'0,"0"0"15,0 0-15,0 0 0,-32 7 0,10-2 16,-8 1-16,-4 0 16,-3-1-16,-6 3 0,-5 0 15,-9 2-15,3-1 0,-7 1 16,-3-1-16,10-1 0,9-2 0,11-2 15,9-2-15,9 1 0,10-1 16,12-4-16,11-4 0,3 3 16,5 1-16,15-1 0,6 0 15,-1 0-15,-1 1 0,5 1 16,3 1-16,-1 0 0,-5-2 0,-6-3 16,-2-1-16,-11 2 0,-6 0 15,-5 2-15</inkml:trace>
  <inkml:trace contextRef="#ctx0" brushRef="#br0" timeOffset="62551.7009">23137 11239 0,'0'0'0,"0"0"0,0 0 15,-11 36-15,4-19 0,-4 8 0,-3 8 16,-3 9-16,0 1 0,-4 11 15,-1 1-15,3-7 0,4-8 16,0 1-16,1-6 0,3-7 16,2-6-16,6-2 0,4-4 15,6-2-15,3-3 0,4-4 16,6-1-16,1-5 0,1-2 0,3-3 16,3-6-16,-2 2 0,-5 2 15,-4 0-15</inkml:trace>
  <inkml:trace contextRef="#ctx0" brushRef="#br0" timeOffset="62751.2986">23220 11639 0,'0'0'0,"0"0"0,0 0 15,23 21-15,-23-21 0,29 23 0,-7-10 16,3 2-16,3 0 0,14 6 15,4-1-15,12 5 0,2-2 16,1-1-16,0 1 0,4-1 16,-6-3-16,5 1 15,-6-3-15,-14-4 0,-11-3 0,-7-3 16</inkml:trace>
  <inkml:trace contextRef="#ctx0" brushRef="#br0" timeOffset="66822.2685">4523 8608 0,'0'0'16,"-12"1"-16,-4 0 0,-3 1 0,-2 0 15,-12 2-15,-7-1 16,-8 6-16,0 1 0,-15 3 0,1 1 15,4 1-15,5 3 0,-8 7 16,-2 4-16,9-2 0,7 1 16,-4 5-16,0 0 0,10-2 15,5-2-15,6 4 0,5 2 16,3-2-16,0 0 0,6 2 16,3 3-16,4-3 0,6-2 0,3-1 15,3 1-15,4-4 0,2-3 16,6 3-16,5 1 0,1-5 15,3-1-15,9 1 0,5-2 16,-3-6-16,-1-2 0,13 4 16,5 0-16,1-4 0,-2-1 0,9 1 15,8 3-15,-3-7 0,-5-5 16,37 2-16,-2-4 16,-9 5-16,-4 1 0,-1-4 15,5-5-15,-8 1 0,-5-1 0,11 4 16,8 0-16,-10-3 0,-4-1 15,8 2-15,3 0 16,-6 1-16,-6-2 0,12 4 0,8 1 16,-9-3-16,-5-4 0,5-3 15,5-1-15,-6 3 0,-3 3 0,5 0 16,5 0-16,-8-2 0,-7-1 16,10 0-16,7 0 0,-10 1 15,-5 0-15,5-2 0,5-3 16,-9 0-16,-6 0 0,8-2 15,6 0-15,-10 1 0,-5 2 16,7-2-16,3-3 0,-8 1 16,-4 2-16,5-1 0,5-1 15,-12 0-15,-5 0 0,4-1 16,5-1-16,-5-2 0,-5-1 0,4 1 16,5 0-16,-8 0 0,-4 1 15,4-2-15,4 1 16,-9 5-16,-8 3 0,9-5 0,6-3 15,-8-1-15,-6 1 0,-4-5 16,0-1-16,-8-1 0,-6 0 16,0 4-16,-2 3 0,-7-7 15,-4-5-15,-2-5 0,0-3 16,-6 7-16,-5 7 0,-5-7 16,-2-3-16,-5-2 0,-3-1 0,-7 2 15,-5 2-15,-3 0 0,1 3 16,1 6-16,-7-6 0,-1 1 15,0-2-15,-9-6 0,-4-5 16,-4 3-16,-3 2 0,-15-4 16,-8-1-16,-21-4 0,4 8 15,-6 3-15,-3-2 0,3 5 16,4 0-16,-16 3 0,-9 1 16,6 7-16,5 2 0,-16 2 0,-11 0 15,6 3-15,3 4 0,-15 2 16,-9 2-16,9 5 0,6 2 15,-21 3-15,-17 1 0,11 3 16,10 3-16,-16 9 0,-13 5 16,15-2-16,7 0 0,-10 3 15,-8 3-15,19 3 0,11 0 0,-1 2 16,0 0-16,20-6 16,13-3-16,13-1 0,5 1 15,18-10-15,9-5 0,13-3 16,11-2-16,11 0 0,11 0 0,6-3 15,4-2-15,3-3 0</inkml:trace>
  <inkml:trace contextRef="#ctx0" brushRef="#br0" timeOffset="68568.9519">15753 9618 0,'0'0'0,"0"0"0,0 0 16,0 0-16,0 0 0,0 0 16,0 0-16,0 0 0,0 0 0,0 0 15,0 0-15,-34 3 0,34-3 16,-27 7-16,27-7 16,-38 7-16,18-2 0,-4-1 15,-4 1-15,1 0 0,-1 1 0,-11 2 16,-1-1-16,1 0 0,3-2 15,-12 2-15,-1-2 0,5-3 16,4 0-16,-8-5 0,2-1 16,4-3-16,5 0 0,-1-1 15,2-1-15,4-1 0,4-2 0,3-2 16,1-3-16,4 1 0,3-3 16,2 0-16,2-2 15,4 1-15,3-1 0,2-6 0,1-2 16,0 3-16,2 2 0,4-3 15,1-4-15,0 1 0,1 1 16,1-2-16,2-1 0,3 1 16,2 3-16,5-4 0,1 0 15,-5 5-15,-1-1 0,6-4 16,2 1-16,-1 4 0,-1 2 0,5-4 16,3-3-16,-1 1 0,-2 5 15,8-1-15,7 0 16,-3 3-16,-1 1 0,7-1 0,6-2 15,-3 6-15,-1 2 0,19-9 16,8-2-16,-7 4 0,-5 5 0,45-19 16,5-4-16,-22 19 15,-14 12-15,15 0 0,7 0 16,-9-1-16,-7-1 0,7-1 0,6 2 16,-9 6-16,-7 5 0,15-2 15,8 0-15,-15 3 0,-12 2 16,10-1-16,7 0 0,-12 0 15,-7 0-15,9 1 0,6 1 16,-13 8-16,-9 5 0,4 0 16,4 0-16,-7-4 0,-4-3 0,-4 6 15,-3 6-15,-4-4 0,-5 0 16,4 6-16,3 3 16,-12 3-16,-9 2 0,8-3 0,4-2 15,-7 0-15,-3-2 0,-7 9 16,-3 4-16,-5-1 0,-4-1 15,-2 6-15,-2 5 0,0-13 16,-1-10-16,-4 8 0,-1 4 16,-7 4-16,-5 0 0,-2 1 15,-2 0-15,0-9 0,-1-3 0,-3 1 16,-4 0-16,0-4 0,1-2 16,-10 3-16,-5 1 15,15-12-15,-1 3 0,-9 2 0,-6 3 16,0-1-16,-1-1 0,-15-1 15,-5 1-15,9-7 0,-1-1 16,-38 7-16,-3-2 0,12-12 16,9-8-16,-17 4 0,-11 3 15,10 0-15,7 2 0,-17-6 16,-12-3-16,7-4 0,4-1 0,-20 0 16,-12 0-16,12 1 0,7 2 15,-23-2-15,-17 0 16,16-2-16,13 0 0,37 2 0,28 4 15,17-1-15</inkml:trace>
  <inkml:trace contextRef="#ctx0" brushRef="#br0" timeOffset="71553.3385">7752 7913 0,'0'0'0,"0"0"16,0 0-16,5-19 0,-5 19 0,-1-13 15,-5 4-15,0 0 0,-3 0 16,-4 1-16,-3 2 0,-3 1 15,-2 3-15,-9 3 0,-5 4 16,1 2-16,0 0 0,-6 7 16,1 3-16,6 1 0,5 0 15,6 4-15,5 4 0,3-4 16,5-1-16,8 0 0,7 0 16,6-9-16,5-1 0,6-6 0,3-7 15,3-1-15,-1 0 0,7-8 16,0-5-16,-4-1 0,-3 3 15,-1-2-15,-2 3 0,-4-3 16,-4 0-16,-4 5 0,-3 3 16,-4 3-16,0 3 0,-4 3 15,-2 4-15,-2 2 0,-3 1 0,1 4 16,-1 5-16,0 0 16,4 1-16,4 1 0,7 4 15,4-2-15,1 0 0,-3-4 0,-2-2 16,-1-4-16</inkml:trace>
  <inkml:trace contextRef="#ctx0" brushRef="#br0" timeOffset="71834.9094">8772 7679 0,'0'0'0,"0"0"15,0 0-15,-35-4 0,14 4 0,-7 4 16,-6 3-16,-8 5 0,3 0 15,-8 7-15,3 2 0,8 1 16,6 0-16,6 4 0,12-3 16,11-1-16,8-2 0,8-1 15,5-2-15,-1-3 0,2 0 16,-1 0-16,-2 0 0,-5 1 0,-4-1 16,-10 0-16,-8 0 15,-3-2-15,-1 2 0,-7-1 0,-2 0 16,0 0-16,0-2 0,-3-3 15,2-3-15,8-2 0,3 1 0,2-2 16</inkml:trace>
  <inkml:trace contextRef="#ctx0" brushRef="#br0" timeOffset="72118.9443">8699 7979 0,'0'0'16,"10"0"-16,5-1 0,1 1 0,2-1 15,7 0-15,4-3 16,6 1-16,0-2 0,1-1 0,0 0 15,-3-3-15,-2-1 0,0-4 16,-6-4-16,-5 0 0,-4-1 16,-12 0-16,-7-2 0,-3 7 15,-2 1-15,-7 3 0,-6 1 16,-2 2-16,-2 1 0,-9 5 16,0 6-16,1 3 0,2 2 0,3 7 15,0 6-15,5 3 0,4 0 16,7 5-16,6 4 0,4-3 15,6-1-15,16 1 0,13-1 16,1-12-16,4-3 0,21-7 16,8-7-16,-2-6 0,-1-6 0,-10 2 15,-14 2-15,-14 2 0</inkml:trace>
  <inkml:trace contextRef="#ctx0" brushRef="#br0" timeOffset="72302.6634">9570 7522 0,'0'0'16,"0"0"-16,-16 16 0,4-5 15,-4 3-15,-6 9 0,-2 6 16,-1 6-16,-2 1 0,-3 16 16,3 3-16,5-3 0,4-4 0,5 6 15,7-6-15,2-4 0,1-11 16,1-9-16</inkml:trace>
  <inkml:trace contextRef="#ctx0" brushRef="#br0" timeOffset="72518.4893">10032 7578 0,'0'0'0,"0"0"0,0 0 0,-35 19 16,20-6-16,-6 6 0,-5 8 15,-6 12-15,1 3 0,-5 14 16,3 4-16,-1 6 0,4-8 16,1 0-16,6-9 0,6-12 15,2-11-15,4-6 0,1-6 16,2-5-16,0-3 0,2-2 16,2-1-16,1-1 0</inkml:trace>
  <inkml:trace contextRef="#ctx0" brushRef="#br0" timeOffset="72652.4313">9520 7903 0,'0'0'0,"0"0"0,0 0 0,23-11 16,-23 11-16,36-12 0,-6 5 15,2-1-15,2 0 0,16 1 16,3 2-16,7-4 0,-3 0 0,-11 2 16,-9 1-16,-7 1 0</inkml:trace>
  <inkml:trace contextRef="#ctx0" brushRef="#br0" timeOffset="72819.8697">10133 7974 0,'0'0'0,"0"0"16,22 1-16,-7-1 0,3-1 0,8-1 15,4 2-15,1-2 0,1-3 16,1 1-16,-7 1 0,-4 1 15</inkml:trace>
  <inkml:trace contextRef="#ctx0" brushRef="#br0" timeOffset="73285.9232">11023 7889 0,'0'0'0,"0"0"0,0 0 0,0 0 16,0 0-16,-12-20 0,12 20 16,-21-16-16,21 16 0,-29-13 15,9 7-15,-1 1 0,0 0 16,-2 3-16,-3 5 0,-6 6 16,3 2-16,-2 5 0,-1 1 0,3 2 15,3 2-15,-1 6 0,6-1 16,7-4-16,5-1 0,9-3 15,8-1-15,4-3 0,3-5 16,11-6-16,6-6 0,1-4 16,1-3-16,10-12 0,3-5 15,-5 2-15,-3 1 0,6-13 16,0-5-16,-7 1 0,-7 1 0,-6 0 16,-3 0-16,-5 5 0,-4 4 15,-3 4-15,-4 6 16,-2 7-16,-3 3 0,-3 7 0,-4 7 15,-3 6-15,-3 5 0,-3 6 16,-5 5-16,0 3 0,0 3 0,3 8 16,0 7-16,5-3 15,3-2-15,4 4 0,3-4 16,7-7-16,5-7 0,9-9 16,6-7-16,-6-4 0,-5-1 0,-3-1 15</inkml:trace>
  <inkml:trace contextRef="#ctx0" brushRef="#br0" timeOffset="73573.7468">11475 7778 0,'0'0'0,"0"0"0,0 0 16,-18 28-16,8-14 0,-2 2 0,-2 4 15,-1 5-15,2-2 0,2 0 16,2-4-16,1-2 0,2-2 15,0-4-15,1-3 0,0-5 16,2-1-16,1-5 0,1-2 16,-1-4-16,2-4 0,3-2 15,0-4-15,2 1 0,2 1 0,2 3 16,1 2-16,2 0 16,1 3-16,3 3 0,1 1 15,3 3-15,0 0 0,10 4 0,3 0 16,-7 2-16,-4-3 0,-4 1 15</inkml:trace>
  <inkml:trace contextRef="#ctx0" brushRef="#br0" timeOffset="73751.6946">11937 7792 0,'0'0'0,"0"0"0,0 0 16,-17 19-16,17-19 0,-20 27 0,8-8 15,-1 1-15,-1 0 0,-2 5 16,-1 0-16,4-5 0,2-1 0,4-5 16,5-3-16,2-5 15,2-5-15,-2-1 0,3 3 16,-3-3-16</inkml:trace>
  <inkml:trace contextRef="#ctx0" brushRef="#br0" timeOffset="73892.5572">11967 7500 0,'0'0'0,"0"0"0,0 0 15,0 0-15,0 0 0,10 28 0,-10-28 16,8 26-16,-5-15 0,-1-2 16</inkml:trace>
  <inkml:trace contextRef="#ctx0" brushRef="#br0" timeOffset="74118.9943">12208 7776 0,'0'0'0,"0"0"16,0 0-16,-2 21 0,2-21 0,-4 29 16,-2-6-16,1-1 15,-1 1-15,1 1 0,1 0 16,-2 3-16,3-3 0,1-4 16,0-7-16,5-3 0,1-4 0,4-6 15,3-6-15,2-2 0,1-2 16,2-5-16,-1-3 0,1-3 15,0-1-15,4-8 0,1-3 16,-2 4-16,-1 1 0,-1 2 16,-2 2-16,-2 4 0,-4 0 15,1 2-15,-2 4 0,-2 4 0</inkml:trace>
  <inkml:trace contextRef="#ctx0" brushRef="#br0" timeOffset="74437.7004">12486 7923 0,'0'0'0,"0"0"0,22-1 16,-22 1-16,31 0 0,-10 0 15,4-2-15,7-1 0,1-2 0,3-1 16,3-4-16,4-1 0,-5-1 16,-6-3-16,-4 0 15,-6-1-15,-4 2 0,-5-2 0,-6 1 16,-4 0-16,-5 2 0,-9 1 15,-7 1-15,-2 4 0,-1 2 16,-7 6-16,-6 4 0,2 3 16,1 2-16,-6 10 0,-1 4 15,6 2-15,5 0 0,7 2 16,6 0-16,8-2 0,8-1 0,9-2 16,8-1-16,6-3 0,5-3 15,11-6-15,9-3 0,5-3 16,-3-3-16,-13 0 0,-9-1 15,-8 1-15</inkml:trace>
  <inkml:trace contextRef="#ctx0" brushRef="#br0" timeOffset="74768.871">13277 7852 0,'0'0'0,"0"0"0,0 0 16,-13 25-16,13-25 0,-20 24 15,7-10-15,0 1 0,2-2 16,-1 3-16,1-3 0,2-2 16,3-1-16,0-6 0,3-6 15,2-1-15,1-1 0,4-4 16,3-2-16,4-7 0,1-1 0,2-5 16,3-3-16,3 3 0,2 0 15,7 0-15,1 3 0,-1 3 16,-2 3-16,-1 6 15,2 4-15,-5 4 0,-3 4 0,-4 5 16,-3 6-16,-4 2 0,-3 2 16,-5 5-16,-5 2 0,0 1 15,0-2-15,-1 5 0,3 1 16,2-7-16,2-4 0,0-5 0,0-2 16,-1-5-16</inkml:trace>
  <inkml:trace contextRef="#ctx0" brushRef="#br0" timeOffset="74968.8407">14476 7771 0,'0'0'0,"0"0"0,0 0 16,0 0-16,-15 26 0,3-9 0,-6 4 15,-2 1-15,-1 0 0,-1 3 16,-1 2-16,-4 2 0,2-3 15,0-1-15,3-5 0,7-8 16,5-6-16,2-1 0,1-1 16,2 0-16</inkml:trace>
  <inkml:trace contextRef="#ctx0" brushRef="#br0" timeOffset="75118.6237">14416 7545 0,'0'0'0,"0"0"15,0 0-15,27 10 0,-12-4 0,3 3 16,4 2-16,3-2 0,0 0 16,3 2-16,-5-3 15,-5-1-15</inkml:trace>
  <inkml:trace contextRef="#ctx0" brushRef="#br0" timeOffset="75401.7752">14841 7861 0,'0'0'0,"0"0"0,0 0 15,-25 20-15,14-10 0,-2 2 16,-3 5-16,-4 3 0,-1 0 16,4-3-16,1-3 0,4-1 15,2-3-15,6-5 0,4-3 16,4-3-16,5-4 0,3-6 0,3-3 16,-1-1-16,0-4 0,9-7 15,5-2-15,-3 3 0,-1 1 16,0 2-16,1 1 0,-1 5 15,0 3-15,1 4 0,-3 5 16,-6 6-16,-1 4 0,-3 5 16,-2 4-16,-2 3 0,-3 2 0,-1 3 15,-1 4-15,0-2 0,-1 1 16,4 2-16,1-1 16,0-7-16,-1-4 0,-2-3 0</inkml:trace>
  <inkml:trace contextRef="#ctx0" brushRef="#br0" timeOffset="75802.3459">15697 7846 0,'0'0'0,"0"0"15,0 0-15,2-21 0,-2 12 0,-3-1 16,-3-1-16,-3 0 0,-3 1 16,-10 0-16,-5 3 15,-3 3-15,-2 3 0,-4 7 0,-5 6 16,-6 8-16,4 3 0,3 4 15,2 2-15,2 3 0,8-3 16,12-2-16,8-2 0,6-7 16,4-4-16,14-9 0,13-5 15,4-6-15,4-5 0,5-6 16,4-5-16,0-1 0,0-2 0,5-9 16,-3-4-16,-7-1 0,-3 0 15,0-8-15,-2 0 16,-10 8-16,-6 3 0,-7 10 0,-3 4 15,-3 6-15,-3 5 0,-3 7 16,-1 4-16,-4 9 0,-4 2 16,-8 10-16,-7 7 0,3-1 15,0 5-15,-4 9 0,-1 5 16,3-3-16,1-3 0,7-2 16,4-1-16,7-7 0,5-3 15,7-10-15,5-7 0,-3-4 0,-3 0 16,-3-3-16</inkml:trace>
  <inkml:trace contextRef="#ctx0" brushRef="#br0" timeOffset="75985.8311">16147 7770 0,'0'0'16,"0"0"-16,0 0 0,0 0 0,-14 22 15,14-22-15,-21 30 16,9-12-16,-1 3 0,-1 0 0,-2 4 15,-2 3-15,1-4 0,5-6 16,3-6-16,1-1 0,2-3 0,0 0 16</inkml:trace>
  <inkml:trace contextRef="#ctx0" brushRef="#br0" timeOffset="76118.5837">16104 7464 0,'0'0'0,"0"0"0,0 0 16,0 0-16,0 0 0,24 19 16,-24-19-16,18 24 0,-18-24 0,16 22 15,-9-12-15,-2-2 0</inkml:trace>
  <inkml:trace contextRef="#ctx0" brushRef="#br0" timeOffset="76402.2713">16446 7759 0,'0'0'0,"-2"8"0,-2 4 16,-2 2-16,0 1 0,-3 9 15,-1 1-15,2-1 0,2-1 0,1 2 16,3-5-16,4-4 16,4-3-16,7-8 0,6-5 15,-4-2-15,1-3 0,7-5 0,3-2 16,-2-4-16,0-2 0,0-5 15,0-2-15,-2 0 0,0 2 16,2-5-16,0-1 0,-6 7 16,-2 2-16,-4 4 0,-2 2 15,-2 2-15,-3 6 0,-2 2 16,0 3-16,-1 3 0,-1 2 0,0-1 16,-1-1-16,0 1 0</inkml:trace>
  <inkml:trace contextRef="#ctx0" brushRef="#br0" timeOffset="76585.9565">17062 7759 0,'0'0'0,"0"0"15,0 0-15,-12 20 0,12-20 0,-19 32 16,6-10-16,-1-2 16,1 0-16,0 2 0,2-2 0,2-3 15,2-3-15,4-7 0,2-2 16,1-5-16,2-7 0,-1-2 15,2-4-15,-2 2 0,0 1 0,0 2 16</inkml:trace>
  <inkml:trace contextRef="#ctx0" brushRef="#br0" timeOffset="76708.2127">17075 7451 0,'0'0'0,"0"0"0,0 0 0,21 20 16,-21-20-16,22 21 0,-7-4 15,2 0-15,0 0 0,3 3 16,-3-5-16,-3-1 0</inkml:trace>
  <inkml:trace contextRef="#ctx0" brushRef="#br0" timeOffset="77102.3621">17682 7761 0,'0'0'0,"0"0"0,0 0 16,0 0-16,-15-18 0,15 18 15,-27-10-15,10 5 0,-3 2 0,-5 2 16,-4 3 0,0 2-16,2 2 0,-9 7 0,2 5 15,1 1-15,1 1 0,1 9 0,7 4 16,8-6-16,6-4 0,10-3 16,8-4-16,6-3 0,2-4 15,13-8-15,7-6 0,9-3 16,2-2-16,-1-9 0,-1-7 15,-2-2-15,-2-3 0,2-9 16,-4-3-16,-7 4 0,-6 2 16,1-7-16,-4-1 0,-3 9 15,-4 7-15,-5 9 0,-3 7 16,-5 6-16,-2 3 0,-1 4 0,0 0 16,-4 6-16,-5 5 0,-4 8 15,-5 8-15,-1 1 0,-2 2 0,-2 7 16,-2 3-16,3 0 15,2 0-15,3 4 0,5-3 16,4-7-16,3-5 0,2-7 16,0-5-16,0-5 0</inkml:trace>
  <inkml:trace contextRef="#ctx0" brushRef="#br0" timeOffset="77485.8112">18203 7718 0,'0'0'0,"0"0"0,0 0 16,-15 18-16,15-18 0,-15 21 15,4-4-15,-1 2 0,-1 0 0,-1 1 16,1 0-16,0 3 16,4-2-16,7-4 0,5-2 15,4-5-15,3-5 0,8-3 0,9-6 16,-2-2-16,1-1 0,6-10 15,2-2-15,-2-2 0,-1-1 16,-1-7-16,-3-2 0,-6 5 16,-5 1-16,-2 6 0,-4 2 15,-4 4-15,-1 3 0,-3 5 16,-2 5-16,-1 5 0,-2 2 0,-2 6 16,-4 6-16,0 1 0,-1 3 15,0 4-15,1 3 0,1-1 16,3 1-16,8 1 0,7-1 15,2-5-15,3-6 0,9-6 16,7-4-16,-6-2 0,-6-2 0,-3-1 16</inkml:trace>
  <inkml:trace contextRef="#ctx0" brushRef="#br0" timeOffset="77837.1986">19155 7754 0,'0'0'0,"0"0"0,0 0 15,0 0-15,0 0 0,-23-14 0,23 14 16,-36-3-16,13 4 0,-7 3 16,-5 3-16,-1 2 0,0 0 0,-10 9 15,-1 3-15,-1 2 16,7-2-16,3 2 0,10-1 16,7-4-16,8-3 0,9-4 0,8-3 15,8-3-15,6-3 0,8-3 16,4-4-16,0-1 0,2 0 15,7-6-15,0-5 0,-4-1 16,-2-2-16,-3-3 0,-2-1 16,-6 2-16,-4 4 0,-5 4 15,-3 4-15,-2 2 0,-3 1 0,-1 5 16,-4 2-16,-1 7 0,-4 1 16,-1 7-16,-2 4 15,1 1-15,1 2 0,1 0 0,2 2 16,1-3-16,2-2 0,3-1 15,4 2-15,2-6 0,2-3 16,-3-3-16,-1 0 0,-1-2 0</inkml:trace>
  <inkml:trace contextRef="#ctx0" brushRef="#br0" timeOffset="78085.4814">19756 7439 0,'0'0'0,"0"0"16,0 0-16,-13 21 0,13-21 0,-28 28 16,3-6-16,-4 4 15,-2 1-15,-9 8 0,0 3 16,-4 4-16,5-3 0,4 1 16,8-4-16,12-7 0,8-6 0,12-4 15,8-2-15,6-3 0,4-1 16,10-2-16,9-5 15,3-2-15,3-3 0,-11 0 0,-8 0 16,-6-1-16</inkml:trace>
  <inkml:trace contextRef="#ctx0" brushRef="#br0" timeOffset="81702.6619">9892 8550 0,'0'0'0,"0"0"0,0 0 15,15 23-15,-15-23 0,15 29 0,-4-6 16,-1 2-16,-1 2 0,2 10 16,0 1-16,0-2 0,-1-5 15,3 2-15,0-5 0,-2-5 16,-2-5-16,-1-2 0</inkml:trace>
  <inkml:trace contextRef="#ctx0" brushRef="#br0" timeOffset="82003.3089">9967 8595 0,'0'0'16,"10"-3"-16,7-1 0,3 0 15,2 1-15,15-5 0,8-2 16,10-2-16,-2 1 0,17-1 16,4 1-16,-7 2 0,-5 2 0,7 2 15,-4 3-15,-11 1 0,-9 0 16,-3 7-16,-8 5 16,-7 3-16,-6 2 0,-9 9 0,-5 7 15,-6-6-15,-3-1 0,-6 7 16,-4 5-16,-2-6 0,0-4 0,-7-2 15,-4-4-15,2-2 16,2-5-16,-7-3 0,-4-1 16,1-3-16,2-3 0,7-2 15,5 0-15,5-1 0</inkml:trace>
  <inkml:trace contextRef="#ctx0" brushRef="#br0" timeOffset="82185.9118">10524 8312 0,'0'0'16,"0"0"-16,0 0 0,3 18 0,-3-18 0,-2 29 15,-3-3-15,-3 3 0,-1 4 16,-6 13-16,-4 5 16,2-2-16,2-2 0,-3 8 0,2-5 15,-3-3-15,2-8 0,4-9 16,3-6-16,3-6 0</inkml:trace>
  <inkml:trace contextRef="#ctx0" brushRef="#br0" timeOffset="82322.2745">10449 8747 0,'0'0'0,"0"0"16,0 0-16,0 0 0,24 10 0,-24-10 15,19 14-15,-8-6 0,1 1 16,4-1-16,2 1 0,-1-1 15,-3-2-15,-2 0 0</inkml:trace>
  <inkml:trace contextRef="#ctx0" brushRef="#br0" timeOffset="82571.4094">11230 8345 0,'0'0'15,"0"0"-15,22-3 0,-7 1 16,2 1-16,4-2 0,5 2 16,5 0-16,-2 0 0,-1 2 15,1 0-15,3 4 0,-3 0 0,-6 3 16,-6 3-16,-7-1 0,-5 0 16,-10 5-16,-7 3 15,-2 1-15,-3-1 0,-7 2 0,-7-1 16,2-1-16,2 0 0,0-1 15,8-3-15,3-4 0</inkml:trace>
  <inkml:trace contextRef="#ctx0" brushRef="#br0" timeOffset="82902.0168">11262 8424 0,'0'0'0,"0"0"0,0 0 0,5 18 16,-5-18-16,-2 23 0,2-23 15,-9 32-15,4-13 0,-2 0 16,0 1-16,2-2 0,0-1 0,1 0 16,1-1-16,3-3 0,3-3 15,6-3-15,5-1 0,0-4 16,2 0-16,4-5 0,4 0 16,1-1-16,2 0 0,-2 1 15,1 2-15,2-1 0,0 2 16,-3 4-16,-2 2 0,-4 2 0,-5 1 15,-4 3-15,-3 1 16,-5 0-16,-3 1 0,-6 3 16,-4 1-16,0-1 0,0-1 0,-5 0 15,-4 1-15,-3-1 0,-4-2 16,0 1-16,-2-1 0,6-3 16,4-1-16,4-3 0</inkml:trace>
  <inkml:trace contextRef="#ctx0" brushRef="#br0" timeOffset="83052.0524">11038 8870 0,'0'0'0,"0"0"0,0 0 16,0 0-16,27-12 0,-27 12 0,40-12 15,-15 6-15,4-2 0,4 0 16,4-1-16,9-2 0,0-1 16,10-2-16,1-1 0,-12 3 15,-8 3-15,-7 1 0</inkml:trace>
  <inkml:trace contextRef="#ctx0" brushRef="#br0" timeOffset="83218.5452">11741 8439 0,'0'0'0,"0"0"0,0 0 15,29-8-15,-29 8 0,36-7 16,-10 3-16,2-1 0,3 1 15,9 0-15,-1 0 0,0 2 16,0 0-16,-1 0 0,-6 1 0,-6 1 16</inkml:trace>
  <inkml:trace contextRef="#ctx0" brushRef="#br0" timeOffset="83419.1449">12133 8436 0,'0'0'0,"0"0"15,0 0-15,0 0 0,-17 27 0,17-27 16,-21 27-16,9-11 0,-1 2 16,-2 2-16,0 1 15,-3 2-15,0-3 0,-7 7 16,1-1-16,2-2 0,2-4 0,-2 1 16,2-3-16,5-4 0,2-1 15,2-3-15</inkml:trace>
  <inkml:trace contextRef="#ctx0" brushRef="#br0" timeOffset="83572.5997">11854 8601 0,'0'0'0,"0"0"0,0 0 16,33 10-16,-20-4 0,1-1 0,1 2 16,1-1-16,2 1 0,4 1 15,0 0-15,-2-1 0,-3-1 16,-2-1-16,-3 0 0,-1 0 15</inkml:trace>
  <inkml:trace contextRef="#ctx0" brushRef="#br0" timeOffset="83801.9204">11763 8481 0,'0'0'0,"0"0"16,0 0-16,-11 29 0,11-29 0,-13 35 15,6-12-15,3 4 16,0 2-16,1 7 0,4 0 16,5-3-16,4 1 0,5 3 15,4-5-15,5-5 0,5-5 0,4-5 16,5-5-16,10-1 0,3-5 16,4-4-16,3-2 0,-5-3 15,-2-4-15,-6 3 0,-12-1 16,-7 2-16</inkml:trace>
  <inkml:trace contextRef="#ctx0" brushRef="#br0" timeOffset="84303.4158">12505 8538 0,'0'0'0,"0"0"0,0 0 15,30-4-15,-30 4 0,35-8 16,-11 4-16,4-1 0,2-1 15,11-1-15,2 0 0,-3 2 16,-1-2-16,4 3 0,-4 1 16,-6 3-16,-5 3 0,-6 6 15,-4 6-15,-8 1 0,-6 2 0,-6 6 16,-6 5-16,0 0 0,-2 0 16,-2 1-16,-3 1 0,-2 1 15,-1-5-15,-1-5 0,0 0 16,2-6-16,-1-3 0,1-3 15,-1-2-15,0-5 0,1-5 0,3-3 16,2-3-16,2-6 0,1-4 16,5-6-16,3-1 15,1 5-15,0 4 0,3-16 16,5-11-16,0-3 0,1-1 0,3-3 16,2 6-16,1 0 0,0 6 15,-4 10-15,-2 7 0,-3 7 16,-1 7-16,-3 6 0,0 5 15,-4 6-15,-4 6 0,-5 13 16,-3 10-16,-6 3 0,-4 1 16,-4 7-16,-1 2 0,-6 10 15,2-2-15,2-6 0,2-4 16,1-3-16,5-7 0,8-11 0,3-7 16,9-11-16,4-6 0,0-2 15,-1-1-15,0-2 0</inkml:trace>
  <inkml:trace contextRef="#ctx0" brushRef="#br0" timeOffset="84869.137">13484 8257 0,'0'0'0,"13"-1"15,3 1-15,-1 0 0,1 2 0,5 2 16,0 1-16,-3 2 0,-1 1 15,-6 2-15,-3 3 0,-6 2 16,-4 0-16,-6 2 0,-4 2 16,-6 2-16,-4 2 0,-8 4 15,-1 0-15,-2-4 0,-1-4 0,-4 2 16,0-4-16,6-4 0,5-1 16,3-4-16,3-2 0,8-5 15,7-4-15,6-1 0,4-4 16,5 1-16,3 0 0,9-2 15,7 2-15,0 2 0,3 3 16,3 0-16,4 1 0,-5 1 0,-5 1 16,3 3-16,-3 1 15,-7 1-15,-5 2 0,-9 2 16,-8 3-16,-4-2 0,-1 0 0,-10 3 16,-6 0-16,-2 1 0,-1-2 15,-2 2-15,0-1 0,-4-2 16,3-2-16,6-1 0,5-1 15,4-3-15,6-3 0,9-3 16,6 0-16,5-5 0,5-2 0,8 1 16,7 0-16,0 1 0,0 3 15,3 0-15,0 1 16,2 1-16,-4 2 0,-8 3 0,-4 2 16,-7 3-16,-3 3 0,-7 4 15,-3 2-15,-5-2 0,-5-1 16,-4 1-16,-4 0 0,-3-3 15,0-3-15,-3 0 0,-2-1 16,-2-2-16,-1-5 0,-1-4 16,5-6-16,8 2 0,3 2 0,2 1 15</inkml:trace>
  <inkml:trace contextRef="#ctx0" brushRef="#br0" timeOffset="85036.0443">13914 8237 0,'0'0'16,"0"0"-16,0 0 0,-1 27 15,1-27-15,-5 30 0,0-11 16,1 2-16,0 2 0,0 2 0,0-4 16,0-3-16,1-2 0,1-4 15</inkml:trace>
  <inkml:trace contextRef="#ctx0" brushRef="#br0" timeOffset="85324.6993">13973 8216 0,'0'0'0,"0"0"16,0 0-16,36-2 0,-20 1 0,3-1 16,2 2-16,0 0 0,0 2 15,3 0-15,-3 2 0,-3 1 16,-4-1-16,-5 3 0,-5 2 15,-7 1-15,-7 1 0,-4 1 16,-5 1-16,-5 1 0,-4-1 0,-6 1 16,0-2-16,4 0 0,3 0 15,4-3-15,3-2 16,3-1-16,3-3 0,9 1 0,8-2 16,3 0-16,5 1 0,9-3 15,7-3-15,-1 1 0,0 0 16,0-1-16,-1 1 0,-5 1 15,-3 0-15,-4 0 0</inkml:trace>
  <inkml:trace contextRef="#ctx0" brushRef="#br0" timeOffset="85490.2225">13866 8561 0,'0'0'0,"0"0"0,0 0 15,2 18-15,-2-18 0,2 21 16,-2-21-16,2 25 0,0-13 0,1 0 16,0-1-16,-1-1 0,0-2 15,1 0-15</inkml:trace>
  <inkml:trace contextRef="#ctx0" brushRef="#br0" timeOffset="85769.6097">14000 8556 0,'0'0'0,"0"0"0,22-5 16,-6 3-16,0-2 0,4 2 16,3-1-16,5 1 0,-3 1 0,-1 0 15,-2 0-15,-3 1 0,-3 1 16,-8 2-16,-3 2 0,-5 1 16,-5 1-16,-8 2 0,-8 3 15,-2-1-15,-1 1 0,-10 4 16,-4-1-16,5 2 0,4 0 0,4-3 15,3-3-15,4-3 16,5-3-16,5-1 0,6 2 16,7-3-16,3 1 0,11-5 15,7-3-15,0-2 0,2 0 0,3-2 16,5 0-16,-8 1 0,-4 1 16,-6 1-16</inkml:trace>
  <inkml:trace contextRef="#ctx0" brushRef="#br0" timeOffset="86135.5829">14070 8470 0,'0'0'0,"0"0"0,0 0 16,0 0-16,2 25 0,-2-25 0,-7 33 15,-1-12-15,-1 1 0,-1 4 16,0 5-16,-2 4 0,-1-4 0,4-3 15,0-3-15,2-4 16,2-3-16,1-2 0,2-4 16,3-1-16,4-3 0,3-1 15,6-5-15,0-2 0,0-1 0,3-4 16,2-1-16,1-3 0,4-1 16,-1-2-16,0-2 0,3 1 15,0 2-15,0 5 0,1 1 16,-4 4-16,-3 0 0,0 6 15,-1 4-15,-1 4 0,-3 2 0,0 1 16,-1-2-16,-2 4 0,-1 2 16,-5 1-16,-4 3 0,-8-2 15,-6-3-15,2-3 0,3-2 16,0-4-16</inkml:trace>
  <inkml:trace contextRef="#ctx0" brushRef="#br0" timeOffset="89505.2513">9612 11056 0,'0'0'0,"0"0"15,0 0-15,0 0 0,-2-21 0,2 21 16,-9-19-16,3 8 0,-1 0 16,-3 0-16,-2 0 15,-5 1-15,-1 2 0,-11 1 0,-3 0 16,-1 4-16,-1 2 0,-4 6 16,-1 5-16,-7 4 0,5 1 15,0 8-15,2 2 0,-2 5 16,6-1-16,9 5 0,6 3 15,7-5-15,6-3 0,11 0 16,11-6-16,0-9 0,2-4 16,8-7-16,8-3 0,-1-4 15,0-3-15,9-8 0,1-3 16,-7 0-16,-5 0 0,-4-2 0,-1-3 16,-6 1-16,-2 2 0,-3 1 15,-2 1-15,-2 5 0,-2 3 16,-5 5-16,-2 3 0,-1 2 15,-1 7-15,-1 4 0,-1 5 16,1 1-16,-1 1 0,4 7 0,4 4 16,3-1-16,2-2 0,6-1 15,7-3-15,-3 0 0,-3-5 16,-4-4-16</inkml:trace>
  <inkml:trace contextRef="#ctx0" brushRef="#br0" timeOffset="89805.8387">10566 11080 0,'0'0'0,"3"-6"0,2-3 16,-2 1-16,0 1 0,-3-3 0,-3-1 15,-4 0-15,-1-2 0,-13-3 16,-8 2-16,-2 1 0,-1 5 16,-12 4-16,-3 7 0,1 2 15,3 0-15,-4 7 0,5 3 16,9 2-16,8 0 0,8 4 15,7 5-15,9-4 0,5-2 0,12 0 16,8 2-16,3-1 16,0 2-16,4-2 0,2 1 15,-6-5-15,-5-1 0,-2 3 0,-6-1 16,-8-5-16,-2-1 0,-10 2 16,-7 0-16,-6-1 0,-3-2 15,-4-1-15,-5 1 0,7-3 16,5-2-16,5-1 0</inkml:trace>
  <inkml:trace contextRef="#ctx0" brushRef="#br0" timeOffset="90135.6625">10521 11190 0,'0'0'0,"0"0"0,25-3 0,-7 2 15,0 1-15,13-3 0,5 1 16,-3 0-16,-1 1 0,11-2 15,2 0-15,-4 0 0,-5-3 0,-3 0 16,-1-4-16,-5 2 16,-4-1-16,-1-4 0,-6-1 0,-7 1 15,-3-1-15,-6 0 0,-5 0 16,-1 2-16,-3 1 0,-8 2 16,-5-1-16,-2 4 0,-1 3 15,-5 4-15,-3 5 0,1 0 16,1 3-16,-3 11 0,2 5 15,3 2-15,4 0 0,7 7 16,7 4-16,8-3 0,5-3 0,17 2 16,10-3-16,7-9 0,2-3 15,-9-6-15,-7-3 0,-5-2 16</inkml:trace>
  <inkml:trace contextRef="#ctx0" brushRef="#br0" timeOffset="90335.6801">11581 10819 0,'0'0'0,"0"0"0,-18 16 0,4-2 16,0 1-16,-10 15 0,-5 7 15,2 2-15,1 2 0,0 14 16,4 4-16,3 2 0,8-7 15,1-5-15,3-13 0,2-8 0</inkml:trace>
  <inkml:trace contextRef="#ctx0" brushRef="#br0" timeOffset="90569.4353">12110 10783 0,'0'0'0,"0"0"15,-23 6-15,23-6 0,-35 16 0,4 5 16,-5 7-16,-2 3 0,0 2 16,-7 13-16,2 6 15,-2 8-15,8-1 0,1 3 0,7-6 16,5-12-16,3-8 0,1-1 16,3-9-16,5-8 0,2-5 15,-1-3-15,0-4 0,-1-5 16,0-5-16,4 2 15,2 1-15,1-2 0</inkml:trace>
  <inkml:trace contextRef="#ctx0" brushRef="#br0" timeOffset="90703.1201">11568 11142 0,'0'0'0,"0"0"0,29-6 15,-6 2-15,4 1 0,13-1 0,3 3 16,1 1-16,0 1 0,2-1 15,-10 1-15,-6-1 0</inkml:trace>
  <inkml:trace contextRef="#ctx0" brushRef="#br0" timeOffset="90886.6039">12176 11304 0,'0'0'0,"0"0"16,0 0-16,37 1 0,-20-1 0,6 0 16,5 0-16,11 0 0,2-1 15,0 1-15,-8-1 0,-7 1 16</inkml:trace>
  <inkml:trace contextRef="#ctx0" brushRef="#br0" timeOffset="91419.6084">13139 11071 0,'0'0'0,"0"0"16,0 0-16,0 0 0,-8 22 0,8-22 16,-17 29-16,5-10 0,-2 0 15,-1 3-15,-2 1 0,2-1 16,1-3-16,-3 4 0,3-3 15,2-3-15,2-4 0,3-4 16,3-4-16,4-5 0,2-4 0,6-3 16,5-5-16,2-3 0,4-3 15,3-2-15,3-3 16,9-4-16,1 0 0,0 4 16,1 2-16,4 4 0,-3 5 0,-6 5 15,-2 2-15,-6 6 0,-3 5 16,-4 4-16,-3 4 0,-4 3 0,-3 0 15,-4 6-15,-2 3 16,-1-2-16,-1-2 0,-3-2 16,-3-1-16,0-3 0,2-2 0,0-4 15,2-2-15,0-4 0,2 0 16,2-4-16,2-6 0,4 1 16,2-3-16,3-4 0,3-6 15,5 0-15,3-3 0,12-4 16,4-1-16,0 2 0,-1 2 15,6 1-15,-2 5 0,-4 5 16,-3 5-16,-3 4 0,-3 5 16,-6 2-16,-4 3 0,-6 6 15,-4 4-15,-4 3 0,-3 4 0,-6 5 16,-5 5-16,-1-2 0,-2-1 16,5-3-16,4-3 0,0-5 15,2-5-15,0-4 0</inkml:trace>
  <inkml:trace contextRef="#ctx0" brushRef="#br0" timeOffset="91802.8931">14469 11239 0,'0'0'15,"0"0"-15,13-11 0,-6 3 16,-2 0-16,-1-1 0,0 0 0,-3-3 16,-2 1-16,-8 0 0,-5 0 15,-5 3-15,-4 2 0,-7 4 16,-4 4-16,-4 3 0,-3 2 15,-8 8-15,0 5 0,5 2 0,3 1 16,3 3-16,8-3 16,10-2-16,7-4 0,12-2 15,10-1-15,7-6 0,7-4 16,13-6-16,9-5 16,-2 1-16,-2-2 0,3-1 0,-2-2 15,-5-4-15,-2-3 0,0-1 16,-3-1-16,-6 2 0,-4 1 0,-6 6 15,-5 4-15,-4 5 0,0 3 16,-5 3-16,-1 3 0,-3 4 16,-1 4-16,-2 2 0,-1 3 15,2 0-15,3 1 0,6 2 16,4 1-16,2-1 0,2-2 0,9-4 16,8-4-1,-6-2-15,-4-2 0,-5-2 0</inkml:trace>
  <inkml:trace contextRef="#ctx0" brushRef="#br0" timeOffset="92186.159">15161 11306 0,'0'0'0,"0"0"0,0 0 15,-7-23-15,7 23 0,-13-24 0,2 10 16,-2 1-16,-3 2 0,-6 1 16,-4 1-16,-13 3 0,-1 1 15,-1 6-15,0 5 0,-9 5 16,3 6-16,5 1 0,5 5 15,1 0-15,10-1 0,8-2 16,7-1-16,10-2 0,8-4 0,10-5 16,9-4-16,7-5 0,5-5 15,6-5-15,4-3 0,-3-1 16,-1-1-16,5-7 0,-3-4 16,-3-2-16,-2 0 0,-6-3 15,-4-4-15,-4 1 0,-1 0 16,-2-6-16,-3-1 0,-7 9 15,-4 6-15,-3 8 0,-4 7 16,-1 4-16,1 2 0,-4 3 16,-4 4-16,-3 5 0,-3 4 0,-2 9 15,-1 5-15,-2 6 0,1 5 16,-4 4-16,-3 2 16,2 2-16,2-1 0,1 5 0,6-2 15,6-8-15,5-6 0,0-7 16,0-7-16,0-4 0</inkml:trace>
  <inkml:trace contextRef="#ctx0" brushRef="#br0" timeOffset="92485.7272">15276 11297 0,'0'0'16,"0"0"-16,0 0 0,0 0 0,0 0 16,0 0-16,25 7 0,-25-7 15,29 4-15,-9-1 0,2 0 16,2-1-16,0-1 0,4-3 15,3 0-15,7-1 0,-2-4 0,0 0 16,-2-1-16,-3-1 16,-4-1-16,1-4 0,-5-1 0,-7 0 15,-5 0-15,-9-1 0,-7 0 16,-3 0-16,-6 2 0,-8 3 16,-6 4-16,-2 2 0,-1 5 15,-2 6-15,-2 5 0,3 4 16,2 2-16,2 9 0,7 3 15,7 0-15,6 0 0,14 2 16,10-1-16,12-2 0,8-4 0,-8-4 16,-6-5-16,-4-4 0</inkml:trace>
  <inkml:trace contextRef="#ctx0" brushRef="#br0" timeOffset="93053.6545">15846 11765 0,'0'0'0,"0"0"15,0 0-15,0 0 0,-17 13 0,17-13 16,0 0-16,1 29 0,-1-29 15,21 25-15,1-11 16,2-3-16,2-3 0,14-1 0,4-6 16,3-1-16,2-3 0,7-3 15,-4-4-15,2-1 0,-8-1 16,-9 0-16,-6-1 0,-9-1 0,-6-1 16,-14-4-16,-9-2 15,-5 3-15,-3 3 0,-10 3 16,-5 3-16,-2 7 0,-1 5 0,-7 7 15,-3 5-15,2 5 0,4 4 16,-6 12-16,2 5 0,10 1 16,7 1-16,14 1 15,12 1-15,10-8 0,7-5 0,17-4 16,9-6-16,9-9 0,7-7 16,6-8-16,5-7 0,-7-1 15,-4-2-15,7-3 0,-21 4 16,-15 4-16</inkml:trace>
  <inkml:trace contextRef="#ctx0" brushRef="#br0" timeOffset="93402.5978">16756 11784 0,'0'0'0,"0"0"0,0 0 16,0 0-16,0 0 0,-21 24 16,21-24-16,-18 33 0,7-13 15,0 1-15,0 1 0,-1-1 16,1 0-16,-2 1 0,1-2 15,2-3-15,2-1 0,1-6 16,-1-5-16,3-4 0,0-3 0,3-3 16,2-2-16,1-2 0,2-1 15,6-5-15,3-2 0,4-1 16,1-1-16,6 0 0,6 1 16,1 3-16,0 3 0,8 2 15,2 4-15,-5 6 0,-3 5 0,5 6 16,-3 4-16,-6 2 15,-3 2-15,-9 2 0,-6 4 0,-7-1 16,-5 0-16,-3 4 0,-4 3 16,1-3-16,2-1 0,-1-6 15,1-5-15,3-3 0,1-3 16,1-7-16,1-8 16,0 2-16,0 1 15,0 2-15</inkml:trace>
  <inkml:trace contextRef="#ctx0" brushRef="#br0" timeOffset="93635.9479">17468 11585 0,'0'0'0,"0"0"16,0 0-16,-18 26 0,18-26 0,-27 36 16,9-8-16,-2 2 0,-1 2 15,-4 14-15,3 3 0,4 2 16,4-6-16,10-1 15,8-5-15,4-9 0,2-5 0,8-8 16,5-4-16,0-8 0,0-2 16,-1-5-16,-1-4 0,-3-4 0,-4-3 15,-3 3-15,-2 2 16,-2 1-16</inkml:trace>
  <inkml:trace contextRef="#ctx0" brushRef="#br0" timeOffset="93772.3331">17061 11789 0,'0'0'0,"0"0"0,0 0 0,0 0 16,0 0-16,33 1 0,-8 1 15,5 0-15,3 0 0,7-2 16,6-2-16,13 1 0,0 1 0,0-1 16,-10 1-16,-9-1 0</inkml:trace>
  <inkml:trace contextRef="#ctx0" brushRef="#br0" timeOffset="94103.1199">17785 11776 0,'0'0'0,"0"0"16,0 0-16,-14 28 0,6-13 0,-2 4 15,-2 3-15,-4 5 0,3 2 16,0-1-16,1-1 0,1-4 15,1-3-15,1-1 0,2-4 16,2-8-16,2-4 0,1-6 16,4-4-16,-1 0 0,1-2 0,0-2 15,0 0-15,3-4 0,0-1 16,5-3-16,4-3 16,6-4-16,2 3 0,4 3 15,1 2-15,3 7 0,1 3 0,-1 2 16,-1 2-16,1 4 0,1 2 15,4 4-15,-3 0 16,-10-1-16,-4-2 0,-4 0 0</inkml:trace>
  <inkml:trace contextRef="#ctx0" brushRef="#br0" timeOffset="94435.9419">17915 12011 0,'0'0'15,"0"0"-15,0 0 0,0 0 16,22 13-16,-22-13 0,31 13 16,-10-8-16,3-2 0,5-1 0,4-2 15,0-1-15,0-1 0,10-3 16,0-4-16,-4-1 16,-5 0-16,0-4 0,-7 0 0,-6 0 15,-5 0-15,-14-3 16,-9-1-16,-9 1 15,-7 2-15,-2 3 0,1 6 0,-13 6 16,-7 7-16,1 4 0,1 3 16,5 8-16,5 6 0,4 5 15,7 0-15,9 1 0,6 0 16,9-2-16,8-2 0,17-5 16,12-4-16,7-7 0,5-4 0,17-4 15,6-5-15,-21 0 0,-15-1 16,-10 1-16</inkml:trace>
  <inkml:trace contextRef="#ctx0" brushRef="#br0" timeOffset="94669.0377">18947 11835 0,'0'0'0,"0"0"0,0 0 0,-8 23 16,8-23-16,-15 35 0,1-7 15,0 6-15,-1 4 0,-6 17 16,-1 6-16,-1 1 16,-2 3-16,-2 8 0,-3 6 0,2-5 15,7-13-15,4-8 0,5-14 16,3-11-16,2-9 0,2-12 16,0-8-16,1-12 0,0-8 15,0 7-15,2 3 0,0 3 0</inkml:trace>
  <inkml:trace contextRef="#ctx0" brushRef="#br0" timeOffset="94902.9458">18896 11909 0,'0'0'0,"12"1"0,6 0 16,3 2-16,3-1 0,10 5 15,3 2-15,3 3 0,-2 3 0,-6 2 16,-3 4-16,-3 2 0,-5-2 15,-9 6 1,-7 2-16,-14 0 0,-11-1 16,-1-7-16,-1-3 0,-13-3 15,-11 0-15,5-6 0,2-2 16,-3-7-16,3-7 0,11 2 0,6 1 16,5 2-16</inkml:trace>
  <inkml:trace contextRef="#ctx0" brushRef="#br0" timeOffset="95219.9168">19474 11825 0,'0'0'0,"0"0"16,0 0-16,0 0 0,25 12 15,-18-3-15,1 4 0,-4 2 0,-2 3 16,-5 5-16,-4 2 16,-4 10-16,-1 1 0,0-1 0,-1-1 15,1 0-15,2-6 0,2-4 16,0-3-16,3-6 0,0-4 15,2-5-15,1-2 16,2-8-16,1-3 0,2-5 16,1-3-16,0-1 0,1 0 0,3-6 15,3-2-15,5-5 0,1 1 16,1 3-16,1 3 0,-3 4 16,0 4-16,2 5 0,3 3 15,1 4-15,0 2 0,2 1 16,0 1-16,1 4 0,1 2 15,0 3-15,3 0 0,-6-1 16,-4-2-16,-4-3 0</inkml:trace>
  <inkml:trace contextRef="#ctx0" brushRef="#br0" timeOffset="95569.3752">19715 12162 0,'0'0'0,"0"0"15,0 0-15,17 13 0,-17-13 0,25 10 16,-4-5 0,3-1-16,4-1 0,9-1 0,3-3 15,0-3-15,1-4 0,5-5 16,-3-1-16,-8-2 16,-6-2-16,-7 0 0,-7 0 0,-7-1 15,-6-1-15,-8 1 0,-8 2 16,-5 6-16,-6 5 15,-2 3-15,-5 2 0,-12 9 0,-5 9 16,5 2-16,4 2 0,-2 14 16,5 7-16,9-2 0,7 0 0,13 0 15,8-1-15,6-5 16,5-4-16,19-9 0,13-6 16,7-3-16,5-2 0,16-7 0,7-4 15,-7-4-15,-2-2 0,27-8 16,-14 0-16,-24 4 0,-19 3 15,-12 3-15</inkml:trace>
  <inkml:trace contextRef="#ctx0" brushRef="#br0" timeOffset="95936.7265">20562 12093 0,'0'0'0,"0"0"0,0 0 15,0 0-15,-18 28 0,18-28 0,-22 30 16,10-10-16,-1 0 15,2 3-15,1 0 0,1-3 16,1-2-16,1 1 16,0-3-16,3-5 0,0-4 15,2-2-15,0-2 0,1-6 16,1-4-16,1-1 0,0-2 0,4-6 16,2-3-16,2 0 0,2 1 15,2 0-15,2 1 16,-1 1-16,0 2 0,11 1 0,3 5 15,-1 2-15,-2 3 0,0 3 16,1 3-16,-2 3 0,-1 2 16,-1 5-16,0 2 0,-4 0 15,-4-1-15,-2 5 0,-2 3 16,-2-2-16,-4 0 0,-1-1 16,-5 1-16,-1-4 0,-2 1 0,-4 0 15,-2 1-15,1-4 0,0-2 16,2-2-16,2-2 15,0-1-15</inkml:trace>
  <inkml:trace contextRef="#ctx0" brushRef="#br0" timeOffset="96270.0834">20969 12299 0,'0'0'0,"0"0"0,0 0 0,25 3 15,-25-3-15,22 3 0,-6-1 16,1 0-16,3-1 0,1-1 15,0-3-15,5-1 0,0-1 0,0-1 16,1-2-16,-4-1 0,-2 0 16,-4-2-16,-1-1 15,-4-3-15,-3-1 0,-3 0 0,-2-2 16,-5 2-16,-4 3 0,-5 1 16,-5 2-1,-6 5-15,-4 4 0,-1 3 0,2 1 16,-5 11-16,2 10 15,0 0-15,3 1 0,1 8 0,6 0 16,7-2-16,5-3 0,10-1 16,10-1-16,6-5 0,5-4 0,13-7 15,9-7-15,-4-4 0,-2-4 16,-4 2-16,-10-1 16,-7 2-16</inkml:trace>
  <inkml:trace contextRef="#ctx0" brushRef="#br0" timeOffset="96652.3842">21681 12121 0,'0'0'0,"0"0"0,0 0 16,0 0-16,-14 26 0,14-26 16,-25 36-16,11-14 0,0 0 0,-1 2 15,1 1-15,0 6 0,3-2 16,4-3-16,4-2 15,3-3-15,2-3 0,12-3 16,11-5-16,-4-5 0,2-4 0,11-6 16,4-6-1,2-6-15,1-6 16,-4 1-16,-1 1 0,0-5 0,-5-2 16,-6 4-16,-4 0 0,-2 6 15,-5 5-15,-5 2 0,-2 0 0,-5 6 16,-2 5-16,-7 4 15,-1 6-15,-6 2 0,-3 4 16,-1 0-16,0 1 0,3 5 0,1 4 16,1 4-16,5 0 0,5-1 15,7-1-15,3-3 0,6-4 0,5-4 16,7-7-16,2-2 16,3-3-16,-7 0 0,-4-3 0,-5 0 15</inkml:trace>
  <inkml:trace contextRef="#ctx0" brushRef="#br0" timeOffset="96986.2221">22320 12255 0,'0'0'0,"0"0"0,-5 17 0,0-4 0,0 1 15,-6 9-15,-2 3 0,1 1 16,-1-1-16,2-1 15,3-1-15,0-5 0,1-3 16,1-5-16,1-9 16,3-9-16,0-7 15,1-2-15,0 1 0,4-15 0,5-8 16,2 3-16,2 1 0,5 0 16,2 4-16,1 8 0,1 6 0,8 10 15,7 8-15,-2 3 0,-2 3 16,6 8-16,2 6 15,-1 2-15,-2 1 0,-2-3 16,-10-5 0,-6-4-16</inkml:trace>
  <inkml:trace contextRef="#ctx0" brushRef="#br0" timeOffset="102452.6861">23353 12125 0,'0'0'15,"0"0"-15,0 0 0,0 0 0,0 0 16,0 0-16,0 0 0,0 0 16,-14 25-16,14-25 0,-14 21 15,14-21-15,-19 24 0,5-11 16,-4 2-16,0-1 0,1 2 0,-11 5 16,-4 2-16,2 0 15,3-1-15,-1 1 0,5-5 16,4-3-16</inkml:trace>
  <inkml:trace contextRef="#ctx0" brushRef="#br0" timeOffset="102619.8029">23207 12390 0,'0'0'0,"0"0"0,0 0 15,31 1-15,-31-1 0,31 0 0,-11 1 16,3 1-16,0 0 0,8 1 15,-2 1-15,1 1 0,-1 1 16,-2-1-16,0 0 0,-4 1 0,-3 0 16,0 0-16,-4-1 0,-3-1 15</inkml:trace>
  <inkml:trace contextRef="#ctx0" brushRef="#br0" timeOffset="102820.4189">23310 12476 0,'0'0'0,"0"0"15,0 0-15,0 0 0,5 27 0,-5-27 16,0 31-16,0-31 16,-3 39-16,0-17 0,0 2 0,1 1 15,0-1-15,-1 4 16,1-5-1,0-3-15</inkml:trace>
  <inkml:trace contextRef="#ctx0" brushRef="#br0" timeOffset="102969.2637">23313 12664 0,'0'0'0,"0"0"0,0 0 15,26-2-15,-26 2 0,30-1 16,-14-1-16,1 1 0,-2 0 15,2 1-15,1 0 0,1-1 16,-2 1-16,-3-1 0,-2 1 16,-2-1-16</inkml:trace>
  <inkml:trace contextRef="#ctx0" brushRef="#br0" timeOffset="103220.2645">23050 12725 0,'0'0'0,"0"0"0,0 0 16,8 32-16,-8-32 0,12 29 0,-2-13 15,2 0-15,2 0 0,12 3 16,5-3-16,4-2 0,2-3 0,4-5 16,3-3-16,11-2 0,1-4 15,10-7 1,0-5-16,-14 4 15,-13 1 1,-8 3-16</inkml:trace>
  <inkml:trace contextRef="#ctx0" brushRef="#br0" timeOffset="103404.7458">23967 12393 0,'0'0'0,"0"0"15,0 0-15,-1 20 0,1-20 0,-4 26 16,-2-4 0,-1 0-16,-2 3 0,-1 5 0,2-2 15,2-1-15,0-4 0,3-4 16,2-6 0,0-3-16,1-4 0,0-1 0,0-1 0,0 0 15</inkml:trace>
  <inkml:trace contextRef="#ctx0" brushRef="#br0" timeOffset="103619.8105">24139 12286 0,'0'0'0,"0"0"0,0 0 16,0 0-16,9 32 0,-9-32 16,1 36-16,-1-13 0,-1 3 15,-1 1-15,0 5 0,0 9 16,-1-2-16,2-2 0,0 0 15,0 5-15,1-5 0,0-6 16,-1-5-16,0-6 0,0-3 16,-4-3-16,-1-4 0,0-2 0,2-1 15,1-2-15</inkml:trace>
  <inkml:trace contextRef="#ctx0" brushRef="#br0" timeOffset="103986.8058">23771 12568 0,'0'0'0,"0"0"16,0 0-16,30-3 0,-30 3 0,39-1 15,-15 0-15,5 1 16,2 1-16,14 1 0,0 3 16,-3-1-16,-3 0 0,2 2 0,-7 0 15,-5 1-15,-6-1 0,-7 2 16,-8 0-16,-9 2 0,-8 3 15,-9 1-15,-10 4 0,-5 0 16,-5 2-16,-13 6 0,-2 0 16,5-1-16,7-3 0,-1-1 15,6-3-15,9-3 0,6-4 0,9-2 16,6-2 0,14-1-16,9 2 0,6-4 15,5-3-15,14 0 0,11 0 16,-1 0-16,0-1 0,15-1 0,6-3 15,-9 1-15,-6 0 0,9-5 16,-2-3-16,-17 3 0,-14 2 0,-10 2 16</inkml:trace>
  <inkml:trace contextRef="#ctx0" brushRef="#br0" timeOffset="104169.8695">24926 12041 0,'0'0'15,"0"0"-15,0 0 0,20 13 16,-20-13-16,23 17 0,-11-5 0,0 2 16,0 1-16,-1-1 15,-2-2-15,-2-3 0</inkml:trace>
  <inkml:trace contextRef="#ctx0" brushRef="#br0" timeOffset="104355.2879">24604 12297 0,'0'0'0,"0"0"15,0 0-15,0 0 16,-6 30-16,6-30 0,-5 27 0,5-27 15,-8 34-15,5-16 16,-1 1-16,2-3 0,0-2 16,0-2-16</inkml:trace>
  <inkml:trace contextRef="#ctx0" brushRef="#br0" timeOffset="104536.9794">24786 12269 0,'0'0'16,"11"-2"-16,6 0 0,3 0 15,3 0-15,10 0 0,4 1 16,1 1-16,2 2 0,6 0 16,-3 0-16,-5 0 0,-5 3 0,0 2 15,-7 0-15,-9 0 16,-7 2-16,-11 0 0,-7 3 0,-6-1 16,-7-1-16,4-1 0,4-2 15,2-1-15</inkml:trace>
  <inkml:trace contextRef="#ctx0" brushRef="#br0" timeOffset="104986.6067">24789 12416 0,'0'0'0,"0"0"0,25 2 16,-6-1-16,3 2 0,9 1 15,2 2-15,-2-2 0,-1 1 16,2 4-16,-4 1 0,-4-2 15,-4 1-15,-8 1 0,-6 0 16,-6-1-16,-4-1 0,-9-3 16,-5 2-16,-4 0 0,-3 0 0,-9 1 15,-3 1-15,3-4 0,2 1 16,4-2-16,4 0 0,4-1 16,4 0-16,7 0 0,3-1 15,5 0-15,3 0 0,7 2 16,5 0-16,1 0 0,2-1 15,4 3-15,-1 3 0,0-1 0,0 1 16,-2 2-16,1 2 16,-2 0-16,-3 2 0,-2 2 15,-3 1-15,-1 3 0,-2 1 0,0 0 16,-1 0 0,-1 0-16,-2-1 0,0-3 15,1-4-15,-1 0 0,-2-1 0,0-3 16,-2-1-16,-2 1 0,-4 1 15,-1-6-15,-2-1 0,-3-2 16,-2-1-16,-6 0 0,-6-1 16,5 0-16,4 0 15,3 0-15</inkml:trace>
  <inkml:trace contextRef="#ctx0" brushRef="#br0" timeOffset="105202.9343">24597 12634 0,'0'0'0,"0"0"16,0 0-16,0 0 0,0 0 0,6 23 15,-6-23-15,1 24 16,-1-24-16,-1 31 0,-2-17 16,1 2-16,-1 0 0,1 0 15,-1-1-15,1-3 0,0-2 16,0-3-16,-2-2 0,1 1 0,1-2 15,0 0-15</inkml:trace>
  <inkml:trace contextRef="#ctx0" brushRef="#br0" timeOffset="105370.9062">24732 12870 0,'0'0'0,"0"0"0,0 0 15,0 0-15,0 27 0,0-27 16,-4 25-16,0-13 0,-2 0 15,1-1-15,-1 0 0,0-1 16,-1-3-16,2 0 0,1-3 16,1 0-16,1 0 0,-1-1 15</inkml:trace>
  <inkml:trace contextRef="#ctx0" brushRef="#br0" timeOffset="105636.1641">25374 12608 0,'0'0'0,"0"0"0,0 0 16,0 0-16,0 0 0,0 0 15,0 0-15,0 0 0,0 0 0,-27 23 16,27-23-16,-28 18 0,28-18 16,-30 19-16,16-8 15,1-1-15,2 1 0,3-2 16,3 3-16,1-1 0,4 1 0,4 1 15,1 0-15,4-1 0,3 0 16,9 3-16,3-2 0,2 1 16,0-1-16,3 1 0,2 0 15,1 2-15,-5-4 0,-5-2 16,-3-1-16,-4-3 0</inkml:trace>
  <inkml:trace contextRef="#ctx0" brushRef="#br0" timeOffset="118786.5473">16226 12708 0,'0'0'0,"0"0"15,0 0-15,33 0 0,-33 0 0,36 3 16,-10-2-16,6 0 0,-1 1 16,6-1-16,5 2 15,8 1-15,-3 1 0,5-1 16,3 0-16,10 3 0,-2 0 0,16 2 16,3 3-16,-7-3 0,-5 0 15,21 0-15,5 2 0,-7-3 16,-5 0-16,51 3 0,1-1 15,-20-3-15,-13-3 0,18 0 16,11 1-16,-14 0 0,-10-1 0,17 0 16,13 1-16,-14 0 0,-11 0 15,22 1-15,14 3 16,-19 0-16,-12-1 0,16-3 0,13-1 16,-15 0-16,-8-2 0,12 1 15,10-1-15,-20 3 0,-13-1 16,17 5-16,12 2 0,-18 0 15,-14-1-15,15-1 0,8-2 16,-18 2-16,-13 1 0,13 3 16,8 4-16,-20-2 0,-15-3 0,-1 2 15,-1 1-15,-22-6 0,-13-1 16,-18-8-16,-13-2 0,-6-1 16,-4 2-16,-3 0 0</inkml:trace>
  <inkml:trace contextRef="#ctx0" brushRef="#br0" timeOffset="119921.907">10047 11832 0,'0'0'0,"0"0"16,0 0-16,0 0 0,0 0 0,0 0 16,24-9-16,-24 9 0,0 0 0,31-3 15,-31 3-15,30-2 16,-14 1-16,5-1 0,6 1 15,-1-1-15,0 0 0,17 0 16,7 1-16,1 0 0,1 1 0,21-1 16,9 0-16,12 2 0,-5 3 15,28-2-15,7 0 16,7 0-16,-13 0 0,70-2 0,-1-2 16,-23 4-16,-18 3 0,16-4 15,10-2-15,-22-3 0,-15 0 0,20 2 16,15 2-16,-19-4 15,-13-1-15,16 0 0,10 1 16,-20-1-16,-16-2 0,15 2 0,11 1 16,-23 4-16,-14 1 0,7-4 15,5-7-15,-22 2 0,-15 1 16,-1 4-16,-2 1 16,-23 1-16,-14 2 0,-12-4 0,-8-2 15,-10 0-15,-7 3 0,-4 0 16</inkml:trace>
  <inkml:trace contextRef="#ctx0" brushRef="#br0" timeOffset="123668.991">11173 11866 0,'0'0'0,"0"0"0,0 0 16,0 0-16,0 0 0,0 0 16,0 0-16,0 0 0,0 0 0,0 0 15,-29 16-15,10-5 0,-2 0 16,-8 4-16,-5 4 0,-12 4 16,-2-1-16,0-1 0,8-4 15,8-2-15</inkml:trace>
  <inkml:trace contextRef="#ctx0" brushRef="#br0" timeOffset="123854.6354">10649 12060 0,'0'0'0,"0"0"16,0 0-16,19 15 0,-10-6 0,1 5 15,2 6-15,0 1 0,1 1 16,1 12-16,0 2 0,-2 1 15,-2 0-15,1 8 0,-1-1 16,-3-6-16,-2-8 0,1-1 16,-2-6-16,0-5 0</inkml:trace>
  <inkml:trace contextRef="#ctx0" brushRef="#br0" timeOffset="124120.2748">10799 12197 0,'0'0'0,"11"-2"16,5-3-16,5 1 0,3 1 0,15 0 16,5 1-16,11 1 0,0-1 15,9 3-15,-2 3 16,-6 1-16,-5 1 0,-2 6 16,-7 1-16,-10 1 0,-7 0 0,-10 7 15,-5 6 1,-13 1-16,-11 5 0,0-5 15,-1-3-15,-10 4 0,-4 0 16,0-6-16,0-2 0,-2-7 0,-2-3 16,8-3-16,6-2 0,5-2 15</inkml:trace>
  <inkml:trace contextRef="#ctx0" brushRef="#br0" timeOffset="124287.0534">10901 12341 0,'0'0'0,"0"0"0,27-2 16,-9 0-16,2 1 0,10 0 0,3-2 15,0 2-15,0-1 0,8 1 16,-1 0-16,-7 2 0,-6 2 16,-5-2-16,-3 2 0,-4-3 15</inkml:trace>
  <inkml:trace contextRef="#ctx0" brushRef="#br0" timeOffset="124436.4347">10837 12525 0,'0'0'15,"0"0"-15,0 0 0,0 0 0,26 1 16,-7-4-16,8-2 0,3-2 16,3-1-16,9-2 15,7-2-15,15-1 0,0 0 0,0 2 16,-3-1-16,-14 2 0</inkml:trace>
  <inkml:trace contextRef="#ctx0" brushRef="#br0" timeOffset="124637.4208">11805 12071 0,'0'0'0,"0"0"0,0 0 16,0 0-16,40-7 0,-18 5 15,4 0 1,5 0-16,3 1 0,-1-1 16,-1 1-16,8 1 0,-1 0 15,0 1-15,-7 2 0,-5 0 0,-6-1 16,-4 0-16</inkml:trace>
  <inkml:trace contextRef="#ctx0" brushRef="#br0" timeOffset="124803.6815">11670 12252 0,'0'0'16,"0"0"-16,0 0 0,31-1 0,-31 1 15,45-5-15,-12 2 16,5-1-16,4 1 0,15-3 16,3 1-16,3-1 0,-8 3 0,2 1 15,-7 3-15,-12-1 0,-8 0 16,-7 0-16</inkml:trace>
  <inkml:trace contextRef="#ctx0" brushRef="#br0" timeOffset="124986.9811">11592 12457 0,'0'0'0,"0"0"0,27-4 15,-5-1-15,3 1 0,20-4 16,11 0-16,0 1 15,2 0-15,15-1 0,11-1 0,-3 1 16,-13 1-16,-13 3 0,-8 2 16,-12 1-16,-8-2 0,-7 2 15</inkml:trace>
  <inkml:trace contextRef="#ctx0" brushRef="#br0" timeOffset="125237.2216">12009 12130 0,'0'0'0,"0"0"16,0 0-16,14 28 0,-8-10 15,-2 6-15,-1 5 16,0 2-16,0 2 0,0 10 0,1 3 16,-3 4-16,-2-6 0,-4 3 15,-1-6-15,-1-7 0,0-6 0,-1-6 16,-2-3-16,-6-6 0,-2-4 15,0-6-15,-2-2 0,2-4 16,2-1-16,3 1 16,2-1-16,2 2 0</inkml:trace>
  <inkml:trace contextRef="#ctx0" brushRef="#br0" timeOffset="125437.116">12650 12084 0,'0'0'0,"0"0"16,0 0-16,27 0 0,-27 0 15,31 0-15,-12-1 0,4 1 16,3 0-16,7 0 16,6-1-16,12 0 15,1-1-15,-7-1 0,-4-1 0,-1 1 16,-7-1-16,-5 2 0</inkml:trace>
  <inkml:trace contextRef="#ctx0" brushRef="#br0" timeOffset="125619.7367">12964 11890 0,'0'0'0,"0"0"16,0 0-16,4 20 0,-4-20 0,1 26 15,-1-26-15,-1 39 0,0-18 0,-2 3 16,-2 3-16,-1 2 16,-1-4-16,2-3 0,0-4 15,1-3-15</inkml:trace>
  <inkml:trace contextRef="#ctx0" brushRef="#br0" timeOffset="125755.1274">12711 12280 0,'0'0'0,"0"0"15,0 0-15,0 0 0,0 0 0,0 0 16,32-11-16,-32 11 15,41-7-15,-17 2 0,3 2 0,3 0 16,3-1-16,7-2 0,0 1 16,-1-2-16,-2 1 0,2-1 15,-7 2-15,-7 1 0,-4 1 0,-4 0 16</inkml:trace>
  <inkml:trace contextRef="#ctx0" brushRef="#br0" timeOffset="125903.9532">13126 12282 0,'0'0'15,"0"0"-15,-10 7 0,0 0 16,-2 4-16,0 1 0,0-1 0,0 5 15,2-1 1,5 0-16,5 0 0,3-1 16,3-4-16,5-2 0,4-2 15,2-1-15,1-3 0,0-1 16,2-2-16,-3-1 0,-2 0 0,-3-2 16,-1 2-16,-2 0 0</inkml:trace>
  <inkml:trace contextRef="#ctx0" brushRef="#br0" timeOffset="126103.5177">12765 12427 0,'0'0'16,"0"0"-16,0 0 0,-14 25 0,14-25 16,-19 28-16,8-11 15,1-1-15,0 1 0,-2 3 16,1 0-16,1-3 0,3-1 0,-1-2 15,1-2-15,2-4 0,0-5 16,1 1-16,1-2 0,-1-1 16</inkml:trace>
  <inkml:trace contextRef="#ctx0" brushRef="#br0" timeOffset="126270.8406">12994 12601 0,'0'0'0,"11"5"16,5 1-16,4 3 0,2-1 15,10 6-15,3-1 0,12 3 16,1-1-16,1 2 0,-1 1 16,4 1-16,-5-3 0,-6-4 15,-6-6-15,0-3 0,-8-6 0,-9 1 16,-4 1 0,-3 0-16</inkml:trace>
  <inkml:trace contextRef="#ctx0" brushRef="#br0" timeOffset="126586.992">13506 12224 0,'0'0'0,"0"0"16,0 0-16,29 2 0,-19 1 16,-2 0-16,-2 1 0,-1 3 15,-2 1-15,-6 2 0,-5 1 16,-3 2-16,-4-1 0,-4 5 15,-2 1-15,-1 0 0,0 0 16,2-1-16,2 1 0,2 0 0,3-1 16,9-2-16,7-1 0,5-4 15,4-1-15,8-2 0,6-2 16,10-1-16,0-2 0,3-3 16,3-2-16,-4-4 0,-1-4 15,4-2-15,-1-1 0,-5-2 16,-4-4-16,-5-1 0,-5-2 15,-4-4-15,-2-2 0,-3 5 0,-3 7 16,-3 2-16</inkml:trace>
  <inkml:trace contextRef="#ctx0" brushRef="#br0" timeOffset="126737.0656">14253 11838 0,'0'0'16,"0"0"-16,0 0 0,22 19 15,-22-19-15,21 19 0,-12-6 16,1 0-16,-1 1 0,-3 0 16,-3 2-16,-1-3 0,0-1 0,1-3 15</inkml:trace>
  <inkml:trace contextRef="#ctx0" brushRef="#br0" timeOffset="126920.7263">14019 12032 0,'0'0'16,"0"0"-16,0 0 0,5 20 0,-5-20 15,6 22-15,-4-8 0,0 1 16,0 1-16,1 2 0,-2-1 16,0-2-16,-1-1 0,0-1 15,0-3-15,0-1 0</inkml:trace>
  <inkml:trace contextRef="#ctx0" brushRef="#br0" timeOffset="127103.5918">14094 12055 0,'0'0'15,"0"0"-15,23-5 0,-5 2 16,3 2-16,5-1 0,6 1 16,9-1-16,1 2 0,7 2 0,0 3 15,-7 1-15,-4 0 0,-6 2 16,-4 0-16,-12 3 15,-8 2-15,-10 2 0,-8 0 0,2-2 16,2-2-16,0-3 0</inkml:trace>
  <inkml:trace contextRef="#ctx0" brushRef="#br0" timeOffset="127520.1358">14067 12205 0,'0'0'0,"0"0"0,20 2 16,-2-1-16,4 1 0,3 1 15,5 0-15,6 3 0,-1 0 16,1 1-16,-4 0 0,-6 2 16,-4 0-16,-8 2 0,-7 1 15,-6-1-15,-4 0 0,-11 2 16,-8-2-16,-4 1 0,-1-2 0,-5 1 16,-3 0-16,2 0 0,2-1 15,0 1-15,5 0 16,6-4-16,2-1 0,7-2 15,5 0-15,7 0 0,6 1 0,5 1 16,6 0-16,5 2 0,5 1 16,0 1-16,3 0 0,0 0 15,0-1-15,-4 2 0,-1 2 16,-2 3-16,-4 0 0,-5 1 16,-3 2-16,-4-4 0,-2 0 0,-4 0 15,-2-1-15,-2 0 0,-3-2 16,-1 1-16,-2-1 0,-2-2 15,-1-3-15,-3 1 0,-2-2 16,1-3-16,-1-3 0,-2-2 16,-4-2-16,-3-3 0,0 0 15,1-1-15,-1 1 0,6 0 0,3 2 16,3 2-16</inkml:trace>
  <inkml:trace contextRef="#ctx0" brushRef="#br0" timeOffset="127686.9022">13926 12472 0,'0'0'0,"0"0"0,0 0 16,0 0-16,1 24 0,-1-24 15,-2 24-15,2-24 0,-2 32 0,0-14 16,0-1-16,-1 1 0,1 1 16,1-3-1,0-2-15,1-4 0,0-2 16,0-2-16,0 0 0,0-1 0</inkml:trace>
  <inkml:trace contextRef="#ctx0" brushRef="#br0" timeOffset="127837.416">14127 12628 0,'0'0'0,"0"0"16,0 0-16,0 0 0,1 23 0,-1-23 15,0 0-15,-2 29 16,2-29-16,-2 23 0,2-11 15,0-1-15,0-2 0,0-1 0</inkml:trace>
  <inkml:trace contextRef="#ctx0" brushRef="#br0" timeOffset="128120.9513">14817 12441 0,'0'0'0,"0"0"0,0 0 16,0 0-16,0 0 0,-31 13 16,31-13-16,-35 18 0,17-9 0,2 1 15,-1 1-15,3-1 0,2 0 16,4 4-16,8 1 16,6-1-16,3-2 0,8 2 0,5 3 15,3-3-15,3-1 0,14 4 16,5 0-16,-3-1 0,-3-1 15,5-1-15,-1 0 0,-7-3 16,-4-2-16,-7-2 16,-6-1-16,-5-1 15</inkml:trace>
  <inkml:trace contextRef="#ctx0" brushRef="#br0" timeOffset="128244.5853">15476 12827 0,'0'0'0,"0"0"0,0 0 0,0 0 15,-24 6-15,24-6 0</inkml:trace>
  <inkml:trace contextRef="#ctx0" brushRef="#br0" timeOffset="131155.7467">3700 10793 0,'0'0'0,"0"0"0,0 0 16,-11 16-16,11-16 0,0 0 15,-19 21-15,9-12 0,1 2 0,0-1 16,2-1-16,-2 1 0,0 1 15,1-1-15,1 1 16,-1-1-16,-2 0 0,-1-2 0,0 0 16,-1-1-16,-1-1 0,-2-2 15,2-3-15,3 1 0,0-1 0,1 0 16</inkml:trace>
  <inkml:trace contextRef="#ctx0" brushRef="#br0" timeOffset="131354.136">3306 10846 0,'0'0'0,"0"0"0,0 0 15,0 0-15,26-2 0,-26 2 16,22 2-16,-22-2 0,29 4 0,-8-1 16,1 2-16,4 0 15,-1 1-15,13 3 0,0 2 16,1-1-16,2 2 0,8 3 15,0 1-15,-2-3 0,-1 0 0,5-1 16,-4 0-16,-11-4 0,-8-2 16,-6-1-16</inkml:trace>
  <inkml:trace contextRef="#ctx0" brushRef="#br0" timeOffset="132539.5486">3794 13825 0,'0'0'0,"0"0"16,0 0-16,13 21 0,-13-21 0,12 23 15,-6-7-15,1 3 0,0 3 16,0 8-16,0 2 0,-3 2 16,1 2-16,-1 3 15,2 1-15,-3 9 0,0-5 0,1 17 16,-1 4-16,0-1 16,1 0-16,-1 10 0,-1 0 0,1-2 15,-3-1-15,4 12 0,-1 0 16,-1-9-16,2-6 0,2 31 15,1-6-15,-1-16 0,0-9 0,5 0 16,3-1-16,-6-12 16,-6-7-16,2-6 0,-3-3 0,2-9 15,1-9-15,-5 0 0,-3 0 16,-3-8-16,-3-4 0,-8-9 16,-8-8-16,16 5 15,5 0-15,-2 1 0</inkml:trace>
</inkml:ink>
</file>

<file path=ppt/ink/ink19.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0-24T03:39:13.285"/>
    </inkml:context>
    <inkml:brush xml:id="br0">
      <inkml:brushProperty name="width" value="0.05292" units="cm"/>
      <inkml:brushProperty name="height" value="0.05292" units="cm"/>
      <inkml:brushProperty name="color" value="#FF0000"/>
    </inkml:brush>
  </inkml:definitions>
  <inkml:trace contextRef="#ctx0" brushRef="#br0">3354 5459 0,'0'0'0,"0"0"16,0 0-16,0 0 0,18 20 0,-18-20 16,14 28-16,-8-10 0,3 3 15,4 5-15,3 5 16,4 11-16,0 1 0,9 18 15,1 6-15,-1-2 0,0 2 0,0 19 16,-4 5-16,-1 5 0,-7-10 16,-1 12-16,-5-2 15,-3 20-15,-3-20 0,-1-30 0,-3-21 16,2-15-16</inkml:trace>
</inkml:ink>
</file>

<file path=ppt/ink/ink2.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0-24T02:33:04.427"/>
    </inkml:context>
    <inkml:brush xml:id="br0">
      <inkml:brushProperty name="width" value="0.05292" units="cm"/>
      <inkml:brushProperty name="height" value="0.05292" units="cm"/>
      <inkml:brushProperty name="color" value="#FF0000"/>
    </inkml:brush>
  </inkml:definitions>
  <inkml:trace contextRef="#ctx0" brushRef="#br0">21243 2310 0,'0'0'0,"-21"3"0,-8 4 15,-16 3-15,-14 3 0,-28 8 16,-26 11-16,-7 7 0,8 2 0,-52 34 15,10 5-15,19-8 0,12-5 16,0 15-16,-1 13 16,15 0-16,10 0 0,0 16 0,-2 11 15,20-11-15,10-8 0,11 9 16,5 8-16,15-18 0,12-10 16,12 4-16,8 1 0,8-11 15,7-8-15,7 6 0,6 2 16,5-8-16,3-4 0,13 1 15,8 0-15,6-12 0,4-9 0,17 7 16,13 8-16,-3-16 0,-2-12 16,24-2-16,15-2 15,-1-7-15,-2-4 0,18-6 0,12-6 16,-9-4-16,-6-3 0,24-8 16,16-5-16,-6-1 0,-5-1 0,25 1 15,15 0-15,-11-2 16,-8 1-16,17-9 0,10-5 15,-12 3-15,-8 1 0,21-2 16,15 1-16,-20-1 0,-14 4 0,16-8 16,10-2-16,-21-2 0,-15-1 15,11-5-15,9-2 16,-19-1-16,-12-1 0,7-1 0,4-1 16,-29 4-16,-18 0 0,-6-7 15,-2-3-15,-20-4 0,-12-2 16,-11-10-16,-5-6 0,-17 6 0,-12 3 15,-9-13-15,-7-6 16,-8 7-16,-9 7 0,-11-9 16,-9-5-16,-7 6 0,-4 3 0,-13-13 15,-10-6-15,-6 2 0,-6 4 16,-19-3-16,-13-1 0,0 5 16,1 3-16,-18-7 0,-10-4 15,-6 5-15,-1 5 0,-30 0 16,-19 2-16,-1 2 0,0 0 0,-31 8 15,-21 3-15,7 14 0,6 10 16,-46 1-16,-32 1 16,13 13-16,10 11 0,-38 27 0,-28 17 15,25 12-15,17 9 0,88-16 16,61-11-16,40-8 0</inkml:trace>
</inkml:ink>
</file>

<file path=ppt/ink/ink20.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0-24T03:39:22.851"/>
    </inkml:context>
    <inkml:brush xml:id="br0">
      <inkml:brushProperty name="width" value="0.05292" units="cm"/>
      <inkml:brushProperty name="height" value="0.05292" units="cm"/>
      <inkml:brushProperty name="color" value="#FF0000"/>
    </inkml:brush>
  </inkml:definitions>
  <inkml:trace contextRef="#ctx0" brushRef="#br0">2030 4097 0,'0'0'0,"0"0"0,18-2 0,-7 2 0,1 1 16,7-2-16,7-1 15,2 2-15,1 3 0,5 0 16,5 0-16,5-1 0,-1-1 0,4 1 15,4 1-15,0 0 0,-4-1 16,16 0-16,4 1 0,-4-2 16,-4 0-16,15 0 0,5-1 15,2 3-15,-7 1 0,14 0 16,4-1-16,11 3 0,-14-1 0,6-3 16,7 0-16,-13-3 15,-8 0-15,10 1 0,5 1 16,-10-2-16,-5-1 0,11 0 15,12 2-15,-13 2 0,-9-1 0,14 0 16,9-1-16,-12-1 0,-7 1 16,8 1-16,5 3 0,-10-5 15,-5-3-15,8 0 0,6 1 16,-17 2-16,-4-1 0,3 4 16,7-1-16,-14 3 0,-7 3 0,2-4 15,3-3-15,-13 0 16,-7 1-16,-5-1 0,0 2 15,-14 3-15,-8 3 0,-5-2 0,-4-2 16,-6-2-16,-3-1 0,-1 1 16</inkml:trace>
  <inkml:trace contextRef="#ctx0" brushRef="#br0" timeOffset="4817.5974">7202 3985 0,'0'0'0,"0"0"16,30-1-16,-16 0 0,2 0 0,13-1 15,7 1-15,-1-1 16,2 0-16,4 0 0,1 1 16,-5 0-16,-4 2 0,-2 0 0,-7 0 15,-5-1-15</inkml:trace>
  <inkml:trace contextRef="#ctx0" brushRef="#br0" timeOffset="5000.191">7121 4469 0,'0'0'15,"0"0"-15,22-6 0,-6 2 0,3 0 16,13-3-16,6-1 15,-1-2-15,0 1 0,12-3 0,1 1 16,-3-1-16,-5 1 0,-1 1 16,-9 2-16,-7 1 0</inkml:trace>
  <inkml:trace contextRef="#ctx0" brushRef="#br0" timeOffset="5183.5463">7989 3972 0,'0'0'0,"0"0"0,0 0 0,0 0 15,34 2-15,-34-2 0,27 4 16,-27-4-16,31 6 0,-17-1 16,1 1-16,-2 0 0,-2-1 0,-1-2 15</inkml:trace>
  <inkml:trace contextRef="#ctx0" brushRef="#br0" timeOffset="5469.7628">7814 4338 0,'0'0'16,"0"0"-16,0 0 0,33-6 0,-33 6 15,32-6-15,-10 3 16,1-2-16,2 3 0,4-1 0,0-1 15,-5 4-15,-3 2 0,-4 4 16,-5 3-16,-3 2 0,-4 4 16,-4 1-16,-3 5 0,-2 0 15,-2-1-15,-1 3 0,0-2 16,3-2-16,0-3 0,5-4 16,4-2-16,2-4 0,2-4 0,6-5 15,6-4-15,2-3 0,1-3 16,11-8-16,6-2 0,-8 3 15,-5 5-15,-6 2 0</inkml:trace>
  <inkml:trace contextRef="#ctx0" brushRef="#br0" timeOffset="5650.1944">8869 3704 0,'0'0'0,"0"0"0,0 0 15,-23 14-15,23-14 0,-33 23 16,8-4-16,-2 1 0,1 2 16,-14 11-16,-3 2 0,7-5 15,5-4-15,4-4 0</inkml:trace>
  <inkml:trace contextRef="#ctx0" brushRef="#br0" timeOffset="5801.022">8778 3949 0,'0'0'0,"0"0"0,25-6 0,-7 3 16,0 2-16,12 0 0,3 2 15,-1-1-15,-1-1 0,6 1 16,-2 0-16,-4 0 0,-3 1 0,-4 1 16,-6-1-16,-2 0 0</inkml:trace>
  <inkml:trace contextRef="#ctx0" brushRef="#br0" timeOffset="5983.9317">8715 4154 0,'0'0'0,"0"0"16,0 0-16,-18 21 0,9-12 0,0 3 15,-3 2-15,3 0 0,1 0 16,-4 5-16,3-1 15,1-1-15,2-1 0,0-3 0,2-2 16,1-1-16</inkml:trace>
  <inkml:trace contextRef="#ctx0" brushRef="#br0" timeOffset="6184.2168">8918 4224 0,'0'0'0,"0"0"0,0 0 16,-10 19-16,10-19 0,-14 21 0,1-5 16,1 0-16,1 2 0,-4 5 15,-2 1-15,3-1 0,1-2 16,2-5-16,2-3 0,2-2 0,2-1 16,-1-3-16</inkml:trace>
  <inkml:trace contextRef="#ctx0" brushRef="#br0" timeOffset="6350.506">9080 4285 0,'0'0'15,"0"0"-15,0 0 0,-11 28 16,3-15-16,-4 6 0,-6 7 0,-4 6 16,1 1-16,-3 2 0,-4 2 15,-2 4-15,2-4 0,2 2 16,4-5-16,4-9 0,5-4 0,2-6 15</inkml:trace>
  <inkml:trace contextRef="#ctx0" brushRef="#br0" timeOffset="6568.5086">9706 3995 0,'0'0'0,"0"0"0,0 0 0,0 0 16,0 0-16,-10 32 0,10-32 15,-19 32-15,6-12 0,-2 4 16,-2 4-16,0-2 0,-3 1 0,-6 7 16,1-1-16,-2 0 0,7-7 15,2-4-15</inkml:trace>
  <inkml:trace contextRef="#ctx0" brushRef="#br0" timeOffset="6766.8823">9607 4317 0,'0'0'0,"0"0"0,-4 19 15,2-6-15,0 3 0,-1 8 0,-1 3 16,2-1-16,0-1 0,2-4 15,2-3-15,3-3 0,0-2 16,4-6-16,2-9 0,-2-1 16,1-5-16,-3 3 0,0 0 15,-1 1-15</inkml:trace>
  <inkml:trace contextRef="#ctx0" brushRef="#br0" timeOffset="7016.7587">10360 3637 0,'0'0'0,"0"0"16,0 0-16,0 0 0,0 0 0,0 0 16,-33 17-16,15-5 15,-1 2-15,-3 1 0,-2 4 16,2 0-16,1-1 0,-1 4 16,5-3-16,5-1 0,5-3 0,9-3 15,9-4-15,4-4 0,5-3 16,8-2-16,5-2 15,9-2-15,1-1 0,1-1 0,0-1 16,3 0-16,-5 1 0,-5 0 16,-6 1-16,-6 2 0,-5-2 0,-5 3 15,-3 1-15,-3-1 0</inkml:trace>
  <inkml:trace contextRef="#ctx0" brushRef="#br0" timeOffset="7267.6542">10227 4003 0,'0'0'0,"0"0"0,0 0 0,-1 28 15,1-28-15,-2 33 0,1-9 16,-1 4-16,0 2 0,-2 14 16,1 4-16,-1 6 0,-2-1 0,0 1 15,-2 0-15,0 2 0,1-8 16,2-7-16,1-6 15,1-7-15,3-6 0,-1-5 0,0-4 16,1-5-16,2-4 0,2-6 16,0-8-16,-2 4 0,0 0 0,1 2 15</inkml:trace>
  <inkml:trace contextRef="#ctx0" brushRef="#br0" timeOffset="7417.1919">10192 4195 0,'0'0'0,"0"0"16,0 0-16,0 0 0,22-10 0,-22 10 16,31-10-16,-12 6 15,0-2-15,2 2 0,1 0 16,0 2-16,-1 1 0,2-1 0,-3 0 16,-4 1-16</inkml:trace>
  <inkml:trace contextRef="#ctx0" brushRef="#br0" timeOffset="7584.5805">10328 4320 0,'0'0'15,"0"0"-15,0 0 0,26-6 0,-26 6 16,38-7-16,-12 2 16,3-4-16,1 2 0,8-6 15,1-2-15,1 0 0,-9 3 0,-5 2 16</inkml:trace>
  <inkml:trace contextRef="#ctx0" brushRef="#br0" timeOffset="7850.7011">11152 3777 0,'0'0'0,"0"0"15,0 0-15,0 0 0,0 0 16,0 0-16,-8 25 0,8-25 15,-21 28-15,4-10 0,-3 1 16,-1 1-16,-2-2 0,-5 5 16,0-1-16,4-2 0,3-2 15,3-5-15,4-3 0,2-1 16,3 0-16,6-3 0,4-3 16,5-1-16,6-2 0,7-3 15,6-2-15,4 0 0,3-2 0,9 0 16,1 0-16,-2-1 0,-3 0 15,-2 1-15,-7 2 0,-6 0 16</inkml:trace>
  <inkml:trace contextRef="#ctx0" brushRef="#br0" timeOffset="8066.9542">11105 4231 0,'0'0'0,"-7"8"15,-1 4-15,-2 1 0,0 2 0,-6 8 16,-1 1-16,-5 6 16,0-2-16,-2-1 0,0-3 15,2-3-15,1-4 0,-6 1 16,-3-2-16,6-5 0,-1-3 0,-1-3 16,2-4-16,7 1 0,4-1 15,2 0-15</inkml:trace>
  <inkml:trace contextRef="#ctx0" brushRef="#br0" timeOffset="8251.8199">10879 4262 0,'0'0'0,"0"0"0,23 5 16,-7-1-16,0 1 0,12 6 16,4 4-16,-1 0 0,-1 0 0,12 8 15,2 3-15,-3-2 0,-4 2 16,9 3-16,0-1 0,-4-3 15,-4-1-15,2 3 0,-1 0 16,-10-8-16,-7-5 0,-6-3 16</inkml:trace>
  <inkml:trace contextRef="#ctx0" brushRef="#br0" timeOffset="9017.4106">11049 4960 0,'0'0'0,"-17"5"16,-8 3-16,-11 3 0,-4 0 0,-23 4 16,-22 7-16,-2-1 0,-1-1 15,-27 3-15,-22 2 16,-36 3-16,26-7 0,-5-6 16,-4-4-16,20-1 0,14 1 15,-12-8-15,-9-6 0,12 0 16,7-3-16,-10-2 0,-6-3 0,9 0 15,6-3-15,-9 1 0,-8 1 16,15-3-16,9 0 0,-4-6 16,-4-4-16,18-1 0,13-1 15,-1-6-15,0-3 0,11 0 16,7-3-16,6-10 0,5-7 16,12 1-16,10 0 0,7-4 15,7-3-15,7 2 0,7 0 0,6-1 16,7 0-16,8 3 15,4 3-15,12-5 0,7-5 0,1 8 16,-1 5-16,16-1 0,11 1 16,1 4-16,0 2 0,18-3 15,7-5-15,-3 11 0,-3 7 16,16-1-16,10-1 0,-3 3 0,-2 1 16,19 2-16,15 1 15,-7 9-15,-4 5 0,12-3 16,10-4-16,-8 3 0,-5 3 0,19 6 15,14 5-15,-12 4 0,-7 3 16,21 1-16,15 2 0,-20 4 16,-10 3-16,11 5 0,8 6 15,-11 1-15,-8 2 0,11 9 16,8 4-16,-19 0 0,-13-3 0,5 5 16,2 4-16,-17 1 0,-14 0 15,-2 5-15,0 3 16,-15-1-16,-11-1 0,-5 3 0,-6 3 15,-15-5-15,-10-1 0,-9 8 16,-5 9-16,-9-11 0,-6-8 16,-14 3-16,-10 1 15,-5-6-15,-3-3 0,-14 1 0,-9 4 16,0-10-16,1-3 0,-21 1 16,-13 5-16,-1-1 0,0 0 0,-14-4 15,-11-4-15,4-5 0,1-2 16,-14 4-16,-9 4 15,9-5-15,8-2 0,-8 5 0,-6 5 16,12-3-16,10-1 0,5-10 16,4-9-16,25-4 0,18-2 0,11-4 15</inkml:trace>
  <inkml:trace contextRef="#ctx0" brushRef="#br0" timeOffset="212557.2924">1875 4107 0,'0'0'0,"0"0"0,0 0 0,26-2 16,-26 2-16,27-1 0,-4 0 15,-1 1-15,0 1 0,13 0 16,3-2-16,0 0 0,-3 0 0,15-2 16,4 2-16,-4 1 0,-2-1 15,16 2-15,2 1 16,-3 1-16,-7-1 0,18 3 0,4 1 16,-9 1-16,-2 1 0,19-2 15,2 0-15,-7-1 0,-8-2 16,45 5-16,-2-1 0,-18 0 15,-11-1-15,7-4 0,6-3 16,-11-1-16,-4 1 0,10-6 16,4-3-16,-11 2 0,-7 2 0,14-1 15,10 0-15,-14-1 0,-7 1 16,7 2-16,6 2 0,-12 1 16,-11 3-16,9-4 0,5-2 15,-13-2-15,-8 1 0,8-5 16,7-1-16,-15 0 0,-7 0 0,3 2 15,4-1-15,-11-1 16,-5-3-16,-4-4 0,-2-4 16,-5 0-16,-5 2 0,-3-8 0,-1-7 15,-13 7-15,-6 3 0,-6-14 16,-3-8-16,-6 6 0,-1 6 16,-10-7-16,-7-6 0,-5 5 15,-3 4-15,-11-5 0,-6-4 16,0 7-16,6 4 0,-18-7 15,-5 0-15,2 3 0,3 5 0,-16 0 16,-10 1-16,7 6 16,5 3-16,-22-3 0,-12-4 15,10 4-15,9 3 0,-15 5 0,-10 3 16,8 4-16,3 4 0,-13 2 16,-12 1-16,15 3 0,6 0 15,-18 5-15,-10 4 16,14 0-16,12 2 0,-16 7 0,-12 4 15,18 1-15,14 1 0,-17 6 16,-6 8-16,15-3 0,13-1 0,-3 8 16,-3 5-16,17-4 0,12-1 15,2 1-15,1 3 16,14-1-16,8 0 0,2 6 0,2 5 16,11-6-16,4-6 0,1 9 15,1 7-15,8-10 0,8-9 0,13 10 16,10 6-16,6-1 15,3 2-15,16-2 0,5 2 16,8-14-16,2-7 0,20-2 16,12-1-16,-5-8 0,-5-5 0,12 4 15,6 1-15,-11-5 0,-4-1 16,-24-7-16,-16-1 0,-11-3 16</inkml:trace>
  <inkml:trace contextRef="#ctx0" brushRef="#br0" timeOffset="213195.2164">5813 3657 0,'0'0'0,"0"0"0,0 0 16,0 0-16,0 0 0,28 8 0,-28-8 16,30 7-16,-30-7 0,40 11 15,-14-2-15,1-1 0,3-1 0,13 7 16,4 2-16,3-1 0,2 0 16,14 3-16,2-3 15,11 6-15,-4-1 0,-4 1 0,-1-2 16,4-4-16,-6-4 0,-1 2 15,-8-1-15,-12-3 0,-5-1 16,-10-1-16,-3-1 0,-9-1 16,-3-1-16,-9-2 0,-4 0 15,-4-2-15,-4 3 0,-4-4 16,-6-1-16,-1 1 0,-3 0 0,2 0 16,0-2-16,2 1 15,3 1-15,3-1 0</inkml:trace>
  <inkml:trace contextRef="#ctx0" brushRef="#br0" timeOffset="213492.6249">6732 3722 0,'0'0'0,"0"0"16,0 0-16,0 0 0,0 0 0,0 0 15,23 8-15,-23-8 0,0 0 16,25 16-16,-25-16 0,28 16 15,-10-7-15,-1 1 0,1 2 16,1 1-16,0-1 0,7 5 16,0-2-16,-1 1 0,1-1 0,-4-1 15,-1-2-15,-6-1 16,-1-1-16,-3 1 0,-2-1 16,-2 0-16,-3-2 0,-6 2 15,-6-2-15,-5-1 0,-4 1 0,-7 0 16,-7 1-16,-3 1 0,-3 1 15,-16 3-15,-3 1 0,8-4 16,11-1-16,6-1 0</inkml:trace>
  <inkml:trace contextRef="#ctx0" brushRef="#br0" timeOffset="218573.255">2267 6141 0,'0'0'0,"0"0"0,0 0 16,0 0-16,23-5 0,-23 5 15,24-2-15,-24 2 16,32-3-16,-13 2 0,6 1 16,-2 0-16,1 0 0,8 1 0,-3-1 15,5 1-15,0-1 0,0 0 16,1-1-16,9 1 0,2-1 16,-2 0-16,0 0 0,2-1 15,0 0-15,9-1 0,0 3 16,-3-1-16,1 0 0,-1 0 0,2 1 15,7-1-15,-4 1 0,1 0 16,2 0-16,0 0 0,2 0 16,6-2-16,2 0 0,-5 0 15,-6 2-15,3 1 0,1 0 16,2 1-16,1 1 0,32-2 16,-9-3-16,-7 0 0,-5 2 0,3-1 15,0 0-15,-4 1 0,-2 0 16,3-2-16,3-2 0,-6 1 15,-3 1-15,3 0 0,3 3 16,-1-3-16,0 0 0,4 2 16,5 3-16,-6-3 0,-3-2 15,7 3-15,3 2 0,-6 2 16,-3-1-16,3-2 0,1-2 16,-1 1-16,-3 2 0,7-2 15,3 1-15,-1 0 0,-1 2 0,6-2 16,2-1-16,-2-1 0,-1-1 15,3 0-15,3 0 0,-4 2 16,-3 0-16,3 0 0,0 0 16,1-2-16,-2 0 0,-1 1 15,-3 1-15,1 5 0,-3 1 16,-8 4-16,-5 1 0,-21-1 16,-10 0-16,-13-3 0,-8-3 0,-7-1 15</inkml:trace>
  <inkml:trace contextRef="#ctx0" brushRef="#br0" timeOffset="219523.4939">2820 7981 0,'0'0'0,"0"0"0,0 0 16,22-4-16,-22 4 0,0 0 0,29 3 15,-29-3-15,25 0 0,-9 1 16,-1 0-16,4 0 0,-2 1 16,4-1-16,-1 1 0,4 0 15,2 3-15,5-1 0,1 0 16,0-1-16,2 0 0,1-1 16,3 1-16,6-1 0,1 2 0,1-2 15,0 0-15,2-2 0,0-2 16,10 2-16,-4 3 0,0-1 15,-1 0-15,1 0 0,3-2 16,9 1-16,-5 0 0,-1-1 16,2 0-16,-3 2 0,0-1 15,13-1-15,1-1 0,-4 1 0,-3 1 16,8 0-16,1-1 16,18-1-16,-10 0 0,0 1 0,-4 0 15,-3 0-15,-1-2 0,6 1 16,4 1-16,-6 0 0,-3 1 15,3-1-15,0-1 0,0 1 16,2 1-16,-1 1 0,5 0 16,-4 0-16,-3 2 0,2-3 15,0 0-15,1 2 0,2 3 0,2-2 16,2 1-16,-3-5 0,-3-3 16,5 1-16,-1 4 0,0 2 15,-2 3-15,3-4 0,2 0 16,-2-1-16,-1-2 0,0 4 15,0 1-15,1-5 0,2-3 16,2 4-16,2 4 0,-8 0 16,-6 0-16,7-5 0,5-1 15,-4 1-15,-1 2 0,0 0 16,1 2-16,-1-1 0,0 0 0,3-2 16,2-1-16,-4 4 0,-2 2 15,-1-1-15,-2 1 0,-2-1 16,-2-1-16,-1 0 0,-1 3 15,-8-3-15,-5 0 0,-7 0 16,-5-3-16,-9-3 0,-4-5 16,-13 3-16,-7 0 0,-5 2 0</inkml:trace>
  <inkml:trace contextRef="#ctx0" brushRef="#br0" timeOffset="220574.0051">7142 6020 0,'0'0'0,"0"0"0,0 0 15,0 0-15,16-16 0,-16 16 0,0 0 16,22-9-16,-22 9 0,20-3 15,-8 3-15,-2 0 0,2-1 16,3 1-16,2 0 0,3 2 16,1 0-16,2 0 0,3-2 15,9 2-15,2-1 0,3 1 16,2 1-16,9 1 0,-2 0 0,4-1 16,2 1-16,2-3 0,-2-1 15,12-1-15,0 1 16,-4 0-16,0 1 0,12 0 15,1-1-15,-2 1 0,-2 1 0,10-2 16,-3-1-16,-2 0 0,-5 0 16,31-1-16,-9 0 0,-9 1 15,-4 0-15,-1 2 0,2 2 16,-6-2-16,-2 0 0,2 2 16,2 3-16,-2-6 0,-1-3 0,4 2 15,1 1-15,1 2 0,-2 4 16,0 0-16,2 0 0,-2-6 15,-1-4-15,3 2 0,2 1 16,-2 1-16,1 0 0,4 2 16,4 2-16,-1-1 0,0-2 15,6-5-15,3-4 0,-4 4 16,-2 2-16,5 4 0,3 2 16,0-6-16,-3-2 0,6 0 15,4 1-15,-2 2 0,-2 2 0,4-1 16,1-2-16,0 1 0,2 0 15,3 1-15,4-1 0,-3-3 16,-4-1-16,3 0 0,4 2 16,-2-1-16,-2-2 0,1 2 15,0 1-15,1 2 0,2 2 16,0-1-16,0 0 0,-2-2 16,-3 0-16,4 3 0,3 1 15,-2 0-15,-3-1 0,2-1 16,2 0-16,0 1 0,1 3 0,1 0 15,3 2-15,-4-4 0,-1-1 16,3-1-16,4 1 0,-3 1 16,0-1-16,2 1 0,1 2 15,0-3-15,0-4 0,4 1 16,2-1-16,-3-3 0,-3 2 0,3-1 16,2 2-16,-2-1 0,-1 1 15,3 1-15,2-2 16,-5 5-16,-4 2 0,1 0 0,2 0 15,-4-2-15,-1-1 0,2 5 16,-1 1-16,-4 3 0,-3-1 16,-4-4-16,-3-4 0,-5 11 15,-4 8-15,-1-2 0,0-1 16,-10-3-16,-7 0 0,-7 1 16,-6-1-16,-16 2 0,-10 0 15,-14-5-15,-8-3 0,-6-2 0</inkml:trace>
  <inkml:trace contextRef="#ctx0" brushRef="#br0" timeOffset="221908.0555">10019 8169 0,'0'0'0,"0"0"15,0 0-15,23-1 0,-23 1 0,23-1 16,-4 2-16,1-1 0,1-1 15,4-1-15,4 4 0,8-4 16,1 1-16,5 0 0,4 1 16,12-1-16,-3 1 0,16 1 15,2 0-15,-5-1 0,-2-1 0,17 1 16,3-1-16,-6-1 16,-5-2-16,16 0 0,2 3 15,27-1-15,-17 4 0,3-2 0,1-2 16,-12 1-16,-10 0 0,7 0 15,7-2-15,-5 1 0,-4 0 16,12 3-16,7 2 0,-9-1 0,-5 0 16,7-3-16,4 0 15,-7-2-15,-4 1 0,12 1 16,10 0-16,-8 1 0,-5-2 0,8 1 16,9 0-16,-12-1 0,-8 0 15,14 0-15,9-1 0,-8 2 16,-7 0-16,9 3 0,6 1 15,-8-1-15,-3-2 0,10 0 16,4-1-16,-7 0 0,-8-2 16,12 4-16,8 2 0,-8-2 15,-6-1-15,10-4 0,6-1 16,-10 1-16,-9 2 0,9 5 0,8 4 16,-10-9-16,-6-7 0,14 3 15,10 4-15,-14 1 0,-8 0 16,9 3-16,7 3 0,-11-1 15,-7-1-15,12-4 0,9-3 16,-14 2-16,-6 2 0,12 1 16,8 2-16,-7 2 0,-4 1 0,7-4 15,5-4-15,-12-1 16,-6-3-16,11 1 0,10 0 16,-11 0-16,-6 0 0,11 1 0,8 0 15,-15 3-15,-10 1 0,10 0 16,7 0-16,-11-4 0,-6-4 15,10 6-15,8 2 0,-12-1 16,-9-1-16,12 1 0,7-1 16,-13 4-16,-7 1 0,8-2 15,7-1-15,-8 0 0,-7-1 0,12 1 16,8 0-16,-11 4 0,-6 4 16,10-5-16,7-5 15,-11-3-15,-7-3 0,10 6 0,6 4 16,-9 1-16,-7 4 0,11-2 15,7-1-15,-11-2 0,-8-3 16,15 0-16,7-2 0,-11 2 16,-9 1-16,10 1 0,8 1 15,-8-3-15,-6 0 0,10 1 0,6 3 16,-13 4-16,-11 0 0,15-5 16,10-2-16,-11-1 0,-8-1 15,9 0-15,7 1 0,-10 2 16,-7 2-16,6-1 0,6-2 15,-11 2-15,-9-2 0,5-2 16,2 0-16,-16-1 0,-10 0 0,-12-3 16,-5-2-16,-19 4 15,-12 0-15,-13 2 0,-10 1 0,-6 0 16</inkml:trace>
  <inkml:trace contextRef="#ctx0" brushRef="#br0" timeOffset="222727.1648">20243 6153 0,'0'0'0,"0"0"16,0 0-16,0 0 0,0 0 0,0 0 15,0 0-15,26-11 16,-26 11-16,26 0 0,-7 1 16,1 1-16,1-2 0,6 2 0,6 0 15,11 2-15,4 1 16,11 0-16,12-2 15,8 2-15,-6 1 0,16-1 0,16-2 0,11 0 16,-5-2-16,4-3 0,1-3 16,45-1-16,-17 2 0,-6 1 15,-4 0-15,-1-3 0,-2-1 0,4 2 16,2 2-16,-5 4 16,-1 1-16,5 3 0,6 1 15,1-2-15,0-2 0,4 0 16,1 1-16,-3 2 0,-5 1 0,8 5 15,6 2-15,-2-5 0,-2-5 16,0 3-16,1 0 0,-3 1 16,-3 1-16,7-4 0,4-1 15,-2 1-15,1 3 0,-1-2 16,0-1-16,-2 0 0,-1 1 0,2 0 16,-1 0-16,-3-2 15,-3-1-15,2 0 0,2 0 0,-7 2 16,-3 1-16,-3-5 0,-3-1 15,-9 1-15,-7 1 0,-5-4 16,-1-1-16,-9-1 0,-3 1 16,-8 1-16,-2 0 0,-9 0 15,-4-1-15,-5 3 0,-4-1 16,-7 5-16,-6 0 0,-3-2 16,-4-2-16,-7 2 0,-6 1 0,-7 0 15,-7 1-15,-11 1 0,-7 3 16,-16 2-16,-11 3 0,7-3 15,6-3-15,3-3 0</inkml:trace>
  <inkml:trace contextRef="#ctx0" brushRef="#br0" timeOffset="224074.2804">6027 6480 0,'0'0'0,"0"0"16,22-6-16,-22 6 0,27-7 15,-6 4-15,5 0 0,2-1 16,-3 1-16,14-2 0,4-1 15,-3 1-15,-1 0 0,10-1 16,3-1-16,-8 2 0,-5 1 0,2-1 16,-4 1-16,-5-1 15,-4 0-15,-6 4 0,-5 1 16,-5 1-16,-6-1 0,-6 0 0,-6 0 16,-3 0-16,-1 0 0,-3 1 15,-3 1-15,1-1 0,-1 0 0,1 1 16,-2 1-16,2-2 15,2 0-15,-2 1 0,2 3 16,2 2-16,2 2 0,-3 6 16,-1 4-16,1-1 0,-2 3 0,-4 13 15,-4 6-15,3-3 0,1 2 16,-2 10-16,2 2 16,1-8-16,2-6 0,2-3 0,3-10 15,2-5-15</inkml:trace>
  <inkml:trace contextRef="#ctx0" brushRef="#br0" timeOffset="224240.8579">6034 6953 0,'0'0'0,"0"0"0,0 0 16,0 0-16,0 0 0,0 0 0,29 9 16,-29-9-16,34 6 0,-12-6 15,6-1-15,4-1 0,2 0 0,17 0 16,5-2-16,-1 0 15,-1 0-15,2 0 0,-12 0 16,-8 2-16</inkml:trace>
  <inkml:trace contextRef="#ctx0" brushRef="#br0" timeOffset="224523.717">7648 6279 0,'0'0'15,"0"0"-15,0 0 0,0 0 16,0 0-16,-21-4 0,21 4 16,-33 10-16,12-2 0,-4 6 15,-3 3-15,1 4 0,-1 1 0,-10 15 16,0 5-16,-6 12 0,4-1 16,-1 12-16,8 1 0,3-5 15,6-4-15,1-2 0,5-9 16,2-14-16,2-7 0,1-1 15,2-1-15,-1-11 0,-1-3 16,-5-5-16,-2-1 0,3-4 16,-1-2-16,6 2 0,1 0 15,3-1-15</inkml:trace>
  <inkml:trace contextRef="#ctx0" brushRef="#br0" timeOffset="224640.3318">6941 6684 0,'0'0'0,"0"0"0,0 0 16,23-12-16,-10 7 0,7-1 0,3 0 15,5-2-15,1 1 0,13-2 16,2 0-16,9-2 0,-3 3 16,-9 1-16,-8 0 0,-6 3 0</inkml:trace>
  <inkml:trace contextRef="#ctx0" brushRef="#br0" timeOffset="225007.6958">7392 6796 0,'0'0'16,"0"0"-16,0 0 0,0 0 16,32 2-16,-32-2 0,33 2 15,-33-2-15,42-3 0,-18-1 16,3-2-16,-1 0 0,2-1 0,6-4 16,-2-1-16,-4 1 0,-1 1 15,2-4-15,-4-1 0,-7 0 16,-6 0-16,-6 0 0,-4-1 15,-4 4-15,-3 0 0,-5 4 16,-3 2-16,-5 3 0,-2 1 16,-6 5-16,-2 5 0,2 1 15,0 2-15,1 5 0,0 1 16,1 3-16,3-1 0,3 5 0,3 3 16,10-6-16,4 0 0,7 4 15,9-3-15,0-6 16,3-1-16,9-3 0,6-3 0,2-5 15,-4-4-15,4-4 0,1-5 16,-3 1-16,-1 0 0,-10 2 16,-3 2-16,-5 1 0</inkml:trace>
  <inkml:trace contextRef="#ctx0" brushRef="#br0" timeOffset="225340.623">7876 6843 0,'0'0'0,"0"0"0,0 0 15,22-2-15,-22 2 0,26-3 16,-6 1-16,1-2 0,0-1 16,5-2-16,0-2 0,7-2 0,-1 1 15,-3-1-15,-3-1 16,-2-2-16,-2 2 0,1-5 16,-6-1-16,-4 2 0,-4 2 15,-4-1-15,-9 0 0,0 6 0,-4 1 16,-5 3-16,-5 1 0,-2 4 15,0 4-15,-10 4 0,-6 5 16,7 2-16,2 2 0,3 2 16,1 5-16,4-3 0,4 0 15,3 2-15,5 0 0,5-2 0,4-1 16,13-4-16,12-4 16,-3-7-16,3-3 0,11-5 0,7-3 15,-1-4-15,1-1 0,-11 2 16,-8 2-16,-5 3 0</inkml:trace>
  <inkml:trace contextRef="#ctx0" brushRef="#br0" timeOffset="225573.423">8779 6365 0,'0'0'0,"0"0"0,0 0 16,-9 20-16,9-20 0,-21 32 15,2-5-15,1 2 0,-2 4 16,-5 15-16,3 4 0,2 5 16,4-6-16,5-2 0,8-10 15,3-7-15,3-7 0,10-8 0,8-8 16,2-5-16,3-4 0,1-5 16,4-6-16,-7 3 0,-5 2 0,-3 1 15</inkml:trace>
  <inkml:trace contextRef="#ctx0" brushRef="#br0" timeOffset="225929.8981">9645 6674 0,'0'0'16,"0"0"-16,0 0 0,0 0 0,0 0 0,0 0 16</inkml:trace>
  <inkml:trace contextRef="#ctx0" brushRef="#br0" timeOffset="226457.6739">9766 6178 0,'0'0'0,"0"0"16,0 0-16,0 0 0,0 0 0,-8 25 16,8-25-16,-16 33 0,6-12 15,-5 7-15,-5 5 16,1 1-16,1 3 0,-8 12 0,1 2 16,-4 5-16,3-6 0,-1 4 15,6-4-15,4-9 0,3-9 16,0-1-16,3-7 0,4-9 15,1-3-15,2-6 0,1-2 16,3-4-16,-2-3 0,4-8 16,3-5-16,1-3 0,2 0 15,6-8-15,5-4 0,1 0 0,1 2 16,9-2-16,3 4 16,-2 5-16,-4 2 0,5 5 0,2 3 15,-3 4-15,-3 4 0,-4 3 16,-1 2-16,-4 2 0,-5 1 15,-3 7-15,-2 3 0,-3 3 16,-3 1-16,-3 3 0,-1 1 16,-2-3-16,-2 1 0,-3 3 15,-1 0-15,-2-4 0,-2-1 0,-2 3 16,-2 1-16,4-2 0,1-4 16,3-3-16,3-7 0,1-1 15,2-1-15,1-1 0</inkml:trace>
  <inkml:trace contextRef="#ctx0" brushRef="#br0" timeOffset="226790.6102">10210 6543 0,'0'0'0,"0"0"0,0 0 15,-17 25-15,17-25 0,-21 31 16,7-6-16,1-2 0,1 3 0,3 5 15,4-2-15,5-5 16,5-3-16,5-3 0,5-6 16,0-6-16,1-4 0,11-4 15,3-3-15,-2-5 0,-3-1 0,1-5 16,-1-3-16,-2 0 0,-2-1 16,-2-6-16,-6-1 15,-3 3-15,-3 3 0,-10 1 0,-4 1 16,-3 4-16,-1 2 0,-8 6 15,-5 5-15,1 2 0,-4 3 16,-6 7-16,-2 7 0,2-1 16,2-2-16,6 4 0,4 1 0,8-3 15,7-2-15,1-3 16,2-2-16,0-2 0</inkml:trace>
  <inkml:trace contextRef="#ctx0" brushRef="#br0" timeOffset="227140.9592">10713 6542 0,'0'0'0,"0"0"15,-10 16-15,1-4 0,-2 3 0,-8 8 16,-3 3-16,2 0 0,1 1 16,-2 0-16,3-3 0,2-6 15,4-3-15,2-4 0,3-2 16,2-7-16,5-2 0,1-6 15,4-4-15,1-3 0,3-1 0,5-5 16,6-2-16,7-6 16,0 1-16,4 3 0,3 0 15,-3 3-15,-2 4 0,4 1 16,-2 5-16,-5 5 0,-4 2 0,-1 6 16,-1 2-16,-7 5 0,-3 4 15,-8 5-15,-4 4 16,-1-3-16,-1 0 0,-3 1 0,-2-1 15,1-2-15,2 1 0,-1-1 16,1-2-16,1-6 0,2-2 0,1-1 16</inkml:trace>
  <inkml:trace contextRef="#ctx0" brushRef="#br0" timeOffset="227457.0013">11203 6602 0,'0'0'16,"0"0"-16,0 0 0,-15 27 16,7-11-16,-1 4 0,-1 3 15,0 6-15,4 0 0,5-4 0,4-3 16,2-5-16,4-3 0,9-6 16,6-5-16,0-6 0,2-2 15,1-7-15,4-4 0,-1-3 16,-1-1-16,2-8 0,-5-2 15,-5 2-15,-3 3 0,-7-2 16,-6 1-16,-3 4 0,-2 4 0,-10 4 16,-7 6-16,-5 4 0,-4 4 15,-6 6-15,-4 4 16,2 2-16,2 0 0,5 5 0,6 4 16,6-5-16,4-3 0,10-5 15,7-6-15,-1 1 0,-1-1 16,0-1-16</inkml:trace>
  <inkml:trace contextRef="#ctx0" brushRef="#br0" timeOffset="227758.383">11796 6464 0,'0'0'16,"0"0"-16,0 0 0,-18 25 0,18-25 15,-24 31-15,9-8 0,-2 3 16,1 2-16,-6 7 0,0 0 15,0 0-15,4-6 0,4-7 16,3-4-16,3-4 0,1-3 0,5-8 16,4-4-16,4-6 15,2-3-15,0-4 0,2-7 16,0-1-16,0-2 0,5-4 0,1-1 16,3 2-16,1 2 0,2-1 15,-1 3-15,-4 8 0,-1 5 16,-1 5-16,1 3 0,-3 2 15,0 1-15,3 3 0,0 2 16,-1 3-16,1 1 0,-4-3 16,-2 0-16,-1-1 0</inkml:trace>
  <inkml:trace contextRef="#ctx0" brushRef="#br0" timeOffset="228107.7011">11941 6677 0,'0'0'0,"0"0"0,0 0 16,0 0-16,23 7 0,-23-7 15,29 1-15,-29-1 0,37-1 0,-16-2 16,2-1-16,0-1 0,0-2 16,6-3-16,-2-3 0,-5 0 15,-4 0-15,-2 0 0,-4 0 16,-3 1-16,-4 1 0,-5-2 15,-4 1-15,-5 1 0,-3 1 16,-4 6-16,-1 1 0,-3 3 16,-1 0-16,-7 6 0,0 4 15,4 2-15,3 4 0,3 5 16,2 4-16,5-1 0,3 0 0,4 0 16,5 3-16,5-2 0,4-3 15,13 0-15,10-2 0,3-4 16,4-4-16,-9-3 0,-7-1 15,-5-2-15</inkml:trace>
  <inkml:trace contextRef="#ctx0" brushRef="#br0" timeOffset="228490.9994">12920 6574 0,'0'0'0,"0"0"0,0 0 15,0 0-15,-22-13 0,22 13 0,-30-2 16,10 2-16,-2 2 0,-3 5 15,-3 2-15,-7 5 0,0 3 0,1 2 16,2 1-16,-2 10 16,7 0-16,6-2 0,5-2 15,8-3-15,3-5 0,11-1 0,7-4 16,3-5-16,3-4 0,10-5 16,6-4-16,0-5 0,1-5 15,8-8-15,1-4 0,-4 2 16,-5 0-16,6-11 0,0-4 15,-6 2-15,-3 0 0,-5 2 16,-6 1-16,-4 7 0,-4 7 0,-2 2 16,-4 7-16,-4 6 15,0 2-15,-8 4 0,-5 4 16,-3 5-16,-3 3 0,-7 9 0,-5 8 16,2 3-16,1 4 0,-4 6 15,-1 3-15,1 4 0,5-3 16,11-3-16,8-4 0,9-7 15,7-6-15,-3-7 0,-3-4 16,0-4-16</inkml:trace>
  <inkml:trace contextRef="#ctx0" brushRef="#br0" timeOffset="228724.1979">14100 6363 0,'0'0'0,"0"0"0,0 0 0,-22 13 16,22-13-16,-39 20 0,8-3 16,-1 2-16,0 3 0,-13 14 15,-3 6-15,-1 7 0,7-2 0,4 2 16,11-6-16,8-10 0,8-6 16,11-5-16,10-5 0,2-9 15,3-6-15,3-3 0,2-2 16,-5-1-16,-3 1 0,-2 1 15</inkml:trace>
  <inkml:trace contextRef="#ctx0" brushRef="#br0" timeOffset="228890.4083">13573 6630 0,'0'0'0,"0"0"15,0 0-15,0 0 0,0 0 0,32-3 16,-10 0-16,4-1 0,3 1 0,4 0 15,4-2-15,12 0 16,-1 0-16,14-2 0,0 0 16,-13 1-16,-8 1 0,-8 1 0</inkml:trace>
  <inkml:trace contextRef="#ctx0" brushRef="#br0" timeOffset="229191.0981">14213 6652 0,'0'0'0,"0"0"0,0 0 0,-19 22 15,11-12-15,0 2 0,-2 5 16,1-1-16,2 1 0,3 5 16,4-1-16,4-3 0,4-1 0,6-6 15,6-6-15,3-2 0,3-4 16,7-5-16,1-5 16,-1-1-16,-1-1 0,-1-5 0,0-2 15,-7 0-15,-3 1 0,-3-7 16,-6-1-16,-8 2 0,-4 5 0,-9 2 15,-5 1-15,-5 4 16,-2 3-16,-10 7 0,-6 7 16,2 5-16,2 5 0,1 3 15,1 1-15,9 2 0,6 2 16,14-4-16,11-1 0,-3-5 0,0-2 16,-2-2-16</inkml:trace>
  <inkml:trace contextRef="#ctx0" brushRef="#br0" timeOffset="229491.2921">15398 6387 0,'0'0'0,"0"0"16,0 0-16,-35 1 0,17 2 0,-14 1 16,-6 3-16,1 2 0,3 4 15,-8 5-15,1 1 0,8-1 16,7 0-16,4 5 0,9-2 15,7-4-15,5 0 0,6 0 16,5 2-16,1-2 0,3-2 0,0-1 16,1 1-16,-1-3 15,-3 0-15,-5-1 0,-4-1 16,-4 1-16,-4-1 0,-5 3 0,-4 4 16,-3-4-16,-5-1 0,0-1 15,-1-2-15,2-2 0,3-3 16,4-1-16,4-2 0,2 0 15,1 1-15,2-2 16</inkml:trace>
  <inkml:trace contextRef="#ctx0" brushRef="#br0" timeOffset="229724.4616">15825 6320 0,'0'0'0,"0"0"0,-16 16 15,3-3-15,-2 4 0,-11 10 16,-2 7-16,-2 3 0,1 5 0,-4 8 16,2-4-16,3 4 0,5-7 15,8-9-15,6-9 16,7-5-16,6-4 0,5-9 0,4-5 16,6-3-16,4-4 15,2-4-15,1-3 0,-4-1 0,-2-3 16,-5 4-16,-2 3 0,-5 1 15</inkml:trace>
  <inkml:trace contextRef="#ctx0" brushRef="#br0" timeOffset="229874.2332">15397 6565 0,'0'0'0,"0"0"16,0 0-16,0 0 0,0 0 15,32-9-15,-32 9 0,50-9 16,-20 5-16,8 0 0,5-1 15,13 1-15,1 1 0,1-2 16,-12 3-16,-7 0 0</inkml:trace>
  <inkml:trace contextRef="#ctx0" brushRef="#br0" timeOffset="230307.8314">16365 6563 0,'0'0'0,"0"0"0,0 0 16,0 0-16,0 0 0,0 0 16,0 0-16,-19-18 0,19 18 0,-20-11 15,20 11-15,-27-6 0,11 3 16,-4 2-16,-3 2 0,-2 3 16,-1 0-16,-3 5 0,-3 3 15,-7 5-15,2 2 0,-4 8 16,5 2-16,4-2 0,3 0 15,8-2-15,7-1 0,7-5 16,6-3-16,8-5 0,5-3 16,9-4-16,6-5 15,12-8-15,8-6 0,-4 1 0,-3-1 16,4-5-16,-2-3 0,0-4 16,-6 1-16,-7 2 0,-5 2 15,-5 7-15,-5 3 0,-6 2 16,-4 3-16,-4 4 0,-2 2 0,-3 6 15,-4 2-15,-2 5 16,-4 3-16,1 3 0,-1 2 16,1 3-16,2 0 0,2 4 0,4 0 15,5-4-15,5-2 0,8-3 16,7-3-16,-7-5 0,-2-1 16,-1-3-16</inkml:trace>
  <inkml:trace contextRef="#ctx0" brushRef="#br0" timeOffset="230657.3458">16648 6622 0,'0'0'0,"0"0"0,0 0 16,-20 20-16,7-8 0,0 2 0,0 3 15,1 0-15,-1-1 0,-1 5 16,2-2-16,2-3 0,2-3 15,1-4-15,0-5 0,3-3 16,1-4-16,5-5 0,1-4 16,1-1-16,2-1 0,3-4 0,3-3 15,2-1-15,3 2 0,1-1 16,2 1-16,4 2 0,1 5 16,0 2-16,1 0 0,-2 4 15,-3 3-15,-4 4 0,-1 5 16,-3 1-16,-2 3 0,-2 4 15,-3 3-15,0 1 0,-2 2 0,-2 3 16,0 5-16,-4-2 0,0 1 16,2-1-16,1 0 0,3-4 15,1-2-15,0-4 0,-2-3 16,0-2-16</inkml:trace>
  <inkml:trace contextRef="#ctx0" brushRef="#br0" timeOffset="231057.7588">17418 6529 0,'0'0'0,"0"0"16,0 0-16,-22-6 0,22 6 15,-29 2-15,8 2 0,-3 2 16,-3 4-16,-2 3 0,-3 4 16,-9 6-16,2-1 0,-3 5 15,6 0-15,7-1 0,8-1 16,6-3-16,5-1 0,9-5 15,6-2-15,9-5 0,6-6 16,4-3-16,3-3 0,5-8 16,5-5-16,3-5 0,-3 1 0,0-6 15,2-3-15,-4-2 0,-2-2 16,-1-6-16,-5 3 0,-5 1 16,-5 1-16,-3 7 0,-6 6 15,-1 6-15,-4 6 0,-3 1 16,-3 4-16,-2 4 0,-2 4 0,-5 7 15,-4 6-15,-1 4 0,-1 5 16,-1 4-16,1 3 16,1 3-16,3 0 0,3 4 0,2 2 15,4-5-15,4-3 0,8-2 16,6-6-16,-4-9 0,-2-4 16,-2-3-16</inkml:trace>
  <inkml:trace contextRef="#ctx0" brushRef="#br0" timeOffset="231658.8407">18170 6243 0,'0'0'0,"0"0"16,0 0-16,-10 19 0,10-19 15,-21 36-15,3-10 0,-1 3 16,1 5-16,-9 13 0,1 4 15,-6 9-15,1-5 0,4-7 16,4-6-16,2-2 0,5-9 0,3-8 16,3-5-16,3-7 0,3-6 15,3-10-15,2-5 0,4-3 16,5-3-16,3-4 0,3-3 16,2-2-16,2-3 0,8-4 15,2 0-15,-2 4 0,0 3 16,-4 5-16,-3 3 0,-1 5 15,-2 3-15,-2 5 0,0 2 16,-5 6-16,-3 1 0,-4 6 16,-4 3-16,-4 7 0,-1 4 0,-1 2 15,0 2-15,1 0 0,1-1 16,3 2-16,3-5 0,4-5 16,2-3-16,9-4 0,6-5 15,-1-4-15,3-4 0,6-4 16,3-3-16,7-7 0,-1-3 0,-1 1 15,-1-4-15,-4-4 16,-3-3-16,-5-2 0,-4 0 16,-1-2-16,-5 3 0,-7 3 0,-6 2 15,-4 10-15,-3 3 0,-6 3 16,-5 3-16,-4 4 0,-7 4 16,-1 6-16,-3 7 0,0 2 15,1 4-15,3 3 0,1 5 16,5-1-16,3 2 0,6-2 15,6 0-15,8-5 0,8-3 0,8-7 16,5-4-16,6-5 0,5-5 16,3-5-16,2-6 0,2-3 15,1-2-15,-5 2 0,-10 2 16,-7 4-16</inkml:trace>
  <inkml:trace contextRef="#ctx0" brushRef="#br0" timeOffset="231957.6471">18851 6538 0,'0'0'0,"0"0"0,0 0 0,-11 27 16,11-27-16,-13 34 0,6-15 15,0 3-15,2 3 0,-2 3 16,2-5-16,0-3 0,2-2 16,1-3-16,0-4 0,1-4 15,1-3-15,0-4 0,1-7 16,1 0-16,0-5 0,3-1 15,0-4-15,3-3 0,1-2 0,2-1 16,3-3-16,-1 6 0,0 2 16,3-1-16,-2 2 0,0 5 15,1 1-15,1 5 16,3 3-16,1 0 0,1 3 0,-1 3 16,-2 0-16,1 5 0,-1 2 15,-4-2-15,-3-1 0,-2-3 0</inkml:trace>
  <inkml:trace contextRef="#ctx0" brushRef="#br0" timeOffset="232290.7978">19045 6723 0,'0'0'0,"0"0"0,0 0 16,0 0-16,0 0 0,32 6 15,-32-6-15,34 2 0,-34-2 16,44-4-16,-17-2 0,0-2 15,2-1-15,6-3 0,-2-2 16,-3 0-16,-3-1 0,-7-1 0,-3 0 16,-6 1-16,-4 0 0,-5 2 15,-3 0-15,-6 2 16,-3 2-16,-6 3 0,-5 4 0,-5 4 16,1 4-16,-3 3 0,0 4 15,2 4-15,3 3 0,6 4 16,2 0-16,6 3 0,5 1 15,8 4-15,10-3 0,6-6 16,5-4-16,11-7 0,11-4 16,6-8-16,5-5 0,16-7 0,2-7 15,-19 6-15,-14 1 0,-11 4 16</inkml:trace>
  <inkml:trace contextRef="#ctx0" brushRef="#br0" timeOffset="232511.067">20343 6368 0,'0'0'0,"0"0"0,0 0 0,-26 26 15,12-7-15,-4 3 0,-3 6 16,-6 11-16,0 2 0,-1 9 16,2 0-16,8-4 0,3-4 0,5-3 15,6-9-15,6-9 16,5-5-16,6-6 0,7-3 15,0-7-15,-1-2 0,-1-5 16,0-2-16,-1-2 0,1-3 0,-1 2 16,-5 3-16,-2 3 0</inkml:trace>
  <inkml:trace contextRef="#ctx0" brushRef="#br0" timeOffset="232675.0673">20042 6600 0,'0'0'0,"0"0"0,0 0 0,0 0 16,0 0-16,37-2 0,-15-1 16,4-2-16,2 3 0,5-2 15,5-1-15,11 0 0,2-1 16,-8 2-16,-7 0 0,-5 2 0</inkml:trace>
  <inkml:trace contextRef="#ctx0" brushRef="#br0" timeOffset="232973.8345">20708 6618 0,'0'0'0,"0"0"0,0 0 15,-28 22-15,15-9 0,-1 1 16,1 4-16,0 3 0,1 1 16,1 4-16,4-1 0,5-5 15,5-1-15,8-8 0,8-3 16,4-5-16,4-3 0,8-4 15,3-5-15,-3-3 0,-1-1 0,-2-3 16,-1 1-16,-3-4 0,-4 1 16,-11-4-16,-8-3 0,-7 2 15,-6 2-15,-6 0 0,-6 2 16,-6 3-16,-5 1 0,-4 8 16,-3 5-16,0 4 0,-1 3 15,5 5-15,4 3 0,6 4 16,5 1-16,4-3 0,2-4 15,5-2-15</inkml:trace>
  <inkml:trace contextRef="#ctx0" brushRef="#br0" timeOffset="233541.7595">21931 6560 0,'0'0'0,"0"0"0,0 0 0,0 0 15,0 0-15,-23-14 0,23 14 16,-31-1-16,10 1 0,-4 3 15,-5 5-15,-7 4 0,0 2 0,2 3 16,2 2-16,-5 6 16,4-2-16,9 0 0,6 1 15,8-3-15,7-3 0,8-3 16,8-5-16,6-6 0,4-1 0,6-7 16,2-3-16,1-1 0,1-1 15,4-6-15,-5-2 0,-2 0 16,-3-1-16,-2-1 0,-1-2 15,-5 4-15,-5 2 0,-3 6 16,-4 3-16,-1 2 0,-2 4 16,-4 8-16,-5 5 0,-1 4 0,-2 3 15,-1 6-15,-1 5 0,-2 3 16,-2 3-16,-7 14 0,-3 3 16,3-4-16,2-7 0,0 1 15,1-6-15,3-6 0,1-3 0,-1-7 16,1-5-16,-2-6 15,1-4-15,-2-4 0,0-2 16,5-3-16,2-2 0,1-5 16,2-6-16,4-3 0,2-2 0,7-10 15,7-9-15,4-1 0,3-1 16,-5 9-16,-3 7 0,-2 6 16</inkml:trace>
  <inkml:trace contextRef="#ctx0" brushRef="#br0" timeOffset="233726.0605">22329 6580 0,'0'0'16,"0"0"-16,0 0 0,-9 19 0,9-19 15,-16 28-15,3-6 0,-1 1 16,1 1-16,-3 8 0,0 0 16,4-4-16,2-2 0,1-3 15,3-6-15,2-8 0,4-6 16,4-6-16,2-6 0,0 2 15,-2 1-15,1 2 0</inkml:trace>
  <inkml:trace contextRef="#ctx0" brushRef="#br0" timeOffset="233870.2795">22318 6325 0,'0'0'0,"0"0"0,0 0 0,0 0 16,0 0-16,24 9 0,-24-9 15,24 11-15,-24-11 0,23 11 0,-13-7 16,-3 0-16</inkml:trace>
  <inkml:trace contextRef="#ctx0" brushRef="#br0" timeOffset="234390.5951">22617 6551 0,'0'0'0,"0"0"0,0 0 0,-10 17 15,10-17-15,-8 22 0,3-3 16,-2 0-16,1 0 0,0 2 15,3-1-15,-1 4 0,2-4 0,6-5 16,2-2-16,4-5 0,2-3 16,4-7-16,2-6 15,2-2-15,0 0 0,1-2 0,0-2 16,1-7-16,-2-2 0,-2-2 16,-3-1-16,-2 3 0,-1 2 15,-3 3-15,-1 1 0,-4 4 16,-2 1-16,-2 5 0,-1 2 15,-1 3-15,0 3 0,-1 4 16,-1 3-16,0 4 0,0 1 0,1 3 16,2 3-16,2-1 0,4-3 15,5 3-15,4-1 0,3-4 16,3-1-16,11 0 0,4-3 16,0-5-16,1-1 0,4-3 15,2-4-15,3-1 0,-4-2 16,-5-4-16,-3-3 0,-5-1 15,-5-1-15,-7-1 0,-3-3 16,-6 2-16,-3 2 0,-7 0 16,-3 0-16,-4 4 0,-1 1 0,-10 5 15,-8 4-15,6 3 0,1 2 16,-10 7-16,-2 5 0,2 4 16,2 0-16,5 8 0,3 4 15,5-2-15,6-2 0,7 1 16,4-1-16,7-3 0,8-3 0,10-4 15,9-5-15,6-4 0,5-3 16,18-4-16,7-5 16,-19 2-16,-12 0 0,-9 1 0</inkml:trace>
  <inkml:trace contextRef="#ctx0" brushRef="#br0" timeOffset="234841.3605">24089 6461 0,'0'0'0,"0"0"16,0 0-16,0 0 0,-27 22 0,27-22 15,-26 31-15,10-10 0,1 1 16,0 2-16,0 1 0,1 5 16,4-4-16,6-3 0,5-4 15,3-2-15,3-4 0,8-6 16,8-5-16,2-4 0,0-3 0,10-4 15,3-5-15,-3-3 0,-1-2 16,7-5-16,-1-3 16,-7 4-16,-5 2 0,-5 1 0,-3 1 15,-5 5-15,-4 3 0,-5 8 16,-1 6-16,-5 4 0,-4 3 16,-4 4-16,-5 7 0,-1 2 15,-1 4-15,0 6 0,1 2 16,0 6-16,0-1 0,3 0 15,1 1-15,2-7 0,0-7 0,-3 1 16,-1-4-16,1-8 16,0-3-16,-2-4 0,-3-3 15,1-2-15,-2-2 0,-5-3 0,-5-3 16,0-2-16,1-1 0,-1-4 16,1-5-16,5 0 0,3-2 0,5 0 15,3-1-15,2 4 16,2 3-16,1 3 0</inkml:trace>
  <inkml:trace contextRef="#ctx0" brushRef="#br0" timeOffset="235190.988">24757 6621 0,'0'0'0,"0"0"0,0 0 0,-23 24 15,12-12-15,-5 9 0,1 7 16,2-3-16,2-2 0,4 2 16,7-3-16,5-5 0,5-4 0,12-7 15,9-6-15,2-3 0,3-3 16,2-4-16,4-4 0,-4 0 16,-5-1-16,1-7 0,-3-3 15,-7 1-15,-5 1 0,-6-5 16,-8 0-16,-7 7 0,-3 4 0,-14 5 15,-9 6-15,4 0 0,-1 1 16,-7 5-16,-7 3 16,5 4-16,4 1 0,-1 5 0,3 2 15,6 0-15,5 0 0,13-2 16,8 0-16,5-3 0,3-3 0,-2 0 16,-2-3-16,-3 1 15</inkml:trace>
  <inkml:trace contextRef="#ctx0" brushRef="#br0" timeOffset="235540.9806">25454 6533 0,'0'0'0,"0"0"0,0 0 16,-16 15-16,16-15 0,-22 23 16,4-2-16,1 1 0,-1 1 0,-2 8 15,2 3-15,2-5 16,3-3-16,4-1 0,6-4 15,4-4-15,4-3 0,13-9 16,9-5-16,0-3 0,3-2 16,6-8-16,6-7 0,-3 1 15,-4 0-15,6-6 0,-4-1 0,1-6 16,-6 2-16,-7 3 0,-4 2 16,-6 5-16,-3 7 0,-6 4 15,-4 2-15,-4 4 0,-3 2 16,-4 5-16,-3 6 0,-2 2 15,0 4-15,-1 4 0,-2 5 16,3 3-16,1 1 0,3 5 16,4-1-16,8 0 0,8 1 0,9-4 15,6-2-15,-5-7 0,-4-4 16,-4-4-16</inkml:trace>
  <inkml:trace contextRef="#ctx0" brushRef="#br0" timeOffset="235958.0207">26910 6640 0,'0'0'0,"0"0"0,0 0 16,3-15-16,-5 8 0,-2 0 0,-3 0 16,-3 0-16,-3 0 0,-6 3 15,-4 3-15,-3 1 0,-4 1 16,-10 4-16,-2 4 0,0 5 15,-1 3-15,-5 6 0,3 2 16,-1 7-16,8-2 0,9-3 16,8-3-16,9-5 0,7-2 0,9-3 15,8-2-15,10-7 0,8-3 16,7-5-16,6-2 16,-2-4-16,0-1 0,0-5 0,1-5 15,4-1-15,-3-1 0,-4 0 16,-4-1-16,-7 4 0,-3 2 15,-8 6-15,-3 1 0,-7 4 16,-3 3-16,-7 4 0,-2 3 16,-4 7-16,-2 4 0,1 4 15,0 2-15,4-1 0,0 2 0,4 2 16,1 2-16,5 4 0,5-2 16,9-2-16,6-3 0,-5-5 15,-4-4-15,-3-2 0</inkml:trace>
  <inkml:trace contextRef="#ctx0" brushRef="#br0" timeOffset="236257.8049">28001 6560 0,'0'0'0,"0"0"16,0 0-16,0 0 0,-25-15 15,25 15-15,-44-6 0,15 5 16,-3 2-16,-13 3 0,-2 2 15,4 4-15,3 1 0,-2 5 16,7 0-16,8 2 0,8 0 0,8-1 16,6-1-16,8-2 0,6 0 15,7-1-15,4-1 0,-3-1 16,0-1-16,-2-1 0,-2 0 16,-3-1-16,-1 0 0,-6-1 15,-4 0-15,-2 1 0,-3 0 16,-5-3-16,-5 1 0,-2 1 15,-2 1-15,-3-3 0,1-2 16,5 0-16,2-1 0,4-1 16</inkml:trace>
  <inkml:trace contextRef="#ctx0" brushRef="#br0" timeOffset="236491.8049">28134 6546 0,'0'0'0,"0"0"16,0 0-16,-11 35 0,1-14 0,-2 6 16,-3 4-16,-5 14 0,0 3 15,-6 9-15,1-2 16,1-6-16,0-2 0,2 0 0,5-7 16,2-8-16,4-6 0,3-6 15,1-3-15,1-7 0,1-3 16,-1-7-16,1-4 0,0-3 15,2-3-15,1 3 0,0 0 16,0 2-16</inkml:trace>
  <inkml:trace contextRef="#ctx0" brushRef="#br0" timeOffset="236725.2138">28198 6496 0,'0'0'0,"8"-1"0,6 2 0,-1 0 16,1 2-16,2 0 0,-1 4 15,2 3-15,-3 4 0,-5 2 16,-4 3-16,-2 2 0,-3 3 0,-7-2 16,-5-1-16,-7 5 0,-2-3 15,-1-1-15,-1 1 0,-5-3 16,-1 0-16,-2-4 0,0-2 16,4-1-16,3-2 0,0-2 15,3-2-15,9-7 0,6-4 16,3 1-16,0 1 0,0-1 15</inkml:trace>
  <inkml:trace contextRef="#ctx0" brushRef="#br0" timeOffset="237024.9762">28341 6690 0,'0'0'15,"0"0"-15,0 0 0,32 3 0,-32-3 16,34 2-16,-14-2 0,2 1 16,3-1-16,7 0 0,-1 0 15,0-1-15,0-2 0,-1 0 16,-1 0-16,2-2 0,-4-4 15,-6 1-15,-5-2 0,-4 1 16,-3 1-16,-7-1 0,-3-1 16,-5 0-16,-5-2 0,-4 4 15,-1 4-15,-4-2 0,-3 2 0,-7 1 16,-1 3-16,4 5 0,1 4 16,1 4-16,0 4 0,1 1 15,3 1-15,6 1 0,4 2 16,6-1-16,3 3 0,9-4 15,5-1-15,7-5 0,6 0 0,6-6 16,5-1-16,9-2 16,1-3-16,-2-3 0,-2-4 0,-9 3 15,-8 0-15,-5-1 0</inkml:trace>
  <inkml:trace contextRef="#ctx0" brushRef="#br0" timeOffset="237374.6134">28837 6767 0,'0'0'0,"0"0"0,0 0 16,0 0-16,25 0 0,-25 0 15,31-4-15,-10 1 0,2 0 0,4-1 16,3 0-16,-1-4 0,1 1 16,8-5-16,-2 0 0,-3-3 15,-3 1-15,2-6 0,-5 1 16,-5 1-16,-5 0 0,-7 1 15,-6 0-15,-4 3 0,-3 2 0,-8 2 16,-6 4-16,-3 4 16,-5 1-16,-1 5 0,-3 5 15,2 4-15,-1 4 0,3 3 16,1 3-16,6 0 0,3 0 0,4 5 16,6 0-16,6-2 0,7-3 15,9-2-15,8-2 0,5-2 16,6-2-16,7-4 0,4-2 15,3-5-15,2-1 0,-6-2 16,-11 0-16,-8-1 0</inkml:trace>
  <inkml:trace contextRef="#ctx0" brushRef="#br0" timeOffset="237608.0466">29884 6502 0,'0'0'0,"0"0"15,-19 4-15,19-4 0,-31 11 16,10-1-16,-2 2 0,-6 7 16,1 3-16,4 1 0,2 2 15,1 4-15,5 0 0,7-2 16,5-2-16,8-6 0,5-1 0,8-3 16,9-3-16,2-4 0,4-2 15,5-4-15,3-4 16,7-4-16,-3-2 0,-1-8 0,0-3 15,-10 3-15,-7 4 0,-6 2 16</inkml:trace>
  <inkml:trace contextRef="#ctx0" brushRef="#br0" timeOffset="237991.2305">30390 6341 0,'0'0'0,"0"0"0,0 0 16,-12 26-16,12-26 0,-20 30 15,8-9-15,-3 5 0,-2 3 16,-6 10-16,-2-1 0,3-1 16,1-2-16,0 4 0,2-4 15,5-6-15,2-4 0,2-6 16,2-3-16,1-3 0,2-3 0,1-4 16,-1-2-16,3-3 0,0-1 15,2-5-15,1-3 0,2-2 16,4-2-16,3-1 0,3-1 15,3 0-15,4 0 0,3 1 16,4 0-16,7-2 0,1 2 0,2 4 16,0 3-16,0 3 0,-2 3 15,-3 4-15,-3 2 16,-1 2-16,-4 1 0,-5 3 0,-4 2 16,-8-1-16,-1 2 0,-5 1 15,-2 3-15,-1 0 0,-2 2 16,0 0-16,-3-1 0,-2 2 15,-2 1-15,3-5 0,1-2 16,1-4-16</inkml:trace>
  <inkml:trace contextRef="#ctx0" brushRef="#br0" timeOffset="238105.8287">30965 7060 0,'0'0'0,"0"0"0,0 0 15,0 0-15,0 0 0,-24-2 16</inkml:trace>
  <inkml:trace contextRef="#ctx0" brushRef="#br0" timeOffset="238576.0361">24306 7345 0,'0'0'0,"0"0"0,0 0 0,28-2 15,-28 2-15,37-3 0,-8 3 16,2 2-16,3-1 0,20 0 0,9 0 16,2-1-16,1 0 0,22-1 15,20-1-15,6-3 0,-12-1 16,12 2-16,-6 2 0,-2 3 16,-14 4-16,17 3 0,-13 2 15,-30-4-15,-20-1 0,-16-2 16</inkml:trace>
  <inkml:trace contextRef="#ctx0" brushRef="#br0" timeOffset="246991.4238">4173 6821 0,'0'0'0,"18"-2"16,1-3-16,0 2 0,3 1 0,10-3 15,15 0-15,-2 1 0,0-2 16,9-2-16,0 0 16,-10 3-16,-8 1 0,0 0 0,-9 0 15,-10 2-15,-5 2 0,-8 2 16,-4-2-16,-1 1 0,1-1 0,0 0 15</inkml:trace>
  <inkml:trace contextRef="#ctx0" brushRef="#br0" timeOffset="247207.6149">4466 6574 0,'0'0'0,"0"0"0,0 0 0,1 28 0,-1-28 15,-1 37-15,-1-10 16,-2 2-16,-1 3 0,-3 10 16,-2 2-16,-2 8 0,2-5 0,-2 3 15,6-8-15,-1-6 0,0-7 16,5-6-16,0-7 0,2-3 16,2-5-16,0-3 0,5-3 15,-4 1-15,1-2 0,-1 1 16</inkml:trace>
  <inkml:trace contextRef="#ctx0" brushRef="#br0" timeOffset="247427.3571">5013 6497 0,'0'0'0,"0"0"0,0 0 16,3 24-16,-3-11 0,0 7 15,0 8-15,-2 3 0,1 0 16,-2 12-16,-1 1 0,1 6 16,1-5-16,1 4 0,1-4 15,0-8-15,0-3 0,-3-4 0,0-2 16,-4-3-16,-1-2 0,1-5 16,2-4-16,0-3 0</inkml:trace>
  <inkml:trace contextRef="#ctx0" brushRef="#br0" timeOffset="248024.1062">4735 7415 0,'0'0'0,"0"0"16,0 0-16,-22 8 0,22-8 0,-29 6 15,5-5-15,-2 1 0,-5-1 16,-13 1-16,-5-1 0,2-1 15,-1 0-15,-15-5 0,-3-2 16,-9-6-16,5-2 0,-10-6 16,4-1-16,11-3 0,10 1 0,-7-11 15,3-5-15,10 0 0,9 0 16,8-4-16,6-4 0,8 2 16,2 3-16,9-26 0,13 2 15,4 8-15,2 4 0,20-1 16,15-1-16,1 5 0,-1 3 0,19-2 15,12-2-15,4 7 16,5 4-16,11 4 0,13 4 16,-10 7-16,-5 6 0,14 5 0,10 5 15,-13 10-15,-10 7 0,5 13 16,1 9-16,-8 5 0,-8 2 16,-3 12-16,-1 7 0,-17-4 15,-11-2-15,-10 9 0,-6 6 16,-14-3-16,-6-6 0,-8 7 15,-5 2-15,-6-5 0,-3-4 16,-8 2-16,-4 1 0,-5-8 16,-2-6-16,-9 5 0,-10 4 0,3-11 15,0-6-15,-9 0 16,-6-3-16,1-3 0,2-1 0,-5-5 16,-4-3-16,5-4 0,3-2 15,3-4-15,1-3 0,8-4 16,3-6-16,8-3 0,6-1 15,3-2-15,2 1 0,2-2 16,-1-1-16,4 2 0,2 2 0,8 0 16,6 1-16,-2 4 0,-2 2 15,2-4-15</inkml:trace>
  <inkml:trace contextRef="#ctx0" brushRef="#br0" timeOffset="251757.9802">4447 9550 0,'0'0'16,"0"0"-16,0 0 0,0 0 0,0 0 16,0 0-16,-16 24 15,16-24-15,-15 18 0,15-18 0,-22 28 16,9-12-16,-6 2 0,1 2 16,-2 3-16,-6 8 0,-2 1 15,-1 1-15,-1 2 0,-2 5 16,4-1-16,-1-3 0,0 0 15,1-1-15,2-5 0,4-2 16,0-1-16,4-7 0,-1-5 0,6-3 16,3-2-16,2-4 0</inkml:trace>
  <inkml:trace contextRef="#ctx0" brushRef="#br0" timeOffset="251974.2861">3897 9775 0,'0'0'0,"0"0"0,0 0 15,29 4-15,-29-4 0,32 10 0,-9-1 16,2 1-16,3 2 0,13 7 16,1 4-16,1 0 0,-3 0 0,14 6 15,5 1-15,3 1 16,-7-4-16,-6-3 0,-11-6 15,-10-5-15</inkml:trace>
  <inkml:trace contextRef="#ctx0" brushRef="#br0" timeOffset="252357.9197">4927 11529 0,'0'0'0,"0"0"0,0 0 0,0 0 16,0 0-16,0 0 0,-5 32 15,5-32-15,-13 25 0,3-8 16,-3 3-16,-5 0 0,2 1 0,-8 8 16,0 3-16,0 0 0,1-2 15,-6 1-15,1 0 0,-5 5 16,4-4-16,3-3 0,-3-3 16,-2 1-16,3-3 0,2-4 15,1-2-15,4-6 0,3-3 0,6-7 16,0-5-16,5 2 0,1-1 15,2 0-15</inkml:trace>
  <inkml:trace contextRef="#ctx0" brushRef="#br0" timeOffset="252524.4241">4393 11787 0,'0'0'0,"0"0"0,0 0 15,29 2-15,-29-2 0,33 8 16,-8-2-16,2 1 0,1 1 15,2 4-15,4 2 0,8 5 16,-2-1-16,12 9 0,2 4 16,-8-1-16,-4-2 0,-2-1 15,-8-7-15,-9-3 0</inkml:trace>
  <inkml:trace contextRef="#ctx0" brushRef="#br0" timeOffset="257128.7029">2273 14516 0,'0'0'0,"0"0"0,0 0 16,0 0-16,0 0 0,0 0 15,0 0-15,-6-23 0,6 23 0,0 0 16,0 0-16,-9-23 0,9 23 16,0 0-16,0 0 0,0 0 15,-7-20-15,7 20 0,0-3 16,0 3-16,0 0 0,3 1 15,1-1-15,1 0 0,2 0 16,1 1-16,3 1 0,2-2 16,-1 0-16,3 1 0,2 1 15,2 0-15,3-1 0,0 1 16,3 0-16,2-1 0,0 2 0,11-1 16,0 0-16,1 1 0,1 0 15,7 1-15,1 0 0,2-1 16,-3-1-16,4 0 0,0 1 15,6-1-15,1 2 0,0-1 16,-1 1-16,9-1 0,-5 1 0,2-1 16,0 0-16,1 0 15,-1-1-15,21 1 16,15 0-16,-8 0 16,-4 0-16,-10-2 0,-7 1 0,31-2 15,-5-2-15,-13 3 0,-8 1 0,6-1 16,3-1-16,-7 0 15,-6-1-15,10 0 0,4 0 16,-7-2-16,-7-1 0,10 0 16,6-1-16,-11 1 0,-5 1 0,12 1 15,5 1-15,-8 1 0,-5 2 16,7-2-16,7 0 0,-9-2 16,-4-2-16,6 1 0,4 0 15,-8 4-15,-4 2 0,7-5 16,7-2-16,-7 2 0,-3 2 15,8 1-15,7 1 0,-11 1 16,-6 0-16,12-1 0,8 0 16,-11-5-16,-10-3 0,11 2 15,4 2-15,-5 3 0,-4 3 0,8-2 16,4-1-16,-6-4 16,-4-1-16,3 2 0,2 1 0,-4 1 15,-2-1-15,0 2 0,6 2 16,-8-6-16,-4-2 0,6 2 15,3 1-15,-5 1 0,-3-1 16,8 0-16,4-1 0,-9 0 16,-5 2-16,5 2 0,4 1 15,-5-5-15,-3-2 0,6 2 16,3-1-16,-7 2 0,-4 1 0,4-1 16,3 0-16,-6 3 0,-5 0 15,9-1-15,4-3 0,-8 3 16,-4 1-16,6-1 0,6-1 15,-10 0-15,-6 0 0,9-1 16,7-1-16,-10 1 0,-4 1 16,4 2-16,4 2 0,-3-2 15,-4-2-15,8-2 0,5-1 16,-8 2-16,-6 2 0,6 0 0,6-1 16,-6-2-16,-3 0 0,4 2 15,3-1-15,-5 1 0,-4 0 0,10-3 16,6-1-1,-9-1-15,-6 0 0,5 1 16,4 0-16,-6 2 0,-6 2 0,0-2 16,-3-1-16,1-4 0,0-3 15,1 3-15,3 4 0,-1-3 0,2 2 16,0-4-16,3 0 0,-4 2 16,-5 1-16,2 4 15,2 1-15,-1-3 0,-2-2 0,2 1 16,2 1-16,-2 1 0,0 3 15,4-2-15,2-2 0,-3 3 16,0 1-16,0-1 0,0-2 16,-1-1-16,-1-1 0,1 0 15,-2 3-15,1-1 0,1 0 0,4 0 16,2 1-16,-3 0 0,-3-1 16,3 2-16,2 0 0,1-1 15,1-2-15,0 0 0,2-2 16,-3 3-16,-1 1 0,2-1 15,2-2-15,-5 2 0,-3 1 16,2 0-16,2 0 0,-2 1 16,-1 1-16,4 1 0,3 0 15,-4 2-15,-2 0 0,4-3 16,3-4-16,-8 3 0,-3 2 16,1-1-16,3 0 0,0-2 15,-1 1-15,5 0 0,0 2 16,0 0-16,0 2 0,1 1 0,1 1 15,-4-3-15,-3-3 0,0 2 16,-1 0-16,-2 2 0,0 4 16,1-3-16,0 1 0,-6-1 15,-5-1-15,1 2 0,4 1 16,-6 3-16,-5 3 0,-3-3 16,1-2-16,-1 3 0,-1 1 0,-5 0 15,-4 1-15,-5-3 0,-3-1 16,-4-2-16,-3 2 0,-7-1 15,-7 1-15,-8-6 0,-6-3 16,1 0-16,2 1 0,-2-1 16</inkml:trace>
  <inkml:trace contextRef="#ctx0" brushRef="#br0" timeOffset="267808.4397">2731 15321 0,'0'0'0,"0"0"0,21 0 16,-10 0-16,2 0 0,9 1 16,9-1-16,1-1 0,1 0 0,13 2 15,5 1-15,-5-1 16,-1-1-16,15 2 0,4 2 15,-1-1-15,-6-2 0,21 2 16,4 1-16,-10-1 0,-10 0 0,22 1 16,7 2-16,-13 0 0,-6-1 15,44 5-15,-1 0 16,-18-5-16,-12-2 0,9 5 0,6 0 16,-12 0-16,-6-2 0,13 0 15,9-4-15,-11 6 0,-6 3 0,8-3 16,4-3-16,-9-1 15,-6-2-15,29 1 16,19 0-16,-16-1 0,-9 0 0,27 0 16,21 1-1,0 4-15,0 1 0,-40-5 16,-28-2-16,-1 1 0,3 2 16,3-2-16,2 0 0,13-2 0,6 0 15,-5 0-15,-4 0 0,-2 2 16,1 0-16,-4-3 0,-3-3 0,10 0 15,6-1-15,-8 4 16,-7 4-16,-2 0 0,-3 2 0,0-3 16,-2-4-16,4-2 0,3-1 15,-3 1-15,-3 3 0,5-1 16,2 1-16,-6 2 0,-6 1 16,1-4-16,2-1 0,-3 1 15,-2 2-15,3 3 0,2 3 16,-5-6-16,-3-2 0,5-1 15,4 0-15,-8 1 0,-7 0 0,3 1 16,2 1-16,1 0 0,-2 0 16,2 2-16,1 0 0,-2-1 15,-2 0-15,1-1 0,1 0 16,-2-1-16,-1 0 0,1 1 16,1 1-16,-5-1 0,-4-1 15,4 1-15,1 2 0,-6-2 16,-2-1-16,4 0 0,5 0 15,-7 0-15,-5 1 0,0 0 16,0 0-16,4 1 0,4 1 0,-2-1 16,2 0-16,-6-1 0,-2-2 15,1 2-15,1 1 0,-4-2 16,-4-1-16,5 1 0,3-1 16,-1 2-16,-1 1 0,0 0 15,0-1-15,-6-2 0,-5-2 16,7 3-16,5 1 0,-3 0 15,-2 0-15,1-2 0,0-1 16,-3 1-16,-2-1 0,3 2 0,1 1 16,0 0-16,-2 1 0,-3-1 15,-1 0-15,2-1 0,-1-1 16,4 1-16,4 1 0,-8-1 16,-5 0-16,2 1 0,2 0 15,0-1-15,1 0 0,-2-1 16,-3 0-16,1-1 0,0 0 15,2 2-15,1 3 0,-7-2 0,-4 0 16,7-3-16,4-3 16,-2 5-16,-4 3 0,2-2 15,-1-1-15,4 1 0,1 2 0,-1 1 16,-1 0-16,-2-3 0,-2-3 16,6 5-16,4 2 0,-9 0 15,-4 0-15,4-5 0,3-5 16,-3 6-16,-1 1 0,-1 1 15,2 1-15,-1-2 0,1 0 16,1-2-16,2 0 0,-3 1 0,-2 2 16,2-2-16,0 0 15,-1 1-15,-2 1 0,7-3 0,6-1 16,-7 1-16,-6 0 0,2-1 16,-1 0-16,2 1 0,0 2 15,-1-2-15,-1 0 0,3-4 16,2-3-16,-4 6 0,-2 3 15,1-3-15,0-2 0,3-1 16,2-2-16,-6 3 0,-3 2 16,6 1-16,4 1 0,-6 2 0,-5 0 15,3-4-15,3-4 16,-1 0-16,-3 0 0,2 1 0,1 1 16,1 3-16,-2 0 0,-1-4 15,-1-2-15,-14 6 0,8 1 16,20-3-16,-4-2 0,-16 3 15,2 1-15,21 1 0,-1 0 16,-28-3-16,1 0 0,26 0 16,1 2-16,-7-3 0,-5 0 0,8 0 15,6 0 1,-28 2-16,3 0 0,19 0 0,-7 1 16,0-1-16,-2 0 0,-1-1 15,-5 1-15,4 1 0,0 1 0,11-3 16,7-1-1,-29-1-15,1-1 0,-6 2 16,-5 1-16,20-3 16,4 0-16,-25 2 0,-3 1 0,2 0 15,2 1-15,-4-1 0,-4-1 0,-3 1 16,-2-1 0,-4 1-16,0 1 0,-3 0 0</inkml:trace>
  <inkml:trace contextRef="#ctx0" brushRef="#br0" timeOffset="271191.7908">20409 15346 0,'0'0'16,"0"0"-16,0 0 0,0 0 0,0 0 16,0 0-16,0 0 0,-22-21 15,22 21-15,-15-17 0,15 17 16,-17-25-16,7 12 0,-1-1 16,-1-2-16,0-1 0,-1-1 15,1-2-15,1-2 0,-3-8 0,0 0 16,-1-4-16,0-4 0,0 1 15,3 0-15,-2-9 16,2-1-16,3 1 0,2 1 0,5-10 16,4 1-16,1 6 0,0 6 15,7 0-15,4 1 0,3-3 16,-1 5-16,6 2 0,6 2 16,-2 4-16,1 4 0,1 3 15,2 0-15,1 4 0,0 3 0,5 6 16,5 4-16,1 4 15,2 3-15,5 7 0,4 5 16,-4 5-16,-2 2 0,10 13 0,2 7 16,-5 0-16,-5 0 0,18 30 15,-8 4-15,-10-5 0,-6-3 16,-5 4-16,-3 3 0,-10-1 16,-6-1-16,-9 10 0,-5 5 15,-7-4-15,-4-5 0,-10-1 16,-6-1-16,-3-15 0,-5-10 0,0 4 15,-1 3-15,-2-12 0,-2-7 16,0-13-16,1-7 0,1-9 16,1-4-16,-6-14 0,-4-8 15,4-8-15,2-6 0,-13-29 16,-11-20-16,-2 1 0,0 1 0,17 24 16,16 18-16,8 12 15</inkml:trace>
  <inkml:trace contextRef="#ctx0" brushRef="#br0" timeOffset="279691.9589">18617 14847 0,'0'0'0,"0"0"16,0 0-16,0 0 0,0 0 0,0 0 15,0 0-15,0 0 0,0 0 16,22-28-16,-22 28 0,37-30 16,-15 15-16,9-6 0,6-4 15,19-10-15,7-2 16,20-8-16,4 1 0,8-3 0,-8 5 0,23-7 16,20-5-16,34-5 15,-19 13-15,-6 11 0,-4 7 16,-21 8-16,-16 6 0,0 10 15,0 6-15,-13 8 0,-9 7 0,-4 3 16,-3 3-16,-11-1 0,-9-1 16,4 11-16,3 6 0,-11-8 15,-10-6-15,4 1 16,4 0-16,-12-14 0,-6-8 0,-9-1 16,-5-1-16,-3 0 0</inkml:trace>
  <inkml:trace contextRef="#ctx0" brushRef="#br0" timeOffset="279926.1282">21515 13825 0,'0'0'0,"8"7"0,2 0 0,-1 2 15,2 1-15,6 8 0,1 2 0,0 3 16,0 0-16,4 6 0,0 0 16,0-2-16,0-1 0,-2-4 15,0-2-15,-3-4 0,0-4 0,-4-1 16,-2-3-16,-2-1 16</inkml:trace>
  <inkml:trace contextRef="#ctx0" brushRef="#br0" timeOffset="280693.6302">21954 13847 0,'0'0'0,"0"0"0,0 0 0,4 24 16,-4-24-16,-4 30 0,-1-5 16,-3 0-16,-1 0 0,-3 11 15,0 2-15,-1-5 0,-1-2 0,-6 0 16,-2-5-16,1-4 0,0-3 15,-4-8 1,0-5-16,1-3 0,0-2 0,-1-7 16,1-5-16,3-3 0,4-2 15,1-8-15,6 0 0,6 0 0,5 1 16,8 4-16,6 1 16,8 3-16,6 2 0,16 5 15,15 6-15,-2-1 0,1 1 16,9 8-16,-1 4 0,-3 2 0,-2 1 15,4 3 1,-5 0-16,-15 3 0,-10 3 16,-14-4-16,-10-2 0,-13 2 0,-9 2 15,-6-6-15,-5-2 0,-9-2 16,-8 1-16,-5-4 0,-4-2 0,-5-3 16,-3-1-16,4 1 15,1 1-15,-10-5 0,-1-1 16,14-1-16,12-1 0,11-1 15,7-1-15,8 0 0,5 0 0,12 2 16,8 2-16,9 3 0,7 0 16,9 4-16,10 3 0,-5-1 15,-3 2-15,3 3 0,0 3 16,-6 3-16,-6 1 0,-2 4 16,-6 0-16,-10-7 0,-5-2 0,-12 1 15,-10 1-15,-10 2 16,-8 1-16,-9-4 0,-6-2 15,-4-2-15,-3 0 0,-5-1 16,-4 1-16,9-4 0,4-4 0,-2-2 16,3-2-16,12-2 0,7-1 15,10 1-15,8-1 0,12 2 16,7-1-16,9 2 0,8 2 16,3 0-16,6 0 0,6 2 15,4 3-15,6 2 0,-2 0 0,-2 3 16,1 4-16,-6 0 0,-4 1 15,-7 3-15,-5 4 16,-9 1-16,-3 2 0,-10 2 0,-5 3 16,-6 0-16,-5 0 0,-11-3 15,-7-2-15,1-6 0,2-6 16,-10-4-16,-6-4 16,6-8-16,7-4 0,7 1 15,5 2-15,4 1 0</inkml:trace>
  <inkml:trace contextRef="#ctx0" brushRef="#br0" timeOffset="280858.6405">21932 14377 0,'0'0'0,"0"0"0,0 0 16,-4 22-16,4-22 0,-12 38 16,4-14-16,-1 4 0,0 2 0,-4 9 15,-1 1-15,-3 7 0,2-3 16,1-10-16,1-5 0,4-6 15,1-4-15,1-4 0</inkml:trace>
  <inkml:trace contextRef="#ctx0" brushRef="#br0" timeOffset="281175.6602">22571 14476 0,'0'0'0,"0"0"15,26 2-15,-5-1 0,4 1 0,9 1 16,-1 1-16,0-2 0,0-1 16,5 2-16,-2 0 0,-7 1 15,-3-1-15,-6 2 0,-4 2 16,-4 2-16,-2 2 0,-5 4 16,-5 5-16,-6 4 0,-4 3 0,-5 3 15,-6 3-15,1 0 0,2-2 16,-4 3-16,0-4 0,0-3 15,1-4-15,0-3 16,0-3-16,5-5 0,1-4 0,1-6 16,0-4-16,-2-7 0,-1-6 15,2-8-15,0-7 0,3-1 0,3-2 16,0 2-16,3 7 16,0 5-16</inkml:trace>
  <inkml:trace contextRef="#ctx0" brushRef="#br0" timeOffset="281308.6516">22780 14238 0,'0'0'0,"0"0"15,0 0-15,0 0 0,0 0 16,0 0-16,2 37 16,-6-16-16,-3-1 0,-5 9 15,-4 7-15,-2 1 0,-2 3 0,-6 10 16,-7 8-16,2-2 0,7-12 0,5-10 16</inkml:trace>
  <inkml:trace contextRef="#ctx0" brushRef="#br0" timeOffset="281478.6798">23151 15085 0,'0'0'0,"0"0"16,0 0-16,0 0 0,0 0 0,-22 8 15,22-8-15,0 0 0</inkml:trace>
</inkml:ink>
</file>

<file path=ppt/ink/ink21.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0-24T03:44:10.127"/>
    </inkml:context>
    <inkml:brush xml:id="br0">
      <inkml:brushProperty name="width" value="0.05292" units="cm"/>
      <inkml:brushProperty name="height" value="0.05292" units="cm"/>
      <inkml:brushProperty name="color" value="#FF0000"/>
    </inkml:brush>
  </inkml:definitions>
  <inkml:trace contextRef="#ctx0" brushRef="#br0">1993 2241 0,'0'0'0,"0"0"0,0 0 0,24 1 16,-24-1-16,31 3 0,-9-1 16,2 0-16,1 1 0,13 0 15,5 1-15,2 0 0,-4 0 0,19 3 16,3 0-16,-3-1 15,1 0-15,17 0 0,1 1 0,7 2 16,-5 0-16,15 5 0,4 0 16,-8-6-16,-6-6 0,46 0 15,-8 1-15,-11 3 0,-10 2 16,6-4-16,4-1 0,-11-2 16,-4 1-16,2-3 0,5 0 15,-9-1-15,-4-3 0,10-1 16,9-4-16,-12 0 0,-11-1 0,4 0 15,5 0-15,-12-2 0,-5-2 16,1 1-16,3-2 16,-9 3-16,-9-1 0,4-5 0,-1-4 15,-11 3-15,-5 2 0,1-7 16,-1-3-16,-9 0 0,-9 2 16,-8-9-16,-4-5 0,-5 4 0,-4 4 15,-14-6-15,-9-2 16,-6 1-16,-4 3 0,-13-7 0,-10-3 15,-2 3-15,-3 3 0,-14-2 16,-8 0-16,6 5 0,6 3 16,-18 0-16,-12 0 0,6 2 15,3 3-15,-10 0 0,-5 1 16,1 0-16,5 3 0,-15 1 16,-11 3-16,11-2 0,4 1 0,-10 1 15,-8 2-15,9 5 16,6 4-16,-14 2 0,-9 1 15,11 5-15,4 3 0,0 1 0,-4 0 16,8 2-16,4 2 0,-7 2 16,-1 6-16,11 5 0,8 6 15,-3 2-15,-3 3 0,5-1 0,8 0 16,2 8-16,2 6 16,8-3-16,5-3 0,-2 12 15,0 7-15,8-4 0,6-2 0,10 14 16,6 6-16,11-5 0,5-4 15,15 7-15,12 3 16,9-6-16,8-7 0,22 0 0,15-2 16,9-7-16,3-7 0,-20-13 15,-18-8-15,-9-7 0</inkml:trace>
  <inkml:trace contextRef="#ctx0" brushRef="#br0" timeOffset="1100.2813">3326 4584 0,'0'0'16,"-10"-7"-16,-3 5 0,4 0 0,-3 0 15,-8-2-15,-5-3 0,-7 2 16,-2 3-16,-5-3 0,-4 0 16,-4 4-16,-4 1 0,-13 3 15,-1 4-15,1 2 0,-2 5 0,-14 9 16,-1 5-16,7 1 0,2 1 16,-7 9-16,3 1 0,-24 20 15,11-3-15,17 2 0,11-1 16,11-7-16,11-5 0,8 5 15,5 3-15,10 0 0,5-1 16,4-3-16,6 0 0,8-4 16,5-4-16,10-4 0,7-5 15,13 3-15,7 0 0,10-13 0,9-8 16,5-2-16,3 0 0,12-1 16,7-1-16,9-2 0,7-1 15,7-3-15,7 0 0,2-2 16,5-2-16,7 2 0,7-1 15,-4 1-15,0 0 0,6 0 16,1-3-16,-4 1 0,-5-1 0,5 0 16,0-3-16,-2 1 0,-7-1 15,0-4-15,0-1 16,-6 1-16,-4-1 0,-4-1 0,-3-1 16,-12-1-16,-8 0 0,-3-2 15,-2-1-15,-12-2 0,-6-3 16,-6-1-16,-6 0 0,-11-8 15,-8-2-15,-11 1 0,-8 0 16,-8-2-16,-9-2 0,-11-5 16,-7-3-16,-10-1 0,-5 2 15,-7-2-15,-6-3 0,-8 4 16,-4 1-16,-5-5 0,-5-2 0,0 7 16,-5 3-16,-9 4 0,-5 4 15,0-5-15,1-2 0,-9 3 16,-7 0-16,3 0 0,2 1 15,-8 1-15,-4 2 0,-1 3 16,-4 1-16,-2 3 0,-3 3 16,-2 4-16,3 2 0,-2 1 15,-6 0-15,3 5 0,3 2 0,-10 7 16,-6 6-16,2 2 0,2 1 16,0 10-16,0 7 0,4-6 15,1-3-15,1 7 0,1 4 16,15 6-16,12 3 0,6 6 15,5 3-15,25-15 0,17-10 0,11-7 16</inkml:trace>
  <inkml:trace contextRef="#ctx0" brushRef="#br0" timeOffset="2050.0231">3287 7800 0,'0'0'0,"0"0"0,0 0 0,0 0 16,-27-3-16,27 3 0,-30-4 15,9 4-15,1 0 0,-8 0 16,-3-1-16,-13 1 0,0 3 0,-5 1 16,-7 3-16,-8 2 0,-1 1 15,-13 9-15,0 4 0,2-2 16,4-3-16,-13 10 0,-1 4 16,-2 5-16,8-2 0,-27 22 15,10 0-15,23-2 0,15-1 0,6-1 16,5-2-16,10-4 15,6-5-15,13 5 0,13 4 0,2-9 16,4-6-16,19-2 0,13 0 16,5-5-16,8-2 0,15-4 15,13-1-15,3-7 0,6-5 0,19-1 16,17-1-16,1-5 16,-2-3-16,19 3 0,12 2 15,-11-3-15,-5 0 0,16-1 16,11 1-16,-11 1 0,-8 2 15,11-3-15,7-1 0,-13 1 0,-10 2 16,11 1-16,7 2 16,-15-4-16,-12-1 0,7-6 0,3-3 15,-16 3-15,-11 1 0,5-4 16,1-3-16,-12-5 0,-12-3 16,1 0-16,-1 0 0,-9 0 0,-7-2 15,-11-2-15,-5-2 16,-11-5-16,-9 0 0,-8-7 15,-6-3-15,-13 2 0,-6 3 0,-9-7 16,-6-4-16,-11 0 0,-4 0 16,-17-3-16,-12-2 0,-5 4 15,-5 5-15,-13-7 0,-13-4 16,-3 9-16,0 5 0,-18-3 16,-13 0-16,6 5 0,4 6 15,-17-4-15,-12-5 0,9 10 16,2 5-16,-16 8 0,-10 5 15,9 7-15,8 3 0,-8 2 16,-6 1-16,14-1 0,11 0 0,-5 9 16,-6 5-16,19 4 0,13 3 15,3 4-15,1 4 0,15-3 16,10-2-16,11 8 0,5 8 16,19-4-16,12-2 0,10-11 15,6-8-15,6-5 0</inkml:trace>
  <inkml:trace contextRef="#ctx0" brushRef="#br0" timeOffset="2966.9122">3291 10160 0,'0'0'16,"0"0"-16,0 0 0,-26 4 16,26-4-16,-28 4 0,7-1 15,-2 1-15,-3 1 0,-13 2 0,-4 2 16,-1-1-16,-4 2 0,-15 4 16,-3 0-16,-12 5 0,4 2 0,-2 4 15,-1 2-15,-10 3 16,0-1-16,-6 6 0,5-1 15,12 0-15,7-1 0,-23 18 16,6 0-16,16-3 0,11-3 0,12-1 16,9-1-16,12-4 0,11-2 15,11 2-15,4 3 0,10-5 16,2-3-16,13-4 0,10-1 16,6-3-16,3-3 0,14-3 15,8-4-15,6-2 0,6-3 0,12-1 16,8 1-16,1-1 15,2 0-15,10-1 0,8-1 0,1-2 16,0 0-16,16 0 16,12 0-16,-8-5 0,-5-3 0,8-1 15,4-1-15,-4 0 0,-5-1 16,4 1-16,-1 1 0,-8 2 16,-5 1-16,2-5 0,-1-2 15,-11-3-15,-7 2 0,-1-1 16,-2-2-16,-8 0 0,-5 0 0,-5-1 15,-2-2-15,-13-3 16,-7-3-16,-9-3 0,-3-3 0,-16 1 16,-9-1-16,-9-3 0,-7-2 15,-8-5-15,-7-4 0,-11 0 16,-8 0-16,-7 1 0,-4 1 16,-17-3-16,-7-1 0,-9-1 15,-5 0-15,-10 1 0,-10 2 16,-1 1-16,-2 0 0,-13-1 15,-11 0-15,2 5 0,2 5 0,-12 4 16,-6 3-16,2 5 16,3 4-16,-8-1 0,-5 0 0,9 7 15,7 4-15,1 6 0,-2 3 16,14-2-16,6-2 0,5 8 16,2 3-16,10 2 0,8 3 15,5-2-15,5-1 0,8 2 16,5 2-16,8 6 0,5 4 15,12-9-15,9-5 0,7-5 0</inkml:trace>
  <inkml:trace contextRef="#ctx0" brushRef="#br0" timeOffset="9833.1863">6513 1480 0,'0'0'16,"0"0"-16,0 0 0,23-4 0,-23 4 0,31-3 15,-9 3-15,4 0 16,2 0-16,13 0 0,7 1 16,-4-1-16,-2 0 0,10-1 15,3 1-15,-7-1 0,-4 0 0,6 0 16,-6 0-16,-9-1 15,-5-2-15,-7 1 0,-5 0 16,-4 2-16</inkml:trace>
  <inkml:trace contextRef="#ctx0" brushRef="#br0" timeOffset="10034.1815">6909 1616 0,'0'0'0,"0"0"0,0 0 15,-10 25-15,4-13 0,0 7 0,1 5 16,0 3-16,2 2 0,-5 12 16,1 1-16,0 7 0,1-5 15,1-2-15,0-2 0,2-1 16,0-8-16,-1-8 0,1-4 16,1-4-16</inkml:trace>
  <inkml:trace contextRef="#ctx0" brushRef="#br0" timeOffset="10183.8181">6867 1935 0,'0'0'0,"0"0"15,0 0-15,23-6 0,-23 6 0,27-10 16,-10 3-16,2 1 16,1 1-16,-1 0 0,-1 1 15,-1 1-15,-3-1 0,2 1 16,-3-1-16,-2 2 0</inkml:trace>
  <inkml:trace contextRef="#ctx0" brushRef="#br0" timeOffset="10500.5003">6618 1896 0,'0'0'0,"0"0"0,0 0 16,0 0-16,0 28 0,0-28 15,0 32-15,0-13 0,0 3 0,-2 1 16,-1 3-16,-2 6 0,1 0 16,-1-3-16,-1-1 0,-2-4 15,1-3-15,0-3 0,0-6 16,3-3-16,0-5 0,2-3 16,2-3-16,2-1 0,2-2 15,4-2-15,5 2 0,2-2 16,0 3-16,11 0 0,2 3 15,2-2-15,1 1 0,12 1 16,2-1-16,2 2 0,-1-1 0,9-1 16,0-2-16,-12 0 0,-9 2 15,-7 0-15</inkml:trace>
  <inkml:trace contextRef="#ctx0" brushRef="#br0" timeOffset="10717.0949">7451 1695 0,'0'0'0,"12"-3"0,5 1 16,3 0-16,1-1 0,13 1 16,7-2-16,6 1 0,0-1 0,9 2 15,1 2-15,-7 0 16,-6 1-16,2 0 0,-3 0 15,-12 2-15,-8-1 0,-4-1 16,-7 0-16,-2 0 0</inkml:trace>
  <inkml:trace contextRef="#ctx0" brushRef="#br0" timeOffset="11033.4575">7383 1913 0,'0'0'16,"0"0"-16,0 0 0,0 0 15,27-7-15,-27 7 0,36-5 16,-14 3-16,-2-1 0,1 3 0,-1 0 16,-3 2-16,0 0 0,-2 3 15,-4 2-15,-4 3 0,-5-1 16,-9 6-16,-7 2 0,-2 0 16,-3 0-16,-4 3 0,-6 2 15,-5 4-15,4-2 0,7 0 16,5 0-16,6-5 0,3-4 0,7 2 15,8-3-15,3-6 0,5-1 16,9-7-16,9-4 16,-2-3-16,1-1 0,12-5 0,3-4 15,-5 1-15,-4 2 0,3-7 16,-4 0-16,-6 3 0,-6 1 16,-6 4-16,-5 3 0,-3 4 15</inkml:trace>
  <inkml:trace contextRef="#ctx0" brushRef="#br0" timeOffset="11283.85">7717 1537 0,'0'0'0,"0"0"0,0 0 0,6 18 16,-6-18-16,4 26 0,-1-4 15,-1 3-15,0 3 0,1 6 16,1 5-16,2 10 0,1 0 0,2 9 15,3-2-15,-1-8 0,0-5 16,6 1-16,4-9 0,-1-8 16,-1-9-16,-2-6 0,0-3 15,-1-6-15,2-4 0,-1-7 16,1-4-16,-2-3 0,-3-2 16,-2 3-16,-3 3 0,-2 3 15</inkml:trace>
  <inkml:trace contextRef="#ctx0" brushRef="#br0" timeOffset="11451.8322">7993 1490 0,'0'0'0,"0"0"16,0 0-16,0 0 0,0 0 0,0 0 16,19 20-16,-19-20 0,14 20 0,-14-20 15,22 29-15,-11-14 16,-2-3-16,-2 0 0</inkml:trace>
  <inkml:trace contextRef="#ctx0" brushRef="#br0" timeOffset="11867.5065">8741 1441 0,'0'0'0,"0"0"15,0 0-15,0 0 0,16 20 0,-16-20 16,3 22-16,-3-22 15,-1 27-15,-3-9 0,-4 2 16,-2 1-16,-3-2 0,-7 8 0,-3 0 16,3-5-16,3-3 0,-9-2 15,-9-1-15,4-3 0,3 0 16,1-2-16,3-4 0,7-1 16,2-3-16,9-2 0,6-1 15,4-2-15,6-1 0,10 1 16,9-2-16,2 3 0,2 0 15,2 0-15,2 1 0,-1 0 16,-3-1-16,3 1 0,-2 1 16,-6-1-16,-5 0 0,-8 2 0,-3 4 15,-6-1-15,-1 2 0,-11 2 16,-6 4-16,-4 2 0,-1 0 16,-9 6-16,-6 4 0,2 2 15,-3 1-15,-9 5 0,-2-3 16,5-3-16,5-3 0,-1-1 15,3-1-15,3-8 0,1-3 0,3-3 16,1-5-16,4-1 0,3-5 16,5 2-16,3 0 0,2 0 15</inkml:trace>
  <inkml:trace contextRef="#ctx0" brushRef="#br0" timeOffset="12003.1716">8355 1979 0,'0'0'15,"0"0"-15,0 0 0,24 6 16,-24-6-16,27 12 0,-5-1 15,0 1-15,1 0 0,5 3 0,4 1 16,7 2-16,-2-3 0,13 5 16,1-3-16,0-5 0,-1-2 0,-3-3 15,-10 0-15,-9-2 16</inkml:trace>
  <inkml:trace contextRef="#ctx0" brushRef="#br0" timeOffset="12221.7892">9581 1575 0,'0'0'15,"0"0"-15,0 0 0,-23 13 0,23-13 16,-32 18-16,9-3 0,-2 2 16,-5 3-16,-10 6 0,0 3 15,0 0-15,1 0 0,-4 6 16,2 1-16,2 0 0,6-5 0,8-6 15,8-4-15,4-5 0,3-2 16,2-4-16</inkml:trace>
  <inkml:trace contextRef="#ctx0" brushRef="#br0" timeOffset="12400.0606">9424 1842 0,'0'0'0,"0"0"0,0 0 0,-1 31 15,1-31-15,-4 36 0,2-11 0,0 0 16,0 1-16,1 6 0,0-2 16,1-2-16,1-2 0,3-3 15,2-5-15,-1-5 0,2-6 0,-3-2 16,-1-1-16,1 1 0</inkml:trace>
  <inkml:trace contextRef="#ctx0" brushRef="#br0" timeOffset="12602.1292">9641 1780 0,'0'0'16,"0"0"-16,22-6 0,-5 1 0,2 1 15,13-3-15,7-2 16,1 2-16,0 2 0,13-2 0,2 0 16,-5 0-16,-5 0 0,7-2 15,-2-1-15,-7 2 0,-7 2 0,-2-4 16,-6-3-16,-11 4 15,-3 0-15,-9 2 0,-4 0 16,-4-1-16,-4-1 0,3 3 0,0 2 16,0-1-16</inkml:trace>
  <inkml:trace contextRef="#ctx0" brushRef="#br0" timeOffset="12850.26">10108 1477 0,'0'0'0,"0"0"0,0 0 0,0 0 16,0 0-16,0 0 0,0 0 15,-12 24-15,12-24 0,-6 32 0,2-12 16,1 4-16,0 3 0,1 7 16,-1 5-16,0 11 0,1-2 15,0 10-15,-1 0 0,1-5 16,1-6-16,-1 5 0,1-7 16,0-5-16,0-7 0,-1-5 15,1-4-15,0-7 0,1-2 0,-1-6 16,0-3-16,-1-3 15,0-4-15,-2-7 0,1-4 16,1 1-16,0 4 0,1 0 0</inkml:trace>
  <inkml:trace contextRef="#ctx0" brushRef="#br0" timeOffset="13033.8696">10061 1838 0,'0'0'0,"0"0"0,0 0 15,0 0-15,0 0 0,0 0 16,0 0-16,-22 18 0,22-18 0,-32 21 15,11-7-15,-2 4 0,-1 1 16,-3 3-16,0 3 16,-9 4-16,1-3 0,-6-1 0,4-3 15,6-3-15,4-1 0,11-6 16,6-7-16,2 1 0,2-2 0,1 0 16</inkml:trace>
  <inkml:trace contextRef="#ctx0" brushRef="#br0" timeOffset="13176.8293">10202 1848 0,'0'0'0,"8"-2"0,3 2 0,2-1 16,1 1-16,6 0 0,1 3 15,0-1-15,1 1 0,-1 3 16,-1 1-16,-3 1 0,-3 0 0,-5 1 16,-6 1-16,-5 2 0,-6 2 15,1-3-15,2-2 0,1-1 16</inkml:trace>
  <inkml:trace contextRef="#ctx0" brushRef="#br0" timeOffset="13336.1898">9845 2110 0,'0'0'0,"0"0"0,0 0 16,0 0-16,0 0 0,25-1 16,-25 1-16,37-3 0,-14 2 0,4-1 15,5 0-15,3 1 0,1 1 16,11 1-16,2 0 0,0 2 15,2-1-15,1 2 0,-10-2 16,-8-1-16</inkml:trace>
  <inkml:trace contextRef="#ctx0" brushRef="#br0" timeOffset="13439.8455">11144 2092 0,'0'0'16,"0"0"-16,0 0 0,0 0 15,0 0-15,0 0 0,0 0 0,0 0 16,0 0-16,0 0 0</inkml:trace>
  <inkml:trace contextRef="#ctx0" brushRef="#br0" timeOffset="17433.9849">2278 3132 0,'0'0'0,"0"0"16,0 0-16,0 0 0,0 0 0,0 0 15,0 0-15,0 0 0,0 0 16,0 0-16,0 0 16,0 0-16,0 0 0,0 0 0,24 5 15,-24-5-15,0 0 0,27 13 16,-27-13-16,29 9 0,-15-4 0,4-1 15,1 1-15,0-2 16,3-1-16,1 1 16,4-2-16,0 2 0,-2 0 0,9 1 15,2 0-15,-1-1 0,1-2 0,8 3 16,0-2-16,2 1 0,0-2 16,1-1-16,-1 0 0,10-1 15,-2-1-15,0 4 16,0 0-16,-1-2 0,-3-2 0,11 0 15,0 1-15,-3 2 0,0 1 16,-2-1-16,1-1 0,0 1 0,3 1 16,6-1-16,-1 0 15,-3-1-15,-4-1 0,4 1 16,-1 1-16,7-1 0,-2-1 0,21 1 16,-5 1-16,-7-1 0,-5 1 15,-2-1-15,-3 1 0,-3 2 16,-1 0-16,5-1 0,0 1 15,1-1-15,-5-4 0,3 1 16,1-1-16,-4 1 0,0 0 16,0 2-16,1 2 0,1 3 0,0 0 15,1-4-15,-4-4 16,1 1-16,-4-3 0,4 3 16,-1 0-16,3 3 0,2 3 0,0-3 15,-1-2-15,-3-3 0,-3-2 16,3 3-16,2 1 0,-3-1 15,-1 2-15,2 0 0,-2 2 16,-2-2-16,-1-2 0,1-1 16,0-1-16,-1 5 0,3 4 0,-5 0 15,0 1-15,-1-2 0,-2-2 16,4-1-16,4 0 16,-8-3-16,-2-4 0,2 6 0,2 3 15,-2 1-15,1 1 0,2-1 16,1 1-16,-5-4 0,-4-1 15,6 3-15,4 4 0,-5-7 16,-1-4-16,0 1 0,0 2 16,2 2-16,1 3 0,-2-2 15,1-4-15,-1 1 0,0 1 0,1 1 16,2 2-16,-3-4 0,-2-2 16,2 3-16,2 0 0,0 0 15,-1 1-15,1 1 0,2 1 16,-4-1-16,1 2 0,0-2 15,-1 0-15,-2-3 0,-2-2 16,5 0-16,3 2 0,-3 2 16,-2 3-16,1-2 0,1 0 15,0-1-15,0-2 0,2 3 16,1 3-16,-3-5 0,-4-2 0,4 2 16,2 0-16,-3-1 0,-1-1 15,1 1-15,1 1 0,1 1 16,1 2-16,0-2 0,0-2 15,-2-2-15,-2 1 0,3 3 16,2 4-16,-3-4 0,-2-1 16,2-1-16,3 0 0,1 3 0,2 0 15,-3 0-15,-2-4 16,-2 1-16,-3 0 0,6 2 16,4 2-16,-1-5 0,0-3 0,-6 1 15,-2 2-15,3 2 0,1 2 16,1-6-16,0-4 0,-1 6 15,-1 5-15,3-3 0,3-1 16,-5-1-16,-3-1 0,-2 0 16,0 1-16,1-2 0,2 2 0,0 0 15,0 1-15,-1 1 0,-2-1 16,2-1-16,1-1 0,-4 2 16,-1 2-16,4 1 0,4-1 15,-3-2-15,-2-2 0,-2-3 16,1-2-16,1 7 0,0 5 15,1-1-15,-1-2 0,-2-4 16,-1-1-16,2 1 0,-1 2 16,0 2-16,-3 1 0,3-2 15,1 1-15,-1-1 0,-2 1 0,3-3 16,3-1-16,-2 0 0,-2 1 16,0 2-16,0 2 0,0-3 15,0-2-15,1 0 0,-1 2 16,-1 1-16,-3 0 0,1-1 15,0 0-15,-1 0 0,0 1 16,-3-2-16,-2 1 0,-17 1 0,3 0 16,0-1-16,2-1 15,0 1-15,1 0 0,0 1 16,0-1-16,-4 1 0,-2-1 0,-2 2 16,0 0-16,0-2 0,0 0 15,-1 2-15,-2 0 0,-4-1 16,1-2-16,-3 1 0,-1 1 15,-2 1-15,-1 0 0,-1-1 16,-1 0-16,1-1 0,-2-2 16,-1 2-16,0 1 0,-3 0 0,2-2 15,-2 2-15,3 1 16,-3-1-16,1 4 0,-1-4 16,2 0-16,-2 0 0,0 0 0,0 0 15,1-3-15,-1 3 0,3 0 16,-3 0-16,0 0 0,0 0 15,0 0-15,2-1 0,-2 1 16,0 0-16,1-3 0,-1 1 16,0 0-16,0 2 0,0-4 0,0 2 15,0-2-15,-1-1 0,0 0 16,1 0-16,0 2 16,0-2-16,0 0 0,1-2 0,0-2 15,1 1-15,1 0 0,1-1 16,0-1-16,1 0 0,0 2 15,1-2-15,-1 3 0,1-4 16,0-4-16,1 1 0,-1-1 16,0-1-16,0 0 0,-1-1 15,1 0-15,-2-1 0,0 0 0,2-6 16,-2 0-16,0 0 0,-1 0 16,0 2-16,1 0 0,-1 0 15,1 0-15,0 0 0,-1-1 16,1 1-16,1 1 0,-2 0 15,1 0-15,0 3 0,-2 0 16,-1 0-16,0 0 0,-1 0 0,-2 1 16,0 2-16,-2 1 15,1 2-15,0 1 0,-3 2 16,1-1-16,-3 1 0,-1 1 0,-1-3 16,-1-1-16,-1 4 0,0 5 15,-1-2-15,0-1 0,-3 1 16,0-1-16,-4 2 0,-2 2 15,-3-2-15,0 1 0,-4-1 16,-1-1-16,-4 1 0,-1 0 16,-10-1-16,-2-2 0,-1 2 0,1 0 15,-13 1-15,1 1 16,0-2-16,2-3 0,0 2 16,-1 4-16,-6 1 0,4 2 0,-2-2 15,-1-3-15,-7 2 0,2 3 16,3-1-16,1-1 0,3 2 15,0 2-15,-2-2 0,-1 0 16,-24-1-16,9-1 0,5 3 16,3 0-16,6 1 0,3-2 0,0-1 15,-2-1-15,2 2 0,1 2 16,2-3-16,-1-3 16,3 5-16,1 0 0,-5-1 0,-2-2 15,4 1-15,2 2 0,-1-1 16,-3-1-16,2 2 0,0-2 15,-2 1-15,-4 0 0,0 1 16,-1-1-16,0 0 0,-1-1 16,2 1-16,2 1 0,-4 1 15,-3 0-15,1-2 0,0-3 0,-4 1 16,-1 0-16,4 2 0,3 4 16,-2-3-16,-2 0 15,3 1-15,1 1 0,-1-3 0,0 0 16,-1 3-16,-2 1 0,0-3 15,0-2-15,-1 0 0,0-2 16,-1 5-16,-1 2 0,3-3 16,3-2-16,-5 1 0,-2 2 15,1 1-15,3-1 0,-4 1 16,-4 2-16,5-2 0,4-2 0,-2 4 16,-1 2-16,2-6 0,1-2 15,-3 3-15,-4 1 0,1-4 16,3-1-16,-4-4 0,0 0 15,3 7-15,3 5 0,-4-3 16,-1 1-16,1-3 0,2-1 16,-2 0-16,-1 2 0,1-2 0,3 1 15,-2 0-15,-1 0 16,3-2-16,1-1 0,2 0 0,-2 2 16,2-1-16,-1 0 0,-3 0 15,0 1-15,3 1 0,4 1 16,1-1-16,-1-1 0,2-2 15,1-1-15,0-1 0,-3 1 16,2-3-16,1-3 0,2 4 16,2 2-16,2 1 0,1 0 0,-3 2 15,-2 0-15,1-6 0,-1-6 16,2 4-16,-1 1 16,3 3-16,1 1 0,-3-3 0,0 0 15,-1 0-15,1 0 0,0 1 16,3 1-16,2 1 0,0 0 15,-2 1-15,-6-2 0,5 2 16,1 1-16,0-3 0,0-2 16,-2 2-16,-2 1 0,-3 2 15,3 4-15,0-4 0,3-2 0,-4-1 16,2-3-16,-1 6 16,-1 2-16,5-2 0,-1-1 0,-1-4 15,2-1-15,-1 0 0,-2 1 16,4 3-16,-1 0 0,-1 2 15,-4 2-15,6-4 0,3 1 16,-5 1-16,-3 3 0,3-6 16,2-1-16,0-1 0,1 1 15,1 4-15,2 3 0,0-4 16,1-1-16,-1 2 0,-3 2 0,1-3 16,-4 0-16,6-1 0,0-1 15,1 2-15,0 0 0,0 3 16,3 2-16,0-3 0,-1-1 15,3 0-15,-1 2 0,0 0 16,-1 1-16,5 0 0,2 0 16,0 2-16,-2-1 0,4-2 0,5-1 15,2-1-15,4-1 16,8 4-16,-4 0 0,-1 1 16,0 1-16,0 2 0,2 1 0,2-5 15,0-4-15,3 3 0,0 2 16,1 1-16,-2-1 0,3 2 15,0-1-15,3 0 0,0 0 16,2 5-16,4 2 0,0-5 16,-1-4-16,1 1 0,0 2 0,2 1 15,-2 1-15,0 0 0,0 2 16,2 1-16,2 0 0,1-1 16,-4 1-16,4 1 0,1 0 15,0 0-15,-2 2 0,2 0 16,2 0-16,-2 0 0,0 2 15,0 2-15,0 1 0,-2 1 16,1-2-16,-1 0 0,2-1 16,-2 1-16,2-1 0,-2 3 15,1 1-15,1-1 0,-2-2 0,1 1 16,1 0-16,-3-2 0,-2-1 16,2 2-16,2 0 0,-2 0 15,2-1-15,-1 0 0,1-1 16,-2-2-16,1 1 0,0-1 15,2 1-15,0-2 0,0 2 0,2-3 16,1 0-16,2-1 16,0 0-16,3-1 0,-2-3 15,1 1-15,3 0 0,0-2 0,4 0 16,0-3-16,4-1 0,1 0 16,3 1-16,0-3 0,1-2 15,1 1-15,5 0 0,-1 0 16,1-1-16,9 2 0,0 0 15,-4 0-15,2-1 0,-4 1 16,0 0-16,-2 1 0,1 2 16,-4-2-16,0-1 0,-3 1 0,-2 0 15,-1 1-15,1 0 16,-5 1-16,1-1 0,-3 0 16,0-1-16,-1 1 0,-1 1 0,-3-2 15,-1-1-15,-4 0 0,-1 0 16,0 0-16</inkml:trace>
  <inkml:trace contextRef="#ctx0" brushRef="#br0" timeOffset="23717.5684">15538 3132 0,'0'0'0,"0"0"16,0 0-16,0 0 0,22-1 0,-22 1 15,23 0-15,-23 0 0,30 1 16,-15-1-16,2-2 0,2 2 15,1 2-15,3 0 0,1 0 16,8-1-16,0-1 0,1 1 16,2 1-16,1-1 0,-1 0 0,10-1 15,1-1-15,0 0 16,-1 0-16,1 0 0,0 1 16,7 2-16,-2 2 0,-3-4 0,1-2 15,0 2-15,0-1 0,11-2 16,-1 0-16,-4 4 0,-3 5 15,2-1-15,1-2 0,1-3 0,2-2 16,8 2-16,-1 0 16,-2 4-16,0-1 0,-2-1 15,0-2-15,0 1 0,-2 0 0,28 2 16,-5-1-16,-7 0 0,-6 2 16,1-6-16,-2-3 0,-2 2 15,-2 5-15,1 0 0,1 2 16,2-1-16,0 0 0,1 0 15,3 2-15,-3-3 0,-2 0 16,1 0-16,2 2 0,-2-2 16,-1-1-16,2 1 0,1 0 15,-3-1-15,-2-1 0,4-1 16,1 0-16,0 1 0,-3 4 0,4-3 16,1 0-16,0-5 0,0-2 15,3 4-15,2 3 0,-3 0 16,-3-1-16,3-2 0,1-3 15,-4 4-15,-2 0 0,3-2 16,1-1-16,-4-1 0,-1-3 0,3 7 16,2 4-16,-2-4 15,1-2-15,0-3 0,-1-1 0,0 5 16,-2 3-16,2 3 0,-1 2 16,-1-3-16,-2-2 0,0-7 15,-1-3-15,3 8 0,-1 4 16,2-4-16,0-3 0,-4 4 15,-2 2-15,4 3 0,1 0 16,-4-9-16,-3-4 0,2 0 16,2 3-16,0 5 0,-1 4 0,1-1 15,1 3-15,-3-5 16,-3-1-16,3-5 0,2-5 0,-1 5 16,-1 3-16,1 2 0,1 3 15,-4-1-15,-2-1 0,0-2 16,2-1-16,-5-1 0,-2-2 15,3 6-15,1 5 0,0-8 16,-2-8-16,0 2 0,1-2 16,-2 6-16,-2 4 0,3 2 15,2 0-15,-4-3 0,-2-3 0,3 4 16,2 3-16,-1-2 0,-1-2 16,-2-1-16,-2 0 0,-1 0 15,0-2-15,2 4 0,0 0 16,0 0-16,0-2 0,1 0 15,1 0-15,0 2 0,0 1 0,0 2 16,2 0-16,-4-4 0,-4-3 16,3 2-16,2 1 15,-2 1-15,0 1 0,-1-2 0,0-3 16,-6 0-16,-4-1 0,0 2 16,0 1-16,-6 0 0,-3 4 15,-6 0-15,-2-1 0,-8 3 16,-4 0-16,-12 3 0,-2 1 15,1-2-15,0-1 0,0-3 0</inkml:trace>
  <inkml:trace contextRef="#ctx0" brushRef="#br0" timeOffset="24517.5938">17057 2921 0,'0'0'0,"0"0"0,0 0 16,0 0-16,-24 22 0,24-22 0,-33 32 15,12-12-15,-1 2 0,-12 18 16,-6 8-16,-1 3 0,0 3 16,-11 23-16,-11 20 0,-5 7 15,8-8-15,-4 8 0,5-3 16,-7 14-16,14-26 0,9-11 15,6-7-15,7-17 0,7-9 0,-2-2 16,-3-2-16,8-5 0,5-2 16,-1 2-16,1 0 0,2-11 15,2-8-15,3-6 0,3-3 16,1-1-16</inkml:trace>
  <inkml:trace contextRef="#ctx0" brushRef="#br0" timeOffset="24734.3368">16370 4403 0,'0'0'0,"0"0"16,0 0-16,0 0 0,0 0 16,-15 29-16,2-12 0,-3 1 15,-1 0-15,-6 7 0,-6 6 16,-6 6-16,2 0 0,-8 7 15,0-2-15,5-6 0,4-5 0,1 3 16,6-5-16,7-7 0,3-4 16,4-5-16</inkml:trace>
  <inkml:trace contextRef="#ctx0" brushRef="#br0" timeOffset="24900.7619">16244 4684 0,'0'0'15,"0"0"-15,-3 23 0,3-23 16,-5 35-16,1-11 0,-2 3 0,0 7 16,1 0-16,1-2 0,-1 2 15,1-1-15,0-3 0,2-6 16,0-4-16,1-5 0</inkml:trace>
  <inkml:trace contextRef="#ctx0" brushRef="#br0" timeOffset="25050.876">16236 4867 0,'0'0'16,"0"0"-16,0 0 0,8-19 0,-3 10 15,4 1-15,3-1 0,2 0 16,3-1-16,8-5 0,3 1 16,3-1-16,2 1 0,2-1 15,1 1-15,7-6 0,-2 2 16,-3 1-16,-3 0 0,0-1 16,-6 3-16,-14 0 0,-9 2 0,-3 4 15,1 1-15,-2 1 0</inkml:trace>
  <inkml:trace contextRef="#ctx0" brushRef="#br0" timeOffset="25283.9777">16497 4525 0,'0'0'0,"0"0"0,1 23 0,0-3 15,1 4-15,0 14 0,1 4 16,1 4-16,2 1 0,5 8 15,2-2-15,5 1 0,-1-10 0,3-8 16,1-6-16,-3-7 0,-3-6 16,1-6-16,-1-8 15,4-5-15,1-4 0,-3-11 0,0-6 16,-4-9-16,-3-5 0,-2 6 16,-2 8-16,-1 5 0</inkml:trace>
  <inkml:trace contextRef="#ctx0" brushRef="#br0" timeOffset="25434.5034">16763 4324 0,'0'0'0,"0"0"0,0 0 15,0 0-15,0 0 0,16 24 16,-16-24-16,16 24 0,-16-24 16,13 33-16,-6-13 0,-1-2 15,0-2-15,-2-3 0</inkml:trace>
  <inkml:trace contextRef="#ctx0" brushRef="#br0" timeOffset="25600.4256">17190 4464 0,'0'0'0,"0"0"0,0 0 0,25-6 16,-25 6-16,34-7 0,-13 2 15,1-1-15,2 0 0,1 2 16,-1 1-16,3-4 15,-1 0-15,-3 4 0,-1 4 16,-6-2-16,-3 0 0,-3-1 0,-2 2 16,-1-1-16</inkml:trace>
  <inkml:trace contextRef="#ctx0" brushRef="#br0" timeOffset="25784.3534">17074 4666 0,'0'0'16,"0"0"-16,0 0 0,0 0 15,35-9-15,-15 3 0,5-2 16,3-1-16,0-1 0,3-1 16,2 1-16,7-4 0,-2 2 0,-2 0 15,-1 1-15,3-1 16,-6 2-16,-6 2 0,-5 2 16,-3 1-16</inkml:trace>
  <inkml:trace contextRef="#ctx0" brushRef="#br0" timeOffset="25983.6729">17339 4282 0,'0'0'0,"0"0"0,0 0 16,0 0-16,2 32 0,-2-32 15,-2 35-15,0-12 0,0 3 0,-1 3 16,-1 2-16,1 9 0,1-3 15,0-2-15,0-1 16,-3 0-16,0-5 0,0-6 16,2-4-16,0-4 0</inkml:trace>
  <inkml:trace contextRef="#ctx0" brushRef="#br0" timeOffset="26150.4357">17054 4841 0,'0'0'15,"0"0"-15,0 0 0,0 0 16,0 0-16,0 0 0,0 0 15,35-17-15,-35 17 0,42-14 16,-14 4-16,1-1 0,3-1 0,10-4 16,2 0-16,1 1 0,-1 1 15,5-2-15,-4 2 0,-6 3 16,-5 3-16,-6 1 0,-6 0 16,-3 3-16</inkml:trace>
  <inkml:trace contextRef="#ctx0" brushRef="#br0" timeOffset="26367.1495">17438 4708 0,'0'0'0,"0"0"15,0 0-15,0 0 0,0 0 16,-28 16-16,28-16 0,-26 24 16,10-9-16,-4 4 0,-3 5 15,-1 2-15,-1 1 0,-10 8 16,-1 3-16,-4 4 0,4-5 0,3-2 15,2-3-15,0 2 16,6-6-16,6-5 0,5-6 16,4-5-16,2-3 0,1-1 15</inkml:trace>
  <inkml:trace contextRef="#ctx0" brushRef="#br0" timeOffset="26917.8108">17289 4852 0,'0'0'0,"0"0"15,0 0-15,0 0 0,0 0 16,0 0-16,-4 26 0,4-26 16,-9 30-16,3-10 0,-1 2 15,1 1-15,-1-1 0,3 0 16,0 0-16,2 2 0,1-2 0,3-5 16,4-2-16,4-5 0,2-5 15,4-3-15,4-5 0,5-3 16,2-3-16,3-3 0,2-2 15,8-5-15,-2-3 0,-3 1 16,-3 1-16,-3 0 0,-2 0 16,0-2-16,-3 0 0,-6 5 15,-4 2-15,-6 1 0,-6-1 0,-3 5 16,-3 1-16,-4 1 0,-2 3 16,-3 1-16,-1 3 0,-5 2 15,-3 2-15,1 1 0,0 3 16,0 2-16,1 4 0,2 1 15,3 0-15,2 1 0,1 0 16,4-1-16,3-1 0,4-2 16,5-1-16,1 0 0,3 0 0,4-1 15,5-3-15,0-1 0,3-3 16,7 2-16,0 0 16,2 0-16,1-2 0,-2-1 0,1 0 15,-3 0-15,1 2 0,-2-2 16,0-1-16,-2 1 0,-5-1 15,0-1-15,-3-2 0,-3 2 16,-3 0-16,-2 0 0,-2 1 16,-1 0-16,-1 0 0,-3 0 15,0 0-15,-2 0 0,-4 1 0,0-1 16,-3-1-16,0 0 0,1 0 16,3 0-16,0-1 0,1 1 15</inkml:trace>
  <inkml:trace contextRef="#ctx0" brushRef="#br0" timeOffset="31184.2639">18772 4652 0,'0'0'15,"0"0"-15,0 0 0,-3 25 0,3-25 16,-4 35-16,2-10 0,0 1 16,-1-2-16,0 5 0,0 0 15,1-4-15,-1-5 0,1 1 16,1-3-16,0-8 0,0-3 16,1-7-16,-2-5 0,2-1 15,1-1-15,0-3 0,1-2 16,0-4-16,2-3 0,0-6 15,3-1-15,1-6 0,1 4 0,6 2 16,3 0-16,2 4 0,2 3 16,1 1-16,2 1 0,0 3 15,2 5-15,2-1 0,1 4 16,-1 1-16,-2 3 0,6 4 16,-1 3-16,-6-2 15,-7 0-15,-3 0 0</inkml:trace>
  <inkml:trace contextRef="#ctx0" brushRef="#br0" timeOffset="31518.1459">19035 4851 0,'0'0'0,"0"0"16,0 0-16,0 0 0,34 5 0,-34-5 15,38 1-15,-16-2 0,1 0 16,2-2-16,3-1 0,-1-2 15,2-2-15,5-4 0,-2-3 16,-4 1-16,-3-2 0,-1-3 16,-5 0-16,-7 0 0,-5 1 0,-6 0 15,-5 0-15,-6 4 0,-6 3 16,-6 3-16,-4 2 16,-3 5-16,-2 5 0,0 5 15,0 4-15,4 5 0,3 2 0,-1 7 16,4-1-16,7 1 0,5 2 15,6 0-15,4 3 0,8-4 16,6-3-16,11-6 0,6-4 16,7-5-16,8-5 0,2-4 15,3-5-15,-6 2 0,-10 0 0,-10-1 16</inkml:trace>
  <inkml:trace contextRef="#ctx0" brushRef="#br0" timeOffset="31750.9756">19883 4548 0,'0'0'15,"0"0"-15,0 0 0,-11 23 0,11-23 16,-18 39-16,6-11 0,0 5 16,1 4-16,-5 15 0,2 4 15,-1 9-15,1-3 0,-1 6 16,2-4-16,2-12 0,1-10 15,-1-4-15,1-10 0,1-11 16,1-5-16,1-5 0,-2-5 16,2 0-16,2-1 0,1 0 0</inkml:trace>
  <inkml:trace contextRef="#ctx0" brushRef="#br0" timeOffset="31984.286">19788 4613 0,'0'0'0,"12"-3"0,8-3 16,4 2-16,5 2 0,8 2 16,1 1-16,5 5 0,-3 2 0,-5 6 15,-4 3-15,-4 2 16,-7 0-16,-9 0 0,-6 1 0,-9-1 16,-5 0-16,-4-1 0,-6 2 15,-10 1-15,-7-1 0,-2-2 16,-4-2-16,1-3 0,1-2 15,7-6-15,7-4 0,6-5 16,6-5-16,3 1 0,2 4 16,1-1-16</inkml:trace>
  <inkml:trace contextRef="#ctx0" brushRef="#br0" timeOffset="32283.9305">20367 4541 0,'0'0'0,"0"0"15,0 0-15,-7 30 0,3-10 16,-5 3-16,-3 5 0,-2 8 16,-1 0-16,3-2 0,1-4 15,-1 5-15,1-5 0,3-6 16,3-6-16,0-7 0,1-6 0,2-8 16,1-5-16,1-3 0,1-3 15,1-6-15,2-4 0,4-8 16,2 0-16,4-1 0,4-1 15,0 4-15,0 4 0,3-1 16,-1 6-16,0 6 0,1 5 0,1 3 16,1 2-16,-1 6 15,-1 3-15,-6 2 0,-1 4 16,-2 3-16,-2 3 0,-3-2 0,0-3 16,-1-2-16</inkml:trace>
  <inkml:trace contextRef="#ctx0" brushRef="#br0" timeOffset="32600.405">20435 4764 0,'0'0'0,"0"0"0,0 0 15,0 0-15,32 2 0,-32-2 16,37 2-16,-14-1 0,3 0 0,3-3 16,1 0-16,7-3 0,1 2 15,-4-5-15,-2-1 0,-5-1 16,-2 0-16,0-4 0,-4-2 15,-7 0-15,-5 1 0,-6 0 16,-4 0-16,-5 3 0,-5 1 16,-9 2-16,-3 4 0,-3 3 15,-1 2-15,-3 5 0,-2 5 16,2 4-16,3 0 0,1 4 0,2 4 16,1 6-16,4 1 0,8-1 15,6-2-15,7-4 0,5-1 16,10-4-16,7-1 0,5-5 15,5-3-15,9-7 0,8-4 16,-12 0-16,-8 1 0,-6 0 16</inkml:trace>
  <inkml:trace contextRef="#ctx0" brushRef="#br0" timeOffset="32885.2218">21475 4477 0,'0'0'0,"0"0"16,0 0-16,-42 4 15,18 0-15,-7 4 0,-6 2 0,-10 6 16,0 0-16,-10 5 0,4 0 16,9 1-16,7 1 0,3 1 15,8-1-15,12-3 0,9-3 0,9-3 16,8-3-16,3 0 0,3-1 16,3-2-16,2-2 0,-1 2 15,-1-2-15,-4 2 0,-4 0 16,-6-2-16,-3-1 0,-5 4 15,-5 1-15,-5-1 0,-5 0 16,-4 2-16,-2 0 0,-2 1 16,-1-2-16,3 0 0,3-2 15,3-2-15,3 0 0,3-2 16</inkml:trace>
  <inkml:trace contextRef="#ctx0" brushRef="#br0" timeOffset="33201.0235">21260 4778 0,'0'0'0,"9"0"16,4-1-16,2-1 0,3 0 15,3-2-15,2 1 0,8 1 16,0-1-16,1 0 0,2-2 16,5-2-16,-4-1 0,-4-1 15,-4-1-15,-2-2 0,-3-2 0,-6 0 16,-3-3-16,-4 0 0,-2-1 16,-6 2-16,-4-1 0,-4 4 15,-3 0-15,-5 4 0,-6 0 16,-3 5-16,0 2 0,-4 5 15,-4 3-15,1 4 0,2 3 16,1 4-16,3 2 0,0 8 16,4 2-16,6 0 0,7 2 15,7-3-15,5-4 0,8-4 16,7-2-16,5-4 0,6-3 0,6-5 16,7-5-16,1-2 0,0-3 15,2-3-15,1-1 16,-5 0-16,-10 2 0,-9 3 0</inkml:trace>
  <inkml:trace contextRef="#ctx0" brushRef="#br0" timeOffset="33551.1194">22033 4527 0,'0'0'0,"0"0"16,0 0-16,-14 20 0,14-20 0,-21 29 15,7-9-15,0 2 0,-1 4 16,-1 5-16,1 2 0,0-6 15,3-3-15,2-5 0,1-2 16,3-4-16,0-3 0,3-3 16,2-4-16,1-3 0,2-5 0,4-5 15,1-7-15,4-2 16,4-5-16,1-1 0,3-4 0,4-2 16,0 2-16,3 5 0,1 3 15,-2 3-15,-1 2 0,-1 4 16,-2 5-16,-6 3 0,-2 3 15,-2 4-15,-2 6 0,-3 6 16,-4 4-16,-3 4 0,-2 5 16,-3 2-16,-2 2 0,-2-3 15,-1 1-15,0 0 0,1-6 0,5-5 16,4-3-16,3-8 0,2-6 16,-1-1-16,-1 0 0,0 0 15</inkml:trace>
  <inkml:trace contextRef="#ctx0" brushRef="#br0" timeOffset="33784.2537">22627 4356 0,'0'0'0,"0"0"16,-18 17-16,5-1 0,-2 5 15,-10 11-15,-2 6 0,0 2 16,3 0-16,-1 9 0,5-5 15,4 1-15,9-9 0,7-10 16,6-5-16,8-7 0,3-5 0,2-4 16,1-4-16,2-4 15,1-2-15,-1-5 0,-1-4 16,-2 0-16,-3-2 0,-3 4 0,-3 2 16,-2 3-16</inkml:trace>
  <inkml:trace contextRef="#ctx0" brushRef="#br0" timeOffset="33934.5297">22334 4643 0,'0'0'16,"0"0"-16,0 0 0,0 0 16,0 0-16,0 0 0,0 0 15,0 0-15,35-9 0,-12 5 16,5-2-16,1 0 0,4 1 0,5 1 16,3-2-16,8-3 0,-1-1 15,0 1-15,-9 1 0,-7 1 16</inkml:trace>
  <inkml:trace contextRef="#ctx0" brushRef="#br0" timeOffset="34101.1875">22996 4526 0,'0'0'16,"0"0"-16,0 0 0,0 0 16,-12 29-16,12-29 0,-21 37 0,7-15 15,-2 3-15,2 0 16,1 0-16,-3 2 0,3-5 0,2-2 15,1-3-15,1-4 0,2-5 16,0 0-16,2-3 0,0 1 0</inkml:trace>
  <inkml:trace contextRef="#ctx0" brushRef="#br0" timeOffset="34239.432">23122 4317 0,'0'0'0,"0"0"0,0 0 0,23-1 16,-23 1-16,28 5 0,-13 1 16,-2-1-16,-1 0 0,-2 0 15</inkml:trace>
  <inkml:trace contextRef="#ctx0" brushRef="#br0" timeOffset="34567.1619">23148 4594 0,'0'0'0,"0"0"15,-12 17-15,2-5 0,-1 4 16,-1 0-16,-1 3 0,-4 3 16,2-1-16,3-3 0,1-4 15,3-2-15,1-3 0,2-3 16,2-5-16,3-3 0,2-3 0,3-5 16,4-4-16,3-3 0,4-3 15,1-3-15,3 0 16,2 0-16,4 1 0,5-2 0,-1 2 15,-2 4-15,-2 3 0,-1 5 16,-2 2-16,-3 6 0,-4 2 16,-3 5-16,-3 1 0,-4 5 15,-4 3-15,-3 3 0,-5 4 16,0 0-16,-3 1 0,1 2 0,1-1 16,2 0-16,2-4 0,3-1 15,2-3-15,7-5 0,5-3 16,-2-1-16,-2-1 0,-2-2 15</inkml:trace>
  <inkml:trace contextRef="#ctx0" brushRef="#br0" timeOffset="35000.6346">23825 4453 0,'0'0'0,"0"0"0,0 0 15,-31 9-15,10-2 0,-3 4 16,-3 4-16,-2 0 0,-1 4 15,-7 7-15,1 2 0,0 2 16,6-4-16,9-2 0,7-2 16,6-4-16,7-3 0,9-7 15,6-4-15,7-4 0,5-5 0,1-2 16,2-3-16,-1-3 16,1-2-16,2-5 0,-2-4 0,-4 2 15,-2 0-15,-3 3 16,-3 2-16,-5 6 0,-2 3 0,-4 2 15,-1 3-15,-5 3 0,0 6 16,-5 3-16,-1 7 0,-2 5 16,-2 3-16,-4 8 0,-5 7 15,-2 3-15,-1 0 0,-1 8 16,3-2-16,2-3 0,3-4 0,-3 2 16,2-6-16,1-7 0,3-6 15,1-7-15,0-4 0,1-4 16,-1-3-16,-2-3 0,-2-1 15,-1-2-15,1-2 0,-4-7 16,-1-7-16,5-1 0,0-3 16,4 3-16,2 4 0,2 3 0</inkml:trace>
  <inkml:trace contextRef="#ctx0" brushRef="#br0" timeOffset="35267.8915">24778 4417 0,'0'0'0,"0"0"16,0 0-16,-29 21 0,29-21 0,-42 25 15,8-6-15,-10 8 16,0 1-16,-13 10 0,-4 1 15,6-3-15,4-5 0,-3 4 16,0-2-16,9-5 0,7-6 0,5-7 16,2-5-16,7-2 0,4-2 0,6-1 15,3-2-15,3 0 16</inkml:trace>
  <inkml:trace contextRef="#ctx0" brushRef="#br0" timeOffset="35484.1016">24402 4472 0,'0'0'0,"0"0"0,0 0 0,22 20 15,-22-20-15,27 26 0,-6-7 16,-1 1-16,-1 1 0,9 11 16,1 1-16,6 5 0,-4-5 0,1 0 15,2 0-15,1-2 16,-3-3-16,0-2 0,0-1 15,-6-3-15,-4-4 0,-4-2 0,-4-1 16,-3-2-16,-2-5 0,-2 0 16</inkml:trace>
  <inkml:trace contextRef="#ctx0" brushRef="#br0" timeOffset="42728.1954">25631 3928 0,'0'0'0,"0"0"16,0 0-16,0 0 0,0 0 0,-7-18 15,7 18-15,0 0 16,0 0-16,-19-16 0,19 16 15,0 0-15,-32 2 0,16 5 16,-1 2-16,-1 2 0,0 1 0,-2 3 16,-2 2-16,-3 7 0,2 3 0,4 2 15,4 4-15,0 3 16,4-2-16,9-3 0,5-5 16,4-5-16,3-8 0,8-5 15,6-4-15,3-4 0,4-3 0,5-8 16,2-6-16,4-4 15,-4 1-15,-4-6 0,-3-2 16,-5 0-16,-3 0 0,-3-6 0,-7-1 16,-6 5-16,-5 4 0,-7 4 15,-6 3-15,-4 7 0,-2 2 0,-9 4 16,-6 2-16,-1 6 16,0 4-16,-2 2 0,-1 2 15,5 1-15,4 0 0,2 5 16,4-1-16,7-1 0,5-1 0,10 0 15,8 1-15,8-3 0,9-4 16,-7-1-16,-3-1 0,-4-2 16</inkml:trace>
  <inkml:trace contextRef="#ctx0" brushRef="#br0" timeOffset="43068.5241">26108 3905 0,'0'0'0,"0"0"15,0 0-15,-12 26 0,6-12 0,-5 4 16,-4 4-16,-2 9 0,-1-1 16,2-1-16,-1 0 0,0 0 15,4-5-15,2-4 0,2-6 16,4-4-16,2-4 0,4-8 16,3-8-16,2-1 0,1-3 0,4-4 15,3-3-15,2-8 16,2 0-16,3-1 0,3 4 15,0 0-15,-1 2 0,3 1 16,-3 7-16,-3 5 0,-4 6 0,1 5 16,0 6-16,-6 1 0,-2 3 0,-3 6 15,-3 3-15,-2 3 16,-1 3-16,-2 1 0,-1 5 16,2-2-16,1-1 0,3 0 15,4-4-15,2-5 0,4-3 16,-4-4-16,-1-2 0,-2-2 15</inkml:trace>
  <inkml:trace contextRef="#ctx0" brushRef="#br0" timeOffset="43717.9914">26890 3748 0,'0'0'15,"0"0"-15,0 0 0,0 0 0,-12 23 16,12-23-16,-19 42 15,7-17-15,-2 2 0,-1 4 16,1 4-16,-5 6 0,2-3 0,-3 5 16,2-4-16,3-8 0,1-5 0,0-8 15,1-6-15,1-4 16,1-4-16,3-6 0,4-6 16,3-5-16,3-2 0,3-6 15,4-5-15,1 2 0,2 0 16,4 1-16,1 2 0,2 3 15,2 4-15,4 1 0,2 5 16,-6 3-16,-1 4 0,4 3 16,-1 4-16,-3 1 0,0 0 0,-5 4 15,-3 2-15,-3 0 0,-2 0 0,-6 1 16,-4 3-16,-5-2 16,-4-2-16,-7 1 0,-4 1 15,-4-3-15,-1 0 0,-2-1 16,-1 1-16,-2-1 0,3-3 0,7-2 15,5-3-15,5 1 16,3 0-16,7-1 0,4-1 0,6 2 16,5 0-16,9-4 0,8-2 15,3-4-15,3-1 0,5 0 16,7-2-16,7-3 0,-1 0 0,0-3 16,-2-3-16,2 1 15,-6 2-15,-8-2 0,-3-2 16,-10 1-16,-6 1 0,-8 3 15,-5 0-15,-7 2 0,-6 3 0,-7 0 16,-8 0-16,-2 4 0,-1 2 16,-5 4-16,-3 3 0,2 2 15,1 2-15,2 8 0,0 5 16,3 1-16,2 2 0,7 3 16,6 1-16,2-2 0,4 0 15,6-5-15,7-1 0,3-3 16,3-4-16,9-4 0,7-5 15,1-3-15,1-4 0,-7 1 0,-6 1 16,-5 0-16</inkml:trace>
  <inkml:trace contextRef="#ctx0" brushRef="#br0" timeOffset="44084.1418">27645 3808 0,'0'0'16,"-6"10"-16,-5 4 0,0 3 0,0 2 16,-7 15-16,-5 13 0,1-3 15,1 0-15,-1 1 0,2-6 16,5-7-16,1-8 0,3-5 16,4-5-16,1-7 0,3-2 0,5-8 15,5-6-15,-1-1 16,3-3-16,4-8 0,4-7 15,1 0-15,2 0 0,9-4 16,4 2-16,-5 5 0,-4 7 0,2-3 16,-1 4-16,-8 6 0,0 4 15,-1 7-15,2 4 16,-5 3-16,-2 0 0,-4 9 0,-3 7 16,-4-1-16,-3-1 0,-5 8 15,-4 7-15,2-4 0,1-1 0,2-1 16,1 0-16,4-7 15,2-3-15,0-5 0,0-3 0,0-3 16</inkml:trace>
  <inkml:trace contextRef="#ctx0" brushRef="#br0" timeOffset="44452.294">28328 3939 0,'0'0'0,"0"0"16,0 0-16,0 0 0,0 0 0,-28 6 15,28-6-15,-40 11 0,17 0 16,-3 2-16,-3 5 16,1 1-16,0 0 0,-5 8 0,3-1 15,3 5-15,7-3 0,9-5 16,6-5-16,8-4 0,4-4 16,11-7-16,7-7 0,2-2 0,1-1 15,4-5-15,4-5 16,1-3-16,-4 2 0,-3-6 15,-3-4-15,-4 3 0,-6 1 16,-5 5-16,-4 3 0,-1 4 16,-3 2-16,-6 6 0,-5 4 0,0 4 15,-1 3-15,-2 5 0,-2 5 16,2 2-16,1 1 0,3 4 16,3 0-16,3 0 0,3 1 15,6 1-15,5-6 0,1-9 16,3-3-16,-4-2 0,-2-2 15,-2 0-15</inkml:trace>
  <inkml:trace contextRef="#ctx0" brushRef="#br0" timeOffset="44684.5617">28816 3737 0,'0'0'16,"0"0"-16,0 0 0,0 0 0,-25 25 15,10-8-15,-2 7 16,-2 3-16,-1 3 0,-6 14 0,-1 1 16,3-2-16,3 0 0,2 0 15,7-6-15,5-2 0,5-7 16,11-8-16,8-9 0,4-6 16,2-3-16,8-13 0,4-7 15,-7 3-15,-6 3 0,-5 2 16</inkml:trace>
  <inkml:trace contextRef="#ctx0" brushRef="#br0" timeOffset="44902.9319">29286 3732 0,'0'0'0,"0"0"16,0 0-16,-28 14 0,28-14 0,-33 25 16,12-1-16,-6 6 15,0 1-15,2 7 0,-1 6 16,0 6-16,3-4 0,2 1 15,5-7-15,3-7 0,2-5 0,2-7 16,2-5-16,0-4 0,2-1 16,-6-2-16,-5-2 15,2-3-15,-3 0 0,-2-3 0,0-4 16,-2 1-16,0-1 0,3 1 16,4 0-16,3 0 0</inkml:trace>
  <inkml:trace contextRef="#ctx0" brushRef="#br0" timeOffset="45002.4319">28789 4053 0,'0'0'0,"0"0"0,0 0 15,24-12-15,-24 12 0,40-13 0,-11 4 16,3 2-16,2 2 0,15-2 16,4 2-16,9 1 0,-3 4 15,-3-1-15,-12 1 0,-9-1 16</inkml:trace>
  <inkml:trace contextRef="#ctx0" brushRef="#br0" timeOffset="45367.7985">29962 3970 0,'0'0'0,"0"0"15,0 0-15,0 0 0,-15 23 16,15-23-16,-23 27 0,9-10 16,-1 1-16,2 1 0,2 1 15,2 0-15,3-1 0,4 2 16,5-4-16,6-6 0,4-4 15,6-4-15,5-3 0,1-2 0,3-3 16,4-5-16,-1-3 16,-4-3-16,-3 0 0,-3-2 0,-3-1 15,-5 0-15,-3-3 0,-5 2 16,-5 2-16,-4 0 0,-2 3 16,-5 2-16,-5 4 0,-5 1 15,-5 3-15,-4 5 0,-3 3 16,3 0-16,4 0 0,3 3 15,6 1-15,9 2 0,6 1 0,13-4 16,11-1-16,7-3 0,5-2 16,-6 0-16,-6 0 0,-4 0 15</inkml:trace>
  <inkml:trace contextRef="#ctx0" brushRef="#br0" timeOffset="45585.7475">30637 3749 0,'0'0'0,"0"0"0,0 0 15,0 0-15,-21 18 0,21-18 0,-25 26 16,10-7-16,-2 1 0,1 5 16,-1 4-16,-3 8 0,1 1 15,-3 7-15,1-2 0,4-4 16,2-6-16,2-4 0,0-2 16,1-8-16,0-4 0,-5-1 15,-3-1-15,-1-3 0,-1-2 16,-4-1-16,-5-1 0,4-6 0,1-5 15,5 1-15,5 1 0,2-1 16</inkml:trace>
  <inkml:trace contextRef="#ctx0" brushRef="#br0" timeOffset="45685.1918">30180 4019 0,'0'0'0,"0"0"15,30-13-15,-7 4 0,4 2 16,17-2-16,8 3 0,8-2 0,-3 2 16,10-1-16,0 3 15,-16-1-15,-10 3 0,-9-1 16</inkml:trace>
  <inkml:trace contextRef="#ctx0" brushRef="#br0" timeOffset="46184.4829">25707 4503 0,'0'0'15,"0"0"-15,0 0 0,-24 15 0,24-15 16,-30 25-16,7-3 0,-2 5 15,-3 4-15,-10 14 0,-3 4 0,-2 7 16,5-5-16,3 3 0,7-5 16,9-11-16,5-6 0,9-5 15,7-8-15,8-12 0,6-4 16,8-10-16,3-6 0,3 1 16,2 0-16,-1-2 0,-1-3 15,-3-1-15,-2-1 0,-5 3 16,-4 5-16,-4 2 0</inkml:trace>
  <inkml:trace contextRef="#ctx0" brushRef="#br0" timeOffset="46351.0629">25177 4875 0,'0'0'0,"0"0"0,0 0 0,33-16 15,-33 16-15,44-13 0,-13 5 16,3 0-16,2 0 0,14-1 15,3 0-15,8-3 0,-5-3 0,-10 3 16,-8 3-16,-9 1 0</inkml:trace>
  <inkml:trace contextRef="#ctx0" brushRef="#br0" timeOffset="46918.3837">26086 4456 0,'0'0'0,"0"0"0,0 0 16,-13 25-16,13-25 0,-24 30 0,3-7 15,-1 2-15,-1 2 0,-11 15 16,-4 5-16,-6 8 0,1-4 16,-1 4-16,5-6 0,5-4 15,9-11-15,6-9 0,5-9 16,4-6-16,3-7 0,7-7 15,4-6-15,4-5 0,6 0 0,3-9 16,4-4-16,2 0 0,2 1 16,3-4-16,3-1 15,-4 8-15,-5 7 0,0 2 0,-4 5 16,-3 4-16,-4 5 0,-6 8 16,-3 7-16,-2 2 0,-1 4 15,-3 5-15,-4 3 0,2-1 16,0 1-16,3 0 0,3 0 15,2-5-15,4-5 0,9-5 0,8-4 16,2-7-16,3-4 0,8-9 16,10-5-16,-7 2 0,-2-2 15,6-8-15,0-5 16,-9 5-16,-8 6 0,-4-6 0,-4-2 16,-7 0-16,-4 0 0,-11 4 15,-6 3-15,-4 6 0,-2 6 0,-8 5 16,-4 6-16,1 2 0,-1 4 15,-8 10-15,-1 8 16,5-2-16,4-1 0,7 1 0,6 1 16,9-2-16,8-1 0,15-2 15,12-3-15,5-4 0,5-5 0,17-9 16,13-6-16,-17 2 16,-13 1-16,-10 0 0</inkml:trace>
  <inkml:trace contextRef="#ctx0" brushRef="#br0" timeOffset="47185.0474">26958 4652 0,'0'0'0,"0"0"0,-24 7 16,8 0-16,-4 0 0,-7 5 0,1 1 16,3 0-16,2 1 0,1 3 15,5 0-15,5 0 0,4 0 0,8-3 16,7 0-16,4-3 15,4 0-15,1-1 0,0 0 16,0-1-16,-2-3 0,-3 0 0,-5 0 16,-4 0-16,-4 1 0,-6 1 15,-3 2-15,-4 0 0,-4 1 16,-4 3-16,-3 1 0,-4 1 16,-1-3-16,4-2 0,3-4 15,7-4-15,8-5 0,0 0 16,3 1-16,-1 0 0</inkml:trace>
  <inkml:trace contextRef="#ctx0" brushRef="#br0" timeOffset="47421.8724">27463 4444 0,'0'0'0,"0"0"0,0 0 0,-23 25 15,9-9-15,-5 6 0,-5 2 16,0 5-16,1 3 0,-7 11 15,0 3-15,-1 7 0,5-6 0,4 2 16,8-8-16,8-10 0,5-9 16,5-5-16,5-5 0,4-4 15,4-4 1,1-5-16,7-2 0,-5-3 0,-4-3 16,-2-3-16,-3-1 0,-3 5 0,-2 1 15,-1 1-15</inkml:trace>
  <inkml:trace contextRef="#ctx0" brushRef="#br0" timeOffset="47567.6535">27054 4763 0,'0'0'0,"0"0"0,0 0 16,0 0-16,39-7 0,-18 3 16,3 1-16,3 2 0,1 0 0,3 0 15,2-2-15,9 2 0,0 1 16,-7 0-16,-5 0 0,-5 0 15</inkml:trace>
  <inkml:trace contextRef="#ctx0" brushRef="#br0" timeOffset="48334.9717">27676 4621 0,'0'0'0,"0"0"0,0 0 16,0 0-16,-20 27 0,20-27 15,-22 32-15,10-12 0,-1 1 0,1 1 16,1 1-16,-1 4 0,3-3 16,2-3-16,3-3 0,3-3 15,3-3-15,7-5 0,5-3 16,4-4-16,2-3 0,2-3 16,2-4-16,0-2 0,0-2 0,3-7 15,-3 0-15,-2 1 0,-3-1 16,-3 2-16,-1 0 0,-4 1 15,-2 3-15,-4 2 16,0 3-16,-3 2 0,-1 3 0,-1 5 16,-3 4-16,-1 4 0,-1 2 15,-2 5-15,0 5 0,2 0 16,1 1-16,1 4 0,3 1 16,4-2-16,2-4 0,7-1 0,6-5 15,4-3-15,5-2 0,6-7 16,6-3-16,-1-3 0,2-5 15,8-1-15,-3-2 0,-3-3 16,-2 0-16,-5-5 0,-3-3 16,-2 0-16,-5 1 0,-9 1 15,-5 0-15,-6 5 0,-4 0 16,-6 3-16,-5 1 0,-4 4 16,-4 2-16,-9 6 0,-7 4 15,-1 4-15,2 2 0,-3 6 0,-1 4 16,3 1-16,2 2 0,7 1 15,4-2-15,5-3 0,6-2 16,5-3-16,6-2 0,8-2 16,6-3-16,7-4 0,6-5 15,4-3-15,3-2 0,0-4 16,1-3-16,-2-4 0,-1-2 16,-2-3-16,-2-1 0,-1-3 0,-6 0 15,-4-1-15,-5-1 16,-3 0-16,-2 0 0,-2 2 15,0 1-15,-4 4 0,0 2 0,-2 5 16,-1 0-16,0 6 0,1 5 16,-1 4-16,-1 5 0,-2 1 15,1 1-15,-2 7 0,-2 6 16,0 2-16,-1 2 0,-4 4 0,-2 3 16,-1 4-16,-2 0 15,1 5-15,1-1 0,3-6 0,3-2 16,2-4-16,3-3 15,1-6-15,-1-5 0,1-2 0</inkml:trace>
  <inkml:trace contextRef="#ctx0" brushRef="#br0" timeOffset="48667.6997">28491 4745 0,'0'0'0,"0"0"15,0 0-15,0 0 0,0 0 0,0 0 16,27 3-16,-27-3 0,27 1 15,-27-1-15,34 1 0,-15-2 16,1-2-16,1-4 0,1-1 16,-1 2-16,-2 1 0,4-3 15,-4 1-15,-2-2 0,-4-1 16,-3 1-16,-3-2 0,-4 1 16,-2 0-16,-6 3 0,-6 0 15,-5 2-15,-2 3 0,-2 2 16,-4 2-16,0 4 0,0 1 0,0 4 15,2 1-15,-3 7 0,5 6 16,5-2-16,4-1 0,4 1 16,4 0-16,7 0 0,6-2 15,7-2-15,4 0 0,5-6 16,6-4-16,5-5 0,2-4 0,-1 0 16,-8 0-16,-7 0 0</inkml:trace>
  <inkml:trace contextRef="#ctx0" brushRef="#br0" timeOffset="49018.8421">29106 4646 0,'0'0'0,"0"0"0,0 0 16,0 0-16,-22 20 0,22-20 0,-24 25 16,11-9-16,-1 1 0,0 0 15,-3 1-15,3-1 0,1 1 16,-1 1-16,1-5 15,4-3-15,1-1 0,2-6 0,4-4 16,2-3-16,3-2 0,2-1 16,1 0-16,4-6 0,2-3 15,3-1-15,1 0 0,2 0 16,2 0-16,0 3 0,-1 1 16,0 2-16,0 0 0,2 4 15,-1 2-15,-3 4 0,-1 3 0,-5 1 16,-2 3-16,-4 2 0,-1 3 15,-4 3-15,-5 2 0,0 1 16,-2 2-16,0-4 0,2 1 16,-1 2-16,1-3 0,2-3 15,0-2-15,4-6 0,4-5 16,-2 1-16,0-1 0,0 1 16</inkml:trace>
  <inkml:trace contextRef="#ctx0" brushRef="#br0" timeOffset="49267.7904">29641 4456 0,'0'0'0,"0"0"0,0 0 15,0 0-15,0 0 0,-17 29 16,17-29-16,-28 35 0,10-13 16,-1 6-16,-1 4 0,-3 7 15,2 1-15,5-5 0,4-4 16,4 2-16,5-8 0,5-4 15,4-3-15,5-7 0,5-4 0,1-5 16,4-1-16,-2-3 0,0 0 16,-1-3-16,-3-1 0,-3 1 15,-3-2-15,-1 2 0,-3 2 16,1-1-16</inkml:trace>
  <inkml:trace contextRef="#ctx0" brushRef="#br0" timeOffset="49401.4918">29338 4654 0,'0'0'0,"0"0"0,0 0 0,40-6 16,-18 3-16,5 0 0,3 1 15,4 1-15,3-2 0,12 2 16,-1 1-16,2-1 0,-9 1 0,-8 0 16</inkml:trace>
  <inkml:trace contextRef="#ctx0" brushRef="#br0" timeOffset="49901.5326">30444 4391 0,'0'0'16,"0"0"-16,0 0 0,-12 25 0,12-25 16,-17 29-16,2-8 0,-1 2 15,-2 4-15,-4 9 0,0-1 16,1 0-16,1-1 0,0 0 16,3-5-16,4-5 0,3-4 15,2-6-15,1-3 0,3-3 0,2-1 16,4-8-16,3-4 15,1-1-15,-1-3 0,3 0 16,1-3-16,2-3 0,1-2 0,5-2 16,4-1-16,5-2 0,-1 4 15,3 2-15,2 4 0,-2 3 16,1 3-16,-4 4 0,0 3 16,-5 4-16,-4 1 15,-4 7-15,-2 3 0,-3-2 0,-3-4 16,-4 1-16,-3 1 0,-5 0 15,-4-1-15,-6-3 0,-4 0 16,-3 1-16,-4-1 0,-2-1 0,-2 0 16,3-3-16,2 0 0,3 0 15,0-1-15,5-1 0,4-4 16,3 1-16,2 0 0,2 1 16</inkml:trace>
  <inkml:trace contextRef="#ctx0" brushRef="#br0" timeOffset="50236.2886">30722 4589 0,'0'0'0,"0"0"16,0 0-16,-6 22 0,6-22 0,-9 28 16,6-10-16,1 2 15,4-1-15,0-1 0,2-1 16,3-3-16,2-2 0,7-2 15,6-2-15,1-5 0,2-3 0,-3-3 16,-1-4-16,0-1 0,1 0 16,-1-6-16,-6-1 0,-3-1 15,-3-1-15,-6-1 0,-5-2 16,-3 2-16,-3 2 0,-5 2 16,-5 2-16,-2 3 0,-2 3 15,0 4-15,0 1 0,1 2 16,2 1-16,3 3 0,1 2 15,4 3-15,3 4 0,6 0 16,8 2-16,3-4 0,3-4 0,-3-1 16,-2 0-16,0-3 0</inkml:trace>
  <inkml:trace contextRef="#ctx0" brushRef="#br0" timeOffset="50651.8399">31419 4501 0,'0'0'0,"0"0"0,0 0 16,0 0-16,0 0 0,-20-13 0,20 13 16,-27 1-16,8 1 0,-3 3 15,-2 2-15,-2 3 0,0 3 16,-7 7-16,1 1 0,3 1 16,4 0-16,-2 3 0,5 0 15,9-5-15,6-1 0,8-6 16,7-3-16,8-5 0,5-4 0,3-4 15,4-4-15,2-1 0,2-1 16,0-3-16,0-1 0,1-7 16,-3-1-16,-2-2 0,-3 1 15,-1-3-15,-1-2 0,-4 2 16,-3-1-16,-3 5 0,-2 2 0,-4 3 16,-1 5-16,-2 1 15,0 3-15,-3 4 0,-1 3 16,0 5-16,-1 2 0,-5 5 15,-2 6-15,-3 1 0,-1 0 0,-2 3 16,0 4-16,0 0 0,3 2 16,0-1-16,1-2 0,3 1 15,2-2-15,3-6 0,2-3 16,0-3-16,0-3 0,0-1 16</inkml:trace>
  <inkml:trace contextRef="#ctx0" brushRef="#br0" timeOffset="51051.5353">31761 4524 0,'0'0'0,"0"0"15,0 0-15,0 0 0,0 0 0,0 0 16,-21 22-16,21-22 0,-22 22 16,9-8-16,-1 2 0,3-3 15,3 1-15,1 0 0,1-1 16,4-2-16,3-1 0,6-2 15,4-4-15,3 0 0,4-2 0,6-3 16,2-1-16,-3-4 0,-1 1 16,-2-3-16,-2 1 0,-2 1 15,-3 0-15,-2 1 0,-2 2 16,-4 2-16,-2 1 0,-3 3 16,-3 3-16,0 3 0,-1 2 0,-1 4 15,0 3-15,0 0 16,1 0-16,-1 1 0,1 0 15,0 0-15,0-1 0,1 0 16,0-2-16,-1-2 0,2-2 0,-3-2 16,-3-2-16,-4-1 0,-2-3 15,-6-1-15,-6-3 0,-2-3 16,-3 1-16,-13-4 0,-5 1 16,2-1-16,0 0 0,3 0 15,10 2-15,8 0 0</inkml:trace>
  <inkml:trace contextRef="#ctx0" brushRef="#br0" timeOffset="51868.3546">25995 5461 0,'0'0'0,"0"0"0,0 0 15,0 0-15,0 0 0,0 0 16,-22 9-16,22-9 0,-23 19 0,5-5 15,-4 0-15,0 1 0,-1 1 16,-5-1-16,-3 1 16,-8 3-16,0-3 0,-12 4 0,-2-4 15,4-3-15,3-2 0,-8-4 16,2-3-16,7-4 0,4-1 16,3-5-16,3-2 0,4-1 15,5 1-15,5 0 0,3-3 16,8-1-16,5-1 0,10 0 15,8 1-15,3 1 0,3 1 0,9-2 16,9-1-16,8 2 0,2 5 16,5-2-16,3 0 15,0 0-15,-1 2 0,12-4 0,1 0 16,-10 2-16,-7-1 0,5-2 16,-2-2-16,-13 1 0,-5 0 0,-9-2 15,-4 2-15,-7 0 16,-2 1-16,-10 0 0,-4-1 15,-5 2-15,-1 1 0,-13 1 0,-8 0 16,5 3-16,-1 2 0,-4 0 16,-3 3-16,3 1 0,1 2 15,3 1-15,3 5 0,3-1 16,3 2-16,4 7 0,3 7 16,3 1-16,1-1 0,5 3 15,4 1-15,4 1 0,3-1 0,7-1 16,5-2-16,-1 0 15,0 2-15,5-4 0,1-1 16,0-5-16,-2-4 0,0-2 0,-1-6 16,-10-1-16,-4-1 0,-2-1 15</inkml:trace>
  <inkml:trace contextRef="#ctx0" brushRef="#br0" timeOffset="52102.0645">26666 5248 0,'0'0'0,"0"0"15,0 0-15,-10 18 0,10-18 0,-14 22 16,2 0-16,0 2 0,0 1 16,-4 9-16,1 3 0,2-3 15,0-3-15,1 3 0,4-2 16,1-7-16,1-3 15,2-6-15,2-5 0,-3-4 0,-1-2 16,1-2-16,2 0 0,0 0 0</inkml:trace>
  <inkml:trace contextRef="#ctx0" brushRef="#br0" timeOffset="52251.3444">26273 5458 0,'0'0'0,"0"0"15,0 0-15,0 0 0,0 0 16,34-9-16,-14 5 0,5-2 0,4 2 15,4-1-15,3 0 0,12-1 16,-1 1-16,0 2 0,2 1 16,-1 1-16,-8 0 0,-8 0 15</inkml:trace>
  <inkml:trace contextRef="#ctx0" brushRef="#br0" timeOffset="52601.667">26746 5503 0,'0'0'0,"0"0"16,0 0-16,0 0 0,33 4 15,-33-4-15,35 0 0,-14 0 0,3-1 16,3 0-16,0-1 16,1-2-16,-1 0 0,8-4 15,-2-2-15,-2-1 0,-4 1 0,-3 0 16,-2-2-16,0-2 0,-4 1 15,-7-1-15,-5 1 0,-4 2 16,-2 2-16,-6 1 0,-3 2 16,-4 0-16,-3 0 0,-2 1 15,-1 4-15,-1 3 0,-2 4 0,-5 6 16,-3 2-16,4 4 0,1 1 16,3 2-16,4 0 15,3 3-15,4 2 0,5-3 16,2-2-16,7-1 0,4-2 0,10-3 15,7-5-15,5-2 0,2-3 16,-6 0-16,-4-1 0,-5-1 16</inkml:trace>
  <inkml:trace contextRef="#ctx0" brushRef="#br0" timeOffset="52952.959">27650 5318 0,'0'0'16,"0"0"-16,0 0 0,0 0 0,-29 2 15,29-2-15,-32 9 0,12 1 16,-2 2-16,0 0 0,-1 3 16,2-1-16,1 2 0,-3 1 15,3 1-15,4-2 0,4-1 0,4-5 16,5-1-16,4-2 16,4 0-16,6-4 0,6-2 0,1-3 15,2-4-15,1-3 0,1-1 16,0 0-16,0-3 0,3 0 15,-2-1-15,-4-2 0,-4-1 16,-3 4-16,-2 0 0,-2 5 16,-3 2-16,0 2 0,-2 3 15,-1 3-15,-1 3 0,-1 4 16,-1 4-16,0 1 0,1 1 0,0 2 16,1 1-16,1 1 0,2 0 15,2-2-15,3-3 0,4 0 16,5-2-16,-4-3 0,-2 0 15,-2-3-15</inkml:trace>
  <inkml:trace contextRef="#ctx0" brushRef="#br0" timeOffset="53201.2623">28176 5235 0,'0'0'0,"0"0"0,0 0 16,0 0-16,-29 6 0,29-6 15,-36 18-15,12-5 0,0 3 16,-1 3-16,-1 1 0,-2 7 16,2 0-16,5 0 0,5 0 15,2 3-15,5-4 0,8-6 16,7-2-16,9-5 0,6-4 0,5-7 16,6-5-16,1-2 15,1-1-15,-1-5 0,-1-6 0,-1 2 16,-8 3-16,-4 3 0</inkml:trace>
  <inkml:trace contextRef="#ctx0" brushRef="#br0" timeOffset="53569.7275">28417 5128 0,'0'0'0,"0"0"16,0 0-16,0 0 0,0 0 0,-14 28 15,14-28-15,-17 34 0,8-11 16,-2 2-16,-2 3 0,0-1 15,0 0-15,-4 5 0,1 0 16,0-4-16,2-2 0,-2 1 16,4-5-16,2-4 0,3-3 15,1-7-15,2-2 0,0-5 0,2-2 16,3-5-16,4-5 16,2-1-16,4-1 0,3-4 15,1-4-15,3 2 0,0 0 0,7-5 16,-1 2-16,-1 5 0,-1 4 15,-1 0-15,-1 1 0,-2 3 16,-2 3-16,-2 5 0,0 2 16,-2 4-16,-1 3 0,-3 3 0,-3 4 15,-4-1-15,-1 3 0,-3 4 16,-2 0-16,0-1 0,-2 1 16,1-1-16,-2-1 15,1-1-15,1 0 0,1-4 0,4-3 16,0-2-16,0-1 0,0-3 15</inkml:trace>
  <inkml:trace contextRef="#ctx0" brushRef="#br0" timeOffset="53751.8214">28840 5295 0,'0'0'0,"0"0"16,0 0-16,0 0 0,0 0 15,0 0-15,-14 25 0,14-25 16,-24 30-16,7-10 0,-1 2 15,0 2-15,1-1 0,-1 4 16,1-2-16,2-7 0,1-3 16,6-2-16,2-2 0,2-3 15,0-1-15,1 0 0</inkml:trace>
  <inkml:trace contextRef="#ctx0" brushRef="#br0" timeOffset="53901.9306">28780 5089 0,'0'0'0,"0"0"16,0 0-16,0 0 0,30 2 15,-30-2-15,35 10 0,-15-5 0,1 0 16,-3 0-16,-1-1 0,-3-1 16</inkml:trace>
  <inkml:trace contextRef="#ctx0" brushRef="#br0" timeOffset="54234.8448">29038 5300 0,'0'0'0,"0"0"0,0 0 0,-8 22 15,8-22-15,-13 27 0,5-9 16,-1 0-16,-1 0 0,0-2 16,2 0-16,-2-3 0,0-1 0,0 2 15,1-4-15,2-3 0,2-3 16,3-4-16,2-2 0,2-3 15,2-2-15,2-3 0,2-2 16,1-1-16,2-2 0,7-2 16,2 1-16,1 0 0,0 1 0,-1 2 15,0 2-15,-2 2 16,0 2-16,2 4 0,0 3 0,-6 3 16,-2 2-16,-2 3 15,-3 1-15,-3 3 0,-2 1 0,-2 4 16,-1 1-16,0 0 0,0 1 15,0 2-15,1 3 0,4-1 16,4-4-16,-1-3 0,-2-3 16,-1-3-16</inkml:trace>
  <inkml:trace contextRef="#ctx0" brushRef="#br0" timeOffset="54684.8678">29698 5270 0,'0'0'16,"0"0"-16,0 0 0,0 0 15,0 0-15,-24-11 0,24 11 16,-29 5-16,8-1 0,-3 5 16,-2 1-16,-1 3 0,0 1 15,-7 6-15,4 1 0,4-1 0,4 1 16,2 0-16,7-2 16,6-5-16,7-1 0,10-5 15,9-3-15,0-5 0,2-5 0,7-2 16,3-4-16,-3-2 0,-3-2 15,-2-1-15,-1 0 0,-2 0 16,-2 0-16,0-1 0,-5 4 16,-4 5-16,-3 3 0,-1 1 15,-3 2-15,-2 5 0,-2 4 0,-4 4 16,-2 5-16,0 3 0,-2 5 16,-4 9-16,0 3 15,-2 0-15,-2 0 0,3-2 0,0 1 16,0 1-16,0-4 0,4-6 15,1-5-15,3-5 0,0-5 16,-1-1-16,1-2 0,-1-3 16,-2 0-16,-5-4 0,-6-2 15,-1-1-15,-2-1 0,-2 1 16,-4 0-16,2-4 0,-1-1 0,4-1 16,3 0-16,5 0 0,5 0 15,2 1-15,1 2 0,3 2 16</inkml:trace>
  <inkml:trace contextRef="#ctx0" brushRef="#br0" timeOffset="55017.8669">30291 5169 0,'0'0'16,"0"0"-16,0 0 0,0 0 15,-33 5-15,33-5 0,-38 11 16,16-4-16,-2 3 0,2 2 0,0-1 16,-2 5-16,3-2 0,5 1 15,1-1-15,6 1 0,6-2 16,5-1-16,5 0 0,1 1 16,0-2-16,1-2 0,1 0 15,-2-1-15,-3 2 0,0-3 16,-2 1-16,-2 1 0,-1-1 0,-4 1 15,-4-1-15,-3 1 16,-3 2-16,-3-3 0,0-2 0,-2 2 16,-1-1-16,0-1 0,1-1 15,4-4-15,4-2 0,1 0 16,2 0-16,2 0 0</inkml:trace>
  <inkml:trace contextRef="#ctx0" brushRef="#br0" timeOffset="55267.8947">30598 5053 0,'0'0'15,"0"0"-15,0 0 0,-16 21 0,16-21 16,-27 30-16,9-10 0,-2 4 16,-2 2-16,-3 9 0,2 2 15,3-4-15,3-2 0,5 2 16,8-2-16,3-6 0,4-4 15,5-5-15,3-4 0,3-2 0,3-3 16,0-3-16,2 0 16,-4-3-16,-1 0 0,-7-3 15,-3-3-15,-1 2 0,-1-1 0,0 2 16</inkml:trace>
  <inkml:trace contextRef="#ctx0" brushRef="#br0" timeOffset="55401.8881">30232 5296 0,'0'0'16,"0"0"-16,0 0 0,32-10 0,-12 7 16,4-2-16,4 0 0,3 0 15,2 2-15,9 1 0,0 2 16,1 0-16,-9 0 0,-5 0 16</inkml:trace>
  <inkml:trace contextRef="#ctx0" brushRef="#br0" timeOffset="55818.3345">31022 5202 0,'0'0'0,"0"0"16,0 0-16,0 0 0,0 0 16,0 0-16,0 0 0,-26-5 15,26 5-15,-29 7 0,8-2 16,-1 2-16,-2 3 0,-4 2 15,-2 3-15,-6 5 0,2 2 0,3 3 16,3 0-16,1 3 0,4-6 16,5-4-16,5-3 0,5-2 15,5-4-15,8-3 0,8-3 16,2-4-16,5-3 0,8-2 16,3-3-16,-1-3 0,-2-2 15,-3 0-15,-1-2 0,-3 0 16,-2 0-16,-1-4 0,-4 1 15,-4 6-15,-2 1 0,-2 3 16,0 2-16,-4 2 0,-1 2 0,-1 3 16,-3 5-16,0 1 15,1 2-15,0 3 0,0 2 0,0 2 16,-1 3-16,3 0 0,2 4 16,1-4-16,2-3 0,6-2 15,5-1-15,1-4 0,3-5 16,0 2-16,-3-3 0,-4 1 0</inkml:trace>
  <inkml:trace contextRef="#ctx0" brushRef="#br0" timeOffset="56085.6201">31324 5052 0,'0'0'15,"0"0"-15,0 0 0,-16 16 16,16-16-16,-22 25 0,6-8 15,0 2-15,-2 3 0,-1 6 16,1 3-16,-4 11 0,2-1 0,0 6 16,4-3-16,4-4 0,5-5 15,-1-2-15,3-7 0,2-6 16,1-2-16,0-2 0,-1-4 16,1-4-16,0-4 0,-3 1 15,-4 1-15,-2-5 0,-3-1 0,-2-1 16,-3-2-16,-1 1 0,-1-1 15,4 0-15,1 0 0,4 2 16</inkml:trace>
  <inkml:trace contextRef="#ctx0" brushRef="#br0" timeOffset="56218.3638">31074 5235 0,'0'0'0,"0"0"0,19-4 0,-7 2 16,2-1-16,2 1 0,0 1 15,6 1-15,0 0 0,-4 0 0,-3 0 16,-1 0-16</inkml:trace>
  <inkml:trace contextRef="#ctx0" brushRef="#br0" timeOffset="56418.0072">31417 5241 0,'0'0'0,"0"0"0,0 0 16,37-3-16,-19 2 0,2-1 0,3 1 16,0-1-16,1 1 0,4-2 15,-3 1-15,-2-1 0,-2 0 16,-3 0-16,-4 0 0,-2-1 16,-2 2-16,-1 1 0</inkml:trace>
  <inkml:trace contextRef="#ctx0" brushRef="#br0" timeOffset="56704.1078">31647 5088 0,'0'0'0,"0"0"16,0 0-16,0 0 0,-21 28 16,21-28-16,-23 33 0,9-12 15,-3 4-15,0 3 0,-2 4 16,-2 8-16,2-3 0,0 5 15,4-5-15,2-2 0,2-5 0,2-4 16,1-5-16,2-2 0,-1-5 16,2-2-16,0-1 0,0-1 15,-1-4-15,-1-1 0,0-2 16,-3 0-16,0-2 0,-2-1 16,-1-1-16,0-1 0,1-1 15,1 0-15,0-2 0,0 0 16,0-4-16,2 2 0,2 1 15,0 1-15</inkml:trace>
  <inkml:trace contextRef="#ctx0" brushRef="#br0" timeOffset="56851.3635">31905 5521 0,'0'0'0,"0"0"15,-23 4-15,2 2 0,-5-2 0,3 1 16,2-1-16,3 0 0</inkml:trace>
  <inkml:trace contextRef="#ctx0" brushRef="#br0" timeOffset="60401.2495">26015 5801 0,'0'0'0,"0"0"0,0 0 16,0 0-16,23-5 0,-23 5 0,23-2 16,-23 2-16,36 1 0,-12-1 15,2-1-15,4 1 0,3 1 16,14-2-16,5 0 0,14 0 16,3 0-16,2-1 0,4 1 15,16-2-15,-1 0 0,17-1 16,0 0-16,12 0 0,-5-1 0,48-3 15,-10-1-15,-10 0 16,-5-1-16,2 1 0,1-2 16,3 2-16,4 2 15,33 0-15,27 1 0,-21 1 16,-13 1-16,-46 2 0,-31 2 16,34 1-16,24 2 0,-26-2 0,-20-1 15,22 0-15,15 1 16,-23-1-16,-15-1 0,15-4 15,10-1-15,-22 3 0,-17 3 0,10 1 16,4 1-16,-21 0 0,-13-1 0,0-2 16,2 0-16,-16 0 15,-13 1-15,-4 1 0,-1 1 16,-14 3-16,-8 2 0,-7-1 16,-3-3-16,-3-1 0</inkml:trace>
  <inkml:trace contextRef="#ctx0" brushRef="#br0" timeOffset="60818.2507">30971 5755 0,'0'0'0,"0"0"15,0 0-15,7 28 0,-4-17 0,2 6 16,1 5-16,1 3 0,0 3 0,3 12 16,-1 5-16,0 1 15,0 1-15,2 18 0,1 5 16,1 11-16,0-1 0,-1 15 16,-1 1-16,-2 7 0,-3-8 0,-4 40 15,-4-9-15,0-15 0,1-8 16,-5 6-16,-1 6 15,-2-20-15,-1-13 0,-3 3 0,-4 2 16,2-10-16,0-8 0,-3 2 16,-4-2-16,2-8 0,1-5 15,2 1-15,3 1 0,1-8 16,1-4-16,0-3 0,1-3 16,0-9-16,-2-6 0,4-2 15,0-2-15,-1-6 0,0-4 0,3-3 16,3-4-16,1 0 0</inkml:trace>
  <inkml:trace contextRef="#ctx0" brushRef="#br0" timeOffset="61234.9725">29481 8148 0,'0'0'0,"0"0"15,0 0-15,-17 17 0,17-17 0,-19 22 16,2-5-16,2 4 0,-1 1 16,-4 14-16,2 4 0,0 0 0,1 0 15,-2 14-15,-1 4 16,2-1-16,3-3 0,-1 9 16,4-5-16,1-2 0,2-10 0,0-8 15,1-6-15,0-6 16,0-4-16,-2-3 0,0-2 0,-4-6 15,-5-1-15,-4-5 0,-3-3 16,1-4-16,2-2 0,6 1 16,3-1-16,3 2 0</inkml:trace>
  <inkml:trace contextRef="#ctx0" brushRef="#br0" timeOffset="61385.2695">28948 8528 0,'0'0'0,"10"-4"15,4 0-15,3 0 0,4-1 0,14-1 16,7-1-16,9-1 0,0 2 16,13 1-16,3 3 0,-5 3 15,-5 4-15,-5 1 0,-14-2 16,-9-2-16</inkml:trace>
  <inkml:trace contextRef="#ctx0" brushRef="#br0" timeOffset="61851.473">29955 8551 0,'0'0'0,"0"0"16,0 0-16,0 0 0,0 0 0,2-18 16,-2 18-16,0 0 0,-3-22 15,3 22-15,0 0 16,-14-26-16,5 17 0,-2 3 15,-4 1-15,1 4 0,-1 1 0,-5 3 16,-3 1-16,-1 4 0,1 2 16,-8 7-16,2 3 0,0 3 15,3 0-15,-2 6 0,5 0 16,5-2-16,6-3 0,7 2 16,7-4-16,3-6 0,3-3 0,9-6 15,7-5-15,1-3 0,2-3 16,6-6-16,2-3 15,-4 0-15,-3 1 0,0-6 0,-2-2 16,-3 2-16,-6-1 0,0 0 16,-3 1-16,-3 2 0,-3 4 0,-3 2 15,0 4-15,-2 2 16,-1 3-16,-2 5 0,-1 6 16,-1 2-16,-1 2 0,-1 5 15,1 5-15,1-1 0,1-2 0,2 2 16,2 1-16,2-2 0,0 0 15,7-7-15,6-2 0,-4-4 16,-2 0-16,-2-2 0</inkml:trace>
  <inkml:trace contextRef="#ctx0" brushRef="#br0" timeOffset="62451.37">30565 8466 0,'0'0'16,"0"0"-16,0 0 0,0 0 0,0 0 15,0 0-15,-6-19 0,6 19 16,0 0-16,-27-1 0,11 4 15,-2 4-15,-2 3 0,-3 1 16,-1 2-16,-6 5 0,3 2 0,0 2 16,2 0-16,-1 2 0,2 0 15,9-1-15,5 1 0,5-2 16,4-1-16,4-2 0,3-1 16,4-2-16,5-1 0,5-4 15,5-6-15,1 0 0,2-3 16,-6 0-16,-3-1 0,-4 1 0</inkml:trace>
  <inkml:trace contextRef="#ctx0" brushRef="#br0" timeOffset="63151.9674">30777 8476 0,'0'0'0,"0"0"16,0 0-16,0 0 0,0 0 0,-10 21 15,10-21-15,-14 25 0,4-10 16,-1 2-16,0 3 15,0-1-15,1 1 0,-2 5 0,1 0 16,3-3-16,3-3 0,2-2 16,1-2-16,4 0 0,1-1 15,6-4-15,6-4 0,-1-2 16,1-1-16,5-5 0,4-1 16,0-4-16,-1 1 0,7-6 15,1-1-15,-2 1 0,-2 0 0,0-4 16,-2-4-16,-3-1 0,-2 0 15,1-4-15,-1-1 16,-4 4-16,-1 3 0,-4 2 0,-4 0 16,0 4-16,-2 2 0,-1 3 15,-1 4-15,-1 0 0,-1 1 0,-1 3 16,-1 3-16,-2 1 16,-2 1-16,-1 7 0,-2 4 15,0 1-15,2-3 0,-3 4 16,-1 2-16,1-1 0,3-3 0,-1 6 15,3 3-15,3-3 0,1-3 16,3-2-16,2 0 16,1-2-16,0-3 0,4-4 0,4-2 15,-2-1-15,0 0 0,-2-2 16,-2 0-16,-2 0 0</inkml:trace>
  <inkml:trace contextRef="#ctx0" brushRef="#br0" timeOffset="63469.088">31492 8273 0,'0'0'15,"0"0"-15,0 0 0,0 0 0,-21 29 16,21-29-16,-22 34 0,7-12 16,-1 2-16,-7 9 0,-1 2 15,1 0-15,4-3 0,-2 7 16,2-3-16,5-5 0,3-3 0,3-3 16,5-3-16,1-3 15,4-3-15,3-4 0,5-2 16,3-3-16,4-1 0,2-3 15,0-2-15,-2-1 0,-4 0 0,-2 0 16</inkml:trace>
  <inkml:trace contextRef="#ctx0" brushRef="#br0" timeOffset="63718.0056">31726 8357 0,'0'0'0,"0"0"0,0 0 0,-19 26 16,9-13-16,-3 5 0,-3 4 15,2 1-15,0 2 0,-3 7 16,3-2-16,2-1 0,2-1 0,2 1 16,5-3-16,1-5 15,2-1-15,6-3 0,4-4 16,1-2-16,1-2 0,2-2 15,3-2-15,-3-2 0,-2 0 16,-2 0-16,-1-2 0,-2 0 0</inkml:trace>
  <inkml:trace contextRef="#ctx0" brushRef="#br0" timeOffset="63925.5766">31474 8520 0,'0'0'0,"0"0"16,0 0-16,23-6 0,-23 6 0,28-4 16,-10 2-16,2 1 0,4-1 15,0 1-15,1 1 0,1-1 16,-1 1-16,6 0 0,-3 2 16,-3-1-16,-3-1 0,-5 0 15,-1 0-15,-3 0 0</inkml:trace>
  <inkml:trace contextRef="#ctx0" brushRef="#br0" timeOffset="64401.8593">31932 8467 0,'0'0'0,"0"0"16,0 0-16,0 0 0,0 0 0,0 0 15,-4 22-15,4-22 0,0 0 16,-13 35-16,8-19 15,-2 1-15,0 1 0,0-1 0,-1 1 16,1 0-16,3-1 0,2-2 16,1 0-16,1-3 0,1-1 15,4 1-15,3-2 0,1-6 16,1-1-16,6-3 0,3-3 16,-1 0-16,-2-2 0,1-3 15,0-1-15,-1-1 0,-2-2 0,-1-1 16,-1-1-16,1 2 15,-1 0-15,-2 1 0,-3 2 0,-1 0 16,-2 3-16,0 3 0,-1 0 16,-3 3-16,0 4 0,-3 5 15,-2 6-15,0 2 0,-1 2 16,1 3-16,-1 2 0,1 1 16,-1 0-16,1 6 0,-1 2 15,1-4-15,0-4 0,0-1 16,-1-4-16,2-2 0,2-4 0,-2-2 15,0-1-15,-2-2 0,0-2 16,-5-2-16,-7-2 16,0 0-16,1-2 0,-8-1 0,-4-1 15,-7-3-15,2-2 0,7 1 16,5 2-16,4-1 0</inkml:trace>
  <inkml:trace contextRef="#ctx0" brushRef="#br0" timeOffset="90252.3275">13135 3975 0,'0'0'0,"0"0"15,0 0-15,0 0 0,24-4 0,-24 4 16,27-5-16,-10 1 0,0 2 15,4-2-15,3 1 16,0 1-16,0 1 0,12 0 0,2-2 16,0 2-16,-2 1 0,13-2 15,0-1-15,-1 1 0,-3-1 0,10 1 16,1 0-16,-3 1 16,-3 1-16,4-2 0,2 0 15,-2 1-15,-1 1 0,12 0 16,0 0-16,-6 0 0,-3 1 0,11 0 15,2-1-15,-3 1 0,-3 2 16,4-3-16,3-1 16,-5 1-16,-3 2 0,33 0 0,-4-2 15,-10 1-15,-9 2 0,3-3 16,2-1-16,-5 1 0,-4 1 16,6-2-16,2-2 0,-6 3 15,-5 3-15,7-2 0,4-1 16,-8-1-16,-5 1 0,8 0 15,8-2-15,-9 0 0,-4-1 0,6 1 16,3 4-16,-4 1 0,-3 3 16,7-5-16,4-3 0,-9-2 15,-6 2-15,11 3 0,6 1 16,-7-4-16,-4-4 0,1 2 16,3 1-16,-7 1 0,-3 4 0,6-1 15,5 2-15,-6 0 16,-4 1-16,6-5 0,3-5 15,-8 3-15,-6 0 0,8 3 0,3 2 16,-6-2-16,-4-2 0,4 4 16,5 1-16,-4-3 0,-2-2 15,2 1-15,3 2 0,-6-1 16,-3 1-16,4-1 0,3 1 16,-4-1-16,-4-1 0,6 3 15,5 5-15,-6-5 0,-4-3 0,5 0 16,3-3-16,-8 1 15,-4 1-15,6-2 0,2 1 0,-3 1 16,-3 4-16,4-1 0,2 0 16,-8-2-16,-4-2 0,5 3 15,3 2-15,-4-2 0,-3-3 16,-2 0-16,-1-2 0,-4 4 16,-5 2-16,2-1 0,1 1 15,-2-1-15,-1 0 0,-4 2 16,-2 2-16,-4-6 0,-3-4 0,-2 3 15,-4 6-15,-6-2 0,-2 2 16,-6-1-16,-3-1 16,-5-1-16,0 4 0,0-4 0,0 2 15,0-2-15</inkml:trace>
  <inkml:trace contextRef="#ctx0" brushRef="#br0" timeOffset="91088.2784">15307 3864 0,'0'0'0,"0"0"0,0 0 0,0 0 16,0 0-16,0 0 0,0 0 15,-25 18-15,25-18 0,0 0 16,-27 15-16,27-15 0,-26 13 0,11-6 15,-3 1-15,1 0 16,-1 1-16,-3 0 0,-3 0 16,0 2-16,-2 0 0,-9 5 0,-3 0 15,1 0-15,-1-1 0,-10 4 16,-3 1-16,3 3 0,1 2 16,-12 2-16,-2-3 0,5-2 15,3 1-15,-8 8 0,4 5 16,3-10-16,3-4 0,-5 3 15,3 2-15,6-4 0,3-2 0,3-1 16,2 1-16,7-4 0,5-1 16,-1-3-16,2-1 0,3-1 15,3-1-15,6-3 0,1-1 16,3-2-16,3-2 0,1 0 16,2-1-16,2 0 0,-1 1 15,3-2-15,-2 1 0,2-1 0,0 0 16,0 0-16,0 0 0,0-2 15,0 2-15,2-1 0,-2 1 16,0 0-16</inkml:trace>
  <inkml:trace contextRef="#ctx0" brushRef="#br0" timeOffset="91469.5874">13896 4425 0,'0'0'0,"0"0"16,0 0-16,0 0 0,0 0 0,0 0 15,0 0-15,0 0 0,-20 15 16,20-15-16,0 0 0,-20 20 16,20-20-16,-16 19 0,7-11 15,1 1-15,0-2 0,-1 1 16,0 1-16,2-1 0,-1 0 15,1-2-15,1 0 0,1 0 0,2-1 16,0 0-16,0-1 0,2 2 16,2 0-16,2-4 0,0-1 15,2-1-15,3-1 0,3 1 16,3-1-16,1-2 0,0 1 16,1 0-16,-1-1 0,2 2 15,-1-1-15,2 1 0,1 0 16,3 1-16,-3 0 0,0 1 15,-1 0-15,-4 1 0,-2-2 0,-1 1 16</inkml:trace>
  <inkml:trace contextRef="#ctx0" brushRef="#br0" timeOffset="97269.7163">11296 4239 0,'0'0'0,"0"0"0,0 0 16,0 0-16,22 17 0,-22-17 15,17 24-15,-7-7 0,1 1 0,2 2 16,0 2-16,3 6 0,0-1 16,-2-5-16,-1-3 15,-2-2-15,-2-3 0,-1-2 0</inkml:trace>
  <inkml:trace contextRef="#ctx0" brushRef="#br0" timeOffset="97619.9112">11479 4302 0,'0'0'0,"6"-3"0,4 0 0,4-2 16,2 1-16,12-2 0,5 0 16,1 0-16,0 0 0,11 0 15,3 0-15,-6 1 0,-5 0 0,1 0 16,-8 3-16,-6-1 15,-8 2-15,-9 5 0,-9 3 16,-7 0-16,-6 2 0,-11 4 16,-10 4-16,-1 0 0,1-1 0,-14 8 15,-3 3-15,8-3 0,5-1 16,2 0-16,5-2 0,10-5 16,6-6-16,14-2 0,9-4 15,3-2-15,3-1 0,12-3 16,11-2-16,1-3 0,3-1 0,3 0 15,2-2-15,-4 1 0,-1-1 16,2-3-16,-4-1 16,-8 5-16,-8 1 0,-5 2 0</inkml:trace>
  <inkml:trace contextRef="#ctx0" brushRef="#br0" timeOffset="97836.7705">11674 4092 0,'0'0'0,"0"0"0,0 0 0,0 0 15,0 0-15,13 29 0,-13-29 16,1 38-16,-1-16 0,-1 4 16,0 6-16,0-1 0,1 2 15,-1 9-15,0 2 0,0-4 0,0-6 16,-1 0-16,2-6 15,0-5-15</inkml:trace>
  <inkml:trace contextRef="#ctx0" brushRef="#br0" timeOffset="98019.4318">11297 4725 0,'0'0'0,"0"0"15,0 0-15,33-5 0,-13 2 0,7-1 16,8-1-16,1-1 0,2 0 15,18-5-15,4 0 16,11 0-16,-5 0 0,6 0 16,-7 2-16,-12 1 0,-10 2 0,-5 0 15,-9 1-15,-7 1 0,-6 1 0,-3 1 16</inkml:trace>
  <inkml:trace contextRef="#ctx0" brushRef="#br0" timeOffset="98186.2763">11577 4820 0,'0'0'0,"0"0"0,0 0 0,-6 24 16,4-11-16,0 3 0,0 3 16,0 1-16,-1 0 0,2 3 15,2-4-15,0-4 0,1 0 0,-1-4 16</inkml:trace>
  <inkml:trace contextRef="#ctx0" brushRef="#br0" timeOffset="98412.235">11598 4824 0,'0'0'0,"0"0"15,0 0-15,0 0 0,21-17 16,-21 17-16,33-10 0,-12 4 16,1 0-16,10-2 0,3 2 15,-2 1-15,-1 2 0,-3 3 16,-3 2-16,2 1 0,-4 0 0,-5 2 15,-4 1-15,-5 1 0,-3 2 16,-6-1-16,-3 3 16,-3 0-16,-1 0 0,-8 1 0,-3 0 15,0 0-15,1 1 0,-4 0 16,1-1-16,4-4 0,1-1 0,3-1 16,3-3-16,0 1 15</inkml:trace>
  <inkml:trace contextRef="#ctx0" brushRef="#br0" timeOffset="98569.4562">11782 4802 0,'0'0'16,"0"0"-16,0 0 0,0 0 0,0 0 16,-2 25-16,2-25 15,-10 27-15,10-27 0,-15 37 0,8-15 16,-1 2-16,0 1 0,1 8 16,0-2-16,2-3 0,0-3 0,2-5 15,-1-8-15,2-1 16,0-2-16,0-1 0</inkml:trace>
  <inkml:trace contextRef="#ctx0" brushRef="#br0" timeOffset="98720.0225">11750 5031 0,'0'0'0,"0"0"0,0 0 16,20 15-16,-20-15 0,20 18 15,-7-8-15,2 1 0,4 0 0,1 0 16,1-1-16,5 2 15,1-3-15,-4-2 0,-4 0 0,-3-1 16</inkml:trace>
  <inkml:trace contextRef="#ctx0" brushRef="#br0" timeOffset="98919.0919">12605 4098 0,'0'0'0,"0"0"0,0 0 0,20 6 16,-10-2-16,2 3 0,2 1 16,-1 1-16,0 2 0,-1-2 15,-2-1-15,-1-1 0</inkml:trace>
  <inkml:trace contextRef="#ctx0" brushRef="#br0" timeOffset="99119.8505">12349 4335 0,'0'0'15,"0"0"-15,0 0 0,-5 26 16,5-26-16,-5 33 0,1-10 0,1 1 15,0 1-15,1 6 0,-1-2 16,2-3-16,0-5 0,0-3 16,0-3-16,0-3 0</inkml:trace>
  <inkml:trace contextRef="#ctx0" brushRef="#br0" timeOffset="99455.0366">12461 4360 0,'0'0'0,"8"-1"0,2-1 16,3 0-16,2-1 0,3 1 0,2 1 16,7 0-16,3-1 0,-1 2 15,0 0-15,-5 1 16,-3 0-16,-4 1 0,-1 2 16,-5 1-16,-3-1 0,-6 4 0,-4 1 15,-6 3-15,-5 1 0,-5 3 16,-3 1-16,-4 0 0,-4-1 15,-5 4-15,2-1 0,4-2 16,4-2-16,5-4 0,5-3 16,4-1-16,5 0 0,5-4 15,5 1-15,8-5 0,6-3 0,6-1 16,5-1-16,1 0 0,2 0 16,-2 0-16,0 0 15,-5 1-15,-3 2 0,1 0 16,-3 2-16,-8 0 0,-2 0 0,-2 1 15</inkml:trace>
  <inkml:trace contextRef="#ctx0" brushRef="#br0" timeOffset="99620.0435">12445 4711 0,'0'0'0,"0"0"0,0 0 0,0 0 16,3 32-16,-3-32 0,2 26 15,-2-26-15,4 28 0,-2-15 16,-1-1-16,0-2 0,0-1 16,0-2-16,-1-1 0,0-1 15</inkml:trace>
  <inkml:trace contextRef="#ctx0" brushRef="#br0" timeOffset="99753.1818">12510 4745 0,'0'0'0,"0"0"0,0 0 0,25-11 15,-11 5-15,4 1 0,3-2 16,2 0-16,2 3 0,8-3 15,-1 1-15,0 3 0,0 0 16,3 1-16,-6-1 0,-4 2 16,-7 1-16,-2 0 0,-4 0 0,-2 0 15</inkml:trace>
  <inkml:trace contextRef="#ctx0" brushRef="#br0" timeOffset="99919.5091">12671 4734 0,'0'0'0,"0"0"16,0 0-16,0 0 0,0 24 0,0-24 16,-4 20-16,4-20 0,-4 24 15,1-11-15,-1 2 16,1-1-16,-2-1 0,0 0 0,-1-2 16,1-1-16,1-1 0,-1-2 15</inkml:trace>
  <inkml:trace contextRef="#ctx0" brushRef="#br0" timeOffset="100136.8006">12313 4919 0,'0'0'0,"0"0"15,0 0-15,0 0 0,0 0 16,31-3-16,-31 3 0,40-4 16,-14 2-16,4-1 0,4-1 15,3 1-15,2-1 0,13-1 16,1-1-16,6 1 0,-7-1 15,-5 2-15,-5-1 0,-2 2 16,-5 1-16,-9-1 0,-6 1 16,-12-2-16,-7-1 0,0 2 15,0 1-15,0-1 0</inkml:trace>
  <inkml:trace contextRef="#ctx0" brushRef="#br0" timeOffset="100302.5369">12753 4959 0,'0'0'0,"0"0"0,0 0 0,0 0 15,0 0-15,-28 11 0,28-11 16,-24 16-16,11-6 0,-3 2 16,-4 1-16,-1 1 0,0-1 0,1 1 15,1 1-15,-4 1 0,2-3 16,2-1-16,3-2 16,3-3-16,2-2 0,1-2 0,2 0 15,1 1-15</inkml:trace>
  <inkml:trace contextRef="#ctx0" brushRef="#br0" timeOffset="100433.9131">12905 5092 0,'0'0'0,"0"0"16,0 0-16,0 0 0,21 15 16,-15-8-16,-1 1 0,0 1 15,-1 1-15,-1-1 0,1-2 16,-1-1-16</inkml:trace>
  <inkml:trace contextRef="#ctx0" brushRef="#br0" timeOffset="136754.3812">7683 4728 0,'0'0'0,"0"0"16,0 0-16,0 0 0,0 0 0,0 0 16,-19 22-16,19-22 15,-26 27-15,5-6 0,-6 4 16,0 1-16,-2 2 0,-12 12 16,-6 5-16,-8 8 0,2-5 15,-7 10-15,2-1 0,13-12 0,9-11 16,5-3-16,7-8 15,10-9-15,3-4 0,15-11 0,9-8 16,3-3-16,1-5 0,-3 5 16,-3 2-16,-2 2 0</inkml:trace>
  <inkml:trace contextRef="#ctx0" brushRef="#br0" timeOffset="136920.4622">7767 4716 0,'0'0'16,"0"0"-16,0 0 0,0 0 15,0 0-15,5 24 0,-5-24 0,-2 40 16,-2-17-16,-2 5 0,2 4 16,-4 3-16,1 1 0,0 7 15,0-2-15,0 4 0,2-5 0,-2-5 16,1-5-16,-2-5 16,0-4-16,2-5 0,0-3 0,2-1 15</inkml:trace>
  <inkml:trace contextRef="#ctx0" brushRef="#br0" timeOffset="137070.8771">7331 5143 0,'0'0'0,"0"0"0,23-2 16,-23 2-16,36-5 0,-12 3 15,5-2-15,8-1 0,2 1 0,-8 0 16,-5 1-16,-4 1 0</inkml:trace>
  <inkml:trace contextRef="#ctx0" brushRef="#br0" timeOffset="137441.1238">8021 5017 0,'0'0'0,"0"0"0,0 0 0,-15 27 15,8-14-15,-3 5 0,-2 3 16,-1 1-16,-1 0 0,-6 5 16,-1-2-16,2-3 0,4 0 0,-2-3 15,4-6-15,2-3 16,3-3-16,5-8 0,5-7 16,2-2-16,2-2 0,10-12 15,6-5-15,0 1 0,1-2 0,5 1 16,6-2-16,1 1 15,-8 5-15,6 7 0,3 4 16,-8 3-16,-4 4 0,-5 4 0,-2 3 16,-4 4-16,-2 4 15,-5 13-15,-5 10 16,-2-3-16,-1-1 0,-5 0 0,-3 0 16,-1-1-16,-1-1 0,2-1 0,2-1 15,3-6-15,0-6 0,3-2 16,-1-3-16,1 0 0</inkml:trace>
  <inkml:trace contextRef="#ctx0" brushRef="#br0" timeOffset="138070.5655">8773 4953 0,'0'0'0,"0"0"0,0 0 0,0 0 15,0 0-15,0 0 0,0 0 0,-28-6 16,28 6-16,-22 2 16,22-2-16,-26 4 0,26-4 0,-24 6 15,14-3-15,1-1 16,2 1-16,0-2 0,1 1 0,1-1 16,1 2-16,-1-2 0,2 0 15,-1-1-15,2 1 0,0-1 16,0 1-16,2-1 0,-2 1 0,2-1 15,-3 2-15,3-2 0,-2 0 16,2 0-16,-2 0 0,2 0 16,0 0-16,0 0 0,0 0 15,0 0-15,0 0 0,-4-2 16,4 2-16,-11 2 0,2 2 16,-2 1-16,-2 2 0,-2 0 15,0 4-15,-3 0 0,-2 2 16,2 3-16,-1 1 0,1-1 15,4 0-15,-5 4 0,5-2 0,3-2 16,4-1-16,4-2 0,3 0 16,6-3-16,5-3 0,4-2 15,2-3-15,4-4 0,4-3 16,-1-1-16,0-1 0,5-4 16,-2-2-16,1-2 0,-1-1 15,-2-3-15,-3-1 0,-3 2 16,-4 2-16,-1 2 0,-2 2 15,-3 0-15,-2 1 0,-2 2 16,-1 3-16,-1 3 0,-1 2 0,-1 4 16,0 3-16,-1 3 0,0 3 15,-1 4-15,0 1 0,0 1 16,0 3-16,1 0 0,0 2 16,1-2-16,0-2 0,4 2 15,1-3-15,0-3 0,-2-4 0,-1-2 16</inkml:trace>
  <inkml:trace contextRef="#ctx0" brushRef="#br0" timeOffset="138321.1758">9220 4655 0,'0'0'0,"0"0"0,0 0 16,-17 25-16,17-25 0,-23 34 16,8-6-16,-1 1 0,1 3 0,-7 11 15,-1 6-15,-2 3 16,4-6-16,-1 5 0,4-7 16,3-7-16,4-4 0,5-7 15,2-6-15,2-3 0,2-4 0,0-5 16,0-1-16,0-1 0</inkml:trace>
  <inkml:trace contextRef="#ctx0" brushRef="#br0" timeOffset="138637.7323">9079 5153 0,'0'0'0,"0"0"0,0 0 16,0 0-16,0 0 0,38-3 16,-38 3-16,39-5 0,-19 2 0,3 0 15,3-2-15,0 0 0,-2-1 16,8-3-16,0-2 0,-3 0 15,-3 0-15,3-5 0,-4-1 16,-8 3-16,-3 1 0,-1-3 16,-4 1-16,-5 1 0,-3 2 0,-8 3 15,-8 1-15,3 4 16,-1 3-16,-9 5 0,-3 5 16,0 0-16,1 2 0,1 7 15,0 5-15,3 0 0,3-2 0,3 8 16,3 3-16,4-4 15,3-3-15,12-2 0,8-3 16,2-5-16,3-3 0,12-1 0,7-5 16,0-3-16,3-6 0,-9 2 15,-8 0-15,-5 1 0</inkml:trace>
  <inkml:trace contextRef="#ctx0" brushRef="#br0" timeOffset="138853.9963">10048 4914 0,'0'0'16,"0"0"-16,0 0 0,-34 13 0,16-5 0,-3 5 15,-2 3-15,-8 7 16,0 3-16,5-1 0,3 1 16,0 3-16,7-3 0,6-3 0,7-2 15,8-4-15,8-2 0,7-7 16,6-2-16,3-4 0,6-3 15,0-6-15,1-3 0,-2 2 16,-7 0-16,-6 2 0</inkml:trace>
  <inkml:trace contextRef="#ctx0" brushRef="#br0" timeOffset="139070.7488">10523 4745 0,'0'0'0,"0"0"0,0 0 15,0 0-15,-17 28 0,5-12 0,-4 4 16,-3 5-16,-2 2 0,-1 5 16,-1 5-16,-3 8 0,4-3 15,3 2-15,5-6 0,10-8 16,6-3-16,7-8 0,4-4 16,6-6-16,3-4 0,2-6 0,2-3 15,-2-4-15,-1-4 0,-2 1 16,-4 2-16,-4 2 0</inkml:trace>
  <inkml:trace contextRef="#ctx0" brushRef="#br0" timeOffset="139237.7817">10218 4996 0,'0'0'0,"0"0"0,0 0 15,0 0-15,27-4 0,-27 4 0,43-3 16,-15 1-16,3-1 0,5-1 15,5 1-15,12 1 0,1-2 16,1 2-16,-11 0 0,-8-1 16</inkml:trace>
  <inkml:trace contextRef="#ctx0" brushRef="#br0" timeOffset="139503.9406">11104 4835 0,'0'0'0,"0"0"0,0 0 15,-32 4-15,32-4 0,-40 10 16,15-4-16,0 2 0,-2 2 16,-5 3-16,1 2 0,5 1 15,4-1-15,1 4 0,6-2 16,10-1-16,6-2 0,6 2 16,4-2-16,1 1 0,1-1 0,-1 0 15,-1-1-15,-2-1 0,-1-2 16,-4 1-16,-3 1 0,-3-5 15,-3 0-15,-3 1 0,-2 0 16,-6 0-16,-2-1 0,-5 1 16,-5-1-16,5 0 0,3-2 15,3 0-15</inkml:trace>
  <inkml:trace contextRef="#ctx0" brushRef="#br0" timeOffset="140006.1652">7004 5441 0,'0'0'0,"0"0"0,0 0 16,0 0-16,0 0 0,37-1 0,-37 1 15,40 1-15,-12 0 0,7-1 16,9 1-16,16 1 0,1-4 16,29 2-16,4-1 0,23 1 15,-2-1-15,33-5 0,27-5 16,48-6-16,-30 0 0,7-2 16,7 1-16,-15 7 0,-11 5 0,7-3 15,2-1-15,-20 3 16,-15 1-16,1 6 0,-2 3 15,-25 1-15,-16-2 0,-7-1 16,-5 2-16,-24 0 0,-15 1 0,-16 5 16,-11 3-16,-17-2 0,-14-1 15,0-3-15,-2-2 0,0 0 0</inkml:trace>
  <inkml:trace contextRef="#ctx0" brushRef="#br0" timeOffset="140337.84">9008 5484 0,'0'0'0,"0"0"0,0 0 15,-21 2-15,21-2 0,-21 10 0,21-10 16,-31 16-16,14-7 0,-2 2 16,-1 2-16,1 1 0,3-1 0,-3 4 15,3 1-15,3-2 16,4-1-16,4 0 16,4 0-16,4-2 0,5 1 0,3-3 15,6-2-15,2 0 0,0-1 0,5 1 16,4-1-16,5 0 0,-1-2 15,-5-1-15,-5 0 0,-5-1 16</inkml:trace>
  <inkml:trace contextRef="#ctx0" brushRef="#br0" timeOffset="140588.0978">9409 5473 0,'0'0'0,"0"0"16,0 0-16,0 0 0,-26 8 15,26-8-15,-37 13 0,13-4 0,-1-1 16,-1 3-16,-1 0 0,-4 5 16,4-1-16,4 1 0,3-1 15,3 0-15,4-1 0,4-1 16,4 0-16,5 0 0,3 0 16,7-1-16,6-2 0,3-3 15,1-1-15,6 0 0,3-2 16,9-1-16,-1-3 0,-6-1 0,-6 1 15,-5 0-15</inkml:trace>
  <inkml:trace contextRef="#ctx0" brushRef="#br0" timeOffset="140749.6354">9674 5447 0,'0'0'0,"0"0"0,0 0 15,0 0-15,0 0 0,17 18 0,-17-18 16,0 0-16,15 22 0,-15-22 16,11 17-16,-11-17 0,10 14 15,-7-8-15</inkml:trace>
  <inkml:trace contextRef="#ctx0" brushRef="#br0" timeOffset="141020.5264">9480 5630 0,'0'0'0,"0"0"0,0 0 0,0 0 16,26-6-16,-26 6 0,28-5 16,-28 5-16,36-5 0,-17 5 15,0 0-15,-3 2 0,-1-1 16,-3 3-16,-2 2 0,-2 2 16,-3 2-16,-3 2 0,-3 2 15,-2 2-15,-2 1 0,-1 4 16,-2-2-16,1-2 0,3-1 0,2-2 15,2-2-15,3-1 0,4-1 16,4-4-16,3-4 0,4-3 16,2-3-16,4-3 0,3-2 15,2-2-15,2 0 0,0-2 16,-6 3-16,-4 3 0</inkml:trace>
  <inkml:trace contextRef="#ctx0" brushRef="#br0" timeOffset="141227.315">10231 5361 0,'0'0'0,"0"0"0,0 0 16,0 0-16,0 0 0,-29 21 15,29-21-15,-32 21 0,16-10 16,0 3-16,3 0 0,1 0 16,1-2-16,3-2 0,3 0 15,2-2-15,3-1 0,8-1 16,5 0-16,3-3 0,2-1 0,11-2 15,4 0-15,-1 1 0,0-1 16,0 1-16,-5-1 0,-6 0 16</inkml:trace>
  <inkml:trace contextRef="#ctx0" brushRef="#br0" timeOffset="141421.5198">10333 5617 0,'0'0'16,"0"0"-16,0 0 0,0 0 0,0 0 15,-20 10-15,20-10 0,-18 9 16,18-9-16,-25 13 0,11-5 16,-3-1-16,-3 3 0,-1-2 15,-1 1-15,0-1 0,0 0 16,-7 1-16,0-1 0,4-3 16,3 0-16,3-1 0,3-1 15,2 0-15</inkml:trace>
  <inkml:trace contextRef="#ctx0" brushRef="#br0" timeOffset="141621.5059">10019 5656 0,'0'0'0,"0"0"16,0 0-16,0 0 0,0 0 15,10 22-15,-10-22 0,0 0 16,9 28-16,-4-17 0,3 3 16,2-2-16,2-1 0,4 1 15,1-1-15,3-2 0,1-2 0,3-1 16,3-4-16,6 0 0,0-2 15,0 0-15,1-1 0,4-2 16,-5-2-16,-5-3 0,-2-1 16,-6 0-16,-4 3 0,-3 1 15</inkml:trace>
  <inkml:trace contextRef="#ctx0" brushRef="#br0" timeOffset="141766.6957">10664 5432 0,'0'0'0,"0"0"0,0 0 0,0 0 16,0 0-16,35 2 0,-35-2 15,27 7-15,-27-7 0,24 12 16,-14-7-16,-1 0 0</inkml:trace>
  <inkml:trace contextRef="#ctx0" brushRef="#br0" timeOffset="142054.4536">10564 5601 0,'0'0'0,"0"0"0,0 0 0,23-6 15,-23 6-15,29-4 0,-29 4 16,29 0-16,-13 0 0,-1 1 16,1 0-16,-4 4 0,-2-1 0,-3 2 15,-2 3-15,-4 1 16,-2 3-16,-1 0 0,-3 2 0,1-1 15,0 1-15,0 2 0,1-2 16,1 0-16,0-3 0,4 0 16,0 1-16,4-5 0,5-3 15,5-4-15,3-5 0,-1-1 16,1 1-16,3-4 0,3-2 16,1 0-16,-1-3 0,2 0 15,-6 2-15,-4 3 0</inkml:trace>
  <inkml:trace contextRef="#ctx0" brushRef="#br0" timeOffset="142654.4565">11016 5368 0,'0'0'0,"0"0"0,0 0 16,0 0-16,0 0 0,0 0 16,27 0-16,-27 0 0,26-1 0,-26 1 15,26 2-15,-26-2 0,23 4 16,-12-2-16,0 1 15,-1-1-15,-1 0 0,-1 1 0,-2 1 16,-1-1-16,-3 2 0,-1 1 16,-1 2-16,-1 0 0,0 1 15,-1 1-15,-2 0 0,0 0 16,-2 0-16,0 1 0,-2 1 16,-1-1-16,1 0 0,-2-1 15,0-1-15,0-3 0,-1-1 0,-1 1 16,-2-2-16,1 0 0,0-1 15,-1-2-15,-2-1 0,-3-1 16,3-2-16,0 0 16,3 0-16,2-2 0,2 1 15,4-3-15,2 1 0,4 1 0,2-1 16,6 1-16,5-2 0,4 1 16,3 1-16,7-2 0,4 1 15,1 0-15,3 0 0,4 1 16,-1-1-16,-5 3 0,-3 2 0,-4 0 15,-4 1-15,-5-1 0,-2 0 16,-7 3-16,-6 4 0,-6 2 16,-5 0-16,-6 2 0,-8 0 15,-10 5-15,-3 1 0,-2 1 16,-4 0-16,3-1 0,1-1 0,-4 1 16,4-1-16,7-2 15,7 0-15,6-3 0,5-4 16,8-2-16,4-4 0,11-1 0,8-4 15,5 1-15,5-2 0,5 0 16,4-2-16,10-1 0,0 2 16,-3 1-16,-2 2 0,-2-2 15,-2 1-15,1-1 0,-6 0 16,-9 1-16,-6 2 0,-5 0 16</inkml:trace>
  <inkml:trace contextRef="#ctx0" brushRef="#br0" timeOffset="142961.6671">11080 5765 0,'0'0'0,"0"0"0,0 0 0,0 0 16,0 0-16,2 27 0,-2-27 16,14 17-16,-14-17 0,24 11 15,-24-11-15,35 7 0,-14-7 0,1-2 16,0 0-16,0-3 0,0-1 15,3-2-15,-1 0 0,-4 0 16,-2 1-16,-6-2 0,-3-2 16,-5 2-16,-4-1 0,-5 0 15,-4 0-15,-3 2 0,-4 2 16,-2 1-16,-4 0 0,1 3 16,1 0-16,1 3 0,2 1 15,3 0-15,2 2 0,3-2 16,3 1-16,6-3 0,1 2 0,1-2 15,0 0-15,-2 0 0</inkml:trace>
  <inkml:trace contextRef="#ctx0" brushRef="#br0" timeOffset="143221.314">11678 5548 0,'0'0'0,"0"0"15,0 0-15,27 2 0,-27-2 0,25 6 16,-25-6-16,28 8 0,-14-4 16,0 0-16,1 1 0,-3-3 15,-1 2-15,-2-1 0,-2 0 16,-2-1-16,-3 1 0,-3 1 16,-4 0-16,-3 2 0,-4 0 0,-5 2 15,-4 1-15,-9 2 16,-2 3-16,0-2 0,1-1 15,3-1-15,0-1 0,1-1 0,4 0 16,4-3-16</inkml:trace>
  <inkml:trace contextRef="#ctx0" brushRef="#br0" timeOffset="143439.0763">11991 5453 0,'0'0'0,"0"0"15,0 0-15,20 11 0,-20-11 0,19 14 16,-8-4-16,-1 0 0,-1 1 16,-3 2-16,0 0 0,-4 0 15,-3-1-15,-3 1 0,-4 2 16,-5 3-16,-3 0 0,-5-2 16,-4 0-16,-3-2 0,0 1 15,-4-2-15,-2-2 0,-1 1 0,8-2 16,4-2-16</inkml:trace>
  <inkml:trace contextRef="#ctx0" brushRef="#br0" timeOffset="143838.1396">11126 4570 0,'0'0'0,"0"0"0,0 0 0,0 0 16,0 0-16,0 0 0,0 0 15,0 0-15,-7 28 0,7-28 16,0 0-16,-15 26 0,15-26 0,-11 17 16,5-7-16,2 0 0,1-2 15,-1 1-15,2-3 16,0 1-16,1-2 0,0 0 0,0-1 15,0-1-15</inkml:trace>
  <inkml:trace contextRef="#ctx0" brushRef="#br0" timeOffset="144003.7619">11231 4553 0,'0'0'0,"0"0"0,0 0 0,0 0 15,-5 22-15,5-22 0,-7 23 16,7-23-16,-9 27 0,5-12 16,1 1-16,1-2 0,0-2 0,0-1 15</inkml:trace>
  <inkml:trace contextRef="#ctx0" brushRef="#br0" timeOffset="144588.3104">7052 4674 0,'0'0'0,"0"0"0,0 0 16,0 0-16,0 0 0,21 21 15,-21-21-15,0 0 0,19 24 0,-19-24 16,8 23-16,-4-10 0,1-1 16,-2 1-16,0-2 15,-1 0-15,1-2 0,-1 1 16,0-3-16,-1-1 0,0 1 0,0-3 15</inkml:trace>
  <inkml:trace contextRef="#ctx0" brushRef="#br0" timeOffset="144753.8839">7256 4621 0,'0'0'0,"0"0"0,0 0 16,0 0-16,0 0 0,4 24 0,-4-24 15,1 26-15,-1-26 0,2 31 16,0-14-16,1 0 0,1 0 16,-1-2-16,0-1 0,1-2 15</inkml:trace>
  <inkml:trace contextRef="#ctx0" brushRef="#br0" timeOffset="150904.2664">2377 6072 0,'0'0'0,"0"0"0,0 0 16,0 0-16,0 0 0,0 0 0,0 0 15,0 0-15,0 0 0,0 0 16,0 0-16,0 0 0,0 0 15,0 0-15,0 0 0,0 0 16,0 0-16,-6 23 0,6-23 16,0 0-16,-13 19 0,13-19 15,-14 21-15,14-21 0,-15 20 0,7-8 16,-2 0-16,1 1 0,-1 0 16,0 0-16,-4 3 15,0 0-15,1 0 0,-2 6 0,-3 1 16,4-4-16,-1-4 0,2 0 15,1 2-15,1-2 0,-1-1 16,0 0-16,0-3 0,2 1 16,1-1-16,1-1 0,3-2 15,-2-1-15,-3-2 0,4 0 16,-1-2-16,1 0 0</inkml:trace>
  <inkml:trace contextRef="#ctx0" brushRef="#br0" timeOffset="151520.7448">1982 6131 0,'0'0'0,"0"0"0,0 0 0,0 0 16,0 0-16,0 0 0,0 0 15,0 0-15,0 0 0,0 0 16,0 0-16,26 1 0,-26-1 0,0 0 16,0 0-16,0 0 15,25 10-15,-25-10 0,0 0 16,25 8-16,-25-8 0,16 7 15,-10-4-15,2 2 0,1-1 0,1 1 16,1 0-16,0 0 0,3-1 16,-3 2-16,1 0 0,0 0 15,1-2-15,0 3 0,-1 1 16,-2-1-16,2-1 0,-1 1 16,1-1-16,0-1 0,0 2 15,2-1-15,-2 2 0,-1-3 0,0 2 16,0-1-16,0 1 0,0 0 15,0 0-15,-1-1 0,-3 1 16,2-1-16,0-1 0,1 1 16,-1-1-16,-1 1 0,-1-2 15,3 1-15,-2 1 0,0 0 16,-1 1-16,2-1 0,-3-1 16,0 1-16,1-2 0,0 0 15,-2 1-15,2-2 0,-4 1 0,1-1 16,0 0-16,-1 0 0,1-1 15,-2-1-15,0 0 0,1 0 16,-2 1-16,-1-2 0,2 1 16,-2-1-16,-3-1 0,-2 0 15,-4 0-15,1 0 0,1 0 16,2 1-16</inkml:trace>
  <inkml:trace contextRef="#ctx0" brushRef="#br0" timeOffset="158421.7111">4437 9421 0,'0'0'0,"0"0"15,0 0-15,0 0 0,0 0 0,0 0 16,0 0-16,0 0 0,0 0 0,-25 8 16,25-8-16,0 0 15,0 0-15,-19 16 0,19-16 16,-17 16-16,17-16 0,-24 17 16,9-6-16,2-1 0,-2 1 0,1 1 15,0 1-15,-2 1 0,-1 0 16,-5 4-16,1-1 0,1-1 15,-1-2-15,2 0 0,2 0 16,1-3-16,1-1 0,-2 0 16,2 0-16,1 0 0,3-1 0,-1-1 15,-1-3-15,1 1 0,2-1 16,1-3-16,2 0 16,0-1-16,0 0 0,2 0 15,1 0-15,-1 0 0</inkml:trace>
  <inkml:trace contextRef="#ctx0" brushRef="#br0" timeOffset="158805.1929">3922 9478 0,'0'0'0,"0"0"0,0 0 0,0 0 16,0 0-16,0 0 0,0 0 15,29 6-15,-29-6 0,0 0 16,26 6-16,-26-6 0,0 0 0,28 7 16,-28-7-16,22 8 0,-10-4 15,2 1-15,2 2 16,2-2-16,-3 1 0,3 1 0,-1 0 15,2 0-15,0 0 0,4 2 16,1 0-16,0 0 0,0 0 16,-3-1-16,1 0 0,-1 1 15,1 1-15,-3-2 0,0-1 16,-1 1-16,-1-1 0,-2 1 16,0 1-16,-1 1 0,-4 1 0,-2-3 15,0 0-15,0-1 0</inkml:trace>
  <inkml:trace contextRef="#ctx0" brushRef="#br0" timeOffset="160108.6517">2475 11256 0,'0'0'0,"0"0"15,29-2-15,-11 1 0,1-1 0,16 4 16,9-1-16,1 0 15,2 1-15,24 1 0,8-1 16,8-2-16,-10-2 0,24 3 0,5 3 16,6 0-16,-7 0 0,52 6 15,-6-2-15,-20-3 0,-9-3 0,4-1 16,3 0-16,-9 0 16,-8 2-16,6-4 0,8-2 15,-18 1-15,-11-1 0,-6 0 16,-3 1-16,-8 1 0,-11 0 0,-8-2 15,-5-2-15,-9 4 0,-2 2 16,-13-1-16,-8 2 0,-10-4 16,-5 0-16,-8-2 0,-4 0 15,-5-2-15,-5-1 0,-13-2 16,-8 0-16,-7 2 0,-5 2 16,-14 0-16,-10 1 0,3 3 0,-3 2 15,-13-2-15,-11-1 16,1-1-16,1 0 0,-19 5 15,-10 2-15,8 0 0,6-2 0,-14 4 16,-11 2-16,11 1 0,7 3 16,-10 1-16,-6 3 0,15-2 15,7-1-15,1 0 0,0 1 16,12-2-16,9-2 0,1-2 16,3 1-16,7-2 0,9-1 0,6-1 15,5-3-15,12 1 16,8 1-16,9-1 0,7-2 15,6-1-15,3-2 0,10-2 0,7 0 16,5 1-16,5-1 0,20-3 16,17-5-16,2 2 0,5 0 15,15 0-15,10 0 0,1 1 16,3 2-16,16 1 0,12 0 16,-2 0-16,-6 1 0,18-3 15,13 1-15,-12 4 0,-7 2 0,8 6 16,5 3-16,-12 0 0,-13-2 15,10 2-15,4 0 16,-13 3-16,-7 3 0,-32-4 16,-23-4-16,-15-1 0</inkml:trace>
  <inkml:trace contextRef="#ctx0" brushRef="#br0" timeOffset="161005.3487">6520 10720 0,'0'0'0,"0"0"16,30-2-16,-16 1 0,1-1 0,9 0 16,5 0-16,13 1 15,2-1-15,15-1 0,3 1 16,-6 0-16,-3 0 0,12-1 16,1 2-16,-9 1 0,-9 2 15,0 0-15,-7 2 0,-7 1 16,-7 0-16,-10 2 0,-6 1 0,-8-1 15,-5 0-15,-10 4 0,-8 4 16,-7-1-16,-7-1 16,-11 0-16,-6 0 0,0 3 0,1 2 0,-15 5 15,-3 0-15,2 0 16,1 1-16,-8 2 0,2-4 16,14-2-16,10-3 0,-15 1 15,11-7-15,16-5 0,8-2 16,8-7-16,2-2 0,11 1 0,2-1 15,4-6-15,4-4 0,2-2 16,3-3-16,6-5 0,5-3 16,1-3-16,0 1 0,6-5 15,2 0-15,2 1 0,1 0 0,1-3 16,1-3-16,1 6 0,-1 7 16,-1-1-16,-2 1 15,-3 5-15,-2 1 0,0 4 0,1 4 16,-5 4-16,0 3 0,-6 4 15,0 5-15,-3 2 0,-1 3 16,4 4-16,3 4 0,-4-1 16,-2 1-16,0 9 0,1 6 15,0-1-15,-2 1 0,1 1 16,-2 2-16,0 0 0,1-1 16,1 13-16,1 4 0,-1-8 0,0-3 15,2 1-15,1 1 16,-1-3-16,0-4 0,-4-3 0,-2-3 15,-4-3-15,1-4 16,-3-1-16,-1-2 0,0-5 16,2-3-16,-4-4 0,0-2 0,-4-2 15,2 0-15,-6-5 0,-4-3 16,-2-4-16,-3-2 0,-1-3 16,-2-2-16,-5-1 0,-5-1 15,-3-3-15,-3-3 0,-8-3 16,0 1-16,-3-2 0,-4-2 15,-2-4-15,4 1 0,-4 2 0,-4-1 16,7 2-16,3 3 0,-10-4 16,-2-1-16,17 10 0,10 7 0,10 4 15</inkml:trace>
  <inkml:trace contextRef="#ctx0" brushRef="#br0" timeOffset="163521.6162">2099 12041 0,'0'0'15,"0"0"-15,0 0 0,0 0 16,0 0-16,0 0 0,0 0 15,0 0-15,0 0 0,0 0 16,22 11-16,-22-11 0,0 0 0,35 9 16,-35-9-16,36 5 0,-18-2 15,4-2-15,6 1 0,-2-1 16,2 1-16,13-1 0,1 0 16,0 0-16,-2 0 0,13-1 15,4 1-15,-2-2 0,1 1 16,10 1-16,0 1 0,-9 0 15,-5 0-15,13 2 0,5 2 0,-4-2 16,0 0-16,10 1 0,-3 0 16,-7-2-16,-7 0 0,12 0 15,3 0-15,18-3 0,-9-1 16,6 1-16,2 1 0,-15 2 16,-11 0-16,7 0 0,3-1 15,4-1-15,1-1 0,6 2 16,4 2-16,-17-2 0,-13-2 15,3-1-15,-3-1 0,3 0 16,2 0-16,4 1 0,6-1 16,1 2-16,6 0 0,-6 2 15,0 2-15,-6-3 0,-4-1 0,0-2 16,-4 1-16,2 1 16,0-1-16,5 1 15,3-1-15,14 3 0,11 1 16,-21-3-16,-16-2 0,7 0 15,6-2-15,-6 4 0,-2 3 0,11-2 16,8-2-16,-14 1 0,-9 0 16,13 0-16,10 0 0,-11 0 15,-9-1-15,10 0 0,6 1 16,-10 1-16,-8 0 0,14 0 16,8 0-16,-9-1 0,-5 0 0,8 0 15,5 1-15,-7-1 0,-5-1 16,11 1-16,7 1 15,-12 1-15,-4 1 0,8 0 0,4 2 16,-9-4-16,-6-2 0,11 0 16,5 1-16,-8 0 0,-5 1 15,8 2-15,7 0 0,-7-2 16,-6-1-16,6 1 0,5 2 16,-6-1-16,-6-1 0,7 0 15,6 0-15,-7 0 0,-6-1 16,8 1-16,8 2 0,-9 0 15,-6 0-15,8-1 0,4-3 16,-8 2-16,-4 1 0,8 0 16,5 1-16,-6-6 0,-5-2 0,9 2 15,7 2-15,-12 4 0,-7 3 16,10-3-16,5-3 0,-7-1 16,-6-1-16,10-2 0,6 1 15,-11 2-15,-8 1 0,10 1 16,10 3-16,-13-3 0,-6-1 0,11 0 15,8 0-15,-13 1 0,-8 0 16,13 0-16,7-2 0,-11 3 16,-8 2-16,10-1 0,10-1 15,-15-1-15,-8-2 0,12 3 16,12-1-16,-14 1 0,-10-1 16,9 2-16,7 2 0,-9-2 0,-8-3 15,11 2-15,8 2 16,-9-3-16,-6 0 0,9 1 0,8 2 15,-10-1-15,-6 0 0,15-1 16,11 2-16,-19-2 0,-10-2 0,11 4 16,11 1-16,-11-2 15,-7 0-15,9-1 0,9-1 16,-14-2-16,-8-3 0,12 5 16,8 3-16,-11-2 0,-9 0 0,13-2 15,7-1-15,-10 0 16,-9-1-16,7 3 0,6 2 15,-8-5-15,-5-4 0,14-1 16,11-3-16,-16 9 0,-10 3 0,10 1 16,8-1-16,-12-1 0,-8-2 15,11-1-15,5-2 0,-10 1 16,-8 1-16,9 1 0,8 0 16,-9-3-16,-6 0 0,9 1 15,6 0-15,-8-1 0,-4-3 0,8 4 16,6 2-16,-9-1 0,-4 0 15,7-2-15,2 1 0,-9-1 16,-7 1-16,14 4 0,8 3 16,-11-1-16,-8-3 0,5 0 15,2 0-15,-9 3 0,-9 4 0,10-2 16,6 0-16,-9-4 16,-6 0-16,0 1 0,3 3 15,-14-2-15,-8 1 0,5 0 16,5-1-16,-11 0 0,-9-1 0,2-1 15,1-2 1,-8 0-16,-8-1 0,-3 0 0,-5-1 0,-3-1 16,-3-1-16,-18-9 15,-12-7-15,-8-5 0,-5-7 0,26 21 16,4 4-16,2 2 0</inkml:trace>
  <inkml:trace contextRef="#ctx0" brushRef="#br0" timeOffset="177595.1402">1641 11625 0,'0'0'0,"0"0"16,0 0-16,20-4 0,-9 4 0,0-1 16,5 0-16,1 0 0,3 0 15,5-1-15,0 1 16,10-1-16,0 1 0,3 0 0,3-2 16,7 0-16,3 1 0,-4-1 15,0 2-15,7-1 0,-4 1 16,-2-1-16,-4 1 0,-3 1 15,-3 1-15,0 1 0,-4 0 16,-5-1-16,-6 1 0,-2 1 16,-3-1-16,-4 1 0,-2 1 15,-2-1-15,-4 1 0,0-1 16,-3 0-16,-3 0 16,-3 1-16,-3 1 0,-4 2 15,4-2-15,-3 0 0,-4 2 16,-3 3-16,-1-1 0,0 0 0,-3 5 15,-4 1-15,2-3 0,0 1 16,-1 2-16,-6 4 0,5-1 16,1-1-16,-3 1 0,-4 2 15,1-1-15,1-2 0,-4 3 16,0 1-16,4-2 0,-1-3 0,0-1 16,4-1-16,1-3 0,4-3 15,1-2-15,0 1 16,4-1-16,0-1 0,1-3 0,-1-2 15,5-2-15,0-2 0,1-3 16,3-4-16,-1-2 0,4 0 16,3-5-16,3-3 0,-2 0 15,1-2-15,3-2 0,4-2 16,-3-2-16,1 1 0,2-2 16,0-1-16,0 2 0,0 1 15,1-6-15,2-1 0,-4 4 16,-3 3-16,3 2 0,3-1 0,-1 4 15,-1 4-15,1 3 16,-4 1-16,1 3 0,0 2 0,1 4 16,-1 2-16,0 3 0,2 1 15,-3 5-15,3 2 0,-1 3 16,-1 0-16,0 8 0,3 4 16,-1 0-16,-3 0 0,5 5 15,4 4-15,-4 0 0,0 0 0,2 4 16,-1 1-16,1 5 0,1-3 15,-2 1-15,0 4 0,0-5 16,-2-1-16,0 2 0,0-3 16,-1-4-16,-1-6 0,-1 1 15,0-1-15,-4-7 0,2-5 0,-1 0 16,-1-2-16,-3-3 0,1-2 16,-1-7-1,-3-2-15,0-1 0,-1 0 0,-6-7 0,-2-5 16,0 0-16,1 0 15,-10-5-15,-2-7 0,-1 2 0,2 2 16,-2-4-16,-3-1 0,-2-2 16,4 1-16,-3 0 0,0-1 15,2 5-15,3 5 0,-4-8 16,0 0-16,5 8 0,1 5 16,1-4-16,2 1 0,5 4 15,5 0-15,0 3 0,2 1 16,3 3-16,0 1 0,-3 0 15,2 0-15,2 1 0,1 2 0,-3 0 16</inkml:trace>
  <inkml:trace contextRef="#ctx0" brushRef="#br0" timeOffset="189539.2311">20604 12036 0,'0'0'16,"0"0"-16,0 0 0,0 0 16,0 0-16,0 0 0,0 0 15,0 0-15,25-1 0,-25 1 0,0 0 16,24-4-16,-24 4 15,20-3-15,-8 1 0,2 1 0,0-1 16,3-1-16,1 1 0,2-1 16,0 2-16,3-1 0,2-2 15,9 2-15,0 1 0,3-1 16,3-2-16,1 1 0,0-1 0,10 0 16,3 0-16,0 2 0,0-1 15,14 1 1,2 0-16,-3 0 0,-2 0 0,10-1 15,-1 2-15,7 1 0,-4 1 0,-2 2 16,0-2-16,-6 0 16,-1 0-16,29 1 0,-8 0 0,-10-1 15,-6 2-15,6-3 16,5-4-16,17 2 16,9 1-16,-29-2 0,-19-2 0,13 3 15,9 2-15,-12 1 0,-10 0 16,12-3-16,9 1 15,-7-2-15,-3 0 0,9 1 16,9 0-16,-12 2 0,-8 0 0,9-3 16,7-1-16,-7 3 0,-5 3 0,7 4 15,8-1-15,-10-4 0,-5-3 16,10 4-16,7 1 16,-12-1-16,-6 0 0,9-2 15,7-1-15,-10-1 0,-7-1 0,9 3 16,6 1-16,-9 2 0,-4 3 0,9-2 15,8-1-15,-12-2 16,-6-1-16,12 3 0,9-1 16,-14-3-16,-9-5 0,12 7 15,8 4-15,-10-1 0,-7 0 0,14-2 16,8-4-16,-11 2 0,-7 0 16,8 2-16,6 1 15,-8-1-15,-5 0 0,9 0 0,7 0 16,-13 1-16,-11 1 0,14-2 15,8 0-15,-10 0 0,-7 2 0,9-2 16,7 0-16,-11 0 16,-6 0-16,9 0 0,7 1 15,-13-1-15,-7-1 0,10 2 16,10 0-16,-12-2 0,-6-2 0,6-1 16,3 2-16,-10 0 0,-6 2 15,12-4-15,8-2 0,-12 0 16,-9-1-16,10 3 0,8 2 15,-9-1-15,-5 1 0,7 1 16,5 2-16,-12-1 0,-10 0 0,17 0 16,12 0-16,-17 0 0,-10 0 15,7 1-15,5 1 16,-6-3-16,-4-2 0,3-1 16,3 0-16,-11 2 0,-7 3 0,6-3 15,5-1-15,-7-1 0,-4 2 16,2-3-16,2-2 0,-13 5 15,-9 1-15,3 2 0,0-2 16,-3 1-16,-1 2 0,-2-1 16,-2 0-16,-8-1 0,-5 0 0,-5 1 15,-4-1-15,-4-3 0,0-3 16,-2 1-16,-1 3 16,2-2-16</inkml:trace>
  <inkml:trace contextRef="#ctx0" brushRef="#br0" timeOffset="191288.9316">2390 12886 0,'0'0'0,"0"0"15,0 0-15,0 0 0,29 1 16,-29-1-16,34-3 0,-15 2 16,0 1-16,7-1 0,1 1 15,10 0-15,-1 2 0,6 1 16,2-1-16,7 2 0,-2 0 0,12 0 16,3 1-16,-2 0 0,-4-1 15,15 0-15,3 0 16,-8-2-16,-5-1 0,17 5 0,1 3 15,-10-3-15,-5-2 0,41 2 16,2 0-16,-17 0 0,-12-2 0,13-2 16,10-4-16,-15 1 15,-11-1-15,14-1 0,12 0 16,-12 0-16,-6 0 0,9 1 16,7 0-16,-13 2 0,-8 0 0,14 0 15,8 1-15,-11 1 16,-8-1-16,14 0 0,9 1 0,-13 0 15,-7 0-15,12 1 0,7 0 16,-10-5-16,-8-2 0,9 2 16,9 1-16,-10 1 0,-8 1 0,17 0 15,7 0-15,-14-2 16,-9-2-16,12-1 0,8-1 16,-13 3-16,-9 0 0,14 0 0,9 0 15,-12 1-15,-8 1 0,9 1 16,8-1-16,-10-2 0,-7-2 15,7 4-15,8 2 0,-15 2 16,-9 0-16,16-4 0,10-4 16,-13 1-16,-12-1 0,13 2 15,8 2-15,-13 1 0,-9-1 0,9 0 16,3 0-16,-6 1 16,-5 0-16,4-2 0,2 0 0,-9 1 15,-5 1-15,6-2 16,4-2-16,-12 2 0,-7 0 0,11 3 15,8 2-15,-16-3 0,-9-2 0,3 0 16,4 1-16,-5 3 16,-5 2-16,-2-5 0,-4-4 15,-7 0-15,-4 0 0,-7 0 16,-5 1-16,-6 3 0,-6 1 0,-4-1 16,-3 1-16,-3-1 0</inkml:trace>
  <inkml:trace contextRef="#ctx0" brushRef="#br0" timeOffset="206256.8078">14299 15210 0,'0'0'16,"0"0"-16,0 0 0,0 0 16,0 0-16,0 0 0,25 9 15,-25-9-15,0 0 0,26 5 16,-26-5-16,0 0 0,28 11 0,-13-8 16,2 2-16,2 0 0,0 1 15,2-1-15,3-2 16,1 1-16,2 2 0,8-1 0,1 0 15,2-1-15,-1-1 0,14 1 16,3-2-16,-4 1 0,-3-1 0,13 1 16,1 1-16,-4-3 15,-4 2-15,13 0 0,2 1 16,-4-1-16,-2-2 0,14 0 0,2-1 16,-8 3-16,-8 1 0,36 0 15,-1-2-15,-19-2 0,-14 0 16,13 0-16,9 1 15,-11 0-15,-7 1 0,7 0 0,4 1 16,-8-5-16,-6-4 0,11 5 16,8 3-16,-9 0 0,-7-2 0,14-3 15,10-2-15,-13 1 0,-10 1 16,11 1-16,7 1 16,-11 0-16,-7 0 0,13-3 0,7 1 15,-11 1-15,-6 2 0,7-4 16,6-2-16,-12 2 0,-8 2 15,12 0-15,8-2 0,-10 1 16,-8-1-16,12 1 0,7-1 16,-11 2-16,-7 0 0,15-1 15,8-1-15,-14 1 0,-9-1 0,9 0 16,6-1-16,-6 4 0,-7 2 16,11-1-16,6 0 0,-9-2 15,-6-1-15,12 1 0,10 1 16,-13 0-16,-9 0 0,14 1 15,11 1-15,-14 3 0,-10 3 0,14-5 16,10-2-16,-12 0 16,-8 1-16,15 0 0,8 0 15,-15 1-15,-11 2 0,16 0 16,13 0-16,-11 0 0,-6-1 0,10 0 16,7-2-16,-12 2 0,-8 0 15,16 0-15,11 0 16,-15-3-16,-11-2 0,14 4 0,10 2 15,-10-2-15,-6 0 0,10 0 16,7 3-16,-14-4 0,-10-1 16,14-1-16,12-4 0,-12 1 0,-8 0 15,7 4-15,6 5 16,-14-3-16,-8 0 0,16-5 0,11-3 16,-16-1-16,-13-3 0,16 5 15,10 2-15,-12 2 0,-8 2 16,5-1-16,6 0 0,-10-3 15,-6-3-15,10 0 0,10-1 16,-18-2-16,-10 0 0,11 5 16,6 4-16,-10-2 0,-7-3 0,11 3 15,10 3-15,-13-3 0,-10-2 16,9 2-16,6 4 16,-12-2-16,-9-1 0,13-2 0,10-1 15,-11 3-15,-6 2 0,4-1 16,3-1-16,-4-3 0,-4-1 0,9 1 15,3 2-15,-9 1 16,-8 0-16,11-1 0,9 0 16,-11 0-16,-8 0 0,10-2 15,7-1-15,-9 2 0,-7 2 0,10 0 16,9-1-16,-14-3 0,-8-1 16,8 0-16,6 2 15,-8-2-15,-5-1 0,10 5 0,6 4 16,-7-3-16,-5-3 0,6 1 15,6 1-15,-12 3 0,-7 3 16,8-4-16,8-3 0,-9 1 16,-5 0-16,8 0 0,4 1 15,-8 2-15,-6 2 0,9-2 16,9-2-16,-12-1 0,-6-1 0,6 2 16,6 0-16,-12-3 0,-8 0 15,6 1-15,7 0 16,-7 1-16,-4 2 0,7-6 0,3-2 15,-12-3-15,-7-2 0,5 2 16,3 3-16,-6 4 0,-3 2 0,2-1 16,2-1-16,-3 0 15,-3 2-15,5 0 0,1 0 16,-7-3-16,-5-1 0,3 0 0,2 0 16,-6 2-16,-3 1 0,2 4 15,0 3-15,-4-2 0,-1-1 16,0-2-16,-2 0 0,-3 3 15,-5 2-15,-2-1 0,-2 1 16,-6-4-16,1 1 0,-2-2 16,-1 1-16,-5-4 0,-1-1 0,-2 1 15,0 1-15,0 1 0</inkml:trace>
  <inkml:trace contextRef="#ctx0" brushRef="#br0" timeOffset="208139.3228">2271 16113 0,'0'0'0,"0"0"0,0 0 0,0 0 15,0 0-15,0 0 0,0 0 16,0 0-16,28-2 0,-28 2 16,28 0-1,-28 0-15,31 0 0,-11 1 0,4-1 16,-1 1-16,2-1 0,1 0 16,3 0-16,8 1 0,1 2 0,-1-1 15,5-2-15,8 1 0,-3 1 16,5-1-16,4 1 0,-2-1 15,2 0-15,11-1 0,-2 0 16,1 1-16,0 1 0,12 2 16,-4-2-16,1 0 0,0 1 0,11 0 15,-3-1-15,-2-3 0,1-1 16,32 1-16,-7 3 16,-9-3-16,-6-2 0,3 1 0,0 0 15,-4 2-15,-2 1 0,5-6 16,4-3-16,-3 1 0,1 1 15,4 2-15,2 2 0,-4 2 16,-1 1-16,-2 1 0,-1 1 16,1-1-16,3-1 0,3 0 15,3 1-15,-2-2 0,-3-1 0,1 5 16,1 2-16,-3-3 0,0-3 16,7-2-16,7 0 0,-5 4 15,-3 2-15,-3 3 0,0 3 16,-1-2-16,1-2 0,5 1 15,3 0-15,-6 0 0,-5-2 16,4-2-16,1-1 16,-5 5-16,-2 3 0,5-4 0,4-3 15,-2-3-15,-1-1 0,0-2 16,2 0-16,-1 4 0,-4 4 0,3-5 16,1-3-16,-4 0 0,-3 0 15,0 1-15,1 1 0,-1-2 16,-1-1-16,4-1 0,4 1 15,-6-1-15,-4 1 0,1 0 16,0 0-16,-4-1 0,-2-1 16,0 2-16,-1 2 0,-2-1 0,-1 0 15,0 1-15,0 1 16,-4-1-16,-1 1 0,1 0 16,1 0-16,-4 2 0,-2 1 0,-1 0 15,-2 0-15,-10-1 0,-8-2 16,-3 0-16,-3 0 0,2 2 15,0 4-15,-13-2 0,-8-1 16,-12 1-16,-5-1 0,-5-3 16,-1-2-16,-4-4 0,-2-2 0,0 3 15,0 2-15,0 1 0</inkml:trace>
  <inkml:trace contextRef="#ctx0" brushRef="#br0" timeOffset="209105.8348">13754 14471 0,'0'0'0,"17"-3"0,4 1 16,-1-2-16,3 1 0,16-2 0,11-2 15,13-1-15,2 0 0,23 1 16,7 1-16,5 2 0,-9 1 0,16 1 16,0 0-1,-25 3-15,-17 0 0,5 2 0,-25 2 16,-15-1-16,-12 0 0,-13 5 15,-11 4-15,-5-2 0,-4 3 16,-13 3-16,-8 3 0,2-4 16,-2-1-16,-13 8 0,-12 7 15,-1-1-15,0-1 0,-34 16 16,-6 2-16,8-4 0,4-4 0,5 0 16,3-4-16,9-1 0,7-1 15,9-5-15,9-6 16,12-7-16,8-6 0,9-5 0,6-3 15,6-3-15,5-3 0,15-14 16,13-11-16,6-14 16,6-12-16,-13 27 0,3 0 0,29-29 15,4-2-15,-7 6 16,-4 6-16,4-3 0,4-2 16,-10 6-16,-9 7 0,6-5 0,1-3 15,-11 7-15,-6 5 0,-8 2 16,-6 2-16,-3 11 0,-3 6 15,0 5-15,1 4 0,-5 5 16,-1 3-16,1 3 0,2 3 16,-6 3-16,-2 6 0,3 9 15,2 9-15,1-5 0,0 3 0,3 14 16,1 9-16,-2-3 16,-1-5-16,1 14 0,-2 3 0,1-4 15,-2-2-15,1 25 16,-2-8-16,-3-8 0,-1-6 0,0-11 15,0-7-15,-2-11 0,1-10 16,-2-4-16,-1-5 0,0-5 16,-1-4-16,-2-8 0,-6 0 15,0-7-15,-4-4 0,-2-10 16,-2-6-16,-4-8 0,-5-5 0,-5-9 16,-6-4-1,-3 4-15,-3 5 0,-11-11 0,-3-1 16,-23-23-16,9 9 0,7-3 15,3-1-15,0 10 0,-1 7 0,21 20 16,15 12-16,9 10 0</inkml:trace>
  <inkml:trace contextRef="#ctx0" brushRef="#br0" timeOffset="220907.7311">3758 15212 0,'0'0'0,"0"0"0,0 0 16,-19-18-16,13 12 0,-10 0 15,-3-3-15,-2 1 0,-3 0 0,-12-1 16,-6 2-16,-2 3 0,-1 0 16,-18 1-16,-5 1 0,-12 3 15,4 3-15,-19 5 0,-3 2 16,7 1-16,2 0 0,-18 12 15,-4 7-15,-28 16 16,20-3-16,7 4 0,5 1 0,21-4 0,17-2 16,-3 9-1,-1 7-15,12-9 0,9-6 0,13 1 16,8 0-16,12 1 0,9 0 0,10-3 16,9-1-16,10-4 0,10 0 15,11-1-15,11-3 0,8 0 16,7-3-16,10-3 0,8-3 15,2-2-15,2-2 0,13-4 16,13-2-16,-1-1 16,4 0-16,7-1 0,6 0 0,-5-5 15,-1-3-15,8-2 0,5-2 16,-10 0-16,-8-1 0,2-7 16,3-4-16,-11-2 0,-4 0 0,-1-3 15,-1-1-15,-9-2 0,-6-3 16,-1-3-16,1-2 0,-12-6 15,-5-5-15,-7 1 0,-3 0 16,-7 0-16,-4 1 0,-11-4 16,-8-2-16,-4-1 0,-2 0 0,-5-1 15,-4-1-15,-8 3 16,-8 2-16,-10-3 0,-7-1 0,-6 1 16,-3 1-16,-9 3 15,-5 1-15,-9 4 0,-4 2 0,-7-6 16,-6-2-16,-10 4 0,-6 3 15,-18 9-15,-11 7 0,2-1 16,4-1-16,-32 3 0,-18 3 16,25 4-16,18 5 0,-12 4 15,-9 3-15,-10 12 0,-5 8 0,44-8 16,32-4-16,21-3 16</inkml:trace>
  <inkml:trace contextRef="#ctx0" brushRef="#br0" timeOffset="222024.8018">6670 16494 0,'0'0'15,"0"0"-15,0 0 0,0 0 16,0 0-16,0 0 0,-21 17 16,21-17-16,-20 8 0,6-4 0,-5-1 15,-1-1-15,1 0 0,-5-1 16,-3 0-16,-12-3 0,-2-1 15,-1-3-15,0 0 0,-1-1 16,-1-1-16,-13-4 0,0 0 16,-9-2-16,5 1 0,-2-2 15,-3 0-15,-2-2 0,7 1 0,4-3 16,-1-3-16,0-1 0,6 1 16,2-2-16,6-3 0,8 0 15,5-2-15,2-1 0,2 1 16,4-3-16,4 1 0,2-2 15,3 0-15,6-2 0,6-1 0,5-1 16,4-1-16,2 0 16,2 1-16,4-2 0,4 0 15,0-1-15,-2-2 0,10 2 16,7 1-16,-3 3 0,1 1 0,3-1 16,6 3-16,-2 3 0,-2 3 15,33-16-15,2 4 16,-24 14-16,0 2 0,24-3 0,-3 6 15,1 3-15,0 1 0,4 2 16,2 1-16,-3 3 0,-4 2 0,11 5 16,1 3-16,-1 3 0,-4 0 15,3 6-15,4 3 16,-8 3-16,-6 2 0,2 1 0,4 2 16,-13-1-16,-6 0 0,1 7 15,2 6-15,-1 2 0,4 0 16,-15 4-16,-5 0 0,-8-9 15,-3-7-15,-1 11 0,-1 7 16,-8-2-16,-5 0 0,5 10 16,3 7-16,-9-4 0,-7-3 15,-4-2-15,-4 0 0,-5 0 16,-2 1-16,-10 4 0,-6 4 16,1-1-16,1-1 0,-9-1 15,-5 1-15,-3-11 0,1-6 0,-9 5 16,-6 5-16,0-10 0,1-6 15,-9-4-15,-9-4 0,-5-1 16,-4-1-16,-10-10 16,-8-5-16,-2-8 0,-2-6 0,-13-10 15,-6-7-15,37 8 0,25 5 0,20 4 16</inkml:trace>
  <inkml:trace contextRef="#ctx0" brushRef="#br0" timeOffset="247342.8845">7658 16225 0,'0'0'0,"0"0"0,0 0 16,0 0-16,-20-16 0,20 16 0,-21-8 16,21 8-16,-37-7 0,9 4 15,-7 0-15,-2 1 16,0-1-16,-20 1 0,-5 1 15,-20 2-15,-2 2 0,-4 0 16,15-2-16,-20 2 0,-3-1 16,14 2-16,11 2 0,-34 4 15,-10 2-15,20-3 0,16 0 16,-2-5-16,4-4 0,20-2 16,11 1-16,-2 0 0,0 2 0,0-2 15,5 0-15,1-1 0,-1 0 16,10-3-16,5-1 0,6-3 15,-1-4-15,5 8 0,0 3 16,5 2-16,3 0 0,8 0 16,2 0-16,-1 0 0,1 0 15,2-1-15,3 2 0,10-1 16,3 1-16,6 2 0,3 2 0,12-2 16,8-2-16,6 3 0,5 3 15,10 0-15,7 0 0,15 0 16,2 0-16,18 4 0,5 3 15,37 5-15,-18 0 0,-7 2 16,-4 1-16,-9-4 0,-10-5 0,-7-3 16,-4-3-16,-11-3 15,-12 0-15,-4-1 0,-6 0 16,-5-5-16,-3-1 0,-8-2 16,-5-2-16,-14 0 0,-8 0 15,-6-3-15,-5-1 0,-2-1 0,-3-1 16,-9-5-16,-5-3 15,-6 4-15,-5 3 0,4 8 16,-5-1-16,-7 1 0,-6 1 0,-6 0 16,-4 0-16,-8-1 0,-4-3 15,-6 3-15,-4 2 0,-3 4 16,-3 1-16,-47-1 0,-1-2 16,9 4-16,7 3 0,-5 1 15,1 2-15,-1-2 0,2-2 0,2 4 16,1 2-16,3 2 15,1 0-15,-14 2 16,-11 1-16,28-4 0,17-2 0,22-2 16,15 1-16,7-3 0,5-2 0,13 2 15,9-1-15,9-2 0,8-1 16,5-4-16,7-3 16,12-1-16,10-1 0,11-6 0,9 0 15,5-1-15,2 2 0,10 0 16,8 0-16,5 2 0,3 1 15,9-1-15,3-1 0,0 3 16,-2 2-16,9 3 0,6 3 16,-2 0-16,-3 2 0,-3 6 15,-3 2-15,-4 0 0,-1-1 0,-1-2 16,0-1-16,-13 1 16,-8-1-16,-14 0 0,-9 0 0,-7-5 15,-5-3-15,-10 0 0,-8 2 16,-10 0-16,-9 0 0,-6-1 15,-3-2-15,-3-4 0,-1-2 0,-17-4 16,-9-2-16,-5 1 16,-5 1-16,-10 1 0,-7 0 15,-2 3-15,-2 4 0,-9 2 16,-7 2-16,-4-1 0,-6 1 0,-5 1 16,-2 2-16,0 1 0,5 2 15,-11 2-15,-3 3 0,8 3 16,3 3-16,2 0 0,0 0 15,14 2-15,6-1 0,10-3 16,6-3-16,9 1 0,8 0 0,8-2 16,7-1-16,13-4 15,9-3-15,3-1 0,7 1 16,7-2-16,5 0 0,16 2 0,9 2 16,-12-4-16,9-3 0,11-1 15,9-2-15,4 2 0,6-1 16,47-2-16,0 3 0,-7 4 15,-3 2-15,0-2 0,3-1 16,-2 4-16,0 2 0,-2 3 16,-5 3-16,-8-4 0,-10-2 0,-10-2 15,-7 0-15,-19-4 16,-10-3-16,-7 0 0,-6 1 16,-10-1-16,-8 1 0,-9-1 15,-6-1-15,-5-4 0,-5-4 0,-5-4 16,-8-2-16,-9 1 0,-11 1 15,7 9-15,-10 0 0,0 2 16,-6 0-16,-41 2 0,0 4 16,2 3-16,1 3 0,-8 0 15,-2 1-15,-2 5 0,-1 4 0,-2 0 16,1 1-16,-2-1 0,5-1 16,-3 2-16,-5 0 0,13-4 15,12-2-15,8 0 0,8-1 16,18 2-16,14 0 0,18-2 15,11-1-15,9-5 0,4-3 16,14 1-16,9 1 0,12-1 16,8 2-16,13-4 0,8-2 15,7 0-15,0 0 0,12-2 16,7-3-16,6 3 0,0 0 0,9 0 16,5 1-16,-5 5 0,-5 4 15,1 1-15,3 2 0,-7 2 16,-5 2-16,-6-4 0,-4-2 15,-10-1-15,-6 0 0,-7-3 16,-6-3-16,-12-2 0,-8-3 16,-15 1-16,-9 0 0,-5-1 0,-4-1 15,-8-4-15,-4-3 16,-12-1-16,-7-1 0,-13 0 16,-9 0-16,-8 0 0,-1 1 0,-13 0 15,-9-2-15,-10 6 0,-7 2 16,-7 5-16,-6 2 0,3 4 15,-1 0-15,35 0 0,25-1 16,16 0-16</inkml:trace>
  <inkml:trace contextRef="#ctx0" brushRef="#br0" timeOffset="253874.0995">7598 16247 0,'0'0'0,"0"0"0,0 0 0,0 0 16,0 0-16,-25 2 0,25-2 16,-26 0-16,26 0 0,-30-1 15,9 0-15,-1 1 0,-3 0 0,-3-1 16,-8-1 0,2 0-16,-1 0 0,-14-1 0,0 2 15,-11 0-15,0 0 0,-11 0 16,2 0-16,2-2 0,3-1 0,-12 1 15,0 1-15,4 0 0,1-1 16,-17-1 0,-3-1-16,5 3 0,2 0 15,20 0-15,11-2 0,-24 1 16,5 1-16,15 2 0,7 1 0,-1-2 16,-1-2-1,12 1-15,5 0 0,3 0 16,-1-1-16,7-1 0,4-2 15,17 5-15,3-1 0,2 2 16,0-4-16,0 4 16,0 0-16,0 0 0,1-2 15,3 0-15,1-2 0,8 1 16,8 0-16,1 0 16,4 0-16,-1 3 0,0 3 0,20-3 15,6-2-15,-2 3 0,-4 3 0,19 0 16,9 0-1,-8 1-15,-6-2 0,17 1 16,7 1-16,-17 1 0,-10 1 16,30-3-16,-5-4 15,-5-6-15,-2-5 0,-26 6 16,-16 3-16,-4-1 0,-6-1 16,-5-4-16,-3-3 0,-9 7 15,0 2-15,-2-1 0,-3 3 16,0-4-1,-3 2-15,-7-1 0,-2 0 16,1 3-16,1 1 0,-8 2 16,-4 1-16,0-3 0,-2-2 0,-8 0 15,-6-2-15,1 4 0,0 2 16,-1-1-16,-2 0 0,-2 1 16,0-2-16,-8-1 0,-1-2 0,2 0 15,2 2-15,-4 0 16,-3 0-16,6-3 0,2-2 0,-2 2 15,1 2-15,3-1 0,0 0 16,-4-1-16,4-2 0,8 3 16,6 1-16,1 0 0,4 1 15,6-1-15,6 0 0,4 1 16,2 0-16,2 0 0,3-1 0,0 1 16,-1 0-16,3 0 0,0 0 15,4 1-15,2-1 0,3 0 16,0 1-16,-1 0 0,0-1 15,1 1-15,1 0 0,1-1 16,0-1-16,-1-1 0,-1 1 16,-2 0-16</inkml:trace>
  <inkml:trace contextRef="#ctx0" brushRef="#br0" timeOffset="255440.6262">7739 16226 0,'0'0'0,"0"0"16,0 0-16,0 0 0,0 0 0,0 0 15,0 0 1,0 0-16,0 0 0,0 0 0,0 0 16,0 0-16,0 0 0,0 0 15,-26 0-15,26 0 0,-27-2 16,27 2-16,-37 1 0,15 0 16,-2 0-16,-5 0 15,-4 0-15,-10 1 0,0 0 0,-2 1 16,-3-1-16,-9 1 0,1 0 0,2 0 15,1-1-15,-11 3 0,2 2 16,1 1-16,5 0 0,-7 2 16,7-2-16,1-1 0,1 0 15,5-1-15,6-1 0,3 0 16,0 0-16,2-2 0,3 0 0,7-2 16,2 0-16,7 0 15,4 0-15,4 0 0,2 1 16,4-2-16,1-2 0,4 2 0,0-2 15,6-1-15,3-3 0,9 1 16,10 0-16,3 1 0,3 0 16,8-1-16,5-2 0,13 1 15,3 1-15,3 3 0,3 1 16,11 3-16,-4 0 0,10 0 16,-2-1-16,-11-1 0,-5 1 0,21-2 15,-12 0-15,-13 0 16,-8 1-16,-12-3 0,-8-1 0,-9 0 15,-5-1-15,-2 0 16,1 1-16,-14 3 0,-1 1 0,-1-2 16,-3 1-16,-2 1 0,-2-2 15,-5 0-15,-4 0 0,0 0 16,-2 1-16,-3 1 0,0 0 16,-1 1-16,-4-1 0,-4 1 15,-6-1-15,-4 1 0,-5 1 0,-9 0 16,-2 1-16,0 0 0,-3 1 15,-3-1-15,-3-1 0,-6-2 16,3 0-16,3 2 0,-3 2 16,-3-2-16,5-1 0,4 1 15,5 0-15,8-3 0,5-2 16,8 0-16,6 0 0,6 2 16,6 3-16,4-1 0,5-2 15,4 1-15,3 3 0,9-3 16,8-1-16,4-1 0,2 1 0,7-1 15,4 1-15,3-1 0,2 2 16,4 0-16,5 0 0,-1 2 16,2 2-16,7-2 0,-3 1 15,-1 0-15,-4 0 0,-5-3 16,-4-2-16,-1 1 0,-5 2 0,-6-3 16,-5-4-16,-7 3 0,-4 1 15,-7-4-15,-7 0 16,-7 1-16,-2 1 0,-4 0 15,-4-1-15,-5 0 0,-3 0 0,-6-1 16,-8-1-16,-3 0 0,-3 1 16,-6 1-16,-2 1 0,-1 1 15,-1 1-15,-23 0 16,-13 1-16,8 0 0,3 1 0,-20 3 16,-7 3-1,-40 5-15,16 3 0,29-4 0,24-1 16,-12 3-16,-8 4 15,14-5-15,11-4 0,14 4 0,9 1 16,8 1-16,5 1 0,10 0 16,6 0-16,9-3 0,8-4 15,0-2-15,5-1 0,3 2 16,1 0-16,11 0 16,4-1-16,-6-5 0,2-2 0,-7 1 15,-1 1-15,-3-1 0</inkml:trace>
  <inkml:trace contextRef="#ctx0" brushRef="#br0" timeOffset="257240.9015">5616 16118 0,'0'0'0,"0"0"15,0 0-15,0 0 0,0 0 16,0 0-16,0 0 0,0 0 16,0 0-16,0 0 0,0 0 15,0 0-15,0 0 0,0 0 16,0 0-16,-33 8 0,33-8 16,-23 6-16,23-6 15,-40 7-15,19-5 0,-1 2 16,-6 2-16,0-1 15,-3 1-15,-6 1 0,3-1 0,-2-1 16,0-1-16,-7 2 0,5-2 0,-2 2 16,0-1-1,4-1-15,4-2 0,3 2 16,2 0-16,3-2 0,4-1 0,3 0 16,5 1-16,1-1 0,4-1 0,1 1 15,3 0-15,3-1 0,0 0 16,5-3-16,3 1 0,6 0 15,3 1-15,4-1 0,2 0 16,2 0-16,4 1 0,2 1 16,2 1-16,7 0 0,-2 0 15,1 2-15,1 1 16,-6-1-16,-2 0 0,1-1 16,-5-1-16,-4-1 0,-7 0 0,-2 0 15,-6 0-15,-3 1 0,1-1 16,-6 1-16,-1-1 0,0 0 15,-6-3-15,-2-1 0,-1 0 16,-3 0-16,1 0 0,-6 1 16,-3 0-16,-3 0 0,-1 1 0,-5-1 15,0 0-15,-8 1 0,-3 0 16,-3-1-16,-3 0 0,1 1 16,-3 0-16,-9 0 0,1 1 15,-5 0-15,1 0 0,-8-1 16,4 1-16,4 0 0,-2 0 15,-1 1-15,-1 1 0,-9 0 16,3-1-16,1 1 0,3 2 16,4 0-16,4 1 0,-27-1 15,8 0-15,2-1 0,4 0 0,9 1 16,4 1-16,5-3 0,3 0 16,-4 5-16,-6 4 0,9-3 15,6-1-15,-2-4 0,-4-1 16,8-1-16,4 1 0,-4-1 15,-1 0-15,6 1 0,2 1 0,-1 0 16,-2 1-16,7 0 16,7 0-16,7-2 0,-1 0 15,-7 1-15,-2 0 0,3-1 16,3 0-16,2-1 0,-1 0 0,3 0 16,-1 1-16,1-1 0,0 1 15,0-1-15,4 0 0,3 0 16,3 2-16,0-2 0,4-1 15,-2 1-15,2 1 0,1-1 16,0-1-16,3 1 0,-1 1 0,1-1 16,4-1-16,-1 0 0,3 1 15,7-2-15,1-2 16,4 0-16,4 1 0,3-3 0,4 0 16,3 0-16,2 1 0,11-3 15,6-1-15,3 1 0,1 1 16,14-1-16,1 0 0,-1-1 15,4 1-15,11 1 0,0 2 16,5-1-16,-4-1 0,0 1 16,-3 3-16,30 1 0,-11 3 0,-11 0 15,-7 0-15,-7 2 0,-4 1 16,-8-2-16,-5-1 0,-11-2 16,-6-1-16,-5 0 0,-6 2 15,-2-1-15,-6-1 0,-6 2 16,-2-1-16,-7 2 0,-6 0 15,-2-1-15,-2-1 0,0-1 16,1-1-16,-5 0 0,-8 0 16,0 1-16,-2-1 0,-4 2 15,-1 2-15,-5-1 0,-1-1 0,-6 2 16,-4 2-16,-6-1 0,-5-1 16,-4 0-16,-5-2 0,-2 1 15,-1 0-15,-16 1 0,-3-1 16,-9 4-16,2 1 0,0 1 15,-3 0-15,-32 3 0,12 1 0,7-2 16,5 2-16,12-2 16,8 0-16,2 2 0,2 2 15,8-3-15,7-1 0,4-3 0,6-1 16,11 0-16,8-1 0,10-2 16,11-1-16,4-1 0,7-3 15,0 2-15,1 1 0,7 2 16,6-1-16,11-1 0,8-2 15,1-1-15,5-1 0,6 0 16,2 1-16,-12 0 0,-10 3 0,-7-2 16</inkml:trace>
  <inkml:trace contextRef="#ctx0" brushRef="#br0" timeOffset="276142.0144">7982 16128 0,'0'0'16,"0"0"-16,0 0 0,0 0 0,0 0 0,0 0 16,0 0-16,0 0 15,0 0-15,0 0 0,0 0 16,0 0-16,0 0 0,-15-15 16,15 15-16,-28-2 0,28 2 0,-38 1 15,14-1-15,-2 1 16,-3 1-16,-11 1 0,-2-2 15,-2 2-15,0 0 0,-14 0 16,-4 0-16,4 0 0,0-2 0,-7 0 16,0-2-16,-8 0 0,4 1 15,2-2-15,0-1 0,7 0 16,1 1-16,-6 0 0,0 0 16,1 1-16,2 1 0,1-1 15,0-1-15,6-1 0,3-1 0,-28 1 16,3 3-16,8 2 0,8 1 15,1-4-15,6-1 16,-2 1-16,0 2 0,4 0 0,1-1 16,7 0-16,3 0 0,6 0 15,4-1-15,1 1 0,0 1 16,4 1-16,1 0 0,15 1 16,4 1-16,0 0 0,2-1 15,4-3-15,0 0 0,4 0 16,-1-1-16,6 0 0,5-1 0,7 3 15,4 1-15,4-1 0,3-2 16,7 1-16,4-1 0,5 2 16,5 2-16,7-4 0,5-2 15,12-1-15,-1 1 0,1 0 16,1 1-16,8 0 0,-2-2 0,34 3 16,-10 1-16,-8-1 15,-5 1-15,-5-4 0,-6 0 0,-5 1 16,-4 2-16,-3 0 0,-1 2 15,-7-1-15,-5-1 0,0 0 16,0 0-16,-11-1 0,-8 0 16,-3-4-16,-4-2 15,-5 2-15,-4 3 0,-9 2 0,-5 3 16,-3-2-16,-4-1 0,-5-3 16,-1 0-16,-1 3 0,0 1 0,-5 0 15,-3 1-15,-5-1 0,-5 1 16,0 2-16,-1 2 15,-1 0-15,0 1 0,-7-1 0,-4 0 16,-2 0-16,-1-2 0,-4 1 16,-4 0-16,-3 1 0,-3-2 15,-14 0-15,0-2 0,2 2 16,-1 1-16,-9 0 0,-1-1 16,4-1-16,3 0 0,-11-1 15,-1 1-15,-21-2 0,9-1 16,6-1-16,6 1 0,7 1 0,7 1 15,5 2-15,4-2 16,0 1-16,0 1 0,1-3 0,-1-2 16,11 2-16,7 0 0,13 0 15,8 0-15,6 0 0</inkml:trace>
  <inkml:trace contextRef="#ctx0" brushRef="#br0" timeOffset="294308.8952">9812 10616 0,'0'0'0,"17"-2"0,3 0 0,-1 1 16,4-2-16,13 1 0,4 1 15,9-1-15,-3-1 0,11-1 16,2 1-16,-10 0 0,-4 2 0,-2 0 16,-7 1-16,-8 0 0,-8 0 0,-4 0 15</inkml:trace>
  <inkml:trace contextRef="#ctx0" brushRef="#br0" timeOffset="294492.2101">10151 10682 0,'0'0'0,"-7"8"16,-4 2-16,-1 5 0,-2 3 0,-8 14 15,-4 7-15,-5 6 0,3-2 0,-1 7 16,3-2-1,4-10-15,3-8 0,7-8 0,6-5 16,2-9-16,3-5 0,0 0 16,1-3-16,-2 3 0</inkml:trace>
  <inkml:trace contextRef="#ctx0" brushRef="#br0" timeOffset="295075.5913">10673 10262 0,'0'0'0,"0"0"16,0 0-16,0 0 0,-12 29 0,1-9 16,-5 6-16,-1 3 0,-2 4 15,-9 12-15,-3 5 16,-2 7-16,4-3 0,-2 5 0,4-5 16,5-11-16,5-7 0,1-3 15,5-5-15,3-10 0,1-3 0,3-6 16,3-3-16,4-6 15,1-4-15,4-9 0,3-8 16,3-1-16,3-1 0,2-1 16,5 1-16,-2 0 0,-1 3 0,8-2 15,3 2-15,-3 4 0,-3 2 16,-4 6-16,-2 5 16,-4 3-16,-3 2 0,-3 7 0,-1 4 15,-5-1-15,-1 2 0,-1 6 16,-2 4-16,0 1 0,1 0 0,1 0 15,1 2-15,3-4 16,1-2-16,11 1 0,6-2 16,2-6-16,-1-7 0,9-6 15,7-4-15,-1-5 0,-2-5 0,4-6 16,2-6-16,-2-1 16,-2-5-16,2-4 0,-5-1 15,-7 4-15,-6 2 0,-4-4 0,-7 0 16,-7 11-16,-5 5 0,-9 6 15,-6 3-15,-3 3 0,-1 5 16,-6 9-16,-1 7 0,3 1 16,-1 4-16,2 7 0,0 4 15,7 1-15,4-1 0,9 7 16,7-2-16,7-6 0,7-5 0,12-2 16,9-3-16,1-7 0,2-5 15,10-10-15,9-10 0,-17 3 16,-11 3-16,-8 1 0</inkml:trace>
  <inkml:trace contextRef="#ctx0" brushRef="#br0" timeOffset="295442.1639">12097 10546 0,'0'0'0,"0"0"15,0 0-15,-22 20 0,22-20 16,-24 30-16,10-7 0,-1 2 15,0 2-15,-2 7 0,3 1 16,3-4-16,2-4 0,7 0 16,6-5-16,4-5 0,2-6 0,10-8 15,8-7-15,1-2 16,-1-1-16,4-8 0,4-5 16,-3-3-16,-2-4 0,4-9 0,1 0 15,-6 6-15,-1 5 0,-5-1 16,-6 6-16,-6 4 0,-3 5 0,-8 9 15,-6 6-15,-2 4 16,-2 5-16,-4 9 0,-4 6 16,2 3-16,2 1 0,1 6 15,2 4-15,3-5 0,5-2 0,5 0 16,6-5-16,7-8 0,8-6 16,10-8-16,10-8 0,-15 0 15,-7 0-15,-5 0 0</inkml:trace>
  <inkml:trace contextRef="#ctx0" brushRef="#br0" timeOffset="295675.711">13089 10545 0,'0'0'15,"0"0"-15,0 0 0,-40-2 0,40 2 16,-41 3-16,10 4 0,-8 4 16,1 0-16,-7 8 0,3 2 15,8-2-15,6 0 0,7-1 16,7 2-16,4-2 0,5-2 15,10 1-15,7 0 0,0-4 16,2-3-16,0 0 0,-2-3 16,-2 1-16,-3 0 0,-2 0 15,-3 1-15,-4 1 0,-4 1 0,-6 1 16,-7 1-16,3-2 0,-1-3 16,0 2-16,2-3 0,4-1 15</inkml:trace>
  <inkml:trace contextRef="#ctx0" brushRef="#br0" timeOffset="295975.7885">12904 10818 0,'0'0'0,"9"0"16,4 0-16,4 0 0,3-2 0,11 0 15,3-1-15,1 0 0,1 0 16,10-5-16,-2 0 16,-4 0-16,-2 0 0,1-4 0,-6-2 15,-7 0-15,-5 2 0,-8-2 16,-5-5-16,-7 2 0,-4 0 15,-12 4-15,-7 3 0,1 3 16,-1 1-16,-12 6 0,-5 6 16,2 3-16,3 3 0,-2 7 15,-3 6-15,7 0 0,6 1 0,5 9 16,7 1-16,10-3 0,6-3 0,14-2 16,9-1-1,7-6-15,5-5 0,15-6 0,10-5 16,3-3-16,2 0 0,18-11 15,4-5-15,-23 3 0,-20 4 0,-13 2 16</inkml:trace>
  <inkml:trace contextRef="#ctx0" brushRef="#br0" timeOffset="296292.6141">14104 10687 0,'0'0'0,"0"0"16,0 0-16,-28 17 0,14-7 0,-2 3 15,-1 4-15,-3 7 16,3 0-16,5-1 0,5 0 16,3-3-16,4-3 0,11 0 15,10-4-15,3-6 0,4-5 0,6-5 16,5-4-16,-1-1 0,1-1 16,4-7-16,-3-3 0,-9-3 15,-6 0-15,-6-3 0,-6-1 16,-5 2-16,-6 2 0,-11 1 15,-9 0-15,-4 4 0,-3 4 0,-9 7 16,-8 7-16,3 4 16,4 6-16,-1 0 0,1 1 15,13 0-15,8 0 0,16 0 0,13 0 16,10-6-16,10-2 0,-7 0 16,-7-2-16,-5 1 0</inkml:trace>
  <inkml:trace contextRef="#ctx0" brushRef="#br0" timeOffset="296509.2562">15052 10440 0,'0'0'0,"0"0"0,-23 14 16,7-3-16,0 1 0,-10 12 0,-3 8 16,0 3-16,0 3 0,-4 13 15,3 4-15,2 4 0,5-5 16,-2-1-16,4-11 0,7-7 15,4-7-15,-2-4 0,0-3 16,0-5-16,-1-4 0,-2-8 16,-2-4-16,-1-5 0,-1-4 0,5 3 15,3 1-15,2 0 0</inkml:trace>
  <inkml:trace contextRef="#ctx0" brushRef="#br0" timeOffset="296625.941">14570 10737 0,'0'0'0,"12"-2"0,7-2 15,2 1-15,1 0 0,17-1 16,7 1-16,12-1 0,2 2 0,-4 0 16,-12 0-16,-10 1 0</inkml:trace>
  <inkml:trace contextRef="#ctx0" brushRef="#br0" timeOffset="296892.373">15791 10594 0,'0'0'0,"0"0"0,0 0 15,0 0-15,0 0 0,0 0 0,0 0 16,-17-14-16,17 14 0,-32 5 16,4 2-16,-1 0 0,-3 2 15,-11 9-15,-1 3 0,2 1 16,3 2-16,-2 7 0,6 1 15,8-3-15,6-4 0,11-1 16,13-4-16,5-6 0,3-4 0,14-8 16,13-7-16,-2-1 0,-2 0 15,-6 0-15,-7 1 16,-5 2-16</inkml:trace>
  <inkml:trace contextRef="#ctx0" brushRef="#br0" timeOffset="297225.9492">15748 10717 0,'0'0'16,"0"0"-16,0 0 0,0 0 16,0 0-16,18 16 0,-18-16 15,28 10-15,-28-10 0,35 4 0,-7-6 16,-1 0-16,2 0 0,9-4 16,4-3-16,-4 0 0,-3 0 15,4-4-15,-5-1 0,-5 0 16,-6 0-16,-9 0 0,-8-1 15,-6 1-15,-6 0 0,-10 4 16,-10 3-16,-1 3 0,-2 2 0,-7 7 16,-7 5-16,-4 5 0,4 3 15,1 4-15,0 4 16,4 4-16,8-3 0,10 4 0,8 2 16,7-4-16,5-3 0,15-2 15,13-1-15,6-7 16,5-5-16,18-9 0,12-8 15,-4-4-15,-3-4 0,-9 1 0,-16 4 16,-10 3-16</inkml:trace>
  <inkml:trace contextRef="#ctx0" brushRef="#br0" timeOffset="297459.1185">16615 10439 0,'0'0'0,"0"0"0,0 0 0,-30 19 16,30-19-16,-35 34 0,10-9 16,-2 5-16,0 3 0,-7 12 15,-1 2-15,1 6 0,8-4 16,4 1-16,7-7 0,12-9 16,7-8-16,12-10 0,7-8 15,8-9-15,5-6 0,7-8 16,5-7-16,-6 3 0,-10 6 0,-8 2 15</inkml:trace>
  <inkml:trace contextRef="#ctx0" brushRef="#br0" timeOffset="297658.5958">17111 10389 0,'0'0'0,"0"0"16,0 0-16,-36 17 0,15-4 15,-4 4-15,-5 5 16,-9 12-16,0 2 0,-7 13 0,6 3 15,4-3-15,7-3 0,4 2 16,11-4-16,8-7 0,9-7 16,13-6-16,11-9 0,5-13 15,7-7-15,15-7 0,6-5 16,-16 5-16,-11 2 0,-8 3 0</inkml:trace>
  <inkml:trace contextRef="#ctx0" brushRef="#br0" timeOffset="297842.6746">17309 10690 0,'0'0'0,"0"0"0,-20 24 15,5-3-15,0 2 0,-8 16 16,-1 5-16,-5 11 0,1 1 0,0 8 16,2-5-16,8-9 0,2-6 15,4-7-15,4-8 16,7-9-16,5-7 0,-2-5 0,-1 0 15,0-3-15</inkml:trace>
  <inkml:trace contextRef="#ctx0" brushRef="#br0" timeOffset="298092.1806">17310 10642 0,'0'0'0,"10"-3"0,4 1 16,4 0-16,3 2 0,7 0 15,2 1-15,0 4 0,0 4 16,1 2-16,-3 2 0,-7 1 16,-4 2-16,-6 2 0,-5 3 15,-7 1-15,-7-2 0,-6 0 16,-6-1-16,-3-1 0,-3 1 0,-5-2 16,-5-2-16,-3 1 15,0-3-15,2-5 0,0-5 0,10-9 16,6-6-16,4 2 0,5 2 15,2 3-15</inkml:trace>
  <inkml:trace contextRef="#ctx0" brushRef="#br0" timeOffset="298442.4384">18044 10497 0,'0'0'0,"-6"11"0,-3 5 15,-5 5-15,-2 6 0,-9 8 0,-6 9 16,2-4-16,2-5 0,-1 3 16,2-6-16,3-5 0,1-5 15,3-7-15,3-5 0,3-4 16,3-4-16,4-5 0,3-5 16,6-5-16,6-5 0,4-2 15,4-3-15,4 5 0,3 0 0,4 1 16,2 2-16,9 0 0,1 2 15,-2 6-15,1 3 0,-6 4 16,-3 4-16,-3 2 0,-1 2 16,-5 2-16,-5 0 0,-4 2 15,-3 3-15,-4 1 0,-5 2 0,-3-2 16,-1-1-16,-1-4 0,0 0 16,1 0-16,-1 0 15,3-5-15,1-1 0,0-2 0,0 1 16,0-3-16</inkml:trace>
  <inkml:trace contextRef="#ctx0" brushRef="#br0" timeOffset="298742.4105">18537 10654 0,'0'0'16,"0"0"-16,0 0 0,-18 28 15,8-10-15,0 3 0,0 2 0,3 0 16,1-1-16,4 3 0,3-3 15,5-5-15,3-3 0,8-7 16,5-7-16,3-1 0,3-4 16,5-2-16,-1-4 0,-4-4 15,-4-2-15,-3-2 0,-4-2 16,-3 1-16,-6 1 0,-3 1 16,-5-1-16,-5 3 0,-3 1 0,-9 5 15,-6 3-15,-5 6 0,-2 4 16,-4 4-16,-1 2 0,-1 3 15,4 1-15,5 1 0,4-1 16,6-2-16,2-3 0,4-2 16</inkml:trace>
  <inkml:trace contextRef="#ctx0" brushRef="#br0" timeOffset="299091.805">19144 10586 0,'0'0'15,"0"0"-15,0 0 0,-8 24 16,8-24-16,-15 34 0,3-10 16,-2 1-16,-3 1 0,-2 4 15,2-1-15,1-4 0,4-6 0,0 2 16,2-4-16,3-10 0,2-5 16,5-2-16,0-7 15,3-3-15,2-3 0,5-5 0,3-4 16,1 0-16,3-2 0,6-4 15,3 0-15,1 7 0,0 5 16,0 1-16,-2 2 0,0 6 16,0 4-16,1 4 0,-3 5 15,-6 4-15,-3 1 0,-3 4 16,-2 4-16,-5 5 0,-4 3 0,-2-4 16,-2-1-16,-2-1 0,0 0 15,-1-2-15,-1 0 0,1-4 16,-1 0-16,1-4 0,2-2 15,0-1-15</inkml:trace>
  <inkml:trace contextRef="#ctx0" brushRef="#br0" timeOffset="299409.0211">19439 10735 0,'0'0'15,"0"0"-15,0 0 0,25 7 0,-25-7 16,31 5-16,-14-4 15,4-1-15,3 0 0,0-2 0,0-2 16,7-1-16,-1-1 0,-2 0 16,1 0-16,-4-2 0,-3 1 15,-5-3-15,-4 0 0,-4-2 16,-3 0-16,-6 1 0,-6-2 16,-2 2-16,-3 2 0,-4 1 15,-4 2-15,-2 4 0,-1 2 0,-5 6 16,-1 2-16,4 4 0,2 4 15,3 1-15,2 3 0,9 0 16,3 3-16,10 0 16,4 1-16,5-3 0,2-3 0,13-4 15,8-6-15,15-1 0,6-3 0,-14-1 16,-9-1-16,-8 1 0</inkml:trace>
  <inkml:trace contextRef="#ctx0" brushRef="#br0" timeOffset="299692.5534">20630 10580 0,'0'0'0,"0"0"16,0 0-16,-24-7 0,24 7 15,-36-3-15,10 4 0,-2 4 16,-4 2-16,-8 5 0,1 3 16,5-2-16,4 1 0,1 1 15,6 0-15,8-1 0,10 0 0,7 1 16,8-1-16,5-2 0,6-1 15,0 0-15,0 0 0,1-1 16,0-1-16,-4-1 0,-4 1 16,-5-2-16,-5 0 0,-5 2 15,-5 2-15,-3-1 0,-2-1 0,-3 0 16,-2-1-16,-4-3 0,-3-1 16,4-4-16,3-2 15,3-1-15,2 2 0,2-1 0</inkml:trace>
  <inkml:trace contextRef="#ctx0" brushRef="#br0" timeOffset="299909.5598">21356 10340 0,'0'0'0,"0"0"0,0 0 15,-5 36-15,2-18 0,-6 9 16,-3 6-16,-4 10 0,-2-1 0,-4 9 16,1 1-16,0-7 15,1-4-15,-4 4 0,0-4 16,3-8-16,3-6 0,5-7 0,3-4 16,2-3-16</inkml:trace>
  <inkml:trace contextRef="#ctx0" brushRef="#br0" timeOffset="300175.2429">21733 10532 0,'0'0'0,"0"0"16,0 0-16,0 0 0,0 0 0,-34 6 16,9-2-16,-3 3 0,-4 2 15,-4 3-15,-2 3 0,-11 4 16,2-1-16,-6 4 0,6 1 15,6-5-15,6-1 0,4 3 16,10-1-16,9-2 0,6-2 16,8-2-16,6 1 0,6 0 15,6 0-15,6-2 0,3 0 16,3 0-16,1-1 0,9 0 16,1-3-16,-9 0 0,-7-3 0,-6-1 15</inkml:trace>
  <inkml:trace contextRef="#ctx0" brushRef="#br0" timeOffset="300530.6852">21962 10583 0,'0'0'0,"0"0"0,0 0 0,0 0 16,-14 21-16,14-21 0,-23 31 15,7-12-15,-1 2 0,-2 1 16,-1 2-16,-2 3 0,3-1 0,3-6 15,2-3-15,3-3 16,3-3-16,2-5 0,4-4 16,3-4-16,3-4 0,5-4 15,2-4-15,2-1 0,2-2 0,6-3 16,5-3-16,6-3 16,-1 3-16,2 3 0,1 3 0,5 0 15,-4 4-15,-5 6 0,-5 5 16,-4 5-16,-4 4 0,-6 7 15,-4 6-15,-4 3 0,-4 0 16,-6 5-16,-3 6 0,-3-4 16,-2 0-16,0-2 0,0-1 15,1-3-15,3-4 0,4-5 16,3-4-16,1-2 0,1-2 0,0-2 16</inkml:trace>
  <inkml:trace contextRef="#ctx0" brushRef="#br0" timeOffset="300863.8714">22544 10708 0,'0'0'0,"0"0"0,-19 20 16,7-6-16,-1 1 0,-7 12 0,-2 5 16,3-2-16,4-2 0,2 1 15,5-4-15,7-6 16,5-6-16,11-5 0,8-4 0,3-5 15,3-4-15,3-6 0,3-4 16,6-3-16,-1-1 0,-4-5 16,-2-5-16,-7 2 0,-6 2 15,-6-3-15,-6 1 0,-7 5 0,-5 3 16,-10 5-16,-8 1 0,-2 5 16,-3 1-16,-7 6 0,-7 4 15,3 2-15,1 2 0,-5 4 16,0 1-16,8-1 0,5-1 15,8 0-15,6 1 0,10-3 16,7-4-16,-1-1 0,-1-1 16,-1-2-16</inkml:trace>
  <inkml:trace contextRef="#ctx0" brushRef="#br0" timeOffset="301309.1609">23003 10636 0,'0'0'0,"0"0"0,0 0 0,0 0 15,-5 26-15,5-26 0,-17 37 16,4-15-16,-2 0 0,1 3 16,1 0-16,-2 5 0,3-3 0,4-4 15,5-4-15,4-3 0,5-3 16,6-7-16,6-5 16,0-5-16,2-2 0,9-7 0,3-1 15,-1-3-15,-3-2 0,3-3 16,2-4-16,0-1 0,-4 4 15,-7 5-15,-4 4 0,-5 4 16,-3 4-16,-6 4 0,-4 4 16,-4 3-16,-4 5 0,-4 5 15,-5 6-15,3 2 0,1 1 0,3 1 16,2 1-16,4-4 16,1-1-16,6 0 0,7-3 0,2-7 15,3-3-15,4-5 0,3-3 16,-1-2-16,1-4 0,2-5 15,3-4-15,-5 0 0,-3 1 16,-1-9-16,-2-3 0,-4 0 16,-3 1-16,-4 2 0,-1 0 15,-3 3-15,-1 2 0,-6 4 16,-3 3-16,1 3 0,-2 4 0,2 1 16,1 3-16,2-1 0,0 1 0,2 0 15</inkml:trace>
  <inkml:trace contextRef="#ctx0" brushRef="#br0" timeOffset="301608.6226">24089 10657 0,'0'0'0,"0"0"16,0 0-16,-34 2 0,34-2 0,-42 3 15,12 2-15,-1-1 0,-1 3 16,-9 1-16,2 2 0,6-1 15,4 1-15,2 4 0,8 0 16,8-1-16,7 0 0,12 0 16,10-1-16,0 0 0,3-1 0,5 2 15,2 3-15,-2-4 0,-3-1 16,-1 4-16,-5 0 16,-7-3-16,-2-1 0,-6-1 0,-3-1 15,-4 1-15,-4 2 0,-5-3 16,-5-3-16,1-2 0,2 0 15,1-7-15,4-4 0,1 2 0,3 1 16,0 1-16</inkml:trace>
  <inkml:trace contextRef="#ctx0" brushRef="#br0" timeOffset="302009.5406">24786 10682 0,'0'0'0,"-4"8"16,-2 4-16,-2 1 0,0 2 0,-5 5 15,-2 0-15,-1-1 0,1 0 16,-1 2-16,3-1 16,2-5-16,2-1 0,1-5 0,3-2 15,2-3-15,-1-3 0,4-1 16,2-6-16,2-1 0,1-3 15,5-6-15,6-6 0,0 1 16,3-1-16,10-4 0,4 1 16,0 3-16,0 3 0,4 3 15,4 3-15,2 2 0,-5 4 0,-4 4 16,-2 3-16,-5 3 0,-4 4 16,-6 2-16,-5 4 0,-5 1 15,-6 0-15,-6 4 16,-5 4-16,3-5 0,-2 1 0,-2 3 15,-1 2-15,0-5 16,1-1-16,2-1 0,3 0 0,7-6 16,5-2-16,-2-2 0,0 0 15,-1-3-15</inkml:trace>
  <inkml:trace contextRef="#ctx0" brushRef="#br0" timeOffset="302308.7267">25564 10744 0,'0'0'0,"0"0"16,-16 13-16,4-3 0,-1 2 0,0 3 16,1 5-16,-2 4 15,5 1-15,3-4 0,5-2 16,5-3-16,6-2 0,8-6 0,6-5 16,4 0-16,3-3 0,7-5 15,1-4-15,-4-2 0,-2-1 16,1-6-16,-3 0 0,-9-3 15,-6-2-15,-13 0 0,-9-1 16,-5 5-16,-4 4 0,-9 2 16,-6 1-16,-2 2 0,-2 4 0,-6 1 15,-3 2-15,6 4 16,5 2-16,2 2 0,6 0 16,9 0-16,7 0 0,1-1 0,1-2 15,2 1-15</inkml:trace>
  <inkml:trace contextRef="#ctx0" brushRef="#br0" timeOffset="302762.2797">26773 10322 0,'0'0'0,"0"0"0,0 0 16,0 0-16,-18 29 0,5-13 15,-4 6-15,-2 3 0,-1 2 16,-6 13-16,-1 6 0,3-4 16,1-1-16,-3 3 0,3-2 15,2 0-15,5-6 0,2-7 16,2-6-16,4-4 0,1-4 0,3-9 16,0-5-16,3-4 0,2 0 15,3-8-15,1-4 16,3-3-16,2-3 0,3-3 0,2 0 15,3 2-15,2 3 0,5 2 16,4 2-16,0 4 0,-1 4 0,10 2 16,3 3-16,-6 3 15,-4 3-15,-2 6 0,0 3 16,-6 1-16,-3 4 0,-4-1 0,-5 1 16,-5 1-16,-1-2 0,-11 0 15,-5-1-15,-4-2 0,-4-1 16,-10-1-16,-6 0 0,1-2 15,0-3-15,-5-2 0,-2 1 16,3-3-16,1-2 0,5-5 16,5-6-16,5 3 0,4 2 0,5 1 15</inkml:trace>
  <inkml:trace contextRef="#ctx0" brushRef="#br0" timeOffset="303109.1453">27380 10616 0,'0'0'0,"0"0"15,-16 20-15,6-6 0,-1 0 0,-8 10 16,-3 5-16,4-2 0,2-2 16,3 2-16,5-2 0,6-6 15,4-2-15,12-7 0,9-4 16,2-5-16,2-2 0,4-4 15,5 0-15,-1-4 0,0-2 16,6-7-16,-1-4 0,-8 0 16,-7 1-16,-3-6 0,-6 2 15,-8 4-15,-2 2 0,-12-2 0,-9 3 16,-2 4-16,-1 2 0,-11 5 16,-6 5-16,1 3 0,1 3 15,-5 4-15,1 3 0,10-1 16,5-1-16,2 5 0,4 2 15,8-2-15,8-3 0,0-3 16,0-3-16,0 0 0</inkml:trace>
  <inkml:trace contextRef="#ctx0" brushRef="#br0" timeOffset="303475.8872">28097 10599 0,'0'0'0,"0"0"0,-17 15 16,5-4-16,-3 3 0,-9 9 16,-5 5-16,3-1 0,2 0 0,-1 5 15,5-3-15,6-4 0,3-2 16,9-5-16,6-5 0,6-4 16,6-4-16,10-6 0,11-4 15,-2-2-15,0-2 0,14-7 16,2-5-16,-6 0 0,-6 1 0,5-5 15,-1-1-15,-7 1 16,-7 0-16,-8 6 0,-5 3 16,-5 4-16,-4 2 0,-7 7 15,-5 3-15,-3 4 0,-3 4 0,-3 7 16,-4 6-16,2-1 0,0 0 16,2 5-16,1 2 15,3 0-15,2-3 0,7 1 0,5 2 16,3-6-16,2-4 0,12-6 15,10-6-15,-7 0 0,-5-2 0,-5 1 16</inkml:trace>
  <inkml:trace contextRef="#ctx0" brushRef="#br0" timeOffset="303825.5512">28794 10753 0,'0'0'0,"0"0"0,0 0 0,-21 25 16,10-15-16,-1 5 0,0 1 16,-2 5-16,1 0 0,2-4 15,3-3-15,1-2 0,1-2 16,3-5-16,1-3 0,3-4 0,1-5 16,5-2-16,3-2 0,2-3 15,2-1-15,3-5 0,0-4 16,3 4-16,1 1 0,8-1 15,1 2-15,-4 2 0,-2 4 0,-2 5 16,-1 3-16,-2 2 0,-2 4 16,-2 3-16,-2 2 15,-4 5-15,-5 3 0,-4 3 16,-3 4-16,-2 0 0,-2 0 0,0 4 16,1 3-16,1-2 0,2-2 15,5-4-15,6-4 16,-2-3-16,-1-4 0,-1-1 0</inkml:trace>
  <inkml:trace contextRef="#ctx0" brushRef="#br0" timeOffset="304242.5839">29729 10770 0,'0'0'0,"0"0"0,0 0 0,-9-20 15,9 20-15,-24-12 0,4 6 16,-4 1-16,-3 2 0,-13-1 15,-7 4-15,2 4 0,2 0 0,-9 8 16,2 3-16,8 1 0,7 0 16,3 2-16,9-1 15,7-3-15,4 0 0,11-2 16,8 0-16,8-2 0,3-1 0,8-7 16,6-4-16,1-1 0,0-2 15,9-6-15,2-2 0,-3-3 16,-4-1-16,6-7 0,-2-4 15,-5 0-15,-3-2 0,-2-4 16,-2-3-16,-4 5 0,-3 3 0,-2 1 16,-1 3-16,-5 4 15,-2 5-15,-3 5 0,-2 3 16,-4 5-16,-3 3 0,-2 5 16,-4 5-16,-2 3 0,-3 2 0,-5 8 15,-4 8-15,-2 0 0,-2-1 16,0 5-16,-1 3 0,6-2 15,3-2-15,3 1 0,5-2 16,3-8-16,0-7 0,2-3 16</inkml:trace>
  <inkml:trace contextRef="#ctx0" brushRef="#br0" timeOffset="304543.0883">30387 10628 0,'0'0'0,"0"0"0,-20-3 16,20 3-16,-33-3 0,10 3 15,-6 2-15,-8 3 0,1 3 0,0 1 16,1 2-16,1 4 0,7 1 16,11 1-16,8 2 0,8-3 15,6 2-15,6 0 0,4-1 16,2 1-16,1 0 0,-1 2 15,1-1-15,-3-4 0,-4-3 16,-7 1-16,-6 0 0,-6-3 16,-4-1-16,-5-2 0,-5-3 15,-4-1-15,-4-2 0,-5-1 0,-4-2 16,7-1-16,7 2 0,4-1 16</inkml:trace>
  <inkml:trace contextRef="#ctx0" brushRef="#br0" timeOffset="304731.1486">30647 11042 0,'0'0'0,"0"0"15,0 0-15,0 0 0,-37 2 0,37-2 16,-27-1-16,27 1 16</inkml:trace>
  <inkml:trace contextRef="#ctx0" brushRef="#br0" timeOffset="325409.5995">14480 14452 0,'0'0'0,"0"0"0,0 0 16,0 0-16,0 0 0,0 0 0,0 0 15,0 0-15,-25 19 0,25-19 16,0 0-16,-29 18 0,29-18 0,-30 15 16,11-8-16,0 1 0,1 0 15,-2-1-15,-1 0 16,-1-1-16,0 1 0,-4 1 16,4 0-16,4-2 0,2 0 0,4-2 15,2-1-15,4-1 0,1-2 16,5 0-1,6 1-15,2-1 0,5-2 0,4-2 16,2 0-16,3 0 0,2 0 0,1-1 16,0 1-16,-1-2 0,-1 1 15,5-2-15,-2-1 0,-1 2 16,-4 0-16,-4 2 0,-4 1 16,-3 1-16,-3 2 0,-5 1 15,-3 3-15,-3 1 0,-4 1 16,-3 3-16,-3 2 0,-4 1 15,-2 3-15,-4 1 0,-4 2 16,0-1-16,-2-2 0,-5 2 16,-1-1-16,5-2 0,4-1 0,-3 0 15,4-1-15,2-3 0,5-3 16,6-1-16,4-1 0,1-1 16,1 0-16,5-4 15,3-3-15,4-2 0,2-2 16,2 1-16,1 0 0,5-2 15,6-2-15,0 0 0,1 1 0,7-3 16,1 0-16,-3 2 0,0-1 16,-2 2-16,1 0 15,-4-1-15,-3 2 0,-1 2 0,-3 1 16,-2 1-16,-3 1 0,-3 2 16,-2 0-16,-3 4 0,-2 0 15,-6 4-15,-2 3 16,-2 1-16,-3 0 0,-4 3 0,-6 0 15,0 0-15,-1-2 0,-8 4 16,-2-1-16,4-1 0,5-3 0,2 0 16,1 0-16,4-2 0,5-2 15,2-1-15,2-1 16,1 0-16,2-2 0,3-3 16,3-2-16,1-1 0,2-1 0,4-2 15,3-2-15,2-2 0,2 0 16,4-5-16,3-2 0,0 1 15,-2 0-15,8-2 0,0-1 16,-3 5-16,-4 0 0,-1 4 16,-2 1-16,-4 3 0,-2 0 0,-3 2 15,-2 1-15,-2 2 0,-4 2 16,-6 1-16,-4 4 16,-3 1-16,-2 3 0,-6 4 0,-5 2 15,1 0-15,0-1 0,-10 2 16,1 1-16,1 0 0,1-2 0,-3 3 15,3-3-15,5-2 16,6-4-16,4 0 0,4-1 16,3-3-16,2-2 0,4 0 15,1-1-15,3-2 0,-2 0 0,5-5 16,3-2-16,3-2 0,2-1 16,3-4-16,5-6 0,-1 0 15,-1 0-15,7-2 0,4 0 16,0 3-16,-1 0 0,0-1 15,-2-3-15,0 5 0,1 4 16,1-1-16,0 1 0,-4 2 0,-3 3 16,-4 3-16,-1 0 15,-7 2-15,0 2 0,-2 4 0,-2 3 16,-2 4-16,-1 4 0,-5 6 16,-5 5-16,-1-1 0,-1-1 15,-5 5-15,-4 3 16,1-2-16,0-2 0,-4 7 0,0 1 15,2-5-15,2-3 0,4-1 16,0-3-16,6-3 0,2-2 0,3-2 16,0-2-16,2-4 0,0-3 15,1-2-15,0 0 16,1-4-16,2 0 0,3-9 0,5-4 16,-1-2-16,0-2 0,3-10 15,2-2-15,-2 0 0,0 2 16,0-3-16,2-2 0,-1 4 15,0 3-15,3-4 0,0-1 16,-2 4-16,-2 4 0,0 1 16,0 1-16,-2 4 0,0 3 0,-2 1 15,-3 3-15,-1 2 0,0 1 16,-1 5-16,0 1 0,1 4 16,-1 1-16,-1 6 0,2 2 15,-2 2-15,0 1 0,1 4 16,1 5-16,0 6 0,0 0 0,1 3 15,0 4-15,1-3 16,0-2-16,2 6 0,0-3 16,-2-4-16,0-5 0,0-1 15,-1-2-15,-1-4 0,0-3 0,-2-4 16,0-3-16,-1-3 0,-1-3 16,-3-4-16,-3-3 0,3-3 15,2-1-15,-4-8 0,-4-5 16,1 2-16,0-2 0,-1-7 15,0-3-15,0 2 0,0 2 0,-2-1 16,-1-2-16,1 2 0,1 2 16,-2-1-16,1 3 15,1 5-15,2 3 0,2 4 16,3 3-16,0 3 0,1 1 0,-2 4 16,1 3-16,1 3 0,1 2 15,2 5-15,2 5 0,0 1 16,2 0-16,1 8 0,2 3 15,1-1-15,1-2 0,-1 3 16,0 1-16,-2-2 0,0-2 0,2 2 16,-2-2-16,0-5 0,-1-3 15,-2-7-15,-1-3 16,-2-4-16,0 2 16,-1-6-16,0-1 0,-3-4 0,1-1 0,-1-6 15,-2-4-15,0-3 0,-2-3 16,-3-3-16,-1-5 15,-1 0-15,-1 1 0,-4-11 16,2-2-16,-2-2 0,3 5 0,1 3 16,2 3-16,1 1 0,2 2 15,1 7-15,2 3 0,1 5 16,0 3-16,2 2 16,1 1-16,1 2 0,2 3 0,1 4 15,2 4-15,0 2 0,3 2 16,3 2-16,3 2 0,1 1 15,-1 2-15,3 3 0,-1 2 16,0 0-16,-2 0 0,0-4 16,1-2-16,-3-3 15,0-2-15,-2-2 0,-2-1 0,-1-10 16,1-6-16,-3-4 16,0-3-16,-3-3 0,-2-2 0,-2-8 15,-4-3-15,-1 0 0,-2 0 16,-1 2-16,0 0 0,-2 2 15,-1 2-15,-4 0 0,-1 5 16,1 5-16,-1 5 0,5 4 16,1 3-16,1 5 0,1 3 15,2 6-15,2 4 0,0 6 16,2 4-16,0-4 0,2-3 0,0-4 16</inkml:trace>
  <inkml:trace contextRef="#ctx0" brushRef="#br0" timeOffset="326093.3712">15389 14284 0,'0'0'0,"0"0"15,0 0-15,0 0 0,23 6 0,-23-6 16,31 14-16,-12-6 16,2 2-16,4 0 0,5 0 15,9 4-15,0 0 0,12 4 16,1 1-16,-5-3 0,-3-1 0,4-1 16,-5 0-16,-8-5 15,-6-1-15,-7-8 0,-5-6 16,-3 1-16,-4 1 0,-3 1 0,0-1 15,-2 2-15</inkml:trace>
  <inkml:trace contextRef="#ctx0" brushRef="#br0" timeOffset="326309.3957">15785 14195 0,'0'0'0,"0"0"15,0 0-15,0 0 0,-14 26 0,14-26 16,-12 30-16,4-13 16,0 0-16,-2 2 0,-1 1 15,-1-1-15,0 0 0,-2 6 0,0 0 16,1-4-16,1-2 0,4-3 16,5-2-16,0-2 0,0-2 15,1-2-15</inkml:trace>
  <inkml:trace contextRef="#ctx0" brushRef="#br0" timeOffset="326800.6059">16263 14259 0,'0'0'0,"0"0"15,0 0-15,0 0 0,0 0 0,-11 28 16,11-28 0,-14 22-16,14-22 0,-18 20 0,7-9 15,0-3-15,2 1 0,-1-1 0,0-1 16,0 2-16,0 0 0,1-1 16,1-1-16,2-1 0,0-2 15,3 1-15,2 0 16,3 1-16,1 1 0,4-2 0,1 1 15,0 0-15,2-1 0,2 1 16,2 0-16,1 0 0,2-1 16,5 3-16,-1 2 0,-3 0 15,-1-2-15,-2 2 0,0 2 0,-2 2 16,-1 3-16,-2 2 0,-1 1 16,-3-1-16,-1-1 0,-2 4 15,-2 2-15,-1-1 0,-1-1 16,-1 1-16,-1-3 0,-1-5 15,1-1-15,-3 1 16,-1-4-16,-1-4 0,0-3 0,-4-3 16,-2-2-16,-2-4 0,0-4 15,-2-6-15,0-5 0,-5-2 16,0-2-16,-6-10 16,-1-5-16,6 9 0,4 5 15,3 4-15</inkml:trace>
  <inkml:trace contextRef="#ctx0" brushRef="#br0" timeOffset="327009.4037">16321 14243 0,'0'0'0,"0"0"0,0 0 15,0 0-15,24 2 0,-13 1 0,2 4 16,3-1-16,0 1 0,2 1 15,0 2-15,5 4 0,-1 0 16,1-1-16,0 2 0,-1-2 16,-1 1-16,-3-3 0,-3-2 15,-2-1-15</inkml:trace>
</inkml:ink>
</file>

<file path=ppt/ink/ink22.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0-24T03:49:57.454"/>
    </inkml:context>
    <inkml:brush xml:id="br0">
      <inkml:brushProperty name="width" value="0.05292" units="cm"/>
      <inkml:brushProperty name="height" value="0.05292" units="cm"/>
      <inkml:brushProperty name="color" value="#FF0000"/>
    </inkml:brush>
  </inkml:definitions>
  <inkml:trace contextRef="#ctx0" brushRef="#br0">18935 3712 0,'0'0'0,"0"0"16,0 0-16,0 0 0,28 1 0,-13-1 15,3-1-15,2 1 0,1 1 16,11-1-16,5 1 16,0 1-16,2 0 0,14 4 0,4 2 15,0-1-15,2-1 0,15-2 16,3-4-16,0 2 0,0 3 16,18 0-16,3 0 0,8 0 15,-6-1-15,50-5 0,-5-5 16,-20 6-16,-11 3 0,9-1 15,7-1-15,-6-2 0,-6-1 0,13-1 16,10-2-16,-11-2 16,-7 0-16,12 3 0,8 4 0,-8 1 15,-6 1-15,15-2 0,11-2 16,-13-3-16,-9-2 0,14 6 16,10 3-16,-16 4 0,-10 2 15,9-7-15,6-3 0,-10-1 16,-9 2-16,11 0 0,8 0 15,-12 1-15,-10 1 0,6 2 16,5 2-16,-12-6 0,-7-5 0,-2 10 16,-1 4-16,-12 6 0,-9 1 15,5-5-15,3-5 0,-14-3 16,-9-2-16,-6 6 0,-2 3 16,-12 0-16,-8 1 0,-8 1 15,-5 2-15,-17 1 0,-9-2 0,-3-4 16,-3-3-16,0 0 0</inkml:trace>
  <inkml:trace contextRef="#ctx0" brushRef="#br0" timeOffset="4535.0969">3579 3392 0,'0'0'0,"0"0"0,0 0 16,0 0-16,0 0 0,0 0 16,0 0-16,0 0 0,-29-12 0,29 12 15,0 0-15,-25-9 16,25 9-16,-21-3 15,7 1-15,1-1 0,0-1 0,-1 1 16,-3-1-16,0 0 0,0 0 0,-3-4 16,-1 0-16,-1 1 0,-1 3 15,-8 0-15,1 1 16,-3-2-16,1-4 0,-2 2 16,-1-1-16,-7 1 0,2 1 0,0 1 15,0 2-15,-1 0 0,3 1 16,1 0-16,0 1 0,-6 1 15,5 3-15,-2 2 0,2-1 16,0 5-16,2 1 0,2-1 16,-1-1-16,0 0 0,0 1 0,1 2 15,3 2-15,-1 2 0,0-2 16,0 5-16,0 2 0,1 0 16,2-1-16,1 2 0,-1 2 15,4 0-15,-1 2 0,1 1 16,3 1-16,3-4 0,0 0 15,4 3-15,-2 3 0,2-3 16,1 2-16,3 0 0,-1 3 16,3-4-16,2 0 0,3 1 15,-2 1-15,3 0 0,-3 0 0,5 0 16,-1 0-16,2 2 0,2-1 16,-1 0-16,2-2 0,0-1 15,-2-2-15,5 2 0,-1-1 16,-1-2-16,2-2 0,3-1 15,1-2-15,0-1 0,0 2 16,2-1-16,0 0 0,1-1 0,2 1 16,1-2-16,4 2 15,-5-5-15,4-1 0,-4-2 0,2 1 16,2-1-16,-1 0 0,2 0 16,4 1-16,-1-2 0,-1 0 15,1 0-15,2 0 0,3-2 16,-2-3-16,2 2 0,-3-1 15,0 2-15,4 0 0,2-1 16,1 0-16,5-3 0,-1-2 0,-2-1 16,1-1-16,0 1 0,1-1 15,0 2-15,-1 1 0,-1-1 16,-2 1-16,2-3 0,-1-2 16,2-1-16,2-2 0,-1 3 15,-2 0-15,-1 1 0,1-2 0,0 0 16,2-2-16,-1 1 15,1 1-15,-1-1 0,-3 1 16,3-1-16,-2 1 0,3 0 16,-1-1-16,-4-1 0,-1 0 0,2 2 15,1-2-15,-1 1 0,0 0 16,-1-2-16,2 2 0,-2-1 16,0 0-16,-2 0 0,2-1 15,-3 2-15,-1 2 0,3-3 16,2-1-16,-3-1 0,-2-1 15,5 3-15,0 1 0,-1-2 16,-2 1-16,0-1 0,-1 1 16,2-1-16,1 0 0,0 1 0,-3-1 15,1 0-15,-1 0 0,4 0 16,0 2-16,-2-3 0,-1-1 16,0-2-16,0-3 0,0 4 15,1-1-15,-5 0 0,-3-2 16,4-1-16,-1 0 0,-2-2 15,1 0-15,0 1 0,-2 0 0,-4 0 16,-1 1-16,-2-3 0,0 0 16,1 0-16,0 2 0,-2-3 15,0 0-15,-6 3 0,0-3 16,-1 1-16,2-1 0,-2-1 16,0-1-16,-2 1 0,-1 1 15,1-2-15,-4-1 0,1 2 16,-1 0-16,-1 0 0,0-2 15,-1 1-15,-1 2 0,-1-2 0,-2-1 16,1 2-16,-1 0 0,0 0 16,-1 2-16,1 0 0,-1 0 15,0-1-15,-2-1 0,1 0 16,1 0-16,-2 2 0,0 1 16,4 3-16,-3 0 0,0-1 15,-1 0-15,-2-1 0,0-1 16,-2 2-16,0 1 0,-4 1 15,3-1-15,-2 1 0,-1 0 16,0 0-16,-1 0 0,-2-1 0,-1 1 16,-3 0-16,1 2 0,-6-2 15,-1 2-15,-2 1 0,-1 0 16,1-1-16,2-1 0,-3 3 16,-3 0-16,1 2 0,0 2 15,1-2-15,-2 0 0,-8-3 16,2 0-16,1 2 0,1 1 15,0 1-15,-2-1 0,-1 3 16,2 2-16,-1 1 0,1 1 16,0-3-16,1-2 0,-2-1 0,1 1 15,-6 2-15,2 3 0,2 0 16,-1-1-16,3 0 0,3 1 16,-4-2-16,0 1 0,4 2 15,0 3-15,1-1 0,-2 1 16,3-1-16,2 0 0,-1 1 15,2-1-15,-2 1 0,0-2 0,2 1 16,1 0-16,-2 3 16,-4 0-16,4 2 0,0 0 0,1-1 15,2 0-15,0 1 0,-1 0 16,-1 0-16,0-1 0,-2 0 16,0 1-16,5 0 0,2 1 15,0-1-15,0 0 0,5-1 16,0 2-16,0 1 0,0 1 15,3 0-15,-1 1 0,-1-2 16,-2-3-16,1 1 0,-2 1 0,2 0 16,0-1-16,2 2 0,-2 4 15,1 0-15,1 2 0,0-1 16,2-2-16,0 1 0,1-3 16,1 5-16,1 0 0,-1 0 15,3-1-15,4-2 0,-1-1 0,0 2 16,-2 0-16,0 1 15,3 1-15,-2-2 0,0 1 16,3 1-16,2 1 0,-2 1 16,1 1-16,3 0 0,-2-2 0,1 2 15,2 1-15,2-3 0,2-3 16,1 2-16,-1 2 0,4-2 16,4-1-16,-1 1 0,1 3 15,1-2-15,1-1 0,-4 1 16,2 0-16,0 0 0,1-1 0,0 1 15,-1-1-15,4 3 16,-1-2-16,4-2 0,-2-1 0,4-1 16,-2 0-16,1 0 0,-2-2 15,3 1-15,-2-1 0,4 0 16,4-1-16,-1 0 0,0-1 16,1 0-16,1 0 0,1 0 15,-3-2-15,2-1 0,0 0 16,2 1-16,-2-1 0,1 0 15,2-1-15,1 0 0,0-1 0,-2-1 16,3-1-16,1-1 16,1-1-16,-1-1 0,1 0 0,5 0 15,-1 1-15,2 0 0,0 0 16,-1 0-16,-2-1 0,0 0 16,1 1-16,0 1 0,2-2 15,0 3-15,0 0 0,0 2 16,-2-2-16,1 0 0,2-2 15,-3 1-15,-3-2 0,1 2 16,1 0-16,-1 0 0,-2 2 0,4-4 16,5-2-16,-5-2 0,-1 0 15,4-2-15,0-2 0,0 1 16,-1 2-16,0-3 0,1 0 16,-2 1-16,1 0 0,-4-3 15,1-2-15,-1 1 0,3-1 16,-2 1-16,-1 0 0,0 0 15,1-4-15,-2 2 0,0 0 16,-1-3-16,0 1 0,0-3 0,0-2 16,-1 1-16,-5 1 0,4 0 15,-2 0-15,1-1 0,0 0 16,-3-2-16,2 1 0,-3-2 16,-1-4-16,0 2 0,0-2 15,-1 4-15,1 0 0,-6-1 16,0 1-16,-5 2 0,2-1 15,-3-2-15,-2-2 0,-1 1 16,-1 2-16,-1-2 0,1-1 0,-2-1 16,-3 1-16,-2 0 0,-2 0 15,-2 2-15,-3 1 0,0-2 16,-1-1-16,0 1 0,-1 0 16,-1 1-16,-1 1 0,0 1 15,-3-1-15,-3 1 0,-1-1 16,-1 4-16,0 1 0,2 0 15,-3-2-15,4 4 0,-2-1 0,-2-2 16,-2-1-16,0 0 0,0 0 16,-4-3-16,-1-1 15,-2 5-15,-3 2 0,5 0 0,-2-1 16,0 0-16,-1-1 0,-3 1 16,-2 1-16,2-1 0,0 1 15,-2 3-15,-4 2 0,4 0 16,1-1-16,-4 0 0,1-1 15,-1 2-15,-2 1 0,-2 1 16,-3 2-16,-5-4 0,3 1 0,-1 0 16,-3 1-16,2 4 0,-3 1 15,3 2-15,-1-1 0,1 1 16,-1 1-16,-6 1 16,1 2-16,3 1 0,0 0 0,3 4 15,1 3-15,1 0 0,4 3 16,-2-6-16,-3-3 0,4-2 15,4 1-15,-3 5 0,2 2 16,2 0-16,0 0 0,3 0 16,0 2-16,1 0 0,0 2 0,4-2 15,2-2-15,1 2 0,0 1 16,3 0-16,-1 1 0,2 2 16,1-1-16,0 4 0,1 1 15,1-1-15,-2 0 0,2 0 16,-2 0-16,0 2 0,3 3 0,4 2 15,1 2-15,2 3 16,-1 5-16,4-9 0,3-7 0,0-6 16</inkml:trace>
  <inkml:trace contextRef="#ctx0" brushRef="#br0" timeOffset="6216.8669">2273 5144 0,'0'0'15,"0"0"-15,0 0 0,0 0 16,26-4-16,-26 4 0,25-5 0,-10 1 15,1 1-15,4-3 0,-1 0 16,6-1-16,0 0 0,9-2 16,2 0-16,-1-1 0,0 0 15,8-2-15,-5 1 0,0 1 16,-3 2-16,0 1 0,-3 1 16,-5 0-16,-4 2 0,-1 1 15,0 1-15,-1-1 0,-3 1 0,-3 1 16,-2 3-16,-7 0 0,0 2 15,-2-1-15,-1 1 0,-3 1 16,-1 2-16,-5 2 0,-1 1 16,-2 1-16,-1 3 0,-4 0 15,-3 4-15,-1 1 0,-4 1 16,-5 3-16,-1 1 0,0-2 0,0 1 16,2 1-16,-3 2 0,4 0 15,-3 0-15,-4 2 16,0-2-16,4-2 0,0 1 0,5-3 15,2-2-15,1-3 0,2-1 16,2-3-16,0-1 0,1-3 16,2-2-16,3-2 0,3-1 15,-1-1-15,1 0 0,2-3 16,0-2-16,2-1 16,1 0-16,-1-6 0,2-4 15,2-2-15,2-3 0,0-1 0,2 0 16,2-9-16,2-3 15,1 2-15,-3 2 0,2-4 16,0-3-16,1 3 0,-1 2 0,2-7 16,1-1-16,-3 5 0,-3 4 15,3 4-15,2 2 0,-2 2 16,0 1-16,-1 4 0,0 0 16,-1 4-16,-1 1 0,-2 2 15,0-1-15,3 6 0,-3 2 0,3 1 16,1-1-16,-2 2 15,-1 2-15,0 2 0,1 2 16,0 0-16,1 0 0,0 4 0,-2 2 16,2-1-16,-3 1 0,3 1 15,2 1-15,-1 2 16,1-2-16,1 3 0,0 0 16,0 1-16,-1-2 0,0-2 0,-2 1 15,2 0-15,-2 0 0,2-1 16,-3 0-16,1 1 0,-1 1 15,1 0-15,-1 1 0,0 0 16,1 0-16,-1-1 0,0-1 16,1 0-16,-1 1 0,0-2 0,0-3 15,0-1-15,-2-1 0,2-1 16,-3-1-16,0 0 0,0-4 16,0 3-16,-2-1 0,1-3 15,-2-1-15,0-2 0,0 2 16,0-2-16,0 0 0,-3-2 15,-3 0-15,1-1 0,-2 0 16,0-1-16,-4-2 0,-1 1 16,1-3-16,-2 0 0,0 0 15,-2 0-15,-2 1 0,-2-4 16,-2 0-16,2 1 0,0 2 0,-2-1 16,1 1-16,0 0 0,1 0 15,-2-2-15,3 0 0,1 1 16,2 1-16,-2 0 0,1 2 15,0-1-15,1-1 0,2 0 16,-2-1-16,4 1 0,-1 1 0,2 0 16,1 0-16,-1 0 0,4 1 15,-3 0-15,2 1 16,1 0-16,0 1 0,1 1 16,0-2-16,2 2 0,0-1 0,-1 1 15,2 1-15,-1 0 0,1-1 16,1 1-16,-3 0 0,4 2 15,-2-2-15,2 2 0,-1-2 16,1 2-16,-3-2 0,3 2 16,-3-2-16,3 2 0,0 0 0,0 0 15,0 0-15,0 2 16,0-2-16,0 0 0,0 0 0,0 0 16,0 0-16,0 0 0,0 0 15,0 0-15,0 0 0,0 0 16,0 0-16,0 0 0,0 6 15,0-6-15,0 0 0,0 0 16,0 0-16,0 0 0,0 0 16,0 0-16,0 0 0,0 0 15,0 0-15,0 0 0,0 0 0,0 0 16,0 0-16,0 0 0,0 0 16,0 0-16,0 0 0,0 0 15,0 0-15,0 0 0,0 0 16,0 0-16,0 0 0,0 0 15,0 0-15,0 0 0,0 0 16,0 0-16,0 0 0,0 0 16,0 0-16,0 0 0,0 0 15,0 0-15,0 0 0,0 0 0,0 0 16,0 0-16,-4 3 0,4-3 16,-5 4-16,5-4 0</inkml:trace>
  <inkml:trace contextRef="#ctx0" brushRef="#br0" timeOffset="21767.105">9975 3841 0,'0'0'0,"0"0"0,0 0 16,32-12-16,-14 8 0,5-2 16,4-1-16,14-2 0,3 1 15,4-2-15,1 0 0,10-3 0,-4 2 16,9-3-16,-4 0 0,-4 3 16,-6 3-16,3 0 0,-4 3 15,-14 2-15,-8 3 0,-13 3 16,-12 2-16,0-1 0,-1-2 15,0 1-15</inkml:trace>
  <inkml:trace contextRef="#ctx0" brushRef="#br0" timeOffset="21983.4511">9927 4234 0,'0'0'0,"0"0"0,23-11 0,-3 4 15,3-3-15,5-2 0,6-1 16,15-5-16,3 0 0,15-4 16,1 1-16,12-7 0,-3 1 15,1 0-15,-9 4 0,-12 5 0,-6 3 16,-13 2-16,-8-1 16,-12 3-16,-10 3 0,-1 2 0,-3 1 15,0 2-15</inkml:trace>
  <inkml:trace contextRef="#ctx0" brushRef="#br0" timeOffset="22190.2556">10200 3916 0,'0'0'0,"0"0"0,0 0 0,0 0 15,0 0-15,-1 35 0,1-35 16,0 38-16,1-15 0,0 4 15,0 3-15,0 0 0,0 2 16,0 5-16,2 0 0,-1-4 0,1-2 16,0-3-16,0-8 0,-1-3 15,-1-3-15,0-3 16</inkml:trace>
  <inkml:trace contextRef="#ctx0" brushRef="#br0" timeOffset="22400.0991">10424 3864 0,'0'0'16,"0"0"-16,0 0 0,7 23 15,-7-23-15,6 29 0,-4-6 16,-1 4-16,-1 3 0,1 4 16,2 1-16,-1 10 0,0 0 0,2 6 15,2-2-15,-1-9 0,2-4 16,0-5-16,-2-2 0,2-7 15,-1-5-15,0-4 0,-2-1 16,0-4-16</inkml:trace>
  <inkml:trace contextRef="#ctx0" brushRef="#br0" timeOffset="22617.1988">11061 3682 0,'0'0'0,"13"-5"0,7-1 16,8-2-16,0 0 0,12-3 0,4-1 15,7 0-15,-3 4 0,3-4 16,-6 3-16,-8 0 0,-8 4 16,-6 2-16,-4 3 0,-8 0 15,-6 2-15,-3 0 0,0-2 16,0 1-16</inkml:trace>
  <inkml:trace contextRef="#ctx0" brushRef="#br0" timeOffset="22816.6755">11101 3616 0,'0'0'0,"0"0"0,0 0 0,0 0 0,0 0 16,0 27-16,0-27 15,2 34-15,-1-16 0,-1 3 16,-1 2-16,0-1 0,0-3 0,0 4 16,1-3-16,0-4 0,0-1 15,0-4-15</inkml:trace>
  <inkml:trace contextRef="#ctx0" brushRef="#br0" timeOffset="23000.4471">11288 3559 0,'0'0'0,"0"0"0,0 0 15,1 23-15,-1-23 0,-2 26 0,-1-7 16,-1 2-16,1 1 0,-2 7 16,-1 0-16,0-1 0,1-2 15,-2-3-15,1-3 0,0-3 0,1-3 16,0-2-16</inkml:trace>
  <inkml:trace contextRef="#ctx0" brushRef="#br0" timeOffset="23183.3614">10986 3928 0,'0'0'0,"0"0"0,0 0 0,0 0 15,0 0-15,12 31 0,-12-31 16,9 25-16,-9-25 0,12 29 0,-4-12 15,-1-2-15,1-1 0,0 0 16,0-1-16,-2-1 0,0-2 16,-2-1-16,1 0 0,-2-2 15</inkml:trace>
  <inkml:trace contextRef="#ctx0" brushRef="#br0" timeOffset="23426.0239">11162 3899 0,'0'0'15,"0"0"-15,17-7 0,-5 3 0,2 0 16,5 0-16,4-3 0,8 0 16,0 0-16,0 3 0,1 1 15,3-1-15,-4 2 0,-2 1 16,-2 2-16,-5 2 0,-3 1 16,-5 1-16,-2 2 0,-4 1 15,-3 1-15,-8 3 0,-3 1 16,-2-2-16,-2 2 0,-9 4 15,-4 2-15,-1-1 0,0-2 0,-3 0 16,0-1-16,-2-2 0,0-2 16,6-3-16,4-1 0,4-1 15</inkml:trace>
  <inkml:trace contextRef="#ctx0" brushRef="#br0" timeOffset="23567.3147">11061 4052 0,'0'0'0,"0"0"0,0 0 0,0 0 16,0 0-16,33-10 0,-33 10 15,31-7-15,-13 3 0,2 0 0,5 0 16,-2 0-16,-1 2 0,5-1 16,1 1-16,-4 0 0,-2 2 15,-3 0-15,-3 0 0,-3 0 16</inkml:trace>
  <inkml:trace contextRef="#ctx0" brushRef="#br0" timeOffset="23767.2153">11084 4171 0,'0'0'0,"0"0"0,0 0 15,0 0-15,32-14 0,-32 14 0,33-12 16,-13 5-16,0 1 0,1-1 16,2-1-16,-2 1 0,-1 1 15,3-2-15,0 1 0,-4 3 0,-4 1 16,-2 1-16,-2 0 0,-2 0 15</inkml:trace>
  <inkml:trace contextRef="#ctx0" brushRef="#br0" timeOffset="23966.676">10967 4353 0,'0'0'0,"0"0"0,0 0 16,0 0-16,30-15 0,-30 15 0,39-17 15,-15 6-15,2 0 0,4 0 16,2-1-16,9-1 0,-1 2 16,7-3-16,-1-1 0,-5 2 15,-5 1-15,-5 1 0,-3-1 16,-6 0-16,-4 0 0,-4 3 16,-2 0-16,-3 3 0</inkml:trace>
  <inkml:trace contextRef="#ctx0" brushRef="#br0" timeOffset="24137.4885">11383 4170 0,'0'0'16,"0"0"-16,0 0 0,-21 15 0,21-15 15,-25 22-15,4-2 0,-1 0 16,0 3-16,-10 12 0,-4 3 16,-1 4-16,5-3 0,-2 5 15,4-3-15,5-5 0,2-5 16,6-7-16,4-3 0,3-6 0,2-2 15,1-5-15</inkml:trace>
  <inkml:trace contextRef="#ctx0" brushRef="#br0" timeOffset="24283.5518">11335 4317 0,'0'0'0,"10"-3"0,5-1 15,2-1-15,3 0 0,10 0 16,4-1-16,-2 3 0,-1-1 0,3 3 15,-3 1-15,-5 3 0,-3-1 16,-6 0-16,-2 0 0,-3 0 16</inkml:trace>
  <inkml:trace contextRef="#ctx0" brushRef="#br0" timeOffset="24467.336">11198 4505 0,'0'0'16,"0"0"-16,0 0 0,2 19 0,-2-19 16,2 19-16,-2-19 15,3 27-15,-2-13 0,2-2 0,-1 1 16,1-2-16,0-1 0,1-2 16,-2-1-16,0-1 0</inkml:trace>
  <inkml:trace contextRef="#ctx0" brushRef="#br0" timeOffset="24717.394">11237 4546 0,'0'0'0,"0"0"0,0 0 16,0 0-16,27-11 0,-27 11 0,28-11 15,-9 4-15,1-1 0,1 1 16,1 0-16,0 0 0,-1 1 16,6 2-16,-2 0 0,-3 1 15,-1 1-15,-2 1 0,-3 2 16,-3 2-16,-1 3 0,-4 0 15,-3 1-15,-3 1 0,-3 2 0,-5 0 16,-4 0-16,-1 2 0,0-1 16,-3 1-16,-3-1 0,0-1 15,-1-1-15,0-3 0,1 0 16,2-1-16,3-1 0,2-1 16</inkml:trace>
  <inkml:trace contextRef="#ctx0" brushRef="#br0" timeOffset="24900.8538">11348 4365 0,'0'0'0,"0"0"16,0 0-16,0 0 0,0 0 0,0 0 16,18 20-16,-18-20 0,9 26 15,-4-7-15,-2 6 0,0 0 16,-1 3-16,3 6 16,0 5-16,2 3 0,0-4 0,1 2 15,0-5-15,1-5 0,-1-5 16,-2-6-16,0-4 0,-2-3 15,-1-1-15,1-4 0</inkml:trace>
  <inkml:trace contextRef="#ctx0" brushRef="#br0" timeOffset="25050.697">12011 4480 0,'0'0'15,"0"0"-15,0 0 0,21 4 0,-21-4 16,21 9-16,-21-9 16,27 17-16,-15-7 0,-1 0 0,-2-2 15,-2-1-15</inkml:trace>
  <inkml:trace contextRef="#ctx0" brushRef="#br0" timeOffset="26398.3555">12505 3758 0,'0'0'0,"0"0"0,0 0 16,0 0-16,30-2 0,-30 2 15,29 5-15,-29-5 0,30 7 0,-12-2 16,2 2-16,-1-1 15,-2 0-15,2 0 0,-2-1 16,-4 0-16</inkml:trace>
  <inkml:trace contextRef="#ctx0" brushRef="#br0" timeOffset="26573.2338">12538 4040 0,'0'0'15,"0"0"-15,0 0 0,0 0 0,23 3 16,-23-3-16,0 0 16,31 4-16,-31-4 0,28 5 0,-11 0 15,-1-2-15,-3 0 0,-1-2 16,-2 1-16,-1-1 0</inkml:trace>
  <inkml:trace contextRef="#ctx0" brushRef="#br0" timeOffset="26751.0987">12561 4416 0,'0'0'0,"0"0"15,0 0-15,28-21 0,-16 13 16,6-2-16,4-3 0,5-5 16,0 2-16,3-4 0,2-1 15,3-7-15,-3-2 0,-7 6 16,-4 5-16,-3 2 0</inkml:trace>
  <inkml:trace contextRef="#ctx0" brushRef="#br0" timeOffset="26934.0729">13104 3596 0,'0'0'0,"0"0"0,0 0 16,0 0-16,22 1 0,-22-1 15,23 6-15,-23-6 0,26 11 0,-13-4 16,-1 3-16,-2 2 0,-2 1 16,0-2-16,-1-1 0,-2-2 15</inkml:trace>
  <inkml:trace contextRef="#ctx0" brushRef="#br0" timeOffset="27133.7198">12962 3799 0,'0'0'0,"0"0"15,0 0-15,0 0 0,0 0 0,-5 24 16,5-24-16,-2 26 0,2-26 0,-2 31 16,1-14-16,0 0 15,-1-1-15,2-2 0,0-2 16,0 0-16,0-1 0,0-2 0,0-2 15,0 0-15</inkml:trace>
  <inkml:trace contextRef="#ctx0" brushRef="#br0" timeOffset="27466.9789">12963 3898 0,'0'0'0,"0"0"0,0 0 16,0 0-16,0 0 0,22-25 16,-22 25-16,25-15 0,-11 7 15,5 1-15,3 0 0,1-1 16,2-1-16,8-1 0,1 1 15,-1 4-15,-2 0 0,4 0 0,-2-2 16,-5 3-16,-5 2 0,-5 2 16,-4 1-16,-3 1 0,-3 1 15,-11 4-15,-5 4 0,-6 1 16,-2 1-16,-12 7 0,-5 2 16,0-3-16,-1-1 0,-10 5 15,-1 0-15,6-3 0,6-6 0,7-1 16,3-3-16,7-1 15,3-2-15,4-2 0,3-1 16,6-4-16,4 1 0,9-5 16,9-2-16,0 0 0,1 1 0,6-5 15,5-3-15,-2 3 0,-3 3 16,4-1-16,0-3 0,-8 3 16,-5 1-16,-5 3 0</inkml:trace>
  <inkml:trace contextRef="#ctx0" brushRef="#br0" timeOffset="27667.3069">13044 4160 0,'0'0'0,"0"0"0,0 0 16,-5 22-16,5-22 0,-5 21 15,3-6-15,0-1 0,1 0 0,0-1 16,0 2-16,0-3 15,1 0-15,-2 0 0,1-1 16,0-5-16,1-1 0,0 0 0,0 0 16,0-2-16</inkml:trace>
  <inkml:trace contextRef="#ctx0" brushRef="#br0" timeOffset="28084.1686">12952 4219 0,'0'0'0,"0"0"0,0 0 15,0 0-15,0 0 0,13-21 16,-13 21-16,29-17 0,-12 8 0,6-1 15,5 1-15,-1 1 0,2 0 16,11-1-16,3-1 16,-3 2-16,-3 1 0,6 1 0,-3 1 15,-5 2-15,-3 1 0,2 3 16,-4 2-16,-10-1 0,-4 0 0,-4 5 16,-3 3-16,-4-1 15,-4 2-15,-9 3 0,-7 4 16,-2-2-16,0-3 0,-6 3 15,-5 2-15,0-2 0,-1 1 0,-9 1 16,-3-4-16,5-1 0,2-3 16,2-5-16,1-2 15,3-2-15,3-2 0,2-3 0,3-1 16,3-2-16,4-1 0,5 1 16,5-1-16,5 2 0,6 2 0,5-2 15,6-2-15,1 1 16,1 0-16,6-3 0,6 2 15,1-1-15,1 1 0,4-2 0,0 1 16,-6 0-16,-3 1 0,-3-1 16,0 0-16,-7 1 0,-7 2 15,-4-4-15,-5-2 0,-3 3 16,-2 0-16,1 3 0,0 2 16,0-1-16</inkml:trace>
  <inkml:trace contextRef="#ctx0" brushRef="#br0" timeOffset="28250.9375">13226 4032 0,'0'0'0,"0"0"16,0 0-16,0 0 0,0 0 0,0 0 15,0 35-15,0-35 0,2 32 16,-2-32-16,3 42 0,-2-21 16,-1 1-16,2 1 0,1 2 15,1 2-15,0-5 0,-1-4 16,1-2-16,-2-3 0</inkml:trace>
  <inkml:trace contextRef="#ctx0" brushRef="#br0" timeOffset="28420.7796">13327 4350 0,'0'0'0,"0"0"0,0 0 0,0 0 16,0 0-16,0 0 0,0 0 16,0 0-16,-18 16 0,18-16 15,-16 18-15,16-18 0,-25 26 16,10-12-16,-1 2 0,1 0 15,0-2-15,-2 2 0,0-2 16,3-3-16,2-1 0,2-1 0</inkml:trace>
  <inkml:trace contextRef="#ctx0" brushRef="#br0" timeOffset="28552.4897">13396 4450 0,'0'0'0,"0"0"16,0 0-16,24 5 0,-13-3 0,4 1 15,1 4-15,2-3 0,-1 2 16,4-1-16,-1 1 0,-1-1 16,-1-2-16,-4-1 0,-2 0 15,-1 0-15</inkml:trace>
  <inkml:trace contextRef="#ctx0" brushRef="#br0" timeOffset="28765.7853">13828 3938 0,'0'0'0,"0"0"16,0 0-16,0 0 0,24 1 0,-24-1 15,0 0-15,25 15 16,-19-7-16,-1 1 0,-2 2 15,0-1-15,-1-1 0,1-2 0</inkml:trace>
  <inkml:trace contextRef="#ctx0" brushRef="#br0" timeOffset="29084.7227">13602 4220 0,'0'0'0,"0"0"0,0 0 16,0 0-16,0 0 0,0 0 0,27-9 15,-27 9-15,25-10 0,-25 10 16,28-7-16,-15 4 0,0 0 16,0 2-16,0-1 15,0 2-15,-2 3 0,-3 2 0,0 3 16,-3 1-16,-3 0 0,-1 3 16,-2 4-16,0-1 0,0 2 15,-2 3-15,1 1 0,0-2 16,1-3-16,1-1 0,1-2 15,1-2-15,1-3 0,5-4 16,4-4-16,3-3 0,1-4 0,2-1 16,-1-3-16,1-1 15,0-1-15,3-8 0,2-3 16,-3 3-16,-4 4 0,-1 3 0</inkml:trace>
  <inkml:trace contextRef="#ctx0" brushRef="#br0" timeOffset="29283.9184">14018 4017 0,'0'0'0,"0"0"0,0 0 15,0 0-15,0 0 0,32-6 0,-32 6 16,29-9-16,-10 4 0,2 0 16,1 1-16,1-2 0,2 1 15,6-3-15,-1 1 0,-2 2 16,-3 1-16,-3 0 0,-3-2 15,-5 1-15,-3 0 0,-1 0 16,-1 2-16,-2 0 0</inkml:trace>
  <inkml:trace contextRef="#ctx0" brushRef="#br0" timeOffset="29501.2484">14085 4188 0,'0'0'0,"0"0"0,22-7 16,-5 1-16,1 1 0,11-4 16,4 0-16,-1 0 0,0-1 0,5-2 15,0 1-15,-3 1 0,-2 2 16,-3 0-16,-3-1 16,-5 0-16,-4 1 0,-9-1 0,-3 2 15,-2 1-15,-1 1 0,1 1 16</inkml:trace>
  <inkml:trace contextRef="#ctx0" brushRef="#br0" timeOffset="29751.0086">14095 3911 0,'0'0'0,"0"0"0,0 0 16,0 0-16,0 0 0,10 28 15,-10-28-15,6 31 0,-1-11 0,-2 3 16,-1 3-16,-1 1 0,1 0 16,-2 7-16,0 0 0,-2-5 15,1-2-15,-1-3 0,0-1 16,-1-3-16,-1-2 0,-1-4 16,-2-3-16,0-1 0,-2-3 15,0-4-15,1-2 0,2-1 0,0 0 16,1 0-16</inkml:trace>
  <inkml:trace contextRef="#ctx0" brushRef="#br0" timeOffset="29967.4195">14148 3921 0,'0'0'0,"0"0"0,0 0 16,10 23-16,-10-23 0,13 35 15,-5-8-15,-2 2 0,1 2 0,2 9 16,0 2-16,-1-3 0,1-3 16,3 5-16,2-2 0,-1-5 15,0 0-15,-2-5 0,-2-2 16,-3-5-16,0-5 0,-2-3 16</inkml:trace>
  <inkml:trace contextRef="#ctx0" brushRef="#br0" timeOffset="50384.7768">11403 4171 0,'0'0'0,"0"0"0,0 0 15,0 0-15,10-23 0,-10 23 16,15-21-16,-5 8 0,1-2 16,6-3-16,5-3 0,5-7 0,2 1 15,7-6-15,7-2 16,11-8-16,0 2 0,20-10 15,8 0-15,8-5 0,-4 4 0,18-5 16,2 2-16,39-14 0,-13 10 16,4 8-16,1 5 0,-15 7 15,-11 7-15,13 7 0,6 6 16,-11 1-16,-8 2 0,8 3 16,7 3-16,-16 10 0,-10 5 0,0 9 15,1 6-15,-9-2 16,-9-2-16,-1 14 0,1 6 0,-8-1 15,-3-1-15,-2 11 0,0 7 16,-13-1-16,-10-2 0,3 3 16,1 3-16,-5-2 0,-2-3 15,-1 4-15,0 2 0,-2-10 16,-2-6-16,-2 5 0,-2 4 16,-7-8-16,-6-6 0,0 5 15,0 4-15,-3-10 0,-3-5 0,-5-2 16,-4-2-16,-3-8 0,-1-5 15,0-3-15</inkml:trace>
  <inkml:trace contextRef="#ctx0" brushRef="#br0" timeOffset="50684.5203">16080 3916 0,'0'0'0,"0"0"0,0 0 16,0 0-16,0 0 0,-29 14 15,11-4-15,-2 3 0,-1 2 0,-4 6 16,-6 4-16,-8 9 0,2 0 15,-12 10-15,0 1 16,5-4-16,4-5 0,-5 4 0,3-4 16,9-7-16,8-8 0,5-3 15</inkml:trace>
  <inkml:trace contextRef="#ctx0" brushRef="#br0" timeOffset="50884.0832">15965 4092 0,'0'0'0,"0"0"0,23 3 16,-7 0-16,4 1 0,9 2 0,3 4 15,0 0-15,0 1 0,6 4 16,0 1-16,-6-2 0,-3-2 0,-2 2 16,-5-4-16,-9-1 15,-3-3-15,-6 1 0,-7 0 16,-3 0-16,-4-3 0,2 2 0,2-3 15,0-1-15</inkml:trace>
  <inkml:trace contextRef="#ctx0" brushRef="#br0" timeOffset="51034.7961">15982 4234 0,'0'0'0,"0"0"0,0 0 0,0 0 16,0 0-16,0 0 0,0 0 15,0 0-15,22 18 0,-22-18 16,11 21-16,-11-21 0,11 30 0,-6-13 15,-1 1-15,0-1 0,-1-2 16,0-3-16</inkml:trace>
  <inkml:trace contextRef="#ctx0" brushRef="#br0" timeOffset="51317.9794">15883 4503 0,'0'0'0,"0"0"0,0 0 16,25-6-16,-25 6 0,34-6 0,-12 1 15,0 3-15,1-2 0,0 2 16,0 1-16,4 1 0,-4 0 16,-5 1-16,-2 2 0,-5 2 15,-3 2-15,-8 3 0,-5 2 16,-5 1-16,-4 1 0,-4 1 16,-2 0-16,0-1 0,-1 2 0,-3-2 15,3-2-15,5-1 16,3-4-16,6 2 0,6-1 15,5-1-15,5-2 0,4-3 0,6-5 16,4 1-16,4-2 0,13-4 16,4-3-16,-2 1 0,-3-1 15,-1 1-15,-9 3 0,-5 1 16</inkml:trace>
  <inkml:trace contextRef="#ctx0" brushRef="#br0" timeOffset="51538.7901">16507 4050 0,'0'0'0,"0"0"0,0 0 0,0 0 16,30-8-16,-30 8 0,41-3 15,-17 1-15,1-1 0,11-2 16,2 1-16,-3 0 0,-1 1 0,2-1 15,-2 2-15,-5-2 0,-5 1 16,-4 0-16,-4 1 16,-2 0-16</inkml:trace>
  <inkml:trace contextRef="#ctx0" brushRef="#br0" timeOffset="51702.2633">16776 4080 0,'0'0'16,"0"0"-16,0 0 0,0 0 15,0 0-15,-21 13 0,21-13 16,-21 22-16,9-9 0,-3 3 0,-4 2 16,0 0-16,0 0 0,-4 4 15,1-2-15,5-2 0,1-3 0,3-3 16</inkml:trace>
  <inkml:trace contextRef="#ctx0" brushRef="#br0" timeOffset="51884.922">16520 4282 0,'0'0'0,"0"0"0,0 0 15,-2 26-15,2-26 0,-2 28 16,0-8-16,1-1 0,0 2 0,-1 4 16,2-3-16,2-3 15,-1-2-15,0-5 0,1-3 16,0-3-16,0-4 0,1 0 15,-3-2-15,2 4 0</inkml:trace>
  <inkml:trace contextRef="#ctx0" brushRef="#br0" timeOffset="52117.8829">16561 4338 0,'0'0'0,"0"0"0,0 0 16,0 0-16,23-14 0,-23 14 16,29-15-16,-11 8 0,1 1 15,3-1-15,2 3 0,-1-1 16,-1 0-16,5 0 0,0 3 15,-4 1-15,-3 1 0,-4 3 0,-1 4 16,-3 2-16,-2 1 0,-7 3 16,-4 1-16,-3 2 0,-3 1 15,-3 5-15,-1 2 0,0-3 16,0-3-16,-8 3 0,-2 1 16,3-5-16,1-2 0,3-5 15,2-6-15,2-2 0,2 1 0,1-1 16</inkml:trace>
  <inkml:trace contextRef="#ctx0" brushRef="#br0" timeOffset="52284.9271">16755 4328 0,'0'0'0,"0"0"15,0 0-15,0 0 0,0 0 16,0 0-16,-15 24 0,15-24 16,-12 31-16,3-9 0,-1 3 15,-1 1-15,0 0 0,-5 11 16,0-1-16,0-2 0,3-2 0,-1 0 15,3-4-15,0-4 0,1-5 16,2-3-16,2-3 0,1-2 16</inkml:trace>
  <inkml:trace contextRef="#ctx0" brushRef="#br0" timeOffset="52451.4233">16686 4534 0,'0'0'0,"0"0"0,0 0 16,0 0-16,0 0 0,22 25 15,-22-25-15,20 24 0,-9-13 0,2 1 16,2-1-16,2 2 0,-1-3 16,3 0-16,1-3 0,4-1 15,-1-2-15,-3-1 0,-3-1 16,-3 0-16</inkml:trace>
  <inkml:trace contextRef="#ctx0" brushRef="#br0" timeOffset="52784.8721">17252 3984 0,'0'0'16,"0"0"-16,0 0 0,0 0 0,0 0 15,28 0-15,-28 0 16,26 0-16,-26 0 0,35-2 0,-16 1 16,-1-1-16,-1 1 0,-1 1 15,1-1-15,-2 1 0,1-2 0,0 2 16,-2 0-16,-3 2 16,-2 0-16,-5 2 0,-6 3 15,0 1-15,-2 2 0,-7 1 16,-7 4-16,-5 1 0,-1 2 0,-4 0 15,-2 0-15,-3 0 0,3-3 16,5-3-16,5-4 0,4 0 16</inkml:trace>
  <inkml:trace contextRef="#ctx0" brushRef="#br0" timeOffset="53018.4167">17216 4149 0,'0'0'0,"0"0"15,0 0-15,0 0 0,0 0 0,0 0 16,0 0-16,0 0 0,-9 25 15,9-25-15,0 0 16,-13 32-16,13-32 0,-8 23 0,6-12 16,2 0-16,1-2 0,6-1 15,5-5-15,2 0 0,2-2 16,5-2-16,3-2 0,1-1 16,1-1-16,7-1 0,-1-2 15,-2 2-15,1 2 0,4-1 16,-5 1-16,-5 0 0,-6 0 0,-2 2 15,-4 0-15,-2-1 0</inkml:trace>
  <inkml:trace contextRef="#ctx0" brushRef="#br0" timeOffset="53220.9821">17076 4525 0,'0'0'16,"0"0"-16,0 0 0,24-2 0,-24 2 15,33-7-15,-7 1 16,1-1-16,3 0 0,11-4 0,2-1 16,-1 1-16,-2 1 0,7-1 15,-4 1-15,-7 1 0,-5 3 16,-6 1-16,-3 1 0,-4 2 16,-4-1-16,-3 2 0</inkml:trace>
  <inkml:trace contextRef="#ctx0" brushRef="#br0" timeOffset="53434.5896">17456 4413 0,'0'0'0,"0"0"0,0 0 16,6 26-16,-6-26 0,3 28 15,-2-9-15,-1 3 0,-1 1 0,-1 9 16,-1-1-16,-1-1 15,0-2-15,-4-1 0,-2-1 16,-4 1-16,-1-2 0,-3-2 16,-2-3-16,-4 1 0,-3-3 0,6-3 15,4-3-15,2-1 0</inkml:trace>
  <inkml:trace contextRef="#ctx0" brushRef="#br0" timeOffset="53567.6217">17108 4729 0,'0'0'0,"0"0"0,0 0 15,28-12-15,-13 11 0,6-2 0,4 0 16,3-1-16,2-1 0,9 1 16,2 2-16,-7-2 0,-4 2 15,-6 1-15</inkml:trace>
  <inkml:trace contextRef="#ctx0" brushRef="#br0" timeOffset="72768.6923">11006 3155 0,'0'0'0,"0"0"16,-24 5-16,6-1 0,-3 1 15,-14 9-15,-8 8 0,-2 1 16,-2 1-16,-18 14 0,-5 6 16,-9 8-16,8-1 0,-18 28 15,-2 13-15,4 2 0,14-9 16,-21 43-16,16-8 0,14-11 16,9-5-16,12 5 0,9 4 15,14-11-15,10-7 0,12-6 16,8-6-16,11-9 0,7-7 0,9-8 15,8-5-15,6-12 0,4-7 16,15-6-16,8-5 0,4-6 16,1-4-16,9-3 0,5-2 15,-3-6-15,-3-3 0,12-1 16,7-1-16,-3-8 0,-4-6 0,-1-10 16,-3-9-16,-1 0 15,0-1-15,3-8 0,1-6 16,-8-5-16,-7-1 15,3-32-15,3-20 0,-31 17 0,-20 14 16,-16-4-16,-10-5 0,-4-7 16,-4-3-16,-10-5 0,-5-3 15,-9 5-15,-4 4 0,-6 1 16,-6-1-16,-7 14 0,-5 8 0,-15 14 16,-11 5-16,-1 12 0,-3 7 15,-15 12-15,-9 7 0,-2 18 16,-1 13-16,-12 13 0,-7 9 15,37-10-15,27-9 0,17-6 16</inkml:trace>
  <inkml:trace contextRef="#ctx0" brushRef="#br0" timeOffset="73484.7455">16675 3528 0,'0'0'0,"0"0"15,0 0-15,0 0 0,-20-11 0,6 11 16,-6 1-16,-6 4 0,-3 2 15,-17 4-15,-4 4 0,-4 2 16,-3 2-16,-15 12 0,-3 5 16,-10 12-16,4 6 0,-8 15 15,4 3-15,-1 11 0,10-1 16,-14 43-16,18-4 0,21-14 16,15-9-16,19-5 0,14-3 15,14-10-15,9-8 0,16-8 16,11-7-16,7-6 0,6-6 0,17-8 15,13-5-15,1-10 0,2-5 16,15-9-16,9-3 0,-2-1 16,1-3-16,9-11 0,5-7 15,-6-2-15,-3 0 0,3-12 16,4-9-16,-12-2 16,-8 1-16,14-30 0,11-20 15,-31 13-15,-21 10 0,-16-2 0,-11 1 16,-5-5-16,-1-2 0,-15-2 15,-9-3-15,-13 6 0,-8 4 16,-10 2-16,-9 2 0,-14-1 16,-7 3-16,-18 3 0,-12 3 15,-15 13-15,-10 7 0,-21 0 16,-15 0-16,-9 9 0,-4 8 0,-23 12 16,-15 9-16,-5 16 0,-3 12 15,58-10-15,41-4 0,27-4 16</inkml:trace>
  <inkml:trace contextRef="#ctx0" brushRef="#br0" timeOffset="79851.8667">18813 3942 0,'0'0'16,"0"0"-16,0 0 0,26 6 0,-26-6 15,23 5-15,-10-1 16,0 2-16,1 2 0,0 1 0,1 2 16,-1-1-16,-3-1 0,1 2 15,-2-2-15,-1-2 0</inkml:trace>
  <inkml:trace contextRef="#ctx0" brushRef="#br0" timeOffset="79985.1136">18543 4377 0,'0'0'15,"-2"7"-15,-1 4 0,0 3 16,-1 1-16,-2 10 0,-2 4 16,0-1-16,2 0 0,-1-2 0,1-3 15,2-4-15</inkml:trace>
  <inkml:trace contextRef="#ctx0" brushRef="#br0" timeOffset="80224.0058">18628 4330 0,'0'0'0,"0"0"0,22-9 0,-4 4 0,2-2 16,7 0-16,9-2 15,11-3-15,4-1 0,14-2 0,1 4 16,5 0-16,-9 2 0,4 1 15,-6 1-15,-13 3 0,-8 1 16,-10 2-16,-8 3 0,-7 2 16,-5-2-16,-13 9 0,-8 3 15,-7 3-15,-7 2 0,-9 4 16,-9 4-16,2 1 0,1-1 0,5-2 16,8-7-16,7-5 0</inkml:trace>
  <inkml:trace contextRef="#ctx0" brushRef="#br0" timeOffset="80435.1336">18764 4502 0,'0'0'16,"0"0"-16,0 0 0,0 26 16,0-26-16,0 37 0,-1-8 15,0 2-15,1 1 0,1 13 0,1 1 16,0-1-16,0-2 0,2 7 15,0-2-15,-1-11 0,1-6 16,0-4-16,-1-7 0,0-9 16,-2-6-16,0-2 0,0 0 15,-1-1-15</inkml:trace>
  <inkml:trace contextRef="#ctx0" brushRef="#br0" timeOffset="80721.7926">18936 4534 0,'0'0'0,"6"-2"16,3 0-16,2 0 0,4 0 0,1 0 16,2-2-16,3 2 15,-1 0-15,-2 1 0,0 2 16,-4 0-16,-2 1 0,-4 3 16,-5 3-16,-4 2 0,-3 2 0,-8 2 15,-6 3-15,-1 1 0,1 0 16,-5 0-16,1-1 0,1 0 15,2 0-15,4-4 0,4 0 16,3-3-16,1-1 0,6-3 16,4-1-16,3-3 0,1-1 0,8-2 15,6-1-15,0-3 16,-1 0-16,5-2 0,0 1 16,-5 1-16,-3 0 0,-4 2 0</inkml:trace>
  <inkml:trace contextRef="#ctx0" brushRef="#br0" timeOffset="81035.0617">18843 4947 0,'0'0'0,"0"0"0,0 0 0,29-2 0,-29 2 16,32-9-16,-10 5 0,0 0 15,1 0-15,5 0 0,-2 0 16,-2 1-16,-2 3 0,-4 1 15,-4 2-15,-4 1 0,-3 2 16,-5 2-16,-4 3 0,-2 0 16,-3 2-16,-6 2 0,-6 3 15,0-3-15,0 1 0,3-3 16,2-1-16,-1 0 0,4-2 0,4-3 16,2-2-16,5-2 15,3 1-15,10-4 0,6-2 16,2-2-16,3 1 0,3-3 0,6-1 15,6-1-15,-2-2 0,-6 3 16,-6 0-16,-5 3 0</inkml:trace>
  <inkml:trace contextRef="#ctx0" brushRef="#br0" timeOffset="81302.8168">19676 4382 0,'0'0'0,"0"0"0,0 0 15,3 32-15,-3-32 0,-2 44 16,-3-13-16,0 14 0,-1 2 0,0 4 16,0 1-16,0 5 0,-1-6 15,0 0-15,1-8 0,0-6 16,1-8-16,-2-3 0,-1-5 15,-2-6-15,-1-8 0,0-10 16,0-9-16,4 5 0,0 0 16,1 2-16</inkml:trace>
  <inkml:trace contextRef="#ctx0" brushRef="#br0" timeOffset="81568.3302">19633 4428 0,'0'0'15,"0"0"-15,19-14 0,-5 5 0,1 0 16,6 0-16,6-1 0,6-2 15,0 1-15,1 0 0,1 2 16,4 2-16,-4 3 0,-5 5 16,-5 5-16,-3 2 0,-3 3 15,-5 11-15,-2 6 0,-3 6 16,-2 4-16,-2 11 0,0 1 16,-3 0-16,-1-2 0,0-2 15,-1-2-15,0 2 0,-1-6 0,-1-6 16,0-6-16,-1-5 0,1-4 15,-1-4-15,-2-5 0,-2-2 16,-4 0-16,-8 0 0,-4-1 16,0-5-16,0-3 0,5 0 15,5 0-15,2 1 0</inkml:trace>
  <inkml:trace contextRef="#ctx0" brushRef="#br0" timeOffset="81702.1502">19692 4664 0,'0'0'0,"0"0"0,0 0 15,18-13-15,-18 13 0,25-19 0,-5 8 16,1 1-16,2 1 0,1 0 16,3 1-16,5-1 0,-2 0 0,-6 3 15,-3 4-15,-4 0 16,-2 1-16,-3 0 0</inkml:trace>
  <inkml:trace contextRef="#ctx0" brushRef="#br0" timeOffset="81852.4661">19766 4833 0,'0'0'0,"0"0"0,0 0 0,31-16 15,-13 6-15,4-1 0,3-3 16,1 1-16,2 0 0,2-2 16,-5 3-16,-4 1 0</inkml:trace>
  <inkml:trace contextRef="#ctx0" brushRef="#br0" timeOffset="82037.0762">20382 4071 0,'0'0'0,"0"0"15,0 0-15,20 11 0,-20-11 0,24 11 16,-6-2-16,-1-1 0,-2 3 15,-2 1-15,-1 0 0,-2-1 16,-1-1-16,-1-1 0</inkml:trace>
  <inkml:trace contextRef="#ctx0" brushRef="#br0" timeOffset="82385.6125">20247 4326 0,'0'0'0,"0"0"16,0 0-16,3 18 0,-3-18 0,1 24 16,-1-24-16,-1 38 0,0-19 0,0 0 15,-1-1-15,-1 2 16,1-2-16,0-5 0,0-8 16,0 1-16,-1-3 0,3-3 15,-3-4-15,2-3 0,1-1 0,1-2 16,1-3-16,3-4 0,0 0 15,7-1-15,7 1 0,2 1 16,2 0-16,8-1 0,6-1 16,9-1-16,-2 0 0,3 4 15,3 1-15,4 1 0,-3 4 0,-7 1 16,-5 1-16,-8 2 16,-7 1-16,-4 4 0,-6 3 15,-9 3-15,-3 2 0,-13 6 0,-11 4 16,-1 0-16,-2 0 0,5-4 15,4-3-15,4-3 0</inkml:trace>
  <inkml:trace contextRef="#ctx0" brushRef="#br0" timeOffset="82568.4619">20455 4468 0,'0'0'0,"0"0"0,0 0 0,0 0 16,0 0-16,-7 31 0,7-31 15,-13 33-15,5-13 0,0 1 16,-3 2-16,0 1 0,0-2 16,1 4-16,3-2 0,3-6 15,1-4-15,2-3 0,0-3 16,0 1-16</inkml:trace>
  <inkml:trace contextRef="#ctx0" brushRef="#br0" timeOffset="82703.5585">20714 4500 0,'0'0'0,"0"0"0,0 0 16,0 0-16,19 13 0,-19-13 16,0 0-16,19 21 0,-15-12 15,-3 3-15,-3 1 0,1 0 16,0-3-16,0-1 0</inkml:trace>
  <inkml:trace contextRef="#ctx0" brushRef="#br0" timeOffset="82870.9642">20375 4799 0,'0'0'0,"0"0"0,0 0 0,35-10 15,-18 7-15,7-3 0,3-1 16,10-3-16,-1 0 0,0 2 16,1-2-16,4 3 0,-5 2 0,-5 0 15,-6 0-15,-4 2 0,-4 0 16,-4 1-16</inkml:trace>
  <inkml:trace contextRef="#ctx0" brushRef="#br0" timeOffset="83018.6262">20560 4839 0,'0'0'0,"0"0"15,0 0-15,-1 23 0,1-23 0,-4 26 16,1-13-16,0 4 0,-1 0 0,1-1 15,1-3-15,0 0 16</inkml:trace>
  <inkml:trace contextRef="#ctx0" brushRef="#br0" timeOffset="83185.8241">20370 5070 0,'0'0'0,"0"0"0,0 0 16,34-10-16,-16 6 0,5 0 15,6-4-15,9-2 0,2 0 16,14-3-16,3 1 0,-3 2 16,-4 2-16,-3 1 0,-10 1 15,-9 1-15</inkml:trace>
  <inkml:trace contextRef="#ctx0" brushRef="#br0" timeOffset="83352.5592">21177 4978 0,'0'0'0,"0"0"0,0 0 16,0 0-16,17 17 0,-17-17 15,14 19-15,-6-9 0,-1-1 16,2 0-16,2-1 0,0-1 0,-1-1 16,-1-2-16,-1 1 0,-2-2 15</inkml:trace>
  <inkml:trace contextRef="#ctx0" brushRef="#br0" timeOffset="83585.2211">21604 4486 0,'0'0'0,"11"-4"0,6-1 16,4-2-16,3 0 0,12-5 15,5 0-15,7-4 0,-1 3 0,5-1 16,-1 4-16,-7 1 0,-5 3 16,-7-1-16,-5 0 0,-7 4 15,-4 3-15,-7 1 0,-6 3 16,-1-2-16,0 1 0,0-1 0</inkml:trace>
  <inkml:trace contextRef="#ctx0" brushRef="#br0" timeOffset="83769.6501">21925 4547 0,'0'0'0,"0"0"0,0 0 15,11 21-15,-11-21 0,8 25 16,-3-7-16,-2 2 0,0 0 0,0 3 16,-2 3-16,0 3 15,0-1-15,1-4 0,0-1 16,1-4-16,-1-1 0,-2-7 0,-2-2 15,1-3-15,-1 0 0,1-1 16</inkml:trace>
  <inkml:trace contextRef="#ctx0" brushRef="#br0" timeOffset="83918.9476">21881 4753 0,'0'0'0,"0"0"16,0 0-16,22-10 15,-22 10-15,34-12 0,-14 5 0,1 0 16,2 0-16,-1 0 15,-1 0-15,2 1 0,-2 0 0,-6 3 16,-4 1-16,-1 0 0,-1 0 16,-2 1-16</inkml:trace>
  <inkml:trace contextRef="#ctx0" brushRef="#br0" timeOffset="84101.8215">21715 4737 0,'0'0'0,"0"0"0,0 0 16,0 0-16,0 0 0,11 21 16,-11-21-16,7 22 0,-7-22 15,8 28-15,-5-10 0,-1 0 16,0 0-16,0 0 0,1-2 16,-2-2-16,0-2 0,0 0 0</inkml:trace>
  <inkml:trace contextRef="#ctx0" brushRef="#br0" timeOffset="84252.4766">21718 5021 0,'0'0'0,"0"0"0,0 0 16,0 0-16,20-15 0,-20 15 15,32-11-15,-9 3 0,5 0 0,3 0 16,2-2-16,10-4 16,0-2-16,0 3 0,0 1 15,7-2-15,-3 1 0,-8 2 0,-9 4 16,-4 0-16</inkml:trace>
  <inkml:trace contextRef="#ctx0" brushRef="#br0" timeOffset="84471.4214">22499 4535 0,'0'0'0,"0"0"16,0 0-16,30-8 0,-13 7 15,5-5-15,5-1 0,9-3 16,2-1-16,1 1 0,4-1 16,6-1-16,-5-1 0,-5 2 0,-4-1 15,-1 5-15,-5 2 0,-13 3 16,-8-1-16,-4 1 0,1 1 16,-2 0-16</inkml:trace>
  <inkml:trace contextRef="#ctx0" brushRef="#br0" timeOffset="84802.6971">22488 4677 0,'0'0'0,"0"0"0,0 0 16,0 0-16,26-4 0,-26 4 16,29-1-16,-15 0 0,0 1 15,-2 1-15,-1 1 0,-2 2 16,-3 2-16,-2 1 0,-4 2 15,-4 1-15,-2 3 0,-4 1 16,-2 2-16,-4 7 0,1 0 0,-1 0 16,2-1-16,2-2 15,2-2-15,4-4 0,4-1 0,4-4 16,4-2-16,5-4 0,4-3 16,5-5-16,3-4 0,4-2 15,3-1-15,5-7 0,-1-3 16,-2-2-16,-2-3 0,0-5 15,-5 1-15,-5-4 0,-6-3 16,-4 5-16,-3 1 0,-2 8 16,0 5-16,-2 5 0</inkml:trace>
  <inkml:trace contextRef="#ctx0" brushRef="#br0" timeOffset="85051.7661">22751 4260 0,'0'0'15,"0"0"-15,0 0 0,10 25 16,-10-25-16,10 35 0,-3-7 16,1 5-16,-1 2 0,7 12 15,2 1-15,7 7 0,4-4 0,5 3 16,0-7-16,-1-8 0,-1-4 16,1-7-16,1-4 0,-1-4 15,-1-4-15,2-1 0,-2-3 16,-7-7-16,-2-3 0,-3-4 15,-1-4-15,-5-2 0,-2-5 0,-2-6 16,-3-6-16,0 5 0,-2 4 16,0 4-16</inkml:trace>
  <inkml:trace contextRef="#ctx0" brushRef="#br0" timeOffset="85202.1547">23211 4153 0,'0'0'16,"0"0"-16,16 11 0,-8-2 0,1 0 15,1 5-15,0 6 0,1-1 0,-1-1 16,-2-3-16</inkml:trace>
  <inkml:trace contextRef="#ctx0" brushRef="#br0" timeOffset="85735.5786">18819 5516 0,'0'0'0,"0"0"16,23-5-16,-23 5 0,32-5 16,-8 3-16,7 0 0,13 0 15,4 1-15,18 1 0,6 0 16,0 1-16,1-1 0,23-1 16,7-1-16,13-1 0,-3 0 15,57-9-15,15-2 0,-20 3 0,-13 3 16,10-4-16,8-4 15,-14-1-15,-10-1 0,17 1 0,13-3 16,-15 8-16,-11 5 0,12 1 16,7-2-16,-15 4 0,-12 0 15,13 3-15,10 3 0,-18 1 16,-10 1-16,4 1 0,2 0 16,-20 0-16,-15 0 0,-34-2 15,-24 0-15,-14-2 0</inkml:trace>
  <inkml:trace contextRef="#ctx0" brushRef="#br0" timeOffset="131603.322">3152 6740 0,'0'0'0,"0"0"16,0 0-16,25-4 0,-16 3 15,2 0-15,3 1 0,1 1 16,2-1-16,2 0 0,1 0 16,8-1-16,-3 1 0,4 0 15,1 1-15,0-1 0,-1 0 16,3-1-16,4 0 0,3-1 16,-2-1-16,4 0 0,0 2 15,-1 1-15,-1 0 0,9-1 0,-1 1 16,-2-1-16,-2 0 0,0-1 15,4 1-15,-3 0 0,-4 0 16,12-1-16,3 0 0,-6-3 16,-6 0-16,5 2 0,5 0 15,-2 4-15,-2 2 0,1-3 16,2 0-16,-1 1 0,-3 0 0,8 0 16,0 0-16,-5 1 15,-1-1-15,3 1 0,3-1 16,-7-1-16,-3-1 0,5-1 0,4 0 15,-2 3-15,0 2 0,24-3 16,-3-5-16,-9 3 0,-6 2 16,4 2-16,3 3 0,-11-2 15,-5-2-15,6 0 0,5 0 16,-4-1-16,-1 1 0,2-2 16,0 0-16,-5-2 0,-3-2 0,6 9 15,6 4-15,-7-9 0,-7-5 16,9 5-16,2 2 15,-1 0-15,-1-1 0,1 0 0,3 1 16,-7 0-16,-5 0 0,7-3 16,3-2-16,-4 2 0,0 2 15,4 3-15,1 1 0,-4-4 16,-5-4-16,6 1 0,3 2 16,-7-2-16,-5 0 0,4 2 0,7 1 15,-3 1-15,0 2 0,-3-2 16,1-2-16,-3-3 0,-3-1 15,6 3-15,5 3 0,-8-1 16,-6-1-16,4-1 0,4 0 16,-4 2-16,-5 1 0,3-2 15,3-3-15,-1 4 0,-2 1 0,0-3 16,1-3-16,-3 1 0,-1 1 16,1 0-16,2 2 0,-4 0 15,-2 0-15,4-1 0,-4-1 16,-3 2-16,-4 1 0,0-2 15,0 0-15,-13 0 0,3-1 16,-4 2-16,4 1 0,-5 1 16,-2 3-16,0-3 0,-1-2 15,-5 0-15,-2-2 0,-2 5 16,-2 0-16,-3 0 0,-2 0 0,0 0 16,0-2-16,0 4 0</inkml:trace>
  <inkml:trace contextRef="#ctx0" brushRef="#br0" timeOffset="139304.8775">10191 6587 0,'0'0'0,"0"0"16,0 0-16,0 0 0,0 0 15,0 0-15,0 0 0,0 0 16,0 0-16,0 0 0,0 0 15,0 0-15,0 0 0,0 0 16,0 0-16,0 0 0,0 0 0,0 0 16,0 0-16,0 0 0,0 0 15,0 0-15,0 0 16,0 0-16,0 0 0,25 10 16,-25-10-16,0 0 0,0 0 0,32-1 15,-32 1-15,24 0 0,-24 0 16,23-1-16,-10 2 15,0-1-15,-1 1 0,3-1 0,0 1 16,-1 0-16,1 2 0,-1-3 16,2 0-16,-2 1 0,-1 2 0,1-1 15,2-1-15,-1 0 0,0 0 16,0 2-16,2-1 16,-1 1-16,0-1 0,2 2 0,1-2 15,-1 1-15,-2 0 0,3 1 16,2 1-16,-1-3 0,0 0 0,-2-1 15,1 2-15,-1-1 16,-2 0-16,4-1 0,2 1 16,-1-1-16,-1 0 0,0 0 15,0-1-15,-2 0 0,0 0 0,1 0 16,1 0-16,-1-1 0,1 1 16,0 0-16,0 0 0,-1 0 15,-3-2-15,3 2 0,1 0 16,0 0-16,-2 0 0,2 0 15,0 0-15,-1-1 0,-3 0 0,2 0 16,2 0-16,-2 1 16,-2 0-16,4 1 0,1 1 15,-1-1-15,-3-2 0,5-1 16,0 0-16,-5 0 0,-2 2 0,7 3 16,2 0-16,-7 0 0,1-1 15,3-2-15,-1-2 0,-5 2 16,1 0-16,6 1 0,2 0 15,-5 0-15,-1-1 0,5-1 16,1 1-16,-2-1 0,0 1 0,2 1 16,1 2-16,0-2 15,-2 1-15,2-2 0,2 0 16,-1 1-16,2 3 0,-1-4 16,1 0-16,-2 0 0,0 1 0,2 0 15,4 1-15,-3-2 0,-3-1 0,3 1 16,3 0-16,-2 1 15,-2 0-15,7 0 0,-1-1 16,-1 0-16,-1 0 0,1 3 16,0 0-16,-3-1 0,-4-2 0,6 1 15,4 1-15,-4 1 0,-3 0 16,4-2-16,5 0 16,-5 1-16,-2 1 0,3 0 0,2 2 15,-1-4-15,-1-2 0,6 2 16,1 2-16,-8 0 0,0 0 15,8 0-15,1-1 0,-3 2 16,-3-1-16,1-1 0,3-1 16,-2 2-16,-3 1 0,3 0 15,3 0-15,-2-1 0,-2 0 0,4-2 16,2 1-16,-2 2 0,-3 1 16,4-3-16,4-1 0,-3-1 15,-2 1-15,10-1 0,2 2 16,-6-3-16,-4 0 0,6 0 15,4 2-15,-8-2 0,-5-1 16,8 1-16,7 0 0,-8 2 16,-6 0-16,6-1 0,6 0 15,-8 0-15,-4-2 0,23 2 16,-2 0-16,-25 2 0,2 1 0,21 0 16,-2-4-16,-24 1 0,-1-1 15,22 1-15,2 1 16,-7-2-16,-5-2 0,0-2 0,2 1 15,-19 2-15,3-1 0,21-1 16,2-1-16,-20 5 0,0 3 0,19-3 16,-2-1-16,-21-5 0,2-1 15,23 3-15,-1 6 16,-24-4-16,-1 0 0,25 2 0,1 2 16,-25-3-16,0-2 0,23 0 15,0 0-15,-25 1 0,1-2 16,12 1-16,4 0 0,-10-1 15,-4 1-15,7 0 0,5 2 16,-6 1-16,-3 1 0,4 0 16,3 0-16,-5-3 0,-2-2 0,4 3 15,1 0-15,-3-3 0,-3-3 16,3 6-16,4 2 16,-3-2-16,0-3 0,2 7 0,3 4 15,-5-5-15,-4-2 0,1 0 16,2 3-16,-5-2 0,-2-1 15,6-1-15,4 0 0,-8 2 16,-3 1-16,9-2 0,1-1 16,-8 1-16,-2 1 0,1 1 15,3 0-15,-1-1 0,0-1 0,1 2 16,1-1-16,-1 1 0,-1 0 16,1 2-16,2 0 15,-4-1-15,-4-3 0,5-1 0,3-2 16,-4 5-16,-2 3 0,3-4 15,2-1-15,-4-1 0,0-2 0,1 3 16,1 3-16,-3-1 16,0 0-16,1 0 0,0-2 15,-6-2-15,0 2 0,7-1 16,5 1-16,-10-1 0,-1 1 0,2-1 16,0 1-16,0 0 0,1 0 15,2 0-15,0 1 16,-2-3-16,-3-2 0,5 2 0,4 1 15,-5 0-15,-1 0 0,0 0 16,2 1-16,0 0 0,-1-1 0,2 0 16,0-2-16,-2 3 15,-2 0-15,3-1 0,2 0 16,-4 1-16,-2 2 0,4-2 16,3 0-16,-2-1 0,-1-1 0,-2 1 15,1-1-15,-1 1 0,1-1 16,0 2-16,3-1 0,-4 0 15,-3-1-15,5 2 0,4 2 16,-3-2-16,-3-1 0,3-1 16,1-1-16,-1 3 0,-2 3 0,1-5 15,1-3-15,-2 3 0,0 2 16,1 2-16,2 1 16,-2-2-16,-4-1 0,4-1 0,2-1 15,-2-2-15,-3-1 0,2 0 16,0 1-16,0 2 0,-3 1 0,4-1 15,1 0-15,-4 1 16,-2 1-16,4-1 0,2 1 16,-3-2-16,0-1 0,-1 1 15,1 0-15,-2-1 0,0 2 0,3 0 16,1 1-16,-2-1 0,-1 0 16,1 1-16,3-1 15,-3-1-15,-1 1 0,0 0 0,1 0 16,-2 1-16,-2 1 0,4-1 15,1-1-15,-2 1 0,-4 0 0,4-1 16,4-1-16,-2 1 16,-4 2-16,2-1 0,3 0 15,-3-1-15,-1 0 0,2 0 16,3 0-16,-5 0 0,-2-1 0,4 2 16,3 1-16,-3 0 0,0 0 15,0-2-15,2-1 16,-3 0-16,-1 1 0,2-1 0,2 4 15,-4-4-15,-2 0 0,4-1 16,2 1-16,-2 0 0,-2-1 0,3 1 16,2 0-16,0 0 15,-2 1-15,1-2 0,0 0 16,-3 2-16,-2 2 0,4-2 0,2 0 16,-3 1-16,0 1 0,0-1 15,3-1-15,-4-1 0,0 1 16,2-1-16,3 1 0,-3 0 15,-4-1-15,4 1 0,3 0 16,-3-1-16,0 1 0,0 0 16,2 0-16,-1 0 0,-2 1 0,2 0 15,0 0-15,-2-1 0,0 1 16,1 1-16,4 1 16,-3-2-16,-4-3 0,4 1 0,2 1 15,-2 1-15,-2-2 0,4 1 16,1 0-16,-4 0 0,-4 0 15,4-3-15,4 1 0,-3 2 16,-2 2-16,1-2 0,4-1 16,-3 0-16,-3-1 0,2 1 15,1 0-15,-3 1 0,-2 2 0,3-1 16,1 0-16,-1-2 0,-2 0 16,4 0-16,3 2 15,-5 0-15,-1-1 0,0-1 16,2 1-16,-4-2 0,-1 2 0,3 0 15,2-1-15,-2 1 0,-4 1 0,3-1 16,3 0-16,-3-1 16,-1 0-16,0 2 0,2 3 15,-2-2-15,-1-2 0,4 0 16,1-2-16,-2 3 0,-3 1 0,2-1 16,2 0-16,-2-1 0,0-1 15,2 4-15,-1 2 0,-2-4 16,-1-1-16,3-1 0,4 0 15,-4 1-15,-2 1 0,1-1 16,-2 1-16,1 0 0,0 1 16,2 0-16,0 0 0,-6-1 15,-1 1-15,6-1 0,4 2 16,-7-2-16,0 1 0,5-1 0,1 0 16,-6 0-16,-1 0 0,8 0 15,3-1-15,-8 2 0,-1 0 16,9 0-16,3-1 0,-3 0 15,-2 0-15,1 1 0,0 0 16,-1 2-16,-2 1 0,5-4 16,3-3-16,-2 1 0,-1 2 0,2-3 15,3 0-15,-4 2 0,-1 2 16,4-1-16,4 0 16,-3 0-16,-3 0 0,10-1 15,4-1-15,-8 1 0,-2 1 0,4-3 16,3 0-16,-4 0 0,-4 3 15,4-2-15,2-1 0,-2 0 16,-3 2-16,9-2 0,0-1 16,-8 0-16,-3 1 0,10 2 15,2 1-15,-5-1 0,-3-1 0,2-1 16,2 1-16,-4-2 0,-2 0 16,2 4-16,0 1 15,-3-3-15,-3-1 0,2 0 16,-1 1-16,-6 0 0,-5 1 0,2-1 15,0-2-15,-4 2 0,-4 3 0,-7-1 16,-3 1-16,-2 1 16,-3-2-16,-1 1 0</inkml:trace>
  <inkml:trace contextRef="#ctx0" brushRef="#br0" timeOffset="143886.9128">2693 7650 0,'0'0'0,"0"0"0,0 0 0,0 0 16,0 0-16,29-1 0,-29 1 15,0 0-15,29 0 0,-17 0 16,3 0-16,-2 0 0,1 1 0,1-1 16,2 1-16,-2 0 0,0-1 15,4 1-15,0 0 16,0 0-16,-3-2 0,10 2 0,-3 0 15,1-1-15,-2-1 0,1 0 16,3 1-16,0 2 0,-1 2 0,1-2 16,2-3-16,-1 1 15,0 0-15,8 0 0,-2-1 16,-1-1-16,-2 4 0,5-1 0,-1 1 16,1-1-16,-4 0 0,4-1 15,1 0-15,-2-1 0,-2 0 16,8 2-16,1 0 0,-4-1 15,-3-2-15,3 2 0,4 1 16,-5 0-16,1 2 0,-1-3 16,1-1-16,-2 2 0,0 0 0,2 0 15,-2 0-15,0 2 16,-1 0-16,0-2 0,2 0 0,-3 0 16,0-1-16,8 0 0,1 0 15,-8 1-15,-1 2 0,8-1 16,-2-2-16,-3 3 0,-4-1 15,5-2-15,4 0 0,-5 0 16,-2 0-16,4 0 0,3 1 16,-6 2-16,-1-2 0,2 0 15,4 0-15,-6-2 0,2-1 0,-1 2 16,6 1-16,-4-2 0,-2-1 16,4 1-16,1 2 0,-4-2 15,1 0-15,0 1 0,3-1 16,-1 1-16,-2 1 0,-1-1 15,1 0-15,-1 0 0,0-2 16,4 2-16,1 1 0,-2 0 16,1 0-16,-1 0 0,0-2 15,-2 2-15,-3 1 0,5-1 16,4 1-16,-3 0 0,-1 1 0,0 0 16,0-1-16,0 0 0,-2-1 15,2 1-15,2 2 0,-1-4 16,-1 0-16,3-2 0,1 1 15,-1 1-15,-1 1 0,5 1 16,0-1-16,-7 0 0,-1-1 0,10 1 16,-3-1-16,-2 1 15,-2 0-15,2-1 0,3-1 16,-2 4-16,-1 3 0,0-4 0,0-3 16,-1 2-16,0 0 0,2-2 15,2-1-15,-4 3 0,-3 1 16,4-2-16,0-1 0,-1 0 15,-3 0-15,6 1 0,1 0 16,-2 0-16,-6 0 0,5 0 16,2 0-16,-4 0 0,-2 2 15,4-3-15,3 0 0,-4 1 16,-3 0-16,3 0 0,3 1 16,-4-1-16,-4-1 0,5 2 15,3 3-15,-4-4 0,-5 0 0,5-2 16,4 2-16,-6-1 0,-4-2 15,4 1-15,3 2 0,-5-1 16,-1 0-16,3 0 0,3-2 16,-3 1-16,-3 2 0,4-2 15,1-1-15,-5 3 0,-2 0 0,0-1 16,1-1-16,-5 2 0,2 2 16,0-1-16,1-1 15,-2-1-15,-1-1 0,2 0 0,2 1 16,-2 0-16,-2 0 0,3 1 15,4 0-15,-5 0 0,-4 1 16,3 0-16,2 0 0,-1 3 16,0 1-16,0-4 0,0-3 15,0 2-15,1 2 0,-2-2 16,-1 1-16,-3-1 0,0-1 0,3 2 16,6 1-16,-10-2 0,-2-1 15,4 1-15,3 0 0,-1 1 16,-2 1-16,2-2 0,0 2 15,-2 0-15,2-1 0,0 0 16,0-1-16,-2 0 0,-1 0 16,4 2-16,3 2 0,-3-2 15,-4-1-15,5-1 0,4 0 16,-3 0-16,-2 1 0,1-1 0,1 0 16,-1 1-16,0 0 0,0 2 15,-1-1-15,0-1 16,0-1-16,1 1 0,0-1 0,-2 0 15,-1 0-15,1 1 0,2 2 16,-2-2-16,-1-1 0,1 1 16,1 0-16,-2 1 0,1 0 15,0 1-15,1-2 0,-2 0 16,1-1-16,1 2 0,2 1 16,-3-1-16,-3 1 0,4-1 0,4 1 15,-3-1-15,-3-1 0,2 2 16,2-1-16,0-1 0,0-1 15,-1 1-15,-1 1 0,1-1 16,1-1-16,-1 0 0,0 0 16,-1 1-16,-1 0 0,2 1 15,2 0-15,-3-2 0,-2-4 0,0 4 16,2 2-16,-1 0 0,-1-1 16,-1 1-16,2-1 0,-1 0 15,-1-1-15,1 0 0,1 2 16,-4-2-16,-3-2 0,4 1 15,0 1-15,0 1 0,-3 2 16,0-3-16,1-1 0,0 0 16,1 1-16,2 1 0,0 1 15,-4 0-15,-2-1 0,3-2 16,3-1-16,-2 1 0,-2 0 0,2 1 16,-1 0-16,-3-1 0,0 1 15,6 0-15,1 1 0,-7-1 16,0-1-16,4 0 0,1 1 15,-5 0-15,0 1 0,4-1 16,2-1-16,-7 0 0,-2 1 16,2-1-16,1 1 0,0 0 15,1 0-15,-1-2 0,1-1 16,-1 2-16,-2 2 0,2-1 0,1 0 16,-1 0-16,-1 0 0,0-1 15,1 0-15,-1 1 16,-1-1-16,2 0 0,2 1 0,-1 2 15,-1 0-15,0-3 0,0-1 16,0 0-16,-1-2 0,1 4 16,1 1-16,-1-1 0,1-1 0,-1 1 15,1 1-15,-1 0 0,-1-1 16,2 0-16,2 0 16,-2 0-16,-2 0 0,1-1 0,0 0 15,0 0-15,2 2 0,-1 0 16,0 0-16,-2-1 0,-1-1 15,2 1-15,2 1 0,-1 1 16,-1-2-16,0 0 0,0 0 16,0 0-16,-1 0 0,1 0 15,3 1-15,-3 0 0,0 0 0,-1-1 16,0-2-16,0 2 0,0 1 16,1-1-16,1 0 0,-1 1 15,0 1-15,-1 0 0,0-2 16,-1 0-16,0 0 0,3 0 15,0 1-15,-1-1 0,-1 0 16,-1 0-16,-1 0 0,1 2 16,0-1-16,1 0 0,1 0 15,-1 0-15,0 0 0,0 0 16,0-1-16,0 1 0,0 0 0,1 0 16,2 1-16,-2-2 0,-2-1 15,1 0-15,1 1 16,0 0-16,-1 0 0,1 0 0,2-1 15,-3-1-15,-1 1 0,1 1 16,0 1-16,0 0 0,0 1 16,1 0-16,0-2 0,-2 2 15,-1-1-15,-1 0 0,1 0 16,1 2-16,1-2 0,0 1 0,1-1 16,-3 1-16,-2-1 0,2 0 15,0 2-15,-1-2 0,0 0 0,2 0 16,1 2-16,-5-2 15,1-1-15,3 0 0,0 1 16,-4 0-16,2 0 0,3 0 16,0 0-16,-5 0 0,0-1 15,0 0-15,2-2 0,-2 2 16,1 1-16,-1 0 0,2-1 16,-1 0-16,-1 1 0,1-1 0,-1 1 15,1-1-15,-2 2 0,2-1 16,0 0-16,0-1 0,1-1 15,-1 1-15,1-1 0,-2-1 16,1 1-16,-1-1 0,1 1 16,-1 0-16,0-1 0,2 1 15,0-1-15,0 0 0,0 1 0,-1 0 16,0 0-16,-1 0 16,0-1-16,0 2 0,2 2 15,-2-2-15,1-2 0,0 1 0,0 1 16,0-1-16,-2 1 0,2 0 15,-1 1-15,1-1 0,-1 0 16,1-1-16,-2 1 0,2 0 16,-1 1-16,2 0 0,1 1 15,-2-1-15,0-1 0,-1 0 0,1 1 16,-1-1-16,1-1 0,1 1 16,-1 0-16,0 0 0,-2-1 15,2 1-15,0 1 16,0 0-16,0-1 0,0 1 0,1-1 15,-2 1-15,0-1 0,0 1 16,1-1-16,-1 1 0,1-1 0,-1 0 16,2 1-16,-1 0 15,-1 2-15,1-2 0,-1-1 16,0 1-16,-1-1 0,2 1 0,0 1 16,0 0-16,-1-2 0,2 1 15,0-1-15,-2 1 0,1 0 16,-1 0-16,1 0 0,0 0 15,1 1-15,0-1 0,-1-1 16,1 2-16,-1-2 0,-1 1 16,1-1-16,-2 1 0,-1-1 15,3 1-15,1-1 0,-2 1 16,1-1-16,-1 1 0,2 0 16,-3 0-16,0-1 0,-1 1 0,1 3 15,1-3-15,-1-2 0,2 1 16,-1 0-16,1 1 0,-1 1 15,1 0-15,-2-1 0,0-1 16,-2-1-16,2 1 0,3 0 16,-2 0-16,0 0 0,0 0 15,1 1-15,-2-1 0,1 0 0,-2 1 16,1-1-16,-1 0 0,-1-1 16,3 1-16,0 0 15,1 0-15,-2 1 0,2 1 16,-1-1-16,-2 0 0,0 0 0,-1 1 15,1 1-15,1-1 0,-1-1 16,1 0-16,1-1 0,-2-1 16,0 0-16,1 1 0,-1 1 15,0 0-15,0 1 0,-1 0 16,1 0-16,1-4 0,0 1 0,2 0 16,-1 0-16,-1 1 0,1 1 15,-1 0-15,2 0 0,-2 1 16,0-2-16,1 0 0,4-2 15,-2 2-15,-1 2 0,0-2 16,0-2-16,0 2 0,0 2 16,-1-2-16,1-2 0,1 2 15,2 2-15,0-2 0,0-2 16,-2 4-16,-2-1 0,3 0 0,1-1 16,-2-1-16,1 0 0,1-1 15,0 2-15,-1 0 0,-3 0 16,4 0-16,1 0 0,0 0 15,0 0-15,0 0 0,1 0 16,-1 2-16,-1 0 0,1-2 16,1 0-16,1-1 0,0-2 0,4 5 15,0 1-15,-2-2 16,-2 0-16,3-2 0,1 0 16,-1-1-16,-3 1 0,-1 1 15,-2 1-15,-4 0 0,-1 1 0,-5-3 16,-4-1-16,-1-1 0,-2 2 0,0 0 15</inkml:trace>
  <inkml:trace contextRef="#ctx0" brushRef="#br0" timeOffset="145154.653">7708 7872 0,'0'0'0,"-12"0"16,-8 0-16,-2 1 0,-2-1 0,-15 1 15,-13-1-15,-2-1 16,-2-1-16,-13-2 0,-3 1 16,2 0-16,1-3 0,-10-3 15,3-1-15,-10-1 0,5 0 0,5-3 16,3 0-16,-17-11 0,20 3 15,6-4-15,4-2 0,14-3 16,10 0-16,2 1 0,5 1 16,4 1-16,4 0 0,13-6 15,4-1-15,8-2 0,4 1 0,7 10 16,6-6-16,4-1 0,0 0 16,13-3-16,7-3 0,11 0 15,4-1-15,45-18 16,-2 5-16,0 8 0,-2 6 0,12 4 15,7 3-15,0 3 0,0 2 16,10 4-16,8 4 0,-7 5 16,-3 7-16,7 3 0,4 3 15,-10-1-15,-7-2 0,3 7 16,1 4-16,-8 5 0,-6 4 0,-1 3 16,-1 3-16,-14 1 15,-11-1-15,-8 6 0,-5 6 0,-10 4 16,-8 4-16,-5 5 0,-4 2 15,-15-1-15,-12 1 0,-12 1 16,-7 2-16,-10-6 0,-7-3 16,-18 0-16,-11 0 0,-8 2 15,-6 0-15,-9-4 0,-8-7 16,-3-6-16,-4-4 0,-9-1 16,-6 2-16,-6 0 0,-2 1 0,-12-4 15,-8-4-15,-1 1 0,-2 1 16,-10 7-16,-7 4 0,5-6 15,3-5-15,43-7 0,30-3 16,21-4-16</inkml:trace>
  <inkml:trace contextRef="#ctx0" brushRef="#br0" timeOffset="152457.1803">2776 8686 0,'0'0'0,"0"0"0,0 0 16,0 0-16,27 1 0,-27-1 0,23 0 15,-7 0-15,0 0 0,2 0 16,4 1-16,0-1 0,0 0 0,10-1 16,0 1-16,0-1 15,2 1-15,4 0 0,-2-1 16,11-1-16,-3 1 0,1 0 0,2 0 15,0-1-15,-2 0 0,11 1 16,1 0-16,-3-3 0,-1 0 16,-2 2-16,1 2 0,10 1 15,-2 1-15,-2-4 0,-4 0 16,1-1-16,-1 2 0,6 1 16,3 2-16,-7 0 0,-2-2 0,4 0 15,-2-2-15,1 4 0,1 2 16,1-1-16,2 1 15,5-4-15,-5-3 0,18 3 0,-5 1 16,-6 2-16,-3-1 0,-5 0 16,-2-2-16,0 1 0,-2 0 15,3 0-15,5 0 0,-2-1 16,-1 2-16,-2-2 0,-4 0 16,3-2-16,0 0 0,3 2 15,2 2-15,-6 0 0,-4-1 0,1-2 16,1-1-16,3 1 0,3 1 15,-4-3-15,0 0 0,-3 2 16,-2 1-16,7-3 0,3 1 16,-6 2-16,0 1 0,-3 0 15,0-2-15,0-1 0,4-1 0,2 4 16,2 3-16,-8-5 16,-3-4-16,3 5 0,4 2 0,0 2 15,2 0-15,-1-3 16,1 1-16,-3-2 0,-1 0 0,5 0 15,1 0-15,-1 1 16,-2 2-16,0-2 0,-2-1 0,-1 2 16,1-2-16,3 2 0,0 1 15,-4-2-15,-2-2 0,2 2 16,3 1-16,1 2 0,3 0 0,-4-1 16,1-3-16,-3-1 15,-2-3-15,5 4 0,2 4 16,0-3-16,-3 0 0,4-2 15,2 0-15,-6 2 0,-4 1 0,5-2 16,2 0-16,-3 1 0,-1 3 16,-1-4-16,2-1 0,-1 1 15,0 4-15,4-1 0,2 2 16,-2-4-16,-2-2 0,-2 0 16,-1-1-16,-1 0 0,1 1 0,1 1 15,2 1-15,-6-3 0,-3-3 16,4 2-16,4 1 0,-2 1 15,-1 1-15,-2-3 0,-2 1 16,3 2-16,1 0 0,3 0 16,2 0-16,-6-1 0,-5 0 15,3 1-15,1 1 0,-1 1 16,0 1-16,-2-3 0,1-3 16,1 6-16,2 1 0,-1-3 15,-1-3-15,-5 0 0,-2-1 0,6 2 16,3 0-16,-5 1 0,-3-1 15,2 2-15,3 0 0,-1 2 16,-1 1-16,0-3 0,-1-3 16,1 3-16,-2 3 0,1-4 15,-1-3-15,2 1 0,0 0 16,-1 5-16,-1 4 0,-3-4 16,-1-2-16,5 1 0,1 0 15,-5 0-15,-3 0 0,4-2 16,5-2-16,-5 5 0,-3 3 0,3-4 15,3-1-15,-21-1 0,4-1 16,9 2-16,2 1 0,-4 0 16,3 1-16,-1-2 0,0 0 15,1 0-15,1 2 0,-1-2 16,0-1-16,2 2 0,1 1 0,-2-1 16,-2 1-16,2-2 0,1 1 15,0 0-15,0 3 16,0-4-16,0 0 0,0-1 15,1 0-15,-1 0 0,0 0 0,2 1 16,-1 0-16,-2 1 0,-2 1 16,1-2-16,0-2 0,1 1 15,1 0-15,-2 2 0,-1 1 16,-1-2-16,-2 2 0,2-2 16,0 0-16,0 2 0,2 1 0,-2-4 15,-2-1-15,1 1 0,-2 0 16,1 1-16,1 1 0,-5-1 15,2-2-15,1-1 0,0 1 16,-2-1-16,-1 2 0,4-1 16,1 1-16,1 0 0,-1 0 15,0 0-15,0-1 0,-2 1 16,-3-2-16,2 1 0,3 1 16,-3-1-16,-1-2 0,1 2 15,3 0-15,-3 0 0,-1 0 16,3-1-16,0-1 0,-2 2 0,0 1 15,0 0-15,2 0 0,0-1 16,-1 0-16,0 1 0,1 0 16,-2 0-16,0-1 0,1 1 15,-1 1-15,1-1 0,2-1 16,-2-1-16,1-1 0,-1 3 16,-1 0-16,2 1 0,0 1 15,-1-2-15,0-3 0,1 3 16,2 0-16,-3 0 0,0 1 0,0-1 15,1 0-15,2 0 0,0 3 16,-1-2-16,2-1 16,-4 1-16,-1 1 0,3-2 0,2-2 15,-4 0-15,-2-2 0,4 2 16,1 1-16,-1 0 0,-2 1 16,1 1-16,0 2 0,1-3 0,-2-2 15,1-1-15,2-1 16,-1 3-16,-2 4 0,1-2 0,1-1 15,-1 0-15,2 0 0,-2 0 16,1 1-16,-1 0 0,1 0 16,-1-1-16,2-1 0,0 1 15,0 1-15,1 0 0,0 1 16,-1-1-16,1 1 0,1-2 16,0 1-16,-1 0 0,2 2 15,0-2-15,0-1 0,1-1 0,0 1 16,-2 0-16,0 2 0,1-1 15,0 0-15,3-3 0,0-1 16,-2 2-16,-1 2 0,4 0 16,-1-1-16,-1 0 0,-1 0 15,1 0-15,2-1 0,-3 0 16,0 0-16,2 0 0,0 0 16,-2-2-16,-1-2 0,2 4 15,1 1-15,-3-3 0,-1 0 0,2 2 16,2 2-16,-1-1 0,-1 1 15,1 0-15,1-1 0,-2-2 16,-2-2-16,2 2 0,1-1 16,-2 0-16,-1-1 0,0 3 15,1 3-15,-2-4 0,1-3 16,1 3-16,1 2 0,-2-3 16,0-1-16,0 2 0,-1 1 15,0 0-15,0-1 0,1 2 16,-1 2-16,0-4 0,-1 0 0,0 1 15,3 2-15,-3-2 0,-3-3 16,3 3-16,1 0 0,-4-1 16,-1-1-16,4 2 0,1-1 15,-2 2-15,-2 2 0,4-2 16,2-3-16,-4 3 0,-1 0 0,1 0 16,2 0-16,-1 0 15,-1 0-15,1 3 0,1 0 16,-1-2-16,2-3 0,0 2 0,0 1 15,-2-1-15,0 0 0,1 1 16,1 0-16,1 0 16,0-1-16,0 2 0,0 2 0,-1-4 15,0-1-15,2 2 0,1 2 16,-1-1-16,-1-2 0,6 2 16,0 1-16,-2-1 0,0-1 0,-1 3 15,1 1-15,-1 0 0,0-3 16,1 1-16,3 2 0,-3-1 15,-1-2-15,2 1 0,0 0 16,-1 0-16,2 0 0,-1-1 16,1-1-16,-3 0 0,-1 1 15,1-2-15,1 0 0,-3-2 16,-2-1-16,2-1 0,1 1 16,-3-1-16,-1-2 0,0 1 15,1 2-15,-1 0 0,-1-1 0,-1 2 16,1 0-16,-2 1 0,1 1 15,0-1-15,3 1 0,-5 0 16,-2 3-16,-3 0 0,0 2 16,-2-3-16,1 1 0,-2-2 15,0 1-15,-5 0 0,-3-2 16,-6 0-16,-3 0 0,-2 0 0</inkml:trace>
  <inkml:trace contextRef="#ctx0" brushRef="#br0" timeOffset="170088.4419">20204 10693 0,'0'0'0,"0"0"0,0 0 0,0 0 0,0 0 15,23 4-15,-23-4 16,22 0-16,-22 0 0,30 0 16,-12 0-16,2 1 0,0-1 0,4 0 15,5 0-15,6 1 0,-1-1 16,5 2-16,3 1 0,1-2 15,0 1-15,13-1 0,4 2 16,6-3-16,-6-1 0,6 0 16,3 0-16,5-2 0,-6 1 0,15-2 15,2 0-15,-14 2 16,-7 1-16,40 1 0,0 2 16,-17-3-16,-12 0 0,7 1 0,5 0 15,-7-4-15,-6-2 0,5 5 16,4 2-16,-7-2 0,-3-1 15,5-4-15,3-2 0,-7 6 16,-6 2-16,10 1 0,8-1 16,-10-1-16,-7-2 0,9 4 15,4 2-15,-9-3 0,-7-1 0,10-3 16,8-2-16,-11 4 0,-9 3 16,8-3-16,7-2 15,-10 3-15,-4 0 0,8 1 0,5 0 16,-10-1-16,-8 0 0,11-1 15,5 1-15,-11 2 0,-7 4 0,8-7 16,6-6-16,-11 3 16,-8 1-16,8 1 0,6 2 15,-9-4-15,-6-1 0,4 2 16,2 1-16,-4 2 0,-2 2 0,2-3 16,3-1-16,-8 0 0,-5 1 15,7-2-15,3 2 16,-9-1-16,-5 1 0,4-1 0,3 2 15,-6-2-15,-3-1 0,4 3 16,3 1-16,-9-2 0,-5-1 0,3 3 16,3 1-16,-7 3 15,-4 0-15,5-7 0,3-3 16,-6 1-16,-2 4 0,-2-1 16,0 0-16,-10 1 0,-1 0 0,6-3 15,4-1-15,-5 2 0,-1 0 16,-3 2-16,1-1 0,-4 1 15,-4 1-15,-1-1 0,-2 0 16,0 0-16,-2 1 0,-2 0 16,0 5-16,-5-3 0,-1 1 0,-11-1 15,-7 0-15,4-1 0,5 1 16,1-1-16</inkml:trace>
  <inkml:trace contextRef="#ctx0" brushRef="#br0" timeOffset="172456.1107">2300 11882 0,'0'0'0,"0"0"16,0 0-16,0 0 0,0 0 0,0 0 16,29-1-16,-29 1 15,0 0-15,29 5 0,-29-5 16,25 1-16,-8 0 0,5 1 16,1 0-16,1 0 0,-2 1 15,4-2-15,1-1 0,9 2 16,-1 1-16,2-2 0,4-2 15,-2 1-15,2-1 0,9 0 16,3 1-16,-2-1 0,-3 1 0,12-1 16,0 0-16,-3 2 0,2 0 15,8-1-15,-4 0 0,-3-1 16,-5 1-16,4 0 0,1-1 16,0 0-16,-3 1 0,6 0 15,-1-2-15,-4 0 0,-1 0 0,3 0 16,1 0-16,-5 1 15,-5-2-15,25-1 0,-9-1 16,-4 1-16,-4 0 0,5 0 16,5 1-1,-24 1-15,11-1 0,17-1 0,-18 1 16,-2 0-16,-4 1 0,-3 1 16,-5-1-16,0 0 0,-1 2 15,-4 0-15,1-1 0,-5-2 16,0-1-16,-1 3 0,-3 2 0,-15-1 15,3 1-15,-3-1 0,-2 0 16,-1 0-16,-3-1 0,-3 0 16,-1-2-16,-3 3 0,0 5 15,-7-3-15,-6 2 0,4-1 16,2-1-16,0 0 0</inkml:trace>
  <inkml:trace contextRef="#ctx0" brushRef="#br0" timeOffset="176321.9689">6097 11915 0,'0'0'0,"0"0"0,0 0 15,0 0-15,0 0 0,0 0 16,0 0-16,0 0 0,0 0 16,25-10-16,-25 10 0,0 0 15,0 0-15,0 0 0,25-1 16,-25 1-16,0 0 0,22 0 16,-22 0-16,20 2 0,-8-2 0,2 1 15,-1 0-15,1 0 0,-3 0 16,5 0-16,1 2 15,2-2-15,1-1 0,0 0 16,-1 0-16,1 1 0,2 1 0,5-1 16,3-1-16,-3 0 15,1 0-15,-1 1 0,2 1 0,-2-1 16,3-1-16,8 2 16,-4-1-16,4 0 0,3 0 15,-5 0-15,-4 0 0,2 0 16,3-1-16,-4 1 0,-1-1 15,7 1-15,-1 1 0,-5 2 16,-2 3-16,5-5 0,3-3 16,-2 1-16,-4-1 0,2-1 15,3-1-15,-3 2 0,-2 1 0,10 0 16,2-1-16,-5-1 0,-6 0 16,7-1-16,4 1 15,-4 1-15,-5 0 0,5 0 0,5 0 16,-5-2-16,-1 2 15,5 0-15,3 2 0,-3-2 0,-5-1 0,9 2 16,0 2-16,-2-4 16,-4-2-16,4 4 0,4 0 15,-5 0-15,-1 0 0,2-3 16,1 1-16,-2 1 0,-3 0 0,13 1 16,1-1-16,-13 1 0,-4 2 15,29 1-15,4 0 0,-35-2 16,0 1-16,28-1 0,-1-1 15,-4 2-15,-4-1 0,4-1 16,2-1-16,-10 2 0,-7 0 0,11 1 16,8-1-16,-9 0 0,-4 0 15,6 0-15,3-1 16,-3 0-16,-3-1 0,8-2 16,4-2-16,-12 3 0,-8 2 0,7 1 15,5 3-15,-3-6 0,0-5 0,6 1 16,5 2-16,-9 5 15,-9 4-15,9-6 0,4-4 16,-3 0-16,-5 0 0,8 1 16,3 1-16,-9 1 0,-7 0 0,10-1 15,7-1-15,-8-1 0,-4-1 16,5 2-16,2 2 16,-6 1-16,-5 1 0,10 0 15,5-1-15,-9-3 0,-5-1 0,5 3 16,5 1-16,-4-1 0,-2-2 0,7 2 15,4 1-15,-11 0 16,-7-1-16,9 0 0,6-1 16,-5 3-16,-2 1 0,4-1 15,3 1-15,-8-1 0,-3 0 0,7-1 16,6-2-16,-7 2 0,-8 0 16,9 2-16,6-1 15,-7 1-15,-4 1 0,6 0 0,3-1 16,-9-1-16,-6-1 0,10 1 15,4 2-15,-5-1 0,-6-2 0,8-1 16,3 0 0,-11-1-16,-5 2 0,9 1 0,6 1 15,-8-3-15,-5-2 0,6 6 16,5 3-16,-5-1 0,-2-3 0,6 1 16,3 1-16,-8-2 0,-7-1 15,10 0-15,4-1 16,-8 2-16,-7 1 0,9 1 0,6-1 15,-8 0-15,-6-1 0,1-1 16,3 0-16,-2 0 0,2-1 0,3 1 16,2 1-16,-9-2 0,-6-1 15,11 1-15,7 1 16,-10 0-16,-8 1 0,8 0 16,4 0-16,-5-1 0,-3 1 0,5-3 15,4-1-15,-7 2 0,-4 1 0,5-1 16,5-1-16,-5 3 15,-4 1-15,6-2 0,4-2 16,-6 2-16,-5 1 0,7-2 16,2-1-16,-6-1 0,-7 0 0,11 2 15,6 3-15,-11-1 16,-7 2-16,7-3 0,5-2 16,-2 3-16,0 1 0,1-2 0,2-1 15,-3 4-15,-2 1 0,4-1 16,1-2-16,-6 0 0,-5-1 15,3 2-15,2 1 0,-5-5 16,-4 0-16,6 2 0,4 2 16,-3 2-16,-1 1 0,4-6 15,5-7-15,-8 7 0,-7 3 0,5-3 16,1 0-16,-15 1 0,2 1 16,23 2-16,-2 1 15,-21-3-15,3 0 0,22 3 0,1 0 16,-27-3-16,-1-1 0,4 0 15,3 0-15,-1 0 0,-1 0 0,2-1 16,2 0-16,-2-1 16,-2 0-16,1 3 0,1 3 15,-6-1-15,-4-2 0,2-1 16,0-2-16,-4 2 0,-1 2 0,1 1 16,1 2-16,-3-2 15,-3-1-15,1-1 0,0 0 0,-4 0 16,0-1-16,1 1 0,1 1 15,-3-1-15,-2 0 0,-1 0 16,-1-1-16,0 0 0,-1 0 0,-2 1 16,0 0-16,-2-1 0,0 0 15,-1 1-15,-2-1 16,3 1-16,-1-1 0,-2 0 16,2 0-16,-2 0 0,0 0 0,0 0 15,2 1-15,-2-1 0,2 0 16,-2 0-16,0 0 0,0 0 15,0 0-15,0 2 0,0-2 16,0 0-16,0 0 0,0 0 16,0 0-16,0 0 0,0 0 0,0 0 15,0 0-15,0 0 0,0 2 16,0-2-16,0 0 16,0 0-16,0 0 0,0 0 15,0 0-15,0 0 0,0 0 0,5-3 16,-5 3-16,0 0 0,0 0 0,8-2 15,-8 2-15,0 0 16,4-4-16,-4 4 0,4-3 16,-4 3-16,0 0 0,7-2 15,-7 2-15,4-3 0,-4 3 0,6-3 16,-6 3-16,7-2 0,-7 2 16,11-3-16,-4 1 15,1 0-15,0 1 0,1 0 16,0 0-16,1 1 0,0-1 0,0 0 15,1 0-15,-1 0 0,0 2 0,2 0 16,3-1-16,-2-1 16,0 0-16,1 1 0,2 1 15,-1 0-15,0 1 0,1-1 16,3-1-16,-2 0 0,1 0 16,6 0-16,2 0 0,-3 1 0,0-1 15,1 0-15,2-1 0,-2 0 16,0 0-16,0 0 0,1 1 15,-1-2-15,0 1 0,7-1 16,0-1-16,-4 2 0,-1 0 0,1-1 16,2-1-16,-1 0 0,-2 0 15,2-2-15,1-1 16,-1 2-16,-2 3 0,4-2 16,2-1-16,-1 0 0,-2-2 0,9 0 15,4 1-15,-7 1 0,-4 0 16,5 0-16,3-1 0,-2 2 15,-4-1-15,4 0 0,4 1 16,-4-1-16,-1 2 0,8 0 16,1 0-16,-10 1 0,-2 0 0,10 0 15,3-3-15,-4 3 0,-4 2 16,6-1-16,4 1 16,-5-1-16,-5 1 0,8 1 0,6-1 15,-5 0-15,-6 1 0,12 0 16,4-1-16,-6 1 0,-2 1 15,5 0-15,4 1 0,-6-2 16,-4-1-16,28 1 0,-1-1 16,-30 1-16,-3 0 0,25 2 15,2 0-15,-8-1 0,-6-3 0,3 1 16,0-1-16,-5 3 0,-5 1 16,10 1-16,5 2 15,-8-4-15,-6-1 0,10 1 16,5 1-16,-7 0 0,-3 1 0,7-1 15,5 0-15,-8-2 0,-5-2 0,7 4 16,5 2-16,-6-2 16,-2-3-16,2-2 0,4-3 15,-7 4-15,-3 4 0,9-2 16,5 0-16,-7 0 0,-5 1 0,4-1 16,4-2-16,-7-1 0,-3-1 15,6 2-15,5 0 16,-12-2-16,-5-1 0,7 1 0,5 4 15,-5-1-15,-2-1 0,3 0 16,4 0-16,-5-3 0,-5 1 0,9 1 16,5 1-16,-12-1 0,-5 0 15,5-2-15,7-2 16,-5 4-16,-3 2 0,5 3 16,5-1-16,-7-2 0,-6-1 0,8-1 15,5 0-15,-10 0 0,-7-2 16,8 7-16,8 2 0,-5-6 15,-2-4-15,1 2 0,1 1 16,-6 0-16,-3-1 0,8 0 16,7 0-16,-11-1 0,-6 1 0,10 3 15,6 3-15,-7-3 0,-6-2 16,6 0-16,4 0 16,-4 0-16,-4 0 0,7 0 15,5 0-15,-8-1 0,-5 0 0,6 1 16,5 0-16,-8-1 0,-6-2 0,9 0 15,7-2-15,-8 4 16,-2 2-16,9-7 0,4-7 16,-12 12-16,-9 8 0,8-1 15,4-2-15,-7-7 0,-2-3 0,8 1 16,8 2-16,-6-1 0,-2-2 16,0 4-16,1 2 15,-5 1-15,-2 3 0,7-2 0,5-1 16,-8-1-16,-6-1 0,8-1 15,4-3-15,-7 1 0,-6 3 0,9 2 16,6 1-16,-4-1 16,-2-3-16,3 0 0,2-1 15,-4 6-15,-2 3 0,8 1 0,5-1 16,-9-3-16,-5-4 0,6 4 16,5 2-16,-5-1 0,-3-1 15,3-2-15,4-2 0,-10 2 16,-7 1-16,9-1 0,6-1 15,-5-1-15,-3 0 0,4 1 16,4 1-16,-5-2 0,-4-2 0,4-1 16,4-2-16,-9 6 15,-5 5-15,9-1 0,6-2 16,-11 1-16,-6-1 0,5 2 0,5 3 16,-4-4-16,-3 0 0,2 1 15,1 1-15,-6 0 0,-3-3 0,2 6 16,0 4-16,-6-4 15,-4-1-15,3-1 0,1-1 16,-7 0-16,-7 1 0,0-1 16,1 1-16,-13-4 0,-3 0 0,0 0 15,-3-1-15,1 1 0</inkml:trace>
  <inkml:trace contextRef="#ctx0" brushRef="#br0" timeOffset="178554.6389">2921 12886 0,'0'0'0,"0"0"0,0 0 16,23 1-16,-23-1 0,0 0 15,37-3-15,-18 2 0,-3 0 16,6-1-16,4 4 0,-2-2 0,-1 1 16,11 0-16,2 1 15,-1 0-15,-1-1 0,8 0 0,1 0 16,-2 1-16,-2-4 0,5 2 15,3 2-15,-3-1 0,-3 0 0,9 1 16,4 0-16,-3 2 16,-2 1-16,7 0 0,0-2 15,-3 0-15,-2 1 0,-1 0 0,2 1 16,-1 0-16,0-1 0,10-1 16,-1-1-16,-5-1 0,-4 2 15,5-2-15,5-1 0,-5 3 16,-5 1-16,5-2 0,4-1 15,0 0-15,-5 0 0,30 1 16,-6 4-16,-14-4 0,-7 0 0,-1-3 16,4-2-16,4 3 15,1 0-15,-3 1 0,-3 1 16,-9-3-16,-7-1 0,10-4 0,7-2 16,-6 6-16,-3 4 0,4 0 15,4-1-15,-6 0 0,-4 1 16,9 1-16,4 2 0,-11-4 15,-4-4-15,7-1 0,7-2 16,-8 3-16,-2 2 0,4 1 16,3 1-16,-2 1 0,-2 1 0,2-1 15,4-1-15,3 1 16,-1 1-16,8-1 16,6 0-16,-17-1 0,-8 0 0,4 2 15,-1-1-15,-1-2 0,-1-2 16,2 2-16,2 2 15,2-3-15,-1-3 0,0 2 0,-3 1 16,-2 0-16,-3 0 0,6 2 0,5 0 16,-4-1-16,-1-2 0,-2 1 15,0 3-15,0-1 0,3 0 16,1 1-16,3 1 0,-6-3 16,-3-2-16,7 1 15,5 2-15,11 1 0,7-1 16,-16-2-16,-11-1 0,9 1 15,6 2-15,-13-1 0,-10-2 0,10 3 16,4 2-16,-2-2 16,-4 0-16,7-2 0,5-5 15,-12 5-15,-8 2 0,11 4 16,6-2-16,-7-2 0,-4-3 0,6 1 16,4-3-16,-5 3 0,-5 2 15,8-3-15,7-1 16,-10 2-16,-4 1 0,9 2 0,6-1 15,-9-2-15,-6-3 0,6 1 16,6-1-16,-7 3 0,-3 1 0,8 1 16,6 0-16,-10-3 0,-6 0 15,9 0-15,6 1 16,-8 1-16,-2 1 0,8-1 0,7-2 16,-12 3-16,-10 2 0,14 1 15,7-1-15,-4-2 0,-3-2 16,7 1-16,3 1 15,-11-1-15,-8-1 0,13 2 0,8 3 16,-13 5-16,-9 0 0,11-4 16,8-2-16,-5-3 15,-3-2-15,7 2 0,4 3 0,-5-1 0,-5 0 16,7-4-16,6-2 16,-12 4-16,-8 3 0,10-2 0,9 1 15,-14-1-15,-9 1 0,9-2 16,7 1-16,-2-2 0,-2-1 15,6 1-15,3 2 0,-8 1 16,-6-1-16,8 2 0,5-2 16,-13-2-16,-10-3 0,12 1 15,8 0-15,-8 3 0,-6 1 0,4-2 16,3-1-16,-10 1 16,-6 0-16,2 1 0,3 0 15,-7-1-15,-2-2 0,-1 0 0,0 0 16,-7 0-16,-5-3 0,-5 0 15,-4-2-15,-8 3 0,-6 1 16,-7 1-16,-4 3 0,-1-5 16,-3-2-16,1 2 0,1 2 15,1 1-15</inkml:trace>
  <inkml:trace contextRef="#ctx0" brushRef="#br0" timeOffset="185656.8397">10010 9981 0,'0'0'0,"0"0"15,0 0-15,0 0 0,0 0 0,0 0 16,0 0-16,0 0 16,0 0-16,0 0 0,0 0 15,-32 1-15,32-1 0,-39 15 16,9-4-16,-1 2 0,-1 2 0,-13 5 16,-3 2-16,-8 4 0,2-1 15,-4 4-15,6-1 16,6-5-16,5-2 0,7-1 0,5 1 15,6-4-15,6-2 0,6-1 16,4 1-16,7-3 0,4-3 0,9 1 16,7 2-16,2-3 0,3-1 15,13 1-15,5 1 0,1-3 16,1 1-16,7 1 0,4 0 16,4 1-16,-6-1 0,1-1 15,1-1-15,-6 0 0,-4-1 16,3 0-16,-3-3 0,-11 0 15,-6 0-15,-6-5 0,-3-4 16,-7 0-16,-3-3 0,-6-4 16,-2-6-16,-5 2 0,-1 0 0,-4-4 15,-2-3-15,-1-1 0,-2 0 16,-4-5-16,-1-3 16,0 3-16,2 1 0,1-2 15,2 1-15,2 2 0,1 4 0,1-1 16,3 3-16,0 8 0,2 5 0,-2 3 15,1 5-15,0 1 16,2-1-16,0 1 0</inkml:trace>
  <inkml:trace contextRef="#ctx0" brushRef="#br0" timeOffset="194672.4184">2720 13858 0,'0'0'15,"0"0"-15,0 0 0,0 0 0,0 0 16,22-4-16,-22 4 16,0 0-16,24 0 0,-24 0 0,23-1 15,-9 1-15,3-1 0,-2 1 16,4 0-16,-2 0 0,1 0 15,2 0-15,5 2 0,-3-1 16,0 2-16,10 0 0,3-2 16,-1 1-16,0-1 0,3 0 0,2 1 15,5 1-15,-4 1 0,6-2 16,2-1-16,-3 0 0,-2-1 16,11 1-16,2-1 15,-2 2-15,-3-1 0,12 0 0,-1 1 16,-4-2-16,-4 0 0,2-1 15,2 1-15,-4 4 0,-6 0 16,14-3-16,1-2 0,-6 1 16,-5 0-16,6 0 0,1 1 15,-3 1-15,-3-1 0,30-1 0,-2-3 16,-17 3-16,-8 2 0,2 0 16,2 0-16,-1-4 0,-2 0 15,0-3-15,4 0 0,-5 3 16,-5 1-16,8 0 0,4 0 15,-4 0-15,-3 1 0,-3 0 16,1 2-16,-2 0 0,1 1 16,3-3-16,4-1 0,-8 0 15,-4 0-15,5 1 0,4 2 16,-2-1-16,-2 2 0,0-3 0,0-1 16,-5-1-16,1 1 0,4-1 15,5 1-15,-7 1 0,-4-1 16,6 2-16,5 2 0,-8 0 15,-5-2-15,6-1 0,2 0 16,-3-3-16,-4 1 0,5 1 16,3 1-16,1 2 0,-3 1 0,1-2 15,0-2-15,-6 1 0,-4-2 16,8 2-16,5 2 16,-7-1-16,-3 0 0,3-2 0,3-3 15,-2 1-15,-2 0 0,1 4 16,0 2-16,0-2 0,-2-2 15,4 0-15,1 2 0,-4-2 16,-1 0-16,1-1 0,4 2 16,-7 1-16,-4 1 0,6 0 15,6 0-15,-9-2 0,-5-1 0,7-1 16,5 1-16,-5 0 0,-3-2 16,4 1-16,0 1 15,-4 1-15,-1 1 0,4 2 0,4 0 16,-4-3-16,-2-2 0,1-1 15,-1 0-15,-2 1 0,0 4 16,0-1-16,1 2 0,-17-3 16,3 0-16,22 0 0,-3-2 15,-19 2-15,4-1 0,4 1 0,2 0 16,-1 0-16,-1 0 16,2 1-16,2 1 0,-2-1 0,0 1 15,2 0-15,2 1 0,-3 0 16,-1-3-16,2 1 0,2 1 15,-2-2-15,-1-1 0,1 4 16,1 3-16,0-4 0,-1-2 0,3 2 16,2 1-16,-3-2 15,-3-1-15,3 1 0,1 1 16,-3-1-16,-3-2 0,5 3 0,3 2 16,-5-3-16,-1 0 0,1 0 15,2 0-15,-3 0 0,-2 0 16,5 0-16,2-1 0,-3 0 15,-1 1-15,4 0 0,5-1 16,-7 0-16,-6-1 0,7 2 16,5 0-16,-5 0 0,-3 1 15,5-1-15,5-2 0,-5 2 0,-3 0 16,4 0-16,3 0 0,1 0 16,0 0-16,6 1 0,0-1 15,-9 0-15,-2-1 0,27 2 16,-3 2-16,-9-1 0,-8 1 15,0-2-15,0 0 0,-17-1 16,-11 0-16,-7-1 0</inkml:trace>
  <inkml:trace contextRef="#ctx0" brushRef="#br0" timeOffset="196488.7142">23229 12141 0,'0'0'0,"12"-9"0,2-2 16,-3 2-16,1 0 0,11-7 0,3-2 16,7-4-16,0-1 0,6-2 15,3-2-15,6-4 0,0 0 16,-1 2-16,0 2 0,7-4 15,-3 2-15,6 2 0,4-1 16,-6 6-16,-3 3 0,17 0 16,7 2-16,1 2 0,-1 3 0,44 0 15,-3 8-15,-14 6 0,-8 3 16,11 5-16,9 2 16,-2 9-16,1 4 15,7 14-15,7 6 0,-26-8 0,-18-5 16,-6 10-16,-4 7 0,2 2 0,3 0 15,-9 5-15,-5 1 16,-10 2-16,-6 1 0,-9-1 0,-7-1 16,-2-1-16,-4 0 0,-8 2 15,-7 2-15,-5-3 0,-5-2 16,-6 3-16,-2 0 0,-8 1 16,-6-2-16,-3-3 0,-3-3 15,-4-3-15,-2-4 0,-4-5 16,-5-2-16,-3-6 0,-3-4 0,-5 0 15,-2-2-15,-2-6 0,-1-5 16,-8-5-16,-6-5 16,-6-16-16,-3-11 0,-23-13 15,-18-8-15,-13-9 16,-12-6-16,31 7 0,19 4 0,-10-13 16,-7-10-16,6 4 0,4 3 15,-11-7-15,-6-4 0,13 7 16,9 4-16,2-1 0,1-3 15,17 9-15,12 3 0,15 1 16,12 1-16,13 7 0,11 6 0,14 0 16,8 1-16,4 5 15,3 3-15,12 3 0,12 2 0,-1 9 16,-1 7-16,11 11 16,5 10-16,-7-2 0,-4 3 0,-14-4 15,-8-4-15,-6 0 0</inkml:trace>
  <inkml:trace contextRef="#ctx0" brushRef="#br0" timeOffset="197689.0833">10138 12585 0,'0'0'0,"0"0"0,0 0 0,0 0 15,-24-10-15,24 10 16,-27-3-16,9 2 0,-5 0 0,-4 1 16,-3 2-16,-10 3 0,-2 4 15,-6 1-15,-4 3 0,-14 7 16,-1 2-16,-15 11 0,2 4 16,4 1-16,3 3 0,-18 21 15,-5 12 1,0 18-16,12 2 0,18-7 0,20-15 15,10 18-15,19-10 0,18-9 16,13-7-16,16 1 16,11-2-16,9-10 0,9-7 0,17-4 15,13-3-15,5-9 0,4-6 0,16 3 16,9-2-16,1-3 0,-2-3 16,4-6-16,1-3 0,1-5 15,0-2-15,2-7 0,1-5 16,-3-4-16,-3-6 0,-9-4 15,-7-8-15,-9 2 0,-7-1 16,-3-8-16,-1-5 0,-11-1 16,-9-1-16,-7-3 0,-5-2 15,-15-4-15,-11 0 0,-11-7 16,-9-2-16,-7 6 0,-4 3 0,-6-2 16,-7-2-16,-5-1 0,-7 1 15,-10 2-15,-7 1 0,-1 6 16,0 5-16,-7 1 15,-7 1-15,-4 6 0,-5 4 0,-2 4 16,-1 4-16,5 4 0,3 3 16,-6 3-16,-5 3 0,7 8 15,6 3-15,1-2 0,3-3 16,12 7-16,8 5 0,7 0 16,6 1-16,7-1 0,5 0 0,2-3 15,3-2-15,2 2 0,0 1 16,4-3-16,3 0 0,-1 0 15,1 1-15,0 0 0,-2 0 16,0 0-16,-1-1 0,-2 2 16,-2 1-16,1-1 0,-1-1 0,1 0 15</inkml:trace>
  <inkml:trace contextRef="#ctx0" brushRef="#br0" timeOffset="199024.4175">14378 13661 0,'0'0'0,"0"0"15,0 0-15,21-4 0,-21 4 0,27-3 16,-7 3-16,-1 1 0,1-1 16,6 2-1,4-1-15,10 2 0,1 1 0,13 2 16,3-1-16,6 3 15,4 2-15,-5-3 0,-5-1 0,17-1 16,16 3-16,-13-2 0,-9 0 16,25 1-16,9 0 15,-6 0-15,-4 0 0,33 1 16,-16-3-16,-7-1 0,-6-1 0,6 2 16,5 1-16,-15-1 15,-12-1-15,2-1 0,1 0 16,6 2-16,6 0 0,2 1 0,2 1 15,-5-2-15,-3-2 0,3-1 16,2 0-16,-5 3 0,-3 1 16,1-2-16,0-1 0,-2 3 15,-1 4-15,6-5 0,3-2 16,-5 0-16,-4 2 0,5-3 16,5-1-16,-4 1 0,-3-1 15,2 1-15,2 0 0,-4 0 0,-3 0 16,0 0-16,0-1 0,1 1 15,1 0-15,-1-2 0,0 0 16,-1 4-16,-1 1 0,6-5 16,5-3-16,-4-2 0,-4 1 0,0 2 15,0 0-15,1 2 16,3 0-16,2 0 0,2-1 16,-9-1-16,-5-1 0,4 1 0,1-1 15,-1 2-15,-2-1 0,4 5 16,3 1-16,-5-2 0,-1-1 15,1-3-15,2-2 0,-1 4 16,1 3-16,3 1 0,1 1 16,0-5-16,-2-2 0,15 5 15,9 3 1,9-1-16,4-1 0,-33-3 0,-22-2 16,13 1-16,8 1 0,-11 1 15,-7 0-15,9 1 0,6 0 16,-11 1-16,-10 0 0,13-3 15,8-3-15,-12 1 0,-8 0 0,11 0 16,11 0-16,-12 2 16,-7 2-16,11-1 0,9 1 15,-15-2-15,-10 2 0,9-2 0,8-1 16,-10 0-16,-9 0 0,15 2 16,9 2-16,-15 0 0,-9 0 15,9-1-15,8-1 0,-9 0 16,-7 2-16,7 2 0,4 0 15,-7-3-15,-6-1 0,7 2 16,4 0-16,-8-4 0,-6-3 0,4 2 16,3 1-16,-9 0 0,-7 0 15,6 1-15,5 3 16,-11-2-16,-8-4 0,4 4 0,2 2 16,-11-1-16,-7 0 0,3 0 15,1 0-15,-9 0 0,-6-1 16,-8 3-16,-5 1 0,-3 14 15,-3 10-15,-1-10 0,-1-6 16,0-4-16</inkml:trace>
  <inkml:trace contextRef="#ctx0" brushRef="#br0" timeOffset="200441.1725">2497 14785 0,'0'0'0,"0"0"16,0 0-16,26-3 0,-26 3 0,25-1 15,-7 0-15,0 1 0,3 0 16,10 1-16,4-1 0,-1-1 15,5 1-15,3-3 0,7 0 16,10-1-16,-1 1 0,18-1 16,4-1-16,-4 0 0,-3-1 0,24-2 15,4-1-15,9 2 0,-8 1 16,43-4-16,-9 0 16,-18 1-16,-11-1 0,6 3 15,4 2-15,-5-1 0,-6 0 16,1 3-16,-3 0 0,-18 3 0,-13 2 15,2 1-15,2 1 0,1 0 16,2 1-16,-7 0 0,0 0 16,-20-2-16,-14 1 0,-13-1 15,-6-1-15,-8-1 0</inkml:trace>
  <inkml:trace contextRef="#ctx0" brushRef="#br0" timeOffset="222072.9407">3114 15818 0,'0'0'0,"0"0"16,0 0-16,36-1 0,-22 0 0,0 0 16,5-1-16,3 1 15,2 0-15,14-2 0,0 1 0,0 0 16,-3 1-16,16 0 0,5 1 16,-5-1-16,0 1 0,16-1 15,4 1-15,0 0 16,-2 0-16,19 2 0,-2 2 0,-5-1 15,-4-2-15,20 4 0,4 2 16,35 2-16,-12 0 0,-6-2 0,-4 0 16,-13-5-16,-11 0 0,7-1 15,6 2-15,13-2 16,5 1-16,-2 0 0,-6 1 16,-20 2-16,-15 0 0,6-2 0,4 0 15,4-2-15,1 1 0,12 0 16,8 0-16,-11 3 0,-6 1 15,-2 1-15,-2 0 0,0-1 0,-1 1 16,4-2-16,3 0 16,-3-1-16,-1 2 0,4-4 15,2 0-15,-9 0 0,-9 0 0,0 0 16,0-3-16,-3 0 0,-2-2 16,0 2-16,2 0 0,-7 0 15,-1 1-15,-4-1 0,0-1 16,-2-1-16,0 0 0,5-1 15,4 1-15,-5 0 0,-1 2 0,4-1 16,5 0 0,-13 0-16,-10 1 0,-1-3 0,-1-4 15,3 0-15,5 1 0,11 1 16,13 1 0,-2 1-16,-3 1 0,-24-2 0,-17 0 15,10 1-15,10-1 0,-7 3 16,-2 1-16,4-2 0,1-1 15,-3 2-15,-3 2 0,8-2 16,6 0-16,-11-1 0,-8-1 0,11 1 16,8 0-16,-10-1 0,-4 0 15,6 0-15,5 3 16,0 4-16,-1 2 0,5-2 0,3-2 16,-13-1-16,-8-1 0,8 2 15,7 1-15,-6-2 0,-2-1 0,4-3 16,5 0-16,-9 0 15,-3 2-15,6-1 0,4-1 16,-12 1-16,-7-1 0,8 3 0,8 0 16,-8 0-16,-5 0 0,6-1 15,7 0-15,-6 2 0,-1 0 16,3 0-16,2 1 0,-5-2 16,-1-2-16,5 3 0,5 3 15,-10-1-15,-5 1 0,10-1 16,6 0-16,-7-2 0,-6 0 0,6 3 15,2 2-15,0 0 16,-1 2-16,6 0 0,5 1 16,-12-1-16,-8 1 0,10-2 0,7-1 15,-6-1-15,-3 0 0,5 1 16,5 0-16,-5-2 0,-3-2 16,8 1-16,5 2 0,-11 1 15,-7 2-15,9-3 0,7-2 16,-3 0-16,-4-2 0,9 3 15,5 1-15,-11 0 0,-8 2 0,11-2 16,9-1-16,-8-1 16,-6 1-16,8-2 0,7 1 15,-6-1-15,-4 1 0,8 2 0,7 1 16,-11 0-16,-6-1 0,10 0 16,9 0-16,-11-3 0,-6-2 0,15 4 15,9 3-15,-9-1 16,-7-2-16,11 0 0,5 0 15,-9-1-15,-5-1 0,9 1 0,6 0 16,-10 0-16,-6-1 0,14-1 16,10-3-16,-11 2 0,-5 1 15,11-1-15,10-1 0,-16 1 16,-10 0-16,12-3 0,8-3 16,-7 5-16,-4 4 0,11-3 15,7-2-15,-13-1 0,-7 0 0,17 2 16,12 1-16,-15 1 15,-9 1-15,10-6 0,9-1 16,-11 3-16,-7 1 0,14-2 0,12 1 16,-15-1-16,-9 1 0,11-1 15,9 0-15,-12 1 0,-9 1 16,17-2-16,12-1 0,-15 0 16,-10 2-16,14 1 0,8 4 15,-14-3-15,-11 0 0,17-4 16,14-2-16,-15-1 0,-10-1 0,14 2 15,10 2-15,-15 1 0,-11 3 16,15-2-16,9 1 16,-13-2-16,-9 0 0,14 0 0,12 1 15,-15 0-15,-10 0 0,16 2 16,10 1-16,-15-1 0,-12-1 16,17 4-16,10 0 0,-14 0 15,-10-1-15,12-1 0,10-1 16,-15 1-16,-12 0 0,17 2 15,11 3-15,-14-1 0,-9-3 0,11 3 16,9 2-16,-13-2 0,-10-1 16,13-1-16,9 0 15,-13-2-15,-10-1 0,12-1 0,9 1 16,-14-2-16,-11-1 0,11-2 16,5-1-16,-10-3 0,-8-3 0,13 1 15,9 0-15,-15 4 16,-11 1-16,12-1 0,10-1 15,-14 1-15,-9 1 0,11-8 16,8-4-16,-14 4 0,-8 3 0,15 1 16,10 1-16,-12 0 0,-5-1 15,12 4-15,10 4 16,-15 2-16,-9 1 0,10 1 16,8 1-16,-16 4 0,-9 4 0,8 2 15,8 1-15,-7 3 16,-4 2-16,-7-2 0,-4-1 0,-6-1 15,-3-1-15,-8-3 0,-7 0 16,-5-2-16,-5-2 0,-5-4 16,-6-2-16,-6 0 0,-4-1 0,-6 1 15,-5-1-15,-3 1 0</inkml:trace>
  <inkml:trace contextRef="#ctx0" brushRef="#br0" timeOffset="223190.9716">2394 17174 0,'0'0'0,"0"0"16,0 0-16,0 0 0,0 0 15,0 0-15,0 0 0,0 0 16,0 0-16,0 0 0,0 0 15,31 10-15,-31-10 0,35 3 16,-13 1-16,3-2 0,4-2 0,5-1 16,4-1-16,15-1 0,1 0 15,22-2-15,9 0 0,5-1 16,2-1-16,17-2 0,-3 1 16,3 0-16,-14 1 0,37 1 15,6 3-15,-21 5 0,-14 3 0,-5 0 16,0 0-16,-13 1 15,-9 0-15,-7 1 0,-8-1 16,-14 0-16,-9-2 0,-3 0 16,3 0-16,-12-4 0,-4-2 0,-7 1 15,-5 0-15,-2 0 0</inkml:trace>
  <inkml:trace contextRef="#ctx0" brushRef="#br0" timeOffset="224092.0408">7077 14598 0,'0'0'0,"0"0"0,0 0 16,-24 4-16,24-4 0,-27 6 15,6-2-15,-4 4 0,-5 2 16,-7 3-16,-6 2 0,-12 6 15,0 0-15,-16 9 0,-3 4 16,-11 8-16,3 2 0,-14 14 16,0 4-16,6-1 0,13-9 0,-23 30 15,15-3-15,10-5 0,11-5 16,21-10-16,16-6 0,13-4 16,10-1-16,12-7 0,9-3 15,14-11-15,11-6 0,17 1 16,11 1-16,2-4 0,6-3 0,10-6 15,7-5-15,5 0 0,0-2 16,37-2 0,24-1-16,-18-1 0,-9 0 0,-12-4 15,-7-1-15,1 3 0,4 3 16,-4-2-16,0 0 0,-6-1 16,-3-2-16,0-1 0,0-1 15,-6-2-15,-7-1 0,-11-6 16,-8-5-16,-11-3 0,-9-3 0,-4 4 15,-4 3-15,-6-7 16,-5-3-16,-6-4 0,-3-4 0,-6 0 16,-4-1-16,-6 2 0,-4 1 15,-4-5-15,-2-3 0,-3-2 16,-2-1-16,-7 1 0,-4 3 16,-3 1-16,-3 1 0,-6 2 15,-4 0-15,-4-1 0,-3-1 16,-3 3-16,-6 2 0,-10 5 15,-9 2-15,-3 3 0,-1 0 16,-14 0-16,-7-2 0,-5 6 0,-1 5 16,-36 5-16,-21 5 15,-28 4-15,-15 6 0,37 2 16,27 6-16,41-4 0,29-3 16,20 0-16</inkml:trace>
  <inkml:trace contextRef="#ctx0" brushRef="#br0" timeOffset="232572.7711">8516 13957 0,'0'0'0,"0"0"0,0 0 0,0 0 0,23 11 15,-23-11-15,18 13 16,-18-13-16,21 21 0,-8-6 0,3 0 15,-1 1-15,0-1 0,2 7 16,0 1-16,-3-4 0,-1-3 16,-2-2-16,-2-2 0,-1-4 15</inkml:trace>
  <inkml:trace contextRef="#ctx0" brushRef="#br0" timeOffset="232757.6219">8545 14277 0,'0'0'0,"0"0"0,25-2 16,-6 2-16,3 1 0,17-1 0,5 0 15,1 1-15,0 0 0,17 1 16,4 0-16,4 0 0,-9 0 16,8 3-16,-6 1 15,-15-1-15,-9 0 0,-7 0 0,-9-2 16,-7-1-16</inkml:trace>
  <inkml:trace contextRef="#ctx0" brushRef="#br0" timeOffset="232990.2289">8852 14437 0,'0'0'0,"0"0"16,0 0-16,19 14 0,-19-14 0,20 19 15,-4-5-15,1 4 16,3 2-16,-1 1 0,0 2 15,3 5-15,-2-2 0,-2 2 16,-3 0-16,-5-4 0,-5-2 0,-4 0 16,-4-1-16,-7-3 0,-4-3 15,-6-2-15,-6-3 0,0-2 16,0-3-16,-3-5 0,-2-4 16,8 0-16,2 1 0,4 1 15</inkml:trace>
  <inkml:trace contextRef="#ctx0" brushRef="#br0" timeOffset="233140.4178">8911 14391 0,'0'0'0,"0"0"0,0 0 15,0 0-15,0 0 0,0 0 0,-20 17 16,20-17-16,-32 29 0,12-12 16,-5 4-16,1 0 0,0 2 0,-6 5 15,3-2 1,5-4-16,5-5 0,-1 1 0,4-4 15,4-2-15</inkml:trace>
  <inkml:trace contextRef="#ctx0" brushRef="#br0" timeOffset="233473.8249">9651 14175 0,'0'0'0,"0"0"15,0 0-15,0 0 0,0 0 16,-30 13-16,30-13 0,-44 17 15,19-6-15,-2 3 0,-4 3 16,4 1-16,0 1 0,-1 3 16,3-2-16,9-1 0,5 0 0,8 2 15,8-2-15,7-3 0,5-2 16,6-2-16,7-2 0,1-1 16,-1-2-16,2 1 0,0 0 15,-3-1-15,-5 1 0,-2 1 16,-5 1-16,-8-1 0,-5 0 15,-8 5-15,-8 4 0,-7 3 0,-5 2 16,-7 1-16,-6 0 16,-5 6-16,2-1 0,-2-1 0,-2-3 15,6-4-15,5-3 0,-2-3 16,3-4-16,5-2 0,9-2 16,3-2-16</inkml:trace>
  <inkml:trace contextRef="#ctx0" brushRef="#br0" timeOffset="233640.0259">9283 14586 0,'0'0'0,"0"0"16,0 0-16,16 20 0,-16-20 0,21 28 15,-9-11 1,3 5-16,1 2 0,2-2 16,-1-1-16,7 3 0,0-1 15,-1-3-15,-1-3 0,7-4 16,-1-5-16,-3-2 0,-8 0 0,-1-3 15</inkml:trace>
  <inkml:trace contextRef="#ctx0" brushRef="#br0" timeOffset="233839.7955">9804 14500 0,'0'0'0,"0"0"15,0 0-15,30 1 0,-30-1 0,37 2 16,-10 0-16,3 0 15,3 0-15,13 0 0,2-1 16,-2 0-16,-3 0 0,5 0 0,-3 0 16,-5 1-16,-6 2 0,-5-3 15,-9 0-15,-8 5 0,-7 5 0,0-2 16,-2-4-16,-1 0 16</inkml:trace>
  <inkml:trace contextRef="#ctx0" brushRef="#br0" timeOffset="234039.7426">10184 14255 0,'0'0'0,"0"0"0,0 0 15,0 0-15,8 32 0,-8-32 16,-1 44-16,-2-14 0,-2 3 16,-5 19-16,-3 6 0,0-1 15,1-3-15,-2 9 0,-1 6 16,4-12-16,1-9 0,1-5 15,3-12-15,0-10 0,1-6 0,1-6 16,2-1-16,0-3 0</inkml:trace>
  <inkml:trace contextRef="#ctx0" brushRef="#br0" timeOffset="234206.9806">10126 14550 0,'0'0'0,"0"0"16,0 0-16,0 0 0,0 0 15,-28 17-15,28-17 0,-19 21 0,19-21 16,-27 28-16,8-11 16,1 0-16,-1-2 0,-4 6 0,1 0 15,1-1-15,1-1 0,3-4 16,3-2-16,2-2 0</inkml:trace>
  <inkml:trace contextRef="#ctx0" brushRef="#br0" timeOffset="234356.8442">10147 14613 0,'0'0'0,"0"0"16,0 0-16,24 9 0,-13-2 0,3 0 15,1 2-15,0 1 0,1-1 16,4 3-16,-2 0 0,2-3 16,0-1-16,-3-1 0,-3-1 15,-2-1-15</inkml:trace>
  <inkml:trace contextRef="#ctx0" brushRef="#br0" timeOffset="234540.2594">10833 14399 0,'0'0'16,"0"0"-16,0 0 0,0 0 15,0 0-15,0 0 16,-33 6-16,33-6 0,-38 14 0,14-5 15,-5 2-15,-2 0 0,-2 1 0,-3 2 16,5-3-16,5-1 0</inkml:trace>
  <inkml:trace contextRef="#ctx0" brushRef="#br0" timeOffset="234673.018">10679 14556 0,'0'0'0,"14"1"0,4 0 0,7 1 16,-1 1-16,1 2 0,2 0 15,5 1-15,0 0 0,-4 0 16,-2 0 0,-6-2-16,-4 0 0,-3-1 0</inkml:trace>
  <inkml:trace contextRef="#ctx0" brushRef="#br0" timeOffset="234973.1312">10510 14736 0,'0'0'16,"-9"5"-16,-4 5 0,-1 0 15,1 2-15,-2 4 0,3 0 0,3 1 16,3 1-16,10 1 16,7 2-16,4-1 0,4-3 0,12 0 15,7-3-15,3-3 0,2-4 16,8-5-16,-2-8 0,-2-1 16,-4-3-16,-5-2 0,-4-3 15,-3-3-15,-6-1 0,-10 0 16,-6-1-16,-7 5 0,-4 3 0,-6 4 15,-4 3-15,-2 5 0,-2 4 16,1 8-16,-1 6 16,2 7-16,2 6 0,2 6 0,2 4 15,6 1-15,4-3 0,5 0 16,3 1-16,-2-9 0,-2-7 16,-1-5-16</inkml:trace>
  <inkml:trace contextRef="#ctx0" brushRef="#br0" timeOffset="235425.7747">12420 14326 0,'0'0'0,"0"0"16,0 0-16,-18-10 0,18 10 0,-24-8 16,9 5-16,-3 2 15,0-1-15,-3 2 0,-1 3 16,-4 4-16,3 2 0,2 2 15,2 2-15,5 1 0,4 0 0,7 4 16,5 3-16,7 1 0,6 1 16,11 6-16,3 3 0,0-2 15,0-1-15,3 1 0,-4-3 16,-6-6-16,-5-3 0,-7-3 16,-6-3-16,-8 0 0,-7-1 15,-5-2-15,-5-2 0,-2-4 16,-2-4-16,-5-1 0,-2-1 15,-3-4-15,3 0 0,6-6 0,3-4 16,7-5-16,5-3 0,2 6 16,1 4-16,3 2 0</inkml:trace>
  <inkml:trace contextRef="#ctx0" brushRef="#br0" timeOffset="235607.2221">12781 14550 0,'0'0'0,"0"0"0,0 0 15,-11 25-15,11-25 0,-18 27 0,4-7 16,1-1-16,-1 0 0,-1 2 16,3-3-16,1-3 0</inkml:trace>
  <inkml:trace contextRef="#ctx0" brushRef="#br0" timeOffset="235773.5448">12783 14182 0,'0'0'0,"0"0"0,0 0 0,0 0 15,14 24-15,-14-24 0,16 25 16,-4-9-16,2 1 0,-1-2 15,-2-3-15,-1 0 0</inkml:trace>
  <inkml:trace contextRef="#ctx0" brushRef="#br0" timeOffset="236024.2868">13525 14222 0,'0'0'0,"0"0"16,0 0-16,0 0 0,-28 19 15,11-4-15,-6 5 0,-4 4 16,-2 2-16,-9 12 0,-3 2 16,6 1-16,3 0 0,0 2 15,7-5-15,4 0 0,7-6 0,11-6 16,7-5 0,10-5-16,7-5 0,2-3 0,2-3 15,4-6-15,3-5 0,-1-9 16,0-5-16,-7 4 0,-5 4 0,-4 2 15</inkml:trace>
  <inkml:trace contextRef="#ctx0" brushRef="#br0" timeOffset="236173.9848">13152 14441 0,'0'0'16,"0"0"-16,0 0 0,0 0 15,0 0-15,0 0 0,32 2 16,-32-2-16,48 1 0,-17 1 15,4 2-15,6-1 0,4 0 0,4 0 16,-7 0-16,-6 0 0</inkml:trace>
  <inkml:trace contextRef="#ctx0" brushRef="#br0" timeOffset="236506.7547">14388 14422 0,'0'0'0,"0"0"16,0 0-16,-36 14 0,18-3 0,-5 3 16,-3 1-16,-1 5 0,2 3 15,-4 6-15,5 1 0,3 3 16,7-3-16,11-4 16,10-4-16,16-9 0,13-6 15,1-2-15,-1-2 0,11-6 16,2-5-16,-6-4 0,-5-4 0,-1-10 15,-6-6-15,-7 3 16,-4 0-16,-12 0 0,-8 0 16,-7 5-16,-5 3 0,-14 5 15,-11 2-15,0 4 0,-1 3 0,-3 6 16,-2 5-16,7-1 0,5 1 16,3 6-16,3 4 0,18-6 15,9-3-15,-1 0 0,0-3 16,0 0-16</inkml:trace>
  <inkml:trace contextRef="#ctx0" brushRef="#br0" timeOffset="236823.107">14935 14439 0,'0'0'0,"-8"8"15,-3 4-15,-3 2 0,-2 0 0,-6 7 16,-2 5-16,-1 3 0,3-1 0,4-7 15,4-4-15,3-5 0,3-4 16,5-7-16,4-6 0,3-2 16,4-4-16,7-3 15,7-4-15,-1-4 0,-1-3 0,5 0 16,2 0-16,4 1 0,-1 5 16,-4 4-16,-2 2 0,-2 5 15,-1 4-15,0 4 0,0 4 16,-1 3-16,-2 0 0,-5 7 15,-3 4-15,-5 0 0,-2 5 0,-3 3 16,-1 4-16,1 3 0,2-1 16,4-7-16,3-4 0,-2-5 15,-2-4-15,0-2 0</inkml:trace>
  <inkml:trace contextRef="#ctx0" brushRef="#br0" timeOffset="237074.2685">16012 14291 0,'0'0'0,"0"0"16,-22 24-16,6-8 0,-2 3 16,-11 10-16,-4 4 0,2 2 15,4 0-15,-1 6 0,7-1 16,4 0-16,6-6 0,9-7 15,10-3-15,6-7 0,6-5 0,5-6 16,3-5-16,3-2 0,1-2 16,0-10-16,1-8 15,-8 4-15,-5 3 0,-4 4 0</inkml:trace>
  <inkml:trace contextRef="#ctx0" brushRef="#br0" timeOffset="237223.8337">15677 14449 0,'0'0'0,"0"0"0,0 0 16,34-4-16,-34 4 0,51 0 15,-14 0-15,5-1 0,3 1 0,16-1 16,15 0-16,-14 0 0,-13 1 16,-8-1-16</inkml:trace>
  <inkml:trace contextRef="#ctx0" brushRef="#br0" timeOffset="237606.6223">16553 14180 0,'0'0'16,"0"0"-16,0 0 0,-12 25 0,12-25 15,-18 32-15,1-7 0,-1 2 16,0 3-16,-8 10 0,1 2 15,-4 4-15,4-4 0,3-8 16,3-4-16,1-3 0,5-7 0,3-6 16,4-3-16,1-6 0,3-5 15,4-6-15,5-6 16,3-2-16,2-2 0,2-6 0,4-3 16,3 1-16,3 2 0,1 4 15,1 4-15,-2 2 0,-1 5 0,5 2 16,-2 5-16,-4 4 15,-2 2-15,-7 3 0,-2 4 16,-3 1-16,-2 2 0,-4 5 0,-3 4 16,-4-1-16,0 1 0,-3-3 15,-1 2-15,2-5 16,0-2-16,0-2 0,2-6 0,0-3 16,2 0-16,1-2 15</inkml:trace>
  <inkml:trace contextRef="#ctx0" brushRef="#br0" timeOffset="237889.6538">16787 14568 0,'0'0'0,"0"0"15,22-1-15,-5 0 0,4 1 0,4 0 16,4-1 0,7-1-16,0 1 0,3-4 0,-5 0 15,-5-2-15,-5-1 0,-5-4 16,-5-3-16,-5 0 0,-3 0 0,-6 0 15,-5-2-15,-7 5 0,-7 2 16,-4 2-16,-4 1 16,-3 2-16,-1 2 0,1 5 0,1 5 15,2 6-15,2 6 0,-1 5 16,5-1-16,11 5 0,8 3 16,10 1-16,6-2 0,10-3 15,10-5-15,9-6 0,7-2 16,4-8-16,4-5 0,-8 1 15,-11-2-15,-10 1 0</inkml:trace>
  <inkml:trace contextRef="#ctx0" brushRef="#br0" timeOffset="238256.5123">17660 14516 0,'0'0'0,"0"0"0,0 0 15,0 0-15,0 0 0,0 0 16,32 8-16,-32-8 0,37 3 0,-14-3 16,4-1-16,1 0 0,1-2 15,7-4-15,1 0 0,-2-1 16,-5-1-16,-3-1 0,-5-1 16,-3 0-16,-5-2 0,-3-4 15,-5 0-15,-6 2 0,-5 0 0,-6 1 16,-4 1-16,-7 3 15,-3 5-15,-3 4 0,-4 4 16,1 5-16,1 4 0,0 5 16,1 4-16,-1 6 0,5 1 0,9 1 15,8 1-15,11 1 0,6 1 16,16-3-16,10-2 16,18-3-16,13-5 0,-3-4 15,-2-5-15,-6 0 0,-9-2 16,-13-2-16</inkml:trace>
  <inkml:trace contextRef="#ctx0" brushRef="#br0" timeOffset="238640.1051">18687 14457 0,'0'0'0,"0"0"0,0 0 16,-28-9-16,16 8 0,-6 1 15,-5 2-15,-7 3 0,1 2 0,-4 4 16,-2 4-16,0 4 0,5 0 15,7 3-15,6 2 0,3-2 0,6-1 16,10-3-16,10-2 16,4-3-16,4-4 0,10-3 15,8-6-15,-2-3 0,0-4 0,11-10 16,0-6-16,-3-4 0,-1-3 16,6-12-16,-2-6 0,-8-2 15,-6 1-15,-5-1 0,-6 6 16,-6 12-16,-6 7 0,-5 5 15,-3 5-15,-2 7 0,-1 4 0,-4 4 16,-4 4-16,-2 5 16,-1 5-16,-7 9 0,-6 9 15,0 0-15,2 1 0,-2 14 16,2 7-16,9-5 0,5-2 16,8-6-16,6-3 0,8-7 15,5-6-15,-3-3 16,-4-7-16,-3-4 0</inkml:trace>
  <inkml:trace contextRef="#ctx0" brushRef="#br0" timeOffset="239039.6974">19552 14458 0,'0'0'0,"0"0"16,0 0-16,-29-15 0,29 15 0,-33-7 15,7 4-15,-2 3 0,-1 0 16,-13 8-16,-3 5 15,5 1-15,3 2 0,0 3 0,6 0 16,5 2-16,8-1 0,11-2 16,10-1-16,10-3 0,10-5 0,6-4 15,4-4-15,3-4 16,3-4-16,-2-3 0,1-4 16,-3-2-16,-1 0 0,-4-3 15,-5-1-15,-2 0 0,-5 4 0,-8 6 16,-2 4-16,-3 2 0,-3 3 15,-4 5-15,-3 6 0,-3 2 16,-2 4-16,-1 7 0,0 8 16,0 1-16,-1 1 0,0 8 15,2 1-15,1-3 0,1-3 0,0-1 16,2-1-16,-1-5 0,2-4 16,-4-4-16,-2-2 15,-3-5-15,-3-2 0,-3-6 16,-3-5-16,2-7 0,2-5 0,3-9 15,1-8 1,4 5-16,3 6 0,1 3 0</inkml:trace>
  <inkml:trace contextRef="#ctx0" brushRef="#br0" timeOffset="239323.8714">19806 14572 0,'0'0'0,"11"2"0,6 1 16,5 0-16,5 0 0,6-1 15,0-1-15,0-3 0,1-3 0,5-1 16,-3 1-16,-6-5 0,-6-1 16,-6-5-16,-6-3 0,-8 1 15,-5-3-15,-9 2 0,-7-1 16,-3 2-16,-2 3 0,-6 4 16,-4 4-16,-6 6 0,0 6 15,0 3-15,-1 3 0,7 5 16,6 4-16,7 4 0,6 4 15,6 0-15,6 0 0,14 1 16,14 1-16,6-5 0,5-4 16,16 1-16,7-1 0,3-7 0,3-7 15,-11 0-15,-15-3 0,-12 0 16</inkml:trace>
  <inkml:trace contextRef="#ctx0" brushRef="#br0" timeOffset="239657.1665">20896 14400 0,'0'0'0,"0"0"0,0 0 0,0 0 15,-25 10-15,25-10 0,-30 23 16,16-8-16,0 3 0,4 1 16,3 2-16,6-2 0,5-1 15,9 3-15,6-1 0,6-6 16,6-3-16,4-6 0,4-5 15,4-3-15,-3-3 0,-1-7 16,-4-4-16,-8-7 0,-3-5 0,-8-2 16,-7-2-16,-8 1 0,-5 1 15,-10 4-15,-8 2 0,-2 4 16,-2 3-16,-10 4 0,-5 6 16,6 3-16,4 5 0,7 8 15,5 5-15,7 7 0,4 3 0,12-5 16,8 0-16,15-1 15,14-1-15,-9-4 0,-7-2 16,-5-3-16</inkml:trace>
  <inkml:trace contextRef="#ctx0" brushRef="#br0" timeOffset="239890.383">21699 14153 0,'0'0'0,"0"0"0,0 0 15,-26 26-15,12-10 0,-1 8 16,-1 5-16,-4 12 0,1 4 0,1 11 16,2-1-16,5-5 0,4-3 15,1 2-15,4-6 0,0-7 16,1-4-16,-1-7 0,1-5 16,-1-6-16,-1-2 0,-6-11 15,-3-8-15,0-3 0,-3-5 16,4 3-16,1 3 0,3 2 15</inkml:trace>
  <inkml:trace contextRef="#ctx0" brushRef="#br0" timeOffset="239990.4429">21410 14347 0,'0'0'0,"0"0"16,32-3-16,-6 2 0,6 1 0,16-2 16,3 1-16,2 1 0,-10-1 15,-7 1-15</inkml:trace>
  <inkml:trace contextRef="#ctx0" brushRef="#br0" timeOffset="240523.9182">22520 14246 0,'0'0'0,"0"0"0,0 0 0,-11 25 15,11-25-15,-20 31 0,5-8 16,-1 2-16,2 2 0,-2 7 16,3-4-16,4-5 0,4-4 0,4 3 15,4-1-15,8-6 0,6-4 16,3-7-16,2-6 0,3-4 15,2-4-15,3-6 0,1-4 16,0-2-16,1-3 0,4-8 16,0-3-16,-8 3 0,-5 3 0,-4 5 15,-3 5-15,-4 4 0,-2 4 16,-3 2-16,0 2 16,-4 6-16,-1 4 0,-3 10 0,-2 8 15,-1 6-15,-2 4 0,-3 6 16,-2 8-16,-2 8 0,2 0 15,2 1-15,2 1 16,1-3-16,3-10 0,-1 3 0,1 0 16,-4-4-16,0-7 0,-2-10 15,-1-4-15,1-4 0,-1-2 0,-5-5 16,-5-4 0,-4-6-16,-4-5 0,4-6 0,0-4 15,1-11-15,0-5 0,1-13 0,4-4 16,3 12-16,5 9 0,3 7 15</inkml:trace>
  <inkml:trace contextRef="#ctx0" brushRef="#br0" timeOffset="240857.3893">23265 14278 0,'0'0'0,"0"0"0,0 0 16,0 0-16,0 0 0,-11 29 15,11-29-15,-26 36 0,13-16 0,0 1 16,2 1-16,3-2 0,1-2 16,3 3-16,4-3 0,5-4 15,5-3-15,8-4 16,7-4-16,3-4 0,0-3 0,5-5 16,-1-4-16,-4-1 0,-5-2 15,-3-3-15,-4-2 0,-5-2 16,-3 0-16,-6 2 0,-5 2 15,-8 6-15,-7 6 0,-5 4 16,-3 3-16,-5 5 0,-3 4 0,-3 5 16,4 3-16,8-1 15,4 0-15,8 3 0,5 0 16,9-2-16,8-2 0,-3-3 16,0-3-16,-2-2 0</inkml:trace>
  <inkml:trace contextRef="#ctx0" brushRef="#br0" timeOffset="241206.9531">23934 14250 0,'0'0'15,"0"0"-15,0 0 0,0 0 0,-26 18 16,26-18-16,-31 32 16,12-11-16,-2 3 0,-1 3 0,0 3 15,-2 7-15,4-1 0,3 4 16,6-4-16,7-5 0,8-7 15,5-5-15,7-4 0,4-4 16,3-2-16,3-11 0,4-6 16,-2-5-16,-2-3 0,7-6 15,2-2-15,-3-4 0,-2-3 16,-6-1-16,-4 0 0,-1 0 0,-5 4 16,-4 6-16,-3 6 0,-4 6 15,-2 5-15,-4 6 0,-4 7 16,-4 6-16,-4 6 0,-4 6 15,-2 4-15,3 2 0,2 2 16,4 4-16,2 2 16,5-5-16,2-4 0,11-1 0,7-4 15,4-12-15,5-6 0,-5-1 16,-4-1-16,-4-2 0</inkml:trace>
  <inkml:trace contextRef="#ctx0" brushRef="#br0" timeOffset="241481.081">24455 14400 0,'0'0'0,"0"0"0,0 0 15,-23 34-15,8-15 0,1 1 16,1 1-16,-4 7 0,3 2 16,3-3-16,1-4 0,1 0 15,2-7-15,3-3 0,1-3 0,3-10 16,2-4-16,-1-4 0,0-1 15,5-7-15,1-6 16,1 0-16,1 0 0,1-4 0,0 2 16,0 6-16,0 2 0,2 4 15,2 2-15,3 3 0,1 1 0,9 3 16,7 3-16,0 1 16,1 0-16,-6 1 0,-6-1 15,-4 0-15</inkml:trace>
  <inkml:trace contextRef="#ctx0" brushRef="#br0" timeOffset="241756.6757">25271 14322 0,'0'0'0,"-9"-2"0,-4-1 0,-3 1 16,-2 2-16,-12 1 0,-7 2 16,3 3-16,2 2 0,-3 7 15,4 3-15,9 2 16,8 1-16,5 4 0,9 1 0,5-7 15,7-1-15,6 2 0,3 0 16,-3-2-16,-3-1 0,-3-2 16,-4 0-16,-4-3 0,-2 1 15,-7-5-15,-6 0 0,-7-1 16,-4-2-16,-3-1 0,-3-1 16,0-4-16,-2-2 0,6-5 15,4-3-15,3 3 0,4 1 0,2 1 16</inkml:trace>
  <inkml:trace contextRef="#ctx0" brushRef="#br0" timeOffset="242042.5537">25380 14538 0,'0'0'0,"0"0"0,18 3 16,-4-1-16,1-2 0,3 1 16,1-1-16,6 0 0,0-1 15,3-3-15,2-2 16,-4-4-16,-2-1 0,-4-1 15,-3 1-15,-4-8 16,-5-1-16,-6 4 0,-3 1 0,-10 1 16,-7 2-16,-1 5 15,-1 4-15,-6 5 0,-6 6 16,-2 8-16,0 6 16,3 1-16,3-1 0,2 11 0,4 3 15,10-3-15,6-2 0,14 4 16,11-2-16,4-9 0,6-2 0,24-1 15,12-4-15,-1-5 16,-1-2-16,-10-2 0,-15-2 16,-12-1-16</inkml:trace>
  <inkml:trace contextRef="#ctx0" brushRef="#br0" timeOffset="242390.3121">26338 14559 0,'0'0'0,"0"0"15,0 0-15,-29-16 0,29 16 16,-30-15-16,6 9 0,-1 0 15,-2 3-15,-12 3 0,-5 4 16,2 2-16,2 3 0,-6 5 16,2 5-16,6 0 0,7 3 15,6 2-15,8-1 0,10-1 16,7-2-16,11-4 0,7-3 0,8-4 16,3-3-16,5-5 0,2-2 15,2-4-15,2-1 0,0-6 16,-2-6-16,-1-1 0,-3-2 15,0-4-15,-4 2 0,-9 4 16,-6 3-16,-4 3 0,-2 3 16,-6 6-16,-3 4 0,-7 3 15,-3 3-15,-1 4 0,-1 5 0,2 3 16,1 4-16,1 0 0,3 0 16,5 2-16,4 1 15,4-2-15,3 0 0,7-4 0,2-5 16,-3-2-16,-4-3 0,-3-2 15</inkml:trace>
  <inkml:trace contextRef="#ctx0" brushRef="#br0" timeOffset="242623.3245">26758 14330 0,'0'0'0,"-5"11"15,-2 7-15,-3 2 0,-2 1 16,-9 8-16,-4 3 0,0 8 0,2 1 16,5-4-16,4-2 0,2-1 15,3-6-15,8-5 16,6-3-16,10-6 0,6-3 16,-4-5-16,1-3 0,2-6 15,2-7-15,-3 3 0,-4 0 0,-3 2 16</inkml:trace>
  <inkml:trace contextRef="#ctx0" brushRef="#br0" timeOffset="242790.6996">26490 14534 0,'0'0'0,"0"0"16,0 0-16,26-4 0,-26 4 15,43-4-15,-10 3 0,4 1 16,1 0-16,20 1 0,3 2 15,11-2-15,-6-3 0,-3 0 0,-13 1 16,-12-1-16</inkml:trace>
  <inkml:trace contextRef="#ctx0" brushRef="#br0" timeOffset="246829.9787">27536 13727 0,'0'0'0,"0"0"15,0 0-15,0 0 0,-3 22 0,3-22 16,-9 27-16,9-27 15,-14 36-15,5-12 0,-2 2 16,1 1-16,0-2 0,-2 8 16,0-4-16,3-3 0,3-2 15,1-3 1,1-4-16,0-3 0</inkml:trace>
  <inkml:trace contextRef="#ctx0" brushRef="#br0" timeOffset="247009.5007">27782 13776 0,'0'0'0,"0"0"15,0 0-15,-7 21 0,7-21 16,-15 28-16,4-9 0,-1 2 16,-1 4-16,-6 7 0,0 1 15,0-4-15,2-4 0,-1 0 16,4-5-16,2-3 15</inkml:trace>
  <inkml:trace contextRef="#ctx0" brushRef="#br0" timeOffset="247260.0724">27880 13821 0,'0'0'0,"0"0"0,0 0 0,32 5 16,-32-5-16,29 5 0,-13-2 15,2-1-15,0 2 0,6 3 16,0 2-16,-3 0 0,-3-1 0,-5 1 16,-2 2-16,-6-1 0,-2 0 15,-9 3-15,-5 2 16,-4 1-16,-5 2 0,-7-2 16,-6 2-16,-5 0 0,1-2 0,-2-2 15,-3 1-15,-6-4 0,3-4 16,10-1-16,7-1 15,6-2-15</inkml:trace>
  <inkml:trace contextRef="#ctx0" brushRef="#br0" timeOffset="247906.8046">27796 13998 0,'0'0'0,"0"0"16,15 6-16,-4-2 0,1 0 15,1 3-15,0 1 0,-1 0 16,-1 1-16,-1 0 0,-3 1 15,-6 0-15,-3 2 0,-8-1 16,-7 1-16,-4 1 16,-4 0-16,-2-2 0,-4-2 0,-7 2 15,1 0-15,4-3 0,3-2 16,5-2-16,2 0 0,7-2 16,4-2-16,4 2 0,4 3 15,7-1-15,6 1 0,4-1 16,7 1-16,9-1 0,5-1 15,0 1-15,0-1 0,0 2 16,2-1-16,-4 3 0,-3 0 0,-2 3 16,-7 1-16,-5-4 0,-4 0 15,-10 0-15,-7 0 0,-8 2 16,-4 3-16,-9-1 0,-5-1 16,0-1-16,-1 0 0,0-1 15,-1-3-15,0 2 0,4-2 16,8-1-16,5 0 0,6 0 15,6-3-15,7 2 0,5 2 16,5 0-16,4 0 0,2 1 16,1 0-16,2-1 0,1 1 0,-4 1 15,0 0-15,-6-1 0,-4 2 16,-9-1-16,-7 2 0,-3-3 16,-1 1-16,-1-2 0,-4 2 15,1-1-15,-1-1 0,-1 2 16,4-2-16,5-1 0,4 0 15,5 2-15,4 1 0,4 0 16,3 1-16,4 1 0,5 2 16,3 2-16,4 1 15,-5-2-15,-2-1 0,0 2 16,-4-1-16,-4-1 0,-2-1 0,-7 2 16,-5 1-16,-7-2 15,-5-1-15,-6 0 0,-4-1 0,1-3 16,0-2-16,-5-3 0,-2-2 15,4-1-15,2-2 0,0 0 16,7 1-16,2 1 0</inkml:trace>
  <inkml:trace contextRef="#ctx0" brushRef="#br0" timeOffset="248071.186">27364 14564 0,'0'0'0,"0"0"0,0 0 0,0 23 15,0-23-15,0 27 0,0-10 16,0 0-16,1 1 0,0 0 16,2 0-16,2 2 0,2-2 0,-2-3 15,1-2-15,-2-2 0</inkml:trace>
  <inkml:trace contextRef="#ctx0" brushRef="#br0" timeOffset="248220.0625">27995 14714 0,'0'0'0,"0"0"15,0 0-15,0 0 0,4 18 0,-4-18 16,0 0-16,4 19 0,-3-13 16,0-2-16</inkml:trace>
  <inkml:trace contextRef="#ctx0" brushRef="#br0" timeOffset="248741.059">28534 14107 0,'0'0'0,"0"0"16,0 0-16,26 10 0,-16-5 0,0 3 15,0 1-15,-2 1 16,-2 0-16,-2 2 0,-5 0 16,-4 0-16,-2 0 0,-8 3 15,-2 0-15,-3-2 0,-2-1 0,-1-1 16,-2 0-16,4-1 16,4-1-16,-1 2 0,5-1 15,5 2-15,4 0 0,6-1 16,5 1-16,1-1 0,2-2 15,0 1-15,-1 3 16,-7 0-16,-4 3 0,-4-1 16,-1-1-16,-4 0 0,-2 0 15,0-2-15,2-1 0,3 3 0,0 0 16,2 1-16,2-1 0,2 1 16,1 1-16,1-2 0,1 0 15,0-2-15,1-2 0,-1-1 16,0 0-16,-3-1 0,-4-1 15,-1 0-15,-4-1 0,-6-1 16,-4-1-16,1-1 0,1 0 0,-2 0 16,-1-1-16,1 0 15,2-2-15,3-2 0,3 1 0,7-3 16,3 0-16,11-8 0,9-5 16,-4 3-16,-2 0 0,-1 4 15</inkml:trace>
  <inkml:trace contextRef="#ctx0" brushRef="#br0" timeOffset="248990.4268">29265 14248 0,'0'0'0,"0"0"16,0 0-16,-30 0 0,30 0 15,-37 2-15,8 2 0,0-1 16,-1 1-16,-11 2 15,-2 2-15,4 1 0,5-2 0,0 4 16,7 1 0,8 0-16,7 2 0,9-2 0,6 0 0,11-1 15,8 1-15,5-1 0,6-2 16,1 0-16,2 0 0,6-2 16,-3-5-16,-5-2 0,-4-3 15,-7 1-15,-4 0 0,-5 0 16</inkml:trace>
  <inkml:trace contextRef="#ctx0" brushRef="#br0" timeOffset="249273.8365">28963 14139 0,'0'0'0,"0"0"0,0 0 16,-10 27-16,10-27 0,-18 32 0,4-9 15,-3 5-15,1 5 0,-7 8 16,-2 1-16,-1 9 0,3-2 16,1 2-16,4-4 0,5-9 15,3-8-15,7-3 16,5-3-16,6-2 16,5-3-16,0-6 0,0-5 0,2-4 15,2-1-15,2-3 0,1-1 16,2-4-16,1-3 15,-4 1-15,-4 2 0,-3 1 0</inkml:trace>
  <inkml:trace contextRef="#ctx0" brushRef="#br0" timeOffset="249458.6587">29037 14591 0,'0'0'15,"0"0"-15,0 0 0,23 20 16,-23-20-16,22 22 0,-8-8 15,2 0-15,1 0 0,9 4 16,2 1-16,2 1 0,0-1 0,8 2 16,2-3-16,-1-3 0,-3-4 15,-1-1-15,-7-2 0,-7-1 16</inkml:trace>
  <inkml:trace contextRef="#ctx0" brushRef="#br0" timeOffset="279007.744">8891 16965 0,'0'0'0,"0"0"15,0 0-15,0 0 0,0 0 0,-12-17 16,12 17-16,0 0 0,-23-17 16,23 17-16,-24-12 0,11 6 15,-2 2-15,-2 0 0,-4 2 16,0 1-16,-1 1 0,-3 3 15,2 3-15,-10 6 0,1 3 16,2 3-16,5 1 0,1 3 16,4 1-16,0 6 0,5 1 15,5-4-15,4-3 0,7-3 16,7-2-16,6-4 0,6-4 0,3-6 16,4-4-16,3-3 0,3-1 15,1-2-15,0-1 0,5-8 16,-3-7-16,-3-2 15,-2-1-15,-7 2 0,-5 3 16,-6 1-16,-3 2 0,-3 3 0,-3 2 16,-2 5-16,-2 4 0,-2 3 15,0 3-15,-2 4 0,-3 4 16,1 2-16,1 3 0,0 6 16,3 5-16,2-3 0,1-2 15,4 0-15,1 0 0,0-5 0,-2-3 16,1-2-16</inkml:trace>
  <inkml:trace contextRef="#ctx0" brushRef="#br0" timeOffset="279258.0111">9671 16683 0,'0'0'0,"0"0"16,0 0-16,0 0 0,0 0 0,0 0 16,-10 23-16,10-23 0,-16 35 15,6-10-15,-2 3 0,0 2 16,0 4-16,-3 12 0,-1 0 16,0 6-16,1-6 0,3-1 15,1-1-15,2-9 16,3-6-16,0-6 0</inkml:trace>
  <inkml:trace contextRef="#ctx0" brushRef="#br0" timeOffset="279691.363">10236 17101 0,'0'0'0,"0"0"16,0 0-16,0 0 0,0 0 0,4-26 15,-4 26-15,0 0 0,-16-28 16,16 28-16,-22-23 16,6 14-16,-4 1 0,-3 3 0,-3 1 15,0 3-15,-2 1 0,-6 4 16,2 3-16,0 5 0,0 4 16,-1 7-16,4 4 0,8-3 15,6-1-15,9-1 0,9-1 16,4-2-16,6-1 0,6-4 15,8-3-15,2-3 0,2-5 0,11-4 16,2-5-16,-5-1 0,-4-2 16,1-2-16,-1-1 0,-3-5 15,-2-3-15,-4-3 16,-5-2-16,-8 8 0,-4 2 0,-4 3 16,-4 4-16,-4 2 0,-2 2 15,-5 7-15,-4 6 0,2 3 16,-2 2-16,3 5 0,2 4 15,4-1-15,2 1 0,5-1 16,4 0-16,5-3 0,4-2 0,5-4 16,1-5-16,-7-3 0,-3-1 15,-2 0-15</inkml:trace>
  <inkml:trace contextRef="#ctx0" brushRef="#br0" timeOffset="279858.3802">10688 17057 0,'0'0'0,"0"0"16,0 0-16,0 0 0,-9 31 0,9-31 15,-14 27-15,5-12 0,1 0 16,0 1-16,0 0 0,1-3 16,2-1-16,1-1 0</inkml:trace>
  <inkml:trace contextRef="#ctx0" brushRef="#br0" timeOffset="280008.9951">10664 16759 0,'0'0'0,"0"0"16,0 0-16,0 0 0,7 24 0,-7-24 15,8 26-15,-1-8 0,2 3 0,-1-2 16,-2-3-16,0-2 15</inkml:trace>
  <inkml:trace contextRef="#ctx0" brushRef="#br0" timeOffset="280441.7028">11211 17101 0,'0'0'0,"0"0"0,0 0 0,-11-21 16,11 21-16,-12-18 0,1 9 15,-3 1-15,-2-1 0,-1 2 16,0 1-16,-2 3 0,-1 3 0,-6 2 16,-3 3-16,4 4 0,2 4 15,2 4-15,3 5 0,4 1 16,3-1-16,3 5 0,6-1 16,6-3-16,6-1 0,5-5 15,5-4-15,2-3 0,4-3 0,2-6 16,3-5-16,-1-4 15,0-3-15,5-8 0,0-5 16,-3-5-16,-2-4 0,-3-3 16,-4-3-16,-2 1 0,-2 0 0,2 0 15,-2 6-15,-7 4 0,-5 3 16,-4 5-16,-2 4 0,0 6 16,1 3-16,-2 7 0,-4 9 15,-1 0-15,-2 2 0,-1 6 16,-2 7-16,-1 4 0,0 3 0,-2 12 15,1 4-15,3-3 0,3-3 16,2-2-16,4-2 16,2-6-16,1-4 0,-1-3 0,0-6 15,-1-5-15</inkml:trace>
  <inkml:trace contextRef="#ctx0" brushRef="#br0" timeOffset="280608.2924">11514 17122 0,'0'0'15,"0"0"-15,0 0 0,32-1 0,-32 1 16,32 1-16,-32-1 0,45-3 16,-16 1-16,-5 1 0,-2 0 15,-3-1-15</inkml:trace>
  <inkml:trace contextRef="#ctx0" brushRef="#br0" timeOffset="281341.4361">12321 16750 0,'0'0'16,"0"0"-16,0 0 0,0 0 15,0 0-15,0 0 0,-3 23 16,3-23-16,-8 32 0,0-9 16,-2 5-16,-1 2 0,0 1 0,-4 12 15,-2 3-15,3-2 0,2-1 16,-1 2-16,3-6 0,1-8 16,2-5-16,1-2 0,0-6 15,3-7-15,0-3 0,0-5 16,1-6-16,0-4 0,1-5 0,1-5 15,1-5-15,1-7 0,1-2 16,2 2-16,2 0 16,2 3-16,4 2 0,3 3 0,3 4 15,0 2-15,-1 2 0,11 3 16,4 3-16,-6 6 0,-2 3 16,7 5-16,0 4 0,-2 3 15,-2 3-15,-2 1 0,-3 2 16,-6-1-16,-3 0 0,-7 2 15,-3 0-15,-7-3 0,-2-2 16,-9 1-16,-7-1 0,-1-1 16,-2 0-16,-6-4 0,-9-3 15,4-1-15,3 0 0,-2 4 0,-2 6 16,9-5-16,6-1 0,4-3 16</inkml:trace>
  <inkml:trace contextRef="#ctx0" brushRef="#br0" timeOffset="281775.4525">13134 17049 0,'0'0'0,"0"0"15,0 0-15,0 0 0,0 0 0,-10-17 16,10 17-16,0 0 15,-22-19-15,22 19 0,-31-11 16,13 8-16,0 1 0,-4 2 16,-4 4-16,1 0 0,0 2 0,-4 6 15,0 6-15,4 1 16,3 2-16,3 0 0,3 0 0,4 2 16,7-3-16,6-3 0,5-1 15,4-3-15,5-1 0,6-6 16,4-3-16,0-5 0,0-3 0,1-4 15,3-1-15,-3-3 0,-2-1 16,1-10-16,-4-3 16,-6 2-16,-2 4 0,-4 3 15,-2 4-15,-2 3 0,0 2 0,-2 4 16,-1 2-16,-2 3 0,-1 3 16,-1 5-16,0 6 0,1-1 15,1 2-15,0 5 0,1 1 16,1 0-16,2-1 0,0-3 15,-2-4-15,0-2 0</inkml:trace>
  <inkml:trace contextRef="#ctx0" brushRef="#br0" timeOffset="282041.4075">13729 16922 0,'0'0'0,"0"0"16,0 0-16,-29-3 0,29 3 0,-35 5 16,10 1-16,-2 2 15,0 3-15,-13 7 0,-2 2 0,6 5 16,4 3-16,1 4 0,8-3 16,7-1-16,7-3 0,14 4 15,11-1-15,5-5 0,5-1 16,7-5-16,5-3 0,3-4 15,2-3-15,-1-7 0,0-5 16,-5 1-16,-9 1 0,-7 1 0</inkml:trace>
  <inkml:trace contextRef="#ctx0" brushRef="#br0" timeOffset="282257.8022">13951 16738 0,'0'0'15,"0"0"-15,0 0 0,0 0 16,5 32-16,-5-32 0,-2 38 16,-1-15-16,-2 3 0,0 5 0,-2 4 15,-3 8-15,0-3 0,-1-1 16,0 0-16,1 4 0,2-4 16,2-4-16,-1-6 0,3-6 15,2-4-15,-1-4 0,2-3 16,0-2-16</inkml:trace>
  <inkml:trace contextRef="#ctx0" brushRef="#br0" timeOffset="282491.4211">14323 17005 0,'0'0'0,"0"0"0,0 0 16,0 0-16,0 0 0,-4-21 0,4 21 15,-21-14-15,21 14 0,-34-14 16,9 8-16,-2 1 0,-3 2 15,-7 3-15,-1 3 0,4 3 16,3 2-16,6 1 0,3 2 16,3 3-16,8 1 0,9 4 15,6 3-15,10-1 0,8 0 0,8-1 16,7-1-16,0-1 0,3-2 16,10 2-16,2-1 0,-11-5 15,-9-2-15,-7-2 0</inkml:trace>
  <inkml:trace contextRef="#ctx0" brushRef="#br0" timeOffset="282791.7741">15122 16635 0,'0'0'15,"0"0"-15,0 0 0,0 0 16,-9 23-16,9-23 0,-16 28 16,4-10-16,-3 4 0,-4 3 0,-2 5 15,-3 7-15,3-1 0,2 1 16,3 1-16,2 3 0,4-3 16,6-5-16,3-3 0,7-3 15,6-3-15,10-1 0,6-4 16,-4-7-16,3-4 0,11-4 15,5-4-15,-10 0 0,-6 0 0,-7 0 16</inkml:trace>
  <inkml:trace contextRef="#ctx0" brushRef="#br0" timeOffset="282926.5417">15483 16959 0,'0'0'0,"0"0"0,0 0 0,-8 20 16,8-20-16,-10 20 0,10-20 15,-11 33-15,5-14 0,0-2 16,1 0-16,1-3 0,2-1 0,0-2 16,0-1-16,1-2 0</inkml:trace>
  <inkml:trace contextRef="#ctx0" brushRef="#br0" timeOffset="283091.0869">15520 16717 0,'0'0'0,"0"0"16,0 0-16,21 17 0,-10-9 0,5 1 15,4 2-15,7 3 0,2 1 16,-5-2-16,-3-2 0,-3-3 16</inkml:trace>
  <inkml:trace contextRef="#ctx0" brushRef="#br0" timeOffset="283341.5207">16040 16715 0,'0'0'16,"0"0"-16,0 0 0,0 0 0,0 0 15,-31 22-15,15-4 0,1 1 16,0 4-16,-4 6 0,-2 6 16,-7 13-16,2 2 0,-3 11 15,5-2-15,1 1 0,5-8 0,3 3 16,4-6-16,3-10 15,2-8-15,2-5 0,0-5 16,0-9-16,2-4 0,-3-7 0,-2-5 16,-2-6-16,-1-6 0,-2-3 15,-3-6-15,3 6 0,2 2 16,2 4-16</inkml:trace>
  <inkml:trace contextRef="#ctx0" brushRef="#br0" timeOffset="283459.2698">15559 16869 0,'0'0'0,"0"0"0,0 0 0,33-4 16,-33 4-16,39 0 0,-13 1 16,3 1-16,2 0 0,12 1 15,3 1-15,0 2 0,2 0 0,0 0 16,-9 0-16,-7-2 0</inkml:trace>
  <inkml:trace contextRef="#ctx0" brushRef="#br0" timeOffset="283825.4485">15924 16977 0,'0'0'0,"0"0"16,0 0-16,25 6 0,-25-6 0,32 5 16,-10-1-16,3 0 0,0 0 15,6 0-15,4-2 0,9 1 16,-1 0-16,0-1 0,0 0 15,2 0-15,-6-1 0,-7-3 16,-6-4-16,-5-3 0,-5-2 0,-6-3 16,-5-2-16,-6-1 0,-4 0 15,-8-1-15,-4 0 0,-3 1 16,-1 4-16,-4 3 0,-5 3 16,0 4-16,0 4 0,-3 4 15,1 3-15,3 4 0,-1 3 16,6 7-16,3 5 0,6 3 15,6 2-15,11 1 0,5 2 16,6-5-16,5-2 0,13-2 16,10 1-16,-2-6 0,1-4 0,-5-1 15,-8-5-15,-7-2 16</inkml:trace>
  <inkml:trace contextRef="#ctx0" brushRef="#br0" timeOffset="284124.5207">17003 16871 0,'0'0'0,"0"0"0,-26-8 16,7 2-16,-1 1 0,-5-1 15,-6 0-15,-9 0 0,2 2 0,-9 4 16,3 4-16,9 5 0,6 3 16,9 3-16,8 2 0,10 1 15,9 3-15,5 1 0,6 2 16,2-1-16,5 1 0,5 6 15,0 1-15,-4-7 16,-5-4-16,-8-5 0,-5-3 0,-5-1 16,-3-2-16,-9-2 0,-6-2 15,-1-2-15,-2-2 0,-1-2 16,0-3-16,0 0 0,1 0 0,0-11 16,1-8-1,6 1-15,4 1 0,1 4 0,2 3 16,-1 3-16</inkml:trace>
  <inkml:trace contextRef="#ctx0" brushRef="#br0" timeOffset="284358.0882">17376 16653 0,'0'0'0,"0"0"0,0 0 15,-12 20-15,12-20 0,-21 26 16,3-4-16,-1 2 0,-2 3 0,-5 8 15,2 1-15,2 0 16,2 1-16,3 9 0,8-2 16,5-5-16,4-4 0,7 2 15,5-3-15,2-5 0,4-4 0,1-6 16,1-5-16,-2-6 0,-1-4 16,-4-1-16,-3-1 0,-2 0 15</inkml:trace>
  <inkml:trace contextRef="#ctx0" brushRef="#br0" timeOffset="284507.7958">17007 16899 0,'0'0'0,"0"0"0,0 0 16,0 0-16,0 0 0,27-3 16,-27 3-16,43 5 0,-18-2 0,5-1 15,4 2-15,3 0 0,1 1 16,4 0-16,-6-1 0,-7-1 0</inkml:trace>
  <inkml:trace contextRef="#ctx0" brushRef="#br0" timeOffset="284991.3873">17595 16876 0,'0'0'0,"0"0"0,0 0 0,-20 19 16,20-19-16,-19 22 0,8-7 16,0 2-16,-1 3 0,0 5 15,4 2-15,1-2 0,3-2 0,4-2 16,3-2-16,5-3 0,5-4 16,3-2-16,4-2 0,0-3 15,0-3-15,10-5 0,4-5 16,-4-5-16,-3-5 0,-2-3 15,0-4-15,-2-1 0,-1-1 0,-2-2 16,-6 2-16,-6 7 16,-5 5-16,-3 3 0,-3 1 15,-2 5-15,0 4 0,-1 7 16,0 4-16,-1 5 0,1 4 0,-1 11 16,-1 9-16,0 1 0,0 1 15,-1 10-15,2 0 0,3-3 16,1-3-16,-1 4 0,0-2 15,-2-10-15,0-6 0,-5-3 16,-4-5-16,1-5 0,0-3 0,-5-7 16,-2-5-16,0-6 15,-2-6-15,-2-8 0,-3-7 16,3-4-16,0-1 0,1-9 0,-1-8 16,3 5-16,5 11 0,4 8 15</inkml:trace>
  <inkml:trace contextRef="#ctx0" brushRef="#br0" timeOffset="285241.2936">18214 16624 0,'0'0'0,"0"0"0,-9 24 0,2-7 16,0 1-16,-7 12 0,-2 7 16,-4 1-16,-2 2 0,-6 11 15,2 1-15,2 3 0,5-8 0,2 1 16,5-6-16,3-6 0,4-4 16,3-7-16,4-5 0,-1-7 15,0-3-15,-1-2 0</inkml:trace>
  <inkml:trace contextRef="#ctx0" brushRef="#br0" timeOffset="285574.9335">18122 16937 0,'0'0'0,"0"0"0,0 0 16,0 0-16,0 0 0,0 0 0,32 13 15,-32-13-15,31 11 0,-11-4 16,3 0-16,2 1 0,2-1 15,2 1-15,1 1 0,9-1 16,-2-2-16,-1-2 0,-3-2 16,5 1-16,-2-2 0,-7-6 15,-4-4-15,-8-4 0,-5-3 0,-7-2 16,-6-2-16,-5 3 0,-3 1 16,-10 1-16,-9 0 15,-2 2-15,1 2 0,-12 6 0,-2 6 16,4 3-16,5 3 0,1 11 15,1 11-15,5-1 0,7 0 16,9 13-16,9 6 0,9-3 16,5-1-16,9 1 0,8 2 15,-8-11-15,-5-9 0,-4-6 16</inkml:trace>
  <inkml:trace contextRef="#ctx0" brushRef="#br0" timeOffset="304463.5203">23487 15628 0,'0'0'0,"0"0"0,0 0 16,0 0-16,0 0 0,0 0 16,-29 19-16,29-19 0,-31 21 15,13-8-15,-2 1 0,-3 1 16,-4 0-16,-8 8 0,-2 4 16,0 2-16,-2 2 0,-6 8 15,2 1-15,1 0 0,1 1 0,0 9 16,5 2-16,8-4 0,6-2 15,2 7-15,5-1 0,7-3 16,2-3-16,8-1 0,5-1 16,6-3-16,6-1 0,8 1 15,5-2-15,7-3 0,4-3 0,8 1 16,5 2-16,1-7 16,2-5-16,15 4 0,4 1 15,30 3-15,-1-5 0,-2-2 16,-1 0-16,-7-5 0,-3-5 0,2 1 15,1 0-15,-1-1 0,-1-1 16,2 0-16,1 0 0,-1 0 16,0 1-16,1-5 0,1-4 15,-3-3-15,-1-2 0,4 0 16,4-1-16,-12 1 0,-5 1 0,6-2 16,4 0-16,-4-2 0,0-1 15,15 0-15,11-2 16,-20 0-16,-12-1 0,-5 3 15,-2 2-15,0 0 0,0-2 0,6 0 16,3 0-16,-8-2 16,-7-1-16,-1-2 0,1-2 0,-2-1 15,-2-1-15,9-1 16,7-2-16,-21 4 0,-14 2 0,-1 1 16,1 0-16,3-8 0,1-3 15,-6-2-15,-3 0 0,-4 0 16,0 1-16,-4 2 0,-4 0 15,-8-4-15,-4-1 0,1-6 16,0-2-16,-5 4 0,-4 3 0,-8-6 16,-5-5-16,-3 2 0,-4 3 15,-7-2-15,-5-1 0,-2-3 16,0-1-16,-4 0 0,-4 1 16,4 12-16,-5-4 0,-16-15 15,0 1-15,1 1 0,-1 2 0,0 7 16,0 5-16,-3 1 15,1 0-15,-4-1 0,-3-3 16,1 8-16,2 3 0,-5-4 16,-4-5-16,-2 1 0,-2 2 0,-9 3 15,-4 2-15,-6 2 16,-4 0-16,14 6 0,11 4 0,-13-8 16,-9-6-16,13 5 15,6 2-15,-12 5 0,-9 3 16,11 1-16,8 2 0,-16 0 15,-9 0-15,10 0 0,6 0 0,-9-6 16,-8-2-16,9 7 0,6 4 16,-8 0-16,-4-2 15,7 0-15,6 0 0,-9 3 0,-6 2 16,10 1-16,7-1 0,-7 3 16,-7-1-16,9 3 0,6 0 0,-8 0 15,-4-1-15,10 0 16,5-2-16,-4 7 0,-2 5 15,12 0-15,8-1 0,0 2 16,-2 1-16,9-1 0,5 0 0,3 2 16,1 0-16,7-2 0,4-1 15,3 5-15,-1 3 0,9-7 16,7-5-16,4-5 0</inkml:trace>
  <inkml:trace contextRef="#ctx0" brushRef="#br0" timeOffset="312259.4061">2596 6585 0,'2'4'0,"0"10"0,0 5 16,-2-1-16,0 0 0,0 8 0,3 8 15,0-6-15,6-3 0,1-4 16,6-3-16,3-8 0,6-5 16,7-9-16,5-6 0,5-5 15,5-4-15,7-8 0,9-4 16,11-7-16,3-4 0,9 0 16,-1 2-16,-25 12 0,-15 7 0,-14 6 15</inkml:trace>
  <inkml:trace contextRef="#ctx0" brushRef="#br0" timeOffset="313142.6565">2472 15490 0,'0'0'0,"0"0"16,10 23-16,-4-10 0,-1 2 0,6 2 16,-1-2-16,2 0 15,1-1-15,3-1 0,5-3 16,3-2-16,3-4 0,17-8 16,8-7-16,-1-8 0,-2-5 15,11-11-15,-1-5 0,-5 5 0,-15 8 16,-8 7-16</inkml:trace>
  <inkml:trace contextRef="#ctx0" brushRef="#br0" timeOffset="319025.775">3120 6813 0,'0'0'15,"0"0"-15,0 0 0,0 0 0,0 0 16,25 0-16,-25 0 0,29-2 16,-29 2-16,35-2 0,-7 0 15,-2-1-15,3 2 0,5 0 16,7-2-16,12 0 0,1-1 15,20-1-15,4 0 0,13 1 16,-5 0-16,22-2 0,5-1 16,4-1-16,-9 1 0,52-1 15,-8 2-15,-20-2 0,-12-2 0,10 3 16,4 3-16,-12 0 0,-11 0 16,15 4-16,6 2 0,-8-2 15,-7-3-15,13-2 0,7 0 16,-11 4-16,-7 4 0,14 1 15,6 1-15,-11 0 0,-6-1 16,4-3-16,0-3 0,-12 3 16,-9 2-16,6 0 0,6-2 15,-13-3-15,-10-3 0,2 3 0,1 0 16,-15 1-16,-11-2 0,-2 3 16,-1 1-16,-13 2 0,-7-2 15,-9 0-15,-9 0 0,-9-2 16,-8 1-16,-4-1 0,-3 0 15,-2 1-15</inkml:trace>
</inkml:ink>
</file>

<file path=ppt/ink/ink23.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0-24T03:55:30.980"/>
    </inkml:context>
    <inkml:brush xml:id="br0">
      <inkml:brushProperty name="width" value="0.05292" units="cm"/>
      <inkml:brushProperty name="height" value="0.05292" units="cm"/>
      <inkml:brushProperty name="color" value="#FF0000"/>
    </inkml:brush>
  </inkml:definitions>
  <inkml:trace contextRef="#ctx0" brushRef="#br0">4949 1151 0,'0'0'0,"-9"0"0,-9 0 0,-1 0 16,-5 1-16,-16 3 0,-23 4 15,0 2-15,0 1 0,-22 9 16,-4 4-16,-9 5 0,9 0 0,-47 26 16,-15 12-16,31-9 0,19-6 15,-3 11-15,-3 6 16,23-4-16,18-4 0,0 5 0,3 3 16,13-3-16,14-1 0,2 5 15,5 4-15,5-14 0,7-11 0,11 8 16,7 4-16,7-10 15,5-9-15,19 4 16,13 1-16,-1-10 0,-1-6 0,21-2 16,15-2-16,-4-7 0,-2-5 0,22-4 15,18-1-15,-17 3 0,-8 3 0,19-8 16,10-4-16,-12-3 16,-8-3-16,18-1 0,15-1 15,-11-5-15,-6-3 0,11-10 16,9-7-16,-19 2 0,-14 1 0,11-10 15,12-6-15,-16 2 16,-11 3-16,20-20 0,12-14 16,-28 11-16,-23 8 0,-9 1 15,-8 0-15,2-1 0,2-4 0,-4 1 16,-3 1-16,-9 3 0,-11 5 16,-5-9-16,-5-4 0,-11 3 15,-5 1-15,-16 1 0,-9-2 16,-7 2-16,-5 1 0,-19 1 15,-11-1-15,-8 4 0,-2 5 16,-12 5-16,-5 3 0,-6 5 16,-2 3-16,-11 1 0,-5 3 15,-2 9-15,-2 7 0,-10 5 0,-7 4 16,0 6-16,0 3 0,-6 9 16,-5 6-16,0 7 0,0 3 15,-3 8-15,-1 3 0,4 7 16,4 6-16,3 6 0,3 3 15,13 1-15,12 0 0,11 2 16,9 1-16,11-1 0,11-3 0,4 5 16,2 4-16,14-3 0,9-2 15,7-1-15,6 2 16,14-9-16,6-4 0,15-3 16,11-3-16,7-6 0,6-4 0,13-7 15,9-5-15,7-4 0,7-5 16,12-2-16,10 0 0,4-4 15,3-2-15,5-6 0,7-4 16,3-1-16,5 0 0,6-6 16,5-3-16,-1-9 0,-2-5 0,0-6 15,2-6-15,-4-9 0,-1-6 16,6-9-16,4-8 0,-7-1 16,-5 1-16,-2-8 0,-3-7 15,-11 6-15,-9 1 0,-1-2 16,-1-3-16,-11 5 0,-6 6 15,-12-1-15,-8 1 0,-12 4 16,-10 2-16,-16-1 0,-10-1 16,-12 3-16,-9 2 0,-18 2 15,-11 1-15,-13 3 0,-8 4 16,-13 1-16,-10 1 0,-7 7 0,-5 4 16,-13 10-16,-8 5 0,-7-1 15,-5 1-15,-10 7 0,-7 6 16,-5 12-16,-2 10 0,-4 0 15,-5 2-15,-1 11 0,0 10 16,-7 7-16,-5 3 0,8 10 0,8 5 16,-4 14-16,3 10 15,9 1-15,8 2 0,18 2 0,12 3 16,13 3-16,14-1 0,10 12 16,8 7-16,16-13 0,15-10 15,20 0-15,13-1 0,20-19 16,11-13-16,-10-20 0,-7-11 15,-3-11-15</inkml:trace>
  <inkml:trace contextRef="#ctx0" brushRef="#br0" timeOffset="6351.0822">3117 4251 0,'0'0'0,"0"0"16,0 0-16,0 0 0,0 0 0,0 0 16,0 0-16,0 0 0,0 0 15,25-5-15,-25 5 0,0 0 16,29 2-16,-29-2 0,23 3 16,-11-2-16,0 0 0,3 1 15,2-2-15,2 1 0,-3 1 16,3-1-16,2-1 0,1 1 15,0 0-15,10 1 0,0 1 16,-2-3-16,1-2 0,3 1 16,0 0-16,1 0 0,-3 1 0,12-1 15,4 1-15,-4 1 0,0 0 16,9-3-16,1-1 0,-6 2 16,0 2-16,1-2 0,3-2 15,-2-2-15,-3-1 0,14 4 16,2 2-16,-6 0 0,-4-1 15,4 0-15,3 1 0,2-3 16,-6-2-16,7 3 0,3 2 16,-6-1-16,-2-1 0,30-3 0,-4-4 15,-12 4-15,-9 2 0,7 7 16,4 5-16,-8-9 0,-9-5 16,7-1-16,3 0 0,-3 3 15,-2 3-15,7 2 0,9 1 16,-14-2-16,-5-1 0,4 1 15,4 1-15,-1 3 0,0 1 0,4-4 16,3-3-16,-4-3 0,-3-2 16,7 9-16,4 5 15,-11-5-15,-7-4 0,8 3 0,6 3 16,-5-1-16,-3 1 0,7-1 16,1-1-16,-2-7 0,0-6 0,2 9 15,5 5-15,-8 3 16,-4 0-16,7-5 0,7-2 15,-10-1-15,-6-1 0,11 2 16,7 0-16,-9 1 0,-5 2 0,4-1 16,5 0-16,-6 1 0,-2-1 15,4 0-15,3 1 0,-4-6 16,-2-4-16,5 5 0,4 2 16,-8 1-16,-6 2 0,10-2 15,3-1-15,-9 0 0,-5 0 16,7 2-16,3 0 0,-6 0 15,-5-1-15,5-1 0,4-2 16,-4 2-16,-1 0 0,3-1 16,4 1-16,-9 0 0,-5 0 0,3 1 15,5-1-15,-7 6 0,-1 1 16,5-6-16,3-2 0,-5-3 16,-3 1-16,2 3 0,1 2 15,-2 0-15,-2 0 0,4-4 16,5 1-16,-5 0 0,-4 0 0,4 0 15,2 0-15,-5-3 16,-5 1-16,6 1 0,4 0 16,-2-2-16,-3-2 0,6-1 0,4-1 15,-8 6-15,-7 3 0,5-2 16,4-2-16,-4 0 0,-1 0 16,-1-2-16,2 0 0,-6 2 15,-3 4-15,4-8 0,3-4 16,-6 2-16,-6 1 0,3 3 15,1 4-15,1-1 0,0 1 0,2 0 16,2-1-16,-4-1 0,-4 1 16,4 2-16,2 1 15,-8 0-15,-5 2 0,6-2 0,4 0 16,-4-2-16,-2-1 0,4-2 16,4 2-16,-7 1 0,-3 1 15,4 1-15,2 0 0,-2 0 16,1 3-16,0-2 0,3 1 15,-5-1-15,-2-1 0,2 2 16,2-2-16,-2 8 0,-2 4 0,1-8 16,1-5-16,-3 2 0,-4 4 15,2-3-15,1-3 0,0 2 16,-1 3-16,2-4 0,0-2 16,-18 3-16,4 2 0,3-2 15,2-1-15,1-1 0,3 3 0,1-2 16,2 1-16,-2-1 0,-1 2 15,1-3-15,1-1 16,-3 1-16,0 0 0,1 0 16,3 0-16,-4 0 0,-2-1 0,2 3 15,0 1-15,-1-3 0,-2-4 16,3 2-16,1 0 0,-8 1 16,-2 2-16,4-1 0,3 1 15,-3-3-15,-1 0 0,2 3 16,1 2-16,-1 1 0,-1 1 15,1-4-15,0-2 16,-1 1-16,0 1 0,1 0 0,1 0 16,-1 1-16,-2-1 0,5 2 0,1 1 15,-2-1-15,-2-3 0,2 0 16,3 0-16,-3 1 0,-2 2 16,3-3-16,3-1 0,-2-1 15,-2 0-15,3 2 0,2 1 16,-1-1-16,-3 0 0,2 1 15,3 1-15,-2 0 0,-1 1 0,3 0 16,2-2-16,-4 0 16,-2 1-16,3 0 0,3-2 0,-1-2 15,-1 1-15,2 1 0,2 3 16,-6-1-16,-2 2 0,1-2 16,3-1-16,-2 3 0,0-1 15,3-3-15,3 0 0,-4 1 16,0 2-16,1-1 0,1-1 15,0-2-15,0-1 0,8 1 16,3 0-16,-12 1 0,-3 0 0,10 0 16,4 0-16,-6 0 0,-2 0 15,6 1-15,4 0 16,-5-1-16,-2 2 0,1-4 0,4 1 16,0 1-16,-1 0 0,5-1 15,3-1-15,-5 4 0,-4 3 16,31-4-16,-1-2 0,-8 0 0,-7-1 15,2 4-15,1-1 16,-7-2-16,-5-2 0,7 3 0,4 3 16,-3-2-16,-3 0 0,5 0 15,5 0-15,-11 2 0,-6 0 16,10-2-16,7-2 0,-3 0 16,-1-1-16,5 3 0,3 0 15,-7 2-15,-5-1 0,8 0 16,5 1-16,-6-1 0,-2-1 15,9 0-15,7 0 0,-10 4 0,-5 2 16,10-10-16,7-4 16,-6 11-16,-5 7 0,5-1 15,6 0-15,-3-9 0,-4-5 0,10 0 16,6 2-16,-7 0 0,-4 1 16,2 3-16,3 1 0,-5 2 15,-3 1-15,10-9 0,7-6 16,-5 4-16,-5 1 0,5 2 15,2 1-15,-6 0 0,-3 2 0,11-1 16,8-1-16,-12-1 16,-7 0-16,8 7 0,4 5 15,-6-7-15,-6-7 0,6 5 0,4 2 16,-4 1-16,-5 0 0,9-4 16,5-3-16,-13 1 0,-8 0 0,7 0 15,5 0-15,-6-2 16,-5-4-16,8 12 0,6 8 15,-9-3-15,-7-4 0,7 3 16,6 1-16,-6-3 0,-5-1 0,8-4 16,4-4-16,-4 7 0,-5 4 15,8-4-15,3-3 0,-11-2 16,-8-2-16,11 4 0,6 1 16,-9 1-16,-7-1 0,7 3 15,4 0-15,-11-8 0,-6-4 16,0 8-16,-1 5 0,-3-1 15,-3-3-15,0-4 0,1-3 16,-12 7-16,-9 2 0,5 1 16,2-1-16,-10-3 0,-5-1 0,-2-2 15,-2-1-15,-9 5 0,-5 2 16,-5 3-16,-4 2 0,-5-3 16,-4 0-16,-16-3 0,-13-2 15,10 0-15,6 0 0,4-1 16</inkml:trace>
  <inkml:trace contextRef="#ctx0" brushRef="#br0" timeOffset="7684.2596">2454 5114 0,'0'0'0,"0"0"15,0 0-15,0 0 0,0 0 0,0 0 16,25 3-16,-25-3 0,0 0 15,28 6-15,-28-6 16,29 2-16,-16 1 0,4 1 16,4 0-16,0 1 0,1-3 0,4 1 15,5 0-15,7-2 0,-3 0 16,8-2-16,3-3 0,8 1 16,-5 1-16,17 1 0,4 1 15,-4 0-15,-2 0 0,12-1 16,2-2-16,-5 7 0,-6 2 15,15 1-15,0-1 0,-14-1 0,-10 0 16,27 1-16,-2-1 16,-9 2-16,-5 2 0,3 1 0,-2 2 15,-20-4-15,-17-2 0,-10-2 16</inkml:trace>
  <inkml:trace contextRef="#ctx0" brushRef="#br0" timeOffset="10333.7699">4574 6196 0,'0'0'0,"0"0"16,0 0-16,0 0 0,22 0 0,-22 0 16,0 0-16,29 7 0,-17-4 15,0 0-15,2-1 0,4 3 16,4 0-16,0-1 0,0 2 16,3-3-16,1-1 0,6 1 0,2 1 15,1-2-15,-1 2 0,3-3 16,0 1-16,10 0 0,-4 0 15,2 2-15,1-2 0,0-1 16,1-1-16,7 0 0,0-1 16,-2 1-16,1 2 0,-2 0 15,1-2-15,8 2 0,-3 0 0,1-1 16,2 0-16,-4 0 0,-2 1 16,9 0-16,0-5 15,-1 3-15,-1-1 0,-2 0 0,0 0 16,-1-2-16,-2 2 0,2 0 15,3 2-15,25-2 0,-7 1 16,-6-3-16,-3 1 0,-8 1 16,-2 0-16,-1 3 0,3 3 15,0-4-15,0-1 0,-1-3 16,-1 0-16,-2-1 0,1 3 0,1-1 16,1 1-16,0 2 0,-2 1 15,3-1-15,2-1 0,-3-1 16,-2-2-16,-2 1 0,3-2 15,-1 3-15,2 4 0,-4-6 16,-3-2-16,2 3 0,-1 1 16,5 1-16,4-2 0,-7 1 15,-7 1-15,6-1 0,4-1 16,0 4-16,0 2 0,0-6 0,-2-5 16,-3 0-16,-2-1 0,0 4 15,0 0-15,1 2 16,1-2-16,0 3 0,0 1 0,1-3 15,-2-1-15,4 0 0,3 3 16,-7-3-16,-4-2 0,0-1 16,0 1-16,1 1 0,3 2 15,-1-1-15,-2-3 0,1 1 16,1 2-16,-1 1 0,-2 1 16,-2 3-16,-2 3 0,4-8 15,3-2-15,-4 0 0,-1 2 0,0 6 16,2 2-16,-2-5 0,1-3 15,-3 1-15,-2 1 0,5 0 16,2 0-16,-2-2 0,-2 1 16,1 0-16,-2-1 0,-1 3 15,0 0-15,0-1 0,-2-3 0,4 3 16,4 2-16,-5-2 0,-3-1 16,1 3-16,1 1 15,0-1-15,1-3 0,1-1 0,3 0 16,-23 3-16,3-1 0,10 4 15,3-1-15,-5 1 0,3-1 16,4 0-16,3 1 0,-1 0 16,-1 0-16,2 0 0,0 0 15,1-2-15,-2-2 0,9 1 16,1 0-16,-4-1 0,-3 0 0,20 1 16,-5 1-16,-8 5 0,-4 2 15,2-3-15,2-1 0,2-2 16,-1-1-16,0 1 0,-3 2 15,-3-2-15,-3 1 0,4 2 16,3 3-16,-3-4 0,-1-4 16,1-1-16,2 0 0,0 1 15,0 2-15,0-2 0,1-2 16,-2 3-16,-1 3 0,4-7 16,4-3-16,-3 3 0,-2 2 0,0 0 15,1-1-15,-2 2 0,0-1 16,3 4-16,4 1 15,-4-4-15,-1-3 0,-2 2 0,0 2 16,0 2-16,0 4 0,0-5 16,0-5-16,-3 3 0,-2 1 0,3 1 15,2 3-15,-3-7 16,-4-4-16,2 7 0,-1 3 16,1-1-16,1-1 0,-1-6 15,1-3-15,1 5 0,1 3 0,-2 1 16,-1 3-16,0-4 0,-3-2 15,5 7-15,2 2 0,-2-6 16,-1-5-16,-1 2 0,1 1 16,1 3-16,0 3 0,1-1 15,2 0-15,-3-4 0,-2-1 0,3-2 16,1-1-16,-1 5 0,-1 4 16,1 0-16,1 1 15,-3-2-15,-3-1 0,5-3 0,3-1 16,-1-3-16,1-1 0,-2 4 15,-1 2-15,-4-3 0,-1 1 16,6 0-16,4-1 0,-1 5 16,0 1-16,-2-1 0,-1-2 15,0 1-15,0-4 0,2 2 16,2 2-16,-4-2 0,-2 0 0,2-2 16,1 1-16,1 0 0,0 1 15,-3 0-15,-2 0 0,1 0 16,-1 2-16,2 2 0,0 2 15,-2 0-15,-4-1 0,4-1 16,2 1-16,0-5 0,-2-2 16,1-1-16,0-1 0,0 0 15,0 1-15,-1 0 0,0 2 16,-1 2-16,-1 2 0,3-1 16,2-1-16,-2 0 0,-1 1 0,2-4 15,1-1-15,-1 1 0,-1 1 16,1-2-16,0-1 0,1 1 15,1-1-15,2 5 0,0 2 16,-4-3-16,-3-3 0,4 2 16,3-1-16,-1 1 0,0 1 0,1 0 15,-2 2-15,-1-3 16,-1-2-16,5-1 0,3 1 16,-3-1-16,-2 3 0,-3 3 15,-1 3-15,1-4 0,2-1 0,1-1 16,2 0-16,-5 2 0,-3 3 15,5-5-15,4-3 0,-4 4 16,-2 2-16,-1-4 0,0-3 16,0 3-16,1 0 0,1 4 15,2 3-15,-5-2 0,-2 0 16,3-2-16,2 0 0,-3 0 16,0-2-16,0 1 0,1-1 15,0 1-15,-1-1 0,0-1 16,-1 2-16,-1 0 0,1 2 0,1 0 15,2-1-15,-5-4 0,-1-3 16,5 6-16,3 4 0,-2-5 16,0-2-16,-3 4 15,-1 6-15,0-5 0,1-3 0,-1-1 16,2-2-16,-1 4 0,-2 1 0,3-1 16,1-1-16,-5-2 0,-2-2 15,5 5-15,3 2 16,-5 2-16,-2-1 0,3-3 0,1-1 15,-2 1-15,1 1 0,-1-1 16,1 0-16,-2 0 0,0 3 16,4-2-16,2 1 0,-2 1 15,-3 1-15,5-2 0,3-1 16,-3 3-16,-2 1 0,2-1 16,2 2-16,0-6 0,0-3 0,-1 3 15,0 4-15,0-1 0,2 0 16,1-3-16,1 0 15,-5 2-15,-3 1 0,3-2 0,1-3 16,0 1-16,0 1 0,-1-1 16,0 0-16,0 2 0,2 1 15,2-3-15,3-2 0,-4 2 16,-1 2-16,-1-4 0,1-2 16,0 4-16,1 2 0,2 1 15,0 0-15,-2-1 0,-2-1 0,4 5 16,0 3-16,-3-7 0,-1-2 15,-3 4-15,-2 3 0,-2-1 16,-2 0-16,-4 0 0,-4 1 16,-2-5-16,-3-3 0,-5 5 15,-3 4-15,-4 4 0,-2 3 0,-13-6 16,1 2-16,-3-3 0,-1-3 16,1 0-16</inkml:trace>
  <inkml:trace contextRef="#ctx0" brushRef="#br0" timeOffset="13421.213">2798 7017 0,'0'0'0,"0"0"15,0 0-15,0 0 0,0 0 0,0 0 16,25-7-16,-25 7 16,26 0-16,-26 0 0,31 2 15,-13 0-15,0 2 0,3-2 0,2 2 16,1-1-16,2 1 0,8 1 16,1-2-16,0 0 0,1 0 15,3-1-15,2 0 0,7 1 16,-5-2-16,3 0 0,1 0 15,-2-1-15,2-1 0,9 1 16,-2 0-16,-3 1 0,-4 0 0,13 1 16,1 1-16,-4-1 15,-4-1-15,1-1 0,5-3 16,-5 3-16,-3 4 0,12-3 0,1 0 16,-2-4-16,-2-2 0,4 5 15,2 4-15,-3-2 0,-6 0 16,35-1-16,-4-4 0,-12 3 15,-7-1-15,4 0 0,3 1 16,-3-3-16,-3 0 0,3 2 16,5 2-16,-10-4 0,-6-1 0,7-3 15,8 0-15,-5 1 0,-4 1 16,9 2-16,8 3 16,-11 0-16,-5 0 0,6-3 0,3-5 15,-3 5-15,0 4 0,2 1 16,5 1-16,-8 0 0,-1-3 15,1-2-15,3 0 0,-7 0 16,-3-1-16,4 4 0,6 1 16,-8 1-16,-5 1 0,9-7 15,5-1-15,-8 0 0,-6 0 16,5 2-16,7 0 0,-3 2 0,-4 2 16,3-4-16,1-1 0,-6 2 15,-3-1-15,4 4 0,5 2 16,-10-4-16,-5-2 0,7 1 15,5 0-15,-5-1 0,-1 1 16,3 4-16,2 3 0,-8-4 16,-6-2-16,7 0 0,5-1 15,-5 1-15,-4 0 0,6 2 0,5 1 16,-9 0-16,-5 1 0,3-4 16,0-1-16,0 1 0,-2 2 15,6 4-15,3 2 0,-8-2 16,-4-2-16,2-3 0,3-2 15,-1 2-15,-3 1 0,4 2 16,3 0-16,-8-1 0,-7-2 16,8 0-16,5 1 0,-3-1 15,-5 0-15,3-2 0,3-3 0,-3 2 16,-1-1-16,3 6 0,1 2 16,-7-3-16,-6-2 0,9-4 15,6-2-15,-5 4 0,-3 2 16,1-1-16,0 0 0,1-4 15,-1 1-15,4 4 0,1 2 16,-9-2-16,-3 0 0,6 0 16,6 1-16,-8 0 0,-5 0 0,6-3 15,4-2-15,-4 1 0,-4 5 16,6-4-16,3-1 16,-2 1-16,-4 0 0,4 2 0,1 0 15,-3-1-15,-4-3 0,8 4 16,5 2-16,-8-4 0,-6-4 15,4 2-15,2 2 0,-2 1 16,1 2-16,2-2 0,2-2 16,-2 2-16,-2 2 0,2 2 15,3-2-15,-7-2 0,-3-4 0,5 4 16,6 1-16,-4 1 16,-3 3-16,5-4 0,4-3 0,-4 2 15,-1 1-15,3-1 0,2-1 16,-5 1-16,-5 0 0,7 0 15,3 0-15,-1-1 0,-1 2 16,3 2-16,3-1 0,-8 0 16,-4-2-16,7 1 0,6 0 15,-4-1-15,-4 1 0,5 1 16,3 1-16,-4-1 0,-1-3 0,5 4 16,4 0-16,-6 0 0,-5 2 15,6-2-15,2 1 0,-5-1 16,-4-1-16,7-1 0,4-2 15,-4 2-15,-3 2 0,4 0 16,4 0-16,-7-1 0,-2-1 16,5-1-16,3 0 0,-2 3 15,-2 3-15,6-3 0,4-2 16,-9-1-16,-8 0 0,9-1 0,7 0 16,-5 0-16,-3-3 0,2 3 15,3 1-15,-4 3 0,-1 3 16,7-3-16,6-1 0,-5-1 15,-5 0-15,3 1 0,1 1 16,-6-1-16,-4-1 0,6-1 16,6 1-16,-3-3 0,-3 0 0,7 0 15,3 3-15,-7 2 0,-5 0 16,7-1-16,5-1 16,-7 1-16,-7 1 0,10 1 0,8 1 15,-9-2-15,-6 0 0,4 1 16,5 2-16,-3-4 0,-3-2 15,5-2-15,2 0 0,-3 3 16,-3 2-16,5-1 0,3 0 16,-9 0-16,-5 1 0,8-2 15,7 0-15,-8 2 0,-5 0 0,9-2 16,5-1-16,-6 0 0,-4-2 16,5 2-16,3 0 0,-5 1 15,-5 0-15,5 5 0,4 2 16,-4-3-16,-4-2 0,8-6 15,5-1-15,-10 3 0,-6 2 16,5-1-16,4 0 0,-5 2 16,-4 0-16,7 0 0,4-2 15,-9 3-15,-6 3 0,5-6 0,4-4 16,-4 6-16,-1 2 0,5 0 16,3 0-16,-10-2 0,-8 0 15,8 2-15,3 0 0,-3-1 16,-3-2-16,5 1 0,3 0 15,-6-1-15,-5-1 0,5 0 16,2 1-16,-5 2 0,-5 3 16,8-5-16,5-5 0,-5 2 15,-5 0-15,1 0 0,0 1 16,-3 0-16,-4-1 0,10 3 0,5 0 16,-8-1-16,-6 0 0,3 1 15,2 2-15,-5 1 0,-2-2 16,4-2-16,4-3 0,-8 1 15,-3 1-15,6 1 0,5 1 16,-5 1-16,-4 0 0,3 0 16,3-2-16,-3 2 0,-1 1 0,2-2 15,1-2-15,-4 0 0,-4 0 16,4 3-16,3 3 0,-6-2 16,-1-1-16,5 3 0,4 2 15,-3-5-15,-3-1 0,4 2 16,4 3-16,-6-1 0,-5-1 15,5-1-15,2 0 0,-7 3 16,-5 2-16,10 0 0,6-3 16,-5-6-16,-3-3 0,0 10 0,-1 6 15,-1-4-15,-2-1 0,6 1 16,2 0-16,-4-4 0,-1-1 16,1 0-16,-1-2 0,-4 1 15,-3 1-15,-1 3 0,1 5 16,0-9-16,2-5 0,1 3 15,0 3-15,-5 3 0,-4 2 0,2-3 16,2 0-16,-6-3 16,-5 1-16,-15-5 0,-2-1 15,-4 1-15,-3 2 0,-2-1 0</inkml:trace>
  <inkml:trace contextRef="#ctx0" brushRef="#br0" timeOffset="15067.698">2766 7853 0,'0'0'0,"0"0"16,0 0-16,0 0 0,0 0 0,29-12 15,-29 12-15,28-6 16,-12 4-16,6 0 16,3-2-16,-2-1 0,2 0 15,-25 5-15,34-4 0,-1 1 0,3 0 0,3 2 16,12-1-16,-1 0 0,-1-3 16,-1 1-16,4 1 0,2 2 15,11-1-15,-3-2 0,3 3 16,-1 0-16,8 1 0,-3-1 0,0 0 15,4 0-15,7 3 0,-2 4 16,1 0-16,1-1 0,30 1 16,-12-4-16,-5 1 0,-3 4 15,-2-1-15,-2 1 0,0-1 16,1-1-16,-1 0 0,-2 0 0,6-4 16,4 1-16,1 1 15,1 3-15,1 0 0,1 0 16,0-2-16,0-3 0,0-1 15,2-3-15,0 5 0,4-1 0,1 0 16,6 0-16,-2 2 0,-3 2 16,9-1-16,4 1 0,-1-1 15,-1-3-15,1-1 0,1-1 16,3 0-16,0-2 0,8-2 16,7-3-16,-8 4 0,-5 3 0,7 1 15,5 1-15,-3-2 0,-1-1 16,-2-3-16,0-2 15,-1 3-15,-1-1 0,2 6 16,1 4-16,-4-4 0,-3 0 0,-3-1 16,-3 1-16,-8 2 0,-3 1 15,-1-1-15,-1 1 0,-9-1 16,-8-1-16,-5 3 0,-2-1 16,-9 3-16,-3 0 0,-9-3 15,-3-2-15,-6-3 0,-1-1 0,-4 0 16,-3 1-16,-8 3 0,-7 3 15,-5-6-15,-4-3 0,-6 1 16,-3 3-16,-5 0 0,-5 0 16,0 1-16,0-1 0,-11-4 15,-5-2-15,5 2 0,3 2 16,4 0-16</inkml:trace>
  <inkml:trace contextRef="#ctx0" brushRef="#br0" timeOffset="15418.3184">12321 7384 0,'0'0'0,"0"0"0,0 0 15,17 20-15,-17-20 0,14 19 16,-5-3-16,0 1 0,-1-1 0,2 4 16,0 2-16,1 4 0,0-1 15,0-2-15,1 0 16,2-1-16,0-3 0,5-3 0,4-2 16,1-4-16,2-1 0,11-3 15,6-6-15,2-4 0,4-2 16,5-5-16,4-5 0,7-5 15,-4-2-15,9-9 0,0-6 16,-5 2-16,-3 1 0,0-7 16,-5 1-16,-12 10 0,-9 5 0,2-3 15,-12 9-15,-8 6 0</inkml:trace>
  <inkml:trace contextRef="#ctx0" brushRef="#br0" timeOffset="16086.4192">11177 4557 0,'0'0'0,"0"0"15,0 0-15,9 28 0,-5-15 0,1 2 16,3 4-16,2 2 0,1 1 16,6 6-16,0-1 0,0-1 15,-1-2-15,6 1 0,2-3 16,-2-1-16,0-5 0,-1 0 15,0-3-15,-2-3 0,1-1 16,4-3-16,4-3 0,0-4 16,-1-2-16,8-8 0,7-6 15,0-2-15,1-3 0,11-12 16,2-5-16,1-2 0,-1-1 0,8-6 16,-5 2-16,0 3 0,-8 7 15,-7 5-15,-6 4 0,-7 5 16,-7 3-16,-6 5 0,-5 4 15,-3 6-15,-2 2 0,-5 0 16,-2 0-16,-1 2 0,0-3 0,0 3 16,-3 6-16,1-3 0,0 0 15,-1 0-15,1-1 16,0 0-16,0-1 0,-2 1 0,1 0 16,0 2-16,1-1 0,-1 0 15,1 0-15,1-1 0</inkml:trace>
  <inkml:trace contextRef="#ctx0" brushRef="#br0" timeOffset="21984.4417">2131 9711 0,'0'0'0,"0"0"0,0 0 15,0 0-15,0 0 0,0 0 16,0 0-16,0 0 0,0 0 0,22-8 16,-22 8-16,0 0 0,20-3 15,-20 3-15,0 0 16,29-3-16,-29 3 0,20-3 0,-7 1 16,0 1-16,2 0 0,2 1 15,2 1-15,-1 0 0,1-1 16,3 1-16,3 1 0,5-2 15,1 0-15,1 0 0,2 1 16,-3 0-16,1 3 0,9-1 16,1 0-16,0 1 0,1-1 15,-1-1-15,4 0 0,5 0 0,-3 0 16,6 0-16,5 0 0,-9 1 16,-2-1-16,12 0 0,6 2 15,-3-2-15,-5-4 0,14 2 16,1 0-16,-7 0 0,-8 0 0,33-1 15,-3 0-15,-12-1 16,-8 0-16,4 0 0,6 1 16,-12 1-16,-8 0 0,12-3 15,5 0-15,-9 2 0,-9 2 0,12 1 16,4 3-16,-6-3 0,-4-2 16,9 0-16,7 1 0,-9-1 15,-10 0-15,8 1 0,3 1 16,-8-1-16,-5 0 0,10-1 15,9 0-15,-7-1 0,-8 0 0,11 1 16,7 2-16,-12 0 16,-6-1-16,9-2 0,9-2 15,-13 2-15,-8 0 0,11 3 0,8 2 16,-8-2-16,-4-1 0,7 0 16,6-1-16,-7 1 0,-5 1 15,9-5-15,5-2 0,-8 1 16,-6 2-16,8 1 0,7 0 15,-13 1-15,-8-1 0,12 0 16,7 1-16,-10-1 0,-8-3 0,9 3 16,9 2-16,-10 0 0,-6 2 15,9-3-15,5 0 16,-6-2-16,-5 1 0,8 4 0,5 1 16,-11-4-16,-12-3 0,8-1 15,6-2-15,-7 7 0,-5 4 0,12-1 16,7 0-16,-8-4 15,-8-2-15,9 0 0,5 1 16,-8-1-16,-5 4 0,7-2 16,4 0-16,-12 0 0,-7 1 0,14 0 15,8 0-15,-9 1 0,-5 0 16,8-2-16,4-3 0,-10 1 16,-7 1-16,7 0 0,5 1 15,-7 0-15,-6 0 0,7 1 16,6 2-16,-5-2 0,-3-2 15,5 1-15,5-1 0,-11 3 16,-8 4-16,11-5 0,6-1 16,-6-1-16,-6 1 0,8 1 15,3 0-15,-9-2 0,-8-2 0,9 1 16,5-2-16,-4 4 0,-4 0 16,5 2-16,3 0 0,-9-2 15,-8 0-15,10 0 0,5 1 16,-4 0-16,-2 1 0,5-2 15,5-3-15,-10 2 0,-6-2 0,6 4 16,6 1-16,-5 0 0,-4 1 16,6-6-16,4-3 15,-8 3-15,-5 1 0,7-1 0,5-2 16,-6 5-16,-7 2 0,12-1 16,9-1-16,-14-1 0,-8 0 15,8 1-15,6 1 0,-5-1 16,-5-1-16,9 1 0,5-1 15,-10 1-15,-7 2 0,9-2 16,5-1-16,-7 0 0,-3 0 0,6 1 16,3-1-16,-7-1 0,-4 0 15,7 2-15,5 0 16,-8 0-16,-4 1 0,6-1 0,6 1 16,-7-3-16,-5-2 0,6 2 15,6 1-15,-10-1 0,-6-1 16,7 2-16,6-1 0,-6 4 15,-3-1-15,7-2 0,3-1 16,-10 0-16,-5-1 0,9 4 16,7 1-16,-8-1 0,-5-1 0,6-1 15,4 0-15,-5-1 0,-3 1 16,6 0-16,3 0 0,-9 1 16,-6 0-16,6-1 0,4-1 15,-5-1-15,-3 1 0,4 0 16,3 2-16,-4-2 0,-4-2 15,5-1-15,2 1 0,-8 0 16,-5 2-16,8 1 0,4 0 16,-7 1-16,-5-1 0,6 1 15,5 0-15,-5 1 0,-4 1 0,3-2 16,3-1-16,-8 2 0,-5 3 16,4-5-16,2-3 0,-3 3 15,-3 3-15,4-2 0,1-3 16,-6 4-16,-4 3 0,5-4 15,2-3-15,-6-1 0,-5-2 0,5 5 16,3 1-16,-17 0 16,0-2-16,6-2 0,6 0 15,-6 3-15,-2 2 0,0-2 0,2-2 16,-5 1-16,-1 0 0,3 0 16,1 1-16,-1 0 0,-2-1 0,-2-1 15,-1 0-15,-5 3 16,-1 0-16,1 0 0,3-1 15,-2-2-15,0-1 0,0 2 16,1 1-16,-5 0 0,0 0 0,1 1 16,0 0-16,-1-1 15,-2 0-15,-2 1 0,1 0 16,-3 0-16,0 0 0,-1 0 16,1 0-16,-3 0 0,2 1 0,-4-1 15,-3-1-15,-1 0 0,-4-1 16,1 1-16,1 0 0,1-1 15</inkml:trace>
  <inkml:trace contextRef="#ctx0" brushRef="#br0" timeOffset="28337.2621">15007 8454 0,'0'0'0,"0"0"0,-18 12 16,6-3-16,-1 1 0,-12 6 15,-4 4-15,0-1 0,1 4 0,-11 9 16,-5 4-16,4 0 0,5 0 16,-9 8-16,-1 0 0,8-2 15,5-3-15,1 11 0,6 2 16,7-5-16,5-3 0,6 6 15,7 1-15,6-11 0,3-6 0,13 4 16,9 3-16,-2-7 16,1-4-16,11 2 0,8 1 15,-1-4-15,-2-3 0,36 14 0,3 0 16,-15-16-16,-8-10 0,11-1 16,7-2-16,-8 0 0,-5-1 15,12-2-15,10 0 0,-9-4 16,-5-1-16,11-2 0,9 1 15,-13-2-15,-9 2 0,14-2 16,11 0-16,-15-1 0,-8-2 0,9-5 16,5-3-16,-9 0 0,-9 2 15,15 6-15,11 2 16,-7-2-16,-5-4 0,9-2 0,10-2 16,-12 1-16,-10 1 0,14-2 15,9-1-15,-9 2 0,-7 2 0,17-3 16,12-2-16,-13 0 15,-11 0-15,17-1 0,9-1 16,-15 1-16,-12 2 0,4-6 16,3-4-16,-18 0 0,-9 0 0,2-2 15,3-2-15,-17 2 0,-12 3 16,-3-8-16,-4-5 16,-6 1-16,-4 1 0,-12-3 15,-8-3-15,-4 5 0,-4 2 0,-10-10 16,-6-8-16,-4 4 0,-4 2 0,-17-4 15,-12-3-15,2 4 16,0 2-16,-14-6 0,-11-4 16,1 12-16,2 10 0,-18-2 15,-12-1-15,10-5 0,9-3 0,-19 3 16,-14 4-16,10 7 0,4 6 16,-25-5-16,-17-5 0,16 5 15,13 4-15,-26 2 0,-18 4 16,9 4-16,5 1 0,-23 4 15,-14 2-15,19 6 0,13 3 0,-28 8 16,-19 5-16,27 3 16,20 5-16,-22 4 0,-15 4 15,28-1-15,21-1 0,-3 11 0,0 5 16,23-5-16,17-5 0,11 6 16,8 4-16,24-15 0,17-8 15,12-8-15</inkml:trace>
  <inkml:trace contextRef="#ctx0" brushRef="#br0" timeOffset="36848.6915">19225 8185 0,'0'0'0,"0"0"15,24-2-15,-12 1 0,4 0 0,2 0 16,4 0-16,7 1 0,1-1 16,2 2-16,1 0 0,4 1 15,-3 1-15,-6-2 0,-6 1 16,-3-1-16</inkml:trace>
  <inkml:trace contextRef="#ctx0" brushRef="#br0" timeOffset="37001.3327">19192 8481 0,'0'0'0,"0"0"0,0 0 15,35-5-15,-17 3 0,6-1 16,6 0-16,10 1 0,3-1 0,1 0 15,-8 0-15,-8 2 0</inkml:trace>
  <inkml:trace contextRef="#ctx0" brushRef="#br0" timeOffset="37284.6309">20004 8141 0,'0'0'0,"0"0"0,0 0 16,-3 23-16,3-23 0,-9 31 16,0-7-16,1 3 0,1 2 0,-6 17 15,-3 5-15,1-3 16,-1-2-16,-4 9 0,-4 6 15,4-10-15,5-8 0,-1-5 16,3-10-16,3-13 0,1-5 0,3-2 16,0-1-16,2-3 0</inkml:trace>
  <inkml:trace contextRef="#ctx0" brushRef="#br0" timeOffset="37520.5407">20072 8146 0,'0'0'0,"12"-3"0,4 1 16,2 1-16,0 0 0,10 2 0,7 4 16,-3 3-16,-3 2 0,-5 3 15,-3 3-15,-5 1 0,-7 1 0,-6 1 16,-9 1-16,-5-1 16,-4-1-16,-10-1 0,-4-2 15,-7 1-15,3 0 0,-3-3 16,-3 0-16,4-2 0,3 0 0,6-4 15,2-3-15,7-6 16,3-7-16,3 4 0,2 1 0,2-1 16</inkml:trace>
  <inkml:trace contextRef="#ctx0" brushRef="#br0" timeOffset="37867.9923">20773 8145 0,'0'0'0,"0"0"0,0 0 16,-24 30-16,12-14 0,-4 4 16,-4 6-16,-2 4 0,2-1 0,2 3 15,5-2-15,4-7 0,5-5 16,12-7-16,9-6 0,4-4 16,3-3-16,7-6 0,6-5 15,-2-1-15,0-2 0,8-8 16,2-3-16,-6 1 0,-4 2 0,1-2 15,-7 0-15,-7 7 0,-6 4 16,-5 7-16,-5 2 16,-6 6-16,-2 7 0,-8 5 0,-4 7 15,1-2-15,-2-1 0,-3 9 16,-1 2-16,4-2 0,4-3 16,6 0-16,7 2 0,4-7 15,4-5-15,6-5 0,6-3 16,3-4-16,3-3 0,0 1 15,-7 0-15,-5 1 0</inkml:trace>
  <inkml:trace contextRef="#ctx0" brushRef="#br0" timeOffset="38068.6744">21657 7975 0,'0'0'0,"0"0"0,-22 15 0,6-2 16,-1 1-16,-10 12 0,-4 6 15,4 4-15,1 4 0,1 6 16,5-1-16,5-1 0,7-6 0,14-10 16,9-8-16,9-9 0,8-8 15,12-8-15,9-8 0,-11 3 16,-10 3-16,-7 1 0</inkml:trace>
  <inkml:trace contextRef="#ctx0" brushRef="#br0" timeOffset="38251.9568">22291 7877 0,'0'0'0,"0"0"0,-22 17 15,6-3-15,-3 3 0,-9 12 0,-4 6 16,2 5-16,2 3 0,0 11 16,5 2-16,6 1 0,9-8 0,13-4 15,10-10-15,11-13 16,7-8-16,-9-4 0,-5-2 0,-6-2 15</inkml:trace>
  <inkml:trace contextRef="#ctx0" brushRef="#br0" timeOffset="38584.5028">22918 8113 0,'0'0'0,"0"0"15,-15 15-15,5-4 0,0 3 0,-1 6 16,-1 5-16,-2 5 16,4-1-16,6-2 0,5-1 0,7-1 15,6-4-15,10-7 0,8-8 16,4-2-16,2-2 0,4-3 16,2-4-16,5-8 0,-4-5 15,-7-3-15,-4-2 0,-5-1 16,-7 3-16,-11-4 0,-7-5 15,-8 5-15,-3 5 0,-15 2 16,-11 2-16,1 8 0,-4 4 0,-4 1 16,-2 6-16,6 1 0,4 3 15,9 3-15,8 3 0,7 1 16,6 1-16,13-2 0,10-3 16,-8-3-16,-2-2 0,-2 0 15</inkml:trace>
  <inkml:trace contextRef="#ctx0" brushRef="#br0" timeOffset="38951.5961">23641 8072 0,'0'0'0,"0"0"0,0 0 0,0 0 16,-16 18-16,16-18 0,-26 30 15,12-10-15,0 1 0,0 3 16,2 2-16,-1 5 0,3-3 0,5-5 15,2-3-15,8-3 0,4-4 16,6-5-16,7-7 16,5-3-16,2-3 0,10-8 0,1-5 15,-1 0-15,1 0 0,4-6 16,-2-4-16,-9 1 0,-5 0 16,-4 2-16,-5 7 0,-8 6 15,-5 5-15,-5 1 0,-5 5 16,-4 5-16,-3 3 0,-3 7 15,-5 5-15,0 2 0,2 0 0,-1 8 16,4 2-16,5-2 0,6-2 16,8-1-16,8 0 0,6-5 15,4-4-15,11-9 0,8-5 16,-9-1-16,-7-1 0,-6 0 16</inkml:trace>
  <inkml:trace contextRef="#ctx0" brushRef="#br0" timeOffset="39217.9575">24405 8135 0,'0'0'0,"0"0"0,0 0 0,-22 29 16,11-13-16,-2 3 0,0 4 16,-1-1-16,2-1 0,-1 4 15,2-2-15,2-4 0,3-4 0,1-5 16,2-4-16,3-6 15,0 0-15,4-9 0,1-5 16,0-1-16,2 0 0,3-3 0,2-2 16,0 4-16,-1 2 0,4 1 15,1 6-15,-1 1 0,1 1 16,1 4-16,2 4 0,2 2 16,2 3-16,-4-2 0,-4 0 15,-2-2-15</inkml:trace>
  <inkml:trace contextRef="#ctx0" brushRef="#br0" timeOffset="39621.5071">25418 8104 0,'0'0'0,"0"0"15,0 0-15,0 0 0,0 0 0,0 0 16,-29 8-16,29-8 0,-40 13 16,15 0-16,-5 2 0,0 3 15,1 3-15,-6 11 0,1 0 16,3 6-16,9-3 0,10-4 16,7-3-16,7-7 0,2-5 0,11-5 15,11-6-15,0-4 0,2-4 16,9-7-16,4-4 15,-5 0-15,-4 2 0,-1-6 0,-1-3 16,-5-3-16,-4 0 0,-5-3 16,-7 1-16,-7 6 0,-3 4 0,-7 1 15,-5 4-15,-6 5 16,-2 4-16,-8 4 0,-4 3 16,4 4-16,2-2 0,3 5 15,2 0-15,6 1 0,6 2 0,9 1 16,7-2-16,-2-2 0,0-2 15,-2-3-15</inkml:trace>
  <inkml:trace contextRef="#ctx0" brushRef="#br0" timeOffset="40085.3413">25831 8195 0,'0'0'0,"0"0"0,-10 18 15,2-6-15,0 2 0,1 6 0,-1 4 16,-1 3-16,2-4 0,4-3 16,3-1-16,5-5 0,2-4 15,8-7-15,4-5 0,1 0 16,0-4-16,8-7 0,3-5 16,-3 0-16,-1-2 0,-1-4 15,1-2-15,-1-2 0,-5 3 0,-3 6 16,-4 4-16,-4 4 0,-2 4 15,-6 9-15,-4 5 16,-4 4-16,-2 2 0,-2 7 0,-1 8 16,0 1-16,1 1 0,5 1 15,3 1-15,3 0 0,3-7 0,12-7 16,8-4-16,4-6 16,1-5-16,8-8 0,5-9 15,-4 1-15,-1-2 0,-2-5 16,0-3-16,1-5 0,-5 2 0,-6-6 15,-6-4-15,-4 2 0,-5 2 16,-7 4-16,-6 2 0,-4 7 16,-3 4-16,-7 2 0,-7 3 15,5 5-15,1 3 0,2 2 16,0 2-16,4 0 0,4 0 16,1 1-16,3-2 0,1 0 0</inkml:trace>
  <inkml:trace contextRef="#ctx0" brushRef="#br0" timeOffset="40417.9246">26834 8192 0,'0'0'0,"0"0"16,-14 19-16,3-4 0,-2 1 0,-3 7 15,-3 4-15,4-3 0,3-1 16,-2-2-16,2-3 15,3-5-15,4-3 0,4-5 0,3-8 16,1-1-16,3-3 0,3-4 16,2-6-16,3 0 15,4-1-15,7-9 0,4-3 16,0 1-16,2 3 0,6-1 0,-1 7 16,-5 2-16,-4 2 0,-2 10 15,-3 5-15,-2 2 0,-2 3 16,-6 8-16,-4 7 0,-6 2 15,-4-1-15,-6 7 0,-5 8 16,2-2-16,1-1 0,4 2 0,1-1 16,4-9-16,3-6 0,-1-4 15,1-3-15,-1-2 0</inkml:trace>
  <inkml:trace contextRef="#ctx0" brushRef="#br0" timeOffset="41169.0565">27796 8065 0,'0'0'0,"0"0"16,0 0-16,0 0 0,-14 20 0,14-20 16,-21 36-16,9-15 0,-1 1 15,2 2-15,2 2 16,0 2-16,2-3 0,5-2 15,3-2-15,4-6 0,2-5 0,7-4 16,4-2-16,0-3 0,-1-2 16,7-6-16,1-5 0,-1-1 15,0-1-15,-2-5 0,0-6 16,-2 1-16,-3 1 0,2-1 16,-4 3-16,-2 6 0,-6 5 0,0 1 15,-2 3-15,-1 5 0,-4 1 16,1 8-16,-3 6 15,-1 2-15,1 2 0,0 3 16,0 5-16,1-3 0,0-1 0,4-3 16,2 1-16,3-5 0,1-1 0,6-3 15,7-3-15,-2-2 16,-1-2-16,4-5 0,5-4 16,-2-2-16,-1-1 0,-2-4 15,-3-6-15,-1 0 0,-1-2 0,1-6 16,-3-3-16,-4 4 15,-3 5-15,-4 0 0,-3 3 16,0 3-16,0 3 0,-2 6 0,-2 5 16,0 2-16,0 2 0,0 3 15,2 4-15,3-1 0,0 1 16,9 1-16,7 0 0,-3-3 16,3 0-16,13 0 0,8-3 15,-3-3-15,0 0 0,9-3 16,2-5-16,-5 0 0,-5-1 0,-6-2 15,-5-5-15,-5 3 0,-5 1 16,-7-4-16,-6-4 16,-5 2-16,-4 2 0,-7 0 0,-7 2 15,-4 2-15,-5 4 0,-6 5 16,-5 6-16,4 2 0,2 0 16,-1 9-16,-1 5 0,4 1 15,4 2-15,7 6 0,9 0 16,7-4-16,5-5 0,12 1 0,9-2 15,6-6-15,5-5 0,14-2 16,12-3-16,-3-1 0,-1-2 16,-9 0-16,-12-1 0,-10 0 15</inkml:trace>
  <inkml:trace contextRef="#ctx0" brushRef="#br0" timeOffset="41334.8239">29305 8138 0,'0'0'0,"0"0"16,0 0-16,-11 24 0,11-24 0,-18 26 16,6-8-16,-1 1 0,-1 1 15,2 1-15,1-1 0,-1 2 16,3-4-16,1-6 0,3-6 16,-1 0-16,2-2 0,1-1 15</inkml:trace>
  <inkml:trace contextRef="#ctx0" brushRef="#br0" timeOffset="41486.3055">29228 7850 0,'0'0'16,"0"0"-16,0 0 16,16 15-16,-16-15 0,18 20 0,-7-5 15,2 2-15,1 1 0,2 3 0,-3-3 16,-2-4-16</inkml:trace>
  <inkml:trace contextRef="#ctx0" brushRef="#br0" timeOffset="41918.1858">29910 8076 0,'0'0'0,"0"0"0,0 0 16,0 0-16,-27-4 0,27 4 15,-37 1-15,11 3 0,-2 3 0,-6 1 16,-4 4-16,-7 7 15,2 2-15,-4 5 0,2 0 0,10-4 16,8-1-16,7 1 0,11-4 16,9-3-16,8-4 0,8-8 15,11-5-15,0-4 0,3 0 0,7-6 16,3-3-16,-5-2 16,-3-1-16,-2-3 0,-1 0 15,-6 1-15,-3 1 0,-5 1 16,-5 6-16,-4 8 0,-2 4 15,-6 6-15,-7 4 0,-1 3 0,-2 3 16,-6 9-16,-3 8 16,-4 7-16,0 2 0,3 5 0,2 1 15,4-5-15,3-4 0,0 2 16,2-5-16,0-8 0,1-5 16,1-5-16,0-3 0,1-5 0,-1-2 15,-5-6-15,-3-4 16,0-2-16,2-1 0,-4-6 15,-2-3-15,0-4 0,1-3 0,4-9 16,3-8-16,8 4 0,7 4 0,1 7 16,-1 4-16,-1 5 15</inkml:trace>
  <inkml:trace contextRef="#ctx0" brushRef="#br0" timeOffset="42318.2519">30211 7809 0,'0'0'0,"0"0"16,-12 22-16,1-6 0,-3 5 15,-4 6-15,-7 5 0,-4 9 16,1-1-16,-3 9 0,3-3 16,-3 0-16,4-7 0,7-7 15,5-7-15,4-5 0,3-6 0,3-1 16,0-5-16,2-2 15,0-4-15,6-6 0,5-5 16,0-2-16,2-3 0,5-5 0,2-4 16,3 0-16,1 1 0,1 0 15,1 1-15,-1 3 0,-1 2 16,6 3-16,0 6 0,-2 3 16,-4 0-16,-4 3 0,0 2 15,-6 5-15,-2 3 0,-3 4 16,0 4-16,-4 3 0,-1 4 0,-3-1 15,-3 2-15,-1-1 16,-2-2-16,0 0 0,0-2 16,1-3-16,1-4 0,2-3 0,2-2 15,3-5-15,3-2 0,0 0 16,-2-1-16,0 1 0</inkml:trace>
  <inkml:trace contextRef="#ctx0" brushRef="#br0" timeOffset="42518.0359">30648 7920 0,'0'0'0,"-7"9"15,-4 5-15,-4 3 0,-1 2 0,-7 15 16,-3 7-16,1 5 16,4-3-16,3 3 0,8-6 15,7-7-15,6-6 0,12-5 16,8-7-16,3-2 0,3-5 0,4-4 15,4-4-15,-4-4 16,-4-1-16,-2 2 0,-7-1 0,-5 2 16</inkml:trace>
  <inkml:trace contextRef="#ctx0" brushRef="#br0" timeOffset="42701.5781">30318 8110 0,'0'0'0,"0"0"15,0 0-15,23-5 0,-23 5 0,38-6 16,-7 2-16,3 0 0,3 1 16,15 0-16,3 0 0,-2 2 15,-3-1-15,13 4 0,9 1 16,-13-2-16,-8-1 0,-12 0 16,-8 0-16,-7 0 0</inkml:trace>
  <inkml:trace contextRef="#ctx0" brushRef="#br0" timeOffset="43702.2095">20840 8909 0,'0'0'0,"0"0"16,-16-6-16,9 2 0,-1 2 0,0-2 15,2 2-15,0 0 0,2 0 16,4 2-16,0 0 0,3 3 16,1-1-16,5 0 0,3 2 15,4-2-15,3-1 0,5 2 16,6 2-16,13-1 0,3-3 0,17 0 15,4-1-15,3-1 0,3-3 16,20-1-16,3 0 0,13-1 16,-3 0-16,17 0 0,2 2 15,41-4-15,-19-1 0,1 4 16,-1 1-16,-2 2 0,-3 1 0,9-2 16,6-2-16,-9 3 0,-2-1 15,12-1-15,8 0 0,-4 0 16,-3 2-16,11 0 15,7 0-15,-3-1 0,-2 2 0,9 0 16,7 2-16,-5 2 0,-4 1 16,12 1-16,7 1 0,-2-3 15,-6 0-15,4 1 0,3 1 16,-7 2-16,-2 1 0,7-2 16,3-3-16,-12 1 0,-11 0 0,-1-1 15,-2 1-15,-10-2 0,-8-2 16,-6-2-16,-5-1 0,-12 1 15,-10 1-15,-4-3 0,-5 0 16,-12 0-16,-7-1 0,-7 1 16,-5 1-16,-9 1 0,-3 5 15,-10-2-15,-5 0 0,-8-2 16,-5-1-16,-11 0 0,-7 1 16,-6 0-16,-5 1 0,-4 0 15,-5-1-15,-3 1 0,2 3 0,-2-3 16,0 4-16,-2-5 0,0 0 15,-2-1-15,2 2 0,2 0 16,-2 2-16,2-2 0,0 0 16,2 1-16,0-1 0,-2 0 15,0 0-15,-2-1 0,-4-2 0,-7 2 16,-4 1-16,6 0 16,2 0-16,1 0 0</inkml:trace>
  <inkml:trace contextRef="#ctx0" brushRef="#br0" timeOffset="50552.4568">19542 9204 0,'0'0'0,"0"0"15,0 0-15,0 0 0,0 0 0,0 0 16,0 0-16,0 0 15,18 20-15,-18-20 0,0 27 16,0-27-16,-6 35 0,0-13 16,-4 3-16,-1-1 0,-1-1 0,-4 5 15,2-1-15,1-2 0,-1-5 16,4-3-16,3-2 0,0-6 16,2-2-16,1-5 0,4-2 15,-1-8-15,3-1 0,5-3 16,3-5-16,2-2 0,2-1 0,4-2 15,3-1-15,4-2 16,0 3-16,0 2 0,0 4 16,-3 2-16,-3 2 0,-1 6 15,-1 4-15,-2 5 0,-3 2 0,-3 5 16,-2 3-16,-1 4 0,-3 1 16,-3 4-16,-3 1 0,0 0 15,-2-3-15,0-1 0,-3-1 16,0-2-16,1-3 0,-3-2 15,0-3-15,2-2 0,1-3 16,2-2-16,2-3 0,1-4 0,4-3 16,3-4-16,5-3 15,3-2-15,3-1 0,9-7 0,5 0 16,-2 3-16,1 0 0,2 4 16,1 4-16,2 1 0,-2 3 15,-5 8-15,-4 4 0,-6 2 0,-3 3 16,-7 6-16,-5 6 15,-3 0-15,-2 2 0,-5 5 16,-3 3-16,3 0 0,0 0 0,1 3 16,3-2-16,0-6 0,1-5 15,1-4-15</inkml:trace>
  <inkml:trace contextRef="#ctx0" brushRef="#br0" timeOffset="50934.8804">20616 9263 0,'0'0'0,"0"0"16,0 0-16,0 0 0,-11-16 0,11 16 15,-26-4-15,26 4 0,-40 4 16,13 2-16,-5 2 0,0 3 16,0 2-16,-11 10 0,-1 7 15,-3 7-15,6-4 0,3 5 16,8-3-16,9-6 0,7-4 15,8-6-15,9-4 0,9-5 16,7-3-16,10-10 0,6-6 16,0-3-16,0-2 0,0-3 0,0-4 15,0 1-15,1-3 0,0-6 16,-4-3-16,-7 7 0,-4 7 16,-5 2-16,-4 5 0,-4 2 15,-5 4-15,-1 7 0,0 4 16,-3 2-16,-2 2 0,-1 6 15,-2 6-15,1 2 0,-1 3 0,0 7 16,2 1-16,1-5 0,2-2 16,5-5-16,5-3 15,4-6-15,4-5 0,-4-2 0,-3-1 16,-2-3-16</inkml:trace>
  <inkml:trace contextRef="#ctx0" brushRef="#br0" timeOffset="51135.3188">21002 9109 0,'0'0'0,"0"0"0,0 0 16,-11 33-16,2-17 0,-2 7 0,-2 7 16,-6 11-16,0 3 0,-6 10 15,0 0-15,4-9 0,3-5 16,3 1-16,5-5 0,2-8 15,2-5-15,2-6 0</inkml:trace>
  <inkml:trace contextRef="#ctx0" brushRef="#br0" timeOffset="51368.6641">21291 9218 0,'0'0'0,"0"0"0,0 0 0,0 0 16,0 0-16,-29 6 0,29-6 15,-45 12-15,21-3 0,-7 2 16,-5 2-16,-7 8 0,3-1 0,0 1 16,1 0-16,1 3 0,6-4 15,9-1-15,6-1 16,8-2-16,7-1 0,8 0 0,6-1 16,4-1-16,4-1 0,5 0 15,5 0-15,0-2 0,-1-1 0,-2 0 16,-5-3-16,-5-1 0</inkml:trace>
  <inkml:trace contextRef="#ctx0" brushRef="#br0" timeOffset="51702.1353">21231 9457 0,'0'0'0,"0"0"0,0 0 0,30 3 16,-30-3-16,33 2 0,-12-1 15,2-1-15,2-1 0,11-1 16,1-1-16,0-3 0,-1-2 0,5-4 16,-4-2-16,-6 1 15,-5-1-15,-9 0 0,-5-1 0,-5 2 16,-5 1-16,-9 0 0,-5 1 16,-6 4-16,-6 2 0,-6 5 15,-6 2-15,3 3 0,1 4 0,-4 7 16,2 7-16,5-1 15,4 1-15,9 3 0,7 1 16,9-2-16,6-1 0,8-2 0,7-1 16,9-6-16,6-4 0,14-2 15,10-2-15,9-7 0,-1-5 16,-17 2-16,-12 1 0,-11 0 16</inkml:trace>
  <inkml:trace contextRef="#ctx0" brushRef="#br0" timeOffset="52018.8638">22490 9268 0,'0'0'0,"0"0"15,0 0-15,-26 11 0,26-11 0,-36 19 16,12-2-16,0 3 0,-1 1 16,-3 9-16,4 2 0,5-3 15,6-2-15,7 1 0,11-4 16,6-4-16,5-6 0,12-7 15,9-6-15,0-4 0,-2-2 16,10-8-16,3-4 0,-9-1 0,-3-3 16,-1-6-16,-3-2 0,-11 2 15,-7 0-15,-11 3 0,-6 2 16,-5 1-16,-2 3 0,-9 5 16,-9 3-16,3 7 0,-3 4 15,-1 4-15,1 2 0,2 1 16,4-2-16,8 5 0,6 5 15,6-4-15,4 0 0,-1-4 16,1-1-16,-1-3 0</inkml:trace>
  <inkml:trace contextRef="#ctx0" brushRef="#br0" timeOffset="52368.4449">23119 9188 0,'0'0'0,"0"0"0,0 0 16,-29 23-16,16-10 0,-5 5 16,-3 6-16,-6 8 0,-2 2 0,0 5 15,5-2-15,6-5 0,5-5 16,8-5-16,6-5 0,6-5 16,7-2-16,7-8 0,5-3 15,4-5-15,2-2 0,10-4 16,3-3-16,-4-2 0,-5-2 0,2-6 15,-2-5-15,4-4 16,-5 1-16,-5 5 0,-6 5 16,-6 5-16,-6 3 0,-7 7 0,-4 5 15,-4 3-15,-5 3 0,-6 4 16,-6 8-16,1 3 0,2 2 0,-1 6 16,0 4-16,3-1 15,2-2-15,5 0 0,6 0 16,5-5-16,5-2 0,-3-6 15,0-2-15,-2-3 0</inkml:trace>
  <inkml:trace contextRef="#ctx0" brushRef="#br0" timeOffset="52670.3266">23676 9250 0,'0'0'0,"0"0"0,0 0 15,-16 28-15,7-14 0,-3 4 16,-2 5-16,-4 5 0,1-1 0,3-1 16,2-2-16,1 1 0,3-5 15,6-9-15,3-5 0,1-6 16,1-6-16,3 0 0,4-2 16,0-4-16,0-5 0,3-7 15,0-3-15,2 2 0,0 1 16,3 5-16,1 1 0,-2 4 15,-1 3-15,1 1 0,3 5 16,1 0-16,1 3 0,5 4 16,2 3-16,1 0 0,0 1 0,-6-1 15,-4-2-15,-4 0 0</inkml:trace>
  <inkml:trace contextRef="#ctx0" brushRef="#br0" timeOffset="52968.7956">24646 9114 0,'0'0'16,"0"0"-16,0 0 0,-23-3 0,23 3 15,-36 7-15,10 0 0,-2 0 16,-2 0-16,-5 7 0,3 1 16,4 3-16,4 2 0,3 2 15,7-3-15,7-1 0,7-1 0,10-2 16,8-1-16,1-3 15,0 0-15,1-1 0,-1-1 16,-2 0-16,-2-1 0,-6 1 16,-6 0-16,-5-1 0,-4 2 0,-6 0 15,-4 1-15,-4-2 0,-2-1 16,-2-2-16,-3-1 0,4-2 16,2-2-16,5-1 0,1 2 15,4-2-15</inkml:trace>
  <inkml:trace contextRef="#ctx0" brushRef="#br0" timeOffset="53335.7777">24962 8982 0,'0'0'0,"0"0"15,-7 20-15,1-4 0,-2 5 0,-9 12 16,-4 7-16,1-2 15,0-1-15,-2 9 0,2-1 16,-1-3-16,2-8 0,3-6 16,0-5-16,4-6 0,3-2 0,4-7 15,0-4-15,5-4 0,0-4 16,7-8-16,4-6 0,2-1 16,3-1-16,8-5 0,7-1 15,1 2-15,0 1 0,10-1 16,1 6-16,-4 3 0,-2 1 15,2 6-15,-1 6 0,-11 4 0,-2 3 16,-4 5-16,-6 5 16,-6 1-16,-4 1 0,-6 5 15,-4 4-15,-5 0 0,-3 1 0,-3 0 16,-2 2-16,4-5 0,3-5 16,2-5-16,3-1 0,0-5 15</inkml:trace>
  <inkml:trace contextRef="#ctx0" brushRef="#br0" timeOffset="53718.2451">25768 9182 0,'0'0'0,"0"0"16,0 0-16,0 0 0,-26-1 15,26 1-15,-40 4 0,12 1 16,-4 2-16,-4 4 0,-4 4 15,-7 5-15,3 2 0,-7 9 16,5 2-16,8-5 0,8-5 0,9 1 16,13-6-16,5-1 15,8-2-15,12-8 0,11-7 0,2-5 16,2-3-16,4-4 0,4-3 16,-5 1-16,-3-1 0,4-5 15,0-2-15,-7 0 0,-4 0 16,-7-1-16,-3 3 0,-6 3 15,-4 4-15,-4 4 0,-3 4 16,-2 3-16,-3 4 0,-4 5 16,-5 5-16,4-1 0,0 3 0,1 5 15,2 2-15,2 1 0,1 2 16,4-3-16,2 1 0,4-6 16,4-2-16,-1-3 0,-2-1 15,0-3-15</inkml:trace>
  <inkml:trace contextRef="#ctx0" brushRef="#br0" timeOffset="54035.0686">26020 9153 0,'0'0'0,"0"0"0,0 0 0,-22 30 15,11-13-15,-2 4 0,-1 3 16,-5 7-16,1 1 0,2-4 15,0-3-15,2 2 0,4-3 0,1-7 16,2-4-16,0-6 0,1-4 16,4-5-16,2-3 15,1-3-15,3-3 0,1-4 16,2-4-16,0-3 0,2-1 0,4-7 16,2 1-16,-1 3 0,0 6 15,2 3-15,0 3 0,0 3 16,-1 4-16,0 3 0,-2 4 15,-1 3-15,-1 0 0,0 5 16,0 4-16,0 1 0,1 2 0,-3-4 16,-1-1-16,-2-2 0</inkml:trace>
  <inkml:trace contextRef="#ctx0" brushRef="#br0" timeOffset="54372.3454">26121 9318 0,'0'0'16,"0"0"-16,0 0 0,0 0 0,0 0 16,27 10-16,-27-10 0,30 4 15,-11-1-15,3-3 0,2-2 16,0 1-16,0-2 0,8-2 16,2 0-16,-6-1 0,-1 0 15,-5-2-15,-4-1 0,-3 0 16,-5 1-16,-7-2 0,-5-1 15,-4-1-15,-4 0 0,-3 1 16,-3 1-16,-3 3 0,-1 1 0,-6 2 16,-3 6-16,2 1 15,3 4-15,0 6 0,1 5 0,3 1 16,3 2-16,7 2 0,6 3 16,5 1-16,5-1 0,10 2 15,10-3-15,3-5 0,4-4 16,10-5-16,8-5 0,-11-2 0,-9 0 15,-7-1-15</inkml:trace>
  <inkml:trace contextRef="#ctx0" brushRef="#br0" timeOffset="54718.8771">27046 9175 0,'0'0'0,"0"0"16,0 0-16,-25 6 0,25-6 0,-37 16 15,13-2-15,-2 1 16,1 1-16,-4 8 0,4 3 16,5-1-16,5-2 0,7 1 15,10-4-15,7-3 0,6-4 0,11-6 16,8-5-16,0-4 0,0-4 0,7-5 16,0-6-16,-7 2 15,-4 0-15,-7-5 0,-5-3 16,-6-1-16,-5 0 0,-8-1 15,-6-3-15,-7 4 0,-3 4 0,-6 4 16,-5 3-16,-4 2 0,-4 2 16,1 8-16,2 4 15,7 2-15,4 1 0,4 4 0,7 3 16,9 1-16,5 0 0,18 0 16,15 1-16,-9-4 0,-6-3 0,-4-2 15</inkml:trace>
  <inkml:trace contextRef="#ctx0" brushRef="#br0" timeOffset="54951.8248">27700 8992 0,'0'0'0,"0"0"16,0 0-16,-23 9 0,23-9 0,-28 20 16,8-3-16,-1 2 15,-1 4-15,-9 12 0,0 7 16,-2 11-16,4-2 0,3 3 15,5-4-15,4-5 0,5-6 0,2 1 16,4-7-16,0-11 16,1-6-16,-2-4 0,0-1 0,-4-2 15,-3-2-15,-4-5 0,-1-3 16,5 1-16,3-1 0,3 1 16</inkml:trace>
  <inkml:trace contextRef="#ctx0" brushRef="#br0" timeOffset="55086.0998">27373 9216 0,'0'0'0,"11"-3"0,6 0 16,2-1-16,3 2 0,13-2 15,4 3-15,4 1 0,3 1 0,10 1 16,0 2-16,-3-2 0,-12 1 16,-9-1-16</inkml:trace>
  <inkml:trace contextRef="#ctx0" brushRef="#br0" timeOffset="55335.7078">28419 9102 0,'0'0'0,"0"0"0,0 0 15,0 0-15,-30 9 0,30-9 16,-41 18-16,15-5 0,0 2 15,-5 5-15,-3 2 0,-7 8 0,2 3 16,-4 5-16,4 0 16,10-5-16,8-4 0,9 3 15,10-4-15,7-10 0,7-6 0,14-6 16,10-3-16,4-7 0,2-2 16,-9 1-16,-8 1 0,-5 1 15</inkml:trace>
  <inkml:trace contextRef="#ctx0" brushRef="#br0" timeOffset="55635.419">28467 9311 0,'0'0'0,"0"0"0,-17 14 16,7-3-16,-1 2 0,1 3 16,0 2-16,2 4 0,2-2 0,7-2 15,6-3-15,4-2 16,4-4-16,9-5 0,8-6 15,7-4-15,-3-1 0,1-4 16,-1-1-16,-5-1 0,-5-1 0,-1-5 16,-7-3-16,-8 3 15,-5 0-15,-11 0 0,-6 0 0,-4 2 16,-3 2-16,-10 3 0,-6 4 16,0 4-16,0 4 0,1 3 15,1 2-15,7 3 0,5 1 0,6 1 16,7 1-16,9-1 0,8-1 15,-3-1-15,0-2 16,-2-1-16</inkml:trace>
  <inkml:trace contextRef="#ctx0" brushRef="#br0" timeOffset="55938.0182">29024 9306 0,'0'0'0,"-6"6"0,-4 4 15,-2 1-15,-1 3 0,-7 6 16,-2 3-16,3-3 0,2-1 0,0 0 16,4-3-16,3-4 0,2-2 15,5-8-15,4-7 0,4-3 16,4-1-16,3-3 0,4-3 16,2-6-16,0-2 0,5-1 15,6-1-15,-1 0 0,1 2 16,3 1-16,-2 7 0,-4 4 15,-3 3-15,-3 8 0,-3 4 16,-5 4-16,-4 5 0,-8 4 0,-5 6 16,-2 2-16,-4 2 0,-3 6 15,2 1-15,2-4 0,3-2 16,1-7-16,2-5 0,0-3 16</inkml:trace>
  <inkml:trace contextRef="#ctx0" brushRef="#br0" timeOffset="56187.7732">29629 9011 0,'0'0'0,"0"0"0,0 0 16,0 0-16,-21 24 0,5-7 15,-5 6-15,-3 3 0,-2 4 16,-7 12-16,2 3 0,4-2 0,5-3 15,2 3-15,4 1 16,7-9-16,6-8 0,9-8 0,7-4 16,4-7-16,1-3 0,3-5 15,3-4-15,-5 1 16,-1-2-16,0 2 0,-4 0 0,-3 0 16</inkml:trace>
  <inkml:trace contextRef="#ctx0" brushRef="#br0" timeOffset="56337.8117">29300 9229 0,'0'0'0,"0"0"0,0 0 16,30-4-16,-30 4 0,36-2 0,-10 1 16,0 0-16,2-2 0,3 2 15,-6-1-15,-3 1 0</inkml:trace>
  <inkml:trace contextRef="#ctx0" brushRef="#br0" timeOffset="56639.1229">29804 9227 0,'0'0'0,"0"0"0,0 0 15,-12 28-15,5-16 0,-3 4 16,-3 5-16,-3 6 0,-1 1 15,3-5-15,0-2 0,3-6 16,3-2-16,0-2 0,3-4 16,4-5-16,1-2 0,6-6 15,0-6-15,1 0 0,0-3 0,2-3 16,3-3-16,-1 1 0,1-1 16,3-2-16,3 0 0,-4 5 15,-2 3-15,2 4 0,0 3 16,1 1-16,1 2 0,1 4 15,2 4-15,-1 1 0,-3 1 0,-2 0 16,-3-2-16,-1 0 0</inkml:trace>
  <inkml:trace contextRef="#ctx0" brushRef="#br0" timeOffset="56835.3152">30132 9257 0,'0'0'0,"0"0"16,0 0-16,-19 25 0,7-12 0,-3 6 16,-2 4-16,-3 5 15,2-1-15,3-3 0,1-1 0,3-2 16,4-3-16,0-7 0,3-10 16,1-1-16,1 0 0,0 1 15</inkml:trace>
  <inkml:trace contextRef="#ctx0" brushRef="#br0" timeOffset="56988.718">30110 8939 0,'0'0'0,"0"0"16,0 0-16,0 0 0,0 0 15,0 0-15,28 5 0,-28-5 16,28 6-16,-28-6 0,23 6 0,-23-6 15</inkml:trace>
  <inkml:trace contextRef="#ctx0" brushRef="#br0" timeOffset="57402.3495">30519 9021 0,'0'0'0,"0"0"0,0 0 16,-14 29-16,5-15 0,-3 7 15,-2 6-15,-8 8 0,-2 0 0,-4 11 16,2 0-16,3-7 0,6-8 16,-1 3-16,3-4 15,2-5-15,1-7 0,5-6 0,3-4 16,2-5-16,2-3 0,1-3 16,4-8-16,1-2 0,3-2 15,6-3-15,3-4 0,2-1 16,1 2-16,4 1 0,5 0 15,-1 3-15,0 2 0,1 1 16,-1 2-16,-2 4 0,-3 4 0,-2 5 16,-1 5-16,-6 3 0,-4 3 15,-7 1-15,-6 4 0,-3-1 16,-3 1-16,-4 1 0,-3-1 16,-3 0-16,-2-1 0,-6 1 15,-4-2-15,3-2 0,0-4 16,-6 2-16,0-1 0,6-6 15,5-4-15,6-3 0,4-3 16,6 6-16,6 7 0,0-3 0,0 0 16,0-1-16</inkml:trace>
  <inkml:trace contextRef="#ctx0" brushRef="#br0" timeOffset="57752.2497">30946 9212 0,'0'0'15,"0"0"-15,0 0 0,-11 21 16,11-21-16,-19 25 0,3-7 0,0 0 16,1 1-16,-2 6 0,3-2 15,2-3-15,2-2 0,4-3 16,5-3-16,4-2 0,2-3 16,7-6-16,6-3 0,1-2 15,-1-2-15,3-4 0,2-3 16,5-4-16,-2-1 0,0-4 15,-2 0-15,-3 2 0,-2 1 0,-4 3 16,0 4-16,-6 1 16,-1 3-16,-2 4 0,-2 3 15,-2 4-15,-2 4 0,-3 2 0,-3 4 16,1 1-16,-1 2 0,-1 8 16,-1 2-16,0-1 0,2-4 0,1-1 15,2-1-15,2-1 16,1-3-16,3-6 0,3-7 15,-2 0-15,1 0 0,-2-1 16</inkml:trace>
  <inkml:trace contextRef="#ctx0" brushRef="#br0" timeOffset="57987.7914">31454 9069 0,'0'0'0,"0"0"15,0 0-15,-12 23 0,12-23 0,-20 32 16,1-12-16,-2 4 0,-1 3 16,-6 10-16,0 2 0,5-3 15,4-2-15,1 2 0,3-5 16,7-4-16,3-6 0,7-5 16,5-6-16,1-2 0,2-4 15,2-1-15,3-1 0,0-5 16,-3-2-16,-2 2 0,-2 0 15,-1 0-15</inkml:trace>
  <inkml:trace contextRef="#ctx0" brushRef="#br0" timeOffset="58151.9111">31139 9302 0,'0'0'0,"0"0"15,0 0-15,29-6 0,-29 6 0,36-3 16,-12 2-16,2 0 15,0 0-15,8 1 0,0 0 16,-2 0-16,-3-1 0,1 0 0,-6-1 16,-4 1-16</inkml:trace>
  <inkml:trace contextRef="#ctx0" brushRef="#br0" timeOffset="58468.4593">31540 9272 0,'0'0'0,"0"0"0,0 0 16,0 0-16,-5 23 0,5-23 15,-16 28-15,5-11 0,-1 1 0,0 1 16,0 2-16,1-1 0,1 0 16,-1 4-16,1-4 0,1-2 15,2-4-15,1-3 0,2-4 16,1-5-16,3-2 0,0-8 16,0 0-16,0 1 0,0 1 0,0 1 15</inkml:trace>
  <inkml:trace contextRef="#ctx0" brushRef="#br0" timeOffset="58607.6472">31565 9133 0,'0'0'0,"0"0"16,0 0-16,0 0 0,22 11 0,-22-11 15,15 16-15,-15-16 0,14 21 16,-7-13-16,-1-1 0,-2 1 0</inkml:trace>
  <inkml:trace contextRef="#ctx0" brushRef="#br0" timeOffset="58919.2388">31562 9431 0,'0'0'0,"0"0"0,0 0 15,-6 18-15,6-18 0,-9 22 16,6-11-16,2 0 0,1 0 15,2-1-15,3-2 0,2-2 16,2-2-16,4-3 0,5-2 16,-2-1-16,1-2 0,2-4 15,0-1-15,-3 0 0,-4-2 0,-2-3 16,-4 0-16,-1-2 0,-3 2 16,-4-1-16,-4 0 0,-2 2 15,0 0-15,-4 2 0,-3 1 16,0 3-16,-1 0 0,1 3 15,-2 1-15,1 2 0,-1 4 16,-3 0-16,3 2 0,5 0 0,2 0 16,1-1-16,1-1 0,3 0 15</inkml:trace>
  <inkml:trace contextRef="#ctx0" brushRef="#br0" timeOffset="59551.9817">31803 9405 0,'0'0'0,"0"0"0,0 0 16,-10 17-16,10-17 0,-12 20 0,3-7 16,-1 1-16,-1 1 0,1 0 15,1 0-15,1-1 0,1-4 0,-2 3 16,1-2-16,3-2 15,0-1-15,5-4 0,4-2 16,-1-1-16,0-2 0,0-3 16,2-2-16,-1-1 0,1 0 0,0-3 15,2 0-15,-1-1 0,0 1 16,5-3-16,2-1 0,-1 3 16,-1 2-16,0 3 0,-1 3 15,-1 2-15,0 1 0,-2 3 16,-2 4-16,0 0 0,-1 2 15,-2 3-15,-1 1 0,0 2 16,-1 0-16,-1 2 0,-1 3 16,-1-1-16,-2 0 0,0 1 0,0 2 15,1-2-15,1-5 0,-1-1 16</inkml:trace>
  <inkml:trace contextRef="#ctx0" brushRef="#br0" timeOffset="67568.7388">2128 10585 0,'0'0'0,"0"0"0,0 0 15,0 0-15,0 0 0,0 0 0,0 0 16,0 0-16,0 0 0,23 14 16,-23-14-16,21 5 0,-21-5 0,26 6 15,-8-3-15,1 1 16,0 1-16,5-1 0,3 1 15,4-1-15,2 0 0,17 0 16,3 0-16,8 1 0,-1-3 0,18 2 16,4 1-16,-6-1 0,-3-1 15,18 2-15,7 0 16,0-2-16,-8-1 0,51 0 16,-2-1-16,-19 1 0,-15-1 0,9 1 15,10 1-15,-12-2 0,-7-1 16,15 0-16,12 2 0,-15-1 15,-10 0-15,20 0 0,12 1 16,-16 2-16,-8 0 0,18-1 16,13-1-16,-17-4 0,-10-1 0,18 5 15,12 3-15,-18 1 0,-11 1 16,18-2-16,15-3 16,-14 1-16,-13-2 0,20-2 0,13-4 15,-21 4-15,-16 1 0,24-1 16,16-3-16,-20 0 0,-13-1 0,17 2 15,14-1-15,-20 0 16,-14 0-16,18-3 0,13 0 16,-18 4-16,-13 2 0,14-6 15,11-3-15,-21 1 0,-14 1 0,12 3 16,10-2-16,-18 3 0,-13-1 16,9 0-16,7-1 0,-15 4 15,-10 0-15,10 0 0,5 0 16,-17 3-16,-11 1 0,6-6 15,4-3-15,-15-1 0,-13-1 0,1 6 16,1 5-16,-14-2 0,-8-2 16,-8-3-16,-5-4 15,-14 1-15,-8-1 0,-3 4 16,-4 1-16,-1 1 0</inkml:trace>
  <inkml:trace contextRef="#ctx0" brushRef="#br0" timeOffset="72452.5971">2554 9654 0,'0'0'16,"0"0"-16,-22 2 0,22-2 0,-24 2 15,7 2-15,-7 2 16,1-2-16,1 0 0,-13 5 16,-6 1-16,3 2 0,3 2 0,-12 4 15,-4 0-15,7 1 0,5 1 16,-8 9-16,1 3 16,7-3-16,5-1 0,-4 12 0,6 3 15,7-5-15,5-8 0,3 8 16,5 3-16,4-4 0,1-1 0,7 4 15,7 6-15,1-9 0,0-3 16,14 2-16,10-3 16,-4-7-16,-3-2 0,19 5 0,7 0 15,-6-5-15,-1-5 0,10 1 16,8 2-16,-3-5 0,-1-3 0,40 8 16,-2 1-16,-11-7 15,-7-6-15,7-3 0,4-2 16,-10 1-16,-7 3 0,11-4 15,5 0-15,-8-1 0,-10 2 0,12-2 16,6-1-16,-10 0 0,-8 1 16,9-3-16,6 0 15,-9 2-15,-10 0 0,20 2 16,11 0-16,-14 2 0,-14-1 0,9-2 16,3-3-16,-5 1 0,-3 0 15,6-1-15,6 1 0,-3 0 16,-5 3-16,10-4 0,5 1 15,-13-3-15,-6 0 0,12 1 16,4 1-16,-10 3 0,-6 2 0,11 1 16,7 1-16,-8-4 0,-7-1 15,9-4-15,3-3 0,-8 4 16,-8 0-16,9 0 0,5 1 16,-6 0-16,-1-1 0,4 1 15,6 1-15,-8-2 0,-3-2 16,5 1-16,3 1 0,-8-1 15,-6 0-15,7-1 0,5 2 16,-9-1-16,-4 0 0,7-2 16,6-3-16,-7 3 0,-4 2 0,2 0 15,-1 2-15,-4-1 0,-2-1 16,4-1-16,3 1 0,-4 1 16,-5 1-16,7-2 0,3-3 15,-6 1-15,-4-1 0,5 1 16,3 1-16,-7-2 0,-4-1 0,5-2 15,6-1-15,-9 2 16,-4 0-16,3 4 0,5 0 16,-3-5-16,-2-5 0,7 0 0,4 0 15,-7 3-15,-5 2 0,6 1 16,6-1-16,-4 0 0,-4-1 16,4-4-16,3-3 0,-4 3 15,-1 2-15,4 0 0,5 1 16,-7 0-16,-2 0 0,6-4 15,5-2-15,-9 4 0,-6 2 0,7 2 16,7 1-16,-10-2 0,-5-1 16,2-1-16,1 1 15,-4 0-15,-3-1 0,0 1 0,1-1 16,-11 2-16,-8-1 0,2-3 16,2-3-16,-9 2 0,-3 3 0,-2-9 15,-1-4-15,-4 1 16,-4 4-16,-7-4 0,-7-2 15,0 1-15,-1 1 0,-5-3 16,-3-3-16,-7 2 0,-6 2 0,-4 6 16,-6-4-16,1 2 0,-2-1 15,-8-6-15,-5-4 16,-2 3-16,1 3 0,-15-2 0,-9-3 16,-1 2-16,-1 3 0,-39-14 15,1 3-15,10 2 0,7 1 0,-10 4 16,-6 3-16,7 4 0,5 3 15,-17 1-15,-12 3 16,11 0-16,9 2 0,-8-2 0,-4-1 16,5 5-16,5 5 0,-16 4 15,-10 2-15,9-2 0,7 0 16,-11-1-16,-8 1 0,8-2 16,4 2-16,-15 0 0,-9 2 15,11 0-15,7-1 0,-14 3 16,-7 4-16,10-5 0,11 0 0,-8-4 15,-5-5-15,11 12 16,9 6-16,-13-2 0,-8-3 16,13-4-16,11-2 0,-13 2 0,-12 2 15,15-1-15,8 0 0,-8-2 16,-5-1-16,10 0 0,8 0 16,-11-1-16,-5-1 0,11 3 15,8 3-15,-12-2 0,-8 0 16,14-5-16,8-2 0,-6 3 15,-8 0-15,10 0 0,8 1 0,-9 1 16,-5 0-16,12-2 16,8 1-16,-14-4 0,-7 0 15,10-2-15,8 0 0,-4 5 0,-1 4 16,10-1-16,7-1 0,-9-3 16,-10-3-16,12 2 0,7 1 0,-6 4 15,-2 1-15,7 0 16,6 0-16,-6 0 0,-2-1 15,9 2-15,4 2 0,-5 4 16,-4 5-16,2 0 0,7 1 0,-4 0 16,-1 0-16,8 2 0,7 1 15,-7 6-15,-3 5 0,13-3 16,11-2-16,16-6 0,11-6 16,6-4-16</inkml:trace>
  <inkml:trace contextRef="#ctx0" brushRef="#br0" timeOffset="88136.3619">1957 10675 0,'0'0'0,"0"0"0,0 0 16,0 0-16,0 0 0,0 0 15,26-8-15,-26 8 0,0 0 0,28-3 16,-28 3-16,26-2 15,-14 1-15,5 0 0,4-1 16,-1 1-16,2-1 0,3 1 0,4-1 16,7 0-16,-1-1 0,6 2 15,1 0-15,1 0 0,1 0 16,15-2-16,4-1 16,-1 0-16,-2 2 0,17-2 0,4-1 15,5 1-15,-9 1 0,16 1 16,2 1-16,-12-3 0,-7 1 0,40-1 15,-6 2-15,-14 1 16,-10 3-16,2-1 0,4-1 0,-9 0 16,-3 0-16,4 0 0,6-1 15,-5 1-15,-6 0 0,6 1 16,3 2-16,-5-2 0,-7-1 16,6 0-16,0 2 0,-6-2 15,-5-1-15,7 1 0,7 1 16,-10 1-16,-4 2 0,7-2 15,2-1-15,-5 2 0,-4 2 0,3-2 16,3 1-16,-5-2 0,-7-2 16,6 3-16,5 2 15,-4-2-15,-2-1 0,3-1 0,6 0 16,-10-1-16,-6 0 0,6 2 16,4-1-16,-7-1 0,-4 0 0,6-1 15,5-2-15,-6 2 16,-3 1-16,7 1 0,5 0 15,-7-1-15,-4 0 16,7 0-16,4-1 0,-7 0 0,-7 0 0,9 1 16,5 0-16,-8-2 0,-5-1 15,6-2-15,3 1 0,-3 3 16,-6 2-16,4-2 0,3-1 16,-7 0-16,-7 0 0,6 1 15,2 1-15,-2-3 0,-4 0 0,3-2 16,2 0-16,-9 3 15,-6 1-15,7-1 0,4-1 16,-3 1-16,-2 0 0,0 0 0,1-1 16,-3 1-16,-2 1 0,3 0 15,2-1-15,-8-3 16,-4-2-16,6 4 0,4 4 0,-5-2 16,-3-2-16,3-1 0,1 1 15,-1 4-15,-3 2 0,2-3 16,2-4-16,-2 4 0,1 2 15,4-2-15,5-2 0,-10 4 16,-5 3-16,4-2 0,4 0 16,-5 0-16,-3 0 0,3 3 0,2 1 15,-6 0-15,-2 0 0,0 1 16,-1 2-16,-7-4 0,-4-2 16,-8 1-16,-4 0 0,-10-5 15,0-2-15,-2 4 0,1 2 16,-3 0-16,-1-1 0,-3-1 15,-1 0-15,-2-1 0,0 1 0,-8-2 16,-3-2-16,-1 2 0,-1 0 16,-4-1-16,-4 0 0,-4-1 15,-2-1-15,-14-2 0,-2-1 16,1 3-16,2 1 0,-8-2 16,-6-2-16,-9-1 0,1 0 0,-5 0 15,-4 0-15,-7 0 16,5 3-16,-16 0 0,-1 0 15,-17-2-15,14 0 0,-2 4 16,-3 2-16,9-2 0,8 0 0,-9 0 16,-5 3-16,10 0 0,5 1 15,-11-3-15,-6-2 0,8 2 16,7 3-16,-8 4 0,-7 1 16,9-3-16,4-5 0,-6 2 15,-5 1-15,7 0 0,6 0 0,-12-4 16,-6 0-16,6 2 15,7 2-15,-7 1 0,-3-2 16,8 0-16,5-2 0,-12 0 16,-8 1-16,8-4 0,5 0 0,-5 0 15,-3 1-15,7 3 0,5 2 16,-12-1-16,-8 0 0,12-2 16,8-1-16,-8 0 0,-5 0 15,8 1-15,5 1 0,-8 0 16,-8 1-16,10-2 0,7-2 15,-3 3-15,-2 4 0,6-2 16,3 0-16,-6 1 0,-3 2 0,12 1 16,7 3-16,-3-2 0,-5 0 15,9 2-15,4 1 0,-3-5 16,-1-4-16,8 3 0,2 3 16,-1 0-16,2-2 0,11 0 15,7-1-15,-2 1 0,-2-1 16,7 4-16,4 2 0,2-5 15,1-3-15,8-1 0,8-1 0,2 0 16,1 1-16,3-4 0,-2-1 16,5 4-16,3 2 15,3-1-15,5-2 0,2 1 0,0 0 16,0-2-16,0 2 0,6 0 16,0 1-16,4-2 0,5 0 0,-1 0 15,4 0-15,-2-1 16,3 1-16,6 0 0,6 0 15,-2-2-15,-3-3 0,8 5 16,5 1-16,-2-1 0,1-1 0,3-1 16,6 0-16,-3 0 0,0-1 15,10 0-15,4 2 16,-2 0-16,-2 2 0,5-1 0,2 1 16,-4-2-16,-3 0 0,15-1 15,0 0-15,1 1 0,-5 2 16,35 2-16,-3-1 0,-12-1 15,-5 0-15,6 4 0,5 4 0,-10-7 16,-5-2-16,8-1 0,7-1 16,-10 3-16,-5 3 0,8-1 15,7 2-15,-5 0 0,-3-1 16,9-1-16,4 1 0,-7-2 16,-5 1-16,12 2 0,7 1 15,-8-1-15,-6-1 0,8 1 16,6-1-16,-7 0 0,-6-1 15,5 1-15,4 2 0,-9-3 0,-5 0 16,9 2-16,12 3 0,-12 0 16,-9 0-16,10-4 0,7 0 15,-7 2-15,-5 1 0,5-3 16,3-2-16,-7 0 0,-5 1 0,8-1 16,8 0-16,-11 1 15,-3-1-15,6-2 0,7-1 16,-12 4-16,-6-1 0,4-1 15,4-3-15,-6 2 0,-4 1 0,1-3 16,4-1-16,-9 3 0,-5 1 16,3 0-16,4 1 0,-9-4 15,-6-1-15,4-1 0,4 1 16,-8 2-16,-6 1 0,6-3 16,2-1-16,-6 3 0,-4 0 15,3 1-15,0 0 0,-5-3 16,-4-2-16,5 4 0,3 2 15,-7 0-15,-4 1 0,3-1 16,2 0-16,-4 0 0,-1-1 0,-3 0 16,0-1-16,-3 1 0,-2 0 15,-3 2-15,-4 4 0,-10-3 16,-7-1-16,-1-2 0,0-2 16,-5 2-16,0-1 0,-5 2 15,-4 0-15,-3-1 0,1 1 0,-4-1 16,-5 0-16,0-1 15,-3 1-15,-8-1 0,-6 1 0,-1-1 16,0 0-16,-9-1 0,-9-2 16,-1 1-16,-2-1 0,-15 1 15,-3 0-15,3 1 0,3 0 16,-14-1-16,-2 0 0,5 2 16,6 1-16,-34 1 0,8 1 15,12 0-15,10 0 0,6 0 16,5 0-16,8 3 0,8 2 15,8-3-15,5-1 0,9-1 0,6 0 16,8 1-16,2-1 0,6-1 16,2-1-16,8-1 0,6 1 15,1-1-15,4 2 0,13-4 16,12-1-16,2 2 0,4 2 16,10-2-16,8 0 0,1-1 15,0 0-15,20 1 0,4 0 16,32 3-16,-14 1 0,0 1 0,2 0 15,-19-1-15,-13-2 0,-2 1 16,0 1-16,-12 0 0,-7 0 16,-5-1-16,-3-1 0,-12-2 15,-8-1-15,-7 0 0,-5 0 16,-9 0-16,-5 2 0,-5-4 16,-3 0-16,-8-4 0,-4 0 15,-5 4-15,-6 1 0,-2 0 16,-3-1-16,-10-1 0,-6 0 0,16 2 15,8 1-15,4 1 0</inkml:trace>
  <inkml:trace contextRef="#ctx0" brushRef="#br0" timeOffset="98703.531">9876 10520 0,'0'0'15,"0"0"-15,0 0 0,0 0 0,0 0 16,0 0-16,17-10 0,-17 10 16,0 0-16,28-7 0,-28 7 15,25 0-15,-10 1 0,1-1 16,2-1-16,3 1 0,3 0 0,3 0 15,2 0-15,10 0 0,1 1 16,4-1-16,4-1 0,12 1 16,-2-1-16,3 0 0,1 0 15,8 0-15,-2-1 0,12-1 16,-2 1-16,-6-1 0,-5 0 16,5 2-16,-5-1 0,-5-1 15,-5-2-15,-5 2 0,-4 0 16,-4 2-16,-2 1 0,-6-3 15,-4 0-15,-5 2 0,-3 1 0,-4-2 16,-2 0-16,-7 0 0,-2 1 16,-4 0-16,0 0 0,-3 1 15,-2 0-15,0 0 0,-2 1 16,-3 1-16,0 1 0,-3-1 16,-1 0-16,-1 0 0,1 2 0,-2-2 15,-2 2-15,-3 1 16,-3 1-16,-2-1 0,-1-1 15,-1 0-15,-2 1 0,-10 0 16,-3-2-16,-3 0 0,-2 1 0,-1 0 16,-1 0-16,-11-2 0,1 0 15,-2 0-15,-3 2 0,3-2 16,1 0-16,-9 0 0,1-2 16,3 1-16,3 1 0,-6 0 15,4 1-15,7 0 0,5-2 0,4 0 16,4 0-16,5-2 0,2-3 15,6 3-15,5 2 0,6 1 16,5-1-16,6 0 0,5-1 16,0 0-16,0 0 0,10 0 15,6 0-15,2-2 0,4-1 0,4 1 16,6 0-16,3-1 16,3 1-16,11-1 0,4-2 15,4 1-15,3 1 0,14-3 16,2 0-16,-2 3 0,-3 3 0,9-2 15,-4-1-15,-10 2 0,-7 1 16,22-1-16,-10 0 0,-20 1 16,-11 0-16,-15 0 0,-9 0 15,-13 2-15,-3 3 0,-10-4 16,-6-2-16,6 0 0,2 1 0,3-1 16</inkml:trace>
  <inkml:trace contextRef="#ctx0" brushRef="#br0" timeOffset="126447.1181">2508 11445 0,'0'0'0,"0"0"16,0 0-16,25-7 0,-14 5 0,3-1 15,1 0-15,2 1 0,1-1 16,9 1-16,0 2 16,4-1-16,-2 1 0,3-1 15,2 1-15,4 0 0,-2 0 0,17 0 16,0 1-16,-3 0 0,-1 2 15,14-1-15,3-1 0,-2 0 16,-2-1-16,15 0 0,2 0 16,-6 0-16,-5 0 0,17-1 15,2 1-15,-6 0 0,-5 0 0,37-1 16,-2 0-16,-15 2 0,-12 1 16,8 0-16,6-1 15,-6 3-15,-6 0 0,11-1 16,7-2-16,-9-2 0,-6-1 0,5-1 15,1 0-15,-7-1 0,-2 2 16,11 1-16,9 1 0,-6-1 16,-2 1-16,4-2 0,2 1 15,-10 2-15,-4 2 0,7-2 16,2-1-16,-5-1 0,-6 0 0,13 1 16,11 2-16,-12-2 0,-8-1 15,5 0-15,5 1 0,-7-1 16,-5 0-16,13-3 0,8 0 15,-8 4-15,-8 2 0,4-1 16,1 1-16,-5 0 0,-4-1 16,10 2-16,8 0 0,-12 2 0,-7 1 15,7-1-15,6 0 16,-6-3-16,-5-1 0,7 2 16,6 2-16,-8-3 0,-4-1 15,12 3-15,8 1 0,-14-3 0,-9-1 16,6-2-16,4 0 0,-4 1 15,-4 1-15,14 3 0,9 2 16,-11-2-16,-9-3 0,5-4 16,1-1-16,-5 1 0,-6 1 15,13 1-15,8 0 0,-10 3 16,-9 4-16,5-1 0,1-3 16,-5-2-16,-4-2 0,9 0 15,6 5-15,-8-2 0,-5 1 0,8-1 16,3-2-16,-9-1 0,-6-2 0,5 4 15,5 3-15,-5-1 16,-4 2-16,12 0 0,10 0 16,-11-1-16,-8 0 0,7-3 15,5-2-15,-9 1 0,-6-1 0,10 4 16,7 2-16,-7 0 16,-6 0-16,15 0 0,9-1 15,-16 1-15,-8-1 0,7 0 16,7 1-16,-7-1 0,-3-1 0,9 1 15,5-1-15,-10-1 0,-6 0 0,8-1 16,5 0-16,-5-1 16,-1 1-16,10-4 0,6-3 15,-16 4-15,-11 3 0,12 0 16,7 0-16,-8-1 0,-5-1 0,8-1 16,4-2-16,-8 1 0,-5 0 15,11 2-15,9 1 16,-13 1-16,-7-1 0,8-2 0,3-3 15,-4 5-15,-4 2 0,13 2 16,10 2-16,-13-5 0,-10-2 0,6 2 16,6 3-16,-8-2 15,-5-2-15,11-2 0,7-1 16,-12 0-16,-6-1 0,8 3 16,5 2-16,-6 0 0,-5 0 0,2-3 15,-1-3-15,-9 2 0,-5 0 16,4 1-16,2 1 15,-10-2-15,-7-1 0,0 2 0,2-1 16,-12 4-16,-6 0 0,-4 0 16,-4-1-16,-3-4 0,-4 0 15,-10 3-15,-5 0 0,-6-4 16,-3-2-16,-7 2 0,-4 2 16,-3 1-16</inkml:trace>
  <inkml:trace contextRef="#ctx0" brushRef="#br0" timeOffset="129354.0066">11980 10510 0,'0'0'0,"0"0"0,0 0 15,-14-23-15,5 16 0,-4-2 0,-6 0 16,-5 0-16,-5 0 0,-13 0 15,-4 0-15,-5 4 0,-3 1 0,-18 4 16,-6 4-16,-14 8 0,-1 7 16,-13 9-16,3 3 15,-6 13-15,8 5 0,-24 32 16,20 1-16,27 1 0,17 2 0,22-5 16,15-5-16,16-7 0,12-9 15,18-4-15,13-4 0,15-7 16,9-7-16,22-8 0,15-4 15,8-6-15,9-4 0,8-5 16,6-1-16,1-2 0,1-3 0,17-11 16,12-8-1,6-10-15,5-8 0,-47 4 16,-31 4-16,-5-10 0,-4-6 16,-21 2-16,-15 1 0,-5-10 15,-3-6-15,-15 11 0,-10 7 0,-15-18 16,-10-11-16,-7 9 0,-4 7 15,-18 2-15,-12 0 16,-2 5-16,-2 4 0,-12 4 0,-8 1 16,9 9-16,5 5 0,-11 4 15,-9 3-15,9 5 0,6 4 0,-7 3 16,-4 1-16,12 2 16,9 1-16,-2 4 0,-3 2 15,13 0-15,9 1 0,-1 0 16,-1-1-16,10-1 0,7-1 0,-1 2 15,2 2-15,3-2 0,3-2 16,-2 1-16,-1 1 0,4-1 16,2-2-16,-6 5 0,-4 4 15,1-3-15,3-1 0,4 7 16,0 4-16,8-7 0,0 3 0,-4 6 16,-4 2-16,3 0 15,0 0-15,2 7 0,2 3 16,2-3-16,3-2 0,7 0 15,4 5-15,3-5 0,1-1 0,10 6 16,5 0-16,0-8 0,3-2 16,12 2-16,9-1 15,1-5-15,3-3 0,11-2 0,10-1 16,-3-3-16,-1-1 0,42-2 16,-2-8-16,-12-4 0,-9-1 0,4-7 15,1-2-15,-9-4 0,-7-2 16,3-7-16,0-5 15,-14 3-15,-8 3 0,-4-11 0,-1-8 16,-6 5-16,-5 3 0,-6-7 16,-5-5-16,-9 5 0,-5 4 15,-7-11-15,-4-7 0,-3 8 16,-6 4-16,-5-1 0,-6-2 16,-4 1-16,-4 1 0,-14-1 15,-9-1-15,0 7 0,0 3 0,-14 5 16,-9 3-16,4 1 0,2 2 15,-12 2-15,-8 2 0,1 6 16,2 4-16,-12 6 0,-7 4 16,8 5-16,4 4 0,-10 6 15,-8 6-15,12 2 0,6-1 0,-5 11 16,0 7-16,7-2 16,7-2-16,2 12 0,1 5 15,17-1-15,10-2 0,1 1 16,0 0-16,11-2 0,7-1 0,11 2 15,9 1-15,3-3 0,5-2 16,7-2-16,5-2 0,6 1 16,4-2-16,16-2 0,11-4 15,0-4-15,1-4 0,11 0 16,7-1-16,-4-5 0,-1-4 0,12-3 16,8 0-16,-4 0 15,-5 3-15,12-11 0,8-5 16,-8-4-16,-4-3 0,8-2 0,6 0 15,-13-2-15,-9-3 0,2 1 16,2 1-16,-7-4 0,-5 0 16,0-9-16,1-5 0,-9 2 15,-8 1-15,-2-4 0,-3-3 16,-6 3-16,-6 2 0,-1-8 16,0-3-16,-10 2 0,-6 0 0,0-4 15,-1-3-15,-3 4 16,-2 0-16,-4-2 0,-5-2 15,-7 5-15,-5 2 0,-8-5 0,-4-5 16,-1 8-16,-2 4 0,-12 0 16,-8-2-16,-2 8 0,0 4 15,-11-2-15,-6-1 0,4 5 16,2 3-16,-8 2 0,-7 1 16,1 4-16,-1 4 0,-7 6 15,-6 1-15,5 6 0,5 1 0,-5 8 16,-1 6-16,3-2 0,3-2 15,-2 11-15,-2 7 0,10 1 16,4-1-16,1 5 0,0 4 16,11-1-16,8 2 0,-1 5 15,0 4-15,7-5 0,6-4 16,-1 5-16,0 4 0,7-3 16,5-1-16,9 0 0,5 0 15,6-8-15,4-3 0,14 3 16,8 3-16,6-2 0,5-3 0,7-3 15,3-3-15,3-8 0,3-5 16,13 1-16,9 1 16,-3-6-16,-3-2 0,10-1 0,6-1 15,-5-3-15,-4-3 0,11-7 16,7-3-16,-7 3 0,-5 3 16,6-4-16,2-3 0,-9-6 15,-5-3-15,-1-3 0,1-1 16,-13 0-16,-6 0 0,0-3 15,0-2-15,-10-1 0,-6 1 0,0-8 16,2-5-16,-6 2 0,-2 0 16,-7-6-16,-4 0 0,-3 1 15,0 0-15,3-4 0,3-7 16,-7 9-16,-5 5 0,-2-1 16,-2 1-16,-3 0 0,0 3 0,-2-1 15,-2 0-15,-2 4 16,-2 1-16,-5 1 0,-4 0 0,-1 4 15,-2 2-15,-7-2 0,-4-3 16,10 14-16,-2 1 0,-9-3 16,-8-2-16,2 0 0,1 2 15,-10 2-15,-8-1 0,3 4 16,1 0-16,-9 2 0,-5 3 16,2 2-16,3 3 0,-34 2 15,1 4-15,7 2 0,5 2 0,-4 3 16,-2 4-16,13 2 0,7 3 15,-5 7-15,-4 7 0,7 5 16,4 2-16,-5 1 0,-4 2 16,5-3-16,4-2 0,5 7 15,4 5-15,10-6 0,6-5 16,11 1-16,9-2 0,9-3 16,8-2-16,14 5 0,9 6 15,6-15-15,4-8 0,-11-7 16,-6-5-16,-6-2 0</inkml:trace>
  <inkml:trace contextRef="#ctx0" brushRef="#br0" timeOffset="131754.2178">2254 11313 0,'0'0'0,"0"0"15,0 0-15,0 0 0,-13-6 0,10 5 16,3 1-16,-2 0 0,2 0 16,0 0-16,3 1 0,3-1 15,0 0-15,4 1 0,6 2 16,0 0-16,5 0 0,5 2 15,6-1-15,11 1 0,2 0 0,5-1 16,4 1-16,16 0 0,0-2 16,18 0-16,4 1 15,12 0-15,-8 0 0,19-3 0,-1-1 16,-4 3-16,-2 4 0,46-3 16,-14-1-16,-7-3 0,-4-3 15,-2 7-15,2 5 0,-12-1 16,-4-1-16,2-1 0,1-1 15,-5-3-15,-3 0 0,13 0 16,10 1-16,27 3 16,18 2-16,-42-3 0,-33-4 0,13 1 15,7-1 1,-11-2-16,-6 0 0,1 0 0,4 0 16,-12 1-16,-9 1 0,2-1 15,2-1-15,-16 3 0,-14 1 0,3-2 16,0-1-16,-8-1 0,-5 0 15,-9 2-15,-7 1 16,-7 1-16,-6-2 0,-6 2 0,-4-2 16,-9-1-16,-4 0 0,-2-1 15,-1 2-15,-6 0 0,-4-1 16,-11 0-16,-6-1 0,2 0 16,0 1-16,3 1 0,-11-1 15,2 1-15,1 1 0,-12-3 0,-5 0 16,-5 0-16,-3 0 0,-8-1 15,-9 0-15,2 1 0,3 0 16,-44-4-16,3-3 0,7 1 16,4 0-16,-11 1 0,-12 1 15,15-2-15,7 1 0,-12-3 16,-5 1-16,9 0 0,7 0 0,-15 5 16,-7 4-16,11-3 15,8 0-15,-12 2 0,-8 1 16,13 1-16,6 0 0,-7 0 0,-7-2 15,8-1-15,9 0 0,-7 7 16,-2 3-16,11 0 0,6-1 16,-7-1-16,-6-1 0,10 1 15,10 0-15,-4 1 0,2 1 16,7-3-16,7-1 0,-3 2 16,1 0-16,14-1 0,6-1 0,3 2 15,1 0-15,9 1 16,2-1-16,8-4 0,5-3 15,6 0-15,7 2 0,5 1 16,2-1-16,7-1 0,3-1 0,0 0 16,1 3-16,4-7 0,5-2 15,12 1-15,6 2 0,-8 2 16,2 2-16,12-3 0,5 1 16,-1-2-16,5-2 0,8 2 15,4 1-15,8-3 0,-1-1 0,7 1 16,7 0-16,-3 2 15,-4 1-15,41-1 0,-3 0 0,-14 2 16,-9 0-16,12-1 0,9 2 16,-14-1-16,-11 1 0,11-1 15,4 1-15,-7-4 0,-4-2 16,10 1-16,3 2 0,-5 2 16,-7 0-16,10-2 0,3 0 15,-7 2-15,-7 1 0,7-2 16,0-3-16,-5 1 0,-2 1 0,6 0 15,5 2-15,-11-1 0,-8-2 16,9 2-16,6 0 0,-5 0 16,-4-1-16,4-3 0,2-2 15,-8 5-15,-9 3 0,5 0 16,5-1-16,-6-2 0,-6-1 0,4-2 16,4 1-16,-7 0 15,-5 0-15,2-3 0,2-1 16,-4 6-16,-2 4 0,1-3 15,1-2-15,-10 0 0,-9-1 0,3 1 16,3 3-16,-9-3 0,-10 0 16,3-1-16,0 1 0,-7-1 15,-3 0-15,-7 4 0,-5 3 16,-6-2-16,-4-1 0,-4 1 16,0 0-16,-3 0 0,1 2 15,-4-1-15,-2 2 0,-1 1 0,1 0 16,-10 1-16,-6 0 15,1-1-15,-3-2 0,-8 1 0,-7 1 16,0 0-16,1 1 0,-17 1 16,-5 0-16,0 0 0,-2 0 15,-7 2-15,-4 1 0,-8 0 16,1-3-16,-41 4 0,5-2 16,12-2-16,9-1 0,-7 0 15,-4-2-15,11 1 0,7-1 16,-11 0-16,-4 2 0,5-1 0,7 1 15,-11-1-15,-6 1 0,5-1 16,6-2-16,-5 0 0,3-1 16,6-1-16,4 1 0,-7 1 15,-4 0-15,5 0 0,8-2 16,-6-1-16,-7-1 0,14 0 0,12 1 16,-9 0-16,-6 0 15,8 1-15,7-2 0,-5 0 16,1-3-16,8 1 0,9-1 0,-4-3 15,-2-2-15,5 0 0,1 1 16,-2 3-16,-2 3 0,4 0 16,5 0-16,-2-1 0,-6 0 15,8 0-15,5 2 0,-3 1 16,-1 1-16,6 1 0,7 2 16,-3-4-16,-1-1 0,10 1 15,9 1-15,-1 1 0,2 1 16,4-1-16,6-1 0,1-3 0,6-4 15,7 6-15,4 4 0,0-3 16,0 0-16,4 3 0,2-2 16,2-1-16,3-1 0,4 1 15,4 1-15,-2-1 0,7 1 16,2-2-16,1 0 0,5-1 16,6 1-16,0 0 0,1 0 0,7-1 15,3 0-15,0 1 16,0 0-16,14-2 0,5 2 15,-4-1-15,-1 2 0,13-1 0,3 1 16,-4 1-16,-5 1 0,39-2 16,-2-3-16,-10-2 0,-6 2 15,9 2-15,5 2 0,-6-1 16,-7-2-16,13-2 0,8 0 16,-8 2-16,-6 2 0,17-3 15,12-1-15,-17 0 0,-7 2 0,10 1 16,7 3-16,-11-1 15,-6 1-15,6 0 0,8 0 16,-11-4-16,-9-1 0,3 4 0,6 2 16,-15 0-16,-11 0 0,2 0 15,0 2-15,-13-3 0,-5-2 16,-7 2-16,-8 0 0,-8 3 16,-5 1-16,-5-1 0,-6-1 15,-3-2-15,-2 0 0,5-11 16,3-5-16,-9 4 0,-4 4 0,-8 0 15</inkml:trace>
  <inkml:trace contextRef="#ctx0" brushRef="#br0" timeOffset="132620.7536">10636 11408 0,'0'0'0,"16"0"0,0 0 0,0 0 15,2 0-15,14 0 0,6-1 16,11-1-16,0 1 0,18 0 15,6 0-15,-2 2 0,-3 1 0,20-2 16,4 0-16,3 0 0,-9 2 16,40-1-16,-7-2 0,-17 3 15,-14 1-15,-2 0 0,-2-1 16,-10-1-16,-7 1 0,-4-2 16,-3-2-16,-13 1 0,-11-1 15,-7-1-15,-4 2 0,-7-2 0,-4 0 16,-7 1-16,-6-1 15,-3 0-15,-5 0 0,-6-3 0,-8-3 16,-6 2-16,-2 2 0,-7-2 16,-6 0-16,-4 0 0,-3 2 0,-20-3 15,-6 0-15,1 2 16,2 3-16,-44-1 0,3 2 16,12 2-16,7 2 0,-5 2 15,-6 3-15,16-2 0,10-1 16,3-1-16,3-2 0,8 3 0,6 4 15,14-2-15,9-1 16,13-1-16,9 0 0,9-2 0,5 1 16,4-4-16,5-1 0,16 2 15,12 2-15,-6-2 0,6-1 16,15 0-16,11 0 0,2 1 16,2-1-16,49-1 0,3 2 15,-12 2-15,-8 1 0,7-1 16,4-1-16,-13 1 0,-7 2 0,-4 0 15,-2 3-15,-14-1 0,-11-2 16,-7-1-16,-5 1 0,-17-3 16,-9-2-16,-12 4 0,-7 1 15,-2-4-15,0 0 0,-5 0 16,-3-4-16,-8-2 0,-9-2 16,-6 3-16,-12 0 0,-6 1 15,-5 1-15,-17 0 0,-10 2 0,1-3 16,3-2-16,-12-1 15,27 3-15,20 2 0</inkml:trace>
  <inkml:trace contextRef="#ctx0" brushRef="#br0" timeOffset="138622.6404">22675 10818 0,'0'0'0,"0"0"15,0 0-15,0 0 0,0 0 0,-11-21 16,11 21-16,-28-9 0,28 9 16,-42-7-16,13 7 0,0 1 15,1 0-15,-12 5 0,-3 3 16,5 0-16,2 0 0,1 3 16,5 3-16,7 2 0,5-2 0,6 4 15,5 2-15,8 1 16,6 0-16,9-1 0,6 0 15,2-1-15,4-1 0,7 4 0,2-1 16,-5-4-16,-3-3 0,-4-1 16,-1-1-16,-7-3 0,-5-1 15,-9-2-15,-10 0 0,-5 1 16,-6 2-16,-5-4 0,-7 0 16,-1-2-16,-1-2 0,-9-2 15,-4-2-15,7-3 0,3-2 0,8-4 16,7-3-16,5 3 0,3 2 15,2 2-15</inkml:trace>
  <inkml:trace contextRef="#ctx0" brushRef="#br0" timeOffset="139005.0036">23092 10647 0,'0'0'0,"0"0"16,0 0-16,1 28 0,-1-28 0,-11 34 15,-1-6-15,-2 4 0,-2 4 16,-7 12-16,-2 2 0,-3 5 16,4-6-16,0 4 0,5-7 15,4-8-15,2-8 0,5-5 16,1-6-16,1-5 0,2-4 16,4-10-16,0-7 0,4-3 0,3-4 15,4-5-15,5-6 16,0 0-16,2 0 0,4-3 0,0 1 15,0 5-15,0 3 0,3 4 16,3 4-16,-3 4 0,-3 2 16,1 4-16,2 5 0,-2-1 15,-2 2-15,-2 2 0,-3 4 16,-4 2-16,-2 2 0,-5 5 16,-4 3-16,-2-5 0,-3-1 0,0 1 15,-3 1-15,2-1 16,0-1-16,1-4 0,1-2 0,0-2 15</inkml:trace>
  <inkml:trace contextRef="#ctx0" brushRef="#br0" timeOffset="139337.8496">23643 10944 0,'0'0'16,"0"0"-16,0 0 0,-22 30 0,10-16 15,-2 5-15,-2 3 16,0 6-16,3-1 0,4 3 0,6-2 16,6-5-16,6-2 0,8-8 15,8-3-15,2-7 0,4-3 16,2-7-16,1-2 0,0-6 16,-1-1-16,5-10 0,-3-6 15,-8 1-15,-6 1 0,-5-2 0,-6 0 16,-8 10-16,-4 4 0,-12-1 15,-9 3-15,2 8 0,-2 5 16,-9 3-16,-7 3 0,4 2 16,2 2-16,-2 3 0,3 3 15,12 0-15,3 0 0,9 1 16,9-2-16,7-8 0,4-2 0,-2-1 16,-2 0-16,-3 1 0</inkml:trace>
  <inkml:trace contextRef="#ctx0" brushRef="#br0" timeOffset="139661.3198">24292 10919 0,'0'0'0,"0"0"0,0 0 16,-19 25-16,9-11 0,-3 4 16,-3 3-16,-2 6 0,1-2 0,5 0 15,3-1-15,4-3 16,2-1-16,10-2 0,8-5 15,3-5-15,3-5 0,7-5 0,6-4 16,-3-2-16,-3-3 0,2-6 16,1-6-16,4-4 0,-1 1 0,-5 0 15,-5 0-15,-6 6 16,-5 3-16,-3 6 0,-2 3 16,-4 4-16,-4 4 0,-4 4 15,-6 6-15,-2 4 0,-3 3 0,1 5 16,-1 4-16,1-1 0,3 1 15,3 6-15,2 1 16,5-5-16,4-3 0,9-8 0,9-5 16,-4-3-16,-5-2 0,-2-1 15</inkml:trace>
  <inkml:trace contextRef="#ctx0" brushRef="#br0" timeOffset="139871.5827">24978 10710 0,'0'0'0,"0"0"0,0 0 0,0 0 16,0 0-16,-22 32 0,11-12 15,-2 5-15,-2 4 0,-2 5 16,0 5-16,-6 9 0,4 0 16,-2 6-16,3-1 0,6-8 15,4-6-15,5-3 0,6-10 16,-1-7-16,1-3 0,-2-4 15</inkml:trace>
  <inkml:trace contextRef="#ctx0" brushRef="#br0" timeOffset="140290.0511">25429 11087 0,'0'0'15,"0"0"-15,0 0 0,0 0 16,-5-18-16,5 18 0,-17-15 0,4 7 15,-3 1-15,-5 1 0,-3 2 16,-1 1-16,-1 2 0,-10 5 16,0 4-16,1 5 0,1 3 15,-3 7-15,6 3 0,7 0 16,5 0-16,12-2 0,7 0 16,7-4-16,9-4 0,11-1 15,10-5-15,0-3 0,3-5 0,5-8 16,5-8-16,-3-2 0,-2-1 15,6-10-15,-3-4 16,-2-2-16,-4-3 0,-1-9 0,-5-1 16,-10 7-16,-6 5 0,-7 3 15,-4 2-15,-3 8 0,-4 5 0,-4 4 16,-3 2-16,-4 5 16,-2 0-16,-5 10 0,-3 4 15,4 3-15,0 3 0,-2 10 16,-2 6-16,0 3 0,0 2 0,0 7 15,1 2-15,7-2 0,3-3 16,9-1-16,6-1 0,5-7 16,5-5-16,-5-6 0,-3-6 15,-3-3-15</inkml:trace>
  <inkml:trace contextRef="#ctx0" brushRef="#br0" timeOffset="140754.7748">26495 11091 0,'0'0'0,"0"0"0,0 0 15,-2-19-15,2 19 0,-11-18 0,11 18 16,-23-22-16,8 13 0,-6 2 16,-6 0-16,-6 3 0,0 3 0,-3 4 15,-3 5-15,-4 5 16,6 3-16,5 3 0,4 4 15,7-4-15,7-1 0,7 5 0,9 1 16,5-7-16,5-1 0,14-1 16,9-2-16,3-6 0,3-6 15,4-6-15,5-6 0,-5-1 16,-3-1-16,8-13 0,-2-5 16,-6-3-16,-6-2 0,2-14 15,-5-2-15,-10 7 0,-6 3 0,-4 5 16,-2 3-16,-3 9 0,-3 8 15,-4 5-15,-2 5 16,0 0-16,0 1 0,-5 7 0,-1 6 16,-3 3-16,-3 5 0,-7 8 15,-6 6-15,4 4 0,3 4 16,-1 3-16,0 4 0,2-1 16,5-4-16,9-4 0,5-3 15,3-4-15,3-4 0,7-5 16,7-6-16,-6-3 0,-2-1 0,-5-4 15</inkml:trace>
  <inkml:trace contextRef="#ctx0" brushRef="#br0" timeOffset="141038.0031">26990 11039 0,'0'0'0,"0"0"15,0 0-15,-32 17 0,20-8 0,-2 4 16,0 2-16,2 1 0,2 0 15,2 6-15,6 1 16,5-3-16,5 1 0,8-4 0,9-3 16,2-2-16,3-4 0,8-1 15,3-3-15,-2-4 0,-3-2 0,5-8 16,-5-5-16,-6-3 16,-6-1-16,-8-3 0,-6 0 15,-9 0-15,-7 1 0,-12 0 0,-11 0 16,-7 5-16,-6 2 0,-5 4 15,-2 3-15,-2 2 0,8 2 16,6 4-16,3 5 0,9-3 16,6 0-16,5-1 0</inkml:trace>
  <inkml:trace contextRef="#ctx0" brushRef="#br0" timeOffset="142127.6276">23449 11526 0,'0'0'0,"0"0"0,0 0 0,0 0 15,0 0-15,-34 6 0,34-6 16,-33 1-16,13-1 0,-4 0 16,-4 0-16,-2-1 0,-4 1 0,-13-3 15,-5 0-15,0 0 16,1 1-16,-18-4 0,-1 2 15,-12-1-15,4 0 0,-15-1 0,1 0 16,6 1-16,5 0 0,-9-5 16,3-2-16,-21-6 0,18 0 15,9-2-15,5-2 0,13 0 16,9 0-16,9-8 0,6-5 16,9 3-16,6 3 0,10-8 15,6-3-15,9-2 0,6 0 0,17-7 16,12-6-16,3 2 0,2 2 15,17-3-15,14-1 16,3 3-16,3 2 0,18-4 0,12-3 16,0 9-16,0 4 0,17 4 15,10 1-15,-7 3 0,-5 2 0,18 4 16,14 3-16,-8 6 16,-6 3-16,16 8 0,13 4 15,-12 8-15,-10 5 0,10 2 16,10 2-16,-21 2 0,-14 2 0,4 7 15,2 6-15,-18 3 0,-12-1 16,-1 6-16,-1 6 0,-19-4 16,-12-4-16,-8 8 0,-7 2 15,-9-3-15,-6-2 0,-6 3 16,-5 3-16,-5-3 0,-5-2 0,-10 4 16,-9 1-16,-3-5 15,-4-2-15,-7 0 0,-5 2 16,-6-2-16,-4-4 0,-6 4 15,-3 1-15,-2-7 0,0-4 0,-7 2 16,-4 3-16,1-7 0,-1-2 16,-5-2-16,-4-1 0,1-3 15,2-3-15,-8-3 0,-8 0 16,6-3-16,1-2 0,-8 0 16,-6-1-16,-5-5 0,-5-2 15,-12-3-15,-8 0 0,14 3 16,10 2-16,-13-3 0,-12-2 15,1-3-15,1-3 0,-11 3 0,-7 0 16,11 4-16,6-1 0,-15 1 16,-10-1-16,12 0 0,9-3 15,-7 2-15,-5 1 0,9 2 16,5 2-16,2-3 0,2-4 16,12 0-16,8-1 0,-5-2 15,-2 1-15,10 1 0,9 0 0,-2 2 16,0-4-16,24 5 15,14 0-15,11 2 0</inkml:trace>
  <inkml:trace contextRef="#ctx0" brushRef="#br0" timeOffset="152705.8265">4855 12049 0,'0'0'0,"0"0"0,0 0 16,0 0-16,0 0 0,-3 23 16,3-23-16,-13 17 0,13-17 15,-19 23-15,6-6 0,1 0 0,-1-2 16,0 1-16,-4 2 16,0-1-16,-4 3 0,-5 6 15,-5 2-15,1-3 0,1-1 0,-8 6 16,-1 1-16,1 0 0,4-1 15,-7 3-15,3-2 16,4-4-16,4-4 0,4-1 0,4 0 16,4-5-16,2-2 0,2-2 15,4-1-15,-1-7 0,3-3 0,3 0 16,0 0-16,1-1 0</inkml:trace>
  <inkml:trace contextRef="#ctx0" brushRef="#br0" timeOffset="153090.3306">4280 12224 0,'0'0'0,"0"0"15,0 0-15,0 0 0,0 0 0,0 0 16,0 0-16,0 0 0,23 4 16,-23-4-16,0 0 0,22 13 15,-22-13-15,0 0 0,25 19 16,-13-12-16,4 1 0,-1 2 16,5 0-16,0 2 0,-1-1 0,3 0 15,2 1-15,6 3 0,0 0 16,3 2-16,3 1 15,-1 0-15,-1-1 0,8 6 16,-1-1 0,1-1-16,1 0 0,-4-3 0,-5-1 0,4 3 15,1-1-15,-5-1 16,-3-1-16,-6 1 0,-3-1 16,-7-3-16,-3-4 0,-3-2 15,-3-1-15,0-2 0</inkml:trace>
  <inkml:trace contextRef="#ctx0" brushRef="#br0" timeOffset="156423.6247">20272 13980 0,'0'0'0,"0"0"15,0 0-15,0 0 0,-8-21 0,6 14 16,-1 2-16,-1-2 16,1 0-16,1 1 0,0 1 15,1 1-15,0 0 0,-1 1 16,1 1-16,1 2 0,1-2 0,4 3 15,4 2-15,1 0 0,2-1 0,3 3 16,3 0-16,2 1 16,1 1-16,11 3 0,4 0 15,4-1-15,3 0 0,6 1 16,7-1-16,13 4 0,-3 0 0,20-1 16,3-2-16,9 0 15,-6 0-15,18-1 0,4 0 16,-12-2-16,-7-1 0,56 0 0,-3-2 15,-13 2-15,-8 0 0,-4-1 16,-3 0-16,-12-2 0,-9-1 0,15-4 16,9-3-16,-9 3 15,-6 4-15,7 0 0,7 2 16,-10-5-16,-5-2 0,10 3 16,7 2-16,-10-1 0,-8 1 0,11-3 15,7-1-15,-8 0 16,-5 2-16,10 2 0,4-1 15,-19-1-15,-13-1 0,2-3 16,2-2-16,1 1 0,0 1 0,7 1 16,3 2-16,-6-1 0,-2 0 0,2-2 15,0 0-15,-4 2 0,-2 3 16,6-3-16,3 0 16,-7-1-16,-5-1 0,4-1 15,3 0-15,-6 2 0,-3 2 0,1-1 16,1 2-16,-3 0 0,0 0 15,2-2-15,4-2 0,-5 1 16,-4 1-16,8 5 0,5 3 16,-5-1-16,-5-1 0,1-1 15,-1-1-15,-4 1 0,-2 2 0,1-1 16,1 0-16,-3-3 0,-1-2 16,9 1-16,6-1 15,-9 4-15,-8 2 0,2-1 16,0 0-16,-4 1 0,-5-2 0,9-4 15,5-1-15,-9 2 16,-6 1-16,-1 3 0,-1 3 16,0-1-16,-1-1 0,-1-1 0,0-3 15,-4 0-15,-3-1 0,-2 3 16,-4 2-16,-2-1 0,-3 1 16,6 4-16,2 1 15,-1 2-15,1 3 16,-18-7-16,-10-5 0,0-2 15,0-1-15,-8 2 0,-6 3 0,-5-2 16,-4-1-16,-4-1 0,-3-1 0,-4-4 16,-5-3-16,5 4 15,0 1-15,2 1 0</inkml:trace>
  <inkml:trace contextRef="#ctx0" brushRef="#br0" timeOffset="157688.28">2359 14869 0,'0'0'0,"0"0"0,0 0 0,0 0 15,0 0-15,0 0 0,0 0 16,0 0-16,0 0 0,0 0 16,34 12-16,-34-12 0,24 6 0,-24-6 15,39 6-15,-13-4 16,-1 2-16,4 0 0,5 2 16,16 0-16,5-3 0,2 0 15,6 1-15,13-1 0,-6-2 0,17 0 16,2 0-16,12 0 0,-5-1 15,14-1-15,-2-2 0,39-2 16,-16-1-16,-2-2 0,0 0 16,-12 2-16,-6 2 0,3 0 15,2-1-15,-2 3 0,1 1 16,4 1-16,2 1 16,-11 1-16,-6-1 0,-4 2 0,-1-2 15,-5-1-15,-3 0 0,-3-3 16,-1 2-16,-11-2 0,-6 1 0,-10-1 15,-1-1 1,-13 2-16,-9 1 0,-17 1 16,-14 0-16,-7 0 0,-7 0 15,-6-2-15,-5-2 0,6 2 16,4 0-16,3 2 0</inkml:trace>
  <inkml:trace contextRef="#ctx0" brushRef="#br0" timeOffset="158888.8684">18910 13140 0,'0'0'15,"0"0"-15,0 0 0,0 0 16,0 0-16,0 0 0,27 6 0,-27-6 16,48 4-1,-8-3-15,11-1 0,0 1 0,-1 0 16,22-1-16,21-1 0,15 2 15,-4 2-15,15 0 0,-5 1 16,-6-2-16,-18-1 0,10 4 16,-28 0-16,-21 0 0,-16-2 0,-15 2 15,-11-1-15,-11 7 0,-9 5 16,-6-4-16,-7 3 0,-9 2 16,-6 3-16,-6 1 0,-9 3 15,-13 3-15,-4 1 0,-7 1 16,-6 1-16,2-1 15,0 0-15,-35 11 0,14-4 0,15-9 16,15-7-16,14-4 0,13-3 16,8-6-16,9-5 0,7 1 15,6-1-15,6-9 0,5-6 0,5-9 16,3-7-16,13-7 0,9-5 16,-7 9-16,5-6 15,-1-1-15,0 0 0,6-7 0,6-4 16,-3 2-16,-1 1 0,19-16 15,-2 10-15,-6 6 0,-4 8 16,-4 2-16,-2 4 0,-2 12 16,-2 10-16,-1 6 0,-1 3 15,-4 5-15,-3 4 0,-6 7 16,4 5-16,0 8 0,-2 5 0,1 8 16,0 4-16,-4-2 0,0 2 15,1 13-15,0 5 16,-1 1-16,-1 1 15,-2-10-15,-3-8 0,-1 14 0,-3-11 16,-2-26-16,0-2 0,-6 8 16,-2-5-16,4-14 0,-2-4 0,-6-10 15,-5-7-15,-2-3 16,-3-4-16,-9-19 16,-6-17-16,-2-3 0,-1-2 0,-10-11 15,0 0-15,2 2 0,2 0 16,-30-26-16,0 12 0,-2 14 15,-2 11-15,24 17 0,19 13 16,11 8-16</inkml:trace>
  <inkml:trace contextRef="#ctx0" brushRef="#br0" timeOffset="162254.8707">23088 12676 0,'0'0'0,"18"2"0,6-1 16,-3 0-16,2-1 0,16 0 15,18 0-15,0 0 0,1 2 0,18-1 16,4-1-16,1 1 16,-8 1-16,1 0 0,-8-1 0,-15 1 15,-11 1-15,-16 1 0,-11 2 16,-3-3-16,-3 1 15,-2-3-15</inkml:trace>
  <inkml:trace contextRef="#ctx0" brushRef="#br0" timeOffset="162441.1357">22936 12940 0,'0'0'16,"15"0"-16,4 0 0,3 0 0,3-2 15,20 0-15,10-1 0,18 0 16,4-1-16,19 1 0,2-1 16,8 0-16,-10-1 0,2 0 15,-9 1-15,13-4 0,-21-2 0,-26 3 16,-17 3-16,-11 1 16</inkml:trace>
  <inkml:trace contextRef="#ctx0" brushRef="#br0" timeOffset="162672.0887">23200 12673 0,'0'0'0,"0"0"16,0 0-16,0 0 0,8 24 0,-8-24 16,9 35-16,-5-11 0,2 3 15,-1 4-15,2 3 0,2 9 16,-1 1-16,1-4 15,0-1-15,0 1 0,-1-5 0,-2-6 16,0-6-16,-2-3 0,-1-5 16,1-1-16</inkml:trace>
  <inkml:trace contextRef="#ctx0" brushRef="#br0" timeOffset="162878.4858">23605 12702 0,'0'0'0,"0"0"16,0 0-16,11 23 0,-11-23 16,8 40-16,-5-13 0,-1 3 15,-1 3-15,1 15 16,1 2-16,-1-2 0,0-1 16,1 1-16,1-10 0,-2-8 15,0-7-15,0-3 0,0-5 0,1-9 16,0-10-16,-1 2 15,0-1-15,-2 3 0</inkml:trace>
  <inkml:trace contextRef="#ctx0" brushRef="#br0" timeOffset="163038.5823">24436 12422 0,'0'0'15,"6"4"-15,1 2 0,0 1 0,0 1 16,0 5-16,2 1 16,1 3-16,-1-3 0,-3-3 15</inkml:trace>
  <inkml:trace contextRef="#ctx0" brushRef="#br0" timeOffset="163380.9274">24224 12664 0,'0'0'16,"0"0"-16,0 0 0,42 0 0,-16-1 16,3 0-16,7 1 0,10 0 15,0 1-15,13 0 0,-2-1 16,-3 2-16,-2 3 0,0 0 16,-9 2-16,-11-1 0,-9-1 0,-14 5 15,-12 2-15,-11 2 16,-9 2-16,-10 0 0,-9 1 15,-7 0-15,-3 0 0,-6-2 0,-1-3 16,-1 2-16,8-2 0,6-2 16,4 0-16,9-2 0,11-4 15,9 0-15,6-2 0,15-3 16,10-2-16,10-1 0,11-1 16,3 0-16,1-1 0,13 2 15,2 1-15,-5-1 0,-4 1 16,-4-1-16,-6 1 0,-12 1 15,-7 0-15,-6 1 0</inkml:trace>
  <inkml:trace contextRef="#ctx0" brushRef="#br0" timeOffset="163606.0261">24265 12694 0,'0'0'0,"0"0"0,0 0 15,5 22-15,-5-22 0,1 33 0,-4-9 16,-1 5-16,-3 4 0,-2 5 16,-4 5-16,-2 12 0,0-2 15,-3 9-15,2-2 16,-1-3-16,0-10 0,2-6 0,1-6 16,-1-8-16,1-7 0,3-5 15,2-2-15,2-5 0</inkml:trace>
  <inkml:trace contextRef="#ctx0" brushRef="#br0" timeOffset="163789.0704">24314 13015 0,'0'0'0,"0"0"0,0 0 16,21 14-16,-21-14 0,21 23 16,-9-7-16,-2 0 0,0 1 15,-2 1-15,1 2 0,2 5 16,-1 0-16,-1-3 0,0-2 15,0-4-15,-1-2 0,0-3 16,-2-3-16,-3-2 0,-1-5 0,0 1 16,-2-2-16,3 2 15</inkml:trace>
  <inkml:trace contextRef="#ctx0" brushRef="#br0" timeOffset="164088.7781">24420 13065 0,'0'0'0,"0"0"0,25-1 0,-5 1 15,3 0-15,13-2 0,7 2 16,2 2-16,3-1 0,9 3 16,-2 0-16,7 3 0,-6 0 15,-9 0-15,-10 0 0,-9 0 16,-9 0-16,-17 4 0,-17 2 16,-17 1-16,-15 1 15,3-2-15,2-1 0,-20 4 16,-8 1-16,8-4 0,6-2 0,-1 1 15,9 1-15,11-4 0,10-2 16,11-2-16,10-2 16,11-1-16,9 0 0,15-2 0,17-2 15,0 2-15,2 3 0,13 0 16,10 1-16,-9 1 0,-5 1 0,-10-2 16,-9 0-16,-12-2 0</inkml:trace>
  <inkml:trace contextRef="#ctx0" brushRef="#br0" timeOffset="165055.2347">24187 14319 0,'0'0'0,"-22"11"16,-5 1-16,-2 0 0,-4-1 0,-19 4 16,-19 2-16,2-4 0,0-3 15,-19 0-15,-4 0 0,-9-5 16,8-2-16,-47-8 0,7-6 16,17 1-16,13 2 0,-12-11 15,-7-6-15,10-3 0,8-1 16,6 0-16,5-1 0,5-7 0,3-3 15,2-4-15,2-3 16,7 0-16,5-2 0,9 0 0,4 1 16,10-5-16,8-3 0,8-5 15,6-5-15,13 6 0,10 3 16,13-6-16,10-4 0,6 2 16,6 1-16,10-5 0,9-3 15,4 2-15,4 2 0,13-1 16,10-1-16,7 5 0,3 4 0,11-1 15,8-1-15,-1 8 16,2 3-16,10 3 0,10 2 16,-2 6-16,-1 4 0,11 7 0,9 4 15,-6 2-15,-5 2 0,11 5 16,8 6-16,-3 9 0,0 8 16,7 3-16,7 5 0,-5 8 15,-2 4-15,7 12 16,5 7-16,-6 8 0,-6 5 0,-1 16 15,0 12-15,-41-13 0,-27-10 16,-6 8-16,-4 3 0,-5 5 16,-1 4-16,-14 1 0,-9-1 15,-13-6-15,-10-5 0,-7 4 16,-5 2-16,-10-5 0,-7-2 0,-13 1 16,-9 0-16,-8-12 0,-5-9 15,-14 0-15,-11 1 0,-3-10 16,-4-6-16,-9-5 0,-6-6 15,-10-1-15,-5-1 0,-9-8 16,-4-4-16,-5 2 0,-2-1 0,-5-4 16,-4-4-16,-1-1 0,1-1 15,-2 0-15,0-2 16,4 0-16,2-1 0,-2 2 0,-2 0 16,12-2-16,6-1 0,1-3 15,-2-2-15,9 1 0,5 2 16,5 0-16,4 0 0,10 1 15,4 0-15,6-3 0,4-2 16,4 3-16,2 2 0,10-3 16,6-2-16,6 2 0,1 1 0,4 1 15,4 1-15,9-1 0,5-2 16,4 4-16,2 2 0,2 0 16,0 0-16,0 0 0,0 0 15,2 1-15,-2-1 0,1-3 16,-1 3-16,2 2 0,-2-2 15,2 3-15,-2-3 0,0 5 16,0-1-16,-3 0 0,-1 2 16,-5-1-16,-3-1 0,2 0 15,2 0-15,2-1 0</inkml:trace>
  <inkml:trace contextRef="#ctx0" brushRef="#br0" timeOffset="173039.5287">19117 13953 0,'0'0'0,"0"0"16,0 0-16,0 0 0,0 0 0,36-3 16,-36 3-16,35-2 0,-14 2 0,6 2 15,5 1-15,5 3 16,4 1-16,15 4 0,3 3 16,9 4-16,-3 0 0,12 3 15,-3-3-15,1 2 0,-10-3 0,-10-2 16,-7-1-16,-10-4 15,-6-2-15,-9-3 0,-5-2 16,-9-1-16,-6 2 0,-5 3 0,-6 2 16,-1-2-16,-1 0 0,-11 2 15,-7 2-15,-1 0 0,0 1 0,-7 5 16,-7 1-16,1 0 16,0 0-16,-14 4 0,-6 1 15,3-2-15,1 0 0,-5 3 16,2 0-16,8-3 0,6-4 15,0 0-15,3-1 0,6-6 0,3-5 16,9-2-16,5-1 0,7-1 16,4-1-16,4-1 0,3-1 15,3-5-15,3-2 0,7-4 16,7-4-16,3-3 0,3-4 16,3-7-16,4-6 0,2-1 15,1 0-15,4-6 0,1-2 16,-2 3-16,0 3 0,-2 2 15,-1 1-15,0 3 0,-3 7 0,-4 3 16,0 2-16,-6 6 0,-1 5 16,-6 3-16,-2 2 0,-2 4 15,-1 4-15,-3 8 0,0 6 16,-2 2-16,1 2 0,-2 10 16,-1 7-16,0 4 0,0 2 15,-1 4-15,0 3 0,0 6 16,0 1-16,0 0 0,0 2 15,1-7-15,1-3 0,-1 1 16,-2-5-16,0-9 0,0-7 0,-1-4 16,-1-4-16,-3-6 0,-2-5 15,1-6-15,-3-1 0,-5-10 16,-2-7-16,-1-7 0,-2-4 16,-4-6-16,-5-4 0,-9-19 15,-9-15 1,-12-12-16,-4 0 0,8 13 15,5 10-15,-11-21 0,6 3 0,8 16 16,9 13-16,2 8 0,3 6 16,11 11-16,7 6 0,4 5 15</inkml:trace>
  <inkml:trace contextRef="#ctx0" brushRef="#br0" timeOffset="190491.9517">14383 7328 0,'0'0'0,"0"0"0,0 0 15,29-4-15,-29 4 0,35-3 16,-11 0-16,3 1 0,3 0 0,12-1 16,2 0-16,-1 0 15,0 1-15,11-3 0,1 1 16,-6-1-16,-6 1 0,2-1 16,-5 2-16,-7 0 0,-5 1 0,-7 2 15,-6 2-15,-4-1 0,-2 0 0,-3 0 16</inkml:trace>
  <inkml:trace contextRef="#ctx0" brushRef="#br0" timeOffset="190805.877">14889 7377 0,'0'0'0,"0"0"0,0 0 15,0 0-15,0 0 0,0 0 16,-11 26-16,11-26 0,-8 27 0,2-10 16,0 5-16,0-1 0,2 2 15,-2 6-15,1 0 16,-1-3-16,1-2 0,-2-3 0,1-2 15,-2-1-15,-2-1 0,-2 0 16,-1 0-16,-5-5 0,-3-4 0,-2-6 16,-2-7-16,-3 10 15,-1 10-15,-5-1 0,1-2 16,4-2-16,5-6 0,3 2 16,4-2-16,2 1 0,3-2 0,4-1 15,4 0-15,3 1 0,3-1 16,9 0-16,9-1 0,3-1 15,2-1-15,16-3 0,7-3 16,1-1-16,3 0 0,12 1 16,1 0-16,-8 2 0,-5 0 15,-5 1-15,-12 0 0,-9 2 0</inkml:trace>
  <inkml:trace contextRef="#ctx0" brushRef="#br0" timeOffset="191005.6677">15507 7196 0,'0'0'0,"0"0"0,-23 12 15,8-3-15,-3 1 0,-13 8 0,-7 6 16,-1 2-16,0 0 0,0 0 15,7-3-15,5-7 0</inkml:trace>
  <inkml:trace contextRef="#ctx0" brushRef="#br0" timeOffset="191573.1237">15590 7389 0,'0'0'0,"0"0"0,0 0 16,0 0-16,0 0 0,-20 26 15,20-26-15,-21 31 0,9-12 0,-2 3 16,-3 4-16,2-2 16,0 0-16,-1 5 0,1-2 0,3-5 15,1-1-15,2-6 0,3-3 16,0-3-16,3-3 0,3-6 15,0-6-15,3-3 0,3-1 0,5-5 16,5-2-16,2-4 16,1-3-16,9-3 0,4 2 15,-1 2-15,-2 1 0,3 2 16,-2 4-16,-4 5 0,-3 2 0,-1 7 16,-1 3-16,-6 4 0,-3 1 15,-3 6-15,-3 5 0,-4 1 16,-3 4-16,-3 0 0,-3 1 15,1-2-15,-1-2 0,0-3 16,1-1-16,0-2 0,2-3 0,1-1 16,0-3-16,1-3 15,2-3-15,2-2 0,5-4 16,3-2-16,3-5 0,5-3 16,4-7-16,3 0 0,3-1 0,9-4 15,3 3-15,0 5 0,-1 0 16,3 2-16,-4 4 15,-6 6-15,-5 4 0,-3 5 0,-3 5 16,-4 1-16,-3 2 0,-6 9 16,-6 6-16,-3 1 0,-3 1 15,-3 3-15,-2 1 0,2-2 16,-1 0-16,2-7 0,2-5 16,1-3-16</inkml:trace>
  <inkml:trace contextRef="#ctx0" brushRef="#br0" timeOffset="192138.9955">16949 7589 0,'0'0'0,"0"0"16,0 0-16,0 0 0,0 0 0,-2-23 15,2 23-15,-8-18 0,8 18 16,-15-21-16,5 10 16,-1 1-16,1 1 0,-5-1 0,-4 2 15,-1 0-15,-1 4 0,-8 0 16,0 3-16,0 3 0,1 4 15,2 3-15,-1 1 0,4 4 16,3 3-16,2 5 0,3 3 16,5-2-16,4 0 0,9-3 15,8-2-15,5-4 0,3-2 16,9-9-16,6-5 0,1-4 0,2-3 16,10-5-16,3-6 0,-6-2 15,-3-3-15,1-8 0,-5 0 16,-4 0-16,-3 1 0,-6-5 15,-3 0-15,-5 3 0,-4 4 16,-3 4-16,-4 3 0,-2 6 16,0 4-16,-3 7 0,0 6 15,-5 1-15,0 6 0,-5 7 16,-4 8-16,1 2 0,-1 2 0,-3 6 16,-1 3-16,1 4 15,2 2-15,-1-1 0,1 1 0,4 1 16,5-5-16,1-8 0,0-4 15,2-7-15,1-6 0,1-3 16,0-1-16,0-3 0</inkml:trace>
  <inkml:trace contextRef="#ctx0" brushRef="#br0" timeOffset="192455.8552">17069 7599 0,'0'0'15,"0"0"-15,0 0 0,0 0 0,27-1 16,-27 1-16,30-2 0,-30 2 15,39-1-15,-16-1 0,3-3 16,-1-1-16,2-1 0,6-4 16,-1-1-16,-5-2 0,-3 1 15,0-5-15,-6-1 0,-3 1 16,-5 0-16,-8 1 0,-5 0 0,-7 3 16,-6 3-16,-7 5 0,-7 5 15,-1 3-15,-2 2 0,-1 4 16,0 4-16,3 1 0,5 4 15,-2 11-15,4 6 0,7-3 16,7-5-16,14 1 0,9 0 16,3-3-16,4-1 0,12-6 15,9-6-15,6-5 0,6-5 0,19-5 16,5-5-16,-19 3 0,-15 0 16,-12 3-16</inkml:trace>
  <inkml:trace contextRef="#ctx0" brushRef="#br0" timeOffset="192722.6883">18192 7333 0,'0'0'16,"0"0"-16,0 0 0,-22-7 16,22 7-16,-32-2 0,5 2 15,-4 1-15,-3 2 0,-12 6 16,-3 4-16,5 1 0,3 1 0,-2 6 16,8 1-16,3 2 0,9-1 15,14-3-15,10 0 0,10-4 16,7-3-16,8-1 0,6-2 15,0-3-15,0-1 0,-4-1 16,-3 0-16,-6 0 0,-6 0 16,-6-1-16,-5 2 0,-5 1 0,-4-1 15,-9 2-15,-9 1 16,1 0-16,0 1 0,-3-2 16,0-1-16,5-1 0,4-1 0,4-1 15</inkml:trace>
  <inkml:trace contextRef="#ctx0" brushRef="#br0" timeOffset="192974.1733">18377 7424 0,'0'0'16,"0"0"-16,-12 24 0,3-5 0,0 2 15,-7 15-15,-5 4 0,0 2 16,0 1-16,-3 11 0,0 0 16,1 4-16,3-6 0,2-4 15,2-7-15,4-12 0,2-8 0,1-6 16,2-4-16,0-6 0,-1-2 16,1-12-16,-1-13 0,2 6 15,2 3-15,1 3 0</inkml:trace>
  <inkml:trace contextRef="#ctx0" brushRef="#br0" timeOffset="193190.0226">18372 7352 0,'0'0'15,"10"-3"-15,6-1 0,1 1 16,3 0-16,7 1 0,1 1 16,0 3-16,-2 2 0,6 7 0,-2 3 15,-4 2-15,-5 0 0,-8 5 16,-7 5-16,-3-1 0,-3-1 15,-6-2-15,-4 0 0,-2-1 16,-2-2-16,-13 1 0,-6-2 16,3-1-16,3-2 0,-3-4 15,-1-4-15,8-1 0,4-1 0,5-2 16</inkml:trace>
  <inkml:trace contextRef="#ctx0" brushRef="#br0" timeOffset="193490.0033">18789 7503 0,'0'0'16,"12"-1"-16,6 1 0,1-2 16,-1 1-16,12-2 0,4-4 15,5-1-15,-4 1 0,2-2 16,0-2-16,-4 0 0,-3-2 0,-1-5 16,-6-1-16,-6 1 0,-3 1 15,-9-1-15,-5 0 0,-5 5 16,-4 0-16,-5 3 0,-5 2 15,-3 5-15,-4 2 0,-2 6 16,-4 5-16,1 4 0,0 0 0,-5 13 16,0 7-16,7 2 15,3 1-15,5 9 0,7 0 16,6-6-16,6-5 0,15-3 16,13-3-16,1-10 0,3-7 0,10-7 15,7-7-15,-12 1 0,-8 0 0,-7 0 16</inkml:trace>
  <inkml:trace contextRef="#ctx0" brushRef="#br0" timeOffset="193791.6949">19580 7298 0,'0'0'0,"0"0"15,0 0-15,-26 31 0,13-14 0,-1 4 16,-2 4-16,-2 7 0,-1 1 0,0 5 15,3-5-15,2-5 16,4-7-16,3-4 0,2-5 16,3-5-16,2-4 0,2-8 15,4-7-15,-2-1 0,2-3 16,4-9-16,2-3 0,1 1 16,1 0-16,1 5 0,-1 3 15,-1 3-15,-1 5 0,0 1 0,2 2 16,-1 4-16,1 3 0,3 3 15,3 1-15,0 3 0,0 1 16,4 3-16,1 1 0,1-2 0,3 0 16,-6 0-16,-4-4 15,-4-1-15</inkml:trace>
  <inkml:trace contextRef="#ctx0" brushRef="#br0" timeOffset="194140.9619">20302 7348 0,'0'0'0,"0"0"16,0 0-16,0 0 0,0 0 0,-12-16 15,12 16-15,-25-5 16,25 5-16,-40 0 0,11 4 16,-3 3-16,-2 1 0,-14 7 15,-2 5-15,-5 4 0,5 2 0,6 5 16,4 4-16,3-1 16,7-5-16,13-6 0,12-4 0,5-5 15,5-2-15,16-5 0,12-4 16,0-6-16,3-3 0,2-5 15,5-4-15,-4-3 0,-3-2 0,6-6 16,0-2-16,-8 2 16,-6 1-16,-6 4 0,-3 2 15,-6 5-15,-4 5 0,-5 4 16,-2 2-16,-2 3 0,-3 4 0,-4 8 16,-3 8-16,1 1 0,-1 2 15,1 7-15,2 6 0,4-5 16,2-3-16,6-1 0,6-4 15,6-6-15,3-7 0,-5-2 16,-3-2-16,-2 0 0</inkml:trace>
  <inkml:trace contextRef="#ctx0" brushRef="#br0" timeOffset="194389.2217">20796 7145 0,'0'0'0,"0"0"0,0 0 16,-16 22-16,16-22 0,-21 33 16,4-8-16,-3 3 0,-1 4 0,-6 12 15,2 6-15,-1 6 0,5-5 16,3 1-16,7-8 16,7-11-16,4-9 0,6-7 0,6-6 15,6-7-15,4-5 0,2-6 16,2-3-16,-2-2 0,-2-1 15,-4 2-15,-5 4 0,-2 0 16</inkml:trace>
  <inkml:trace contextRef="#ctx0" brushRef="#br0" timeOffset="194556.1466">20545 7406 0,'0'0'0,"0"0"0,0 0 0,29-7 15,-13 5-15,4-1 0,6-2 16,8-1-16,2-2 0,4 3 16,3-1-16,4-1 0,-2 0 0,-10 2 15,-6 0-15,-6 2 0</inkml:trace>
  <inkml:trace contextRef="#ctx0" brushRef="#br0" timeOffset="194872.6593">20838 7579 0,'0'0'0,"0"0"0,0 0 0,0 0 15,34-3-15,-34 3 0,39-6 16,-15 2-16,0-2 0,3-1 16,4-3-16,5-2 0,-4-1 0,-2 1 15,1-3-15,1-1 0,-4 0 16,-9 0-16,-7-2 0,-6 4 15,-3-1-15,-8 2 0,-4 1 16,-5 2-16,-5 6 0,-6 5 16,-6 5-16,0 3 0,0 0 15,0 5-15,-1 5 0,5 4 0,4 2 16,2 8-16,5 2 16,6-3-16,6-3 0,11-3 0,9 0 15,6-7-15,5-4 0,11-7 16,10-3-16,-11-3 0,-8 1 0,-6-2 15</inkml:trace>
  <inkml:trace contextRef="#ctx0" brushRef="#br0" timeOffset="195174.0023">22188 7155 0,'0'0'0,"0"0"0,0 0 15,0 0-15,-13 22 0,13-22 0,-32 34 16,11-10-16,-2 4 0,-3 5 16,-1 4-16,-4 9 0,5-3 15,0 2-15,7-8 0,5 1 16,5-9-16,12-6 0,9-7 15,3-5-15,3-6 0,-2-4 16,2-3-16,1 1 0,-1 0 0,0 0 16,-5 0-16,-2 1 0</inkml:trace>
  <inkml:trace contextRef="#ctx0" brushRef="#br0" timeOffset="195322.4747">21744 7420 0,'0'0'0,"0"0"0,25-3 0,-5 1 16,3 2-16,15-1 0,5 1 15,2 0-15,2 0 0,17 0 0,5 0 16,-5-1-16,-14 1 0,-10 0 16</inkml:trace>
  <inkml:trace contextRef="#ctx0" brushRef="#br0" timeOffset="195655.7891">22458 7395 0,'0'0'0,"0"0"0,-15 13 16,5-3-16,-1 1 0,1 5 0,0 4 16,0 4-16,3 0 0,6-1 15,6-3-15,5-4 0,5-2 16,14-2-16,6-5 0,1-6 15,1-2-15,1-6 0,4-3 16,1-4-16,-6 0 0,-9-2 16,-4-2-16,-9 2 0,-5 1 15,-11-2-15,-9-2 0,-8 1 0,-4 0 16,-11 5-16,-9 2 16,0 4-16,0 3 0,-3 7 15,-2 6-15,-1 2 0,8 0 0,10 3 16,9 3-16,10-3 0,8-2 15,14 0-15,12 0 0,-8-4 16,-3-2-16,-3-1 0</inkml:trace>
  <inkml:trace contextRef="#ctx0" brushRef="#br0" timeOffset="196007.5506">23152 7435 0,'0'0'0,"0"0"0,0 0 0,0 0 16,0 0-16,4 23 0,-4-23 15,18 14-15,-18-14 0,35 13 0,-9-11 16,3-2-16,1-2 0,13-3 16,4-2-16,-4-1 0,-2-1 15,8-6-15,-2-3 16,-6 0-16,-7 1 0,-2-1 0,-8 0 15,-8-1-15,-8 2 0,-12 0 16,-10 1-16,-1 5 0,-1 2 0,-14 5 16,-7 4-16,-1 6 15,1 4-15,-3 5 0,-2 5 16,6 1-16,3 2 0,1 9 16,4 4-16,7-5 0,5-3 0,10 0 15,9-1-15,6-7 0,4-5 16,17-4-16,13-5 0,5-4 15,3-3-15,-12 0 0,-9 1 16,-8-1-16</inkml:trace>
  <inkml:trace contextRef="#ctx0" brushRef="#br0" timeOffset="196539.7473">24067 7256 0,'0'0'0,"0"0"15,0 0-15,-22 29 0,11-14 0,-1 3 16,-2 4-16,-2 6 0,-1 0 0,3-1 16,2-2-16,-1 1 15,0-3-15,3-6 0,3-2 16,1-5-16,3-4 0,3-6 0,2-2 16,1-5-16,3-3 0,3-5 15,2-3-15,2-3 0,2-1 16,11-8-16,5-2 0,-2 5 15,0 3-15,5 0 0,0 3 16,-4 6-16,-2 5 0,-5 5 16,-2 6-16,-5 5 0,-2 3 0,-6 6 15,-2 3-15,-3-2 16,-2 2-16,-1 0 0,-2 2 16,0-1-16,0-3 0,-3 1 15,1 0-15,0-4 0,-1-1 0,1-3 16,0 0-16,2-5 0,2-4 15,2-2-15,4-6 0,-1 1 16,2-1-16,6-7 0,6-4 16,2-3-16,1-1 0,8-2 15,2 1-15,-2 6 0,-1 4 0,3 0 16,-3 2-16,-5 5 0,-3 4 16,-3 5-16,-4 6 15,-5 1-15,-2 2 0,-5 7 0,-3 6 16,-2-1-16,0 0 0,-1 2 15,-2 0-15,0-1 0,-1-2 16,-1 0-16,1-3 0,2-7 16,2-2-16,1-2 0,-1-3 15,2 0-15</inkml:trace>
  <inkml:trace contextRef="#ctx0" brushRef="#br0" timeOffset="196958.7955">25126 7019 0,'0'0'16,"0"0"-16,0 0 0,-11 28 0,11-28 15,-22 38-15,2-7 16,0 3-16,-1 4 0,-8 11 16,-2 3-16,-3 4 0,3-7 0,1 1 15,6-8-15,5-9 0,4-9 16,0-2-16,4-6 0,5-9 15,0-5-15,4-6 0,2-7 16,3-4-16,3-3 0,6-6 16,5-4-16,3-1 0,3 0 0,12-3 15,4 0-15,-1 7 16,-2 3-16,11 4 0,1 4 16,-7 6-16,-5 4 0,-2 7 0,-2 6 15,-5 2-15,-4 3 0,-10 3 16,-5 4-16,-6-1 0,-3 2 15,-7-4-15,-4-1 0,-2 0 16,-3-3-16,-8 2 0,-8 0 16,0-2-16,0-3 0,-5-2 15,-3 0-15,7-4 0,3-1 0,2-3 16,4-4-16,10-3 0,5-2 16,3 4-16,3-1 0,1 2 15</inkml:trace>
  <inkml:trace contextRef="#ctx0" brushRef="#br0" timeOffset="197373.2742">25903 7291 0,'0'0'0,"0"0"0,0 0 15,0 0-15,-22-9 0,22 9 16,-35 1-16,11 3 0,-4 0 15,-3 4-15,-2 2 0,-9 5 16,2 1-16,1 5 0,2 2 16,-3 5-16,6 0 0,8-1 15,7-2-15,5-4 0,5-4 0,9-3 16,8-5-16,5-6 0,7-1 16,7-6-16,6-7 0,1 0 15,0 0-15,6-7 0,-3-4 16,-3 1-16,-3 1 0,2-6 15,-3 0-15,-9 5 0,-3 3 16,-4 2-16,-4 7 0,-3 2 16,-3 3-16,-4 4 0,-1 4 15,-2 3-15,-2 2 0,-2 7 16,-3 5-16,1-3 0,1 0 0,5 5 16,5 1-16,2 0 0,4-1 15,4-6-15,3-6 16,2-2-16,4-4 0,-4 0 0,-4-2 15,-2 1-15</inkml:trace>
  <inkml:trace contextRef="#ctx0" brushRef="#br0" timeOffset="197665.2603">26277 7274 0,'0'0'0,"0"0"0,0 0 15,-15 24-15,15-24 0,-19 28 0,2-8 16,2 1-16,1 1 0,-5 7 15,1-1-15,4-3 0,2-5 16,0 0-16,1-3 0,4-7 16,2-2-16,0-4 0,2-5 15,1-3-15,1-3 0,1-4 16,1-3-16,1-1 0,2-2 0,3 0 16,2 0-16,0 2 0,-1 3 15,2 0-15,1 3 0,0 2 16,0 1-16,3 2 0,1 0 15,2 1-15,1 0 0,2 2 16,2 0-16,0-1 0,-1 0 16,1-1-16,-4 1 0,-4 0 15</inkml:trace>
  <inkml:trace contextRef="#ctx0" brushRef="#br0" timeOffset="197890.2429">26725 7061 0,'0'0'0,"0"0"16,0 0-16,-4 20 0,4-20 0,-8 28 15,-2-3-15,-4 2 0,-1 2 16,-6 13-16,0 5 16,-2 5-16,2-8 0,2-3 0,3-4 15,-1-1-15,5-6 0,2-7 16,2-4-16,5-5 0,2-4 15,0-2-15,1-3 0,0 0 16</inkml:trace>
  <inkml:trace contextRef="#ctx0" brushRef="#br0" timeOffset="198156.5684">27035 7260 0,'0'0'0,"0"0"0,0 0 0,-27 3 15,27-3-15,-36 9 0,11-1 16,-1 0-16,-2 1 0,-8 2 16,0 1-16,1 0 0,4 0 0,-3 2 15,7 1-15,6-3 16,6-1-16,9 0 0,8 0 0,6 0 16,4-1-16,8 0 0,7 0 15,2 0-15,0 0 0,5 2 16,5 1-16,-2-1 0,-2-1 15,8-1-15,0-1 0,-10-2 16,-6-2-16,-6 0 0</inkml:trace>
  <inkml:trace contextRef="#ctx0" brushRef="#br0" timeOffset="198574.1587">27793 7237 0,'0'0'0,"0"0"0,0 0 16,0 0-16,0 0 0,0 0 15,-23 19-15,23-19 0,-29 21 0,9-4 16,-4 5-16,2-2 0,2 0 15,-1 5-15,4-1 0,3-2 16,5-3-16,7-2 0,9-4 16,4-6-16,3-3 0,11-6 15,5-3-15,8-5 0,-2-2 0,2-3 16,2-4-16,-1-3 0,-5 2 16,-7-3-16,-6-1 15,-6 3-15,-4-1 0,-7 2 0,-8 2 16,-2 4-16,-4 2 0,-9 2 15,-7 4-15,-3 4 0,-2 4 0,-2 5 16,0 4-16,4 1 16,6 0-16,5 3 0,5 1 15,4-2-15,4-2 0,11-3 16,10-3-16,-4-3 0,-2 0 0,-2 0 16</inkml:trace>
  <inkml:trace contextRef="#ctx0" brushRef="#br0" timeOffset="198923.3772">28377 7230 0,'0'0'0,"0"0"0,-12 19 16,2-5-16,-1 0 0,-10 11 16,-3 2-16,2-1 0,3-3 0,-3 4 15,2-1-15,3-5 0,1-4 16,5-7-16,2-4 15,4-5-15,3-1 0,4-8 0,5-8 16,2 1-16,6-2 0,9-11 16,7-4-16,2 0 0,2 1 0,11-1 15,1 0-15,-5 8 16,-4 5-16,3 3 0,-3 5 16,-10 5-16,-6 4 0,-2 9 0,-2 5 15,-9 5-15,-6 3 0,-6 9 16,-5 8-16,1-8 0,0 0 15,-4 5-15,-2 1 0,2-4 16,2-4-16,5-6 0,5-4 16,4-3-16,2-6 0,-2-1 15,-1-3-15,0 0 0</inkml:trace>
  <inkml:trace contextRef="#ctx0" brushRef="#br0" timeOffset="199174.7159">29459 7065 0,'0'0'0,"0"0"0,-22 17 15,6-4-15,0 3 0,-11 15 16,-2 6-16,0 2 0,1 0 0,1 6 16,6-2-16,7-2 0,7-7 15,12-9-15,11-7 0,3-8 16,3-5-16,9-8 0,6-3 15,-1-3-15,0-1 0,-1-2 16,1-3-16,-6-2 0,-5 0 16,-1 1-16,-7 4 0,-4 4 0</inkml:trace>
  <inkml:trace contextRef="#ctx0" brushRef="#br0" timeOffset="199322.9968">29117 7335 0,'0'0'0,"0"0"15,0 0-15,0 0 0,33-11 0,-10 5 16,9-1-16,2 0 16,3 0-16,16-4 0,4 0 15,0-7-15,0-5 0,0-1 16,-3 2-16,-11 4 0</inkml:trace>
  <inkml:trace contextRef="#ctx0" brushRef="#br0" timeOffset="199873.2954">30019 7013 0,'0'0'0,"0"0"0,0 0 16,-19 23-16,19-23 0,-23 29 16,4-6-16,-2 3 0,-1 3 0,-7 8 15,-3 2-15,-4 3 0,4-4 16,1 0-16,6-8 0,5-7 15,5-3-15,4-8 0,3-4 16,5-5-16,3-3 0,3-5 16,7-6-16,3-2 0,3-2 0,3-3 15,6-5-15,0 1 0,3 0 16,6-4-16,1 1 16,-6 5-16,-4 2 0,-1 7 0,1 6 15,-7 1-15,-2 4 0,-6 7 16,-4 5-16,-6 3 0,-3 2 15,-5 5-15,-3 2 0,0 2 16,0 2-16,2 2 0,4-2 16,3-2-16,3-3 0,10-6 15,8-5-15,4-5 0,3-3 0,11-7 16,8-5-16,0-2 0,1 1 16,3-7-16,0-6 15,4-3-15,-3 0 0,-7-4 0,-4-3 16,-11 1-16,-6 5 0,-6-3 15,-9 2-15,-4 9 0,-6 5 16,-14 4-16,-13 3 0,-1 8 16,-2 5-16,-8 10 0,-5 6 15,5 4-15,4 1 0,6 3 16,5 1-16,12-1 0,9-2 0,15 3 16,10 0-16,10-11 15,8-6-15,14-2 0,9-4 16,-8 0-16,-15-3 0,-12-1 0</inkml:trace>
  <inkml:trace contextRef="#ctx0" brushRef="#br0" timeOffset="200923.7918">11342 8483 0,'0'0'0,"-2"12"0,0 2 16,-1 5-16,1 3 0,-1 13 15,-1 5-15,-1 5 0,1-4 0,-6 6 16,-3-2-16,-2-8 16,0-5-16,-4-6 0,-2-5 0,-1-3 15,-1-5-15,-6-4 0,-4-3 16,2-4-16,4-1 0,-5-6 15,-4-7-15,6-3 0,2-3 16,4-10-16,2-6 0,3-4 16,4 1-16,0 4 0,5 8 15,3 7-15</inkml:trace>
  <inkml:trace contextRef="#ctx0" brushRef="#br0" timeOffset="201057.8544">11240 8105 0,'0'0'0,"0"0"0,19 7 0,-4-3 16,1 0-16,5 2 0,5 6 16,7 1-16,-1 1 0,10 4 15,2-1-15,-9-3 0,-6-3 0,-6-2 16</inkml:trace>
  <inkml:trace contextRef="#ctx0" brushRef="#br0" timeOffset="201422.7291">11686 8373 0,'0'0'15,"0"0"-15,0 0 0,-7 23 0,7-23 16,-11 36-16,3-10 16,-1 2-16,0 2 0,1 8 0,5 0 15,2-4-15,2-4 0,3-1 16,4-7-16,3-7 0,2-4 15,7-12-15,6-8 0,-2-3 16,-1-1-16,1-6 0,2-2 16,-3-1-16,-1-1 0,0-9 15,-2-3-15,-6 4 0,-2 4 0,-9-1 16,-6 1-16,-4 3 0,-1 3 16,-4 4-16,-3 3 15,0 4-15,-1 5 0,-7 6 16,-7 6-16,2 4 0,-1 3 0,2 8 15,-1 6-15,4-2 0,3-1 16,10-1-16,7 1 0,8-4 16,3-3-16,-1-4 0,-2-3 15,1-4-15</inkml:trace>
  <inkml:trace contextRef="#ctx0" brushRef="#br0" timeOffset="201789.6389">12279 8261 0,'0'0'15,"0"0"-15,0 0 0,0 0 16,0 0-16,-22 20 0,22-20 16,-26 26-16,12-8 0,-2 6 15,-4 5-15,1 1 0,1 1 0,-2 9 16,4-1-16,2 3 16,3-9-16,5-6 0,6-7 0,6-6 15,4-5-15,6-12 0,6-6 16,4-5-16,2-3 0,2-6 15,1-2-15,4-5 0,-3 0 16,-1-3-16,0-3 0,-4 3 16,-4 3-16,-1 1 0,-4 3 15,-4 8-15,-5 6 0,-6 6 16,-3 6-16,-5 3 0,0 5 0,-8 10 16,-5 7-16,0 3 0,1 4 15,-1 4-15,0 3 0,5-2 16,3-2-16,7 1 0,4-5 15,5-12-15,1-4 0,9-5 16,6-6-16,1-4 0,1-5 0,-5 2 16,-5-1-16,-3 2 0</inkml:trace>
  <inkml:trace contextRef="#ctx0" brushRef="#br0" timeOffset="202089.7454">12786 8299 0,'0'0'0,"0"0"0,0 0 16,-13 25-16,13-25 0,-20 34 16,7-7-16,0 1 0,1 1 15,-3 7-15,2-1 0,0 1 16,3-9-16,3-6 0,2-4 16,3-7-16,2-5 0,3-9 0,2-7 15,1 0-15,1-3 0,2-10 16,2-3-16,1-1 0,-1 2 15,1-2-15,0-2 0,-2 8 16,-1 6-16,-2 4 0,0 4 16,-1 3-16,0 3 0,2 3 15,1 4-15,-1-1 0,2 3 16,5 1-16,3 3 0,-2-2 0,0-3 16,1 1-16,-4-1 0,-2-2 15</inkml:trace>
  <inkml:trace contextRef="#ctx0" brushRef="#br0" timeOffset="202676.5062">13245 8249 0,'0'0'0,"0"0"0,0 0 16,-23 21-16,23-21 0,-24 28 0,8-5 15,0 1-15,-2 2 0,-5 7 16,0 1-16,2-4 0,2-2 15,0 0-15,4-6 0,3-4 16,2-3-16,2-9 0,4-3 16,1-6-16,4-3 0,4-4 15,3-5-15,2-2 0,2-3 0,4-8 16,3-3-16,1 0 16,2 1-16,6-4 0,3 2 0,-4 8 15,-5 7-15,-3 6 0,-3 5 16,0 1-16,-3 2 0,-2 5 15,-3 5-15,-4 2 0,-2 2 0,-3 7 16,-3 6-16,-2 5 16,0 3-16,0-1 0,-1-1 15,3-1-15,1-2 0,3 1 16,3-5-16,1-5 0,3-3 0,8-6 16,9-5-16,-2-5 0,2-5 15,5-3-15,3-4 0,4-4 16,-2-1-16,-1-4 0,-1-3 15,-3 0-15,-2-1 0,-2-1 16,-3 0-16,-7 0 0,-5 4 16,-7-2-16,-6 1 0,-4 10 15,0 2-15,-7 4 0,-2 5 16,-5 4-16,-3 3 0,-4 4 0,-3 6 16,4 2-16,1 3 0,4 6 15,1 5-15,3 2 0,-1-1 16,10 1-16,7-2 0,6-5 15,5-4-15,10-1 0,5-4 16,3-6-16,3-2 0,8-6 16,5-3-16,-2-7 0,-3-4 0,-2 1 15,-10 3-15,-6 2 0</inkml:trace>
  <inkml:trace contextRef="#ctx0" brushRef="#br0" timeOffset="203123.6683">14030 8253 0,'0'0'0,"0"0"0,0 0 0,0 0 0,-21 21 15,21-21-15,-21 31 16,10-10-16,-1 3 0,1 1 16,1 3-16,-1 4 0,2-4 0,4-5 15,2-1-15,4-1 0,4-5 16,7-10-16,7-4 0,2-5 15,1-2-15,9-9 0,2-7 16,-2 0-16,-1 2 0,5-11 16,-5-3-16,-2 1 0,-4 3 0,-4 4 15,-4 3-15,-5 5 0,-3 2 16,-3 8-16,-5 4 16,-4 6-16,-3 4 0,-4 10 0,-4 9 15,-2 3-15,-3 3 0,-5 16 16,-1 4-16,5-2 0,4-6 15,-2 12-15,2 0 0,4-12 16,1-10-16,1-6 0,1-5 16,1-6-16,1-4 0,3-3 15,1-2-15,-3-3 0,-2-3 16,-3-4-16,-2-4 0,0 0 0,2 1 16,1-5-16,0-3 15,2-2-15,2-1 0,1-4 0,3-1 16,1 5-16,0 2 0,0 3 15</inkml:trace>
  <inkml:trace contextRef="#ctx0" brushRef="#br0" timeOffset="203506.129">14715 8437 0,'0'0'0,"0"0"16,-4 21-16,1-5 0,-2 0 0,2 8 16,1 1-16,2-3 0,1-2 15,5-2-15,1-4 16,4-3-16,3-5 0,5-5 16,8-4-16,2-4 0,1-1 0,7-8 15,-2-2-15,-5-3 0,-6 2 16,0-7-16,-5-2 0,-6 3 15,-3 1-15,-6-2 0,-7-1 16,-4 6-16,-4 2 0,-8 4 16,-5 2-16,-1 6 0,1 5 15,-5 4-15,-5 6 0,6 2 0,2 2 16,6 2-16,5 3 0,4 1 16,4 1-16,10 0 0,6 0 15,11-5-15,8-3 0,15-14 16,11-10-16,-12 3 0,-9 3 0,-8 0 15</inkml:trace>
  <inkml:trace contextRef="#ctx0" brushRef="#br0" timeOffset="203739.4326">15591 8118 0,'0'0'0,"0"0"0,0 0 15,-19 10-15,19-10 0,-26 18 0,7-1 16,-1 2-16,0 3 0,-7 11 15,-3 3-15,1 3 0,2 2 0,-2 9 16,4 0-16,1 1 16,5-8-16,4-7 0,4-5 15,3-7-15,0-4 0,2-6 16,1-4-16,-1-3 0,1-2 0,-4 0 16,-4 0-16,-3-1 0,0-2 15,-1-5-15,1-4 0,3 2 16,1 0-16,4 1 0</inkml:trace>
  <inkml:trace contextRef="#ctx0" brushRef="#br0" timeOffset="203856.2376">15114 8390 0,'0'0'0,"0"0"15,0 0-15,33-9 0,-33 9 0,39-7 16,-10 4-16,2 0 0,2-1 16,13 0-16,3 1 0,0-1 15,-9 2-15,-7 0 0</inkml:trace>
  <inkml:trace contextRef="#ctx0" brushRef="#br0" timeOffset="204494.9163">16294 8033 0,'0'0'0,"0"0"16,0 0-16,-18 16 0,18-16 15,-27 25-15,5-3 0,-1 4 16,-1 3-16,-7 12 0,0 6 16,3-2-16,4-1 0,1 4 15,2 3-15,10-9 0,8-6 0,6-7 16,5-5-16,5-6 0,3-3 16,11-10-16,6-6 0,2-2 15,2 0-15,1-6 0,2-3 16,-9 2-16,-7 2 0,-5 3 15</inkml:trace>
  <inkml:trace contextRef="#ctx0" brushRef="#br0" timeOffset="204656.9299">16622 8290 0,'0'0'0,"0"0"16,0 0 0,0 0-16,-20 27 0,20-27 0,-22 32 15,9-10-15,-2 4 0,1 1 16,1-3-16,-4 7 0,3 2 15,2-5-15,3-4 0,3-4 16,6-7-16,0-2 0,0-2 0,0-2 16</inkml:trace>
  <inkml:trace contextRef="#ctx0" brushRef="#br0" timeOffset="204823.7294">16639 8089 0,'0'0'0,"0"0"0,0 0 16,0 0-16,0 0 0,0 0 16,0 0-16,19 21 0,-19-21 0,16 22 15,-16-22-15,21 28 0,-13-16 16,0-2-16</inkml:trace>
  <inkml:trace contextRef="#ctx0" brushRef="#br0" timeOffset="205094.1203">16993 8355 0,'0'0'0,"0"0"16,0 0-16,-6 19 0,6-19 0,-8 26 16,-1-6-16,-1 2 0,-1 1 15,-2 5-15,2 0 16,3-4-16,4-2 0,3-5 0,2-3 16,7-5-16,5-6 0,4-6 15,4-4-15,0-3 0,1-1 16,6-8-16,1-4 0,-2 0 15,1-1-15,-4-1 0,-3-1 16,2-4-16,-2 1 0,-3 2 16,-4 2-16,-4 4 0,-2 4 0,-6 5 15,-3 4-15,-4 2 0,0-1 16,-3 6-16,-1 4 0,0 4 16,0 2-16,1-1 0,1-2 15,3-1-15</inkml:trace>
  <inkml:trace contextRef="#ctx0" brushRef="#br0" timeOffset="205306.835">17626 8311 0,'0'0'0,"0"0"0,0 0 15,0 0-15,-13 28 0,13-28 0,-23 31 16,8-11-16,1 1 0,0 1 15,-1 1-15,-2 3 0,1-3 16,2-4-16,2-3 0,1-1 16,2-3-16,4-6 0,2-6 15,3 0-15,-2 0 0,2 0 0</inkml:trace>
  <inkml:trace contextRef="#ctx0" brushRef="#br0" timeOffset="205456.9663">17623 8102 0,'0'0'16,"0"0"-16,0 0 0,0 0 0,26 5 15,-26-5-15,25 13 16,-12-5-16,0-1 0,-1 0 0,-1-2 16,-2 1-16</inkml:trace>
  <inkml:trace contextRef="#ctx0" brushRef="#br0" timeOffset="206223.2016">17943 8345 0,'0'0'0,"0"0"0,0 0 0,0 0 16,0 0-16,-15 33 0,15-33 0,-17 29 15,6-12-15,-2 1 16,0 3-16,1-5 0,2-1 0,1-2 16,2-2-16,-3 0 0,1-1 15,3-7-15,3-2 0,1-4 16,2-2-16,1-4 0,2-2 15,3-3-15,0-1 0,8-4 16,2-1-16,2-2 0,1 0 0,-1 1 16,1 3-16,3-2 15,0 4-15,-1 4 0,-1 4 16,-4 6-16,-1 3 0,-3 6 0,-2 3 16,-2 4-16,-4 1 0,-3 5 15,-3 4-15,-1 1 0,-1 1 16,1 1-16,0-2 0,4-1 15,2-2-15,6-3 0,3-1 16,2-5-16,3-5 0,7-5 16,6-4-16,1-5 0,1-3 0,4-2 15,4-2-15,6-5 0,-2-3 16,-1-2-16,-1-3 0,-7 1 16,-5 0-16,-1-3 0,-6 3 15,-10 6-15,-6 4 0,-6 1 16,-3 1-16,-6 6 0,-3 2 15,-9 5-15,-8 4 0,0 3 16,-2 4-16,-3 5 0,-3 5 16,5 3-16,3 2 0,5-1 15,3-1-15,5-2 0,2-2 0,6-2 16,6-3-16,4-5 0,4-3 16,11-6-16,11-5 0,1-2 15,1-3-15,1-2 0,1-3 16,-1-3-16,-2-2 0,-3-2 15,-3 0-15,-4 2 0,-2 1 0,-5 2 16,-3 0-16,-2 4 16,-4 2-16,-2 4 0,-2 2 15,-3 5-15,-2 3 0,-3 9 0,-2 3 16,-1 5-16,-1 3 0,-2 4 16,1 4-16,0-2 0,1 2 15,0 4-15,1-1 0,1-3 16,0-4-16,1-3 0,1-2 15,1-2-15,-1-3 0,-3-3 16,-3 0-16,-5-5 0,-4-1 0,1-4 16,-2 0-16,-1-2 15,-1-3-15,-3-1 0,-2-4 16,2 1-16,3-2 0,-5-2 0,1-4 16,7 4-16,6 1 0,2 2 15</inkml:trace>
  <inkml:trace contextRef="#ctx0" brushRef="#br0" timeOffset="206759.1418">17881 8887 0,'0'0'0,"0"0"0,0 0 0,0 0 16,0 0-16,-9 23 0,9-23 16,-13 29-16,13-29 0,-13 33 15,6-12-15,1-1 0,2 0 0,1-2 16,2-2-16,1-3 0,1-1 16,5-1-16,6-3 15,3-5-15,0-3 0,4-5 0,2-5 16,0 0-16,-1-1 0,1-3 15,1 0-15,2-7 0,-2-1 16,-3 1-16,-3 1 0,-3 3 16,-2 5-16,-3 2 0,-2 4 15,-3 3-15,-1 5 0,-2 6 16,-2 4-16,-2 5 0,-2 1 0,2 4 16,-1 2-16,3 5 15,2-1-15,4-6 0,3-1 16,2-4-16,3-4 0,7-3 0,6-2 15,1-5-15,-1-3 0,4-4 16,2-3-16,0-3 0,0-1 16,5-7-16,-3-4 0,-6 1 0,-3-2 15,-4-1-15,-2-2 16,-7 4-16,-4 1 0,-6 1 0,-4-1 16,-1 5-16,-3 2 0,-1 5 15,-3 4-15,0 4 0,-2 2 16,1 3-16,-1 3 0,3 0 15,2 0-15,2-1 0,1-1 16,1-1-16</inkml:trace>
  <inkml:trace contextRef="#ctx0" brushRef="#br0" timeOffset="206939.9853">18808 9003 0,'0'0'15,"0"0"-15,0 0 0,-11 21 16,7-10-16,-3 1 0,-2 2 16,-1-1-16,0-1 0,-2 0 15,2-1-15,2-4 0,2-2 0,0-1 16,2-1-16,0 0 0</inkml:trace>
  <inkml:trace contextRef="#ctx0" brushRef="#br0" timeOffset="207090.1549">18884 8728 0,'0'0'15,"0"0"-15,0 0 0,0 0 0,0 0 16,29 21-16,-29-21 16,26 21-16,-10-12 0,-2 0 0,-2-2 15,-1 0-15</inkml:trace>
  <inkml:trace contextRef="#ctx0" brushRef="#br0" timeOffset="207296.2493">19320 8886 0,'0'0'16,"0"0"-16,-16 16 0,4-3 16,-2 1-16,-5 8 0,-1 2 15,2 1-15,3 0 0,1 4 0,3-3 16,6-5-16,5-3 0,8-5 15,5-4-15,5-3 0,2-4 16,3-2-16,3-2 0,0-5 16,-1-3-16,-5 2 0,-4 1 15,-2 2-15</inkml:trace>
  <inkml:trace contextRef="#ctx0" brushRef="#br0" timeOffset="207472.9749">18950 8960 0,'0'0'0,"0"0"0,0 0 16,0 0-16,23 3 0,-23-3 15,35 0-15,-11 0 0,4-2 0,6 1 16,2-1-16,12-1 16,2-1-16,-8 0 0,-7 1 15,-5 2-15</inkml:trace>
  <inkml:trace contextRef="#ctx0" brushRef="#br0" timeOffset="207856.591">19844 8715 0,'0'0'0,"0"0"15,0 0-15,0 0 0,-16 27 0,16-27 16,-18 33-16,7-13 0,-1 2 15,-3 4-15,-4 2 0,-3 7 16,1-1-16,2-2 0,2-1 16,0 2-16,1-4 0,4-7 15,2-6-15,3-4 0,1-2 0,3-4 16,2-1-16,1-5 16,3-4-16,6-4 0,5-6 0,3 0 15,1-3-15,5-2 0,1 0 16,8-4-16,0 2 0,-1 3 15,-2 4-15,-1 0 0,-4 2 16,5 2-16,-2 3 0,-3 5 16,-6 3-16,-4 3 0,-3 2 15,-3 3-15,-1 4 0,-5 0 16,-2 3-16,-1 1 0,0-2 0,0 3 16,1 2-16,1-4 0,1-2 15,0-3-15,1-2 0,-2-1 16</inkml:trace>
  <inkml:trace contextRef="#ctx0" brushRef="#br0" timeOffset="208306.6469">20527 8768 0,'0'0'0,"0"0"0,0 0 0,0 0 15,0 0-15,-18 23 0,18-23 16,-26 27-16,12-9 0,2 0 15,0 0-15,2 2 0,1-1 16,3-1-16,1 0 0,3 0 16,2-5-16,6-2 0,5-4 15,4-4-15,5-2 0,1-4 16,1-3-16,2-2 0,2-2 0,3-5 16,0-1-16,-5 0 0,-3-1 15,-2 2-15,-3 2 0,-2 1 16,-4 2-16,-2 3 0,-1 1 15,-4 4-15,0 5 0,-5 3 16,-1 1-16,-2 5 0,-2 3 16,-2 5-16,-2 5 0,-2 1 0,0 2 15,-3 5-15,1 1 16,2-5-16,2-3 0,0-3 0,1-1 16,2-4-16,0-3 0,1-2 15,-1-2-15,-3-3 0,-1-2 16,-3-3-16,-1-3 0,-1-1 15,2 0-15,-1-5 0,1-2 16,4 0-16,0-1 0,2-8 16,4-3-16,1 7 0,1 1 0,1 4 15</inkml:trace>
  <inkml:trace contextRef="#ctx0" brushRef="#br0" timeOffset="208639.4163">21006 8814 0,'0'0'0,"0"0"15,-12 20-15,3-6 0,-1 2 0,-2 7 16,1 1-16,2-1 0,3 0 0,3 1 16,5-4-1,4-4-15,4-5 0,8-6 0,5-6 16,4-1-16,1-2 0,3-4 15,2-4-15,-2-1 0,-1-2 0,3-5 16,-2 1-16,-7 0 16,-5 0-16,-7-3 0,-6-3 15,-6 2-15,-4 1 0,-6 3 0,-5 3 16,-2 3-16,-1-1 0,-6 7 16,-6 6-16,2 2 0,-1 3 15,2 3-15,0 6 0,4 1 16,3 1-16,7 0 0,4-1 15,9-4-15,7-3 0,-2-2 16,0-1-16,-2-1 0</inkml:trace>
  <inkml:trace contextRef="#ctx0" brushRef="#br0" timeOffset="209006.5585">21617 8701 0,'0'0'0,"0"0"0,0 0 0,0 0 15,-14 21-15,14-21 0,-16 29 16,16-29-16,-18 37 0,8-18 16,0 2-16,2-2 0,1 1 0,2 0 15,3-4-15,2-1 16,3-2-16,8-5 0,7-4 16,3-2-16,1-3 0,4-4 0,4-4 15,0-2-15,-1 0 0,7-8 16,-3-2-16,-4-1 0,-1 1 15,1-2-15,-5 0 0,-6 5 16,-5 2-16,-3 4 0,-5 3 16,-3 5-16,-2 1 0,-6 6 15,-6 6-15,0 2 0,-1 3 0,1 3 16,0 3-16,2 1 16,1-2-16,4 2 0,2 1 15,3-2-15,2-1 0,6-3 0,4 1 16,4-5-16,5-2 0,-4-2 15,-3-1-15,-3-2 0</inkml:trace>
  <inkml:trace contextRef="#ctx0" brushRef="#br0" timeOffset="209131.9832">22344 8966 0,'0'0'0,"0"0"0,-22 9 15,22-9-15,-24 11 0,24-11 16</inkml:trace>
  <inkml:trace contextRef="#ctx0" brushRef="#br0" timeOffset="219423.2555">2732 15068 0,'0'0'0,"0"0"0,0 0 0,0 0 15,0 0-15,0 0 0,-19 15 16,19-15-16,-23 16 0,23-16 16,-34 27-16,12-9 0,-4 1 15,-1 2-15,-3 0 0,-7 7 16,1-1-16,-8 8 0,0 1 16,1-5-16,4-2 0,-2 3 15,3-3-15,6-1 0,7-3 0,4-3 16,4-4-16,1-4 0,0-5 15,6-1-15,3-2 0,2-2 16,0-3-16,1-2 16,3-4-16,1-4 0,0-4 0,0 2 15,0 3-15,0 1 0</inkml:trace>
  <inkml:trace contextRef="#ctx0" brushRef="#br0" timeOffset="219691.6216">2014 15171 0,'0'0'0,"0"0"0,0 0 0,0 0 16,0 0-16,29 7 0,-29-7 15,27 10-15,-10-3 0,2 3 16,4 1-16,1 2 0,1-1 0,10 5 16,3 1-16,1 1 15,2 1-15,11 5 0,0 2 16,1-4-16,0-4 0,9 6 0,0 2 15,-8-4-15,-3 1 0,8 4 16,-4-2-16,-8-4 0,-4-3 16,-7 0-16,-5-2 0,-6 0 15,-3-1-15,-6-5 0,-3-3 16,-3-1-16</inkml:trace>
  <inkml:trace contextRef="#ctx0" brushRef="#br0" timeOffset="221223.6855">3344 16241 0,'0'0'0,"0"0"0,0 0 16,0 0-16,0 0 0,0 0 16,0 0-16,0 0 0,0 0 0,0 0 15,-28 13-15,28-13 0,-16 19 16,16-19-16,-26 29 16,11-13-16,-1 0 0,-5 8 15,-1 5-15,-6 9 0,-2-2 0,-8 10 16,1 2-16,3-4 0,4 0 0,-10 4 15,2-1-15,6-9 16,4-5-16,2 1 0,4-3 16,4-7-16,5-6 0,3-8 15,3-6-15,1-7 0,0-3 0,3 1 16,0 1-16,0 1 16</inkml:trace>
  <inkml:trace contextRef="#ctx0" brushRef="#br0" timeOffset="221394.5765">2693 16382 0,'0'0'0,"0"0"16,0 0-16,26 11 0,-26-11 0,28 14 16,-5 1-16,3 3 0,1 0 15,14 12-15,4 4 16,12 7-16,-1 0 0,14 14 0,3 4 15,-7-1-15,-5-2 0,-6-5 16,-8-9-16,-15-11 0</inkml:trace>
</inkml:ink>
</file>

<file path=ppt/ink/ink24.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0-24T03:59:26.422"/>
    </inkml:context>
    <inkml:brush xml:id="br0">
      <inkml:brushProperty name="width" value="0.05292" units="cm"/>
      <inkml:brushProperty name="height" value="0.05292" units="cm"/>
      <inkml:brushProperty name="color" value="#FF0000"/>
    </inkml:brush>
  </inkml:definitions>
  <inkml:trace contextRef="#ctx0" brushRef="#br0">29172 3507 0,'0'0'0,"20"-3"0,12-1 0,11-1 16,2 1-16,19-3 0,19-3 15,15-3-15,0-2 0,16 0 16,-2-2-16,47-3 0,-14 3 0,-1 3 16,-3 0-16,-9 2 0,-6 0 15,2 6-15,2 4 0,-6-4 16,-3-3-16,-1 10 0,1 7 15,-10-3-15,-7-2 0,-6 3 16,-2 4-16,-17 1 0,-10 0 0,-11 2 16,-7 3-16,-17-5 0,-11-2 15,-7-2-15,-5-3 0,-4-1 16</inkml:trace>
  <inkml:trace contextRef="#ctx0" brushRef="#br0" timeOffset="3333.5853">2833 4193 0,'0'0'0,"15"-3"0,1 0 16,0 0-16,0 1 0,13-2 0,5 0 15,10 0-15,0 0 0,4-1 16,3-2-16,8 2 16,-2 1-16,2 1 0,2-2 15,9 1-15,-7 2 0,3-1 0,1 1 16,-3 1-16,-2 0 15,14-2-15,3 2 0,-8-5 0,-3-1 16,37 2-16,-2 3 0,-17 0 16,-10-3-16,4 1 0,1 1 15,-8-1-15,-8 0 0,11 3 16,8 0-16,-12-2 0,-8-3 16,11 2-16,4 1 0,-6 2 15,-5 1-15,8-1 0,7-1 16,-7-1-16,-3 2 0,2 2 0,2 2 15,-4 0-15,-4 2 0,9-3 16,4 0-16,-8-1 0,-5-3 16,4 5-16,3 2 0,-8-4 15,-4-2-15,8 2 0,5 1 16,-4 5-16,-4 1 0,6-2 0,4-1 16,-8-4-16,-3-2 0,5 4 15,6 3-15,-8-4 0,-3-2 16,3-1-16,4-1 0,-7 3 15,-6 2-15,8 3 0,5 2 16,-6-5-16,-4-4 0,7 2 16,4 0-16,-5 0 0,-5 2 0,6 1 15,5 0-15,-4 2 0,-1 1 16,5-4-16,4-1 16,-6-3-16,-6 0 0,12 0 0,6 1 15,-8-1-15,-5 1 0,6 1 16,8 1-16,-12 0 0,-6 1 0,10 0 15,4-3-15,-9 0 16,-6 1-16,7 1 0,7 1 16,-7 0-16,-5-1 0,9-1 15,3 1-15,-5 1 0,-6-2 16,7 0-16,2-1 0,-6 2 16,-4 4-16,6-3 0,6-2 15,-6 2-15,-3-1 0,5-2 0,6-2 16,-10 2-16,-6-2 0,8 4 15,7 0-15,-5 1 0,-4-1 16,5-2-16,3-1 0,-4 1 16,-3-1-16,3 2 0,3 0 15,-4-2-15,-2 0 0,5 3 16,4 4-16,-5-4 0,-4-2 0,4-6 16,1-2-16,-4 5 0,-3 5 15,7-2-15,4 1 0,-8-2 16,-5-4-16,7 0 0,5 1 15,-8 0-15,-3-1 0,7 1 16,5 3-16,-6 1 0,-4 0 0,7-2 16,5-2-16,-9 1 15,-5 1-15,9 0 0,6-1 16,-8 2-16,-5 0 0,8-1 0,6 1 16,-7-1-16,-5-1 0,6 2 15,4 1-15,-8 0 0,-4 3 16,8-3-16,6-2 0,-5 3 15,-4 1-15,5-3 0,3-1 16,-4 1-16,-3 3 0,5 1 16,4 2-16,-6-4 0,-5-2 0,7 0 15,6 2-15,-10 0 16,-3 1-16,6 0 0,4 0 0,-5 3 16,-5 1-16,9 1 0,7-1 15,-11 1-15,-8 0 0,8-1 16,4-3-16,-10-3 0,-6-3 15,7 5-15,7 5 0,-6-3 16,-5-3-16,6 2 0,6 0 16,-7 1-16,-5 1 0,7 1 15,6 0-15,-6-2 0,-5-3 0,8 1 16,4 0-16,-7 1 0,-4 1 16,8-1-16,7 1 15,-8 0-15,-7 1 0,8 2 0,6 1 16,-9-4-16,-3-3 0,9 2 15,7 1-15,-10 0 0,-6-1 16,9-1-16,5 1 0,-7-1 16,-4-1-16,9 7 0,5 5 15,-8-5-15,-4-4 0,7-3 0,8-1 16,-10 1-16,-5 2 0,5 1 16,4 1-16,-8-1 0,-3 0 15,6-2-15,6 0 0,-9-1 16,-8 0-16,8-2 0,5-2 15,-5 3-15,-5 1 0,5-2 16,2-2-16,-7 5 0,-5 2 16,4-2-16,4-2 0,-7-3 0,-4-1 15,0 0-15,1 2 16,-9-3-16,-5-2 0,0 3 16,1 0-16,-10-1 0,-4 0 0,-4 1 15,-1 0-15,-7 0 0,-4 1 16,-5-2-16,-3-1 0,-6 2 15,-6 0-15,-3 0 0,-4 0 16,-1-3-16,0 0 0,-5-5 16,0-4-16,-2 10 0,-4-1 15,0-5-15,1-3 0,-2 0 16,-1-2-16,-1-5 0,-1-2 0,-4-1 16,-2 0-16,0 1 0,0-2 15,4 6-15,0-1 0,-5-8 16,-1-5-16,-1 4 0,0-2 0,-1-2 15,0-3-15,-1 1 16,0 1-16,-8 0 0,-6-1 16,1-1-16,1 1 0,-13-8 15,-2 0-15,-4 3 0,-4 1 0,-7 3 16,-4 0-16,-30-12 0,8 6 0,-7 2 16,-4 1-16,9 7 15,7 4-15,-14 1 0,-8 3 16,6 5-16,6 4 0,-12 3 15,-8 2-15,12 4 0,6 3 16,-6-1-16,-4 1 0,8 4 0,6 3 16,-3 5-16,-2 0 15,9 5-15,8 4 0,-7 4 16,-3 3-16,11 0 0,10-1 0,-4 12 16,-2 5-16,9 1 0,9-1 15,1 6-15,2 4 16,7-4-16,3-2 0,8 7 0,4 4 15,8-6-15,8-3 0,2 4 16,3 4-16,9 1 0,5-1 16,6-4-16,5-4 0,2-5 0,0-3 15,7 4-15,5 3 16,3-3-16,2-4 0,5 0 0,5-2 16,2-3-16,1-4 0,10-4 15,8-3-15,-1-2 0,-3-2 0,14-5 16,7-3-16,-1 4 15,0 0-15,12-6 0,9-4 16,-10-2-16,-7-1 0,13-5 16,7-1-16,-10-2 0,-7 1 0,2-1 15,2 0-15,-11 3 0,-6-2 16,-1 1-16,-2-2 0,-13 2 16,-9 4-16,-11-3 0,-7-2 15,-12 3-15,-8 1 0,-6 0 16,-3 2-16,-12-2 0,-4 0 15,-30-2-15,-21 0 0,-3-4 16,-4-3-16,23 3 0,16 4 16,11 0-16</inkml:trace>
  <inkml:trace contextRef="#ctx0" brushRef="#br0" timeOffset="4982.8203">4215 5191 0,'0'0'0,"0"0"0,0 0 0,0 0 16,-24-2-16,24 2 0,-13-1 0,6-1 16,2 2-16,-1-2 15,-1-2-15,0 2 0,5 2 0,-1 1 16,1 1-16,0 2 0,2-1 15,4 0-15,-1 1 0,4-1 16,2 1-16,-2 1 0,4-1 16,2 0-16,3-1 0,3 0 15,-1 0-15,3-2 0,1 0 0,9 2 16,3 2-16,0-3 16,0 0-16,2 2 0,3-1 0,8 1 15,-2 0-15,5-2 0,1 1 16,-1 0-16,4 0 0,11-2 15,0-2-15,-2 0 0,0-1 16,9 2-16,-3 2 0,1-4 16,1 1-16,10 0 0,-2 1 15,-6-2-15,-2 0 0,30 0 16,-5 2-16,-9-1 0,-7 1 0,0-2 16,-2 0-16,-1-2 0,-1 1 15,3 0-15,1 0 0,-3 2 16,-1 2-16,6-2 0,4-2 15,-3 1-15,-4 1 0,3 0 16,2 1-16,-4 0 0,-1-1 16,4-2-16,2-1 0,-3 2 15,-1 1-15,2 1 0,2 2 16,-5-2-16,-1-1 0,4 0 0,2 0 16,-1 1-16,1 0 0,1 2 15,4 4-15,-4-5 0,-3-2 16,2 1-16,1-2 0,-5 5 15,0 0-15,4 0 0,5 1 16,-5-3-16,0-1 0,1-1 16,2 1-16,-1 0 0,0 2 15,0-2-15,0-1 0,-2 0 16,-1-1-16,3 4 0,1 1 16,-1-1-16,0 1 0,5-6 15,1-2-15,-2 1 0,-1 2 0,6 0 16,5 0-16,-8-2 0,-3 0 15,1-1-15,3 1 0,-1-1 16,-2 1-16,4-2 0,2 0 16,-5 2-16,-1 3 0,1-1 15,3 0-15,-1-2 0,-1 0 0,-2-1 16,-1 1-16,0 0 16,-1-1-16,-3 6 0,-1 5 0,-3-5 15,-3-1-15,1-1 0,1 0 16,-6-3-16,-3 0 0,-5 0 15,-3 1-15,-4 1 0,-1 1 16,0 0-16,1 1 0,-7 3 16,-5 1-16,-4-2 0,-4-3 15,-4 1-15,-1 1 0,-2 3 16,0 3-16,-7-4 0,-4-1 0,-4-1 16,-3 1-16,0-8 0,-1-3 15,-3 4-15,-3 4 0,-4 2 16,-2 3-16,-2-4 0,0 3 15,0-3-15,-1 3 0,-6-1 16,-7 0-16,-1-1 0,-5-1 0,5 0 16,2 0-16,4 0 0</inkml:trace>
  <inkml:trace contextRef="#ctx0" brushRef="#br0" timeOffset="15867.928">3164 6744 0,'0'0'0,"0"0"0,0 0 15,0 0-15,23 2 0,-23-2 16,22 5-16,-9-2 0,2 1 0,1 1 16,3 0-16,0-1 15,-3 2-15,5-3 0,2 0 0,8 1 16,-2 0-16,-1 0 16,0 0-16,4-1 0,-2-2 0,10 2 15,0-2-15,-1 1 0,0 1 16,4-3-16,-2-2 0,0 2 15,-2-1-15,8-1 0,1-3 16,-2 2-16,1 1 0,1-1 16,-1-1-16,-2 1 0,-2 0 15,11 0-15,0-1 0,-3 0 0,-3 1 16,1 1-16,3 0 0,-6 0 16,-3 2-16,12 0 0,0 2 15,-4-7-15,-1-4 0,-3 6 16,4 4-16,-5-1 0,-3-1 15,5 0-15,2-2 16,1 1-16,-1 1 0,3 1 0,-2 1 16,-1-2-16,-1 1 0,9-1 15,-1 0-15,-9-1 0,-6-1 16,27-1-16,-1-1 0,-7 3 16,-5 5-16,-1-3 0,1-1 15,-4-1-15,1 2 0,0 0 0,0-1 16,-4-3-16,-4-3 0,7 6 15,5 3-15,-10-1 0,-2 0 16,9 0-16,3 0 0,-6 0 16,-5 1-16,8-5 0,5 0 15,-5-1-15,-3-4 0,3 5 16,4 3-16,-9 3 0,-5 3 0,9-8 16,7-3-16,-7 3 0,-5 1 15,4 4-15,2 2 0,-4-3 16,-1-2-16,4 1 0,2 1 15,-3 1-15,-5 3 0,5-5 16,4-5-16,-8 3 0,-6 1 16,7-1-16,5 0 0,-4 3 15,-4 0-15,4 2 0,2 1 16,-6-3-16,-3-1 0,4 0 0,4-1 16,-3 2-16,-3-1 15,2 2-15,3 0 0,-5-3 0,-1-2 16,6 1-16,3-1 15,-8 6-15,-4 1 0,7-8 0,7-4 16,-5 3-16,-3 3 0,4 3 16,2 2-16,-5-2 0,-1-4 15,2-2-15,3 0 0,-4 4 16,-4 1-16,0 2 0,0-1 16,0-1-16,0-2 0,1 2 0,2 3 15,-6-4-15,-1 0 0,2 0 16,1 0-16,-1 4 0,-2 3 15,4-6-15,3-2 0,-20-2 16,1 2-16,8 1 0,5-1 16,-3 2-16,-3-1 0,6 1 15,4-1-15,-4-1 0,-2 0 0,5 2 16,4 3-16,-5-4 0,-4-1 0,4-1 16,3 0-1,-4 1-15,-2 2 0,4-2 0,3 0 16,-5 1-16,-3-1 0,4 0 15,3 1-15,-4 0 0,-3 0 0,3-1 16,2 0-16,-3 0 16,-3-1-16,3 1 0,3 0 15,-2 1-15,-2 0 0,2-1 16,1-1-16,-1 2 0,-1 3 16,1-4-16,1-1 0,-2-1 15,-2 0-15,3 1 0,1 0 0,-2-1 16,-1 2-16,2 0 0,1 0 15,-4 0-15,-1-1 0,1 0 16,2-2-16,-1 3 0,0 2 16,0-4-16,1-1 0,-2 1 15,-3 1-15,5 0 0,2-1 16,-6 2-16,-1 1 0,2-2 16,5 1-16,-5 1 0,-3 1 0,5 0 15,3 0-15,-6-1 0,-3 2 16,5 2-16,2 1 0,-8-5 15,-2-3-15,9 0 0,3-2 16,-8 6-16,-3 5 0,8-2 16,4-3-16,-8 1 0,-3 0 0,10 0 15,3-2-15,-9 1 16,-4 2-16,8-2 0,4-2 0,-11 2 16,-2 0-16,7 0 0,3 1 15,-8 0-15,0-1 0,1 1 16,2 0-16,-2-1 0,-2-1 15,1 1-15,1 2 16,0-2-16,1-1 0,0 0 0,1 0 16,1 0-16,1 0 0,1 0 15,2-1-15,-1-1 0,0 0 0,2 1 16,1 1-16,-2-3 16,-1 0-16,7 0 0,2-1 15,-10 2-15,0 4 0,8-4 0,1-1 16,-4 2-16,-2 0 0,4-1 15,2 2-15,-5-1 0,-3-2 16,4-1-16,4-2 0,-3 3 16,-3 1-16,6 2 0,4 1 15,-4 0-15,-2-1 0,3-4 16,3-1-16,-3 2 0,-3 0 0,11-1 16,0-3-16,-12 3 0,-3 0 15,23 0-15,-3 2 0,-24-1 16,-3 1-16,19 1 0,-1 3 15,-19-1-15,-2-1 0,16 7 16,-1 3-16,-20-8 0,2-4 16,5 2-16,5 2 0,-3-1 15,0 0-15,5 3 0,3 1 16,-4-3-16,-4 0 0,7 0 0,5 1 16,-2-1-16,0-4 0,-1 5 15,-1 0-15,-3 0 0,-2 1 16,3-3-16,2-1 0,0 1 15,0 0-15,-2-1 0,0 0 16,-2 1-16,0-1 0,2 4 16,2 0-16,-2-1 0,-2 0 15,2-2-15,3-1 0,-2 0 16,-2-1-16,1 0 0,0 2 16,-2 0-16,-1 0 0,1 1 0,4 1 15,-5-2-15,0-2 0,1-1 16,1 2-16,-1 1 0,-3 1 15,4 0-15,2-1 0,-2-1 16,-2-3-16,3 3 0,3 2 16,-3-1-16,-2 0 0,4-1 15,3 0-15,-2 0 0,-4 2 16,3-2-16,1-1 0,-3 1 16,-2 1-16,4-2 0,5 0 15,-5 2-15,-4 0 0,5 0 0,4-1 16,-5 0-16,-3-1 0,4-1 15,4 1-15,-3 0 0,-2 1 0,0-1 16,2 1 0,-2 2-16,-1 0 0,2-1 0,2-1 15,-3-1-15,-1-1 0,2-2 16,3-1-16,-4 4 0,-2 3 16,9-2-16,1 0 0,-12 0 15,-3 0-15,12-1 0,4 0 16,-12-1-16,-3 0 0,11 0 0,3 0 15,-11 1-15,-3-1 0,12 2 16,3 2-16,-10-4 0,-2-3 16,23 3-16,-3 2 0,-26 0 15,2 0-15,26-1 0,-2-3 16,-23 5-16,1 3 0,18-8 16,-3-3-16,-18 6 0,-1 3 0,20-3 15,-2-4-15,-20 5 0,-2 2 16,22 2-16,2-1 0,-25-4 15,1-3-15,26 2 0,0 5 16,-24-3-16,-1 0 0,25-4 16,-1-2-16,-26 5 0,0-2 0,11 2 15,4 0-15,-7 0 16,-1 0-16,8 1 0,0 2 16,-5-2-16,1-2 0,2 2 0,1 0 15,-2 0-15,-2-1 16,2 1-16,2 1 0,-2-4 15,-2 0-15,4 1 0,2 1 16,-3 2-16,-2 0 0,5-4 0,1-4 16,-3 5-16,-3 4 0,2 0 15,2-1-15,-5 2 0,-1 0 0,3-3 16,1-1-16,-3 1 16,-2 1-16,2 0 0,5-1 0,-8 4 15,-2 5-15,2-8 0,4-4 16,-3 5-16,-3 3 0,4-2 15,3-2-15,-4-1 0,0-1 16,0 2-16,-2 2 0,-2 0 16,-3 1-16,5-4 0,1-4 15,-2 4-15,-2 3 0,1-4 16,1-1-16,-5 1 0,1 1 0,1 2 16,0 2-16,2-2 0,-1-2 15,2 0-15,2 0 16,-3 0-16,-2-2 0,2 4 0,3-1 15,-4-1-15,-3-3 0,2 5 16,2 0-16,-1-1 0,-1-1 16,3-1-16,2 1 0,-5 1 15,-4 1-15,1 1 0,1-3 16,-2 0-16,1 0 0,1 1 16,0 1-16,-4 1 0,0 1 15,3-2-15,2-1 0,-7 0 16,-1 0-16,3 1 0,0-1 15,0 1-15,-2 0 0,0 0 0,2-1 16,-2 1-16,-1-1 0,2-1 16,1-1-16,-1 2 0,-2 0 0,0-1 15,2-1-15,-2 1 16,-1 2-16,1-1 0,2 0 16,-3-1-16,-2 1 0,0 1 0,1 1 15,-5-2-15,0-1 0,2 0 16,0-1-16,0 2 0,-1 0 15,0 1-15,0-1 0,1 1 16,0 0-16,-1 0 0,2 0 16,-1 0-16,-1 1 0,-1-2 15,0 1-15,-2-1 0,0 0 0,-1 1 16,0 2-16,-3-4 16,0-3-16,1 3 0,3 1 0,-2 2 15,0-1-15,-1 0 0,1-1 16,-2 0-16,-2-1 0,1 1 15,-1 1-15,-1-2 0,0 1 16,-2 0-16,1 1 0,-1 1 16,1-1-16,-4 2 0,0-1 0,-3 1 15,-1 1-15,-1 0 16,1-1-16,0-1 0</inkml:trace>
  <inkml:trace contextRef="#ctx0" brushRef="#br0" timeOffset="30100.5627">7166 7556 0,'0'0'0,"0"0"0,0 0 15,0 0-15,0 0 0,0 0 16,21-4-16,-21 4 0,0 0 15,25-2-15,-25 2 0,0 0 0,31 5 16,-18-4-16,2-1 16,1-1-16,2 1 0,1-1 15,0 1-15,2 0 0,1 1 0,9-1 16,2 1-16,-1 0 0,-1-1 16,4 0-16,5 0 0,-5 0 15,0 0-15,10-1 0,2 0 16,-3 0-16,-2 1 0,10-1 15,2 0-15,-4-1 0,-1 2 16,2 2-16,0 0 0,-3-1 16,0 0-16,9 0 0,-2 0 15,-2-1-15,-2-1 0,3 1 16,2 1-16,-5 1 0,-5-1 0,11 1 16,3-1-16,-4-2 0,-3-1 15,0 2-15,1 2 0,-2-2 16,-2 1-16,10 0 0,0 0 15,-13 0-15,-2-1 0,29 1 16,-3 1-16,-11 0 0,-7 0 16,1 1-16,2-1 0,-3 1 0,-1-2 15,2 2-15,2-1 0,-3 2 16,-2 0-16,2-1 0,2 1 16,-8-2-16,-4-1 0,9 1 15,7 1-15,-10-1 0,-4-1 0,4 3 16,3 1-16,-1 0 15,-1 1-15,1-6 0,0-2 16,-1 6-16,1 5 0,3-2 16,3-2-16,-7-1 0,-6-2 15,8 2-15,4-2 0,-8-2 0,-5-2 16,4 3-16,4 2 0,-3-1 16,0 0-16,-1 0 0,2-2 15,-2 0-15,-1-2 0,4 5 16,1 1-16,-4-2 0,-1-1 15,4-3-15,1-1 0,-6 1 0,-4 2 16,6 0-16,5 1 16,-8 0-16,-6-1 0,9-1 15,4-1-15,-7 3 0,-4 1 0,6-2 16,1-1-16,-4-1 0,-3-1 0,4 1 16,2 2-16,-17 0 15,2-1-15,16 2 0,0 1 16,-19-2-16,2 1 0,5-1 15,4-1-15,-4 1 0,-2-2 16,6 3-16,2 3 0,-3-4 16,-3 0-16,4 1 0,2 0 15,-5 1-15,-2-1 0,5 2 0,3 1 16,-6-2-16,-3-1 0,3 0 16,5-1-16,-5-1 0,-4 1 15,4 0-15,2 0 0,-6 0 16,-1 1-16,1 1 0,1-1 15,0-1-15,1 1 0,0 0 16,1 1-16,0-2 0,-1 0 0,1 2 16,-1 2-16,-1-3 0,0-1 15,2 0-15,3 0 16,-4 0-16,-1 0 0,3 1 0,3 1 16,-5 1-16,-2 1 0,6-3 15,3-1-15,-3 0 0,-5 1 16,6 0-16,2 1 0,-4-2 15,-4-1-15,3 0 0,4 1 16,-4 0-16,-3 0 0,5 0 16,2 0-16,-4-2 0,-1-1 0,-1 3 15,0 0-15,-1 0 0,0 0 16,1 0-16,0-1 0,-2 1 16,-1-1-16,1 0 0,2 0 15,-4 2-15,-3 0 0,4-2 16,2-2-16,-2 1 0,-2-1 15,3 1-15,2 0 0,-8 1 0,1 1 16,3 1-16,-2 2 16,-2-3-16,1-1 0,1-1 15,0 0-15,-2 3 0,-3 0 0,2 0 16,4-1-16,-3 0 0,0 0 16,-1 1-16,1 1 0,-2-2 15,0-1-15,4 1 0,2 1 16,-3-1-16,-3-1 0,2 0 15,-1-1-15,0 0 0,1 1 0,-1 0 16,0 0-16,-3-1 16,-2 2-16,4-1 0,4 0 15,-3 1-15,0 1 0,-2-1 0,-1-1 16,-3 1-16,0 0 0,3 0 16,2 1-16,-2-1 0,0-1 15,0 1-15,0 2 0,1 1 16,0-1-16,0 0 0,2-1 15,-3 1-15,-4 2 0,5-3 16,4-1-16,-4 1 0,-1 1 0,1 0 16,2 0-16,-1 1 0,0-2 0,1 0 15,1 1-15,-2 0 16,0-1-16,1 1 16,-1 0-16,0-1 0,0 0 0,2-1 15,0 1-15,-1-1 0,-1 1 16,2 1-16,5-2 0,-2-2 0,-2 1 15,1 1-15,0 0 16,2-1-16,1-2 0,5 0 16,0 2-16,-1-1 0,-1 2 0,1-1 15,2 1-15,-5 0 0,-4 0 0,7-1 16,3-2 0,-5 3-16,-3 1 0,2-2 0,2-2 15,-2 0-15,-1 1 0,0 1 16,0 1-16,-1-1 0,-2-2 0,1 3 15,0 0-15,-1-1 0,0 0 16,3-1-16,2 2 16,-5-1-16,0-1 0,3 2 0,2 0 15,0 0-15,-1 1 0,0-1 16,1-1-16,0 0 0,0 1 16,1-1-16,0-1 0,2 1 15,0 1-15,0 0 0,1 0 16,-2-1-16,0 0 0,7-1 15,0-1-15,-2 3 0,-1 0 16,-1 0-16,2 0 0,-2 0 0,0 0 16,2 0-16,1-1 15,-2 3-15,-4 2 0,5-2 16,2 1-16,-2-3 0,-4 0 0,4-2 16,3 1-16,-3 1 0,-1-1 0,3 0 15,2 0-15,0-3 16,-1-1-16,0 5 0,0 5 15,-1-5-15,-2-2 0,8 1 16,3 2-16,-4-1 0,-2 0 0,2-1 16,0 1-16,1 0 0,-2 1 15,2-1-15,3 0 0,-3-1 16,-3 1-16,3-1 0,5 1 16,-7 0-16,-3 0 0,7 0 15,5-1-15,-6 2 0,-4 2 0,23 1 16,-4-1-16,-23-4 15,2-3-15,22 4 0,-4 3 16,-23-2-16,2 0 0,18-3 16,0-2-16,-8 3 0,-2 3 0,1 1 15,3-1-15,-7 0 0,-4 0 0,4-2 16,4-3-16,-20 4 16,0 2-16,22-1 0,1-3 15,-22 0-15,1 0 0,24-2 16,0 2-16,-24 2 0,1 0 0,11-1 15,4-1-15,-8 0 16,-3 1-16,9-1 0,3-3 16,-9 1-16,0-1 0,2 2 0,1 2 15,-3-2-15,0 1 0,2 1 16,2 1-16,-3-3 0,-1-1 0,0 0 16,0 0-16,-2 0 15,-3-1-15,2 1 0,4 2 16,-5-1-16,-3 0 0,5-1 15,3 2-15,-4-1 0,-6-1 16,5 2-16,2 0 0,-7 1 16,-3 1-16,4-4 0,1 0 0,-2 3 15,-2 1-15,0-1 0,2-1 16,-1-2-16,-2 0 0,2 2 16,0 3-16,-3-2 0,1 0 15,1-1-15,3-2 0,-7 2 16,-1 2-16,2 2 0,0 0 15,0-3-15,2-3 0,-1 1 16,0 1-16,-2 1 0,-1 1 0,0-1 16,3-1-16,-3 0 0,0 1 15,-1 0-15,1 1 0,-2 0 16,-1-1-16,1-1 0,1 0 16,-4 1-16,-1 1 0,1 0 15,1 1-15,-3-1 0,1-1 16,-2-1-16,1-2 0,-2 2 15,0 1-15,1 0 0,0-1 16,-2 1-16,-2 1 0,-1 1 16,-1 0-16,-2-1 0,0-2 0,1 1 15,0-1-15,-2 2 0,0 0 16,-1 0-16,0-2 0,-1 1 16,1 0-16,-3 1 0,-2-1 15,2 3-15,-2-3 0,2 1 16,-2-1-16,2 0 0,-2 0 15,0 0-15,0 0 0,-2 1 16,0 0-16,-1-1 0,-1 0 0,1-1 16,0 1-16,1 0 0</inkml:trace>
  <inkml:trace contextRef="#ctx0" brushRef="#br0" timeOffset="34834.1549">7795 8400 0,'0'0'0,"0"0"16,0 0-16,0 0 0,0 0 0,21-7 15,-21 7-15,0 0 0,31-1 16,-31 1-16,22 1 0,-11-2 16,1 0-16,3 1 0,0-1 15,2 2-15,-1 0 0,3 0 16,1 2-16,1-3 0,-1 0 0,9 1 15,3 2-15,0-1 0,-3-1 16,4 0-16,4-1 16,-3 2-16,-1 0 0,12-1 0,2 0 15,-3 0-15,-3 1 0,12 0 16,1 1-16,-3-2 0,-4 0 0,12 1 16,1 0-16,-4 0 15,-6 0-15,5 2 0,3 2 16,-5-3-16,-5-1 0,15 2 15,4 2-15,-9-2 0,-8-1 0,31 1 16,-2-3-16,-27 0 0,-2 0 16,26 2-16,0 2 15,-12-1-15,-8 1 0,8-1 0,5-3 16,-5 2-16,-5 0 0,6 0 16,4 2-16,-9-1 0,-7 1 15,8-1-15,9-2 0,-6 1 16,-3-3-16,8 1 0,5 2 15,-9-1-15,-6 2 0,10-2 16,4-1-16,-6-1 0,-8-2 0,11 2 16,5 3-16,-7-1 0,-3 0 15,7-2-15,6-3 0,-6 3 16,-4 0-16,8 3 0,6 1 16,-10-4-16,-7-3 0,13-1 15,8 0-15,-9 1 0,-6 1 0,11 0 16,6-1-16,-12 3 0,-7 0 15,12-1-15,11 0 16,-15-2-16,-9 0 0,13-3 16,9-1-16,-12 1 0,-7 0 0,12 1 15,8-1-15,-13 3 0,-7 0 16,10 0-16,9 0 0,-13 0 16,-6-3-16,9 2 0,9-1 15,-12 3-15,-7 0 0,8 0 16,6-1-16,-9-1 0,-5-1 0,11 2 15,7 2-15,-12 1 16,-9 3-16,11-3 0,5-3 16,-9 1-16,-6-2 0,8 2 0,5 1 15,-6 0-15,-3 0 0,6 0 16,5-2-16,-9 3 0,-7 1 0,9-2 16,7 0-16,-13 1 15,-6 1-15,10-2 0,8 0 16,-9-1-16,-5-1 0,7 3 15,5 2-15,-8-1 0,-7-1 0,8-1 16,4-1-16,-8 2 16,-5 0-16,11 6 0,8 2 15,-10-5-15,-7-3 0,4-1 0,4 0 16,-9-3-16,-6 0 0,11 6 16,9 4-16,-12 1 0,-8 3 15,9-5-15,4-3 0,-6-3 16,-2-1-16,8 1 0,5 1 15,-11-2-15,-7 1 0,10 1 16,8 1-16,-12 1 0,-7 2 0,9 0 16,7-1-16,-9 1 0,-4-1 15,7 1-15,5 1 16,-13-3-16,-7 0 0,9-2 0,5-1 16,-5 0-16,-4 1 0,4 2 15,2 2-15,-11-2 0,-7 0 0,7-3 16,5 0-16,-7 0 15,-3 2-15,3 1 0,1 2 16,-5-3-16,-5-2 0,-2 2 16,1 1-16,-4-4 0,-3-3 0,1 2 15,0 0-15,1 3 0,-1 3 16,-2-4-16,-2-2 0,-9 3 16,-4 3-16,-1-1 0,2 3 15,-7-5-15,0 1 0,0-1 16,2 1-16,-5 0 0,0 1 0,-1 1 15,0 2-15,-3-2 16,0 0-16,-2-2 0</inkml:trace>
  <inkml:trace contextRef="#ctx0" brushRef="#br0" timeOffset="37734.8613">22464 8379 0,'0'0'0,"0"0"0,0 0 15,0 0-15,0 0 0,0 0 16,23-5-16,-23 5 0,0 0 0,29-2 16,-29 2-16,30-2 0,-13 2 15,2 0-15,1 1 0,0 0 16,3-1-16,9 2 0,3-1 16,0 0-16,0 2 0,4-1 15,3-1-15,9 3 0,-2 1 0,6-1 16,6-1-16,6 2 15,-5 1-15,15 0 0,4 0 16,-11-3-16,-6-1 0,18 1 16,4 0-16,-9 0 0,-7-3 0,38 5 15,-4 6-15,-15-4 0,-9-2 16,6-3-16,5-2 0,-10 3 16,-9 4-16,9-1 0,6 2 15,-12-2-15,-8-1 0,14-1 16,7-1-16,-12 0 0,-8-2 0,12 4 15,6 1-15,-10 0 16,-7-1-16,11-5 0,7-2 16,-11 3-16,-7 3 0,10-3 0,5-1 15,-11-2-15,-9-2 0,14 5 16,11 3-16,-14-2 0,-7-4 16,11 3-16,8 1 0,-11-2 15,-6-1-15,8-1 0,7 2 16,-10-1-16,-6 0 0,10-1 15,6 1-15,-8-1 0,-6 2 0,9 2 16,4 0-16,-7-2 0,-4-2 16,7-1-16,6 0 15,-9 2-15,-6-1 0,8 0 0,6-2 16,-10 1-16,-6 2 0,10 3 16,6 2-16,-16 0 0,-9-2 0,15-2 15,11-2-15,-15 2 16,-9 2-16,12 2 0,9 1 15,-9-3-15,-3 0 0,7 1 16,5 1-16,-10-4 0,-7-2 0,12 2 16,8 2-16,-10 3 0,-6 0 15,4-3-15,2-2 16,-7 0-16,-6 2 0,8 0 0,5 0 16,-11-2-16,-7-1 0,6 1 15,3 1-15,-11-1 0,-7-1 16,3 1-16,1 1 0,-9 0 15,-7 1-15,-1-4 0,-4-5 16,-8 4-16,-5 1 0,-12 4 16,-8 2-16,-8-4 0,-5-2 0,4 1 15,3 0-15,3 0 0</inkml:trace>
  <inkml:trace contextRef="#ctx0" brushRef="#br0" timeOffset="38200.7194">27678 8453 0,'0'0'0,"27"0"16,4 1-16,4 1 0,4-1 0,27 0 15,29 0-15,10 1 16,-5 1-16,62-2 0,20-1 15,-25 1-15,-16 1 0,14-3 16,9-2-16,-22 0 0,-14 2 0,19-1 16,13 1-16,-20 1 0,-14 0 15,10 4-15,5 3 16,-24 1-16,-17-2 0,-4 5 0,-3 1 16,-23-6-16,-15-1 0,-9 0 15,-8-2-15,-12 1 0,-10 0 0,-20-2 16,-15-2-16,6 0 0,4 0 15,2 0-15</inkml:trace>
  <inkml:trace contextRef="#ctx0" brushRef="#br0" timeOffset="38584.2194">27319 8556 0,'0'0'0,"18"-3"0,4 0 16,0 2-16,3-3 0,22 1 15,24-1-15,4 0 0,3-1 16,30-1-16,29-1 0,11-1 16,-9 1-16,73-1 0,-6-2 0,-23 3 15,-16-1-15,16-1 0,10-1 16,-19 3-16,-12 1 0,4 6 16,2 4-16,-23 1 0,-17-1 15,-15 6-15,-9 3 0,-26-3 16,-16-3-16,-20-1 0,-15-1 15,-19 0-15,-14-1 0,3-1 0,1-1 16,0 0-16</inkml:trace>
  <inkml:trace contextRef="#ctx0" brushRef="#br0" timeOffset="38916.9458">27699 8460 0,'0'0'0,"32"-3"16,7 0-16,17 0 0,7 1 0,32-1 15,30-1-15,14 1 0,-4 1 16,75 3-16,-2 6 16,-26-2-16,-18-1 0,3 1 0,3 1 15,-20 1-15,-13 2 0,-7 4 16,-4 2-16,-26-3 0,-16-4 16,-19 1-16,-13 2 0,-22-4 15,-13-1-15,-6-1 0,-3-2 16,-3-1-16</inkml:trace>
  <inkml:trace contextRef="#ctx0" brushRef="#br0" timeOffset="39252.8086">27879 8391 0,'0'0'0,"36"-3"0,9 1 16,13 1-16,4 0 0,36 3 15,35 4-15,6-2 0,-13-3 0,81 6 16,0 4-16,-32-2 15,-22-2-15,8 3 0,5 3 16,-28-2-16,-19-1 0,7 3 0,4 3 16,-24-3-16,-17-1 0,-15 3 15,-10-1-15,-20 0 16,-13-3-16,-9-2 0,-8-4 0,-4 0 16</inkml:trace>
  <inkml:trace contextRef="#ctx0" brushRef="#br0" timeOffset="42667.6368">27307 7599 0,'0'0'15,"0"0"-15,0 0 16,0 0-16,0 0 0,15 21 0,-15-21 16,7 26-16,-7-26 0,5 38 0,-3-12 15,-1 3-15,-1 3 0,-1 13 16,-1 4-16,0 3 0,-1 1 15,0 12-15,-1-1 0,1 4 16,0-6-16,-2-5 0,2-4 16,-1 3-16,-1-8 0,4-7 15,1-7-15,1-7 0,0-8 16,0-4-16,-1-4 0,-2-7 0,-2-4 16,-3-6-16,-1-7 15,2 0-15,-1-3 0,2 3 0,0 2 16,2 3-16</inkml:trace>
  <inkml:trace contextRef="#ctx0" brushRef="#br0" timeOffset="43267.6044">27194 7497 0,'0'0'0,"11"-2"16,6 0-16,4 1 0,3-1 0,16-1 16,8-1-16,14 1 15,2 0-15,23 1 0,8 2 0,13 1 16,-3 0-16,22-4 16,3-1-16,45-3 0,-19 1 0,4 5 15,2-1-15,-17 1 0,-14 0 16,10 1-16,8 1 0,-11 0 15,-7 2-15,1 2 0,2 4 16,-18-2-16,-9-3 0,-2 3 16,0 1-16,-17-1 0,-11 2 0,-7-2 15,-6 1-15,-11 2 0,-8 1 16,-10 1-16,-6 2 0,-5-6 16,-3-3-16,-6 7 0,-3 4 15,-4-3-15,-2-3 0,-3 3 16,0 0-16,-2 3 0,1-1 15,-4 4-15,0 5 0,-1 1 0,-3-1 16,-1 6-16,-2 4 16,3-13-16,1 2 0,-3 8 15,-1 3-15,0-2 0,1 0 0,0 5 16,2 6-16,1-3 0,-1-2 16,2-2-16,2 0 0,0-5 15,-1 0-15,2-1 0,0 1 16,0-3-16,0-3 0,1-2 15,0 0-15,0-5 0,-1-1 16,1-3-16,0-2 0,0-4 16,1-1-16,-1-3 0,0 0 15,-1-2-15,-1 1 0,-7-5 0,-5-2 16,2 0-16,3 1 0,1 0 16</inkml:trace>
  <inkml:trace contextRef="#ctx0" brushRef="#br0" timeOffset="47333.7328">28174 8754 0,'0'0'0,"0"0"0,0 0 0,0 0 16,0 0-16,-9 30 0,9-30 15,-21 31-15,6-15 0,-5 6 16,-4 3-16,0 2 0,-1 1 16,-12 10-16,-2 2 15,-7 3-15,4-4 0,-3 4 0,4-4 16,5-9-16,4-6 0,5-2 15,6-5-15,5-5 0</inkml:trace>
  <inkml:trace contextRef="#ctx0" brushRef="#br0" timeOffset="47517.6421">28137 8945 0,'0'0'0,"0"0"16,0 0-16,4 29 0,-2-13 0,-4 7 15,-1 6-15,-2 9 16,0 1-16,-1 7 0,-1-1 16,3-8-16,0-3 0,4-7 15,2-5-15,1-4 0,-1-3 0,2-10 16,2-6-16,-2 0 0,0 0 16,-1 1-16</inkml:trace>
  <inkml:trace contextRef="#ctx0" brushRef="#br0" timeOffset="48034.4893">28424 8674 0,'0'0'0,"0"0"0,0 0 0,4 24 16,-4-24-16,1 34 0,-1-9 15,0 2-15,1 1 0,1 7 16,2-3-16,-1-4 0,2-4 0,-1 0 15,0-5-15,1-7 0,-1-5 16,-1-5-16,0-3 16,0-5-16,0-3 0,-1-6 15,1-6-15,0-2 0,0 1 0,2-5 16,-1 1-16,2 5 0,-1 3 16,1 1-16,0 0 0,4 5 15,2 2-15,6 3 0,4-2 16,0 3-16,0 0 0,5 5 15,3 2-15,-1 4 0,0 3 16,-1 3-16,1 3 0,-2 0 16,-1 1-16,-1 4 0,-5 1 15,-8-5-15,-3 1 0,-10 3 16,-9 1-16,-3-5 0,-4-1 0,-8-1 16,-8 2-16,-6-1 0,2-1 0,-6-1 15,-5 0-15,7-4 16,2-1-16,-2-7 0,4-4 15,7 0-15,8 2 0,10-4 16,6 0-16,10-1 0,5-1 0,11-3 16,8-2-16,4 2 15,2 0-15,5 2 0,3 4 0,-4 0 16,-2 3-16,3 2 0,-4 2 16,-10-3-16,-6 0 0,-1-1 15,-5 2-15,-3-1 0</inkml:trace>
  <inkml:trace contextRef="#ctx0" brushRef="#br0" timeOffset="48467.4482">28599 9083 0,'0'0'0,"0"0"16,0 0-16,-17 14 0,11-7 0,-2 3 15,0 3-15,1 1 0,0 2 16,0 5-16,2 2 0,0-1 16,2 0-16,3-4 0,1-3 15,1-2-15,1-2 0,-1-2 16,-1 0-16,0-3 0,0-3 15,-1-3-15,2-3 0,-2-1 0,0-1 16,0-3-16,2-2 16,0-1-16,0-3 0,2 0 15,2 1-15,2 1 0,1 2 0,5 2 16,2 1-16,4 2 0,2 0 16,4 2-16,1 1 0,1 3 15,0 2-15,9 5 0,0 2 16,-5-2-16,-4 1 0,-4 0 15,-2 3-15,-4-2 0,-4-1 0,-4-1 16,-3 0-16,-5-2 16,-2 1-16,-8 0 0,-6 1 15,-2-4-15,-1 1 0,-9-1 0,-1 0 16,-1-6-16,1-1 0,0-2 16,2 0-16,6-1 0,5-1 15,7-1-15,6-1 0,8 0 0,5-1 16,8-4-16,6-3 15,4 3-15,4 1 0,5 0 16,2 0-16,-1 1 0,-9 3 0,-7 1 16</inkml:trace>
  <inkml:trace contextRef="#ctx0" brushRef="#br0" timeOffset="48660.4725">29300 8739 0,'0'0'0,"0"0"0,0 0 15,0 0-15,0 0 0,0 0 0,29 13 16,-29-13-16,23 13 0,-23-13 16,25 24-16,-14-13 0,-2-2 15,-1 0-15,-2-2 0,0 0 0</inkml:trace>
  <inkml:trace contextRef="#ctx0" brushRef="#br0" timeOffset="48919.8619">29285 8988 0,'0'0'0,"0"0"15,0 0-15,0 0 0,22 11 0,-22-11 16,16 15-16,-8-5 0,-1 1 15,-3 5-15,-2 3 16,-2 0-16,-1 0 0,-1 4 16,-1 0-16,-1-2 0,2-3 0,1-1 15,1-2-15,1-2 0,1-2 16,4-3-16,3-1 0,4-2 16,2-2-16,3-7 0,2-4 15,0-3-15,2-3 0,-5 3 16,-1 1-16,-3 2 0</inkml:trace>
  <inkml:trace contextRef="#ctx0" brushRef="#br0" timeOffset="49085.1546">29762 8744 0,'0'0'0,"0"0"15,0 0-15,0 0 0,0 0 0,10 31 16,-10-31-16,4 25 15,-1-13-15,0 1 0,1 3 16,0-3-16,-1-2 0,0-1 0</inkml:trace>
  <inkml:trace contextRef="#ctx0" brushRef="#br0" timeOffset="49467.6176">30067 8826 0,'0'0'0,"0"0"0,0 0 0,-3 27 16,-1-13-16,-2 4 0,0 5 16,-5 9-16,-2 3 0,0-2 15,1 1-15,-3 5 0,0-3 0,0-3 16,-2-2-16,0-6 0,-2-6 16,-2-2-16,-2-5 0,0-2 15,0-3-15,-4-5 0,-2-4 16,5-5-16,2-3 0,0-6 15,4-5-15,6 7 0,2 3 0,3-2 16,1 2-16,3 3 0,1 2 16,6 1-16,5 0 15,3 3-15,3 2 0,9 2 0,4 2 16,4 1-16,2-1 0,6 3 16,5-2-16,3 2 0,0-1 15,17 2-15,6 1 0,6-1 16,-5-1-16,0 1 0,2-2 15,-3 2-15,-11 1 0,-8-3 16,-7 1-16,-11-2 0,-11-2 0,-7-1 16</inkml:trace>
  <inkml:trace contextRef="#ctx0" brushRef="#br0" timeOffset="49614.7414">30955 9254 0,'0'0'16,"0"0"-16,0 0 0,0 0 0,0 0 16,0 0-16,-40 0 15,40 0-15,-37-1 0,37 1 0</inkml:trace>
  <inkml:trace contextRef="#ctx0" brushRef="#br0" timeOffset="53084.3531">12684 9252 0,'0'0'0,"17"-2"0,10-2 15,13 0-15,4-2 0,26 0 16,27-1-16,12 1 0,-4 3 0,29-1 16,6-1-16,47 0 0,-23 1 15,-2 1-15,-2 0 16,-17 1-16,-10 1 0,5 0 0,3 0 16,-21 1-16,-13 2 0,-10-2 15,-5-1-15,-22 0 0,-15 0 16,-13 0-16,-10 1 0,-16-1 15,-10-3-15,-3 2 0,-1 1 16,1 0-16</inkml:trace>
  <inkml:trace contextRef="#ctx0" brushRef="#br0" timeOffset="53401.4221">12368 9327 0,'0'0'0,"0"0"0,0 0 0,26-7 16,-26 7-16,37-6 0,-3 2 16,4 1-16,3-1 0,26 2 15,12-1-15,16 3 0,-2 2 0,31-1 16,30 0-16,3-1 15,-15 1-15,73-1 0,-5 0 16,-35 0-16,-22 0 0,10 3 16,6 0-16,-25-1 0,-18-2 0,-1 6 15,-3 3-15,-26-5 0,-17-6 16,-15 4-16,-9 0 16,-20-1-16,-14 2 0,-7-3 0,-4 1 15,-2 0-15</inkml:trace>
  <inkml:trace contextRef="#ctx0" brushRef="#br0" timeOffset="53783.9557">12752 8043 0,'0'0'0,"0"0"0,0 0 15,0 0-15,0 0 0,12 29 16,-10-10-16,1 4 0,-2 2 0,-2 6 16,-2 4-16,-2 9 0,-2-3 15,-4 2-15,-4-1 0,-4 3 16,1-5-16,-8-1 0,-5-7 16,0-7-16,2-5 0,5-3 15,7-4-15,2-4 0</inkml:trace>
  <inkml:trace contextRef="#ctx0" brushRef="#br0" timeOffset="53967.8091">12313 8399 0,'0'0'0,"0"0"16,0 0-16,0 0 0,26-21 0,-3 11 15,10-3-15,3 0 0,4 0 16,21-3-16,8 0 0,14-3 16,-3-1-16,16 2 0,-1 3 15,0 0-15,-14 3 0,2 2 16,-11 2-16,-17 3 0,-12 3 15,-6 4-15,-18 4 0,-16-7 0,-5-1 16,0 0-16,2 2 0,-2-2 16</inkml:trace>
  <inkml:trace contextRef="#ctx0" brushRef="#br0" timeOffset="54133.8141">12967 8272 0,'0'0'0,"0"0"15,0 0-15,0 0 0,0 0 0,-10 33 16,10-33-16,-6 39 15,2-15-15,1 4 0,0 4 0,-1-2 16,2 1-16,-1 8 16,1-2-16,-1 5 0,2-6 0,0-5 15,-1-6-15,1-5 0,0-3 0,0-4 16</inkml:trace>
  <inkml:trace contextRef="#ctx0" brushRef="#br0" timeOffset="54369.8245">12963 8328 0,'0'0'0,"0"0"0,20-7 16,-20 7-16,30-9 0,-9 5 0,3 1 15,7 0-15,3 1 0,-1 3 16,0 2-16,-2 3 0,-1 1 16,5 5-16,-5 4 0,-4 3 15,-5 3-15,-5 4 0,-4 3 16,-3 0-16,-3 1 0,-4 2 15,-3-3-15,-5 0 0,-2 0 0,-6-3 16,-2-3-16,-2-1 0,-2-2 16,-5-3-16,-4-2 0,0-8 15,-1-4-15,7 0 0,5-2 16,4 0-16</inkml:trace>
  <inkml:trace contextRef="#ctx0" brushRef="#br0" timeOffset="54534.8297">12870 8494 0,'0'0'0,"0"0"0,0 0 15,0 0-15,0 0 0,28-17 16,-28 17-16,33-13 0,-11 6 0,2 0 16,4-2-16,1 3 0,4-1 15,9 1-15,-1 1 0,-1 2 16,-2 3-16,1 1 0,-7 0 16,-7 1-16,-4-2 0,-3 1 15</inkml:trace>
  <inkml:trace contextRef="#ctx0" brushRef="#br0" timeOffset="54685.1527">13005 8589 0,'0'0'15,"0"0"-15,0 0 0,0 0 0,26 0 16,-26 0-16,34-4 0,-12 1 16,5-1-16,3-1 0,4 0 15,0 0-15,1 0 0,4-1 16,-6 1-16,-6 2 0</inkml:trace>
  <inkml:trace contextRef="#ctx0" brushRef="#br0" timeOffset="54850.5477">13743 8224 0,'0'0'0,"0"0"0,0 0 16,0 0-16,26 4 0,-26-4 15,27 4-15,-27-4 0,31 7 0,-17-1 16,0 0-16,-3 0 0,-1-1 16,-2-1-16</inkml:trace>
  <inkml:trace contextRef="#ctx0" brushRef="#br0" timeOffset="54991.675">13659 8436 0,'0'0'0,"0"0"0,0 0 15,0 0-15,26 5 0,-26-5 16,26 6-16,-26-6 0,39 7 0,-17-2 16,1 1-16,0-1 0,-1 0 15,3 1-15,-6-2 0,-1 0 16</inkml:trace>
  <inkml:trace contextRef="#ctx0" brushRef="#br0" timeOffset="55151.1883">13659 8700 0,'0'0'16,"0"0"-16,0 0 0,0 0 0,0 0 16,26-9-16,-26 9 0,35-15 15,-11 6-15,3-2 0,1-2 16,4 0-16,2-2 0,2 0 16,-5 3-16,-5 0 0</inkml:trace>
  <inkml:trace contextRef="#ctx0" brushRef="#br0" timeOffset="55337.419">14076 8272 0,'0'0'0,"0"0"0,0 0 16,27-5-16,-27 5 0,36-7 15,-14 4-15,2 0 0,3-1 16,6-1-16,-1 0 0,-1 3 0,-3 0 15,-3 0-15,-3 1 16,-5 1-16,-1 0 0,-3 0 0</inkml:trace>
  <inkml:trace contextRef="#ctx0" brushRef="#br0" timeOffset="55483.8876">14032 8460 0,'0'0'0,"0"0"16,0 0-16,0 0 0,0 0 0,39-5 15,-16 0-15,2-1 0,2-1 16,2-1-16,4 0 16,2 1-16,0 0 0,4-2 0,-8 2 15,-3 1-15</inkml:trace>
  <inkml:trace contextRef="#ctx0" brushRef="#br0" timeOffset="55868.0936">14307 8326 0,'0'0'0,"0"0"0,0 0 15,-13 29-15,8-15 0,-2 3 0,1 4 16,-1 0-16,-1 1 0,-3 6 16,0-2-16,0-5 0,1-2 15,3-3-15,1-3 0,2-3 16,-1 0-16,1-2 0,0-2 15,4-4-15,3-1 0,3-4 16,3-3-16,1-2 0,1-1 0,5 0 16,2-1-16,1 2 0,1 1 15,-1 2-15,-2 1 0,0 2 16,-3 2-16,-1 2 0,0 2 16,-3 1-16,-3 0 0,-2 4 15,-4 1-15,-1 1 0,-2 0 0,-4 1 16,-4 0-16,-3-1 15,-4-2-15,1 0 0,-2-1 16,2-2-16,-1-1 0,1-2 16,0-2-16,2 1 0,2-4 0,2 2 15,1-1-15,2 1 0</inkml:trace>
  <inkml:trace contextRef="#ctx0" brushRef="#br0" timeOffset="56134.4119">14581 8378 0,'0'0'0,"10"-3"0,4 0 15,3-1-15,2 1 0,9-2 16,5 0-16,0 1 0,-1 2 0,8-2 16,0 1-16,-6 1 0,-3 2 15,-5 2-15,-4 2 0,-4 1 16,-4 0-16,-6 7 0,-6 6 16,-6 3-16,-5 1 0,-5 2 15,-4 1-15,-1 1 0,-2-1 0,-3-1 16,-3-3-16,-4 1 15,3 0-15,-1-7 0,1-1 16,1-5-16,4-4 0,2-5 16,2-3-16,5-7 0,3-5 0,7-8 15,5-7-15,5-6 0,5-4 16,-2 8-16,-2 8 0,-2 5 16</inkml:trace>
  <inkml:trace contextRef="#ctx0" brushRef="#br0" timeOffset="56289.866">14844 8147 0,'0'0'0,"0"0"16,0 0-16,0 0 0,0 0 0,13 30 15,-13-30-15,-6 38 0,-1-13 16,-5 8-16,-1 7 16,-7 16-16,-2 3 0,-7 16 15,-3-2-15,-1 5 0,5-10 0,-1-1 16,4-13-16,3-11 0,3-10 16,5-10-16,3-9 0,5-7 15,4-7-15,0 1 0,2-1 16,-2 1-16</inkml:trace>
  <inkml:trace contextRef="#ctx0" brushRef="#br0" timeOffset="56483.9938">15505 8148 0,'0'0'0,"0"0"0,0 0 0,0 0 16,-11 21-16,11-21 0,-24 26 15,7-10-15,-2 4 0,-3 0 16,-2 3-16,1-1 0,1 0 0,-2 2 16,3-3-16,3-4 0</inkml:trace>
  <inkml:trace contextRef="#ctx0" brushRef="#br0" timeOffset="56654.0617">15325 8404 0,'0'0'0,"0"0"0,0 0 0,5 22 16,-5-22-16,0 30 0,-1-10 0,-2 0 15,1 1-15,0-1 0,-1-1 16,-1 3-16,1-4 0,1-4 16,0-4-16,1-1 0,-1-2 15,1-1-15</inkml:trace>
  <inkml:trace contextRef="#ctx0" brushRef="#br0" timeOffset="56884.6142">15350 8378 0,'0'0'0,"0"0"0,0 0 0,20-6 16,-20 6-16,25-1 0,-9 1 16,0 0-16,-1 0 0,-1 2 15,1 1-15,-3 2 0,0 1 0,-2 2 16,-1 0-16,-3 2 15,0 2-15,-3 2 0,-2 1 16,-3 6-16,-3-2 0,-4 1 0,-3 1 16,-3-1-16,0-1 0,-2-1 15,0-3-15,-2-2 0,0-1 16,1-1-16,2-1 0,4-3 16</inkml:trace>
  <inkml:trace contextRef="#ctx0" brushRef="#br0" timeOffset="57020.2165">15227 8528 0,'0'0'0,"0"0"0,0 0 0,0 0 0,0 0 16,0 0-16,0 0 0,22-12 16,-22 12-16,23-4 15,-23 4-15,27-2 0,-27 2 0,26-2 16,-12 2-16,-3 0 0,-2 2 16,0-1-16,-1 1 0,-1-1 15</inkml:trace>
  <inkml:trace contextRef="#ctx0" brushRef="#br0" timeOffset="57150.5071">15224 8640 0,'0'0'0,"0"0"16,0 0-16,0 0 0,0 0 0,0 0 15,23-4-15,-23 4 0,32-10 16,-11 4-16,4-1 0,3-2 16,1-1-16,-4 1 0,-3 0 15,-2 3-15</inkml:trace>
  <inkml:trace contextRef="#ctx0" brushRef="#br0" timeOffset="57517.9508">15828 8243 0,'0'0'0,"0"0"0,0 0 0,-25 14 16,25-14-16,-28 18 0,10-4 16,0 0-16,-1 1 0,-3 5 15,2 0-15,4-2 0,2-1 0,5-2 16,4-4-16,5-4 15,4-1-15,5-3 0,6-6 16,1 0-16,4-1 0,3-1 16,4-2-16,-3 2 0,0-1 0,5 4 15,-2 3-15,-1 1 0,-3 2 16,-3 2-16,-4 3 0,-3 2 16,-3 4-16,-4 2 0,-5 3 15,-5 0-15,-4 0 0,-3 1 16,-4 2-16,1-1 0,1-2 0,-5-1 15,-2-2-15,-1-1 16,-1-3-16,0-1 0,0-1 16,1-3-16,1-1 0,0-3 0,-1-2 15,2-4-15,1-2 0,4-4 16,3-2-16,2 1 0,1 2 16,3 2-16</inkml:trace>
  <inkml:trace contextRef="#ctx0" brushRef="#br0" timeOffset="57634.282">15654 8524 0,'0'0'0,"0"0"0,0 0 16,0 0-16,0 0 0,30 12 0,-30-12 16,24 11-16,-8-5 0,2 1 15,2-1-15,3 0 0,2 0 16,-3-1-16,-3 0 0,-2-1 16</inkml:trace>
  <inkml:trace contextRef="#ctx0" brushRef="#br0" timeOffset="57761.5152">16428 8693 0,'0'0'0,"0"0"0,0 0 0,0 0 16,0 0-16,-11 21 0,11-21 16,0 0-16</inkml:trace>
  <inkml:trace contextRef="#ctx0" brushRef="#br0" timeOffset="60800.6143">5502 10164 0,'0'0'0,"0"0"0,0 0 15,0 0-15,0 0 0,30-3 0,-30 3 16,35-3-16,-14 2 0,5 1 16,2-1-16,7 1 0,0-1 0,16 0 15,5 1-15,13 0 16,4-1-16,5-1 0,5 0 16,15-1-16,-1 1 0,19 1 15,0 0-15,11-2 0,-2-2 0,51 2 16,-12 0-16,-11 1 0,-4 0 15,-3 0-15,2 2 0,-4 0 16,-1 2-16,4 0 0,6 0 16,0-2-16,0-2 0,5 1 15,2 2-15,-6 1 0,-3 2 16,4-1-16,5-1 0,-4 1 0,-4-1 16,0 0-16,1 1 0,-6 0 15,-6 0-15,2-1 0,4 0 16,-12-2-16,-7 0 0,-4 1 15,-5 3-15,-8-2 0,-6-1 16,-7-3-16,-3-1 0,-14 0 16,-8 3-16,-7 3 0,-4-1 15,-13-1-15,-7-1 0,-7-1 16,-4 1-16,-11 0 0,-9 1 0,-7-1 16,-4 0-16,-10 1 15,-5 2-15,-21-5 0,-11-2 0,14 0 16,10 1-16,7 2 0</inkml:trace>
  <inkml:trace contextRef="#ctx0" brushRef="#br0" timeOffset="61254.3748">6479 8915 0,'0'0'0,"0"0"0,0 0 0,22 3 16,-22-3-16,22 8 0,-9-3 0,1-1 15,-1 0-15,-2 0 0,-1-1 16,-1 0-16</inkml:trace>
  <inkml:trace contextRef="#ctx0" brushRef="#br0" timeOffset="61717.7692">6192 9060 0,'0'0'0,"0"0"0,0 0 16,25 3-16,-25-3 0,31 1 0,-9-3 16,3-1-16,3 1 0,5-3 15,3-1-15,8-1 0,-1-1 16,8 1-16,1 1 0,-8 1 15,-7 0-15,-6-1 0,-6-1 16,-4 2-16,-4 3 0,-7 2 16,-5 2-16,-8 3 0,-8 2 0,-9 5 15,-8 3-15,-6 2 16,1 2-16,-6 3 0,-3 1 0,-6 3 16,2-2-16,-4 5 0,5 1 15,9-5-15,5-5 0,8-4 16,5-3-16,11 1 0,5-1 15,11-4-15,9-3 0,-3-8 16,5-1-16,9-4 0,8-2 16,4-1-16,0-2 0,1-2 15,2-4-15,-3 1 0,-1 3 16,3-2-16,-3-1 0,-9 4 0,-5 5 16,0 2-16,-1 4 0,-2 2 15,-2 3-15,-2 5 0,0 6 16,-8-3-16,-2 1 0,-4 6 15,-2 2-15,-3-4 0,-2-1 0,1-4 16,0-2-16,0-2 0</inkml:trace>
  <inkml:trace contextRef="#ctx0" brushRef="#br0" timeOffset="61918.0343">6518 9282 0,'0'0'0,"0"0"16,0 0-16,0 0 0,0 0 0,9 29 16,-9-29-16,0 36 0,-4-16 15,1 3-15,-4 3 16,2 0-16,-2-2 0,-2 4 0,1-3 16,-2-4-16,-3-4 0,4-4 15,1-1-15,1-2 0</inkml:trace>
  <inkml:trace contextRef="#ctx0" brushRef="#br0" timeOffset="62118.1465">6641 9375 0,'0'0'0,"0"0"16,0 0-16,10 17 0,-10-17 0,12 23 16,-2-9-16,1 2 0,-1-1 15,0 0-15,3 1 0,-1-1 16,0-2-16,11 1 0,1-1 15,1-7-15,1-2 0,3-7 16,3-3-16,0-5 0,-1-3 0,7-7 16,-5-5-16,-4 5 0,-7 5 15,-3 2-15</inkml:trace>
  <inkml:trace contextRef="#ctx0" brushRef="#br0" timeOffset="62267.9799">7268 9039 0,'0'0'0,"0"0"0,0 0 0,-8 21 16,8-21-16,-12 27 0,3-10 15,1 0-15,-3 1 0,3-2 0,-1 0 16,1 1-16,0-4 0,1 0 16</inkml:trace>
  <inkml:trace contextRef="#ctx0" brushRef="#br0" timeOffset="62418.1993">7490 8899 0,'0'0'0,"0"0"15,0 0-15,21 11 0,-21-11 0,15 17 16,-15-17-16,13 28 0,-9-9 16,-2 3-16,-3 3 0,-1-2 15,-1 1-15,-2 2 0,2-4 16,0-3-16</inkml:trace>
  <inkml:trace contextRef="#ctx0" brushRef="#br0" timeOffset="62651.1818">7216 9333 0,'0'0'0,"0"0"0,0 0 16,0 0-16,0 0 15,0 0-15,0 0 0,4-22 16,-4 22-16,29-12 0,-10 5 0,6 1 16,3 1-16,2 0 0,-2 4 15,7 1-15,-2 1 0,-4 3 16,-4 2-16,3 3 0,-3 3 15,-4 0-15,-5 1 0,-3 3 16,-6 1-16,-3 3 0,-3 1 0,-6 1 16,-3 1-16,-6-1 0,-2-2 15,-3 0-15,-2-1 0,3-4 16,2-1-16,0-7 0,2-5 16,2 0-16,2 0 0,2-2 15</inkml:trace>
  <inkml:trace contextRef="#ctx0" brushRef="#br0" timeOffset="62785.9681">7487 9281 0,'0'0'16,"0"0"-16,0 0 0,0 0 0,0 0 16,-13 26-16,13-26 0,-16 36 15,4-15-15,-2 3 16,-3 3-16,2-2 0,0 2 0,-1 3 16,1-2-16,3-5 0,2-3 15,4-3-15,-2-3 0,3-2 16</inkml:trace>
  <inkml:trace contextRef="#ctx0" brushRef="#br0" timeOffset="62936.668">8218 9028 0,'0'0'0,"10"-3"0,2-1 0,4 0 15,3 1-15,6 0 0,2 2 16,0-1-16,1 1 0,0 1 15,-6-1-15,-4 1 0</inkml:trace>
  <inkml:trace contextRef="#ctx0" brushRef="#br0" timeOffset="63151.4485">7822 9332 0,'0'0'0,"0"0"0,0 0 0,0 0 16,30-1-16,-9-2 0,3-1 15,6-2-15,4-3 0,6-1 16,3-1-16,13-4 0,-1 2 0,8-4 16,-5 3-16,4-1 0,-9 1 15,-10 2-15,-9 3 16,-10 0-16,-8 2 0,-4 0 0,-2 1 16,-3 3-16</inkml:trace>
  <inkml:trace contextRef="#ctx0" brushRef="#br0" timeOffset="63317.9093">8254 9125 0,'0'0'15,"0"0"-15,0 0 0,0 0 0,10 29 16,-10-29-16,4 31 0,-1-10 16,-3 1-16,0 5 0,0 4 15,-3 8-15,2-1 0,0-4 16,0-2-16,1-4 0,0-5 15,0 1-15,0-5 0,0-3 0</inkml:trace>
  <inkml:trace contextRef="#ctx0" brushRef="#br0" timeOffset="63467.4621">8315 9270 0,'0'0'0,"0"0"15,0 0-15,0 0 0,0 0 0,-23 15 16,23-15-16,-27 23 15,11-10-15,-5 4 0,0 1 16,-1 0-16,0-3 0,-3 2 16,4-2-16,4-3 0</inkml:trace>
  <inkml:trace contextRef="#ctx0" brushRef="#br0" timeOffset="63601.2191">8272 9342 0,'0'0'0,"0"0"16,0 0-16,27 6 0,-27-6 15,26 6-15,-13-2 0,0 2 16,1-1-16,0 0 0,1-2 16,-2-1-16,-1 1 0,-2-2 15</inkml:trace>
  <inkml:trace contextRef="#ctx0" brushRef="#br0" timeOffset="63784.5759">8613 9099 0,'0'0'16,"0"0"-16,0 0 0,0 0 16,8 26-16,-8-26 0,2 29 15,-2-12-15,0 1 0,0 1 16,0-1-16,0-1 0,0 0 0,2-3 16,1-5-16,-3-2 0,1-2 15,0 0-15</inkml:trace>
  <inkml:trace contextRef="#ctx0" brushRef="#br0" timeOffset="64001.1862">8761 9007 0,'0'0'16,"0"0"-16,0 0 0,10 21 0,-10-21 16,6 30-16,-5-7 0,-2 3 15,-2 2-15,1 2 0,0 3 16,-1 7-16,-1-3 0,0 3 15,0-4-15,-1-6 0,0-5 0,-3-3 16,-1-3-16,-2-4 16,-2-5-16,0-6 0,1-4 15,4-1-15,1 1 0,2 0 0</inkml:trace>
  <inkml:trace contextRef="#ctx0" brushRef="#br0" timeOffset="64201.5482">9063 9012 0,'0'0'16,"0"0"-16,0 0 0,7 28 0,-7-28 15,3 40-15,-2-12 0,-1 1 16,-1 1-16,0 9 0,-1-1 16,0 2-16,-1-5 0,1-6 15,1-5-15,-1-4 0,0-6 16,-3-3-16,-2-4 0,1-2 15,2 0-15,-1-1 0</inkml:trace>
  <inkml:trace contextRef="#ctx0" brushRef="#br0" timeOffset="64468.0602">9035 9092 0,'0'0'0,"0"0"16,0 0-16,15-19 0,-6 11 0,5-1 16,7-1-16,2 0 0,2-1 15,10-1-15,2 2 0,2 2 16,-1 1-16,10 1 0,-2 3 15,-3 2-15,-2 4 0,5 1 16,-3 3-16,-6 2 0,-6 2 0,-4 6 16,-4 6-16,-4 3 0,-5 2 15,-4 4-15,-3 4 16,-3-2-16,-2 0 0,-3 0 0,-1 1 16,-1-4-16,0-3 0,-3 2 15,-2-2-15,0-10 0,-2-2 16,-5-4-16,-3-1 0,-2-4 15,-1-3-15,-6-6 0,-4-2 16,-1-4-16,0-2 0,7 1 16,6 3-16,4 0 0</inkml:trace>
  <inkml:trace contextRef="#ctx0" brushRef="#br0" timeOffset="64617.722">9083 9228 0,'0'0'0,"0"0"0,0 0 16,0 0-16,0 0 0,27-7 0,-27 7 15,35-11-15,-15 6 0,4 0 16,6 0-16,-3 2 0,2-1 0,7 0 16,1 1-16,-4 0 0,-2 1 15,-6 0-15,-3 0 0,-3 1 16</inkml:trace>
  <inkml:trace contextRef="#ctx0" brushRef="#br0" timeOffset="64785.2803">9135 9378 0,'0'0'16,"0"0"-16,0 0 0,0 0 16,0 0-16,33 1 0,-33-1 15,40-4-15,-15 1 0,3-1 16,2-1-16,2-1 0,0-1 0,7-2 16,-3 0-16,-5 2 0,-5 1 15,-4 0-15</inkml:trace>
  <inkml:trace contextRef="#ctx0" brushRef="#br0" timeOffset="65001.4679">9501 9068 0,'0'0'0,"0"0"16,0 0-16,0 0 0,0 0 16,-1 35-16,-2-17 0,-2 3 15,1 3-15,-2 4 0,0 4 16,0 3-16,2-2 0,-2 9 15,1-1-15,0 1 0,2-4 16,0-6-16,0-4 0,1-4 16,1-4-16,-2-3 0,-2-4 0,1-4 15,0-3-15,1-3 0,1 0 16,0 0-16</inkml:trace>
  <inkml:trace contextRef="#ctx0" brushRef="#br0" timeOffset="65117.6964">10037 9371 0,'0'0'0,"0"0"15,0 0-15,0 0 0,0 0 0,0 0 16</inkml:trace>
  <inkml:trace contextRef="#ctx0" brushRef="#br0" timeOffset="69684.9468">6479 11010 0,'0'0'0,"0"0"0,0 0 15,0 0-15,0 0 0,0 0 16,0 0-16,22-10 0,-22 10 0,27-1 16,-27 1-16,39 0 15,-16 0-15,8 0 0,3-1 16,3-1-16,-1 0 0,18 0 0,14 2 16,-2-1-16,-1 0 0,21-2 15,2-2-15,10 1 0,-9 0 16,17-1-16,1 1 0,-7 1 15,-5 2-15,51 0 0,-5 1 16,-19 1-16,-9-1 0,6 1 16,2 1-16,-7-1 0,-6 0 0,13 3 15,10 2-15,-7 0 0,-6-2 16,11-2-16,7 0 0,-6-2 16,-5 0-16,13 2 0,8 0 15,-13-2-15,-10 0 0,13 2 16,8 1-16,-12-1 0,-7 1 0,11-2 15,8 1-15,-8-1 16,-8 1-16,6 4 0,5 3 16,-11-6-16,-8-2 0,5 0 0,2 1 15,-11-1-15,-8 1 0,5 0 16,1 0-16,-12 1 0,-11-1 16,3-1-16,3-2 0,-12 2 15,-9 0-15,-2-2 0,0-1 16,-10-1-16,-7 1 0,-5 1 15,-5 2-15,-7-2 0,-7 0 0,-9 0 16,-7-1-16,-5 1 16,-3-1-16,-4 1 0,-1 1 0,-4 0 15,-3 0-15,3 0 0,-2 0 16,2 0-16,-2 3 0,-2-3 16,-3-4-16,2 3 0,0 1 15,-5 1-15,-3 1 0,-6 1 16,-3 1-16,8-1 0,3 0 15,2-2-15</inkml:trace>
  <inkml:trace contextRef="#ctx0" brushRef="#br0" timeOffset="70985.1445">10711 9917 0,'0'0'0,"0"0"16,0 0-16,40-2 0,-40 2 0,45-3 16,-15 3-16,2-1 0,2 0 15,9-1-15,0 1 0,8-1 16,-4 1-16,-4 0 0,-2 1 15,-8 0-15,-5-1 0,-8 3 16,-8 1-16,-2 0 0,-1-1 0,-3 0 16</inkml:trace>
  <inkml:trace contextRef="#ctx0" brushRef="#br0" timeOffset="71118.1354">10900 9994 0,'0'0'0,"0"0"15,0 0-15,0 0 0,8 27 16,-8-27-16,7 27 0,-3-14 0,-1 1 16,1-1-16,2 0 15,-2-1-15,1-1 0,-2-2 0</inkml:trace>
  <inkml:trace contextRef="#ctx0" brushRef="#br0" timeOffset="71418.6514">10915 10018 0,'0'0'0,"0"0"16,0 0-16,31 0 0,-31 0 0,36 0 16,-12-1-16,1-1 0,2 2 15,8 0-15,1-1 0,-4 2 16,-2 1-16,-6-2 0,-3 1 16,-4 0-16,-4 0 0,-7 3 15,-6 3-15,-8 0 0,-8 1 16,-6 1-16,-4 1 0,-2 2 15,0 1-15,-8 0 0,2-3 16,3 0-16,4 0 0,5-3 16,5 0-16,6-2 0,6-1 0,7-2 15,7 1-15,5-3 16,5-1-16,5-4 0,6-1 0,0 1 16,-1-2-16,-2-1 0,-3 0 15,-4-1-15,-4 3 0,-2 1 16</inkml:trace>
  <inkml:trace contextRef="#ctx0" brushRef="#br0" timeOffset="71668.6935">11089 9756 0,'0'0'0,"0"0"0,0 0 16,0 0-16,11 24 0,-11-24 15,5 34-15,-4-10 0,0 3 16,-2 7-16,-1 6 0,-1 11 16,-1-1-16,0 9 0,0-1 15,0-8-15,3-5 0,-1 1 0,0-6 16,-1-9-16,1-7 0,0-6 16,-1-7-16,-1-4 0,1-5 15,1-1-15,2-1 0,-2 3 16</inkml:trace>
  <inkml:trace contextRef="#ctx0" brushRef="#br0" timeOffset="71834.5312">11095 10192 0,'0'0'0,"0"0"0,0 0 16,0 0-16,0 0 0,0 0 0,-18 22 16,18-22-16,-17 16 0,17-16 15,-28 20-15,13-9 0,-2 2 16,0-1-16,-2 1 0,1-3 15,1-1-15,-2 1 0,2-2 16,4-1-16</inkml:trace>
  <inkml:trace contextRef="#ctx0" brushRef="#br0" timeOffset="71985.3983">11115 10262 0,'0'0'0,"0"0"0,0 0 15,32 3-15,-17 0 0,2 0 16,2 1-16,3 0 0,0-1 15,-1 2-15,0 0 0,-4-1 0,-1 0 16,-5 0-16,-4-1 16,0-1-16,-1 0 0,-2-1 0</inkml:trace>
  <inkml:trace contextRef="#ctx0" brushRef="#br0" timeOffset="72353.7039">10711 10068 0,'0'0'0,"0"0"0,0 0 15,8 20-15,-8-20 0,6 23 0,-2-5 16,2 2-16,0-1 0,1 8 16,-1 0-16,0-2 0,-2-3 15,0-2-15,-3-1 0,-2-4 0,-2-2 16,-3-2-16,-4 0 15,0-1-15,0-3 0,-4 0 16,-4-3-16,0-1 0,2-2 0,-1-1 16,2 0-16,3-1 0,3 1 15,4 0-15,2 1 0,7 0 16,3 1-16,8 2 0,6 3 16,4 0-16,4-1 0,16-1 15,7 1-15,-3-2 0,-1 0 0,19 0 16,7-2-16,-6 2 15,-4-1-15,13 0 0,0-3 16,1-3-16,-10-4 0,17-11 0,-16-3 16,-36 12-16,-9 2 0,-9 4 15</inkml:trace>
  <inkml:trace contextRef="#ctx0" brushRef="#br0" timeOffset="72552.4864">11660 9906 0,'0'0'16,"0"0"-16,0 0 0,0 0 15,0 0-15,32 4 0,-32-4 0,43 0 16,-16-2-16,3 0 0,2 0 16,1-1-16,1-1 0,8 1 15,-2-2-15,-4 1 0,-2 1 16,0-2-16,-6 2 0,-5 0 15</inkml:trace>
  <inkml:trace contextRef="#ctx0" brushRef="#br0" timeOffset="72751.8706">11935 9733 0,'0'0'0,"0"0"0,0 0 15,0 0-15,0 0 0,0 0 16,4 28-16,-4-28 0,-2 23 0,2-23 15,-7 33-15,3-13 16,3 0-16,-1 2 0,-1 4 16,-1-3-16,1-1 0,-1 2 0,-1-4 15,2-3-15,0-2 0,1-3 16</inkml:trace>
  <inkml:trace contextRef="#ctx0" brushRef="#br0" timeOffset="72901.4885">11764 10082 0,'0'0'0,"0"0"15,0 0-15,0 0 0,0 0 0,0 0 16,33-1-16,-33 1 0,37-4 16,-15 2-16,1-2 0,2 0 15,3-1-15,-2 0 0,1-2 16,3 0-16,-4 1 0,-4 1 16,-3 0-16,-4 2 0</inkml:trace>
  <inkml:trace contextRef="#ctx0" brushRef="#br0" timeOffset="73135.3464">11973 10149 0,'0'0'0,"0"0"15,0 0-15,0 0 0,-5 24 0,5-24 16,0 0-16,-7 23 0,7-23 16,0 0-16,-5 25 0,5-17 15,1-1-15,3-1 0,0-1 16,3-2-16,3-1 0,3-1 15,2-2-15,2 0 0,-1-1 0,1 0 16,0-1-16,0 1 0,-2 0 16,3-1-16,-3 0 0,-4 0 15,-3 0-15,-3 0 0,-1 1 16,-1 0-16</inkml:trace>
  <inkml:trace contextRef="#ctx0" brushRef="#br0" timeOffset="73351.3497">11769 10201 0,'0'0'0,"0"0"0,0 0 16,-11 24-16,11-24 0,-12 25 0,3-9 16,0 0-16,0 1 0,0 0 15,0 0-15,0 5 0,-1-3 16,-1-1-16,-2 0 0,1-5 0,-1-1 15,1-4-15,0-2 16,2-2-16,1-3 0,1 0 0,3 1 16,-1-2-16</inkml:trace>
  <inkml:trace contextRef="#ctx0" brushRef="#br0" timeOffset="73551.9926">11708 10270 0,'0'0'0,"0"0"0,0 0 0,0 0 16,28 12-16,-28-12 0,24 14 15,-10-4-15,3 0 0,3 1 16,3-1-16,1 1 0,0-1 0,12 1 16,1 0-16,1 0 0,-2-1 15,9 2-15,1 0 0,-5-1 16,-4 1-16,-2-2 0,-1-1 16,-4-2-16,-3 0 0,-3-1 15,-6 1-15,-2-1 0,-4-1 16,-2-1-16</inkml:trace>
  <inkml:trace contextRef="#ctx0" brushRef="#br0" timeOffset="81602.3053">19387 12708 0,'0'0'0,"0"0"0,0 0 16,28-4-16,-28 4 0,38-4 16,-8 1-16,1 0 0,1-1 0,17 0 15,6-1-15,14 0 0,-2 1 16,19-2-16,4 0 16,9 0-16,-5-2 0,25 1 0,9-1 15,34-1-15,-24 2 0,27-1 16,19 1-16,-4 0 15,-1 1-15,12 6 16,7 3-16,18 1 16,11 0-16,-56 2 0,-38 2 0,-6 0 15,-4 1-15,-5 0 0,-3 1 0,-7 1 16,-5-1-16,-14 0 0,-8-1 16,-12-1-16,-6-1 15,-16-3-15,-9-2 0,-11 1 0,-7-2 16,-9-2-16,-6 0 0,-9-2 15,-4 2-15,-8-2 0,-4-3 16,-18 0-16,-14-1 0,17 2 0,10 2 16,8 1-16</inkml:trace>
  <inkml:trace contextRef="#ctx0" brushRef="#br0" timeOffset="104754.3187">19337 11737 0,'0'0'0,"0"0"0,0 0 15,0 0-15,0 0 0,0 0 0,0 0 16,0 0-16,20 14 0,-20-14 16,9 27-16,-5-8 0,1 2 15,-2 7-15,-1 6 16,-1 1-16,-1 1 0,0 14 0,-1 2 16,0 10-16,0-4 0,-1 8 15,0-4-15,0-8 0,1-5 0,1 0 16,1-6-16,2-8 0,-1-5 15,-1-2-15,0-1 16,0-9-16,0-2 0,-1-5 0,0-3 16,0-2-16,0-1 0,0-5 15,0-7-15,0 3 0,0 0 0,0 1 16</inkml:trace>
  <inkml:trace contextRef="#ctx0" brushRef="#br0" timeOffset="105506.6799">19327 11817 0,'0'0'0,"0"0"0,0 0 16,0 0-16,0 0 0,23 3 15,-23-3-15,0 0 0,28 10 0,-28-10 16,26 9-16,-9-4 0,1 1 16,4-2-16,3 1 0,1-1 15,3 1-15,13-1 0,4 0 16,-1-2-16,0-1 0,16-1 16,7-1-16,8-2 0,-5 0 0,16-3 15,3 1-15,-10-1 16,-6 2-16,16-3 0,4 0 15,-13 1-15,-11 1 0,44-1 16,-2 1-16,-20 0 0,-15-1 0,9 4 16,5 2-16,-13-2 0,-12-2 15,8 1-15,4 0 0,-9 0 16,-6 2-16,7 0 0,3 0 16,-6-1-16,-6 2 0,4 2 15,4 0-15,-12 5 0,-8 4 0,8-9 16,7-5-16,-10-2 0,-6 0 15,5 5-15,2 3 16,-3 1-16,-1 0 0,0 2 16,0 1-16,-6-5 0,-5-3 0,3 2 15,1 2-15,-5 1 0,-5 0 0,0-5 16,1-3-16,-7 5 16,-2 3-16,0-2 0,2 0 15,-9-2-15,-4-1 0,-2 3 16,0-1-16,-7 1 0,-1 0 0,4 1 15,2 2-15,-3 0 0,-3 0 16,3 2-16,0 3 16,-3 0-16,0 1 0,0 3 0,2 3 15,-2 2-15,0 0 0,-1 3 16,1 3-16,-2-5 0,0 0 0,1 9 16,-2 4-16,0-3 15,0-1-15,0 1 0,2 1 16,-2-2-16,-1 0 0,0-2 15,0 0-15,-1-1 0,0-1 0,0 3 16,0 2 0,0-2-16,0-2 0,-2 0 0,0-1 15,0-5-15,0-4 0,1-4 0</inkml:trace>
  <inkml:trace contextRef="#ctx0" brushRef="#br0" timeOffset="109023.4773">20335 12696 0,'0'0'16,"0"0"-16,0 0 0,0 0 16,0 0-16,0 0 0,0 0 15,0 0-15,0 0 0,0 0 16,0 0-16,-2 28 0,2-28 0,-14 23 15,3-6-15,1 0 0,1 0 16,-5 1-16,-1 4 16,-1-1-16,1-1 0,-5 5 15,0-1-15,3-2 0,1-4 0,0 2 16,1-3-16,5-4 0,2-3 16,0-2-16</inkml:trace>
  <inkml:trace contextRef="#ctx0" brushRef="#br0" timeOffset="109453.1443">20313 12850 0,'0'0'0,"0"0"16,0 0-16,0 0 0,0 0 16,31-14-16,-31 14 0,28-17 15,-28 17-15,30-17 0,-11 8 16,-1 1-16,-2 2 0,1 0 15,-1 1-15,0-1 0,-3 1 0,3 0 16,0 1-16,-3 0 0,-1 2 16,-1 1-16,0 1 15,-4 2-15,-2 0 0,-1 0 0,-3 1 16,-2 1-16,-2 0 0,0 2 16,-2 1-16,-1 1 0,-1 1 0,-4 0 15,-3 0-15,0 0 16,-2 1-16,-5 3 0,0-1 15,4-1-15,1-1 0,3-3 16</inkml:trace>
  <inkml:trace contextRef="#ctx0" brushRef="#br0" timeOffset="109635.991">20224 12978 0,'0'0'16,"0"0"-16,0 0 0,0 0 15,0 0-15,0 0 0,0 0 16,0 0-16,22 16 0,-22-16 0,0 0 16,22 16-16,-22-16 0,17 19 15,-8-7-15,-2 0 0,-2-3 16,1 0-16,-2-1 0,-1-2 16</inkml:trace>
  <inkml:trace contextRef="#ctx0" brushRef="#br0" timeOffset="110004.5063">20293 13025 0,'0'0'0,"0"0"15,0 0-15,25-7 0,-25 7 0,31-13 16,-9 4-16,3-1 0,1 0 16,4 0-16,2 0 0,5-2 15,0 3-15,-5-1 16,-4 1-16,3 1 0,-3 3 0,-4 2 15,-2 4-15,-8 1 0,-5-1 0,-8 3 16,-4 4-16,-3 4 16,-1 2-16,-8 2 0,-3 2 0,-8 4 15,1 1-15,-4 0 16,-2 1-16,4-5 0,3-1 0,-2-4 16,5-1-16,7-5 0,3 0 15,5-2-15,5-2 16,6-1-16,2-2 0,7-1 0,2 0 15,3-4-15,1-1 0,5-4 16,5-2 0,-1-4-16,-2-2 0,-5 3 0,-3 2 0,-5 2 15,-2 2 1,-2 1-16</inkml:trace>
  <inkml:trace contextRef="#ctx0" brushRef="#br0" timeOffset="110203.1366">20588 12958 0,'0'0'0,"0"0"0,0 0 15,0 0-15,0 0 0,-1 36 0,-2-17 16,-2 5-16,-3 4 16,-2 2-16,-2 1 0,1-2 0,0 0 15,-4 5-15,1-2 0,-1 2 16,0-6-16,4-6 15,1-3-15,3-4 0</inkml:trace>
  <inkml:trace contextRef="#ctx0" brushRef="#br0" timeOffset="110355.5176">20548 13359 0,'0'0'15,"0"0"-15,0 0 0,10 26 0,-6-17 16,5 3-16,3 1 15,1-1-15,1-2 0,5 1 0,0-2 16,2-2-16,1-3 0,-3-1 16,-4-1-16,-2 1 15</inkml:trace>
  <inkml:trace contextRef="#ctx0" brushRef="#br0" timeOffset="110552.9327">21282 12655 0,'0'0'0,"0"0"15,0 0-15,0 0 0,21 18 0,-21-18 16,13 17-16,-13-17 0,12 26 16,-6-13-1,-1 1-15,1-3 16,-2 0-16,1-3 0</inkml:trace>
  <inkml:trace contextRef="#ctx0" brushRef="#br0" timeOffset="110754.157">21088 12836 0,'0'0'0,"0"0"16,0 0-16,0 0 0,30 6 0,-30-6 15,37-5-15,-12 0 16,4-1-16,4-1 0,6-1 15,4-3-15,-5 1 0,9-3 16,-1-1-16,-5 4 0,-5 3 0,-5 2 16,-6-1-16,-6 3 0,-6 2 15,-2 0-15,-2 0 0,-1 1 16</inkml:trace>
  <inkml:trace contextRef="#ctx0" brushRef="#br0" timeOffset="110968.9315">21226 12873 0,'0'0'0,"0"0"0,0 0 15,7 30-15,-7-30 0,4 34 0,-4-8 16,-1 3-16,-1 4 0,0 13 16,-1 4-1,-1-3-15,-1-1 0,0 5 0,-2-7 16,0 0-16,2-9 0,-3-4 0,-2-4 15,-1-7-15,-1-3 0,-3-10 16,-2-8-16,6 1 0,2 0 16,2 0-16</inkml:trace>
  <inkml:trace contextRef="#ctx0" brushRef="#br0" timeOffset="111153.641">20854 13068 0,'0'0'0,"0"0"15,0 0-15,0 0 0,0 0 16,32-1-16,-32 1 0,31-2 16,-31 2-16,36-3 0,-17 2 15,0 1-15,0-1 0,-1 1 16,0 0-16,-1-1 0,-3-2 0,-2 1 16,-1 0-16,-1 0 0</inkml:trace>
  <inkml:trace contextRef="#ctx0" brushRef="#br0" timeOffset="111275.3313">20899 13279 0,'0'0'0,"0"0"16,0 0-16,0 0 0,0 0 0,0 0 15,0 0-15,0 0 0,27 0 16,-27 0-16,32-14 0,-12 3 16,3-2-16,-3 2 0,-3 1 15,-1 1-15</inkml:trace>
  <inkml:trace contextRef="#ctx0" brushRef="#br0" timeOffset="111669.4423">21513 12807 0,'0'0'0,"0"0"0,0 0 0,0 0 16,0 0-16,-7 31 0,7-31 16,-8 30-16,2-12 0,0 1 15,-2 0-15,0 0 0,2 2 0,-1 2 16,1-2-16,1-6 0,2-1 15,0-4-15,0-4 16,3-6-16,-1-4 0,2-2 16,0-3-16,5-2 0,2-4 0,2-4 15,1-2-15,-1 0 0,1 2 16,0 1-16,0 3 0,1 2 16,0 3-16,0 3 0,0 3 15,-1 2-15,0 4 0,-2 3 16,0 2-16,-3 4 0,1 3 0,-1 2 15,-1 2-15,1-2 0,0 0 16,1 1-16,1 1 16,-1-2-16,1-1 0,1-1 0,1 0 15,0-2-15,1-2 0,1 0 16,1-2-16,-1-1 0,-1-3 16,-2-4-16,-2-2 0,-2 0 15,1 1-15,-2-2 0</inkml:trace>
  <inkml:trace contextRef="#ctx0" brushRef="#br0" timeOffset="111919.4125">21376 13243 0,'0'0'0,"0"0"0,0 0 0,0 0 16,0 0-16,35-4 0,-35 4 15,36-8-15,-16 3 0,2 0 16,2-1-16,0 0 0,-3 2 15,2-1-15,-2 1 0,-4 1 0,-1 3 16,-4 1-16,-2 3 0,-4 4 16,-1 4-16,-6 3 0,-4 3 15,-4 2-15,-3 0 0,-2 4 16,-4-1-16,0 0 0,-3-2 16,-6 3-16,1-1 0,1-5 15,2-4-15,5-3 0,2-1 16,4-3-16</inkml:trace>
  <inkml:trace contextRef="#ctx0" brushRef="#br0" timeOffset="112102.6922">21416 13260 0,'0'0'0,"0"0"0,0 0 0,0 0 16,21 20-16,-21-20 0,22 18 15,-11-7-15,0 1 0,2 1 16,0 2-16,0 0 0,0-1 15,6 3-15,1-2 0,-1-2 16,0-3-16,1-2 0,0-5 16,-3 0-16,-3 0 0,-2-1 15</inkml:trace>
  <inkml:trace contextRef="#ctx0" brushRef="#br0" timeOffset="112404.0759">22064 13040 0,'0'0'16,"0"0"-16,0 0 0,33-7 0,-19 3 16,4 0-16,3 0 0,2-1 15,0 0-15,7-1 0,-2 1 16,0 1-16,-1 0 0,-1 3 16,-3 2-16,-2 2 0,-2 2 15,-4 4-15,-2 3 0,-3 4 16,-2 4-16,-4 3 0,-3 3 15,-4 4-15,-4 0 0,0 0 16,-1 1-16,-1-2 0,-1-2 0,-1 0 16,-1-1-1,-3-1-15,-3-2 0,0-6 16,0-4-16,-5-9 0,-1-9 16,8-4-16,2-4 0,2 2 0,3 3 15,1 1-15</inkml:trace>
  <inkml:trace contextRef="#ctx0" brushRef="#br0" timeOffset="112653.0994">22345 12719 0,'0'0'0,"0"0"0,0 0 16,0 0-16,1 27 0,-5-8 0,-2 6 16,-3 3-16,-2 2 0,-2 8 15,-3 5-15,-5 12 0,2 0 16,-11 14-1,-3 1-15,0-2 16,1-5-16,-3 3 0,6-11 0,-3-3 16,2-12-16,6-8 0,4-10 0,6-5 15,4-6-15,3-4 0,3-4 16,8-17-16,6-13 16,-2 5-16,-2 5 0,0 4 0</inkml:trace>
  <inkml:trace contextRef="#ctx0" brushRef="#br0" timeOffset="112805.5435">22927 13315 0,'0'0'15,"0"0"-15,0 0 0,0 0 0,0 0 16,-19 20-16,19-20 0,0 0 15</inkml:trace>
  <inkml:trace contextRef="#ctx0" brushRef="#br0" timeOffset="116603.1635">5635 14303 0,'0'0'0,"0"0"15,0 0-15,0 0 0,0 0 16,-20-2-16,20 2 15,0 0-15,-18-12 0,18 12 0,0 0 16,0 0-16,0 0 0,0 0 16,0 0-16,-19-9 0,19 9 0,0 0 15,0 0-15,0 0 16,0 0-16,26 4 0,-26-4 16,22 5-16,-22-5 0,30 2 15,-9 1-15,-21-3 0,40 1 0,-14-3 16,3-1-16,9 2 0,-2 1 15,4-2-15,3-1 0,8-1 16,-4 1-16,4 1 0,0 0 16,1 1-16,2-2 0,10 1 15,0 0-15,-2 2 0,-5 1 16,14-1-16,1-2 0,-3 2 16,1 1-16,9 0 0,-1 0 15,-5-3-15,-4-1 0,9 2 0,0 1 16,20-2-16,-8 0 0,1 1 15,-1 2-15,-4-2 0,-2 0 16,2 1-16,2 1 0,-3 1 16,-2 2-16,3-2 0,2-2 15,-3-1-15,-1 0 0,3 4 16,3 4-16,-6-2 0,-5 1 0,6-3 16,4-2-16,0 2 0,-1 1 15,0-3-15,1-1 0,-3 3 16,-1 1-16,1 2 0,1 0 15,-2 0-15,-1-1 0,0 2 16,0 0-16,-2-3 0,0-1 16,2-1-16,-1 0 0,0 2 15,0 2-15,2-1 0,1-2 16,-4-2-16,-1 0 0,3 1 16,2 0-16,-4 3 0,0 0 0,-1 0 15,1-3-15,-1 0 0,-2-1 16,1 0-16,2 0 0,-5 0 15,-2-1-15,4 1 0,4-1 16,-3 0-16,-4-1 0,0 0 16,1 2-16,0 0 0,0 1 15,3-1-15,0 2 0,-3-1 16,-2 1-16,2 0 0,2 0 16,-4 0-16,-3-1 0,2 1 15,0-1-15,-6-4 0,-3-2 0,2 4 16,0 3-16,1 4 0,3 1 15,-2-4-15,1-1 0,-1 0 16,1 0-16,2-1 0,3 0 16,-7 2-16,-8 0 0,5 0 15,3-2-15,-7-1 0,-2-1 16,5 1-16,3 0 0,1 2 16,2 1-16,-4-3 0,-3-3 0,-5 1 15,-3 1-15,6 0 0,4 1 16,0-3-16,2-1 0,2 2 15,-1 2-15,-5-1 0,-4 0 16,4-2-16,1 0 0,-1 0 16,0 2-16,2 2 0,3 0 15,-5 0-15,-3-1 0,-4-1 16,-3 0-16,0-1 0,1-1 0,-1 4 16,-2 3-16,-7-2 0,-5-1 15,-6-2-15,-4 0 0,-5 1 16,-4 0-16,-6-1 0,-5-1 15,-3 1-15,-3 1 0,-15-5 16,-9-4-16,5 2 0,5 2 16,4 1-16</inkml:trace>
  <inkml:trace contextRef="#ctx0" brushRef="#br0" timeOffset="117520.4326">6732 13162 0,'0'0'16,"0"0"-16,0 0 0,0 0 0,28-4 15,-28 4-15,34-8 0,-13 3 16,1 0-16,4-1 0,2-2 15,9-1-15,-4-1 0,1 0 16,0 0-16,-2 1 0,-1 0 16,1 0-16,-2 2 0,-5 1 15,-4 0-15,-5 3 0,-4 1 16,-6-1-16,-4 1 0,-2 2 16,3-2-16,-3 2 0</inkml:trace>
  <inkml:trace contextRef="#ctx0" brushRef="#br0" timeOffset="117752.9507">7008 12897 0,'0'0'0,"0"0"0,0 0 15,0 0-15,0 0 0,11 31 16,-11-31-16,7 41 0,-5-15 0,0 7 16,1 7-16,0 13 0,0 0 15,0-1-15,1 1 0,-2 5 16,-1-6-16,-2 2 0,-2-8 15,-1-7-15,-2-5 0,-1-4 16,2-3-16,-4-5 0,-1-5 0,0-10 16,-4-8-1,0-4-15,1-2 0,2 2 0,3 1 16,2 0-16</inkml:trace>
  <inkml:trace contextRef="#ctx0" brushRef="#br0" timeOffset="117902.8633">6780 13458 0,'0'0'0,"0"0"0,0 0 16,0 0-16,0 0 0,0 0 15,0 0-15,31-17 0,-31 17 16,34-19-16,-15 6 0,7-2 16,6-3-1,4-2-15,1-3 0,7-4 0,-4 2 16,3-3-16,-3 3 16,-11 4-16,-3 4 0,-5 3 0</inkml:trace>
  <inkml:trace contextRef="#ctx0" brushRef="#br0" timeOffset="118069.8283">7402 12905 0,'0'0'0,"0"0"15,0 0-15,0 0 0,0 0 0,0 28 16,0-28-16,-3 26 0,3-26 16,-4 36-16,0-13 0,1-2 15,0-1-15,1-3 0,1-4 16,0-2-16,0 0 15,0-3-15</inkml:trace>
  <inkml:trace contextRef="#ctx0" brushRef="#br0" timeOffset="118319.5035">7395 12954 0,'0'0'16,"0"0"-16,0 0 0,0 0 0,32-6 15,-32 6-15,37-7 0,-16 4 16,0 0-16,3-2 15,3 1-15,1 0 0,1 0 16,4 0-16,0 1 0,-5 1 0,0 1 16,1 3-16,-4 2 0,-7 1 15,-3 2-15,-4 2 0,-4 3 16,-5 0-16,-3 0 0,-5 3 16,-3 2-16,-1 2 0,1 2 15,-8 2-15,-3 0 0,-1-4 16,-1-2-16,5-3 0,2-3 15,3-2-15</inkml:trace>
  <inkml:trace contextRef="#ctx0" brushRef="#br0" timeOffset="118473.1764">7491 12986 0,'0'0'0,"0"0"15,0 0-15,0 0 0,0 0 16,10 30-16,-10-30 0,5 27 15,-4-11-15,0 0 0,1-2 16,0-2-16,1-2 0,-1 0 16,0-3-16,0-1 0</inkml:trace>
  <inkml:trace contextRef="#ctx0" brushRef="#br0" timeOffset="118753.3391">7681 12948 0,'0'0'0,"0"0"15,0 0-15,0 0 0,0 0 0,-9 31 16,9-31-16,-13 26 0,5-10 0,-2 1 16,-2 0-1,-3 1-15,-3-1 0,1-2 16,4-2-16,-6 3 0,3-3 16,4-2-16,0 0 0,2-2 15,3-2-15,0-1 0,3-2 0,5-1 16,4 0-16,1-2 0,2 0 15,4 0-15,3-1 0,2-1 16,1 0-16,9-3 0,1 0 16,-2 0-16,-2-2 0,5 0 15,-2-2-15,-5 2 0,-5 0 0,-2 2 16</inkml:trace>
  <inkml:trace contextRef="#ctx0" brushRef="#br0" timeOffset="118970.355">7389 13326 0,'0'0'15,"0"0"-15,0 0 0,0 0 16,28 6-16,-28-6 16,34 1-16,-13-1 0,3-2 0,2 0 15,5-1-15,-2 0 0,-1-2 0,5-1 16,0-1-16,-1 1 0,-4 1 15,3 1-15,-5 2 0,-6 0 16,-4-2-16,-4 1 0,-2 0 16,-2 2-16</inkml:trace>
  <inkml:trace contextRef="#ctx0" brushRef="#br0" timeOffset="119152.4859">7668 13164 0,'0'0'0,"0"0"0,0 0 0,0 0 16,0 0-16,15 26 0,-15-26 0,2 24 16,-2-24-16,-1 34 0,0-13 15,-2 1-15,-1 1 0,1-3 16,0 0 0,1-3-16,-1-3 0,1-1 0</inkml:trace>
  <inkml:trace contextRef="#ctx0" brushRef="#br0" timeOffset="119619.9435">7453 13468 0,'0'0'0,"0"0"15,0 0-15,0 0 0,0 0 0,0 0 16,0 0-16,26 8 16,-26-8-16,28 7 0,-28-7 15,35 4-15,-16-4 0,3-1 16,3-2-16,-1 1 0,-3 0 0,6-2 15,-2 0-15,-3 2 0,-3-1 16,-5 1-16,-3 0 0,-2 1 16,-2-2-16,-7 3 0,-4 7 15,-3-1-15,-3 0 0,-7 4 16,-5 4-16,0 2 0,2 1 0,-2 0 16,-2-1-16,-1 1 0,-1-1 15,6-1-15,5 0 16,3-3-16,4-1 0,9-1 0,7 1 15,2-3-15,2-1 0,7-6 16,5-4-16,2-2 0,3-2 16,2-3-16,3-1 15,-3 1-15,0 1 0,0-2 0,-6-1 16,-5 0-16,-5 1 0,-4 2 16,-2 2-16,-4 3 0,-2 1 0,-3 3 15,-1 5-15,-1-3 16,-1-1-16,0 4 0,-1 3 15,-1 2-15,1 4 0,2 5 16,2 6-16,1 2 0,1 2 0,-1 5 16,0 0-16,0-6 0,-1-5 15,0-5-15</inkml:trace>
  <inkml:trace contextRef="#ctx0" brushRef="#br0" timeOffset="123152.8638">8166 13028 0,'0'0'16,"0"0"-16,0 0 0,0 0 0,0 0 16,13 29-16,-13-29 15,2 30-15,-2-30 0,1 41 0,-2-15 16,-1 2-16,0-1 0,-3 11 15,0 2-15,-2-3 0,1-2 16,-3 10-16,0 0 0,1-7 16,2-4-16,-2 3 0,1-4 15,1-7-15,0-6 0,1-9 16,0-8-16,2-1 0,2 0 0,-2-1 16</inkml:trace>
  <inkml:trace contextRef="#ctx0" brushRef="#br0" timeOffset="123436.8972">8188 13097 0,'0'0'0,"0"0"15,0 0-15,0 0 0,26-14 0,-26 14 16,27-13-16,-27 13 16,35-11-16,-15 6 0,-1 1 15,1 1-15,-1 0 0,8 0 16,2 1-16,-4 1 0,-2 2 0,-2 3 15,-2 2-15,-4 3 0,-2 2 16,-2 6-16,-1 4 0,-2 4 16,-1 0-16,-3 7 0,-1 4 15,0 7-15,-2-1 0,-2 1 16,-1 2-16,-1 4 0,-1-5 0,-3-5 16,-3-4-16,1-6 0,-1-4 15,-1-7-15,-1-4 0,2-8 16,2-6-16,0 0 0,2 0 15,2 0-15</inkml:trace>
  <inkml:trace contextRef="#ctx0" brushRef="#br0" timeOffset="123653.8121">8261 13196 0,'0'0'0,"0"0"16,0 0-16,0 0 0,0 0 0,26-5 15,-26 5-15,29-7 0,-29 7 16,32-4-16,-13 1 16,-1 0-16,1-2 0,-2 2 0,-3 1 15,-2 0-15,-2-1 0,-1 1 16,-2-1 0,0 2-16</inkml:trace>
  <inkml:trace contextRef="#ctx0" brushRef="#br0" timeOffset="123786.0902">8198 13440 0,'0'0'16,"0"0"-16,0 0 0,0 0 0,0 0 16,0 0-16,30 7 0,-30-7 15,29 2-15,-9-6 0,2-5 16,4-2-16,1-3 0,2-3 16,0-2-16,2-2 0,-4 4 0,-4 2 15</inkml:trace>
  <inkml:trace contextRef="#ctx0" brushRef="#br0" timeOffset="123938.0378">8805 12790 0,'0'0'0,"0"0"0,0 0 16,0 0-16,0 0 0,0 0 0,5 22 15,-5-22-15,5 22 0,-5-22 16,11 23-16,-4-13 0,-1-1 15,-2-2-15</inkml:trace>
  <inkml:trace contextRef="#ctx0" brushRef="#br0" timeOffset="124103.3116">9136 12896 0,'0'0'0,"0"0"0,0 0 15,0 0-15,-21 17 0,21-17 0,-25 21 16,8-8-16,0 3 0,-3 1 15,-1 3-15,-7 3 0,1-1 0,3-3 16,6-4-16,1-3 16</inkml:trace>
  <inkml:trace contextRef="#ctx0" brushRef="#br0" timeOffset="124269.8336">8799 13137 0,'0'0'0,"0"0"15,0 0-15,0 0 0,7 28 0,-7-28 16,3 25-16,-3-25 0,0 30 16,0-17-16,0 0 0,0-3 15,1-1-15,0-1 16,-1-1-16,0 0 16</inkml:trace>
  <inkml:trace contextRef="#ctx0" brushRef="#br0" timeOffset="124686.9533">8796 13127 0,'0'0'0,"0"0"16,0 0-16,0 0 0,0 0 0,28 0 16,-28 0-16,23-2 0,-23 2 0,28-3 15,-13 2-15,2-1 16,0 0-16,1 0 16,-1 1-16,-3 0 0,-2 2 0,-1-1 15,-2 1-15,-3 2 0,0 0 16,-6 2-16,-6 2 0,-2 1 15,-4 1-15,-4 3 16,-2 4-16,-5 2 0,0-2 0,0 0 16,1-2-16,-1 2 0,4-3 0,5-4 15,3-1 1,4-4-16,4-1 0,4-1 0,4 0 0,5-3 16,5-2-16,0-2 0,2-3 15,0 1-15,2-3 0,1 3 16,0 0-16,-2 0 0,-1 0 15,-2 2-15,-2 1 0,-7 3 16,-1 2-16,-7 2 0,-3 3 16,-4 4-16,-3 3 0,-3 5 15,-3 3-15,-2 3 0,-3 3 0,-6 10 16,-1 3 0,2-3-16,-2-3 0,8-7 15,5-8-15,1-2 0,3-8 16,3-2-16,2-1 0,3-3 15</inkml:trace>
  <inkml:trace contextRef="#ctx0" brushRef="#br0" timeOffset="124819.8534">9004 13426 0,'0'0'0,"0"0"0,0 0 0,4 18 16,-4-18-16,8 16 0,-4-5 15,2 0-15,-1 0 0,2-1 16,2-2-16,1-4 0,0-3 0,0-1 15,-4 1-15,1 0 0</inkml:trace>
  <inkml:trace contextRef="#ctx0" brushRef="#br0" timeOffset="137105.0602">13682 14239 0,'0'0'0,"0"0"16,0 0-16,0 0 0,0 0 0,0 0 16,0 0-16,0 0 0,0 0 15,0 0-15,0 0 0,0 0 16,0 0-16,0 0 0,0 0 15,0 0-15,23 4 0,-23-4 16,24 7-16,-24-7 0,41 14 0,-15-5 16,3 2-16,4 1 0,3 0 15,15 4-15,3-3 16,14 3-16,1-1 0,1 0 0,3 0 16,13 0-16,-2-3 0,12-3 15,-3-1-15,8-2 0,-8-3 16,2-2-16,1-1 0,34-5 15,-14-1-15,-5-1 0,-1-1 16,-8 1-16,-3 2 0,-1 1 16,-1 2-16,-5-2 0,-4-1 0,-1-3 15,-1-1-15,-8-3 0,-5 0 16,-8 1-16,-4 1 16,-4-5-16,-1-3 0,-6-3 0,-4-1 15,-5 6-15,-2 7 0,-13-5 16,-6-1-16,-2-5 0,-2-2 0,-6-4 15,-2-1-15,-10 0 16,-8 1-16,-1-7 0,-1-5 16,-2 1-16,1 4 0,-23-10 15,-16-6 1,8 16-16,-9-7 0,6 7 0,4 3 16,-35-17-16,0 4 0,0 5 15,-2 5-15,-9 4 0,-7 3 16,8 4-16,5 2 0,-14-2 15,-10-1-15,5 1 0,4 3 0,-5 7 16,-2 7-16,4 1 0,2 1 16,-15 4-16,-9 3 0,16 5 15,10 3-15,-8 8 0,-5 7 16,-6 3-16,-4 3 16,4 6-16,3 3 0,22-5 0,16-2 15,-1 8-15,-1 7 0,8-5 16,5-4-16,12-1 0,10 2 15,4-6-15,4-1 0,10 1 16,5 1-16,12-3 0,5-2 0,12 0 16,9-2-16,10 1 0,6-1 15,5-6-15,2-5 0,5-2 16,6 0-16,10 1 0,7 0 16,1 1-16,1 1 0,3-4 15,3-3-15,-3-4 0,-2-1 0,-2-3 16,1-3-16,-9 3 0,-7 0 15,1 0-15,-1-3 0,-11-4 16,-10-4-16,-10-4 0,-6-4 16,-6 5-16,-4 3 0,-3 1 15</inkml:trace>
  <inkml:trace contextRef="#ctx0" brushRef="#br0" timeOffset="138070.437">13419 12844 0,'0'0'0,"0"0"16,0 0-16,0 0 0,0 0 15,1 25-15,-1-25 0,1 30 16,-1-30-16,-1 31 0,0-15 16,0 0-16,0 1 0,1-2 15,0-1-15,0-3 0,0-1 0,0-1 16,0 0-16,0-2 0,0 0 15,0-2-15,0-2 0,0-3 16,0 3-16,0-3 0,0-6 16,0 2-16,0 0 0,0-1 15,0 1-15,-1-1 0,0 2 0,0 0 16,0 1-16,-1-1 16,2 0-16,0 1 0,0 2 15,-1-3-15,1 3 0,-2-3 16,2 3-16,-2-1 0,2 1 0,-2-1 15,2 1-15,0 0 16,0 0-16,0 0 0,0 0 16,0 3-16,0-3 0,0 5 0,1-1 15,0 0-15,0 0 0,1 4 16,2 2-16,-1 1 0,0 2 0,3-1 16,1 0-16,3 0 15,1 0-15,5-2 0,4 0 16,-1-2-16,2-1 0,10-1 15,2-2-15,-3-1 0,-2-1 0,-1-4 16,1-2-16,-3-5 0,-1-2 16,3-7-16,-4-3 0,-4 0 15,-5 0-15,-5-3 0,-4-6 16,-5 2-16,-3 1 0,-4 1 16,-2 1-16,-1 3 0,-1 4 0,-3 3 15,0 5-15,2 5 0,0 1 16,-3 5-16,-1 4 0,0 4 15,1 3-15,0 6 0,0 8 16,3 2-16,1 2 0,0 13 16,1 5-16,2 2 15,3 2-15,1 2 0,0 2 16,2-8-16,2-7 0,1 0 0,0-5 16,1-7-16,1-3 0,-1-7 15,1-4-15,3-8 0,1-4 16,-1-9-16,-1-7 0,0 3 15,-2 3-15,-1 1 0</inkml:trace>
  <inkml:trace contextRef="#ctx0" brushRef="#br0" timeOffset="138256.7663">13892 12859 0,'0'0'0,"0"0"0,0 0 0,25-1 16,-25 1-16,36-4 0,-15-1 15,1 0-15,0 1 0,9-3 16,-1-1-16,-2 2 16,-3 2-16,-3 1 0,-2 0 0,-3-1 15,-3 1-15,-2 1 16,-1 0-16,-2 0 16</inkml:trace>
  <inkml:trace contextRef="#ctx0" brushRef="#br0" timeOffset="138400.7714">13911 13090 0,'0'0'0,"0"0"0,0 0 16,-3 21-16,3-21 0,0 0 15,-2 23-15,2-17 0,0 0 16,0-2-16,2-2 0,-2-2 0,2-5 16,-1 1-16,-1 1 15,0 1-15</inkml:trace>
  <inkml:trace contextRef="#ctx0" brushRef="#br0" timeOffset="138720.7418">14013 12928 0,'0'0'16,"0"0"-16,0 0 0,28-2 0,-28 2 15,30-1-15,-9 1 0,0 0 16,0 1-16,5 0 0,2 1 16,-3 1-16,-1 1 0,-3 0 15,-2-1-15,-5 1 0,-4 1 0,-8 0 16,-6 3-16,-6 0 0,-3 2 15,-9 2-15,-8 1 16,-4 2-16,-5 2 0,-6 4 0,1 0 16,1-4-16,1-2 0,0 3 15,6-4-15,8-4 0,7-4 0,8-2 16,6-1-16,11-2 16,8 0-16,2-1 0,5 0 15,4-3-15,5-2 0,2-3 0,5-2 16,4-5-16,0-3 0,-4 1 15,-2 0-15,-5 1 0,-6 2 16,-5 3-16,-3 2 0,-4 2 16</inkml:trace>
  <inkml:trace contextRef="#ctx0" brushRef="#br0" timeOffset="138986.8011">14073 12578 0,'0'0'0,"0"0"16,0 0-16,0 0 0,12 22 0,-12-22 15,12 33-15,-6-8 0,-2 3 16,-1 7-16,0 6 0,-1 15 16,0 2-16,0 16 0,-2 1 15,0 4-15,0-10 0,-1 2 16,0-9-16,2-11 0,1-8 0,-1-4 15,-1-7-15,-1-11 0,-1-5 16,-1-9-16,-1-6 0,1-6 16,0-6-16,0 3 0,0 2 15,1 0-15</inkml:trace>
  <inkml:trace contextRef="#ctx0" brushRef="#br0" timeOffset="139153.3321">14089 13163 0,'0'0'16,"0"0"-16,0 0 0,0 0 15,0 0-15,0 0 0,-10 30 0,10-30 16,-17 26-16,5-10 0,-2 2 16,1 0-16,0 0 0,0 2 15,-2 1-15,-2 3 0,-1-5 0,1-3 16,-1-5-16,4-2 0,1-1 16,4-1-16</inkml:trace>
  <inkml:trace contextRef="#ctx0" brushRef="#br0" timeOffset="139269.8947">14115 13266 0,'0'0'0,"0"0"0,0 0 16,33 17-16,-20-10 0,0 0 0,1 2 15,3 2-15,1 0 0,-1-3 16,2-3-16,-3 0 0,-3-1 16,-2-1-16</inkml:trace>
  <inkml:trace contextRef="#ctx0" brushRef="#br0" timeOffset="140890.8536">14527 12608 0,'0'0'0,"0"0"16,0 0-16,0 0 0,0 0 0,0 0 16,0 0-16,0 0 15,0 0-15,2 28 0,-2-28 16,0 0-16,-13 33 0,13-33 0,-15 38 15,6-17-15,-1 0 0,0 1 16,-1 1-16,-2 6 0,-1 1 16,0-5-16,-1-2 0,0-2 15,2-4-15,2-2 0,1-3 16,2-3-16,2-4 0,0 0 16,2-1-16,1 0 0</inkml:trace>
  <inkml:trace contextRef="#ctx0" brushRef="#br0" timeOffset="141122.0559">14446 12879 0,'0'0'0,"0"0"0,0 0 0,0 0 16,0 0-16,29-7 0,-29 7 15,29-6-15,-13 2 0,3 0 16,1 0-16,0 0 0,-1 1 0,-2 0 16,0 0-16,2 0 15,-3-2-15,-2 4 0,-1 1 16,-2 1-16,-3 1 0,-3 3 15,-2 2-15,-2 1 0,-1 2 0,-4 2 16,-4 2-16,-1 0 0,-1-1 16,-5 5-16,-2 0 0,1-2 15,0-1-15,3-2 0,2-2 16,2-1-16</inkml:trace>
  <inkml:trace contextRef="#ctx0" brushRef="#br0" timeOffset="141669.965">14449 13019 0,'0'0'0,"0"0"16,0 0-16,0 0 0,0 0 0,0 0 15,0 0-15,0 0 0,0 0 0,0 0 16,0 0-16,0 0 0,0 0 16,0 0-16,-2 23 15,2-23-15,0 0 0,0 0 16,0 0-16,0 0 0,-3 22 0,3-22 15,0 0-15,0 0 0,0 0 16,0 0-16,0 0 0,0 0 16,0 0-16,0 0 0,0 0 15,0 0-15,0 23 0,0-23 16,0 0-16,0 0 0,0 0 0,0 0 16,0 0-16,-2 23 0,1-16 15,-1 1-15,0 2 16,-1 1-16,1-1 0,0 2 0,0 2 15,0-1-15,1 0 0,-1-2 16,0 0-16,1-1 0,0-1 16,0 0-16,0-3 0,0 1 0,0-2 15,0-2-15,1-3 16,0 0-16,0-4 0,1-2 16,0-1-16,0-1 0,-1-2 0,0 2 15,0 1-15,0 0 0</inkml:trace>
  <inkml:trace contextRef="#ctx0" brushRef="#br0" timeOffset="141936.914">14471 13064 0,'0'0'0,"0"0"0,0 0 15,0 0-15,0 0 0,30-2 16,-30 2-16,0 0 0,33-1 0,-33 1 16,31-4-16,-15 1 15,1 0-15,-1 1 0,1 1 16,-2 1-16,-1 0 0,0 0 0,-1 1 15,0 1-15,0 2 0,0 1 16,-2 2-16,-2 2 0,-1-1 16,-1 3-16,-3 1 0,0 0 15,-2 3-15,-1 2 0,-2 0 16,0-1-16,-2 0 0,0-2 16,0 0-16,-2-2 0,1-1 0,-2-1 15,0-3-15,-2-5 16,0-5-16,2 1 0,0-1 15,2 2-15</inkml:trace>
  <inkml:trace contextRef="#ctx0" brushRef="#br0" timeOffset="142154.0363">14616 13054 0,'0'0'16,"0"0"-16,0 0 0,0 0 0,0 0 15,-3 29-15,3-29 0,-7 28 16,7-28-16,-9 37 0,3-14 15,-1-1-15,0 1 0,-4 7 16,0-1-16,-3 0 0,1-2 16,-1-1-16,0-3 0,0-1 15,2-2-15,-1 1 0,2-5 16,1-4-16,2-6 0,3-1 0,0-2 16,1 0-16</inkml:trace>
  <inkml:trace contextRef="#ctx0" brushRef="#br0" timeOffset="142286.5235">14589 13333 0,'0'0'0,"0"0"16,0 0-16,13 23 0,-13-23 15,18 21-15,-6-7 0,1 0 16,0-1-16,3 1 0,0-2 16,5 2-16,0-2 0,-3-2 15,-4-2-15,-2 0 0</inkml:trace>
  <inkml:trace contextRef="#ctx0" brushRef="#br0" timeOffset="142786.8709">15202 12873 0,'0'0'0,"0"0"0,0 0 0,0 0 15,0 0-15,0 0 0,-16 34 16,16-34-16,-17 34 0,7-12 16,-1 4-16,1 0 0,2 0 15,0 5-15,3-3 0,2-2 16,2-2-16,5-3 0,5-2 16,1-2-16,2-3 0,2-3 15,2-1-15,0-3 0,3-2 0,5-4 16,0-2-16,-2-3 0,-2-3 15,-2-4-15,-3-3 0,0-3 16,-2-1-16,-1-3 0,-1-5 16,-3 3-16,-4 1 0,-2 6 15,-2 1-15,-2 5 0,-1 1 16,-2 6-16,0 3 0,-2 1 0,1 0 16,-1 5-16,-1 3 15,-2 5-15,-1 4 0,-1 5 16,-1 5-16,-2 8 0,1 0 0,2 7 15,2 4-15,0 7 16,2-2-16,0-1 0,1 0 16,3-8-16,1-6 0,0-1 0,2-7 15,0-8-15,1-5 0,2-8 16,2-8-16,-1-7 0,1-7 0,3-19 16,2-15-16,-3 11 0,0 8 15,-2 6-15</inkml:trace>
  <inkml:trace contextRef="#ctx0" brushRef="#br0" timeOffset="142990.0413">15565 12848 0,'0'0'0,"0"0"16,0 0-16,34-3 0,-34 3 0,35-2 15,-14 3-15,2-2 16,1-2-16,7 0 15,0-1-15,-3 3 0,-3 0 0,-1-1 16,-1 1-16,-3-1 0,-3-1 16,-7 1-16,-6 0 15,-1 0-15,1 0 0,-2 1 0</inkml:trace>
  <inkml:trace contextRef="#ctx0" brushRef="#br0" timeOffset="143187.1146">15742 12709 0,'0'0'0,"0"0"0,0 0 0,0 0 16,0 0-16,0 0 0,-3 27 16,3-27-16,-7 26 0,3-7 15,-3 3-15,-2 2 0,-1 2 0,-2 3 16,-2 3-16,-4 5 16,2-3-16,-2 3 0,3-6 0,2-5 15,2-5-15,3-8 16,0-5-16,2-3 0,2-1 0,0 0 15</inkml:trace>
  <inkml:trace contextRef="#ctx0" brushRef="#br0" timeOffset="143686.8897">15681 12954 0,'0'0'0,"0"0"0,0 0 16,0 0-16,0 0 0,31 4 15,-31-4-15,28 4 0,-28-4 0,30 5 16,-16-4-16,-2 0 0,0 1 15,-2-1-15,-1 0 0,-1 0 16,-2 0-16,-2 2 0,-3 1 16,-2 0-16,-4 1 0,-4 0 15,-4 2-15,-1 2 0,-2 1 16,0 0-16,-2 0 0,-4 2 0,1 0 16,4-1-16,2-2 0,3 0 15,3 0-15,6-1 0,5-1 16,4 1-16,1-1 0,5-1 15,4-1-15,3-1 0,3-1 16,1-2-16,2-1 0,1 0 16,-1 0-16,6-2 0,-1 0 15,-5 0-15,-3 0 0,-4-4 16,-4 0-16,-4-1 16,-5 2-16,-4-1 0,-3 2 0,-5 4 15,-6 1-15,-1 3 0,-2 1 16,-2 2-16,-1 0 0,-3 4 15,-3 2-15,-4 8 0,3 3 16,0 5-16,2 4 0,1 2 16,1 1-16,-2 10 15,2 1-15,5 0 0,5 1 16,3-11-16,4-5 0,2-2 0,4-7 16,3-7-16,1-3 0,2-6 15,2-5-15,0-7 0,-1-5 16,-1 2-16,-2 2 0,0 2 15</inkml:trace>
  <inkml:trace contextRef="#ctx0" brushRef="#br0" timeOffset="143953.3185">15749 13275 0,'0'0'0,"0"0"15,0 0-15,26 7 0,-26-7 0,23 8 16,-10-3-16,1 0 0,0 0 15,1 2-15,3 3 0,-1 0 16,-2 2-16,4 3 0,-3 2 16,-1-1-16,-3 0 0,-2 3 15,-3 1-15,-1 2 0,-2 0 16,-3 1-16,-1-1 0,-2 0 0,-1 0 0,-6 5 16,-3-1-1,0-2-15,-1-4 0,-1-3 16,1-2-16,1-2 0,0-4 0,-3-4 15,-4-5-15,4 0 0,3 0 0,2 0 16</inkml:trace>
  <inkml:trace contextRef="#ctx0" brushRef="#br0" timeOffset="144137.2266">15679 13433 0,'0'0'0,"0"0"15,0 0-15,0 0 0,0 0 0,0 0 16,0 0-16,26 8 0,-26-8 15,23 7-15,-23-7 0,31 6 16,-16-3-16,2-1 0,0 0 16,1 0-16,-1-1 0,0 0 15,-2-1-15,-1 0 0,-3 0 16,-1 0-16</inkml:trace>
  <inkml:trace contextRef="#ctx0" brushRef="#br0" timeOffset="144287.7165">15696 13604 0,'0'0'0,"0"0"16,0 0-16,0 0 0,32 7 0,-32-7 15,34-3 1,-14-1-16,1-2 0,-3 2 16,-1 0-16,-3 0 15</inkml:trace>
  <inkml:trace contextRef="#ctx0" brushRef="#br0" timeOffset="145304.4288">16272 13514 0,'0'0'0,"0"0"16,0 0-16,16 15 0,-16-15 0,11 15 15,-6-5-15,0 0 0,-1-1 16,-1 1-16,1-3 0,-1 0 0</inkml:trace>
  <inkml:trace contextRef="#ctx0" brushRef="#br0" timeOffset="145603.5343">16507 13012 0,'0'0'0,"0"0"16,0 0-16,0 0 0,33 3 0,-33-3 16,37 1-16,-15-2 0,1 0 15,2-1-15,3 1 0,8-2 16,-1 2-16,3-2 15,0 1-15,-5-1 0,-5 0 0,3-1 16,-2-1-16,-11 10 0,-6 6 16,-2-2-16,-2-1 0,-1-3 15</inkml:trace>
  <inkml:trace contextRef="#ctx0" brushRef="#br0" timeOffset="145804.1079">16532 13271 0,'0'0'0,"0"0"0,0 0 16,37 4-16,-21-4 0,4-2 0,3 1 15,3 0-15,0 0 0,8-1 16,2-1-16,-4 0 0,-3 0 0,6-1 16,-3 0-16,-6-1 0,-4-1 15,-8 2-15,-4 1 16,-3 2-16,-2-1 0,0 1 0</inkml:trace>
  <inkml:trace contextRef="#ctx0" brushRef="#br0" timeOffset="146020.1457">16800 13104 0,'0'0'0,"0"0"0,0 0 15,0 0-15,0 24 0,0-24 16,-6 31-16,-1-8 0,-1 4 0,0 3 15,-1 2-15,-2 9 0,0 0 16,0-2-16,1-2 0,-3 3 16,0-6-16,1-3 0,1-2 15,1-6-15,2-5 0,1-9 16,3-7-16,0 1 0,1-2 0,1 1 16</inkml:trace>
  <inkml:trace contextRef="#ctx0" brushRef="#br0" timeOffset="146187.9552">16833 13421 0,'0'0'0,"0"0"0,0 0 0,0 0 16,0 0-16,11 17 0,-11-17 16,10 19-16,-10-19 0,17 20 15,-8-8-15,1 0 0,1 1 16,1-2-16,2-3 0,2 0 0,-1-2 16,4-4-16,3-4 15,5-4-15,-1-2 0,-2-4 16,-2-4-16,-3 4 0,-3 1 0,-2 2 15</inkml:trace>
  <inkml:trace contextRef="#ctx0" brushRef="#br0" timeOffset="148778.3481">17263 12814 0,'0'0'0,"0"0"0,0 0 0,0 0 15,-7 24-15,7-24 16,1 29-16,-1-29 0,0 35 16,1-16-16,1 0 0,1-1 0,2-1 15,-2-2-15,0-2 16,0-2-16</inkml:trace>
  <inkml:trace contextRef="#ctx0" brushRef="#br0" timeOffset="149021.3733">17532 12950 0,'0'0'15,"0"0"-15,0 0 0,0 0 0,0 0 16,0 0-16,0 0 0,0 0 16,0 0-16,0 0 0,0 0 0,-23 15 15,6-2-15,-3 0 0,-2 1 16,-3 2-16,-1 3 0,-7 5 16,2-3-16,4 0 15,2-3-15,7-2 16,4-2-16,5-1 0,5-1 0,7-4 15,6-1-15,2-3 0,1 0 16,8-3-16,6 0 0,-2-3 16,0-2-16,5-1 0,-2-1 15,-1 2-15,-4 2 0,-2-1 16,-3 0-16,-4 0 0,-4 0 0,-1 2 16,-1-1-16,-2 1 0</inkml:trace>
  <inkml:trace contextRef="#ctx0" brushRef="#br0" timeOffset="149287.4873">17401 12862 0,'0'0'0,"0"0"0,0 0 15,8 27-15,-8-27 0,1 39 0,-2-10 16,-1 3-16,-2 4 0,-2 18 15,-2 7-15,0 6 0,2-6 16,-2 11-16,1-4 0,1 0 16,0-10-16,2-9 0,1-6 15,0-11-15,1-8 0,1-9 16,1-8-16,0-7 0,2-8 0,-1-8 16,0-7-16,1 5 0,-2 4 15,0 3-15</inkml:trace>
  <inkml:trace contextRef="#ctx0" brushRef="#br0" timeOffset="149506.2396">17378 13273 0,'0'0'0,"0"0"16,0 0-16,0 0 0,-24 6 0,24-6 15,-28 11-15,12-2 0,-2 4 0,0 4 16,0 3-16,-4 6 0,0 0 16,3-3-16,2-3 15,6-2-15,6-2 0,4-1 16,3-2-16,4-3 0,3-1 0,6-5 15,4-4-15,2-3 0,1-4 16,12-4-16,3-4 0,-1-3 16,1-3-16,-2-3 0,-1-2 15,-1 1-15,-7 5 0,-6 5 16</inkml:trace>
  <inkml:trace contextRef="#ctx0" brushRef="#br0" timeOffset="149706.1551">17645 12966 0,'0'0'0,"0"0"0,0 0 0,0 0 15,0 0-15,29 5 0,-29-5 16,28 0-16,-28 0 0,30 0 16,-15-2-16,2 0 0,-1-1 0,2 0 15,0 0-15,-3 1 16,-2 0-16,-2-2 0,-1-4 15,-1 2-15,-1 0 0,-1 2 16</inkml:trace>
  <inkml:trace contextRef="#ctx0" brushRef="#br0" timeOffset="149887.3092">17804 12817 0,'0'0'0,"0"0"15,0 0-15,0 0 0,0 0 0,-1 34 16,1-34-16,-5 32 0,2-14 15,-2 6-15,0 3 0,-1 1 16,2 0-16,-2 4 0,2-2 16,1-5-16,1-3 0,-1-5 15,1-1-15,0-5 0,-1-6 0,0 0 16,1-1-16,0 0 0</inkml:trace>
  <inkml:trace contextRef="#ctx0" brushRef="#br0" timeOffset="150353.6134">17601 13077 0,'0'0'0,"0"0"0,0 0 0,0 0 16,0 0-16,28 3 0,-28-3 15,27 2-15,-27-2 0,35-1 16,-16 0-16,-1 0 0,-1 2 0,1-1 16,-1-1-16,0 1 0,-3 0 15,-2 1-15,-3 0 16,-3 1-16,-4 2 0,-3 0 0,-4 2 15,-2 0-15,-3-1 0,-4 4 16,-5 0-16,-5 2 0,-2-1 16,2 1-16,1 1 0,1-2 15,1-1-15,3-2 0,4 0 16,5 1-16,5 0 0,5 0 16,4-1-16,4-1 0,2-3 0,7 0 15,5-3-15,0-2 0,0 0 16,8 0-16,0-1 0,-2 0 15,-2 1-15,-4-1 0,-3 0 16,-4 2-16,-4 1 0,-5 0 16,-2 1-16,-5 1 0,-4 2 0,-5 1 15,-6 2-15,-1 3 16,-2 2-16,-4 3 0,-2 2 0,-6 8 16,2 4-16,1 2 0,-1 1 15,2 1-15,0 3 0,0 3 16,4-3-16,5-3 0,4-2 15,5-6-15,4-2 0,3-7 16,3-5-16,5-9 0,3-10 16,-4 3-16,0 1 0,-2 1 15</inkml:trace>
  <inkml:trace contextRef="#ctx0" brushRef="#br0" timeOffset="150587.4532">17819 13341 0,'0'0'0,"0"0"15,0 0-15,0 0 0,0 0 16,24 14-16,-24-14 0,27 16 16,-14-9-16,0 1 0,-1 2 15,0-1-15,0 1 0,-3 1 16,0 1-16,-1 1 0,-1 0 0,-3 1 16,-1 1-16,-2 1 0,-1 0 15,-3 3-15,-2 0 0,-3 1 16,-2 1-16,-4-3 0,-5-4 15,0-3-15,1-3 0,3-1 16,2-1-16,2-2 0</inkml:trace>
  <inkml:trace contextRef="#ctx0" brushRef="#br0" timeOffset="150736.8353">17677 13454 0,'0'0'15,"0"0"-15,0 0 0,0 0 0,0 0 16,0 0-16,34 5 0,-34-5 15,24 4-15,-11-3 16,2 0-16,-2-1 0,0 1 0,1-1 16,-1 0-16,-1 0 0,-2 0 15,-1 0-15</inkml:trace>
  <inkml:trace contextRef="#ctx0" brushRef="#br0" timeOffset="150886.8408">17678 13588 0,'0'0'0,"0"0"16,0 0-16,0 0 0,24 13 16,-24-13-16,24 0 0,-24 0 15,34-8-15,-14-1 0,5-2 16,-3 2-16,-3 0 0,-3 2 16</inkml:trace>
  <inkml:trace contextRef="#ctx0" brushRef="#br0" timeOffset="151104.4506">18160 13154 0,'0'0'0,"0"0"0,0 0 16,26 3-16,-26-3 0,28 2 15,-28-2-15,33-1 0,-13 0 0,3-2 16,2 0-16,-2-1 15,-1-1-15,5-1 0,-2-1 16,-2 0-16,-1 0 0,-3 0 0,-2 3 16,-4-1-16</inkml:trace>
  <inkml:trace contextRef="#ctx0" brushRef="#br0" timeOffset="151320.2396">18333 13029 0,'0'0'0,"0"0"16,0 0-16,10 21 0,-10-21 0,10 31 16,-6-11-16,-1 4 0,1 2 15,-3 3-15,-1 5 0,-2 7 16,-2-1-16,0 6 0,-1-1 16,1-7-16,0-4 0,-1-5 15,0-2-15,-1-5 0,0-3 0,-2-5 16,-1-4-16,-2-3 0,-2-3 15,2 0-15,2-2 0,2 0 16</inkml:trace>
  <inkml:trace contextRef="#ctx0" brushRef="#br0" timeOffset="151470.3576">18120 13368 0,'0'0'0,"0"0"16,0 0-16,0 0 0,0 0 0,32-7 15,-32 7-15,37-8 0,-16 2 16,6 0-16,4-2 15,0 0-15,-2 0 0,11-4 16,1 0-16,-7 2 0,-5 2 0,-5 0 16</inkml:trace>
  <inkml:trace contextRef="#ctx0" brushRef="#br0" timeOffset="151653.5967">18576 13216 0,'0'0'0,"0"0"15,0 0-15,0 0 0,0 0 0,29 8 16,-29-8-16,30 2 16,-12-2-16,-1 0 0,2 0 0,1-1 15,1-2-15,1 0 0,0-1 16,-2-1-16,-2 0 0,3 1 16,-3-1-16,-4 2 0</inkml:trace>
  <inkml:trace contextRef="#ctx0" brushRef="#br0" timeOffset="151853.8678">18785 13333 0,'0'0'0,"0"0"15,0 20-15,0-20 0,2 30 0,-1-12 16,0 0-16,0 7 0,0 0 16,1-3-16,-1 1 0,-1-4 15,0-2-15,-1-3 0,-2-2 16,-1-1-16,-2 0 0,-4-4 15,-3-1-15,-3-3 0,-3-2 0,0-2 16,0-4-16,-1-5 16,-3-5-16,5 2 0,2 3 0,3 1 15</inkml:trace>
  <inkml:trace contextRef="#ctx0" brushRef="#br0" timeOffset="152070.7845">19308 12896 0,'0'0'0,"0"0"0,0 0 0,-6 22 16,6-22-16,-13 24 0,1-7 16,-4 4-16,-2 0 0,-5 6 15,0-1-15,-2-1 0,-3 0 0,-5 1 16,1-1-16,5-4 0,3-3 15,6-4-15,2-2 0,4-2 16</inkml:trace>
  <inkml:trace contextRef="#ctx0" brushRef="#br0" timeOffset="152253.8406">19157 13166 0,'0'0'0,"0"0"0,0 0 0,10 23 15,-10-23-15,6 20 0,-2-10 16,1 1-16,-1 0 0,1-2 16,0-1-16,1-4 0,-1-1 15,-1-2-15,1 1 0,-2-1 16</inkml:trace>
  <inkml:trace contextRef="#ctx0" brushRef="#br0" timeOffset="152420.9058">19360 13010 0,'0'0'0,"0"0"16,0 0-16,0 0 0,0 0 0,-4 29 15,4-29-15,-5 26 0,5-26 0,-2 31 16,4-15-16,3-1 16,0-2-16,3-2 0,2-3 15,-1-1-15,-1-1 0,-2-1 0</inkml:trace>
  <inkml:trace contextRef="#ctx0" brushRef="#br0" timeOffset="152704.4313">19730 13144 0,'0'0'0,"0"0"16,0 0-16,0 0 0,0 0 15,0 0-15,-35 9 16,35-9-16,-45 13 0,18-3 0,-4 1 16,-4 3-16,-4-1 0,-12 5 15,-1 0-15,-5 3 0,6-1 16,6 0-16,4-1 0,1 1 0,7-3 15,8-5-15,8-4 16,7-2-16,5-2 0,8 1 16,2 0-16,6-1 0,4-2 0,12-3 15,8-2 1,6-1-16,4-1 0,-4-1 0,-5 2 16,8-2-16,2-1 15,-10 2-15,-6-1 0,-4-1 0,-6-1 16,-8 3-16,-3 0 0,-2 2 15,-2 0-15,0 1 0</inkml:trace>
  <inkml:trace contextRef="#ctx0" brushRef="#br0" timeOffset="153053.5725">19428 13356 0,'0'0'0,"0"0"16,2 20-16,-1-6 0,-1 1 15,0 7-15,0 5 0,0-2 16,0 0-16,0 0 0,0 1 16,0-4-16,-1 0 0,0 3 15,-2-3-15,0-3 0,-1-2 0,-5-5 16,-3-4-16,-6-1 16,-3-2-16,-4-4 0,-4-5 15,1-2-15,-2-2 0,0-3 0,-1-2 16,1 1-16,1 2 0,-4-5 15,3 2 1,11 4-16,5 2 0,6 0 0,8 1 0,9-1 16,6 2-16,11-2 0,8 0 15,5 1-15,6-1 0,12-1 16,2-1-16,1 2 0,-2 2 16,13 2-16,-1 3 0,-12 2 15,-11 0-15,-7 1 0,-11-1 0,-9-1 16</inkml:trace>
  <inkml:trace contextRef="#ctx0" brushRef="#br0" timeOffset="163037.6391">2011 15161 0,'0'0'0,"0"0"0,0 0 16,0 0-16,0 0 0,0 0 15,0 0-15,30 3 0,-30-3 0,29 4 16,-5-2-16,3 0 16,2-1-16,6 1 0,6 0 15,11 3-15,1 0 0,15 1 0,2-2 16,2 0-16,1 2 0,17 0 15,2 0-15,10 0 0,-2-1 16,15 0-16,-2-2 0,38-1 16,-17-2-16,0-1 0,-4-1 15,-5-1-15,-1 0 0,2 1 16,4-1-16,0 2 0,2 1 0,22 1 16,18 0-1,-24 0-15,-20 0 0,0 1 0,0 0 16,-6 0-16,-3 1 0,3 6 15,3 3-15,-11-1 0,-10 0 0,-3 0 16,-4-1-16,-9 0 0,-4-1 16,-7-1-16,-3 0 0,-7-2 15,-6 0-15,-12-5 0,-10-3 16,-8-3-16,-8 0 0,-9-9 16,-7-7-16,-3 6 15,0 6-15,-2 2 0</inkml:trace>
  <inkml:trace contextRef="#ctx0" brushRef="#br0" timeOffset="163654.35">2676 14187 0,'0'0'0,"0"0"15,0 0-15,27-7 0,-27 7 0,23-7 16,-23 7-16,40-12 0,-18 5 15,3 0-15,4-1 0,5-1 16,-2-2-16,-2 1 0,-2-2 16,-1 2-16,-2 0 0,2 1 15,-3 0-15,-2 2 0,-3 1 0,-2 0 16,-8 2-16,0 1 16,-2 2-16,-2-2 0</inkml:trace>
  <inkml:trace contextRef="#ctx0" brushRef="#br0" timeOffset="164369.5296">2843 14228 0,'0'0'0,"0"0"0,0 0 15,0 0-15,0 0 0,11 21 16,-11-21-16,10 28 0,-10-28 0,9 30 15,-5-16-15,2-1 16,-3-1-16,0-1 0,1 0 0,-2-4 16,-1-2-16,1-1 0,-2 0 15,1-1-15,2 0 0,-3 0 16</inkml:trace>
  <inkml:trace contextRef="#ctx0" brushRef="#br0" timeOffset="164589.2584">2918 14274 0,'0'0'0,"0"0"0,0 0 16,0 0-16,0 0 0,0 0 0,0 0 15,0 0-15,0 0 0,31-13 16,-31 13-16,25-6 0,-11 1 16,-1 0-16,-1 0 0,0 1 15,-2-1-15,-1 1 0,-3-2 16,1 3-16,0 3 0,-2 0 16,-2 2-16,-3 1 0,0 1 0,0 3 15,-3 4-15,-3 2 16,0 1-16,-6 2 0,-1 1 0,-3 2 15,3-1-15,-2 2 0,2-2 16,4-4-16</inkml:trace>
  <inkml:trace contextRef="#ctx0" brushRef="#br0" timeOffset="164753.8452">2799 14443 0,'0'0'0,"0"0"0,0 0 16,0 0-16,0 0 0,24 23 0,-24-23 15,17 25-15,-8-11 0,0 1 16,-3 3-16,1-2 0,-2-2 16,2 0-16,-4-1 0,2-2 15,-2-2-15,1-2 0,0 0 16,-3-2-16</inkml:trace>
  <inkml:trace contextRef="#ctx0" brushRef="#br0" timeOffset="165137.5371">2962 14440 0,'0'0'0,"0"0"0,0 0 16,27-3-16,-27 3 0,27-8 15,-8 3-15,3 0 0,0 1 0,9-4 16,-2-2-16,-1 1 0,-2 2 16,3 0-16,2 3 0,-3 2 15,-6 3-15,-2 2 0,-2 2 16,-2 2-16,-4 2 0,-2 2 15,0 3-15,-5-1 0,-1 2 0,-3 1 16,-1 2-16,-1-1 0,-1-1 16,-4 5-16,-2-1 0,-2-1 15,-5-2-15,-1-4 16,-3-2-16,1-2 0,3-3 0,-2-8 16,-3-5-16,1-4 0,1 0 0,-1-4 15,-2-3-15,3 0 16,3-2-16,0 0 0,1-1 15,2 5-15,2 3 0,3 3 16,0 2-16,2 2 0,2 0 0,0 6 16,3 3-16,0 5 0,0 4 15,1 2-15,1 0 0,1-2 16,4 0-16,-4-2 0,1-2 16,-1-1-16</inkml:trace>
  <inkml:trace contextRef="#ctx0" brushRef="#br0" timeOffset="165571.1644">3249 14437 0,'0'0'0,"0"0"16,0 0-16,0 0 0,0 0 0,0 0 15,0 0-15,0 0 0,0 0 16,0 0-16,-18 25 0,18-25 16,-20 21-16,20-21 0,-27 23 15,14-13-15,-1-1 0,2 2 16,-2 3-16,1-2 0,-1-1 0,1-1 15,1 0-15,-1-1 0,2 0 16,3-4-16,3-1 0,5-4 16,2 2-16,1-3 0,4-1 15,-1-2-15,3-3 0,4 0 16,6 0-16,-3 0 16,0 0-16,4-3 0,-2 0 0,-2 1 15,0 0-15,-3 2 0,-1 2 16,-2 0-16,-1 0 0,-4 8 15,0 6-15,-3-6 0,-4-6 0,2 3 16,-4-3 0,3 4-16,-3 2 0,-1 0 0,2 0 0,-4-1 15,-1 2-15,1 3 16,2 5-16,0 1 0,-2 4 0,2 5 16,2 3-16,-1 3 0,4 2 15,4 0-15,-1-1 0,2 7 16,2 0-16,-4-7 0,1-5 15,-3-5-15,1-3 0,-1-3 16</inkml:trace>
  <inkml:trace contextRef="#ctx0" brushRef="#br0" timeOffset="165771.4712">3411 14234 0,'0'0'0,"0"0"15,0 0-15,0 0 0,0 0 0,0 0 16,20 18-16,-20-18 0,11 20 16,-11-20-16,10 29 0,-7-13 15,3 0-15,-2-2 0,-1-2 16,1-3-16,-2-5 0,1 0 16,-2 0-16,1-1 0</inkml:trace>
  <inkml:trace contextRef="#ctx0" brushRef="#br0" timeOffset="166101.7394">3534 14226 0,'0'0'0,"0"0"15,0 0-15,0 0 0,28-3 0,-28 3 16,26-5-16,-9 2 0,1-1 16,-3 0-16,-1-1 0,1 3 15,0 0-15,-2-1 0,0 2 16,-4 0-16,0 1 0,-2 0 15,-4 0-15,-2 2 0,-2 2 16,-5 4-16,-3 2 0,-3 2 16,-2 2-16,-7 7 0,0 1 0,-1-3 15,0 0-15,0-3 0,0-2 16,0 1-16,4-2 0,3-4 16,4 0-16,8-2 0,3 0 15,3-2-15,4-2 0,2 0 16,1 0-16,2-2 0,2-3 15,4-1-15,0-1 0,1-2 16,1-4-16,-1-1 0,-3-1 0,-1 1 16,-2 2-16,-4 2 15</inkml:trace>
  <inkml:trace contextRef="#ctx0" brushRef="#br0" timeOffset="166570.7269">3572 14032 0,'0'0'0,"0"0"16,0 0-16,0 0 0,0 0 16,0 0-16,7 33 15,-7-33-15,3 37 0,2-12 16,0 5-16,0-1 0,-1 0 0,1 8 16,2 1-16,-1-4 0,-1-4 15,-2 3-15,-2-4 0,-2-4 16,-2-5-16,-2-2 15,-1-3-15,-1-6 0,2-1 0,-1-3 16,2 1-16,-2-3 0,2 1 16,2-1-16,-2 0 0,2 0 15,1-1-15,1 1 0,1-1 16,2 1-16,3 0 0,4 1 16,2 1-16,1-2 0,1-2 0,3-2 15,0-3 1,1 0-16,3 0 0,5-3 0,-3-2 15,-1-2-15,-2-2 16,-3 1-16,-1 0 0,-2 0 16,0 3-16,-6 2 0,0 2 0,-2 0 15,1 0-15,-4 2 0,1 2 16,-1-1-16,-1 1 0,-2 1 16,3 4-16,-1 3 0,1 5 15,0 2-15,2 3 0,1 3 16,1 4-16,2 3 0,2-2 0,-3-4 15,1-4-15,-2-2 0</inkml:trace>
  <inkml:trace contextRef="#ctx0" brushRef="#br0" timeOffset="166921.1003">4324 14026 0,'0'0'0,"0"0"16,0 0-16,0 0 0,0 0 16,0 0-16,0 0 0,0 0 15,-15 19-15,15-19 16,-16 24-16,16-24 0,-16 24 0,10-12 16,0 0-16,2 0 0,1-2 0,0-1 15,6 1-15,0-2 0,4 1 16,2-2-16,4-1 15,2-1-15,0 0 0,3-1 0,4-1 16,6 1-16,-1-1 0,0 0 16,0 1-16,-1-1 0,-3 1 15,-1-1-15,-1 0 0,-5 0 16,1 0-16,-3 0 0,-5 1 16,-2 2-16,-4 2 0,-3 0 15,-7 0-15,3 0 0,0-3 0,0 0 16</inkml:trace>
  <inkml:trace contextRef="#ctx0" brushRef="#br0" timeOffset="167121.4935">4248 14382 0,'0'0'16,"0"0"-16,0 0 0,0 0 16,28 1-16,-28-1 0,30-1 15,-30 1-15,46-5 0,-22 1 16,1 0-16,3-1 0,-1-1 0,8 0 15,-3 1-15,-5 1 0,-3 1 16,-3-1-16,-1 1 0,-5 2 16,-4-1-16,0 1 0,-1 0 15,-3 0-15</inkml:trace>
  <inkml:trace contextRef="#ctx0" brushRef="#br0" timeOffset="167287.6694">4379 14537 0,'0'0'0,"0"0"0,0 0 0,0 0 15,0 0-15,18 25 0,-18-25 16,18 22-16,-8-8 0,-1-1 16,-1-2-16,1-1 0,-4-2 0,2 0 15</inkml:trace>
  <inkml:trace contextRef="#ctx0" brushRef="#br0" timeOffset="167607.7033">4459 14536 0,'0'0'0,"0"0"15,0 0-15,26-1 0,-26 1 0,25-5 16,-7 3-16,0 0 0,3-1 15,-1 0-15,2-2 0,6 0 16,-2 1-16,-1 2 0,-6 0 16,-1 1-16,-1 1 0,-5 0 15,-2 1-15,-5 3 0,-5 2 16,-5 4-16,-4 0 0,-1 3 16,0 1-16,-5 3 0,-4 2 15,-1-2-15,-4-3 0,-3 3 0,2-2 16,3-1-16,3 0 0,0-5 15,3-2-15,4-1 0,2-3 16,8-2-16,5-3 0,2-3 16,2-4-16,-3 2 0,1 1 15,-2 0-15</inkml:trace>
  <inkml:trace contextRef="#ctx0" brushRef="#br0" timeOffset="267573.8388">22406 4598 0,'0'0'0,"0"0"16,0 0-16,0 0 0,0 0 0,0 0 15,0 0-15,0 0 0,0 0 16,0 0-16,0 0 0,0 0 15,-26 1-15,26-1 0,0 0 16,0 0-16,0 0 0,-21-7 16,21 7-16,0 0 0,0 0 15,0 0-15,-23-4 0,23 4 16,0 0-16,-18 0 0,12 0 16,-1 0-16,0 0 0,1 0 0,-2 0 15,0 0-15,1 0 0,-1 1 16,0 2-16,0-2 0,2-1 15,-2-1-15,0-2 0,1 2 16,-1 2-16,-1 1 0,0-2 16,1 1-16,-1-1 0,0 0 15,0 1-15,0-1 0,0 1 0,1 0 16,-1 2-16,0-1 0,0 2 16,0-2-16,0 2 0,1-3 15,-1 1-15,0 0 0,0 0 16,0 1-16,1-1 0,-1 0 15,0 1-15,0 0 0,-1-1 16,0-1-16,0 0 0,2 0 16,-1 2-16,1-1 0,0 0 15,-1 0-15,1 2 0,-1-2 16,0 0-16,0 0 0,0 1 0,1 0 16,-1 0-16,0 0 0,-1-1 15,1 4-15,0 1 0,2-2 16,-1-1-16,-1-1 0,0-1 15,0-1-15,1 2 0,0 0 16,2 0-16,0 1 0,-1 0 16,1 0-16,0-1 0,1-2 15,-1-1-15,0 0 0,1 3 16,-1-2-16,2 1 0,0 1 16,-1 1-16,1-1 0,-1 1 0,1 0 15,0-2-15,-2 1 0,1 2 16,0 0-16,2 1 0,0-1 15,-1 0-15,0 0 0,-1 3 16,2-1-16,1 0 0,-1-3 16,-3-1-16,2 0 0,-1 0 15,2 1-15,0-1 0,-1 1 16,1 0-16,0-1 0,-1-1 16,1 1-16,1 1 0,0 1 0,1 0 15,0 1-15,-1-2 0,1 1 16,0 1-16,0 0 0,-1-1 15,0 2-15,-1 1 0,1-2 16,1 0-16,0 0 0,0 0 16,0 1-16,0 0 0,0 0 15,0-1-15,-1 0 0,2 0 0,0-1 16,0 1-16,0-2 0,0 0 16,0 2-16,2 1 15,-1-2-15,0 1 0,0-1 0,-1 1 16,1 0-16,0-2 0,-1 2 15,0 0-15,0 0 0,1-1 16,0 1-16,0 0 0,0 0 16,1 2-16,-1-1 0,1-1 15,-1 1-15,0-1 0,0-1 16,0 0-16,0 0 0,1 0 0,-1 2 16,0-1-16,0 1 0,1-1 15,-1 0-15,0 0 0,1 1 16,2-1-16,-1 0 0,-1 1 15,0-1-15,1 0 0,-1 0 16,1 1-16,-1-1 0,1 1 16,-1-1-16,1 1 0,0-1 15,1 0-15,-1 1 0,-1 0 16,2 0-16,-1-1 0,0 0 0,0-2 16,1 3-16,0 0 0,1 0 15,-1 1-15,1-1 0,1 0 16,-2 0-16,1 0 0,-1 0 15,1-4-15,-1 4 0,2 0 16,-1-1-16,2 1 0,-1 1 16,1 0-16,0-1 0,-2 0 15,1 0-15,-1-1 0,2-1 0,-1 1 16,1-2-16,0 0 16,-1 1-16,1 0 0,-1 0 0,1 1 15,0 1-15,-1 1 0,1 0 16,-1 0-16,1 0 0,-1-3 15,0 1-15,2-1 0,-1 2 16,-1 1-16,1 1 0,0 0 16,0-1-16,-1-4 0,-1 1 15,1 0-15,-1 0 0,1 0 0,-1 0 16,1-1-16,0 0 0,2 1 16,-1 0-16,-1-1 0,1 2 15,-2-1-15,2 3 16,-2 3-16,1-2 0,-2-1 0,1-1 15,0-2-15,1 1 0,-1 0 16,1 1-16,-1 0 0,0 0 16,-1 0-16,1-1 0,-1-2 15,0 1-15,2 0 0,-2 0 16,1-1-16,-1 1 0,2-1 0,-2 0 16,1 0-16,0 1 0,1-1 15,0 0-15,1-1 0,-2-1 16,1 0-16,-1 1 0,1 3 15,-1-2-15,1-1 0,-1 1 16,1 0-16,-1-2 0,1 1 16,-1 0-16,1 0 0,-1-2 15,1 1-15,-1-1 0,1 2 16,-2-1-16,1 1 0,0 0 0,1 1 16,-2-2-16,1 1 0,0-1 15,2 0-15,-2-1 0,1 0 16,-1 1-16,1 1 0,-1-2 15,1 0-15,-1 1 0,1 0 16,-1 0-16,1-1 0,-1 2 16,1-2-16,-2 1 0,1 1 15,0-2-15,1 1 0,-1 0 0,1 0 16,-2-1-16,2 0 0,-1-1 16,1-1-16,-2 2 0,-1 1 15,2-1-15,-1 1 0,2-1 16,-1 0-16,0 1 0,-2 1 15,3 1-15,0 3 0,0-4 16,-2-4-16,-1 0 0,0 0 16,1-1-16,0 2 0,1 0 15,-1 0-15,0 0 0,-1 2 0,0-2 16,0 0-16,2-2 0,-1 2 16,1-1-16,-1 0 0,0-1 15,0 0-15,-1 0 0,0 1 16,2-2-16,-1 1 0,1-1 15,-1-1-15,-1 1 0,1-3 16,0 1-16,2 0 0,-1 0 16,1 2-16,-1-1 0,1-1 15,0 0-15,1-1 0,-2 1 16,1-2-16,-1 1 0,1 0 0,-1-1 16,1-1-16,1 1 0,0 2 15,1-1-15,0 0 0,-2 0 16,0 0-16,-1 0 0,1-1 15,-1 2-15,1-1 0,-1 0 16,2 0-16,-1-2 0,-2 0 16,1-1-16,1 1 0,-1 1 15,2-1-15,-1 1 0,-1 2 16,1-1-16,0-1 0,1 0 16,1 0-16,-2 0 0,1 1 0,-2-1 15,0-2-15,0 1 0,1 0 16,-1-1-16,1-1 0,-1 1 15,1 1-15,-1 1 0,1 3 16,-2-2-16,1-1 0,0 0 16,1-1-16,0 1 0,1 0 15,-1 1-15,0 0 0,0 0 0,-1-1 16,2 4-16,0 2 16,-1-4-16,-2-2 0,1-2 0,-1 1 15,1-2-15,-1 3 0,1-1 16,1 1-16,-1 0 0,1 0 15,-2-1-15,0 0 0,-1 1 16,0-2-16,2 3 0,0-1 16,0 1-16,-1 0 0,0-2 15,1 0-15,-1 1 0,1-1 0,-2 1 16,0 1-16,1-1 0,0-1 16,0 0-16,2-1 0,-2 0 15,0-1-15,-1 0 0,1 1 16,1 0-16,-1 1 0,2 2 15,0 0-15,-1 1 0,-2-4 16,0 1-16,1-3 0,1 0 16,2 2-16,-2 2 0,1-1 15,-1 0-15,1-1 0,-1 0 16,0-1-16,-1 1 0,2-1 0,-1 1 16,1 0-16,-2 0 15,1-1-15,-1 1 0,-1 0 0,1 1 16,0-2-16,0 2 0,1-1 15,-2 1-15,0-1 0,1-1 16,0 1-16,-1-1 0,1 0 16,-1 2-16,-1-1 0,0 2 15,1 0-15,0-1 0,0 0 16,-1 1-16,1 1 0,-1-1 16,0 2-16,-1-1 0,0-1 0,0 2 15,-1-2-15,1 1 0,1-1 16,-2 1-16,-2-2 0,2 3 15,0 0-15,0-1 0,-1 1 16,0-1-16,0 1 0,0 0 16,0 2-16,-1 0 0,0 0 15,-1-1-15,1 0 0,0 0 16,0 0-16,-2-1 0,1 0 16,0 0-16,0 0 0,0 0 0,1 1 15,-1-1-15,-1 1 0,1-1 16,0 0-16,0 1 0,-2 1 15,1-2-15,-1 2 0,1 0 16,0-1-16,-1 1 0,0-1 16,0 1-16,1 1 0,-1-1 15,1-1-15,-2 0 0,1 1 0,-1-1 16,2 2-16,0-2 0,-1 2 16,1 0-16,-2-1 0,1 2 15,-1-1-15,1 1 0,0 0 16,1-1-16,1 1 0,-2-2 15,0-2-15,0 0 0,1 1 16,-1 1-16,0 2 0,-1 0 16,1-1-16,-1 1 0,2-1 15,-3 1-15,1 1 0,-1 0 16,2-1-16,-2 0 0,2 1 0,-2-2 16,-1-1-16,0 2 0,2 0 15,-2 1-15,0 1 0,1-1 16,-1 0-16,0-2 0,1-1 15,-1 1-15,0 0 0,0 2 16,1 0-16,-1 0 0,0 2 16,-1-2-16,-1 1 0,2 0 15,-1 1-15,0-1 0,-1 0 16,1-1-16,0 0 0,1 0 16,-1 2-16,1-2 0,0-1 0,1 0 15,-2 1-15,0 0 0,0 0 16,0 0-16,1 1 0,0-1 15,0 0-15,-1 0 0,1 0 16,0 1-16,0 1 0,0-1 16,0 1-16,0 0 0,0 0 15,0 0-15,1 0 0,0 0 16,0 0-16,1-1 0,-1-1 16,1 0-16,-1 0 0,0 2 15,1-2-15,-1 1 0,1-1 0,0 1 16,1-1-16,-2 0 0,0 2 15,1-1-15,-1 0 0,0 0 16,2-1-16,-1 0 0,0 0 16,0 1-16,1 0 0,-2 1 15,1 0-15,-1 0 0,0 1 0,1-1 16,-1 0-16,0-2 0,1-2 16,0 2-16,1 2 0,-1 0 15,1 0-15,0 0 0,2 2 16,-1-2-16,-1-1 0,1 1 15,1-1-15,-1 1 0</inkml:trace>
</inkml:ink>
</file>

<file path=ppt/ink/ink3.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0-24T02:33:51.993"/>
    </inkml:context>
    <inkml:brush xml:id="br0">
      <inkml:brushProperty name="width" value="0.05292" units="cm"/>
      <inkml:brushProperty name="height" value="0.05292" units="cm"/>
      <inkml:brushProperty name="color" value="#FF0000"/>
    </inkml:brush>
  </inkml:definitions>
  <inkml:trace contextRef="#ctx0" brushRef="#br0">4500 981 0,'0'0'0,"-9"-4"0,-8-2 0,-2 1 15,-1-2-15,-18-2 0,-20-1 16,0 1-16,-1 2 0,-24 4 16,-10 3-16,-12 5 0,8 2 0,-26 11 15,-11 8-15,-38 14 0,27 1 16,-2 9-16,-1 6 15,27-1-15,14-1 0,3 15 16,0 9-16,19-14 0,14-9 0,12 16 16,8 9-16,7-13 0,7-9 0,13 5 15,7 4 1,10-5-16,9-3 0,17 3 0,11 1 16,4-10-16,4-9 0,20 2 15,19 2-15,-3-7 0,1-9 0,20-1 16,15 0-16,-8-10 0,-3-6 15,23-11-15,14-6 16,-10-2-16,-5 1 0,23-12 0,18-9 16,-16 1-16,-9-1 0,22-7 15,15-3-15,-26 7 0,-18 5 0,10-9 16,11-4-16,-21 4 16,-13 0-16,2-5 0,1-4 15,-17-3-15,-10 1 0,0-9 16,3-6-16,-16 4 0,-13 3 0,-8-10 15,-5-4-15,-16 10 0,-12 7 16,-15-17-16,-10-10 16,-10 8-16,-12 5 0,-25-3 0,-14-1 15,-6 16-15,-4 11 0,-33-8 16,-26-6-16,5 16 0,3 10 0,-42 5 16,-30 2-16,9 10 0,6 8 15,-45 23-15,-29 18 16,23 6-16,14 6 0,67-17 0,47-10 15,31-8-15</inkml:trace>
  <inkml:trace contextRef="#ctx0" brushRef="#br0" timeOffset="7483.3698">4554 3444 0,'0'0'0,"0"0"0,0 0 0,0 0 16,0 0-16,-8 27 0,8-27 16,-14 25-16,3-9 0,-2 2 15,-3 4-15,0 0 0,-1 2 0,-9 9 16,-2 3-16,1 2 0,-1 0 15,-7 10-15,0-2 0,1 0 16,3-1-16,-1 5 0,5-4 16,2-6-16,6-6 0,0 1 15,4-3-15,2-6 0,1-4 0,3-7 16,1-3-16,1-3 16,2 0-16,-4-9 0,1-5 15,3 3-15,2-1 0,-1 1 16</inkml:trace>
  <inkml:trace contextRef="#ctx0" brushRef="#br0" timeOffset="7702.5437">3938 3724 0,'0'0'16,"0"0"-16,0 0 0,23 3 0,-23-3 15,28 3-15,-10 1 0,4 2 16,4 0-16,13 5 0,8 2 16,-2 2-16,5 0 0,12 8 15,6 1-15,8 2 0,-5-1 16,12 5-16,-1 2 0,-12-2 16,-4-2-16,-9-5 0,-17-6 15,-11-5-15</inkml:trace>
  <inkml:trace contextRef="#ctx0" brushRef="#br0" timeOffset="12967.1598">2337 6135 0,'0'0'0,"0"0"0,0 0 16,0 0-16,0 0 0,21 11 0,-21-11 15,0 0-15,25 7 0,-25-7 16,23 4-16,-10-2 0,2-1 16,1 3-16,3-1 0,0 2 15,-2 0-15,1-1 0,3-3 0,8 2 16,-2 0-16,0 0 0,2-2 15,-1 0-15,1-1 0,2 0 16,1 1-16,-1-1 0,1 0 16,6-1-16,3 1 0,-2 0 0,-2 0 15,1 0-15,-1 1 16,0 1-16,-1 0 0,6 2 16,0-2-16,-3 0 0,-1-2 0,0 4 15,3-1-15,-3-1 16,-2-2-16,1 0 0,-2 1 15,-1-1-15,1 0 0,-1-1 0,-2 1 16,4 0-16,1 1 0,-3 0 16,2 0-16,-1 1 0,2 1 15,1-3-15,-3-2 0,-1-1 0,2 1 16,8 0-16,0 0 16,0-1-16,-1-3 0,0 2 15,-2 0-15,1 2 0,1 1 0,-2-4 16,4 0-16,-1 1 0,-2 4 15,1-2-15,1 0 0,0 0 16,-1 2-16,0 0 0,1-1 16,-3 1-16,2 1 0,0-1 15,1-1-15,-3 2 0,-1 1 16,8-4-16,-1 0 0,-2 2 16,-1 1-16,-1-1 0,0 1 15,0-2-15,2 0 0,-2 2 16,2 2-16,-2-2 0,-3-1 0,1 1 15,1 1-15,0 1 0,0-2 16,2 2-16,-2 1 0,1-2 16,0-2-16,2 0 0,3 1 15,-3 0-15,-3 2 0,4-3 16,1 0-16,-1-2 0,0 0 0,1 1 16,4-1-16,-6 1 0,-1 1 15,4 4-15,1 0 0,0-1 16,0 1-16,-1-3 0,3-2 15,-4 2-15,1 0 0,1 3 16,-1 2-16,0-4 0,-1-1 16,5-1-16,3 2 0,-1-1 15,-4 1-15,26-1 0,-6 1 16,-4-2-16,-5-1 0,2 3 16,1 2-16,-6-4 0,-2-2 0,2 1 15,3 0-15,-3 1 0,1 1 16,0-2-16,2 0 0,-4-2 15,-3-2-15,7 7 0,4 5 16,-6-5-16,0-2 0,1-4 16,3-1-16,-4 0 0,-2 3 15,4 0-15,3 1 0,-3 1 0,0 1 16,1 0-16,0-1 16,-3 0-16,-3 0 0,5-2 15,3-3-15,-4 5 0,0 1 0,3 0 16,2 1-16,-1-4 0,0 0 15,1 0-15,0-1 0,-1 3 16,0 0-16,2 0 0,2 0 16,-4-3-16,-2-1 0,4 2 15,2 0-15,-3 0 0,-2-3 0,6 1 16,3-2-16,-3 4 16,-4 0-16,3 1 0,3 2 15,-5-3-15,-2 0 0,3-1 16,2 1-16,-4 0 0,-2 0 0,5-1 15,2-2-15,-5 1 0,-3 1 16,2 1-16,0 1 0,-1-1 16,-2 1-16,3-5 0,2-1 15,-1 3-15,-1 0 0,9 4 16,7 2-16,-16-3 0,-12-3 16,2 2-16,2 1 0,3-2 0,3 1 15,0-2-15,0-1 0,-3 1 16,-4-1-16,4 5 0,3 3 15,1 1-15,0 0 0,0-7 16,0-2-16,-4-2 0,0-1 16,1 7-16,2 4 0,-4-2 15,1-2-15,0-2 0,2-1 16,-5-2-16,-3-1 0,2 4 16,3 3-16,-6 2 0,0 2 0,2-7 15,3-5-15,-3 4 0,0 3 16,0 3-16,-1 2 0,-3-5 15,-1-5-15,4 2 0,2 1 16,-3 1-16,-3 2 0,-1-1 16,-1 1-16,3-2 0,0-2 15,0 3-15,0 1 0,-4 1 16,-3 2-16,4-5 0,3-5 16,-4 3-16,-2 3 0,7 1 15,5 1-15,-7-1 0,-6 0 0,2 0 16,2 0-16,0-2 0,-2-3 15,1 3-15,2 1 16,-3 2-16,-1 0 0,2-2 0,2-1 16,0-1-16,1 2 0,-1-1 15,1 2-15,-2 2 0,-1-1 0,1-1 16,-1-3-16,-2 0 16,0 0-16,-3-1 0,-1 1 0,-15 3 15,6 1-15,2 2 16,2 1-16,2-2 0,1-2 0,2-1 15,1-1-15,-3-2 0,0 0 16,1 3-16,2 2 0,0-2 16,0 0-16,1-1 0,1 1 15,-4 4-15,-1 0 0,0 2 16,1 0-16,0-4 0,-1-1 0,1 1 16,-1 2-16,0 1 15,-1 0-15,1 1 0,-1-1 0,-3-3 16,2-1-16,-1-1 0,-1-3 15,0 1-15,1-1 0,-2 1 16,0 0-16,0 0 0,0 0 16,0-1-16,1 1 0,-3 1 15,-1 1-15,2-3 0,2 0 16,-1 0-16,0-1 0,1 3 16,1 1-16,1-2 0,-1 1 15,1 1-15,1 1 0,-1 0 0,-1-1 16,0 0-16,-1-1 15,0-1-15,0-1 0,0 1 0,0-2 16,1 3-16,-2 3 0,0 0 16,0 0-16,-2 1 0,0-1 15,1-2-15,0-1 0,-5 2 16,2 2-16,2 0 0,2 0 16,0 1-16,1-1 0,-1 0 15,1 0-15,2 1 0,-1 1 0,7 2 16,-2-2-16,1 0 0,0 0 15,0 1-15,1-1 0,0-1 16,1-1-16,-3 1 0,0 0 16,1 1-16,0-1 0,2 1 15,1-2-15,0 0 0,-1 0 16,1 0-16,1 0 0,-1 1 16,-1 2-16,1 1 0,0-1 15,1-3-15,-1-2 0,6 1 16,0 2-16,-1-1 0,-3 0 0,1 1 15,2 1-15,-2-4 0,-1-3 16,1 4-16,-1 3 0,0-1 16,1-2-16,-2 1 15,0 3-15,0-3 0,0-2 16,0-2-16,0-3 0,-1 5 16,0 4-16,2-3 0,2-1 0,-3 0 15,-2 2-15,1-5 0,1-4 16,-1 7-16,0 5 0,3-1 15,0 0-15,-1-1 0,0-1 0,1 0 16,3 2-16,-3-1 0,-1-1 16,1 1-16,-1 1 0,-1-1 15,-1-1-15,1-1 0,1-1 16,-3 1-16,0-1 0,-2 0 16,1-1-16,-1 4 0,0 1 0,1-3 15,1-3-15,-2 2 16,-2 0-16,2-2 0,1-3 0,-2 5 15,-2 2-15,1 1 0,-2-1 16,2-3-16,0-3 0,-3 3 16,0 1-16,-5 0 0,-2 0 15,-5 0-15,1 0 0,-1 0 16,-3-1-16,-2 2 0,1 3 16,-5 0-16,-6 3 0,-3-3 15,-2-1-15,1 0 0</inkml:trace>
  <inkml:trace contextRef="#ctx0" brushRef="#br0" timeOffset="15621.6812">4044 6182 0,'0'0'0,"0"0"16,0 0-16,0 0 0,-26-1 0,26 1 16,-23-2-16,23 2 15,-27-3-15,11 2 0,-2-2 16,0 1-16,2 0 0,-6-1 0,0 1 16,0-3-16,1 1 0,0-1 15,0 1-15,2-1 0,-3 1 0,1-2 16,1 1-16,1-3 0,0-1 15,1-2-15,-1-1 0,0 1 16,0-1-16,2 0 0,1-3 16,-1 2-16,1 1 0,2-3 15,2-1-15,-2 0 16,3-1-16,0 0 0,2-1 0,0 0 16,-1 2-16,1-4 0,-1-1 15,3 2-15,2 1 0,2-2 16,3 1-16,0 2 0,0 0 0,3 0 15,-2-1-15,3 0 0,0-1 16,2-3-16,4 0 0,0 2 16,5 1-16,1 0 15,-1 0-15,4-1 0,-2 0 0,2 0 16,3 0-16,0 1 0,3 3 16,0 0-16,1 0 0,-1 1 15,0-2-15,2 1 0,4-1 16,-3 0-16,0-1 0,9 2 15,2 3-15,-2 1 0,-1 3 0,1-2 16,2-1-16,-1 1 0,2 4 16,1-4-16,-1-2 0,0 1 15,0 0-15,7 0 0,2 1 16,-3 3-16,2-1 0,-1 2 16,1 0-16,0-1 0,2-2 0,0 3 15,2 0-15,-1 2 16,-3-1-16,8-3 0,-4-3 0,2 6 15,3 0-15,-3 3 0,1 0 16,-3-1-16,-3-3 0,6 6 16,0 2-16,0-3 0,-3-3 15,9 0-15,1 1 0,-6-1 16,-1 3-16,20-2 0,-5-1 16,-8-2-16,-1-1 0,-3 4 15,1 3-15,-6 0 0,-1 0 0,1-3 16,1-2-16,-2 2 0,4 0 15,0-1-15,-2 0 16,-1 1-16,-1 2 0,1-4 16,1-1-16,1 3 0,0 4 0,0-2 15,0 1-15,-2-5 0,-1 0 16,2 1-16,1 2 0,-2 1 16,0-2-16,0 0 0,0-1 15,-2 2-15,1-1 0,1-3 16,0-3-16,1 7 0,1 1 0,-1 1 15,-1 0-15,-3-1 0,-3-1 16,4-3-16,3-3 0,-5 3 16,1 4-16,0 2 0,0 1 15,1-1-15,0 0 0,-4 0 16,0 1-16,0 2 0,1-1 0,3-3 16,2-3-16,-4 3 15,-3 4-15,4-2 0,1 2 16,-2-2-16,-2 1 0,3 0 0,2 2 15,-5-1-15,-2 1 0,-2 1 16,-1 3-16,1-2 0,1-2 16,-1-3-16,0-2 15,-1 5-15,-1 4 0,-12-2 0,4 1 16,-4-2-16,3 2 0,4-1 16,1-1-16,0 1 0,-1 1 0,0 1 15,1 3-15,-3-1 0,-2 0 16,0 1-16,0 2 15,-1-1-15,0-2 0,-2 4 16,0 5-16,-3-6 0,2 0 0,0 3 16,-1 2-16,2 0 0,-1 0 15,1 0-15,0-2 0,-2 3 16,1-1-16,1-1 0,0 0 16,-2 2-16,-2 2 0,-1 2 15,0 1-15,-2-2 0,0 0 0,-2 2 16,-1 3-16,0-2 0,-1-1 15,-2 2-15,0 2 16,-6-2-16,-4 1 0,1-1 0,-1-2 16,-1-1-16,-2 0 0,-3 3 15,-2 0-15,-1-2 0,-2-2 16,-2 2-16,-3-1 0,-6 3 16,-1 1-16,-4 0 0,-3-1 15,-4-1-15,-4-1 0,-7 2 16,-5 2-16,-11 1 0,-1-3 0,14-8 15,10-4-15,8-3 0</inkml:trace>
  <inkml:trace contextRef="#ctx0" brushRef="#br0" timeOffset="19916.787">6992 6119 0,'0'0'15,"0"0"-15,0 0 0,0 0 16,0 0-16,0 0 0,27 9 15,-27-9-15,0 0 0,26 18 16,-16-9-16,0 2 0,-1 0 0,1 3 16,1 0-16,2 2 0,0-1 15,0 3-15,1 0 0,4 3 16,0-1-16,-3-2 0,2-1 16,-2-1-16,-4-1 0,1 0 15,0-2-15,-2 0 0,-1-1 0,-1-1 16,-1-1-16,-2-1 0,-1-1 15,-2-3-15,-2 2 0,-1-3 16,-1 0-16,-1-2 0,-2-2 16,1 1-16,1-1 0,-1 1 15</inkml:trace>
  <inkml:trace contextRef="#ctx0" brushRef="#br0" timeOffset="20267.3978">7016 6466 0,'0'0'0,"0"0"16,0 0-16,0 0 15,0 0-15,0 0 0,0 0 16,0 0-16,26 8 0,-26-8 0,0 0 16,29 11-16,-29-11 0,22 9 15,-7-4-15,-1-1 0,1 2 0,2-2 16,2 1-16,-2 1 15,0 0-15,-1-2 0,3-3 0,-1 2 16,0 0-16,4 1 0,-1-2 16,-1 0-16,-1-2 0,-2-1 15,-4-1-15,-1-1 0,-1 0 0,-2-3 16,-2 0-16,-1-1 16,-2 0-16,0-3 0,-4-2 15,0-1-15,-5 2 0,-2-7 16,-3 0-16,-3 1 0,4 0 0,-5 0 15,2 2-15,-1 1 16,4 3-16,0 2 0</inkml:trace>
  <inkml:trace contextRef="#ctx0" brushRef="#br0" timeOffset="21050.3578">6375 6923 0,'0'0'15,"0"0"-15,0 0 0,0 0 16,0 0-16,25 19 0,-25-19 15,20 11-15,-20-11 0,26 11 0,-7-6 16,2-1-16,1 0 0,2-2 16,1 0-16,8-1 0,2-1 0,-3-2 15,-2-4-15,0-1 0,-2-3 16,4-1-16,-1 3 0,-8-3 16,-2 0-16,-8-1 0,-3-2 15,-5 2-15,-5 1 0,-6 1 16,-4 1-16,-2 2 0,-1 2 15,-6 3-15,-5 0 0,-7 2 16,-2 2-16,-1 3 0,1 5 0,1 1 16,2 2-16,1 6 0,1 4 15,0 3-15,2 0 16,10-1-16,4 3 0,6-2 0,5-1 16,7-1-16,7 1 0,7-6 15,5-1-15,7-3 0,4-4 16,5-4-16,2-3 0,2-2 15,2-2-15,3-4 0,-3-3 0,-2-3 16,-2-1-16,-6-2 0,-4-2 16,-4-4-16,-4-2 15,-5-1-15,-3-2 0,-6 6 16,-2 5-16,-3 2 0</inkml:trace>
  <inkml:trace contextRef="#ctx0" brushRef="#br0" timeOffset="21233.5485">7120 6834 0,'0'0'0,"0"0"0,0 0 15,0 0-15,0 0 0,0 0 16,12 19-16,-12-19 0,14 24 0,-14-24 16,20 34-16,-8-12 0,2 0 15,0 1-15,-1-2 0,4 6 16,1-2-16,1-1 0,0-2 16,-2-3-16,1-2 0,-3-4 15,0 0-15,-3-7 0,-2-1 16,-1-3-16,-2 0 0,-2 1 0</inkml:trace>
  <inkml:trace contextRef="#ctx0" brushRef="#br0" timeOffset="21450.2118">7475 6827 0,'0'0'0,"0"0"0,0 0 16,0 0-16,0 0 0,-25 12 0,25-12 15,-33 20-15,15-7 0,-4 4 16,-4 3-16,-1-1 0,-2 4 16,-6 6-16,-2 0 0,-1 5 15,4-3-15,6-2 0,6-1 16,5-5-16,5-4 0,3-4 0,-1-2 16,5-3-16</inkml:trace>
  <inkml:trace contextRef="#ctx0" brushRef="#br0" timeOffset="21700.669">7930 6754 0,'0'0'0,"0"0"0,0 0 0,0 0 16,0 0-16,-30 2 0,30-2 15,-36 14-15,13-3 0,-2 4 16,-1 2-16,-1 5 0,2 2 0,-7 7 15,2 2 1,0 4-16,4-4 0,9-4 0,5-3 0,9-3 16,3-2-1,6-4-15,4-2 0,4-5 0,5-4 0,3-2 16,3-4-16,-1-1 0,1-2 16,-6 1-16,-4 1 0,-2 0 15</inkml:trace>
  <inkml:trace contextRef="#ctx0" brushRef="#br0" timeOffset="22084.4001">7786 6995 0,'0'0'0,"0"0"0,0 0 16,0 0-16,0 0 0,0 0 16,31 4-16,-31-4 0,30 1 15,-30-1-15,33 0 0,-12-1 16,2-1-16,1 0 0,0 0 15,1-2-15,2-2 0,4-2 16,-2 0-16,-3 0 0,-4-2 0,-4 0 16,-2 3-16,-3-3 0,-2-2 15,-4 2-15,-3 0 0,-7 1 16,-3 0-16,-5 3 0,-3 1 16,-4 3-16,-2 1 0,-3 3 15,-4 1-15,0 2 0,2 4 16,-7 4-16,1 3 0,1 3 15,4 1-15,3 2 0,3-1 16,4 0-16,4 0 0,6-1 16,5 1-16,3 0 0,4-3 0,8-3 15,4-1-15,4-2 0,4-2 16,2-4-16,4-2 0,2-3 16,-4-2-16,0 0 0,-7-1 15,-4 1-15</inkml:trace>
  <inkml:trace contextRef="#ctx0" brushRef="#br0" timeOffset="22483.5553">8257 7046 0,'0'0'0,"0"0"0,0 0 0,0 0 15,0 0-15,33 1 0,-33-1 16,28 0-16,-28 0 0,33 0 15,-14-1-15,2 0 0,-1-2 16,1-1-16,0-2 0,2-2 0,-2 1 16,-3-2-16,0 1 15,-5-1-15,0-1 0,-2-1 0,-1 1 16,-5-3-16,-3 1 0,-2 1 16,-1 0-16,-2 3 0,-3 1 15,-3 1-15,-4-1 0,-2 4 16,-3 0-16,-1 3 0,2 3 15,-3 1-15,2 4 0,-1 2 16,1 2-16,1 1 0,2 4 0,1 1 16,2 2-16,2 4 15,0-2-15,7 2 0,5 1 0,6-2 16,4-2-16,3-1 0,1-3 16,6-4-16,5-1 0,2-4 15,3-2-15,1-4 0,2-3 16,-3 1-16,-7-1 0,-5 1 15</inkml:trace>
  <inkml:trace contextRef="#ctx0" brushRef="#br0" timeOffset="23033.815">9136 6892 0,'0'0'0,"0"0"0,0 0 15,0 0-15,0 0 0,-16-16 0,16 16 16,0 0-16,-23-10 16,23 10-16,-27-3 0,13 3 15,-1 1-15,0 1 0,-1 1 16,0 3-16,-2 1 0,1 3 16,-1 0-16,-4 4 0,1 3 0,1 1 15,1 2-15,3 0 0,1-2 16,4 1-16,3 0 0,2-1 15,4-1-15,3-3 0,2-2 16,5-2-16,3-1 0,4-3 16,0-2-16,4-3 0,3-2 15,1-4-15,2-5 0,4-4 0,-3-1 16,0-3-16,-1-1 16,-1-3-16,0-3 0,-1-2 15,-1-1-15,0-6 0,-4-1 0,-1 4 16,-2 1-16,-1 4 0,-1 2 15,-3 3-15,-1 2 0,-3 3 16,0 4-16,-2 3 0,-1 6 16,0 3-16,-2 3 0,-2 3 15,-2 2-15,0 3 0,-1 3 0,-1 6 16,0 3-16,-2 8 0,2 4 16,-2 1-16,1 0 15,2-1-15,0-2 0,1 3 0,3-4 16,2-4-16,-1-4 0,1-3 15,0-3-15,2-5 0,1-3 16,1-6-16,3-5 0,-2 1 16,-2-2-16,0 2 0</inkml:trace>
  <inkml:trace contextRef="#ctx0" brushRef="#br0" timeOffset="23266.7939">9536 6860 0,'0'0'0,"0"0"16,0 0-16,0 0 0,0 0 16,-5 27-16,5-27 0,-8 26 0,8-26 15,-13 36-15,7-17 16,0 1-16,-1-2 0,2-1 16,0-1-16,2-2 0,1-2 0,1-1 15,-1-2-15,2-2 0,2-3 16,-2-4-16,3 0 0,-3-3 15,0-2-15,0 2 0,0-1 16,0 1-16</inkml:trace>
  <inkml:trace contextRef="#ctx0" brushRef="#br0" timeOffset="23388.3495">9549 6667 0,'0'0'0,"0"0"16,0 0-16,0 0 0,29 0 15,-29 0-15,25 7 0,-12-4 16,-3-1-16,-2 1 0</inkml:trace>
  <inkml:trace contextRef="#ctx0" brushRef="#br0" timeOffset="23735.0566">9828 6949 0,'0'0'0,"0"0"0,0 0 0,-10 19 15,10-19-15,-11 22 0,5-9 16,-2 2-16,0-1 0,1 0 16,0-2-16,2-1 0,-1-2 15,2 0-15,0-2 0,1-2 0,1-1 16,0-3-16,2-1 16,-3-2-16,3-3 0,2-2 15,0-2-15,2-2 0,2-2 0,0-2 16,2 0-16,1-2 0,1 0 15,4-2-15,0 2 0,1 0 16,-2 0-16,1 3 0,2 1 16,-1 4-16,2 1 0,-2 3 15,1 1-15,-1 2 0,-1 4 0,-2 0 16,-1 1-16,-1 4 0,-1 1 16,-2 6-16,-1 2 15,0-1-15,-2 2 0,2 2 0,-1 1 16,0-3-16,-1-4 0,-1 0 15</inkml:trace>
  <inkml:trace contextRef="#ctx0" brushRef="#br0" timeOffset="24252.8584">10567 6834 0,'0'0'0,"0"0"0,0 0 15,0 0-15,0 0 0,0 0 0,-19-17 16,19 17-16,-25-4 0,25 4 16,-39 2-16,17 3 0,-2 2 15,-1 3-15,-3 1 0,-6 7 16,2 3-16,3 2 0,4 1 16,-3 2-16,4-3 0,8-2 15,5-2-15,6-1 0,6-1 16,4-6-16,4-4 0,4-4 0,3-1 15,6-5-15,5-4 0,-2-1 16,-1-5-16,1 1 0,0-2 16,-1-1-16,1-1 0,-5-3 15,-1-2-15,-3 4 0,-3 4 0,-3 0 16,-2 1-16,-3 2 16,1 3-16,-3 2 0,-1 4 15,-1 3-15,-1 5 0,-2 3 16,-1 6-16,-1 1 0,1 5 0,-2 0 15,-2 4-15,-1 6 0,0-1 16,2-1-16,0 0 16,2-5-16,1-2 0,-2 0 0,0-2 15,-2-3-15,0-3 0,-1-3 16,-2-4-16,-1 1 0,0-4 16,-4-1-16,0-1 0,-3-3 15,0-3-15,0-3 0,1-2 16,5-2-16,1-3 0,1-8 15,3-2-15,1 4 0,2 4 0,-1 2 16</inkml:trace>
  <inkml:trace contextRef="#ctx0" brushRef="#br0" timeOffset="24517.5527">10858 6582 0,'0'0'0,"0"0"0,0 0 0,0 0 16,0 0-16,0 25 0,0-25 15,-5 31-15,5-31 0,-11 37 16,3-12-16,-1 0 0,0 2 16,-3 9-16,1 2 0,0-4 15,1-2-15,0 3 0,2-1 16,2-6-16,-1-3 0,3-3 0,2-5 15,1-3-15,1-2 0,0-2 16,0-2-16,0-1 0</inkml:trace>
  <inkml:trace contextRef="#ctx0" brushRef="#br0" timeOffset="25001.0189">11015 6849 0,'0'0'0,"0"0"0,0 0 0,-7 23 16,7-23-16,-11 25 0,2-5 15,1-1-15,2 1 0,0-2 16,3 1-16,1 2 0,2 0 0,3-7 16,5-2-16,1-4 0,1-2 15,3-6-15,3-5 16,2 0-16,2-3 0,0-4 0,0-6 15,-1 0-15,1-1 0,4-6 16,1-1-16,-4 3 0,-3 2 16,-2 3-16,-3 2 0,-3 3 15,-2 3-15,-3 3 0,-1 3 16,-2 5-16,-2 2 0,-2 5 16,-4 6-16,-1 2 0,-1 4 15,-5 13-15,1 4 0,1-1 16,1-1-16,3-2 0,1-3 15,1 4-15,-1-4 0,2-2 0,0-2 16,2-6-16,0-2 0,0-5 16,0-3-16,-1-2 0,1-1 15,-2-4-15,-2-3 0,0 0 16,-2 0-16,-1-3 0,-2-2 16,0-2-16,1-1 0,-1-2 15,-1-1-15,2 0 0,0 1 16,2 0-16,2 1 0,0 0 0,1 2 15,0 1-15</inkml:trace>
  <inkml:trace contextRef="#ctx0" brushRef="#br0" timeOffset="25137.1683">11553 7093 0,'0'0'0,"0"0"16,0 0-16,0 0 0,0 0 0,-10 28 15,10-28-15,-18 28 0,7-13 16,1-1-16,1-1 0,2-3 16</inkml:trace>
  <inkml:trace contextRef="#ctx0" brushRef="#br0" timeOffset="25584.2852">12310 6781 0,'0'0'0,"0"0"0,0 0 0,0 0 16,0 0-16,0 0 0,-23-9 0,23 9 15,-31 0-15,31 0 0,-40 2 16,18 1-16,-1 0 0,0 1 16,0 2-16,-5 2 15,4 1-15,2 1 0,2 1 16,5-1-16,1 0 0,6 1 0,2 0 16,4 2-16,3 0 0,3 1 15,4 0-15,1 0 0,2-2 0,2 0 16,3-2-16,-2 0 0,-2-1 15,-2 0-15,-2-1 16,-3-1-16,0-1 0,-6 0 16,-5 2-16,-3-1 0,-3 0 0,-2-1 15,-2 0-15,-1-2 0,-3 1 16,0-1-16,-1-3 0,3 0 16,3-2-16,2 1 0,2-1 15,2 1-15</inkml:trace>
  <inkml:trace contextRef="#ctx0" brushRef="#br0" timeOffset="26034.4638">12581 6768 0,'0'0'0,"0"0"15,0 0-15,0 0 0,0 0 0,0 0 16,0 0-16,-21 28 0,21-28 15,-21 25-15,9-7 0,0-1 16,-1-1-16,0 2 0,-1 2 16,3-1-16,3-2 0,1 2 15,5-3-15,2-1 0,1-3 16,5-2-16,5-4 0,3-3 16,0-1-16,5-4 0,3-2 15,0-1-15,0-1 0,2-3 16,3-3-16,2-5 0,0-1 0,-2-2 15,-3-1-15,-2 3 0,-2 2 16,-3 0-16,-2 0 0,-4 3 16,-2 1-16,-4 3 0,-2 3 15,-2 0-15,-1 2 0,-2 4 16,-2 3-16,-1 1 0,1 0 0,-2 4 16,1 3-16,-1 3 15,0 0-15,0 4 0,2 2 16,0 0-16,0 0 0,2-1 15,2 0-15,1-2 0,1-3 0,5 3 16,3-2-16,0-4 0,1-4 16,-1 0-16,-1-1 0,-3-1 15</inkml:trace>
  <inkml:trace contextRef="#ctx0" brushRef="#br0" timeOffset="26374.2261">13148 6741 0,'0'0'0,"0"0"16,0 0-16,0 0 0,-11 19 15,11-19-15,-21 26 0,9-9 16,0 1-16,-2 3 0,0 2 16,1-2-16,1 0 0,0 4 15,2-2-15,1-4 0,2-3 0,2-4 16,-1-2-16,3-2 0,2-2 15,1-6-15,2-2 0,1-2 16,1-2-16,0-5 0,2-4 16,2-2-16,3 0 0,2-1 15,0-1-15,-2 2 0,-1 3 0,0 3 16,-2 2-16,1 2 16,1 2-16,2 4 0,2 1 15,1 3-15,2 1 0,0 2 16,1-1-16,1 1 0,-1 1 0,-1-2 15,-4 0-15,-2-2 0</inkml:trace>
  <inkml:trace contextRef="#ctx0" brushRef="#br0" timeOffset="26650.7376">13487 6751 0,'0'0'0,"0"0"16,0 0-16,0 0 0,0 0 16,-5 29-16,5-29 0,-8 29 15,3-10-15,-1 5 0,0 5 16,-2 0-16,-1 1 0,-1 11 16,1 0-16,2-3 0,-1-3 0,-1 4 15,1-5-15,4-2 0,2-4 16,1-6-16,0-4 15,-1-4-15,2-4 0,2-5 0,0-6 16,-2 1-16,2-3 0,-2 3 16</inkml:trace>
  <inkml:trace contextRef="#ctx0" brushRef="#br0" timeOffset="26900.6982">13539 6754 0,'0'0'0,"0"0"15,0 0-15,26-8 0,-15 7 0,2 1 16,2 2-16,2 2 0,1 1 16,2 2-16,-1 4 0,-2 1 15,-3 0-15,-2 3 0,-1-1 16,-3-1-16,-3 0 0,-3 0 16,-5 2-16,-3-3 0,-5-1 0,-6-1 15,-4 1-15,-3-1 16,-2 0-16,-9 2 0,1 1 15,2-4-15,1-3 0,2-1 0,-1-2 16,6-1-16,4-2 0,4 0 16,3 0-16,3 0 0</inkml:trace>
  <inkml:trace contextRef="#ctx0" brushRef="#br0" timeOffset="27333.7072">14205 6738 0,'0'0'0,"0"0"0,0 0 0,0 0 15,0 0-15,0 0 0,-28-7 16,28 7-16,-32 1 0,11 2 16,-5 3-16,1 2 0,-2 0 0,-8 6 15,-1 4-15,3 0 0,2 1 16,-3 7-16,3 1 15,5-2-15,5-4 0,6-1 0,4-4 16,4-3-16,4-1 0,7-5 16,6-2-16,4-2 0,2-3 15,5-5-15,4-3 0,2-3 16,1-3-16,0-3 0,2-3 16,-4 0-16,-1 0 0,0-3 15,-1-1-15,-5 5 0,-4 3 0,-5 5 16,-2 3-16,-4 1 0,-1 1 15,-3 6-15,-6 5 0,2 2 16,-1 2-16,0 5 0,-1 3 16,2-1-16,0 3 0,1 4 15,3 1-15,1-3 0,2-1 0,7-2 16,6-2-16,3-5 16,1-6-16,-4 0 0,-3-1 15,-2-2-15</inkml:trace>
  <inkml:trace contextRef="#ctx0" brushRef="#br0" timeOffset="27634.2755">14719 6694 0,'0'0'0,"0"0"16,0 0-16,-22 0 0,22 0 0,-28 0 16,10 1-16,-3 3 15,-1-1-15,-2 1 0,0 2 16,-3 4-16,1 2 0,2 0 0,2 1 15,3-1-15,4 1 0,5 0 16,4 1-16,4 0 0,3-2 16,5 0-16,3-1 0,0 1 15,3 0-15,0-1 0,0 0 16,-2-2-16,-3-1 0,-2 2 16,-4-1-16,-3 1 0,-4-1 0,-3-2 15,-3 2-15,-2-1 16,-2 2-16,-1-2 0,-2 1 15,3-4-15,0-5 0,4 1 0,1-1 16,2 0-16</inkml:trace>
  <inkml:trace contextRef="#ctx0" brushRef="#br0" timeOffset="27967.1028">15070 6672 0,'0'0'0,"0"0"15,0 0-15,0 0 0,0 0 0,-29-1 16,29 1-16,-37 6 0,18-1 16,-5 1-16,-2 2 0,1 2 15,0 2-15,-3 4 0,2 2 16,4 0-16,4 1 0,3 0 16,5 1-16,5-3 0,3-1 0,4-1 15,4-1-15,3 1 16,2-2-16,5 1 0,-1-3 15,-3-2-15,-2 0 0,-2-2 0,-3 0 16,-2-1-16,-2-1 0,-6 2 16,-3 1-16,-4-1 0,-1-1 15,0-1-15,0-2 0,1 1 16,1-1-16,1-3 0,1-5 16,3 1-16,4-2 0,0 2 0,0 1 15,0-1-15</inkml:trace>
  <inkml:trace contextRef="#ctx0" brushRef="#br0" timeOffset="28167.6684">15206 6749 0,'0'0'0,"0"0"0,0 0 16,0 0-16,0 0 0,0 0 16,-21 26-16,21-26 0,-18 24 0,6-8 15,0 3-15,1-1 16,1-1-16,2-1 0,1-1 0,1-2 15,2-2-15,-1 1 0,0-3 16,3-4-16,2-2 0,2-4 16,1-1-16,1-2 0,-2 2 0,0 0 15</inkml:trace>
  <inkml:trace contextRef="#ctx0" brushRef="#br0" timeOffset="28307.4085">15203 6482 0,'0'0'0,"0"0"0,0 0 16,0 0-16,24 2 0,-24-2 15,26 8-15,-12-1 0,0 0 0,-1-1 16,-2 0-16,-1-2 16</inkml:trace>
  <inkml:trace contextRef="#ctx0" brushRef="#br0" timeOffset="28654.973">15450 6751 0,'0'0'0,"0"0"16,0 0-16,-10 20 0,10-20 15,-13 22-15,4-7 0,-1 1 16,0 1-16,0 0 0,0 0 16,-1 2-16,2-3 0,3-4 15,0-2-15,2-3 0,1-1 0,0-4 16,3-2-16,0-3 0,3-1 15,0-3-15,1-2 0,2-1 16,0 0-16,5-7 0,3-3 16,0 0-16,1 1 0,2 1 15,2 1-15,-2 3 0,0 0 16,3 1-16,0 4 0,-5 5 16,0 0-16,4 3 0,-1 2 15,-6 3-15,-1 0 0,-2 5 16,-3 3-16,-1 2 0,-3 0 0,-2 4 15,-1 3-15,0-2 0,1-1 16,0 6-16,1-1 0,0-4 16,0-3-16,0-3 0</inkml:trace>
  <inkml:trace contextRef="#ctx0" brushRef="#br0" timeOffset="29150.8075">16243 6728 0,'0'0'0,"0"0"0,0 0 16,0 0-16,0 0 0,0 0 15,-25-17-15,25 17 0,-31-7 0,31 7 16,-45 3-16,19 1 16,-3 0-16,-8 6 0,0 5 15,1-1-15,1 1 0,-5 5 16,6 2-16,6-2 0,7-1 0,7-1 15,6 0-15,6-4 0,5-1 16,8-5-16,7-3 0,4-3 16,3-2-16,3-4 0,2-3 15,-2-3-15,-1-1 0,7-3 16,0 0-16,-4-1 0,-5-3 16,-4 0-16,-3 0 0,-5 4 0,-3 4 15,-2 3-15,-3 1 16,-3 4-16,1 3 0,-4 6 0,-3 4 15,-1 2-15,-3 2 0,-3 5 16,-2 3-16,-1 3 0,1 1 16,0 1-16,0 3 0,2-3 15,2-3-15,-1 5 0,2-5 16,1-2-16,0-5 0,0-2 16,0-3-16,0-4 0,-1-1 0,-4-2 15,-3-2-15,-1 0 16,1-3-16,-1-2 0,1-5 15,1 1-15,0-1 0,6-4 0,1-3 16,4-5-16,2-5 0,1 7 16,0 1-16,0 3 0</inkml:trace>
  <inkml:trace contextRef="#ctx0" brushRef="#br0" timeOffset="29434.2668">16557 6518 0,'0'0'0,"0"0"15,0 0-15,0 0 0,0 0 0,-7 28 16,7-28-16,-12 31 0,3-11 16,-2 1-16,-2 5 15,0 0-15,-1-1 0,-2 8 16,-1 1-16,3-4 0,2-1 0,-1 3 15,2-4-15,2-4 0,1-4 16,3-2-16,1-4 0,2-1 16,1-3-16,2-6 0,2-2 15,0 0-15,-1-1 0,0 0 16</inkml:trace>
  <inkml:trace contextRef="#ctx0" brushRef="#br0" timeOffset="29884.8186">16751 6736 0,'0'0'16,"0"0"-16,0 0 0,0 0 15,-19 24-15,19-24 0,-17 25 16,8-10-16,-1 3 0,1-1 16,1 1-16,3 0 0,0 0 0,4 0 15,3-4-15,4-1 0,0-2 16,8-3-16,5-4 15,1-2-15,0-4 0,3-4 0,4-3 16,-1-2-16,1 0 0,5-6 16,0 0-16,-5 1 0,-1 0 15,-4 0-15,-4-1 0,-2 5 16,-5 2-16,-2 3 0,-3 3 16,-2 1-16,-4 3 0,-4 3 15,-3 4-15,-3 1 0,-1 3 0,-2 6 16,0 6-16,0 4 0,1-1 15,-1 7-15,1-1 16,2-3-16,1-2 0,1-3 0,0 0 16,2-4-16,1 0 0,-1-2 15,-2-3-15,0-1 0,1-3 16,0-1-16,-1-3 0,2-3 0,-1-3 16,-4-4-16,-3-4 15,0 3-15,0-1 0,-1 0 16,-1-3-16,3 3 0,1 0 0,1-2 15,2-2-15,1 2 0,2 0 0,0 3 16</inkml:trace>
  <inkml:trace contextRef="#ctx0" brushRef="#br0" timeOffset="47187.352">5304 5182 0,'0'0'0,"0"0"0,0 0 0,0 0 16,0 0-16,9 24 0,-9-24 15,3 20-15,-3-20 0,1 27 0,1-10 16,-1-1-16,2 1 0,-1-2 16,0 1-16,0-2 15,0-1-15,2-3 0,-3-2 0,1-2 16,1-1-16,-2-2 0,2-1 16,0-5-16,1 0 0,1-3 15,-1-2-15,2-4 0,-1-1 16,2-3-16,1-1 0,3-5 15,2 2-15,-3-2 0,2-2 16,-2 2-16,2-1 0,-2 1 0,-2 2 16,0 3-16,1 2 0,-1 1 15,1 3-15,-3 0 0,-1 0 16,-2 2-16,0 1 0,1 1 0</inkml:trace>
  <inkml:trace contextRef="#ctx0" brushRef="#br0" timeOffset="47667.8958">5572 5225 0,'0'0'16,"0"0"-16,0 0 0,0 0 15,0 0-15,0 0 0,25 6 0,-25-6 16,0 0-16,30 1 0,-30-1 16,27-3-16,-11 1 0,-1 0 15,4 0-15,-1-2 0,-1-1 0,-1 0 16,0 0 0,0-1-16,-4 0 0,1-1 0,0 0 15,-1-1-15,-1 0 0,1-2 16,-4 0-16,-3 2 0,-2 2 15,-3-1-15,-1 0 0,-2 2 0,-2-1 16,1 1-16,-5 0 0,0 3 16,-2 0-16,-1 2 0,-1 0 15,-6 3-15,0 1 0,1 4 16,0 4-16,1-1 0,1 1 0,-1 1 16,2 1-16,-1-1 15,2 1-15,4 3 0,2 0 16,5 0-16,0 0 0,6 1 15,4-1-15,2-2 0,2-3 0,7 1 16,4-1-16,3-5 0,0-2 16,2-2-16,0 0 0,-5-1 15,-4 0-15,-4-1 0</inkml:trace>
  <inkml:trace contextRef="#ctx0" brushRef="#br0" timeOffset="48050.9114">6156 5013 0,'0'0'0,"0"0"16,0 0-16,0 0 0,-3 25 0,3-25 16,-9 32-16,2-14 15,0-2-15,-1 5 0,-3 3 16,3-3-16,2 1 0,-2 2 15,1-2-15,3-4 0,-2-1 0,2-4 16,1-3-16,0-2 0,1-5 16,2-3-16,0 0 0,-1-3 15,2-1-15,2-1 0,2-4 16,2-1-16,-3-1 0,4-4 16,2 0-16,-3 0 0,1 1 15,-1 1-15,-1 4 0,1 0 0,-1 3 16,3 1-16,-1 2 0,3 1 15,-1 1-15,3 1 16,3 1-16,0 3 0,2 3 0,-2-3 16,3 0-16,0-3 0,-4-2 15,0 1-15,-3-1 0,-2 1 0</inkml:trace>
  <inkml:trace contextRef="#ctx0" brushRef="#br0" timeOffset="48484.9836">6572 5031 0,'0'0'0,"0"0"15,0 0-15,0 0 0,0 0 0,0 0 16,-17 19-16,17-19 16,-15 25-16,15-25 0,-19 34 15,10-16-15,1-2 0,2 2 16,-2 1-16,3-2 0,0-1 0,4 1 15,3-2-15,3-5 0,1-2 16,6-5-16,7-3 0,-2-1 16,1-3-16,3-2 0,3-2 15,-2-2-15,0-2 0,4-4 16,-1-1-16,-2 0 0,-5 2 16,-2 2-16,-4 1 0,-2 2 15,-1 2-15,-4 4 0,0 3 16,-3 3-16,-1 2 0,-3 5 0,-3 3 15,0 2-15,-2 1 0,-1 5 16,0 6-16,-3 1 0,1 0 16,-1 6-16,-2-1 0,4-5 15,1-5-15,0-5 0,1-3 16,-2-3-16,0-1 0,-8-5 16,-4-2-16,-2 0 0,-1-2 0,-7-1 15,-5-1-15,6-1 0,6 1 16,4 0-16</inkml:trace>
  <inkml:trace contextRef="#ctx0" brushRef="#br0" timeOffset="80018.3323">2434 7924 0,'0'0'0,"0"0"0,0 0 16,0 0-16,0 0 0,0 0 15,0 0-15,0 0 0,-3 23 0,3-23 16,0 0-16,-7 24 0,7-24 16,-11 22-16,7-9 15,-3 1-15,2-1 0,-2 3 0,0 2 16,-1 0-16,1 1 0,-2 0 16,1-2-16,1 0 0,-1 0 15,-1 4-15,3-2 0,-1-1 16,0-1-16,2-2 0,-2-2 15,-2-2-15,3 0 0,-1-2 16,1-2-16,2 0 0</inkml:trace>
  <inkml:trace contextRef="#ctx0" brushRef="#br0" timeOffset="80239.4941">2178 8057 0,'0'0'0,"0"0"16,0 0-16,24-1 0,-24 1 0,22 0 15,-22 0-15,30 5 0,-11-3 0,3 2 16,0 2-16,10 3 16,-1-1-16,2 3 0,1 1 15,1-1-15,-3 1 0,6 4 16,-1 1-16,-8-4 0,-4-2 0,-6-3 15</inkml:trace>
  <inkml:trace contextRef="#ctx0" brushRef="#br0" timeOffset="83586.3017">3846 6240 0,'0'0'0,"0"0"0,0 0 15,0 0-15,-25-9 0,11 5 0,-3-2 16,1 1-16,-5-1 0,-5 1 16,-3-1-16,-9 1 0,-3 0 0,-13 2 15,-5 1-15,1 0 16,1 2-16,-18 3 0,-8 4 16,8 1-16,5 2 0,-20 6 0,-17 5 15,12 0-15,8 1 0,-42 20 16,9 7-16,23-6 0,17-3 15,4 6-15,0 3 0,13-2 16,9-3-16,11 5 0,8 2 16,13-4-16,9-5 0,9 5 15,8 5-15,2-12 0,6-9 0,14 2 16,8-1-16,4-2 16,3-2-16,26 1 0,21 0 15,-9-11-15,-3-6 0,13-4 16,12-5-16,0 0 0,3-1 0,13 1 15,9 0-15,-9-4 0,-3-1 0,6-1 16,8 0-16,-12-3 16,-9-2-16,4-4 0,4-2 15,-16 4-15,-10 1 0,3-9 16,-3-6-16,-14-2 0,-9-1 0,-3-2 16,-3-2-16,-9-2 0,-6 0 15,-4-9-15,-3-6 16,-8 0-16,-4 2 0,-11-10 15,-4-5-15,-5 2 0,-6 5 0,-12-4 16,-8-2-16,-9 5 0,-5 2 16,-19-1-16,-13-2 0,-8 10 15,-4 8-15,-25 5 0,-16 5 16,-3 13-16,-3 10 0,-29 10 16,-20 9-16,54-3 0,37-4 0,27-2 15</inkml:trace>
  <inkml:trace contextRef="#ctx0" brushRef="#br0" timeOffset="84585.3193">4249 6199 0,'0'0'0,"0"0"0,-9-21 16,2 12-16,0-1 0,-14-6 0,-6-1 15,-1-1-15,-3 0 0,-17-1 16,-6 4-16,0 4 0,1 4 0,-19-3 16,-8 0-16,-5 6 15,9 3-15,-24 5 0,-5 2 16,13 5-16,10 2 0,-23 10 16,-14 5-16,-30 9 0,24-7 15,20 1-15,16 2 0,2 6 16,4 4-16,7 6 0,3 5 15,12-1-15,9 2 0,1-1 16,1-2-16,14 2 0,7 0 0,5 3 16,5 3-16,6 0 0,6 1 15,5-8-15,8-6 0,9-5 16,8-5-16,11-1 0,10-4 16,4-2-16,3-2 0,11-2 15,8-2-15,6-6 0,1-2 0,10-2 16,5-2-16,3-2 0,0-3 15,6-5-15,2-2 16,2-2-16,-2-2 0,6-1 0,4 0 16,-5-2-16,-6-3 0,1-2 15,-1-3-15,-10-2 0,-3-3 16,1-4-16,-1-4 0,-3-1 16,-4-2-16,-3-3 0,0 0 15,-10-3-15,-5 1 0,-7-7 16,-3-4-16,-7-1 0,-7-4 0,-5 2 15,-9-1-15,-5-6 0,-7-3 16,-1 1-16,-4 0 0,-4 2 16,-5 2-16,-9-1 0,-6-4 15,-2 7-15,2 4 0,-16 0 16,-7 0-16,-6 2 0,-3 1 16,-11 1-16,-4 1 0,-6 8 15,-4 4-15,-11 10 0,-9 7 16,-1 4-16,-3 4 0,-13 2 0,-9 4 15,-5 9-15,-1 7 0,-15 7 16,-9 6-16,5 10 0,1 7 16,-10 11-16,-3 6 0,4 9 15,3 6-15,3 15 0,1 8 16,13 2-16,8-1 0,9 6 16,8 5-16,31-35 0,25-23 15,14-18-15</inkml:trace>
  <inkml:trace contextRef="#ctx0" brushRef="#br0" timeOffset="86237.3445">7848 8081 0,'0'0'0,"0"0"15,0 0-15,26 2 0,-26-2 0,21 1 16,-9-1-16,1-1 16,1 0-16,8 0 0,4-2 15,-2 2-15,0 0 0,5 1 16,4 2-16,-1-4 0,1 0 0,11-1 16,4 0-16,-3 2 0,0-1 15,12 0-15,3-1 0,-5 3 16,-3 1-16,13-1 0,1-1 15,-8 1-15,-5 0 0,13 0 16,5 1-16,-8-4 0,-5 0 16,5 1-16,4 0 0,-8 2 15,-5 3-15,34 0 0,-1 0 16,-11-2-16,-6-2 0,5 1 16,4 1-16,-13-1 0,-7-1 0,5 1 15,4 1-15,-5-1 0,-5 0 16,7 6-16,5 4 0,-9-8 15,-7-5-15,11 0 0,8 0 16,-10 3-16,-8 1 0,8 1 16,5 0-16,-4-2 0,-2-1 0,5 0 15,3-1-15,-12 4 0,-7 2 16,11-3-16,8-3 16,-5-3-16,-4-3 0,5 6 15,5 5-15,-13 0 0,-6 2 0,8-4 16,7-1-16,-8 2 0,-4 2 15,10-5-15,7-2 0,-13 1 16,-8 1-16,8 2 0,5 0 16,-5-2-16,-3-1 0,9-1 15,7 0-15,-14 1 0,-8 1 0,7 1 16,5 1-16,-3-3 0,-3-3 16,7 0-16,3 1 15,-6 3-15,-3 0 0,3-1 0,4-1 16,-5 1-16,-3 2 0,6 0 15,3 0-15,-8 4 0,-5 1 16,7-4-16,6-4 0,-6 1 16,-4-1-16,7 2 0,4 2 15,-8 1-15,-4 1 0,6-1 16,4 0-16,-5-4 0,-1 0 0,-1 4 16,1 2-16,-4-1 0,-2-2 15,7-1-15,2 0 16,-5-1-16,-7 0 0,4-3 0,2 0 15,-1 2-15,-1-1 0,4 2 16,3-1-16,-9 3 0,-6 1 0,3 0 16,4-1-16,-5 0 15,-4 0-15,6-2 0,6-3 16,-6 0-16,-5 0 0,3 3 16,5 2-16,-5-2 0,-1-1 0,2 4 15,4 0-15,-5-2 16,-2 0-16,2 0 0,1 2 0,0-2 15,-3 0-15,2-1 0,2 0 16,-5 3-16,-3 1 0,4-2 16,4-1-16,-5 1 0,-4 3 15,5-4-15,2-1 0,-1 0 0,-1-2 16,4 4-16,2 5 16,-6-2-16,-5 1 0,3-3 15,3-2-15,-3 0 0,-1 0 0,0 1 16,0 1-16,-19 0 0,3 1 15,7-4-15,2-5 0,-7 4 16,-3 3-16,4-4 0,4-4 16,-3 2-16,-3 1 0,-2-1 15,-4 0-15,-4 2 0,0 0 0,-1-1 16,1-1-16,-4 0 16,-2 4-16,-4-2 0,-3 1 0,-2 0 15,-2 2-15,-5 2 0,-5 3 16,3-2-16,2 1 0,0-2 15</inkml:trace>
  <inkml:trace contextRef="#ctx0" brushRef="#br0" timeOffset="100819.6683">3951 10426 0,'0'0'0,"0"0"0,0 0 16,0 0-16,-14-15 0,14 15 15,0 0-15,0 0 0,-18-21 0,15 16 16,-3 0-16,3 0 0,-2 2 16,0-1-16,2 0 0,0 2 15,-1 1-15,2 2 0,-4 2 16,2 0-16,-1 1 0,-1 0 15,-1 4-15,1-1 0,-1 1 16,1 3-16,-4 3 0,0 1 16,1 0-16,-3 3 0,2 2 15,-2 0-15,2 4 0,-9 6 16,-1 0-16,2 0 0,-1-1 0,-3 7 16,1 0-16,1-1 0,3-1 15,-1-2-15,-3 1 0,2-5 16,1-2-16,0 3 0,2-1 15,2-3-15,3-4 0,0-3 16,1-3-16,3-4 0,3-1 16,-2-4-16,3-2 0,1-2 15,2-2-15,-1-6 0,1-5 16,0 1-16,0 3 0,0 1 0</inkml:trace>
  <inkml:trace contextRef="#ctx0" brushRef="#br0" timeOffset="101136.1853">3358 10629 0,'0'0'0,"0"0"15,0 0-15,0 0 0,0 0 0,0 0 16,0 0-16,0 0 0,0 0 15,29 5-15,-29-5 0,17 12 16,-17-12-16,22 16 0,-5-6 16,-1 0-16,2 1 0,1 3 15,6 0-15,-2 0 0,2-2 0,9 6 16,2-1-16,-1 0 0,0-4 16,8 7-16,-1-2 15,-2-1-15,-2 0 0,-3 1 16,-1-1-16,-5 0 0,-4-2 0,1-1 15,-8-2-15,-4-2 0,-2-4 0,-5 0 16</inkml:trace>
  <inkml:trace contextRef="#ctx0" brushRef="#br0" timeOffset="103455.4475">14655 10162 0,'0'0'0,"0"0"16,0 0-16,-22 12 0,13-5 15,-2 2-15,-2 3 0,-1 0 16,-2 4-16,-5 5 0,-1 4 16,1 2-16,2-2 0,-4 9 15,1 3-15,1-3 0,1 0 0,1 2 16,0 4-16,2 0 16,3-1-16,1 8 0,3 3 15,4-3-15,4-2 0,6 6 0,6-3 16,3-5-16,0-6 0,4 3 15,4 1-15,4-5 0,2-2 0,8 0 16,6 0-16,2-4 16,2-2-16,16 1 0,4-1 15,-3-4-15,-4-1 0,39 3 16,1-5-16,-10-7 0,-8-5 0,8 1 16,6 0-16,-10-5 0,-8-5 15,11-4-15,7-3 0,-5-2 16,-3 0-16,-2 0 0,-3 1 15,-6-1-15,-5 0 16,11-8-16,10-5 0,-21 3 0,-11 2 16,-1-7-16,0-6 0,0 1 15,-2 0-15,-5 0 0,-4 1 16,-6-1-16,-4 1 0,-3-2 16,-4-2-16,-4 5 0,-5 4 0,-1-13 15,-1-10-15,-4 5 0,-5 3 16,-5 2-16,-3-1 0,1 3 15,-2 0-15,-4-2 0,-1-4 16,-1 1-16,-1-1 0,-3 5 16,-2 2-16,-6 5 0,-6 5 0,1-7 15,0-5-15,10 13 0,-1-5 16,-9 2-16,-6 0 16,0 0-16,-2 0 0,-5-3 15,-4-1-15,3 8 0,2 4 0,-7-4 16,-3-1-16,-2-1 0,1 0 15,-4 4-15,-4 1 0,-1 0 16,0 0-16,-36-3 0,3 5 16,5 6-16,2 2 0,-7 4 15,-4 3-15,-2 2 0,-2 3 0,-16 8 16,-11 3-16,1 0 0,2-1 16,38-4-16,24-4 0,19-1 15</inkml:trace>
  <inkml:trace contextRef="#ctx0" brushRef="#br0" timeOffset="111269.2564">14867 9151 0,'0'0'0,"0"0"0,0 0 0,0 0 15,0 0-15,-20 28 0,20-28 0,-22 27 16,7-9-16,-4 7 16,-6 4-16,2-1 0,1-1 0,-4 7 15,-2 5-15,5-2 16,3-4-16,6-5 0,4-2 0,5-7 16,4-4-16,8-2 0,6-2 15,5-3-15,4-5 0,2-3 16,1-2-16,2-2 0,1-1 15,-5-1-15,-3-1 0,-4 2 16,-3 0-16,-2 1 0</inkml:trace>
  <inkml:trace contextRef="#ctx0" brushRef="#br0" timeOffset="111419.7095">14468 9359 0,'0'0'0,"0"0"15,0 0-15,39-8 0,-18 4 0,5 1 16,2 2-16,13-1 0,3-1 16,2 1-16,2 1 15,0-1-15,-8 1 0,-8 1 0</inkml:trace>
  <inkml:trace contextRef="#ctx0" brushRef="#br0" timeOffset="111836.3836">15251 9297 0,'0'0'0,"0"0"16,0 0-16,0 0 0,0 0 0,0 0 16,-23 28-16,23-28 0,-24 28 15,9-12-15,-2 3 16,2 0-16,0 0 0,2 2 0,1 1 15,-1 1-15,2-3 0,3-4 16,4-2-16,4-2 0,3-3 16,8-3-16,7-3 0,0-3 15,1-4-15,3-3 0,2-3 16,2-2-16,0-4 0,5-5 16,0-2-16,-4 1 0,-1 1 0,-4 2 15,-3 1-15,-5 6 0,-4 2 16,-1 2-16,-3 2 0,-1 1 15,-3 2-15,-4 4 0,-4 4 16,1 2-16,-3 3 0,0 4 16,0 2-16,1 4 0,-1 1 15,0 6-15,2 1 0,2-3 16,3-3-16,4-3 0,1-4 16,4-4-16,4-4 0,-2 0 0,-3-2 15,0-1-15</inkml:trace>
  <inkml:trace contextRef="#ctx0" brushRef="#br0" timeOffset="112086.168">16009 9205 0,'0'0'15,"0"0"-15,0 0 0,-24 18 0,10-8 16,-4 8-16,-4 5 0,-9 9 15,0 1-15,2 3 0,3 2 16,-1 2-16,6-3 0,5-3 16,7-7-16,6-4 0,3-8 0,10-3 15,8-3-15,-1-4 16,2-3-16,-1-2 0,1-3 16,1-4-16,1-2 0,-1 0 0,-5 2 15,-3 2-15</inkml:trace>
  <inkml:trace contextRef="#ctx0" brushRef="#br0" timeOffset="112252.563">15673 9358 0,'0'0'0,"8"0"16,6-2-16,2 1 0,5 0 0,10 1 15,4-1-15,2 1 0,-1 0 16,11-1-16,2-1 0,-9 0 15,-8 1-15,-6 0 0</inkml:trace>
  <inkml:trace contextRef="#ctx0" brushRef="#br0" timeOffset="112620.6595">16236 9394 0,'0'0'0,"0"0"0,0 0 0,0 0 16,0 0-16,-24 22 0,24-22 16,-23 23-16,9-9 0,0 4 15,-1 2-15,1 1 0,3-2 0,1 4 16,6-3-16,3-4 16,3-2-16,7-3 0,6-4 15,3-3-15,2-3 0,3-4 0,3-3 16,3-2-16,-4-1 0,-1-4 15,-1-4-15,-6-1 0,-2 0 16,-7 1-16,-4-1 0,-3 0 16,-3 2-16,-9 1 0,-8 3 15,0 2-15,0 3 0,-3 3 16,-3 2-16,2 2 0,2 2 0,-3 4 16,2 3-16,8-2 15,4 0-15,10 1 0,9-1 16,-1-1-16,-2-1 0,-1-2 0</inkml:trace>
  <inkml:trace contextRef="#ctx0" brushRef="#br0" timeOffset="112902.9837">16560 9364 0,'0'0'0,"0"0"16,0 0-16,-9 23 0,9-23 0,-11 26 15,3-8-15,1 0 0,-1 0 16,-2 4-16,1-3 0,2-2 16,1-2-16,1-4 0,0-2 15,2-3-15,1-3 0,1-5 16,1-5-16,1 0 0,0 0 0,3-10 16,4-4-16,0 2 0,0-1 15,3 2-15,3 2 16,0 0-16,0 4 0,6 1 0,2 3 15,-2 4-15,-2 2 0,2 8 16,2 5-16,-5-3 0,-2 0 0,-3-3 16</inkml:trace>
  <inkml:trace contextRef="#ctx0" brushRef="#br0" timeOffset="113045.9092">17010 9689 0,'0'0'0,"0"0"16,0 0-16,-16 23 0,16-23 0,-22 18 15,14-11-15,0 0 16</inkml:trace>
  <inkml:trace contextRef="#ctx0" brushRef="#br0" timeOffset="113769.5151">17530 9359 0,'0'0'15,"0"0"-15,0 0 0,0 0 16,0 0-16,-6 29 0,6-29 16,-14 28-16,4-11 0,-3 2 0,-3 4 15,-1-1-15,2 0 0,-3 2 16,3-3-16,1-3 0,3-3 15,3-2-15</inkml:trace>
  <inkml:trace contextRef="#ctx0" brushRef="#br0" timeOffset="113902.9681">17486 9144 0,'0'0'0,"0"0"0,0 0 15,23-6-15,-23 6 0,27-2 0,-11 1 16,1 1-16,-1 2 0,0-1 16,-3 1-16,-2-1 0</inkml:trace>
  <inkml:trace contextRef="#ctx0" brushRef="#br0" timeOffset="114236.2171">17782 9378 0,'0'0'0,"0"0"0,-10 17 0,2-6 16,-2 1-16,-2 3 0,-1-1 16,-4 6-16,2-2 0,-1 0 15,0-2-15,1-3 0,2-5 16,2-4-16,1-2 0,2-2 16,3-2-16,3-3 0,2-4 0,3-2 15,4-1-15,3-4 16,3-2-16,2-1 0,2 1 0,6-2 15,2 2-15,-2 3 0,1 3 16,1 5-16,1 1 0,-2 4 16,-3 2-16,-3 7 0,0 2 15,-3 4-15,-3 1 0,-3 4 16,-2 3-16,-4 1 0,-1-1 0,-3 2 16,-1 2-16,1-4 15,0-2-15,2-3 0,1-3 0,0-3 16,1-1-16,-2-2 0</inkml:trace>
  <inkml:trace contextRef="#ctx0" brushRef="#br0" timeOffset="114536.2225">18500 9306 0,'0'0'15,"0"0"-15,0 0 0,0 0 0,0 0 16,-35 0-16,14 4 0,-1 0 15,0 2-15,-1 3 0,0 2 16,-5 3-16,3 1 0,5-1 16,5 0-16,6 0 0,4 0 15,6-1-15,6 0 0,1-2 16,1-1-16,0 0 0,3 1 16,-4 0-16,0-2 0,-5 3 15,-2 1-15,-2-1 0,-1-1 0,-6 2 16,-3-1-16,-3-2 0,-2-1 15,-2-2-15,-1 0 0,3-2 16,1-2-16,4-3 0,4-3 16,0-1-16,1 2 0,2 0 15</inkml:trace>
  <inkml:trace contextRef="#ctx0" brushRef="#br0" timeOffset="114753.2289">18902 9208 0,'0'0'0,"0"0"0,-19 15 0,19-15 16,-28 27-16,10-6 0,-4 7 15,-6 8-15,3 0 0,-1 7 16,5-4-16,7-4 0,3-6 0,7-3 16,5-5-16,4-6 0,5-3 15,4-4-15,3-4 16,1-3-16,-1-1 0,0-5 0,-1-5 15,-2 3-15,-3 1 0,-3 1 16</inkml:trace>
  <inkml:trace contextRef="#ctx0" brushRef="#br0" timeOffset="114902.5949">18570 9394 0,'0'0'15,"0"0"-15,0 0 0,0 0 0,0 0 16,34-2-16,-34 2 0,44-4 15,-17 2-15,2 1 0,4 0 16,0-1-16,1-1 0,2 0 16,-5 1-16,-5-1 0</inkml:trace>
  <inkml:trace contextRef="#ctx0" brushRef="#br0" timeOffset="115220.491">19235 9356 0,'0'0'0,"0"0"0,0 0 16,-17 21-16,17-21 0,-24 27 15,9-8-15,1 1 0,0 0 16,-6 6-16,0-3 0,3-3 0,2-3 16,4-2-16,2-1 15,2-4-15,0-2 0,3-4 16,1-2-16,3-2 0,4 0 0,1-6 15,4-5-15,0-4 0,1-1 16,2-3-16,2-1 0,1 1 16,-1 2-16,2 0 0,1 4 15,-3 2-15,-2 2 0,2 4 16,-1 2-16,-3 1 0,0 2 0,1 3 16,2 3-16,0-1 0,0-2 15,-2 1-15,-2-1 0,-1-1 16</inkml:trace>
  <inkml:trace contextRef="#ctx0" brushRef="#br0" timeOffset="115586.2365">19625 9343 0,'0'0'0,"0"0"0,0 0 15,0 0-15,-13 26 0,13-26 0,-21 30 16,7-13-16,1 1 0,0 1 15,1 2-15,1-3 0,1-1 0,2 2 16,4-3-16,3 0 16,2-2-16,7-3 0,6-6 15,1-1-15,2-1 0,4-6 16,4-1-16,-1-3 0,0-2 0,5-4 16,2-2-16,-2 0 0,-2-1 15,-1 1-15,-4-3 16,-5 4-16,-2 2 0,-4 3 0,-2 2 15,-2 1-15,-1 1 0,-4 4 16,-2 5-16,-2 0 0,-3 4 0,-1 2 16,-3 1-16,0 3 15,0 2-15,2 2 0,-1 1 16,2 0-16,3 1 0,5 3 16,6-2-16,-1-5 0,-2-3 0,0-1 15</inkml:trace>
  <inkml:trace contextRef="#ctx0" brushRef="#br0" timeOffset="115819.773">20462 9396 0,'0'0'0,"0"0"0,0 0 16,0 0-16,0 0 0,-32 1 0,32-1 15,-38 13-15,17-4 0,-2 3 16,-1 1-16,1 1 0,2 3 15,-5 7-15,4-2 16,6 1-16,5-1 0,6 4 0,9-2 16,3-5-16,4-1 0,10-6 15,8-3-15,0-4 0,0-3 0,-4 0 16,-5-1-16,-4 0 0</inkml:trace>
  <inkml:trace contextRef="#ctx0" brushRef="#br0" timeOffset="116055.9833">20893 9279 0,'0'0'0,"0"0"16,0 0-16,-11 22 0,11-22 0,-21 29 16,3-8-16,0 4 0,0 0 15,-7 10-15,1 3 16,-1 3-16,3-6 0,7-3 0,7-4 15,3-5-15,3-3 0,6-5 16,6-2-16,3-4 0,1-3 0,6-1 16,5-2-16,-1-3 0,1-2 15,-7 0-15,-2 1 16,-3-1-16</inkml:trace>
  <inkml:trace contextRef="#ctx0" brushRef="#br0" timeOffset="116219.7297">20652 9501 0,'0'0'0,"0"0"0,0 0 15,31-5-15,-31 5 0,43-1 16,-10 0-16,3 2 0,0 0 0,16 2 16,3 0-16,1 1 0,-11-2 15,-7 1-15</inkml:trace>
  <inkml:trace contextRef="#ctx0" brushRef="#br0" timeOffset="128355.2522">6167 12075 0,'0'0'0,"0"0"0,-15-7 16,4 2-16,-3 1 0,-2-1 0,-4 1 16,-10-2-16,-4 2 0,-2 0 15,-3 2-15,-9 0 0,0 2 16,-6 0-16,-2 1 0,-9 2 15,3 2-15,-4 6 0,0 5 16,-7 2-16,7 0 0,-6 5 16,2 3-16,4 0 0,5-1 15,-20 13-15,4 3 0,9-2 16,6 0-16,12-1 0,9-1 16,9 0-16,6 0 0,1-1 0,1 0 15,2-4-15,5-2 0,6 0 16,3 1-16,6-1 0,2-2 15,4-9-15,1 5 16,1-1-16,4-2 0,4-2 0,7-1 16,2-2-16,2 0 0,1-1 15,3 2-15,4-3 0,7 0 0,1-4 16,4-2-16,1 0 16,2-2-16,14 3 0,6 1 15,-5-2-15,-1-1 0,9-1 0,2 0 16,20 2-16,-6 0 0,-6-1 15,0-2-15,-5-1 0,-1-1 16,-1 1-16,1 1 0,0-2 16,1-2-16,10-1 0,7 0 15,-13 1-15,-11 1 0,2 0 16,2-1-16,5 0 0,3-1 0,8-1 16,3 0-16,-10-2 15,-6-1-15,-2-3 0,1 0 16,-3 0-16,0 0 0,3-2 15,3 1-15,-13 1 0,-7 0 0,2-3 16,3-3-16,-4 1 0,-3 1 16,4-7-16,4-5 15,-7 2-15,-6 0 0,-4 2 16,-4 0-16,-2-1 0,-4-2 0,-4 0 16,-3 0-16,-6-3 0,-4-2 15,-4 0-15,0 2 0,-4 0 16,-2 3-16,-3-3 0,-7-3 15,-3 3-15,-1 3 0,-6-4 16,-3-4-16,4 11 0,0-2 0,-6-2 16,-5 0-16,-7 0 0,-2-1 15,-4 1-15,-2 0 16,0 2-16,0 1 0,-6-3 0,-3-1 16,-3 2-16,-4 2 0,-5-2 15,-5 0-15,3 5 0,0 3 16,-32-7-16,2-1 0,-3 5 15,1 1-15,-5-3 0,-3 1 16,3 5-16,2 6 0,-7 2 16,-5 1-16,1 1 0,0-1 0,-12 7 15,-5 3-15,1 1 0,1-1 16,-6 5-16,-4 3 0,1 1 16,3 0-16,-1 3 0,-1 1 15,40-5-15,28-5 0,19-3 16</inkml:trace>
  <inkml:trace contextRef="#ctx0" brushRef="#br0" timeOffset="130853.5869">8731 13106 0,'0'0'0,"0"0"0,0 0 16,0 0-16,0 0 0,0 0 0,22-10 15,-22 10-15,0 0 0,28-3 16,-15 1-16,2 1 16,0 0-16,4-1 0,3 1 0,0 0 15,2 0-15,11 1 0,3-1 16,-2 1-16,1 0 0,3 1 16,5 0-16,9 0 0,-2-2 0,7 0 15,4 1-15,7-1 16,-2 0-16,10 1 0,-2 1 0,-2-1 15,-1 0-15,15 1 16,1 0-16,-2 1 0,-1 0 16,34 2-16,-11 1 0,-12-3 0,-7-1 15,-2 0-15,0 1 16,-2-1-16,-1 0 0,1 1 0,1 1 16,-2 1-16,-2 2 0,5-5 15,6-2-15,-10 2 0,-4 4 16,-1 0-16,2-1 0,-1 0 15,2-3-15,0 3 0,1-1 16,-2 0-16,-1-1 0,9 1 16,7 0-16,9-3 15,5-3-15,-27 5 0,-19 5 0,5-4 16,4-2-16,2-1 0,1 0 16,-2-2-16,-1-1 15,-8 1-15,-4-1 0,5 0 0,3 0 16,-10 4-16,-8 6 0,6-6 15,2-2-15,3 1 16,2 1-16,-8 1 0,-3-1 16,-9-2-16,-5-4 0,-1 4 0,1 1 15,2 3-15,0-2 0,4 1 16,-1-2-16,-9-1 0,-7-1 0,-2 0 16,0 2-16,-4-1 0,-2 0 15,-1-8-15,-1-5 0,-5 1 16,-2-1-16,-8 5 0,1-2 15,-3 0-15,0-3 0,0-1 16,0-4-16,-1-1 16,-1 1-16,-1 0 0,-1 1 0,2 0 15,1-1-15,0-1 0,0-3 16,0-2-16,0 0 0,0-3 16,1 0-16,-1 2 0,0 0 15,-2 1-15,-2 0 0,3 0 16,2-2-16,-2 0 0,-1-3 15,-2 4-15,0 0 0,-1 2 16,1 3-16,0 0 0,-1 1 0,0 0 16,-3 1-16,0 0 0,-1 0 15,2 5-15,-2 1 0,-3 1 16,-3 2-16,0 1 0,-2 0 16,-1 1-16,-3 0 15,-3-1-15,-2 1 0,0 2 0,-2 0 16,1 1-16,-2 0 0,-1-1 15,-1-1-15,-3 3 16,-2 4-16,-2-1 0,1-1 0,-8 0 16,0 1-16,-1-3 0,-2-1 15,-1 1-15,0-1 0,-10 0 16,3 0-16,-5-3 0,-2-2 0,1 4 16,-1 3-16,-13-4 15,-2-3-15,-9 2 16,-7 0-16,13-2 0,12 2 0,-41 0 15,5 3-15,19 2 0,13-1 16,-10-2-16,-5-2 0,11 4 16,7 1-16,-12 1 0,-10 1 15,14 0-15,8 1 0,-10-4 16,-9-6-16,12 8 0,8 3 0,-10-3 16,-9-2-16,12-1 0,6 1 15,-10 2-15,-9 0 16,11 2-16,9 0 0,-11-2 0,-6 1 15,8-2-15,6 0 0,-6 0 16,-5 0-16,7-3 0,6-1 0,-10 3 16,-6 2-16,7-1 15,5 2-15,-7 1 0,-8 2 16,10-3-16,5-1 0,-7-2 0,-7 0 16,12 1-16,7 0 0,-5-3 15,-3-1-15,11 6 0,8 3 16,-1 0-16,-1-2 0,6-2 15,5-2-15,0 4 0,1 3 16,7-3-16,7-1 0,5 2 16,4 3-16,4-1 0,3 1 0,-1 2 15,1 4-15,1-1 0,5 1 16,4 5-16,3 4 16,3 0-16,2 1 0,1 2 0,2 7 15,1-2-15,2 3 0,2 9 16,-2 5-16,2 0 0,0-2 15,-1 11-15,0 6 0,-3-6 16,0-4-16,2 31 0,2-2 16,-2-15-16,-3-10 0,0 3 15,0 4-15,2-12 0,-1-10 0,1-1 16,-1-1-16,-1-6 0,-3-4 16,-3 1-16,0 1 0,-4-11 15,-2-8-15,6-8 0,1 1 16,0-2-16</inkml:trace>
  <inkml:trace contextRef="#ctx0" brushRef="#br0" timeOffset="139660.6627">14862 11671 0,'0'0'15,"0"0"-15,0 0 0,0 0 16,27-2-16,-27 2 0,33 0 16,-12 0-16,1 0 0,5-1 0,6-1 15,12 0-15,1 0 0,1-1 16,3-2-16,7 0 0,-2 2 15,7-3-15,-6 2 0,-6-1 16,-7-1-16,-9 2 0,-6 1 16,-7-1-16,-5 2 0,-3 1 15</inkml:trace>
  <inkml:trace contextRef="#ctx0" brushRef="#br0" timeOffset="139836.2991">15359 11697 0,'0'0'0,"0"0"15,0 0-15,0 0 0,-7 22 0,7-22 16,-11 25-16,4-11 0,0 3 16,0 1-16,-2 3 15,0 0-15,0 1 0,-2 4 16,0-1-16,1-3 0,2-3 0,1-3 16,1-3-16,1-1 15</inkml:trace>
  <inkml:trace contextRef="#ctx0" brushRef="#br0" timeOffset="140003.9944">14936 12090 0,'0'0'0,"0"0"15,0 0-15,0 0 0,0 0 0,0 0 16,27-2-16,-27 2 16,36-1-16,-11 0 0,6 1 15,0 0-15,0-1 0,12 0 0,3 0 16,-1-1-16,0 0 0,0-1 15,-9 0-15,-6 2 0</inkml:trace>
  <inkml:trace contextRef="#ctx0" brushRef="#br0" timeOffset="140203.1926">16031 11594 0,'0'0'0,"0"0"16,0 0-16,0 0 0,0 0 16,0 0-16,-21 14 0,21-14 15,-30 17-15,10-5 0,-3 2 16,0 2-16,0 2 0,-4 1 16,5-4-16,4-1 0</inkml:trace>
  <inkml:trace contextRef="#ctx0" brushRef="#br0" timeOffset="140670.5323">16349 11956 0,'0'0'16,"0"0"-16,0 0 0,0 0 0,0 0 15,0 0-15,5-22 0,-5 22 16,-10-16-16,10 16 0,-23-21 15,8 11-15,0 0 0,-4 3 16,-2 0-16,-1 1 0,0-1 0,-8 3 16,1 2-16,0 4 15,1 2-15,1 5 0,-2 2 16,5 2-16,2 1 0,0 5 16,4 4-16,7-2 0,5 1 15,8-4-15,7-2 0,3-3 0,2-3 16,9-5-16,8-3 0,1-5 15,2-3-15,11-8 0,4-8 16,-5 3-16,-4-1 0,1-6 16,0-7-16,1-6 0,-4 0 0,-5-1 15,-4 0-15,-5 6 0,-4 5 16,-2 2-16,-3 5 0,-6 9 16,-3 4-16,-5 5 0,-4 1 15,-5 4-15,-2 5 0,-2 8 16,-2 9-16,-3 2 0,0 3 15,-2 7-15,-2 6 0,3 0 16,4 1-16,3 6 0,3 1 16,8-10-16,6-7 0,-2-8 15,0-7-15,-2-3 0</inkml:trace>
  <inkml:trace contextRef="#ctx0" brushRef="#br0" timeOffset="141070.4009">17330 11873 0,'0'0'0,"0"0"0,0 0 15,0 0-15,-2-22 0,2 22 16,0 0-16,-17-23 0,5 14 0,-5 2 16,-3 1-16,-2 2 0,-1 0 15,-12 6-15,-4 5 0,2 3 16,0 4-16,-5 7 0,4 3 15,6 1-15,5 2 0,4 2 16,9-3-16,5-6 0,6-4 0,15-3 16,13-2-16,4-2 0,3-3 15,4-7-15,5-4 16,-2-5-16,-2-2 0,1-4 0,-1-4 16,0-2-16,-8 1 0,-3 0 15,-4 2-15,-6 3 0,-4 4 16,-3 4-16,-3 3 0,-4 2 15,-2 3-15,-2 5 0,-6 6 16,1 1-16,0 2 0,0 6 16,2 6-16,0-2 0,2 0 15,3 0-15,2 1 0,0-6 16,0-3-16,0-3 0</inkml:trace>
  <inkml:trace contextRef="#ctx0" brushRef="#br0" timeOffset="141286.5647">17703 11779 0,'0'0'0,"0"0"0,0 0 16,0 0-16,-11 26 0,11-26 16,-17 41-16,3-15 0,-1 3 0,-2 6 15,0 3-15,-4 10 0,1-1 16,-2 4-16,2-4 15,5-8-15,4-7 0,2-7 16,2-10-16,3-11 0,2-6 0,-1 1 16,1 0-16,2 1 0</inkml:trace>
  <inkml:trace contextRef="#ctx0" brushRef="#br0" timeOffset="141520.7215">17529 11795 0,'0'0'0,"0"0"0,0 0 16,23-8-16,-23 8 0,32-3 15,-9 3-15,2 1 0,1 1 0,3 3 16,2 4-16,6 3 16,-1 1-16,-4 2 0,-4 1 0,0 2 15,-6 0-15,-7 0 0,-4 2 16,-8 0-16,-6 0 0,-10-2 16,-8-1-16,-2-1 0,-1-3 15,-5-1-15,-4-1 0,4-3 16,3-3-16,-2-4 0,5-4 15,4-1-15,5 2 0,3 0 16</inkml:trace>
  <inkml:trace contextRef="#ctx0" brushRef="#br0" timeOffset="141720.4178">18262 11765 0,'0'0'0,"0"0"0,0 0 16,-18 31-16,5-12 0,-3 6 15,-4 4-15,-8 10 0,-1 3 0,-4 7 16,3-1-16,4-7 16,3-6-16,-1 0 0,3-6 15,3-5-15,3-6 0,3-8 0,2-7 16,3-5-16,2-4 0,2-10 16,1-7-16,2 3 0,0 5 15,0 2-15</inkml:trace>
  <inkml:trace contextRef="#ctx0" brushRef="#br0" timeOffset="141954.4565">18170 11725 0,'0'0'0,"0"0"15,23 3-15,-23-3 0,32 9 0,-12-2 16,3 0-16,5 5 0,0 1 16,-3 4-16,-2 1 0,-3 1 15,-3-1-15,-1 3 0,-3-3 16,-6 0-16,-3-1 0,-8 1 15,-3-1-15,-9-1 0,-6 0 16,-3-2-16,-4-1 0,-2-1 16,-2 0-16,2-6 0,4-1 15,2-4-15,4-2 0,2-7 16,4-3-16,6 4 0,2 1 0,0 1 16</inkml:trace>
  <inkml:trace contextRef="#ctx0" brushRef="#br0" timeOffset="142238.6009">18734 11719 0,'0'0'16,"0"0"-16,0 0 0,0 0 15,-4 24-15,4-24 0,-17 31 16,6-11-16,-2 3 0,-3 2 0,0 2 16,-5 4-16,0-2 0,2-4 15,3-4-15,1-3 0,4-4 16,3-3-16,1-1 0,1-6 15,3-3-15,2-6 0,3-4 16,4-5-16,3-4 0,3-6 16,3-6-1,3 3-15,1 1 0,3 1 0,-3 5 16,0 4-16,-2 5 0,-2 4 16,1 3-16,-2 4 0,-1 5 15,1 0-15,2 1 0,0 2 16,2 2-16,-4-2 0,-1-1 0,-4-2 15</inkml:trace>
  <inkml:trace contextRef="#ctx0" brushRef="#br0" timeOffset="142623.3314">18866 11943 0,'0'0'0,"0"0"0,0 0 16,0 0-16,0 0 0,31 10 0,-31-10 16,28 1-16,-11 1 0,3-2 15,1-2-15,0-1 0,0 0 16,1-1-16,2 0 0,4-4 0,-3-1 16,-4 0-16,-4-4 15,-4 0-15,-4 0 0,-4-1 0,-2-1 16,-7 2-16,-3 3 0,-6 0 15,-2 1-15,-5 2 0,-3 4 16,-9 2-16,-2 4 0,-2 5 16,-1 5-16,3 3 0,1 5 15,6-2-15,5-2 0,3 5 16,3 1-16,7-1 0,4-2 0,11 0 16,10 1-16,7-5 15,6-3-15,9-5 0,10-5 16,-11 0-16,-8-1 0,-6 0 0</inkml:trace>
  <inkml:trace contextRef="#ctx0" brushRef="#br0" timeOffset="142853.3981">19706 11791 0,'0'0'15,"0"0"-15,0 0 0,0 0 0,-29-6 16,29 6-16,-38 5 0,15 1 15,-1 0-15,-4 6 0,-2 4 16,-7 4-16,2 0 0,-2 7 16,6 1-16,7-3 0,5-2 15,10-3-15,6-1 0,9-2 0,6 0 16,10-3-16,7-3 16,3-4-16,2-4 0,11-3 15,4-2-15,-12 0 0,-8 1 0,-6 0 16</inkml:trace>
  <inkml:trace contextRef="#ctx0" brushRef="#br0" timeOffset="143020.0418">19919 11860 0,'0'0'0,"0"0"16,0 0-16,0 0 0,-11 26 0,11-26 15,-17 25-15,6-9 0,0 1 16,0 1-16,-1 0 0,3-2 15,0 0-15,0-2 0,2-3 16,2-1-16,0-2 0,1-1 16</inkml:trace>
  <inkml:trace contextRef="#ctx0" brushRef="#br0" timeOffset="143186.9273">19952 11528 0,'0'0'0,"0"0"0,0 0 16,0 0-16,16 20 0,-16-20 0,14 24 16,-14-24-16,17 35 0,-6-14 15,1 1-15,-2-3 0,-1-2 16,-2-3-16</inkml:trace>
  <inkml:trace contextRef="#ctx0" brushRef="#br0" timeOffset="143586.9941">20511 11929 0,'0'0'0,"0"0"16,0 0-16,0 0 0,-14-19 0,14 19 15,-20-13-15,20 13 0,-29-12 16,10 7-16,-5 2 16,0 2-16,-1 3 0,-10 5 15,-3 2-15,4 2 0,2 2 0,-2 5 16,4 2-16,6-3 15,4-1-15,7 0 0,5-1 0,6-2 16,4-2-16,13-5 16,11-4-16,8-5 15,6-3-15,-5-2 0,-3-2 0,4-4 16,-1-4-16,-5 1 0,-2 2 16,-4 1-16,-2 1 15,-5 2-15,-5 3 0,-4 4 0,-3 3 16,-3 5-16,-2 1 0,-4 6 15,-4 5-15,0 1 0,1 0 0,1 5 16,3 2-16,2 0 16,0-2-16,4-1 0,4-1 15,1-3-15,3-2 0,3-7 16,2-7-16,0-11 0,-1-11 0,-3 5 16,-2 2-16,-1 3 0</inkml:trace>
  <inkml:trace contextRef="#ctx0" brushRef="#br0" timeOffset="143820.7184">20872 11629 0,'0'0'0,"0"0"0,0 0 16,0 0-16,-16 21 0,16-21 16,-28 33-16,10-10 0,-1 3 0,-2 3 15,-2 4-15,-3 6 0,3-1 16,2 1-16,5-5 0,5-5 15,5-4-15,7-3 0,7-2 16,4-6-16,2-4 0,3-4 16,4-4-16,3-2 0,-1-3 15,0-5-15,-1-5 0,-2 0 16,-4-3-16,-2 3 0,-3 3 16,-3 1-16</inkml:trace>
  <inkml:trace contextRef="#ctx0" brushRef="#br0" timeOffset="143976.0751">20554 11820 0,'0'0'0,"0"0"15,0 0-15,25-5 0,-25 5 0,35 2 16,-11-2-16,4 1 0,1 0 16,12 2-16,2 1 15,-2 0-15,-2 2 0,0-1 0,-7-1 16,-5-1-16</inkml:trace>
  <inkml:trace contextRef="#ctx0" brushRef="#br0" timeOffset="144320.1371">20931 11957 0,'0'0'0,"0"0"0,0 0 0,0 0 15,29 8-15,-29-8 0,26 6 0,-26-6 16,39 3-16,-17-2 15,2-1-15,2-1 0,0-1 0,8-1 16,0-2-16,-4 1 0,-4-1 16,-4-1-16,-4-2 0,-2 0 15,-4-2-15,-3-1 0,-4-3 16,-4 2-16,-4-1 0,-6 4 16,-5 0-16,-1 2 15,-2 3-15,-6 1 0,-3 2 0,-1 5 0,-1 4 16,3 5-1,1 4-15,4 1 0,3 2 0,6 1 16,4 3-16,4-2 0,7-1 0,9-1 16,9-2-16,7-1 0,6-1 15,12-4-15,5-5 0,2-5 16,2-5-16,-5 2 0,-12-1 16,-11 1-16</inkml:trace>
  <inkml:trace contextRef="#ctx0" brushRef="#br0" timeOffset="144520.69">22017 11882 0,'0'0'0,"0"0"0,0 0 0,0 0 15,0 0-15,0 0 16,-22 26-16,22-26 0,-22 25 0,10-10 16,-1 4-16,1-1 0,1 0 15,2 0-15,1 0 16,3-3-16,0 0 0,1-2 0,2-4 15,2-4-15,0-5 0,2 0 16,-2 0-16,2 0 0</inkml:trace>
  <inkml:trace contextRef="#ctx0" brushRef="#br0" timeOffset="144669.6923">21947 11562 0,'0'0'16,"0"0"-16,0 0 0,0 0 15,0 0-15,24 21 0,-24-21 16,16 19-16,-16-19 0,24 21 16,-9-7-16,-1-3 0,-1 0 15,-2-2-15</inkml:trace>
  <inkml:trace contextRef="#ctx0" brushRef="#br0" timeOffset="144905.569">22517 11642 0,'0'0'0,"0"0"0,0 0 16,0 0-16,-14 30 0,14-30 15,-28 31-15,9-12 0,-2 5 0,-2 2 16,-1 0-16,-5 6 16,4-2-16,-1 1 0,6-2 15,7-5-15,7-2 0,8-2 16,8-2-16,3-2 0,3-3 0,8-2 15,4-1-15,1-3 0,0 0 16,2-6-16,0-5 16,-4 2-16,-5 0 0,-4 1 0</inkml:trace>
  <inkml:trace contextRef="#ctx0" brushRef="#br0" timeOffset="145071.9842">22187 11798 0,'0'0'0,"0"0"16,0 0-16,31-6 0,-31 6 16,45-5-16,-13 5 0,2 2 15,2 0-15,11 0 0,1 1 16,9-2-16,-3-1 0,-10 1 16,-9-1-16,-6 0 0</inkml:trace>
  <inkml:trace contextRef="#ctx0" brushRef="#br0" timeOffset="145487.1887">23350 11787 0,'0'0'16,"0"0"-16,0 0 0,0 0 0,0 0 16,0 0-16,-24 26 15,24-26-15,-29 29 0,13-10 0,-2 3 16,3 0-16,0 0 0,0 5 16,2-1-16,2-2 0,2-5 0,3-3 15,2-3-15,1-3 16,0 0-16,1-2 0</inkml:trace>
  <inkml:trace contextRef="#ctx0" brushRef="#br0" timeOffset="145670.645">23301 11424 0,'0'0'0,"0"0"0,0 0 16,0 0-16,0 0 0,0 0 15,23 24-15,-23-24 0,26 19 0,-5-7 16,6 3-16,1-2 16,2-1-16,-4-1 0,-2-2 0,-5-1 15</inkml:trace>
  <inkml:trace contextRef="#ctx0" brushRef="#br0" timeOffset="145904.1556">24102 11492 0,'0'0'0,"0"0"0,0 0 0,0 0 16,0 0-16,0 0 0,0 0 15,0 0-15,-24-7 0,24 7 0,-31 20 16,12-3-16,-1 2 16,-4 11-16,-5 7 0,-6 13 0,2 0 15,-4 15-15,-5 9 16,7-7-16,7-10 0,1 5 0,6-6 16,5-11-16,3-7 0,-2-3 15,2-6-15,3-8 0,2-3 16,-4-6-16,-2-4 0,1-3 0,0-4 15,-1-7-15,1-6 16,2 2-16,2 3 0,3 1 0</inkml:trace>
  <inkml:trace contextRef="#ctx0" brushRef="#br0" timeOffset="146037.3871">23611 11772 0,'0'0'0,"13"-1"0,4 1 15,3-2-15,2 2 0,16 0 0,14 0 16,4 2-16,0 0 0,-3-1 16,-11 0-16,-10 0 0</inkml:trace>
  <inkml:trace contextRef="#ctx0" brushRef="#br0" timeOffset="146487.2803">24606 11662 0,'0'0'0,"0"0"0,0 0 15,0 0-15,0 0 0,-19 29 0,19-29 16,-25 30-16,9-11 0,1 5 16,-2 4-16,2-2 0,1 0 15,-1 3-15,5-2 0,4-4 0,1-2 16,6-4-16,6-6 15,2-6-15,3-3 0,4-5 0,5-4 16,1-2-16,1-3 0,6-8 16,3-5-16,-2-2 0,-4 1 15,4-4-15,-3 3 0,-6 6 16,-5 3-16,-3 5 0,-3 2 16,-3 4-16,-4 4 0,-4 7 15,-3 6-15,-2 3 0,0 2 0,-8 12 16,-3 7-16,-1 4 15,-1 2-15,2 2 0,-1-1 16,2 1-16,3-4 0,1 0 0,2-4 16,0-8-16,2-2 0,-2-6 15,0-4-15,-2-5 16,-4-2-16,-1-2 0,-2-1 0,0-3 16,1-3-16,-2-6 15,-4-7-15,9 6 16,3 2-16,2 0 0</inkml:trace>
  <inkml:trace contextRef="#ctx0" brushRef="#br0" timeOffset="146821.2505">25107 11711 0,'0'0'16,"0"0"-16,0 0 0,-13 28 15,5-14-15,-3 6 0,-2 3 16,2-1-16,2 1 0,5 2 0,6-1 16,4-3-16,3-2 0,6-5 15,6-2-15,8-5 0,0-4 0,3-3 16,2-2-16,0-5 16,0-4-16,-4-3 0,-3-4 15,-3-6-15,-6-1 0,-6-1 16,-5-2-16,-6 4 0,-3 2 0,-12 2 15,-7 1-15,-2 6 0,-2 5 16,-4 4-16,-3 2 16,3 3-16,1 3 0,6 1 0,4 3 15,8 0-15,6 0 0,1-2 16,-1 0-16,2-3 0</inkml:trace>
  <inkml:trace contextRef="#ctx0" brushRef="#br0" timeOffset="147187.2414">25777 11675 0,'0'0'0,"0"0"16,0 0-16,-16 22 0,16-22 0,-21 29 16,7-8-16,-2 3 0,1-1 15,-1 6-15,2-1 16,5-4-16,4-2 0,4-1 0,4-3 15,6-7-15,5-3 0,4-5 16,3-4-16,5-2 0,2-4 0,3-4 16,2-6-16,-2-1 15,-1-1-15,4-6 0,-1-2 16,-5 2-16,-2 1 0,-5 1 0,-4 1 16,-3 7-16,-4 4 0,-4 5 15,-3 2-15,-3 4 0,0 5 16,-3 3-16,-1 4 0,-2 2 15,0 3-15,-2 3 0,-2 5 16,2-1-16,2 1 0,2-1 16,5 1-16,4-2 0,3-2 0,5-2 15,6-1-15,-4-3 0,-3-3 16,-2-3-16</inkml:trace>
  <inkml:trace contextRef="#ctx0" brushRef="#br0" timeOffset="147421.4796">26839 11590 0,'0'0'0,"0"0"16,0 0-16,-32 8 0,32-8 16,-35 13-16,8-3 0,-2 2 15,-2 4-15,-10 8 0,-1 3 16,7 0-16,4-1 0,0 5 15,3 3-15,7-5 0,6-2 0,14-3 16,10-2-16,10-5 0,7-4 16,13-5-16,9-1 15,-9-3-15,-9 0 0,-7-1 0</inkml:trace>
  <inkml:trace contextRef="#ctx0" brushRef="#br0" timeOffset="147770.8488">27194 11717 0,'0'0'0,"0"0"15,0 0-15,-24 12 0,24-12 0,-25 18 16,10-4-16,2 1 0,2 2 16,0 4-16,3 0 0,5-2 15,5-3-15,9-1 0,9-2 16,1-4-16,1-2 0,11-3 15,4-3-15,-2 0 0,-1-2 0,0-4 16,-1-6-16,-4-1 0,-4-1 16,-1-6-16,-7-3 15,-5 2-15,-3-2 0,-8 1 0,-6 0 16,-4 3-16,-2 2 0,-6 4 16,-4 1-16,-1 3 0,0 2 0,-3 3 15,-3 1-15,4 3 16,2 2-16,6 4 0,3 1 15,9-1-15,3 0 0,1 0 0,0-3 16,0 0-16</inkml:trace>
  <inkml:trace contextRef="#ctx0" brushRef="#br0" timeOffset="148154.1198">27789 11681 0,'0'0'16,"0"0"-16,0 0 0,-26 16 0,16-8 16,-3 4-16,-1 4 0,-2-1 15,1 2-15,-2 7 0,4-2 16,5-3-16,5-1 0,5-3 16,5-2-16,4-2 0,4-3 15,6-4-15,6-5 0,-1-1 16,1-3-16,7-4 0,2-3 15,-4-4-15,-2-2 0,2-5 16,-3-1-16,-2 0 0,0 2 16,-6 2-16,-5 4 0,-4 4 0,-3 4 15,-3 1-15,-3 3 16,-3 4-16,-6 0 0,-2 10 16,-5 7-1,2 2-15,0 5 0,3-2 0,1-1 0,3 2 16,1 1-16,3-2 15,1-5-15,6 0 0,5-1 16,1-5-16,2-5 0,-3-2 0,-2 0 16,-2-1-16</inkml:trace>
  <inkml:trace contextRef="#ctx0" brushRef="#br0" timeOffset="148336.634">28349 11486 0,'0'0'0,"0"0"0,0 0 0,-8 24 16,8-24-16,-17 32 0,3-9 15,0 3-15,-2 1 0,-1 13 16,0 3-16,3-1 0,2-3 0,0 1 16,2-8-16,2-6 15</inkml:trace>
  <inkml:trace contextRef="#ctx0" brushRef="#br0" timeOffset="148787.38">28790 11781 0,'0'0'0,"0"0"0,0 0 15,0 0-15,-21-18 0,21 18 16,-29-7-16,10 3 0,-2 0 0,-4 4 15,-5 2-15,-5 1 16,2 2-16,-8 8 0,1 3 16,7 3-16,6 1 0,6 2 0,5 0 15,6-4-15,5-3 0,13 0 16,10-1-16,3-3 0,1-3 0,14-4 16,6-4-16,-2-4 15,0-4-15,2-7 0,2-5 16,-3-3-16,-1-2 0,5-12 15,-2-5-15,-9 5 0,-7 2 0,1-8 16,-4-2-16,-7 9 0,-5 6 16,-5 7-16,-4 1 0,-2 8 15,-2 5-15,-6 4 0,-3 3 16,-2 3-16,0 3 0,-4 7 16,-5 5-16,1 6 0,1 2 0,-1 10 15,0 5-15,3-3 16,0-5-16,3 8 0,3 0 15,6-5-15,5-4 0,3-3 16,0-1-16,1-7 0,1-3 0,-2-4 16,-1-4-16,0-1 0</inkml:trace>
  <inkml:trace contextRef="#ctx0" brushRef="#br0" timeOffset="148957.7951">29409 11745 0,'0'0'0,"0"0"15,0 0-15,0 0 0,13 20 16,-13-20-16,7 19 0,-2-10 16,-1 1-16,-1-2 0,1 0 15,-1-2-15</inkml:trace>
  <inkml:trace contextRef="#ctx0" brushRef="#br0" timeOffset="149130.7288">29688 11760 0,'0'0'0,"0"0"0,0 0 0,0 0 15,0 0-15,0 0 0,8 21 16,-8-21-16,0 0 0,9 21 15,-3-14-15,0-1 0,-1 0 0,0-2 16</inkml:trace>
  <inkml:trace contextRef="#ctx0" brushRef="#br0" timeOffset="149250.1932">30127 11887 0,'0'0'0,"0"0"0,0 0 0,15 18 16,-15-18-16,0 0 0,16 23 15,-16-23-15,0 0 0,8 19 0</inkml:trace>
  <inkml:trace contextRef="#ctx0" brushRef="#br0" timeOffset="150056.8438">28324 10655 0,'0'0'0,"-14"-2"16,-6 0-16,-6 0 0,-2-1 0,-18 2 15,-9 1-15,-8 2 0,5 3 16,-22 6-16,-6 5 16,8 0-16,5 1 0,-17 11 0,-5 8 15,-23 10-15,21-4 0,1 11 16,0 6-16,12-3 0,9-5 16,-3 12-16,-2 9 0,12-10 15,11-3-15,-6 6 0,-3 6 16,6-6-16,6-2 0,-1 10 15,0 9-15,13-9 0,9-6 0,7 6 16,4 7-16,7-10 0,6-6 16,11-1-16,8 1 0,5-12 15,3-9-15,21 4 0,14 3 16,-2-10-16,-2-8 0,21-8 16,16-6-16,-1-3 0,0-3 0,22-7 15,15-4-15,-9-4 16,-6-4-16,17-5 0,12-3 15,-12-3-15,-7 0 0,25-11 16,19-6-16,-16-3 16,-12-1-16,-12-2 0,-6-4 0,-10 1 15,-7 0-15,0-7 0,0-6 16,-12 0-16,-9 0 0,-2-4 16,-1-1-16,-11 2 0,-7 2 0,-5-6 15,-5-3-15,-14 0 16,-10-1-16,-11-1 0,-5-3 0,-6 8 15,-3 5-15,-10-2 16,-5-2-16,-12 6 0,-9 4 0,-11-1 16,-8 1-16,-1 5 0,-1 4 15,-13 6-15,-8 4 0,-2 5 16,0 4-16,-7 6 0,-5 2 16,4 3-16,3 0 0,-1 9 15,1 4-15,8 2 0,6 0 0,2 3 16,4 1-16,7 2 0,6 3 15,11 1-15,9 2 0,6-3 16,6-1-16,0 3 0,1-1 16,4 3-16,5 3 0,-3 2 15,0 2-15,5-6 0,3-6 0,3-2 16</inkml:trace>
  <inkml:trace contextRef="#ctx0" brushRef="#br0" timeOffset="151087.6046">16961 10889 0,'0'0'0,"0"0"15,0 0-15,-21-9 0,14 7 0,-7-1 16,-3 2-16,-3 2 15,-1 3-15,-9 2 0,-2 1 0,-1 0 16,0 1-16,-5 4 16,-5 5-16,-9 1 0,2 0 0,-5 6 15,-6 3-15,-4 6 16,6 0-16,-17 14 0,-5 6 0,12-3 16,7-4-16,-28 29 0,-5 8 15,15-7-15,12-4 0,11 2 16,7 5-16,8-3 0,5 0 15,8 0-15,6 0 0,13-5 16,9-3-16,14-4 0,9-3 0,5-11 16,1-8-16,14-10 0,8-4 15,-2-10-15,2-7 0,15-7 16,11-5-16,-2-6 0,-2-5 0,18-8 16,14-7-16,-11 0 15,-7-3-15,0-12 0,1-11 16,-14 5-16,-9 3 0,-2-17 15,0-12-15,-8 3 0,-5 1 0,-6-16 16,-4-12-16,-13 4 0,-6 2 16,-17-3-16,-9-3 15,-6 7-15,-5 5 0,-24-10 0,-16-5 16,-9 12-16,-6 8 0,-30 13 16,-23 7-16,39 20 0,28 13 15,17 8-15</inkml:trace>
  <inkml:trace contextRef="#ctx0" brushRef="#br0" timeOffset="168654.1178">4798 12993 0,'0'0'0,"0"0"0,0 0 15,0 0-15,0 0 0,0 0 0,0 0 16,0 0-16,0 0 0,0 0 15,0 0-15,0 0 0,0 0 16,0 0-16,22-10 0,-22 10 16,0 0-16,29 6 15,-29-6-15,34 5 0,-13-3 16,3-1-16,4 1 0,0 0 0,2 0 16,14 0-16,6 1 15,0-1-15,-1 0 0,13 0 16,-1-1-16,10 2 0,-3 1 0,3 0 15,2 2 1,3-1-16,3 1 0,1 1 0,-7 0 16,11 1-16,-3 0 0,-13 1 15,-9-1-15,32 5 0,-1-2 16,-12-6-16,-7-2 0,1-1 16,2 0-16,-12 4 0,-5-1 0,2-2 15,5-3-15,-5-3 0,-4 0 16,3 3-16,4 2 15,-11-2-15,-4-2 0,5 1 16,3-2-16,-11 1 0,-7 0 0,8-1 16,4 1-16,-9 0 0,-6 2 0,5 0 15,3 0-15,-7 0 16,-4 0-16,1 0 0,1 0 16,-5 0-16,-1 2 0,-3-1 15,-1 0-15,-11 0 0,2 0 0,0-2 16,0-1-16,-3 3 0,-2 1 15,-9-2-15,-4 1 16,0-1-16,2 1 0,0-1 0</inkml:trace>
  <inkml:trace contextRef="#ctx0" brushRef="#br0" timeOffset="174870.5775">9175 14132 0,'0'0'15,"0"0"-15,0 0 0,4 22 16,-4-22-16,3 26 0,-2-7 0,-1 2 16,0 3-16,-1 12 15,-1 3-15,-1-1 0,0-3 0,-2 13 16,1 2-16,-2-4 0,1-3 0,-3 10 16,0 1-1,2-5-15,0-5 0,-2 6 0,0-2 16,0-7-16,1-4 0,2-5 15,0-2-15,2-6 0,1-5 0,0-2 16,1-3-16,1-4 0,0-2 16,1-2-16,1 1 0,2-2 15,2 2-15,5-2 0,4-1 16,2-2-16,0-1 0,2-2 16,0-1-16,2-2 0,2-1 0,3 1 15,4 0-15,0 0 0,1-1 16,3-1-16,2 0 0,2 2 15,0 1-15,9-1 0,-1 0 16,1 1-16,1 2 0,1 1 16,2 0-16,0 1 0,0 0 15,8 2-15,0 1 0,-4-1 16,-2 1-16,3 0 0,2 1 16,8 0-16,-1 1 0,1 0 15,-1 1-15,-5-3 0,-2-2 0,9 2 16,0 1-16,19 0 0,-6 0 15,4-2-15,1 0 16,-15-2-16,-11-2 0,-3 1 0,0 1 16,3-2-16,5 0 0,7-1 15,5 2-15,-15-1 0,-10 1 16,1-1-16,1 0 0,5 0 16,6-1-16,6 0 15,2-1-15,-14 3 0,-11 2 0,4-3 16,2-1-16,3 0 0,4 0 0,-5 1 15,-2 0-15,-3 0 0,1-1 16,3 1-16,3 0 0,-4 1 16,-2-1-16,1 2 0,0 0 15,1 1-15,-2 2 16,1-2-16,-1-1 0,0-1 0,0-1 16,-3 1-16,-3 1 0,-1-2 15,-1-1-15,2 0 0,2 2 16,-7-1-16,-2-3 0,-3 1 15,-1-2-15,-1-1 0,-1 0 16,-5-3-16,-4-4 0,-13 5 16,1 0-16,3-2 0,5-1 15,-5 0-15,-2-1 0,-2 0 0,0-2 16,-1-5-16,0-1 0,0-2 16,0-3-16,-3 5 15,0 1-15,0-3 0,1-1 0,1-1 16,0-1-16,2-1 0,1 0 15,3-2-15,0-2 0,0 0 16,1-1-16,-2-1 0,-1-2 16,-1 0-16,-1 1 0,0-1 0,0 1 15,1-6-15,0 3 16,-2 4-16,-1 3 0,-1 2 0,-2 2 16,-3 5-16,-2 1 0,-1 0 15,-2 1-15,0 3 0,0 2 16,-3-1-16,-1 0 0,-3 2 15,-1 2-15,-3 2 0,-2 0 16,-2 1-16,1 2 0,-2 2 16,0 0-16,-1 1 0,-1 1 0,-4-1 15,-5 1-15,3 2 16,0 1-16,-4-1 0,-2 0 16,-1 1-16,-1 1 0,-12-2 15,-1-1-15,1-1 0,0 0 0,-3 1 16,-6 1-16,1 0 15,0 0-15,-10-3 0,-1-3 0,2-1 16,1 0-16,-10-2 0,2 1 16,2 0-16,3 3 0,-13-3 15,-3 1-15,5-2 0,4-1 16,-23 1-16,8 4 0,9 0 16,5-2-16,-3 0 0,-3 0 15,14 1-15,10 2 0,-5 2 16,-2 1-16,-4 0 0,-1 0 0,-5-1 15,-2 0-15,-1-2 16,-1 0-16,21 2 0,13 1 16,-12 1-16,-9 0 0,4 0 15,5-2-15,-9 2 0,-5 0 16,12 1-16,11 1 0,-10 0 16,-6 1-16,10-1 0,8-1 0,-9 0 15,-5 3-15,6-2 0,6-1 16,-6 5-16,-3 3 15,5-6-15,5-3 0,3 1 0,1 0 16,7 2-16,4 0 0,-2-1 16,-3-1-16,2-3 0,1-1 0,-1 4 15,-1 1 1,5-1-16,4-1 0,-7 1 0,-3 1 16,16-3-16,1-2 0,-6 3 15,-5 1-15,1 2 0,0 1 0,8-3 16,6 1-16,4-2 0</inkml:trace>
  <inkml:trace contextRef="#ctx0" brushRef="#br0" timeOffset="178288.3144">14280 14262 0,'0'0'0,"0"0"0,0 0 16,0 0-16,0 0 0,-20 28 15,20-28-15,-23 27 0,9-11 0,-1 5 16,0 2-16,0 1 0,0 1 16,-1 10-16,1 1 0,3 10 15,3-1-15,6 0 0,4-1 16,7-2-16,5 0 0,13 6 16,7 1-16,5-8 0,6-6 0,20 3 15,9-4 1,0-7-16,-2-4 0,13-5 0,-1-6 15,24-8-15,-16-8 0,-10-10 16,-7-8-16,-13-6 0,-7-6 0,-4-15 16,-4-11-1,-15 2-15,-11 2 0,-15-1 0,-11-2 16,-4-3-16,-3 0 0,-14-1 16,-7 1-16,-9 5 0,-6 4 0,-12 2 15,-7 2-15,-3 13 0,-1 11 16,-1 4-16,-4 5 0,1 6 15,0 3-15,-5 11 0,-3 6 16,2 6-16,3 3 0,24-6 16,17-3-16,13-4 0</inkml:trace>
  <inkml:trace contextRef="#ctx0" brushRef="#br0" timeOffset="178772.5388">12298 14845 0,'0'0'0,"0"0"0,0 0 15,0 0-15,0 0 0,0 0 16,0 0-16,0 0 0,0 0 0,0 0 16,0 0-16,0 0 0,-2 28 0,-2-10 15,0 6-15,0 1 16,-1 3-16,-1 8 0,-3 5 15,-2 16-15,-1 2 0,-4 14 16,1 0-16,0 4 0,3-6 0,1 8 16,2-4-16,3-3 0,0-3 15,1 4-15,0-4 0,3-6 16,1-5-16,0 22 0,1-8 16,0-15-16,0-12 0,0-8 15,1-7-15,0-6 0,0-3 0,-1-14 16,-1-2-16,1-5 0,0 0 15,-3-2-15,-3-4 16,2 2-16,1 1 0,0 1 16</inkml:trace>
  <inkml:trace contextRef="#ctx0" brushRef="#br0" timeOffset="179106.3174">11296 16259 0,'0'0'0,"0"0"15,0 0-15,0 0 0,0 0 0,0 0 16,0 24-16,0-24 15,0 29-15,-1-7 0,-2 5 16,0 2-16,-1 0 0,-1 14 0,1 3 16,2 2-16,2 1 0,-4 11 15,-2-1-15,-2 3 0,0-9 16,3 3-16,2-4 0,0-11 16,2-8-16,0-7 0,-1-7 15,0-8-15,-2-5 0,2-3 16,0-1-16,1 1 0</inkml:trace>
  <inkml:trace contextRef="#ctx0" brushRef="#br0" timeOffset="179404.2426">11402 16285 0,'0'0'0,"0"0"0,0 0 16,32 1-16,-20 0 0,4 2 15,4 1-15,0 3 0,0 1 0,4 6 16,-1 3-16,-1-2 0,0 0 16,-1 5-16,-1 2 0,1 4 15,-4-1-15,-6-4 0,-5-1 16,-5-2-16,-4-3 0,-5 0 16,-3-2-16,-3 1 0,-3-2 0,-6-3 15,-5-2-15,-1-2 16,0-1-16,-3-6 0,-1-4 15,3 1-15,5 0 0,0-5 16,5-2-16,4 3 0,4 1 0,2 3 16</inkml:trace>
  <inkml:trace contextRef="#ctx0" brushRef="#br0" timeOffset="179604.7646">11932 16648 0,'0'0'0,"0"0"16,-7 17-16,3-7 0,-1 0 0,0 2 15,-1 1-15,1 6 16,-1 0-16,2-2 0,0-3 16,0-3-16,1-3 0,1-7 0,1-3 15,1-7-15,1-3 0,0 1 16,0 1-16,0 3 0</inkml:trace>
  <inkml:trace contextRef="#ctx0" brushRef="#br0" timeOffset="179771.2545">11818 16181 0,'0'0'0,"0"0"0,0 0 0,0 0 15,0 0-15,0 0 0,18 21 16,-18-21-16,15 17 0,-15-17 15,25 28-15,-12-12 0,-1 1 16,-1-2-16,-1-2 0,-1-2 0</inkml:trace>
  <inkml:trace contextRef="#ctx0" brushRef="#br0" timeOffset="180123.0226">12199 16408 0,'0'0'0,"0"0"0,0 0 16,0 0-16,6 26 0,-6-26 0,-1 34 15,0-14-15,-1 0 0,1 2 16,1 2-16,0-4 0,1-1 0,1 3 16,1-3-16,0-3 15,-1-2-15,3-2 0,3-1 16,0-4-16,1-2 0,1-3 15,1-4-15,1-3 0,1-3 0,3-6 16,5-4-16,-1 1 0,0 1 16,-1-1-16,-2-2 0,5-3 15,1 0-15,-4 5 16,0 3-16,-5 2 0,-3 1 0,-2 3 16,-1 0-16,-1 2 0,-2 2 15,0 0-15,-1-1 0,-1 1 0,1 1 16,-2 0-16</inkml:trace>
  <inkml:trace contextRef="#ctx0" brushRef="#br0" timeOffset="180487.7734">12777 16520 0,'0'0'0,"0"0"15,0 0-15,0 0 0,0 0 0,0 0 16,-14 18-16,14-18 16,-17 18-16,17-18 0,-20 28 15,12-13-15,1-1 0,4-1 0,2 1 16,3-2-16,3-1 0,2-1 16,4-2-16,1-1 0,3-1 15,7-1-15,4-2 0,-1-1 0,-2-2 16,0-5-16,0-1 15,-1-4-15,-1-3 0,-3-2 0,-2-2 16,0-5-16,-5-1 0,-7-2 16,-5-2-16,-5 4 0,-1 3 15,-5 3-15,-4 2 0,-4 2 16,-2 3-16,-1 1 0,-1 2 16,2 3-16,1 3 0,-1 3 15,1 3-15,5-3 0,5 1 16,1 0-16,3-2 0,0 1 15</inkml:trace>
  <inkml:trace contextRef="#ctx0" brushRef="#br0" timeOffset="180821.2045">13500 16298 0,'0'0'0,"0"0"15,0 0-15,0 0 0,0 0 0,-7 27 16,7-27-16,-14 27 0,6-10 0,-3 5 16,-2 4-16,-2 0 15,-1-1-15,-4 8 0,1-2 16,4-3-16,2-2 0,-1 1 15,4-3-15,4-3 0,1-3 0,9 0 16,7-1-16,0-6 16,1-1-16,2-3 0,3-3 15,1-2-15,2-2 0,9-5 0,2-4 16,-6 1-16,-5 2 0,-3 1 16</inkml:trace>
  <inkml:trace contextRef="#ctx0" brushRef="#br0" timeOffset="181021.803">13254 16416 0,'0'0'0,"0"0"16,0 0-16,0 0 0,0 0 0,36 0 15,-36 0-15,40 2 0,-19-1 16,7 2-1,7 1-15,2-1 0,3 1 16,4 0-16,-8-1 0,2 0 16,-7-1-16,-7 1 0</inkml:trace>
  <inkml:trace contextRef="#ctx0" brushRef="#br0" timeOffset="181622.8465">14125 16594 0,'0'0'16,"0"0"-16,0 0 0,0 0 15,0 0-15,17-13 0,-17 13 16,0 0-16,9-20 0,-9 20 0,0 0 16,7-25-16,-6 18 0,-1-2 15,0 0-15,-2 0 0,-3 1 0,-1 1 16,-2 0-16,0 1 16,-1 3-16,-5 2 0,-5 4 15,-1 1-15,1 1 0,-1 3 16,0 3-16,-5 3 0,0 1 0,5 3 15,5 1-15,2-1 16,2-1-16,5 3 0,7-1 16,3-5-16,0-1 0,7-1 0,3-3 15,1-3-15,1 0 0,6-1 16,0-3-16,-2-3 0,-2-2 0,0-4 16,0-3-1,0-2-15,-2-2 0,1-1 0,0-1 16,-5 2-16,-2 2 0,-3 2 15,-1 2-15,-1 2 0,0 0 16,-2 3-16,-1 1 0,-2 2 16,2 0-16,-3 4 0,-1 3 0,0 3 15,-1 2-15,0 2 0,1 1 16,1 1-16,0-1 0,2 1 16,2 1-16,1 0 0,-1-1 0,0-1 15,2-3-15,-1-2 16,1-5-16,-2 0 0,0-1 15,-1 0-15</inkml:trace>
  <inkml:trace contextRef="#ctx0" brushRef="#br0" timeOffset="181926.595">14645 16136 0,'0'0'16,"0"0"-16,0 0 0,0 0 0,0 0 16,0 0-16,0 0 15,-3 31-15,3-31 0,-13 36 16,3-9-16,-3 1 0,-1 2 0,-5 12 16,0 1-16,1-4 0,4-2 15,0 5-15,4-2 0,3-6 16,2-6-16,4-1 0,3-7 15,2-5-15,0-3 0,5-3 16,3-1-16,0-5 0,0-2 0,9-10 16,7-7-16,-2-1 0,0 0 15,-5 3-15,-5 3 0,-2 2 16</inkml:trace>
</inkml:ink>
</file>

<file path=ppt/ink/ink4.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0-24T02:37:02.881"/>
    </inkml:context>
    <inkml:brush xml:id="br0">
      <inkml:brushProperty name="width" value="0.05292" units="cm"/>
      <inkml:brushProperty name="height" value="0.05292" units="cm"/>
      <inkml:brushProperty name="color" value="#FF0000"/>
    </inkml:brush>
  </inkml:definitions>
  <inkml:trace contextRef="#ctx0" brushRef="#br0">5861 3648 0,'0'0'0,"0"0"0,0 0 0,0 0 16,0 0-16,-10 19 0,10-19 15,-10 18-15,10-18 0,-16 22 0,6-6 16,1 1-16,0-1 0,-1 5 16,0 1-16,1-1 15,-2 0-15,0 8 0,-2 3 16,2-3-16,1-3 0,-2 9 0,-2 0 16,5-5-16,-4-2 0,3-3 15,-2-1-15,2-2 0,2 0 0,-2-4 16,0-4-16,0-5 15,1-3-15,2 0 0,1-2 16,1 0-16</inkml:trace>
  <inkml:trace contextRef="#ctx0" brushRef="#br0" timeOffset="382.8864">5535 3922 0,'0'0'0,"0"0"15,0 0-15,0 0 0,0 0 0,0 0 16,0 0-16,0 0 15,0 0-15,27-5 0,-27 5 16,0 0-16,25 11 0,-25-11 16,20 7-16,-10-2 0,0 1 0,2 0 15,3-1-15,-1 1 0,1-1 16,2 2-16,0 0 16,1 1-16,-2-2 0,4 3 0,-1-2 15,6 2-15,1 2 0,-3-1 16,1-1-16,-2 2 0,0-2 0,0 2 15,-2 0-15,0-2 0,-1-1 16,-4 0-16,-2-1 0,-2-2 16</inkml:trace>
  <inkml:trace contextRef="#ctx0" brushRef="#br0" timeOffset="4833.4203">2507 6322 0,'0'0'0,"0"0"15,0 0-15,0 0 0,0 0 0,0 0 16,0 0-16,0 0 15,0 0-15,0 0 0,0 0 16,0 0-16,29 4 0,-29-4 0,0 0 16,28 12-16,-28-12 0,31 9 15,-12-4-15,2 0 0,1-3 16,4 0-16,6 1 0,5-1 16,-1 1-16,5-1 0,4 1 15,11 1-15,-2 0 0,-2-2 16,3-2-16,6 4 0,-2 2 0,4-2 15,2-3-15,7 2 0,-5-1 16,2 0-16,0-2 16,-2 3-16,-2 2 0,15-2 0,1 0 15,-5 0-15,-3 2 16,35-2-16,-8-6 0,-12 3 0,-10 1 16,7-2-16,1-1 0,-5 1 15,-6 2-15,6 0 0,4 0 16,-9 0-16,-6 2 0,7-3 0,6 0 15,-5 0-15,-2 1 0,4-1 16,0 1-16,-5-1 0,-5 0 16,6 0-16,4 0 0,-5 2 15,-2 4-15,4-3 0,4 1 16,-10-1-16,-5-3 0,5 2 16,4-1-16,-6 0 0,-1 0 0,3 2 15,5 0-15,-6-2 16,-4-1-16,4 0 0,2 2 15,-9-1-15,-6 2 0,6-1 0,7-1 16,-6-1-16,-4 0 0,4 1 16,4 2-16,-10-1 0,-5 1 15,5-1-15,3 3 0,-4-1 16,-2 2-16,0-2 0,2 2 16,-5-3-16,-4-1 0,5 1 15,3-1-15,-7 0 0,-6-2 0,9 1 16,5 0-16,-6 0 15,-5 2-15,0-6 0,0-3 16,-3 5-16,-4 2 0,3-1 0,1-1 16,-6-1-16,-2 0 0,1 0 15,1 0-15,-7 1 0,-7 1 16,-1-4-16,0-3 0,-8 3 16,1 1-16,2-1 0,1 1 15,-3-1-15,-4 0 0,-1 0 16,-1-1-16,-1 0 0,1-1 0,-2 1 15,0 0-15,0-1 0,0 1 16,-2-2-16,1-2 16,-2 5-16,1-1 0,0-2 0,1-3 15,-2-1-15,0 0 0,1-2 16,0-2-16,-2 3 0,0 0 16,0-3-16,0 0 0,2-1 15,0 0-15,-2-2 0,0-3 16,-1 0-16,0 0 0,0-8 0,1-3 15,-2 2-15,0 2 0,1-3 16,0 2-16,1 0 0,-1 1 16,0 0-16,0 1 0,-1 1 15,-1 3-15,-1 0 0,-1 0 16,0-2-16,0 2 0,-3-1 16,0 0-16,-3 1 0,-1 0 15,-1 1-15,-1 1 0,1 3 16,0 3-16,0 0 0,-1 3 15,0-1-15,0 0 0,-1-1 0,0-1 16,0 3-16,0 1 0,-4 2 16,-2 1-16,-1 0 0,0 2 15,-2 0-15,-1 1 0,-1 0 16,-1 3-16,-3-1 0,-1 1 16,-2 1-16,0 0 0,-2 0 15,-2 2-15,0-1 0,1 0 0,-10 0 16,-3 0-16,1 0 0,1 0 15,-3 0-15,-2 0 16,1 1-16,-1 1 0,-10-2 0,-2-2 16,6 2-16,3 2 0,-5-2 15,-4-2-15,-5 1 0,4-1 16,-2 1-16,-1 0 0,6-1 16,4 4-16,-32-4 0,2 1 15,9-1-15,6-1 0,-2 1 16,1-2-16,5 3 0,5 0 0,-4 0 15,-3 0-15,1 3 0,4 3 16,-6-4-16,0 0 16,6-3-16,6-4 0,-4 2 0,-2 3 15,4 2-15,1 2 0,-6-1 16,-4-1-16,8 0 0,6 0 0,-4-2 16,-5-1-16,0 2 15,3 2-15,-3 2 0,-2-1 16,6-1-16,6-2 0,-4 1 15,-2 1-15,1 0 0,4-4 0,-6 1 16,-3 0-16,9 0 0,6 0 16,-7 3-16,-3 2 0,0-3 15,5-1-15,-3-1 0,1-2 16,2 3-16,-1 3 0,-2-2 16,-1 1-16,9-2 0,4-2 0,-5-2 15,-6 1-15,7 2 16,4 3-16,-4-1 0,-2-1 15,2-1-15,4-1 0,-5 5 0,-2 3 16,4-4-16,1-2 0,-3 1 16,-3-1-16,6-1 0,4 0 15,-1 1-15,-1 2 0,3-2 16,2 1-16,1-1 0,-3 0 16,2 1-16,2 0 0,-7 4 15,-2 1-15,19-6 0,-1-4 0,-4 6 16,-2 2-16,4-3 0,2 0 15,-5 2-15,0 1 0,1 0 16,-3 1-16,4-4 0,-1 0 16,1 2-16,2 1 0,0 1 15,-3-1-15,8 1 0,2 3 16,-1-5-16,1-1 0,0-2 16,1 2-16,2 1 0,3 2 15,2-3-15,2-2 0,0 3 16,2 1-16,0 2 0,1 1 0,4 0 15,1 1-15,0 2 0,1 1 16,0 1-16,0 2 0,2 1 16,0 2-16,0 3 0,1 1 15,-2 1-15,2-1 0,0 4 16,0 3-16,-1-1 0,1 1 16,0 1-16,0 1 0,-2 0 15,0 1-15,2 6 0,0-1 16,0-3-16,0-2 0,0-1 15,0 1-15,0-6 0,0-2 0,2-3 16,0-1-16,-2-1 0,0 0 16,0-2-16,1-1 0,1-5 15,-2-1-15,0-1 0,1 0 16,-1-3-16,0 0 0,0-2 16,0-1-16,0 0 0,0-2 0,0 4 15</inkml:trace>
  <inkml:trace contextRef="#ctx0" brushRef="#br0" timeOffset="12601.9217">9786 6735 0,'0'0'16,"0"0"-16,0 0 0,0 0 0,0 0 16,0 0-16,0 0 15,-20-18-15,20 18 0,0 0 0,-32-8 16,32 8-16,-36-2 0,14 4 15,-3 0-15,-2 2 0,1 2 0,-10 2 16,-1 5 0,0 1-16,1-1 0,-3 8 0,3 2 15,6 0-15,3 2 0,6 2 16,4 1-16,4-4 0,5-2 0,3 4 16,5-2-16,8-5 15,5 0-15,15-1 0,9-4 16,4-4-16,0-7 0,-8 0 0,-8-1 15,-5 1-15</inkml:trace>
  <inkml:trace contextRef="#ctx0" brushRef="#br0" timeOffset="13016.5605">10265 6876 0,'0'0'0,"0"0"0,0 0 15,0 0-15,0 0 0,-13-21 0,13 21 16,0 0-16,-26-19 0,26 19 15,-32-11-15,14 7 0,-1 2 16,-4 1-16,-4 3 0,-5 3 16,3 1-16,0 3 0,1 4 15,2 1-15,1 3 0,-3 5 16,4 4-16,4-2 0,4 0 0,10-1 16,6-2-16,4-4 15,4-1-15,6-6 0,6-3 16,3-4-16,4-4 0,3-4 0,1-2 15,0-4-15,-1-3 0,2-5 16,-3 0-16,-4-1 0,-2 1 16,-5-3-16,-5 0 0,-3 5 15,-1 4-15,-4 2 0,-1 3 16,-1 4-16,-1 2 0,-3 6 16,-3 5-16,-1 2 0,0 2 0,-1 7 15,1 2-15,0-1 16,2-1-16,2 1 0,2 2 0,1-3 15,2-3-15,5-5 0,6-2 16,1-6-16,3-2 0,-3-1 16,-3-1-16,-3 1 0</inkml:trace>
  <inkml:trace contextRef="#ctx0" brushRef="#br0" timeOffset="13383.6403">10580 6811 0,'0'0'0,"0"0"15,0 0-15,0 0 0,0 0 0,-16 25 16,16-25-16,-16 27 0,16-27 16,-18 35-16,7-15 0,1 0 15,0-1-15,-1 2 0,1-4 16,0-2-16,1-2 0,2-5 16,2-4-16,2-3 0,3-1 0,0-6 15,3-2-15,1-3 0,3-2 16,4-7-16,3-3 15,1 2-15,-1 2 0,5 0 0,3 1 16,2 0-16,-2 5 0,-2 2 16,-3 2-16,-2 4 0,-3 3 0,-1 3 15,-1 4-15,-3 1 0,-3 3 16,-1 2-16,-2 1 16,0 2-16,-1 3 0,0 1 15,0 0-15,0-2 0,0-1 0,2 2 16,0-3-16,1-5 0,3-1 15,3-6-15,5-3 0,1-3 16,2-4-16,-3 2 0,-3 2 16,-1 0-16</inkml:trace>
  <inkml:trace contextRef="#ctx0" brushRef="#br0" timeOffset="13599.8005">11206 6577 0,'0'0'15,"0"0"-15,0 0 0,0 0 0,0 0 16,0 0-16,-26 30 15,11-11-15,-4 2 0,-1 6 0,-1 6 16,1 1-16,0 2 0,-1 8 16,2 7-16,4-8 0,6-7 15,6 1-15,6-7 0,2-12 16,0-4-16,5-5 0,5-4 16,0-2-16,3-2 0,-1-4 15,2-4-15,-5-4 0,-3-2 0,-2 1 16,-1 3-16,-3 2 0</inkml:trace>
  <inkml:trace contextRef="#ctx0" brushRef="#br0" timeOffset="13766.6945">10796 6837 0,'0'0'0,"0"0"0,0 0 15,0 0-15,31-9 0,-31 9 16,42-7-16,-17 5 0,2 1 0,2-2 15,3 2-15,6 0 0,-1-2 0,-1 2 16,1 2-16,1-1 16,-7 1-16,-7-1 0</inkml:trace>
  <inkml:trace contextRef="#ctx0" brushRef="#br0" timeOffset="13949.5769">10863 6483 0,'0'0'0,"0"0"0,0 0 16,0 0-16,-16 31 0,16-31 16,-14 38-16,6-19 0,1-3 0,2-1 15</inkml:trace>
  <inkml:trace contextRef="#ctx0" brushRef="#br0" timeOffset="14500.6754">11703 6839 0,'0'0'0,"0"0"0,0 0 0,0 0 16,24 6-16,-24-6 0,24 4 15,-24-4-15,28 3 0,-10-3 16,4 1-16,-1-2 0,0-3 16,1-1-16,3 0 0,4-3 15,0 2-15,-4-4 0,-3 0 16,-3-2-16,-3-1 0,-6 1 0,-5 1 15,-5 1-15,-5 0 0,-4 1 16,-4 0-16,-4 5 0,-2 3 16,-4 2-16,-2 3 0,-5 3 15,2 4-15,0 3 0,-1 1 16,5 4-16,3-1 0,4 4 16,4 1-16,5 1 0,4-1 0,12 1 15,8-3-15,2-7 16,4-4-16,14-2 0,10-4 15,0-5-15,1-3 0,-10 1 0,-9 1 16,-5 0-16</inkml:trace>
  <inkml:trace contextRef="#ctx0" brushRef="#br0" timeOffset="15017.6041">12465 6694 0,'0'0'0,"0"0"0,0 0 16,0 0-16,-20 22 0,20-22 0,-28 30 15,14-12-15,-1 2 0,1 3 16,0 2-16,-3 6 0,3-4 16,2-3-16,1-4 0,2-3 15,1-4-15,4-4 0,1-3 16,3-6-16,3-1 0,1-9 16,2-3-16,1-3 0,2-2 0,4-3 15,4-2-15,4-2 16,0 4-16,-2 1 0,-2 2 0,-1 3 15,-3 1-15,0 6 0,0 3 16,-2 3-16,-1 2 0,-1 4 16,0 4-16,-4 1 0,0 1 0,-2 2 15,0 0-15,0 3 16,-2 1-16,0 2 0,0-2 16,-1-3-16,0-3 0,0-2 15,0 1-15,0-4 0,0-1 0,0-4 16,0 0-16,3-3 0,1-2 15,4-7-15,5-3 0,0-1 16,0-1-16,3 1 0,3-2 16,1 3-16,1 1 0,4-1 15,1 2-15,-3 3 0,-1 1 16,-2 7-16,0 3 0,-5 1 0,-2 3 16,-4 5-16,-3 5 15,-4-1-15,-1 1 0,-4 6 16,-4 4-16,2-1 0,-1-1 0,2-2 15,0-1-15,3-7 0,1-3 0,0-3 16,0 0-16,0-1 0</inkml:trace>
  <inkml:trace contextRef="#ctx0" brushRef="#br0" timeOffset="15216.2773">13178 6699 0,'0'0'0,"0"0"0,0 0 0,-5 22 16,5-22-16,-10 33 0,3-7 16,-2 3-16,-1 2 0,-6 12 15,-1 2-15,1-2 0,2-1 0,-1 5 16,1-2-16,2-8 16,1-8-16,0-4 0,2-7 15,3 2-15,0 3 0,3-8 0,0-2 16,0-4-16</inkml:trace>
  <inkml:trace contextRef="#ctx0" brushRef="#br0" timeOffset="15449.6725">13123 6709 0,'0'0'0,"0"0"0,23-7 16,-8 4-16,3-1 0,9 1 15,4 1-15,0 4 0,0-1 0,6 5 16,0 1-16,-5 2 0,-4 1 15,-3 1-15,-5 3 0,-6-1 16,-5 1-16,-8 0 0,-6 1 16,-3-2-16,-3 0 0,-7 1 15,-5 1-15,-1-1 0,-2-1 0,1-4 16,1-1-16,0-4 16,1-4-16,2 0 0,5 0 0,3 0 15</inkml:trace>
  <inkml:trace contextRef="#ctx0" brushRef="#br0" timeOffset="15799.9685">13784 6420 0,'0'0'16,"0"0"-16,0 0 0,-4 29 15,4-29-15,-11 40 0,0-9 16,-4 8-16,0 1 0,-5 6 0,0-3 15,2-6-15,4-3 0,-2-1 16,0-5-16,5-7 0,3-4 0,2-7 16,-1-6-16,4-6 15,1-3-15,3-6 0,3-3 16,4-2-16,2-4 0,5-2 16,5-2-16,0 2 0,1 2 0,1 1 15,2 3-15,-1 2 0,1 3 16,2 4-16,-1 4 15,-4 2-15,-3 0 0,-6 6 0,-2 3 16,-2 2-16,-3 2 0,-3 5 16,-2 6-16,-2-1 0,-1-1 15,-2 3-15,1 4 0,1-6 0,-1-4 16,2-4-16</inkml:trace>
  <inkml:trace contextRef="#ctx0" brushRef="#br0" timeOffset="16200.1513">14320 6570 0,'0'0'0,"0"0"16,0 0-16,-22 0 0,22 0 0,-24 10 15,4-1-15,0 1 0,0 2 16,-5 8-16,-1 2 0,2 0 15,2 2-15,3-2 0,4 0 16,2 5-16,6-2 0,6-7 16,4-4-16,3-4 0,2-3 15,7-3-15,5-4 0,1-4 16,1-3-16,0-4 0,-1-5 16,-1-3-16,-1-2 0,3 0 15,2-3-15,-5 1 0,-2 2 0,-1-3 16,-1 5-16,-5 5 0,-4 5 15,-1 4-15,-2 3 0,-3 2 16,0 2-16,-4 7 0,-3 4 16,-1 3-16,1 2 0,0 2 15,1 5-15,2-2 0,1-1 16,5 0-16,6 0 0,0-3 16,4-3-16,-4-4 0,0-3 0,-2 0 15</inkml:trace>
  <inkml:trace contextRef="#ctx0" brushRef="#br0" timeOffset="16516.2565">14871 6491 0,'0'0'0,"0"0"0,0 0 16,0 0-16,0 0 0,-36-7 0,36 7 15,-40 8-15,17-3 0,-1 4 16,-3 0-16,2 1 0,1 1 15,-5 5-15,1 0 0,6-2 16,5 2-16,2 2 0,8 1 16,4-5-16,6-2 0,2 2 15,3 3-15,1-3 0,2 1 0,4 3 16,3 0-16,-4-3 16,-2-3-16,-3-3 0,-2-2 15,-4 2-15,-4 0 0,-5-1 16,-3 0-16,0-2 0,-2 0 0,-3 0 15,-1-1-15,-1 1 0,1-3 16,4-4-16,2-4 0,3 1 16,0 1-16,1 0 0</inkml:trace>
  <inkml:trace contextRef="#ctx0" brushRef="#br0" timeOffset="16699.8829">14957 6649 0,'0'0'0,"0"0"16,0 0-16,-12 25 0,6-13 0,1 5 16,-1 5-16,1-3 15,-1-1-15,1 4 0,0-3 16,2-1-16,1-3 0,1-7 16,1-4-16,0 0 0,0-2 0,0 1 15</inkml:trace>
  <inkml:trace contextRef="#ctx0" brushRef="#br0" timeOffset="16867.1074">14990 6375 0,'0'0'16,"0"0"-16,0 0 0,0 0 0,25 6 15,-25-6-15,25 7 16,-25-7-16,30 11 0,-17-6 0,-1-1 15,-2 1-15</inkml:trace>
  <inkml:trace contextRef="#ctx0" brushRef="#br0" timeOffset="17166.6572">15136 6551 0,'0'0'0,"0"0"16,0 0-16,0 0 0,26-1 0,-26 1 15,25 4-15,-9-2 0,2-2 16,0 0-16,3 0 0,-1 1 16,-1 0-16,-3 1 0,0 0 15,0 1-15,-2 1 0,-7 1 16,-3 5-16,-4-3 0,-4 2 0,-6 6 16,-4 0-16,-3 0 0,0-1 15,0 2-15,1 3 16,1-1-16,2-2 0,0 1 0,2-5 15,4-2-15,3 0 0,3-2 16,3 0-16,2-3 0,3-2 16,6-1-16,5-1 0,0 1 15,-1-2-15,-1 0 0,-3 0 16,-2 0-16</inkml:trace>
  <inkml:trace contextRef="#ctx0" brushRef="#br0" timeOffset="17516.3892">15514 6745 0,'0'0'0,"0"0"0,0 0 15,0 0-15,24-3 0,-24 3 16,30-6-16,-30 6 0,34-5 0,-15 2 16,1-1-16,-1 0 0,1 0 15,6-3-15,-1-3 16,-3-1-16,-3 0 0,-4-1 0,-2-1 15,-3 0-15,-2 0 0,-4 1 16,-2 0-16,-7 0 0,-4 2 16,-4 1-16,-5 2 0,-1 2 15,-2 3-15,-5 2 0,-1 2 16,-6 6-16,2 3 0,0 6 16,1 3-16,5 2 0,3 0 0,3 5 15,7 1-15,6-2 16,6-3-16,10-1 0,7-3 15,6-3-15,6-1 0,9-8 0,7-7 16,-9 1-16,-9-1 0,-5 1 16</inkml:trace>
  <inkml:trace contextRef="#ctx0" brushRef="#br0" timeOffset="17766.9337">16347 6378 0,'0'0'0,"0"0"0,0 0 0,0 0 15,0 0-15,-16 18 0,16-18 16,-29 27-16,13-9 0,-8 7 16,-3 5-16,-2 3 0,2 1 0,-13 14 15,-11 16-15,8-5 16,6-4-16,-3 5 0,6-5 0,1 0 15,6-8-15,6-10 0,4-6 16,9-9-16,8-7 0,0-4 16,0-1-16,0-4 0</inkml:trace>
  <inkml:trace contextRef="#ctx0" brushRef="#br0" timeOffset="18107.3656">16760 6520 0,'0'0'0,"0"0"15,0 0-15,0 0 0,0 0 0,-31-5 16,31 5-16,-34 6 0,34-6 16,-39 13-16,19-4 15,1 0-15,3 1 0,-2 6 16,4 3-16,3-3 0,3-2 0,5 1 15,3-1-15,2-2 0,1 1 16,5-1-16,2 1 0,0-1 16,-1-1-16,-2 1 0,-1 0 15,-3 0-15,-2 0 0,-5-1 16,-5-1-16,-1 0 0,-2-2 0,-4 3 16,-4 1-16,0-3 15,0-3-15,0-1 0,0-1 16,4-1-16,1 2 0,1 0 0,2-2 15,2 0-15</inkml:trace>
  <inkml:trace contextRef="#ctx0" brushRef="#br0" timeOffset="18349.9504">17181 6439 0,'0'0'0,"0"0"0,0 0 15,-16 22-15,16-22 0,-28 28 0,8-5 16,-1 4-16,-2 2 0,-6 9 16,1 1-16,3 5 0,6-3 0,6-3 15,3-3-15,8-6 16,5-6-16,6-3 0,3-9 16,1-4-16,3-5 0,0-3 0,1-1 15,-3-5-15,-2-3 0,-2 2 16,-2 1-16,-1 2 0</inkml:trace>
  <inkml:trace contextRef="#ctx0" brushRef="#br0" timeOffset="18500.2163">16855 6671 0,'0'0'15,"0"0"-15,0 0 0,36-6 0,-17 5 16,5-1-16,4 0 0,2-2 15,1 1-15,2-3 0,-4 3 16,-5 1-16</inkml:trace>
  <inkml:trace contextRef="#ctx0" brushRef="#br0" timeOffset="18850.3582">17465 6560 0,'0'0'16,"0"0"-16,0 0 0,0 0 0,-14 24 16,14-24-16,-21 29 0,9-11 15,0 3-15,0 1 0,-1 1 16,-2 5-16,0-2 0,1-3 16,3-2-16,2-3 0,3-5 15,0-3-15,2-4 0,2-3 16,2-3-16,2-5 0,2-4 0,2-3 15,-1-3-15,4-1 0,2-2 16,1-2-16,0-2 0,6-4 16,1 1-16,-3 2 0,-1 1 0,-2 5 15,-1 4-15,-1 3 16,0 3-16,1 3 0,1 2 16,1 3-16,-2 3 0,1 3 15,0 4-15,-3-3 0,-1 2 0,-1-2 16,-2-1-16,0-2 0</inkml:trace>
  <inkml:trace contextRef="#ctx0" brushRef="#br0" timeOffset="19200.0722">17524 6777 0,'0'0'15,"0"0"-15,0 0 0,0 0 16,0 0-16,0 0 0,32 10 0,-32-10 15,27 2-15,-27-2 0,42-5 16,-18 0-16,1-1 0,1 0 16,3-2-16,5-2 0,-2-1 0,-5 0 15,-2-2-15,-6 1 16,-2 0-16,-6 0 0,-4 1 16,-4 1-16,-4 1 0,-6 4 15,-5 1-15,-1 2 0,-1 0 16,-5 4-16,-3 4 0,0 3 0,1 0 15,-4 7-15,3 2 0,4 2 16,0 3-16,5-4 0,3-1 16,3 0-16,4-2 0,5 2 15,6 2-15,5-4 0,5-3 16,8-4-16,7-1 0,3-3 16,1 0-16,-2-1 0,-7 0 15,-6-1-15</inkml:trace>
  <inkml:trace contextRef="#ctx0" brushRef="#br0" timeOffset="19484.1295">18350 6532 0,'0'0'0,"0"0"0,0 0 16,-28 14-16,13-8 0,-2 1 15,-3 3-15,-4 3 0,2 2 0,3 1 16,2 0-16,5 0 0,2-1 15,5 0-15,4 0 0,3 1 16,3-1-16,5-2 0,5-1 16,-2-1-16,-1 0 0,1 1 15,-1-1-15,-3-1 0,-2 0 0,-6-1 16,-3 0-16,-4 2 16,-3 1-16,-3-1 0,-3 2 15,1-3-15,0 0 0,2-2 16,1-2-16,1 0 0,2-1 0,2-2 15</inkml:trace>
  <inkml:trace contextRef="#ctx0" brushRef="#br0" timeOffset="19783.7444">18904 6532 0,'0'0'0,"0"0"0,0 0 16,0 0-16,-22 10 0,22-10 0,-35 12 15,12-2-15,-1 3 0,0 0 16,-1 4-16,1-2 0,2 1 16,-2 4-16,4 0 0,5-2 15,4 0-15,6-1 0,7-1 16,2-3-16,3-1 0,5 0 16,5-4-16,1 2 0,-1-1 0,1 2 15,-1 2-15,-5-3 0,-2-1 16,-4 0-16,-1-1 15,-4-2-15,-2 1 0,-6-2 0,-4 1 16,-2 1-16,-1 0 0,-2-2 16,1-1-16,0-1 0,3-2 0,1 0 15,3-1-15,0 1 0</inkml:trace>
  <inkml:trace contextRef="#ctx0" brushRef="#br0" timeOffset="20004.4567">19494 6652 0,'0'0'0,"0"0"0,0 0 15,0 0-15,7 22 0,-7-22 0,0 0 16,13 25-16,-13-25 0,12 16 15,-5-7-15,0-2 0,0 1 0,-2-3 16,1 1-16,-2-2 16</inkml:trace>
  <inkml:trace contextRef="#ctx0" brushRef="#br0" timeOffset="20169.3376">19824 6637 0,'0'0'0,"0"0"0,0 0 0,0 0 16,0 0-16,17 19 0,-17-19 16,0 0-16,13 21 0,-13-21 15,0 0-15,15 18 0,-15-18 0,7 8 16</inkml:trace>
  <inkml:trace contextRef="#ctx0" brushRef="#br0" timeOffset="20312.3897">20213 6707 0,'0'0'0,"0"0"0,0 0 15,0 0-15,0 0 0,16 23 16,-16-23-16,10 23 0,-3-11 0,-2 0 16,1-4-16,-2 0 0</inkml:trace>
  <inkml:trace contextRef="#ctx0" brushRef="#br0" timeOffset="20739.8368">20543 6727 0,'0'0'0,"0"0"0,0 0 0,0 0 15,28 5-15,-28-5 0,32 3 16,-13-2-16,0-1 0,3-1 16,4 0-1,-1-2-15,0-1 0,9-3 0,0-2 0,-2-1 0,-3-2 16,5-2-16,-5-2 16,-4 0-16,-6-1 0,-3 1 15,-5 1-15,-3-1 0,-4 1 0,-10 1 16,-6 3-16,-4 1 0,-3 3 15,-7 6-15,-6 3 0,0 3 16,0 0-16,-4 7 0,-2 4 16,-3 7-16,5 0 0,6 2 15,6 3-15,5-2 0,5-1 0,6-1 16,5 1-16,6-5 0,5-2 16,11-3-16,11-3 15,2-1-15,3-1 0,6-4 16,4-5-16,-2-2 0,-2-1 0,-4 1 15,-10 1-15,-7-1 0</inkml:trace>
  <inkml:trace contextRef="#ctx0" brushRef="#br0" timeOffset="21133.5865">21390 6571 0,'0'0'0,"0"0"16,0 0-16,0 0 0,0 0 15,-14 32-15,14-32 0,-25 32 16,11-15-16,-1 2 0,-1 3 16,2-2-16,2-1 0,-3 2 15,2-4-15,2-2 0,2-2 0,3-3 16,0-4-16,2-1 16,2-3-16,2-4 0,1-4 15,1-4-15,1-1 0,6-6 16,4-2-16,3-1 0,1-2 0,3 0 15,2-2-15,5-1 0,0 2 16,1 3-16,-1 4 0,-2 2 16,-4 4-16,-3 6 0,0 2 15,-2 4-15,-1 0 0,-4 5 16,-3 5-16,-4 3 0,-3 3 0,-3 2 16,-4 2-16,2 0 0,-2 0 15,0 0-15,-1 2 16,2-3-16,0-2 0,3-2 0,2-2 15,1-2-15,1-3 0,1-2 16,-1-1-16,-1-2 0</inkml:trace>
  <inkml:trace contextRef="#ctx0" brushRef="#br0" timeOffset="21500.2944">21919 6657 0,'0'0'0,"0"0"16,0 0-16,-18 17 0,18-17 0,-19 21 16,4-6-16,3 0 0,2 2 15,4 0-15,1-1 0,4 4 16,3-4-16,7-2 0,5-3 16,5-5-16,3-3 0,4-4 0,2-3 15,1 0-15,0-4 0,4-4 16,-4-3-16,-3-1 0,-5-1 15,-5-1-15,-2 0 0,-6 1 16,-2 1-16,-7-2 0,-5-3 16,-4 3-16,-4-2 0,-4 7 15,-3 4-15,-3 4 0,-1 0 16,-4 5-16,-3 2 0,-2 4 16,4 0-16,5 3 0,3 0 15,5 1-15,5 1 0,7 0 16,5 0-16,3-2 0,4 1 0,5-4 15,3-2-15,-2-2 0,-3 1 0,-1-2 16</inkml:trace>
  <inkml:trace contextRef="#ctx0" brushRef="#br0" timeOffset="21900.6683">22494 6520 0,'0'0'0,"0"0"0,0 0 0,0 0 16,-23 25-16,23-25 0,-26 30 16,13-13-16,0 1 0,-1 1 15,1 4-15,-1 3 0,2-2 0,3-2 16,3-3-16,4-2 16,2-2-16,4-4 0,4-1 15,4-5-15,5-2 0,4-4 16,3-2-16,1-2 0,2-2 0,6-6 15,0-3-15,-2-1 0,-2 2 16,-1-6-16,1-2 0,-2-4 16,-3 3-16,-7 3 0,-4 3 15,-3 3-15,-1 4 0,-3 4 16,-4 4-16,-2 3 0,0 0 0,-7 6 16,-1 3-16,-1 4 0,-1 1 15,-1 3-15,0 2 0,2 1 16,1-1-16,3 4 15,1 3-15,3-3 0,1-1 0,6-2 16,3-2-16,-2-4 0,0-2 0,-2-2 16</inkml:trace>
  <inkml:trace contextRef="#ctx0" brushRef="#br0" timeOffset="22349.6511">23169 6522 0,'0'0'0,"0"0"0,-20 6 0,6-3 16,-2 1-16,-5 3 0,-4 1 15,-8 6-15,0 3 0,2 1 16,3 3-16,-2 3 0,6-2 0,6 1 16,7 0-16,4-4 15,4-1-15,10-4 0,6-2 0,6-3 16,4-6-16,6-4 15,4-3-15,-1-3 0,-2-1 0,6-7 16,-2-1-16,-3 1 0,-3 1 16,-3-3-16,-4-2 0,-6 2 15,-3 1-15,-2 4 0,-3 2 16,-3 5-16,-1 3 0,-3 6 16,-1 1-16,-2 5 0,-1 2 0,-4 8 15,-3 5-15,0 3 0,0 2 16,1 4-16,1 2 0,1-1 15,2-2-15,-2 0 0,1-4 16,1-1-16,-1-3 0,-4-2 16,-2-4-16,-3-4 0,-1-3 0,-4-2 15,-2-3-15,0-1 16,-2-2-16,-2-6 0,-4-3 16,4-3-16,4-4 0,5-4 15,3-6-15,5-2 0,5-2 0,0 4 16,2 6-16,0 3 0</inkml:trace>
  <inkml:trace contextRef="#ctx0" brushRef="#br0" timeOffset="22721.7843">23636 6459 0,'0'0'0,"0"0"0,-6 18 16,6-18-16,-12 31 0,2-8 15,-3 5-15,-5 9 0,1-1 16,-3 7-16,1-3 0,2-5 16,3-6-16,0 0 0,2-6 15,4-6-15,2-4 0,2-4 16,1-3-16,3-6 0,0 0 0,3-9 16,4-2-16,0 0 0,3-3 15,7-7-15,4-4 16,1 1-16,1 1 0,1 1 0,2 2 15,-2 3-15,0 2 0,3 0 16,-3 5-16,-3 4 0,-4 4 16,-4 5-16,-2 3 0,-3 2 15,-1 2-15,-5 5 0,-2 5 16,-1-1-16,-2-1 0,-1 2 16,1 1-16,0-1 0,1-1 0,1-1 15,1-1-15,0-3 0,0-2 16,0-2-16</inkml:trace>
  <inkml:trace contextRef="#ctx0" brushRef="#br0" timeOffset="22967.7754">24427 6364 0,'0'0'0,"0"0"15,0 0-15,-24 25 0,24-25 0,-33 33 16,10-5-16,-3 4 0,0 0 16,-9 14-16,-7 13 0,3-6 15,4-3-15,0 2 0,5-4 16,4-3-16,8-8 0,7-9 0,5-6 16,6-8-16,4-4 0,-2-5 15,-1 0-15,0-2 0</inkml:trace>
  <inkml:trace contextRef="#ctx0" brushRef="#br0" timeOffset="23208.5075">24949 6370 0,'0'0'0,"0"0"0,0 0 16,-12 24-16,12-24 0,-24 33 0,6-8 15,-2 6-15,0 3 0,-5 10 16,0 3-16,3 1 0,7-7 16,6-3-16,6-3 0,4-2 15,4-8-15,7-6 0,7-7 16,1-6-16,4-2 0,5-5 16,-1-3-16,-6 0 0,-4 0 0,-2 1 15,-4 0-15,-3 1 0</inkml:trace>
  <inkml:trace contextRef="#ctx0" brushRef="#br0" timeOffset="23383.1909">24668 6652 0,'0'0'0,"0"0"0,22-2 15,-22 2-15,35-1 0,-12 1 16,6 0-16,9 0 0,3 0 15,11 0-15,1 0 0,-10 0 16,-8 0-16,-6 0 0</inkml:trace>
  <inkml:trace contextRef="#ctx0" brushRef="#br0" timeOffset="23716.8728">25159 6683 0,'0'0'0,"0"0"0,0 0 16,-21 19-16,14-9 0,-1 3 16,0 4-16,2-3 0,0 0 0,3 2 15,4 0-15,4-4 0,4-1 16,8-5-16,6-2 16,2-4-16,3-1 0,3-5 15,2-2-15,3-2 0,-3 1 0,-3-3 16,-4-3-16,-5 3 0,-4 0 15,-8-2-15,-7 2 0,-4-1 16,-5-1-16,-5 2 0,-5-1 16,-5 5-16,-3 0 0,-4 6 15,0 1-15,-2 3 0,-1 1 0,-1 4 16,4 3-16,7 0 16,5 0-16,7-1 0,6-1 15,7-4-15,6-3 0,-2 0 0,-2 1 16,0-1-16</inkml:trace>
  <inkml:trace contextRef="#ctx0" brushRef="#br0" timeOffset="24034.7733">25707 6636 0,'0'0'16,"0"0"-16,0 0 0,0 0 0,-25 22 15,25-22-15,-23 24 16,12-10-16,1 2 0,2 0 0,2 1 15,3-1-15,2-2 0,8 2 16,6-4-16,3-2 0,4-3 16,6-3-16,5-6 0,-3-2 15,0-1-15,4-5 0,-4-2 16,-3 1-16,-5 1 0,-7-4 16,-6-2-16,-4 1 0,-6 1 0,-6-2 15,-8-1-15,-4 3 0,-4 3 16,-7 3-16,-7 2 0,4 2 15,1 2-15,-2 3 0,6 2 16,5 2-16,7 0 0,8 1 16,5-1-16,9 1 0,5-2 15,-2 0-15,-1-1 0,-2-1 0</inkml:trace>
  <inkml:trace contextRef="#ctx0" brushRef="#br0" timeOffset="24649.92">26354 6564 0,'0'0'0,"0"0"0,0 0 16,-14 23-16,6-11 0,-2 3 16,-1 0-16,0 1 0,0 0 0,-1 4 15,2-1-15,1-5 0,2-1 16,0-2-16,2 0 15,0-3-15,2-2 0,1-5 0,1-3 16,1-1-16,1-2 0,3 0 16,3-2-16,0-1 0,2-1 15,7-5-15,3-5 0,1 1 16,-1 2-16,2 0 0,3 0 16,-1 1-16,2 3 0,0 1 0,-3 4 15,-3 4-15,-3 6 0,-1 1 16,-3 1-16,-2 4 0,-4 2 15,-2 3-15,-4 1 0,0-2 16,-1-2-16,-2 1 0,-1 2 16,0-1-16,-2-2 0,2-1 15,-1-1-15,1 0 0,0-1 0,1-4 16,1 0-16,2-4 16,0 0-16,1-3 0,2-2 15,1-3-15,0-1 0,6-6 16,2-3-16,2 0 0,3-2 0,2 3 15,2-1-15,-1 1 0,-1 3 16,8-1-16,-1 4 0,-1 3 16,-3 3-16,-3 3 15,0 6-15,-3 2 0,-3 2 0,-3 5 16,-2 1-16,-4 4 0,-2 1 0,-3-1 16,-2 0-16,-1-2 15,0 0-15,-2 1 0,0-2 16,0 0-16,2-2 0,-3 0 0,1-4 15,0 0-15,3-4 0,3-5 16,0 0-16,3-2 0,3-3 16,-2 2-16,1 0 0,-2 0 0</inkml:trace>
  <inkml:trace contextRef="#ctx0" brushRef="#br0" timeOffset="25016.4778">27155 6506 0,'0'0'0,"0"0"0,0 0 0,0 0 16,-23 22-16,23-22 0,-21 26 15,8-9-15,0 0 0,1 1 16,0 1-16,2-1 0,1-2 0,0 2 16,4-1-16,3-2 0,2-2 15,4-4-15,5-5 0,3-1 16,4-5-16,2-2 0,3-4 15,1-1-15,0 0 0,0-3 16,2-4-16,1-5 0,-3 1 16,-2-1-16,-1 2 0,-4 1 15,-2 2-15,-3 2 0,-1 1 16,-2 5-16,-2 0 0,-2 5 16,0 3-16,-3 0 0,-5 3 0,0 2 15,-1 5-15,-1 2 0,1 3 16,-2 2-16,-1 2 0,1-1 15,-1 1-15,2-1 0,2 0 16,2-3-16,3 1 0,0-4 16,0-1-16,0-2 0</inkml:trace>
  <inkml:trace contextRef="#ctx0" brushRef="#br0" timeOffset="25266.3855">27816 6518 0,'0'0'0,"0"0"16,0 0-16,0 0 0,0 0 16,0 0-16,-35-10 0,35 10 15,-41 3-15,16 1 0,-3 1 16,0 2-16,-3 0 0,-6 5 16,2 1-16,5 2 0,4-1 0,-1 4 15,6 0-15,6-3 0,5 0 16,9-1-16,8 3 0,6-3 15,4-3-15,4-3 0,4-1 16,3-3-16,3 0 0,-5-1 16,-6 0-16,-3-2 0</inkml:trace>
  <inkml:trace contextRef="#ctx0" brushRef="#br0" timeOffset="25699.9054">28105 6342 0,'0'0'0,"0"0"15,0 0-15,-7 19 0,7-19 0,-11 23 16,1-8-16,1 3 16,-2 1-16,-3 6 0,-2 3 0,-4 7 15,1-2-15,2-3 0,0-2 16,-1 3-16,4-5 0,3-3 15,2-5-15,1-4 0,3-5 16,1-3-16,0-2 0,4-4 16,0 0-16,5-4 0,0-4 15,3-2-15,1 0 0,2-4 16,2-2-16,0-2 0,0 0 16,3 1-16,0 1 0,5-1 0,0 5 15,-1 1-15,-1 3 16,-3 4-16,0 3 0,-3 6 0,-1 2 15,-1 1-15,-2 2 0,-3 1 16,-1 3-16,-2 0 0,1 0 16,1 6-16,1-1 0,-1-3 15,1-1-15,-1 5 0,1-1 16,-1-1-16,1-3 0,-2-2 16,-1 0-16,0-6 0,-1-1 0,-1 0 15</inkml:trace>
  <inkml:trace contextRef="#ctx0" brushRef="#br0" timeOffset="25885.0057">28553 6810 0,'0'0'0,"0"0"0,0 0 0,0 0 16,0 0-16,-11 19 0,11-19 16,0 0-16</inkml:trace>
  <inkml:trace contextRef="#ctx0" brushRef="#br0" timeOffset="42950.9326">2818 8975 0,'0'0'15,"0"0"-15,0 0 0,0 0 16,0 0-16,0 0 0,0 0 16,0 0-16,0 0 0,0 0 15,0 0-15,0 0 0,-18 24 0,18-24 16,-17 27-16,3-10 0,-1 2 15,-2 2-15,-4 4 0,-5 6 16,1-2-16,-5 0 0,0 0 16,-4 6-16,5-3 0,4-1 15,-1-4-15,4-4 0,3-5 16,-3-3-16,3-4 0,4-4 0,1-1 16,3-3-16,3 1 15,0-2-15</inkml:trace>
  <inkml:trace contextRef="#ctx0" brushRef="#br0" timeOffset="43169.4191">2329 9148 0,'0'0'0,"0"0"0,0 0 16,21 2-16,-21-2 0,27 7 15,-27-7-15,35 13 0,-15-4 0,4 2 16,3 2-16,9 2 0,0 0 15,5 1-15,2 1 0,8 3 16,-6 0-16,1-1 0,2 0 16,-1 2-16,-3 0 0,-7-2 15,-4-2-15,-8-3 0,-5-3 0,-5-2 16</inkml:trace>
</inkml:ink>
</file>

<file path=ppt/ink/ink5.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0-24T02:37:59.065"/>
    </inkml:context>
    <inkml:brush xml:id="br0">
      <inkml:brushProperty name="width" value="0.05292" units="cm"/>
      <inkml:brushProperty name="height" value="0.05292" units="cm"/>
      <inkml:brushProperty name="color" value="#FF0000"/>
    </inkml:brush>
  </inkml:definitions>
  <inkml:trace contextRef="#ctx0" brushRef="#br0">2235 4589 0,'0'0'0,"0"0"0,0 0 16,0 0-16,0 0 0,0 0 15,0 0-15,0 0 0,0 0 0,19-12 16,-19 12-16,0 0 0,0 0 16,26 1-16,-26-1 15,0 0-15,25-2 0,-13 3 0,0-1 16,2 0-16,-1-1 0,2 1 15,2 0-15,1 1 0,0 0 16,2-1-16,2 2 0,0-2 16,1 1-16,10-1 0,-1 1 15,0 0-15,-3 2 0,5-1 0,0-1 16,2-1-16,-4-1 0,12 2 16,0 2-16,-3-1 0,-3-1 15,3 2-15,3-1 16,5 1-16,-3-2 0,2 1 0,5 1 15,-5-2-15,-1-1 0,9 1 16,2 1-16,-6-1 0,-2 1 16,3 0-16,3 0 0,-2-1 15,-4 1-15,14-1 0,0 0 16,-5-1-16,-2 1 0,3 0 16,3 0-16,-3-1 0,-3 2 0,28-1 15,-2 2-15,-11-4 0,-6-1 0,5-1 31,2 2-31,-5 2 0,-4 4 0,6 1 0,2 0 16,-9-6-16,-7-4 0,13 1 16,8 0-16,-8 3 0,-5 1 15,7-1-15,4 0 0,-5 0 16,-2 3-16,4-2 0,6 1 16,-6 0-16,-2-1 0,5 3 15,3-1-15,-7-2 0,-9-2 0,11 0 16,7 0-16,-9 2 0,-4 2 15,5 2-15,6-1 0,-6 0 16,-5-1-16,8-2 0,7-2 16,-8 0-16,-5 0 0,6 2 15,3 0-15,-3 1 0,-1 1 0,3 1 16,4-1-16,-6 1 0,-5 2 16,4-2-16,3 1 15,-6-3-15,-8-2 0,9 4 0,5 0 16,-6 1-16,0-2 0,3 1 15,4 0-15,-6 1 0,-5 3 0,8-3 16,5-4-16,-5 1 16,-2-1-16,4 2 0,3-2 15,-5 2-15,-3-1 0,6 5 0,1 2 16,-8-6-16,-6-4 0,6 0 16,5-1-16,-7 2 0,-5 1 15,4 1-15,5 0 16,-6 0-16,-3-1 0,5 0 0,5 2 15,-3-2-15,-3 1 0,6 1 16,3 0-16,-8-3 0,-6-3 16,9 0-16,5 2 0,-7 1 15,-6 2-15,7-2 0,7-2 16,-9 0-16,-5 1 0,5 0 0,5 2 16,-4 0-16,-2-1 0,5-1 15,4-1-15,-11 0 0,-7 0 16,6 1-16,4 1 0,-5-1 15,-3 1-15,4 1 0,3 0 16,-5 1-16,-5-2 0,6 0 16,4 1-16,-11 0 0,-6 1 0,7 0 15,6-1-15,-8 0 0,-3-1 16,7 0-16,5 1 0,-5 1 16,-2-1-16,6-1 0,4-1 15,-5 1-15,-4 2 0,5 0 16,3 2-16,-7-3 0,-5-1 15,8 3-15,5 1 16,-3-1-16,-1 1 0,5-8 0,1-2 16,-7 1-16,-6 0 0,7 4 15,4 1-15,-4 0 0,-3 0 0,4-1 16,3 0-16,-9-1 0,-5 1 16,7-1-16,5-1 15,-4 0-15,-4-1 0,4 1 0,2-2 16,-7 2-16,-4 2 0,5 0 15,4 1-15,-2 2 0,-2 2 0,3-4 16,2-3-16,-6 0 16,-3-2-16,4 5 0,4 5 15,-3-4-15,-4-4 0,5 1 16,3 0-16,-7 3 0,-4 1 0,6-1 16,2-1-16,-3 2 0,-1 0 15,3-1-15,3-1 0,-4-1 16,-3 0-16,6-2 0,3 1 15,-4 1-15,-4 0 0,3 1 16,3-1-16,-7-2 0,-3 0 0,4 0 16,5 1-16,-4-4 15,-2-1-15,5 1 0,3 0 16,-5 5-16,-2 2 0,4 2 0,4 0 16,-6-2-16,-2-3 0,7 1 15,5 0-15,-5 3 0,0 4 16,5-3-16,3-3 15,-7-3-15,-5 1 0,6 1 0,4 0 16,-4 3-16,-3 0 0,3-1 16,2-3-16,-4 3 0,-3 0 0,5 4 15,3 0-15,-6-2 16,-5-1-16,7-1 0,5 1 16,-5 0-16,-3-4 0,2 2 0,1-1 15,-5 1-15,-1 3 0,7-5 16,5-1-16,-5-1 0,-3 0 15,5-1-15,5-2 0,-5 3 16,-4 0-16,7 2 0,2-1 16,-3-1-16,-4 0 0,1-2 15,0-1-15,-7 6 0,-2 5 0,6 0 16,4-3-16,-7-3 16,-2-4-16,0 6 0,2 3 15,-4 1-15,-3-1 0,5-4 0,3-3 16,-8 4-16,-5 4 0,7-3 15,5-2-15,-7 4 0,-5 1 16,11-4-16,5-2 0,-5 1 16,-2 0-16,3 6 0,4 4 15,-3-3-15,-2-2 0,7-5 16,6-2-16,-9 2 0,-6 2 0,7 3 16,5-1-16,-3-3 0,-2-1 15,8 0-15,7 2 0,-10-1 16,-5-1-16,9 1 0,7 0 15,-6 1-15,-3 0 0,7 1 16,6-2-16,-7 2 0,-3 2 0,5-3 16,5-1-16,-8 0 15,-4 2-15,6-2 0,6 0 16,-7 2-16,-5 0 0,5 0 16,3 1-16,-4-6 0,-2-3 0,10 4 15,8 3-15,-10 0 0,-6 2 16,9-3-16,6-1 0,-10-1 15,-6 2-15,11-1 0,7-2 16,-11 2-16,-4 2 0,8-1 16,5-2-16,-4 1 0,-2-1 0,4 0 15,5 0-15,-8 0 16,-4-2-16,9-1 0,6 2 16,-9 0-16,-5 2 0,9 0 0,5-1 15,-6-2-15,-4-4 0,9 4 16,4 4-16,-4-3 0,-3-3 15,6 0-15,4-3 0,-8 2 16,-6 1-16,10 2 0,6 2 16,-11-2-16,-9-1 0,7-1 15,4-2-15,-8 3 0,-5 1 0,5 0 16,5 1-16,-9-2 16,-3 2-16,3 2 0,2-1 0,-8 0 15,-5-3-15,4 0 0,3 1 16,-8 3-16,-6 1 0,5-3 15,4-3-15,-11 5 0,-6 3 16,4-2-16,3-1 0,-4-3 16,-3 0-16,4 4 0,2 1 15,-7 2-15,-4 0 0,6-3 0,6-2 16,-6-1-16,-5 0 0,7 1 16,4-1-16,-7 4 0,-3 3 15,7-3-15,5 1 0,-5-3 16,-4-2-16,7-5 0,5 0 15,-8 6-15,-7 5 0,8 0 16,5-2-16,-5-4 0,-5-3 16,3-3-16,1-2 0,-7 1 15,-5 2-15,1-3 0,-1-2 0,-7 3 16,-5 2-16,2-4 0,0-1 16,-11-1-16,-5 3 0,2-2 15,3-1-15,-6-1 0,-3-2 16,-2-7-16,0-4 0,-4 3 15,-1 4-15,0-4 0,1-1 16,-7 8-16,-2-6 0,4 1 16,1-4-16,1 1 0,2 1 15,2-3-15,1-1 0,-3 5 0,-1 3 16,4-6-16,2-2 16,-4 1-16,-1 0 0,5-2 0,2-1 15,-5-1-15,-2 3 0,2-2 16,-1 1-16,0-1 0,2-2 15,-1-5-15,1-3 0,-3 2 16,-1 3-16,1-3 0,1 1 16,0-2-16,-2-1 0,1-6 15,-2 0-15,-1 4 0,-2 2 0,-1-2 16,1-1-16,-2 2 0,-2 2 16,2-3-16,0-2 15,-1 4-15,-3 5 0,-1-6 0,1-6 16,-2 9-16,-2 7 0,-1-7 15,-1-4-15,1 4 0,0 3 16,-3-1-16,0-2 0,-3 5 0,0 1 16,-4 3-16,-4 1 15,4 1-15,2 1 0,-2 4 16,-3 2-16,2 4 0,-2 2 0,-4-1 16,-7 0-16,3 2 0,1-1 15,-6-2-15,-4-2 0,-1 6 16,0 5-16,-7 0 0,-6 1 15,3 0-15,1 2 0,-5 0 16,-5-2-16,3 4 0,3 0 16,-10 1-16,-2-2 0,4 4 15,2 4-15,-4-3 0,-5-1 0,5 1 16,2-1-16,-31 0 0,2 2 16,10-1-16,6 1 0,-3-1 15,-3-2-15,10 0 0,7 0 0,-5-2 16,-3 2-16,4 1 15,3 3-15,-5-5 0,-2 0 16,7-1-16,5 1 0,-6-3 16,-3-1-16,1 2 0,2 3 15,-7 1-15,-4 1 0,4-4 16,4-2-16,-6 1 0,-6 2 16,4 1-16,3 1 0,-6 0 0,-3 1 15,6 2-15,3 1 0,-4-2 16,-4-1-16,4-7 0,3-3 15,-4 6-15,-3 3 0,7 0 16,4 1-16,-5-3 0,-5-3 16,2 5-16,3 2 0,-9 0 15,-4 1-15,8-1 0,5-1 0,-9-2 16,-7-1-16,8 3 0,4 3 16,-6-4-16,-6-3 15,6 4-15,4 3 0,-9-3 0,-6-2 16,6 2-16,6 0 0,-12-2 15,-7-1-15,3 3 0,4 2 16,-10 6-16,-7 3 0,9-6 16,5-2-16,-12-3 0,-7-1 15,9 5-15,7 1 0,-9 0 0,-8 2 16,6-1-16,6-3 0,-14 9 16,-7 5-16,9-9 0,9-3 15,-10-3-15,-5-2 0,10 6 16,7 3-16,-8-2 0,-7-1 15,9-3-15,6-1 0,-10 0 16,-4 0-16,10 4 0,6 3 16,-10-2-16,-6-1 0,10-2 15,6 2-15,-8-3 0,-5 3 16,8-1-16,7-2 0,-10 4 16,-7 2-16,13-7 0,7-2 0,-7-1 15,-5 0-15,12 0 0,5 3 16,-6-6-16,-5 0 0,10-5 15,7 0-15,-8 1 16,-4 0-16,6 1 0,4 3 0,-6-3 16,-3 0-16,9 1 0,6 2 15,-12 0-15,-8 0 0,8 2 16,3 0-16,-3-3 0,-5-2 16,4 3-16,5 1 0,-8-1 15,-3-1-15,8-1 0,8-1 0,-10 5 16,-5 5-16,9-4 0,5 0 15,-11-4-15,-6-1 0,8 3 16,7-1-16,-9 2 0,-6 1 16,7 0-16,6 1 0,-6-1 15,-5 0-15,8 0 0,8 3 16,-11-3-16,-6 0 0,10-4 0,8 0 16,-8 4-16,-3 3 15,8-1-15,6 1 0,-2-7 0,-4-2 16,2 0-16,3-1 0,-6 3 15,-3 3-15,10-2 0,9 0 16,-9-1-16,-3-2 0,7 5 16,6 2-16,-7 3 0,-4-2 15,8 1-15,8-2 0,-4-2 16,-3-3-16,3 0 0,2 2 16,-6 1-16,-4 2 0,9 1 0,6-1 15,-6-3-15,-5-4 16,6 6-16,4 4 0,-5 4 15,-3 2-15,1-6 0,3-1 0,-3 0 16,-4-1-16,7-5 0,3-3 16,-7 0-16,-3 2 0,6 5 15,8 4-15,-6-4 0,-2-1 16,3 3-16,3 1 0,-4-4 16,-3-3-16,6 4 0,6 3 0,-8-2 15,-5-1-15,4 0 0,3-1 16,-7 2-16,-2 4 0,3-5 15,4-1-15,-6 1 0,-5 4 16,5-2-16,5 0 0,-7 2 16,-7-1-16,11 5 0,5 2 15,-4-4-15,-3-3 0,8-4 0,3-3 16,-6 3-16,-3 0 16,8 3-16,7 0 0,-5 1 0,-5 3 15,6-3-15,2 0 0,-5-5 16,-2-2-16,7 2 0,4-1 15,-6 4-15,-6 2 0,6-1 16,4-1-16,-5 4 0,-4 1 16,2-4-16,3-1 0,-7 0 15,-4 2-15,6 3 0,6 5 16,-6-3-16,-2-4 0,6 3 0,1-1 16,-3-3-16,-3-3 15,7-2-15,4-3 0,-1 0 16,-2-1-16,2-3 0,2 0 0,-2-1 15,-1-1-15,5 3 0,2 1 16,-2 0-16,-3 0 0,4 5 16,4 1-16,-9-5 0,-5-3 15,5 1-15,4 2 0,-10 0 16,-6 2-16,3-3 0,4 0 16,-6 5-16,-4 3 0,5-2 0,3-1 15,-2-2-15,-1 0 0,3 5 16,4 5-16,-8-3 0,-6 0 15,5-8-15,5-2 0,-8 4 16,-3 0-16,4 4 0,3 0 16,-8-1-16,-5-1 0,7-2 15,6-1-15,-8 2 0,-8 0 16,10 3-16,4 4 0,-6-5 0,-4-4 16,4 1-16,5 0 0,-5 2 15,-1 2-15,5 0 0,3-1 16,-4-1-16,-5-1 15,6 2-15,6 1 0,-8-1 0,-4-1 16,6-3-16,5-2 0,-5 3 16,-4 3-16,5 0 0,4 3 15,-5-2-15,-5 1 0,9 1 16,7 0-16,-10-1 0,-4-3 16,6 1-16,5 3 0,-5-2 15,-4-1-15,7 2 0,6-1 0,-5 2 16,-1 1-16,5-3 0,3-1 15,-3 2-15,-5-2 0,8 2 16,3 0-16,-5-1 0,-6 0 16,7-1-16,4 1 0,0 1 15,-6-1-15,6-2 0,1-2 0,-4 0 16,-3 2-16,5 1 0,6 0 16,-5-4-16,-2 0 0,7 0 15,4 3-15,-4-1 0,-1-2 16,6 1-16,4 1 0,-6-3 15,-3-3-15,5 4 16,0 1-16,-2 0 0,-2-1 0,6 1 0,3 2 16,-5-1-16,-3 1 15,4-4-15,-1-1 0,1 0 16,-6 1-16,17 1 0,-3-4 0,-20 1 16,-1 0-16,21 5 15,-3-1-15,-9 0 0,-3-2 16,6-2-16,3-1 0,-26 1 15,2 5-15,26 2 0,-2 0 0,-21 0 16,1 0-16,27-5 0,-6-4 16,-20 3-16,3 7 0,23 0 15,2 1-15,-18-2 0,2-3 16,19-1-16,-2-2 0,-3 0 16,-1 1-16,0 1 0,-1 1 0,0 4 15,0 4-15,1-2 0,0-1 16,1 1-16,1 0 0,5 1 15,-3-2-15,-2-2 0,-3-1 16,5 5-16,1 2 0,3 0 16,1 1-16,1-2 0,-3-1 15,6 1-15,0 1 0,6 0 0,-2 1 16,4 0-16,0 1 16,4-1-16,-2 3 0,2 5 0,4 5 15,-3-7-15,2 1 0,1 1 16,-3 4-16,3 1 0,-1 1 15,-1 3-15,0 1 0,0 3 16,3 2-16,-3 7 0,-1 0 16,2 1-16,1 0 0,-1 3 15,0 1-15,4-1 0,3-3 16,0 11-16,-1 0 0,1-3 16,1-2-16,0 1 0,2 3 15,-3-2-15,2-1 0,0 14 16,0 4-16,0-9 0,0-5 0,-2 6 15,-3 5-15,0-6 0,-3-1 16,-3 30-16,-1-3 0,2-8 16,1-5-16,1-3 0,-3-3 15,5-5-15,2-6 0,5 4 16,1 5-16,-2-14 0,2-8 0,2-2 16,5 1-16,1-4 0,3-2 15,-2 3-15,1 2 0,-2-8 16,1-5-16,-4 2 0,-4 0 15,-3-10-15,-1 0 0,2 1 16,6 1-16,2-4 0,3-3 0,9-2 16,2-1-16,-2-4 15,2 0-15,6-3 0,5-3 16,-2 1-16,-1-3 0,-10 2 0,-5 1 16,-8 1-16</inkml:trace>
  <inkml:trace contextRef="#ctx0" brushRef="#br0" timeOffset="33920.4876">22565 3812 0,'0'0'0,"0"0"0,0 0 0,0 0 0,0 0 15,0 0-15,0 0 16,0 0-16,-15 20 0,15-20 0,-15 21 16,15-21-16,-18 28 0,6-10 15,-3 5-15,1 0 0,1 2 16,-5 10-16,1 0 16,2 0-16,2-3 0,0 4 0,2-6 15,3-2-15,2-5 0,4-2 16,3-5-16,5-3 0,3-5 0,7-6 15,7-7-15,0 0 16,-1-3-16,5-5 0,3-5 16,-3 1-16,-3-2 0,2-7 0,-4-2 15,-1 1-15,-1 0 0,1 0 16,1-1-16,-2 5 0,-2 3 16,-3 2-16,-3 2 0,-3 2 15,-3 2-15,0 3 0,-2 3 16,-2 3-16,0 1 0,-2 2 15,2 4-15,-6 2 0,-1 1 0,-4 2 16,-2 5-16,0 3 16,0 2-16,-2 6 0,-1 3 15,3 0-15,3 0 0,2-1 0,3-3 16,2-2-16,1-4 0,4-2 16,5-5-16,4-3 0,4-1 0,1-6 15,3-4-15,4-3 16,3-1-16,-5 0 0,-4 1 15,-3 2-15</inkml:trace>
  <inkml:trace contextRef="#ctx0" brushRef="#br0" timeOffset="34290.5386">23167 3899 0,'0'0'0,"0"0"0,0 0 0,0 0 15,0 0-15,-13 26 0,13-26 16,-19 32-16,8-15 0,-1 4 15,0 4-15,1-2 0,0 1 0,-1 2 16,1-3-16,2-4 16,1-2-16,3-4 0,-1-1 15,2-5-15,0-1 0,2-6 0,1-2 16,3-5-16,2-3 0,0-5 16,0-3-16,3 0 0,1-3 15,4-1-15,3-2 0,0 1 16,-1 0-16,5-4 0,2 3 15,0 5-15,1 2 0,0 4 16,-1 5-16,-3 1 0,-1-1 0,-3 6 16,-1 3-16,0 4 0,-1 3 15,-5 5-15,-1 2 16,-4 3-16,-2 1 0,-1 2 0,0 2 16,-1-3-16,0 2 0,-1 0 15,1 1-15,0-2 0,1-3 0,0-3 16,0-2-16,0-4 15</inkml:trace>
  <inkml:trace contextRef="#ctx0" brushRef="#br0" timeOffset="34653.3851">23596 3884 0,'0'0'15,"0"0"-15,0 0 0,0 0 0,21-6 16,-21 6-16,24-2 0,-24 2 16,30 1-16,-14-1 0,1 1 15,-2 1-15,0-1 0,-2 1 16,0 1-16,-2 0 0,-1 0 16,-3 3-16,-4 3 15,-2 1-15,-2 1 0,-7 2 0,-4 3 16,-5 5-16,-3-1 0,-3 2 15,-4 1-15,3 0 0,3-3 0,-1 3 16,3-2-16,5-3 0,3-4 16,5 1-16,5-1 15,7-4-15,4-5 0,6-4 0,5-1 16,3-1-16,3 0 0,3-3 16,3-3-16,-1 1 0,0 0 15,-7 1-15,-4 1 0,-5 1 0</inkml:trace>
  <inkml:trace contextRef="#ctx0" brushRef="#br0" timeOffset="35168.1241">24252 3619 0,'0'0'15,"0"0"-15,0 0 0,0 0 16,0 0-16,1 27 0,-1-27 0,-12 32 16,3-10-16,-1 5 15,-2 3-15,0 2 0,1-1 0,-3 9 16,0-2-16,0-1 0,0-2 0,-4 5 15,3-3-15,1-6 16,3-4-16,3-5 0,1-5 16,1-2-16,2-4 0,1-3 15,2-1-15,3-5 0,2-2 0,3-8 16,1-4-16,0-2 0,1-5 16,2-2-16,2-4 0,7-4 15,2 2-15,1 3 0,1 0 16,-1 3-16,-1 3 0,0 3 15,1 0-15,0 5 0,1 3 0,-2 2 16,-2 1-16,-3 4 16,-3 3-16,-1 3 0,0 5 15,-6 1-15,-2 2 0,-4 4 0,-2 3 16,-2 1-16,0 2 0,-1 1 16,-1-1-16,-1 1 0,-1 1 15,0-3-15,0-2 0,1-4 16,2-3-16,-1-3 0</inkml:trace>
  <inkml:trace contextRef="#ctx0" brushRef="#br0" timeOffset="35634.8222">25072 3835 0,'0'0'0,"0"0"0,0 0 0,0 0 15,0 0-15,0 0 0,-21-8 16,21 8-16,-23 1 0,23-1 0,-34 9 16,13-1-16,-1 0 0,-1 1 15,-2 0-15,-4 6 0,1 1 16,-2 4-16,-2 3 0,5 0 16,4 0-16,1 5 15,4-1-15,4-4 0,3-1 0,6-4 16,5-2-16,5-2 0,2-3 15,8-4-15,3-4 0,5-6 16,0-2-16,3-5 0,4-5 16,-5 1-16,-2 0 0,1-3 15,-1-3-15,3-5 0,0 0 0,-3 1 16,-2-2-16,-4 5 0,-2 4 16,-5 3-16,-3 2 0,-1 3 15,-2 2-15,-2 5 0,-2 2 16,1 3-16,-2 3 0,-2 4 15,-2 2-15,0 0 0,1 2 16,-4 6-16,0 4 0,2-2 0,1 2 16,4-3-16,2 1 0,1-3 15,2-2-15,2-5 0,5-3 16,0-3-16,0-1 0,-2-1 16,-1-1-16,-3 0 0</inkml:trace>
  <inkml:trace contextRef="#ctx0" brushRef="#br0" timeOffset="36017.9985">25341 3900 0,'0'0'0,"0"0"16,0 0-16,-12 22 0,12-22 16,-15 28-16,5-5 15,0 0-15,0 1 0,-2 5 0,1-1 16,2-3-16,1-4 0,0 1 15,3-4-15,2-7 0,-1-3 16,3-6-16,1-2 0,2-7 16,2 0-16,1-7 0,1-4 15,1-2-15,3-1 0,5-2 0,1-3 16,5-2-16,-1 1 0,0 3 16,-1 1-16,-2 3 0,1 3 0,0 3 15,-1 3-15,-1 3 16,-2 0-16,-1 6 0,0 4 15,-2 1-15,-1 3 0,-2 5 16,-2 4-16,-4 3 0,-2 0 0,-4 6 16,0 2-16,0-3 0,0 0 15,3-3-15,1-1 0,-1-1 16,-1-3-16,-1-1 0,-2-1 16,1-3-16,1-1 0,0-2 15</inkml:trace>
  <inkml:trace contextRef="#ctx0" brushRef="#br0" timeOffset="36267.8827">25907 3643 0,'0'0'0,"0"0"0,0 0 0,0 0 16,-2 27-16,2-27 0,-9 40 15,0-15-15,-2 1 0,-2 4 16,-2 4-16,-1 6 0,1-2 0,-1 4 16,2-3-16,1-5 0,4-5 15,-1 2-15,1-4 0,3-9 16,2-3-16,4-5 0,3-5 16,-1-2-16,1 1 0,-1-1 15</inkml:trace>
  <inkml:trace contextRef="#ctx0" brushRef="#br0" timeOffset="36518.7408">26192 3826 0,'0'0'0,"0"0"16,0 0-16,0 0 0,0 0 0,0 0 16,-31 11-16,31-11 0,-30 15 0,7-7 15,-3 2 1,1 1-16,-1 1 0,-8 1 0,0 1 15,3-2-15,4 0 0,-2 0 16,5-1-16,5-1 0,5 0 0,7-2 16,7-1-16,3-1 15,3 2-15,6 0 0,4 0 16,1-1-16,-1 0 0,10 0 0,2 3 16,-2 0-16,-3-2 0,-4-1 15,-4-1-15,-2-1 0</inkml:trace>
  <inkml:trace contextRef="#ctx0" brushRef="#br0" timeOffset="37018.0744">26541 3931 0,'0'0'0,"0"0"16,0 0-16,0 0 0,0 0 0,0 0 15,0 0-15,0 0 0,-1-26 16,1 26-16,0 0 16,-21-19-16,21 19 0,-20-12 0,20 12 15,-29-9-15,15 7 0,-3 2 16,-2 0-16,1 2 16,-1 3-16,-5 5 0,-1 3 15,3 1-15,0 2 0,0 4 0,1 4 16,4-2-16,1-2 0,3 5 15,4-2-15,5-4 0,4-3 0,5-4 16,6-4-16,5-4 0,4-4 16,5-6-16,5-5 15,0 0-15,-1 0 0,3-4 0,1-6 16,2-1-16,-7 3 0,-1-2 16,-3-3-16,-4 6 0,-4 3 0,-4 3 15,-2 2-15,-3 3 16,-2 0-16,-5 7 0,0 0 15,-2 3-15,0 3 0,-3 3 16,-3 4-16,1 2 0,1-1 0,0 3 16,2 2-16,0-1 0,2 0 15,1 0-15,1 1 16,1-5-16,2-2 0,5-1 0,3-3 16,-2 0-16,-2-2 0,-2-2 15</inkml:trace>
  <inkml:trace contextRef="#ctx0" brushRef="#br0" timeOffset="37212.2132">26897 3940 0,'0'0'16,"0"0"-16,0 0 0,0 0 0,-10 24 15,10-24-15,-12 25 0,5-11 16,0 2-16,1-1 0,0-2 15,1-1-15,0-2 0,2-2 16,2-1-16,1-7 0,0 0 0,0 0 16,0 0-16,0-3 0</inkml:trace>
  <inkml:trace contextRef="#ctx0" brushRef="#br0" timeOffset="37367.7041">26855 3645 0,'0'0'0,"0"0"0,0 0 0,0 0 0,0 0 16,26 19-16,-26-19 0,23 18 15,-9-7-15,-2-1 0,-2-1 16,-1-1-16</inkml:trace>
  <inkml:trace contextRef="#ctx0" brushRef="#br0" timeOffset="37801.6969">27415 3894 0,'0'0'0,"0"0"0,0 0 16,0 0-16,0 0 0,-19-17 0,19 17 16,-21-13-16,21 13 0,-27-11 15,9 6-15,0 3 0,2-1 16,-2 5-16,-2 0 0,1 3 15,-2 1-15,-5 5 0,1 3 16,2 2-16,2 2 0,1 3 16,2 3-16,3-2 0,3-1 0,2 2 15,3-1-15,5-3 0,3-3 16,7-4-16,4-5 0,6-2 16,2-2-16,5-6 0,1-3 15,0-3-15,-1 0 0,0-7 16,2-5-16,-4 3 0,-2 1 0,1-5 15,-2-2-15,-4 1 16,-3 3-16,-3 6 0,-2 3 0,-3 5 16,-2 0-16,-3 6 0,-2 0 15,-2 4-15,0 3 0,-2 6 16,0 4-16,1-2 16,2 1-16,0 4 0,1 1 15,2-2-15,1-1 0,5-3 0,5-1 16,0-3-16,1-2 0,-2-2 15,-2 0-15,-1-2 0</inkml:trace>
  <inkml:trace contextRef="#ctx0" brushRef="#br0" timeOffset="38268.0782">27879 3593 0,'0'0'0,"0"0"16,0 0-16,0 0 0,-15 27 0,4-11 16,-4 5-16,-1 4 0,-3 4 15,-4 10-15,0 0 0,3-2 16,1-3-16,-1 5 0,3-5 16,2-5-16,4-4 0,1-5 15,1-3-15,3-3 0,1-3 16,1-2-16,1-2 0,1-2 15,0-1-15,2-4 0,-1-4 16,4-1-16,1-3 0,3-4 0,1-4 16,2 1-16,1 1 0,4 1 15,1-2-15,2 2 16,2 2-16,5-2 0,3 2 16,-2 3-16,-1 4 0,0 4 0,-1 3 15,-4 2-15,-4-1 0,-2 5 16,-5 3-16,-2 2 0,-3 0 15,-5 0-15,-3-1 0,-4-1 16,-1-1-16,-4 1 0,-3-1 16,-2-1-16,-1-2 0,-4-2 0,-4 1 15,2 0-15,4-2 0,3-1 16,0-4-16,4 0 0,2 0 16,2-1-16,1 0 0,2-1 15</inkml:trace>
  <inkml:trace contextRef="#ctx0" brushRef="#br0" timeOffset="38534.7999">28343 3585 0,'0'0'0,"0"0"16,0 0-16,-8 27 0,8-27 15,-14 27-15,-1-2 0,-1 0 16,0 2-16,-5 9 0,0 1 16,-2 3-16,3-4 0,1-2 15,1-2-15,4-6 0,2-3 0,1 3 16,2-1-16,4-6 0,1-3 16,2-2-16,1-1 0,1-3 15,0-3-15,0 0 0</inkml:trace>
  <inkml:trace contextRef="#ctx0" brushRef="#br0" timeOffset="38935.3039">28286 3989 0,'0'0'0,"0"0"16,0 0-16,20-4 0,-13 3 15,3-1-15,2 0 0,2 1 16,0-1-16,1-1 0,1 1 15,-1-2-15,0 2 0,3-4 16,1-1-16,0 0 0,-1 0 0,-1 0 16,2-2-16,-3-1 0,-1 0 15,-2-4-15,-1 1 16,-2 1-16,-2 1 0,-2-3 16,-1 0-16,-3-1 0,-2 1 0,-2 2 15,-4 2-15,-1 3 0,-3 1 16,-4 4-16,-2 3 0,-2 3 15,-2 3-15,-3 6 0,-3 4 16,2 2-16,0 2 0,-3 7 16,1 3-16,3 1 0,2-2 0,6 4 15,7-2-15,6-5 0,4-5 16,8-3-16,7-2 0,4-7 16,3-2-16,7-5 0,5-2 15,0-1-15,0-1 0,0 0 16,2-1-16,-10-1 0,-5 2 0,-5 0 15</inkml:trace>
  <inkml:trace contextRef="#ctx0" brushRef="#br0" timeOffset="47151.7453">29196 3698 0,'0'0'0,"0"0"0,0 0 15,0 0-15,0 0 0,0 0 16,34 8-16,-34-8 0,28 1 0,-28-1 16,47-1-16,-22 0 0,1 1 15,2-1-15,1 0 16,5 0-16,-2 0 0,-3 0 0,-1 0 16,-5 0-16,-4 1 0,-1 2 15,-5 3-15,-7 0 16,-2-1-16,-4 5 0,-5 3 0,-5 2 15,-4 1-15,-6 7 0,-5 5 16,-8 3-16,-1 0 0,-6 6 16,-3 4-16,-7 4 0,4-2 0,-4 5 15,5 1-15,7-12 16,5-6-16,2 1 0,6-5 16,7-6-16,4-5 0,6-4 0,1-3 15,3-2-15</inkml:trace>
  <inkml:trace contextRef="#ctx0" brushRef="#br0" timeOffset="47334.7364">29367 4073 0,'0'0'0,"0"0"0,0 0 16,-1 34-16,1-34 0,-2 36 15,1-12-15,0 0 0,0 1 0,2 5 16,1-1-16,1-4 15,2-2-15,-1-5 0,1-9 16,-2-2-16,-1-1 0,0-2 16</inkml:trace>
  <inkml:trace contextRef="#ctx0" brushRef="#br0" timeOffset="47484.913">29478 4053 0,'0'0'0,"0"0"0,0 0 15,0 0-15,17 16 0,-17-16 16,15 16-16,-15-16 0,16 20 0,-6-10 16,0-2-16,-1 0 15,-2-2-15,0 0 0</inkml:trace>
  <inkml:trace contextRef="#ctx0" brushRef="#br0" timeOffset="47805.4036">29992 3609 0,'0'0'0,"0"0"0,0 0 16,0 0-16,-20 12 0,20-12 16,-28 21-16,28-21 0,-29 24 0,17-10 15,1-1-15,2-1 16,3-2-16,3-2 0,3-1 15,5 0-15,4-3 0,2-2 16,1 0-16,1-1 0,1-1 0,5 2 16,0-1-16,-3 0 0,0 0 15,-4 0-15,-2 2 0,-2-1 16,-3 3-16,-7 2 0,-6 2 16,-3 0-16,-2 1 0,-5 2 15,-3 4-15,-1 0 0,-1 1 0,-5 2 16,-1 0-16,6-3 15,4-3-15,4-3 0</inkml:trace>
  <inkml:trace contextRef="#ctx0" brushRef="#br0" timeOffset="47984.5178">29755 3938 0,'0'0'0,"0"0"0,0 0 16,0 0-16,0 0 0,0 0 0,5 26 15,-5-26-15,0 29 0,0-29 16,-1 42-16,1-18 0,0 2 0,0 1 15,1 0-15,0 6 16,0-2-16,0-4 0,1-4 16,1-3-16,-1-5 0,0-3 0,-1-2 15,0-2-15,0 0 0,0-3 16</inkml:trace>
  <inkml:trace contextRef="#ctx0" brushRef="#br0" timeOffset="48251.1177">29804 4046 0,'0'0'0,"0"0"0,0 0 16,19-15-16,-19 15 0,25-11 16,-10 4-16,2 0 0,1 1 0,0 1 15,1 0-15,4 2 0,-1 3 16,-2 3-16,-2 3 0,-3 5 16,-2 1-16,-1 6 0,-4 7 15,-1-2-15,0 1 0,-1 5 16,0-1-16,-3-4 0,-1-2 15,0-2-15,0-1 0,-1-4 0,0-3 16,-2 1-16,-2-1 16,-1 0-16,-3-1 0,-3-5 0,-4-1 15,0-1-15,-2-1 0,3 0 16,2 0-16,2 0 0</inkml:trace>
  <inkml:trace contextRef="#ctx0" brushRef="#br0" timeOffset="48373.972">29748 4207 0,'0'0'0,"0"0"0,0 0 16,0 0-16,0 0 0,20-20 0,-20 20 16,25-16-16,-25 16 0,32-15 15,-14 8-15,-1 2 0,1 0 16,-3 1-16,0 0 0,-3 0 16</inkml:trace>
  <inkml:trace contextRef="#ctx0" brushRef="#br0" timeOffset="48523.697">29867 4234 0,'0'0'0,"0"0"15,0 0-15,0 0 0,0 0 0,25-5 16,-25 5-16,31-10 0,-31 10 16,40-14-16,-17 4 0,-2 0 15,-4 2-15,-1 2 0</inkml:trace>
  <inkml:trace contextRef="#ctx0" brushRef="#br0" timeOffset="48734.6496">30572 3700 0,'0'0'0,"0"0"0,0 0 15,0 0-15,0 0 0,-28 13 16,28-13-16,-30 17 0,13-6 0,-2 0 15,-4 1-15,1 1 16,1 0-16,-5 3 0,1-2 16,2-3-16,0-1 0,7-4 15,3-3-15,2 1 0,2-1 0,1 0 16</inkml:trace>
  <inkml:trace contextRef="#ctx0" brushRef="#br0" timeOffset="48851.2873">30228 3821 0,'0'0'16,"0"0"-16,0 0 0,0 0 15,0 0-15,17 25 0,-17-25 16,15 22-16,-15-22 0,26 20 16,-9-10-16,1-1 0,0 0 0,-3-2 15,-1 1-15,-1-2 0</inkml:trace>
  <inkml:trace contextRef="#ctx0" brushRef="#br0" timeOffset="49018.5709">30407 4089 0,'0'0'0,"0"0"0,-15 4 15,5 0-15,-1 1 0,-4 2 16,-1 1-16,-6 5 0,0 0 0,1-1 16,0 1-16,2-1 0,1-2 15,3-2-15,1-3 16,1-2-16,2-2 0,3-2 0,1-3 16,2 1-16,-1-1 0,2 1 15</inkml:trace>
  <inkml:trace contextRef="#ctx0" brushRef="#br0" timeOffset="49201.7281">30192 4126 0,'0'0'0,"0"0"0,0 0 15,1 28-15,-1-28 0,6 27 0,-2-10 16,0 1-16,2-1 0,4 6 16,1-3-16,2-3 0,1-3 15,6-3-15,3-2 0,2-3 16,-1-1-16,4-5 0,1-4 15,5-5-15,-2-3 0,-5 2 16,-6 2-16,-4 1 0</inkml:trace>
  <inkml:trace contextRef="#ctx0" brushRef="#br0" timeOffset="49518.1369">30919 3638 0,'0'0'0,"0"0"16,0 0-16,26 3 0,-14-1 0,1 1 15,2 0-15,-2 0 16,-1 0-16,1 1 0,-2 2 0,-3-1 16,-2 1-16,-9 1 0,-6 3 15,0-2-15,-5 1 0,-10 4 16,-6 2-16,-1-1 0,1 0 15,-9 2-15,2 1 0,5-3 16,4-3-16,7-1 0,6-2 16,4-1-16,4 0 0,9-3 15,8-1-15,3-4 0,4-2 0,7-1 16,8-1-16,-2 0 0,-3-1 16,-5 2-16,-3-1 0,-3 2 0</inkml:trace>
  <inkml:trace contextRef="#ctx0" brushRef="#br0" timeOffset="49768.8716">30697 3714 0,'0'0'0,"0"0"0,0 0 0,0 0 16,0 26-16,0-26 0,-4 38 15,-1-14-15,1 1 0,-2 6 16,1 5-16,-3 11 0,1 0 0,0 7 16,-1-3-16,2-3 0,2-7 15,3 2-15,3-5 16,1-8-16,2-4 0,-3-7 0,-1-5 16,0-6-16,0-1 0,-1-1 15</inkml:trace>
  <inkml:trace contextRef="#ctx0" brushRef="#br0" timeOffset="49968.631">30733 3990 0,'0'0'0,"11"-3"0,6-3 16,1 2-16,0-1 0,13-1 0,11-3 15,-2 0-15,-3-1 0,4 0 16,-4 2-16,-5 2 0,-5 2 0,-5 1 15,-3 1-15,-6 0 16,-4-1-16,-7 5 0,-5 0 16,-2 0-16,0-2 0,0 1 0,1-1 15,1 0-15</inkml:trace>
  <inkml:trace contextRef="#ctx0" brushRef="#br0" timeOffset="50151.7564">30837 3873 0,'0'0'0,"0"0"16,0 0-16,0 0 0,0 26 0,0-26 15,-7 28-15,7-28 0,-10 34 16,6-14-16,1 4 0,0-5 16,2-1-16,0 3 0,1-5 15,0-2-15</inkml:trace>
  <inkml:trace contextRef="#ctx0" brushRef="#br0" timeOffset="50457.8729">31124 3838 0,'0'0'0,"0"0"0,0 0 0,0 0 15,0 0-15,-7 26 0,7-26 16,-12 25-16,12-25 0,-19 32 15,4-14-15,-1 2 0,0-2 0,-6 5 16,-1-2-16,-1-1 16,0-2-16,1-2 0,0-3 15,2-2-15,3-1 0,-1-1 0,4-2 16,5-2-16,2-2 0,4-1 16,4-2-16,2 0 0,5-2 15,6-4-15,5 0 0,2-2 16,-1-2-16,6 2 0,2 0 15,-1-1-15,-2 0 0,3 0 16,0 1-16,-5 2 0,-5 1 0,-2 1 16</inkml:trace>
  <inkml:trace contextRef="#ctx0" brushRef="#br0" timeOffset="50817.9357">30890 4270 0,'0'0'0,"0"0"15,0 0-15,-13 26 0,7-15 0,1 3 16,0 3-16,1 4 0,0-4 16,2 0-16,2-3 15,4-3-15,1-2 0,4-6 0,3-4 16,2-1-16,2-3 0,3-3 16,3-2-16,-1-2 0,-2-4 0,5-5 15,-2-3-15,-4 1 16,-1 3-16,-3 1 0,-2-1 15,-3 3-15,-2 4 0,-4 0 16,-1 0-16,-3 4 0,-3 0 0,-4 5 16,-2 3-16,0 2 15,-2 2-15,0 3 0,-1 2 0,2-1 16,2 3-16,1 1 0,3 0 16,2-2-16,3 2 0,5-1 15,4 1-15,-1-3 0,2 0 16,6-1-16,5 0 0,-1-2 15,-1-3-15,-2 0 0,-3-1 0,-3 1 16</inkml:trace>
  <inkml:trace contextRef="#ctx0" brushRef="#br0" timeOffset="51055.0833">31386 3823 0,'0'0'16,"0"0"-16,0 0 0,21-9 0,-10 7 15,4-2-15,4-1 0,0 1 16,-1-2-16,8 2 0,3 0 16,-3 0-16,-3 0 0,-1 1 15,-2 4-15,-3 2 0,-4 1 0,-4-2 16,-5-2-16,-1 0 15,1 0-15,-2 0 0</inkml:trace>
  <inkml:trace contextRef="#ctx0" brushRef="#br0" timeOffset="51251.9775">31289 4118 0,'0'0'0,"0"0"0,23-8 0,-6 2 16,1 0-16,13-4 0,6-2 15,1 1-15,2-1 0,12-2 16,1 0-16,-6 2 0,-3 0 0,1 0 16,-5 1-16,-9 1 0,-6 4 15,-7 0-15,-6 0 0,-4 4 16,-5 2-16,-1 0 0,-2 0 16,2 0-16</inkml:trace>
  <inkml:trace contextRef="#ctx0" brushRef="#br0" timeOffset="51468.5145">31405 3961 0,'0'0'0,"0"0"0,0 0 16,0 0-16,-1 24 0,1-24 0,-5 28 15,5-28-15,-6 37 0,2-14 16,1 1-16,1 0 0,0-1 0,-1 5 15,2-1-15,1-6 16,1-1-16,0-4 0,1-3 16,-1-1-16,0-2 0,0-2 0</inkml:trace>
  <inkml:trace contextRef="#ctx0" brushRef="#br0" timeOffset="51685.0433">31587 3939 0,'0'0'16,"0"0"-16,0 0 0,0 0 0,-3 25 16,3-25-16,-4 41 15,1-15-15,-2 5 0,2 2 0,0 5 16,-2 11-16,0-2 0,0 6 16,2-4-16,2-6 0,1-5 15,0 1-15,-1-5 0,0-8 16,-1-5-16,-2-6 0,-1-5 15,1-3-15,1-3 0,1 2 16</inkml:trace>
  <inkml:trace contextRef="#ctx0" brushRef="#br0" timeOffset="51917.8145">32049 3795 0,'0'0'0,"0"0"0,0 0 15,0 0-15,-22 19 0,22-19 0,-27 24 16,13-10-16,0 0 0,0 1 16,-1 0-16,-3 4 0,2-1 15,-1-2-15,0-3 0,4-1 16,1-2-16,2-2 0</inkml:trace>
  <inkml:trace contextRef="#ctx0" brushRef="#br0" timeOffset="52103.353">31889 4025 0,'0'0'0,"0"0"0,0 0 0,0 26 15,0-26-15,-1 31 0,-1-7 16,0 1-16,-1 0 0,0 7 15,0-3-15,1-4 0,0-4 0,1-3 16,0-3-16,0-3 16,-1-2-16,-1-3 0,1-4 0,0 0 15,0-2-15,2-1 0</inkml:trace>
  <inkml:trace contextRef="#ctx0" brushRef="#br0" timeOffset="52368.6087">31875 4048 0,'0'0'0,"0"0"15,0 0-15,0 0 0,26-16 16,-26 16-16,33-12 0,-14 6 0,0 0 16,1 1-16,1 0 15,0 0-15,0 3 0,2 1 0,-3 1 16,-1 1-16,-3 0 0,-1 2 16,-4 3-16,-2 3 0,-3 2 15,-1 3-15,-4 2 0,-1 2 16,-2 0-16,-4 1 0,-2 1 15,1-1-15,-1-1 0,0-2 16,0-2-16,1 0 0,-2 0 0,0-1 16,0-4-16,0 0 0,1-1 15,0 0-15,2-2 0,1-2 16</inkml:trace>
  <inkml:trace contextRef="#ctx0" brushRef="#br0" timeOffset="52517.9687">31871 4174 0,'0'0'16,"0"0"-16,0 0 0,0 0 16,22-8-16,-22 8 0,27-7 0,-27 7 15,30-6-15,-15 2 0,-1 1 16,-1 0-16,-1 1 0,-1 0 16,-2 0-16,-1 0 0</inkml:trace>
  <inkml:trace contextRef="#ctx0" brushRef="#br0" timeOffset="52668.1448">31941 4287 0,'0'0'0,"0"0"0,0 0 0,0 0 16,0 0-16,30-12 0,-30 12 16,28-8-16,-13 1 0,3 2 15,1-3-15,0 4 0,0 3 16,-2 1-16,-3-1 0,-1 1 15</inkml:trace>
  <inkml:trace contextRef="#ctx0" brushRef="#br0" timeOffset="53218.501">32520 3788 0,'0'0'15,"0"0"-15,0 0 0,0 0 16,0 0-16,0 0 0,0 0 15,-18 24-15,18-24 0,-22 23 16,22-23-16,-27 29 0,15-13 0,0-1 16,0 1-16,2-3 0,1 0 15,2-2-15,2-2 0,2 0 16,0-3-16,5-3 0,2 1 16,3-3-16,1-2 0,4-1 15,3-3-15,-1 0 0,2-1 16,3 0-16,1 2 0,-2-1 15,-2 0-15,0 3 0,-2 1 16,-1 2-16,0 3 0,-5 1 16,0 1-16,-3 4 0,-3 3 0,-2 2 15,-2 3-15,-4 3 0,-2 3 16,-1-1-16,1 2 0,-1-2 16,0-1-16,-3 2 0,0-1 15,1-1-15,0-4 0,-1-2 16,-1-1-16,0-3 0,1-2 15,-1-1-15,0-1 0,3-3 0,0 0 16,-2-3-16,-2 1 16,-1-3-16,-2 0 0,1-2 15,-1-2-15,1-5 0,0-1 0,3-1 16,1 0-16,3-4 0,3-1 16,0 4-16,2 1 0,0 2 15,2-1-15,3 2 0,3 3 16,3-1-16,3 0 0,5 3 15,1 1-15,2-1 0,0 0 16,5 1-16,1-1 0,0 0 0,1 2 16,1-1-16,-5 1 0,-5-1 15</inkml:trace>
  <inkml:trace contextRef="#ctx0" brushRef="#br0" timeOffset="53363.8638">32809 4253 0,'0'0'0,"0"0"0,0 0 15,0 0-15,0 0 0,-15 22 16,15-22-16,0 0 0</inkml:trace>
  <inkml:trace contextRef="#ctx0" brushRef="#br0" timeOffset="71669.1877">16015 3613 0,'0'0'0,"0"0"0,0 0 16,-23-8-16,23 8 0,-33-5 0,11 4 16,-3 0-16,-4 2 0,-5 2 15,-5-2-15,-11 5 0,-2 0 16,-13 4-16,-1 0 0,2 3 15,2 3-15,-12 7 0,0 1 16,-5 3-16,6-3 0,4 5 16,2 4-16,-2 2 0,6-1 0,5-2 15,4 2-15,2 5 16,7 0-16,-4 10 0,12-3 0,7-4 16,6-2-16,2-5 0,2-3 15,9 2-15,5 1 0,4-3 16,4-2-16,4-11 0,2 6 0,5 0 15,3 1-15,0-5 16,-1-3-16,7 2 0,6 3 16,-2-2-16,2-1 0,6 0 0,2-1 15,3 0-15,1-1 0,3-3 16,2-1-16,0 1 0,1 3 16,6 0-16,4 0 0,-2-5 15,-1-4-15,6-2 0,4-2 16,-2 0-16,0 1 0,34 1 15,-4 2-15,-8-4 0,-5-5 0,0 2 16,2 0-16,-3 1 0,-2 0 16,3-3-16,4-2 15,-4 2-15,-2 0 0,4-1 0,1-2 16,-3 2-16,-1 1 0,3 1 16,4 0-16,-4 2 0,0 1 15,3-1-15,3 0 0,-5 0 16,-4 1-16,2 0 0,2-2 15,-7 2-15,-5 0 0,5 0 16,3 0-16,-1-2 0,0-2 0,2 1 16,0 0-16,-3 3 0,-1 3 15,5-5-15,4-4 0,-3 1 16,-1 0-16,4-1 0,6 1 16,-4-2-16,1 2 0,5-2 15,4-1-15,-4 0 0,-1 1 0,7-1 16,5-2-16,-6 2 0,-3 2 15,9-2-15,6-4 16,-10 4-16,-7 1 0,0 0 16,1-2-16,-5 0 0,-2-2 0,-3-3 15,0-1-15,-6-2 16,-3-2-16,-4-1 0,0 2 0,-9-4 16,-6-3-16,-2 2 0,-1 1 15,-3-2-15,0-2 0,-3-4 16,-3-5-16,-9 5 0,-6 0 0,0-7 15,-1-5-15,-6 5 0,-4 6 16,-2-4-16,0 1 16,-6-3-16,-5-1 0,-7 2 0,-5-1 15,-5 0-15,-4 1 0,-9-1 16,-9 0-16,0-7 0,-1-4 16,-13 3-16,-11 4 15,-1 3-15,2 3 0,-13-3 0,-7 0 16,-3 0-16,-1 2 0,-14-1 15,-10-2-15,1 5 0,1 4 0,-7-4 16,-8-3-16,-1 5 0,0 2 16,-8 0-16,-6-1 0,6 8 15,3 4-15,-10 2 16,-6 0-16,5 4 0,5 4 0,-8 0 16,-5 3-16,4 0 0,3 0 0,-6 5 15,-6 0-15,7 4 16,5 1-16,-3 5 0,-2 4 15,7-1-15,5 0 0,-11 1 16,-5 1-16,11 0 0,8 2 0,-1 9 16,0 7-16,5-8 0,5-4 15,3-1-15,4 0 0,12 5 16,11 2-16,-4-3 0,-1-2 16,8 1-16,7-2 0,-3 10 15,0 5-15,3-5 0,2-1 0,24-10 16,16-9-16,13-3 0</inkml:trace>
  <inkml:trace contextRef="#ctx0" brushRef="#br0" timeOffset="97419.2413">1768 13271 0,'0'0'16,"0"0"-16,0 0 0,0 0 0,0 0 16,16 24-16,-16-24 0,9 27 15,-6-11-15,1 3 0,2 3 16,-3 3-16,-1 3 0,2 11 15,-1 2-15,-2 4 0,1 3 0,-2 13 16,0 3-16,-2 2 0,1 0 16,-2 12-16,-3 0 15,3 9-15,-1-4 0,1 11 16,0-4-16,0-5 0,3-2 0,0 35 16,0-11-16,1-7 0,1-3 15,-2-2-15,1-2 0,1-3 16,1-1-16,-1 3 0,0 1 15,0-7-15,-1-4 0,1 5 16,2 3-16,-3-9 0,1-7 0,-1 2 16,5 2-16,-5-9 15,1-5-15,-4-3 0,1-1 16,-2-7-16,6-4 0,-3-7 16,1-4-16,-2-8 0,1-5 0,3-7 15,0-4-15,0-10 0,1-8 16,-2 1-16,-2 3 0,3-3 15</inkml:trace>
  <inkml:trace contextRef="#ctx0" brushRef="#br0" timeOffset="102452.5564">1636 13377 0,'0'0'0,"0"0"16,0 0-16,0 0 0,0 0 0,0 0 15,0 0-15,18-20 16,-18 20-16,0 0 0,32-12 16,-32 12-16,27-6 0,-13 2 0,4 0 15,4-1-15,1 0 0,5-1 16,1 0-16,11-2 0,1-1 15,4 0-15,5 1 0,8-2 16,1-1-16,-2 1 0,0 0 16,11 1-16,0 0 0,14-2 15,0-1-15,-1 1 0,-1-1 16,5 0-16,4 1 0,0-2 16,-10 2-16,29-1 0,-10 2 15,-7 2-15,-6 1 0,7 1 16,3 2-16,1-4 15,0-1-15,-23 4 0,-16 1 0,12 3 16,12 0 0,-1 1-16,-3 0 0,-5-2 0,-5-1 15,3 7-15,-1 3 0,25-3 16,15-2 0,5-1-16,3-2 0,-27 2 0,-21-1 15,7-1-15,4-2 0,-1 2 16,-1 2-16,11 1 0,9 0 15,-14-1-15,-7-1 0,3 2 16,7-2-16,-2 0 0,3 2 16,9-1-16,7-1 0,-19-2 15,-13-1-15,7 3 0,6 2 0,-1-2 16,-2 1-16,11 0 16,7 1-16,-6-3 0,-5-1 0,-4 1 15,-3 1-15,-2 0 0,2-3 16,8 0-16,5 2 15,-5-1-15,0 0 0,-4 4 0,-1 2 16,-4-1-16,0 0 0,4-2 16,3 1-16,-3 1 0,-4-1 15,3 3-15,1-1 0,0 3 16,-1 0-16,3-2 0,-2 1 16,-3-2-16,-2 0 0,5 0 15,4-1-15,-2 4 0,-2 1 16,-1-2-16,-1-2 0,-2 0 15,-5 0-15,2-2 0,2-2 16,-1 1-16,0 0 0,5-1 16,3 0-16,0 3 0,-1-1 15,5 0-15,2-1 0,-5-2 0,-5 0 16,1 0-16,0 0 0,-3 1 16,-1 1-16,1 0 0,3 2 15,-3-3-15,-3 0 0,2 1 16,2 1-16,-6-3 0,-3 0 0,1-1 15,2 0-15,-2 1 0,0 1 16,15-1 0,11 1-16,0-1 15,1-2-15,-25 2 0,-18 0 0,4 1 0,2 1 16,1-1-16,2 0 0,4 0 16,4 1-16,-5-2 0,-1-3 15,2 1-15,3 0 0,1 2 16,0 0-16,6-2 15,4-1-15,-2 0 0,1 2 0,-2 1 16,-2 3-16,-2-4 0,0-2 16,5-1-16,6 0 15,-8 1-15,-3 1 0,0 0 0,-2 1 16,-2-1-16,-2 0 0,8-1 16,2-2-16,8-1 15,3 1-15,-18 0 0,-11 2 0,9 1 16,8-2-1,-1-1-15,1-2 0,-4 1 0,-2 0 16,-7 5-16,-4 5 0,11-5 16,8-1-16,-4-1 0,-1-1 15,1 1-15,-1 2 0,-4 4 16,-4 0-16,12-2 16,7-2-16,-8-1 0,-6 0 0,0 2 15,0 2-15,-7 0 0,-3-2 16,4-2-16,3-2 15,9 5-15,6 1 0,-18 1 16,-12 0-16,7-6 0,5-3 16,-5 4-16,-2 1 0,2 1 0,1 0 15,3-3-15,0-3 0,4 0 16,2-1-16,-5 4 0,-1 1 16,5 1-16,3 0 0,-4-1 15,-3 1-15,6 3 0,4 1 16,-7 0-16,-2 0 0,4-2 15,2 0-15,-6 3 0,-2 3 0,4 2 16,4 2-16,-2-8 0,-1-3 16,-1 1-16,0 4 0,-2-1 15,-3-1-15,3 2 0,2-1 16,-3 2-16,-4 1 0,11-4 16,6 0-16,-3-2 15,-3 1-15,-3 1 0,-2 0 0,-1 0 16,-2-1-16,6-2 15,4-2-15,-2 2 0,-1-1 0,2 0 16,2 0-16,-5-3 0,-5-2 16,7 4-16,5 3 0,-5-1 15,-4 1-15,1-1 0,1-1 16,1 2-16,1 3 0,-1 1 16,0 0-16,-2-2 0,-3-1 0,10-3 15,6 1 1,12-2-16,9 0 0,-27 2 15,-18 1-15,22 1 0,15 1 16,-10-3-16,-6-2 0,-7 0 16,-3-2-16,3 4 0,1 1 0,2 0 15,2 2-15,-3 0 0,-2 2 16,4-6-16,1-1 0,-3-1 16,0 0-16,2 1 0,4 1 15,-5 1-15,-3 1 0,5-1 16,4 0-16,-6-3 0,-4-1 15,8 2-15,4 1 0,-1 1 16,0 0-16,0-1 0,0 0 16,-2-1-16,-4 2 0,6-2 15,4-1-15,-1 2 0,-2 1 0,2 0 16,3 0-16,-4-1 0,-1-1 16,1 0-16,1 0 0,-2 3 15,-2 3-15,11 0 16,8 1-16,-6-4 0,-3-1 15,1 1-15,1 1 0,-7 3 0,-4 1 16,1-1-16,1-2 0,-3 1 16,-1-1-16,1-1 0,2 0 15,-3-2-15,-3-2 0,5 3 16,3 2-16,-4-3 0,-4-3 0,2 1 16,0 1-16,-4 0 0,-1 2 15,4-1-15,2-1 0,-6 1 16,-3 0-16,2 0 0,2-1 15,-3 4-15,-1 2 0,1-3 16,2-3-16,-2-3 0,-1 0 16,-1 1-16,-2 3 0,-3 0 15,-4-2-15,2 2 0,2 0 16,-2 0-16,-5 1 0,3-4 16,3-1-16,-4 3 0,-3 3 0,0-2 15,-1 0-15,-5-3 0,-2-1 16,3 1-16,1 2 15,-4 2-15,-3 1 0,3-2 16,2-2-16,0-1 0,0-2 16,-4-1-16,-4-2 0,-4 7 0,-2 3 15,3-1-15,2-1 16,2-1-16,0 0 0,-8-1 16,-6 0-16,3 1 0,4 0 15,-5 2-15,-4 2 0,3-1 16,3 2-16,-7 0 0,-5-1 0,4 4 15,6 2-15,-16-4 0,-1 1 16,4 3-16,1 4 16,-1 1-16,0-1 0,1 4 0,2 2 15,-5-2-15,-4 0 0,1 4 16,1 5-16,-5-1 0,0 0 0,0 5 16,-2 4-16,0-3 15,1-1-15,0 5 0,-1 5 16,-2-1-16,-2-2 0,0 14 15,-2 5-15,-1-11 0,-1-3 0,-1 16 16,1 6-16,-1-3 0,0-2 16,1 29-16,-1-6 15,-1-15-15,0-9 0,3 14 0,0 8 16,1-8-16,-2-6 0,-3 7 16,-2 3-16,1-7 0,1-3 0,0 9 15,-1 6-15,2-7 16,-1-3-16,-4 4 0,0 3 15,3-8-15,1-7 0,-3 6 16,-1 4-16,2-9 0,1-5 0,-1 11 16,-2 7-16,2-8 0,1-5 15,-3 2-15,-4 2 16,2-14-16,-1-9 0,-1 2 0,-1 2 16,1-5-16,1-4 0,-8 8 15,-2 4-15,-1-12 0,1-9 0,-6-2 16,-4-2-16,5-3 15,3-4-15,-7 1 0,-4 2 16,-1-4-16,-1-3 0,-2 3 16,-2 3-16,-2-6 0,1-3 0,-5-2 15,-2-2-15,1-2 0,1-2 16,-8 4-16,-6 2 0,6-1 16,6 0-16,-11-3 0,-8-3 15,10 1-15,3 2 0,-9 2 16,-7 0-16,3 2 0,3 1 0,-7-3 15,-7 0-15,12-3 0,6-1 16,-15-2-16,-9 0 16,12 0-16,8 0 0,-15 0 0,-11-1 15,3 1-15,1-1 0,-2 1 16,0 1-16,11-1 0,8-2 0,-16 1 16,-12 1-16,-12 3 15,-6 1-15,2-1 16,2 0-16,19-4 0,13-2 0,-5 3 15,-5 1-15,-3 1 0,-2 2 16,-3-5-16,1 0 0,-2-2 16,0 0-16,-2 1 0,-1 0 15,-1 2-15,-1 2 0,-2-3 16,0-3-16,4-2 0,2 0 0,-5 5 16,-3 4-16,4-4 0,4-2 15,-8-1-15,-4-1 0,3-1 16,3-3-16,-4 3 0,-2 1 15,-1 1-15,1 0 0,0-1 16,0-1-16,-1 0 0,1 1 0,-7 0 16,-3 1-16,6 0 15,5 1-15,-6 1 0,-2 0 16,0 0-16,2-1 0,2 0 16,1 1-16,2-1 0,1 0 0,-6 2 15,-4 1-15,4-2 0,3 1 16,-1 0-16,-2 2 0,6 0 15,1 0-15,4-2 0,3 1 16,-1-1-16,-1-1 0,-2 1 16,-3 0-16,6 1 0,5 2 0,-4 2 15,-3 2-15,7-2 0,3-2 16,2 2-16,1 0 16,-1 1-16,-2-1 0,0 1 0,0 1 15,4 1-15,2 2 0,-2 1 16,-2-1-16,3-1 0,2-3 15,2-7-15,0-3 0,-4 2 16,-2 3-16,3-1 0,4 0 16,0 1-16,3 0 0,-5-1 15,-3-1-15,8 0 0,5-1 0,-4 1 16,-2 0-16,4-1 0,1 0 16,-3 2-16,-2 0 0,3 0 15,2 1-15,-2-3 0,-1 0 16,2 1-16,2 1 0,-3-1 15,-1-1-15,5 0 0,2-1 16,3 0-16,1 1 0,2 1 16,3 1-16,-2 2 0,0 1 15,-1-2-15,-1 1 0,3-3 16,2 0-16,6 3 0,6 1 0,-7-5 16,-6-3-16,6 1 0,5 2 15,-3 2-15,-1 2 0,-3-2 16,-2-1-16,5 0 0,4 0 15,1 0-15,2 0 0,-7 0 16,-4 0-16,6-2 0,5-2 0,-3 3 16,0 2-16,1 0 0,2 0 15,0-1-15,0-1 16,0 1-16,0 1 0,2-3 0,2 1 16,-3 0-16,-3-1 0,-4 4 15,-2 0-15,3 0 0,1-3 16,-3-2-16,-2-1 0,6 2 15,6 2-15,-3 2 0,-1 2 16,3-2-16,2 0 0,-5 2 16,-1 1-16,1-1 0,-1-1 0,0 0 15,-1 1-15,-5 2 0,-3 1 16,-1 2-16,0 1 0,6 1 16,6-1-16,-9 1 0,-6-1 15,-2-2-15,-1 0 0,3-1 16,0 1-16,6-1 0,2 1 15,-4-3-15,-5 0 0,5 0 16,1 1-16,5-2 0,1-1 16,-4 2-16,-2 2 0,-15-1 15,-8 0-15,-1-1 16,1-1-16,26-2 0,18-1 0,-14 1 16,-9 0-16,4-1 15,3-2-15,-12 0 0,-6-2 16,12 0-16,8 1 0,-12-1 15,-7-1-15,11-1 0,8-2 0,-18 2 16,-11-1-16,10 2 0,9 1 16,-7-1-16,-5 0 15,6 0-15,5 1 0,-11 1 16,-5 2-16,12-1 0,9 0 0,-12-1 16,-8 1-16,11-3 0,7-2 15,-11-1-15,-9-1 0,4 3 16,5 0-16,-6 0 0,-4-2 15,8 3-15,6 1 0,-12-3 0,-9-2 16,11 2-16,9 2 0,-12-1 16,-9 0-16,12 1 0,8 0 0,-9-2 15,-7-2-15,11 2 16,7 1-16,-13 2 0,-8 2 16,9 3-16,6 1 0,-7 0 15,-5 0-15,7-2 0,4-1 0,-9 0 16,-7 2-16,9-1 0,8 1 15,-7 1-15,-5 1 16,9-3-16,7-1 0,-11-1 0,-7-1 16,10 2-16,8 1 0,-12-2 15,-7-1-15,11 1 0,9 3 0,-8-4 16,-5 0-16,10 2 16,5 0-16,-13 1 0,-10 2 15,12-4-15,8-1 0,-8-1 16,-7-1-16,9 1 0,3 1 0,-6-2 15,-4-1-15,5 1 0,5 0 16,-9-1-16,-4-1 0,7 2 16,8 1-16,-12-1 0,-6-2 15,13 3-15,9 2 0,-11-3 16,-11-2-16,13-1 0,7-1 0,-10 2 16,-7 1-16,-2 1 15,1 0-15,-1 2 0,0 0 16,14 1-16,12 1 0,-12 1 15,-6 1-15,2-1 0,3-2 0,-3 5 16,-6 2-16,9-2 0,5 0 16,-7-1-16,-5-2 15,14 0-15,8-2 0,-5 0 0,-3-2 16,0 2-16,2 1 0,-2 2 16,-2 3-16,9-5 0,9-2 15,-9 2-15,-3 2 0,-1-2 16,0-3-16,0 3 0,-3 2 15,12 0-15,2-1 0,-4-2 16,-5-3-16,0 0 0,-1 1 0,1 2 16,0 1-16,7 1 0,-1 0 15,-8-1-15,-5-2 0,10 0 16,7 3-16,-5 2 0,-2 3 16,2-2-16,0 1 0,-2-4 15,-2-2-15,8 0 0,7 1 0,-9 1 16,-4 1-16,6-1 0,7-1 15,-5-1-15,-2 0 16,3 5-16,3 2 0,-3-1 16,-2-2-16,3-2 0,2-2 0,-1 2 15,1 1-15,0-3 0,0 0 16,-3 1-16,-1 2 0,0-1 16,4 0-16,-6 1 0,-1 0 15,5 0-15,7-1 0,-8-2 16,-6-1-16,7 5 0,8 2 0,-6-2 15,-4-1-15,9-1 0,6-1 16,-7 0-16,-1-1 16,18 0-16,1 1 0,0-1 0,0-1 15,2 0-15,1 1 0,-3-2 16,-2 0-16,7 0 0,4 0 16,1 0-16,2 0 0,-2 1 15,2 1-15,-2-2 0,-1-3 16,-2 2-16,4 0 0,-4 1 15,-1 0-15,3-1 0,1-1 0,2 1 16,1 0-16,3 1 0</inkml:trace>
  <inkml:trace contextRef="#ctx0" brushRef="#br0" timeOffset="121652.7699">16305 15788 0,'0'0'0,"0"0"0,0 0 15,0 0-15,0 0 0,0 0 0,0 0 16,0 0-16,0 0 0,0 0 16,-29 0-16,29 0 0,0 0 15,-25-1-15,25 1 0,0 0 16,-32-1-16,19 1 0,-3 0 16,-2-1-16,-1 0 15,-1 1-15,-1 1 0,2-2 0,-2 0 16,-7 0-16,-1 1 0,3-2 15,2 1-15,-6 1 0,-4-1 16,1 0-16,2 1 0,-2 0 16,-1 0-16,-7-1 0,1-2 0,0 0 15,0-4-15,0 6 0,2 3 16,-5-1-16,2-1 0,-1 0 16,1-2-16,1 1 0,2 0 15,-2 2-15,0 2 0,3-2 16,0-2-16,-1 2 0,-2 1 15,3 0-15,1 1 0,-1-1 16,-2 0-16,-11 0 16,-6 1-16,9-2 15,-2 0-15,8 0 0,3-1 0,-9-1 16,-3 1-16,5 0 0,4 1 0,-7 0 16,-2-1-16,9-1 0,3 0 15,-9 0-15,0 1 16,4-2-16,3-1 0,-3 3 15,-2 2-15,4-3 0,3-2 0,-5 2 16,-4 1-16,4 1 0,3 2 16,-3-2-16,-2-1 0,2 0 15,2 0-15,-4 0 0,1-1 16,4 1-16,1 1 0,-2-1 16,-2 1-16,2 0 0,2 1 0,-3-2 15,-2 0-15,2 2 16,2-1-16,-2-1 0,0-2 15,3 1-15,0 1 0,-3-1 0,-2 0 16,2 0-16,3 2 0,-4-1 16,-2 0-16,2-2 0,3 0 15,-4 0-15,-3-1 0,4 1 16,4 1-16,-4 1 0,-3-2 16,6 0-16,2-1 0,-4 3 15,-3 2-15,4-1 0,3-2 0,-7 1 16,-2-1-16,5-1 0,5-1 15,-8 2-15,-6 1 16,8-3-16,5-1 0,-6 2 0,-4 1 16,7-1-16,5-1 0,-9 1 15,-5 2-15,7-1 0,5-1 0,-6 0 16,-4-1-16,4 1 16,4 0-16,-23-1 0,5 1 15,23 0-15,2-1 0,-25 0 16,1 2-16,24 2 0,-1 3 0,-20-2 15,4-2-15,19-3 0,-1-1 16,-22 5-16,1 4 0,23-4 16,-1-2-16,-6 0 0,-3 1 15,5-1-15,0 1 0,-4 0 16,-1 1-16,3-1 0,0 0 0,0-1 16,-2-1-16,3 0 15,2 1-15,-5-2 0,-3-2 16,6 2-16,4 1 0,-9-1 15,-6 0-15,6 1 0,5 1 0,-3-1 16,-2-2-16,4 2 0,3-1 16,-5 1-16,-2-1 0,4 2 15,1-1-15,-4 1 0,-4-3 16,6 2-16,4 0 0,-6-1 16,-4-1-16,3 2 0,3 0 0,-4 1 15,-3 2-15,4-1 0,3-1 16,-4 1-16,-3-1 15,4 2-15,3 4 0,-3-3 0,-2-2 16,4 3-16,4 0 0,-3-1 16,-4 0-16,5 2 15,3 2-15,-1-2 0,-2-1 0,8-1 16,-1 0-16,-1 1 0,-1 0 16,1 1-16,0 0 0,1 0 15,0-1-15,-1-1 0,2-1 0,-3 0 16,-1-1-16,3 2 0,3 1 15,-3-1-15,-1-1 16,0-1-16,0-1 0,1 2 0,-1 1 16,3 0-16,0 0 0,-1 0 15,0 1-15,1-3 0,-2-2 0,-1 1 16,-2 1-16,1-1 16,0-2-16,-2 3 0,-3 0 15,4 2-15,3 0 0,-5 1 16,-1 0-16,2 1 0,3-2 0,0 2 15,-3 2-15,2-3 0,0-2 16,2 1-16,2 1 0,1-1 16,-2 0-16,4 1 0,0 0 15,0-2-15,3 1 0,2-1 16,2 2-16,1-2 0,2 1 16,-2-1-16,-2 0 0,7 1 0,2-2 15,3 1-15</inkml:trace>
  <inkml:trace contextRef="#ctx0" brushRef="#br0" timeOffset="142459.7602">1923 7333 0,'0'0'0,"0"0"0,0 0 16,0 0-16,0 0 0,0 0 15,0 0-15,0 0 0,0 0 0,0 0 16,-19 13-16,19-13 0,0 0 15,-7 27-15,7-27 0,-5 28 16,4-14-16,-2 4 0,0 3 16,2 4-16,-1 0 0,1 3 15,-1 3-15,-2 6 0,1 1 16,0 2-16,-1 2 0,1 9 0,0-1 16,0 2-16,3 2 15,-1 5-15,1-5 0,-2 6 16,2 3-16,-3 6 0,1-4 0,1 3 15,-2 3-15,2 4 0,-2-5 16,0 6-16,-1 3 0,-4 26 16,-2-13-16,3-3 0,-1-3 15,4-9-15,-3-6 0,4 6 16,-3 6-16,3-7 0,1-3 0,-1 6 16,-1 2-16,0-6 15,-2-3-15,6 9 0,3 8 16,-6-13-16,-2-8 0,4 8 0,2 8 15,-1-8-15,-1-4 0,1 8 16,3 5-16,-5-14 0,1-7 16,-1 8-16,2 6 0,-2-4 15,2-1-15,-3 5 0,1 4 16,1-10-16,1-8 0,0 9 16,0 7-16,-2-11 0,1-7 0,-2 6 15,1 4-15,1-10 16,-2-7-16,-1 6 0,-1 4 15,2-7-15,1-4 0,2 3 0,0 3 16,-5-7-16,-2-4 0,1 2 16,0 4-16,5-10 0,-1-9 15,-1 3-15,0 1 0,3-5 16,3-5-16,-6 1 0,2 0 16,-2-4-16,1-3 0,1 1 0,-2 0 15,2-4-15,1-3 0,-3 1 16,1 1-16,4-9 0,-1 0 15,-1-2-15,-1 0 0,1-5 16,3-1-16,1 0 0,-1-2 16,-3-1-16</inkml:trace>
  <inkml:trace contextRef="#ctx0" brushRef="#br0" timeOffset="146187.1417">1853 7405 0,'0'0'0,"0"0"16,0 0-16,26-2 0,-26 2 15,22 0-15,-9 0 0,2-1 16,2 1-16,4-1 0,1 1 16,4-1-16,4 0 0,0-2 15,4 1-15,-3 0 0,-3 1 0,12-2 16,3-2-16,-4-1 0,-2 1 15,4-1-15,3 0 16,-3 1-16,-3 0 0,12 1 0,1 1 16,-4 0-16,-5 2 0,3-1 15,3-2-15,-5 2 0,-2-2 0,10 3 16,3 1-16,-2 0 16,-4 0-16,2-2 0,-1-1 15,0 1-15,0 0 0,7 2 0,0 2 16,-2-3-16,-3-2 0,3 1 15,3-2-15,-4 2 0,-7 2 16,6 3-16,4 2 0,-1-4 16,-1-4-16,25 4 0,-4 3 15,-11 0-15,-3-1 0,4-3 16,1 0-16,-5-1 0,-5-1 0,8 4 16,6 2-16,-7-3 0,-3-2 15,2 1-15,8-1 16,-6 1-16,-1 2 0,3 0 0,3 0 15,-8-3-15,-4-3 0,6 2 16,3 1-16,0 1 0,-3 0 16,7-1-16,0-1 0,-9 1 15,-8 1-15,6-1 0,7 1 16,-3 0-16,-2 0 0,5 0 16,4 2-16,-11 0 0,-6 0 0,9-1 15,7-1-15,-6-1 0,-6 0 16,7-2-16,5 2 15,-3-3-15,-1-2 0,-1 4 0,0 0 16,-5 5-16,0 3 0,4-5 16,3-2-16,-3 1 0,-5 1 15,7 1-15,4 1 0,-10-4 16,-6-3-16,6 1 0,5-2 16,-3 5-16,-2 5 0,7-4 15,-1 0-15,-8-4 0,-5-3 0,5 1 16,5 0-16,-4 3 0,0 1 15,1-1-15,2-2 0,-8 1 16,-5-3-16,8-1 0,6-1 16,-8 4-16,-5 4 0,4-1 15,3-1-15,-1 1 0,-1-1 0,4-2 16,4-1-16,-9 2 0,-7 4 16,8-1-16,5-2 15,-6-3-15,-5 0 0,4 3 0,2 1 16,-3 0-16,-1-1 0,4 0 15,4 0-15,-6 1 0,-5-1 16,4 1-16,3-2 0,-4 2 16,-1 0-16,4-1 0,3-1 15,-3 1-15,-2 1 0,1 0 16,0 0-16,-2-1 0,-1 1 0,2 1 16,3 2-16,-5-2 15,-4-1-15,8-2 0,4 0 0,-8 2 16,-5 1-16,3-1 15,4-1-15,-2 2 0,-2 1 0,6 0 16,3-1-16,-2-2 0,-1-4 16,0 6-16,-1 4 0,-5-2 15,-3-2-15,9-1 0,6 0 16,-9-2-16,-2 2 0,3 0 16,1 0-16,0 0 0,0-1 0,2 0 15,2-2-15,-4 4 0,-3 2 16,5 2-16,3 0 15,-5-4-15,-4-2 0,5 2 0,2 1 16,-4 1-16,-4 3 0,5-3 16,3 0-16,-1 1 0,2 1 0,1-3 15,1-3-15,-7-2 16,-5-1-16,8 3 0,6 2 16,-3 3-16,-2 2 0,3 1 0,0-2 15,-4-1-15,-2-1 0,4 1 16,4 1-16,-6-1 0,-5 1 15,10 1-15,5-1 0,-4 2 16,0 1-16,4-7 0,3-1 16,-7-3-16,-5 2 0,3 2 15,3 2-15,-3 1 0,-2-1 16,5-3-16,2 0 0,-9-1 0,-7 2 16,10 2-16,5-1 15,-2 1-15,-3 0 0,3 1 16,0 0-16,-6-1 0,-3 0 0,5 3 15,5 0-15,-7-1 0,-3-3 16,6-2-16,5-1 0,-5 1 16,-3 1-16,6-1 0,3-1 15,-5 2-15,-3 2 0,4-3 16,2-2-16,-2 1 0,-3 1 16,6 0-16,2 2 0,-7 0 0,-4 2 15,5-6-15,5-3 0,-4 0 16,-3 2-16,2 2 0,3-1 15,-6-1-15,-3-1 0,5 1 16,4 1-16,-8 0 0,-4 1 16,2-2-16,2-3 0,-1 3 15,-2 4-15,7-3 0,1 0 16,-6-1-16,-5 0 0,4 2 0,2 1 16,-6-1-16,-4-1 0,7 2 15,5 2-15,-2-3 0,-1-3 16,1 0-16,0-1 15,-3 4-15,-1 4 0,6 1 16,3-2-16,-5-4 0,-4-1 0,7 3 16,4 1-16,-4-2 0,-2-2 15,0 3-15,0 0 0,-1-1 16,-1 0-16,6 0 0,5 2 16,-9 0-16,-6 1 0,8-1 15,3-1-15,-2 2 0,-1 1 0,0 0 16,1 1-16,-3 3 0,-2 3 15,4-4-15,3 0 0,-5-3 16,-3-1-16,8 3 0,5 0 16,-8 0-16,-5 0 0,6-1 15,5 0-15,-7 2 0,-4-2 0,7 3 16,5 2-16,-6-3 0,-2 0 16,4-2-16,0 1 15,-1 1-15,-4 3 0,7-3 0,7-1 16,-9-3-16,-3 0 0,4 4 15,3 1-15,-3-1 0,-1-1 16,6 4-16,3 0 0,-6-1 16,-4-2-16,6-2 0,6 0 15,-7-7-15,-5-1 0,7 3 16,5 3-16,-5 2 0,-3 2 16,5 0-16,1-3 0,-6-3 15,-4-1-15,6 3 0,4 3 16,-2-2-16,-4 1 0,6 0 15,2 1-15,-5-2 0,-4-2 0,8 0 16,7 0-16,-6 3 0,-7 4 16,6-5-16,6-3 0,-3 1 15,-2 1-15,10-1 0,5-1 16,-9 0-16,-6 0 0,7 2 16,6 2-16,-6-3 0,-3-1 0,3-1 15,4 0-15,-4 2 0,-3 1 16,6-1-16,6-2 0,-5 2 15,-5 0-15,8 1 0,6 0 16,-5-2-16,-4-3 0,7 3 16,3 2-16,-7 4 0,-7 2 0,11-5 31,7-5-31,-9 0 0,-6-1 0,8 1 0,3 2 16,-10 1-16,-9 0 0,9-2 0,6 1 15,-7-5-15,-2-1 0,5 5 16,6 3-16,-7-4 0,-5-4 15,6 6-15,4 4 0,-6-5 16,-4-2-16,3 4 0,4 2 16,-2-4-16,-2-3 0,7-2 15,7 0-15,-10 3 0,-7 1 0,8-1 16,5-2-16,-6 2 16,-6 1-16,7 0 0,4 1 15,-8 0-15,-6-2 0,7 2 16,5 1-16,-6-1 0,-4-3 0,5 0 15,2-2-15,-8 0 0,-5 0 16,7-1-16,2 1 0,-5-2 16,-5 1-16,4 1 0,7 2 15,-10-1-15,-6-1 0,3 0 16,1-1-16,0 1 0,-1 1 0,5-2 16,2 0-16,-10-1 0,-7 2 15,7 0-15,6 1 16,-8-2-16,-5-2 0,5 2 0,3 1 15,-6 2-15,-5 2 0,2 0 16,2 1-16,-5-2 0,-3-2 16,6 0-16,3-1 0,-8 3 15,-6 1-15,8-1 0,5-4 16,-5 4-16,-5 2 0,5 0 16,4-3-16,-5 3 0,-3 2 15,4-4-15,3-1 0,-7 4 0,-3 2 16,3 2-16,4-2 15,-7 1-15,-5 1 0,2-2 0,1-1 16,-3 2-16,-1 1 0,-2 0 16,-1 2-16,-4-2 0,-3-1 0,5 3 15,5 1-15,-8 0 16,-3-2-16,1 1 0,2 1 16,-16-1-16,2 2 0,1 0 15,2 3-15,-5-4 0,-3-1 0,6 2 16,3 3-16,-7 0 0,0 1 15,-1 3-15,2 1 0,-3 0 16,-2 1-16,2 3 0,1 2 16,-3-4-16,0-1 0,-1 2 15,-2 4-15,1-1 0,0 1 0,-2 4 16,-2 0-16,0 0 0,-1-1 16,3 6-16,1 3 15,-1-2-15,-2 0 0,0 3 0,-2 5 16,2-3-16,-1-1 0,3 12 15,0 5-15,0-5 0,1-2 16,2 2-16,1 3 0,-4-1 16,-2 2-16,2 8 0,2 1 15,1-5-15,0-6 0,-1 8 16,-2 6-16,0-5 0,-1-4 16,3 31-16,-1-2 0,1-11 0,0-7 15,0 2-15,1 0 16,1-1-16,2-3 0,-1 5 15,-2 4-15,-1-6 0,1-6 0,-5 6 16,-1 3-16,-2-2 0,1-2 16,1 5-16,0 2 15,-4-7-15,-2-4 0,-3 7 0,-4 6 16,4-6-16,1-6 0,-2 10 16,-3 5-16,-1-5 0,1-4 0,-6 4 15,0 3-15,1-6 0,2-4 16,-2 8-16,-1 6 0,4-6 15,3-6-15,-8 10 0,-4 5 16,0-10-16,2-7 0,0 5 16,-2 2-16,1-5 0,2-4 15,-2 8-15,-1 5 0,-1-8 16,-1-5-16,-1 7 0,0 4 16,4-4-16,2-6 0,1-2 15,0-2-15,2-6 0,0-3 0,-4 1 16,-1 2-16,2-8 0,2-4 15,-1 0-15,-2 0 0,4-3 16,2-3-16,-1-1 0,-1 2 16,1-9-16,1-3 0,-2-1 15,0 1-15,0-3 0,1-3 0,2-2 16,2-1-16,-2-4 16,-2-5-16,3 3 0,1 2 15,4-8-15,-1 1 0,-6-5 16,-5-2-16,5 1 0,3-1 0,3 0 15</inkml:trace>
  <inkml:trace contextRef="#ctx0" brushRef="#br0" timeOffset="149037.5013">5415 4821 0,'0'0'16,"-7"-1"-16,-5-2 0,1 1 0,-3 0 15,-9-2-15,-5 0 16,0 1-16,-2-2 0,-10 1 15,-2-1-15,1 0 0,-1-1 0,-5-2 16,-2-1-16,-9-1 0,1 3 16,-2 0-16,-4 0 0,-5-1 15,2 1-15,1-2 0,0-3 16,2 1-16,4 0 0,-11-3 16,3 0-16,9-1 0,6 1 0,-18-7 15,8 2-15,11-1 0,10-2 16,2-2-16,5-3 15,16 9-15,1 0 0,2-4 0,2-5 16,7 5-16,3-2 0,3-1 16,4-2-16,1-1 0,2-1 15,7-2-15,6-2 0,-1 6 0,1 2 16,5-3-16,4-2 16,1 3-16,2 3 0,7-10 15,6 0-15,-2 3 0,0 3 16,9 2-16,7 0 0,-4 1 0,-2 2 0,35-13 15,-2 4-15,-8 4 16,-5 5-16,4 3 0,4 5 16,-5 1-16,-4 5 0,11-7 15,8-3-15,-9 6 0,-2 7 16,6-6-16,7 0 0,-7 3 16,-4 3-16,6 3 0,7 1 15,-8 1-15,-3 0 0,3 3 16,3 2-16,-8 2 0,-9 2 0,8 2 15,6 1-15,-7 2 0,-5-1 16,6 5-16,4 2 0,-9-3 16,-5-2-16,2 6 15,1 1-15,-7 0 0,-7 1 0,1 5 16,0 2-16,-9-4 0,-2 0 0,-5 0 16,0 3-16,0-6 0,-1-7 15,-5 9-15,-1 3 0,-12-1 16,-6-3-16,-2 5 0,-2 2 15,0-6-15,-1-2 0,-6 9 16,-2 6-16,-5-5 0,1-4 16,-2-2-16,-2 2 0,-4-7 0,-6-3 15,-4 14-15,-5 8 16,9-18-16,-1 1 0,-5 2 0,-5 3 16,-3-3-16,-1-1 0,-4 2 15,-3 0-15,-1-3 0,0 0 0,-6 0 16,-4 1-1,-1 0-15,-2-1 0,-6-3 16,-3-1-16,1-4 0,0-2 0,-35 3 16,-1-5-16,10-4 0,5-1 15,-16-2-15,-9-1 0,11 0 16,4-1-16,-5 0 0,-6 0 16,6-4-16,5-1 0,-6 0 15,-9 1-15,12 1 0,4 1 0,-4 2 16,-3 1-16,9-3 0,6-3 15,-4 3-15,1 0 0,10-1 16,6 0-16,2-3 0,2 0 16,9 2-16,7 2 0,8-7 15,6-4-15,4 1 0,8-1 0,1 2 16,5 0-16,2 2 16,1 3-16,6 1 0,0 1 15,-1 2-15,1 0 0,3 0 16,-3 2-16,3-2 0</inkml:trace>
  <inkml:trace contextRef="#ctx0" brushRef="#br0" timeOffset="184088.3197">4508 6357 0,'0'0'0,"0"0"0,-22-9 16,6 4-16,-1 0 0,-14-3 0,-8 0 15,-4 0-15,-4 1 0,-19-2 16,-7 1-16,-13 0 0,2 1 15,-24 5-15,-6 2 0,-9 2 16,10 3-16,-53 11 0,12 5 16,24 5-16,16 3 0,-5 2 15,-4-1-15,15 0 0,6 0 0,11 11 16,6 9-16,14 0 0,8 1 16,6 2-16,1 0 0,18-7 15,15-4-15,8 2 0,8 0 16,11 0-16,7 0 0,13-4 15,8-1-15,2-3 0,3-3 16,11 6-16,6 2 0,9-8 0,7-7 16,21-3-16,10-2 15,-3-4-15,0-2 0,24-5 0,15-4 16,-1 0-16,0-2 0,19 0 16,14-1-16,-6-4 0,-5-5 15,12 3-15,7 1 0,-18 1 16,-16-2-16,0-3 0,-1-3 15,-24-4-15,-14-4 0,-11-1 16,-6-1-16,-20-9 0,-16-6 16,-11-5-16,-10-4 0,-9 5 15,-11 5-15,-20-12 0,-15-8 16,-10-1-16,-3 0 0,-16-10 16,-11-5-16,0 8 0,-1 2 0,-18-4 15,-11-6-15,-1 10 0,-1 4 0,-24-1 16,-18-2-16,-2 13 15,1 9-15,-39 23 0,-25 15 16,62-1-16,45 0 0,30-1 16</inkml:trace>
  <inkml:trace contextRef="#ctx0" brushRef="#br0" timeOffset="263323.3178">7063 8146 0,'0'0'0,"0"0"0,0 0 16,20 2-16,-20-2 0,0 0 16,37 2-16,-21-1 0,3 1 15,3-1-15,3 1 0,9-2 16,2 0-16,3 1 0,4 1 16,8 2-16,-2 0 0,5 0 15,4 1-15,8 1 0,0 0 0,6-1 16,5 1-16,4-1 15,-5-1-15,15-1 0,4 2 0,-8-2 16,-6-1-16,43 1 0,-4-1 16,-13-1-16,-10 1 0,6-1 15,4 0-15,-7-1 16,-4 1-16,10 1 0,6 1 0,-5 2 16,-4 3-16,8-4 0,6-5 15,-8-3-15,-4 0 0,9 1 16,5 1-16,-9-1 0,-4-1 15,8 5-15,8 3 0,-11 0 16,-6 2-16,12-3 0,7-1 16,-11-2-16,-9-2 0,5 5 0,4 0 15,-11-2-15,-8-1 0,6 2 16,4 2-16,-11-1 0,-8 0 16,1-2-16,1-2 0,-8-1 15,-6 2-15,-4-2 0,-1-3 16,-16-2-16,-10-4 0,-5 4 0,-5 2 15,-9 2-15,-6 2 0,-4 0 16,-5 1-16,-2-1 0</inkml:trace>
  <inkml:trace contextRef="#ctx0" brushRef="#br0" timeOffset="267223.8019">9289 7030 0,'0'0'0,"0"0"0,0 0 16,21 9-16,-21-9 0,15 15 0,-8-4 15,1 3-15,0 3 0,-1 5 16,1 5-16,1 11 16,-2 3-16,-1 0 0,1 2 15,1 7-15,-2-2 0,1-6 16,-1-4-16,1-2 0,0-5 0,-2-10 15,1-6-15,-1-5 0,0-3 16,-2-3-16,-1-1 0,0 0 0</inkml:trace>
  <inkml:trace contextRef="#ctx0" brushRef="#br0" timeOffset="267556.9823">9576 7089 0,'0'0'0,"12"-4"16,7-3-16,3 1 0,3 1 0,13-2 16,4 0-16,10-1 0,3-1 15,-1 3-15,0-1 16,4 3-16,-6 3 0,-3 1 0,-1 1 16,0 4-16,-6 3 0,-9 7 15,-6 4-15,-6 3 0,-5 1 0,-4 2 16,-3 3-16,-4-3 15,-3 1-15,-2 0 0,-1-2 16,-4 1-16,-1-1 0,-4 1 16,-2 1-16,-3-4 0,0-3 0,-2 0 15,0 2-15,0 0 0,2 0 16,-1 1-16,1 1 16,-2-2-16,0-4 0,-1 1 0,0 0 15,1-3-15,-1-3 0,3-3 16,0-2-16,4-1 0,2-2 15,3-1-15</inkml:trace>
  <inkml:trace contextRef="#ctx0" brushRef="#br0" timeOffset="267790.2552">9608 7242 0,'0'0'0,"0"0"15,0 0-15,26-8 0,-26 8 0,31-9 16,-9 3-16,1 1 0,2 0 16,8-1-16,2 0 0,-1 1 15,-1-1-15,-3 3 0,-2 0 16,1 1-16,-2 2 0,-10 1 16,-4 3-16,-5-1 0,0 0 15,-1-2-15</inkml:trace>
  <inkml:trace contextRef="#ctx0" brushRef="#br0" timeOffset="267973.7212">9603 7378 0,'0'0'16,"0"0"-16,0 0 0,32-6 0,-32 6 16,32-8-16,-7 4 0,-1-1 15,1 0-15,12-2 0,1-1 16,-2 0-16,-3 1 0,3 1 15,-3 2-15,-6 1 0,-7 3 0,-5 1 16,-6 2-16,-6 0 0,-4 0 16,0 0-16,1-3 0,-2 4 15</inkml:trace>
  <inkml:trace contextRef="#ctx0" brushRef="#br0" timeOffset="268192.4147">9610 7501 0,'0'0'15,"0"0"-15,0 0 0,0 0 16,0 0-16,0 0 0,23-10 15,-23 10-15,33-11 0,-10 5 0,5-1 16,1 0-16,0 1 0,11 0 16,0 0-16,-3 0 0,-1 1 15,3 2-15,-1 0 16,-6 3-16,-6 0 0,-5 2 16,-5 0-16,-6 2 0,-4 1 0,-8 1 15,-7 2-15,0-1 0,-2 1 16,-3-1-16,-5 0 0,2-2 15,-1-1-15,0 1 0,4-3 16,3 0-16</inkml:trace>
  <inkml:trace contextRef="#ctx0" brushRef="#br0" timeOffset="268389.8452">9800 7134 0,'0'0'15,"0"0"-15,0 0 0,0 0 16,0 0-16,0 0 0,20 21 15,-20-21-15,8 31 0,-4-10 16,-1 4-16,-1 0 0,0 1 0,1 1 16,-1 1-16,1 5 0,0-4 15,-1-1-15,-4-4 0,1-3 16,0-4-16,0-1 0</inkml:trace>
  <inkml:trace contextRef="#ctx0" brushRef="#br0" timeOffset="268506.9136">9642 7586 0,'0'0'0,"0"0"15,0 0-15,0 0 0,0 0 0,0 0 16,0 0-16,36 6 0,-36-6 16,43 1-16,-12-4 15,2 0-15,3-1 0,14-1 16,6-2-16,-10 2 0,-6 0 0,-7 1 16</inkml:trace>
  <inkml:trace contextRef="#ctx0" brushRef="#br0" timeOffset="268973.4869">10656 7021 0,'0'0'0,"0"0"0,0 0 16,0 0-16,0 0 0,0 0 15,-14 20-15,14-20 0,-21 23 0,21-23 16,-23 25-16,11-12 0,0 0 16,2-1-16,1 1 0,1 0 15,3-2-15,1-1 0,4 0 16,3-1-16,1 0 0,3 0 16,1-1-16,2 1 0,1-1 15,0 3-15,-2 0 0,-3 1 16,-4 1-16,-4 1 0,-5 2 15,-1-3-15,0 0 0,0 2 0,0 1 16,2-3-16,0 0 0,2-2 16,0 0-16,2 0 15,0-1-15,2 2 0,2 1 0,1-1 16,1-2-16,0-1 0,1-2 16,-1 1-16,0 0 0,0-1 15,-1-1-15,-1-2 0,0-2 16,-2-2-16,3 3 0,-1-3 15,2-1-15,2-3 0,1-4 16,1-1-16,1-1 0,-1 1 0,-2 2 16,0 0-16</inkml:trace>
  <inkml:trace contextRef="#ctx0" brushRef="#br0" timeOffset="269191.8691">10880 7061 0,'0'0'0,"0"0"0,0 0 0,31-2 0,-31 2 15,33-4-15,-10 1 0,1 0 16,2 0-16,7-4 0,0 2 16,-1-2-16,-2 1 0,1-1 15,-5 2-15,-6 2 0,-5-1 16,-9 1-16,-7-1 0,-3 2 15,-2 0-15,0 1 0,2 0 16,1 0-16</inkml:trace>
  <inkml:trace contextRef="#ctx0" brushRef="#br0" timeOffset="269390.2139">10919 6975 0,'0'0'15,"0"0"-15,0 0 0,0 0 16,15 17-16,-15-17 0,13 16 15,-13-16-15,14 22 0,-7-9 0,1 3 16,0-1-16,-1-2 0,2 2 16,2 0-16,0-1 0,1-1 15,5 0-15,1 0 0,-2-5 16,0-2-16,-4-1 0,-1-2 16,-2 1-16</inkml:trace>
  <inkml:trace contextRef="#ctx0" brushRef="#br0" timeOffset="269657.1819">11219 7075 0,'0'0'0,"0"0"0,0 0 15,0 0-15,-19 18 0,19-18 16,-23 17-16,7-6 0,0 0 0,-3 3 16,0 2-16,-1 1 0,1 0 15,-7 4-15,1-2 0,2-3 16,2-2-16,0 1 0,4-3 15,6-5-15,1 0 0,5-3 16,3 1-16,5-3 0,4-2 0,6-1 16,5-1-16,5-2 0,1-1 15,3-1-15,3-2 0,5-2 16,0 2-16,-2-3 0,0-1 16,-7 3-16,-4 1 0,-4 2 15</inkml:trace>
  <inkml:trace contextRef="#ctx0" brushRef="#br0" timeOffset="269842.4679">11060 7332 0,'0'0'0,"0"0"16,0 0-16,0 0 0,-10 22 15,10-22-15,-8 19 0,4-8 16,0 0-16,0 1 0,-1 1 15,-1-1-15,2-1 0,-1 0 16,2-1-16,1-1 0,1-1 16,0-1-16,-1 0 0,1-2 0</inkml:trace>
  <inkml:trace contextRef="#ctx0" brushRef="#br0" timeOffset="270140.0988">11220 7355 0,'0'0'0,"0"0"0,0 0 16,0 0-16,0 0 0,-5 27 0,5-27 16,-5 20-16,5-20 0,0 22 15,0-22-15,4 22 0,-1-11 16,3 0-16,3-1 0,1-3 16,1 0-16,1-1 0,0-3 15,2-1-15,2-2 0,1 0 16,3-1-16,-1-2 0,0 1 0,5-4 15,-1 0-15,0-1 0,0 0 16,1-1-16,-1-2 16,-2 0-16,-3 0 0,-1-1 0,-3-3 15,-2 2-15,-2-1 0,-2 1 16,-1 0-16,-3 2 16,-1 1-16,1 1 0,-2 2 0,0 0 15</inkml:trace>
  <inkml:trace contextRef="#ctx0" brushRef="#br0" timeOffset="278140.7228">8531 7975 0,'0'0'0,"0"0"15,0 0-15,0 0 0,0 0 16,-23 2-16,23-2 0,-30 13 16,30-13-16,-40 17 0,15-3 15,-3 2-15,1 1 0,-7 7 16,-1 4-16,7-1 0,3 0 0,2 5 15,7 0-15,7-5 16,6-1-16,8-6 0,8-2 16,4-5-16,2-2 0,8-3 15,7-2-15,1-2 0,0-3 16,-2 1-16,-8 0 0,-5-1 0</inkml:trace>
  <inkml:trace contextRef="#ctx0" brushRef="#br0" timeOffset="278490.7567">8551 8183 0,'0'0'15,"0"0"-15,0 0 0,0 0 0,0 0 16,24 5-16,-24-5 0,30 7 16,-30-7-16,42 2 0,-16-2 15,0 0-15,2 0 0,7-5 16,1-1-16,-2-2 0,-1 0 0,-2-2 15,-4-2-15,1-2 16,-6 1-16,-6 0 0,-5 4 16,-4-4-16,-5 0 0,-8 0 0,-6-1 15,-1 7-15,-1 4 0,-10 0 16,-7 3-16,2 2 0,1 3 16,-3 5-16,-1 4 0,3 4 15,4 1-15,-1 8 0,5 2 16,8-3-16,2 1 0,11 0 15,8 1-15,5-6 0,4-3 0,10-4 16,10-3-16,0-6 0,1-4 16,8-4-16,6-6 0,-6 1 15,-11 3-15,-8 0 16</inkml:trace>
  <inkml:trace contextRef="#ctx0" brushRef="#br0" timeOffset="278844.1013">9268 8066 0,'0'0'0,"0"0"16,0 0-16,0 0 0,-17 19 0,17-19 16,-20 28-16,8-10 0,-2 2 15,2 0-15,-1 1 0,2-2 16,1-1-16,0 2 0,3-3 16,0-4-16,3-3 0,2-2 15,4-4-15,1-2 0,2-4 0,4-5 16,2-4-16,1-1 0,0-2 15,3-3-15,2-4 16,2 2-16,1 1 0,4-3 0,1 2 16,-5 3-16,-2 3 0,0 4 15,-2 4-15,0 1 0,-3 3 16,0 4-16,0 6 0,-6 2 16,-1 2-16,-4 5 0,-2 4 15,-1-3-15,0 0 0,-2 5 16,0 1-16,0-3 0,1-2 15,2-4-15,2-2 0,1-2 16,0-2-16,6-7 0,5-6 16,-5 2-16,-1-2 0,-1 2 15</inkml:trace>
  <inkml:trace contextRef="#ctx0" brushRef="#br0" timeOffset="279074.2286">9880 7941 0,'0'0'0,"0"0"0,0 0 16,0 0-16,-26 23 0,26-23 0,-30 34 16,15-10-16,-1 3 0,-3 10 15,1 2-15,4-4 0,4-3 16,4 2-16,5-5 0,3-6 16,2-2-16,7-6 0,5-3 15,1-3-15,2-3 0,0-5 16,-1-4-16,-2-2 0,1-3 0,-4 3 15,-2-1-15,-2 3 0</inkml:trace>
  <inkml:trace contextRef="#ctx0" brushRef="#br0" timeOffset="279225.4835">9601 8047 0,'0'0'0,"0"0"15,0 0-15,0 0 0,0 0 16,0 0-16,38 3 0,-38-3 15,43 1-15,-16-1 0,4 2 16,1-1-16,1 1 0,11 0 16,0 0-16,-6-1 0,-6 1 0,-6-1 15</inkml:trace>
  <inkml:trace contextRef="#ctx0" brushRef="#br0" timeOffset="279573.325">9972 8181 0,'0'0'0,"0"0"0,0 0 0,0 0 16,0 0-16,25 8 0,-25-8 15,24 0-15,-24 0 0,34-4 16,-13-1-16,0 0 0,1 0 0,2-2 16,1-2-16,5-2 15,-4-2-15,-3 0 0,-4 0 16,-3 1-16,-4 1 0,-5 0 15,-3-2-15,-5 3 0,-5 0 0,-5 2 16,-4 1-16,-2 3 0,-1 3 16,-3 4-16,-3 3 15,1 3-15,1 3 0,-4 9 16,0 4-16,4-1 0,2 1 0,8 2 16,6 0-16,3-3 0,6-2 15,6 2-15,8-3 0,2-5 16,3-2-16,11-3 0,4-4 15,2-4-15,-2-6 0,-7 2 16,-7 0-16,-5 1 0</inkml:trace>
  <inkml:trace contextRef="#ctx0" brushRef="#br0" timeOffset="279874.1972">10546 8039 0,'0'0'0,"0"0"0,0 0 16,0 0-16,-9 24 0,9-24 15,-10 29-15,4-10 0,-2 0 0,0 1 16,1 0-16,0-1 0,0 0 16,1 1-16,1-4 0,1-2 15,-2-2-15,3-4 0,1-4 16,2-4-16,-2-3 0,2-2 16,0-3-16,2-2 0,1-3 15,2-4-15,0-2 0,1 2 16,-1 2-16,1 3 0,0 1 15,1 2-15,1 1 0,4 3 16,3 0-16,4 2 0,3 2 0,2 1 16,4 1-16,0-1 0,2-1 15,1 1-15,-6-1 0,-5 1 16</inkml:trace>
  <inkml:trace contextRef="#ctx0" brushRef="#br0" timeOffset="280140.4188">11177 8000 0,'0'0'16,"0"0"-16,0 0 0,0 0 0,-32 6 16,32-6-16,-39 14 0,16-5 15,-1 1-15,-1 4 0,1 0 16,-2 4-16,4 0 0,5 0 16,6 0-16,6-3 0,5 0 15,7-2-15,9-2 0,0 0 16,2 0-16,5 1 0,2-1 15,-2-1-15,-5 0 0,-6 2 16,-4-1-16,-7 0 0,-4-2 0,-6 2 16,-5-1-16,-2 0 0,0-1 15,-4-1-15,-3-2 0,2-3 16,2-1-16,4-1 0,3 0 16,2 0-16</inkml:trace>
  <inkml:trace contextRef="#ctx0" brushRef="#br0" timeOffset="280657.0331">11978 8060 0,'0'0'0,"0"0"0,0 0 15,0 0-15,0 0 0,-14-18 16,14 18-16,-23-11 0,23 11 16,-29-9-16,14 7 0,-3 1 15,-2 1-15,-3 3 0,-2 3 16,-6 4-16,1 3 0,-1 4 15,-1 3-15,3 2 0,4-2 0,1 7 16,5-1-16,6-1 16,4-2-16,9-3 0,7-3 15,5-4-15,4-4 0,5-5 16,5-6-16,2-4 0,2 1 0,4-9 16,-1-3-16,-2-1 0,-2-3 15,-2 0-15,-1-2 0,-6 0 16,-4 1-16,-4 3 0,-2 4 15,-3 2-15,-2 3 0,-1 2 16,-2 1-16,-2 7 0,0 0 0,-6 7 16,0 6-16,-1 0 0,1 3 15,-1 3-15,0 6 0,3 0 16,2-3-16,4 1 0,6-2 16,0-2-16,2-4 0,-1-1 15,-2-4-15,-2-3 0</inkml:trace>
  <inkml:trace contextRef="#ctx0" brushRef="#br0" timeOffset="280974.3097">12251 8016 0,'0'0'0,"0"0"0,0 0 15,-23 20-15,15-9 0,-2 5 16,0 4-16,0 0 0,1 1 0,-2 2 15,2 0-15,3-4 0,0-2 16,2-5-16,0-2 16,2-2-16,1-1 0,1-4 15,2-4-15,0-2 0,1-2 0,1-5 16,3-4-16,-1-3 0,2-3 16,3 1-16,3 0 0,-1 1 15,-1 2-15,-1 4 0,0 3 16,-1 0-16,-2 1 0,1 2 15,0 3-15,0 0 0,0 2 0,0 2 16,0 5-16,0-2 0,-2-1 0,-2 1 16</inkml:trace>
  <inkml:trace contextRef="#ctx0" brushRef="#br0" timeOffset="281341.0257">12671 7991 0,'0'0'0,"0"0"15,0 0-15,0 0 0,-23 22 0,23-22 16,-27 27-16,11-9 0,1 2 16,1 2-16,2 1 0,-2 4 15,6-3-15,5-3 0,7-5 16,3-2-16,6-3 0,3-7 15,4-2-15,3-5 0,2 0 0,7-5 16,-1-3-16,0-2 0,-1-1 16,-3-4-16,-1-3 15,-4 1-15,-3 1 0,-4-5 0,-5-1 16,-6 4-16,-3 1 0,-8 6 16,-7 3-16,1 4 0,-2 2 15,-7 3-15,-6 4 0,1 1 16,-1 1-16,-2 8 0,2 3 15,3-2-15,4-2 0,7 1 0,4 3 16,7-7-16,5-2 0,-1-2 16,0-2-16,0 0 0</inkml:trace>
  <inkml:trace contextRef="#ctx0" brushRef="#br0" timeOffset="281741.0929">13110 7970 0,'0'0'0,"0"0"16,0 0-16,-17 20 0,17-20 0,-24 27 15,9-6-15,1 1 16,1 2-16,-3 6 0,2 0 16,3-3-16,3-3 0,4-1 0,3-2 15,4-9-15,2-3 16,10-4-16,6-5 0,1-2 0,2-2 0,8-5 15,1-3-15,-2-4 0,-2-1 16,5-7-16,-1-4 16,-1 0-16,-1 2 0,-7 2 0,-3 4 15,-6 2-15,-4 2 0,-4 2 16,-3 1-16,-4 5 0,-4 4 16,-7 5-16,-6 5 0,1 3 15,-1 2-15,-3 6 0,0 3 16,-1 2-16,0 2 0,0 4 15,4 0-15,8-3 0,6-1 0,9-7 16,6-4-16,2-4 0,1-2 16,9-4-16,4-3 0,-8 0 15,-4 0-15,-3 0 0</inkml:trace>
  <inkml:trace contextRef="#ctx0" brushRef="#br0" timeOffset="282090.1744">13607 8007 0,'0'0'0,"0"0"0,0 0 16,-17 15-16,17-15 0,-21 20 15,6-4-15,0 1 0,1 1 0,1 1 16,-1 1-16,0 2 0,1-2 16,2-5-16,2-3 0,1-2 15,3-3-15,0-3 0,3-4 16,2-3-16,1-2 0,2-6 15,0-2-15,1-3 0,3-1 0,3-2 16,3-2-16,1 1 0,2 1 16,3-1-16,-1 2 0,0 3 15,0 1-15,0 3 0,1 3 16,0 3-16,0 3 0,-2 2 16,-1 2-16,-3 2 0,-2 1 15,-3 3-15,-3 3 0,-3 0 16,-1 2-16,-3 3 0,-2 1 15,-1 1-15,1 0 0,0 5 16,-1 2-16,3-3 0,2 0 0,0-5 16,0-2-16,0-4 0</inkml:trace>
  <inkml:trace contextRef="#ctx0" brushRef="#br0" timeOffset="282490.3534">14245 8078 0,'0'0'16,"0"0"-16,0 0 0,0 0 16,0 0-16,-20-22 0,3 17 15,-1 1-15,-2 2 0,-5 1 0,-5 3 16,-7 3-16,2 4 0,-2 3 16,-2 4-16,-1 6 0,6-1 15,8 2-15,5 2 0,5-3 0,5-2 16,10 2-16,9-1 15,5-9-15,5-3 0,6-7 0,6-4 16,1-2-16,1-2 0,6-7 16,0-4-16,-1-4 0,1-3 0,0-8 15,-4-5-15,-4 1 16,-3-1-16,-4 3 0,-2 1 16,-7 6-16,-4 3 0,-3 3 15,-3 3-15,-3 5 0,-1 3 0,-6 10 16,-4 5-16,0 4 0,-1 5 15,-4 10-15,-2 7 16,-2 5-16,-1 0 0,-1 9 0,0 5 16,2-2-16,3 1 0,2-6 15,3-11-15,3-7 0</inkml:trace>
  <inkml:trace contextRef="#ctx0" brushRef="#br0" timeOffset="283593.6435">15082 7816 0,'0'0'0,"0"0"0,0 0 16,0 0-16,-21 18 0,3-6 0,-7 6 15,-8 4-15,-7 4 0,-20 18 16,-7 6-16,-17 18 0,1 4 15,-17 20-15,-10 16 0,6 5 16,20-9-16,-6 9 0,29-36 16,19-24-16</inkml:trace>
  <inkml:trace contextRef="#ctx0" brushRef="#br0" timeOffset="284224.1642">15404 8032 0,'0'0'0,"0"0"15,0 0-15,0 0 0,-17 24 16,17-24-16,-25 32 0,10-13 16,0 2-16,1 0 0,-1 4 15,0 4-15,2 0 0,2-4 16,3-4-16,2-4 0,3-6 0,3-4 15,2-4-15,2-4 0,0-1 16,-1-6-16,1-4 0,-2 2 16,0 1-16,-1 2 0</inkml:trace>
  <inkml:trace contextRef="#ctx0" brushRef="#br0" timeOffset="284356.7406">15334 7853 0,'0'0'0,"0"0"0,0 0 16,0 0-16,23 15 0,-23-15 0,25 17 16,-10-7-16,1-1 0,-1 0 15,-2-1-15,-2-1 0</inkml:trace>
  <inkml:trace contextRef="#ctx0" brushRef="#br0" timeOffset="284657.1151">15954 8015 0,'0'0'0,"0"0"0,0 0 15,0 0-15,0 0 0,0 0 0,-18-15 16,18 15-16,-26-2 0,26 2 16,-46 4-16,19-2 0,-2 2 15,-6 4-15,0 2 0,4 0 16,4 0-16,5 2 0,3 2 16,5 2-16,3-1 0,7 6 15,6-1-15,6-2 0,4-1 0,3-3 16,2 1-16,-1-2 15,1-1-15,-3 0 0,-1-2 16,-2-1-16,-3-1 0,-3-1 0,-5 1 16,-3-2-16,-1 0 0,-4 0 15,-3 1-15,-2-1 0,-1 0 16,-2-1-16,-1-1 0,1-3 16,3 0-16,1-1 0,2 0 15,2 0-15</inkml:trace>
  <inkml:trace contextRef="#ctx0" brushRef="#br0" timeOffset="284907.6202">16602 7977 0,'0'0'0,"0"0"15,0 0-15,-25 13 0,25-13 0,-31 23 16,8-9-16,-1 3 15,1 1-15,-8 8 0,1-1 16,3 0-16,4-2 0,1 4 0,5-2 16,5-4-16,4-2 0,12-2 15,7-3-15,3-4 0,4-5 16,5-4-16,4-3 0,0-1 16,-2 0-16,-5 0 0,-3 1 15,-4 0-15</inkml:trace>
  <inkml:trace contextRef="#ctx0" brushRef="#br0" timeOffset="285240.1316">16527 8172 0,'0'0'16,"0"0"-16,0 0 0,24 5 0,-24-5 0,29 4 16,-8-4-16,2 2 15,2 1-15,4-4 0,3-4 16,8-2-16,-1-2 0,5-5 15,-3-4-15,-5 5 0,-7 4 0,-6-1 16,-5 0-16,-6-1 0,-4 0 16,-9-1-16,-8-2 0,-3 1 15,-4 5-15,-5 3 0,-4 3 16,-2 3-16,-2 2 0,-2 5 16,-1 4-16,2 1 0,3 2 0,-4 7 15,3 2-15,6 0 0,5 1 16,4-3-16,6-2 15,7 1-15,5-2 0,10-1 0,6-3 16,4-3-16,4-4 0,9-5 16,8-5-16,2 0 0,0 0 15,-5-2-15,-11 2 0,-7 0 16</inkml:trace>
  <inkml:trace contextRef="#ctx0" brushRef="#br0" timeOffset="285608.4198">17266 8045 0,'0'0'0,"0"0"16,0 0-16,-16 15 0,16-15 0,-16 25 15,6-8-15,0 1 0,0 1 16,-1 3-16,0 0 0,1-2 16,1-3-16,1-3 0,2-2 15,-1-1-15,1-2 0,0-4 16,2-3-16,-1-2 0,2-1 0,3-4 15,3-2-15,2-2 0,0 0 16,6-9-16,3-3 16,2 1-16,2 1 0,1 0 0,3 2 15,2 0-15,-1 2 0,7 2 16,-1 2-16,-2 3 0,-3 4 16,-3 4-16,-2 2 0,-3 4 15,-1 2-15,-6 4 0,-1 1 16,-3 3-16,-2 3 0,-2 1 15,-2-1-15,0-1 0,0-2 0,-2 0 16,1-1-16,1 0 0,0-2 16,2-4-16,1-4 0,1-2 15,-2 0-15,0-1 0</inkml:trace>
  <inkml:trace contextRef="#ctx0" brushRef="#br0" timeOffset="285857.442">17936 7903 0,'0'0'0,"0"0"16,0 0-16,-12 19 0,12-19 15,-19 27-15,5-5 0,-3 3 16,0 4-16,-8 9 0,1 3 16,3-4-16,3-3 0,3 4 15,5-8-15,5-3 0,3-8 0,8-3 16,6-6-16,2-4 0,2-4 15,3-4-15,4-6 16,-1 0-16,0 0 0,-3-6 0,-3-4 16,-2 3-16,-2 3 0,-4 2 15</inkml:trace>
  <inkml:trace contextRef="#ctx0" brushRef="#br0" timeOffset="286023.635">17638 8105 0,'0'0'0,"0"0"16,0 0-16,0 0 0,0 0 0,31-6 16,-31 6-16,41-3 0,-18 2 15,5-1-15,2 2 0,1 0 16,1 0-16,10 0 0,0-3 16,-7 2-16,-5 0 0,-4-1 15</inkml:trace>
  <inkml:trace contextRef="#ctx0" brushRef="#br0" timeOffset="286445.8408">18141 8035 0,'0'0'0,"0"0"0,0 0 15,0 0-15,0 0 0,0 0 16,0 29-16,0-29 0,0 0 0,0 24 15,0-24-15,0 0 0,3 23 16,-1-16-16,1 1 0,-1-2 16,0 0-16,1-3 0,2-1 15,0-2-15,1 1 0,0-2 16,2 0-16,0 0 0,-1-2 16,-1 0-16,0 1 0,-2 0 15,0 0-15,0-1 0,-1 1 16,-1 1-16,0-1 0,1 1 15,-3 1-15,2-3 0,-2 3 0,0-2 16,0 2-16,0 0 0,0 0 16,-2-1-16,2 1 0,-3 1 15,3-1-15,-2 2 0,2-2 16,-2 0-16,2 0 0,0 0 16,0 0-16,0 0 0,0 0 15,0 0-15,3 4 0,-3-4 0,0 0 16,0 0-16,8 0 15,-8 0-15,7-1 0,-7 1 0,6-2 16,-6 2-16</inkml:trace>
  <inkml:trace contextRef="#ctx0" brushRef="#br0" timeOffset="286857.1567">18169 8154 0,'0'0'16,"0"0"-16,0 0 0,0 0 0,0 0 0,0 0 16,0 0-16,0 0 15,25 9-15,-25-9 0,0 0 16,27 0-16,-27 0 0,24-5 16,-24 5-16,28-6 0,-13 1 0,0 0 15,2-2-15,-1 1 0,0 0 16,-3-2-16,-2 0 15,-1 1-15,-3-2 0,-1 1 0,-2 0 16,-1 0-16,-3 1 0,-5 0 16,-3 0-16,0 1 0,-2 2 15,-6 2-15,-1 4 0,-2 2 16,0 2-16,-3 3 0,-2 1 16,2 3-16,2 1 0,-1 7 15,2 4-15,4-3 0,2 1 0,6 1 16,5-2-16,2 0 15,2-1-15,10-1 0,9-5 16,2-1-16,1-5 0,10-3 16,6-2-16,-3-1 0,-3 0 0,-2 0 15,-7-2-15,-5 0 0</inkml:trace>
  <inkml:trace contextRef="#ctx0" brushRef="#br0" timeOffset="287206.985">18740 8028 0,'0'0'0,"0"0"16,0 0-16,0 0 0,-19 18 15,19-18-15,-20 27 0,10-10 16,0 1-16,0 4 0,0 2 16,2-2-16,-1-1 0,0 2 15,1-1-15,3-5 0,0-1 0,2-3 16,1-3-16,1-3 15,1-4-15,0-3 0,3-6 16,-1 0-16,0-1 0,2-4 0,0-4 16,2-2-16,0 0 0,3-2 15,1-1-15,1 1 0,0 2 0,2-1 16,-1 3-16,-2 5 16,-1 2-16,3 1 0,0 2 15,-2 2-15,1 1 0,1 4 16,3 3-16,0 2 0,1-1 0,0 4 15,1 3-15,-3-3 0,-2-2 16,-2 1-16</inkml:trace>
  <inkml:trace contextRef="#ctx0" brushRef="#br0" timeOffset="287540.9845">18796 8189 0,'0'0'16,"0"0"-16,0 0 0,0 0 0,0 0 16,35 4-16,-35-4 0,36 0 15,-36 0-15,46-3 0,-19-1 16,1 0-16,-2-2 0,8-2 16,2-2-16,-5 0 0,-4 0 15,1-3-15,-6 0 0,-9 3 16,-3-1-16,-6-2 0,-7 1 15,-1 4-15,-3 4 0,-3 0 16,-2 2-16,-1 2 0,-3 1 0,-1 3 16,-3 1-16,1 3 0,1 1 15,-1 8-15,1 4 0,4-1 16,4-1-16,5 1 0,5 3 16,6-3-16,5 0 0,8-1 15,7-2-15,-4-3 0,-4-2 0,-4-3 16</inkml:trace>
  <inkml:trace contextRef="#ctx0" brushRef="#br0" timeOffset="287941.0838">19608 8065 0,'0'0'0,"0"0"0,0 0 15,0 0-15,-32 0 0,32 0 16,-34 8-16,14-3 0,-1 3 15,-6 6-15,-1 1 0,3 2 16,3 0-16,3 1 0,4 0 0,3-2 16,2 0-16,7 3 0,9-1 15,3-5-15,3-3 0,7-6 16,6-6-16,4 0 0,3-3 0,3-3 16,2-5-16,-2 0 15,-5-1-15,6-10 0,-2-4 16,-3 1-16,-1-1 0,-3-1 15,-2-2-15,-5 3 0,-3 3 0,-3-2 16,-4 6-16,-4 6 0,-4 3 16,-3 5-16,-4 5 0,-2 4 15,-4 4-15,-2 5 0,-1 6 16,1 1-16,1 1 0,-1 5 16,-1 5-16,3 6 0,2-1 0,4 2 15,3-1-15,4-4 0,2-2 16,7-4-16,6-1 15,-5-5-15,-2-5 0,-2-2 0</inkml:trace>
  <inkml:trace contextRef="#ctx0" brushRef="#br0" timeOffset="288391.0491">20628 8046 0,'0'0'0,"0"0"0,0 0 16,0 0-16,0 0 0,0 0 0,-25-13 16,25 13-16,-29-4 0,10 4 15,-3 3-15,0 0 0,-1 2 16,-10 4-16,-2 3 0,2 2 16,2 2-16,-3 7 0,2 4 15,5-3-15,6-3 0,7 1 16,5-1-16,5-3 0,4-1 0,7-5 15,9-3-15,3-4 0,3-2 16,6-4-16,6-3 16,1-2-16,-2-3 0,6-3 0,0-3 15,-4 0-15,-3-1 0,4-8 16,-2-3-16,-11 6 0,-4 2 16,-2 1-16,-4 4 0,-4 4 15,-2 2-15,-3 5 0,-1 0 16,-3 3-16,-3 4 0,-1 5 15,-3 6-15,1 1 0,-1 1 0,0 3 16,1 3-16,-1-2 0,2-1 16,4-1-16,3 2 0,3-4 15,3-4-15,3-3 0,1-6 16,-2 1-16,-2-1 0,-2-2 16</inkml:trace>
  <inkml:trace contextRef="#ctx0" brushRef="#br0" timeOffset="288707.745">21000 8034 0,'0'0'0,"0"0"16,0 0-16,-14 24 0,9-11 0,-2 2 16,0 2-16,-1 1 15,0-1-15,0 3 0,2 1 16,0-5-16,2-2 0,2-5 15,-1-2-15,2-3 0,1-2 0,0-2 16,0-5-16,1-1 0,1-1 16,-1-8-16,1-4 0,0 1 15,1 2-15,2 0 0,0 0 16,1 2-16,-3 0 0,4 4 16,2 2-16,1 1 0,1 1 15,1 3-15,1 3 0,1 3 0,2 0 16,4 2-16,3 1 15,-1 0-15,0-2 0,-5 0 0,-1-1 16,-3 0-16</inkml:trace>
  <inkml:trace contextRef="#ctx0" brushRef="#br0" timeOffset="289057.7378">21363 8060 0,'0'0'0,"0"0"15,0 0-15,-23 14 0,23-14 0,-23 18 16,9-4-16,1 1 0,0 2 16,1 3-16,2-1 0,4 0 15,3-1-15,7-3 0,7-1 16,3-3-16,4-2 0,7-5 16,6-4-16,0-2 0,0-2 0,7-2 15,2-2-15,-5 0 16,-4-2-16,-1-6 0,-5-5 15,-7 1-15,-7 1 0,-8 0 16,-5 1-16,-7 3 0,-4 0 0,-7 2 16,-4 2-16,1 5 0,-2 1 15,-7 5-15,-2 3 0,4 1 16,1 1-16,2-1 0,1 1 16,7 2-16,6 3 0,8 3 15,5 0-15,6 1 0,6-3 16,-4-3-16,-1-2 0,-2 0 0</inkml:trace>
  <inkml:trace contextRef="#ctx0" brushRef="#br0" timeOffset="289424.9762">21944 8018 0,'0'0'0,"0"0"16,0 0-16,-23 14 0,23-14 0,-24 22 15,6-4-15,1 2 0,-1 2 16,-3 5-16,2-1 16,5-3-16,2-2 0,4 1 0,6-6 15,6-4-15,6-3 0,4-7 16,3-3-16,3-2 0,3-1 16,6-4-16,1-3 0,-2-2 15,-1-2-15,0-2 0,1-2 16,-5-1-16,-2 0 0,-1-3 15,-5 0-15,-4 3 0,-3 2 0,-6 5 16,-4 2-16,-2 7 0,-4 2 16,-3 4-16,-3 4 0,0 2 15,2 2-15,1 2 0,0 6 16,2 0-16,3 1 0,2 2 16,3-1-16,2-1 0,2-2 0,4-1 15,5-1-15,5-3 16,2-2-16,-4-1 0,-2-2 15,-3-1-15</inkml:trace>
  <inkml:trace contextRef="#ctx0" brushRef="#br0" timeOffset="289807.0532">22490 8053 0,'0'0'16,"0"0"-16,0 0 0,-17 19 0,17-19 15,-20 24-15,6-7 16,2 0-16,0 0 0,-2 5 0,0-1 16,1-1-16,4-2 0,0-4 15,1-2-15,1-3 0,3-2 16,2-7-16,2-3 0,1 0 16,1-2-16,1-3 0,1-1 15,1-5-15,2 0 0,2-3 16,2 0-16,2 1 0,1 0 0,1 1 15,-1 0-15,-1 3 0,0 1 16,1 2-16,-1 5 16,-1 0-16,-1 4 0,0 1 0,0 2 15,-1 1-15,-2 3 0,-5 3 16,-3 3-16,-2 2 0,-2 1 0,1 2 16,-1 3-16,0 0 15,1-1-15,3 2 0,3-1 16,0-5-16,-1-2 0,0-3 0</inkml:trace>
  <inkml:trace contextRef="#ctx0" brushRef="#br0" timeOffset="290224.2888">23090 8111 0,'0'0'15,"0"0"-15,0 0 0,0 0 0,-10-21 16,10 21-16,-21-12 15,5 6-15,-3 0 0,-5 3 0,-4 1 16,-10 3-16,1 2 0,0 6 16,-2 3-16,-5 6 0,4 2 15,6 3-15,5 1 0,9-2 16,7-1-16,9 2 0,9-3 16,6-3-16,5-3 0,10-5 15,10-3-15,2-3 0,3-3 16,2-5-16,2-3 0,-3-4 0,-3-3 15,4-7-15,-3-3 16,-4-2-16,-4-2 0,-3-2 0,0-2 16,-4-2-16,-3 0 0,-4 6 15,-4 3-15,-3 5 0,-2 3 16,-2 5-16,-2 4 0,-1 2 16,-2 3-16,-4 5 0,-4 4 15,-4 4-15,-3 3 0,-6 9 16,-4 7-16,6-2 0,0 4 0,-3 10 15,-1 4-15,2-3 0,4-1 16,1 4-16,4-2 16,3-10-16,2-8 0,0-6 0</inkml:trace>
  <inkml:trace contextRef="#ctx0" brushRef="#br0" timeOffset="290405.2759">23352 8549 0,'0'0'15,"0"0"-15,0 0 0,0 0 0</inkml:trace>
  <inkml:trace contextRef="#ctx0" brushRef="#br0" timeOffset="324207.8074">2388 8991 0,'0'0'0,"0"0"16,0 0-16,0 0 0,0 0 0,0 0 15,0 0-15,0 0 0,0 0 16,0 0-16,27-9 15,-27 9-15,0 0 0,0 0 0,29-7 16,-29 7-16,19-4 0,-19 4 16,26-3-16,-11 2 0,-2 0 15,0 0-15,5-1 0,-2 2 16,3 0-16,-2-1 0,0 0 16,1 0-16,-1 1 0,3-2 15,1 1-15,6 0 0,0 1 0,-1 1 16,1-1-16,2 0 0,-4 0 15,4 0-15,3 0 16,-3 0-16,1-1 0,9 1 0,2 0 16,-4 0-16,-4 0 0,4 1 15,1-1-15,0 1 0,-2-1 16,10-1-16,2-1 0,-6 3 16,-3 0-16,2 0 0,1-1 15,-3 0-15,0 1 0,3-2 16,2 0-16,-3 1 0,-2 0 0,10 1 15,0 1-15,-5 0 16,-3 0-16,3-1 0,0-1 0,-3 1 16,0-1-16,0 1 15,6 0-15,-5 0 0,-5 1 0,5-2 16,4-2-16,-4 1 0,-3 0 16,12 2-16,3 0 0,-11 1 15,-6-2-15,10 0 0,5 0 16,-5 0-16,-3 0 0,1 1 15,4 1-15,-4 0 0,-2 0 0,4-2 16,4-1-16,-5 1 0,-2 1 16,2-3-16,3 0 0,-2 3 15,0 3-15,3-1 0,4-2 16,-6-1-16,-6 0 0,12-2 16,3-1-16,-11 0 0,-5-1 0,29 1 15,-7 2-15,-25 1 16,-3-1-16,26 6 0,-3 5 15,-17-6-15,2-2 0,16-1 0,-4-4 16,-19 2-16,1 2 0,21 0 16,-1 2-16,-6-1 0,-4-1 15,5 1-15,3 0 0,-7 1 16,-6 0-16,6-2 0,5-1 16,-3-2-16,-7-2 0,5 2 15,4 1-15,-3 1 0,-1 0 0,1 0 16,4 1-16,0-1 0,0-1 15,-2 0-15,-1 0 0,-3-1 16,-2 1-16,4 1 0,3 1 16,-6 0-16,-3 1 0,6-1 15,8-1-15,-8 0 0,-5 1 0,4-2 16,1-1-16,3 2 16,1 1-16,-1 0 0,-1-1 15,-3 1-15,0 3 0,2-3 16,4-2-16,-7 1 0,-6 0 0,7 0 15,4 2-15,-6-1 0,-4 0 16,5-1-16,5-1 16,-4 2-16,-5 1 0,3 0 0,2-1 15,-2 1-15,-5-1 0,7-2 16,3-1-16,-2 4 0,0 1 16,-1-3-16,2-1 0,-2 0 15,0 0-15,5 2 0,5 1 16,-11 0-16,-6 0 0,6-2 15,3-3-15,-7 2 0,-5 0 0,7 1 16,6 1-16,-8-1 0,-6 0 16,8 1-16,5 0 0,-4-2 15,-3-1-15,2 3 0,3 3 16,-19-2-16,2-2 0,26 2 16,-3-1-16,-22-2 0,2-2 15,21 0-15,-3 1 0,-22 3 16,2 2-16,20-2 0,-1-3 15,-21 3-15,2 3 0,3-4 0,4-3 16,-1 4-16,2 3 0,1-3 16,0-2-16,-1 3 0,0 2 15,2-4-15,1-3 0,-2 5 16,0 4-16,-1-2 0,2-3 16,-2-1-16,-1 0 0,0 1 15,2 0-15,-2 0 0,-3 0 16,1-1-16,2 0 0,-3 0 15,1 0-15,-1 2 0,1 2 16,-2-2-16,-1 0 0,2-2 0,2 1 16,-5 0-16,0 1 0,2-2 15,2-1-15,-3 1 0,-1 0 16,4 0-16,3-2 0,-3 1 16,-4 1-16,3 0 0,3 2 15,-3-2-15,-2-1 0,4 1 16,1 1-16,-3-2 0,-4 0 0,4 0 15,4 1-15,-4 2 0,-2 2 16,1-3-16,3-3 0,-2 2 16,0 3-16,-1-4 0,1-2 15,1 1-15,-1 1 0,0 0 16,1-1-16,-3 1 0,-1-1 16,1 4-16,2-1 0,-3-1 15,-1-1-15,3-1 0,2 0 16,-3 1-16,-3 1 0,4 0 15,1-1-15,-3 0 0,-3-1 0,4 1 16,2 2-16,-2-2 0,-2 1 16,3-4-16,0 0 0,-2 2 15,-1 4-15,2-1 0,1-1 16,-2 2-16,1 2 0,-1-3 16,1-1-16,1 0 0,0 1 15,1-2-15,0 0 0,-4-1 16,-3 4-16,5-2 0,3-2 15,-2 1-15,-5-2 0,6 2 0,1 1 16,-3 1-16,-2 1 0,0-3 16,1-2-16,-1 2 15,0 3-15,1-1 0,3-1 0,-4 0 16,-3 0-16,2-1 0,2 0 16,-2 2-16,-1 0 0,2 0 15,1-1-15,-7-1 0,0-1 16,7 3-16,1 1 0,-5 0 15,0-1-15,8-2 0,-1-3 16,-6 4-16,-1 1 0,5-1 0,1-1 16,-5 1-16,0 1 0,6-1 15,0-1-15,-6 1 0,-1 1 16,7-1-16,4-1 0,-10 0 16,-4 0-16,8 1 0,3 1 15,-9-2-15,1 0 0,5 1 16,0 1-16,-6 0 0,-2 0 0,2-2 15,1-1-15,-2 2 0,1 0 16,0 0-16,2 0 0,-2-1 16,-3-1-16,0 1 0,1 0 15,-3-1-15,-2 0 0,1 1 16,0 1-16,-2-1 0,-2-2 0,-2 0 16,-1 0-16,-2 1 15,-2 0-15,-1 0 0,-1 0 16,0 1-16,0-1 0,-3 2 15,-2 0-15,-4 0 0,0 0 0,-1 2 16,1-2-16,0 0 0</inkml:trace>
  <inkml:trace contextRef="#ctx0" brushRef="#br0" timeOffset="327308.4672">17960 9003 0,'0'0'0,"0"0"0,0 0 0,0 0 15,21 5-15,-21-5 0,25-1 16,-25 1-16,30 1 0,-13 1 16,0-1-16,2 0 0,1 0 15,8 0-15,0 2 0,-1-3 16,-2-2-16,5 1 0,3 1 15,-1 0-15,0 0 0,10 1 16,1 1-16,-5 0 0,-1 2 0,3-4 16,5-1-16,-4 1 0,0 1 15,11 0-15,1 0 0,-3 0 16,-3 1-16,4-1 0,1-1 16,6-2-16,-4-1 0,2 2 15,2 0-15,-3 0 0,-1-1 16,11-1-16,2 0 0,-7 3 15,-5 0-15,1-1 0,1 0 16,1-2-16,-1 0 0,30-1 0,-4 3 16,-17 0-16,-10 1 0,6-2 15,3 2-15,-1-1 0,-1 2 16,-1-2-16,0 0 0,-8 0 16,-5 1-16,8-1 0,5-3 15,-4 3-15,-2 3 0,4 0 16,2 1-16,-6-4 0,-3-2 0,5 1 15,5 0-15,-10 3 0,-6 0 16,5 2-16,3 0 16,-1-1-16,-1 0 0,2-1 0,2 0 15,-6-1-15,-2 0 0,5 2 16,3 1-16,-6-2 0,-6 2 16,8 1-16,4 4 0,-4-7 15,-3-5-15,3 0 0,1 1 16,-1 3-16,-1 2 0,3-2 15,3 0-15,-7-2 0,-6-2 0,8 3 16,5 2-16,-3 3 0,-5 0 16,2-3-16,1-2 0,-2 2 15,-2 1-15,5 2 0,4-1 16,-7 2-16,-4 0 0,6-3 16,3-4-16,-6-4 0,-4-2 15,3 4-15,4 4 0,-2 3 16,0 1-16,2-4 0,1-3 15,-2 3-15,-2 3 0,1 0 0,1 0 16,-5 2-16,-2 0 0,7-4 16,4-3-16,-7 1 0,-6 0 15,5 1-15,5 1 16,-3 0-16,-3 0 0,2-1 0,2 0 16,-4 0-16,-1 0 0,5 0 15,3 0-15,-7 0 0,-2 0 0,3 0 16,4 1-16,-5 0 15,-3 0-15,5 2 0,3 0 16,-8-2-16,-5-2 0,7 1 16,4 0-16,-1 0 0,-2 0 0,0 1 15,-2 1-15,0-1 0,0 1 16,3-1-16,-1 0 0,-1-2 16,0-3-16,4 4 0,5 1 15,-7 1-15,-5-1 0,4-1 16,3-1-16,-4 1 0,-3 2 0,4-2 15,4-1-15,-6-2 0,-2 1 16,6-1-16,4-2 0,-5 4 16,-1 3-16,0-1 0,0 0 15,0-2-15,-2-3 0,2-2 16,3-1-16,-2 5 0,0 4 0,1 2 16,2 2-16,-4-6 0,-3-4 15,3 1-15,3 0 16,-5 2-16,-2 1 0,4-1 15,5 1-15,-5-2 0,-2-2 0,3 4 16,3 2-16,-4 1 0,-4 2 16,3-6-16,2-3 0,-3 3 15,-1 1-15,4 1 0,2 0 16,-2 5-16,-4 4 0,4-4 16,4-5-16,-6 0 0,-4 0 0,5 1 15,1 1-15,-4-4 16,-3-1-16,4 1 0,4 2 15,-19 1-15,1 0 0,20 1 0,-2-1 16,-22-2-16,3 0 0,23 1 16,-1 3-16,-24-3 0,2 1 15,3-2-15,3 0 0,-2 3 16,0 1-16,4-3 0,3-1 16,-4-1-16,-3-1 0,3 4 15,4-1-15,-3 1 0,-3 0 0,3 0 16,4-1-16,-3 1 0,-2 1 15,3-4-15,2-1 0,-3 2 16,-3 3-16,4-1 0,2-1 16,-4 1-16,0-1 0,0-4 15,1-2-15,-6 4 0,0 3 0,8 0 16,2 0-16,-8 0 16,-1-4-16,8 1 0,0 0 15,-8 0-15,-1-1 0,8-1 16,2-1-16,-8 2 0,-1 1 0,7-2 15,0 1-15,-6-1 0,-1 0 16,3 2-16,0-1 0,0 0 16,-3-1-16,0 1 0,1 1 15,0 1-15,-2 0 0,1 0 16,1 1-16,-3-4 0,-2-3 0,1 4 16,0 4-16,-5-1 15,-2 1-15,-3 2 0,-3 1 16,-6-1-16,-3 0 0,-4-1 15,0 0-15,-2-2 0</inkml:trace>
  <inkml:trace contextRef="#ctx0" brushRef="#br0" timeOffset="329141.3953">2529 9846 0,'0'0'0,"0"0"0,0 0 0,0 0 16,0 0-16,23-9 0,-23 9 15,22-2-15,-22 2 0,26-6 16,-9 3-16,1 1 0,-1 0 0,6 4 16,-1 0-16,1-1 15,1 1-15,10 0 0,-1-1 16,1 2-16,1-1 0,6 0 0,6 1 15,-5-1-15,2 3 0,1-1 16,5 0-16,1 0 0,-1 1 0,3-2 16,4 2-16,-3-1 15,-5 0-15,13 0 0,0 3 16,-4-3-16,-7-1 0,15 2 16,3 0-16,-9-1 0,-5 0 0,16 2 15,9 2-15,-24-4 0,-5 0 16,34 2-16,-2-1 15,-8-3-15,-5-3 0,6 0 0,3 1 16,-7-4-16,-6 0 0,7 3 16,6 3-16,-9 0 0,-8-2 0,7-4 15,2-3-15,-7 1 16,-6 1-16,11 2 0,9 0 16,-9 3-16,-9 1 0,10-2 15,2-1-15,-5 3 0,-7 1 0,11 1 16,6 0-16,-11-3 0,-8-2 15,8 2-15,7 1 16,-4 1-16,-5 0 0,8-1 0,4-1 16,-10 1-16,-4 1 0,10-2 15,9-2-15,-15 0 0,-11 0 0,11 1 16,9 1-16,-10 0 16,-3 0-16,10 1 0,8 1 15,-9 1-15,-7-1 0,6-1 16,5 1-16,-10-1 0,-6 0 0,10 4 15,8 4-15,-11 0 0,-6-2 16,12 0-16,8-2 0,-7-4 16,-6-3-16,5 3 0,3 2 15,-8 0-15,-5 2 0,10-2 16,9 0-16,-13-1 0,-6-2 0,9 2 16,7 4-16,-10-3 0,-7-2 15,8 2-15,8 1 16,-6 0-16,-5 0 0,7-1 15,6-1-15,-9 0 0,-7 1 0,6-2 16,4 1-16,-10-2 0,-7 0 0,6 2 16,4 1-16,-7-1 15,-5-4-15,3 5 0,1 3 16,-11 1-16,-5-2 0,-13-1 16,-9-1-16,-7 0 0</inkml:trace>
  <inkml:trace contextRef="#ctx0" brushRef="#br0" timeOffset="330491.6496">26930 8071 0,'0'0'0,"0"0"15,0 0-15,0 0 0,-24-14 0,24 14 16,-37-6-16,14 5 16,-1 1-16,-7 1 0,-7 4 15,-11 3-15,-2 2 0,-17 8 16,-4 6-16,-6 7 0,6 2 0,-13 11 15,0 4-15,12 0 0,7-1 16,-24 26-16,0 9 0,24-15 16,18-11-16,10 7 0,6 7 15,11-15-15,7-9 0,20-3 16,13-4-16,3-5 0,2-4 0,23 3 16,17 2-16,0-7 15,0-5-15,27-2 0,17-3 16,-6-5-16,-2-3 0,24 0 15,15 1-15,-13 0 0,-10-3 0,16-1 16,9-2-16,-17-2 0,-9-4 16,10-4-16,7-1 0,-16-4 15,-11 0-15,5-5 0,1-4 16,-17 0-16,-13-1 0,3-8 16,0-6-16,-17 1 0,-13-1 0,-2-5 15,-3-3-15,-8 4 0,-8 2 16,-12-7-16,-9-8 15,-11 6-15,-6 2 0,-16-5 0,-11-4 16,-2 2-16,-1 3 0,-22-5 16,-13-3-16,0 12 0,2 6 0,-17-3 15,-11-2-15,6 5 16,4 6-16,-19-1 0,-13 2 16,12 7-16,8 3 0,-21 5 15,-15 1-15,15 5 0,10 1 0,-6 5 16,-7 1-16,21 1 0,15 2 15,4 7-15,5 6 0,17 0 16,11 0-16,8 6 0,6 4 16,13 0-16,10 0 0,4-8 15,3-5-15,1-4 0</inkml:trace>
  <inkml:trace contextRef="#ctx0" brushRef="#br0" timeOffset="332208.2002">6710 8897 0,'0'0'0,"-10"-6"16,1 0-16,-1 0 0,0 1 0,-8 1 16,-5-1-16,-8 1 15,0 0-15,-5 1 0,-4 3 16,-9-2-16,-1-1 0,-2 3 0,-2 3 15,-7-1-15,2 1 0,-4 3 16,-3 5-16,-7 0 0,5-3 16,-3 3-16,-1 2 15,-4 3-15,5 0 0,-8 4 0,-2 0 16,-11 5-16,12-4 0,5 4 16,2 3-16,16-6 0,9-3 0,0 2 15,1 1-15,7-4 0,5-3 16,3 2-16,-2 1 15,6 2-15,5-1 0,10 1 16,4 1-16,2-8 0,2-4 0,4-1 16,-3 6-16,4 2 0,-2 3 15,4 3-15,2 2 0,-1-2 0,4 0 16,1-1-16,6 0 16,-1 1-16,2 0 0,5 2 15,4 3-15,-1-3 0,-1 0 0,6 1 16,6 1-16,-2 1 0,-1 0 15,8 0-15,2-1 0,-1-4 16,2-2-16,7 1 0,5 2 16,8-2-16,-3-4 0,8-2 15,9 0-15,-4-5 0,-2-3 0,42 1 16,3-1-16,-10-3 16,-4 0-16,5-1 0,6 0 15,-5-3-15,-4-3 0,6-1 16,3 0-16,-6 1 0,-5 0 0,13 2 15,5 2-15,-7-5 0,-6-3 16,9-1-16,5 1 0,-8 1 16,-8 3-16,11-1 0,7 1 15,-14-1-15,-8 2 0,4-2 16,7 0-16,-11-1 0,-6 1 16,8-4-16,5 0 0,-10 1 15,-5 3-15,3-2 0,4-1 16,-12 0-16,-7 0 0,5-3 0,3-2 15,-11 2-15,-6 0 0,3-3 16,2 0-16,-12 2 0,-8 1 16,2-3-16,2 0 0,-11-5 15,-8-2-15,-1 0 0,-3-3 16,-10 4-16,-7 0 0,-7 0 16,-4 0-16,-4-3 0,-2-1 0,-8-6 15,-4-4-15,-2 4 0,-1 4 16,-14-6-16,-11-4 15,-1 3-15,-2 4 0,-6-5 16,-4-3-16,2 3 0,0 2 0,-10 2 16,-8 1-16,-1 0 0,-2 0 0,-14-2 15,-8-2-15,6 6 16,6 5-16,-19-4 0,-15 0 16,4 3-16,1 4 0,-10-1 15,-8 0-15,7 5 0,5 4 0,-13-3 16,-10-1-16,10 1 0,6 4 15,-10 2-15,-8 4 0,17-2 16,12 2-16,-6 5 0,-5 5 16,14-7-16,9-2 0,1 2 15,1 2-15,14 2 0,11 1 0,4-3 16,3-3-16,11 1 0,9 1 16,3 0-16,4 1 15,6-2-15,4-1 0,4 5 0,1 0 16,2 4-16,2 1 0,-10 11 15,-4 9-15,0 2 0,2 4 16,10-13-16,7-5 0,2-6 16</inkml:trace>
  <inkml:trace contextRef="#ctx0" brushRef="#br0" timeOffset="337907.7172">26609 8440 0,'0'0'0,"0"0"0,0 0 15,0 0-15,0 0 0,0 0 0,2-22 16,-2 22-16,0-22 0,0 22 16,0-35-16,0 13 0,0-4 15,-1-2-15,-1-3 0,0-13 16,-1-2-16,0-5 0,0-5 16,-2-10-16,2 4 0,1-17 15,1-4-15,1 7 0,0 3 0,1-12 16,1 2-16,0-6 0,1 8 15,2-24-15,3 15 0,4 12 16,2 10-16,-1 8 0,-1 8 16,-1 10-16,0 6 0,-2 7 15,3 4-15,-5 8 0,-2 6 0,-1 7 16,0 5-16,1 0 0,0 1 16,-1 1-16,-2-1 0,-2-2 15,2 3-15,-2-3 0</inkml:trace>
  <inkml:trace contextRef="#ctx0" brushRef="#br0" timeOffset="338274.5384">26111 6210 0,'0'0'0,"0"0"0,0 0 16,0 0-16,0 0 0,0 0 16,3 24-16,-3-24 0,-3 29 0,0-10 15,0 6-15,0-1 16,0 2-16,0 3 0,1 1 16,1 6-16,1-3 0,1 1 0,-1-7 15,0-4-15</inkml:trace>
  <inkml:trace contextRef="#ctx0" brushRef="#br0" timeOffset="338424.8406">26079 6534 0,'0'0'16,"0"0"-16,0 0 0,0 0 15,0 0-15,25-24 0,-25 24 16,34-17-16,-15 9 0,4-2 16,5 1-16,-2 0 0,0 3 0,4-1 15,0 1-15,-4 3 0,-6 1 16,-2 1-16,-2 0 0,-3-1 15</inkml:trace>
  <inkml:trace contextRef="#ctx0" brushRef="#br0" timeOffset="338675.2426">25820 6742 0,'0'0'0,"0"0"15,0 0-15,24-13 0,-24 13 0,34-12 16,-6 4-16,0-1 0,3 2 15,11-4-15,2 1 0,-2 2 16,-1 1-16,5 2 0,-4 0 16,-8 4-16,-5 1 0,-7 3 15,-7 2-15,-6 0 0,-4 2 0,-14 4 16,-11 4-16,-3 2 16,-3 1-16,-7 1 0,-6 4 15,-8-3-15,3-5 0,10-2 0,8-4 16,5-1-16</inkml:trace>
  <inkml:trace contextRef="#ctx0" brushRef="#br0" timeOffset="338841.4196">25641 6840 0,'0'0'16,"0"0"-16,0 0 0,0 0 0,0 35 0,0-35 16,2 42-16,-1-16 15,0 2-15,3 2 0,1 1 16,3 7-16,0-1 0,2 2 15,0-6-15,-2-4 0,1-3 0,-2-8 16,-2-5-16,0-3 0,-1 0 16,-1-4-16</inkml:trace>
  <inkml:trace contextRef="#ctx0" brushRef="#br0" timeOffset="339026.7533">25756 6984 0,'0'0'0,"0"0"0,24-11 15,-4 1-15,3-1 0,5-2 16,3-1-16,14-2 0,2 1 0,8-4 16,-2-1-16,-3 3 0,-4 1 15,0-3-15,-7 2 0,-9 3 16,-7 2-16,-10 1 0,-6-3 16,-9 3-16,-4 1 0,1 3 15,2 1-15,0 1 0</inkml:trace>
  <inkml:trace contextRef="#ctx0" brushRef="#br0" timeOffset="339176.4852">26057 6722 0,'0'0'0,"0"0"16,0 0-16,-16 17 16,16-17-16,-14 18 0,7-6 0,5 0 15,3 0-15,4 1 0,2-1 16,4-2-16,5-1 0,4-1 16,3-3-16,10 1 0,3-3 15,-1-2-15,0-1 0,3-4 16,-2 0-16,-8-1 0,-5 1 0,-4 1 15</inkml:trace>
  <inkml:trace contextRef="#ctx0" brushRef="#br0" timeOffset="339358.4731">26056 6889 0,'0'0'0,"0"0"15,0 0-15,-6 25 0,6-25 16,-5 30-16,3-12 0,2 1 15,2 1-15,-1 0 0,1 1 16,1 2-16,0-2 0,2-4 16,0-3-16,2-5 0,0-3 0,-2-2 15,1 0-15,-2 0 0</inkml:trace>
  <inkml:trace contextRef="#ctx0" brushRef="#br0" timeOffset="339542.0946">26253 6922 0,'0'0'0,"0"0"0,0 0 16,3 21-16,-3-21 0,4 30 0,-3-11 15,0 2-15,1 1 0,-1 0 16,0 1-16,0 0 0,0-1 16,-1 0-16,0-4 0,0-4 15,0-1-15,0-3 0</inkml:trace>
  <inkml:trace contextRef="#ctx0" brushRef="#br0" timeOffset="339858.4309">25929 7113 0,'0'0'0,"0"0"0,0 0 0,0 0 16,34-8-16,-34 8 0,40-9 15,-16 3-15,2-2 0,2 2 16,1 1-16,7-1 0,-2-1 0,-3 2 15,-3 2-15,-6 3 0,-4 3 16,-7 2-16,-5 1 0,-9 2 16,-8 3-16,-6 3 0,-5 3 15,-2 2-15,-3 2 0,-6 4 16,1 0-16,2-4 0,2-1 16,1 0-16,6-3 0,8-2 15,5-5-15,13-1 0,9-4 16,6-2-16,6-5 0,10-2 15,6-1-15,14-10 0,3-3 0,4-1 16,3-1-16,6-2 0,-6 2 16,-11 2-16,-15 5 0,-11 4 15</inkml:trace>
  <inkml:trace contextRef="#ctx0" brushRef="#br0" timeOffset="340091.3007">26716 6514 0,'0'0'0,"18"-4"0,1-2 0,9-1 16,2 1-16,16-2 0,9 1 16,7-2-16,-4-1 0,10 0 15,-3 4-15,-12 0 0,-9 3 0,-9 3 16,-6 0-16,-8 2 0,-7 0 15,-11 1-15,-8 1 16,0-2-16,2-1 0,1 0 0</inkml:trace>
  <inkml:trace contextRef="#ctx0" brushRef="#br0" timeOffset="340258.3581">26866 6384 0,'0'0'0,"0"0"15,0 0-15,0 0 0,0 0 0,5 25 16,-5-25-16,0 32 16,0-32-16,0 43 0,0-15 15,1 0-15,1-3 0,1 5 16,2-6-16,0-3 0,-2-4 0,0-2 16</inkml:trace>
  <inkml:trace contextRef="#ctx0" brushRef="#br0" timeOffset="340426.2433">27143 6378 0,'0'0'0,"0"0"0,0 0 16,0 0-16,-5 30 0,5-30 16,-13 41-16,4-16 0,-1 2 0,0 1 15,1 1-15,-3 5 16,0-2-16,0-1 0,2-5 0,2-6 15</inkml:trace>
  <inkml:trace contextRef="#ctx0" brushRef="#br0" timeOffset="340591.2763">26789 6712 0,'0'0'0,"0"0"15,0 0-15,0 0 0,0 0 0,0 31 16,0-31-16,-5 31 0,3-13 0,0 3 15,0 1-15,1-2 16,-1 0-16,1-3 0,1-2 16,0-1-16</inkml:trace>
  <inkml:trace contextRef="#ctx0" brushRef="#br0" timeOffset="340908.5695">27010 6741 0,'0'0'0,"10"-2"0,6-2 15,0 0-15,3 1 0,7-2 0,4 0 16,-1 2-16,-2 1 0,5 1 16,-3 1-16,-7 0 0,-4 1 15,-7 3-15,-6 3 16,-7 2-16,-7 2 0,-10 3 0,-8 2 16,-5 2-16,-3 0 0,-5 3 15,-4 1-15,-4 2 0,7-1 0,2-2 16,4-3-16,6-4 0,6-2 15,6-2-15,10-3 16,8-3-16,6-1 0,13-6 0,10-2 16,2-1-16,2-1 0,7-2 15,5-4-15,0 2 0,-3 1 16,4-2-16,-2-1 0,-10 5 16,-6 0-16,-8 3 0,-6 1 0,-2 1 15</inkml:trace>
  <inkml:trace contextRef="#ctx0" brushRef="#br0" timeOffset="341108.3348">27164 6758 0,'0'0'15,"0"0"-15,0 0 0,0 0 16,0 0-16,0 23 0,0-23 16,1 37-16,0-13 0,0 5 15,0 5-15,0 2 0,0 3 0,1 9 16,2-1-16,-1 2 0,0-7 15,-1-7-15,1-5 16,-2-8-16,0-4 0,-1-7 0,-1-6 16,0 0-16,0-1 0,-1-2 15</inkml:trace>
  <inkml:trace contextRef="#ctx0" brushRef="#br0" timeOffset="341257.9708">27182 6954 0,'0'0'0,"0"0"0,0 0 15,0 0-15,-29 16 0,29-16 0,-28 22 16,13-7-16,-1 0 0,-3 3 16,-2 0-16,-4 5 0,1 0 15,3-2-15,3-1 0,3-2 16,2-4-16,2-1 0</inkml:trace>
  <inkml:trace contextRef="#ctx0" brushRef="#br0" timeOffset="341391.4065">27261 7035 0,'0'0'0,"0"0"0,19 5 16,-6 1-16,0-2 0,3 4 15,4 0-15,5 3 0,2-1 0,-1-2 16,2 0-16,-5-2 16,-3 0-16,-3-1 0</inkml:trace>
  <inkml:trace contextRef="#ctx0" brushRef="#br0" timeOffset="341791.1797">28141 6433 0,'0'0'0,"0"0"0,0 0 16,-1 39-16,-1-18 0,-3 9 0,-3 8 15,-3 14-15,0-1 0,-2 8 16,0-2-16,0 0 0,3-9 16,2-10-16,1-7 0,1-6 15,2-7-15,-2-6 0,2-6 16,-1-3-16,0-3 0,3-10 16,1-6-16,3-5 0,1-4 0,6-5 15,3-4-15,4 2 0,1 4 16,7-1-16,0 5 15,-1 6-15,0 5 0,4 3 0,2 1 16,-3 5-16,-4 2 0,-2 7 16,-2 6-16,-1 3 0,-3 2 15,-2 5-15,-2 2 0,-2 0 16,-3-1-16,-1 4 0,-2 2 16,0-6-16,0-3 0,1-3 15,-1-5-15,0-2 0,-1-2 0,0-2 16</inkml:trace>
  <inkml:trace contextRef="#ctx0" brushRef="#br0" timeOffset="342208.1354">28740 6672 0,'0'0'15,"0"0"-15,0 0 0,-13 30 0,5-15 16,0 7-16,0 3 0,-2 9 15,0 0-15,3-5 16,3-4-16,0 1 0,3-5 0,6-8 16,4-5-16,4-6 0,4-4 15,3-8-15,2-6 0,-1-2 16,-1-2-16,3-6 0,4-6 16,-3 3-16,-2 0 0,-1 1 15,-3 4-15,-5 5 0,-2 4 0,-3 4 16,-3 5-16,-1 5 0,0 3 15,-3 9-15,-1 8 0,-2 6 16,-3 4-16,-2 12 0,-3 10 16,-2 4-16,-1-5 0,1-5 15,1-5-15,1 0 0,4-5 16,-1-9-16,-1-5 0,0-6 0,-1-2 16,-1-5-16,-1-2 15,-2-4-15,-2-2 0,-6-7 0,-4-5 16,3 0-16,2 0 0,5-10 15,2-4-15,4 3 0,1 8 16,2 1-16</inkml:trace>
  <inkml:trace contextRef="#ctx0" brushRef="#br0" timeOffset="342425.2685">29167 6738 0,'0'0'0,"-1"12"16,0 6-16,-2 5 0,1 5 16,-3 14-16,-4 15 0,-1-4 15,0-4-15,-1 7 0,0-4 16,0-10-16,0-9 0,1-2 16,2-7-16,2-7 0,1-5 0,1-8 15,0-3-15,1-1 0,1 0 16,0 0-16</inkml:trace>
  <inkml:trace contextRef="#ctx0" brushRef="#br0" timeOffset="342657.8707">29317 6675 0,'0'0'16,"10"-1"-16,5-1 0,2 2 0,-1-1 15,6 3-15,0 3 0,-2 2 16,-1 3-16,-2 6 0,-3 2 15,-7 2-15,-4 0 0,-7 0 16,-3 1-16,-4 0 0,-3-2 0,-6 2 16,-4 0-16,0-3 15,1-3-15,-3-4 0,0-2 16,2-3-16,2-1 0,3-5 16,6-5-16,4 1 0,2 2 0,2-1 15</inkml:trace>
  <inkml:trace contextRef="#ctx0" brushRef="#br0" timeOffset="342958.3882">29689 6689 0,'0'0'0,"0"0"16,0 0-16,0 0 0,-13 32 0,13-32 16,-15 39-16,7-15 0,1-2 15,3 0-15,2 0 16,2 1-16,2-3 0,8-6 15,5-4-15,3-5 0,2-6 0,2-4 16,1-4-16,1-2 0,2-1 16,3-7-16,-1-3 0,-7 0 15,-5 0-15,-4 1 0,-4 0 16,-3 4-16,-3 0 0,-9 5 16,-7 2-16,-5 6 0,-3 4 0,-7 4 15,-5 4-15,3-1 0,3 2 16,-1 6-16,6 2 15,5-2-15,6-1 0,10-2 0,6-2 16,1-2-16,-2-2 0,-1-1 16</inkml:trace>
  <inkml:trace contextRef="#ctx0" brushRef="#br0" timeOffset="343210.6336">30450 6595 0,'0'0'0,"0"0"0,0 0 0,0 0 16,-24 3-16,24-3 0,-36 15 16,14-4-16,-1 3 0,-2 4 15,-3 3-15,-3 6 0,4-1 0,-1 6 16,6-2-16,7-2 0,4 0 16,9-5-16,6-4 15,6-2-15,5-2 0,6-6 0,7-5 16,2-4-16,2-1 0,4-9 15,-1-4-15,-7 1 0,-7 4 0,-5 3 16</inkml:trace>
  <inkml:trace contextRef="#ctx0" brushRef="#br0" timeOffset="343508.3143">30648 6693 0,'0'0'0,"0"0"0,0 0 0,-5 21 0,5-21 15,-10 28-15,4-7 0,0-2 16,-1 1-16,-2 4 0,2-1 16,0-4-16,2-2 0,0-4 15,2-4-15,1-4 0,2-5 0,0 0 16,3-9-16,1-1 0,1-2 16,1-5-16,2-6 15,1 2-15,0-1 0,0 3 0,1 2 16,-1 4-16,0 2 0,1 0 15,-1 0-15,0 4 0,0 0 16,1 4-16,-1-1 0,2 3 16,1 0-16,1 1 0,1 1 15,0 0-15,1 1 0,0 1 16,1-2-16,-3 0 0,-2 0 0,-1 0 16</inkml:trace>
  <inkml:trace contextRef="#ctx0" brushRef="#br0" timeOffset="343841.8379">31066 6686 0,'0'0'0,"0"0"16,0 0-16,0 0 0,0 0 0,0 0 15,7 24-15,-7-24 16,-7 24-16,7-24 0,-14 31 16,6-14-16,0 0 0,2-2 15,-1-1-15,2 0 0,1-2 0,1-2 16,0-3-16,2-3 0,1-4 15,1-3-15,-2-4 0,0 1 16,1 1-16,0 0 0</inkml:trace>
  <inkml:trace contextRef="#ctx0" brushRef="#br0" timeOffset="343975.1256">31065 6460 0,'0'0'0,"0"0"0,0 0 15,21 3-15,-21-3 0,23 7 0,-7-1 16,-1 1-16,2 1 0,-3-2 16,-2 0-16,-1-2 0</inkml:trace>
  <inkml:trace contextRef="#ctx0" brushRef="#br0" timeOffset="344274.4202">31549 6565 0,'0'0'0,"0"0"0,0 0 0,-22-2 16,22 2-16,-29 4 0,10 0 16,-2 2-16,0 2 0,0 0 15,0 3-15,-2 2 0,3-1 0,4 3 16,4 1-16,6-2 16,3-2-16,7 2 0,5-1 15,3-1-15,2 2 0,3-2 16,2 1-16,0 0 0,0-4 0,1 5 15,-2-1-15,-4-1 0,-4-5 0,-6 2 16,-5 0-16,-3-2 16,-4 1-16,-3-1 0,-2 2 15,-2-2-15,0 0 0,-3-2 16,-2-2-16,2-3 0,0-1 0,0-1 16,4 2-16,2-1 0</inkml:trace>
  <inkml:trace contextRef="#ctx0" brushRef="#br0" timeOffset="344698.4164">31774 6637 0,'0'0'0,"0"0"0,0 0 15,-11 18-15,6-8 0,-2 4 0,-2 4 16,0 0-16,2-2 0,-1 5 15,2-1-15,2-1 0,2-2 0,5-4 16,4-3-16,3-3 16,2-3-16,5-3 0,5-4 15,-1-1-15,-1-3 0,3-4 16,3-5-16,2-4 0,-2 2 0,-3-1 16,-1-1-16,-4 4 0,-3 1 15,-3 3-15,-3 2 0,-2 3 16,-3 2-16,-2 6 0,-2 4 15,-4 5-15,-3 3 0,-3 9 16,-1 5-16,0 0 0,0 4 16,1 2-16,1 5 0,3-5 15,1-4-15,1 4 0,1-3 16,-2-4-16,1-6 0,-1-4 16,2-4-16,-1-3 0,-2-3 0,-6 0 15,-6-1-15,-5-4 16,-3-1-16,-7-1 0,-5-4 15,2 0-15,1 0 0,0 0 0,9 2 16,5 0-16</inkml:trace>
  <inkml:trace contextRef="#ctx0" brushRef="#br0" timeOffset="345442.5267">28214 7422 0,'0'0'0,"0"0"0,0 0 16,0 0-16,0 0 0,0 0 15,0 0-15,0 0 0,0 0 0,0 0 16,0 0-16,0 0 0,28 11 15,-28-11-15,32 5 0,-11-3 16,2 0-16,7-1 16,5 1-16,12-2 0,2 1 15,9-1-15,8-1 0,16-1 0,0 1 0,20-1 16,5-3-16,10-1 16,-7 1-16,55-2 0,16 0 15,-26 1-15,-20 2 0,7-5 16,5-3-16,-16 10 0,-8 7 0,6-3 15,4-2-15,-14 0 0,-10-1 16,5 4-16,4 2 0,-12-1 16,-8 0-16,-3-2 0,-2-1 15,-16 1-15,-10 0 0,-5-1 16,-2 0-16,-13-2 0,-7 0 0,-7 0 16,-3 2-16,-9 0 15,-5 2-15,-2-3 0,-5 0 16,-4-3-16,-4 1 0,-1 2 0,0-2 15,0 2-15,0 2 0,0-2 16,0 0-16,0 0 0,1-2 16,-1 2-16,0 0 0,0 0 15,0 0-15,0 0 0,0 0 16,-2-2-16,2 2 0,0 0 16,-2 1-16,2-1 0,0 0 0,0 0 15,0 0-15,0-2 16,0 2-16,0 0 0,0 0 0,0 0 15,-1-4-15,1 4 0,-3-2 16,3 2-16</inkml:trace>
  <inkml:trace contextRef="#ctx0" brushRef="#br0" timeOffset="350408.7664">29691 5350 0,'0'0'16,"0"0"-16,0 0 0,0 0 0,0 0 15,0 0-15,0 0 0,17 18 16,-17-18-16,6 22 0,-6-22 15,3 35-15,-3-35 0,2 41 16,-1-15-16,-1-1 0,0 2 16,1 6-16,0-3 0,2-2 15,-1 0-15,-3-2 0,-3-5 16,2-8-16,1-3 0,0-2 0,0-2 16,1 1-16</inkml:trace>
  <inkml:trace contextRef="#ctx0" brushRef="#br0" timeOffset="350543.5284">29742 5651 0,'0'0'0,"0"0"16,0 0-16,22-6 0,-22 6 0,29-6 15,-8 2-15,1-1 16,1 0-16,8 0 0,0 1 16,-3 0-16,-1-1 0,-5 4 15,-3-1-15,-5 2 0,-4 3 0,-1-1 16,-1 0-16,-3 0 0</inkml:trace>
  <inkml:trace contextRef="#ctx0" brushRef="#br0" timeOffset="350774.8653">29481 5913 0,'0'0'0,"0"0"0,29-5 15,-8 0-15,3-2 0,14-4 16,8 0-16,-1-1 0,0 1 0,10-2 15,0 2-15,1 0 0,-6 2 16,-10 4-16,-9 3 0,-8 2 16,-7 1-16,-9 5 0,-8 5 15,-10 2-15,-8 3 0,-6 3 16,-6 2-16,-3-1 0,-3 1 0,10-5 16,5-3-16,4-3 0</inkml:trace>
  <inkml:trace contextRef="#ctx0" brushRef="#br0" timeOffset="351008.283">29470 5924 0,'0'0'16,"0"0"-16,0 0 0,0 0 16,0 31-16,0-31 0,-3 41 0,0-15 15,1 3-15,0 4 16,0 4-16,-2 10 0,2-2 0,-1 9 15,1-1-15,2-9 0,2-9 16,0 1-16,1-5 0,0-7 16,-1-5-16,-2-6 0,0-5 15,-1-5-15,-1-4 0,2 1 16,-3-1-16,3 1 0</inkml:trace>
  <inkml:trace contextRef="#ctx0" brushRef="#br0" timeOffset="351192.2343">29372 6233 0,'0'0'0,"0"0"0,0 0 0,33-13 16,-33 13-16,46-20 0,-11 9 16,2-3-16,1-1 0,18-5 15,14-3-15,-3 2 0,-3 0 0,6-1 16,-6 0-16,0 1 16,-11 2-16,-8 0 0,-6 4 15,-10 6-15,-9 5 0,-9-1 16,-7-2-16,-4 1 0,-2-2 0,0 4 15,1 0-15,0 2 0</inkml:trace>
  <inkml:trace contextRef="#ctx0" brushRef="#br0" timeOffset="351375.5215">29801 5906 0,'0'0'0,"0"0"0,0 0 16,0 0-16,-15 20 0,15-20 15,-17 28-15,9-12 0,2 0 0,6 1 16,5 0-16,1-2 15,3 1-15,11-3 0,8-3 16,3-2-16,2-2 0,2-3 0,2-3 16,5-1-16,-3-4 0,-3 1 15,-2 0-15,0-1 0,-8 3 0,-5 0 16,-5 0-16,-3 0 0</inkml:trace>
  <inkml:trace contextRef="#ctx0" brushRef="#br0" timeOffset="351591.3429">29795 6149 0,'0'0'15,"0"0"-15,0 0 0,0 0 16,-1 30-16,1-30 0,0 28 16,0-12-16,0 0 0,0 1 15,0 2-15,0-2 0,1 0 0,0 3 16,1-1-16,2-3 0,1-5 15,1-5-15,0-3 0,-1-1 16,-1-1-16,0 0 0</inkml:trace>
  <inkml:trace contextRef="#ctx0" brushRef="#br0" timeOffset="351758.0834">29989 6171 0,'0'0'0,"0"0"0,0 0 0,0 0 15,2 26-15,-2-26 0,-3 30 16,3-30-16,-2 36 0,1-17 16,0 0-16,0 0 0,-1-2 15,2 3-15,0-2 0,-1-4 0,-1 0 16,1-4-16,0-1 0,0-2 16</inkml:trace>
  <inkml:trace contextRef="#ctx0" brushRef="#br0" timeOffset="352091.7038">29678 6347 0,'0'0'0,"0"0"16,0 0-16,0 0 0,0 0 0,0 0 16,0 0-16,0 0 15,9-19-15,-9 19 0,34-12 16,-12 5-16,3 0 0,1 1 16,3 1-16,7-1 0,-1 0 0,-3 2 15,-2 0-15,-5 0 16,-4 3-16,-1-1 0,-5 5 0,-11 3 15,-6 3-15,-8 6 0,-7 4 16,-4 0-16,-3 0 0,-10 8 16,-2 2-16,0-6 0,2-4 15,0 1-15,3-4 0,10-4 16,8-3-16,10 0 0,7 1 16,6-5-16,5-2 0,10-4 15,9-3-15,2-5 0,3-1 0,13-5 16,4-1-16,0-1 0,-1 2 15,7-2-15,-3 0 0,-13 5 16,-12 2-16,-9 4 0</inkml:trace>
  <inkml:trace contextRef="#ctx0" brushRef="#br0" timeOffset="352343.2451">30798 5630 0,'0'0'0,"0"0"0,0 0 15,0 0-15,-3 23 0,3-23 16,-15 39-16,2-14 0,-2 2 0,-4 5 16,-4 6-16,-5 8 0,0-1 15,-7 7-15,-1-3 16,1-1-16,5-7 0,6-7 0,3-4 15,3-5-15,4-5 0,5-7 16,6-5-16,2-4 0,1-4 0,2-1 16,-2 1-16,0 0 0</inkml:trace>
  <inkml:trace contextRef="#ctx0" brushRef="#br0" timeOffset="352539.4762">30747 5949 0,'0'0'0,"0"0"0,0 0 15,0 0-15,1 33 0,-1-33 0,-1 41 16,-1-18-16,1 2 0,-1 2 16,-1 2-16,0 4 0,-1-1 15,1-3-15,1-4 0,-1-3 16,2-4-16,0-3 0,0-4 16,0-2-16,0-3 0,1-6 15,0 0-15,-1-3 0,1 3 0,0-3 16</inkml:trace>
  <inkml:trace contextRef="#ctx0" brushRef="#br0" timeOffset="352707.8662">30982 5789 0,'0'0'0,"0"0"0,0 0 15,0 0-15,19 15 0,-19-15 16,13 24-16,-13-24 0,14 24 0,-9-13 15,1 0-15,-1 0 0,0-3 16,-1-1-16</inkml:trace>
  <inkml:trace contextRef="#ctx0" brushRef="#br0" timeOffset="352909.8843">31426 5673 0,'0'0'16,"0"0"-16,0 0 0,0 0 15,-6 23-15,6-23 0,-19 35 0,4-12 16,-4 4-16,-3 4 0,-3 4 16,-8 13-16,-1-2 0,-9 8 15,0-2-15,-2 2 0,8-7 16,4-6-16,4-4 0,3-9 16,3-4-16,-2-3 0,3-3 15,8-7-15,3-2 0,2-1 16</inkml:trace>
  <inkml:trace contextRef="#ctx0" brushRef="#br0" timeOffset="353242.0704">30882 6090 0,'0'0'0,"8"-3"16,4 0-16,6-2 0,4 0 0,12-2 16,6-3-16,3 0 15,2 2-15,11-2 0,1 2 16,7-3-16,-3 0 0,-9 3 15,-7 2-15,-7 2 0,-4-1 0,-2 5 16,-6 5-16,-11 1 0,-5 3 16,-4 7-16,-4 5 0,-4 2 15,-4 3-15,-2 2 0,-5 4 16,-1-2-16,-1 2 0,-4 0 16,-3 2-16,3-8 0,1-3 15,3-2-15,1 0 0,0-6 16,3-4-16,-2-2 0,0 1 15,0-6-15,1-3 0,-2 2 16,-1-1-16,-2-1 0,2-1 0,-4-1 16,-3-1-16,5 1 0,2-1 15,4 1-15</inkml:trace>
  <inkml:trace contextRef="#ctx0" brushRef="#br0" timeOffset="353358.5205">31242 6200 0,'0'0'0,"0"0"0,19 3 16,-5-1-16,1 2 0,2 0 0,0 3 16,3 0-16,-3-1 0,-4-1 15</inkml:trace>
  <inkml:trace contextRef="#ctx0" brushRef="#br0" timeOffset="365525.1766">3609 9873 0,'0'0'0,"0"0"0,0 0 0,0 0 16,0 0-16,0 0 0,0 0 15,19-15-15,-19 15 0,0 0 16,29-4-16,-29 4 0,23-3 0,-8 3 16,4 2-16,0-1 15,3 0-15,1 1 0,5 1 0,0 1 16,3-1-16,14 2 15,6 0-15,-1 0 0,-2-1 0,15 2 16,3-2-16,10 0 0,0-1 16,18 1-16,4 0 15,-7-1-15,-7-2 0,23 1 0,7-1 16,30 0-16,-20 2 0,3-3 16,5-3-16,-12 2 0,-10 0 0,11 1 15,6 1-15,-8-2 0,-8-2 16,10 3-16,7 1 15,-13-2-15,-9 0 0,11 0 0,8 1 16,-8-1-16,-5 1 0,9-4 16,8-1-16,-14 4 0,-9 3 0,6-6 15,5-3-15,-4-1 16,-7 2-16,5 2 0,4 2 16,-13 0-16,-8-1 0,8 1 15,6-2-15,-11 3 0,-6 1 0,0 5 16,1 3-16,-8-2 0,-5-1 15,0 3-15,2-1 16,-10-3-16,-5-4 0,2 4 0,1 3 16,-15-2-16,-11 0 0,-1 0 15,-1 2-15,-7 0 0,-3 1 0,-6-2 16,-3 1-16,-5-4 16,-4-3-16,-4 0 0,-2 0 15,-3 0-15</inkml:trace>
  <inkml:trace contextRef="#ctx0" brushRef="#br0" timeOffset="369258.7407">4233 9947 0,'0'0'0,"0"0"16,0 0-16,0 0 0,26-11 15,-26 11-15,24-6 0,-24 6 16,26-7-16,-8 2 0,1-1 16,3 2-16,1-1 0,2 1 15,3 0-15,7-1 0,3-1 0,-1 3 16,2-1-16,9 2 0,0 2 16,4 0-16,2 0 0,-4-1 15,-2 0-15,11 1 0,2 1 16,-3 0-16,1-2 0,10 2 15,1 0-15,-4 0 0,-3-1 16,12 1-16,2 0 0,-8-1 0,-2 0 16,37 0-16,-3 2 15,-11 0-15,-8 2 0,3-3 16,2-2-16,-6 0 0,-5 0 0,8-1 16,3 0-16,-7 2 0,-6 1 15,10-5-15,8-1 16,-6 1-16,-4 3 0,3-5 15,1-1-15,-10 0 0,-5 1 0,4 3 16,4 2-16,-14 0 0,-10-1 16,-5 0-16,-3 2 0,-10 0 15,-8 2-15,-11 1 0,-9 3 16,-12 4-16,-8 0 0,4-3 16,1-3-16,3 0 0</inkml:trace>
  <inkml:trace contextRef="#ctx0" brushRef="#br0" timeOffset="380109.3594">12527 10089 0,'0'0'0,"0"0"0,0 0 0,0 0 16,0 0-16,0 0 0,0 0 15,0 0-15,0 0 0,0 0 16,0 0-16,0 0 0,0 0 0,0 0 16,0 0-16,0 0 15,-20 11-15,20-11 0,-15 16 16,15-16-16,-24 20 0,24-20 16,-36 26-16,18-13 0,-1 1 0,-8 5 15,-1 2-15,0-1 0,2-2 16,-4 4-16,2 0 0,4-4 15,3-4-15,4-1 0,0 2 16,5-3-16,3-2 0,5 0 16,3 0-16,2-4 0,2-1 15,6 1-15,4 0 0,4-1 16,1-2-16,7 1 0,2-1 0,1-1 16,0 0-16,10 0 15,0-2-15,0 0 0,-2-3 0,5 1 16,-3-2-16,-6 1 0,-4 1 15,-2-1-15,-2-1 0,-5 0 16,-4 1-16,-4-3 0,-3-2 16,-4 1-16,-2 1 0,-2-4 15,-3-3-15,-2-1 0,-2 0 0,-2-2 16,-2-2-16,0 0 0,1-2 16,-2-1-16,-2-2 0,0 1 15,1 1-15,1-2 16,0 1-16,2 1 0,1 2 0,2 1 15,0 3-15,1 2 0,2 5 0,-2 4 16,0 4-16,-1 2 16,0 3-16,1-2 0,2-1 15,0 1-15</inkml:trace>
  <inkml:trace contextRef="#ctx0" brushRef="#br0" timeOffset="384641.9698">2222 11457 0,'0'0'0,"0"0"0,0 0 16,0 0-16,0 0 0,0 0 0,0 0 15,0 0-15,0 0 0,0 0 16,0 0-16,0 0 0,0 0 0,0 0 16,0 0-16,0 0 0,0 0 15,0 0-15,0 0 16,26 3-16,-26-3 0,0 0 16,26 4-16,-26-4 0,26 0 0,-26 0 15,33 2-15,-17-1 16,0 0-16,4 0 0,4 0 0,-2 0 15,1 0-15,9 1 16,2 0-16,0 0 0,-2 1 0,7-2 16,1-1-16,-1 1 0,2 3 0,0-2 15,2-2-15,-3 3 0,-1-1 16,12 1-16,0 0 16,-3 1-16,-2-1 0,12 0 15,1-2-15,-8 0 0,-4-1 0,4-1 16,5-2-16,-2 3 0,-5 1 15,10-4-15,2-2 0,-5 2 16,-2 2-16,6 2 0,3 2 16,-8-2-16,-6-2 0,31-2 15,-4-1-15,-7 3 0,-4 2 0,-2-2 16,1-5-16,-7 4 0,-4 0 16,7 1-16,8-1 0,-9 0 15,-7-1-15,7 1 0,7 3 16,-6 0-16,-5 0 0,10 0 15,4 1-15,-9-2 0,-5 0 16,7-1-16,5 0 0,-6 1 16,-4 1-16,8-2 0,6 0 15,-9 0-15,-2-1 0,9 3 0,7 1 16,-13-2-16,-11-2 0,10 1 16,6 0-16,-5 0 0,-4-1 15,6 1-15,5 0 0,-11 0 16,-7 1-16,9-1 0,9 0 15,-5-1-15,-1 1 0,2-2 16,3 0-16,-10 2 0,-8 1 0,10 1 16,6 1-16,-5-5 0,-4-2 15,7 2-15,5 0 16,-8 2-16,-5 0 0,6-1 16,4 0-16,-7 1 0,-5 1 0,8-3 15,5 1-15,-5-1 0,-4 0 16,9 3-16,4 2 0,-11-2 15,-8-1-15,9 0 0,7-1 16,-6 3-16,-5 1 0,5-3 16,4-1-16,-9-1 0,-8 0 0,10 3 15,7 2-15,-4-1 0,-3 0 16,8-2-16,7 1 16,-12-3-16,-9 0 0,6 2 0,7 2 15,-7 0-15,-2 2 0,7-3 16,3 0-16,-10 0 0,-6 0 0,10 0 15,6 1 1,-6-1-16,-4-1 0,6 2 0,5 1 16,-13-1-16,-9 1 0,11 2 15,6 0-15,-3-3 0,-1-3 0,6 1 16,6 2-16,-14 0 0,-7 0 16,7 2-16,6-1 0,-4 0 15,-4-1-15,7 0 0,4 0 16,-12 1-16,-7 1 0,9-3 15,7-4-15,-2 2 0,-3 2 0,5 2 16,2 4-16,-11-1 16,-7-2-16,9 0 0,7 0 15,-4-2-15,-3-2 0,8 3 0,7 0 16,-12-2-16,-7-2 0,7 3 16,4 2-16,-6-1 0,-4 1 15,9 0-15,6 1 0,-10-3 16,-8-1-16,8-1 0,6-1 15,-5 5-15,-4 2 0,8-1 16,6-3-16,-10 0 0,-7-1 0,9 0 16,5-1-16,-8 1 15,-3 1-15,7 1 0,8 0 16,-11 1-16,-8 2 0,8-6 0,5-4 16,-5 6-16,-4 4 0,9 2 15,7 2-15,-10-5 0,-7-4 16,9 0-16,6-1 0,-6 1 15,-6 1-15,8 2 0,6 2 16,-9-3-16,-6 0 0,7 2 16,5 1-16,-7-2 0,-3-1 0,5 0 15,5 1-15,-6 0 0,-3-2 16,5 0-16,4 1 16,-9 4-16,-9 4 0,11-5 0,8-5 15,-8-1-15,-3-2 0,8 3 16,5 2-16,-10-1 0,-7 0 0,6 1 15,6 1-15,-5-2 16,-2-1-16,7 0 0,5 0 16,-12 1-16,-7 0 0,6-1 15,5-1-15,-5 3 0,0 3 0,5-2 16,5-3-16,-7-1 0,-5-1 16,8 1-16,6 2 15,-12-2-15,-6-2 0,7 0 0,5 0 16,-8 1-16,-4 1 0,4 2 15,4 2-15,-4-2 0,0 0 0,7 0 16,5-1-16,-10-1 16,-7-1-16,7 1 0,4-2 15,-4 1-15,0 0 0,6-1 0,4 2 16,-13-1-16,-8 0 0,9 0 16,7 1-16,-3 0 15,-3 2-15,6 0 0,3 0 0,-11-2 16,-6-2-16,11-1 0,7 0 15,-4 3-15,-2 2 0,2 1 16,1 2-16,-9-5 0,-6-2 0,10 2 16,7 0-16,-4 1 0,-4 1 15,4 0-15,2 0 16,-10-1-16,-8 1 0,13-2 16,7-1-16,-8 0 0,-5 0 0,8 2 15,7 2-15,-12-1 0,-5 0 0,7 0 16,6 0-16,-4 0 15,-4-1-15,6 2 0,4-1 16,-8 1-16,-9 0 0,9 1 16,6 1-16,-7-5 0,-4-4 0,6 1 15,4 3-15,-9 1 0,-5 3 16,7-3-16,5-3 16,-9 2-16,-6 1 0,7-3 0,6 1 15,-8-2-15,-3 0 0,6 2 16,5 1-16,-7-3 0,-5 0 0,7 1 15,5 2-15,-12 0 16,-7 2-16,6-3 0,6 0 16,-5-3-16,-6 1 0,6 0 15,4 0-15,-5 0 0,-3 2 0,8-4 16,7-4-16,-13 7 16,-7 2-16,6-4 0,6-1 15,-6-2-15,-3 0 0,2-1 0,2 2 16,-5 2-16,-5 4 0,3-3 15,0-2-15,-3 1 0,-4 0 0,0 1 16,0 0-16,-4 0 0,-2 0 16,-3 1-16,-2 1 15,-15 1-15,-1 1 0,-11-8 16,-6-5-16,4 4 0,3 3 0,1 1 16</inkml:trace>
  <inkml:trace contextRef="#ctx0" brushRef="#br0" timeOffset="385725.2389">5920 11003 0,'0'0'0,"0"0"15,0 0-15,34 19 0,-19-9 0,3 3 16,4 2-16,9 6 0,1 1 16,2 1-16,4 2 0,4 5 15,0-3-15,0 0 0,0-2 16,3 4-16,-4-3 0,-1 1 15,1-1-15,-7-4 0,-2-2 16,-9-2-16,-3-1 0,-4-4 16,-4-2-16,-2-3 0</inkml:trace>
  <inkml:trace contextRef="#ctx0" brushRef="#br0" timeOffset="386242.1161">11006 11005 0,'0'0'0,"9"6"15,5 2-15,1 1 0,2 0 0,7 5 16,3 3-16,7 5 0,1 1 16,3 1-16,0 1 0,8 5 15,1-1-15,-1-2 0,2 1 16,-2 0-1,-1 0-15,2 3 0,3 2 0,-1-2 16,-8-5-16,5 3 0,-4 0 0,-6-5 16,-4-2-16,-2-1 0,-3-2 15,-7-5-15,-6-4 0,-3-2 0</inkml:trace>
  <inkml:trace contextRef="#ctx0" brushRef="#br0" timeOffset="387509.0257">21411 10792 0,'0'0'15,"0"0"-15,0 0 0,0 0 0,0 0 16,21 13-16,-21-13 0,0 0 16,23 16-16,-23-16 0,17 12 15,-10-6-15,1 2 0,0 0 16,-1 1-16,1 1 0,0-1 15,1 0-15,-1 1 0,2 0 16,1 1-16,0 0 0,0 1 16,0-1-16,-1 0 0,1 0 0,2 2 15,-2-1-15,0 2 16,3 3-16,0-2 0,1 0 0,-1-1 16,0 1-16,1-1 0,-2-1 15,-1-1-15,1-1 16,2 2-16,-2-1 0,-1 0 0,0 3 15,0 0-15,0 1 0,0-1 0,2-1 16,-1 0-16,0-1 16,0-1-16,2-2 0,-1 2 15,-1-2-15,-2 0 0,0 0 16,-1 0-16,-1-2 0,-1 0 0,-2 0 16,1-1-16,0 1 0,0-1 15,-1 0-15,-2 1 0,-1-3 16,1-1-16,-2-1 0,0 0 15,0 0-15,1-2 0,-1 0 16,0 0-16,-2-1 16,2 0-16,-2 0 15,2 1-15,-2-1 0,-4 2 16,0-2-16,-1-1 0,1 0 0,0 1 16,1 0-16</inkml:trace>
  <inkml:trace contextRef="#ctx0" brushRef="#br0" timeOffset="389331.759">26935 11594 0,'0'0'0,"0"0"0,0 0 16,0 0-16,27-8 0,-18 6 15,2 0-15,1-1 0,2 0 16,5 0-16,4-1 0,-2 0 16,-1 0-16,7-1 0,3 2 15,1 0-15,1-1 0,2 1 16,3-1-16,7 0 0,-1-1 0,2 1 15,1 0-15,2-1 0,-1-1 16,10-1-16,1 0 0,-1 2 16,0-1-16,12 0 15,-1 2-15,-3 1 0,-3 2 0,8-3 16,-1 0-16,-3-2 0,-1-1 16,1 4-16,1 2 15,-4 0-15,-2 1 0,26 2 0,-7 0 16,-6-2-16,-4-1 0,0 1 15,2 2-15,-4 1 0,-2 1 16,-3 0-16,-1 0 0,1-2 16,1 1-16,2-2 0,1-1 15,-3 2-15,-1 2 0,2 0 16,1 0-16,-6 2 0,-4-2 0,2-1 16,4 0-16,-2-5 0,-3-3 15,-4 2-15,-3 0 0,1 4 16,0 5-16,3-6 0,2-2 15,-6 2-15,-5 3 0,7-2 16,5-1-16,4-4 16,3-3-16,-16 3 0,-9 2 0,8-1 15,6 0-15,-10-1 0,-7 1 16,6-3-16,5-2 16,-8 4-16,-3 2 0,-2-2 0,0 1 15,-4-2-15,-4-2 0,-3 1 16,-1 1-16,-6 1 0,-5 0 15,-8-3-15,2-4 0,-2 3 16,-1 3-16,-1 0 0</inkml:trace>
  <inkml:trace contextRef="#ctx0" brushRef="#br0" timeOffset="394425.3463">2962 12353 0,'0'0'0,"0"0"0,0 0 15,22 6-15,-22-6 0,0 0 0,29 3 16,-29-3-16,25 2 0,-9-2 15,-1 1-15,2-1 0,1 1 0,-1-2 16,2 0 0,2 1-16,-3-2 0,11 1 0,0 0 15,-4 1-15,0-1 0,2 0 16,0 1-16,1-1 0,2-1 16,4 1-16,-2 0 0,-1 1 0,-2 0 15,1 0-15,3 1 0,-2 0 16,-5-1-16,3-1 0,5 0 15,-5 0-15,2 1 0,0 1 16,1 0-16,-1 0 0,1 1 16,4 1-16,1 1 0,-4-2 0,0 1 15,2-1-15,3 0 16,-3 1-16,-1-2 0,2 0 16,2 1-16,-4 0 0,-2-1 0,5 1 15,5-1 1,-2 1-16,-1 0 0,3 1 15,1 0-15,-12-2 0,1 1 0,7 2 16,1-2-16,-4 1 0,0 0 16,1-2-16,-1-2 0,-2 1 15,3 1-15,-2 1 0,-1 1 16,2-1-16,0 1 0,-2-1 16,-2-1-16,1 1 0,1 3 0,2-4 15,0 1-15,-1 0 0,1 0 16,1 1-16,1 2 0,-3-4 15,-1-2-15,1 2 0,1 3 16,1-3-16,-3-1 0,3 1 16,0 0-16,-2 0 0,0-1 0,0 0 15,2 0-15,0 1 0,-2-1 16,0 1-16,3 2 16,-4-3-16,1 1 0,-2-1 0,0 0 15,3 0-15,-2 2 0,-1-4 16,-1 0-16,1 2 0,-1 1 15,1-1-15,1 0 0,-3 0 16,-2 0-16,1 0 0,2 0 16,-5 0-16,-1 0 0,2 0 15,0 0-15,0 1 0,1-1 0,-1 1 16,0-1-16,-1 0 0,-1-1 16,3 0-16,3 0 0,-4 1 15,-1 1-15,-1 0 16,1-1-16,0 0 0,1 0 0,-2 0 15,1 0-15,-1-1 0,3 0 16,-1 1-16,1 0 0,-1 0 16,-3 0-16,2 0 0,-1 0 15,2 0-15,0 1 0,0-1 16,-2 0-16,0 1 0,-1 2 0,3-2 16,0 1-16,0-2 0,-4 0 15,1 0-15,1 1 0,1-1 16,1 0-16,-1 0 0,0 0 15,-5 0-15,0 2 0,2-1 16,2 0-16,-1 0 0,0-1 16,2 0-16,-1 0 0,2 0 15,0 0-15,5 0 0,-4 0 16,-3 0-16,-2 0 0,6 0 16,0 2-16,-6-2 0,0 0 0,1 0 15,1 1-15,-1 0 0,2-1 16,0 1-16,-2-1 0,1 1 15,-1-1-15,1 1 0,2 0 16,0 0-16,-4 0 0,1 0 16,1-1-16,-1 1 0,1 0 0,0 1 15,-1-1-15,-1 0 0,-1 2 16,2-1-16,-1-1 16,1-1-16,1 1 0,-2-1 15,-1 0-15,0 2 0,0 0 0,3-1 16,-1 0-16,0 0 0,0-1 15,-2 1-15,1 0 0,-2 0 16,0 0-16,1 0 0,2 0 16,-3-1-16,-1 0 0,1 0 15,1 0-15,1 0 0,0 0 0,1 0 16,-1 1-16,-1-1 0,-1 1 16,1 0-16,1-1 0,0 1 15,-1 0-15,-1 1 0,0-1 16,0 1-16,0 0 0,2-2 15,3-1-15,-3 1 0,-1 0 16,0 0-16,0 0 0,1 1 16,-1 1-16,1-1 0,0-1 15,-2 2-15,-2-1 0,2 0 16,1 0-16,2 0 0,0 2 0,-1-2 16,-1-1-16,-1 0 0,0 1 15,2 0-15,1-1 0,0 1 16,-1 0-16,0 0 0,-1 0 15,0 0-15,1 0 0,0 1 16,2-1-16,-3 0 0,0 0 16,0 0-16,0-1 0,2 0 15,0 1-15,0 0 0,1-1 16,-2 0-16,-2 0 0,2 1 16,3 0-16,-2-1 0,0 1 0,0-1 15,-2 2-15,-1-2 0,0 0 16,2-2-16,2 2 0,-3 0 15,-1 0-15,-1 2 0,1-1 16,-1-2-16,-1-1 0,2 1 16,2-1-16,-2 1 0,-2 2 0,1 0 15,0 0-15,0 0 0,0 2 16,1-3-16,1 0 16,-3 1-16,-2 0 0,1-1 15,0 0-15,1 0 0,0 2 0,-2-2 16,0 0-16,-2 0 0,1 0 15,-4 0-15,0 0 0,1-1 16,-1 0-16,0 1 0,0 1 16,1 0-16,-1 1 0,0-1 15,0-1-15,1 0 0,-1 0 0,-1 0 16,-1-1-16,0-1 0,-1 1 16,0 0-16,0 1 0,0-1 15,0 0-15,1 0 0,0 1 16,-2-2-16,3 1 0,-3 0 15,1 0-15,1 0 0,2 0 16,-1 1-16,-1 0 0,1 0 16,1-1-16,1 1 0,2 1 15,0-1-15,2 0 0,2 0 16,-1 0-16,-1 0 0,1 0 0,2 1 16,1 0-16,-1 0 0,0 0 15,-1-1-15,0 0 0,-1 0 16,1 0-16,2 0 0,2 1 15,-1-1-15,0 2 0,-1-2 16,-1 1-16,1-1 0,1 1 16,2-1-16,2-1 0,-3 1 15,-1-1-15,7 1 0,0 0 16,0 0-16,-1 0 0,0-2 16,0 1-16,-1 1 0,1 0 0,0-1 15,0 1-15,0-1 0,-1 0 16,0 1-16,3 0 0,-2-1 15,-1 1-15,0 0 0,-2 0 16,3 1-16,2 1 0,-1 0 16,0 0-16,-2-1 0,1 0 0,2 0 15,2 1-15,-1 2 0,-2 0 16,7-1-16,1-1 0,-3-1 16,-3 1-16,0-1 0,0 0 15,0 1-15,1 1 0,-2-2 16,0-1-16,0 1 0,1 2 15,2-2-15,-1 1 0,-3-1 16,0 1-16,3 1 0,3-1 16,-4 0-16,-2 0 0,2 0 15,3-2-15,-2 1 0,-1 0 0,1 0 16,1-2-16,0 2 0,1 0 16,-2 0-16,-2-1 15,0 0-15,0 0 0,1 0 0,1 0 16,-1 0-16,-1 0 0,1 0 15,1 0-15,-2 0 0,-1 2 16,2-2-16,2-2 0,-1 1 16,0 0-16,-1 0 0,1 0 15,0 1-15,1-1 0,-2 0 16,-1 0-16,-1 0 0,0 0 0,2 0 16,1-1-16,-3 2 0,-1 1 15,3-2-15,2 0 0,-3 0 16,-1-1-16,1-1 0,0 1 15,1 0-15,0 2 0,-2-1 16,1 0-16,0 1 0,1-1 16,0 0-16,0-1 0,0 1 15,1 1-15,1-1 0,3 1 0,-4-1 16,-3 0-16,4 1 0,2 1 16,-2 0-16,-2 1 0,1 0 15,3 0-15,-2-2 0,0 0 16,-1 0-16,0 2 0,1 0 15,0 0-15,0-1 0,-1-2 16,2 1-16,0 1 0,0 1 16,0 0-16,-2 0 0,-1 1 0,2-2 15,1 1-15,-3 0 16,-2 0-16,1-1 0,2 0 0,-2-1 16,-2 0-16,1 3 0,0-1 15,0-1-15,0-1 0,-2 1 16,0 0-16,-2 0 0,1-1 15,-1 1-15,1 0 0,-2-1 16,-1 0-16,-2 0 0,-1 0 16,0 0-16,0 0 0,-1-1 15,0 0-15,-5-1 0,0-1 0,0-1 16,1-1-16,0-1 0,-1 0 16,2-1-16,1-1 15,-2 1-15,0 1 0,-1-3 16,1-3-16,0-1 0,-1-2 0,2-3 15,-1-3-15,1 3 0,-2 1 16,2-4-16,1-1 0,-2-1 16,1 0-16,0-1 0,1-2 15,-3 0-15,1 0 0,1-2 16,2 0-16,1-2 0,-1 3 0,-2-1 16,1 1-1,-1-1-15,-3 0 0,-2 4 0,-3 4 16,-3 1-16,0 0 0,-3 1 15,-1 3-15,-2 1 0,-1 1 16,-3 1-16,-3 0 0,-1 0 16,-3 2-16,-3-1 0,0 3 0,-3 0 15,0 1-15,-2 1 16,0-2-16,-4 4 0,-2 0 0,1 1 16,-1 2-16,-3 2 0,-4 1 15,0-3-15,0-2 0,-4 1 16,-2 2-16,-1 0 0,1 0 15,-12 0-15,-1-2 0,6 2 16,3 0-16,-6-1 0,-5-1 16,-5 2-16,4 0 0,-1-2 15,0-3-15,0 2 0,0 1 0,-12 1 16,-1-2-16,10 0 0,6-1 16,-6 0-16,-4 0 0,0 0 15,-1 1-15,-31-2 0,4 2 16,15-2-16,10 0 0,-3-1 15,-3 1-15,3-2 0,2-1 16,-5 2-16,-2 1 0,4 1 16,4-1-16,-9-2 0,-5 1 15,8 0-15,6 2 0,-7 0 16,-8 1-16,7-1 0,5-1 16,-12-1-16,-11 0 0,14 0 0,8 0 15,-12 3-15,-7 1 0,6-4 16,5-4-16,-8 2 0,-5 1 15,10 3-15,9 1 0,-9 0 16,-5-2-16,2-2 0,0-1 16,-6 0-16,-4 0 0,16 3 15,10 0-15,-13-2 0,-7-2 16,7 4-16,4 3 0,-8-4 16,-5 1-16,8 0 0,7-2 0,-10 2 15,-6 0-15,7-1 0,6-1 16,-7-2-16,-5-1 0,11 2 15,7 0-15,-8-1 0,-7-1 16,9 0-16,5 2 0,-7 0 16,-6-2-16,7 4 0,5-1 15,-6 0-15,-3-1 0,6 1 0,3-1 16,-5 1-16,-5 2 0,9 1 16,6 1-16,-6-2 0,-3-1 15,2 2-15,2 3 0,-2-2 16,-2 0-16,5-1 0,4-1 15,-3 3-15,0 2 0,7 0 16,5-1-16,-4 0 0,-3-1 16,3 2-16,4 0 0,-6 3 15,-1 3-15,9-5 0,8-1 0,-6 1 16,-3 0-16,3-1 16,3 0-16,2 2 0,0 1 0,3 0 15,-1-1-15,3 4 0,1 1 16,4-1-16,5 0 0,1-3 15,1 0-15,2 0 0,2 0 16,2 4-16,1 2 0,5 0 16,7-1-16,-1 3 0,0 3 15,7-4-15,-2-1 0,-1 6 16,-4 2-16,4-3 0,1-1 0,1 6 16,2 3-16,-1 6 15,1 3-15,0 6 0,1 5 16,2-4-16,-1-4 0,2 1 0,1 1 15,1-1-15,1-1 0,0 0 16,0-1 0,3 0-16,-1-2 0,2-2 0,0-1 15,2-4-15,0-1 0,1-3 16,-2 0-16,1-2 0,-1-1 0,-1-4 16,-2 0-1,-6-4-15,-2-2 0,0-2 0,3 0 16,0-2-16</inkml:trace>
  <inkml:trace contextRef="#ctx0" brushRef="#br0" timeOffset="401753.5411">10145 12203 0,'0'0'0,"0"0"16,0 0-16,0 0 0,0 0 15,0 0-15,0 0 0,0 0 16,22 15-16,-22-15 0,0 0 16,16 20-16,-16-20 0,11 17 15,-11-17-15,10 17 0,-6-10 16,-2-3-16,0 1 16,0-1-16</inkml:trace>
  <inkml:trace contextRef="#ctx0" brushRef="#br0" timeOffset="401992.5523">9918 12367 0,'0'0'16,"0"0"-16,0 0 0,25 8 15,-25-8-15,30 5 0,-30-5 0,38 3 16,-11-1-16,0-2 0,1 1 15,11-1-15,0 0 0,-1 0 16,-3 0-16,9-1 0,0 0 16,-7-1-16,-7 0 0,-3 0 15,-5-1-15,-4 0 0,-4 2 0,-2-1 16</inkml:trace>
  <inkml:trace contextRef="#ctx0" brushRef="#br0" timeOffset="402292.6199">10393 12393 0,'0'0'15,"0"0"-15,0 0 0,0 0 0,0 0 0,0 0 16,0 0-16,0 0 16,-30 12-16,30-12 0,-26 11 15,9-4-15,-1 2 0,-4-1 16,-3 3-16,0 0 16,0 1-16,-2 0 0,3-1 15,3-3-15,3-1 16,4 0-16,3-1 0,3 1 0,4 1 15,2-1-15,4 1 0,5-2 16,5-2-16,3 1 0,0-2 16,3-1-16,1-1 0,0 1 15,2-1-15,1-1 0,2-1 16,-4-1-16,-1 2 0,0-3 16,-1-2-16,-2 1 0,0 0 15,-3 1-15,-2 0 0,-2 0 0</inkml:trace>
  <inkml:trace contextRef="#ctx0" brushRef="#br0" timeOffset="402476.2143">10397 12518 0,'0'0'0,"0"0"16,0 0-16,0 0 0,0 0 0,-21 17 15,21-17-15,-20 17 16,8-7-16,-2 4 0,-3 1 16,2 1-16,1 0 0,-6 5 0,-1 1 15,1-1-15,0-1 0,1-1 16,1 1-16,1-4 0,2-1 15,2-2-15,2-3 0,2-2 16,2-2-16,7-6 0,2 0 16,2-2-16,-2 1 0,0 0 15</inkml:trace>
  <inkml:trace contextRef="#ctx0" brushRef="#br0" timeOffset="402658.579">10533 12575 0,'0'0'0,"0"0"0,0 0 0,0 0 15,0 0-15,0 0 0,-16 24 16,16-24-16,-22 23 0,8-9 16,-2 3-16,-1-1 0,-1 2 15,-2 2-15,-2 1 0,-4 0 16,2-2-16,2-3 0,2-2 16,3-3-16,4-5 0,2 0 0,2-1 15,2 0-15</inkml:trace>
  <inkml:trace contextRef="#ctx0" brushRef="#br0" timeOffset="402809.1548">10416 12700 0,'0'0'16,"0"0"-16,0 0 0,0 0 15,0 0-15,17 19 0,-17-19 16,11 21-16,-6-11 0,1 1 16,-1 1-16,1-2 0,-2-2 15,2-2-15,0-5 0,0-2 0,0-5 16,0 2-16,-2 0 0,1 0 15</inkml:trace>
  <inkml:trace contextRef="#ctx0" brushRef="#br0" timeOffset="402992.3933">10695 12319 0,'0'0'16,"0"0"-16,0 0 0,0 0 0,0 0 15,0 0-15,0 32 0,0-32 16,0 25-16,0-25 0,-2 31 15,1-16-15,0 0 0,1-1 16,0-1-16,0-2 0,1-1 0,0-2 16,0-1-1,0-2-15</inkml:trace>
  <inkml:trace contextRef="#ctx0" brushRef="#br0" timeOffset="403242.2302">10908 12197 0,'0'0'0,"0"0"0,0 0 0,-3 25 16,3-25-16,-5 38 0,1-8 15,-2 3-15,1 4 0,-2 14 16,0 3-16,1 10 0,0-4 16,0 5-16,0-8 0,2-6 15,0-4-15,0-2 0,1-9 16,-2-7-16,1-6 0,-3-6 0,-1-3 15,-1-7-15,-5-1 0,-2-9 16,-4-4-16,-1-6 0,-1-5 16,-3-6-16,-4-7 0,2-1 15,3-1-15,5 6 0,4 6 16,3 5-16</inkml:trace>
  <inkml:trace contextRef="#ctx0" brushRef="#br0" timeOffset="403442.1711">10920 12307 0,'0'0'0,"0"0"0,25 1 0,-6-1 16,3-1-16,12 1 0,6 1 16,-2-1-16,2 0 0,9-1 0,-1 1 15,-4-3-15,-3 1 0,1-1 16,-6 0-16,-8-1 0,-6 0 15,-6 1-15,-2 0 0,-4 1 16</inkml:trace>
  <inkml:trace contextRef="#ctx0" brushRef="#br0" timeOffset="403891.7637">11118 12409 0,'0'0'15,"0"0"-15,0 0 0,0 0 0,-11 27 0,11-27 16,-9 30-1,5-13-15,0 1 0,-1 1 0,2 1 16,0 0-16,-1-2 0,1 3 16,1-4-16,0-1 0,0-4 15,1-3-15,1-4 0,0-1 16,0-4-16,0 3 0,0-3 0,-2-6 16,-1-5-16,-2 0 15,1 0-15,0-4 0,1 2 0,1 1 16,2 1-16,1 2 0,3 3 15,1-1-15,4 1 0,4 1 16,3 0-16,3 0 0,5-1 16,2 1-16,3 0 0,-1 2 15,2 1-15,1 2 0,1 0 0,3 0 16,-3 1-16,-4 1 16,-5 0-16,-2 3 0,-2 2 15,-4-1-15,-2 2 0,-4 3 16,-3 1-16,-4 3 0,-3 3 0,-1-1 15,-3 0-15,0-1 0,-2-1 16,-4 2 0,-3 1-16,-2-3 15,-1 0-15,-3-1 0,2-4 0,-1-5 16,0-4-16,-1-3 0,0-3 0,4 1 16,3 0-16,2 2 0</inkml:trace>
  <inkml:trace contextRef="#ctx0" brushRef="#br0" timeOffset="404059.4244">11084 12612 0,'0'0'16,"0"0"-16,0 0 0,0 0 0,0 0 16,0 0-16,33 4 0,-33-4 15,29 3-15,-29-3 0,41 2 16,-20-2-16,-2 0 0,3 0 0,3 1 16,-2-2-16,0 0 0,2-2 15,-3 0-15,-3-2 0,-3 0 16,-3 0-16,-2 1 0,-2 0 15</inkml:trace>
  <inkml:trace contextRef="#ctx0" brushRef="#br0" timeOffset="404225.9746">11328 12509 0,'0'0'0,"0"0"16,0 0-16,0 0 0,0 0 0,0 0 16,0 0-16,0 0 15,-5 29-15,5-29 0,-2 26 0,2-26 16,-2 29-16,0-15 0,-2 0 15,2 0-15,0 1 0,-2-4 16,-2-1-16,2-2 16,-1-1-16,2-2 0</inkml:trace>
  <inkml:trace contextRef="#ctx0" brushRef="#br0" timeOffset="404375.1626">11119 12730 0,'0'0'15,"0"0"-15,0 0 0,0 0 16,0 0-16,26 6 0,-26-6 15,29 1-15,-29-1 0,41-1 0,-18 1 16,2-1-16,1-1 0,1-1 16,-1-1-1,7-1-15,-2-2 0,-5 2 0,-3 0 0,-5 1 16</inkml:trace>
  <inkml:trace contextRef="#ctx0" brushRef="#br0" timeOffset="404892.262">11127 12859 0,'0'0'15,"0"0"-15,0 0 0,-21 16 0,21-16 16,-17 11-16,8-4 0,1-3 16,1 1-16,2 0 0,-1-1 15,2 0-15,0 0 0,0-1 0,2-1 16,2 0-16,2 1 0,5 0 15,3-2-15,3 1 0,2-2 16,5 1-16,3 0 0,3-1 16,1 0-16,12-1 0,3 1 15,-3 0-15,-1 0 0,7 1 16,-1 0-16,-4 0 0,-4 0 0,-6 0 16,-5-1-16,-4-1 15,-4 1-15,-4-1 0,-3 1 0,-2-1 16,-2 0-16,-2 1 15,-4 0-15,0-2 0,-2-1 0,-2 0 16,-1-2-16,-1-1 0,0 1 16,-1 0-16,0 0 0,1 0 15,0 1-15,2 0 0,1 1 16,0 0-16,1 1 0,0 0 16,2 2-16,-2-2 15,2 2-15,0 0 0,-1-3 16,1 3-16,3-1 0,-3 1 15,1 4-15,1 0 0,2 1 16,-1 2-16,1 0 0,0 4 16,-1 2-16,0-2 0,0 0 0,0 2 15,-2 2-15,-1-1 0,-1 1 16,1-3-16,0 0 16,0-3-16</inkml:trace>
  <inkml:trace contextRef="#ctx0" brushRef="#br0" timeOffset="410075.9789">12373 12606 0,'0'0'0,"0"0"15,0 0-15,0 0 0,23-14 16,-23 14-16,0 0 15,23-20-15,-15 12 0,-1-5 16,-2-4 0,-1-2-16,-1 0 0,-2 1 15,-1 2-15,-5-2 0,-2-2 0,-4 3 16,-4 1-16,1 3 0,-2 1 16,0 2-16,-2 2 0,-4 3 15,-2 4-15,0 3 0,0 2 0,-2 3 16,0 3-16,-5 7 0,2 4 15,4 4-15,1 2 0,4 3 16,4-1-16,3 3 0,4-2 16,7-4-16,6-3 0,10-5 15,7-4-15,1-5 0,1-3 16,9-9-16,7-6 16,0-5-16,4-6 15,1-4-15,-5 0 0,4-12 0,-2-6 16,-3 0-16,0 2 0,-3-7 15,-6 2-15,-9 4 0,-4 2 0,-3 5 16,-2 3-16,-3 8 0,-3 5 16,-4 4-16,-2 2 15,0 6-15,0 1 0,-4 4 16,-3 4-16,-2 5 0,-2 4 0,-6 10 16,-3 8-16,1 1 0,2 1 15,0 7-15,3 4 0,3-3 16,1-1-16,3 1 15,3-3-15,3-2 0,2 0 0,1-7 16,1-5-16,0-6 0,-1-1 16,1-4-16,1-4 0,1-4 15,-1-2-15,1-4 16,2-3-16,-1-2 16,1-4-16,-2 2 0,1 1 0,-1-2 15,0 1-15,2 0 16,1 1-16,4 1 15,3 0-15,1 0 16,3-2-16,0 0 0,-2 2 0,7-3 16,3 0-16,-2 1 0,-1 2 15,2-1-15,2 0 0,-3 1 0,-1 1 16,-2-3-16,-2-3 0,-3 1 16,0 0-16,-4 0 0,-3-1 15,-3-2-15,-1 0 0,-6 0 16,-4 2-16,-1 3 0,-4 4 0,-3-1 15,-4 2 1,-2 3-16,1 3 0,-10 7 16,-1 3-16,3 2 0,1 3 0,4 4 15,2 4-15,3 0 0,3 1 16,4-3-16,4-2 0,4 0 16,2 0-16,8-2 0,5 0 15,5-4-15,4-2 0,8-3 16,6-1-16,6-1 0,-1-5 0,4-2 15,3-3-15,-12 1 16,-7 0-16,-7-1 0</inkml:trace>
  <inkml:trace contextRef="#ctx0" brushRef="#br0" timeOffset="410375.2904">13464 12263 0,'0'0'16,"0"0"-16,0 0 0,-20-8 15,20 8-15,-29-3 0,9 3 16,-1 2-16,-1 1 0,-1 3 0,-2 2 16,-2 3-16,3 1 0,4 1 15,4 2-15,5 0 0,6 1 16,6 0-16,7 3 0,3 0 16,2-1-16,7 4 0,3 0 15,1-4-15,2-1 0,-4-1 16,-3 0-16,-3-2 0,-4-2 0,-4 2 15,-4-1-15,-5-1 0,-5 1 16,-7-5-16,-5-1 0,-2 0 16,0 0-16,-2-6 0,-1-2 15,1-6-15,0-2 0,4 0 16,4 3-16,1 1 0</inkml:trace>
  <inkml:trace contextRef="#ctx0" brushRef="#br0" timeOffset="410614.9356">13925 12280 0,'0'0'0,"0"0"15,0 0-15,0 0 0,0 0 16,0 0-16,0 0 0,-31 13 16,31-13-16,-39 18 0,15-5 15,0 3-15,-1 2 0,2 3 16,1 0-16,-2 7 0,5-2 0,4-2 15,4-4-15,6 0 0,5-3 16,11 3-16,8-2 0,6-4 16,5-5-16,3-6 0,3-4 15,-7 1-15,-5-1 0,-5 0 16</inkml:trace>
  <inkml:trace contextRef="#ctx0" brushRef="#br0" timeOffset="410942.1148">14256 12280 0,'0'0'0,"0"0"15,0 0-15,-14 31 0,4-14 16,-2 4-16,-1 2 0,-2 6 16,1 0-16,1-1 0,2 0 15,3-4-15,0-3 0,0 0 16,3-4-16,0-4 0,2-4 0,3-5 15,0-4-15,4-4 16,0-1-16,0-7 0,2-2 16,4-3-16,3-2 0,0 0 0,1-1 15,0 2-15,-2 2 0,3 0 16,2 2-16,3 4 0,2 3 16,0 0-16,0 3 0,-3 2 15,-1 1-15,3 2 0,1 1 16,1-2-16,2 0 0,-6-1 0,-3 0 15,-3 1-15</inkml:trace>
  <inkml:trace contextRef="#ctx0" brushRef="#br0" timeOffset="411128.1829">14741 12428 0,'0'0'0,"0"0"0,0 0 0,-11 25 15,11-25-15,-18 29 16,6-11-16,0 0 0,0 1 0,1-1 16,1 0-16,-1 2 0,3-4 15,4-3-15,3-4 0,0-1 16,1-2-16,0-1 0</inkml:trace>
  <inkml:trace contextRef="#ctx0" brushRef="#br0" timeOffset="411292.5601">14727 12120 0,'0'0'0,"0"0"0,0 0 16,0 0-16,0 0 0,19 21 16,-19-21-16,25 19 0,-10-10 0,-2 0 15,0-1-15,-4-1 16</inkml:trace>
  <inkml:trace contextRef="#ctx0" brushRef="#br0" timeOffset="411741.9187">15233 12096 0,'0'0'0,"0"0"0,0 0 16,0 0-16,-11 32 0,1-14 0,-5 4 15,0 5-15,-3 2 0,-4 12 16,1 3-16,1-4 0,2-4 16,-2 4-16,3-4 0,3-6 15,2-3-15,2-8 0,1-2 16,1-3-16,3-2 0,-1-6 16,2-5-16,0-3 0,1-5 15,3-3-15,4-4 0,1-2 0,3-3 16,1 0-16,1-1 0,4 0 15,1 3-15,7 2 0,5 1 16,-2 4-16,1 3 0,2 4 16,3 4-16,-1 2 0,-1 4 15,-4 2-15,-1 3 16,-4 2-16,-3 2 0,-1 3 16,-3 0-16,-6-2 0,-4 1 15,-3 0-15,-3 0 16,-8-3-16,-8-1 0,-1-1 0,-1-3 15,-3-1-15,-1-3 0,-1-1 16,2-1-16,-2-4 0,1-4 16,7-1-16,5-1 0,2 0 0,3 2 15,1 0-15</inkml:trace>
  <inkml:trace contextRef="#ctx0" brushRef="#br0" timeOffset="412058.7461">15538 12512 0,'0'0'0,"0"0"0,0 0 0,27 4 16,-14-4-16,2 2 0,3-1 0,1 1 15,-1-1-15,9-2 16,1-2-16,-1-1 0,-3-3 0,-1 0 16,-2-3-16,-2-1 0,-4 0 15,0-6-15,-5-1 16,-4 0-16,-2-1 0,-4 2 0,-4 0 15,-6 4-15,-4 2 0,-6 5 16,-3 3-16,-1 5 0,0 3 0,-4 7 16,-3 4-16,2 5 15,3 4-15,2 8 0,5 2 0,7-2 16,4-1-16,10-2 0,7 1 16,9-3-16,6-3 0,12-3 15,11-5-15,-5-6 0,-3-6 16,-3 0-16,-10-1 0,-6-1 15</inkml:trace>
  <inkml:trace contextRef="#ctx0" brushRef="#br0" timeOffset="414262.046">17161 12525 0,'0'0'16,"0"0"-16,0 0 0,0 0 0,0 0 15,2-24-15,-2 24 16,-1-21-16,1 21 0,-4-23 16,-1 10-16,-1-1 0,-2 0 0,-3 2 15,-4-1-15,1 3 0,0 2 0,-8 0 16,-4 4-16,1 3 15,-1 3-15,-1 1 0,2 0 16,1 7-16,0 6 0,-3 10 16,0 5-16,6-3 0,4-2 0,6-1 15,6 0 1,6-1-16,5-1 0,7-3 0,5-6 16,1-7-16,4-5 0,9-6 0,3-4 15,4-3-15,1-2 0,-1-3 16,0-1-16,-4-5 0,-2-2 15,2-10-15,-2-2 0,-4-4 16,-5-1-16,-3 2 0,-2 0 16,-4 4-16,-3 5 0,-2 4 15,-2 3-15,-4 7 0,0 5 0,-2 1 16,-1 3-16,-1 7 0,0 0 16,-5 8-16,-2 7 15,0 1-15,1 2 0,-2 6 16,0 5-16,-1 1 0,1 2 0,-3 8 15,0 1-15,2-1 0,0-2 16,6-4-16,2-3 0,2-5 16,2-2-16,-1-4 0,0-2 15,2-6-15,0-5 0,-1 0 16,1-3 0,-2 0-16</inkml:trace>
  <inkml:trace contextRef="#ctx0" brushRef="#br0" timeOffset="414593.182">17365 12503 0,'0'0'0,"0"0"16,0 0-16,0 0 0,0 0 0,30 3 16,-30-3-16,28 1 0,-28-1 15,37 0-15,-13-1 16,-1 0-16,0 1 0,4-2 0,1-1 16,7-4-16,-4 1 0,-1-1 15,-2 0-15,-4-2 0,-3 1 16,1-3-16,-4-1 15,-8 1-15,-5-2 0,-4 0 16,-3 1-16,-6 3 0,-4 0 0,-5 5 16,-6 1-16,-2 3 0,-2 3 15,-8 6-15,1 5 0,3 4 16,3 2-16,3 2 0,4-1 16,3 5-16,3 0 0,8-2 15,6 0-15,6-3 0,6-1 16,10-4-16,10-1 0,3-3 0,5-1 15,9-7 1,10-6-16,-14 1 0,-9 0 16,-8 0-16</inkml:trace>
  <inkml:trace contextRef="#ctx0" brushRef="#br0" timeOffset="414825.3194">18189 12418 0,'0'0'0,"0"0"0,0 0 16,-7 35-16,2-19 0,-1 6 16,-3 8-16,-1 0 0,0 4 15,-4 10-15,-2 1 0,-2 9 0,-1-5 16,0 3-16,4-7 16,4-7-16,2-4 0,1-9 0,3-7 15,0-4-15,2-5 0,-2-9 16,1-7-16,1-4 15,1-3-15,-1 0 0,2 5 0,0 0 16</inkml:trace>
  <inkml:trace contextRef="#ctx0" brushRef="#br0" timeOffset="415065.7513">18087 12375 0,'0'0'0,"0"0"16,0 0-16,25-7 0,-9 5 0,4 2 15,3 2-15,3 0 0,3 1 16,8 4-16,2 2 0,-3 2 15,1 2-15,3 4 0,-2 1 16,-6 0-16,-6 0 0,-6-1 16,-4-2-16,-6 1 0,-6-1 15,-7 0-15,-6-2 0,-5 0 16,-4-1-16,-4-1 0,-3-3 16,-3 0-16,-2-1 0,-1-2 15,0-1 1,2-8-16,1-3 0,7-2 0,5 0 0,0 0 15,4 2-15,3 2 16</inkml:trace>
  <inkml:trace contextRef="#ctx0" brushRef="#br0" timeOffset="415256.144">18827 12521 0,'0'0'0,"0"0"15,0 0-15,-7 26 0,3-12 0,-1 1 16,1 2-16,-2 4 0,1-1 16,-1-3-16,2-2 15,1-1-15,0-3 0,2-7 0,1-4 16,-1-3-16,1 3 0,0-2 16</inkml:trace>
  <inkml:trace contextRef="#ctx0" brushRef="#br0" timeOffset="415409.2112">18836 12194 0,'0'0'0,"0"0"15,0 0-15,0 0 0,23 18 0,-23-18 16,20 19-16,-20-19 0,23 26 16,-9-10-16,3 2 0,-3-2 15,-2-3-15,-1-1 0</inkml:trace>
  <inkml:trace contextRef="#ctx0" brushRef="#br0" timeOffset="415659.3585">19388 12446 0,'0'0'0,"0"0"0,0 0 16,0 0-16,-29-14 0,29 14 15,-33-3-15,12 4 0,-2 2 0,-8 5 16,-1 6-1,4 1-15,1 1 0,-1 6 16,5 2-16,11 1 0,8 1 16,5-4-16,3-3 0,11-3 15,8-2-15,1-3 0,3 0 16,2-3-16,5-3 0,6 3 16,-1 2-16,-8-2 15,-7-2-15,-5-2 0</inkml:trace>
  <inkml:trace contextRef="#ctx0" brushRef="#br0" timeOffset="415909.0703">19877 12272 0,'0'0'0,"0"0"0,0 0 16,0 0-16,0 0 0,0 0 0,-15 29 15,15-29-15,-22 30 0,8-10 16,-4 7-16,1 0 0,1 1 15,-5 8-15,0 2 16,5-5-16,5-3 0,4 3 0,5-3 16,4-4-16,4-5 0,3-3 15,3-2-15,4-5 0,4-3 0,3-4 16,2-4-16,-2-4 0,-1-4 16,-3 2-16,-5 1 15,-1 0-15</inkml:trace>
  <inkml:trace contextRef="#ctx0" brushRef="#br0" timeOffset="416069.7274">19564 12514 0,'0'0'16,"0"0"-16,0 0 0,39-4 15,-19 2-15,5 1 0,5-1 16,13-1-16,4-2 0,12 1 15,-1 1-15,-9 0 0,-11 1 0,-6-1 16</inkml:trace>
  <inkml:trace contextRef="#ctx0" brushRef="#br0" timeOffset="421342.6156">28366 11344 0,'0'0'0,"0"0"16,0 0-16,0 0 0,-25-3 15,25 3-15,-33 2 0,13-1 16,-1 0-16,-5 4 0,-5 0 15,-10 7-15,0 0 0,-6 5 16,-5 3-16,-10 7 0,4 2 0,-15 10 16,-2 2-16,-5 7 15,6 0-15,1 2 0,1 3 16,3 1-16,10-4 0,-6 14 0,18-10 16,13-9-16,10-7 0,11 0 15,10 1-15,12-5 0,9-3 16,18-1-16,14-1 0,-15-17 15,6 1-15,42 8 0,9-2 16,3-4-16,2-3 0,11-1 16,8-1-16,0-2 0,2-1 15,6-3-15,3-3 0,1-1 0,-1-2 16,6 1-16,2 0 0,-8-1 16,-6-2-16,7 3 0,5 1 15,-13-3-15,-7-5 0,-1-2 16,-2-1-16,-12-8 0,-7-5 15,-11 3-15,-10 2 0,-11-5 16,-8-2-16,-10-8 0,-6-5 16,-12 1-16,-9 1 0,-7-5 0,-6-2 15,-7-2-15,-4-1 0,-8-1 16,-6-2-16,-9 7 0,-6 4 16,-9-4-16,-5-1 0,-2 8 15,-1 6-15,-18 1 0,-11 0 16,-4 2-16,-4 1 0,-12 5 15,-10 4-15,2 5 0,2 3 16,-12 3-16,-10 0 0,4 5 0,0 3 16,-5 4-16,-4 1 15,10 5-15,7 4 0,6-1 16,5 0-16,17-2 0,13 0 0,16-3 16,12-2-16,14 2 0,10 0 15,14-2-15,9-2 0,7-2 16,4-2-16,4 0 0,3 1 15,0-2-15,2 0 0,-6 0 16,-4 1-16,-2 0 0,1-1 0,-2 0 16</inkml:trace>
  <inkml:trace contextRef="#ctx0" brushRef="#br0" timeOffset="424076.0266">26318 12467 0,'0'0'0,"0"0"0,0 0 15,12 22-15,-12-22 0,10 22 16,-4-7-16,-2 3 0,0 2 0,0-1 16,-1 0-16,0 6 0,-1-1 15,1-3-15,-2-4 0,0-3 16</inkml:trace>
  <inkml:trace contextRef="#ctx0" brushRef="#br0" timeOffset="424359.0607">26403 12504 0,'0'0'0,"0"0"15,0 0-15,31 1 0,-31-1 16,34 4-16,-15-1 0,2 0 15,2 1-15,5 1 0,0 1 16,-4-1-16,-3 0 0,-3 1 16,-4 1-16,-5 2 0,-4 1 0,-7 1 15,-5 1-15,-7 0 16,-4 1-16,-4-1 0,-4-1 0,0-1 16,-2-2-16,-3 2 15,5-2-15,3-1 0,3-1 0,4-1 16,4-2-16,8-1 0,4-2 15,9 1-15,7 0 0,3-2 16,3 0-16,12-1 0,5-2 16,-1-1-16,1-1 0,-7 1 15,-7 2-15,-4 0 0</inkml:trace>
  <inkml:trace contextRef="#ctx0" brushRef="#br0" timeOffset="424593.036">26925 12385 0,'0'0'15,"0"0"-15,0 0 0,-3 20 0,3-20 16,-9 27-16,2-3 16,-2 2-16,-2 1 0,-6 11 0,-2 3 15,3-1-15,0 0 0,-1 6 16,1-2-16,4-6 15,2-6-15,2-2 0,1-5 0,3-11 16,0-8-16,2-3 0,1 0 16,0-1-16</inkml:trace>
  <inkml:trace contextRef="#ctx0" brushRef="#br0" timeOffset="424994.305">27148 12441 0,'0'0'0,"0"0"16,0 0-16,29 3 0,-14-1 0,2 1 16,0 2-16,5 3 0,-2 2 15,-3 1-15,-4 1 0,-4 0 16,-4-1-16,-7 0 0,-7 0 16,-5 1-16,-4 0 0,-6-1 15,-6 0-15,-2-3 0,-2 1 0,-10-2 16,0-1-16,5-2 15,6-1-15,1 0 0,7-2 0,6 0 16,5 2-16,11-2 0,7-2 16,8-1-16,7 0 0,6 1 15,6 1-15,3 1 0,2 0 16,-1 3-16,1 3 0,3 2 16,-5 3-16,-5 0 0,-5-1 15,-6 1-15,-5 1 0,-7 3 16,-3 0-16,-10 1 0,-6 1 0,-4-2 15,-1 0-15,-8-2 0,-3-2 16,-4-1 0,-1-1-16,-7-5 0,-3-2 15,8-1-15,5-1 0,7 0 0,5 0 16,5-1-16</inkml:trace>
  <inkml:trace contextRef="#ctx0" brushRef="#br0" timeOffset="425158.9868">26951 12737 0,'0'0'0,"0"0"16,0 0-16,27 19 0,-16-9 0,5 3 16,3 2-16,5 4 0,1-1 15,2 1-15,1 2 16,0-2-16,-1-1 0,5 2 0,-1-4 16,-5-3-16,-5-4 0,-5-1 15,-2-2-15,-3 0 0</inkml:trace>
  <inkml:trace contextRef="#ctx0" brushRef="#br0" timeOffset="425376.8721">27753 12394 0,'0'0'0,"0"0"16,0 0-16,22 13 0,-13-8 0,-1 4 15,0 3-15,-2-1 16,-1 1-16,-3 5 0,-4 0 16,-5-2-16,-3-2 0,-4 1 15,-5 1-15,-2-2 0,-1-2 0,-1 1 16,4-2-16,5-2 0</inkml:trace>
  <inkml:trace contextRef="#ctx0" brushRef="#br0" timeOffset="425759.4971">27459 12587 0,'0'0'0,"0"0"15,0 0-15,23 1 0,-23-1 0,27 3 16,-8 1-16,2 1 0,0 0 16,1 2-16,3 0 15,2 3-15,0-1 0,-5 0 0,-4 0 16,-3-1-16,-4 0 0,-6-1 16,-4-1-16,-6 2 0,-5-1 15,-5 1-15,-6-1 16,-4-1-16,-1-2 0,-6 1 15,0-1-15,2-2 0,3-1 0,5-1 16,4-3 0,15 2-16,11 1 0,1 0 15,1 1-15,8 2 0,7 2 16,7 1-16,2 1 0,2 3 0,1 3 16,-4-1-16,-3 0 15,-5 2-15,-3 2 0,-5-1 0,-4-1 16,-4 2-16,-6 0 0,-4-3 15,-3 2-15,-4-6 0,-3 0 16,-4-1-16,-5-1 0,1-2 16,1-3-16,2-4 0,0-4 0,5-4 15,3-5-15,1 3 16,1 3-16,2 1 0</inkml:trace>
  <inkml:trace contextRef="#ctx0" brushRef="#br0" timeOffset="425925.4408">28132 12407 0,'0'0'16,"0"0"-16,0 0 0,0 0 0,12 29 15,-12-29-15,-4 40 0,-3-11 16,-3 6-16,-2 7 0,-2 6 16,-1 13-16,2-2 0,-1 11 15,3-1-15,1 2 0,3-8 16,0-7-16,3-14 0,0-10 15</inkml:trace>
  <inkml:trace contextRef="#ctx0" brushRef="#br0" timeOffset="433642.5482">21840 12319 0,'0'0'0,"0"0"0,0 0 16,0 0-16,-10-18 0,10 18 15,0 0-15,-20-22 0,10 13 16,-2 0-16,-2-1 0,-1 1 16,1 2-16,-5 0 0,-3 2 0,-7 1 15,1 3-15,-4 4 0,-3-1 16,1 5-16,4 3 0,-9 6 15,2 4-15,2 1 0,2 1 16,5 3-16,2 3 16,6 1-16,5 2 0,4 2 15,7 0-15,7-3 0,7-3 0,6-3 16,5-2-16,2-3 0,3-3 16,-6-4-16,-5-3 0,-3-1 0</inkml:trace>
  <inkml:trace contextRef="#ctx0" brushRef="#br0" timeOffset="434077.0147">22200 12382 0,'0'0'0,"0"0"0,0 0 0,0 0 16,-2-25-16,2 25 0,0 0 15,-13-26-15,5 17 0,-3 1 16,-3 1-16,-2 0 0,0 3 0,-6 1 15,-4 4 1,-2 4-16,-4 4 0,-9 4 16,2 1-16,-5 8 0,5 4 15,4 1-15,7 0 0,1 1 16,6-2-16,8-3 0,5-3 0,9-3 16,7-2-16,8-6 15,6-5-15,3-5 0,3-5 0,2-4 16,4-3-16,-1-4 15,0-3-15,-1-1 0,-1 2 0,-1-2 16,1 0-16,-5-1 0,-4-2 16,-2 0-16,-5 4 0,-5 8 15,-2 3-15,-4 3 0,-1 3 16,-3 3-16,1 8 0,-5 4 16,-5 7-1,-2 7-15,-2 5 0,3-4 0,3-2 0,3 6 16,3-2-1,0-7-15,0-3 0,1-6 16</inkml:trace>
  <inkml:trace contextRef="#ctx0" brushRef="#br0" timeOffset="434326.1575">22505 12291 0,'0'0'0,"0"0"16,0 0-16,-9 29 0,9-29 0,-18 38 16,3-7-1,0 2-15,1 3 0,-5 13 0,-3 14 16,1-6-16,0-4 0,0 3 0,3-6 16,3-10-16,3-7 0,1-5 15,3-8-15,3-9 0,0-4 16,1-7-16,-1-6 0,2-4 15,2-5-15,0 3 0,0 2 16,1 2-16</inkml:trace>
  <inkml:trace contextRef="#ctx0" brushRef="#br0" timeOffset="434559.5436">22328 12328 0,'0'0'16,"0"0"-16,0 0 0,22-10 0,-22 10 15,32-4-15,-12 3 0,1 2 16,1 0-16,9 5 0,2 3 15,-3 1-15,-4 1 0,0 2 16,-2 1-16,1 3 0,-4 0 0,-4 0 16,-4 0-16,-5-1 0,-5 1 15,-6-2-15,-5 0 0,-6-1 16,-6 0-16,-5-1 0,-2-1 16,-2-2-16,1-2 0,-2-3 15,-1-3-15,4-2 0,4-4 16,5 2-16,2 0 0,4 0 15</inkml:trace>
  <inkml:trace contextRef="#ctx0" brushRef="#br0" timeOffset="435575.5992">23084 12229 0,'0'0'0,"0"0"0,0 0 16,0 0-16,0 0 0,-14 18 15,14-18-15,-19 31 0,9-13 0,-2 5 16,-1 2-16,0 2 16,1 0-16,-3 8 0,2-2 15,4-2-15,4-4 0,2 3 16,1-4-16,4-5 0,1-3 0,5-7 16,4-3-1,1-5-15,3 0 0,5-6 0,0-2 16,0-3-16,0-2 0,-4 1 15,-4 3-15,-2 1 0</inkml:trace>
  <inkml:trace contextRef="#ctx0" brushRef="#br0" timeOffset="435759.6769">22906 12395 0,'0'0'0,"0"0"15,0 0-15,23 1 0,-23-1 0,28 1 16,-28-1-16,43 1 16,-20-1-16,3 0 0,5 1 15,5-1-15,-1 0 0,-1-1 16,0-1-16,1-1 0,-6 1 0,-6 1 16</inkml:trace>
  <inkml:trace contextRef="#ctx0" brushRef="#br0" timeOffset="435943.1541">23525 12395 0,'0'0'0,"0"0"0,0 0 16,-12 23-16,12-23 0,-12 28 16,6-9-16,-2 0 0,-1 1 0,-1 1 15,-1 0-15,0 4 0,3-3 16,3-5-1,3-3-15,-1-2 0,1-2 0,1-1 16</inkml:trace>
  <inkml:trace contextRef="#ctx0" brushRef="#br0" timeOffset="436111.0895">23542 12176 0,'0'0'0,"0"0"0,0 0 16,0 0-16,21 18 0,-21-18 0,14 19 16,-14-19-16,17 13 0,-10-7 15,0-2-15,-1 0 0</inkml:trace>
  <inkml:trace contextRef="#ctx0" brushRef="#br0" timeOffset="436392.014">23799 12400 0,'0'0'0,"0"0"16,0 0-16,-7 25 0,7-25 0,-8 30 16,4-11-16,0-2 0,0 0 15,2-2-15,2 1 0,2 0 16,2 0-16,1-5 0,2-3 16,3-3-16,2-2 0,2-3 15,3-4-15,0-3 0,2-2 16,0-4-16,1-3 0,1-2 0,1-3 15,4-5-15,1 0 16,-5 2-16,-4 2 0,-1 2 0,-4 3 16,-2 2-16,-2 4 0,-2 2 15,-2 4-15,-2 1 0,-3 4 16,0 0-16,0 4 0,0-3 16,0 2-16,0-3 0</inkml:trace>
  <inkml:trace contextRef="#ctx0" brushRef="#br0" timeOffset="436829.7652">24536 12435 0,'0'0'15,"0"0"-15,0 0 0,0 0 16,0 0-16,-11-21 0,11 21 0,0 0 15,-26-13-15,26 13 0,-27-4 16,10 4-16,-3 1 0,0 4 16,-1 2-16,0 2 0,-1 2 0,-5 7 15,-1 2-15,5-1 0,4 0 16,4 0-16,4 0 16,5-2-16,5-2 0,5-3 15,6-2-15,1-3 0,2 0 0,5-5 16,7-6-16,0-3 15,0-3-15,4-3 0,-4 1 16,0-5-16,-2-2 0,-2 0 16,-3 1-16,0-3 15,-4 1-15,-5 7 0,-1 4 16,-5 4-16,-3 5 16,0 6-16,-3 6 0,-2 1 15,1 2-15,1 1 0,1 1 16,0 1-16,4 0 0,2 0 15,4 0-15,0-2 0,2-2 0,-2-3 16,-1-1-16,-2-3 0</inkml:trace>
  <inkml:trace contextRef="#ctx0" brushRef="#br0" timeOffset="437109.4234">24940 12206 0,'0'0'0,"0"0"16,0 0-16,-10 23 0,10-23 0,-19 28 15,3-7-15,0 2 16,1 2-16,-4 9 0,0 0 16,4-3-16,3-3 0,1 1 15,2-3-15,4-5 0,3-4 0,3-3 16,5-4-16,2-1 0,3-2 15,1-4-15,4-3 0,0 0 16,-1-2-16,4-5 0,0-3 16,-4 1-16,-2 2 0,-3 1 15</inkml:trace>
  <inkml:trace contextRef="#ctx0" brushRef="#br0" timeOffset="437292.3904">24689 12378 0,'0'0'0,"0"0"16,0 0-16,26-2 0,-26 2 15,32 0-15,-9-3 0,1 3 0,1 2 16,11 0-16,5 0 16,-2-1-16,0 1 0,0 0 15,-8-1-15,-6 0 0</inkml:trace>
  <inkml:trace contextRef="#ctx0" brushRef="#br0" timeOffset="437643.1747">25072 12489 0,'0'0'0,"0"0"0,0 0 15,0 0-15,0 0 0,38 2 16,-38-2-16,34 2 0,-14-2 0,3 0 15,2-2-15,2 1 16,-1 0-16,8-3 0,-1-1 16,-1 0-16,-1-2 0,-3 0 0,-4-1 15,-3 0-15,-3-1 0,-4-2 16,-3-2-16,-7 0 0,-4-1 16,-6-1-16,-6 0 0,-5 4 15,-2 2-15,-10 1 0,-7 2 16,2 6-16,1 4 0,-2 6 15,-2 3-15,5 3 0,5 0 0,1 8 16,7 1-16,5 1 0,7 1 16,10-2-16,8-1 0,10-2 15,7-1-15,10-4 0,11-4 16,1-1-16,3-4 0,-5 0 16,-12-3-16,-9 1 0</inkml:trace>
  <inkml:trace contextRef="#ctx0" brushRef="#br0" timeOffset="442225.8496">21874 13066 0,'0'0'0,"0"0"16,0 0-16,0 0 0,0 0 0,12-17 15,-12 17-15,0 0 0,7-19 0,-7 19 16,1-19-16,-1 8 15,0-2-15,-1 0 0,-2-1 16,1 1-16,-1 2 0,-1-1 16,-2 0-16,-1 2 0,0 1 0,-5-1 15,-4 1-15,1 2 0,-1 2 16,-8 2-16,-2 4 16,-2 1-16,0 2 0,0 6 15,-3 5-15,1 2 0,1 3 0,-4 6 16,3 3-16,4-1 0,6-1 0,5 3 15,6-1-15,8-5 16,5-4-16,10-6 0,5-4 16,2-4-16,1-4 0,7-4 15,6-3-15,-3 0 0,-2-3 0,2-6 16,3-3-16,-4-1 0,-3 0 16,0-3-16,-2 3 0,-7 4 15,-4 4-15,-1-2 0,-2 1 16,-5 4-16,-1 3 0,-6 4 15,0 0-15,-3 2 0,0 2 0,-4 6 16,0 5-16,-1 4 16,0 1-16,-3 8 0,-3 4 15,2-1-15,1 1 0,-4 2 16,2-2-16,2-4 0,1-1 0,3-5 16,0 0-16,1-4 0,1-1 0,-3-3 15,-2-5 1,3-2-16,-1-2 0,-3-2 0,-4-2 15,-2-1-15,-3-2 0,-1-4 16,-1-5-16,1 0 0,2-1 0,4 4 16,3-1-16,2 3 0</inkml:trace>
  <inkml:trace contextRef="#ctx0" brushRef="#br0" timeOffset="442626.2418">22288 12880 0,'0'0'0,"0"0"0,0 0 16,0 0-16,-8 25 0,8-25 0,-17 28 15,7-10-15,1 0 0,-1 2 16,0 2-16,-2 4 15,1-2-15,0-2 0,0-1 0,1-4 16,3-2-16,0-2 0,2-3 16,0-2-16,1-2 0,0-4 15,2-2-15,2-3 0,2-3 0,2-1 16,0-2-16,4-6 16,1-2-16,2-1 0,3 1 15,0 2-15,2 0 0,-2 2 16,0 2-16,0 3 0,-1 2 15,0 3-15,0 1 0,1 2 16,0 2-16,2 0 16,2 0-16,-1 2 0,-1 2 0,0 0 15,-1 2-15,-2-2 0,-2-1 0,-2-1 16</inkml:trace>
  <inkml:trace contextRef="#ctx0" brushRef="#br0" timeOffset="442875.563">22707 12991 0,'0'0'0,"0"0"0,0 0 0,0 0 16,0 0-16,-15 29 0,15-29 15,-14 30-15,5-13 0,-1 2 16,-1 0-16,1-1 0,1 0 0,-1 4 15,1-1-15,2-4 0,1-4 16,3-5-16,2-5 16,1-3-16,-4-5 0,2 1 15,1 2-15,0-1 16</inkml:trace>
  <inkml:trace contextRef="#ctx0" brushRef="#br0" timeOffset="443025.5624">22573 12773 0,'0'0'0,"0"0"0,0 0 16,0 0-16,26 14 0,-26-14 15,21 14-15,-7-6 0,0 1 16,2 1-16,3 2 0,-1 1 0,-1-2 16,2 1-16,-2-1 0,-4-2 15</inkml:trace>
  <inkml:trace contextRef="#ctx0" brushRef="#br0" timeOffset="443276.4059">23044 12957 0,'0'0'0,"0"0"0,0 0 15,0 0-15,0 0 0,-7 30 0,7-30 0,-10 29 16,3-9-16,-1 4 15,-3 5-15,0 0 0,1-1 16,-4 8-16,1-2 0,1 0 16,1-2-16,0 4 0,1-5 15,2-5-15,2-4 0,-1-3 16,2-3-16,-1-4 0,1-2 0,-2-5 16,-1-5-16,3 0 0,0 0 15,2 0-15</inkml:trace>
  <inkml:trace contextRef="#ctx0" brushRef="#br0" timeOffset="443526.238">23115 12904 0,'0'0'16,"8"1"-16,4 2 0,1 1 15,3-1-15,5 4 0,1 1 16,-2 2-16,-2 2 0,0 0 15,-1-1-15,-3 3 0,-1 1 0,-2 6 16,-4 2 0,-4-7-16,-3-3 0,-3 1 0,-4 0 0,-9-3 15,-8 0-15,-9-3 16,-7-2-16,-3-1 0,-2-1 0,4-1 16,8 0-16,7-1 0</inkml:trace>
  <inkml:trace contextRef="#ctx0" brushRef="#br0" timeOffset="466459.8525">24177 13050 0,'0'0'0,"0"0"15,0 0-15,0 0 0,0 0 0,0 0 16,0 0-16,0 0 0,0 0 0,4 26 16,-4-26-16,-4 24 15,4-24-15,-6 27 0,2-9 16,0-1-16,-1 0 0,1 0 16,-1-1-16,2-1 0,0-2 0,-2 3 15,2-1-15,1-6 0,0-2 16,1-2-16,-1-1 15,1-1-15,1-3 0,0 0 0,3-8 16,0 0-16,1-2 0,4-2 16,3-3-16,1-1 0,0 0 0,7-8 15,1-4-15,0 5 0,-2 3 16,8-1-16,1 5 16,-2 2-16,-3 2 0,-1 5 0,-2 2 15,-2 4-15,-3 3 0,0 4 16,-2 4-16,-5 1 0,-1 3 15,-4 4-15,-3 3 0,0-2 16,-1-1-16,0-1 0,-1 1 16,0-3-16,0 0 0,-1-3 15,1-3-15,0 2 0,-1-2 0,0-2 16,0-4-16,0-1 0,2-2 16,0-4-16,1-5 15,1 0-15,1-1 0,3-3 0,3-3 16,2 0-16,1 0 0,4 0 15,5-1-15,-1 3 0,1 1 0,7 0 16,2 3-16,-2 1 16,-3 2-16,-1 4 0,0 4 15,-3 3-15,-3 2 0,-3 5 16,0 3-16,-5-1 0,0 2 0,-2 2 16,-2 3-16,-1-1 0,1 0 15,-2-1-15,0 0 0,-1-3 16,1-2-16,-2-1 0,-1-2 15,0-3-15,0-3 0,0-1 16,0-1-16,1-2 0</inkml:trace>
  <inkml:trace contextRef="#ctx0" brushRef="#br0" timeOffset="466776.538">24816 13196 0,'0'0'0,"0"0"0,0 0 16,0 0-16,31 8 0,-31-8 15,27 4-15,-27-4 0,35 3 16,-13-3-16,2 0 0,1 0 0,-2-2 16,8 0-16,-1 0 15,-2-2-15,-3-1 0,-3-2 16,-3-1-16,-2 0 0,-3-2 16,-5-2-16,-5-2 0,-2 1 0,-2 0 15,-6 3-15,-6 1 0,-3 1 16,-1 1-16,-5 3 0,-4 2 15,0 3-15,1 3 0,-6 6 16,1 3-16,2 3 0,3 2 16,5 1-16,4 3 0,5-1 0,4-1 15,8 1-15,8 1 16,5-4-16,3 0 0,17 0 16,8-2-16,-10-4 0,-8-3 15,-5-1-15</inkml:trace>
  <inkml:trace contextRef="#ctx0" brushRef="#br0" timeOffset="467094.1931">25709 13021 0,'0'0'16,"0"0"-16,0 0 0,-30-5 15,16 5-15,-2 0 0,-4 3 0,-2-1 16,-2 2-16,-6 2 0,1 2 15,4 2-15,2 2 0,3 2 16,3 0-16,7 2 16,5 0-16,5-1 0,3 0 0,7 0 15,4 2-15,7 2 0,3-2 16,-4-1-16,-1 0 0,-3-2 16,-3 0-16,-2-3 0,-1 0 15,-6 0-15,-5 0 16,-9-1-16,-6-2 0,0-3 15,0-3-15,-9-2 0,-1-2 16,2 0-16,3-2 0,3 2 16,4 0-16,3 0 0</inkml:trace>
  <inkml:trace contextRef="#ctx0" brushRef="#br0" timeOffset="467693.1936">25996 13052 0,'0'0'0,"0"0"0,0 0 0,-13 29 15,6-16-15,-1 3 0,0 2 16,-2 4-16,1 0 0,0-1 0,1 1 16,2-5-16,0-2 0,1-3 15,0-2 1,1-1-16,1-1 0,2-5 0,1-3 15,3-1-15,0-3 0,0-4 16,2-4-16,3-4 0,1 2 0,6-4 16,2-1-1,1-1-15,0 0 0,-3 3 16,-2 3-16,6 2 0,2 4 16,-7 3-16,-1 3 0,-1 3 0,0 2 15,-2 2-15,-1 4 0,-5 2 16,-2 4-16,-2 0 15,0 1-15,-3 0 0,-2 0 0,1-1 16,1-1-16,-3 2 0,1-2 16,0-4-16,2-2 0,0-1 15,-1 0 1,2-3-16,0-1 0,2-3 0,0 0 0,3-1 16,3-6-16,4-3 15,5-7 1,5-1-16,3-2 0,4-3 0,-3 4 0,4-2 15,-1 4-15,-3 3 0,-2 3 16,-2 3-16,-2 2 0,-3 5 16,-2 2-16,-3 5 15,-3 5-15,-4 0 0,-2 0 0,-2 3 16,-1 3-16,-1 2 0,-2 1 16,0 0-16,-1 1 0,1-1 15,0-1-15,3-2 16,2-2-16,0-2 0,0-3 15,0-2-15</inkml:trace>
  <inkml:trace contextRef="#ctx0" brushRef="#br0" timeOffset="468042.6923">26494 13228 0,'0'0'0,"0"0"15,0 0-15,0 0 0,0 0 0,29 9 16,-29-9-16,22 4 15,-22-4-15,31 2 0,-12-2 16,-2-2-16,0-2 0,0 1 16,3-1-16,-1-1 0,-1-2 0,2-2 15,-3 1-15,-2-4 16,-4-3-16,-5-1 0,-3-1 16,-3 1-16,-3 1 0,-3 3 15,-4 3-15,-2 2 0,-3 4 0,-5 3 16,-4 3-16,0 5 15,0 6-15,-5 4 0,1 5 16,3 0-16,3 1 0,5-1 0,6 0 16,6-2-16,4-1 0,8 0 15,9-3-15,5-3 16,5-4-16,11-3 0,2-4 0,2-3 16,2-1-16,0-4 0,0-5 15,-10 3-15,-6 1 0,-6 2 16</inkml:trace>
  <inkml:trace contextRef="#ctx0" brushRef="#br0" timeOffset="468342.4838">27080 13123 0,'0'0'0,"0"0"0,0 0 16,-9 22-16,9-22 0,-9 24 15,4-10-15,-1 1 0,1 2 16,-1-1-16,2-1 15,0-1-15,1-2 16,0-1-16,-1-3 0,2-2 0,1-2 16,1-4-16,-2 3 0,1-6 15,1-3-15,0 0 0,1-2 0,1-1 16,0-1-16,1-1 0,0 1 16,2-1-16,3 0 15,0 4-15,1 1 0,5 1 16,2 1-16,1 1 0,0 2 0,0 0 15,3 1-15,-1 0 0,0 0 16,-3 0-16,-3 0 0,-2 0 16</inkml:trace>
  <inkml:trace contextRef="#ctx0" brushRef="#br0" timeOffset="468543.2449">27434 13172 0,'0'0'0,"0"0"0,0 0 0,0 0 16,-15 21-16,15-21 0,-12 26 16,12-26-16,-13 29 0,7-12 15,1 1-15,1 0 0,0 0 16,1-4-16,1-1 0,-1-2 16,2-2-16,1-1 0,1-2 0,2-5 15,-1-4-15,0 1 0,-1-1 16,-1 3-16</inkml:trace>
  <inkml:trace contextRef="#ctx0" brushRef="#br0" timeOffset="468712.317">27447 13011 0,'0'0'0,"0"0"0,0 0 16,0 0-16,0 0 0,29 18 15,-29-18-15,15 19 0,-15-19 16,17 18-16,-11-11 0,0 0 16</inkml:trace>
  <inkml:trace contextRef="#ctx0" brushRef="#br0" timeOffset="469076.4078">27655 13019 0,'0'0'0,"0"0"0,0 0 16,0 0-16,0 0 0,23 7 0,-23-7 15,0 0-15,31 10 0,-31-10 16,28 13-16,-15-8 16,0 0-16,-2 0 0,-1-1 0,-1 1 15,-1 1-15,-2 0 16,-1 0-16,-6 1 15,-6 3-15,-2-1 0,-1 0 0,-3 3 16,-2 1-16,-4 4 0,1-1 16,0 1-16,-1 0 0,1-2 15,3-1-15,0 0 0,4-2 16,5-2-16,1-2 0,8 1 16,3 0-16,2 0 0,1-2 0,4-3 15,2-2-15,2 1 0,1 0 16,1-2-16,3-2 15,-1 0-15,0-1 0,0 1 0,-4-1 16,-3 1-16</inkml:trace>
  <inkml:trace contextRef="#ctx0" brushRef="#br0" timeOffset="469493.4095">27944 13223 0,'0'0'0,"0"0"15,0 0-15,0 0 0,0 0 0,31 5 16,-31-5-16,23 6 0,-23-6 16,31 5-16,-12-3 0,-1-1 15,1 0-15,2 0 0,1-1 16,0-1-16,0-1 0,4 0 16,-3 0-16,-3-1 0,-3 0 0,0-2 15,-3 0-15,-2 0 0,-2-1 16,-1 0-16,-1-1 15,-4 0-15,-1-2 0,-1-3 0,-4-2 16,0 2-16,-2 2 0,-4-1 16,-2 0-16,-2 4 0,-2 1 15,-3 4-15,-2 2 0,1 2 16,-1 3-16,-3 4 0,-2 4 16,2 1-16,1 1 0,-2 5 15,3 3-15,4-1 0,4-1 16,3 1-16,4 2 0,4-2 0,3 0 15,7-1-15,6-1 16,4-4-16,3-1 0,4-1 16,5-3-16,-1-2 0,-1-3 0,-3-1 15,-5-1-15,-4-1 0</inkml:trace>
</inkml:ink>
</file>

<file path=ppt/ink/ink6.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0-24T02:46:16.684"/>
    </inkml:context>
    <inkml:brush xml:id="br0">
      <inkml:brushProperty name="width" value="0.05292" units="cm"/>
      <inkml:brushProperty name="height" value="0.05292" units="cm"/>
      <inkml:brushProperty name="color" value="#FF0000"/>
    </inkml:brush>
  </inkml:definitions>
  <inkml:trace contextRef="#ctx0" brushRef="#br0">14088 1932 0,'0'0'0,"0"0"16,0 0-16,0 0 0,0 0 0,0 0 15,0 0-15,0 0 16,0 0-16,0 0 0,0 0 15,0 0-15,0 0 0,0 0 0,0 0 16,0 0-16,0 0 0,0 0 16,0 0-16,0 0 0,0 0 15,0 0-15,16 20 0,-16-20 16,0 0-16,32 10 0,-32-10 16,31 6-16,-31-6 0,33 6 15,-15-4-15,2 0 0,0 0 0,2 0 16,1 1-16,7 0 0,-1-2 15,2 1-15,2 1 0,-1-2 16,0-1-16,10 4 0,0 2 16,-1-3-16,-2-3 15,1 1-15,1 3 0,-1-3 0,-2-3 16,9 3-16,3 2 0,-4 1 16,-3 0-16,3-1 0,3 0 15,-3-1-15,-1 2 0,9-8 0,0-3 16,-2 2-16,-2 5 0,3 0 15,2 1-15,-3 1 0,-2 0 0,12-2 16,1 1-16,-7-1 16,-3 1-16,3-3 0,5-2 15,-3 4-15,0 3 0,30-2 16,-3 1-16,-14-2 0,-7 1 16,1-4-16,0-3 0,-2 3 15,-2 3-15,2 4 0,1 3 16,-8-4-16,-4-6 0,11 0 0,7-2 15,-5 5-15,-4 4 0,4 0 16,2 0-16,-7 0 0,-5-2 16,6 0-16,6 0 0,-3-1 15,-4 0-15,7-2 0,4-2 16,-7 1-16,-3-2 0,4-2 16,3-1-16,-6 1 0,-4 0 0,5 2 15,4 1-15,-3 7 0,-1 6 16,4-6-16,4-6 0,-6 1 15,-6 0-15,8 2 0,4 2 16,-5 2-16,-3 1 0,3-3 16,5 1-16,-7-4 0,-5-2 15,6 2-15,4 0 0,-6-1 16,-4-1-16,5 5 0,2 4 16,-4-3-16,-4 1 0,6-3 15,4 0-15,-9-3 0,-5-1 0,8 4 16,5 3-16,-3 0 0,-2 0 15,5 2-15,4 0 0,-7-5 16,-4-4-16,5-1 0,4-2 16,-7 5-16,-2 3 0,7 1 15,4 1-15,-4-7 0,-2-1 16,5 2-16,1 2 0,-6-2 16,-3-2-16,5-1 0,4 0 15,-6 3-15,-3 3 0,4-2 0,4-1 16,-5-3-16,-3 1 0,5 2 15,4 2-15,-7-1 0,-6 0 16,4-1-16,3-1 0,-5 4 16,-3 1-16,7-3 0,4-2 15,-7-2-15,-6-2 0,5 6 16,2 4-16,-3 0 0,-3 1 0,5-5 16,1-1-16,-4-1 0,-4-1 15,4 6-15,5 5 16,-4-5-16,-3-1 0,4-3 0,4-1 15,-6 2-15,-7 2 0,9 0 16,5 2-16,-4-1 0,-3 1 0,3-1 16,-1-2-16,-3-5 15,-3-1-15,8 5 0,8 2 16,-7-2-16,-4-1 0,5-1 16,4 0-16,-8-1 0,-4 1 0,4 4 15,3 3-15,-5-7 0,-2-4 16,4 2-16,3 1 15,-6 5-15,-4 1 0,7-5 0,4-4 16,-7 2-16,-4 1 0,2 2 16,1 0-16,-3 0 0,-3 1 15,5 1-15,3 3 0,-5-3 0,-2-2 16,4-3-16,3 1 16,-5-1-16,-3 1 0,2 3 15,1 4-15,-5-4 0,-3-1 0,7-4 16,3-3-16,-6 10 0,-5 6 15,5-4-15,6-2 0,-6-5 16,-3-1-16,5 4 0,3 2 16,-3-2-16,-3-1 0,2 1 15,0 1-15,-2-2 0,0-1 0,4-5 16,5-4-16,-6 5 16,-2 2-16,4 5 0,4 2 15,-5-3-15,-2-5 0,5 4 0,4 2 16,-6 0-16,-3 0 0,7-5 15,5-4-15,-5 5 0,-4 1 16,7 1-16,4 0 0,-7 0 16,-4 1-16,5 2 0,3 1 15,-7 5-15,-4 6 0,5-10 16,3-5-16,-3-2 0,-2-3 0,2 12 16,3 6-16,-5-5 0,-3-4 15,5-4-15,3-2 16,-6 6-16,-5 6 0,4-6 0,3-3 15,-9 3-15,-5 0 0,1-5 16,5-4-16,-7 5 0,-4 2 16,-6 2-16,-1 0 0,-5 1 15,-2-1-15,-7-1 0,-4 0 16,-2-1-16</inkml:trace>
  <inkml:trace contextRef="#ctx0" brushRef="#br0" timeOffset="55975.094">14590 2879 0,'0'0'0,"-3"-8"0,-2 0 16,1 3-16,-1 0 0,-5 0 15,-4-3-15,-1-1 0,-2 0 16,-8-3-16,-4 0 0,-1 1 15,-2 0-15,-12 1 0,-4 4 16,-2 0-16,1 2 0,-16 0 16,-4 1-16,3 2 0,1 2 0,-19 2 15,-5 4-15,5 1 16,5 2-16,-19 6 0,-4 2 0,-31 9 16,16-2-16,4 2 0,3 1 15,15 2-15,13 2 0,-6 3 16,-3 1-16,10-7 0,7-6 15,0 10-15,0 6 0,10 1 16,7-1-16,-4 1 0,-2-1 16,9-6-16,6-1 0,6 3 15,4 5-15,9-5 0,3-2 16,3 3-16,1 3 0,4-7 0,4-6 16,3 5-16,2-1 0,9-1 15,7-1-15,4-2 0,3-4 16,6 2-16,5 2 0,4 3 15,2 2-15,1-8 0,1-5 0,10-7 16,8-2-16,-17-1 16,3 6-16,31 5 0,4-2 15,-8-6-15,-4-3 0,8 3 16,7 3-16,-3-5 0,-4-4 0,11-2 16,7 0-16,-3 0 0,-2-2 15,10 0-15,9-1 0,-7 1 16,-6 1-16,7-2 0,4-2 15,-5 1-15,-3 1 0,9-4 16,8-1-16,-10 3 0,-5 2 0,9 0 16,8-1-16,-8-4 0,-7-4 15,8 6-15,4 3 0,-9 0 16,-6 1-16,8 0 0,5-1 16,-9 0-16,-6-1 0,8-1 15,7-1-15,-9 1 0,-6-2 0,8 4 16,5 0-16,-7 0 15,-5 0-15,7 0 0,6 0 16,-7 0-16,-5 0 0,4-4 16,5 0-16,-8 1 0,-5 2 0,11 0 15,8 0-15,-12-3 16,-7-2-16,9 6 0,7 4 0,-11-4 16,-5-3-16,6-1 0,3 1 15,-6-2-15,-4 0 0,10-1 16,6-1-16,-11 4 0,-6 2 15,5 2-15,5 4 0,-9-6 0,-5-4 16,7-2-16,7-2 16,-13 3-16,-7 2 0,4 0 0,2-3 15,-5-2-15,-3 1 0,1 0 16,1 0-16,-8-7 0,-5-3 16,3 0-16,3 0 0,-4 5 15,-2 4-15,0-6 0,-1 0 16,-9-3-16,-8 1 0,3-8 15,0-5-15,-8 3 0,-6 1 0,-7 0 16,-5 0-16,-1-4 0,-1-2 16,-8-1-16,-5-2 0,-7 4 15,-4 1-15,-12-7 16,-7-5-16,-4 8 0,-3 4 0,-14-6 16,-9-2-16,-4-2 0,-4 0 15,-14 1-15,-9 0 0,1 3 16,2 1-16,-11 2 0,-7 0 15,4 2-15,2 3 0,-14-1 16,-10 0-16,7 1 0,4 1 0,-16-2 16,-11-3-16,9 13 0,7 9 15,-13-1-15,-8-1 0,9-5 16,6-4-16,-15 0 0,-10 2 16,9 8-16,8 7 0,-14-1 15,-8 4-15,13 1 0,9 1 16,-10-1-16,-9-1 0,9 0 15,5-1-15,-9 5 0,-8 4 16,12-3-16,8 0 0,-6 2 16,-5 2-16,15 1 0,10 1 0,-10-1 15,-7 1-15,15 4 16,8 1-16,-3 7 0,-2 3 0,14-6 16,11-5-16,-4 2 0,-3 1 15,15 0-15,10 0 0,-1 4 16,1 2-16,10-2 0,7-2 0,4 3 15,2 1-15,4-1 16,1-1-16,15-7 0,11-4 16,7-3-16</inkml:trace>
  <inkml:trace contextRef="#ctx0" brushRef="#br0" timeOffset="65109.0121">1928 7018 0,'0'0'16,"0"0"-16,0 0 0,0 0 16,0 0-16,0 0 0,0 0 15,0 0-15,0 0 0,0 0 0,0 0 16,0 0-16,0 0 0,0 0 16,0 0-16,20 14 0,-20-14 0,0 0 15,0 0-15,0 0 0,5 25 16,-5-25-16,0 0 15,4 20-15,-4-20 0,0 0 16,4 28-16,-2-18 0,2-1 16,-1 1-16,0 1 0,1 0 0,-2 0 15,-1 3-15,-1 2 16,0-2-16,0-1 0,2 2 0,-1 0 16,1 1-16,2 0 0,-3 1 15,-1 1-15,2 0 0,-1 0 16,1 7-16,-2 1 0,3-1 0,-3-1 15,1-1-15,1 0 16,-2 0-16,1-1 0,-1 1 16,-1 1-16,1-1 0,0 1 0,-2 4 15,1-1-15,-2 0 0,0 1 16,0-2-16,-3 0 0,2-3 16,1-1-16,0 1 0,0 1 15,0 1-15,-1-1 0,1 2 16,3 3-16,-3-4 0,1-6 0,-2 4 15,-1 3-15,1-2 0,3-1 16,-2 1-16,-2 2 16,0-2-16,-3-2 0,4 1 0,-2 2 15,2-2-15,-1-1 0,-1 1 16,2 0-16,0 1 0,-2-1 16,1 1-16,1-3 0,-2 1 15,0 0-15,1 2 0,1 1 16,0-2-16,0 0 0,1 0 15,1 1-15,1-2 0,-3-2 0,-1 5 16,2 4-16,-3-3 0,2-1 16,0 0-16,2 2 0,-1-1 15,-3-1-15,2 5 0,1 0 16,-1-5-16,1-1 0,-1 6 16,0 0-16,0-1 0,-2-2 15,2 3-15,-2 4 0,3-5 0,0-1 16,-1 2-16,1 1 15,0-1-15,-3-1 0,1 1 0,0 3 16,2-4-16,0-1 0,-1 1 16,2 3-16,-1-1 0,1-1 15,1 3-15,-3 1 0,2 0 16,1-3-16,-2 3 0,-4 0 16,5-2-16,0-1 0,1 2 15,-5 2-15,2 1 0,0-3 0,-2 7 16,-3-2-16,2-2 15,2-1-15,-1 1 0,2 4 16,1-1-16,-3-2 0,-1 0 0,-1-1 16,1-2-16,3-1 0,-5 3 15,0 3-15,1-2 0,-1-2 0,6 0 16,0 0-16,0 0 16,-3-2-16,0 1 0,3 2 15,2-3-15,1-3 0,-3 4 16,-1 2-16,2-2 0,1-4 0,1 4 15,-2 2-15,4-3 0,-1-3 16,1 4-16,-2 2 0,4 0 16,-1 0-16,0 2 0,1 1 15,-1-4-15,-3-4 0,2 2 16,-2 2-16,1 0 0,2-2 16,0 3-16,0 2 0,0-3 15,-3-2-15,0 5 0,0 4 16,2-3-16,2-4 0,-1 3 15,1 3-15,-3-3 0,1-5 0,-2 4 16,-2 2-16,1-2 0,1 0 16,-4 6-16,2 1 0,-1-7 15,-1-3-15,1 9 0,4 0 16,-2-8-16,1-2 0,0 6 16,0 2-16,0-4 0,-3-2 15,3 2-15,1 1 0,-2-9 16,-2-3-16,-1 9 0,2 2 15,2-7-15,0-2 0,0 1 16,0 1-16,0-1 0,0-2 0,2 1 16,-1 2-16,-1-3 0,-1-3 15,1 2-15,4 3 16,-1-5-16,-2-2 0,1 1 0,1 1 16,1-5-16,2 0 0,0 1 15,-2 2-15,0-2 0,-1-1 16,2-1-16,1 0 0,-2-2 0,2-1 15,0 0-15,0-1 16,1-3-16,0 1 0,4 0 0,3 0 16,-2-2-16,1-2 0,2 1 15,1 1-15,0 0 0,-2 1 16,1-2-16,2 0 0,1-1 16,3-2-16,1 0 0,0 0 15,0-1-15,0-1 0,7 0 16,3 1-16,-4 0 15,-2-1-15,3-1 0,2 0 0,-3 0 16,0 0-16,5 3 0,-2 3 16,-5-5-16,4-1 0,6 1 15,4-1-15,-8-1 0,-1-2 16,7 0-16,0-1 0,-2 0 16,1 0-16,1 1 0,0 0 15,-1 0-15,-4 0 0,3-2 16,0-1-16,-3-1 0,0 0 0,0 1 15,0 1-15,0 1 0,4 0 16,-4-1-16,1 0 0,0 0 16,1 1-16,1-1 0,-2-1 15,0 1-15,-2 1 0,1-1 16,1 1-16,0-1 0,-3 0 0,5 2 16,-1 0-16,-1-2 15,-4-1-15,4 2 0,4 1 16,-4 0-16,-2-1 0,0 0 15,2 1-15,0-1 0,1 1 0,-1-2 16,2 0-16,-4 0 0,2 2 16,-2-1-16,0 0 0,2-1 15,1 0-15,1 1 0,-1 0 16,-1 1-16,0 0 0,0-1 16,5 1-16,2-1 0,0 1 0,-1-2 15,3-1-15,-3 2 16,-3 2-16,5 1 0,-1-2 15,-2 0-15,-2 1 0,4-2 16,3-1-16,-4-1 0,0 1 0,0-1 16,1 1-16,-1 0 0,-3 1 15,4 0-15,2 1 0,-1-2 16,-5-1-16,4 3 0,1 2 16,-1 1-16,0 0 0,-1-1 15,5-3-15,-2 1 0,0 1 0,1-2 16,-2-1-16,-1 3 0,2 1 15,5 0-15,-1 1 16,-5-1-16,2-1 0,7 2 0,-1-2 16,0 2-16,-1 1 0,-2-3 15,0-1-15,0 0 0,0-1 16,4 2-16,3 1 0,-3 0 16,-4-1-16,4 0 0,3-2 15,-1 1-15,0-1 0,-1 1 16,-2 1-16,3-1 0,1-1 0,25 2 15,-7 0-15,-9-1 0,-6 0 16,2 1-16,1 1 16,-2-3-16,-1-1 0,-4 1 15,0 0-15,2 0 0,1 0 0,3 2 16,1 0-16,-3 0 0,-4 0 16,2-1-16,2 0 0,3 0 15,1 0-15,1-1 0,1 1 16,-5 1-16,-3 2 0,4 0 15,0-2-15,2-2 0,1-2 0,-1 2 16,1 0-16,-3 1 0,-3-1 16,3 1-16,4-1 0,3 1 15,4 0-15,-2 0 0,1 1 16,-8-1-16,-3 0 0,0-1 16,0 0-16,4 1 0,2 0 0,6 2 15,0 1-15,-7-3 0,-7-3 16,5 0-16,2-1 15,0 0-15,-2 0 0,3 0 16,2-1-16,-3 1 0,-3 2 0,5 3 16,4 3-16,-8-2 0,-5 0 15,5-5-15,2-3 0,-2 0 16,0 2-16,-1 3 0,-2 3 16,-3 0-16,-1 0 0,6-2 15,4-1-15,-4 3 0,-1 2 0,-3-4 16,-2-1-16,3 0 15,3-2-15,3 7 0,1 1 16,-7 0-16,-3 1 0,2-4 0,1 0 16,3 0-16,2-1 0,-1 0 15,2 2-15,-5 0 0,-5 1 16,3-1-16,3-1 0,2 0 16,2-2-16,0-1 0,-2 0 15,-3 3-15,-4 2 0,1-1 16,2-1-16,3-3 0,0-2 0,-1 3 15,-1 3-15,-4-1 0,-2-2 16,4 0-16,5 0 0,-4-2 16,-1-1-16,-3 1 0,0 0 15,2 1-15,4 2 0,-1-2 16,1-2-16,-6 0 0,-5 2 16,6-1-16,3 0 0,1 2 15,0 2-15,-3-2 0,-1 1 16,0 0-16,1-1 0,4-2 15,3 0-15,-8 0 0,-4 1 0,4-1 16,4 2-16,0 0 16,2 1-16,0-1 0,2 0 0,-5-1 15,-1 0-15,1 0 0,2 0 16,1-1-16,-1-1 0,0 0 16,-1 2-16,0-3 0,-3-1 15,5 0-15,4-1 0,0 3 0,0 2 16,0 1-16,0 1 15,-5 1-15,-3 1 0,2-4 16,3-5-16,1 0 0,0 0 0,1 3 16,1 2-16,-4 2 0,-3 3 15,4-2-15,3 0 0,0-1 16,-2 0-16,2-3 0,3-3 16,-4 1-16,0 1 0,0 3 15,1 1-15,3-2 0,3 0 0,1 0 16,2 0-16,-2-1 0,-2 1 15,3-3-15,1-1 0,-6 3 16,-3 3-16,7-3 0,7-3 16,-3 0-16,-3-2 0,3 0 15,1-1-15,-1 1 0,0 0 16,12 4-16,9 3 16,7 0-16,5 0 0,-29-4 15,-20-2-15,26 0 16,17 1-16,-6 1 0,-4 1 0,-11 0 15,-5 1-15,0-1 0,0-1 16,10 2-16,7 2 16,-10-1-16,-8 1 0,2-2 0,2 1 15,2 1-15,1 0 0,10 0 16,5 0-16,-10-1 0,-5 0 16,-2-1-16,2-1 0,1 2 0,2 0 15,9-2-15,7-3 16,-8 2-16,-7 0 0,0-3 0,0 0 15,-1 0-15,-1 0 0,5 1 16,2 1-16,-1-2 0,-3 0 16,9-1-16,4-2 15,10 2-15,7-2 0,-29 5 16,-19 2-16,13 0 0,11 0 16,-16 0-16,-8 0 0,9 2 15,8 1-15,-11-3 0,-7 1 0,10 1 16,7 0-16,-6 1 15,-4-1-15,5 1 0,5-1 16,-12-1-16,-9-1 0,7 1 16,7 0-16,-5 4 0,-1 2 0,5-4 15,5-2-15,-7 1 0,-5 2 0,6-5 16,6-4-16,-7 3 16,-3 2-16,6-3 0,6-1 15,-6 1-15,-3 2 0,5-4 16,4 1-16,-8 1 0,-4 2 0,6 0 15,4 0-15,-7 1 16,-5-1-16,11-3 0,7-2 0,-12-1 16,-7 0-16,10 4 0,5 4 15,-3 2-15,-2 1 16,7-2-16,5-3 0,-15 2 0,-9 0 16,4 1-16,2 0 0,2 1 15,2 1-15,3 0 0,4 2 16,-2-1-16,-2 0 0,7-2 15,6-1-15,-5 4 16,-3 1-16,-1 2 0,0 1 0,1-1 16,1 0-16,5 1 0,1 1 15,-6-1-15,-4 0 0,5-2 16,5-1-16,-5-2 0,-1-2 0,5 3 16,4-2-16,-7 1 0,-4 1 15,3 2-15,2-1 0,-2-3 16,1-2-16,1 1 0,1 2 15,-2-1-15,-1 1 0,2-2 16,-1-1-16,-3 2 0,-3 1 0,4 0 16,3 0-16,-8-4 0,-2-3 15,2 1-15,3 3 16,-8 1-16,-4 1 0,3 1 0,2 0 16,-3 3-16,-4-1 0,2-1 15,2-2-15,-5-2 0,-2-2 16,-2 3-16,-2-2 0,-8 4 15,-5-1-15,2-2 0,0-5 16,-7 3-16,-4 1 0,1-2 16,1-3-16,-10 0 0,-7-2 0,1-2 15,0-3-15,2-1 0,1 0 16,-7-3-16,-3-3 0,-4-3 16,-2-1-16,6-4 15,3-3-15,-7 7 16,3-10-16,-5 5 0,-3 2 0,8-22 15,-2-4-15,-6 24 16,0 0-16,9-31 0,-1-4 16,-8 27-16,0-1 0,9-33 0,1-4 15,-5 9-15,-4 5 0,3-10 16,0-6-16,3 4 0,2 6 0,-2-13 16,1-9-1,-2 10-15,-2 7 0,-1-10 0,-1-7 16,-2 11-16,-1 8 0,3-18 15,3-11-15,-4 10 0,-2 8 0,0-11 16,1-6-16,-3 11 0,-1 7 16,-1-17-16,1-8 15,-2 15-15,0 9 0,-2-10 0,-1-7 16,3 9-16,1 6 0,-2-10 16,-1-8-16,-2 13 0,-1 9 15,1-13-15,0-7 0,-2 13 16,-1 7-16,0-6 0,0-4 15,-3 5-15,-1 6 0,-2-6 16,-2-4-16,1 10 0,0 7 0,-4-9 16,-2-5-16,-1 11 0,1 7 15,1-10-15,1-4 0,2 12 16,1 9-16,-2-9 0,-1-4 16,2 9-16,1 7 0,-1-4 15,-1-1-15,0 5 0,-2 1 0,0-3 16,-2 0-16,1 10 15,2 4-15,0-3 0,0-2 16,-1 7-16,1 3 0,-2 0 16,-2-1-16,-2 10 0,1 4 0,-1 0 15,2-1-15,2 9 0,2 3 16,-5 2-16,-3 0 0,-1 2 16,-1 3-16,0 3 0,0 0 15,-1-1-15,2 3 0,0 6 16,-6 4-16,5-5 0,-1-3 0,-6 3 15,-8 2-15,3 0 0,2-1 16,-8 4-16,-5 2 0,7-4 16,2 0-16,-16 4 0,-6 3 15,1-4-15,0-2 0,-8 1 16,-6-2-16,3 1 0,3 1 16,-40 2-16,3 2 0,11-1 15,9 2-15,-6-2 0,-5 0 16,9-1-16,7-1 0,-12-1 15,-8 0-15,8-1 0,9 3 0,-8 0 16,-7 1-16,5-2 0,5-4 16,-12 1-16,-8 0 0,9 0 15,6 0-15,-11 3 0,-6 0 16,7-3-16,5-3 0,-20 3 16,-13 2-16,24-5 0,17-4 0,-13 5 15,-11 4-15,7-1 16,2 1-16,-10-4 0,-8-2 15,10 2-15,7 4 0,-12-10 16,-10-4-16,10 5 0,8 4 0,-10 2 16,-5 1-16,6 0 0,5 1 15,-9-7-15,-8-3 0,10 0 16,6 0-16,-9 4 0,-5-2 16,7 1-16,5-2 0,-11 4 15,-8 1-15,11-2 0,6-1 16,-12-2-16,-9 3 0,15 1 15,9 2-15,-14 0 0,-8 0 16,7-1-16,5-1 0,-10 2 0,-8 1 16,10 1-16,9 0 0,-14-1 15,-7-1-15,10 1 0,9-1 16,-14 2-16,-10 1 16,21 0-16,14-4 0,-11 5 0,-9 1 15,5-1-15,5 1 0,-11 0 16,-5-2-16,14-1 0,8 1 0,-11-1 15,-9 1-15,13 0 0,9 1 16,-9-4-16,-9 0 0,11-1 16,6-1-16,-8 1 0,-6 1 15,9-2-15,5-3 0,-10 3 16,-6 1-16,14-2 0,10-4 16,-7 3-16,-3 1 0,3-2 15,4-1-15,-10 0 0,-3 1 16,11-4-16,8-1 0,-7 5 15,-6 1-15,5 3 0,5 2 0,-5-4 16,-3-1-16,12-1 0,7 3 16,-11-3-16,-6-2 0,8 2 15,6 3-15,-4 3 0,-5 3 16,11-8-16,7-2 0,-11-6 16,-6-1-16,9 1 0,6 1 0,-5 5 15,-4-1-15,9 2 16,6-1-16,-10-1 0,-8-4 15,8 4-15,6 1 0,-8-1 16,-2-1-16,8 2 0,7 3 0,-4-3 16,-4-3-16,7 1 0,4 1 15,-10 1-15,-6 2 16,10-1-16,9 1 0,-8-1 0,-5-4 16,8 2-16,4 0 0,-5 0 15,-4-1-15,8-1 0,7 1 0,-10 1 16,-7 3-16,8-5 15,6 0-15,-6 2 0,-3 3 16,4-1-16,4-1 0,-7 1 0,-5 1 16,7 2-16,4 1 0,-6 1 15,-3 2-15,5-3 0,5-1 0,-8-1 16,-6 2-16,9 0 16,6 0-16,-11 0 0,-6-1 15,8 4-15,4 1 0,-6 0 16,-5 0-16,8-2 0,4-2 0,-8 1 15,-6 0-15,8 4 16,6-1-16,-6 1 0,-5-1 16,5-1-16,3 2 0,-8-1 15,-5 2-15,9-3 0,8 1 0,-10-1 16,-6 0-16,8 0 0,5 0 16,-10 4-16,-6 0 0,9-1 15,7-1-15,-5-3 0,-4 1 16,6 0-16,3 1 0,-6 1 15,-5 3-15,9 0 0,6-1 0,-12-5 16,-6-4-16,10 4 0,6 3 16,-5 1-16,-3 0 0,5-1 15,4 0-15,-10 0 0,-2 2 16,7-2-16,6-1 0,-7 1 16,-4 2-16,7-2 0,5-1 15,-6-1-15,-3 0 0,6 0 16,5-2-16,-5 1 0,-3 1 15,3-1-15,6-1 0,-3-1 16,-6 0-16,7-2 0,7-2 0,-5 1 16,-3 0-16,10 0 0,1-1 15,-5 1-15,-2-1 0,4 0 16,5-2-16,-4-3 0,-2 0 16,7 3-16,4 2 0,-4-3 15,-4-4-15,4 6 0,5 4 16,-11-7-16,-6-3 0,9 1 0,8 0 15,-2 2-15,-6-1 16,7 3-16,1 3 0,-6 0 0,-5-2 16,8 1-16,4 0 0,-2 0 15,-2-2-15,10-3 0,3 0 16,-5 0-16,-5 5 0,7 2 16,3 1-16,-2-1 0,-4-2 15,4 1-15,3 0 0,-5 1 16,-1 1-16,6-2 0,4-1 0,-8 4 15,-2 4-15,3-3 16,5-1-16,-5 1 0,-1 3 16,3-3-16,4-4 0,-6 3 0,-1 2 15,6 2-15,6 0 0,-8-5 16,-3-3-16,8 1 0,4 1 16,-3 4-16,-4-1 0,7-2 15,4-5-15,-7 8 0,-4 6 16,10-1-16,3-2 0,-2 0 15,-1-3-15,6-1 0,1 0 0,2 4 16,2 4-16,10-6 0,-2-2 16,1 4-16,-1 4 0,4-2 15,0-1-15,5 3 0,-1 3 16,3-2-16,3 1 0,-2 5 16,1 4-16,2-2 0,1 3 0,0 4 15,-1 2-15,2 3 16,0 3-16,1 1 0,1 2 15,0 0-15,0 1 0,3 8 16,-1 2-16,0-2 0,-2-2 0,0-11 16,0-7-16,0-7 0</inkml:trace>
  <inkml:trace contextRef="#ctx0" brushRef="#br0" timeOffset="77046.3492">3792 7647 0,'0'0'0,"0"0"15,0 0-15,22-2 0,-22 2 16,24 1-16,-11-2 0,4 0 16,0 0-16,5 0 0,0-1 15,1 1-15,-1 1 0,12-1 16,4-1-16,-3 1 0,-1-1 0,11 1 15,2 3-15,-3-1 0,-2-1 16,12-1-16,2-1 16,-4 1-16,-4-1 0,3 1 0,3-1 15,4 2-15,-2 2 0,2-1 16,5 1-16,-7-1 0,-7-1 0,14 1 16,2 0-16,-5-2 15,-3-4-15,29 5 0,-5 5 16,-37-3-16,0 2 0,36-1 15,-1-1-15,-12-1 0,-6 0 0,8 2 16,6 1-16,-11-3 0,-7-2 16,6 2-16,7 2 0,-4 1 15,-1-1-15,5 1 0,6 0 16,-12-3-16,-9-3 0,16 0 16,11 1-16,-11-2 0,-8 0 0,12 3 15,9 2-15,-14-1 16,-6-1-16,8 2 0,9-1 15,-8 0-15,-6-1 0,8 0 16,4 0-16,-7 1 0,-6 1 0,11-1 16,9-2-16,-11 2 0,-8 1 15,15 0-15,7-1 0,-10-4 16,-10 0-16,13 3 0,7 3 16,-12 1-16,-7-1 0,9 0 15,7-2-15,-10-1 0,-5-1 0,11 2 16,12 0-16,-15 1 0,-7 1 15,12 0-15,6-1 16,-8 1-16,-7 0 0,11 0 0,6-3 16,-11 2-16,-8 1 0,10-3 15,9-3-15,-14 5 0,-8 2 0,14 1 16,12-2-16,-11 0 16,-8-2-16,8 1 0,7 0 15,-9 1-15,-6 2 0,9 0 16,5 0-16,-6-1 0,-4-2 15,17 0-15,12-1 0,-23 0 16,-15 1-16,8-2 0,7 0 0,-2 0 16,-2 0-16,8 3 0,9 1 15,-9-3-15,-4-1 0,9 2 16,5 0-16,-8 0 0,-6 0 16,7 0-16,4 0 0,-8 0 15,-4-1-15,8-2 0,8 1 16,-9 0-16,-3 1 0,8 2 15,5 0-15,-8-4 0,-7-3 0,7 1 16,4-1-16,-9 1 0,-9 0 16,11 1-16,6 1 0,-10 1 15,-5 0-15,8-1 0,6-1 16,-9 2-16,-6-1 0,6 4 16,6 5-16,-9-9 0,-7-6 0,7-1 15,3-2-15,-6 7 16,-5 5-16,7-2 0,4-1 15,-8-1-15,-5-3 0,7 2 16,4-1-16,-6 3 0,-5 0 0,5 1 16,2 0-16,-7-3 0,-5-1 15,7 1-15,6 3 16,-7-3-16,-6-2 0,8-1 0,2-2 16,-4 7-16,-4 5 0,4-5 15,3-3-15,-10 0 0,-9 0 16,7-1-16,6 2 0,-2 1 15,-2 1-15,3 0 0,3-1 16,-11 1-16,-8 1 0,7-2 0,5 0 16,-6-1-16,-5 1 0,5 1 15,3 0-15,-4 1 0,-3 1 0,5-1 16,4-1-16,-7-1 16,-6-2-16,7 3 0,7-1 15,-4 1-15,-4 0 0,3 1 16,1 2-16,-8-2 0,-3-1 15,7-2-15,4-2 0,-7 5 16,-5 4-16,3-4 0,3-2 16,-1 1-16,-3 0 0,4 2 0,5 0 15,-9 1-15,-6-4 0,6 1 16,5-2-16,-4 2 0,-1 2 16,5-1-16,1 0 0,-6-3 15,-4-1-15,3 2 0,2 3 16,-3-2-16,-4-2 0,5 0 15,2 0-15,-1 3 0,-1 1 16,1-2-16,2 0 0,-5 0 0,-5 0 16,7 1-16,5 1 15,-10-3-15,-4-2 0,7 4 0,5 3 16,-6-3-16,-4-3 0,4 0 16,2 1-16,-4 5 0,-1 4 15,5-5-15,3-1 0,-3 0 16,-2 0-16,2 1 0,2 2 15,-8-2-15,-4-1 0,5 2 0,5 1 16,-7-2-16,-3-4 0,4 1 16,4 0-16,-4-2 0,-2-3 15,3 2-15,0 3 16,-4 2-16,-2 2 0,5-7 0,5-3 16,-1 7-16,-1 4 0,4 0 15,2 2-15,-5-2 0,-4-3 0,5 3 16,2 0-16,-6-1 0,-4-4 15,7 1-15,5-2 16,-7 2-16,-2 3 0,2-1 0,4 0 16,-5-2-16,0-1 0,0 2 15,2 1-15,-4 0 0,-1 0 16,5-1-16,4 0 0,-3 0 16,-4-1-16,5 1 0,2 0 15,-6 1-15,-3-1 0,8 1 16,7 0-16,-6 1 0,-5 2 15,4-4-15,2 0 0,0 2 16,-1 3-16,4-4 0,3-2 16,-7 2-16,-6-1 0,7 0 0,6-1 15,-3-1-15,-2-3 0,6 8 16,3 4-16,-8-4 0,-3-3 16,6-2-16,6 0 0,-7-2 15,-8 0-15,9 5 0,4 3 16,-3 0-16,0 0 0,5-4 15,5-2-15,-6 1 0,-5 1 0,3 2 16,2 2-16,-3 1 16,1 1-16,6 1 0,5-2 0,-2-6 15,-3-4-15,6 6 0,3 4 16,-9-1-16,-5-1 0,8-3 16,4-1-16,-8 2 0,-4 2 0,7-3 15,7 0-15,-8-1 16,-4-1-16,7 1 0,4 0 15,-7 1-15,-4-1 0,8 0 16,6 0-16,-7-1 0,-6-2 0,4 6 16,2 2-16,-3-3 0,-4-4 15,5 0-15,3 0 0,-5 0 16,-2 0-16,3 2 0,5 2 16,-10 0-16,-6 2 0,8 0 15,5 0-15,-6-4 0,-4-5 16,4 3-16,3 0 0,-4 6 15,-3 5-15,5-2 0,3 0 16,-5-8-16,-5-7 0,6 4 16,4 4-16,-8 4 0,-6 6 0,7-2 15,3-3-15,-6-3 0,-4-3 16,3-2-16,0 0 0,-4 3 16,-3 2-16,4-1 0,3-1 15,-6-4-15,-4-3 0,3 6 16,3 3-16,-7 1 0,-8 0 0,4-2 15,5-1-15,-7-2 16,-5-1-16,4 1 0,2 0 16,-9 3-16,-6 1 0,4-2 15,1-1-15,-3 0 0,-3 1 0,-4-3 16,-3-1-16,-11 1 0,-1 2 16,-1-1-16,-1 1 0,-2 0 15,-3 1-15,0 0 0,0 0 16,0-3-16</inkml:trace>
  <inkml:trace contextRef="#ctx0" brushRef="#br0" timeOffset="79526.9052">2665 8808 0,'0'0'0,"0"0"15,0 0-15,0 0 0,0 0 0,0 0 16,25 9-16,-25-9 15,0 0-15,26 5 0,-26-5 16,28 4-16,-15-2 0,6 0 16,1-1-16,1 1 0,1-1 0,3 0 15,4-1-15,8 1 0,-1 1 16,2-2-16,5-1 16,-1 2-16,1 0 0,11-4 0,1-2 15,-2 3-15,0 3 0,12-2 16,3-2-16,-7 1 0,-4-3 0,15 3 15,1 0-15,-6 4 16,-2 3-16,11-2 0,2-2 16,-8-2-16,-6 1 0,32-1 0,-3 0 15,-10 0-15,-7-1 0,2 3 16,2 3-16,-5-1 0,-2-2 16,3 0-16,3-1 0,-4-1 15,-1 0-15,4-2 0,5 0 16,-4 0-16,-1 2 0,3 1 15,4 0-15,-5-1 0,-4-1 0,7 1 16,5 1-16,-7-1 0,-3 0 16,5 0-16,4 2 0,-8 0 15,-1 1-15,6-3 0,3-2 16,-4-1-16,-4 0 0,5 1 16,2 0-16,-5 1 0,-4 1 15,9-1-15,2 0 0,-6 2 16,-6 2-16,6 0 0,3 3 15,-5-2-15,-5-2 0,4 2 16,4 0-16,-6 1 0,0 0 0,6-3 16,0 2-16,-2-3 0,-7-2 15,6 2-15,6 2 0,-5-1 16,-4-1-16,3 0 0,4-1 16,-6-1-16,-1-2 0,3 3 15,4 2-15,-5-1 0,-3 0 0,5 0 16,1 0-16,-3 2 15,-3 1-15,4-4 0,4-1 16,-6 2-16,-3 1 0,4-2 16,1-1-16,-5 1 0,-4 1 0,7-1 15,6 1-15,-10-2 0,-6-1 16,10 2-16,7 0 0,-9 0 16,-4 0-16,7 0 0,5 2 15,-8-1-15,-5 0 0,6 0 16,5 0-16,-7 2 0,-3 0 0,5 1 15,5-2-15,-7 1 16,-5 2-16,6-1 0,5 1 16,-6 0-16,-4-2 0,9 0 0,5 1 15,-7-1-15,-3 0 0,3 1 16,4 3-16,-6-2 0,-2 0 16,5-2-16,3 0 0,-4-2 15,-2 0-15,5 1 0,3 0 16,-5 1-16,-4 1 0,5 0 15,5 0-15,-7 1 0,-4 0 0,7 0 16,5-2-16,-6-1 0,-3-1 16,6 1-16,3-1 15,-5 1-15,-7 1 0,8-1 0,4 2 16,-5-2-16,-3-2 0,3 1 16,4-1-16,-4 2 0,-5 1 0,7-1 15,4-2-15,-8-1 16,-5-2-16,6 5 0,5 3 15,-7-1-15,-5 1 0,8-3 0,6-3 16,-8 1-16,-5 1 0,7 0 16,5 0-16,-6 1 0,-4 1 15,5-3-15,3 0 16,-6 0-16,-7-1 0,5 2 0,3-1 16,-1 1-16,0 1 0,8-4 15,6-2-15,-12 4 0,-9 2 16,8-5-16,6-2 0,-10 4 0,-6 2 15,9-3-15,5-4 16,-5 1-16,-5 1 0,3 2 0,4 2 16,-6-2-16,-4 0 0,7-2 15,5-1-15,-8 2 0,-6 5 16,4-1-16,2-1 0,-5-5 16,-2-4-16,6 3 0,3 1 15,-8 3-15,-7 3 0,1-6 16,1-3-16,-5 4 0,-1 5 15,4 1-15,7 0 0,-10-1 16,-5 0-16,-1-1 0,1 0 16,-5-1-16,-2 0 0,-1-2 0,-1-3 15,-6 3-15,-3 0 0,-4-2 16,-2-1-16,-10 0 0,-8 1 16,-3 3-16,-3-1 0,-2 2 15</inkml:trace>
  <inkml:trace contextRef="#ctx0" brushRef="#br0" timeOffset="86091.6855">17865 7071 0,'0'0'0,"0"0"15,0 0-15,15-17 0,-15 17 0,15-14 16,-4 6-16,1-3 0,0 0 16,5-3-16,3-1 15,6-4-15,1 0 0,7-1 16,6-2-16,-2 2 0,0-1 0,12-4 16,5-1-16,12 2 0,-2 6 15,14-6-15,3 0 0,-6 2 16,-5 2-16,16-1 0,4 3 15,-11 4-15,-7 1 0,40 0 0,-5 2 16,-11 4-16,-7 4 0,2 3 16,-1 3-16,-6-1 0,-6 1 15,4 1-15,2 4 0,-9-2 16,-6-1-16,1 12 0,0 8 16,-10 0-16,-6 0 0,8-4 15,5-3-15,-11 2 0,-5 2 0,-7 5 16,-4 3-16,-5 1 0,-2 0 15,-2 5-15,-2 3 16,-9-4-16,-5-5 0,-2 1 0,-3 0 16,-6-1-16,-5-2 0,-1 6 15,-2 5-15,-7-3 0,-3-2 0,-7-6 16,-3-3-16,-2 1 16,1-2-16,-3 3 0,-3 1 15,11-10-15,-2 2 0,-4 3 16,-4 3-16,-2-2 0,-1 0 0,-4 1 15,-4 0-15,3-1 16,1-3-16,-7 3 0,-5 1 0,2 0 16,0-3-16,-25 8 15,2-4-15,7-5 0,3-1 0,-9-3 16,-6-3-16,10-4 0,8-4 16,-9-1-16,-6 0 0,5-3 15,3 0-15,-5-2 0,-5-2 16,1-3-16,3-4 0,-5 0 15,-3 0-15,3 2 0,5 2 0,-9-8 16,-3-2-16,10-3 0,7 0 16,-6-3-16,-4-3 0,10 5 15,7 2-15,-6-1 16,-3-1-16,5-2 0,4-2 0,-1 4 16,3 1-16,6-5 0,3-4 0,1-4 15,1-2-15,6 4 16,4 3-16,7-5 0,4-2 15,4 2-15,5 1 0,5-4 16,3-3-16,5 3 0,3 1 0,7 0 16,5 0-16,-1 2 0,-1 2 15,6 1-15,1 1 0,7 1 16,2 3-16,3-4 0,3-2 16,-12 17-16,5 1 0,3-1 15,3-1-15,-2 3 0,-2 3 0,7 1 16,2 1-16,-2 3 15,-6 1-15,3 3 0,3 2 0,-11-1 16,-7-1-16,-5 1 0</inkml:trace>
  <inkml:trace contextRef="#ctx0" brushRef="#br0" timeOffset="110191.9199">18661 5906 0,'0'0'0,"0"0"0,0 0 16,0 0-16,0 0 0,11 21 15,-11-21-15,7 29 0,-7-29 0,5 36 16,-3-12-16,-2-1 0,0-5 15,0-1-15</inkml:trace>
  <inkml:trace contextRef="#ctx0" brushRef="#br0" timeOffset="110376.571">18763 6066 0,'0'0'0,"0"0"16,20-10-16,-5 3 0,4 0 0,6-1 15,3-2-15,-1 2 0,1-1 16,4 1-16,-4 2 0,-4 1 16,-7 1-16,-2 2 0,-3-1 15,-2 1-15</inkml:trace>
  <inkml:trace contextRef="#ctx0" brushRef="#br0" timeOffset="110603.668">18478 6321 0,'0'0'0,"0"0"16,0 0-16,37-17 0,-17 10 16,7-1-16,6-3 0,13-1 15,4-1-15,10-1 0,-2-1 16,-5 2-16,-5 2 0,1-1 16,-9 2-16,-11 4 0,-5 5 0,-11 5 15,-8 2-15,-9 2 0,-7 2 16,-9 4-16,-7 6 15,-5 1-15,-4 2 0,-11 1 0,-4-2 16,11-4-16,10-3 0,5-5 16</inkml:trace>
  <inkml:trace contextRef="#ctx0" brushRef="#br0" timeOffset="110775.3527">18496 6353 0,'0'0'0,"0"0"15,0 0-15,-4 31 0,1-16 0,1 8 16,0 8-16,0 9 0,0 1 0,-2 9 16,2-1-16,0-6 15,1-5-15,1 0 0,2-6 16,-1-9-16,-1-5 0,0-5 16,0-2-16,0-3 0</inkml:trace>
  <inkml:trace contextRef="#ctx0" brushRef="#br0" timeOffset="110959.7166">18600 6495 0,'0'0'0,"10"-5"0,6-3 15,4-1-15,2-2 0,15-6 16,8 0-16,9-4 0,-2 3 0,7-5 16,-5 0-16,-7 4 15,-4 3-15,-2 1 0,-7 3 16,-8-1-16,-9-1 0,-9 1 0,-9-1 15,1 4-15,0 3 0,0 2 16</inkml:trace>
  <inkml:trace contextRef="#ctx0" brushRef="#br0" timeOffset="111109.3725">18874 6243 0,'0'0'16,"0"0"-16,0 0 0,-15 16 16,9-7-16,1 4 0,-1 2 15,2 1-15,0 2 0,6 2 16,2 0-16,5-1 0,4-2 0,2-3 15,4-2-15,3-5 0,2-4 16,2-2-16,0-1 0,3-4 16,-4-2-16,-4 1 0,-4 2 15,-4 0-15</inkml:trace>
  <inkml:trace contextRef="#ctx0" brushRef="#br0" timeOffset="111375.44">18787 6479 0,'0'0'0,"0"0"0,0 0 15,0 0-15,0 0 0,8 27 0,-8-27 16,2 32-16,-1-12 0,-1 2 15,0 1-15,0 1 0,-1-1 16,1 3-16,0-2 0,1-6 16,0-3-16,1-4 0,3-3 15,-2-2-15,0-1 0,0 0 16</inkml:trace>
  <inkml:trace contextRef="#ctx0" brushRef="#br0" timeOffset="111559.3843">18910 6515 0,'0'0'0,"0"0"0,0 0 16,0 0-16,0 0 0,12 28 15,-12-28-15,3 35 0,-2-16 0,0 2 16,0 1-16,0-1 16,0 0-16,-1 3 0,0-2 15,-1-5-15,0-3 0,0-3 0,0-1 16,0-2-16</inkml:trace>
  <inkml:trace contextRef="#ctx0" brushRef="#br0" timeOffset="111842.6699">18684 6679 0,'0'0'0,"0"0"16,0 0-16,23-7 0,-23 7 0,27-8 16,-5 1-16,1 2 0,2-2 15,1 1-15,2 1 0,5-1 16,-2 3-16,-4 0 15,-3 3-15,-4 0 0,-3 0 0,-7 5 16,-6 4-16,-6 2 0,-7 1 16,-6 4-16,-6 4 0,-4 0 15,-2 0-15,-8 7 0,-1-1 16,4-1-16,3-4 0,-2 1 16,3-3-16,7-4 0,6-2 0,9-5 15,8-1-15,9-4 0,7-4 16,7-6-16,11-4 0,0-1 15,2 3-15,12-5 0,5 1 16,-12 4-16,-10 1 0,-6 2 16</inkml:trace>
  <inkml:trace contextRef="#ctx0" brushRef="#br0" timeOffset="112193.0757">19347 6392 0,'0'0'15,"0"0"-15,0 0 0,0 0 0,30-7 16,-30 7-16,35-11 0,-13 4 16,2 0-16,4-1 0,3-1 15,5-2-15,-2 0 0,-1-1 16,-1 0-16,4 0 0,-4 5 16,-6-3-16,-4 2 0,-6 0 15,-5 1-15,-3 1 0,-1 2 0,-1 1 16</inkml:trace>
  <inkml:trace contextRef="#ctx0" brushRef="#br0" timeOffset="112391.987">19546 6181 0,'0'0'0,"0"0"0,0 0 15,5 18-15,-5-18 0,4 30 16,-1-5-16,-1 3 0,0 2 0,1 11 15,1 3-15,-1-5 0,0-2 16,2 4-16,-1-2 0,1-6 16,-1-4-16,-2-4 0,0-1 15,-2-4-15,-2-2 0,-9-2 16,-5 0-16,1-3 0,4-3 0,2-2 16</inkml:trace>
  <inkml:trace contextRef="#ctx0" brushRef="#br0" timeOffset="112526.0607">19229 6740 0,'0'0'16,"0"0"-16,0 0 0,0 0 0,27-18 16,-27 18-16,38-20 0,-11 6 15,1 0-15,5-3 0,4 0 16,2-2-16,-6 2 0,-4 3 16</inkml:trace>
  <inkml:trace contextRef="#ctx0" brushRef="#br0" timeOffset="112892.9239">19769 6397 0,'0'0'0,"0"0"16,0 0-16,0 0 0,0 0 0,0 34 16,0-34-16,3 26 0,-3-26 15,4 26-15,-1-12 0,1 0 16,-2-1-16,1-2 0,1 0 15,0-1-15,-1-3 0,1-1 16,1-3-16,2-1 0,0-2 16,2-3-16,0-3 0,-1 1 15,-1-1-15,1-2 0,0 0 16,-2 0-16,0 0 0,-1 1 16,0 2-16,-1 1 0,1 1 0,0 3 15,1 1-15,-1 1 0,1 0 16,-1 2-16,1 1 0,-1 1 15,1 3-15,-1 0 0,2 2 16,-2-2-16,1 0 0,-1-1 16,1 0-16,-1-4 0,1 1 15,1-7-15,-1-2 0,1 0 16,-2-1-16,1 0 0,-2 1 0,1 1 16</inkml:trace>
  <inkml:trace contextRef="#ctx0" brushRef="#br0" timeOffset="113109.0684">20229 6177 0,'0'0'0,"0"0"15,0 0-15,0 0 0,-2 29 16,2-29-16,-11 41 0,3-14 16,-2 3-16,-1 5 0,-1 3 15,-2 9-15,0-1 0,0 5 16,2-4-16,1-6 0,0-4 0,-3 1 15,-2-6-15,0-6 0,-1-6 16,-1-5-16,0-6 0,6-3 16,2 0-16,1-2 0</inkml:trace>
  <inkml:trace contextRef="#ctx0" brushRef="#br0" timeOffset="113242.7972">20233 6668 0,'0'0'0,"9"4"15,4 0-15,3 2 0,3 0 0,8 5 16,3 2-16,-1 0 0,-3 2 16,2-2-16,-6-1 0,-5-3 15</inkml:trace>
  <inkml:trace contextRef="#ctx0" brushRef="#br0" timeOffset="115775.4861">20785 6025 0,'0'0'0,"0"0"0,0 0 0,0 0 16,13 18-16,-13-18 0,-3 27 16,-2-9-16,-1 2 0,-3 8 15,-1 6-15,-6 13 0,-1 2 0,-2 15 16,2 2-16,6-5 0,5-6 15,8 4-15,7-5 16,4-4-16,1-11 0,14-8 0,9-8 16,0-7-16,-2-4 0,7-10 15,4-7-15,0-3 0,-2-4 16,-6-3-16,-4-2 0,-7 4 0,-7 2 16,-6 4-16</inkml:trace>
  <inkml:trace contextRef="#ctx0" brushRef="#br0" timeOffset="115961.7069">20924 6335 0,'0'0'0,"0"0"16,27-11-16,-7 5 0,3-1 0,15-3 16,5-2-16,1 1 15,1 0-15,14-1 0,4 0 16,2-2-16,-8 1 0,1-1 15,-5 1-15,-12 3 0,-10 2 0,-8 2 16,-6 1-16,-3 1 0</inkml:trace>
  <inkml:trace contextRef="#ctx0" brushRef="#br0" timeOffset="116275.922">21150 6127 0,'0'0'15,"0"0"-15,0 0 0,0 0 0,0 0 16,-10 22-16,10-22 0,-11 28 16,11-28-16,-9 38 0,7-15 15,3 0-15,3 0 0,7 6 16,6-2-16,4-4 0,3-5 16,5-1-16,3-4 0,7 1 15,2-4-15,-2-1 0,-2-3 16,-3 0-16,-3 0 0,0 0 0,-3 0 15,-6 0-15,-4 2 0,-7 0 16,-5 0-16,-5 1 0,-4 2 16,-5 4-16,-3 0 0,-3 3 15,-2 1-15,-6 3 0,-5-1 16,-1 0-16,0-1 0,2-1 16,5-4-16,6-3 0</inkml:trace>
  <inkml:trace contextRef="#ctx0" brushRef="#br0" timeOffset="116442.7727">21033 6656 0,'0'0'0,"0"0"0,0 0 0,22-12 16,-22 12-16,30-12 0,-7 5 16,2-1-16,3 1 0,10-4 15,4-1-15,0 1 0,1 2 0,0-2 16,-8 2-16,-6 3 0</inkml:trace>
  <inkml:trace contextRef="#ctx0" brushRef="#br0" timeOffset="116658.7056">21941 6363 0,'0'0'0,"9"-3"16,5 0-16,4 0 0,3 0 0,14-2 15,7-3-15,0 1 0,0-2 16,10 0-16,-1 0 0,4-1 16,-8 0-16,-6-1 0,-5 0 15,-8 2-15,-6 3 0,-9 2 16,-8-1-16,-5 1 0,-3-1 0,1 2 16,0 1-16,1 0 0</inkml:trace>
  <inkml:trace contextRef="#ctx0" brushRef="#br0" timeOffset="116976.0916">22252 6149 0,'0'0'0,"0"0"0,0 0 16,6 25-16,-6-25 0,3 29 16,0-7-16,0 3 0,1 0 0,1 10 15,2 2-15,0-3 16,0-1-16,1 1 0,0-3 0,-3-3 15,0-4-15,-3-2 0,-1-1 16,-5-2-16,-4-3 0,-8-1 16,-7-3-16,0-3 0,0-2 15,-5-4-15,-3-4 0,4-1 16,3-2-16,3 0 0,3 0 16,4 1-16,3 1 0,3-2 15,2 0-15,6-3 0,5-2 0,9-2 16,8-1-16,0 1 15,-1 1-15,6 0 0,3-1 0,-3 0 16,0-1-16,-5 3 0,-5 1 16,-2 2-16</inkml:trace>
  <inkml:trace contextRef="#ctx0" brushRef="#br0" timeOffset="117243.9581">21778 6254 0,'0'0'0,"0"0"0,0 0 15,-10 18-15,10-18 0,-10 25 16,4-3-16,0 2 0,2 2 0,1 12 16,5 5-16,1-4 0,2-3 15,10 3-15,6-5 16,1-5-16,0-3 0,12-1 15,7-3-15,-3-7 0,0-3 0,5-4 16,3-2-16,-3-4 0,-3-3 16,-4 1-16,-9-1 0,-8 1 15</inkml:trace>
  <inkml:trace contextRef="#ctx0" brushRef="#br0" timeOffset="117461.2063">22641 6307 0,'0'0'0,"0"0"0,20-9 0,-4 4 16,2 0-16,13-4 0,4-2 15,2 2-15,-1 0 0,10-3 16,2 2-16,-5 0 0,-3 1 16,1-3-16,-3 2 0,-8 1 15,-6 2-15,-8 2 0,-4-1 16,-8 3-16,-5 0 0,-6 2 15,-4 1-15,-2-1 0,-2-2 0,2 2 16,3 0-16,3 1 0</inkml:trace>
  <inkml:trace contextRef="#ctx0" brushRef="#br0" timeOffset="117626.2154">22931 6067 0,'0'0'0,"0"0"0,0 0 15,0 0-15,0 0 0,0 0 0,6 22 16,-6-22-16,0 0 0,1 35 15,-1-35-15,-4 35 0,3-15 16,0 4-16,0 2 0,1-1 16,1-1-16,-1 2 0,0-4 15,0-3-15</inkml:trace>
  <inkml:trace contextRef="#ctx0" brushRef="#br0" timeOffset="118092.0681">22695 6484 0,'0'0'0,"0"0"0,0 0 16,0 0-16,0 0 0,37-11 0,-37 11 16,39-8-16,-14 4 0,2-2 15,3 0-15,0 1 0,-2 0 0,8-2 16,-2 0-16,-6 0 16,-3 3-16,-1-1 0,-5 3 15,-8 3-15,-4 2 0,-9 4 16,-8 3-16,-3 1 0,-1 3 0,-6 3 15,-4 3-15,-6 5 0,1 3 16,5-1-16,3-1 0,4-4 16,4-3-16,3-1 0,5-1 15,6-6-15,3-1 0,10-3 16,7-3-16,1-3 0,0-3 16,3-2-16,4-1 0,-2-1 0,0 0 15,1-4-15,-1-1 16,-6 0-16,-4 0 0,-6-1 0,-3-1 15,-5-1-15,-1 1 0,-4 0 16,-1 1-16,1 3 0,0 3 16,-1 1-16,1 2 0,0 2 15,0 2-15,1 5 0,1 3 16,1 4-16,1 2 0,1 3 16,3 2-16,1 0 0,1 0 0,7 4 15,1-2-15,1-4 0,-2-3 16,1-5-16,-2-3 0,-2-5 15,0-3-15,-3 1 0,-1-1 16,-2 1-16</inkml:trace>
  <inkml:trace contextRef="#ctx0" brushRef="#br0" timeOffset="118275.854">23625 6347 0,'0'0'0,"0"0"15,0 0-15,23 4 0,-12-1 0,2 6 16,2 0-16,4 7 0,-2 1 15,-5 5-15,-3 4 0,-5 3 16,-4 2-16,-10 8 0,-7-1 16,-4-2-16,-3-3 0,-15 4 15,-10-2-15,-4-4 0,-3-3 0,-30 6 16,-13 1-16,25-8 0,18-7 16,14-5-16</inkml:trace>
  <inkml:trace contextRef="#ctx0" brushRef="#br0" timeOffset="120042.8637">11063 6814 0,'0'0'0,"0"0"16,0 0-16,0 0 0,-17-16 0,7 9 15,-4 0-15,-1 0 16,-2-2-16,-2 0 0,-4 1 15,-8-3-15,-4 0 0,-3 0 0,-5 0 16,-11-2-16,1 1 0,-7 1 16,-4 0-16,-11 1 0,4 2 15,-19 0-15,-1 3 0,5 3 16,4 2-16,-20-1 0,-5 0 16,-32 2-16,19 0 0,-1 8 15,-1 4-15,18 4 0,10 2 0,-4 2 16,-3 2-16,10 1 0,7-2 15,-4 7-15,0 3 16,8-4-16,8-5 0,-6 8 0,1 5 16,4 2-16,4 2 0,2 4 15,1 1-15,14 4 0,9 1 16,2 1-16,2 2 0,7-9 16,5-6-16,9 7 0,8 4 15,7-3-15,3-2 0,9-1 16,5 1-16,7-9 0,4-4 0,14 3 15,7 2-15,-2-8 0,-2-5 16,16-3-16,10-3 0,0-4 16,1-3-16,14-5 0,12-6 15,-4 4-15,-4 3 0,12-6 16,9-5-16,-2 0 0,-2-2 16,16 0-16,10 0 0,-9 1 15,-6 2-15,14 1 0,10 1 16,-8-1-16,-6-4 0,17 4 0,10-1 15,-12 2-15,-8-1 0,15 2 16,9 1-16,-10-1 0,-8-1 16,13 2-16,8 0 0,-14 1 15,-11 0-15,15 3 0,10 0 16,-15 3-16,-9 1 0,7 1 16,6 0-16,-14 0 0,-9-1 0,12 1 15,7 2-15,-13-6 0,-7-1 16,7 3-16,6 3 15,-11-9-15,-7-4 0,9-3 0,7-1 16,-12 3-16,-7 1 0,6-1 16,5-2-16,-10-3 0,-8-2 15,4 0-15,0 0 0,-11 3 16,-11 1-16,7-4 0,4-4 16,-14 2-16,-10 1 0,2-3 15,0-1-15,-9 0 0,-9 0 0,1 0 16,-1-4-16,-9 2 0,-6 1 15,-7-5-15,-7-3 16,-11 6-16,-7 3 0,-9-5 0,-4-7 16,-5 1-16,-4 1 0,-9-4 15,-8-1-15,-8 3 0,-7 0 16,-8-2-16,-7-4 0,0 4 16,1-1-16,-16-2 0,-10-4 15,4-1-15,2 0 0,-17-3 16,-13-4-16,7 3 0,5 2 0,-14-4 15,-8-2-15,3 7 0,5 3 16,-18-4-16,-11-3 0,9 0 16,6 2-16,-14-2 0,-10 0 15,8 6-15,4 6 0,-20-2 16,-14 0-16,13 6 0,8 3 16,-17 4-16,-12 2 0,16 4 0,11 5 15,-18 1-15,-10 1 16,14 6-16,10 4 0,-12 7 0,-8 4 15,14 1-15,13 0 0,-13 5 16,-6 8-16,14-5 0,11-3 16,-6 5-16,-2 4 0,19-3 15,15-2-15,-6 5 0,-2 3 16,12-2-16,11-4 0,4-1 16,2-2-16,13-3 0,10-3 15,0-1-15,3 1 0,12-3 16,9-3-16,8-3 0,6-4 15,1-2-15,2-2 0,4 1 0,3 1 16,7-1-16,5 0 0,3-1 16,2 0-16,-1 0 0,3 0 15,0 0-15,-1-2 0,1 2 16,3 2-16,-3 4 0,0 6 16,-2-3-16,1 1 0,0-2 15,1-4-15,0 0 0</inkml:trace>
  <inkml:trace contextRef="#ctx0" brushRef="#br0" timeOffset="125259.767">24191 6824 0,'0'0'0,"-20"0"0,-3 0 16,-9 0-16,-1 0 0,-17 4 0,-9 4 15,-14 3-15,-2 1 0,-14 6 16,0 4-16,-6 6 0,8 1 16,-31 17-16,13-1 0,17-2 15,11 0-15,6 3 0,4 4 16,12-1-16,9 0 0,6 0 0,6-1 15,8-3-15,8-4 0,14 2 16,12 1-16,6-5 0,5-5 16,9-1-16,6-1 0,11-3 15,7-1-15,12-3 0,7-1 16,6-5-16,2-5 0,12 0 16,9-3-16,2-4 0,3-6 0,14 0 15,10-2-15,-2 0 0,0 1 16,10-5-16,8-1 0,-3 1 15,-1 1-15,9 0 0,7-1 16,-5-1-16,-2-1 0,8 4 16,8 2-16,-9-7 0,-6-6 15,5 4-15,3 2 0,-4 4 16,-3 4-16,1-2 0,2-2 16,-9 4-16,-4 4 0,3-1 15,5 0-15,-8-2 0,-5-1 0,5 1 16,4 2-16,-11 0 0,-7 0 15,4-1-15,3-1 0,-8-2 16,-5-1-16,4-4 0,3 1 16,-13-8-16,-9-4 0,3-3 15,3-3-15,-5 4 0,-3 2 0,-3-2 16,-3-2-16,-12 3 16,-8 4-16,1-7 0,-2-2 15,-9-1-15,-6-1 0,-8-3 0,-4-1 16,-10 1-16,-7 0 0,-8 2 15,-4 1-15,-5-2 0,-6 1 16,-11-1-16,-7-5 0,-8 1 16,-8-1-16,-6-2 0,-4-3 15,-6 4-15,-2-1 0,-15 1 16,-9 1-16,-4 5 0,-4 3 0,-15-4 16,-10-2-16,1 2 15,0 3-15,-13 2 0,-8 0 16,-6-2-16,-3-1 0,-14 4 0,-10 3 15,0 2-15,1 2 0,-12 2 16,-9 0-16,0 4 0,1 0 16,-11 3-16,-7 2 0,3 1 15,2 1-15,-15 3 0,-12 4 16,15 2-16,10-1 0,-14 7 16,-7 2-16,8 6 0,4 1 0,-6-1 15,-4-2-15,15 0 0,9-2 16,1 6-16,4 5 0,7-8 15,6-4-15,-5 2 16,-3 1-16,38-2 0,26-3 0,10-2 16,6-2-16,11-2 0,8 0 15,11-6-15,9-2 0,16-1 16,11 1-16,7 0 0</inkml:trace>
  <inkml:trace contextRef="#ctx0" brushRef="#br0" timeOffset="126859.6475">6134 8859 0,'0'0'16,"-18"0"-16,-4 0 0,6 1 0,-4 1 15,-11 1-15,-7 1 0,-11 1 16,0 0-16,-8 2 0,-6 1 16,-8 1-16,2 1 0,-16 2 15,-3 0-15,4 0 0,5 0 16,-16 0-16,-1-1 0,-27 1 16,16-4-16,0 1 0,0 1 15,14 0-15,11 0 0,-6-2 0,-6-1 16,8 0-16,4 0 0,-6-1 15,-3-2-15,5-1 0,6-2 16,-6 0-16,-4-1 0,8-2 16,6-2-16,-4-1 0,-5-1 15,9-3-15,4-2 0,-5-6 16,-5-2-16,10 2 0,3 4 16,2-8-16,-4-5 0,13 2 15,9-1-15,-7 0 0,-1-2 16,9-1-16,5-1 0,2-4 15,0-2-15,7 3 0,5 4 0,-1-2 16,-2-2-16,6 1 0,3 2 16,6-5-16,5-2 0,2 5 15,3 4-15,3-2 0,1 0 16,3 1-16,3 2 0,5-2 16,2 0-16,3-1 0,2 0 0,14 3 15,8 3-15,-18 9 0,1-4 16,11-5-16,6-4 15,2 5-15,0 4 0,10-4 0,5-2 16,2 1-16,-2 1 0,41-7 16,0 3-16,-10 4 0,-9 2 0,10 1 15,3 2-15,-5 5 16,-3 4-16,13-6 0,10-4 16,-4 1-16,-5-1 0,11 2 15,6 0-15,-6 4 0,-3 2 0,14 3 16,9 2-16,-8-4 0,-5-2 15,14 4-15,6 1 0,-11 4 16,-7 0-16,11 2 0,3 2 16,-8-2-16,-5 1 0,7 1 15,7-1-15,-11 3 0,-7 1 0,7 4 16,4 2-16,-7 0 16,-6-2-16,9 4 0,7 3 15,-15 0-15,-12 0 0,5 3 0,4 4 16,-14-1-16,-9 1 0,1 1 15,2 2-15,-9-4 0,-6-1 16,1 4-16,1 5 0,-10-2 16,-6 1-16,-4 0 0,-2 0 15,-7 3-15,-4-2 0,-4 4 16,-1 1-16,-10-6 0,-5-3 16,-1 4-16,-1 6 0,-7-4 15,-4-4-15,-4 1 0,-3 2 16,-2-2-16,-1 0 0,-6-2 15,-1-2-15,-4 0 0,0-2 0,-3 1 16,-3-1-16,3-3 0,-3-3 16,-7-2-16,-7-1 0,-3 3 15,0 2-15,3-7 0,-11 2 16,-3-2-16,-3-2 0,-20 3 16,-9 2-16,-22 2 0,10-4 0,-14-2 15,-9-1-15,5 1 0,5 2 16,-10 0-16,-7 3 15,7-7-15,6-4 0,-10 6 16,-9 3-16,12-3 0,6-4 0,34-1 16,23-1-16,17-3 0</inkml:trace>
  <inkml:trace contextRef="#ctx0" brushRef="#br0" timeOffset="133675.619">22845 7802 0,'0'0'0,"0"0"0,21-5 0,-21 5 16,23 0-16,-5 0 0,4 1 0,4 0 15,4-1-15,15 1 0,6-1 16,15 2-16,4 0 0,5 0 16,4 0-16,20 1 0,3-1 15,20-1-15,0-1 0,16 0 16,-4 1-16,57-2 0,-10 0 15,-13-1-15,-10 1 0,-5 0 16,-3 0-16,-10 1 0,-7 2 0,-1 3 16,0 2-16,-13-2 0,-10 0 15,-9-1-15,-6 2 0,-11-2 16,-7 0-16,-11 1 0,-6 1 16,-16-6-16,-10-4 0,-14 4 15,-11 1-15,-8-1 0,-8 4 16,-12-11-16,-10-4 0,-16 0 15,-11 0-15,-16 0 0,-9-2 16,-7-2-16,-5 0 0,-16-1 0,-12 1 16,-4 2-16,-3 2 0,-12 4 15,-9 0-15,-1 5 0,0 4 16,-9-4-16,-4 1 0,6 2 16,5 5-16,1 4 0,1 3 15,7 1-15,7 1 0,9 4 16,8 0-16,16-2 0,11-2 15,13-2-15,7-2 0,16-2 16,9 1-16,19 0 0,12-2 16,13-1-16,9-1 0,18-2 0,14 1 15,16-2-15,13 0 0,15-2 16,12-1-16,10-1 0,6-1 16,16-1-16,12 1 0,7-3 15,5 0-15,10 2 0,6 2 16,0 0-16,-2 1 0,6 4 15,1 3-15,-9-6 0,-6-1 0,-8 2 16,-3 0-16,-20 0 0,-11-1 16,-16-2-16,-11-2 15,-16 0-15,-10 1 0,-20 0 0,-14-2 16,-14 1-16,-10 1 0,-17-11 16,-13-7-16,-17 2 0,-11 3 15,-22 1-15,-16 2 0,-10-3 16,-6-2-16,-18 0 0,-11-1 15,-3 3-15,-2-2 0,-13 6 16,-7 4-16,1 4 0,-1 2 0,-2 4 16,-2 5-16,16 3 0,10 4 15,5 3-15,5 2 0,17 1 16,14-2-16,17-2 0,13 0 16,20-4-16,14-1 0,19-1 15,11 0-15,14-4 0,9-4 16,29-2-16,19-1 0,21-3 15,13-1-15,20-7 0,12-2 16,10-3-16,8 0 0,14-1 0,9 1 16,0 4-16,0 1 0,-2 4 15,-1 2-15,-16 0 0,-8 1 16,-19-2-16,-11 0 0,-26 1 16,-16-2-16,-26-2 0,-17-2 15,-9 3-15,-7 4 0,-4 0 16</inkml:trace>
  <inkml:trace contextRef="#ctx0" brushRef="#br0" timeOffset="134559.31">24148 6781 0,'0'0'0,"0"0"0,0 0 16,22-21-16,-11 14 0,5-3 15,4-2-15,4-1 0,5-1 16,16-6-16,8-3 0,15-2 16,3 2-16,23-5 0,8 0 15,10 0-15,-7 2 0,16 2 16,-2 4-16,27-4 0,-28 7 0,-20 6 15,-13 7-15,-23-3 0,-17 2 16,-18 3-16,-11 5 16,-10 1-16,-6 3 0,-6 10 0,-6 6 15,-8-3-15,-6-3 0,0 0 16,-10 7-16,-5 1 0,-2-1 0,-12 8 16,-9 6-16,3-4 15,4-5-15,-40 18 0,1-1 16,11-7-16,8-4 0,-1 2 15,-1 2-15,9-8 0,5-7 16,10-5-16,8-4 0,13-5 0,9-6 16,5-7-16,6-6 15,4-3-15,4-2 0,4-7 0,3-6 16,6-4-16,4-2 0,4 5 16,6-5-16,0 2 0,2-2 15,2-7-15,4-4 0,0 3 16,-1 3-16,14-23 0,-3 2 0,-6 11 15,-3 9-15,1 1 16,-2 1-16,-3 7 0,-4 4 0,-5 8 16,-2 7-16,-9 7 0,1 0 15,4 4-15,2 3 16,2 3-16,0 1 0,0 7 0,2 5 16,-2 3-16,-1 0 0,2 8 15,3 6-15,1 1 0,1-1 16,1 8-16,1 3 0,-2-4 0,-1-2 15,4 6-15,1 3 16,-1-6-16,-4-3 0,1-1 0,-1 2 16,-4-9-16,-5-5 0,-4-4 15,-1-3-15,-4-4 0,-1-2 16,-2-6-16,-1-2 0,-7-3 16,-4-4-16,-10-2 0,-10-6 15,-3-2-15,-1-4 0,-8 0 16,-6-4-16,-6-3 0,3-2 0,-7 0 15,-4-2-15,-6 0 0,7 2 16,1-4-16,0-1 0,4 5 16,5 2-16,-21-10 0,10 3 15,16 4-15,10 3 0,9 2 16,6 2-16,5 5 0,5 4 0,4 3 16,3 0-16,5 2 15,0 0-15,2 3 0,3 4 16,-1-2-16,0 1 0,-2-3 0</inkml:trace>
  <inkml:trace contextRef="#ctx0" brushRef="#br0" timeOffset="402211.8849">23158 7758 0,'0'0'0,"14"0"0,4 1 0,4-1 16,3 1-16,15 0 0,19 2 15,0-2-15,3 2 0,22 1 16,6 3-16,12 1 0,-4-2 0,20-1 15,3-3-15,39-5 0,-19-5 16,6 5-16,1 0 16,-12 3-16,-9 3 0,12-11 15,8-5-15,-16 9 0,-13 6 0,6-5 16,5-1-16,-15 0 0,-13-1 16,-3 7-16,-2 4 0,-20-3 15,-13-2-15,-11-1 0,-9 0 16,-16-1-16,-10-1 0,-13 0 15,-7 0-15,-10-2 0,-7-1 0,-19 1 16,-12 0-16,-3 1 0,-2 2 16,-16-3-16,-13-2 0,3 3 15,3 0-15,-15-1 0,-8 1 16,0 2-16,2 1 0,-17 1 16,-10 0-16,11 2 0,7 2 15,-14-2-15,-9 2 0,11 2 0,10 1 16,-10 0-16,-7-1 0,12-1 15,9 0-15,1 1 16,2 1-16,15 0 0,12 1 0,3-2 16,3-1-16,10 0 0,9 0 15,14-1-15,9-2 0,14 0 16,9 1-16,9 0 0,7-1 16,8 0-16,6-3 0,18-3 15,12-1-15,7 0 0,4-1 0,17 3 16,13 0-16,-3 1 0,-3 1 15,19-1-15,12 1 16,-4-4-16,-4-2 0,15 2 16,11 2-16,-5 4 0,-1 3 0,9-3 15,6-2-15,-10 4 0,-8 3 16,8-4-16,6-3 0,-19 2 16,-14 2-16,-3-1 0,-4-2 15,-17-5-15,-11-1 0,-11 4 16,-7 4-16,-19-1 0,-11 1 15,-16-5-15,-10-1 0,-9-1 16,-4-1-16,-21-1 0,-13-1 0,-5 0 16,-2 3-16,-15-8 0,-11-8 15,1 9-15,1 7 0,-21 3 16,-15 4-16,6-3 0,4-1 16,-20 1-16,-12 1 0,6 0 15,5 3-15,-15 2 0,-9 4 16,11-2-16,8 0 0,-6 3 15,-1 4-15,12-2 0,10 1 0,3-1 16,4 0-16,17 0 0,9-2 16,6 0-16,4 1 0,18-3 15,14-4-15,12-5 0,8-3 16,12 1-16,10-1 0,10 0 16,9 1-16,7-3 0,5-4 0,21-4 15,15-2-15,1 1 0,1 0 16,15 5-16,11 3 15,-1-1-15,-1-1 0,15-2 16,11-3-16,-4 2 0,-3 3 0,17 4 16,14 3-16,-15 4 0,-7 4 15,11-3-15,10-1 0,-15-1 16,-10 1-16,4 1 0,4-1 16,-22 2-16,-15 2 0,-4 0 15,-2 2-15,-20-5 0,-14-2 16,-14-2-16,-12-3 0,-13 1 15,-7-1-15,-21 4 0,-12 2 0,-13-5 16,-9-3-16,-24-1 0,-16 0 16,0-3-16,-1-2 0,-21 2 15,-15-1-15,1 4 0,2 2 16,-24 0-16,-15-2 0,6 3 16,6 2-16,-16 7 0,-11 6 15,14-2-15,9-2 0,-3 8 16,-4 4-16,19-4 0,14-3 0,5 7 15,1 2-15,22-5 16,14-6-16,15-4 0,12-5 16,18 0-16,13-3 0,16-2 0,11 0 15,5-2-15,5 1 0,21-3 16,16-2-16,7-5 0,8-3 16,18-3-16,14-1 0,0 7 15,3 5-15,13-3 0,9-1 16,-4 0-16,-5 2 0,20 0 0,13 0 15,-11 5-15,-8 2 0,9 2 16,7 1-16,-18 1 0,-11 1 16,-5 4-16,-4 2 15,-17-5-15,-14-3 0,-20 1 0,-16 1 16,-16 0-16,-13 2 0,-11-5 16,-7-2-16,-16 3 0,-10 2 0,-31-7 15,-19-3-15,-3 6 16,-2 3-16,-17 8 0,-13 5 0,2-5 15,1-3-15,40-2 0,24-1 16,19-1-16</inkml:trace>
  <inkml:trace contextRef="#ctx0" brushRef="#br0" timeOffset="405912.4545">2508 8722 0,'0'0'0,"0"0"16,0 0-16,32-2 0,-32 2 16,28-3-16,-7 1 0,2 0 15,-1 0-15,12-1 0,3 0 16,0-1-16,-1 1 0,12 1 16,6 2-16,0-1 0,-3-1 15,18 0-15,1 0 0,-5 1 16,-5 0-16,19 1 0,4-1 15,5 0-15,-11-1 0,20 1 0,1 0 16,16 2-16,-19 0 0,12 1 16,4-2-16,-16 0 0,-10 0 15,11 2-15,10 2 0,-14 1 16,-6-1-16,10 3 0,7 3 16,-11-6-16,-5-3 0,10 1 15,11 0-15,-18 0 0,-9-1 0,12-2 16,10-1-16,-9 0 0,-8 1 15,9 0-15,5-1 16,-14 2-16,-7 2 0,10-4 16,6-2-16,-10 2 0,-6 1 0,0-1 15,3 0-15,-6 0 0,-7 0 0,4 3 16,2 4-16,-14-5 16,-13-2-16,5 6 0,0 3 15,-5-2-15,-4-2 0,-5-4 0,-2-1 16,-11-1-16,-7-1 0,1 4 15,2 2-15,-8 0 0,-3 2 16,-1-4-16,1-3 16,-5 0-16,-3-1 0,-2 2 0,-3-1 15,2 3-15,-1 3 0,-4-6 16,0-1-16,-6 1 0,0 0 0,-2 1 16,-4 1-16,2 0 15,0 1-15,-7 0 0,-5 0 16,-1-1-16,2 1 0,-7 0 0,-5 1 15,2 1-15,-1 2 0,-7-2 16,-7-1-16,6-1 0,3 0 16,-16 4-16,-8 2 15,3-3-15,3-2 0,-13 1 0,-7 2 16,10-1-16,5 1 0,-41 2 16,0-1-16,18-2 0,12-1 0,-13-2 15,-8 0-15,11 1 0,8 0 16,-13 2-16,-9 0 15,6 1-15,5 3 0,-12-3 0,-9-3 16,15-1-16,10 0 0,-16 2 16,-13 2-16,13 3 0,7 0 15,-11-1-15,-6-2 0,13-1 16,10-1-16,-14 2 0,-8 1 16,15 2-16,9 0 0,-9-5 15,-5-4-15,14-1 0,7 0 0,-10 4 16,-5 5-16,10-3 15,10 1-15,-8-2 0,-3 0 16,9-2-16,7-3 0,-5 3 0,-1 2 16,11-2-16,8-1 0,-1 2 15,-3 0-15,9 1 0,9-1 0,-2-1 16,0-1-16,8-1 16,7 0-16,3 1 0,1 2 15,7-3-15,5-3 0,0 2 0,2 1 16,6-1-16,2 1 0,3 2 15,-3-3-15,3 3 0,0-3 16,6 2-16,4 1 16,-1-2-16,3 0 0,2 1 0,5 0 15,-2-1-15,2 0 0,7 0 16,2 1-16,4 1 0,-1-1 0,8 1 16,3-1-16,1 1 15,-4 0-15,17 0 0,7 0 16,-9 2-16,-3 0 0,9 0 15,7 0-15,6-1 0,-5-1 0,8-1 16,7 0-16,26 3 0,-14 2 16,3-2-16,3-2 0,-9-2 15,-10 1-15,19-2 0,8-2 16,-15 5-16,-15 3 0,21 2 16,10 2-16,-11-3 0,-11-1 0,13 0 15,9 2-15,-11-2 16,-10-2-16,18 3 0,7 5 15,-13-8-15,-10-2 0,14 2 0,9 3 16,-12-3-16,-9-2 0,13 3 16,8 3-16,-11-1 0,-12-2 15,8-2-15,4-1 0,-14 0 16,-8 0-16,11 3 0,10 2 16,-13-6-16,-7-1 0,4 3 15,6 2-15,-13-3 0,-11-1 0,4 3 16,3 1-16,-10 0 15,-6 0-15,2 0 0,0 0 16,-13-5-16,-8-3 0,-5 4 0,-1 2 16,-6 2-16,-5 0 0,-10-3 15,-4-2-15,-8 2 0,-1 1 16,-9 1-16,-4 0 0,-6 0 16,-5 0-16,-10-1 0,-10-2 15,9-2-15,0 0 0,-19 0 16,-12 1-16,9 0 0,2-2 0,-54-3 15,-7-2-15,12 4 0,9 3 16,-14-4-16,-8-3 16,9 0-16,9 1 0,-18 2 0,-11 5 15,15-2-15,10-1 0,-18 1 16,-13-1-16,12 4 0,7 3 0,-14 2 16,-13-2-16,19 2 15,11 0-15,-16-2 0,-8 0 16,12 2-16,9 2 0,-10 0 15,-10 2-15,22-5 0,14-1 0,-14 0 16,-7-1-16,14 5 0,11 2 16,-12 0-16,-8-2 0,13-1 15,13-1-15,-6 2 0,-3 1 16,13-2-16,9 0 0,-3 0 16,-3 2-16,18-4 0,11-3 0,4-3 15,0-2-15,8 1 16,7 3-16,4-4 0,2-1 15,7 1-15,8 1 0,6 0 0,4 0 16,0-1-16,6 2 0,3 0 16,6-1-16,2 2 0,4 0 15,12-3-15,10-1 0,1 0 16,0 2-16,8 3 0,6 0 16,-23 2-16,2 0 0,42-2 15,4-2-15,-28 5 0,-1 1 0,39 1 16,7 0-16,-8-2 0,-7-2 15,13 1-15,10 0 16,-8 0-16,-5 1 0,18-4 0,10-2 16,-12 1-16,-7 3 0,19 3 15,11 1-15,-10-1 0,-6 0 0,20-3 16,12-2-16,-16 1 16,-14 1-16,21 4 0,13 3 15,-13-4-15,-11-1 0,19 0 16,15 2-16,-20-3 0,-13-1 0,18-1 15,11 0-15,-18-1 0,-13 3 16,14-3-16,8-2 0,-22 0 16,-13-2-16,7 1 0,3 0 15,-24 4-15,-19 3 0,-9-4 16,-7-4-16,-24 0 0,-14-3 0,-8 4 16,-6 1-16,-5 2 0</inkml:trace>
  <inkml:trace contextRef="#ctx0" brushRef="#br0" timeOffset="413462.1278">9025 8817 0,'0'0'0,"0"0"0,0 0 16,0 0-16,0 0 0,4-25 0,-4 25 15,0 0-15,-7-21 0,7 21 16,-12-20-16,5 11 0,-2-2 16,-1 0-16,-1-1 0,-1 1 15,0 0-15,-3 1 0,-5 2 16,2 1-16,-2 2 0,-4 1 16,-1 4-16,1 4 0,0 0 0,0 4 15,-2 4-15,3 2 0,2 2 16,-2 8-16,3 3 0,3-2 15,2 1-15,4 0 16,2 1-16,5-3 0,3-3 0,3-4 16,2-5-16,7-3 0,4-2 15,6-6-15,4-4 0,4-5 16,2-3-16,1-4 0,1-3 16,-1-4-16,-1 0 0,5-11 15,-1-2-15,-3 1 0,-3-2 0,2-4 16,-4 3-16,-6 2 0,-3 1 15,-5 7-15,-3 4 0,-3 6 16,-2 3-16,-2 4 0,0 4 16,-6 6-16,-1 5 0,-4 8 15,-1 7-15,1-2 0,-2 0 0,-1 5 16,-1 5-16,2 1 16,1 0-16,-1 9 0,1 3 15,2-5-15,4-3 0,5-4 0,6-2 16,1-4-16,1-5 0,-2-4 15,-3-3-15,-1-2 0</inkml:trace>
  <inkml:trace contextRef="#ctx0" brushRef="#br0" timeOffset="413796.0272">9174 8788 0,'0'0'16,"0"0"-16,0 0 0,0 0 0,0 0 15,30 0-15,-30 0 0,30-4 16,-30 4-16,38-5 0,-19 2 16,0 0-16,1 0 0,1-3 15,1-1-15,-2 0 0,-1 0 16,2-4-16,-4-1 0,-2-1 0,-4-2 16,-7 0-16,-5 1 15,-5-1-15,-2 0 0,-6 6 0,-2 3 16,-5 2-16,-3 4 0,-2 6 15,1 5-15,-4 4 0,3 0 16,0 6-16,3 4 0,7 3 16,2 1-16,8 4 0,7-2 15,4-3-15,4-4 0,10-1 16,8-2-16,3-6 0,6-3 0,4-6 16,7-3-16,-12-2 0,-7 1 15,-6-1-15</inkml:trace>
  <inkml:trace contextRef="#ctx0" brushRef="#br0" timeOffset="414063.0087">10063 8458 0,'0'0'0,"0"0"0,0 0 15,-17 20-15,17-20 0,-28 25 16,8-6-16,-2 3 0,-2 2 0,-7 14 15,0 1-15,5-1 0,4 1 16,0 4-16,5-4 0,6-6 16,4-3-16,6-4 0,7-5 15,6-5-15,6-3 0,-1-9 16,4-5-16,0-3 0,0-4 16,1-4-16,0-4 0,-3 0 0,-3-2 15,1 3-15,-5 1 0,-2 4 16</inkml:trace>
  <inkml:trace contextRef="#ctx0" brushRef="#br0" timeOffset="414196.557">9709 8670 0,'0'0'0,"0"0"16,0 0-16,35-6 0,-17 3 0,6 1 15,6 0-15,10-2 0,2 1 16,-7 0-16,-5 1 0,-5-1 15</inkml:trace>
  <inkml:trace contextRef="#ctx0" brushRef="#br0" timeOffset="414562.8701">10036 8757 0,'0'0'0,"0"0"15,0 0-15,0 0 0,25-1 0,-25 1 16,35-3-16,-13 0 0,3 0 16,2 0-16,4-2 0,0-1 15,-1-1-15,8-3 0,1-2 16,1-3-16,-7 2 0,-6-2 16,-4 0-16,-6 1 0,-5 1 0,-7 1 15,-5-2-15,-5 4 0,-4 3 16,-8 3-16,-8 4 15,-1 1-15,-2 1 0,-2 8 16,-3 4-16,5 1 0,2 1 0,-1 10 16,1 3-16,7-3 0,3-1 0,8 1 15,7 0-15,5-6 16,3-3-16,12-1 0,10-1 16,1-7-16,0-2 0,11-5 15,8-3-15,-5-4 0,-3-1 0,-4 0 16,-9 2-16,-7 2 0</inkml:trace>
  <inkml:trace contextRef="#ctx0" brushRef="#br0" timeOffset="414862.2776">10753 8626 0,'0'0'0,"0"0"16,0 0-16,-12 20 0,12-20 0,-14 22 15,5-7-15,0 1 0,2 1 16,-1 1-16,0 2 15,-1 0-15,2-2 0,1-4 0,3-2 16,-1-2-16,2-3 0,1-3 16,1-4-16,0 0 0,2-6 15,1-1-15,0-4 0,0-1 0,0-1 16,3-4-16,-1-1 16,1 2-16,0 4 0,0 1 15,1 1-15,0 2 0,1 1 0,4 3 16,4 0-16,-1 3 0,2 1 15,1 1-15,5 2 0,0-1 16,2 2-16,-4-1 0,-3-1 16,-3 0-16</inkml:trace>
  <inkml:trace contextRef="#ctx0" brushRef="#br0" timeOffset="415428.8666">11216 8603 0,'0'0'16,"0"0"-16,0 0 16,-12 18-16,12-18 0,-16 19 0,16-19 15,-27 30-15,14-13 0,1 1 16,0 1-16,-3 2 0,2-2 16,2-4-16,1-2 0,3-2 0,0-1 15,1-2-15,3-3 16,1-1-16,2-4 0,0 0 0,5-6 15,1-1-15,2-4 0,3-2 16,2-4-16,6-2 0,-1 0 0,4-1 16,4 1-16,-3 2 15,-2 3-15,2 2 0,-3 3 16,-2 4-16,-2 3 0,-2 4 16,-1 2-16,-2 1 0,-3 3 0,-2 1 15,-2 4-15,0 0 0,-1 1 16,-2 0-16,-1 0 15,-1 0-15,0-1 0,-1 0 0,-1 0 16,1-2-16,0-3 0,0 1 16,1-2-16,-2-1 0,1-3 15,2-3-15,-1-3 0,1-3 16,2-3-16,5-4 0,4-5 16,2 1-16,4 1 0,0 1 15,2 0-15,1 1 0,1 1 0,8 0 16,0 2-16,-2 4 15,-3 2-15,-2 4 0,-1 1 16,-2 1-16,-2 2 0,-1 4 0,-3 3 16,-2 1-16,-2 0 0,-3 5 15,-4 4-15,-3 0 0,-3-1 16,-1-1-16,-2 1 0,1-2 16,0-2-16,2 0 0,-1-1 15,2-2-15,2-4 0,0-1 16,0-1-16,0-2 0</inkml:trace>
  <inkml:trace contextRef="#ctx0" brushRef="#br0" timeOffset="415614.0155">12124 8674 0,'0'0'0,"0"0"16,0 0-16,-18 24 0,7-8 0,-1 2 15,0 1-15,1 0 0,0-1 16,-1 2-16,2-2 0,1-2 16,1-4-16,3-2 0,-1-1 15,2-1-15</inkml:trace>
  <inkml:trace contextRef="#ctx0" brushRef="#br0" timeOffset="415779.3324">12135 8393 0,'0'0'16,"0"0"-16,0 0 0,22 4 15,-11 0-15,2 4 0,2 3 16,-1-2-16,-2-1 0,-1-1 16</inkml:trace>
  <inkml:trace contextRef="#ctx0" brushRef="#br0" timeOffset="416112.0345">12437 8671 0,'0'0'15,"0"0"-15,-16 15 0,5-3 0,-2 1 16,-1 3-16,-1 2 16,-2 2-16,-1 1 0,3-4 0,0-2 15,4-3-15,3-1 0,1-4 16,3-2-16,4-5 0,0-3 15,4-3-15,4-4 0,1-2 16,2-3-16,4-2 0,5-3 16,0-3-16,1 0 0,6-3 15,2 4-15,-2 3 0,1 4 0,-4 4 16,-2 4-16,-3 1 0,-2-1 16,-3 5-16,-2 4 0,-2 5 15,-2 4-15,-4 2 0,-2 4 16,-2 3-16,-1 1 0,-2 2 15,-2 1-15,0 2 0,-2 0 16,2 1-16,0 1 0,2-6 16,1-2-16,0-6 0</inkml:trace>
  <inkml:trace contextRef="#ctx0" brushRef="#br0" timeOffset="416512.9371">13242 8638 0,'0'0'0,"0"0"0,0 0 16,0 0-16,0 0 0,-24-8 15,24 8-15,-33 0 0,12 2 16,-6 5-16,-6 3 16,-1 4-16,-2 4 0,-2 4 0,6-3 15,0 7-15,5 0 16,8-3-16,4-2 0,11-4 15,6-1-15,7-4 0,4-4 0,7-4 16,6-1-16,1-4 0,0-2 16,6-4-16,1-4 0,-5-3 15,-1 0-15,-1-8 0,1-3 16,-6 2-16,-3 3 0,-5 2 16,-3 2-16,-2 2 0,-1 2 0,-4 5 15,-1 3-15,-3 4 16,-2-2-16,-3 7 0,-4 3 15,1 1-15,1 1 0,0 7 0,-1 5 16,1 0-16,2-1 0,4 1 16,4 0-16,3-2 0,0-2 15,0-4-15,-2-2 0,1-2 16</inkml:trace>
  <inkml:trace contextRef="#ctx0" brushRef="#br0" timeOffset="416765.1887">13696 8438 0,'0'0'0,"0"0"0,0 0 16,0 0-16,-14 28 0,14-28 16,-24 33-16,7-11 0,-4 2 15,0 4-15,-1 3 0,-2 7 16,3-4-16,1 5 0,5-7 15,4-5-15,5-4 0,6-3 0,5-5 16,6-3-16,6-2 0,2-5 16,2-4-16,2-2 0,1-2 15,-2-6-15,-1-3 0,-5 2 16,-2 2-16,-3 2 0</inkml:trace>
  <inkml:trace contextRef="#ctx0" brushRef="#br0" timeOffset="416929.4856">13435 8653 0,'0'0'0,"0"0"15,0 0-15,0 0 0,34-2 0,-34 2 16,42-3-16,-17 1 16,3-1-16,9 0 0,2 1 15,-2 0-15,1 1 0,-1 1 16,-6-2-16,-6 1 0</inkml:trace>
  <inkml:trace contextRef="#ctx0" brushRef="#br0" timeOffset="417129.5905">13977 8660 0,'0'0'0,"0"0"15,0 0-15,0 0 0,-8 21 0,8-21 16,-11 27-16,4-10 0,-2 1 15,0 1-15,-1 1 16,1-2-16,0-1 0,0-1 0,3 0 16,0-5-16,1-2 0,0-2 15,2 0-15,0-2 0</inkml:trace>
  <inkml:trace contextRef="#ctx0" brushRef="#br0" timeOffset="417279.2693">14043 8495 0,'0'0'16,"0"0"-16,0 0 0,25 4 0,-14-2 15,4 2-15,2 0 0,1 1 16,-1 1-16,1-1 0,-2 1 16,-3-2-16</inkml:trace>
  <inkml:trace contextRef="#ctx0" brushRef="#br0" timeOffset="417596.2184">14261 8687 0,'0'0'0,"0"0"15,0 0-15,-13 20 0,13-20 0,-17 25 16,6-10-16,1 2 16,1 0-16,3-1 0,4 0 15,4 3-15,5-2 0,4-3 16,4-5-16,5-3 0,2-2 0,2-1 15,2-3-15,-2-4 16,-1-1-16,6-6 0,-2-4 16,-4-2-16,-6-1 0,-5-3 0,-3-1 15,-6 0-15,-4 3 0,-8-1 16,-5 2-16,-1 2 0,-3 3 16,-6 3-16,-5 4 0,4 3 15,2 1-15,-4 5 0,3 3 16,6 1-16,3 0 0,3 3 15,4 3-15,8-3 0,6 1 0,-2-3 16,-1 0-16,-1-2 0</inkml:trace>
  <inkml:trace contextRef="#ctx0" brushRef="#br0" timeOffset="417979.3935">14825 8661 0,'0'0'0,"0"0"0,0 0 16,-18 24-16,9-14 0,-3 4 0,-3 5 15,-1 0-15,1 0 0,-4 4 16,1-3-16,3-1 0,1-4 16,-1 1-16,4-2 0,5-6 15,1-2-15,5-6 0,4 0 16,1-6-16,4-2 0,2-4 15,2-4-15,3-3 0,1-1 0,9-7 16,2-1-16,-2 5 0,-3 1 16,0 3-16,0 2 0,-1 3 15,-1 1-15,-3 5 0,-3 1 16,0 2-16,-3 4 0,-1 5 16,-1 6-16,-4 2 0,-1 1 0,-3 5 15,-1 4-15,-2 3 16,-1 3-16,-2 0 0,0 1 15,-2 0-15,1-1 0,0-2 16,1-1-16,1-4 0,-1-4 0,2-3 16</inkml:trace>
  <inkml:trace contextRef="#ctx0" brushRef="#br0" timeOffset="435529.8927">14404 6187 0,'0'0'0,"0"0"15,0 0-15,24-6 0,-11 2 0,3 2 16,2-2-16,2 0 0,2 1 0,9-6 15,1 0-15,-2-1 16,-3 1-16,6-6 0,-2-1 0,-2 1 16,-1 3-16,-5-4 15,-3-2-15,-5 3 0,-3-1 0,-6 1 16,-5 0-16,-6 1 0,-2 1 16,-8 3-16,-4 4 0,-3 2 15,-3 4-15,-5 8 0,-4 5 16,-1 4-16,-2 2 0,-4 11 15,1 7-15,6-4 0,4 0 0,3 3 16,7-2-16,7-1 0,8-4 16,8-5-16,8-4 0,9-2 15,7-2-15,12-12 0,10-7 16,-1-1-16,2 0 0,-13 2 16,-9 0-16,-7-1 0</inkml:trace>
  <inkml:trace contextRef="#ctx0" brushRef="#br0" timeOffset="435745.7543">15336 5805 0,'0'0'0,"0"0"0,0 0 16,-20 22-16,20-22 0,-25 30 15,9-5-15,-2 3 0,-2 3 0,-6 14 16,-2 7-16,-1 9 15,4-3-15,-4 9 0,3-3 16,5-10-16,4-7 0,9-7 0,8-10 16,3-14-16,2-9 0,0-1 15,-2-3-15,-1 0 0</inkml:trace>
  <inkml:trace contextRef="#ctx0" brushRef="#br0" timeOffset="435979.8925">15730 5762 0,'0'0'16,"0"0"-16,0 0 0,0 0 0,-18 27 15,4-9-15,-6 6 0,-2 5 16,-2 3-16,-9 14 0,-1 4 16,-4 8-16,5-1 0,-1 6 15,3-5-15,4-9 0,5-9 16,0-4-16,4-8 0,1-7 0,3-4 15,-2-6-15,0-4 16,5-3-16,2 0 0,2-1 0</inkml:trace>
  <inkml:trace contextRef="#ctx0" brushRef="#br0" timeOffset="436115.3857">14981 6077 0,'0'0'0,"0"0"16,0 0-16,37-6 0,-20 2 0,9-1 15,6-1-15,12-1 0,2 0 16,17 1-16,5 3 0,-2 1 16,-2 1-16,-3 0 0,-14 1 15,-9 0-15</inkml:trace>
  <inkml:trace contextRef="#ctx0" brushRef="#br0" timeOffset="436445.6493">15867 6073 0,'0'0'0,"0"0"16,0 0-16,-22 16 0,22-16 16,-26 24-16,10-6 0,-1 1 15,2 2-15,-3 7 0,1 0 16,6-3-16,4-3 0,5-1 16,5-5-16,6-6 0,4-4 0,7-8 15,6-4-15,8-5 16,1-2-16,-2-3 0,-1-3 15,-4-2-15,-2 0 0,-1-4 0,-4-2 16,-8 2-16,-6 1 0,-8 4 16,-6 4-16,-5 3 0,-4 2 15,-10 8-15,-8 6 0,-1 4 16,-3 2-16,3 3 0,2 2 16,5-1-16,6 0 0,7 1 15,6 3-15,6-3 0,5-2 16,-1-2-16,0-3 0,0-1 0</inkml:trace>
  <inkml:trace contextRef="#ctx0" brushRef="#br0" timeOffset="436712.8432">16366 6039 0,'0'0'0,"0"0"0,0 0 15,-10 23-15,10-23 0,-15 30 16,1-8-16,1 1 0,-1-1 15,-3 7-15,2 0 0,3-3 0,2-5 16,1-4-16,2-5 16,2-3-16,0-2 0,2-7 0,2-3 15,1-5-15,1-1 0,2-5 16,3-4-16,1 0 0,1 1 16,0 0-16,0 4 0,1 0 15,-1 2-15,5 3 0,1 4 16,-1 1-16,2 2 0,1-1 15,4 4-15,-4-2 0,-1 1 0,-3-1 16</inkml:trace>
  <inkml:trace contextRef="#ctx0" brushRef="#br0" timeOffset="436945.7846">16829 5948 0,'0'0'15,"0"0"-15,0 0 0,-13 30 0,13-30 16,-22 34-16,5-11 16,0 3-16,-3 3 0,-6 9 0,1 1 15,5-4-15,4-5 0,5 1 16,7-6-16,5-5 0,4-4 16,6-4-16,5-2 0,3-4 15,2 0-15,1-7 0,1-6 16,0-1-16,1-3 0,-6 2 0,-2 3 15,-4-1-15</inkml:trace>
  <inkml:trace contextRef="#ctx0" brushRef="#br0" timeOffset="437096.247">16624 6119 0,'0'0'0,"0"0"0,0 0 15,0 0-15,0 0 0,26-2 16,-26 2-16,41-6 0,-17 6 15,7-2-15,6 0 0,2-1 0,4 1 16,5 0-16,-8 0 0,-6 1 16</inkml:trace>
  <inkml:trace contextRef="#ctx0" brushRef="#br0" timeOffset="437379.592">17502 6004 0,'0'0'0,"0"0"0,0 0 16,0 0-16,0 0 0,-39-1 15,16 4-15,-4 2 0,-1 2 0,-3 0 16,-1-1-16,-6 4 0,3 0 16,0 3-16,6 2 0,8-1 15,5 1-15,9-1 0,8 3 16,5-3-16,2-2 0,6 1 16,2 3-16,1-1 0,-1-2 15,-1 1-15,-3 1 0,-3-2 0,-3-2 16,-6 3-16,-5 3 15,-5-4-15,-3-2 0,-6-2 0,-3-1 16,-1-2-16,-2 0 0,0-1 16,-1 2-16,3-2 0,6-1 15,3 0-15</inkml:trace>
  <inkml:trace contextRef="#ctx0" brushRef="#br0" timeOffset="437516.0003">17971 6347 0,'0'0'0,"0"0"15,0 0-15,-27 5 0,27-5 0,-36 6 16,36-6-16,-26 5 0</inkml:trace>
  <inkml:trace contextRef="#ctx0" brushRef="#br0" timeOffset="438529.5032">5735 7710 0,'0'0'0,"0"0"0,0 0 15,-11-18-15,4 12 0,-2 0 16,0-3-16,-6 0 0,1-1 0,-8-2 16,-7 1-16,1 4 0,-3 1 0,-7 5 15,-4 6-15,-11 1 16,4 2-16,-16 11 0,-5 9 16,5 1-16,7 1 0,-15 22 15,-1 9-15,1 8 0,12-2 16,1 21-16,1 15 15,2 30-15,24-21 0,23-16 0,17-14 16,10-11-16,8-10 0,12-6 16,5-4-16,6-15 0,5-10 0,7-14 15,7-10-15,6-10 0,4-8 16,3-6-16,1-4 0,2-6 16,0-5-16,-2-8 15,-1-7-15,-8-2 0,-3-1 0,-9-10 16,-2-5-16,-8 6 0,-3 4 15,-12-13-15,-6-7 0,-6 8 16,-2 7-16,-17 5 0,-8 5 16,-12 5-16,-7 5 0,-16 8 15,-12 3-15,-20 15 0,-13 8 0,-31 19 16,-23 13-16,43-7 0,31-3 16,20-5-16</inkml:trace>
  <inkml:trace contextRef="#ctx0" brushRef="#br0" timeOffset="439795.4994">9369 6575 0,'0'0'0,"15"-1"16,4 1-16,-2 0 0,3-2 16,18 1-16,10 1 0,14-1 15,1 0-15,32-5 0,14 0 16,11-1-16,-8 2 0,76-2 16,27 0-16,-28 1 0,-19 1 0,20-4 15,15-2-15,-21 5 0,-14 4 16,25 3-16,19 2 15,-25-3-15,-19-3 0,15 3 0,10 2 16,-25 3-16,-18 1 0,0 5 16,-1 1-16,-28-2 0,-19-3 0,-13-2 15,-10-2-15,-21 3 16,-15 3-16,-17-6 0,-13-1 16,-16-2-16,-13 0 0,6 0 0,3 0 15,2 0-15</inkml:trace>
  <inkml:trace contextRef="#ctx0" brushRef="#br0" timeOffset="445912.8288">9704 5831 0,'0'0'0,"0"0"0,0 0 16,0 0-16,0 0 0,0 0 0,0 0 16,-9 30-16,9-30 0,-17 31 15,6-8-15,0 1 0,0 2 0,0 1 16,0 1-16,0 5 16,2-2-16,3-5 0,1 0 15,2-5-15,2-2 0,4-4 16,5-3-16,4-4 0,4-4 0,2-5 15,4-4-15,3-5 16,0-2-16,7-9 0,0-3 0,0-3 16,0-2-16,5-6 0,1-3 15,-8 3-15,-5 3 0,-3 2 16,-5 6-16,-7 6 0,-3 2 0,-2 3 16,-4 4-16,-3 6 15,-4 5-15,-9 5 0,-7 4 0,4 3 16,0 4-16,-2 5 0,-1 6 15,-2 6-15,2 2 0,4-4 16,2-1-16,7-2 0,4-3 16,6-4-16,6-3 0,3-5 15,2 0-15,6-8 0,4-6 16,3-3-16,0-2 0,-5 2 16,-5 0-16,-4-1 0</inkml:trace>
  <inkml:trace contextRef="#ctx0" brushRef="#br0" timeOffset="446279.0216">10407 5807 0,'0'0'0,"0"0"0,0 0 15,0 0-15,-14 23 0,14-23 16,-21 33-16,7-11 0,-2 0 0,0 5 16,-2 3-16,-2 6 15,1-2-15,1 3 0,2-6 16,4-5-16,2-4 0,2-7 0,3-5 15,2-4-15,0-5 0,5-5 16,1-6-16,2-2 0,3-2 16,3-6-16,5-4 0,3-7 15,3-2-15,3 0 0,0 2 16,1 2-16,2 4 0,2 0 16,-2 3-16,-3 7 0,-4 6 0,-1 4 15,-3 4-15,-3 4 0,-1 3 16,-7 7-16,-2 7 0,-4-1 15,-3 3-15,-1 4 0,-2 4 16,1-1-16,-1-1 0,0 4 16,-1-3-16,3-4 0,2-4 15,2-3-15,2-3 0,1-6 0,0-2 16,0-3-16,-1 0 16,0-1-16</inkml:trace>
  <inkml:trace contextRef="#ctx0" brushRef="#br0" timeOffset="446595.9754">10880 5835 0,'0'0'16,"0"0"-16,0 0 0,-14 25 16,6-12-16,-3 7 0,-2 4 15,-4 8-15,2-2 0,1 1 0,0-2 16,1 0-16,2-5 0,2-5 15,3-3-15,0-5 0,3-3 16,3-8-16,1-4 0,2-3 16,2-3-16,3-4 0,5-4 15,0-3-15,1-2 0,5-8 16,1 0-16,0 4 0,1 4 16,1 2-16,0 4 0,-3 3 0,-1 1 15,0 3-15,-2 5 0,-3 2 16,0 5-16,0 2 0,0 4 15,-1-1-15,0 0 0,-3-1 16,-1-2-16,-2 0 0</inkml:trace>
  <inkml:trace contextRef="#ctx0" brushRef="#br0" timeOffset="446962.9677">11040 6039 0,'0'0'0,"0"0"0,0 0 0,0 0 16,0 0-16,28 7 0,-28-7 15,29-1-15,-29 1 0,38-4 16,-14-1-16,0 0 0,-1-1 0,8-5 16,-1-2-16,-1 0 15,-3 0-15,-2 2 0,-1 0 16,-5-1-16,-2-1 0,-6 1 0,-4-1 15,-2 2-15,-4 1 0,-7 3 16,-5 1-16,-1 1 0,-2 3 16,-6 3-16,-4 4 0,0-1 15,0 4-15,-7 8 0,-1 5 16,4 1-16,3 2 0,1 6 16,5 1-16,7-4 0,4-3 15,9-1-15,5-2 0,6-2 16,5-3-16,8-5 0,8-5 15,0-2-15,1-2 0,-7-1 0,-7 0 16,-3 1-16</inkml:trace>
  <inkml:trace contextRef="#ctx0" brushRef="#br0" timeOffset="447546.1078">11672 5842 0,'0'0'0,"0"0"0,0 0 0,-12 24 16,12-24-16,-18 26 0,4-8 16,-1 1-16,1 2 0,-4 5 15,2 1-15,0-3 0,1-4 16,2-1-16,2-4 0,1-3 16,2-1-16,2-4 0,3 0 15,2-4-15,2 0 0,2-9 16,4-5-16,2-1 0,3-2 0,5-5 15,5-4-15,-1 1 0,0 1 16,7-5-16,3 0 0,-2 4 16,-3 4-16,-4 3 0,-3 3 15,-4 2-15,-1 3 0,-2 6 16,-1 3-16,-2 5 0,-3 1 0,-2 5 16,-3 3-16,-1 3 0,-3 2 15,-1 1-15,-3 0 16,0 0-16,-2-3 0,-2 0 0,-1-2 15,0-4-15,-1-1 0,2-1 16,0-1-16,3-3 0,0-4 16,2-3-16,2-1 0,3-4 15,2-4-15,7-6 0,4-5 16,2-1-16,3-2 0,5-5 16,2 1-16,1 4 0,2 2 0,-1 3 15,1 2-15,-2 0 16,-2 3-16,4 3 0,-1 5 15,-4 5-15,-3 5 0,-7 2 0,-1 4 16,-3 2-16,-3 1 0,-4 6 16,-2 5-16,-3-1 0,-4-2 15,0-1-15,1 1 0,-1-1 16,0 0-16,-1-1 0,2 1 16,1-8-16,2-1 0,1-2 15,0-2-15,1-1 0</inkml:trace>
  <inkml:trace contextRef="#ctx0" brushRef="#br0" timeOffset="447747.1459">12309 5884 0,'0'0'0,"0"0"0,0 0 15,0 0-15,-14 24 0,14-24 0,-21 30 16,7-12-16,0-1 0,1 1 15,2-2-15,-2 4 0,2-5 16,2-5-16,1-3 0,1-2 16,2 0-16,1-1 0</inkml:trace>
  <inkml:trace contextRef="#ctx0" brushRef="#br0" timeOffset="447896.0063">12312 5734 0,'0'0'0,"0"0"16,0 0-16,0 0 0,0 0 0,18 15 16,-18-15-16,18 16 15,-18-16-15,18 18 0,-6-10 16,-2 0-16,-1-3 0,-1 2 16</inkml:trace>
  <inkml:trace contextRef="#ctx0" brushRef="#br0" timeOffset="448129.9529">12723 5750 0,'0'0'0,"0"0"0,0 0 0,-19 21 16,9-10-16,-5 3 0,-4 6 16,-1 2-16,0 1 0,-3 9 15,3 0-15,0 1 0,3-5 0,5-3 16,4-4-16,3-2 0,4-3 15,5-4-15,6-3 0,2-4 16,4-1-16,-1-2 0,2-1 16,-2-3-16,1-3 0,-4 1 15,-2 0-15,-1 1 0</inkml:trace>
  <inkml:trace contextRef="#ctx0" brushRef="#br0" timeOffset="448312.3404">12461 5881 0,'0'0'0,"0"0"0,0 0 15,0 0-15,0 0 0,0 0 16,28-1-16,-28 1 0,31-1 0,-31 1 16,38-4-16,-17 3 15,1-2-15,0 1 0,1 0 16,-2-1-16,-3 0 0,-3 2 0</inkml:trace>
  <inkml:trace contextRef="#ctx0" brushRef="#br0" timeOffset="448499.566">12777 5911 0,'0'0'15,"0"0"-15,0 0 0,0 0 0,27-7 16,-27 7-16,33-6 15,-33 6-15,36-6 0,-15 3 0,2 1 16,1-1-16,-1 0 0,4 0 16,-1 1-16,-3-1 0,-2-1 15,-4 1-15,-2-1 0,-3 1 0</inkml:trace>
  <inkml:trace contextRef="#ctx0" brushRef="#br0" timeOffset="448796.2883">13045 5728 0,'0'0'0,"0"0"0,0 0 16,0 0-16,0 0 0,0 0 16,0 0-16,-19 27 0,19-27 0,-20 26 15,6-8-15,0 1 16,-1 1-16,-2 3 0,0 3 15,-2 6-15,3-2 0,3-3 0,2-3 16,2-2-16,3-3 0,3 0 16,7-4-16,2-5 0,4-3 15,4-2-15,2-4 0,3 0 16,1-2-16,6-1 0,3-3 16,-6 2-16,-4 0 0,-4 0 0</inkml:trace>
  <inkml:trace contextRef="#ctx0" brushRef="#br0" timeOffset="448997.513">13330 5870 0,'0'0'16,"0"0"-16,0 0 0,-15 18 16,15-18-16,-14 22 0,3-4 15,0-1-15,-1 1 0,-3 3 0,0 0 16,3-2-16,2-3 0,1-3 15,3-2-15,0-1 0,3-3 16,2-3-16,1-4 0,0 0 16,3-4-16,-2 2 0,0 0 15,-1 2-15</inkml:trace>
  <inkml:trace contextRef="#ctx0" brushRef="#br0" timeOffset="449133.0784">13374 5670 0,'0'0'0,"0"0"0,0 0 16,21 8-16,-21-8 0,16 8 15,-6-2-15,-1 0 0,-1-1 0,-2-2 16</inkml:trace>
  <inkml:trace contextRef="#ctx0" brushRef="#br0" timeOffset="449479.1755">13575 5820 0,'0'0'15,"0"0"-15,0 0 0,-18 16 0,18-16 16,-19 22-16,19-22 0,-27 34 16,11-15-16,-1 3 0,-3 1 15,-3 4-15,3-3 0,2-4 16,4-2-16,2-2 0,1-3 16,3-3-16,1-4 0,4-3 15,3-3-15,0 0 0,7-6 16,-1-1-16,3-2 0,1-5 0,2-3 15,0-1-15,1-1 0,4 1 16,4-1-16,4-1 0,1 3 16,-3 2-16,-1 2 0,-2 3 15,-2 3-15,1 2 0,-1 1 16,-2 3-16,0 4 0,-5 4 16,-4 4-16,-2 2 0,-4 1 0,-2 5 15,-4 1-15,0 1 0,-3-2 16,1 2-16,-1-1 15,1 0-15,3-3 0,0-1 0,2-1 16,1-4-16,2-3 0,0-1 16,-1-2-16,0 0 0</inkml:trace>
  <inkml:trace contextRef="#ctx0" brushRef="#br0" timeOffset="449962.4302">14088 5847 0,'0'0'0,"0"0"16,0 0-16,-26 5 0,26-5 0,-32 9 15,11-1-15,-1 0 0,-2 3 16,-6 7-16,0 3 0,4 0 0,2-1 16,5 0-16,2-1 15,3 4-15,4-1 0,5-6 16,7-5-16,5-2 0,5-1 0,8-5 15,6-4-15,-1-2 0,0-3 16,3-2-16,2-3 0,-3 0 16,-3 1-16,1-6 0,-2-2 15,-3 2-15,-4-1 0,1 1 16,-4 3-16,-5 5 0,-4 2 16,-2 4-16,-2 2 0,-5 5 15,-2-1-15,-4 9 0,-2 7 16,-2 3-16,-2 3 0,-3 5 0,-2 5 15,3-4-15,3 0 0,-3 8 16,1 1-16,2-7 0,0-4 16,-1-3-16,-3-4 0,1-2 15,0-4-15,1-3 0,-1-2 16,-1-1-16,1-3 0,-5-2 16,-3-3-16,1-3 0,3-2 0,-1-1 15,0-2-15,-2 0 0,0-2 16,-2 1-16,1 2 15,6 0-15,4 1 0,4 1 0</inkml:trace>
  <inkml:trace contextRef="#ctx0" brushRef="#br0" timeOffset="450512.7677">9918 6798 0,'0'0'0,"0"0"0,0 0 16,0 0-16,0 0 0,0 0 16,0 0-16,22-12 0,-22 12 0,36-6 15,-7 4-15,1 1 16,0-1-16,22-1 0,10 0 16,1-1-16,1 2 0,31-3 15,28-2-15,10 0 0,-9 1 0,74-5 16,28-4-16,-35 3 0,-24 4 15,22 2-15,18 4 16,-18-3-16,-14-2 0,29 6 0,21 2 16,-28 1-16,-17 0 0,32 3 15,22 2-15,-26-2 0,-17-3 0,27 5 16,19 2-16,-29 1 0,-19 0 16,15 1-16,11 0 15,-27 0-15,-17-1 0,3 2 16,3 0-16,-33-1 0,-21 0 0,-8-2 15,-2-1-15,-23-2 16,-15 0-16,-16-3 0,-12-3 16,-22-4-16,-14 0 0,-15 2 0,-10 3 15,-11-5-15,-4-3 0,8 2 16,6 3-16,5-1 0</inkml:trace>
  <inkml:trace contextRef="#ctx0" brushRef="#br0" timeOffset="470113.0595">2795 8881 0,'0'0'0,"0"0"16,0 0-16,28-11 0,-28 11 0,28-6 16,-8 3-16,2 0 0,3 1 15,9 0-15,4 2 0,1 0 16,4 0-16,15 2 0,2 1 16,6 0-16,1-1 0,18 1 15,3-2-15,13 0 0,-3 0 0,19 0 16,-3 0-16,9-1 15,-6 0-15,34 0 0,-11-1 0,-4 2 16,-4 4-16,-2-2 0,2-1 16,-3 1-16,-2-1 0,4 1 15,5 4-15,-6-3 0,-4-1 16,6-3-16,5-2 0,-8 2 16,-7 2-16,4 0 0,3-1 15,-10 5-15,-6-1 0,0-2 16,-2 0-16,-8-3 0,-6 0 0,-10 0 15,-7 2-15,-9 0 0,-7 1 16,-11-1-16,-7-1 0,-14 0 16,-10-1-16,-6 1 0</inkml:trace>
  <inkml:trace contextRef="#ctx0" brushRef="#br0" timeOffset="501696.1847">23805 8011 0,'0'0'0,"0"0"0,0 0 0,0 0 16,-3-21-16,3 21 0,0 0 16,-21-16-16,9 9 0,-4 2 15,-3 2-15,-3 0 0,-3-1 0,-12 2 16,-5 1-16,0 1 0,-1 0 16,-15 4-16,-5 2 15,2 4-15,2 2 0,-15 6 0,-1 3 16,-7 5-16,7 2 0,-8 11 15,1 6-15,9-6 0,7-3 16,-15 24-16,14-1 0,16-7 16,10-5-16,12 2 0,9 1 15,11-11-15,9-7 0,16 1 16,10 1-16,6-5 0,4-3 0,15-2 16,13-1-16,4-2 0,1-2 15,19-4-15,14-1 16,-6-6-16,-4-5 0,18 0 0,13 0 15,-9-1-15,-4 1 0,10-1 16,9 2-16,-9-2 0,-7-1 16,11 1-16,5-2 0,-11 0 15,-9-1-15,5-2 0,0 0 16,-12-3-16,-11 1 0,5-6 0,3-5 16,-16-2-16,-11 0 0,-3-8 15,1-3-15,-12 2 0,-6 2 0,-7-8 16,-4-6-16,-9 2 15,-5 3-15,-13-9 0,-10-4 16,-5 0-16,-2 1 0,-15-3 16,-10 1-16,-4 3 0,-3 2 0,-18-1 15,-12-2-15,-6 4 0,-6 3 16,-14 5-16,-12 5 16,1 2-16,-1 3 0,-26 4 0,-19 2 15,5 11-15,6 8 0,-31 13 16,-21 8-16,59-7 0,41-3 0,27-5 15</inkml:trace>
  <inkml:trace contextRef="#ctx0" brushRef="#br0" timeOffset="503846.9015">25496 8625 0,'0'0'0,"0"0"15,0 0-15,31-5 0,-31 5 0,35-5 16,-7 3-16,4-1 16,4 0-16,16-1 0,8 1 15,8-2-15,-3-1 0,17-1 16,1 1-16,-11 2 0,-7 0 0,6 2 16,1 1-16,-17 1 0,-12 1 15,-16-1-15,-10-1 0,-12 1 16,-8 0-16,1 0 0,0 0 15,2 0-15</inkml:trace>
  <inkml:trace contextRef="#ctx0" brushRef="#br0" timeOffset="504002.5539">25984 8497 0,'0'0'0,"0"0"15,0 0-15,0 0 0,13 21 16,-13-21-16,9 25 0,-5-10 15,2 3-15,-2 3 0,1 2 16,-1 0-16,-1 2 0,2 7 16,-2 0-16,-2-7 0,-2-4 15,0-4-15,0-2 0,0-3 0</inkml:trace>
  <inkml:trace contextRef="#ctx0" brushRef="#br0" timeOffset="504147.087">25794 8847 0,'0'0'0,"0"0"16,0 0-16,0 0 0,0 0 15,0 0-15,28-1 0,-28 1 16,45-4-16,-12 1 0,8-3 16,1 1-16,1 0 0,15-1 15,3-2-15,6 0 0,-5-1 0,-4 1 16,-13 2-16,-9 2 0</inkml:trace>
  <inkml:trace contextRef="#ctx0" brushRef="#br0" timeOffset="504463">26118 8799 0,'0'0'0,"0"0"0,-13 4 16,4 0-16,1 2 0,-1 1 0,0 2 15,1-2-15,2 0 0,1 3 16,3 0-16,3-2 0,2 0 16,4 0-16,3 1 0,3-3 15,1 1-15,6-1 16,0 0-16,-3-1 0,-3-2 0,-3 1 15,-2 1-15,-5-1 0,-3 0 0,-7 1 16,-7 3-16,-3 0 0,-2 0 16,-2 1-16,-4 0 15,2 1-15,0 0 0,4 1 0,3-2 16,4 1-16,5 0 0,6 0 16,6-1-16,6-1 0,5-1 15,6-2-15,7-1 0,11-1 16,2-1-16,3-2 0,2-1 15,-1-1-15,-12 1 0,-8 0 16</inkml:trace>
  <inkml:trace contextRef="#ctx0" brushRef="#br0" timeOffset="504697.0341">26831 8471 0,'0'0'0,"0"0"0,0 0 16,-7 24-16,7-24 0,-11 28 15,2-6-15,0 2 0,0 1 0,0 11 16,-1 1-16,2-3 16,1-2-16,2 2 0,2-4 15,-1-5-15,2-4 0,4-8 16,3-8-16,-2-1 0,0 1 0,-1-3 15</inkml:trace>
  <inkml:trace contextRef="#ctx0" brushRef="#br0" timeOffset="504896.8208">26973 8552 0,'0'0'0,"0"0"0,0 0 0,0 0 15,12 22-15,-12-22 0,0 27 16,-2-9-16,-2 1 0,0 6 15,0 3-15,-1 0 0,2 0 0,-3 4 16,1-2-16,-1-4 16,1-4-16,-4 0 0,-1-5 0,1-6 15,-2-3-15,2-1 0,2-1 16,0-1-16</inkml:trace>
  <inkml:trace contextRef="#ctx0" brushRef="#br0" timeOffset="505179.8342">26538 8796 0,'0'0'0,"0"0"0,0 0 15,0 0-15,0 0 0,0 0 0,0 0 16,35-14-16,-16 10 0,9 0 16,6 2-16,1-3 0,2-1 15,11 0-15,3 3 0,5 1 16,-5 2-16,-7 2 0,-5 3 16,-12 1-16,-7 3 0,-13 5 15,-15 6-15,-5-2 0,-7 2 0,-19 4 16,-11-2-16,2 1 15,4-2-15,-7 6 0,2 2 16,9-4-16,7-2 0,10-4 0,7 2 16,11-6-16,6 0 0,16-4 15,11-2-15,9-8 0,6-4 16,12-3-16,10-3 0,-2 0 16,-3-1-16,13-7 0,1-5 15,-21 7-15,-16 3 0,-9 4 0</inkml:trace>
  <inkml:trace contextRef="#ctx0" brushRef="#br0" timeOffset="505419.4536">27548 8442 0,'0'0'0,"0"0"0,0 0 16,0 0-16,-17 22 0,17-22 0,-15 24 15,15-24-15,-8 25 0,9-14 16,4 1-16,4-1 0,3-1 16,8-1-1,6-1-15,9 1 0,-1-2 0,0-2 0,0-1 16,2-1-16,-4-2 0,-10 0 16,-7 1-16,-3-2 0,-2 0 0,-2 0 15</inkml:trace>
  <inkml:trace contextRef="#ctx0" brushRef="#br0" timeOffset="505579.7051">27187 8799 0,'0'0'16,"0"0"-16,0 0 0,0 0 0,0 0 15,23 4-15,-23-4 0,44-1 16,-18 0-16,11-1 0,7-2 16,1 2-16,1-1 0,15-2 15,14-1-15,-9 1 0,-6 2 0,1-6 16,-7-1-16,-12 3 0,-9 1 15,-7 1-15</inkml:trace>
  <inkml:trace contextRef="#ctx0" brushRef="#br0" timeOffset="505780.0947">27603 8658 0,'0'0'0,"0"0"16,0 0-16,0 0 0,-17 28 0,17-28 15,-17 34-15,7-14 0,-2 1 16,-2 4-16,-4 3 0,-3 5 16,1-1-16,-2 3 0,3-4 15,1-4-15,2-4 0,3 4 16,2 3-16,2-6 0,2-3 0,0-5 16</inkml:trace>
  <inkml:trace contextRef="#ctx0" brushRef="#br0" timeOffset="505912.876">27513 8900 0,'0'0'16,"0"0"-16,0 0 0,23 10 0,-23-10 16,23 15-16,-8-6 0,-1 1 15,1 2-15,9 3 0,1-1 16,0-2-16,1-1 0,-5-1 16,-4-2-16,-2-1 0</inkml:trace>
  <inkml:trace contextRef="#ctx0" brushRef="#br0" timeOffset="506380.5039">27999 8670 0,'0'0'0,"0"0"0,0 0 16,0 0-16,2 27 0,-2-27 15,0 34-15,2-13 0,-1 2 0,-1 2 16,0 1-16,0-2 0,1-2 15,0 2-15,0-6 16,0-3-16,1-1 0,-2-7 0,0-3 16,0-2-16,0 0 0,-4-7 15,-5-8-15,0 0 0,0-1 16,2-2-16,0-1 0,2 1 16,-1 0-16,0 1 0,2 2 15,3 1-15,3 1 0,4 2 16,4-1-16,2 3 0,2 1 0,6 2 15,3 1-15,0 2 0,0 0 16,3 2-16,0 3 0,3 0 16,-4 3-16,-4 0 0,-3 4 15,-7-1-15,-5-1 0,-8 1 16,-7 2-16,-3 3 0,-2 1 16,-5 0-16,-3-1 0,0-1 15,0 0-15,3-2 0,3-1 16,3-1-16,2-3 0,5-1 15,5-1-15,9 0 0,6 0 0,8-4 16,6-2-16,5-3 0,3-3 16,5 1-16,3-2 0,-8 1 15,-6 2-15,-6 2 0</inkml:trace>
  <inkml:trace contextRef="#ctx0" brushRef="#br0" timeOffset="506552.2067">28576 8588 0,'0'0'0,"0"0"16,0 0-16,24 1 0,-24-1 0,0 0 16,30 9-16,-19-4 0,1 1 15,-2-1-15,-1 0 0,-2-1 16</inkml:trace>
  <inkml:trace contextRef="#ctx0" brushRef="#br0" timeOffset="506796.1724">28525 8861 0,'0'0'0,"0"0"16,0 0-16,0 0 0,8 29 15,-8-29-15,0 24 0,0-24 16,0 32-16,0-14 0,0 1 15,0-1-15,0 2 0,1-5 16,2 0-16,3 2 0,0-4 0,5-4 16,4-5-16,0-4 0,1-3 15,2-6-15,4-2 0,2-3 16,0-2-16,1-8 0,2-5 16,-1-2-16,-5 7 0,-3 5 15</inkml:trace>
  <inkml:trace contextRef="#ctx0" brushRef="#br0" timeOffset="507247.0843">29073 8539 0,'0'0'0,"0"0"16,0 0-16,0 0 0,0 0 0,0 0 15,-3 30-15,3-30 0,-6 26 16,6-26-16,-6 33 0,2-15 16,1 0-16,2 1 0,1 1 15,1-4-15,1-1 0,0-3 16,1-3-16,-2-3 0,0-3 0,-1-3 15,0 0-15,0 0 16,0-4-16,-2-2 0,-1-2 16,1-1-16,1-1 0,0-1 0,1-1 15,0 0-15,1 1 0,3-2 16,5-1-16,1 3 0,2 3 16,3-2-16,1 3 0,5 1 15,3 2-15,1 2 0,0-1 16,0 3-16,1 0 0,-1 0 15,0 3-15,3-1 0,-4 2 0,-6 2 16,-5 0-16,-7 2 16,-7 1-16,-8 0 0,-7 1 0,-4 1 15,-4 3-15,-8 2 0,-2 0 16,1-1-16,0-2 0,2 2 16,1-1-16,3 1 0,6-4 15,6-3-15,7-1 0,8-3 16,6 1-16,7-1 0,7-3 15,5 1-15,2-1 0,3 0 16,2-2-16,-1 1 0,0 1 0,-2-3 16,0-1-16,-3-2 0,-5 2 15,-4 1-15</inkml:trace>
  <inkml:trace contextRef="#ctx0" brushRef="#br0" timeOffset="507446.6721">29008 8995 0,'0'0'0,"0"0"15,0 0-15,0 0 0,-14 19 16,14-19-16,0 0 0,-19 21 16,11-14-16,2 0 0,0 0 15,2-1-15,0 0 0,4-2 16,4 2-16,-1-3 0,-1 1 0,0-1 15</inkml:trace>
  <inkml:trace contextRef="#ctx0" brushRef="#br0" timeOffset="507581.1674">29497 9043 0,'0'0'0,"0"0"15,0 0-15,20 10 0,-20-10 0,16 14 16,-9-6-16,-1 0 0,-3 1 15,1-2-15,-2-2 0,0 1 16</inkml:trace>
  <inkml:trace contextRef="#ctx0" brushRef="#br0" timeOffset="511580.9117">9325 9448 0,'0'0'16,"0"0"-16,0 0 0,0 0 15,0 0-15,26-9 0,-26 9 0,24-3 16,-24 3-16,37-4 0,-12 1 16,4 2-16,3-1 0,16 1 15,8 0-15,3 0 0,1 0 16,23-2-16,5 1 0,17-1 16,-2 0-16,27 0 0,22 0 15,8-1-15,-13 2 0,50-1 16,-10 0-16,-20 0 0,-16 0 0,15-1 15,12 2-15,-17-1 0,-12 0 16,14 4-16,7 4 16,-13 1-16,-10 0 0,7-3 0,6-3 15,-21 0-15,-14 0 0,3 1 16,2 1-16,-18-1 0,-15-1 16,-8 3-16,-5 0 0,-17-2 15,-11-2-15,-17-4 0,-13 0 16,-14-1-16,-9-1 0,-2 3 0,0 2 15,-1 2-15</inkml:trace>
  <inkml:trace contextRef="#ctx0" brushRef="#br0" timeOffset="511914.8336">10989 9511 0,'0'0'0,"0"0"0,0 0 16,0 0-16,0 0 0,18 18 15,-18-18-15,7 18 0,-7-18 0,5 30 16,-4-9-16,-1 0 0,0 3 16,0 2-16,0 2 0,0 7 15,0-3-15,0-3 0,0-2 16,1-4-16,0-2 0,-1-3 16,0-4-16,0-4 0,0-2 0,0-1 15</inkml:trace>
  <inkml:trace contextRef="#ctx0" brushRef="#br0" timeOffset="512182.1008">11126 9426 0,'0'0'0,"11"-2"0,4 0 16,3 0-16,2-1 0,9 2 15,4 1-15,7 2 0,1 2 16,-1 1-16,-1 1 0,-4 1 0,-2 2 15,2 5-15,-4 5 16,-7 0-16,-5-1 0,-7 4 0,-4 2 16,-5 2-16,-3 1 0,-5 2 15,-5 0-15,-1-4 0,-1-1 16,-3-3-16,0 0 0,-1-6 16,1 0-16,-6-3 0,-4-1 15,0-3-15,2-3 0,5 0 16,3-2-16,4 0 0</inkml:trace>
  <inkml:trace contextRef="#ctx0" brushRef="#br0" timeOffset="512363.3014">11085 9599 0,'0'0'0,"0"0"0,22-2 0,-7 1 15,1-2-15,4 0 0,4 1 16,6 0-16,-1 1 0,2-1 15,0 4-15,-2-2 0,-2 0 0,-1 1 16,-4 2-16,-5 0 0,-4-2 0,-2 0 16,-2 1-16,-3-1 15</inkml:trace>
  <inkml:trace contextRef="#ctx0" brushRef="#br0" timeOffset="512730.2769">11065 9675 0,'0'0'0,"0"0"16,0 0-16,0 0 0,0 0 0,0 0 15,0 0-15,28 3 16,-28-3-16,32 1 0,-9-1 0,1 0 16,2-1-16,0 0 0,3 2 15,-2-1-15,0 1 0,4 1 16,-5-2 0,-4 1-16,-4 0 0,-7 2 0,-6 3 0,-5-1 0,-5 1 15,-6 2-15,-6-1 16,-3 0-16,-3-2 0,-4 1 15,-4 2-15,-7 0 0,1-1 0,3-1 16,3-1-16,5-2 16,6-1-16,3-1 0,5 1 0,2-1 15,3 1-15,7-2 0,6 1 16,7-3-16,7-1 16,6 1-16,5-1 0,2 1 0,0 0 0,6-1 15,4 1-15,-4 0 16,-4 1-16,1-1 0,-3 2 15,-6 0-15,-5 2 0,-8-1 16,-5 0-16,-2 1 0,-2-1 0,-1-1 16</inkml:trace>
  <inkml:trace contextRef="#ctx0" brushRef="#br0" timeOffset="512980.1287">10934 9908 0,'0'0'0,"0"0"15,0 0-15,0 0 0,0 0 0,0 0 16,0 0-16,28-9 15,-28 9-15,37-5 0,-8 0 16,3 0-16,2 0 0,13-1 0,3 0 16,-3-1-16,-1-2 0,4 1 15,-3 2-15,-9 2 0,-6 2 16,-3 0-16,-9 2 0,-9 1 16,-7 2-16,-12 6 0,-8 5 15,-7 1-15,-5 1 0,-9 5 16,-8 4-16,-7 3 0,3 0 0,-7 4 15,2-2-15,7-6 0,5-6 16,5-3-16,12-4 0,6-3 16</inkml:trace>
  <inkml:trace contextRef="#ctx0" brushRef="#br0" timeOffset="513129.972">11440 9957 0,'0'0'16,"10"4"-16,1-1 0,0 2 15,1 0-15,7 6 0,1 2 0,0-1 16,-2-2-16,0 1 0,0-1 16,-2-2-16,0-1 0,-1-1 15,-2-1-15,-3-1 0</inkml:trace>
  <inkml:trace contextRef="#ctx0" brushRef="#br0" timeOffset="513346.9982">12124 9494 0,'0'0'0,"0"0"0,0 0 15,0 0-15,0 0 0,0 0 16,-18 32-16,4-17 0,-3 2 0,-4 1 16,-4 3-16,0 2 0,-1 2 15,-7 5-15,-1-2 16,-4 2-16,5-5 0,6-4 15,4-2-15,4-5 0,3-1 0,4-3 16</inkml:trace>
  <inkml:trace contextRef="#ctx0" brushRef="#br0" timeOffset="513497.8797">12020 9689 0,'0'0'15,"0"0"-15,0 0 0,4 24 0,-2-11 16,-2 4-16,0 2 15,-2 1-15,1 0 0,1 4 16,1 0-16,2-5 0,0-1 0,0-6 16,3-4-16,-2-2 0,0-1 0,-1 0 15</inkml:trace>
  <inkml:trace contextRef="#ctx0" brushRef="#br0" timeOffset="513679.7532">12296 9597 0,'0'0'16,"13"-1"-16,6-2 0,6 0 0,3 0 0,12-1 16,7 0-16,-3 1 15,-1 1-15,4 0 0,-3 0 16,-8 1-16,-8-1 0,-7 0 16,-5 2-16,-6-3 0,-6-1 0,0 0 15,0 1-15,-2 2 0</inkml:trace>
  <inkml:trace contextRef="#ctx0" brushRef="#br0" timeOffset="513883.2195">12471 9440 0,'0'0'0,"0"0"0,0 0 16,7 24-16,-7-24 0,2 35 15,-2-9-15,-1 6 0,0 3 0,-3 15 16,1 3-16,-1 8 0,-1-3 15,2 2-15,1-8 0,1-9 16,2-6-16,-1-10 0,1-6 16,-1-4-16,0-3 0,0-9 15,0-5-15,-2-2 0,2 2 0,-3-1 16</inkml:trace>
  <inkml:trace contextRef="#ctx0" brushRef="#br0" timeOffset="514046.5123">12415 9669 0,'0'0'0,"0"0"16,0 0-16,-27 21 0,15-11 0,-5 4 15,-4 4-15,-1 1 16,-2 1-16,-4 7 0,0 0 16,-2 2-16,5-4 0,4-4 0,5-4 15,2-3-15</inkml:trace>
  <inkml:trace contextRef="#ctx0" brushRef="#br0" timeOffset="514330.4445">12384 9687 0,'0'0'16,"10"-2"-16,4 1 15,3 1-15,1 1 0,10-1 0,3 0 16,-1 1-16,-2 0 0,6 2 16,0 2-16,-6 0 0,-5 0 15,-4 1-15,-5 0 0,-5 2 0,-5 2 16,-12-1-16,-10 3 15,-3-1-15,-2 2 0,-9 1 0,-5 3 16,-2-2-16,-1-2 0,-3 2 16,4-1-16,6-1 0,4-2 0,9-3 15,7-1-15,7-1 16,5 0-16,17-2 0,11-3 16,3-1-16,5-1 0,18-3 15,9 0-15,-3-1 0,1-1 0,14-2 16,1-2-16,-19 3 0,-13 2 15,-11 1-15</inkml:trace>
  <inkml:trace contextRef="#ctx0" brushRef="#br0" timeOffset="514516.4071">13015 9517 0,'0'0'0,"0"0"15,23-4-15,-8 3 0,1-2 16,4 1-16,7 1 0,5 1 16,-1 0-16,8-1 0,1 1 15,-6 0-15,-3 0 0,-5 0 16,-7 0-16,-2 0 0</inkml:trace>
  <inkml:trace contextRef="#ctx0" brushRef="#br0" timeOffset="514663.4854">13161 9542 0,'0'0'0,"0"0"16,0 0-16,0 0 0,0 0 0,-15 19 15,15-19-15,-6 19 0,6-19 0,-3 24 16,3-10-16,2 1 0,3-1 16,-2-2-16,0-2 0,-1 0 15</inkml:trace>
  <inkml:trace contextRef="#ctx0" brushRef="#br0" timeOffset="514946.2939">13494 9608 0,'0'0'0,"0"0"0,0 0 0,0 0 16,-33 8-16,33-8 0,-43 15 16,14-6-16,-2-1 0,-15 4 0,-3 2 15,1 0-15,4 0 0,-6 3 16,4 0-16,9-2 0,7-2 15,2-1-15,8-2 0,9-2 16,8-1-16,13-1 0,10-3 16,6-3-16,6-2 0,11 0 15,9-1-15,10-1 0,0-2 0,9-1 16,0 1-16,-13 0 16,-8 3-16,-3 0 0,-6 0 15,-13-1-15,-10-1 0,-9 0 0,-7-1 16,0 3-16,-1 1 0,-1 2 15</inkml:trace>
  <inkml:trace contextRef="#ctx0" brushRef="#br0" timeOffset="515180.3473">13313 9409 0,'0'0'16,"0"0"-16,0 0 0,0 0 0,5 27 15,-5-27-15,-5 39 0,2-13 16,0 1-16,-2 5 0,1 6 16,-2 8-16,1 0 0,-1 7 15,2-3-15,1-5 0,0-4 0,1 1 16,1-7-16,0-6 0,1-4 16,0-9-16,1-5 15,0-4-15,0-1 0,-1-2 0</inkml:trace>
  <inkml:trace contextRef="#ctx0" brushRef="#br0" timeOffset="515348.1499">13313 9797 0,'0'0'0,"0"0"16,0 0-16,-18 16 0,18-16 0,-27 18 16,7-7-16,-1 1 0,0 3 15,-10 5-15,-3 1 16,5-2-16,1 1 0,-3 1 0,4 0 15,6-5-15,3-6 0,4-2 16,3-1-16,2-1 0</inkml:trace>
  <inkml:trace contextRef="#ctx0" brushRef="#br0" timeOffset="515480.0475">13224 9900 0,'0'0'0,"0"0"16,0 0-16,0 0 0,30 0 0,-18 3 15,2 1-15,2 2 0,-1 0 16,5 3-16,-1-1 0,-2 2 15,-1 0-15,0-1 0,2-2 16,-4-1-16,-2-1 0,-2-1 16</inkml:trace>
  <inkml:trace contextRef="#ctx0" brushRef="#br0" timeOffset="515674.5464">13717 9543 0,'0'0'0,"0"0"15,0 0-15,0 0 0,26 0 16,-18 3-16,1 1 0,0 0 0,-2 2 16,-1-1-16,-2 1 0,0-1 15,-1 0-15,0 0 0</inkml:trace>
  <inkml:trace contextRef="#ctx0" brushRef="#br0" timeOffset="515846.7074">13644 9786 0,'0'0'16,"0"0"-16,0 0 0,-13 17 16,13-17-16,-12 27 0,5-8 15,0 0-15,1 0 0,1 2 16,1 1-16,1 3 0,2-4 0,2-4 16,2-3-16,3-3 0,0-4 15,7-4-15,6-5 0,0-5 16,1-5-16,0-4 0,0-1 15,-2 2-15,-2 3 0,-3 1 16</inkml:trace>
  <inkml:trace contextRef="#ctx0" brushRef="#br0" timeOffset="515970.5348">14018 9468 0,'0'0'0,"0"0"0,0 0 15,0 0-15,0 0 0,0 0 0,0 0 16,0 0-16,9 29 0,-9-29 15,0 0-15,17 29 0,-17-29 16,15 17-16,-10-10 0,-1 0 16</inkml:trace>
  <inkml:trace contextRef="#ctx0" brushRef="#br0" timeOffset="516130.0374">14425 9570 0,'0'0'16,"0"0"-16,0 0 0,0 0 0,0 0 15,0 0-15,0 0 0,0 0 16,-40 4-16,20-2 0,-4 4 15,-2 0-15,-1 0 0,-3 3 16,-1 2-16,-7 2 0,0 0 16,4 1-16,2-1 0,0 1 0,6-4 15,5-1-15</inkml:trace>
  <inkml:trace contextRef="#ctx0" brushRef="#br0" timeOffset="516280.4736">14009 9760 0,'0'0'0,"0"0"0,0 0 16,0 0-16,15 17 0,-15-17 16,0 0-16,11 26 0,-11-26 0,7 19 15,-4-6-15,1-4 16,-2 0-16,0-2 0,0 0 16,0-1-16</inkml:trace>
  <inkml:trace contextRef="#ctx0" brushRef="#br0" timeOffset="516680.3617">14119 9714 0,'0'0'0,"0"0"0,0 0 0,28 3 15,-28-3-15,32 1 0,-12 1 16,1 0-16,1 0 0,4 0 16,0 2-16,-2 1 0,-2 1 0,-5-1 15,-2 0-15,-4 0 0,-4-3 16,-6 4-16,-5 1 15,-6-1-15,-5 0 0,-5 2 0,-4 0 16,-3 0-16,-1 0 0,-6 2 16,4-3-16,3 0 0,4-2 15,4 0-15,4 0 0,4-2 16,4 0-16,7-3 0,9 4 16,2-4-16,6 0 0,5-2 0,5 0 15,7 0-15,2 2 0,-4-1 16,-3-1-16,-3 1 0,-4 2 15,-5 1-15,-3 2 16,-6 2-16,-3 1 0,-7 3 0,-6 2 16,-5 0-16,-5 1 0,-4 1 15,-3 3-15,-4-1 0,-2-1 16,-1 2-16,-1 1 0,-4 0 0,2-4 16,7-5-16,2-4 15,7-1-15,3 0 0,4-1 0</inkml:trace>
  <inkml:trace contextRef="#ctx0" brushRef="#br0" timeOffset="516963.1027">14411 9919 0,'0'0'0,"0"0"0,0 0 0,0 0 16,0 0-16,3 31 0,-3-31 16,-3 24-16,3-24 0,0 26 0,3-14 15,0 0-15,2-1 0,6-4 16,7-1-16,2-3 0,3 0 15,5-4-15,4-2 0,13-4 16,3-3-16,11-5 0,-2-3 16,-5 1-16,-4 3 0,3-2 15,-7 0-15,-5 0 0,-5-1 16,-7-1-16,-4 1 0,-8-2 0,-4 0 16,-5-2-16,-5-3 0,-5-1 15,-2-1-15,-4 2 0,-2 0 16,-2 4-16,-1 2 0,3 4 15,2 4-15,2 1 0</inkml:trace>
  <inkml:trace contextRef="#ctx0" brushRef="#br0" timeOffset="518252.4489">24278 9708 0,'0'0'0,"0"0"0,0 0 0,0 0 16,0 0-16,30-1 0,-30 1 16,32-3-16,-14 3 0,7 0 15,7-2-15,2 1 0,3 0 0,20 1 16,9 0-16,14-1 0,-3-2 15,29 1-15,8-1 16,12-1-16,-9-1 0,69 0 0,25 2 16,-33 0-16,-21-1 0,20 0 15,15-1-15,-23 1 0,-17-1 0,25 5 16,17 4-16,-25 0 16,-17 2-16,13 0 0,6 2 15,-25-2-15,-19-1 0,4 1 0,2 0 16,-25-2-16,-17-2 0,-4-4 15,-1-1-15,-23-1 0,-16 2 16,-14-6-16,-9-3 0,-14-1 16,-8-1-16,-26 0 0,-15 0 15,11 3-15,9 2 0,6 4 16</inkml:trace>
  <inkml:trace contextRef="#ctx0" brushRef="#br0" timeOffset="521546.8733">23318 9576 0,'0'0'0,"8"12"0,-2 0 16,0-2-16,0 1 0,3 4 0,4 3 15,3 3-15,2 0 0,-3-5 16,-1-5-16,-2-2 0,-4-2 16,0-2-16</inkml:trace>
  <inkml:trace contextRef="#ctx0" brushRef="#br0" timeOffset="521796.398">23287 9524 0,'0'0'0,"0"0"15,0 0-15,0 0 0,26-7 16,-26 7-16,40-10 0,-11 5 16,5 2-16,5-3 0,4 2 15,13-3-15,1 1 0,13 1 16,-3-1-16,7 1 0,-6-2 0,-8 5 15,-8 4-15,-5 1 0,-11 2 16,-9 1-16,-8 3 16,-14 1-16,-6 3 0,-9 1 0,-7 3 15,-8-1-15,-3-1 0,-8-1 16,-3-1-16,-1-1 0,-1-1 16,10-2-16,7-2 0,5-2 15</inkml:trace>
  <inkml:trace contextRef="#ctx0" brushRef="#br0" timeOffset="521947.2182">23521 9524 0,'0'0'0,"0"0"0,0 0 0,0 0 16,21 15-16,-21-15 0,13 18 15,-13-18-15,15 18 0,-8-6 16,1 1-16,-1-1 0,-2 0 0,-1-3 15</inkml:trace>
  <inkml:trace contextRef="#ctx0" brushRef="#br0" timeOffset="522463.9727">23793 9502 0,'0'0'0,"0"0"0,0 0 0,0 0 0,-20 19 15,20-19-15,-22 21 16,9-9-16,0 2 0,0 0 16,-2 1-16,2-1 0,1 1 0,1-3 15,2 0-15,3-2 0,0-2 16,4-1-16,3-1 0,3-3 16,3 0-16,4-1 0,4-1 15,3-2-15,2-1 0,6 0 16,2 1-16,-2 0 0,0 0 0,-4-2 15,-3 1-15,-5 1 0,-5 2 16,-7 1-16,-5 3 0,-7 0 16,-5 3-16,-7 1 0,-5 2 15,-3 1-15,-3 2 0,-10 3 16,-1-1-16,5-1 0,4 0 16,0-1-16,4-2 0,9-2 15,6-3-15,10-2 0,7-1 16,8-4-16,5-1 0,8-3 15,7-2-15,6-1 0,5 0 0,0 0 16,2 0-16,7-1 0,-3 2 16,-6 2-16,-6 3 15,-6 1-15,-8 0 0,-6 3 0,-5 3 16,-6 3-16,-4 1 0,-11 5 16,-8 2-16,0-3 0,-2 1 15,-10 3-15,-3 0 0,-1 1 16,0 1-16,0-3 0,-2-4 15,4-3-15,1-2 0,8-1 16,5-2-16,4-1 0</inkml:trace>
  <inkml:trace contextRef="#ctx0" brushRef="#br0" timeOffset="522630.4719">23633 9926 0,'0'0'0,"0"0"0,0 0 16,28 4-16,-14-1 0,2 0 15,0 0-15,2 0 0,1 1 0,4 2 16,-1 0-16,-1-1 0,-1-1 16,-7-3-16,-4-1 0,-2 1 15,0-1-15,-1 1 0</inkml:trace>
  <inkml:trace contextRef="#ctx0" brushRef="#br0" timeOffset="522880.3712">23172 9798 0,'0'0'0,"0"0"16,0 0-16,-4 20 0,4-20 0,5 25 16,2-7-16,4 0 0,3 2 15,4 0-15,5 1 16,11 3-16,2-2 0,16-1 15,6-4-15,1-5 0,-1-2 0,15-3 16,2-3-16,2-2 0,-8-3 16,-2-4-16,-2-2 0,0-3 15,-7-2-15,-16 5 0,-12 0 16,-9 4-16</inkml:trace>
  <inkml:trace contextRef="#ctx0" brushRef="#br0" timeOffset="523096.2979">24272 9588 0,'0'0'0,"13"-2"16,2 1-16,3-1 0,2 2 0,14-2 16,16-3-16,-3 1 15,-2 0-15,8 1 0,-1 2 16,-8-2-16,-5-4 0,-2 1 0,-5 1 15,-11 2-15,-4-1 0,-5 2 16</inkml:trace>
  <inkml:trace contextRef="#ctx0" brushRef="#br0" timeOffset="523299.3777">24629 9444 0,'0'0'0,"0"0"0,0 0 0,0 0 16,0 0-16,0 0 0,-23 6 15,23-6-15,-24 14 0,8-3 16,-2 3-16,0 1 0,-2 3 15,-5 6-15,0 2 0,4-1 0,4-3 16,-1 4-16,6-3 0,5-2 16,6-2-16,10-3 0,8-4 15,4-5-15,4-3 0,6-4 16,4-2-16,-1 0 0,0 0 0,5-3 16,-3 0-16,-8 2 15,-7 3-15,-5 0 0,-2 0 16,-4 0-16</inkml:trace>
  <inkml:trace contextRef="#ctx0" brushRef="#br0" timeOffset="523498.095">24167 9903 0,'0'0'0,"0"0"0,0 0 0,0 0 16,33 3-16,-33-3 0,46-3 15,-17 0-15,2-1 0,4 0 16,5-2-16,11-2 0,-1-1 0,9-2 15,-4 1-15,-7 2 0,-5 3 16,-1-4-16,-6-1 0,-9 3 16,-6 1-16,-4 1 0</inkml:trace>
  <inkml:trace contextRef="#ctx0" brushRef="#br0" timeOffset="523680.9829">24588 9675 0,'0'0'0,"0"0"0,0 0 16,1 25-16,-1-25 0,1 25 0,-1-3 16,0 0-16,0 1 0,0 3 15,0 5-15,0 4 0,0-2 0,1-4 16,1-1-16,-1-6 16,0-4-16,1-3 0,0-4 15,0-5-15,1-5 0,-1-1 16,0 1-16,-2-1 0</inkml:trace>
  <inkml:trace contextRef="#ctx0" brushRef="#br0" timeOffset="524163.7124">25060 9379 0,'0'0'16,"0"0"-16,0 0 0,0 0 0,-1 29 15,1-29-15,-11 31 16,3-14-16,0 1 0,1 0 0,-1-1 16,0 2-16,3-3 0,-1-3 15,1-5-15,1-1 0,3-2 0,1-5 16,0 0-16,4-2 16,-1-2-16,3-2 0,0-2 15,2 0-15,1 1 0,6-4 16,4-1-16,1 1 0,0 3 0,2 0 15,2 1-15,-2 2 0,-1 3 16,5 2-16,0 3 16,-9 0-16,-1 2 0,-3 1 0,-4 2 15,-6 0-15,-2 0 0,-6 3 16,-7 2-16,-4 0 0,-3-2 0,-10 4 16,-6 1-16,0 0 0,-1-3 15,-8 4-15,0-1 16,6-2-16,6-2 0,6-2 15,5-3-15,5-2 0,4 0 0,14-4 16,10-1-16,3-1 0,2-1 16,13-5-16,11-2 0,2 0 15,1 2-15,15-3 0,2-1 16,0 1-16,-10 1 0,-13 3 16,-9 1-16,-7 2 0</inkml:trace>
  <inkml:trace contextRef="#ctx0" brushRef="#br0" timeOffset="524346.53">25124 9726 0,'0'0'0,"0"0"0,0 0 0,-11 18 16,11-18-16,-8 24 0,3-8 16,-1 1-16,1 2 0,-2 4 15,2 2-15,0-1 0,2-5 0,2-1 16,1-4-16,2-2 0,1-3 15,2-8-15,0-4 16,0-1-16,-1 1 0,-1 1 0</inkml:trace>
  <inkml:trace contextRef="#ctx0" brushRef="#br0" timeOffset="524563.7627">25343 9689 0,'0'0'0,"0"0"0,0 0 15,-5 29-15,3-15 0,-3 5 0,0 5 16,-3 8-16,1-2 0,1 2 16,-1 2-16,2 3 0,0-5 15,2-3-15,0-4 0,0-5 16,0-5-16,1-1 0,0-3 16,-2-3-16,1-1 0,-5-4 15,-4-4-15,5-1 0,0 1 0,1 0 16</inkml:trace>
  <inkml:trace contextRef="#ctx0" brushRef="#br0" timeOffset="524713.7772">25141 9777 0,'0'0'0,"0"0"16,0 0-16,30 1 0,-30-1 0,27-2 15,-11 2-15,1 3 0,-1 0 16,4 1-16,-1 2 15,-4-4-15,-2 0 0,-3-1 0,-2 0 16,0 0-16</inkml:trace>
  <inkml:trace contextRef="#ctx0" brushRef="#br0" timeOffset="524863.9608">25016 9886 0,'0'0'0,"0"0"15,0 0-15,0 0 0,29 0 0,-29 0 16,33-1-16,-33 1 15,43-1-15,-18 0 16,3 0-16,-2 1 0,-1 1 0,4 1 0,-4-1 16,-4-1-16,-3 1 0,-3-1 15</inkml:trace>
  <inkml:trace contextRef="#ctx0" brushRef="#br0" timeOffset="525030.0216">24910 10036 0,'0'0'0,"0"0"0,0 0 16,27-3-16,-27 3 0,40-5 16,-9-1-16,3 2 0,4-2 15,15 0-15,3 0 0,13-2 16,1-1-16,-4 0 0,-15 2 16,-12 1-16</inkml:trace>
  <inkml:trace contextRef="#ctx0" brushRef="#br0" timeOffset="525143.2957">26217 9944 0,'0'0'0,"0"0"15,0 0-15,0 0 0,0 0 16,0 0-16,-31 3 0,31-3 0</inkml:trace>
  <inkml:trace contextRef="#ctx0" brushRef="#br0" timeOffset="527630.7466">9549 10580 0,'0'0'0,"0"0"15,0 0-15,0 0 0,29 3 0,-29-3 16,32 0-16,-32 0 0,39 0 15,-15 0-15,5 2 16,0 0-16,2 0 0,16 2 0,4-2 16,11 1-16,-1 0 0,19 0 15,6 0-15,-5-2 0,-5 1 0,27-1 16,11 1-16,-2 0 16,-13 1-16,56 2 0,-2 1 15,-22-1-15,-15-3 0,15-1 16,12 1-16,-13-2 0,-10 0 0,19 1 15,12 3-15,-17-2 0,-11-1 16,20 1-16,15-1 16,-17 1-16,-10 0 0,20 0 0,14 0 15,-19 2-15,-13 1 0,18 1 16,12 1-16,-16-4 0,-14-1 0,20 0 16,13 1-16,-19-1 15,-14 0-15,24-1 0,16-1 16,-21 5-16,-14 3 0,19-4 15,14 0-15,-19-3 0,-13-3 0,18 4 16,12 2-16,-16-4 0,-11-4 16,19-2-16,12 0 0,-24 5 15,-16 4-15,16-2 0,10-1 16,-24-4-16,-15 0 0,10 3 16,5 1-16,-17 0 0,-13 2 0,5 1 15,4 1-15,-17-4 0,-12-3 16,4 1-16,4-2 15,-20 1-15,-13 0 0,-3 0 0,-2-2 16,-12 2-16,-7 2 0,-14-4 16,-9-2-16,-4 3 0,-3 1 15,-1 0-15</inkml:trace>
  <inkml:trace contextRef="#ctx0" brushRef="#br0" timeOffset="532060.8306">9085 9618 0,'0'0'0,"0"0"0,0 0 0,0 0 0,0 0 16,14 21-16,-14-21 0,1 25 15,-1-25-15,-3 32 0,1-14 16,0 0-16,-1001-1 0,2003-1 16,-1001-1-16,1-4 0,0-2 15,0 0-15,0-3 0,0 1 16</inkml:trace>
  <inkml:trace contextRef="#ctx0" brushRef="#br0" timeOffset="532413.8266">9124 9657 0,'0'0'0,"0"0"16,0 0-16,0 0 0,0 0 15,25-19-15,-25 19 16,33-10-16,-10 4 0,4 1 16,3-2-16,3 1 0,2-1 0,11-1 15,1 1-15,8-1 0,-3 2 16,-4 0-16,-3 3 0,-5 1 15,-5 1-15,-1 1 0,-6 2 16,-8 1-16,-7 3 0,-11 1 16,-7 2-16,-6 5 0,-6 3 0,-8 1 15,-8 3-15,-2-2 0,-2-1 16,-8 5-16,-1-1 0,2-1 16,2-3-16,-4 0 0,6-3 15,7-5-15,6-2 0,6-2 16,5-1-16,6-3 0,3 0 0,4-2 15,3 0-15,5-3 0,5-1 16,7 1-16,5-1 16,1 0-16,1 0 0,3-1 0,1 1 15,0-2-15,-2 1 0,1-2 16,-2 1-16,-4 1 0,-3 0 16,-4 2-16</inkml:trace>
  <inkml:trace contextRef="#ctx0" brushRef="#br0" timeOffset="532813.3728">9336 9735 0,'0'0'0,"0"0"16,0 0-16,-10 18 0,10-18 0,-10 23 15,4-7-15,0 0 16,-2 1-16,1 0 15,2 2-15,-1-2 0,2 0 0,-1 1 0,3-1 16,2-3-16,4-1 0,1-3 16,4-4-16,2-1 0,1-2 15,2-3-15,2-1 0,-1 0 16,2-3-16,2 1 0,1 0 16,1 2-16,-4 0 0,-1-1 15,-1 0-15,-2 3 0,-2 2 0,-1 4 16,-2 3-16,-3 2 0,0 0 15,-2 5-15,-2 2 0,-1-1 16,-2 1-16,-3-1 0,-1 1 16,-2-2-16,-1-1 0,-2 2 15,-1-1-15,2-5 0,0 0 16,-3 0-16,0 1 0,2-5 16,0 0-16,-5 0 0,-2-1 15,-2 1-15,0-1 0,3 0 16,3-2-16,2 0 0</inkml:trace>
  <inkml:trace contextRef="#ctx0" brushRef="#br0" timeOffset="532930.3469">9068 10196 0,'0'0'0,"0"0"15,0 0-15,0 0 0,0 0 0,27-16 16,-27 16-16,47-14 0,-18 8 0,7-1 16,4-1-16,12-2 15,-1 0-15,1 0 0,-10 2 0,-8 1 16</inkml:trace>
  <inkml:trace contextRef="#ctx0" brushRef="#br0" timeOffset="539546.8789">11963 10095 0,'0'0'0,"0"0"0,0 0 0,0 0 15,0 0-15,-21-8 0,21 8 16,0 0-16,-23-9 0,23 9 16,-21-2-16,9 2 0,-1 2 0,-1 0 15,-4 0-15,1 3 16,-2 0-16,-2 2 0,-1 2 15,0 1-15,-1 1 0,-8 5 0,0 1 16,3 0-16,1 1 0,-6 6 16,1 2-16,2-2 0,4 1 15,2-2-15,1 2 16,6-3-16,3-1 0,1 7 0,6 1 16,3-6-16,4-4 0,7 6 15,5-1-15,1-4 0,3-1 0,12 2 16,8-2-16,-2-1 15,-1 0-15,9-1 0,7-2 16,0-1-16,-3-3 0,20 2 0,8-1 16,-5-1-16,-5-1 0,20-3 15,9-2-15,-10 0 0,-7 0 0,47-2 16,-1 1-16,-18-1 16,-10-1-16,10-1 0,6-3 15,-13 1-15,-11 0 0,9 2 16,5 0-16,-8-1 0,-9-1 0,12 0 15,7 0-15,-11 1 0,-7 0 16,12-1-16,7-2 16,-11 0-16,-9-3 0,6 4 0,6 2 15,-15 0-15,-8-1 0,4-4 16,3 0-16,-10 0 0,-9 1 0,3-1 16,2-1-16,-10 1 15,-6 0-15,2-2 0,0-2 16,-7 1-16,-5 0 0,-7-3 15,-4-2-15,-8-1 0,-4-2 0,-4-1 16,-3-3-16,-5 4 0,-3 2 16,-4-5-16,-2 0 0,-6-2 15,-3 0-15,-4-3 0,-4-2 16,8 13-16,-1 0 0,-7-3 16,-5-1-16,3 1 0,0 2 0,-9-4 15,-6-1-15,4 2 0,2 2 16,-7-3-16,-4-3 15,3 3-15,3 2 0,-12-1 0,-6-2 16,5 3-16,5 1 0,-18 0 16,-7 0-16,15 3 0,3 1 0,-38-6 15,-2 3-15,11 0 16,9 1-16,-12-2 0,-7 1 16,6 4-16,5 5 0,-10 0 15,-7 2-15,9 2 0,7 0 0,-15 1 16,-11 2-16,12 0 15,9 0-15,-20 2 0,-13 1 16,18 3-16,11 1 0,-16 6 0,-11 4 16,15-10-16,9-4 0,-5 6 15,-5 6-15,14-1 0,7 0 0,-7 2 16,-5 5-16,15-5 16,11-2-16,21-5 0,15-3 15,11-3-15</inkml:trace>
  <inkml:trace contextRef="#ctx0" brushRef="#br0" timeOffset="540530.4649">15331 9580 0,'0'0'0,"0"0"15,0 0-15,0 0 0,0 0 0,0 0 16,31-1-16,-31 1 0,28 0 16,-28 0-16,48-2 0,-19 1 15,3 2-15,16 0 0,5-1 16,-2 1-16,-3-1 0,12 0 16,-2-2-16,-3-1 0,-4-1 15,3 2-15,-7 4 0,-9-1 16,-10 2-16,-7-3 0,-4 1 15,-7 3-15,-5 2 0,-7 0 0,-7 3 16,-2-2-16,-4 1 0,-5 4 16,-3 5-16,-3 5 0,-1 1 15,-9 5-15,-3-1 16,-1 1-16,-1 0 0,0 1 0,-2-1 16,-4-1-16,5-5 0,0 2 15,2 3-15,3-3 0,3-2 0,3-4 16,4-2-16,5-3 15,5-2-15,6-5 0,3-4 16,4-6-16,3-4 0,7-5 0,8-6 16,1-2-16,2-1 0,4-6 15,3-4-15,1-1 0,3 2 16,2-6-16,3-5 0,2-1 16,-3 6-16,0-1 0,0 2 15,-5 3-15,-1 3 0,-2 2 16,-3 6-16,-6 7 0,-1 4 0,-4 4 15,-3 3-15,0 3 0,-2 3 16,-1 8-16,-2 7 16,-1 2-16,-1 2 0,-2 6 0,-3 4 15,0 1-15,-1 1 0,2 1 16,1-2-16,0 0 0,1 0 16,1-3-16,1 0 0,0-2 0,0-5 15,0-1-15,-1-2 16,0-2-16,1-4 0,-1-4 15,0-2-15,-1-5 0,-3-2 0,-5-6 16,-5-4-16,-4-3 0,-2-4 16,-7-4-16,-2-5 0,-3-2 15,-1-2-15,-12-9 0,-5-3 16,12 9-16,8 8 0,7 6 16</inkml:trace>
  <inkml:trace contextRef="#ctx0" brushRef="#br0" timeOffset="549347.6637">23002 10762 0,'0'0'0,"0"0"0,0 0 0,0 0 16,30 3-16,-30-3 0,35 0 15,-13 0-15,2 0 0,5 0 16,3-1-16,11 2 0,0 2 0,16-2 15,5-2-15,-3 0 0,-4 0 16,23 0-16,7 0 16,-6-1-16,-3 2 0,24 2 0,19-1 15,-13-2-15,-11-1 0,54 0 16,-4 0-16,-20 2 16,-15 2-16,14-1 0,11 0 0,-17 2 0,-11-1 15,17-1-15,10-1 16,-10-1-16,-9 2 0,18 0 0,15 2 15,-17 1-15,-14-2 0,18 3 16,13 4-16,-14-7 0,-10-2 16,19 3-16,14 3 0,-17-3 15,-11 1-15,22-1 0,15 1 16,-20 0-16,-12 0 0,17 1 16,14 1-16,-22-3 0,-16-3 0,20 0 15,14 2-15,0 0 16,0 2-16,10 0 15,7 0-15,-40 2 0,-27 0 0,0-1 16,-1-1-16,4 0 0,2 1 0,0-1 16,1 0-16,-9 2 0,-5 0 15,-3 1-15,-3 0 0,-9 3 16,-5-1-16,-8 2 0,-4-1 16,-9-3-16,-6-2 0,-9 1 15,-6 2-15,-12-3 0,-9-1 16,-11-2-16,-7-4 0,-14-5 15,-10-5-15,6 2 0,4 5 16,4 0-16</inkml:trace>
  <inkml:trace contextRef="#ctx0" brushRef="#br0" timeOffset="549681.8293">27539 10727 0,'0'0'0,"0"0"0,35 0 16,-35 0-16,38 0 0,6 2 15,14 1-15,1 0 0,3-1 0,32 2 16,32 4-16,13 1 0,-7 1 15,75 9-15,25 4 16,-38-3-16,-27 0 0,21-3 0,15-1 16,-21 0-16,-15-3 0,23 0 15,17-2-15,-31 0 0,-18 1 16,14-1-16,8 1 0,-40-7 16,-28-4-16,-31 0 0,-19 0 15,-26-9-15,-16-6 0,-5 5 16,-7 2-16,-1 2 0</inkml:trace>
  <inkml:trace contextRef="#ctx0" brushRef="#br0" timeOffset="550031.2567">29314 9640 0,'0'0'0,"0"0"16,35-3-16,-18 1 0,3 1 0,19 0 15,9 0-15,2 0 0,-1-1 16,22 1-16,19-1 0,-8-2 16,-8 1-16,6 2 0,-6 1 15,-8 0-15,-15 0 0,-17 0 16,-11-1-16,-13 1 0,-10 0 0,0 3 16,0-3-16,0 0 0</inkml:trace>
  <inkml:trace contextRef="#ctx0" brushRef="#br0" timeOffset="550263.9011">29794 9464 0,'0'0'0,"0"0"0,0 0 15,1 32-15,-1-15 0,-2 13 16,0 10-16,0 3 0,-1 0 0,0 11 15,0-2-15,-2-5 0,1-4 16,-1 2-16,2-5 16,0-7-16,-3-6 0,-1-5 0,-3-8 15,3-6-15,3-1 0,0-2 16</inkml:trace>
  <inkml:trace contextRef="#ctx0" brushRef="#br0" timeOffset="550430.7111">29685 9700 0,'0'0'0,"0"0"0,0 0 16,-18 15-16,18-15 0,-20 18 15,4-2-15,-1 0 0,2 1 0,-2 1 16,1 0-16,-2 4 16,3-1-16,2-3 0,0-2 15,6-4-15,1-5 0,2 0 0,-1-2 16,2 0-16</inkml:trace>
  <inkml:trace contextRef="#ctx0" brushRef="#br0" timeOffset="550580.8106">29841 9687 0,'0'0'0,"0"0"0,0 0 0,0 0 16,0 0-16,22 19 0,-22-19 16,15 20-16,-10-7 0,2 1 15,0 3-15,-1 0 0,1 0 0,0 4 16,1-3-16,0-3 0,1-4 15,-3-1-15,0-2 0,-1 0 16</inkml:trace>
  <inkml:trace contextRef="#ctx0" brushRef="#br0" timeOffset="551114.1809">30271 9335 0,'0'0'15,"0"0"-15,0 0 0,0 0 0,0 0 16,11 24-16,-11-24 0,6 20 16,-6-20-16,-1 27 0,-1-11 15,-1 0-15,1-1 0,-2 1 16,-4 3-16,-2-5 0,-1-1 0,-7 2 16,-1-4-16,-1-2 15,-1 0-15,-1-3 0,-2 0 16,2-3-16,3-3 0,0 0 0,1 0 15,4 0-15,3-2 0,3 1 16,3 1-16,5 0 0,1-3 16,11 0-16,9 0 0,3 1 15,4 1-15,6-1 0,6-1 16,7 0-16,-2 0 0,9 2 16,-1 2-16,-8 0 0,-5 0 0,-2 0 15,-8 2-15,-10-1 0,-4 0 16,-9 1-16,-4 4 15,-9-1-15,-6 2 0,-12 3 0,-10 1 16,2-2-16,-4 0 0,-12 3 16,-4 0-16,6 0 0,5-1 15,-1 1-15,6 0 0,9-4 16,7-5-16,7 0 0,6 0 16,7 1-16,6 0 0,15-3 15,12-2-15,1-1 0,1-2 0,8 1 16,6 2-16,-3-1 0,-1 1 15,5 1-15,-3 0 16,-8 1-16,-8 0 0,-8 0 0,-5-1 16,-5 1-16</inkml:trace>
  <inkml:trace contextRef="#ctx0" brushRef="#br0" timeOffset="551297.1717">30425 9769 0,'0'0'0,"0"0"0,0 0 15,0 0-15,0 0 0,-17 25 0,17-25 16,-21 24-16,21-24 0,-26 30 16,9-14-16,1-1 0,-2 1 15,-7 2-15,-2-1 0,3-3 16,2-2-16,0-4 0,-1-3 16,4 0-16,2 0 0,4-2 0</inkml:trace>
  <inkml:trace contextRef="#ctx0" brushRef="#br0" timeOffset="551430.7728">30126 9826 0,'0'0'0,"0"0"16,0 0-16,0 0 0,22 16 0,-22-16 15,20 19-15,-20-19 0,23 26 0,-11-10 16,0 3-16,1-1 16,2 0-16,6 3 0,3-4 15,-1-2-15,0-1 0,-3-3 16,-3-1-16,-3-3 0</inkml:trace>
  <inkml:trace contextRef="#ctx0" brushRef="#br0" timeOffset="551630.9755">30806 9515 0,'0'0'16,"0"0"-16,22 0 0,-8 2 0,2-2 15,4 0-15,4 0 0,6 0 16,-2 1-16,2 0 0,1 2 16,-3 0-16,-3 1 0,0-2 15,-4 0-15,-4 0 0</inkml:trace>
  <inkml:trace contextRef="#ctx0" brushRef="#br0" timeOffset="551797.6201">30984 9607 0,'0'0'0,"0"0"16,0 0-16,0 0 0,0 0 0,-17 29 16,17-29-16,-14 33 0,6-14 15,-1 4-15,-1 1 0,0 0 16,-1-1-16,0 4 0,4-4 16,0-4-16,1-3 0,2-4 0,0-1 15,0-1-15</inkml:trace>
  <inkml:trace contextRef="#ctx0" brushRef="#br0" timeOffset="551913.6202">30894 9797 0,'0'0'0,"0"0"0,0 0 16,0 0-16,27-8 0,-27 8 15,31-3-15,-14 2 0,1-1 0,1 0 16,0 1-16,6-1 0,-3 0 16,-3 1-16,-3 0 15,-3 1-15</inkml:trace>
  <inkml:trace contextRef="#ctx0" brushRef="#br0" timeOffset="552130.3968">30645 9771 0,'0'0'16,"0"0"-16,0 0 0,-15 17 0,9-7 15,2 1-15,-1 1 16,2 3-16,1 0 0,4 5 0,5 1 15,4-3-15,3-4 0,7-1 16,5 0-16,3-4 0,2-1 16,10-1-16,2-1 0,-5-3 15,-1-1-15,-3-1 0,-8 2 16,-5-2-16</inkml:trace>
  <inkml:trace contextRef="#ctx0" brushRef="#br0" timeOffset="552291.4925">31165 9946 0,'0'0'0,"0"0"16,0 0-16,0 0 0,0 0 15,16 15-15,-16-15 0,0 0 16,13 19-16,-13-19 0,0 0 16,14 16-16,-9-12 0,-2 0 0,1-1 15,-1 0-15</inkml:trace>
  <inkml:trace contextRef="#ctx0" brushRef="#br0" timeOffset="552530.7072">31601 9490 0,'0'0'0,"0"0"16,0 0-16,0 0 0,-14 21 0,14-21 15,-24 25-15,9-9 0,-1 1 16,-2 2-16,-2 1 0,-4 5 16,2-1-16,1-4 0,1-2 15,-1 1-15,3-2 0,4-5 16,3-5-16,4-3 0,2 0 0,-1 0 16</inkml:trace>
  <inkml:trace contextRef="#ctx0" brushRef="#br0" timeOffset="552713.6901">31533 9695 0,'0'0'16,"0"0"-16,0 0 0,-5 27 15,5-27-15,-10 31 0,1-9 16,2 0-16,-1-1 0,-3 7 16,0 2-16,1-4 0,1-3 0,2 1 15,1-5-15,2-5 0,0-4 16,4-10-16,0-7 15,1 1-15,0-2 0,1 2 0,-1 2 16,0-1-16</inkml:trace>
  <inkml:trace contextRef="#ctx0" brushRef="#br0" timeOffset="552863.4253">31672 9683 0,'0'0'0,"0"0"0,0 0 16,0 0-16,0 24 0,0-24 15,-4 23-15,4-23 0,-6 26 0,1-14 16,1 0-16,2-2 0,2-2 0,0-2 16,0 0-16,0-1 15</inkml:trace>
  <inkml:trace contextRef="#ctx0" brushRef="#br0" timeOffset="553563.8807">32010 9351 0,'0'0'0,"0"0"16,0 0-16,0 0 0,-20 18 0,20-18 15,-21 20-15,21-20 0,-16 22 16,11-11-16,5 0 16,2 0-16,3-1 0,3-1 15,4 0-15,1-2 0,0-1 0,6 0 16,1-2-16,-2 1 0,0-1 15,-4 0-15,-1 0 16,-5 1-16,-1 0 0,-7 2 0,-4 0 16,-3 0-16,-2-1 0,-4 4 15,-5 5-15,1-2 0,-2-1 0,-2 3 16,-1 0-16,1-1 0,1-2 16,-4-1-16,0-1 15,3-2-15,2-3 0,4-2 0,1-2 16,5 0-16,3 0 0,6-1 15,1-6-15,3 2 0,4 1 16,3-4-16,5-2 0,0 1 16,3 3-16,3 0 0,2 3 15,-2 0-15,-3 1 0,1 4 16,-4 4-16,-2-1 0,-3 2 0,-8 3 16,-6 1-16,-5 2 0,-4 0 15,-6 0-15,-5 1 16,2 0-16,1-1 0,0 0 0,2 0 15,3 0-15,4-1 0,6 0 16,5 1-16,2-2 0,3 0 16,5-1-16,4 0 0,2 2 15,2 1-15,-1 0 0,0 2 16,-3-1-16,-3 1 0,-5 0 16,-5-2-16,-4 0 0,-4 0 0,-5 0 15,-5-1-15,3-1 0,1 2 16,-1-3-16,1 0 0,1-1 15,1-1-15,3-1 0,3 2 16,0-3-16,2-1 0,1 2 16,0 1-16,1-1 0,0-1 0,-3 3 15,-1-1-15,-4 0 16,-2 0-16,-6 1 0,-4 0 16,-3 1-16,-3-1 0,-5-2 15,-4-2-15,1 1 0,6-2 0,6 0 16</inkml:trace>
  <inkml:trace contextRef="#ctx0" brushRef="#br0" timeOffset="572252.2505">27536 10683 0,'0'0'0,"0"0"0,0 0 0,0 0 15,26 2-15,-26-2 0,27 1 16,-27-1-16,31 1 0,-11 0 15,3 0-15,0 0 0,0-1 0,11 2 16,5-1-16,-3 1 0,0-1 16,12 0-16,5 0 15,-4 0-15,-3-1 0,13 1 0,4 0 16,-3 0-16,-3-1 0,14-1 16,1 0-16,-6-1 0,-8 1 0,15 0 15,3-1-15,-6 0 16,-5-1-16,36-3 0,-4 2 15,-16 0-15,-8 1 0,6 0 0,5 1 16,-12-1-16,-9 1 0,7 0 16,7 0-16,-7 1 0,-6 0 15,9 4-15,6 2 0,-7-2 16,-5-3-16,6-3 0,3 1 16,-11 0-16,-7 0 0,6-1 15,5 0-15,-11 2 0,-5 1 0,6 0 16,5-1-16,-9 0 15,-6 1-15,5-3 0,4-1 16,-5 1-16,-4 3 0,4-3 0,1-1 16,-8 2-16,-5 1 0,2-1 15,1-1-15,-4 1 0,-4-1 16,-3-1-16,-2 0 0,-3 3 16,-3 2-16,1-1 0,1 0 15,-7 1-15,-6 1 0,-3-4 16,-2 1-16,-5-2 0,1 1 0,-3 2 15,-2 0-15,0 0 0,1-3 16,-1 3-16,-3 0 16,-1 0-16,0-2 0,-3 2 0,-1 1 15,-4 0-15,0 0 0,-5 0 16,-4-1-16,0-1 0,0-2 16,-8 2-16,-5 0 0,0 0 15,0 0-15,-8-1 0,-5 0 16,-8-2-16,2-1 0,-10 1 15,-9 2-15,-6 1 0,5 2 0,-21-4 16,-4-1-16,10 0 0,7 3 16,-49 0-16,0 3 0,15-2 15,12-1-15,-12 2 0,-7 3 16,19 0-16,14 0 0,-11-1 16,-8-2-16,10 1 0,7-1 0,-8 6 15,-5 1-15,15-1 16,11-2-16,-12 0 0,-7 0 15,17-2-15,9 0 0,-4 3 16,-2 1-16,10-2 0,6 0 0,1 5 16,-1 2-16,13-8 0,8-6 15,-2 5-15,-2 3 0,10-1 16,6-2-16,5 0 0,3 0 16,6-2-16,4 1 0,4-1 15,3 0-15,3-1 0,2-1 0,6 3 16,4 4-16,-2-5 15,2-2-15,11 0 0,8-1 16,-2-1-16,2 1 0,11-2 0,7 0 16,0 0-16,-3-1 0,20 0 15,9 0-15,-9-2 0,-6 1 0,46-6 16,2 0-16,-15 6 16,-9 3-16,13-3 0,8-2 15,-12 0-15,-7 0 0,12 1 16,9-3-16,-12 2 0,-7 1 0,11 3 15,9 0-15,-13 1 0,-9-1 16,16 1-16,13 1 16,-17 1-16,-12 0 0,7-1 0,5 0 15,-11-1-15,-7 1 0,4 1 16,2 1-16,-12 1 0,-8 0 0,3 1 16,3 2-16,-15-3 15,-10-1-15,2 1 0,3 0 16,-14-2-16,-10 0 0,-2 2 15,-2 0-15,-6 0 0,-6-1 0,-8 3 16,-5 3-16,1-6 0,-2 0 16,-3-2-16,-2 1 0,-3-3 15,-2 1-15,0 2 16,-5 2-16,3-1 0,0 1 0,-9 0 16,-6 0-16,-2 2 0,0 0 0,-6-3 15,-3-2-15,0 1 16,2 1-16,-9 1 0,-7 2 15,2-2-15,1-2 0,-16 0 16,-4 1-16,7 1 0,4-1 0,-39 0 16,0-2-16,12 3 0,7 1 15,-11-2-15,-10-1 0,14 4 16,9 2-16,-12-2 0,-7 1 16,13-3-16,10-2 0,-14 3 15,-9 3-15,13 0 0,10 1 0,-9 0 16,-5 0-16,11-2 15,9-2-15,-7 3 0,-5 1 16,13 0-16,9-1 0,-6 2 0,-4 0 16,10 0-16,5-1 0,2 0 15,2-1-15,6 0 0,5 0 0,6-3 16,4 0 0,7 0-16,5 0 0,2 2 0,2 0 15,4-1-15,4-3 0,4 0 16,0 0-16,2 1 0,1-2 0,3 1 15,1 2-15,2-1 0,1 0 16,8-1-16,5 1 16,0-1-16,5-1 0,8 0 0,7 0 15,-2-2-15,-3-1 0,19 0 16,5 0-16,-1 0 0,-2-1 16,18-1-16,5 1 0,-7 0 15,-6 0-15,43-2 0,2-1 16,-18 1-16,-14 3 0,11 0 15,7 1-15,-10 0 0,-8 0 0,11 0 16,7 1-16,-12-2 0,-7-1 16,7 4-16,7 2 0,-15-2 15,-8 0-15,6 2 0,4 4 16,-14-2-16,-8 0 0,4-2 16,2 1-16,-11-2 0,-9-2 0,4 2 15,2 2-15,-13 0 16,-8 0-16,-1 1 0,1-2 15,-8 1-15,-3-1 0,-5-1 0,-1-1 16,-6 2-16,-2 0 0,-6-1 16,0 0-16,-2-3 0,-2-2 15,4 5-15,-2-3 0,2 3 16</inkml:trace>
  <inkml:trace contextRef="#ctx0" brushRef="#br0" timeOffset="583364.2064">25132 10443 0,'0'0'0,"0"0"0,0 0 16,0 0-16,0 0 0,0 0 15,0 0-15,0 0 0,-3 26 0,3-26 16,-7 28-16,2-9 0,0 3 16,-3 5-16,-3 3 0,-1 2 15,-1 1-15,-4 12 0,2 3 16,-2 3-16,2-8 0,2-4 16,2-3-16,0-1 15,3-7-15,0-5 0,1-3 0,4-5 16,1-3-16,0-4 0,1-2 15,1-6-15,-3-1 0,3 1 0,-2-2 16,2 2-16</inkml:trace>
  <inkml:trace contextRef="#ctx0" brushRef="#br0" timeOffset="583680.8917">25055 10468 0,'0'0'0,"0"0"0,0 0 0,0 0 15,0 0-15,22-10 0,-22 10 0,0 0 16,29-7-16,-14 5 16,2 0-16,0 1 0,-1 2 0,3 1 15,1 1-15,0-1 0,1 2 16,4 1-16,-1 2 0,-3 0 16,-1 2-16,-3 2 0,-3 1 15,-2 0-15,-2 1 0,-4 3 16,-4 3-16,-4 1 0,-4-1 0,-4 0 15,-5 0-15,-2 0 0,1-1 16,-6 2-16,-3-1 0,2-3 16,0-1-16,0-4 15,0-3-15,4-1 0,2-3 0,4-2 16,2-4-16,2-3 0,3-3 0,2-5 16,4-4-16,0 3 0,0 3 15,0 3-15</inkml:trace>
  <inkml:trace contextRef="#ctx0" brushRef="#br0" timeOffset="583997.2294">25699 10412 0,'0'0'0,"0"0"16,0 0-16,0 0 0,-2 24 0,2-24 15,-13 26-15,13-26 0,-15 36 16,6-17-16,-1 3 15,1-3-15,0-1 0,-1 2 16,1-1-16,2-4 0,-1-1 0,1-2 16,1-3-16,0-2 0,2-1 15,-1-4-15,2-2 0,2-2 16,1-4-16,2-2 0,2-4 16,0-1-16,2-2 0,3-2 15,4 0-15,-1 3 0,-1 0 16,2 3-16,1 2 0,-1 3 0,1 0 15,0 2-15,0 2 16,3-2-16,1 1 0,0 2 0,2 3 16,-2 0-16,-2 2 0,-1-2 15,-3-1-15,-2 1 0</inkml:trace>
  <inkml:trace contextRef="#ctx0" brushRef="#br0" timeOffset="584498.5939">26058 10415 0,'0'0'0,"0"0"0,0 0 0,0 0 16,0 0-16,0 0 0,0 0 16,-20 27-16,20-27 0,-20 23 15,20-23-15,-24 33 0,12-17 0,0 3 16,-1 3-16,2-1 15,1-3-15,1 3 0,1-2 16,2-2-16,3-1 0,2-1 0,1-2 16,2-3-16,3-1 0,3-4 15,4-4-15,3-1 0,0-1 16,2-5-16,-1-2 0,2-3 16,0-3-16,1-3 0,4-4 15,-1 2-15,-1-1 0,2-3 16,-2 0-16,-3 2 0,0 2 0,-3 2 15,-1 2-15,-4 4 0,-3 2 16,-1 2-16,-1 0 16,-2 2-16,-2 3 0,-4 3 0,-1 3 15,-2 2-15,0 6 0,-4 1 16,-1 4-16,-1 0 0,-1 1 0,-1 4 16,1 0-16,2 5 15,3-4-15,4 0 0,3-3 16,1-2-16,1-2 0,7-3 15,4-3-15,0-1 0,0-5 0,2-2 16,4-2-16,0-4 0,-1-1 16,-2 0-16,-3 2 0,-2-1 15</inkml:trace>
  <inkml:trace contextRef="#ctx0" brushRef="#br0" timeOffset="584930.5143">26553 10429 0,'0'0'0,"0"0"16,0 0-16,0 0 0,-18 23 0,18-23 16,-20 26-16,8-10 0,-1 4 0,0 1 15,-1 1-15,2-1 16,1 0-16,-1 2 0,1-5 16,2-2-16,2-1 0,0-3 15,2-1-15,0-2 0,2-2 0,-1-4 16,2-4-16,1-1 15,1-1-15,1-4 0,3-3 16,0-1-16,3-3 0,4-4 0,1-1 16,2-1-16,2 1 0,0 1 15,2 0-15,-1 2 0,1 1 16,5-1-16,1 2 0,-2 3 16,-1 2-16,-1 2 0,-1 2 15,-2 2-15,-3 1 0,-1 4 16,0 1-16,-4 2 0,-1 2 15,-3 3-15,0 1 0,-1 1 0,-1 1 16,-1 2-16,-2 2 0,-2 0 16,0-1-16,0 0 0,-1 0 15,-1 0-15,2-1 0,-1-1 16,-3 1-16,2-3 0,1 0 0,-1-1 16,1 0-16,0-4 15,-2 0-15,2-3 0,0 0 16,1 0-16</inkml:trace>
  <inkml:trace contextRef="#ctx0" brushRef="#br0" timeOffset="585460.1171">26866 10562 0,'0'0'0,"0"0"16,0 0-16,0 0 0,0 0 0,0 0 16,0 0-16,20 7 0,-20-7 15,0 0-15,29 5 16,-29-5-16,27 4 0,-12-4 15,2-1-15,-1 0 0,1 0 0,1-1 16,0-1-16,1 0 0,-1 1 16,3-5-16,-1 2 0,-3-1 15,-1 1-15,-1-1 0,0-3 16,-2 0-16,-3 1 0,-3-1 16,-1-2-16,-3 1 0,-2-1 0,-3 0 15,-2 1-15,-2 2 0,1 0 16,-6 1-16,-6 2 15,0 2-15,1 1 0,-4 2 0,-2 3 16,0 2-16,0 1 0,-2 5 16,-2 3-16,-1 6 0,4-1 15,2 7-15,3 5 0,4-2 16,3-2-16,5 4 0,6-1 16,7-6-16,5-3 0,10-3 15,8-2-15,2-5 0,1-3 0,5-5 16,6 0-16,-6-2 15,-4 1-15,-4-1 0,-7 0 0,-6-1 16</inkml:trace>
  <inkml:trace contextRef="#ctx0" brushRef="#br0" timeOffset="586647.785">26300 11098 0,'0'0'16,"0"0"-16,0 0 0,-31 2 0,18-2 15,-10 0-15,-7-2 0,-1 1 0,-1 0 16,-13-1-16,-3 1 15,0-1-15,1 0 0,-15-1 16,-4 1-16,5-2 0,5 1 0,-14-1 16,-3 0-16,3 0 15,4-1-15,-5-2 0,-5 0 0,-1-2 16,12 2-16,-24-3 0,11 1 16,6-2-16,5-1 0,4-5 15,2-3-15,11 1 0,6 0 16,-2-1-16,0 1 0,11 0 0,7 2 15,8-4-15,6-3 16,3 3-16,2 2 0,6-6 0,4-4 16,5 11-16,2-3 0,7-4 15,3-2-15,10-1 0,6 2 16,8-3-16,6 0 0,0 1 16,3 1-16,9-2 0,9 0 15,0 1-15,2 1 0,42-8 16,-2 6-16,-9 7 0,-4 5 0,6 3 15,4 3-15,-3 1 0,-3 4 16,2 0-16,0 0 16,-3 1-16,-4 3 0,0 2 0,0 3 15,-3 3-15,-2 1 0,2 2 16,1-1-16,-9 2 0,-6 2 16,1 3-16,-1 3 0,-10-1 15,-10 0-15,3 0 0,1 1 16,-3 3-16,-4 0 0,-6 1 15,-5 2-15,-7 0 0,-4 2 0,-4 3 16,-5 1-16,-3-3 0,-3-3 16,-8 6-16,-4 4 0,-6 0 15,-4-1-15,-9-1 0,-4-3 16,-5 1-16,-3-3 0,-5 3 16,-2 0-16,-5-2 0,-4-2 15,-3 0-15,-2-2 0,-3-1 0,-2-2 16,-8-6-16,-6-6 15,2 1-15,0-2 0,-3 1 16,-2-1-16,-3-2 0,-1 0 0,-6-2 16,-4-2-16,6-2 0,2 0 15,-6-1-15,-5-1 0,4-1 16,1 1-16,2 1 0,1 0 16,1-2-16,3-2 0,0 5 15,2 4-15,11-2 0,11-1 0,-1-2 16,-2-1-16,8 2 0,5 0 15,3 0-15,4-1 16,5 1-16,5 1 0,8-4 0,6-2 16,2 0-16,2 1 0,2 4 15,0 0-15,2 0 0,-2 0 16,3 0-16,-3 0 0,2 0 16,-2 0-16,2 0 0,0 1 15,-2-1-15,4 1 0,-2-2 16,1 0-16,-1 1 0,-2 0 0,2 0 15,-2 0-15,0 0 0,3 1 16,-3-1-16,0 0 0,0 0 16,0 0-16,0 0 0,-5 1 15,1 0-15,-1 0 0,1 0 16,1 0-16,-1-1 0</inkml:trace>
  <inkml:trace contextRef="#ctx0" brushRef="#br0" timeOffset="587252.1422">26172 9660 0,'0'0'0,"0"0"0,0 0 16,0 0-16,0 0 0,0 0 15,0 0-15,15-15 0,-15 15 0,0 0 16,0 0-16,0 0 0,10 24 16,-10-24-16,-5 28 0,5-28 15,-10 35-15,2-14 0,-3 5 16,-1-2-16,1 1 0,-2 8 16,1 0-16,1-4 0,2-5 0,0 1 15,2-4-15,0-4 16,0-3-16,3-5 0,1-3 15,1-5-15,2-1 0,-2-7 0,5-5 16,-1-2-16,0-1 0,2-3 16,3-4-16,1-2 0,2-1 15,4-4-15,4 0 0,-3 6 16,-1 4-16,1 1 0,-2 1 16,0 3-16,0 4 0,3 1 15,3 3-15,-2 1 0,1 0 0,1 5 16,1 3-16,-2 0 0,0 3 15,1 0-15,-1 1 16,0 1-16,-3 0 0,0-1 0,-3-3 16,-2 0-16,-1 0 0,-3-2 15</inkml:trace>
  <inkml:trace contextRef="#ctx0" brushRef="#br0" timeOffset="587664.4454">26353 9875 0,'0'0'16,"0"0"-16,0 0 0,0 0 0,0 0 15,30 15-15,-30-15 0,30 6 16,-15-5-16,4 1 0,1 0 16,1-1-16,1-1 0,8-2 15,-1-3-15,-1-1 0,-4-1 16,0-2-16,1 1 0,-3-1 15,-2 0-15,-5-2 0,-3-1 0,-3-1 16,-2 1-16,-6-1 0,-4-1 16,-2 0-16,-3 0 0,-6 3 15,-6 3-15,-1 1 0,-2 3 16,-8 3-16,-2 5 0,1 1 16,0 2-16,2 6 0,2 4 15,3 2-15,4 1 0,0 4 16,5 3-16,6-3 0,6-1 0,7 2 15,7-2-15,4-3 0,5-4 16,10-2-16,6-1 16,2-3-16,2-3 0,5-5 0,5-4 15,-3-3-15,-2-2 0,9-5 16,0-3-16,-14 3 0,-9 3 0,-8 3 16</inkml:trace>
  <inkml:trace contextRef="#ctx0" brushRef="#br0" timeOffset="587914.1444">27338 9450 0,'0'0'0,"0"0"15,0 0-15,0 0 0,0 0 16,-26 8-16,26-8 0,-29 17 16,12-4-16,-2 3 0,-2 6 15,0 2-15,2 1 0,-6 14 16,3 2-16,2-1 0,3-1 0,-1 3 15,4-5-15,2-4 0,1-4 16,1 3-16,2-1 0,0-6 16,2-6-16,-3-4 0,-2-2 15,-1-3-15,0-4 0,-4 0 16,-1-1-16,-1-2 0,-1-4 0,4 1 16,3 0-16,2 0 0</inkml:trace>
  <inkml:trace contextRef="#ctx0" brushRef="#br0" timeOffset="588081.1106">26811 9797 0,'0'0'0,"0"0"16,20-1-16,-6-2 0,2 0 0,4 1 15,3 0-15,9-2 0,0 1 16,4-1-16,1 1 0,7 1 16,-1 0-16,-1-1 0,0 0 15,-4 2-15,-4 1 0,2 1 16,-3 1-16,-4-2 0,-5-2 0,-4 2 15,-5-1-15,-3 1 0</inkml:trace>
  <inkml:trace contextRef="#ctx0" brushRef="#br0" timeOffset="588281.3704">27539 9803 0,'0'0'0,"0"0"15,0 0-15,0 0 0,0 0 0,0 0 16,-18 18-16,18-18 0,-20 22 15,9-9-15,0 0 0,1 1 16,1 1-16,1-2 0,1 0 16,0-2-16,2-1 0,0-2 15,3-1-15,1-3 0,1 0 0,0-1 16,0-1-16,0 0 0</inkml:trace>
  <inkml:trace contextRef="#ctx0" brushRef="#br0" timeOffset="588448.4348">27577 9542 0,'0'0'0,"0"0"16,0 0-16,28 4 0,-28-4 0,24 4 16,-10 0-16,2 1 0,0 1 15,6 1-15,0-1 16,-3-2-16,-3 1 0,-2-2 15</inkml:trace>
  <inkml:trace contextRef="#ctx0" brushRef="#br0" timeOffset="588831.1234">27886 9675 0,'0'0'0,"0"0"0,0 0 16,0 0-16,0 0 0,-18 30 16,18-30-16,-17 31 0,8-15 15,-4 2-15,-1 1 0,1 2 16,0-1-16,-2 3 0,2-4 15,2-2-15,1-2 0,2-3 0,3-2 16,-1-1-16,3-1 0,0-2 16,1-4-16,2-2 0,0 0 15,3-6-15,-1 1 0,2-2 16,3-1-16,2-3 0,1-3 16,4-4-16,1 0 0,1-2 15,3 1-15,0 0 0,0 2 0,2 2 16,1 1-16,2-1 0,-5 3 15,-1 4-15,-1 3 16,-2 2-16,-1 2 0,0 3 0,-2 4 16,-5 1-16,1 1 0,-2 2 15,-3 3-15,-1 3 0,-1 0 16,-1 2-16,-2 1 0,-1-1 16,-1 0-16,0 4 0,1 0 15,-1-4-15,2-3 0,0-3 16,0-1-16,0-4 0,0-1 0,1-2 15,0 1-15,0-2 0</inkml:trace>
  <inkml:trace contextRef="#ctx0" brushRef="#br0" timeOffset="589180.738">28127 9851 0,'0'0'0,"0"0"15,0 0-15,0 0 0,0 0 0,27 0 16,-27 0-16,25 0 0,-25 0 15,32-2-15,-13 1 16,-1-1-16,1 1 0,3-1 0,2-2 16,0 0-16,-2-3 0,5 0 15,0-1-15,-3 2 0,-2-1 16,-2-3-16,-3-1 0,-1-1 16,-4-1-16,-3 1 0,-3-1 15,-3 1-15,-6 2 0,-3 2 16,-4-1-16,-2 4 0,-4 2 0,-4 4 15,-4 3-15,0 4 0,0 2 16,-9 9-16,-2 4 16,5 1-16,3 1 0,6-1 0,4 2 15,2 3-15,6 0 0,13-2 16,8 0-16,7-4 0,4-2 16,11-2-16,9-3 0,0-4 0,-1-3 15,-5-1-15,-9-2 16,-7-1-16</inkml:trace>
  <inkml:trace contextRef="#ctx0" brushRef="#br0" timeOffset="592714.3614">2143 11643 0,'0'0'0,"0"0"0,0 0 15,0 0-15,0 0 0,22-7 0,-22 7 16,22-3-16,-22 3 0,23-1 15,-7 1-15,-1 0 0,2 0 16,3 0-16,4-1 0,-1 1 16,2-1-16,12 1 0,1 1 15,3-1-15,-2 0 0,14 0 16,3 0-16,-2 0 0,0 1 0,13 0 16,5-1-16,-3 0 15,-3 0-15,17 0 0,6 0 16,3-1-16,-9-1 0,42-1 0,-2 1 15,-16 3-15,-11 1 0,8-4 16,6-1-16,-12 1 0,-9 0 16,18 0-16,10-3 0,-15 4 15,-10 2-15,12-5 0,9-2 16,-17 2-16,-9 1 0,8 1 16,7 0-16,-17 1 0,-10 2 0,2-1 15,5-2-15,-16 3 0,-10 0 16,-1 2-16,0 1 15,-13 1-15,-10-1 0,-4-3 16,-3 1-16,-8-1 0,-6 0 0,-2-2 16,-2-1-16,-3 1 0,-3 0 0,-2-2 15,-3-3-15,-1 2 16,0 0-16,-1 0 0,-3 0 16,-1 0-16,1-2 0,-1 1 15,-2-1-15,2-1 0,-1 3 0,0 1 16,-3 0-16,-2 1 0,2 0 15,-7-1-15,-1 1 16,4 0-16,1 1 0,-11 2 0,-4 2 16,6 1-16,0-1 0,-12 2 15,-6 0-15,3 0 0,0 0 0,-6 1 16,-9 3-16,2-4 0,0 1 16,-18-1-16,-5 1 15,7-1-15,4 2 0,-21-1 16,-7-1-16,-24 0 0,19-1 0,-6-1 15,-2 1-15,13-3 0,5-1 16,-4 0-16,-5 2 0,7 0 16,7 2-16,-8-4 0,-10 0 15,17-4-15,10-1 0,-14-1 16,-11 1-16,15 2 0,11 0 0,-12-1 16,-5-2-16,15 4 0,9 2 15,-8-1-15,-3-1 16,11-4-16,4-3 0,0 3 0,0 0 15,15 2-15,9 1 0,-4-4 16,-2-3-16,11 1 0,9 2 16,5 1-16,1 1 0,4 0 15,1 0-15,3 2 0,5 0 16,5 1-16,1-1 0,0 3 16,1 1-16,-1-1 0,-4-3 0,13 4 15,10 3-15,-3 0 0,3 2 16,12-2-16,11 3 0,-7-4 15,2-1-15,21 1 0,14 0 16,-5 1-16,-2 1 0,25 0 16,11-1-16,-11 2 0,-6 2 0,54 6 15,-2 0-15,-20-6 0,-17-4 16,9-1-16,5-2 16,-22 2-16,-17 1 0,-2 1 15,-3-1-15,-12 2 0,-10 1 0,-14-2 16,-9-2-16,-9-1 0,-4-1 15,-4 0-15</inkml:trace>
  <inkml:trace contextRef="#ctx0" brushRef="#br0" timeOffset="598129.6191">3189 10542 0,'0'0'0,"0"0"0,0 0 16,0 0-16,0 0 0,0 0 0,30 1 15,-30-1-15,30 4 0,-30-4 16,36 9-16,-17-4 0,0 1 0,-1-2 16,2-1-16,-2 0 0,-3 0 15,-1 0-15</inkml:trace>
  <inkml:trace contextRef="#ctx0" brushRef="#br0" timeOffset="598297.7365">3121 10699 0,'0'0'0,"0"0"16,0 0-16,0 0 0,0 0 0,0 0 15,28 12-15,-28-12 0,25 9 16,-25-9-16,37 7 0,-17-6 16,5-1-16,-7 0 0,0 0 15,-3 0-15</inkml:trace>
  <inkml:trace contextRef="#ctx0" brushRef="#br0" timeOffset="598464.7557">3088 10980 0,'0'0'0,"0"0"0,0 0 16,0 0-16,0 0 0,0 0 0,0 0 16,35 0-16,-35 0 0,48-19 15,-14 4-15,1-2 0,6-2 16,10-9-16,3-3 0,-1 1 15,-10 4-15,-7 6 0</inkml:trace>
  <inkml:trace contextRef="#ctx0" brushRef="#br0" timeOffset="598614.9095">3835 10319 0,'0'0'0,"0"0"0,0 0 0,0 0 16,0 0-16,-10 28 0,10-28 15,-6 26-15,6-26 0,-7 31 16,4-14-16,0-1 0,3-1 0,0-3 16,0-1-16,0-1 0</inkml:trace>
  <inkml:trace contextRef="#ctx0" brushRef="#br0" timeOffset="598770.5671">3509 10393 0,'0'0'16,"0"0"-16,0 0 0,0 0 0,0 0 16,0 0-16,16 20 15,-16-20-15,25 13 0,-5-7 16,4-1-16,-2 0 0,-3-1 0,-3-1 16</inkml:trace>
  <inkml:trace contextRef="#ctx0" brushRef="#br0" timeOffset="598914.5769">4227 10403 0,'0'0'15,"0"0"-15,0 0 0,0 0 0,0 0 16,-26 15-16,26-15 16,-44 21-16,18-10 0,-6 3 15,-2 1-15,-3 0 0,-1 1 0,-11 3 16,3 0-16,-1 0 0,8-3 16,8-3-16</inkml:trace>
  <inkml:trace contextRef="#ctx0" brushRef="#br0" timeOffset="599081.1254">3695 10600 0,'0'0'0,"0"0"15,0 0-15,7 22 0,-7-22 16,3 28-16,0-7 16,-3 2-16,0 1 0,0 7 0,0 2 15,1-3-15,1 0 0,-1-5 16,1-2-16,-1-6 0,1-3 15,-2-2-15,0-2 0,0-1 0</inkml:trace>
  <inkml:trace contextRef="#ctx0" brushRef="#br0" timeOffset="599352.3358">3711 10621 0,'0'0'0,"0"0"15,0 0-15,26-10 0,-26 10 16,34-7-16,-14 4 0,2 1 15,3 0-15,7 1 0,0 1 16,-2 2-16,-3 3 0,-1 3 16,0 2-16,-4 1 0,-2 3 0,2 5 15,-6 2-15,-1 1 0,-4 1 16,-4 1-16,-3 1 0,-3 0 16,-2 0-16,-3-1 0,-1 0 15,-1-3-15,0-1 0,-2-4 16,-1-2-16,-1-4 0,-2-2 15,-2-1-15,-3-5 0,-3 0 16,-2-3-16,5 0 0,2 1 16,3 0-16</inkml:trace>
  <inkml:trace contextRef="#ctx0" brushRef="#br0" timeOffset="599500.8734">3765 10707 0,'0'0'16,"0"0"-16,0 0 0,27-3 15,-27 3-15,30-1 0,-13-1 16,0 2-16,3 0 0,1-1 16,-1 1-16,4-1 0,-2 0 0,-3 0 15,-2 0-15,-5 1 0</inkml:trace>
  <inkml:trace contextRef="#ctx0" brushRef="#br0" timeOffset="599647.9085">3792 10885 0,'0'0'0,"0"0"16,0 0-16,0 0 0,0 0 16,33-2-16,-33 2 0,36-4 0,-12 0 15,1-3-15,6 0 0,-5-1 16,-3 2-16,-2 1 0</inkml:trace>
  <inkml:trace contextRef="#ctx0" brushRef="#br0" timeOffset="599881.8027">4383 10497 0,'0'0'15,"0"0"-15,0 0 0,0 0 0,30 3 16,-30-3-16,28 8 0,-28-8 16,28 9-16,-16-2 0,2-2 15,-2 2-15,-1-1 0,-2 0 16,-4 1-16,-2 0 0,-3 0 15,-6 2-15,-3 1 0,-6 1 16,-2 0-16,-2-2 0,-5 1 16,-6 1-16,-2-1 0,3-5 15,2-2-15,-2 1 0,5-2 0,5-1 16</inkml:trace>
  <inkml:trace contextRef="#ctx0" brushRef="#br0" timeOffset="600048.0038">4241 10539 0,'0'0'0,"0"0"15,0 0-15,0 0 0,11 33 0,-11-33 16,2 39-16,-4-15 16,1 4-16,-2 1 0,1 3 15,-1 6-15,2-1 0,1-4 16,1-3-16,2 0 0,0-5 0,2-8 16,3-5-16,-2-3 0,-1-2 15,-1 0-15</inkml:trace>
  <inkml:trace contextRef="#ctx0" brushRef="#br0" timeOffset="600281.0739">4798 10292 0,'0'0'0,"0"0"0,0 0 0,0 0 15,-29 18-15,29-18 0,-19 21 16,19-21-16,-17 23 0,12-12 15,2 1-15,1 0 0,4 0 0,2-1 16,5-2-16,3-1 16,4-2-16,0 0 0,0-1 15,4 1-15,-2-1 0,-2 0 16,-3 1-16,-4 0 0,-4 0 0,2-1 16,-4 0-16,1-1 0</inkml:trace>
  <inkml:trace contextRef="#ctx0" brushRef="#br0" timeOffset="600436.7997">4551 10604 0,'0'0'16,"0"0"-16,0 0 0,0 0 15,40 0-15,-40 0 0,39-4 16,-16 2-16,3 0 0,1 1 0,0 0 16,7-1-16,0 0 0,-4 4 15,-1 0-15,-5-1 0,-3 1 16,-4-1-16</inkml:trace>
  <inkml:trace contextRef="#ctx0" brushRef="#br0" timeOffset="600597.8504">4529 10739 0,'0'0'0,"0"0"0,0 0 15,38-3-15,-18 0 0,5 0 16,3-1-16,10 0 0,-1 1 15,5-2-15,-1-1 0,1 0 16,-8 1-16,-7 1 0</inkml:trace>
  <inkml:trace contextRef="#ctx0" brushRef="#br0" timeOffset="600914.8352">4769 10624 0,'0'0'0,"0"0"0,0 0 16,3 25-16,-3-25 0,4 30 16,-4-9-16,1 1 0,1 2 0,-2 0 15,3 1-15,-3 5 0,-3-1 16,0-4-16,-1-3 0,-3-2 16,-1-2-16,-1-4 0,-1-3 15,0-3-15,-2-2 0,-1-3 16,-2-1-16,1-2 0,-1-1 15,2-3-15,2-2 0,3-2 16,2-2-16,4 0 0,3-1 16,6 2-16,6-1 0,4-1 15,5 1-15,5 0 0,3 1 0,13-2 16,2 2-16,2 0 0,-3-1 16,0 1-16,-11 2 0,-7 2 15</inkml:trace>
  <inkml:trace contextRef="#ctx0" brushRef="#br0" timeOffset="601076.9091">5174 10850 0,'0'0'0,"0"0"0,0 0 0,0 0 16,0 0-16,0 0 0,8 28 15,-8-28-15,0 0 0,14 23 16,-14-23-16,0 0 0,20 13 15,-15-9-15</inkml:trace>
  <inkml:trace contextRef="#ctx0" brushRef="#br0" timeOffset="601258.7704">5430 10455 0,'0'0'16,"0"0"-16,0 0 0,25 4 16,-25-4-16,16 11 0,-7-3 0,-2 1 15,-3 0-15,2-2 0,-1 0 16,-1-2-16</inkml:trace>
  <inkml:trace contextRef="#ctx0" brushRef="#br0" timeOffset="601431.177">5221 10690 0,'0'0'0,"0"0"0,0 0 0,32 0 16,-32 0-16,31 1 0,-10 1 16,1 1-16,1 0 0,4 2 15,-2 1-15,-4-1 0,-3-1 0,-3-1 16</inkml:trace>
  <inkml:trace contextRef="#ctx0" brushRef="#br0" timeOffset="601597.4161">5309 10986 0,'0'0'0,"0"0"0,0 0 0,0 0 16,0 0-16,26-16 0,-26 16 15,37-21-15,-14 9 0,3-1 16,6-3-16,0-1 0,0-2 0,8-8 15,1-2-15,1-1 0,-8 6 16,-6 5-16</inkml:trace>
  <inkml:trace contextRef="#ctx0" brushRef="#br0" timeOffset="601750.0039">5905 10299 0,'0'0'0,"0"0"0,0 0 16,0 0-16,0 0 0,-4 25 15,4-25-15,-4 29 0,4-29 0,-2 34 16,1-14-16,0-1 0,1-2 16,0-2-16,0-2 0,0-1 15</inkml:trace>
  <inkml:trace contextRef="#ctx0" brushRef="#br0" timeOffset="602064.193">5593 10428 0,'0'0'0,"0"0"0,0 0 16,0 0-16,0 0 0,0 0 0,20 14 15,-20-14-15,25 13 0,-5-7 16,6 0-16,4-2 0,3 0 16,5-2-16,3-1 0,12 0 15,0 1-15,9-4 0,0-3 16,-10 1-16,-8-1 0,-4 0 15,-9-1-15,-8 4 0,-5 0 0,-13 1 16,-9 0-16,-7 2 16,-8 0-16,-8 4 0,-8 4 0,-2 1 15,1 1-15,-17 4 0,-4 2 16,3-2-16,3-1 0,-5 5 16,6 1-16,10 0 0,7-1 0,4-4 15,6-7-15,9-2 16,3-2-16,4-1 0</inkml:trace>
  <inkml:trace contextRef="#ctx0" brushRef="#br0" timeOffset="602231.5358">5776 10608 0,'0'0'16,"0"0"-16,0 0 0,0 0 0,0 0 15,22 11-15,-22-11 0,11 16 16,-8-6-16,0 5 0,1 3 16,-4 1-16,1 3 0,-1 9 15,0 4-15,0-3 0,-1-3 16,1-3-16,0-4 0,1-2 0,0-3 15,0-2-15,0-4 16,0-4-16,0-1 0,-1 0 0</inkml:trace>
  <inkml:trace contextRef="#ctx0" brushRef="#br0" timeOffset="602501.4603">5856 10611 0,'0'0'15,"0"0"-15,23-3 0,-7 3 0,0-1 16,5 1-16,2 1 0,8 2 16,-3-1-16,-1 4 0,1 2 15,-3 1-15,0 1 0,0 4 16,0 0-16,-6 0 0,-4 1 16,-3 4-16,-6 5 0,-4-3 0,-3-2 15,-3 2-15,-5 1 16,0-2-16,0-2 0,-3 0 15,2-1-15,-5-1 0,-2-3 0,-1-4 16,-4-2-16,3-4 0,1 0 16,4-1-16,3 1 0,3-2 15</inkml:trace>
  <inkml:trace contextRef="#ctx0" brushRef="#br0" timeOffset="602648.1797">5837 10720 0,'0'0'0,"0"0"16,0 0-16,0 0 0,0 0 0,0 0 15,32-5-15,-32 5 0,30-3 16,-13 2-16,0 0 0,2 1 16,1 1-16,-1-2 0,-1-1 15,0 1-15,-4 2 0,1 0 16,-5-1-16,0 1 0</inkml:trace>
  <inkml:trace contextRef="#ctx0" brushRef="#br0" timeOffset="602781.4003">5898 10819 0,'0'0'16,"0"0"-16,0 0 0,0 0 16,0 0-16,23 5 0,-23-5 0,31-7 15,-10 1-15,4-1 0,2-3 16,2-1-16,0-1 0,3-2 16,-5 2-16,-3 3 0</inkml:trace>
  <inkml:trace contextRef="#ctx0" brushRef="#br0" timeOffset="602947.6276">6400 10461 0,'0'0'0,"0"0"0,0 0 0,26 1 15,-26-1-15,31 2 0,-9-2 16,0-2-16,0 1 0,4-1 15,-7 1-15,-1 0 0</inkml:trace>
  <inkml:trace contextRef="#ctx0" brushRef="#br0" timeOffset="603181.6537">6458 10555 0,'0'0'15,"0"0"-15,0 0 0,-20 17 16,20-17-16,-17 21 0,8-10 0,1 0 15,2 2-15,3-2 0,4 1 16,4-1-16,1-2 0,4 0 16,5-3-16,7 0 0,1-5 15,4 0-15,4-1 0,-1 0 16,1-2-16,4-4 0,3-2 16,-7-2-16,-3-1 0,-3-4 15,-5-2-15,-3 3 0,-3 3 0,-4 3 16</inkml:trace>
  <inkml:trace contextRef="#ctx0" brushRef="#br0" timeOffset="603364.5615">6586 10544 0,'0'0'0,"0"0"15,0 0-15,-15 18 0,15-18 16,-16 26-16,7-8 0,1 0 16,0 2-16,-1 7 0,0 2 15,3-2-15,1-2 0,-1-2 16,0-2-16,2-1 0,0-1 0,0 0 15,-1-4-15,1-5 0,1-2 16,-3-3-16,1-1 16,-2-1-16,3-1 0,0 0 0</inkml:trace>
  <inkml:trace contextRef="#ctx0" brushRef="#br0" timeOffset="603498.866">6535 10771 0,'0'0'0,"0"0"0,0 0 16,0 0-16,29 19 0,-29-19 15,23 20-15,-11-8 0,2 0 0,1 4 16,1 1-16,2-2 0,-4 0 16,4 2-16,-5-4 0,-1-1 15</inkml:trace>
  <inkml:trace contextRef="#ctx0" brushRef="#br0" timeOffset="604014.034">5706 11601 0,'0'0'0,"0"0"0,0 0 16,0 0-16,0 0 0,0 0 0,0 0 16,0 0-16,23 6 0,-23-6 15,25 4-15,-25-4 0,29 6 0,-9-4 16,6 0-16,-2 0 16,0 3-16,6-1 0,5 0 15,12 1-15,-1 0 0,20-3 16,7-2-16,-2 1 0,-1 1 0,25 1 15,22 2-15,-12-4 0,-5 0 16,58-3-16,22-3 16,-28 4-16,-17 2 0,17-6 0,12-3 15,-15 2-15,-10 1 0,17 3 16,14 2-16,-19-2 0,-16-1 16,22 2-16,16 0 0,-26 0 15,-17 1-15,10 1 0,7 1 16,-19 0-16,-14 1 0,4-1 0,2 1 15,-23 0-15,-16 0 0,-8-1 16,-6-1-16,-17-1 0,-13 0 16,-16-1-16,-11 0 0,-10-3 15,-8 0-15,4 2 0,0 0 16,2 0-16</inkml:trace>
  <inkml:trace contextRef="#ctx0" brushRef="#br0" timeOffset="608898.5253">11977 11619 0,'0'0'15,"0"0"-15,0 0 0,0 0 0,31-8 16,-31 8-16,33-4 16,-11 1-16,2 2 0,5-1 0,3 0 15,11 0-15,0 0 0,15-1 16,5-2-16,-1 2 0,-2 0 0,19 0 16,6-1-16,-3 1 15,-1-1-15,19-2 0,4-1 16,4 1-16,-9 2 0,48-1 15,-8 0-15,-10 4 0,-8 3 0,0-4 16,1-5-16,-10 2 16,-4-1-16,14 4 0,11 1 15,-20 0-15,-11 0 0,16 1 0,9 0 16,-7-2-16,-8 1 0,13 0 16,9 0-16,-12 0 0,-8 0 0,14-1 15,9 1-15,-10 3 16,-5 2-16,5-5 0,3-2 15,-5-3-15,-2-4 0,18 10 16,12 6-16,-28-5 0,-22-4 0,1-1 16,1 0-16,3 0 0,1 2 15,9-1-15,4 1 16,-14 2-16,-11 0 0,0 0 0,0-2 16,-2 1-16,-2-2 0,-2 2 15,0-1-15,-11 1 0,-6-1 0,1 0 16,0-1-16,-8 1 15,-4 0-15,-6-2 0,-3-1 16,-11 2-16,-6 2 0,-1-6 16,-1-1-16,-8 6 0,-7 4 0,-4-1 15,-3 1-15,-4 1 0,-1-1 16,-5-1-16,-3-1 0,0-3 16,-2 0-16,2 3 0,-1-2 15,1 2-15,0 0 0,0 2 16,0-2-16,0 0 0,-2 0 15,2 0-15,-1-3 0,0 0 0,-1-1 16,1 0-16,-1 0 0,0-5 16,0 0-16,-2-1 0,2-2 15,0 0-15,-1-1 0,-1-4 16,0-2-16,1-1 0,-1-2 16,0-7-16,-2-3 0,0 0 15,-1 1-15,-2 1 0,-2 1 16,0-1-16,0-2 0,0 0 15,0 0-15,-3-4 0,0 3 0,-4 4 16,-1 2-16,0 1 0,1-1 16,-1 3-16,-1 4 0,-2 2 15,-2 3-15,-5 1 0,-3 0 16,-2 4-16,-2 0 0,-4 2 16,-2 3-16,-3 0 0,-1 2 0,-11 1 15,0 0-15,1 1 16,1 2-16,-6 1 0,-3 1 15,-1 0-15,-1 1 0,-13-2 0,-2-1 16,4-1-16,3 1 0,-38 0 16,6 1-16,10-1 0,5 1 15,0-4-15,-3 1 0,6-2 16,4 0-16,-5 2 0,-4 2 16,3-2-16,2 1 0,-6-5 15,-3-1-15,4 3 0,4 1 0,-6 1 16,-4 1-16,3-1 0,3-2 15,-2 0-15,-4 0 16,5 3-16,2 2 0,-5-1 0,-4-1 16,3-1-16,2-1 0,0 4 15,0 0-15,2 1 0,4 0 16,-3-1-16,-1 1 0,4 0 16,2 1-16,-6-2 0,-4 1 15,4-1-15,4 2 0,-4 0 16,-1-2-16,4 0 0,3 0 0,-4-1 15,0 0-15,4-1 0,5 1 16,-3-2-16,-1 0 0,3 3 16,3 2-16,0-1 0,-3-1 15,5 0-15,2 0 0,1 0 16,1 0-16,7 2 0,6-1 16,2-2-16,1-2 0,4 2 15,1 1-15,1 2 0,1 0 16,8 0-16,7 0 0,2 2 15,0 2-15,0-2 0,1 0 0,7 2 16,8-1-16,1 2 0,3 2 16,-3 2-16,-1 0 0,4 2 15,1 1-15,8 4 0,4 4 16,3-9-16,0 1 0,0 8 16,0 4-16,1-3 0,2 2 0,1 4 15,3 4-15,0 2 16,-1-1-16,3 5 0,1 4 15,-2-4-15,-1-4 0,-3 5 16,0-2-16,-2-3 0,0-4 0,-1-3 16,0-2-16,-1-6 0,0-2 15,-1-2-15,1-2 0,-1-3 16,0-2-16,0-2 0,0-3 16,0-1-16</inkml:trace>
  <inkml:trace contextRef="#ctx0" brushRef="#br0" timeOffset="619717.5516">19397 10649 0,'0'0'0,"0"0"15,0 0-15,11 15 0,-11-15 0,9 27 16,-5-6-16,0 4 0,1-1 15,2 15-15,2 4 0,1 1 16,1 1-16,2 14 16,1 5-16,0 2 0,-2-6 0,5 7 15,-1-2-15,-1-7 0,-3-5 16,4 3-16,1-4 0,-3-14 16,-2-7-16,-2-3 0,-1-3 15,-4-6-15,0-5 0,-5-7 16,-2-3-16,-1-4 0,0-3 0,-3-9 15,-4-8-15,2 5 0,2 2 16,2 4-16</inkml:trace>
  <inkml:trace contextRef="#ctx0" brushRef="#br0" timeOffset="620047.9784">19412 10537 0,'0'0'0,"0"0"15,0 0-15,13 24 0,-13-24 0,12 33 16,-4-9-16,0 4 16,1 1-16,5 15 0,1 2 15,4 10-15,-2-1 0,4 12 16,0-1-16,1-4 0,1-5 0,4 7 15,0-1-15,-4-8 16,-3-7-16,1 5 0,-1-2 0,-3-8 16,0-8-16,-3-7 0,-2-6 15,-4-7-15,-4-1 0,-2-6 16,-2 0-16,-5-7 0,-3-5 16,-2-10-16,-2-10 0,4 6 15,0 4-15,2 3 0</inkml:trace>
  <inkml:trace contextRef="#ctx0" brushRef="#br0" timeOffset="620381.4139">19332 10486 0,'0'0'15,"0"0"-15,0 0 0,15 27 0,-15-27 16,14 33-16,-6-7 0,0 5 16,0 3-16,1 18 0,1 5 15,4 12-15,0-1 0,7 14 16,4-2-16,2 4 0,-3-9 16,4 7-16,-2-3 0,0-11 15,1-8-15,5 12 0,-7-15 16,-6-13-16,-5-10 0,-3-10 15,-3-5-15,-6-14 0,-1 0 16,-2-8-16,-2-3 0,-3-6 0,-1-6 16,-4-13-16,-3-9 0,0-2 15,0-2-15,3 11 0,3 9 16,1 5-16</inkml:trace>
  <inkml:trace contextRef="#ctx0" brushRef="#br0" timeOffset="620681.0453">19292 10667 0,'0'0'0,"3"8"16,2 2-16,0 2 0,2 2 0,2 14 16,1 7-16,-1 0 0,1 1 15,5 13-15,0 6 16,3 4-16,-2-5 0,9 10 15,1 1-15,-1-9 0,0-7 0,-2-3 16,-2-1-16,-4-6 0,-1-4 16,0-2-16,-1-5 0,-4-7 15,-4-4-15,-2-8 0,-4-4 16,-3-7-16,-2-2 0,-5-13 16,-5-10-16,1-5 0,0-6 0,3 9 15,2 6-15,3 5 16</inkml:trace>
  <inkml:trace contextRef="#ctx0" brushRef="#br0" timeOffset="620948.1224">19415 10547 0,'0'0'0,"4"10"0,-1 5 16,1 5-16,1 0 0,1 15 0,3 8 15,5 10-15,1 1 0,6 13 16,2 1-16,-3-3 0,-1 0 16,6 10-16,4-1 0,-1-1 15,-1-9-15,-3-3 0,-1-2 16,4 7-16,-9-18 0,-3-8 16,-4-4-16,-5-12 0,-2-7 15,-7-12-15,-1-2 0,-3-12 16,1-8-16,1 7 0,2 1 0,1 4 15</inkml:trace>
  <inkml:trace contextRef="#ctx0" brushRef="#br0" timeOffset="622714.7424">20537 8334 0,'0'0'0,"5"13"0,0 3 0,0 8 16,1 2-16,1 9 0,3 6 15,2 1-15,3-1 0,2 6 16,1-1-16,-2-5 0,1-4 0,-3-5 15,-2-4-15,-3-3 0,-1-6 16,-2-2-16,-2-5 0,-1-3 16,-1-4-16,-2-5 0,0 0 15,-5-4-15,-3-7 0,-2-6 16,-2-7-16,-3-4 0,-3-5 0,2-5 16,0-4-16,-3-11 0,2-1 15,-1-1-15,0-4 16,-1-2-16,-1 6 0,3-1 15,2-2-15,0-1 0,3 8 0,4 3 16,3 3-16,2 6 0,1 4 16,-3 5-16,1 3 0,0 7 15,2 2-15,1 6 0,0 4 16,1 5-16,0 3 0,-1 5 0,2 9 16,0 4-16,1 2 0,2 7 15,0 5-15,3 2 0,0 1 16,3 6-16,1 3 0,4 0 15,0 1-15,3 6 0,-2-1 16,0 0-16,-2 0 0,4-3 16,2-2-16,-1-5 0,0-4 15,1 2-15,-2-4 0,-5-5 16,-2-5-16,-4-7 0,-3-3 16,-1-3-16,1-3 0,-2-3 0,-2-5 15,0 0-15,-1-9 0,-6-4 16,-4-6-16,-2 0 0,-4-1 15,0-7-15,-1-7 0,-1-10 16,2-3-16,-2-1 0,0-3 16,3 1-16,0-1 0,-3-8 15,1 0-15,2 3 0,3 3 0,0-3 16,3 5-16,1 8 16,2 3-16,3 3 0,1 4 0,0 7 15,2 6-15,0 6 0,1 3 16,1 6-16,0 3 0,4 3 15,3 5-15,-2 4 0,2 5 16,2 8-16,2 3 0,-1 5 16,1 1-16,-1 5 0,0 3 15,0 2-15,1 1 0,2 1 16,0 2-16,6 6 0,2-2 0,-1 0 16,0 1-16,-3-4 0,0-1 15,1 4-15,-3-3 0,1-6 16,-1-8-16,-2-2 0,-2-3 15,-1-3-15,0-2 0,-5-6 16,0-4-16,-3-5 0,-1-2 0,0-4 16,-2-2-16,-3-4 15,-2-5-15,-5-5 0,-3-4 16,2-3-16,0-2 0,-3-5 0,0-4 16,-5-11-16,1-3 0,-3-2 15,0 0-15,2-1 0,2 0 16,0-7-16,0 1 0,1 4 15,-2 3-15,-2-3 16,1 2-16,4 6 0,2 6 0,2 3 16,2 1-16,2 6 0,3 6 0,1 7 15,0 6-15,3 2 16,2 2-16,-2 4 0,3 4 0,0 5 16,2 5-16,3 4 0,5 5 15,-2-2-15,1 3 0,1 8 16,-1 3-16,0 3 0,0 4 15,1 1-15,3 3 0,3-2 16,2 0-16,2 10 0,-2 1 16,-4-4-16,-1-3 0,-1 1 15,1 2-15,2-1 0,1-4 0,-3-4 16,-4-3-16,-1-5 0,-2-4 16,-3-4-16,0-3 0,-3-6 15,0-5-15,-2-4 0,0-2 16,-1-2-16,0-1 0,0-3 15,-4-2-15,1-5 0,-3-4 0,-3-6 16,-4-5-16,-1-5 16,0-3-16,-2-2 0,0-3 15,-4-5-15,-1 4 0,-1-3 16,-1 0-16,2-1 0,2 1 0,-1-4 16,1 3-16,2 6 0,0 5 15,2 2-15,0 4 0,7 3 16,2 1-16,2 6 0,-1 1 15,2 6-15,-1-1 0,7 5 16,5 2-16,0 2 0,3 4 0,0 1 16,0 4-16,2 2 15,-1 3-15,3 3 0,4 4 16,0 1-16,-1 1 0,0 4 0,-1 5 16,-1-1-16,-1 1 0,5 6 15,0 1-15,0-2 0,0 1 16,-5-3-16,-1 1 0,-5-4 15,-2-2-15,-1-2 0,-2-8 16,-1-7-16</inkml:trace>
</inkml:ink>
</file>

<file path=ppt/ink/ink7.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0-24T02:57:02.915"/>
    </inkml:context>
    <inkml:brush xml:id="br0">
      <inkml:brushProperty name="width" value="0.05292" units="cm"/>
      <inkml:brushProperty name="height" value="0.05292" units="cm"/>
      <inkml:brushProperty name="color" value="#FF0000"/>
    </inkml:brush>
  </inkml:definitions>
  <inkml:trace contextRef="#ctx0" brushRef="#br0">2873 1995 0,'0'0'0,"0"0"16,0 0-16,20 10 0,-20-10 0,23 12 16,-2-1-16,-2-1 0,3-1 15,10 4-15,6 0 16,2-1-16,-1-1 0,20 4 15,11 1-15,-7-3 0,-3-2 0,25-1 16,23 0-16,-9-2 0,-7-1 16,53-4-16,18-4 15,-26 0-15,-18 1 0,13-7 0,11-5 16,-19-1-16,-8-2 0,11-3 16,5-3-16,-17 3 0,-14 2 0,12-9 15,7-5-15,-19-1 0,-12 3 16,3-7-16,2-5 15,-12 5-15,-10 4 0,10-16 16,5-10-16,-16 9 0,-9 5 0,-15 1 16,-10 1-16,-5-1 0,-3 3 15,-10-6-15,-1-7 0,-7 4 16,-4 0-16,-12 1 0,-7 1 16,-8 4-16,-5 3 0,-14 0 15,-7-1-15,-7 0 0,-5 1 0,-16 8 16,-10 7-16,-4-2 0,-4 0 15,-11 3-15,-9 3 0,-7 4 16,-2 4-16,-15 8 0,-5 6 16,-2 12-16,-3 11 0,-7 1 15,-2 3-15,-3 2 0,-3 1 16,5 13-16,2 8 0,14 6 16,10 4-16,14-4 0,14-2 15,23-3-15,19-2 0,16 2 16,12 3-16,8-5 0,7-2 0,14 2 15,9-1-15,17 0 16,14 3-16,-14-18 0,-6-12 0,-5-7 16</inkml:trace>
  <inkml:trace contextRef="#ctx0" brushRef="#br0" timeOffset="3542.0864">16218 4164 0,'0'0'0,"0"0"15,0 0-15,0 0 0,0 0 16,28-5-16,-28 5 0,0 0 0,34 2 15,-34-2-15,32 3 0,-13 0 16,2 0-16,2 0 0,1 1 16,4 1-16,0 2 0,12 0 15,2-1-15,1-1 0,2-2 16,14-1-16,1-2 0,2 1 16,0 3-16,16-2 0,2 0 15,7 0-15,-5-1 0,2 0 16,1 1-16,8 0 0,-4-1 0,40 0 15,-7-1-15,-12-2 0,-7 0 16,-1-1-16,1 2 0,-6-1 16,-5 2-16,4 0 0,1 2 15,-1 2-15,-1-1 0,7-1 16,2-2-16,-4 4 0,-6 5 0,3-3 16,0-1-16,-3-4 15,-1-2-15,4 1 0,4 1 0,-2-1 16,1-1-16,0 0 15,0-1-15,-5 0 0,-3-2 0,1 6 16,4 2-16,-5-1 0,-3-2 16,4 0-16,4-1 0,-6 1 15,-2 1-15,3-3 0,2-2 16,-5 3-16,-3 2 0,1-3 16,1-2-16,-2-3 0,-2-1 0,1 6 15,1 3-15,-2 1 16,-2 0-16,3-3 0,1-2 0,-3 1 15,-3 1-15,3-3 0,3-1 16,-5 3-16,-3 2 0,2-2 16,4-2-16,-4 1 0,-6 1 15,3-1-15,-1 0 0,-1 1 16,0 3-16,0 0 0,1 2 16,-6-4-16,-3-3 0,5 1 15,3 0-15,-6-1 0,-2-1 0,3 3 16,3 0-16,-2 0 0,-2 0 15,4 1-15,2 1 0,-4-2 16,-1-2-16,3 2 0,2 0 16,-6 2-16,-3 0 0,6-1 15,4-1-15,-3 0 0,-4-1 16,5 2-16,3 1 0,-6 0 16,-5 0-16,3 0 0,3 1 15,0 2-15,-1 5 0,4-3 16,2-2-16,-2-8 0,-1-3 0,0 6 15,0 5-15,-6-2 0,-3-3 16,3 4-16,0 1 0,-3 2 16,-1 0-16,1-2 0,2-3 15,-1 0-15,-1 1 0,-2-3 16,-1-2-16,-7 3 0,-4 1 0,2 2 16,2 1-16,-4-3 15,-4-3-15,-4 2 0,-2 2 16,-5 2-16,-2 1 0,-1-2 0,1-1 15,-7-2-15,-4-1 0,-3 3 16,-3 0-16,-3-2 0,0-2 16,-9 2-16,-2 1 0,-1 0 15,-2-1-15,-6 3 0,-8-1 16,4 0-16,3 0 0,1-1 16</inkml:trace>
  <inkml:trace contextRef="#ctx0" brushRef="#br0" timeOffset="6133.5237">19425 4310 0,'0'0'0,"0"0"0,0 0 16,0 0-16,0 0 0,0 0 15,-29 17-15,9-6 0,-2 3 0,-5 4 16,-4 2-16,2 2 16,-1 0-16,-7 2 0,4-2 15,1 0-15,7-4 0,11-3 0,9-3 16,8-6-16,5-4 0,14-3 16,11-4-16,4-2 0,1-3 15,8-2-15,3-2 0,6-2 0,-3 3 16,2-2-16,-5 2 15,-10 3-15,-7 4 0,-10 0 0,-7 1 16,-10 1-16,-6 0 0,0 2 16,1 2-16,-1-2 0</inkml:trace>
  <inkml:trace contextRef="#ctx0" brushRef="#br0" timeOffset="6254.3072">19351 4526 0,'0'0'0,"0"0"0,0 0 16,0 0-16,0 0 0,0 0 0,20 22 15,-20-22-15,12 17 0,-12-17 16,15 19-16,-15-19 16,20 15-16,-12-9 0,0 0 15,0-2-15</inkml:trace>
  <inkml:trace contextRef="#ctx0" brushRef="#br0" timeOffset="6500.3596">19893 4277 0,'0'0'0,"0"0"0,0 0 16,-28 14-16,28-14 0,-31 17 0,12-5 15,0 1-15,1 0 0,-2 2 16,4-1-16,5-1 0,4-3 16,8-3-16,7-1 0,5-3 15,4-1-15,8-4 0,7-2 16,0-2-16,0 0 0,7-3 0,-3 2 15,-4 2-15,-5 1 0,-1 1 16,-6 0-16,-5 2 0</inkml:trace>
  <inkml:trace contextRef="#ctx0" brushRef="#br0" timeOffset="6667.0058">19758 4459 0,'0'0'0,"0"0"16,0 0-16,0 0 0,0 0 0,33 4 15,-33-4-15,31 7 0,-16-4 16,0 1-16,2 0 0,-2 0 16,0 2-16,0-1 0,-2-1 15,-2 1-15,-1-2 0,-1 0 16</inkml:trace>
  <inkml:trace contextRef="#ctx0" brushRef="#br0" timeOffset="6835.2329">19402 4677 0,'0'0'0,"0"0"0,0 0 15,28-6-15,-28 6 0,36-10 0,-9 1 16,0 1-16,2-1 0,9-3 16,1 0-16,-2 3 0,0 1 15,4-2-15,-5 1 0,-8 0 16,-6 1-16,-5 2 0,-2 1 0,-3 0 15</inkml:trace>
  <inkml:trace contextRef="#ctx0" brushRef="#br0" timeOffset="7133.1095">19659 4515 0,'0'0'0,"0"0"0,0 0 0,0 0 15,0 0-15,0 0 0,10 23 16,-10-23-16,0 0 0,-8 27 0,8-27 15,-14 30-15,6-15 0,-3 1 16,-3 1-16,-2 0 0,1-2 16,-7 3-16,0 0 0,3-4 15,3-3-15,1-1 0,3-1 16,2-3-16,4-1 0,6-5 16,8-3-16,6-3 0,4-1 15,9-2-15,6-1 0,0 0 16,0-1-16,12-3 0,4 2 15,-4 0-15,-3 2 0,2 0 0,-4 3 16,-9 4-16,-7 2 0,-5 1 16,-5-1-16,-2 0 0</inkml:trace>
  <inkml:trace contextRef="#ctx0" brushRef="#br0" timeOffset="7300.5175">19363 4923 0,'0'0'0,"0"0"15,0 0-15,25-3 0,-25 3 0,40-9 16,-10 0-16,5 0 0,2 0 16,16-2-16,2-1 15,7-3-15,-5 0 0,5-3 0,-6 1 16,-12 3-16,-10 5 0,-7 1 16</inkml:trace>
  <inkml:trace contextRef="#ctx0" brushRef="#br0" timeOffset="7599.7169">19800 4746 0,'0'0'0,"0"0"15,0 0-15,0 0 0,0 0 0,2 28 16,-2-28-16,0 31 0,0-31 0,0 40 16,-1-15-16,0-2 15,0 2-15,0 3 0,-1-1 16,0-4-16,-2-2 0,0-3 0,-2-3 15,-1 0-15,-2-3 0,-2-4 16,-1-2-16,-2-4 0,0-2 16,0-7-16,-2-2 0,4-2 15,2 0-15,4 0 0,1 0 16,3-1-16,2 1 0,8-2 16,5 0-16,1-2 0,3 1 0,6-1 15,7-1-15,5-2 16,0 2-16,-6 3 0,-6 1 0,-4 3 15</inkml:trace>
  <inkml:trace contextRef="#ctx0" brushRef="#br0" timeOffset="7833.6577">20364 4503 0,'0'0'16,"0"0"-16,0 0 0,-14 34 0,7-18 15,-3 7-15,-1 7 16,-3 9-16,3 1 0,1 6 0,4-4 16,3-6-16,1-4 0,5-1 15,2-7-15,1-8 0,0-4 0,4-4 16,2-3-16,0-3 16,1-2-16,-2-11 0,-1-7 15,-2 3-15,-1 3 0,-2 2 0</inkml:trace>
  <inkml:trace contextRef="#ctx0" brushRef="#br0" timeOffset="7968.7888">20505 4479 0,'0'0'0,"0"0"0,0 0 16,32-12-16,-17 6 0,5 1 0,4-2 16,9-1-16,3 1 0,0 0 15,0 0-15,4-1 0,-5-1 0,-2 1 16,-3 2-16,-6 1 0,-4 1 15,-3 0-15</inkml:trace>
  <inkml:trace contextRef="#ctx0" brushRef="#br0" timeOffset="8284.027">20768 4331 0,'0'0'15,"0"0"-15,0 0 0,0 0 0,0 0 16,-1 25-16,1-25 15,-5 27-15,5-27 0,-9 35 0,3-12 16,1-1-16,-1 0 0,0 0 16,-3-2-16,-4 5 0,-1-5 15,0-1-15,-1-3 0,0-3 16,2-7-16,1 0 0,1-2 16,2-1-16,1-1 0,4-4 15,3-2-15,6-1 0,5-2 0,8 0 16,5-3-16,3 0 15,4 0-15,3 0 0,4 0 16,7-1-16,-1 1 0,1 0 0,-4 0 16,-8 4-16,-7 1 0,-9 4 15,-7 2-15,-3-1 0,-1 1 0,0-1 16</inkml:trace>
  <inkml:trace contextRef="#ctx0" brushRef="#br0" timeOffset="8450.6205">20509 4855 0,'0'0'0,"0"0"16,0 0-16,0 0 0,34-7 0,-34 7 16,44-16-16,-14 6 0,3-1 15,2-2-15,3-3 0,9 0 16,1 0-16,4 0 0,-5-1 16,-6 2-16,-6 1 0,-2-1 15,-6 4-15,-8 3 0</inkml:trace>
  <inkml:trace contextRef="#ctx0" brushRef="#br0" timeOffset="8633.8999">20918 4661 0,'0'0'0,"0"0"15,0 0-15,0 0 0,13 27 16,-13-27-16,9 33 0,-4-11 16,0 3-16,-1 1 0,1 1 15,0 4-15,1-2 0,-2-4 0,0-1 16,-2-4-16,-1 0 0,-3-3 15,-3-1-15,-2-2 0,-4-3 16,-4-1-16,-1-1 0,1-2 16,3-1-16,2-1 0</inkml:trace>
  <inkml:trace contextRef="#ctx0" brushRef="#br0" timeOffset="8733.2866">20674 4984 0,'0'0'0,"0"0"15,0 0-15,0 0 0,31-9 0,-31 9 16,41-7-16,-13 4 0,3 0 15,-4 1-15,-3 0 0,-3 0 16</inkml:trace>
  <inkml:trace contextRef="#ctx0" brushRef="#br0" timeOffset="8849.7445">21684 4975 0,'0'0'0,"0"0"0,0 0 15,0 0-15,22 3 0,-17-2 0</inkml:trace>
  <inkml:trace contextRef="#ctx0" brushRef="#br0" timeOffset="9217.2949">23478 4649 0,'0'0'15,"0"0"-15,0 0 0,0 0 0,34-6 16,-12 3-16,8-1 0,2 1 16,1-2-16,20-1 0,8-3 15,-2 1-15,0-1 0,17-1 16,15 0-16,-11 0 0,-11 1 0,0-1 16,-4-3-16,-17 3 15,-14 4-15,-13 2 0,-8 3 16,-8-1-16,-5 2 0,0 0 15,0 0-15,0 0 0</inkml:trace>
  <inkml:trace contextRef="#ctx0" brushRef="#br0" timeOffset="9450.0198">23918 4349 0,'0'0'0,"0"0"0,0 0 15,0 0-15,-2 22 0,2-22 0,-4 30 16,1-10-16,-1 2 0,0 5 16,1 4-16,0 0 0,1 2 15,-1 8-15,3 1 0,-1 1 16,0-5-16,2-6 0,3-4 16,-1-6-16,0-5 0,0-3 15,0-4-15,-1-1 0</inkml:trace>
  <inkml:trace contextRef="#ctx0" brushRef="#br0" timeOffset="9683.2652">24177 4327 0,'0'0'0,"0"0"0,0 0 15,0 0-15,14 30 0,-11-12 16,-2 7-16,0 0 0,0 2 0,-1 2 15,-2 3-15,-1 5 0,1 0 16,-1 6-16,1-5 0,-2-5 16,1-6-16,-1-3 0,-1-3 15,0-3-15,-1-4 0,-4-4 16,-2-2-16,2-1 0,1-3 0,3 0 16</inkml:trace>
  <inkml:trace contextRef="#ctx0" brushRef="#br0" timeOffset="9833.7849">23834 4698 0,'0'0'0,"0"0"16,0 0-16,0 0 0,0 0 0,30-2 15,-30 2-15,31-4 0,-31 4 16,36-2-16,-14 2 0,-1 0 16,0 1-16,-2-1 0,-2-1 15,-1 1-15,-3 0 0,-2 0 16</inkml:trace>
  <inkml:trace contextRef="#ctx0" brushRef="#br0" timeOffset="10000.6881">23880 4798 0,'0'0'16,"0"0"-16,0 0 0,29-3 15,-29 3-15,31-3 0,-9 0 16,0 2-16,0-1 0,8 1 15,0-1-15,-4 3 0,-3 1 0,-3-1 16,-3 0-16,-3 0 0</inkml:trace>
  <inkml:trace contextRef="#ctx0" brushRef="#br0" timeOffset="10250.136">23693 4997 0,'0'0'15,"0"0"-15,0 0 0,24-7 0,-24 7 16,32-11-16,-9 3 0,2 0 16,0 0-16,11-4 0,4 1 15,-4 1-15,-3 1 0,3 1 16,-5 1-16,-6 0 0,-5 1 16,-7 4-16,-5 2 0,-5 2 15,-3 1-15,-8 5 0,-6 5 16,-2 0-16,-3 1 0,-10 8 0,-4 1 15,2-1-15,1-2 0,2 0 16,0-2-16,2 2 0,6-6 16,4-3-16</inkml:trace>
  <inkml:trace contextRef="#ctx0" brushRef="#br0" timeOffset="10367.1648">23908 5004 0,'0'0'0,"0"0"0,0 0 15,23-5-15,-14 4 0,4 2 16,4 3-16,0-3 0,1 1 0,5 2 15,1 2-15,1-1 0,-1 1 16,-4-1-16,-3-1 0,-2-1 16</inkml:trace>
  <inkml:trace contextRef="#ctx0" brushRef="#br0" timeOffset="10617.3923">24360 4585 0,'0'0'0,"0"0"0,0 0 16,0 0-16,7 24 0,-7-24 15,3 37-15,-4-13 0,-1 2 16,-2 3-16,0 6 0,-1 8 16,3-4-16,0-2 0,0 0 15,1 0-15,1-4 0,-1-6 16,0-5-16,1-4 0,1-4 0,-1-7 15,0-7-15,0 2 0,0-2 16,0 0-16</inkml:trace>
  <inkml:trace contextRef="#ctx0" brushRef="#br0" timeOffset="10883.8838">24308 4662 0,'0'0'16,"0"0"-16,0 0 0,17-17 15,-17 17-15,23-14 0,-8 6 16,2 1-16,-1 1 0,4 1 15,3 0-15,5 0 0,-3 2 0,0 4 16,-2 4-16,-2 3 0,-3 3 16,1 5-16,-1 5 0,-4 2 15,-3 1-15,1 10 0,-2 1 16,0-1-16,-1-1 0,-2 0 16,-2-1-16,2 3 0,-2-2 0,-2-3 15,-3-1-15,-1-5 16,-1-5-16,-2-3 0,-2-2 15,0-5-15,-3-4 0,-3 0 0,-3-3 16,-2-1-16,-2-1 0,4 0 16,2 0-16,3 0 0</inkml:trace>
  <inkml:trace contextRef="#ctx0" brushRef="#br0" timeOffset="11023.9516">24351 4800 0,'0'0'16,"0"0"-16,0 0 0,29-7 0,-29 7 15,28-6-15,-8 2 16,1 1-16,1-1 0,6 2 0,-1 1 16,-2 2-16,-4 2 0,-4 0 15,-1-2-15,-3 0 0</inkml:trace>
  <inkml:trace contextRef="#ctx0" brushRef="#br0" timeOffset="11167.0704">24423 4982 0,'0'0'0,"0"0"16,0 0-16,0 0 0,33-5 0,-33 5 16,42-8-16,-17 3 0,3-1 15,1-2-15,3-2 0,4-2 16,-7 3-16,-3 1 0</inkml:trace>
  <inkml:trace contextRef="#ctx0" brushRef="#br0" timeOffset="13583.5477">25118 4641 0,'0'0'16,"-6"8"-16,-4 3 0,-1 1 0,-1 0 0,-4 5 16,1 1-16,1 1 0,1 1 15,2 0-15,5-1 0,0-3 16,2-5-16,1-1 0</inkml:trace>
  <inkml:trace contextRef="#ctx0" brushRef="#br0" timeOffset="13773.0298">25398 4578 0,'0'0'0,"0"0"0,0 0 0,-23 17 15,23-17-15,-28 25 0,10-7 16,-2 1-16,-2 3 0,-8 7 15,1 1-15,-1 2 0,0 0 16,-2 1-16,3-4 0,6-7 16,6-5-16,7-4 0,6-5 15,1-1-15,1-2 0,0 0 16</inkml:trace>
  <inkml:trace contextRef="#ctx0" brushRef="#br0" timeOffset="13933.7637">25224 4765 0,'0'0'0,"0"0"16,0 0-16,0 0 0,0 0 15,6 23-15,-6-23 0,2 23 16,-2-23-16,1 39 0,-2-18 16,0 3-16,0 2 0,0 0 0,0 1 15,1 2-15,1-4 0,1-4 16,1-2-16,-1-4 0,2-5 16,-2-2-16,0-2 0,0 0 15</inkml:trace>
  <inkml:trace contextRef="#ctx0" brushRef="#br0" timeOffset="14123.6849">25434 4626 0,'0'0'0,"11"-4"16,6-3-16,4-1 0,4-1 0,9-4 16,3 2-16,11-3 0,-1 3 15,-4 0-15,-3 0 0,-1 1 16,-5 2-16,-8 2 0,-5 2 15,-7 2-15,-4 2 0,-6-1 16,-4-2-16,0 3 0,0-3 0,0 3 16</inkml:trace>
  <inkml:trace contextRef="#ctx0" brushRef="#br0" timeOffset="14433.3505">25705 4471 0,'0'0'0,"0"0"15,0 0-15,0 0 0,3 26 16,-3-26-16,-1 23 0,1-23 16,-4 33-16,0-15 0,1 2 15,-1 0-15,-1 1 0,0-1 16,-2 0-16,-4 3 0,-2-4 0,1-2 16,1-1-16,1-3 0,1-3 15,1 0-15,1-2 0,0-1 16,2 0-16,2-6 0,6-2 15,2-2-15,5-2 0,4-3 16,5-1-16,7-4 0,2-1 0,3 2 16,1 2-16,4-2 15,-3 1-15,-4 2 0,-5 2 16,-5 2-16,-4 2 0,-7 3 0,-7 3 16,0-1-16,-1-2 0,3 4 15</inkml:trace>
  <inkml:trace contextRef="#ctx0" brushRef="#br0" timeOffset="14933.8223">25469 4996 0,'0'0'0,"0"0"16,0 0-16,0 0 0,0 0 0,25-8 15,-25 8-15,38-11 0,-12 3 16,5-1-16,3-1 0,1 1 16,0-1-16,9-3 0,0 0 15,5-1-15,-6 3 0,-7 1 16,-4 0-16,-7 2 0,-4 0 15,-8 0-15,-6 0 0,-5 3 16,-2 2-16,0 0 0,0 3 16,-6-4-16,-5 1 0,0-1 0,0 1 15,2-1-15,1 1 0,0 1 16,2 2-16,0 1 0,2 1 16,0 3-16,2 1 15,1 4-15,0 4 0,0 4 0,1 2 16,0 2-16,1 4 0,0-1 15,0 1-15,0 2 0,0 1 0,-1 1 16,-2-5-16,0-3 16,0-1-16,-3 0 0,0 1 15,-4-3-15,-2-1 0,-4-2 16,-5-4-16,0-1 0,0 0 0,0-4 16,-1-1-16,0-2 0,0 1 15,2-6-15,0-4 0,2-6 16,4-4-16,4-4 0,5-4 15,1 5-15,-1 2 0,11 9 16,7 8-16,3-11 0,1-10 0,6 4 16,4 1-16,1 3 0,1 4 15,5-2-15,5 0 16,4 4-16,-3 4 0,-1 1 0,2-1 16,-10 1-16,-6 0 0,-7 1 15</inkml:trace>
  <inkml:trace contextRef="#ctx0" brushRef="#br0" timeOffset="15052.71">25788 5254 0,'0'0'0,"-11"7"0,-6 4 16,-1 1-16,3-2 0,2-1 0</inkml:trace>
  <inkml:trace contextRef="#ctx0" brushRef="#br0" timeOffset="16816.9849">5520 4412 0,'0'0'0,"0"0"16,0 0-16,0 0 0,-22 9 15,22-9-15,-23 14 0,10-4 16,-3 2-16,0 2 0,-3 6 16,-7 4-16,1 0 0,-4 7 15,1 8-15,-6 5 0,2-1 0,-1 15 16,3 3-16,8-4 15,4-1-15,8 12 0,9 2 16,2-8-16,5-5 0,8 5 0,6-2 16,3-9-16,2-7 0,25 10 15,4-8-15,-2-14 0,0-6 0,15-8 16,12-5-16,-13-6 16,-6-6-16,13-11 0,12-7 15,-3-2-15,0-2 16,29-16-16,18-10 0,-24 6 0,-20 4 15,-14 1-15,-9 1 0,-1-5 0,-1-4 16,-11-3-16,-8-2 16,-13 2-16,-8 0 0,-4-5 15,-3-4-15,-10 2 0,-6 2 0,-9-2 16,-6-1-16,-6 2 0,-5 2 16,-10-1-16,-8-2 0,-2 6 15,-5 5-15,-6 3 0,-1 5 16,-4 5-16,-2 5 0,-6 5 15,-3 4-15,1 5 0,5 4 16,-2 4-16,2 5 0,5 1 16,5 1-16,8 9 0,5 7 0,2 1 15,2 2-15,7 2 0,4 0 16,8 2-16,5 1 0,6 3 16,3 3-16,4-11 0,1-7 15,2-5-15</inkml:trace>
  <inkml:trace contextRef="#ctx0" brushRef="#br0" timeOffset="17483.658">7417 4175 0,'0'0'15,"0"0"-15,0 0 0,0 0 0,0 0 16,0 0-16,-3-20 0,3 20 15,0 0-15,-12-17 0,12 17 16,0 0-16,-21-18 0,13 11 16,-3-1-16,1 1 0,0 1 15,-3 1-15,-6 3 0,0 1 16,-4 3-16,-2 1 0,-2 2 16,-9 4-16,2 2 0,0 5 15,1 3-15,-1 6 0,1 1 0,5 2 16,4 3-16,6-2 0,5-2 15,9 6-15,8 0 16,4-5-16,2-3 0,9-4 0,9-7 16,1-3-16,0-3 0,6-7 15,2-5-15,-2-2 0,-2-3 0,0-4 16,-1-5-16,-2 2 16,-2 4-16,-1-8 0,-4-4 15,-5 3-15,-2 1 0,-7 1 16,0 2-16,-4 3 0,-3 1 0,0 1 15,-1 1-15,-1 2 0,0 3 16,0 4-16,0 2 0,0 0 16,-3 1-16,0 5 0,-5 2 15,2 1-15,1 1 0,-2 4 16,2 3-16,0-1 0,3 0 0,1 0 16,1 1-16,1 0 15,2-2-15,4 5 0,3 0 16,-2-5-16,-1-3 0,4 4 15,3-2-15,-8-3 0,1-2 0,-2-2 16</inkml:trace>
  <inkml:trace contextRef="#ctx0" brushRef="#br0" timeOffset="17620.7273">7663 4513 0,'0'0'0,"0"0"0,0 0 15,0 0-15,0 0 0,0 29 0,0-29 16,-11 28-16,11-28 0,-9 23 16</inkml:trace>
  <inkml:trace contextRef="#ctx0" brushRef="#br0" timeOffset="23900.4975">11029 5385 0,'0'0'0,"0"0"15,0 0-15,0 0 0,0 26 0,0-26 16,-1 30-16,1-30 0,-3 37 16,-1-12-16,0 3 15,-1 0-15,1 2 0,-6 11 0,-2 5 16,-2 5-16,-1-4 15,1 7-15,-1 3 0,1-6 0,2-5 16,1 3-16,1 2 0,3-6 16,0-5-16,3 0 0,0-1 15,3-5-15,2-3 16,1-5-16,2-3 0,1-2 0,3-2 0,2-4 16,3-1-16,6 0 15,3-3-15,4-2 0,3 1 16,4-4-16,3 0 0,6 0 15,6-1-15,0 0 0,3-2 0,13-1 16,2-2-16,0-1 0,0 0 16,17-1-16,4-3 0,-1 1 15,0 0-15,44-1 0,-7 3 16,-10-3-16,-6-1 0,1-4 16,1-1-16,-1 2 0,0-1 15,4 4-15,1 3 0,0-2 16,-2-1-16,5 2 0,3 2 0,-1-3 15,-2 0-15,3 3 0,2 5 16,-5-2-16,-4-1 0,0-3 16,-1-2-16,2 4 0,1 4 15,0-1-15,-2 3 0,-3 2 16,-2 1-16,2-1 0,3 2 16,-4 1-16,-1-2 0,3 0 15,2-2-15,-7 0 0,-5 1 0,6 1 16,2 0-16,1-1 0,0 1 15,-1 0-15,1-1 0,-11 0 16,-7-3-16,6-1 0,6-3 16,-1 1-16,1 2 0,-2 0 15,0 2-15,-4-5 0,-2 0 0,4 0 16,0 0-16,-4 4 16,-3 4-16,2-4 0,2 1 15,-5-3-15,0-1 0,1-1 16,2-1-16,-5 2 0,-3 3 0,0-4 15,0 0-15,-9-2 0,-4 1 16,-5-3-16,-6-5 0,-1 4 16,-3 1-16,-5 2 0,-5 2 15,-5-8-15,-4-6 0,-2-3 16,-1-1-16,-8 0 0,-5 1 0,-3-5 16,-2-5-16,-2-3 0,-2-4 15,-3-2-15,-1-4 16,0-1-16,1 1 0,2-8 0,2-5 15,-4 0-15,-2 0 0,0 0 16,2-2-16,1 2 0,-1 3 16,-2-3-16,0-3 0,0 10 15,-1 6-15,-2 0 0,0 0 16,-4 11-16,-1 7 0,-5-5 16,-4-3-16,-7 5 0,-5 4 0,-12 1 15,-10 3-15,13 7 0,-4-3 16,-11 3-16,-8 1 0,-7-1 15,-6 0-15,-8 2 0,-5 1 16,-38-2-16,10 2 0,-1-1 16,0 0-16,1 7 0,2 3 15,-5-2-15,-4 0 0,0-2 16,-2-1-16,-2 0 0,-2-1 16,0-3-16,0 0 0,-5 2 15,-1 3-15,2-1 0,4-2 0,-6 2 16,-6-3-16,1 1 0,-1-2 15,-2 0-15,-3 0 0,3 1 16,0 0-16,-4-3 0,-4-1 16,4 3-16,2 3 0,-5 0 15,-4-1-15,1-1 0,0-1 16,-3 0-16,-4 2 0,5 1 16,5 2-16,-5 2 0,-3 2 15,5 3-15,3 1 0,-6-1 16,-3-2-16,4 1 0,4-3 0,1 6 15,0 2-15,4-1 0,4 0 16,-3 0-16,-1 0 0,9 0 16,7 3-16,-3 1 0,0 1 15,6-3-15,6-2 0,-2 0 16,1-1-16,10 2 0,7-1 0,4 3 16,3 0-16,3 0 0,2 2 15,3 1-15,0-1 0,10 3 16,6 2-16,4-3 0,5 1 15,3-3-15,2 0 0,3 3 16,4 2-16,7 0 0,4-1 16,9-1-16,7 0 0,5-5 15,4-3-15,1-3 0</inkml:trace>
  <inkml:trace contextRef="#ctx0" brushRef="#br0" timeOffset="24819.5386">16215 5227 0,'0'0'0,"0"0"16,0 0-16,0 0 0,0 0 0,0 0 16,-22-4-16,22 4 0,0 0 15,-31 8-15,31-8 16,-32 17-16,17-9 0,-4 3 0,-3 3 15,-1 0-15,1 3 0,-8 7 16,-1 6-16,1-1 0,2-1 0,-5 10 16,1 3-16,4-4 15,4-1-15,-1 10 0,6 1 16,3-6-16,4-5 16,8 4-16,6 2 0,4-6 0,5-6 15,12 3-15,6-5 0,4-4 16,3-2-16,3-5 0,4-3 15,5-2-15,4-2 0,4-7 16,3-8-16,-1-2 0,-1-1 0,8-5 16,-2-4-16,-4-1 0,-2 0 15,2-6-15,-3-2 0,9-12 16,-7-1-16,-12 5 0,-7 3 16,-10 2-16,-4 2 0,-7-7 15,-2-4-15,-5 4 0,-2 0 0,-6 13 16,0-5-16,-5 2 15,-3 2-15,-4-4 0,-2-5 16,-4 3-16,-1-1 0,-3 7 0,0 4 16,4 1-16,-2-2 0,-2 2 15,-5-1-15,2 2 0,1 0 16,0 5-16,1 3 0,-1 3 16,0 4-16,-1-3 0,0 0 15,4 2-15,2 1 0,3 1 16,1 0-16,1 1 0,0 1 0,3-2 15,2 0-15,0 0 0,2 0 16,-1 0-16,2-1 0,1 0 16,0 0-16,-1 0 0,1 1 15,2 0-15,-2 0 0,0 0 16,0 0-16,-2 0 0,-1 2 16,-3 1-16,-2 4 0,1-3 15,2 1-15,0-1 0</inkml:trace>
  <inkml:trace contextRef="#ctx0" brushRef="#br0" timeOffset="28768.3732">7622 5607 0,'0'0'0,"0"0"0,0 0 0,0 0 16,0 0-16,-18 29 0,18-29 16,-26 35-16,11-12 0,-7 5 15,0 5-15,-10 13 0,0 2 0,-9 14 16,1-1-16,0-2 0,-1-4 16,-1 5-16,4-6 0,1-1 15,5-7-15,5-11 0,6-10 16,6-5-16,2-5 0,1-4 15,1-5-15,2-6 0,1-2 0,0-8 16,2-3-16,-1-5 0,1-3 16,2 5-16,1 3 0,-1 3 15</inkml:trace>
  <inkml:trace contextRef="#ctx0" brushRef="#br0" timeOffset="28950.3824">6972 5941 0,'0'0'0,"0"0"16,0 0-16,0 0 0,0 0 15,25 5-15,-25-5 0,38 20 16,-16-8-16,4 3 0,5 3 16,0 0-16,4 2 0,12 6 0,0 1 15,10 6-15,0-3 0,4 5 16,-3-1-16,-5-4 0,-5-1 16,2 0-16,-11-3 0,-9-7 15,-7-5-15,-6-3 0</inkml:trace>
  <inkml:trace contextRef="#ctx0" brushRef="#br0" timeOffset="29416.7262">7523 4558 0,'0'0'0,"0"0"0,0 0 16,0 0-16,-10 23 0,10-23 0,-13 25 15,3-7-15,-2 6 0,-6 3 16,-4 4-16,-10 10 0,-3 1 15,0 2-15,-1 1 0,-2 7 0,5-3 16,-1 0-16,5-7 16,6-10-16,5-6 0,7-5 0,5-6 15,1-5-15,2-5 0,1 0 16,-1-3-16,2 0 0</inkml:trace>
  <inkml:trace contextRef="#ctx0" brushRef="#br0" timeOffset="29568.6322">7065 4901 0,'0'0'0,"0"0"0,0 0 15,25 10-15,-25-10 0,35 17 0,-11-4 16,4 2-16,2 2 0,11 8 16,2 5-16,1-1 0,2-1 15,0 1-15,-8-5 0,-7-5 16</inkml:trace>
  <inkml:trace contextRef="#ctx0" brushRef="#br0" timeOffset="33033.9778">10570 8581 0,'0'0'0,"0"0"16,0 0-16,0 0 0,0 0 0,31-2 16,-31 2-16,23-5 0,-9 4 15,2 1-15,3 0 0,1-2 16,1-1-16,1 1 0,1 1 16,10-1-16,2-1 0,3 1 15,0 2-15,4 0 0,2-1 0,13-2 16,0-1-16,0 0 0,-1 1 15,16-4-15,2-1 0,-4 2 16,-1 1-16,14-1 0,0 0 16,8 0-16,-5 2 0,0-1 15,0 3-15,31-3 0,-12 1 0,0 1 16,-1-1-16,-6 3 16,-3 1-16,3-3 0,3 0 15,-3-4-15,-2 0 0,3 2 16,3-2-16,-5 1 0,-2-1 0,4 1 15,3 0-15,-5 1 0,-5-1 16,5 0-16,3 1 0,-5-1 16,-3 0-16,2-1 0,3-1 15,-3 2-15,-1 1 0,5 3 16,4 0-16,-5-2 0,-4 0 0,2-2 16,2 0-16,-3 5 15,-3 3-15,4-2 0,2-3 16,-4-1-16,-4 1 0,1 2 0,1 2 15,-3-1-15,-2 0 0,8-1 16,4-2-16,-11 4 16,-7 2-16,5 0 0,2 2 15,-4-3-15,-3 0 0,3-1 0,3 1 16,-1 2-16,-1 1 0,-2-1 16,1-2-16,-3 0 0,-2-1 0,2 0 15,3 0-15,-4-1 16,-2 1-16,4 0 0,1 1 0,-3 1 15,-1-1-15,3 1 0,0-3 16,0-4-16,-2-2 0,3 4 16,1 3-16,-3 1 0,-4 0 15,3-5-15,4-3 0,-7 0 16,-4 1-16,2 3 0,1 3 16,-4 0-16,0 1 0,2-3 15,2-1-15,-5 1 0,-3 1 16,2-1-16,0-1 0,-1 1 0,1 1 15,4-1-15,2 1 0,-6-2 16,-4-1-16,5 2 0,2 0 16,-4 1-16,-5 1 0,4-2 15,1-1-15,-2 0 0,-2 0 16,4-1-16,3 0 0,-4 0 16,-2-3-16,0 5 0,0 2 15,-2 0-15,-2 2 0,2-1 0,2 0 16,0-3-16,0-2 0,1-1 15,1-1-15,-2 3 0,-1-1 16,-1 1-16,0-2 0,-4 1 16,0 0-16,1 2 0,3 1 15,-5 2-15,-4 1 0,0-7 16,0-4-16,-1 4 0,0 3 0,-3 1 16,0 1-16,-1-1 0,1-1 15,2 1-15,1 1 16,-7 1-16,-4 1 0,2-1 0,2 0 15,-3 0-15,-1 1 0,0-3 16,0-1-16,-3-1 0,-4-2 16,1 3-16,2 1 0,-4 1 15,-2 3-15,-1-2 0,-1 2 16,-13-4-16,3 0 0,1 1 16,1 1-16,-3 0 0,-3 0 0,0-1 15,0 1-15,0-2 16,-1 0-16,0 0 0,-2 0 0,-4 0 15,-2-1-15,2-1 0,1 0 16,-2 1-16,-3 0 0,0-1 16,0-1-16,1-1 0,-1-1 15,1-1-15,0-1 0,0 2 16,0 0-16,2-2 0,2-2 16,-1-1-16,0-1 0,0-2 15,-1-2-15,3-1 0,2 0 0,-1-1 16,0 0-16,1-2 0,0-2 15,6-8-15,2-2 0,-2 2 16,-3 1-16,1 1 0,-2 0 16,1-1-16,-1 1 0,-3 2 15,-2-1-15,-1 1 0,-2 2 16,-4 1-16,-2-1 0,-1 2 16,0 3-16,-4 0 0,-4 0 15,-3 0-15,-4-1 0,-1 2 16,-4 4-16,0-1 0,0 1 0,-2-3 15,-1 0-15,-4 3 0,-3 6 16,0-1-16,0 0 0,-1 1 16,-2 4-16,-6-3 0,0 1 15,-2 0-15,1 4 0,-3-6 16,-2-2-16,1 4 0,0 5 0,-2-1 16,-3 0-16,-3-1 0,2 2 15,-3-2-15,-3 0 16,1-4-16,0-1 0,-2 3 15,0 4-15,-6 1 0,4 1 0,-5-7 16,-5-4-16,3 4 0,2 3 16,-32-1-16,6-1 0,7-2 15,5-3-15,-5 4 0,-3 3 16,5-1-16,1-1 0,-2-2 16,-3-2-16,3 3 0,2 2 0,-4-1 15,-1-4-15,1 2 0,4 0 16,-6 2-16,-5 1 0,4 0 15,1 1-15,-6-1 0,-5-1 16,4-2-16,3 1 0,-1-1 16,0-2-16,-1 4 0,1 1 15,-7 0-15,-5 1 0,4-3 16,3-1-16,-4-3 0,-3-2 16,7 5-16,5 3 0,-5-1 15,-5 1-15,5-2 0,2 0 0,-4 3 16,-3 3-16,5 0 0,4-1 15,-4-1-15,-3-3 0,5 0 16,3-1-16,-4 1 0,-6 2 16,4-2-16,1 1 0,-4 1 15,-3 2-15,6 1 0,5 0 16,-5 2-16,-4 0 0,7-5 16,3-2-16,0 4 0,-3 1 15,5 5-15,3 0 0,-1-4 16,-2-2-16,3 0 0,3 1 0,-2 0 15,0 1-15,4 0 0,3 2 16,-1-2-16,-3 1 0,5 0 16,3 2-16,-1-3 0,0 1 15,5-4-15,4-1 0,-3 3 16,0 2-16,3-1 0,2-1 0,-5 0 16,-1 1-16,6 3 0,4 3 15,0-3-15,-2 0 16,3-1-16,3 0 0,-3-2 0,-3-1 15,5 1-15,3 0 0,0 2 16,-2 0-16,5-2 0,0-1 16,-2-1-16,-2 0 0,5 0 15,4 1-15,0 0 0,-1-2 16,5 5-16,3 0 0,-3-1 16,-1-4-16,4 2 0,3 1 0,-2-1 15,-1-1-15,2 1 0,2 1 16,-2 3-16,-3 2 0,1 2 15,2 2-15,-1-6 0,0-1 16,16 0-16,-4-1 0,0 1 16,-3 0-16,-2 1 0,-1 0 15,-1 1-15,0-2 0,0 2 16,0 1-16,-1-2 0,0-1 16,7-1-16,3-2 0,-4 2 15,-2 0-15,1-1 0,1-1 0,5 1 16,3 0-16,1-1 0,-1-1 15,-3-1-15,-3-1 0,5 2 16,1 0-16,1 0 0,-1 1 16,0-1-16,0 1 0,-2 0 15,-2 1-15,1 0 0,1-1 0,-1 1 16,0 1-16,3 1 16,-2-1-16,1 1 0,1 1 15,-1 0-15,0 0 0,-1 3 16,0 1-16,-1-1 0,1-1 0,0 2 15,0 2-15,2 1 0,2 1 16,-1 2-16,1-2 0,4 3 16,2 1-16,0 1 0,0 1 15,2 1-15,0 3 0,3 3 16,2 1-16,0 4 16,1 2-16,2 5 15,-1 3-15,2-3 0,1-3 0,0 5 16,1-1-16,2-3 0,0-1 0,0-1 15,2 0-15,-4-4 16,-1-3-16,2-4 0,1 1 0,1-1 16,-1-1-16,0-1 0,-1-1 15,1-5-15,-2-2 0,0-4 16</inkml:trace>
  <inkml:trace contextRef="#ctx0" brushRef="#br0" timeOffset="34701.6768">20325 8314 0,'0'0'0,"0"0"15,0 0-15,0 0 0,0 0 0,0 0 16,26 3-16,-26-3 0,32 1 16,-10 1-16,5 0 15,2-2-15,1 0 0,18 0 0,6 2 16,-1-1-16,-1-1 0,19 2 16,8 0-16,10 1 0,-5-1 0,25 2 15,5-2-15,7 0 16,-12-2-16,58 0 0,-5 1 15,-26-2-15,-18 0 0,12 2 16,9 2-16,-21 1 0,-13-2 0,6 3 16,7 1-16,-19-1 0,-12-1 15,0-1-15,-1 1 0,-12-3 16,-10-1-16,-5 2 0,-5 0 16,-15 0-16,-9-1 0,-11-2 15,-8 1-15,-6-1 0,-5 1 0,0 0 16,-6 0-16,-5-1 0,-4 0 15,-16 0-15,-10 0 16,-1-3-16,0 2 0,-21-1 0,-12 0 16,3 2-16,3 1 0,-25-4 15,-16-2-15,7 3 0,6 1 16,-23-1-16,-14-4 0,10 5 16,10 1-16,-20 1 0,-11 1 15,19-1-15,14-1 0,-10 2 16,-6 1-16,18 5 0,12 2 0,2-3 15,2-2-15,22-2 0,12-2 16,10 2-16,7 4 16,14-5-16,8 0 0,11-2 0,8-2 15,5 3-15,4 2 0,18-4 16,12 1-16,9-2 0,4-1 0,24 3 16,17 1-16,-8-2 15,-3-1-15,27-1 0,19 0 16,-10 4-16,-8 3 0,20 2 15,13 1-15,-16-2 0,-10 0 0,16 1 16,11 1-16,-19 3 0,-11 2 16,7-4-16,5-1 15,-22-2-15,-16 0 0,-7 3 0,-4 0 16,-16-3-16,-13-3 0,-13-1 16,-8-2-16,-9 1 0,-7 2 0,-15-4 15,-9-3-15,-10-4 0,-3-3 16,-26-1-16,-18 0 15,-2 3-15,-2 4 0,-24-6 16,-16-2-16,4 0 0,1 1 0,-28 0 16,-18 1-16,16 7 0,11 4 15,-24 4-15,-14 2 0,17 0 16,12 0-16,-7 9 0,-4 8 16,28-8-16,18-3 0,6 2 15,4 2-15,23-5 0,13-2 16,28-2-16,15 0 0,10-2 15,6 0-15,20 1 0,14-1 16,11-4-16,7-1 0,41-7 0,28-2 16,-7 2-16,-6 0 0,28 1 15,18 0-15,-16 1 0,-11 0 0,13 7 16,11 5-16,-27 3 16,-18 2-16,-15-2 0,-9 1 15,-28-3-15,-18-1 0,-13 0 16,-8-4-16,-3 1 0</inkml:trace>
  <inkml:trace contextRef="#ctx0" brushRef="#br0" timeOffset="35666.8768">12801 8455 0,'0'0'0,"0"0"0,0 0 16,28-5-16,-28 5 0,30-4 15,-10 1-15,2 0 0,2 1 0,10-1 16,4-1-16,0 1 16,2-1-16,13 1 0,3 2 0,-4 1 15,-2-1-15,14 1 0,2 0 16,-3-1-16,-2 1 0,14-4 16,1 0-16,-7 1 0,-6-1 0,13 1 15,1-1-15,-7 1 0,-2 2 16,29 0-16,-9-1 15,-15-2-15,-13 0 0,1-1 16,-2 1-16,-5 2 0,-2-1 0,-9-1 16,-5-1-16,-6 4 0,-4 2 0,-3 1 15,-5 0-15,-6-1 16,-4-1-16,-4 1 0</inkml:trace>
  <inkml:trace contextRef="#ctx0" brushRef="#br0" timeOffset="36683.753">20425 6788 0,'0'0'15,"0"0"-15,0 0 0,0 0 0,0 0 16,14 28-16,-14-28 16,9 26-16,-4-9 0,0 2 0,1 2 15,-1 0-15,1-2 0,2 6 16,0-1-16,1-3 0,0-3 16,-1-3-16,-2-3 0,1-2 15,0-4-15,1-2 0,2-4 16,1-2-16,0-2 0,5-4 15,3-3-15,-2-4 0,1-2 0,2-5 16,2-5-16,0 4 0,0 1 16,4-6-16,0-2 0,-5 4 15,-4 2-15,-1 7 0,-4 3 16,-2 1-16,-3 2 0,-1 2 16,-1 1-16,0 3 0</inkml:trace>
  <inkml:trace contextRef="#ctx0" brushRef="#br0" timeOffset="36883.7381">21053 6894 0,'0'0'16,"0"0"-16,0 0 0,-2 22 15,2-22-15,-3 24 0,-1-5 16,-2-1-16,-1 1 0,-2 0 15,-2 0-15,1-3 0,2-1 0,-2 2 16,0-4-16,2-2 0,2-1 16,0-2-16</inkml:trace>
  <inkml:trace contextRef="#ctx0" brushRef="#br0" timeOffset="37043.389">21174 6558 0,'0'0'0,"0"0"16,0 0-16,0 0 0,0 0 15,23 16-15,-23-16 0,10 26 16,-6-10-16,0-3 0,-1-2 16,0-1-16</inkml:trace>
  <inkml:trace contextRef="#ctx0" brushRef="#br0" timeOffset="37417.2913">21215 6992 0,'0'0'0,"0"0"15,0 0-15,0 0 0,0 0 0,16 16 16,-16-16-16,21 10 16,-21-10-16,33 6 0,-11-9 15,3 1-15,1-2 0,2-1 16,0-2-16,6-3 0,-2 0 0,-2-2 15,-2 1-15,0-6 16,-3 0-16,-8 1 0,-5 0 16,-6 0-16,-5 3 0,-8 2 0,-6 2 15,-1 2-15,-2 3 0,-7 2 16,-7 6-16,3 2 0,-1 4 0,0 5 16,-3 6-16,3 0 15,2-1-15,0 7 0,4 2 16,7-3-16,5 0 0,8-3 15,6-1-15,6-5 0,4-2 0,9-7 16,4-2-16,5-5 0,2-3 16,6-4-16,3-5 0,-2-2 15,-3-3-15,4-4 0,-2-1 16,-10 6-16,-8 3 0,-6 3 16</inkml:trace>
  <inkml:trace contextRef="#ctx0" brushRef="#br0" timeOffset="37867.3496">21940 6797 0,'0'0'0,"0"0"0,0 0 15,0 0-15,0 0 0,0 0 16,0 0-16,-11 25 0,11-25 0,-15 27 16,7-8-16,0 1 0,0-1 15,3 1-15,-1 0 16,3-2-16,1 0 0,1 2 0,2-3 16,2-2-16,3-3 0,5-5 15,5-2-15,1-6 0,-1-3 0,2-3 16,0-2-16,-1-3 15,2-1-15,1-4 0,2-1 16,1-4-16,-2 2 0,-4 4 0,-4 2 16,-3 3-16,-1 2 0,-4 6 15,-2 4-15,-3 4 0,-1 3 16,-3 7-16,-3 6 0,1 0 16,0 0-16,-1 6 0,2 1 15,4-5-15,3-2 0,6-5 16,4-1-16,1-5 0,1-3 0,9-4 15,4-4-15,-2-5 16,-1-3-16,2-4 0,3-2 16,-4-2-16,-2-2 0,1-9 0,-3-4 15,-4 1-15,-4 3 0,-4 1 16,-3 0-16,-4 4 0,-3 2 16,-4 4-16,-1 4 0,-2 1 15,0 3-15,-2 4 0,-2 5 16,3 3-16,0 3 0,4 1 15,3 3-15,0-1 0,0-3 0,1-1 16</inkml:trace>
  <inkml:trace contextRef="#ctx0" brushRef="#br0" timeOffset="38117.2283">23189 6578 0,'0'0'0,"0"0"0,0 0 16,0 0-16,-26 25 0,10-10 0,-5 6 15,-2 5-15,-3 3 0,-12 17 16,-1 7-16,-7 8 0,4-4 16,-3 5-16,4-6 0,7-7 15,6-6-15,1 1 0,5-6 16,4-5-16,5-5 0,0-5 15,1-3-15,2-5 0,1-2 0,3-5 16,1-2-16,2-1 0</inkml:trace>
  <inkml:trace contextRef="#ctx0" brushRef="#br0" timeOffset="39967.3742">23385 6799 0,'0'0'0,"0"0"15,0 0-15,0 0 0,0 0 0,0 0 16,5 26-16,-5-26 0,-1 28 16,-3-10-16,1 4 15,-1 1-15,-1 0 0,1 1 0,1-1 16,0 3-16,2-3 0,1-5 16,1-3-16,0-3 0,2-3 15,4-6-15,5-6 0,2-4 16,0-1-16,1-6 0,2-3 15,0-1-15,-1 0 0,6-9 16,2-2-16,-3 2 0,-2 2 0,-2 3 16,-3 1-16,-2 3 0,-2 1 15,-2 3-15,-3 2 0,0 3 16,-1 4-16,-2-1 0,0 2 16,-2 4-16,0 0 0,3 0 15,-2 4-15,2 2 0,3-1 0,-2 0 16,0 0-16,0-2 0</inkml:trace>
  <inkml:trace contextRef="#ctx0" brushRef="#br0" timeOffset="40167.9281">23967 6831 0,'0'0'0,"0"0"0,0 0 0,-7 22 0,7-22 16,-15 28-16,4-9 15,0 2-15,-1 1 0,-2 6 16,1 1-16,2-5 0,2-2 0,2-5 16,3-3-16,1-3 15,0-2-15,4-3 0,3-4 0,1-5 16,1-3-16,-1 0 0,0 3 16,-2-1-16</inkml:trace>
  <inkml:trace contextRef="#ctx0" brushRef="#br0" timeOffset="40316.9365">23965 6599 0,'0'0'0,"0"0"15,0 0-15,0 0 0,0 0 16,22 21-16,-22-21 0,26 19 16,-26-19-16,26 20 0,-15-12 15,-1-1-15</inkml:trace>
  <inkml:trace contextRef="#ctx0" brushRef="#br0" timeOffset="40600.6463">24429 6767 0,'0'0'0,"0"0"16,-24 4-16,24-4 0,-34 9 0,12-3 16,-3 1-16,-5 3 15,2 1-15,5 2 0,3 2 16,0 3-16,6-1 0,9 2 15,6 0-15,5-2 0,6-3 0,4 1 16,3-2-16,-1 1 16,1-1-16,-1-1 0,0 0 0,-3-1 15,-4-1-15,-6 0 0,-5 1 16,-4-1-16,-5-1 0,-4 0 16,-4 1-16,-1-2 0,-3-3 15,-1-1-15,-2-1 0,5-2 16,1 0-16,4-1 0,3 0 15,2 0-15</inkml:trace>
  <inkml:trace contextRef="#ctx0" brushRef="#br0" timeOffset="40800.0743">24664 6877 0,'0'0'16,"0"0"-16,0 0 0,-7 27 15,7-27-15,-16 29 0,5-10 16,-1 2-16,0 1 0,-4 2 0,2-3 16,2-3-16,2-2 0,2-5 15,3-3-15,1-2 0,4-2 0,0-1 16,0 0-16,0-1 16</inkml:trace>
  <inkml:trace contextRef="#ctx0" brushRef="#br0" timeOffset="40937.0216">24716 6592 0,'0'0'0,"0"0"0,0 0 0,0 0 16,28 11-16,-28-11 0,23 17 16,-10-7-16,1 2 0,-2-4 15,-1 1-15,-2-2 0</inkml:trace>
  <inkml:trace contextRef="#ctx0" brushRef="#br0" timeOffset="41250.2524">24964 6854 0,'0'0'0,"0"0"0,0 0 16,-14 20-16,14-20 0,-20 27 16,5-7-16,0-1 0,1 3 0,-2 6 15,4-1-15,5-5 16,3-1-16,9-4 0,6-1 15,5-5-15,4-2 0,11-2 16,5-4-16,0-4 0,-1-1 0,-1-7 16,0-3-16,0-3 0,-6-2 15,-8-4-15,-7-4 16,-5 3-16,-6 2 0,-9-3 0,-6-2 16,-3 4-16,-2 6 0,-7 2 15,-6 1-15,0 3 0,0 3 0,-1 1 16,0 3-16,4 1 15,4 2-15,3 0 0,5 0 16,6 2-16,7 1 0,0 0 0,1-1 16,0-1-16</inkml:trace>
  <inkml:trace contextRef="#ctx0" brushRef="#br0" timeOffset="41624.815">25436 6825 0,'0'0'0,"0"0"0,0 0 0,-14 31 16,14-31-16,-18 33 0,5-9 15,0-1-15,-1 2 0,-1 3 16,1-3-16,1-4 0,4-5 16,-1 1-16,2-2 0,2-6 15,2-3-15,1-5 0,-1-4 16,2-3-16,1-2 0,1-6 15,1-3-15,2-3 0,2-2 0,1-2 16,3-2-16,3-4 0,2 3 16,1 2-16,2 4 0,-1 4 15,1 4-15,4 2 0,3 4 16,-2 5-16,0 3 0,-2 3 16,-3 5-16,-2 2 0,-3 3 0,-3 6 15,-3 4-15,-1 0 0,-2 1 16,-2 2-16,-2 4 15,-1-3-15,0-3 0,-2 6 0,1-1 16,1-6-16,0-6 0,1-3 16</inkml:trace>
  <inkml:trace contextRef="#ctx0" brushRef="#br0" timeOffset="41900.5003">26280 6569 0,'0'0'0,"0"0"0,0 0 16,-29 28-16,10-15 0,-6 8 16,-7 8-16,-9 11 0,1 5 15,-6 13-15,3 2 0,3 0 16,9-6-16,10-5 0,11-9 15,9-6-15,6-5 0,10-5 16,9-4-16,3-9 0,2-6 0,4-4 16,4-5-16,-3-1 0,-2-3 15,-7 1-15,-7 3 0,-5 1 16</inkml:trace>
  <inkml:trace contextRef="#ctx0" brushRef="#br0" timeOffset="42150.0223">26407 6706 0,'0'0'0,"0"0"0,30 0 15,-9 0-15,2-2 0,16-1 16,7 1-16,10-1 0,-1 1 0,13-3 15,-1 0-15,-9 0 0,-6 1 16,3 1-16,-4 1 16,-14 0-16,-8 2 0,-11 0 0,-8 3 15,-4-2-15,0-1 0,-2 1 16</inkml:trace>
  <inkml:trace contextRef="#ctx0" brushRef="#br0" timeOffset="42349.4998">26749 6725 0,'0'0'16,"0"0"-16,0 0 0,0 0 0,-13 26 16,13-26-16,-21 26 0,4-10 15,-3 4-15,-4 5 0,-3 3 16,-9 7-16,2-1 0,-6 4 16,3-2-16,5-4 0,4-3 15,2-4-15,5-7 0,6-6 16,4-4-16,6-5 0,5-3 15,-2 0-15,2 0 0,0 0 0</inkml:trace>
  <inkml:trace contextRef="#ctx0" brushRef="#br0" timeOffset="42550.0505">26710 6864 0,'0'0'0,"0"0"0,0 0 16,0 24-16,0-24 0,-1 32 15,-1-12-15,-1 3 0,0 0 0,-2 9 16,2-2-16,-1-2 0,1-2 16,0-4-16,0-1 0,0-4 15,2-1-15,-1-5 0,0-5 16,-1-5-16,-1-4 0,1 0 16,1 1-16,0 0 0</inkml:trace>
  <inkml:trace contextRef="#ctx0" brushRef="#br0" timeOffset="42700.8329">26841 6900 0,'0'0'0,"0"0"0,0 0 16,0 0-16,20 5 0,-20-5 0,0 0 15,26 20-15,-18-10 0,-1 2 16,1 2-16,-3-1 0,1 1 16,-3 0-16,0 2 0,0-2 15,0-1-15,0 0 0,1-3 0,-2 0 16</inkml:trace>
  <inkml:trace contextRef="#ctx0" brushRef="#br0" timeOffset="43150.7918">27362 6645 0,'0'0'0,"9"1"0,3 0 0,1 2 0,1 2 16,5 1-16,1 3 15,-1 0-15,-2 1 0,-1 2 0,-2 2 16,-3-1-16,-2 0 0,-6-1 16,-4 0-16,-1 1 0,-2 0 15,-8 0-15,-6 1 0,-3 0 16,-2 0-16,-10 1 0,-4 0 16,3-6-16,2-2 0,1-2 15,2 1-15,2-4 0,3-1 0,2-3 16,5-3-16,11-4 15,6-2-15,6-2 0,7-3 16,4 4-16,3 0 0,4 3 16,4 1-16,-3 5 0,0 1 0,6 5 15,1 4-15,-3 1 0,-4 2 16,-5 11-16,-3 8 0,-4 0 16,-2 2-16,-3 1 0,-4 1 15,-2-1-15,-1-1 0,-3-1 16,-3-2-16,-3-3 0,-2-1 0,-5-1 15,-4-1-15,-1-4 16,0-5-16,-1-3 0,0-3 0,2-7 16,3-6-16,2-8 0,1-6 15,4 3-15,1 5 0,2 2 16</inkml:trace>
  <inkml:trace contextRef="#ctx0" brushRef="#br0" timeOffset="43450.4412">28001 6489 0,'0'0'0,"8"1"16,2 0-16,1 2 0,1 2 0,5-1 15,0 2-15,-1-1 0,-4 2 16,-3 2-16,-4 3 0,-6-1 16,-4 1-16,-9 1 0,-4 0 15,-5 0-15,-5 0 0,-8 2 16,-3 0-16,2-3 0,0-4 0,-1 1 15,2-1-15,10-2 16,6-2-16,8-1 0,5 2 16,9-5-16,7-1 0,11-3 0,10 0 15,4-1-15,4-1 0,6 0 16,4 1-16,5-2 0,-4-1 0,-4 1 16,-2 2-16,-1 0 15,-8 2-15,-9 1 0,-6 0 16,-5 1-16</inkml:trace>
  <inkml:trace contextRef="#ctx0" brushRef="#br0" timeOffset="44001.6258">28055 6374 0,'0'0'0,"0"0"0,0 0 15,0 0-15,8 29 0,-8-29 0,2 39 16,-2-15-16,-1 2 0,0 12 16,0 3-16,1-2 0,1-2 15,0 2-15,1-4 0,1-4 16,0-3-16,-3-1 0,-2-3 16,-4-3-16,-1-5 0,-6-2 15,-2-1-15,-2-3 0,0-3 0,-4-3 16,-3-3-16,3-1 0,2-2 15,1-3-15,1-3 16,2-1-16,4 0 0,5 1 16,3 0-16,5 3 0,1-1 0,8 2 15,7-1-15,0 2 0,4 0 16,9 1-16,2 2 0,-1-1 16,-1 1-16,-3 1 0,-4 2 15,-3 0-15,-2 0 0,-6 4 16,-5 2-16,-5 2 0,-3 2 0,-10 3 15,-8 2-15,-3 1 0,-3 0 16,-5-1-16,-3 0 0,2 0 16,0-1-16,1 0 15,2 0-15,2 0 0,8-3 0,6-2 16,4 0-16,6-1 0,3 2 16,7-2-16,6 0 0,5-1 15,5 1-15,0-2 16,1 1-16,2 0 0,1-3 0,3 3 15,-3-1-15,-2-2 0,-4 0 0,-2-5 16,-2-2-16,-7 0 0,-2 0 16,-3 0-16</inkml:trace>
  <inkml:trace contextRef="#ctx0" brushRef="#br0" timeOffset="44520.8984">28174 7061 0,'0'0'15,"0"0"-15,0 0 0,0 0 16,-28 24-16,28-24 0,-31 19 16,12-8-16,-2 1 0,-2 3 15,-2-1-15,-7 3 0,1 0 0,0-4 16,0-4-16,3-2 0,1-4 16,0 0-16,3-4 0,8-2 15,5-3-15,6-3 0,5-2 16,6-5-16,5-1 0,11-7 15,7 0-15,6 0 0,6 2 16,6 2-16,5 1 0,12-1 16,0 3-16,10 2 0,-3 2 15,-9 6-15,-8 3 0,3 3 16,-5 1-16,-10 5 0,-7 3 0,-8 1 16,-7-1-16,-7 1 0,-3-1 15,-7 2-15,-4 2 0,-8-1 16,-5-1-16,-7 0 0,-7-1 15,-2 2-15,-4 2 0,-2-5 16,-2-2-16,1 0 0,3-2 0,-2 0 16,2-2-16,7-3 0,4-4 15,8-1-15,6-2 0,6 0 16,7-2-16,6 0 0,5 1 16,0 1-16,2 1 0,6 4 15,6 2-15,-1 3 0,1 3 16,4 2-16,-1 5 0,-2 1 15,-1 2-15,-3 0 0,-2 2 16,-4-4-16,-3-2 0,-4 0 16,-3-1-16,-2-5 0,-3-2 0,-2-1 15,0-1-15,-1 1 0</inkml:trace>
  <inkml:trace contextRef="#ctx0" brushRef="#br0" timeOffset="44700.9801">28982 6827 0,'0'0'0,"0"0"0,0 0 16,17 28-16,-11-13 0,-2 10 0,-2 4 16,-4 4-16,-5 3 0,-15 13 15,-12 5-15,7-11 0,5-8 0,4-7 16</inkml:trace>
  <inkml:trace contextRef="#ctx0" brushRef="#br0" timeOffset="49888.6538">6928 9656 0,'0'0'0,"0"0"0,0 0 16,33-2-16,-17-1 0,12-1 15,5-1-15,2-1 0,3 0 0,10-2 16,5-2-16,-5 1 0,-4 0 15,6 0-15,-1 1 16,-6 0-16,-9 0 0,-5 0 16,-8 1-16,-8 3 0,-3 1 15,-2 0-15</inkml:trace>
  <inkml:trace contextRef="#ctx0" brushRef="#br0" timeOffset="50116.9726">7256 9367 0,'0'0'0,"0"0"0,0 0 0,0 0 16,7 27-16,-7-27 0,4 39 15,-3-16-15,1 0 0,-1 8 16,-1 8-16,1 6 0,0-1 0,1 10 16,1 0-16,-2-7 15,2-7-15,-2 1 0,0-5 16,-1-7-16,0-4 0,-5-4 15,-2-2-15,-4-4 0,-4-5 0,4-1 16,3-1-16,1-4 0</inkml:trace>
  <inkml:trace contextRef="#ctx0" brushRef="#br0" timeOffset="50250.1492">6940 9919 0,'0'0'15,"0"0"-15,0 0 0,25-11 16,-25 11-16,38-9 0,-11 3 15,3-2-15,2 1 0,12-3 0,5 0 16,-3 0-16,-5 0 0,1-2 16,-8 4-16,-5 1 0</inkml:trace>
  <inkml:trace contextRef="#ctx0" brushRef="#br0" timeOffset="50434.1514">7641 9644 0,'0'0'0,"11"-2"16,7-3-16,2 1 0,1 0 0,13-1 15,7-2-15,9 0 0,1 0 0,6 0 16,-3 0-16,-11 1 16,-10 2-16,-6 0 0</inkml:trace>
  <inkml:trace contextRef="#ctx0" brushRef="#br0" timeOffset="50617.4525">7843 9658 0,'0'0'0,"0"0"16,0 0-16,0 0 0,-18 27 0,18-27 16,-19 28-16,6-10 15,-1 2-15,-3 2 0,-1 4 16,-6 6-16,4-2 0,0-2 15,1 0-15,-2-2 0,3-7 0,4-3 16,2-3-16,2-3 0</inkml:trace>
  <inkml:trace contextRef="#ctx0" brushRef="#br0" timeOffset="50786.6542">7803 9826 0,'0'0'0,"0"0"0,0 0 15,0 0-15,6 28 0,-6-28 16,0 33-16,-1-14 0,-1 0 0,1 2 16,0 1-16,2 3 0,2-5 15,-2-5-15,-1-4 0,0-2 16,0-2-16,0-1 0</inkml:trace>
  <inkml:trace contextRef="#ctx0" brushRef="#br0" timeOffset="51092.9302">7717 9911 0,'0'0'0,"0"0"16,0 0-16,0 0 0,0 0 0,26-5 15,-26 5-15,35-8 0,-15 3 16,5-1-16,3 3 0,0 1 16,2-1-16,7 1 0,1 0 15,-5 1-15,-2 1 0,2 1 16,-7 2-16,-7 1 0,-6 2 0,-11 1 15,-8 1-15,-4 1 0,-3 2 16,-8 1-16,-6 3 16,-6 2-16,1-2 0,2-2 0,0-1 15,6-2-15,4-1 0,3-2 16,8-1-16,6-3 0,7 1 0,12-7 16,9-3-16,6-2 15,4-1-15,8-2 0,7-1 16,8-2-16,0 1 0,-8 1 15,-11 3-15,-10 2 0</inkml:trace>
  <inkml:trace contextRef="#ctx0" brushRef="#br0" timeOffset="52750.4083">8734 9268 0,'0'0'0,"0"0"0,0 0 16,0 0-16,22 18 0,-22-18 15,22 15-15,-10-7 0,0 1 0,-1 0 16,-1 2-16,-1-2 0,-2-2 16,0 0-16</inkml:trace>
  <inkml:trace contextRef="#ctx0" brushRef="#br0" timeOffset="52934.0109">8376 9417 0,'0'0'0,"0"0"0,0 0 0,3 18 16,-3-18-16,2 23 0,-2-23 15,3 38-15,-1-20 0,3 2 16,-2 2-16,1-4 0,0-3 0,-1-1 16</inkml:trace>
  <inkml:trace contextRef="#ctx0" brushRef="#br0" timeOffset="53271.5779">8676 9451 0,'0'0'0,"14"-2"0,3-2 0,5-2 16,2 1-16,15-1 0,13-1 15,-4 1-15,-2 1 0,5 1 16,-2 2-16,-9 2 0,-7 2 0,-9 0 15,-5 1-15,-10 1 0,-7-1 16,-14 7-16,-13 4 16,-8 0-16,-5 2 0,-12 2 0,-7 5 15,2-3-15,2-2 0,-9 1 16,1-2-16,11-2 0,9 0 16,-2-4-16,8-4 0,10-3 15,8-1-15,12-1 0,10 1 16,5-3-16,8-1 0,9-2 15,8-4-15,3 0 0,1 0 0,12-3 16,5-1-16,-2 2 0,-2-1 16,-6 0-16,-2-2 0,-11 3 15,-8 4-15,-7 0 0</inkml:trace>
  <inkml:trace contextRef="#ctx0" brushRef="#br0" timeOffset="53450.6139">8690 9526 0,'0'0'0,"0"0"0,0 0 0,-6 21 16,6-21-16,-5 25 0,1-5 16,1 0-16,0 1 0,1 4 15,5-1-15,-2-5 0,0-3 0,0-2 16</inkml:trace>
  <inkml:trace contextRef="#ctx0" brushRef="#br0" timeOffset="53619.2487">8973 9469 0,'0'0'0,"0"0"0,0 0 15,0 0-15,-7 27 0,7-27 16,-13 30-16,4-10 0,0-1 0,-2 3 15,-1 2-15,1-3 0,1-3 16,3-1-16</inkml:trace>
  <inkml:trace contextRef="#ctx0" brushRef="#br0" timeOffset="53967.6649">8666 9780 0,'0'0'0,"0"0"15,0 0-15,-8 21 0,8-21 0,-8 23 16,2-8-16,2 0 0,1 0 16,-1 3-16,1-3 0,1-4 15,0-2-15,4-7 0,0-3 16,1 0-16,1-3 0,0 1 16,0-1-16,2-2 0,1-1 0,4-3 15,1 0-15,0-1 16,0-1-16,7 0 0,5 0 15,0 1-15,0 2 0,4 1 16,3 2-16,-1-1 0,-1 2 0,6 1 16,-2 3-16,-8 0 0,-3 1 15,-4 2-15,-4 2 0,-4 1 16,-3 2-16,-7 3 0,-6 3 16,-5 0-16,-4 0 0,-6 1 15,-5 0-15,1-2 0,0-3 0,4-1 16,3-3-16,4 0 0</inkml:trace>
  <inkml:trace contextRef="#ctx0" brushRef="#br0" timeOffset="54134.1404">8863 9768 0,'0'0'0,"0"0"0,0 0 16,0 0-16,0 0 0,7 22 16,-7-22-16,-5 27 0,5-27 0,-18 36 15,5-13-15,1 1 0,1-1 16,-4 6-16,2 0 15,2-4-15,1-4 0,4-4 0,1-4 16,3-3-16,1-3 0,0-2 16,0 0-16,0-1 0</inkml:trace>
  <inkml:trace contextRef="#ctx0" brushRef="#br0" timeOffset="54284.2642">8869 10025 0,'0'0'0,"0"0"0,0 0 16,7 21-16,-7-21 0,8 19 0,-2-6 15,3 1-15,2-2 0,6-2 16,5-2-16,2-1 0,2-2 16,14-6-16,5-6 0,2-3 15,-1-2-15,1-2 0,-8 4 16,-8 1-16</inkml:trace>
  <inkml:trace contextRef="#ctx0" brushRef="#br0" timeOffset="54522.0782">9855 9393 0,'0'0'0,"-8"4"0,-4 3 15,-2 1-15,-2 2 0,-5 6 16,0 3-16,3 0 0,0-1 16,6 3-16,7-1 0,5-4 15,5-3-15,11-3 0,10-2 16,2-3-16,4-2 0,7-2 15,4-3-15,-1 0 0,-2-3 0,5 1 16,-3 0-16,-10-1 0,-8 1 16,-5 1-16,-4 2 0,-3-1 15</inkml:trace>
  <inkml:trace contextRef="#ctx0" brushRef="#br0" timeOffset="54701.0794">9430 9787 0,'0'0'0,"0"0"0,0 0 15,0 0-15,0 0 0,0 0 0,29 9 16,-29-9-16,40 1 0,-12-1 16,8-3-16,1 1 0,3 0 15,15-2-15,3-1 0,9-1 16,-7 1-16,6-1 0,-4 0 16,-13-1-16,-11-1 0,-7 1 15,-8 2-15,-4 2 0</inkml:trace>
  <inkml:trace contextRef="#ctx0" brushRef="#br0" timeOffset="54868.7077">9885 9659 0,'0'0'16,"0"0"-16,0 0 0,-7 24 16,7-24-16,-12 28 0,2-8 15,-1 3-15,-1 2 0,-5 8 16,1 5-16,1-3 0,2-3 0,-1 4 15,1-4-15,2-6 0,1-5 16,2-3-16,1-4 0,2-2 16</inkml:trace>
  <inkml:trace contextRef="#ctx0" brushRef="#br0" timeOffset="55026.2125">9868 9933 0,'0'0'0,"0"0"15,0 0-15,18 14 0,-8-7 0,2 2 16,3 1-16,1 1 0,-1 0 16,7 2-16,2-2 0,1-4 15,0-2-15,-4-1 0,-3-1 16,-3 0-16</inkml:trace>
  <inkml:trace contextRef="#ctx0" brushRef="#br0" timeOffset="55218.1169">10337 9654 0,'0'0'0,"0"0"15,0 0-15,0 0 0,2 29 0,-2-29 16,-1 30-16,0-11 0,0 2 16,-1 2-16,1 1 0,0-2 15,1-1-15,-1 0 0,0-7 16,0-3-16,1-1 0,0-1 0</inkml:trace>
  <inkml:trace contextRef="#ctx0" brushRef="#br0" timeOffset="55467.9442">10298 9768 0,'0'0'15,"0"0"-15,0 0 0,0 0 0,0 0 16,20-15-16,-20 15 0,22-8 16,-7 5-16,4 0 0,2 0 15,0 2-15,0-1 0,-1 4 16,0 2-16,3-1 0,-1 1 0,-6 2 15,-3 2-15,-8 1 0,-5 2 16,-4 1-16,-5 4 0,-4 0 16,-4-1-16,0 0 0,0 0 15,1-1-15,2-1 0,1 1 16,3-1-16,4 0 0,4 0 16,9-5-16,6 0 0,4-2 15,4-3-15,6-3 0,6-3 16,8-1-16,1-2 0,-8 2 15,-6 0-15,-6 2 0</inkml:trace>
  <inkml:trace contextRef="#ctx0" brushRef="#br0" timeOffset="55640.4613">11030 9479 0,'0'0'0,"0"0"16,0 0-16,0 0 0,0 0 0,22 13 16,-22-13-16,0 0 0,14 21 15,-14-21-15</inkml:trace>
  <inkml:trace contextRef="#ctx0" brushRef="#br0" timeOffset="55834.218">11019 9913 0,'0'0'16,"0"0"-16,0 0 0,-3 29 15,3-29-15,-2 30 0,0-10 0,2-2 16,0 0-16,2 2 0,0-4 16,2-3-16,3-3 0,5-8 15,6-5-15,-1-5 0,1-3 16,2-7-16,2-5 0,0 0 16,0-2-16,5-13 0,-1-2 15,-3 0-15,-2-2 0,-1 3 16,-5 8-16,-3 7 0</inkml:trace>
  <inkml:trace contextRef="#ctx0" brushRef="#br0" timeOffset="55940.2559">11466 9460 0,'0'0'16,"0"0"-16,0 0 16,0 0-16,0 0 0,0 0 0,0 0 15,0 0-15,-3 25 0,3-25 16,-5 27-16,5-27 0,-6 31 16,6-31-16,-1 35 0,1-20 15,0-2-15,0-1 0</inkml:trace>
  <inkml:trace contextRef="#ctx0" brushRef="#br0" timeOffset="56251.0057">11514 9502 0,'0'0'0,"0"0"0,0 0 0,24-3 16,-24 3-16,30-6 0,-11 3 15,2 1-15,1 0 0,1 1 16,1 1-16,4 0 0,-3 1 0,-2 2 15,-2 0-15,-5 4 0,-6 0 16,-8 5-16,-7 3 0,-6 0 16,-5-1-16,-7 3 15,-6 2-15,-8 3 0,-1 0 0,-1-1 16,1 1-16,-1-1 0,6-4 16,8-3-16,6 0 0,9-3 15,6 1-15,10-4 0,10-4 16,0-2-16,4-2 0,8-1 15,7 1-15,1-1 0,2 1 0,5-3 16,-2-1-16,-9 0 0,-8 1 16,-4 1-16</inkml:trace>
  <inkml:trace contextRef="#ctx0" brushRef="#br0" timeOffset="56421.8732">11399 9971 0,'0'0'0,"0"0"16,0 0-16,0 0 0,-2 22 0,2-22 16,6 21-16,-6-21 0,12 23 15,-3-11-15,2-2 0,0-3 16,1-2-16,-2 0 0,-1-1 16,-2-1-16</inkml:trace>
  <inkml:trace contextRef="#ctx0" brushRef="#br0" timeOffset="56583.7637">11816 10057 0,'0'0'0,"0"0"16,0 0-16,0 0 0,16 21 0,-16-21 15,17 16-15,-17-16 0,23 19 16,-9-10-16,-1 1 16,1-3-16,0 0 0,4-4 0,3-3 15,-2 0-15,-3 0 0,-1 0 16</inkml:trace>
  <inkml:trace contextRef="#ctx0" brushRef="#br0" timeOffset="56850.2507">12352 9471 0,'0'0'0,"0"0"0,26-4 16,-8 1-16,1 0 0,12 0 0,4 1 15,0 0-15,0 2 0,12 0 16,0-1-16,-5 2 0,-4 2 16,-2 4-16,-6 1 0,-10 0 15,-8 1-15,-15 3 0,-9 4 16,-4-5-16,-5 1 0,-16 4 16,-9 3-16,1-1 0,0 0 0,-15 7 15,-4 3-15,6-5 16,4 0-16,-3-2 0,3-2 15,15-5-15,11-4 0,9-3 0</inkml:trace>
  <inkml:trace contextRef="#ctx0" brushRef="#br0" timeOffset="57017.8301">12236 9849 0,'0'0'0,"0"0"15,15 12-15,-8-3 0,1 2 0,1 2 16,1 3-16,2 4 0,0 0 15,1-2-15,1 0 0,0-4 16,-2-2-16,-2-3 0,-3-4 16,0 0-16,-1 0 0,-2-2 15</inkml:trace>
  <inkml:trace contextRef="#ctx0" brushRef="#br0" timeOffset="57283.8163">12359 9791 0,'0'0'0,"0"0"0,25-6 15,-5 2-15,3 1 0,14-4 0,7 0 16,6 0-16,4 2 0,16 0 16,1 1-16,10 3 0,-6 1 15,7 2-15,-4 2 0,-15 2 16,-9 2-16,-4 4 0,-10 0 16,-12 2-16,-7-1 0,-13 5 15,-10 1-15,-8 1 0,-4 3 0,-14 2 16,-8 1-16,-3 1 0,-1-2 15,-5-2-15,-3-3 0,-1-1 16,2-1-16,-4-4 0,4-1 16,3-9-16,3-5 0,4-5 15,4-2-15,10 1 0,7 2 16,4 2-16</inkml:trace>
  <inkml:trace contextRef="#ctx0" brushRef="#br0" timeOffset="57451.5403">12563 9803 0,'0'0'0,"0"0"16,0 0-16,0 0 0,5 25 15,-5-25-15,-2 28 0,1-12 16,1 2-16,-1 2 0,-3-2 16,2 0-16,0-1 0,0 1 15,-1-5-15,1-1 0,0-4 0,1 0 16</inkml:trace>
  <inkml:trace contextRef="#ctx0" brushRef="#br0" timeOffset="57584.2938">12520 9930 0,'0'0'0,"0"0"0,0 0 15,0 0-15,24-6 0,-24 6 0,24-9 16,-10 5-16,3-1 0,2 2 16,2 1-16,-2 0 0,1-1 15,0 0-15,1-1 0,1 0 0,-3 1 16,-3 0-16</inkml:trace>
  <inkml:trace contextRef="#ctx0" brushRef="#br0" timeOffset="57734.4735">12585 9993 0,'0'0'0,"0"0"0,0 0 16,0 0-16,0 0 0,0 0 15,0 0-15,25 5 0,-25-5 0,29 1 16,-29-1-16,40-6 0,-19-1 15,-2 2-15,-2-1 0,-3 2 16</inkml:trace>
  <inkml:trace contextRef="#ctx0" brushRef="#br0" timeOffset="57918.7456">12893 9789 0,'0'0'0,"0"0"0,0 0 0,0 0 15,-1 27-15,1-27 0,-8 28 16,8-28-16,-11 38 0,5-17 16,-2 2-16,0 0 0,2-4 15,-3 4-15,-1-4 0,-1-3 16,-2-2-16,2-1 0,1-2 16,2-3-16</inkml:trace>
  <inkml:trace contextRef="#ctx0" brushRef="#br0" timeOffset="58020.2357">12512 10126 0,'0'0'0,"0"0"15,0 0-15,0 0 0,0 0 0,0 0 16,23-4-16,-23 4 0,41-5 16,-14 0-16,5 0 0,-3 1 15,-4 0-15,-3 0 0</inkml:trace>
  <inkml:trace contextRef="#ctx0" brushRef="#br0" timeOffset="60867.5194">13861 9717 0,'0'0'15,"0"0"-15,0 0 0,0 0 0,0 0 16,0 0-16,2 23 0,-2-23 15,0 0-15,18 27 0,-18-27 16,21 22-16,-7-11 0,6-2 16,4-1-16,2 0 0,0-4 15,13-1-15,3-3 0,-1-1 16,-2-2-16,6-5 0,-2-2 16,-6-1-16,-5 0 0,0-6 15,-5-3-15,-7-1 0,-7 1 0,-8-1 16,-7 0-16,-3 3 0,-1 3 15,-15 5-15,-10 1 16,1 7-16,0 4 0,-7 6 0,-7 3 16,3 5-16,2 4 0,-7 9 15,1 4-15,8 2 0,9-1 0,5 3 16,3 0-16,8-6 16,5-4-16,8 3 0,7 0 15,4-9-15,4-4 0,15-6 0,10-4 16,1-3-16,1-2 0,7-7 15,5-4-15,-7-5 0,-5-3 16,-6 3-16,-11 3 0,-7 4 16</inkml:trace>
  <inkml:trace contextRef="#ctx0" brushRef="#br0" timeOffset="61252.1592">14726 9597 0,'0'0'16,"0"0"-16,0 0 0,-17 18 15,17-18-15,-23 25 0,6-3 16,1 2-16,-1 0 0,-6 8 16,-1 2-16,4-2 0,2-1 0,1 2 15,1-2-15,4-6 0,2-4 16,3-6-16,0-5 0,1-4 16,3-4-16,1-6 0,2-7 15,1 2-15,1 1 0,6-8 16,4-4-16,0-1 0,0-3 0,7-6 15,3 0-15,0 2 0,2 3 16,7-1-16,1 6 0,-3 2 16,-4 4-16,3 7 0,2 4 15,-5 4-15,-4 2 0,-3 7 16,-4 5-16,-3 2 0,-2 1 0,-5 7 16,-2 5-16,-2-2 15,0-1-15,-3 1 0,-1 1 16,-1-3-16,1-1 0,-2-5 0,1 0 15,0-3-15,1-2 0,2-8 16,2-7-16,0 3 0,0-3 16,0 0-16</inkml:trace>
  <inkml:trace contextRef="#ctx0" brushRef="#br0" timeOffset="61550.3964">15249 9644 0,'0'0'0,"0"0"16,0 0-16,-10 27 0,10-27 0,-15 29 16,1-7-16,-2-1 0,1 0 15,-4 6-15,1 0 0,4-5 16,1-2-16,-1 1 0,3-5 16,3-5-16,0-4 0,4-6 15,1-3-15,3-4 0,1-2 0,5-5 16,3-4-16,2 1 0,1 0 15,7-6-15,3-2 16,-1 2-16,-2 2 0,4 3 0,0 3 16,-2 3-16,-2 3 0,0 3 15,0 4-15,-1 3 0,-3 3 0,2 4 16,-1-1-16,-3 0 16,-2-2-16,-2-2 0</inkml:trace>
  <inkml:trace contextRef="#ctx0" brushRef="#br0" timeOffset="61734.5144">15691 9776 0,'0'0'0,"0"0"0,-10 16 16,2-5-16,-2 1 0,-2 4 15,-1 3-15,-2 6 0,2-1 0,2 1 16,2 0-16,0-3 0,2-6 15,2-3-15,1-2 16,-1-2-16</inkml:trace>
  <inkml:trace contextRef="#ctx0" brushRef="#br0" timeOffset="61889.2632">15727 9451 0,'0'0'0,"0"0"0,0 0 16,13 16-16,-13-16 0,19 19 16,-4-1-16,-2-3 0,-2-2 15,-1-1-15</inkml:trace>
  <inkml:trace contextRef="#ctx0" brushRef="#br0" timeOffset="62119.1334">16245 9682 0,'0'0'0,"0"0"0,0 0 16,-25 8-16,25-8 0,-30 17 15,6-2-15,1 0 0,1 4 0,-6 7 16,0 4-16,6-2 16,3-1-16,6 3 0,7-3 15,6-4-15,5-3 0,11-7 16,10-4-16,2-5 0,3-3 0,16-8 15,6-6-15,-12 3 0,-9 2 16,-6 2-16</inkml:trace>
  <inkml:trace contextRef="#ctx0" brushRef="#br0" timeOffset="62483.6794">16756 9454 0,'0'0'0,"0"0"0,0 0 0,-16 24 16,16-24-16,-23 34 0,5-8 16,-1 1-16,-1 5 0,-4 9 15,2 2-15,-2 4 0,4-6 16,-1 0-16,3-7 0,5-6 16,3-6-16,4-6 0,1-7 15,4-5-15,1-4 0,2-5 16,2-3-16,0-3 0,2-3 0,3-4 15,5-3-15,3 0 16,4-1-16,2-1 0,3-3 0,0 3 16,3 3-16,6 0 0,0 6 15,-3 4-15,-3 3 0,0 8 16,-1 9-16,-3 2 0,-4 2 0,-4 8 16,-2 5-16,-9 1 15,-6 0-15,-2 5 0,-1 1 16,-1 0-16,1-1 0,0-2 0,-1-4 15,2-4-15,0-7 0,0-2 16</inkml:trace>
  <inkml:trace contextRef="#ctx0" brushRef="#br0" timeOffset="63018.5383">17788 9640 0,'0'0'0,"0"0"16,0 0-16,-22 11 0,22-11 0,-30 20 15,8-2-15,0 1 0,0 2 16,-2 10-16,4 2 15,7-1-15,4-4 0,10 1 0,9-3 16,6-6-16,3-5 0,11-9 16,9-9-16,-1-1 0,0-3 0,4-5 15,-3-5-15,-7-1 16,-5-1-16,-5-3 0,-7-1 16,-7 1-16,-5 2 0,-10-2 15,-9-3-15,0 4 0,-3 2 0,-9 0 16,-3 6-16,5 7 0,-2 5 15,-5 1-15,1 3 16,7 2-16,4 3 0,7 4 0,4 4 16,5-2-16,4 0 0,1-2 15,0-5-15,0 0 0</inkml:trace>
  <inkml:trace contextRef="#ctx0" brushRef="#br0" timeOffset="63585.6541">18322 9674 0,'0'0'0,"0"0"16,0 0-16,-19 20 0,19-20 0,-26 26 15,7-9-15,1 2 16,2 0-16,-5 6 0,0 1 16,3-5-16,4-2 0,-1-1 15,3-3-15,4-6 0,2-2 0,6-7 16,0 0-16,2-7 15,3-1-15,0-5 0,3-3 16,2-1-16,2 1 0,9-9 0,4-4 16,-2 3-16,-1 3 0,4 1 15,1 3-15,-2 3 0,-3 4 0,2 2 16,-1 3-16,-5 3 16,-4 3-16,-3 6 0,-3 6 15,-5 1-15,-1 3 0,-6 8 16,-6 3-16,-1 1 0,-1-1 0,-1 5 15,2-2-15,5-4 0,6-2 16,9-3-16,7-2 0,3-4 16,2-5-16,12-5 0,9-8 15,-1-1-15,1-2 0,3-6 16,2-4-16,-3-2 0,-2 0 0,0-5 16,-5-1-16,-10 3 0,-6 0 15,-8-5-15,-4-2 16,-4 4-16,-5 5 0,-9 3 0,-7 4 15,-1 3-15,-3 4 0,-8 7 16,-4 4-16,5 2 0,-1 4 16,-4 9-16,1 5 0,7-1 15,4 1-15,8 2 0,5 6 16,5-5-16,4-3 0,16 1 16,11 0-16,4-8 0,3-5 0,17-5 15,13-4-15,-3-4 0,-3-2 16,-11-1-16,-12 1 0,-12 1 15</inkml:trace>
  <inkml:trace contextRef="#ctx0" brushRef="#br0" timeOffset="63833.6327">19547 9672 0,'0'0'0,"0"0"0,-20-4 16,8 3-16,-2 0 0,-2 4 15,-4 3-15,-4 3 0,1 1 0,5 3 16,6 5-16,4-1 0,5-1 15,7 2-15,7 2 16,1-2-16,2-2 0,7 3 0,3-2 16,-3-4-16,-4-2 0,-4-1 15,-6 0-15,-3-1 0,-6-2 0,-9 0 16,-8-1-16,-2-2 16,-3 0-16,-6-2 0,-7-2 15,2-2-15,0-1 0,2 0 0,7 1 16,6 0-16</inkml:trace>
  <inkml:trace contextRef="#ctx0" brushRef="#br0" timeOffset="64000.2281">19424 9251 0,'0'0'0,"0"0"0,0 0 16,0 0-16,-22 22 0,22-22 0,-27 29 15,12-11-15,1 1 0,3 3 16,2 0-16,0 3 0,2-4 0,0-3 16</inkml:trace>
  <inkml:trace contextRef="#ctx0" brushRef="#br0" timeOffset="64217.9212">20472 9422 0,'0'0'0,"0"0"0,0 0 15,-10 30-15,4-14 0,-4 6 16,-4 6-16,-3 1 0,-1 3 0,-7 14 16,-4 12-16,2-6 15,3-7-15,1 1 0,5-5 16,4-10-16,3-6 0,2-6 0</inkml:trace>
  <inkml:trace contextRef="#ctx0" brushRef="#br0" timeOffset="64467.835">20806 9514 0,'0'0'0,"0"0"16,0 0-16,-35 6 0,35-6 0,-45 13 15,12-2-15,-9 4 0,0 1 0,-7 7 16,1 1-16,8-1 16,5-2-16,3 3 0,9-1 15,9-4-15,5 0 0,12-3 16,10-2-16,0-3 0,3 0 16,9-3-16,5-1 0,8 0 15,-1-2-15,3-2 0,1-1 0,-9-1 16,-7-1-16,-5 1 0</inkml:trace>
  <inkml:trace contextRef="#ctx0" brushRef="#br0" timeOffset="64817.196">21069 9511 0,'0'0'0,"0"0"0,0 0 15,0 0-15,-11 22 0,11-22 0,-24 29 16,8-9-16,0 1 0,-1 3 15,1 3-15,0-3 0,2-1 16,-3 2-16,2-2 0,3-4 16,2-4-16,2-4 0,4-4 15,2-4-15,2-3 0,1-4 16,3-5-16,3-1 0,2-1 0,6-5 16,5-2-16,1 0 0,1 0 15,11-6-15,3-1 16,-3 4-16,-2 2 0,5 4 0,-2 2 15,-4 5-15,-3 3 0,-3 7 16,-2 5-16,-6 2 0,-4 1 16,-7 6-16,-2 5 0,-4 0 15,-2 1-15,-1 7 0,-2 0 16,2-8-16,0-2 0,4 3 16,4-2-16,-1-5 0,1-3 0,-2-3 15</inkml:trace>
  <inkml:trace contextRef="#ctx0" brushRef="#br0" timeOffset="65168.274">21840 9600 0,'0'0'16,"0"0"-16,0 0 0,-25 12 0,25-12 15,-26 24-15,9-4 16,1 0-16,1 4 0,0 5 15,4 2-15,6-5 0,2-3 0,10-4 16,6-5-16,5-3 0,3-5 16,13-3-16,7-4 0,-5-3 15,-2-2-15,6-5 0,-2-3 16,-5 0-16,-2 0 0,-9-5 16,-6-4-16,-6 2 0,-6 0 0,-8 1 15,-7 0-15,-3 2 16,-2 4-16,-9 1 0,-7 4 15,0 3-15,-1 2 0,-5 4 0,-2 5 16,5-1-16,6 1 0,1 4 16,7 3-16,8-1 0,4 1 15,9-1-15,9-1 0,-2-2 16,-2-1-16,-1-3 0</inkml:trace>
  <inkml:trace contextRef="#ctx0" brushRef="#br0" timeOffset="65567.59">22385 9627 0,'0'0'0,"0"0"15,0 0-15,-9 24 0,9-24 0,-11 25 16,3-7-16,1 0 0,1-1 16,-1 4-16,3-1 15,1-4-15,4-2 0,5-3 0,3-4 16,4-3-16,2-2 0,3-6 15,3-4-15,-2 0 0,-3-2 16,2-1-16,1-2 0,-2-1 16,1-1-16,2-3 0,-3-2 15,-2 5-15,-3 3 0,-3 3 16,-2 2-16,-1 2 0,-2 3 0,-3 4 16,-2 5-16,-1 3 15,-1 1-15,0 5 0,0 3 16,3-1-16,3-2 0,3 0 0,4-2 15,2-2-15,3-2 0,8-2 16,5-3-16,0-4 0,-2-4 16,3-2-16,1-4 0,-3-2 15,-1 0-15,-3-6 0,-1-2 16,-4-1-16,-4-2 0,1 7 16,-1 7-16,-6 2 0,-1 1 0,-1 2 15</inkml:trace>
  <inkml:trace contextRef="#ctx0" brushRef="#br0" timeOffset="65751.3073">23274 9369 0,'0'0'0,"0"0"0,-7 21 16,0-5-16,-3 2 0,-5 12 15,-1 6-15,-2 3 0,1 2 0,-5 8 16,0 1-16,2 1 0,4-9 15,3-6-15,3-8 0,2-6 16,2-4-16,1-5 0</inkml:trace>
  <inkml:trace contextRef="#ctx0" brushRef="#br0" timeOffset="66066.8494">23242 9714 0,'0'0'0,"0"0"15,0 0-15,29 2 0,-29-2 16,31 1-16,-8-1 0,0-1 16,1 0-16,10-3 0,3-4 15,-4 1-15,-2 0 0,4-4 16,-2-1-16,-4 0 0,-4 1 16,-7-2-16,-7-1 0,-5 1 15,-3-1-15,-7 0 0,-5 0 16,-2 2-16,-2 2 0,-6 1 0,-4 2 15,1 5-15,1 3 0,-2 9 16,-1 5-16,0-1 0,-1 1 16,4 7-16,4 5 0,4-1 15,4 1-15,9 6 0,7-2 16,8-3-16,3-2 0,12-4 16,8-3-16,3-3 0,2-3 0,-5-1 15,-9-4-15,-8 0 0</inkml:trace>
  <inkml:trace contextRef="#ctx0" brushRef="#br0" timeOffset="66467.6061">24262 9611 0,'0'0'0,"0"0"0,0 0 16,-26-11-16,26 11 0,-31-6 15,10 6-15,-1 2 0,-2 0 0,-6 5 16,-1 3-16,1 1 0,1 2 15,4 4-15,2 4 16,0 5-16,5-1 0,8-1 0,7 1 16,5-4-16,4-3 0,9-5 15,6-3-15,4-5 0,4-3 16,7-7-16,6-6 0,2-3 0,-4-1 16,-2-3-16,1-4 15,-4 0-15,-3 0 0,0-10 16,-4-4-16,-6-1 0,-4 2 0,-4-1 15,-2 0-15,-2 4 0,-2 4 0,-4 5 16,-2 4-16,-1 5 16,0 3-16,-2 4 0,-1 3 15,-1 4-15,-3 5 0,-3 8 16,-2 6-16,0-1 0,-1 4 16,-2 5-16,-3 4 0,0 9 15,1 1-15,4 2 0,2 2 16,4-8-16,1-4 0,2-5 15,1-7-15,0-4 0</inkml:trace>
  <inkml:trace contextRef="#ctx0" brushRef="#br0" timeOffset="66934.1178">24995 9528 0,'0'0'0,"0"0"0,0 0 15,-21-8-15,21 8 0,-30-2 0,5 4 16,-4 2-16,-2 2 0,-9 6 16,-1 3-16,1 2 0,2 3 0,-3 6 15,5 2-15,9-4 16,6-3-16,10 1 0,10-1 16,7-5-16,7-4 0,9-6 15,8-3-15,0-2 0,0-4 0,10-3 16,3-3-16,-6-1 0,-4 1 15,-2-3-15,-1-3 0,-6-2 16,-3 0-16,0 1 0,-2 0 16,-8 5-16,-3 0 0,-3 3 15,-2 2-15,-3 6 0,-3-1 16,-2 9-16,-4 5 0,0 2 16,0 2-16,-1 8 0,0 5 15,0 2-15,0 2 0,-3 6 16,0 0-16,1-2 0,1-3 0,0-4 15,0-2-15,1-5 0,0-5 16,0-1-16,0-2 0,0-4 16,-1-2-16,-4-4 0,-4 0 15,1-4-15,0-1 0,-3-3 16,-3-3-16,5-2 0,2-2 0,4 2 16,2 1-16,2 2 0</inkml:trace>
  <inkml:trace contextRef="#ctx0" brushRef="#br0" timeOffset="67234.0137">25268 9638 0,'0'0'16,"9"0"-16,6 1 0,0-1 16,0 0-16,6-1 0,1-3 15,0 1-15,1-1 0,-4-2 16,-1 0-16,-5-2 0,-2-1 0,-7-1 15,-7-1-15,-2 0 0,-4 1 16,-5 0-16,-5 2 0,-2 0 16,-2 2-16,-6 1 0,1 3 15,0 4-15,0 4 0,1 4 16,-1 5-16,5 0 0,3 2 0,4 4 16,3 4-16,4 0 0,3-2 15,8 7-15,8 1 16,8-3-16,6-4 0,11-4 0,10-3 15,-11-4-15,-8-3 0,-5-2 16</inkml:trace>
  <inkml:trace contextRef="#ctx0" brushRef="#br0" timeOffset="67367.133">26153 9768 0,'0'0'0,"0"0"0,0 0 15,-39-3-15,14 3 0,1-1 0,5 1 16,1 0-16</inkml:trace>
  <inkml:trace contextRef="#ctx0" brushRef="#br0" timeOffset="69567.4746">13876 10530 0,'0'0'0,"0"0"16,0 0-16,0 0 0,0 0 0,0 0 16,0 0-16,0 0 0,0 0 15,28 13-15,-28-13 16,27 10-16,-27-10 0,34 5 0,-12-2 15,2 0-15,3-2 0,1-2 16,3-2-16,7-3 0,-2-1 16,-2-2-16,-1-3 0,-5 0 15,-4 0-15,-1-4 0,-4 1 16,-5 2-16,-4 3 0,-9-4 16,-6-1-16,-6 1 0,-5 1 15,-5 5-15,-3 3 0,-3 5 0,-4 4 16,-3 3-16,-4 4 0,4 2 15,1 2-15,-2 9 0,1 3 16,8 0-16,4-2 0,7 3 16,5 1-16,6-2 0,5-4 0,13-1 15,8-2-15,4-6 16,5-3-16,9-7 0,6-4 16,2-3-16,2-2 0,-5 1 15,-12 1-15,-7 1 0</inkml:trace>
  <inkml:trace contextRef="#ctx0" brushRef="#br0" timeOffset="70917.9859">14504 10396 0,'0'0'0,"0"0"0,0 0 0,0 0 16,21 17-16,-21-17 0,14 24 16,-14-24-16,17 32 0,-6-14 15,2 5-15,1-1 0,1 0 0,5 7 16,-1-1-16,1-3 15,0-1-15,-1-4 0,0-1 0,3-1 16,-3-3-16,-1-5 0,-1-2 16,-4-5-16,-3-4 0,-5-2 15,-1-4-15,-1 2 0,-1 0 0,0 2 16</inkml:trace>
  <inkml:trace contextRef="#ctx0" brushRef="#br0" timeOffset="71088.0266">14875 10399 0,'0'0'0,"0"0"0,0 0 0,0 0 16,0 0-16,-25 17 0,25-17 15,-30 24-15,15-10 0,-6 2 16,-3 3-16,-2 2 0,1 1 0,-8 8 16,0 1-16,2-5 15,3-2-15,1 2 0,6-3 16,4-5-16,3-3 0,3-3 0</inkml:trace>
  <inkml:trace contextRef="#ctx0" brushRef="#br0" timeOffset="71300.5743">15183 10439 0,'0'0'0,"0"0"16,0 0-16,0 36 0,-3-18 0,-5 7 15,-3 6-15,-3 10 0,-1 1 16,-3 12-16,-1 0 0,1-6 16,2-4-16,-3-2 0,1-9 15,3-7-15,2-5 0,-2-10 16,1-8-16,3 0 0,2 0 0,3-1 16</inkml:trace>
  <inkml:trace contextRef="#ctx0" brushRef="#br0" timeOffset="71533.9402">15167 10395 0,'0'0'0,"9"-2"15,7-1-15,2 2 0,1 2 0,11 3 16,3 3-16,-1-1 0,0 2 16,5 5-16,-3 1 15,-7-1-15,-5-1 0,-5-1 0,-6 3 16,-6-1-16,-4 3 0,-10 0 15,-10 1-15,-2-1 0,-2 0 16,-8-1-16,-6-1 0,-2 0 16,4-2-16,1-1 0,2-1 15,9-4-15,6-2 0,3-1 16,5 0-16,1-2 0</inkml:trace>
  <inkml:trace contextRef="#ctx0" brushRef="#br0" timeOffset="71967.9345">16337 10392 0,'0'0'16,"0"0"-16,0 0 0,0 0 16,-20-19-16,20 19 0,-34-8 15,11 7-15,-2 2 0,-7 3 16,-6 5-16,-8 4 0,1 3 0,-12 9 15,-2 5-15,9 0 0,7-1 16,2 4-16,8-4 0,9-2 16,9-5-16,8-1 0,10-5 15,6-5-15,8-5 0,7-6 16,7-4-16,0-3 0,1 0 16,2-5-16,1-2 0,-2-2 0,-3 0 15,6-8-15,-1-2 16,-7 2-16,-4-1 0,-6 2 15,-3 3-15,-5 3 0,-4 5 0,0 2 16,-2 3-16,-2 4 0,-2 3 0,0 0 16,-4 2-16,0 5 15,-1 1-15,0 8 0,-2 4 16,1 0-16,2-1 0,3 1 16,3 3-16,4-4 0,1 0 0,9-4 15,6-3-15,-4-2 0,-4-2 16,-2-2-16</inkml:trace>
  <inkml:trace contextRef="#ctx0" brushRef="#br0" timeOffset="72317.4791">16574 10430 0,'0'0'16,"0"0"-16,0 0 0,0 0 15,-15 24-15,15-24 0,-17 28 16,9-11-16,-1 0 0,-2 3 0,0-1 15,0 0-15,1-1 0,0 0 16,2-4-16,2-2 0,1-1 16,3-4-16,2-3 0,0-4 15,3-2-15,1-3 0,0-4 16,1-2-16,2-1 0,3-4 16,1-2-16,2-1 0,4-2 0,3 2 15,2 1-15,-1 2 16,-2 3-16,8 1 0,-1 2 15,-2 3-15,-4 5 0,-2 4 0,-2 5 16,-4 1-16,-2 3 0,-3 0 16,-2 1-16,-3 4 0,-3 6 15,0 5-15,-3 4 0,2-5 16,0-4-16,4-2 0,3 0 16,-1-4-16,-1-3 0,0-3 15</inkml:trace>
  <inkml:trace contextRef="#ctx0" brushRef="#br0" timeOffset="72701.3652">17413 10451 0,'0'0'0,"0"0"15,0 0-15,0 0 0,-18-18 16,18 18-16,-29-5 0,9 3 0,-3 2 16,-6 4-16,-5 5 15,-9 4-15,0 3 0,-8 6 16,4 5-16,6-2 0,5 0 0,3 3 15,10-1-15,9-5 0,9-3 16,13-2-16,11-3 0,7-7 16,4-4-16,7-6 0,7-5 15,-1-2-15,1-1 0,5-10 16,-4-7-16,-3 2 0,-4 3 0,-2-7 16,-4-5-1,-6 2-15,-4 3 0,0-8 0,-3 1 16,-5 10-16,-2 5 0,-2 1 0,-3 3 15,-4 9-15,-2 2 0,-1 7 16,-2 8-16,0 4 0,-1 2 16,-4 7-16,-2 7 0,0 1 15,2 2-15,-1 3 0,1 5 16,2 0-16,0 0 0,3-2 16,2 0-16,5-8 0,2-3 0,0-4 15,-2-5-15,-1-4 0</inkml:trace>
  <inkml:trace contextRef="#ctx0" brushRef="#br0" timeOffset="73051.0802">18174 10475 0,'0'0'0,"0"0"0,0 0 16,-23 22-16,11-9 0,-5 5 0,-2 4 15,-3 7-15,4-1 0,3 0 16,5 0-16,5 2 0,4-5 16,12-6-16,9-3 0,3-5 15,3-7-15,5-5 0,3-4 16,-3-3-16,-1-3 0,4-6 16,-1 0-16,-6-1 0,-6 0 0,-7-4 15,-5-5-15,-6 2 16,-5 1-16,-6 2 0,-5-1 15,0 2-15,-2 2 0,-3 4 16,-6 5-16,0 3 0,0 4 0,1 5 16,1 1-16,4 2 15,5 3-15,5 1 0,5 2 0,5-4 16,5-2-16,-2-1 0,0-1 16,-2 0-16</inkml:trace>
  <inkml:trace contextRef="#ctx0" brushRef="#br0" timeOffset="73618.0167">18784 10430 0,'0'0'0,"0"0"0,0 0 0,0 0 15,-20 28-15,20-28 0,-28 31 16,13-11-16,-1 1 0,1 2 16,0 1-16,-3 3 0,4-3 0,1-5 15,2-3-15,4-3 0,1-3 16,4-2-16,2-3 15,2-5-15,3-3 0,0-3 16,2-3-16,2-3 0,0-2 0,6-2 16,2-4-16,1 0 15,-1-3-15,5-3 0,0 1 0,0 3 16,-1 4-16,-1 2 0,-2 2 16,-1 3-16,-3 3 0,-1 5 15,0 5-15,-5 2 0,0 3 0,-5 6 16,-3 6-16,-2 3 0,-2 3 15,-1 4-15,0 3 0,3-3 16,2-2-16,4-2 0,4-1 16,1-4-16,2-1 0,7-5 15,9-4-15,-1-3 0,2-2 0,10-5 16,5-5-16,-4-3 16,-5-2-16,0-5 0,1-4 15,-7-4-15,-4-1 0,0-9 0,-5-2 16,-6 7-16,-5-1 0,-5 0 15,-7 2-15,-1 7 0,-4 3 16,-2 4-16,-2 3 0,-1 4 16,2 4-16,-3 3 0,-4 5 15,0 6-15,1 4 0,0 5 16,0 2-16,6 0 0,5 1 0,7 3 16,7 4-16,7-3 15,3-2-15,11-3 0,8-1 16,3-6-16,1-2 0,18-4 0,7-7 15,-3-2-15,-2-4 0,-9 2 16,-15 0-16,-9-1 0</inkml:trace>
  <inkml:trace contextRef="#ctx0" brushRef="#br0" timeOffset="73867.0215">19906 10401 0,'0'0'0,"0"0"16,-20 6-16,8-1 0,-1 0 0,1 4 15,1 4-15,1 3 0,3 1 16,7 5-16,8 2 0,2 0 16,3 0-16,6 3 0,2-3 15,-1-2-15,-1-2 0,-2-3 16,-3-1-16,-5-3 0,-3-1 0,-10-3 16,-7 1-16,-3-3 15,-4-1-15,-7-4 0,-8 0 16,-1-2-16,-2-1 0,1-4 0,0-5 15,4-2-15,3-1 0,2 1 16,6 2-16,5 2 0</inkml:trace>
  <inkml:trace contextRef="#ctx0" brushRef="#br0" timeOffset="74018.054">19842 10125 0,'0'0'0,"0"0"0,0 0 0,0 0 15,0 0-15,-23 19 0,23-19 16,-28 25-16,13-9 0,-2 3 16,0 5-16,1-5 0,3-2 0,1-2 15</inkml:trace>
  <inkml:trace contextRef="#ctx0" brushRef="#br0" timeOffset="74367.6689">21004 10236 0,'0'0'16,"0"0"-16,0 0 0,0 0 16,-24-3-16,24 3 0,-43 3 15,17 2-15,-1 1 0,-4 3 16,-3 4-16,-6 4 0,5 1 0,-1 6 15,7 1-15,7-3 0,5 0 16,10-1-16,5 2 0,9-5 16,5-2-16,5 0 0,3 1 15,1-1-15,1-2 0,0-1 16,-1 0-16,-5-3 0,-3 1 0,-3-1 16,-3 1-16,-5-1 15,-3 0-15,-8 0 0,-6 0 16,-1-2-16,1 0 0,-5-3 0,-3 0 15,3-2-15,2-2 0,4 1 16,2-2-16,2 1 0</inkml:trace>
  <inkml:trace contextRef="#ctx0" brushRef="#br0" timeOffset="80300.3677">21377 10262 0,'0'0'0,"0"0"0,0 0 16,0 0-16,0 0 0,0 0 15,-34 10-15,34-10 0,-32 15 0,11-4 16,-4 2-16,1 2 0,0 1 15,-6 7-15,3 5 0,2-2 16,3-2-16,0 8 0,3 1 16,7-3-16,5-2 0,7 0 15,5 0-15,6-7 0,3-3 0,10-7 16,6-4-16,-4-2 16,-5-1-16,-5 0 0</inkml:trace>
  <inkml:trace contextRef="#ctx0" brushRef="#br0" timeOffset="80634.6483">21709 10356 0,'0'0'0,"0"0"16,0 0-16,-18 11 0,18-11 0,-23 23 16,6-5-16,2 2 15,0 1-15,0 8 0,3 2 16,3-3-16,4-3 0,7-4 0,7-4 15,5-5-15,4-3 0,10-7 16,7-7-16,0-3 0,-2-3 16,-1-1-16,0-1 0,1-4 15,-3-2-15,-10-1 0,-6 0 16,-9 0-16,-5 1 0,-9 1 16,-5-2-16,-4 6 0,0 3 0,-9 1 15,-5 3-15,2 3 16,2 3-16,-4 4 0,-3 4 0,4 1 15,4 1-15,6 2 0,6 2 16,5 1-16,4 0 0,2-2 16,1-3-16,1-2 0</inkml:trace>
  <inkml:trace contextRef="#ctx0" brushRef="#br0" timeOffset="80834.3972">22215 10332 0,'0'0'0,"0"0"0,0 0 0,-10 29 16,10-29-16,-17 40 0,2-8 16,-2 3-16,-2 2 0,-5 16 15,-1 4-15,-4 10 0,3-2 0,-2 2 16,5-10-16,1-5 16,4-13-16,7-13 0,5-9 15,0-12-15,2-9 0,2 2 0,-1 1 16,1-2-16</inkml:trace>
  <inkml:trace contextRef="#ctx0" brushRef="#br0" timeOffset="81051.5172">22180 10306 0,'0'0'16,"13"-2"-16,4 1 0,3 1 0,1 1 15,9 2-15,2 1 16,3 4-16,-2 3 0,-5 2 0,-5 2 15,-4-2-15,-4-4 0,-6 5 16,-5 2-16,-5 0 0,-3 2 16,-11 2-16,-7 1 0,-2-3 15,-1 0-15,-12 4 0,-2 0 16,2-5-16,4-3 0,8-3 16,5-2-16,5-2 0</inkml:trace>
  <inkml:trace contextRef="#ctx0" brushRef="#br0" timeOffset="81369.4711">22449 10542 0,'0'0'0,"0"0"0,0 0 15,36 3-15,-19-1 0,11 1 16,3-2-16,3-1 0,2-1 16,13-2-16,2-2 0,-4-2 0,-2-2 15,4-6-15,-6-3 16,-8 3-16,-5 1 0,-9-2 0,-8 0 15,-5-1-15,-4 1 0,-8-3 16,-6 0-16,-6 3 0,-4 3 16,-6 6-16,-6 3 0,-1 5 15,-1 4-15,0 7 0,-1 5 16,6 2-16,3 5 0,6 2 16,4 6-16,5-3 0,5 0 0,9 7 15,6 2-15,11-6 0,9-6 16,15-8-16,12-5 15,2-5-15,-1 0 0,-9-2 0,-12-1 16,-11-2-16</inkml:trace>
  <inkml:trace contextRef="#ctx0" brushRef="#br0" timeOffset="81701.342">23739 10468 0,'0'0'0,"-10"6"0,-2 2 16,0 3-16,1 1 0,-2 9 0,0 2 16,3-1-16,3 1 0,5 1 15,5-1-15,9-6 0,8-3 16,10-7-16,7-5 0,2-3 16,2-3-16,1-4 0,2-5 15,0-3-15,-6 0 0,-8-1 16,-7 0-16,-6-1 0,-6 1 0,-12-4 15,-9-1-15,-4 2 0,-5 3 16,-5 3-16,-5 3 0,-2 2 16,-1 2-16,-1 4 0,0 5 15,4 1-15,5 3 0,3 6 16,7 3-16,8-2 0,7 0 0,14-1 16,10-1-16,10-4 15,7-4-15,-9-1 0,-7 0 0,-7 0 16</inkml:trace>
  <inkml:trace contextRef="#ctx0" brushRef="#br0" timeOffset="81917.7279">24539 10295 0,'0'0'0,"-8"8"16,-3 3-16,-1 2 0,0 3 0,-8 15 15,-3 8-15,-5 10 0,3 3 16,0 9-16,7-1 15,3-9-15,4-7 0,1 0 0,4-9 16,1-8-16,2-6 0,0-5 16,-1-4-16,-1-7 0,-2-5 15,-6-4-15,-5-2 0,2-1 16,-3-3-16,4 2 0,3 3 16,2 0-16</inkml:trace>
  <inkml:trace contextRef="#ctx0" brushRef="#br0" timeOffset="82036.7169">24123 10555 0,'0'0'0,"0"0"0,0 0 16,39-6-16,-20 3 0,9 0 0,7-2 16,13 0-16,1 1 0,16 1 15,3-1-15,-6 2 0,-2 2 0,-4 0 16,-12 0-16,-8 0 0</inkml:trace>
  <inkml:trace contextRef="#ctx0" brushRef="#br0" timeOffset="82270.1219">25268 10242 0,'0'0'16,"0"0"-16,0 0 0,-5 26 0,5-26 15,-12 37-15,1-11 16,-1 2-16,-3 2 0,-2 11 0,-1 5 15,0 4-15,4-7 0,4-5 16,2-5-16,4-6 0,2-8 16,0 0-16,0-3 0,1-5 15</inkml:trace>
  <inkml:trace contextRef="#ctx0" brushRef="#br0" timeOffset="82501.4213">25669 10385 0,'0'0'0,"0"0"0,0 0 16,-29-1-16,29 1 0,-40 5 16,13 3-16,-4 0 0,-3 1 15,-10 5-15,1-1 0,3 1 16,3 1-16,0 1 0,5-1 16,10 1-16,8-1 0,9-1 15,11 0-15,4-2 0,4-1 0,11-2 16,10-2-16,2-2 0,5-1 15,12-1-15,2-2 0,-12 0 16,-10 0-16,-6-1 0</inkml:trace>
  <inkml:trace contextRef="#ctx0" brushRef="#br0" timeOffset="82836.027">25905 10345 0,'0'0'0,"0"0"15,0 0-15,-23 19 0,23-19 16,-26 26-16,9-6 0,1-2 16,-1 0-16,-4 6 0,1-2 15,3-2-15,4-2 0,2-4 16,2-3-16,1-1 0,0-4 0,6-4 16,2-2-16,6-5 15,-1-1-15,3-2 0,2-4 16,2-2-16,2-2 0,6-2 0,4-1 15,1 1-15,-1 1 0,9 0 16,1 4-16,-4 3 0,-4 3 16,-2 4-16,-3 3 0,-3 3 15,-2 3-15,-4 5 0,-3 3 16,-5 3-16,-4 3 0,-2 4 16,-3 5-16,0-3 0,-1-1 0,1-1 15,1-1-15,0-4 0,2-4 16,1-3-16,0-2 0,0-2 15</inkml:trace>
  <inkml:trace contextRef="#ctx0" brushRef="#br0" timeOffset="83168.5027">26474 10432 0,'0'0'0,"0"0"0,-18 12 16,6-2-16,-2 3 0,-1 2 0,-2 4 15,-2 7-15,2 0 0,6-2 16,6 0-16,6-1 0,6-7 16,12-4-16,8-7 0,2-2 15,2-5-15,4-4 0,4-4 16,-4-3-16,-2-1 0,0-3 16,-4-1-16,-7-2 0,-5-1 0,-8-2 15,-7-1-15,-4 3 16,-3 3-16,-8 2 0,-7 3 15,-2 2-15,-2 2 0,-5 5 0,-4 3 16,1 1-16,2 1 0,5 2 16,3 4-16,5-1 0,4 0 15,9 1-15,6 0 0,-1-2 16,0-1-16,0 0 0</inkml:trace>
  <inkml:trace contextRef="#ctx0" brushRef="#br0" timeOffset="83567.5523">26967 10405 0,'0'0'0,"0"0"0,0 0 0,-18 24 15,9-10-15,-1 3 0,-1 5 16,-2 5-16,0-2 0,5-2 16,1-3-16,4-2 0,2-2 0,5-6 15,5-6-15,5-3 0,5-4 16,2-5-16,2-2 15,6-3-15,-1 0 0,1-5 0,1-4 16,-5-1-16,-3 0 0,-1-2 16,-3 0-16,-5 5 0,-2 2 0,-3 6 15,-4 4-15,-3 3 16,-2 2-16,-7 8 0,-4 6 16,-2 6-16,-3 3 0,2 4 15,0 5-15,2-2 0,6 1 0,3 2 16,5-1-16,6-5 0,5-5 15,7-6-15,5-6 16,2-4-16,1-5 0,3-5 0,1-4 16,-4-2-16,-1-2 0,-3-5 15,-3-5-15,0-2 0,-1-1 16,-1-5-16,-1-2 0,-3-1 16,-1-2-16,-2 4 0,-2 9 0,-2 5 15</inkml:trace>
  <inkml:trace contextRef="#ctx0" brushRef="#br0" timeOffset="83751.5307">27754 10290 0,'0'0'0,"-6"11"0,-3 5 16,-2 3-16,-1 3 0,-7 13 15,-8 12-15,2-4 0,3-1 0,2 0 16,5-6-16,4-9 0,3-5 15,6-9-15,4-6 16,0-1-16,0-2 0,-1-1 0</inkml:trace>
  <inkml:trace contextRef="#ctx0" brushRef="#br0" timeOffset="84051.4744">27795 10481 0,'0'0'0,"0"0"16,0 0-16,22 6 0,-22-6 0,27 6 15,-8-2-15,0-2 0,1-1 16,10 1-16,3 0 0,-2-2 16,-1-1-16,-4-3 0,-1-2 15,-2-2-15,-4-2 0,0-3 16,-5 0-16,-5 0 0,-5-1 0,-7 0 16,-3-2-16,-3 4 0,-3 0 15,-8 0-15,-3 1 16,-1 4-16,-1 2 0,0 9 0,-3 6 15,3 2-15,1 2 0,2 6 16,1 6-16,3 1 0,4 3 16,4 8-16,5 2 0,8-5 15,4-3-15,14-2 0,11-2 16,2-6-16,3-4 0,-5-1 16,-8-5-16,-5-3 0</inkml:trace>
  <inkml:trace contextRef="#ctx0" brushRef="#br0" timeOffset="84434.0726">28738 10481 0,'0'0'0,"0"0"0,0 0 15,-22-8-15,22 8 0,-27-3 16,6 3-16,-2 1 0,-1 2 16,-11 6-16,-4 4 0,4 1 0,3 2 15,-2 8-15,4 5 0,7-5 16,6-3-16,6-2 15,6-1-15,5-5 0,4-2 0,12-5 16,8-3-16,4-3 0,3-3 16,4-6-16,1-4 0,5-5 15,-4-4-15,1-4 0,-1-2 16,-5 1-16,-4 1 0,1-9 16,-1-5-16,-6 1 0,-3 0 0,-2 6 15,0 4-15,-6 8 0,-3 4 16,-3 6-16,0 3 15,-4 4-15,-2 0 0,-6 11 0,-4 6 16,-2 6-16,-2 3 0,-3 8 16,-4 6-16,-2 0 0,1 2 15,3 5-15,3 7 0,1-2 16,5-6-16,9-6 0,8-4 16,-2-8-16,-1-6 0,0-5 15</inkml:trace>
  <inkml:trace contextRef="#ctx0" brushRef="#br0" timeOffset="84867.8417">29341 10524 0,'0'0'0,"0"0"0,0 0 16,0 0-16,0 0 0,-9-24 16,9 24-16,-22-9 0,22 9 0,-40 1 15,12 5-15,-2 0 0,-1 2 16,-8 9-16,2 4 0,4 0 15,3 1-15,3 1 0,7 0 16,5-5-16,7-4 0,9-3 16,9-3-16,5-2 0,4-1 15,5-5-15,5-2 0,-1-3 16,1 2-16,5-8 0,-1-5 16,-5 1-16,-5-4 0,-4 3 15,-4-1-15,-2 2 0,-3 0 0,-2 5 16,-2 4-16,-3 2 0,-1 2 15,-1 4-15,-2 5 0,-1 4 16,-3 3-16,0 10 0,-2 5 16,-1 1-16,-2 0 0,-1 4 15,-2 4-15,2-2 0,1 0 16,-2 4-16,1-2 0,1-5 16,2-4-16,1-6 0,1-4 15,1-4-15,1-3 0,-3-4 16,-1-3-16,-3-3 0,-3-4 0,-5-3 15,-3-3-15,1-1 0,1-1 16,5 2-16,2 1 0,2 2 16</inkml:trace>
  <inkml:trace contextRef="#ctx0" brushRef="#br0" timeOffset="85167.9174">29640 10608 0,'0'0'0,"12"0"16,4-1-16,1 0 0,1-2 16,8-1-16,4-2 0,3-2 15,-2 1-15,-5-4 0,-4-1 16,-5-4-16,-5-2 0,-8 1 16,-6-1-16,-8 2 0,-4 0 0,-9 4 15,-6 3-15,-3 4 0,-2 1 16,-10 10-16,-1 9 15,4 4-15,4 3 0,8 6 0,4 5 16,8 0-16,5 0 0,13 6 16,11-1-16,9-4 0,5-5 15,16-4-15,12-4 0,2-4 0,2-5 16,-11-1-16,-13-3 16,-8-2-16</inkml:trace>
  <inkml:trace contextRef="#ctx0" brushRef="#br0" timeOffset="93537.8396">25613 7537 0,'0'0'0,"0"0"0,0 0 15,0 0-15,-14-15 0,14 15 16,0 0-16,-29-14 0,16 7 0,-4 2 16,-7 1-16,0 1 15,-1-1-15,-13 2 0,-4 2 16,-2 3-16,-1 3 0,-15 2 0,-4 3 15,1 4-15,1 4 0,-14 8 16,0 5-16,-2 4 0,8 3 16,-5 8-16,6 4 0,10-4 15,10 0-15,-15 25 0,8 1 16,17-11-16,12-8 0,13-1 16,9-3-16,7-3 0,4-4 0,22-6 15,13-6-15,7-5 16,5-5-16,23-1 0,16-3 0,2-4 15,1-4-15,20-7 0,13-3 16,-8-4-16,-5-2 0,12-5 16,8-4-16,-15 0 0,-9 1 15,3-3-15,5-1 0,-15-3 16,-9-3-16,1 0 0,1-1 16,-15 2-16,-8 2 0,-11-5 15,-7-3-15,-10-4 0,-9-6 0,-19-3 16,-14-2-16,-14 4 0,-12 2 15,-13-3-15,-10-3 0,-7 5 16,-3 5-16,-27-4 0,-17-2 16,-7 4-16,-3 5 0,-18 9 15,-13 8-15,6 2 0,3 1 16,42 4-16,27 2 0,21 2 0</inkml:trace>
  <inkml:trace contextRef="#ctx0" brushRef="#br0" timeOffset="95373.6874">3136 9436 0,'0'0'0,"0"0"0,0 0 15,0 0-15,0 0 0,0 0 0,0 0 16,0 0-16,0 0 0,-28 16 16,28-16-16,-23 17 0,23-17 0,-31 16 15,9-6-15,0 0 16,-3 0-16,-8 1 0,-4-1 16,-2-2-16,0-2 0,-15 2 15,-4-1-15,4-2 0,1-3 0,-14 0 16,-6-4-16,4 1 15,4 0-15,-12-8 0,-3-5 16,15 2-16,9-1 0,-9-7 0,-1-5 16,13 1-16,9-1 0,-12-21 15,13-4-15,12 4 0,12 5 0,12-5 16,7-2-16,9 3 16,1-1-16,23-17 0,17-9 15,6 7-15,5 6 0,23-7 16,18-4-16,-6 9 0,-2 7 0,27-3 15,20-3-15,-5 8 16,-4 5-16,13 6 0,11 4 0,-11 8 16,-6 7-16,16 3 0,9 1 15,-11 8-15,-6 4 0,13 10 16,8 3-16,-16 3 0,-9 2 16,9 11-16,9 7 0,-21 4 0,-12 2 15,2 8-15,-1 4 16,-18 0-16,-15-2 0,-2 11 0,-3 7 15,-18-7-15,-14-3 0,-1 3 16,-3 3-16,-15-6 0,-11-7 16,-11 4-16,-8 1 0,-5-5 15,-5-5-15,-11-3 0,-6-3 16,-8-7-16,-4-4 0,-19-2 16,-11-4-16,-10-2 0,-1-3 0,-27-2 15,-18 1-15,2-2 0,-3 0 16,-12 0-16,-11 1 0,10-1 15,8 1-15,-17-7 0,-11-2 16,46 0-16,32-1 0,24-1 16</inkml:trace>
  <inkml:trace contextRef="#ctx0" brushRef="#br0" timeOffset="103224.6967">25777 7998 0,'0'0'0,"0"0"16,28 1-16,-14 2 0,1 0 0,11 6 16,6 2-16,4 1 0,2 2 0,17 8 15,6 4-15,3 1 0,2 5 16,20 10-16,3 4 15,14 8-15,-3 0 0,14 10 0,-3 0 16,37 22-16,-17-9 0,-7 0 16,-5 2-16,-7-13 0,-3-11 15,-6-4-15,-4-2 0,-12-4 16,-9-2-16,-6-3 0,-4-4 16,-13-3-16,-8-1 0,-2-8 15,-1-3-15,-13 1 0,-8 0 0,-9-4 16,-5-5-16,-2-4 0,-3-2 15,0-2-15</inkml:trace>
  <inkml:trace contextRef="#ctx0" brushRef="#br0" timeOffset="103717.4957">28919 9108 0,'0'0'15,"0"0"-15,0 0 0,0 0 0,0 0 16,0 0-16,0 0 16,-5 24-16,5-24 0,-9 29 0,3-8 15,-2 3-15,-1 3 0,0 5 16,0 6-16,-5 10 0,2-3 15,-4 10-15,-1 0 0,2-7 16,0-4-16,2-5 0,2-9 16,3-7-16,3-6 0,-1-5 15,1-3-15,-1-7 0,2-4 0,-1-6 16,1-5-16,2-2 0,1-4 16,5-4-16,5-5 15,0 2-15,1-2 0,4-1 0,4-2 16,0 4-16,1 2 0,8 2 15,2 8-15,-2 3 0,-3 1 0,2 8 16,0 4-16,-2 5 16,-1 3-16,-3 5 0,-1 4 15,-6 2-15,-3-1 0,-1 5 16,-1 3-16,-4 1 0,-2-1 0,-3 0 16,-1 1-16,-1-2 0,-2-1 15,-1-4-15,-3-5 16,0-2-16,0-3 0,3-2 0,0-2 15,2-2-15</inkml:trace>
  <inkml:trace contextRef="#ctx0" brushRef="#br0" timeOffset="104051.4059">29286 9569 0,'0'0'15,"0"0"-15,0 0 0,21 6 0,-10-6 16,3 0-16,4-1 0,-2-1 15,1 1-15,7-3 0,3-2 16,-2 1-16,-1-4 0,-2-1 16,-2-3-16,-3 1 0,-3 0 15,-3-3-15,-3-2 0,-5 0 0,-3-1 16,-9-1-16,-6-1 16,-3 5-16,-1 4 0,-6 6 0,-6 3 15,2 5-15,2 1 0,-1 8 16,1 5-16,1 3 0,3 2 15,1 10-15,6 1 16,6-1-16,5 0 0,11-1 0,7 0 16,5-3-16,4-3 0,9-4 15,7-2-15,4-6 0,2-2 0,10-5 16,0-5-16,-13 1 0,-10-2 16,-8 0-16</inkml:trace>
  <inkml:trace contextRef="#ctx0" brushRef="#br0" timeOffset="104217.4451">29990 9550 0,'0'0'0,"0"0"16,0 0-16,-13 24 0,13-24 0,-15 26 16,5-8-16,-1 0 0,-1 2 15,-3 3-15,1-2 0,2-4 16,1-4-16,2-2 0,1-1 15,2-3-15</inkml:trace>
  <inkml:trace contextRef="#ctx0" brushRef="#br0" timeOffset="104384.4217">29941 9194 0,'0'0'0,"0"0"0,0 0 0,0 0 15,27 11-15,-27-11 16,23 20-16,-9-5 0,0 1 0,-2-1 16,-1-3-16,-2-1 0</inkml:trace>
  <inkml:trace contextRef="#ctx0" brushRef="#br0" timeOffset="104851.253">30537 9520 0,'0'0'0,"0"0"16,0 0-16,0 0 0,-22-19 0,22 19 16,-26-12-16,8 5 0,-3 2 15,-3 3-15,-3 2 16,-8 3-16,0 3 0,1 4 0,0 5 16,4 2-16,1 3 0,0 8 15,6 0-15,8 0 0,7-1 16,7-3-16,6-4 0,6-4 15,5-3-15,6-4 0,7-4 16,4-1-16,-1-3 0,-2-5 16,0-5-16,-4-2 0,-5-3 0,-3-3 15,0-2-15,-5 1 16,-3 0-16,-2 0 0,-3 2 0,-1 3 16,-2 3-16,-2 5 0,-1 2 15,-3 4-15,0 3 0,-3 6 16,0 5-16,-1 5 0,0 2 15,-2 6-15,-2 5 0,1 2 16,0 2-16,2 0 0,2 1 16,-2 4-16,1-3 0,0-5 15,1-3-15,-1-5 0,0-3 0,-1-3 16,1-2-16,-5-4 0,-1 0 16,-8-6-16,-6-3 0,2-7 15,1-5-15,-1-4 0,1-3 16,2-8-16,1-7 0,5 7 15,4 5-15,3 4 0</inkml:trace>
  <inkml:trace contextRef="#ctx0" brushRef="#br0" timeOffset="105271.4072">30755 9328 0,'0'0'0,"-4"11"0,-5 6 16,-1 2-16,-2 0 0,-7 13 15,-2 6-15,-3 7 0,2 0 16,-1 2-16,4-5 0,4-9 0,3-6 16,2-5-16,3-5 15,2-3-15,1-3 0,1-4 0,1-1 16,1-4-16,1-2 0,3-3 15,4-7-15,-2-2 0,2-2 0,4-5 16,3-3-16,5-6 16,2 0-16,2 3 0,1 3 15,-2 6-15,-3 4 0,1 5 16,1 4-16,-3 2 0,-1 3 0,-2 5 16,0 3-16,-4 3 0,-3 2 15,-3 3-15,-3 3 0,-2 0 16,-2 1-16,-3 0 0,-3-1 15,-1-2-15,0-2 0,0-1 16,2 1-16,0-6 0,2-3 16,1-7-16,3-6 0,0 1 0,0 2 15,0 0-15</inkml:trace>
  <inkml:trace contextRef="#ctx0" brushRef="#br0" timeOffset="105517.8568">31214 9331 0,'0'0'0,"0"0"0,0 0 15,-14 27-15,5-11 0,-5 6 16,-5 6-16,-7 11 0,1 0 0,-5 10 16,3-1-16,5-7 15,4-4-15,6 0 0,6-7 16,6-5-16,5-5 0,7-5 0,7-5 15,-2-4-15,1-4 0,1-2 16,2-4-16,-4-2 0,1-3 0,-2 0 16,-2 2-16,-4 2 0</inkml:trace>
  <inkml:trace contextRef="#ctx0" brushRef="#br0" timeOffset="105667.3052">31103 9540 0,'0'0'0,"0"0"16,22-2-16,-8 1 0,1 0 0,3 2 15,3 0-15,6 2 0,-1-1 16,-4-1-16,-3 1 0,-4-1 16</inkml:trace>
  <inkml:trace contextRef="#ctx0" brushRef="#br0" timeOffset="106034.7237">31203 9705 0,'0'0'0,"0"0"0,0 0 16,0 0-16,25 0 0,-25 0 0,30-2 16,-30 2-16,36-3 0,-16 0 15,2 0-15,0-2 0,0 0 16,5-4-16,-1-2 0,-4 1 15,-3 0-15,-3-3 0,-3-2 16,-3 2-16,-4 0 0,-6 1 16,-5 2-16,-4-1 0,-3 0 0,-5 4 15,-2 4-15,-4 4 16,0 2-16,-6 6 0,-2 5 16,3 1-16,3 1 0,1 5 15,1 3-15,6-1 0,3 0 16,2 3-16,6-2 0,6-3 0,4-3 0,6-1 15,5-1-15,1-6 16,4-3-16,3-3 0,2-3 16,1-1-16,-2-1 0,6-7 15,0-5-15,-7 3 0,-5 2 0,-3 1 16</inkml:trace>
  <inkml:trace contextRef="#ctx0" brushRef="#br0" timeOffset="106401.4133">31659 9615 0,'0'0'16,"0"0"-16,0 0 0,0 0 16,-7 27-16,7-27 0,-19 32 15,7-12-15,-1 1 0,-2 1 16,0 1-16,-4 2 0,3-2 0,1-5 16,2-2-16,3-3 0,2-2 15,3-6-15,2-4 16,0-3-16,1-2 0,3-5 15,3-3-15,1-2 0,3-3 0,2-4 16,1-3-16,1 0 0,1 1 16,7-4-16,2 0 0,-1 6 15,-1 5-15,-2 1 0,0 2 16,-2 6-16,-3 3 0,1 4 16,2 2-16,-4 3 0,-1 0 0,-1 8 15,0 5-15,-4 3 0,-1 1 16,-4 4-16,-4 2 0,-1 0 15,-3-1-15,0-1 0,-2 0 16,-2-3-16,-3 0 0,-9 0 16,-2-2-16,2-7 0,1-4 15,4-2-15,5-2 0,3-2 0</inkml:trace>
  <inkml:trace contextRef="#ctx0" brushRef="#br0" timeOffset="106671.987">30855 9471 0,'0'0'0,"0"0"0,0 0 16,28-3-16,-13 3 0,3 0 16,5-1-16,8 0 0,1 1 0,2 0 15,3 1-15,-4 0 16,-1 3-16,0-1 0,-6 0 16,-5 0-16</inkml:trace>
  <inkml:trace contextRef="#ctx0" brushRef="#br0" timeOffset="109768.3884">28696 7461 0,'0'0'0,"0"0"0,0 0 16,28 3-16,-28-3 0,28 6 16,-7-4-16,1 2 0,1 0 0,13-2 15,2-2-15,1-1 0,-2-1 16,11-5-16,0-4 16,-4 1-16,-4-1 0,2-5 15,-6-2-15,-6 2 0,-6 0 0,-7-2 16,-6-3-16,-6 2 0,-2 1 0,-10 2 15,-6 2-15,-6 3 16,-3 3-16,-10 6 0,-8 4 16,2 2-16,0 3 0,-3 8 15,-1 6-15,4 0 0,3 1 0,0 13 16,7 6-16,7-4 0,5-6 16,10 2-16,6 0 15,8-5-15,5-6 0,12-4 0,10-5 16,3-4-16,0-5 0,8-8 15,4-6-15,-2-1 0,-3-1 0,6-12 16,-1-6-16,-10 2 16,-8 3-16,-9 7 0,-6 5 15,-5 3-15</inkml:trace>
  <inkml:trace contextRef="#ctx0" brushRef="#br0" timeOffset="109951.1948">29534 7000 0,'0'0'0,"0"0"0,-11 28 0,4-10 16,1 1-16,-2 6 0,0 7 15,-4 10-15,0 1 0,-2 10 0,0-2 16,3-3-16,2-2 0,2 1 16,2-8-16,2-8 0,1-5 15,1-6-15,0-5 0,0-2 16</inkml:trace>
  <inkml:trace contextRef="#ctx0" brushRef="#br0" timeOffset="110284.2113">29511 7461 0,'0'0'16,"0"0"-16,0 0 0,28-1 15,-28 1-15,32-2 0,-11 1 16,1-3-16,1 1 0,7-6 15,-1-1-15,0 0 0,-2 0 16,0-1-16,-3 0 0,-4 0 16,-4-2-16,-4 1 0,-3-2 15,-7 1-15,-5 0 0,-6 0 0,-3 3 16,-4 3-16,-4 3 0,-9 3 16,-2 5-16,0 4 0,0 6 15,1 4-15,-1 5 0,3 2 16,4 1-16,2 7 0,5-1 15,7-3-15,7-1 0,6-2 16,6-2-16,9-6 0,5-5 0,9-5 16,7-4-16,0-5 0,1-5 15,-9 2-15,-7 0 0,-5 2 16</inkml:trace>
  <inkml:trace contextRef="#ctx0" brushRef="#br0" timeOffset="110574.3463">30103 7252 0,'0'0'0,"0"0"16,0 0-16,0 0 0,0 33 0,0-33 15,-2 35-15,-1-13 0,1 1 16,1 2-16,1 3 16,1 4-16,1-4 0,2-5 15,0-2-15,2-5 0,1-2 0,4-6 16,3-1-16,0-6 0,1-2 0,1-7 15,-1-5-15,-1-1 16,1-2-16,-1-3 0,0-4 16,2-7-16,-2-1 0,-2 1 15,-1 0-15,-2 1 0,-2 2 0,-2 5 16,1 6-16,-5 3 0,-4 3 16,0 4-16,1 0 0,0 4 15,0 4-15,2-2 0,-2 3 16,2-3-16</inkml:trace>
  <inkml:trace contextRef="#ctx0" brushRef="#br0" timeOffset="111001.3684">30751 7272 0,'0'0'0,"0"0"16,0 0-16,0 0 0,0 0 0,0 0 15,-30-7-15,30 7 0,-28 2 16,10 1-16,-2 2 0,-2 2 16,-1 3-16,0 2 0,1 3 15,-5 5-15,2 0 0,3 2 16,2 0-16,4-1 0,5 0 0,4 2 16,5-4-16,4-6 0,4 0 15,6-7-15,5-3 0,2-4 16,2-2-16,4-4 0,-1-4 15,1 0-15,-1 2 0,-3-4 16,-2-4-16,-3 0 0,-2-1 16,0-1-16,-2 1 0,-3 1 15,-2 3-15,-1 4 0,-2 2 16,0 4-16,-2 3 0,-3 4 16,-2 2-16,1 5 0,0 1 0,-2 4 15,-2 5-15,2-1 0,0 2 16,2-2-16,2 1 0,0 2 15,1-1-15,3-4 0,1-4 16,-1-1-16,0-3 0,-2-2 16</inkml:trace>
  <inkml:trace contextRef="#ctx0" brushRef="#br0" timeOffset="111251.5016">31085 7136 0,'0'0'16,"0"0"-16,-9 20 0,3-4 0,-2 2 15,-8 13-15,-3 5 16,1-1-16,3 1 0,-2 7 16,4-1-16,2 1 0,3-9 0,5-7 15,3-5-15,4-5 0,4-3 16,7-6-16,6-3 0,-1-4 15,-1-1-15,-2-5 0,1-3 16,-4 1-16,0-3 0,-2 1 16,-2 2-16,-3 1 0</inkml:trace>
  <inkml:trace contextRef="#ctx0" brushRef="#br0" timeOffset="111434.3805">30916 7340 0,'0'0'0,"0"0"0,0 0 16,28-8-16,-28 8 0,33-6 15,-11 2-15,1 0 0,1 1 0,9-1 16,1 3-16,-1-1 0,-1-2 16,0 2-16,-6-2 0,-5 2 15</inkml:trace>
  <inkml:trace contextRef="#ctx0" brushRef="#br0" timeOffset="111784.8194">31213 7489 0,'0'0'0,"0"0"0,0 0 16,0 0-16,27-6 0,-27 6 0,30-2 15,-30 2-15,33-5 0,-14 1 16,1 1-16,0-2 0,0 0 15,4-3-15,0 0 0,-3-2 16,-2 1-16,-4-2 0,-2-1 16,-2 0-16,-2 0 0,-3 0 15,-4 0-15,-3 1 0,-2 0 0,-6 1 16,-4 2-16,-2 2 16,1 3-16,-5 5 0,-3 2 0,-1 3 15,1 2-15,-5 7 0,3 2 16,2 1-16,2 1 0,5 0 15,4 1-15,4-1 0,5-1 16,7 0-16,7 0 0,5-3 16,5-3-16,7-2 0,6-3 15,0-2-15,1-2 0,-3 0 0,-8-1 16,-5-1-16</inkml:trace>
  <inkml:trace contextRef="#ctx0" brushRef="#br0" timeOffset="129584.5777">2004 13499 0,'0'0'15,"0"0"-15,0 0 0,0 0 16,0 0-16,27 2 0,-27-2 0,0 0 15,28 6-15,-28-6 16,26 3-16,-11-1 0,3 0 16,-1-1-16,4 0 0,-1 1 0,2 0 15,6-1 1,2 0-16,14 0 16,3 2-16,-4-2 0,-5-1 0,9 2 0,1-1 15,-1 2-15,-5 2 0,11-3 16,2-2-16,-5 0 0,-3 0 15,3 0-15,1 0 0,-6-1 16,-2 1-16,11 0 0,0 0 16,-4 2-16,-6 1 0,5-1 15,5-2-15,-1 0 0,-3 0 0,10 0 16,0-2-16,-6 1 16,-4 1-16,7-1 0,3 0 15,-6 0-15,-3 1 0,0 1 0,5-1 16,-2 0-16,-4-1 0,26 0 15,-5 1-15,-9 0 0,-7 0 16,7 0-16,4-1 0,-12 2 16,-7 0-16,5 0 0,2-1 15,-1-1-15,0 1 0,2 1 16,0 2-16,-1-2 0,-5-2 0,3 1 16,5 0-16,-7 0 0,-4 2 15,7-3-15,1-1 0,-4 1 16,-1 1-16,6 1 0,3 0 15,-3 0-15,-1 1 0,3-4 16,3-2-16,-8 2 0,-4 1 16,6-4-16,5-1 0,-3 1 15,-3 3-15,8 1 0,2 1 16,-6-1-16,-6 0 0,6-3 0,5-1 16,-4 4-16,-1 2 15,1-3-15,0-3 0,-5 0 16,-3 0-16,4 3 0,4 1 0,-4-1 15,0 0-15,14 0 16,9 0 0,2 1-16,4 2 0,-22-1 0,-15-3 0,20 2 15,14 0 1,1 1 0,1 2-16,-28 0 0,-18 1 0,8-2 15,6 1-15,-8-2 0,-6-2 0,8 4 16,6 2-16,-9-4 0,-4-3 15,6 1-15,4 2 0,-6 0 16,-5-1-16,6-2 0,5-1 16,-8 1-16,-2 2 0,5-1 15,4 1-15,-6 1 0,-5 0 0,6-3 16,3 1-16,-6 0 16,-3 3-16,6-5 0,5-3 15,-22 4-15,-3 1 0,26-2 0,4 1 16,-25-1-16,0 0 0,7 1 15,5 0-15,-4 1 0,-4 1 16,8 0-16,7-1 0,-9 0 16,-5-1-16,7 2 0,4 0 15,-6 0-15,-4 0 0,7 2 16,4 1-16,-7-1 0,-1 0 0,3 0 16,3 0-16,-5 0 0,-2 0 15,1 1-15,2 0 0,-2 0 16,-1-1-16,2 2 0,1 0 15,-7-2-15,-2 0 0,8 2 16,1 1-16,-6 1 0,0 0 16,8 0-16,1-2 0,-9-1 15,-2-1-15,7 2 0,6 1 16,-6-2-16,-4 1 0,7 1 16,4 1-16,-7-2 0,-3 0 0,9 1 15,2 1-15,-9-1 0,-4 0 16,9 0-16,3-1 15,-10-1-15,-3 0 0,9 1 0,0 1 16,-7-3-16,-1 0 0,1 1 16,0 1-16,-1-1 0,-1 0 0,2 1 15,2 0-15,-3 2 16,-2 0-16,5-2 0,3-2 16,-5 1-16,-3-1 0,3 2 15,2 0-15,-3-1 0,-4-1 0,2 0 16,2 1-16,-1-1 0,-2 1 15,3-1-15,0 0 0,-2-1 16,-2 1-16,6-1 0,4 2 16,-5-1-16,-5 1 0,6-2 15,5 0-15,-6 0 0,-3 1 0,2 0 16,4 0-16,-3 1 0,-3 1 16,3-2-16,3-1 15,-2 0-15,0 0 0,-1 1 0,0 0 16,-1 1-16,-1 1 0,5 0 15,2-2-15,-3 0 0,-2 0 16,5-1-16,2 0 16,-2 1-16,-3 2 0,6 0 0,3-2 15,-5 2-15,-4 0 0,7-1 16,4 0-16,-4 0 0,-2 1 0,4-2 16,4 0-16,-3 0 0,-2 2 15,1 0-15,2 0 16,-1 1-16,0 2 0,13-3 15,2-3-15,-11 2 0,-2 2 16,9 1-16,0-2 16,-2-1-16,-1-3 0,9 3 0,-1 1 0,-5 0 15,-2 1-15,19-2 0,-5-3 16,-2 3-16,-1 0 0,-1 1 16,0 0-16,-8-3 0,-4-3 15,5 4-15,3 3 0,3 0 16,1 2-16,-1 0 0,-1-3 15,-4-2-15,-4 1 0,5-1 16,5-1-16,0 0 0,1 2 0,2-1 16,3 0-16,-2 2 0,-1 2 15,1 2-15,2 2 0,1-4 16,-1-4-16,4 0 0,2 0 16,0 2-16,0 1 0,3 2 15,3-2-15,-2 1 0,0 1 16,1-5-16,-1-3 0,2 4 0,0 2 15,4 0-15,1 1 16,-2-1-16,-3 1 0,2-2 0,1-1 16,0 0-16,-1 0 0,6 1 15,2 0-15,-4-2 0,-1-2 16,2 2-16,3 2 0,-3-1 16,-2 2-16,0 1 0,0 0 15,-4-1-15,-4-2 0,6-3 16,3-2-16,-7 2 0,-5 2 15,5 0-15,2 2 0,-1-4 16,-2-1-16,-1 1 0,1-2 16,-7 0-16,-2-3 0,3 1 15,2-2-15,-3 3 0,-1 4 0,2 0 16,2 2-16,0-5 0,0-2 16,0-3-16,-2 1 0,-3 3 15,-4 2-15,1 0 0,1-1 16,-5-1-16,-2-2 0,3-2 15,3-2-15,2-1 0,-1-1 0,-1 4 16,0 0-16,-5 0 16,-3-1-16,1 0 0,3 0 0,0 2 15,0 2-15,1 3 16,1 3-16,-2-7 0,-2-3 0,-1 0 16,-2 2-16,2 1 0,-1 4 15,5 0-15,5 1 0,-10-2 16,-4 0-16,0-2 0,2-1 15,-1-1-15,1 1 0,4 2 16,1 1-16,-5 0 0,-4 0 0,3-1 16,3 0-16,-1 0 15,2 1-15,-1 1 0,1 1 0,-5-3 16,-3-3-16,4 3 0,3 4 16,-4-2-16,-2 1 0,-1-6 15,0-2-15,1 3 0,2 3 16,3 0-16,4-1 15,-9-2-15,-4 0 0,2 1 0,2 3 16,0 0-16,0-1 0,-2 0 16,-3 0-16,1 0 0,0 0 0,10 0 15,6-1 1,1-3-16,1-3 0,-16 4 0,-12 2 16,12-2-16,11 0 15,-11 3-15,-8 2 0,4 0 0,4 0 16,0 1-16,-1 2 0,6-2 15,2-2-15,-8 1 0,-6-2 16,4 7-16,3 5 0,2-4 16,1-2-16,-1-2 0,0-1 15,-10 0-15,-7 1 0,5 4 16,3 3-16,-5-1 0,-4 0 0,-6-5 16,-4-1-16,-7 0 0,-5 0 15,-14-5-15,-5-5 16,3 3-16,1 2 0,-1 1 0</inkml:trace>
  <inkml:trace contextRef="#ctx0" brushRef="#br0" timeOffset="134968.2686">16140 12462 0,'0'0'0,"-11"-2"0,-2-2 0,-3 2 16,0-1-16,-13 0 0,-4-1 15,-3 1-15,-4 1 0,-14-2 16,-3 1-16,-1 0 0,2 3 16,-17 3-16,-4 1 0,-6 3 15,8 0-15,-12 6 0,2 3 16,4 2-16,0 0 0,-27 13 0,14-1 15,11 1-15,9 1 0,7 2 16,4 1-16,3 4 0,3 1 16,4 2-16,4 1 0,6-4 15,4-3-15,9 1 0,6 2 16,2 2-16,2 2 0,7-2 16,4 0-16,6-5 0,3-3 0,6-1 15,6 1-15,5-2 0,4-1 16,3-2-16,2 0 0,7-5 15,6-2-15,9 0 16,5 2-16,-20-13 0,4 0 0,35 3 16,3-2-16,0 0 0,0 0 0,5-3 15,4 1-15,0-4 0,0 1 16,3-2-16,2 0 16,1-2-16,1-3 0,7 2 15,4 1-15,-1 3 0,-2-2 0,6-3 16,3-3-16,-7 3 0,-4-2 15,8 1-15,6 0 0,-6 2 16,-5 3-16,3-4 0,-1 0 16,1-1-16,1 1 0,5 0 15,4 0-15,-7 4 0,-6 0 0,0-3 16,-1-3-16,0-1 16,1 1-16,2 4 0,0 3 15,-1-5-15,-2-3 0,2 1 0,3 0 16,-9 0-16,-7 0 0,5-1 15,4 0-15,-1 0 0,-2 1 16,3 1-16,3 1 0,-1 0 16,0-1-16,5-2 0,3 0 15,-17-1-15,-11-1 0,5-3 16,4-2-16,-1-2 0,1 0 0,-4-3 16,-1 1-16,-7-2 0,-3-1 15,-3 2-15,0 2 0,-4-1 16,-3-2-16,-2-5 0,-3-3 15,-6 0-15,-5 1 0,2-2 16,-1-1-16,-9 2 16,-7 2-16,-7-3 0,-4 0 0,-3-4 15,-2-2-15,-7 0 0,-6 0 16,-3 0-16,-2 2 0,-11-6 16,-9-3-1,-13-6-15,-9-1 0,4 12 0,3 10 16,-10-8-16,-7-5 0,1 7 15,1 4-15,-13-2 0,-10-1 16,11-3-16,7-2 0,-18 9 16,-12 9-16,9-2 0,6 2 0,-15-1 15,-11 0-15,7-1 0,7 2 16,-17 2-16,-10 2 16,13 0-16,10 2 0,-21-3 15,-12-1-15,12 2 0,8 4 0,-21 1 16,-12 1-16,15-2 0,10-1 15,-19 3-15,-11 1 0,13 1 16,12 2-16,-23 1 0,-15 2 16,16 2-16,13 2 0,-22 0 15,-14 0-15,16 1 0,11 1 0,-27 3 16,-17 5-16,25-3 0,18-1 16,-50 11-1,-34 7-15,12 1 0,9 2 0,60-10 16,44-7-1,28-5-15</inkml:trace>
  <inkml:trace contextRef="#ctx0" brushRef="#br0" timeOffset="142901.9561">14094 13587 0,'0'0'0,"0"0"0,0 0 0,0 0 16,0 0-16,0 0 0,0 0 15,0 0-15,0 0 0,0 0 16,0 0-16,0 0 0,0 0 0,27-3 16,-27 3-16,27 2 0,-27-2 15,32 2-15,-11 0 0,2-1 16,2 1-16,6 0 15,6 1-15,9 1 0,0 0 0,5-1 16,4-1-16,12 3 0,-1 1 16,16-1-16,2-2 15,-2 1-15,1-1 0,14 2 0,11 0 16,-8 2-16,-5 0 0,42 2 16,-9-2-16,-10 0 0,-8 0 0,-1-1 15,-1-1-15,-5 2 0,-5-1 16,3 1-16,2 0 0,-5-2 15,-2-2-15,8 1 0,5 1 16,-6-4-16,-3-2 0,-2-1 16,0 1-16,0 1 0,0 0 0,5 0 15,1-1-15,-4-1 16,-5-1-16,0 0 0,0 2 16,-3 1-16,-2 0 0,5-4 0,3-3 15,-6 1-15,-3-1 0,3 3 16,5 0-16,-7 1 0,-7 2 15,0 1-15,-1-1 0,-5 1 16,-2 0-16,2 1 0,1 1 16,-3-2-16,0-1 0,-4 0 15,-2 1-15,-2-3 0,1-2 0,0 2 16,3 2-16,-2 0 16,-1 2-16,-4-2 0,-2-2 0,-7-3 15,-3-3-15,2 1 0,1 2 16,-6 0-16,-5 1 0,-3-1 15,-3 0-15,-11 3 0,-10 1 16,-9 1-16,-8 1 0,-7-6 16,-7-2-16,4 2 0,4 2 15,1 1-15</inkml:trace>
  <inkml:trace contextRef="#ctx0" brushRef="#br0" timeOffset="143834.8413">19365 13173 0,'0'0'0,"0"0"0,0 0 16,0 0-16,0 0 0,0 0 0,0 0 15,0 0-15,0 0 0,0 0 16,0 0-16,0 0 0,24-12 15,-24 12-15,0 0 0,13-29 16,-13 29-16,10-28 0,-3 10 16,-1-2-16,2-2 0,0-3 15,1-5-15,3-8 0,0 1 0,5-13 16,3-5-16,-1 4 0,-1 5 16,8-17-16,5-3 15,-1 4-15,-2 3 0,11-13 0,3 0 16,-2 8-16,-3 7 0,26-28 15,11-6-15,-14 14 0,-8 12 16,6-1-16,3-1 0,-2 14 16,-2 8-16,3 0 0,1 0 15,-5 9-15,-5 6 0,7-1 0,3 2 16,-14 4-16,-11 3 0,2 8 16,1 6-16,-7 2 0,-5 2 15,-10 2-15,-5 1 0,-3-1 16</inkml:trace>
  <inkml:trace contextRef="#ctx0" brushRef="#br0" timeOffset="144251.2115">21883 11035 0,'0'0'0,"0"0"0,0 0 16,0 0-16,0 0 0,-12-17 0,12 17 15,-26-2-15,26 2 0,-41 4 16,16 6-16,-1 4 0,-2 2 16,-6 11-16,2 7 0,1 0 0,1 3 15,-3 10-15,5 3 16,1 4-16,6-4 0,2 4 0,6-6 16,3-8-16,4-6 0,-1-3 15,2-3-15,-1-6 16,2-3-16,-4-7 0,-2-2 0,-3-1 15,-2-1-15,-8-6 0,-8-7 16,4-4-16,3-4 0,5 3 16,3 2-16,4 3 0</inkml:trace>
  <inkml:trace contextRef="#ctx0" brushRef="#br0" timeOffset="144401.8411">21214 11340 0,'0'0'0,"0"0"0,29-5 0,-7 2 16,3 0-16,13 0 0,8 1 15,11-1-15,-2 0 0,12-1 16,-1 1-16,-7-1 0,-8 0 16,5-1-16,-6 1 0,-9-5 0,-7-3 15,-8 3-15,-8 2 0,-3 3 16</inkml:trace>
  <inkml:trace contextRef="#ctx0" brushRef="#br0" timeOffset="144619.4998">22177 10940 0,'0'0'0,"0"0"16,0 0-16,0 0 0,0 0 0,0 0 15,5 31-15,-5-31 0,-10 35 16,-1-8-16,-4 6 16,0 2-16,-1 0 0,-2 12 0,0 2 15,-1 4-15,4-4 0,0 6 16,6-5-16,1-9 0,2-9 15,2-6-15,1-6 0,-1-4 16</inkml:trace>
  <inkml:trace contextRef="#ctx0" brushRef="#br0" timeOffset="145018.3651">22560 11269 0,'0'0'0,"0"0"0,0 0 0,0 0 15,-1-20-15,1 20 0,0 0 16,-21-16-16,21 16 0,-32 0 16,8 4-16,-1 2 0,-2 5 0,-11 7 15,-1 5-15,1 1 16,0 2-16,0 5 0,7 1 16,7-5-16,6-2 0,8 1 0,10-2 15,5-6-15,3-5 0,12-4 16,9-6-16,-3-3 0,3-5 15,10-7-15,2-6 0,-5 1 16,-5-1-16,0-4 0,0-3 16,3-6-16,-4 2 0,-8 4 15,-5 3-15,-6 7 0,-3 3 0,-3 4 16,0 3-16,-5 5 0,-5 1 16,-2 8-16,-6 5 0,3 2 15,-1 3-15,2 2 0,0 1 16,2 2-16,3 1 0,1 5 15,6 0-15,2-7 0,4-3 16,3-8-16,5-5 0,-6-2 16,-2-1-16,-3-1 0</inkml:trace>
  <inkml:trace contextRef="#ctx0" brushRef="#br0" timeOffset="145303.3812">22929 11203 0,'0'0'0,"0"0"16,0 0-16,-13 26 0,13-26 16,-19 38-16,9-13 0,-1 2 15,0 2-15,1 8 0,3-2 16,3-6-16,2-3 0,3-1 0,4-6 16,4-5-16,3-5 0,5-7 15,5-4-15,-4-3 0,-1-3 16,8-7-16,1-5 0,0-3 15,2-4-15,-4 1 0,-2-2 16,1-2-16,-2 1 0,-4 5 16,-5 3-16,-4 3 0,-3 5 0,-4 2 15,-4 4-15,-1 2 0,-1 3 16,-1 5-16,-1 4 0,2 0 16,0-3-16,2 1 0</inkml:trace>
  <inkml:trace contextRef="#ctx0" brushRef="#br0" timeOffset="145652.3667">23413 11317 0,'0'0'0,"0"0"16,0 0-16,-23 22 0,23-22 0,-23 26 15,9-9-15,1 1 0,0 2 16,0 4-16,4-2 0,5-2 15,4-2-15,5-5 0,6-4 16,6-2-16,4-5 0,2-3 16,2-4-16,3-3 15,2-3-15,5-6 0,-4-4 0,-6 1 16,-4 0-16,-1-7 0,-5 1 16,-5 2-16,-4 3 0,-6 2 0,-5 2 15,-7 5-15,-6 4 0,0 4 16,-4 4-16,-3 1 0,-1 2 15,0 2-15,2 2 0,-1 3 16,3 1-16,5 1 0,5 1 16,9-5-16,5-2 0,0-3 15,0 1-15,0-1 0</inkml:trace>
  <inkml:trace contextRef="#ctx0" brushRef="#br0" timeOffset="145935.2178">23970 11227 0,'0'0'0,"0"0"0,0 0 0,0 0 16,-15 34-16,3-17 0,-3 4 15,-1 3-15,1 0 0,1 2 16,-1 2-16,-1 3 0,3-5 0,1-5 31,3-5-31,3-8 0,4-7 16,2-1-16,-1-7 0,2 0 0,1-4 15,4-6-15,1-5 0,4 1 16,4-1-16,1 0 0,1 2 16,-2 6-16,-2 2 0,1 7 0,-1 4 15,2 2-15,4 4 16,0 2-16,1 3 0,1 4 16,1 5-16,-4-4 0,-3-2 0,-3-4 15</inkml:trace>
  <inkml:trace contextRef="#ctx0" brushRef="#br0" timeOffset="146068.8375">24337 11609 0,'0'0'0,"0"0"0,-27 14 16,0-2-16,-10 1 0,-2 3 0,6-4 15,5-1-15</inkml:trace>
  <inkml:trace contextRef="#ctx0" brushRef="#br0" timeOffset="147051.5342">25017 11229 0,'0'0'0,"0"0"0,0 0 15,-10-20-15,10 20 0,0 0 0,-23-20 16,10 16-16,-3-1 0,-4 1 15,-3 2-15,-1 1 0,-1 3 16,-9 3-16,-1 2 0,4 2 16,4-1-16,-2 5 0,5 1 15,5 0-15,5 0 0,7 3 16,7 3-16,8-2 0,7 0 16,5 0-16,3 0 0,3 0 0,1-3 15,0 0-15,-1-1 16,-5-1-16,-3-1 0,-7 1 0,-7-1 15,-8 0-15,-7 0 0,-5-3 16,-3 0-16,-5-3 0,-2-2 16,-2-3-16,1-1 0,0-1 15,3-2-15,3-5 0,4-6 16,2 3-16,4 2 0,1 2 16</inkml:trace>
  <inkml:trace contextRef="#ctx0" brushRef="#br0" timeOffset="147251.7257">25242 11193 0,'0'0'0,"0"0"0,0 0 15,0 0-15,-7 36 0,-1-14 16,-6 7-16,0 5 0,-1 5 16,-8 12-16,1 1 0,-2 7 15,2-5-15,1-2 0,5-11 16,4-9-16,2-7 0,2-5 15,2-6-15,1-6 0,0-5 0,3-1 16,0-1 0,0 0-16</inkml:trace>
  <inkml:trace contextRef="#ctx0" brushRef="#br0" timeOffset="147485.3736">25101 11176 0,'0'0'0,"0"0"16,0 0-16,32-5 0,-16 4 15,3 1-15,2 1 0,2 3 16,1 2-16,5 4 0,-1 3 16,-4 3-16,-2 2 0,-3 0 0,-4-1 15,-2 4-15,-5-3 0,-5 1 16,-3 0-16,-5-2 0,-5-1 16,-7 0-16,-5-1 0,0-2 15,0 0-15,-3-4 0,-4-3 16,4 0-16,2 0 0,5-5 15,6-2-15,2 0 0,2 1 0,2-1 16</inkml:trace>
  <inkml:trace contextRef="#ctx0" brushRef="#br0" timeOffset="147651.7328">25728 11371 0,'0'0'0,"-4"7"0,-3 2 15,-3 2-15,-2 3 0,-3 6 16,-1 2-16,3-1 16,1-2-16,2-6 0,1-3 0,2-2 15,2 0-15,-1-3 16</inkml:trace>
  <inkml:trace contextRef="#ctx0" brushRef="#br0" timeOffset="147801.6415">25738 11037 0,'0'0'0,"0"0"0,0 0 15,23 14-15,-23-14 0,23 17 0,-7-5 16,0 0-16,3 0 0,-2-2 16,-3-2-16,-2 0 0</inkml:trace>
  <inkml:trace contextRef="#ctx0" brushRef="#br0" timeOffset="148001.9246">26201 11168 0,'0'0'16,"0"0"-16,0 0 0,-20 4 15,20-4-15,-28 13 0,8-4 0,-3 3 16,-4 3-16,0 2 0,-2 1 16,-5 9-16,1 2 0,0 3 15,6-2-15,7-3 0,6-3 16,10-3-16,7-1 0,6-5 15,5-3-15,7-5 0,5-2 16,1-3-16,-1-1 0,-5-1 16,-3 0-16,-4 0 0</inkml:trace>
  <inkml:trace contextRef="#ctx0" brushRef="#br0" timeOffset="148335.365">26187 11405 0,'0'0'15,"0"0"-15,0 0 0,0 0 16,25 3-16,-25-3 0,32 1 16,-32-1-16,39-1 0,-17-2 15,1 0-15,1-1 0,0 0 0,5-3 16,-2 0-16,-5-3 0,-4 0 16,-3 0-16,-4-1 0,-4-2 15,-3-1-15,-7-2 0,-4 0 16,-6 2-16,-4 1 0,-3 0 15,-3 3-15,-2 5 0,-3 1 0,-4 5 16,1 5-16,1 5 16,2 6-16,4 2 0,3 2 15,6 2-15,5 2 0,8 4 0,7-2 16,4 1-16,6 1 0,10-7 16,10-4-16,3-3 0,2-1 15,-10-3-15,-5-2 16,-7-2-16</inkml:trace>
  <inkml:trace contextRef="#ctx0" brushRef="#br0" timeOffset="148453.5409">26882 11568 0,'0'0'16,"0"0"-16,0 0 0,-29 19 16,11-9-16,-3 1 0,-2 4 0,-4-1 15,-1 0-15,-3 2 0,4-3 16,5-2-16</inkml:trace>
  <inkml:trace contextRef="#ctx0" brushRef="#br0" timeOffset="148951.7605">27348 11000 0,'0'0'15,"0"0"-15,0 0 0,0 0 0,0 0 16,-8 35-16,-2-15 16,-1 4-16,-1 2 0,-4 8 15,-1 3-15,-4 9 0,2-2 16,1-2-16,2 2 0,-1 0 0,4-5 15,-1-3-15,2-7 16,4-7-16,4-8 0,-1-4 0,1-2 16,-1-5-16,1-3 0,3-7 15,2-8-15,3 2 0,3-4 16,5-6-16,2-2 0,2 4 0,1 0 16,4 3-16,5 3 15,0 2-15,2 5 0,0 3 0,2 4 16,-2 2-16,-2 3 0,2 5 15,-5 4-15,-5 2 0,-5 3 16,-5-1-16,-5 1 0,-6-1 16,-5 0-16,-6 0 0,-5 1 15,-3-2-15,-3 0 0,-12-1 16,-6-3-16,0-1 16,0-2-16,6-3 0,3-2 15,9-4-15,5-4 0,5 2 0,3-1 16,3 1-16</inkml:trace>
  <inkml:trace contextRef="#ctx0" brushRef="#br0" timeOffset="149251.9234">27865 11277 0,'0'0'0,"0"0"16,0 0-16,0 0 0,-7 28 15,7-28-15,-20 39 0,7-14 16,-2 2-16,0-1 15,1-1-15,-2 2 0,3-4 0,3-4 16,3-3-16,0-4 0,0-2 16,3-4-16,1-4 15,2-4-15,3-6 0,0-2 16,1-2-16,5-6 0,4-2 16,1-3-16,1 2 0,3-2 15,1 3-15,-2 6 0,1 3 0,3 5 16,2 4-16,0 1 0,1 1 15,1 4-15,2 2 0,-1-1 16,0-2-16,-4 0 0,-4-1 16,-4 0-16</inkml:trace>
  <inkml:trace contextRef="#ctx0" brushRef="#br0" timeOffset="149401.7182">28277 11469 0,'0'0'0,"0"0"16,0 0-16,-17 23 0,17-23 0,-14 23 16,5-8-16,2-1 0,1-1 15,-1 2-15,2-3 0,1-2 16</inkml:trace>
  <inkml:trace contextRef="#ctx0" brushRef="#br0" timeOffset="149568.3598">28307 11112 0,'0'0'0,"0"0"0,0 0 16,0 0-16,0 0 0,33 11 16,-33-11-16,27 10 0,-11-4 0,-3-3 15,-1 1-15,-2-1 0</inkml:trace>
  <inkml:trace contextRef="#ctx0" brushRef="#br0" timeOffset="149817.8181">28719 11158 0,'0'0'0,"0"0"15,0 0-15,-21 22 0,21-22 0,-24 30 16,5-7-16,-1 3 15,0 2-15,-2 8 0,4-1 16,-1 5-16,4-2 0,3-6 0,6-4 16,5-3-16,5-7 0,9-3 15,7-3-15,1-5 0,0-4 0,7-4 16,5-3-16,0-6 16,0-4-16,-1 2 0,-7 2 15,-5 2-15</inkml:trace>
  <inkml:trace contextRef="#ctx0" brushRef="#br0" timeOffset="150020.4235">29252 11151 0,'0'0'15,"0"0"-15,0 0 0,0 0 0,-35 13 16,35-13-16,-34 30 16,12-9-16,-1 1 0,-7 10 15,1 4-15,1 0 0,3-1 0,1 7 16,8-3-16,5-7 0,5-6 15,7-2-15,6-5 16,4-3-16,3-5 0,8-3 0,6-3 16,1-1-16,0-2 0,-1-1 15,-6 1-15,-4-1 0</inkml:trace>
  <inkml:trace contextRef="#ctx0" brushRef="#br0" timeOffset="150201.4324">29585 11448 0,'0'0'0,"0"0"0,0 0 0,-19 21 16,11-9-16,-2 3 0,-1 1 15,1 1-15,0-2 0,-1 3 16,1-4-16,2 0 0,0-2 0,3-6 16,3-3-16,0-2 0,2-1 15,-2 3-15</inkml:trace>
  <inkml:trace contextRef="#ctx0" brushRef="#br0" timeOffset="150336.3964">29608 11061 0,'0'0'0,"0"0"16,0 0-16,16 14 0,-16-14 0,21 17 15,-4-4-15,-1 2 0,1 2 16,-3-3-16,-1-1 15,-2-2-15</inkml:trace>
  <inkml:trace contextRef="#ctx0" brushRef="#br0" timeOffset="150723.0496">30269 11352 0,'0'0'16,"0"0"-16,0 0 0,-25-2 0,25 2 15,-35 2-15,10 0 0,-1 3 16,-2 1-16,-10 5 0,-4 4 16,3 1-16,3 0 0,-4 5 15,5 2-15,6-1 0,7-2 0,8-1 16,5-1-16,7-2 16,5-3-16,13-5 0,8-6 0,1-2 15,2-4-15,3-2 0,6-4 16,2-3-16,-1-2 0,-1-1 15,2-4-15,-6 2 0,-5 0 16,-5-1-16,-4 1 0,-5 5 16,-3 2-16,-2 6 15,-3 4-15,-2 1 0,-3 0 0,-1 7 16,-4 6-16,-2 0 0,0 2 16,-1 5-16,-1 4 0,1 0 15,3 1-15,6 0 0,4-2 16,4-3-16,2-3 0,-2-3 15,-2-2-15,-2-3 0</inkml:trace>
  <inkml:trace contextRef="#ctx0" brushRef="#br0" timeOffset="151134.8493">30602 11368 0,'0'0'0,"0"0"15,0 0-15,-11 24 0,3-13 16,-3 3-16,-2 4 0,0 0 16,-1 2-16,-3 3 0,3-1 15,2-4-15,2-1 0,2-3 16,2-3-16,2-5 0,1-1 16,0-4-16,3-5 0,2-2 15,1-2-15,4-4 0,4-5 16,0-1-16,1-1 0,2-2 0,1 0 15,6-3-15,0 2 0,3 4 16,0 3-16,-1 2 0,-1 4 16,-1 3-16,-2 3 0,-2 2 15,0 0-15,-2 4 0,0 4 16,-5 3-16,-4 3 0,-5 2 16,-3 3-16,-2 3 0,-2 1 0,-3 4 15,-2 2 1,-1-3-16,0-2 0,2-4 0,2-4 15,3-3-15,0-3 0,8-7 0,3-3 16,0-1-16,-2 0 0,-1 1 16</inkml:trace>
  <inkml:trace contextRef="#ctx0" brushRef="#br0" timeOffset="151351.5449">31236 11247 0,'0'0'0,"0"0"0,0 0 0,-33 11 16,15-1-16,-6 2 0,-5 5 16,2 1-16,0 3 0,-5 7 15,3 2-15,0 6 0,6-1 16,7-6-16,6-2 0,6-4 0,5-3 16,7-2-16,5-2 15,5-6-15,4-6 0,-1-2 16,-1-2-16,-5-1 0,-2 0 15,-2 1-15</inkml:trace>
  <inkml:trace contextRef="#ctx0" brushRef="#br0" timeOffset="151651.7775">31136 11470 0,'0'0'16,"0"0"-16,0 0 0,0 0 15,31 7-15,-31-7 0,34 2 16,-12-2-16,2 0 0,1 0 15,2-1-15,-1-2 0,0-2 0,5-3 16,-3 0-16,-4-2 0,-3 1 16,-5-3-16,-4 0 0,-4-2 15,-4 0-15,-6 1 0,-6 0 16,-3 3-16,-2 3 0,-4 2 16,-2 3-16,-5 5 0,-2 2 0,-4 7 15,2 3-15,2 4 0,3 4 16,4 2-16,5 2 15,4 1-15,6 1 0,5 3 0,6-3 16,9-2-16,6-2 16,5-7-16,7-4 0,-9-3 0,-5-4 15,-5 0-15</inkml:trace>
  <inkml:trace contextRef="#ctx0" brushRef="#br0" timeOffset="151784.6868">31807 11732 0,'0'0'16,"0"0"-16,0 0 0,-25 22 16,25-22-16,-37 26 0,12-8 0,3-3 15,2-2-15,2-1 16</inkml:trace>
  <inkml:trace contextRef="#ctx0" brushRef="#br0" timeOffset="152152.3941">28543 12154 0,'0'0'0,"0"0"0,0 0 15,-11 28-15,5-15 0,-2 6 16,-1 5-16,-7 10 0,0 3 0,-2 4 15,-1 2-15,-1 6 0,4-4 16,3 4-16,4-5 16,5-8-16,4-8 0,0-6 0,0-4 15,0-5-15</inkml:trace>
  <inkml:trace contextRef="#ctx0" brushRef="#br0" timeOffset="152534.5756">28983 12348 0,'0'0'0,"0"0"15,0 0-15,-14 21 0,14-21 0,-18 28 16,4-8-16,2 2 0,0 0 16,-1 6-16,3-2 15,2-1-15,4-3 0,6-2 16,6-2-16,3-6 0,3-3 0,5-4 15,4-5 1,4-5-16,3-6 0,2-3 16,-3 0-16,1-6 0,2-5 15,0-2-15,-5 0 0,-2 2 16,-5 0-16,-4 4 16,-4 5-16,-4 5 0,-2 3 0,-2 7 15,-4 4-15,-4 4 0,-1 2 16,-4 4-16,-2 4 0,0 5 15,-1 4-15,1-1 0,2 2 16,4-1-16,2 0 0,7-2 0,2-2 16,10-1-16,6-6 15,1-9-15,3-6 0,0 0 0,-6 0 16,-5 0-16</inkml:trace>
  <inkml:trace contextRef="#ctx0" brushRef="#br0" timeOffset="152803.1626">29819 12240 0,'0'0'16,"0"0"-16,-17 0 0,1 1 0,-2 2 15,-3 3 1,-1 2-16,1 5 0,1 3 16,-2 4-16,4-4 0,9 3 0,7 1 15,2 6-15,4-2 0,9 2 16,6 0-1,1-1-15,0-4 0,-4-3 0,-5-3 16,-5-3-16,-1-1 0,-8-1 16,-4 0-16,-8-3 0,-3-1 0,-6-1 15,-2-2-15,-3-2 0,-2-2 16,4-5-16,2-3 0,4 2 16,4 1-16,3 1 0</inkml:trace>
  <inkml:trace contextRef="#ctx0" brushRef="#br0" timeOffset="153062.7374">30211 12185 0,'0'0'0,"-8"9"15,-3 5-15,0 3 0,-1 4 0,-7 9 16,-1 5-16,-4 8 0,1 0 15,4 5-15,8-3 0,6-7 16,3-7-16,8-3 0,6-3 16,1-5-16,3-3 0,5-4 15,5-3-15,-2-3 0,0-1 0,-3-6 16,-3-3 0,-3-6-16,-3-3 0,-3 3 0,-2 1 15,-1 3-15</inkml:trace>
  <inkml:trace contextRef="#ctx0" brushRef="#br0" timeOffset="153220.4292">29983 12298 0,'0'0'0,"0"0"0,0 0 16,36 3-16,-36-3 0,43 3 15,-13-2-15,2 1 0,2 1 0,11 1 16,2 2-16,2-1 0,-10-1 15,-7 0-15</inkml:trace>
  <inkml:trace contextRef="#ctx0" brushRef="#br0" timeOffset="153584.6095">30320 12483 0,'0'0'0,"0"0"0,0 0 15,23 2-15,-23-2 0,32 2 0,-10-2 16,1-1-16,3-1 0,2 0 16,4-1-16,8-1 0,-3-3 15,0 0-15,-3-1 0,-2 0 16,-2-1-16,-2-2 0,-5-2 16,-7-2-16,-6 0 0,-9-1 15,-7 2-15,-2-1 0,-5 1 0,-5 2 16,-7 1-16,1 5 0,-1 3 15,-4 6-15,-2 5 16,2 3-16,-1 3 0,0 9 16,6 4-16,6 3 0,5 2 15,5-3-15,4-1 0,7-2 16,5-2-16,9-3 0,9 0 16,1-3-16,2-3 0,5-3 0,5-4 15,1-4-15,-1-3 0,-2-1 16,-11 1-16,-6-1 0</inkml:trace>
  <inkml:trace contextRef="#ctx0" brushRef="#br0" timeOffset="153885.1003">31095 12360 0,'0'0'0,"0"0"0,0 0 16,-4 30-16,1-15 0,-2 3 15,-3 4-15,-3 6 0,-2 0 16,2-4-16,2-3 0,0-3 16,1-2-16,2-5 0,0-2 15,1-6-15,-1-3 0,2-4 16,1-4-16,0-1 0,3-2 0,4-3 16,2-3-16,4 0 0,2 1 15,5 0-15,4 3 0,4 2 16,5 4-16,10 1 0,2 5 15,-2 2-15,0 3 0,-6 4 16,-4 2-16,-2 0 0,-6-2 16,-6-2-16</inkml:trace>
</inkml:ink>
</file>

<file path=ppt/ink/ink8.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0-24T02:59:47.686"/>
    </inkml:context>
    <inkml:brush xml:id="br0">
      <inkml:brushProperty name="width" value="0.05292" units="cm"/>
      <inkml:brushProperty name="height" value="0.05292" units="cm"/>
      <inkml:brushProperty name="color" value="#FF0000"/>
    </inkml:brush>
  </inkml:definitions>
  <inkml:trace contextRef="#ctx0" brushRef="#br0">2884 2888 0,'0'0'0,"0"0"16,0 0-16,0 0 0,0 0 0,0 0 16,0 0-16,-19 24 15,19-24-15,-19 20 0,19-20 16,-20 33-16,11-16 0,-3 5 16,-1 5-16,2-2 0,-1 1 0,-5 12 15,-1 4-15,-1-4 16,4-1-16,-10 10 0,-3 5 15,1-9-15,2-5 0,-6 2 0,4-4 16,1-6-16,4-3 0,0-8 16,1-4-16,6-4 0,1-3 15,4-1-15</inkml:trace>
  <inkml:trace contextRef="#ctx0" brushRef="#br0" timeOffset="264.9895">2434 3207 0,'0'0'0,"0"0"0,26 0 16,-8 2-16,1 2 0,10 3 0,3 4 15,2 2-15,1 3 0,16 4 16,0 1-16,1-1 0,-1 1 0,8 1 15,-3-1-15,-3-4 0,-5-2 16,6 0-16,-4-4 16,-6 0-16,-7-1 0,-3 1 15,-4 3-15,-5-2 0,-8 1 0,-2-4 16,-5-2-16,-4-2 0</inkml:trace>
</inkml:ink>
</file>

<file path=ppt/ink/ink9.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0-24T03:00:00.951"/>
    </inkml:context>
    <inkml:brush xml:id="br0">
      <inkml:brushProperty name="width" value="0.05292" units="cm"/>
      <inkml:brushProperty name="height" value="0.05292" units="cm"/>
      <inkml:brushProperty name="color" value="#FF0000"/>
    </inkml:brush>
  </inkml:definitions>
  <inkml:trace contextRef="#ctx0" brushRef="#br0">26341 1149 0,'0'0'0,"-13"-1"0,-7-1 0,-10 1 15,-3-2-15,-24-1 0,-11 1 16,-14 2-16,3 3 0,-29 3 16,-10 0-16,-5 7 0,12 3 0,-60 22 15,7 5-15,25-5 16,17-5-16,-5 17 0,-5 10 16,23 0-16,16-1 0,-8 13 15,-4 11-15,16-11 0,12-6 0,1 19 16,2 13-16,17-14 0,10-9 15,2 12-15,2 10 0,11-13 16,8-5-16,11 4 0,7 0 16,10-7-16,4-7 0,16 1 15,10 2-15,-3-15 0,-2-9 0,20 4 16,14 2-16,-5-2 16,-1-5-16,23-4 0,15-3 15,-9-10-15,-5-4 0,21-7 16,13-2-16,-4-3 0,-5-2 0,25-5 15,19-1-15,-13-6 0,-6-5 16,33-1-16,22-1 0,-29-3 16,-21-2-16,26-2 0,18 0 15,-14 0-15,-11 0 0,15-1 16,9-2-16,-23 5 0,-16 3 0,11-11 16,7-6-16,-24 0 0,-17 0 15,9-2-15,5-2 0,-21 2 16,-13 2-16,13-11 0,11-5 15,-19-1-15,-10 0 0,2-8 16,3-5-16,-15 8 0,-10 6 16,-1-13-16,1-8 0,-15 5 15,-9 2-15,-6-9 0,-5-7 16,-8 11-16,-7 7 0,-13-3 16,-9-2-16,-3 3 0,0 3 0,-7-11 15,-4-8-15,-4 11 0,-1 9 16,-21 3-16,-15 0 15,-1 8-15,2 4 0,-22-4 0,-16-4 16,8 3-16,6 2 0,-29-1 16,-19 0-16,10 1 0,8 1 0,-31 5 15,-19 2-15,13-1 0,11 0 16,-22 12-16,-14 9 16,16 6-16,12 3 0,-21-2 15,-15-2-15,23 6 0,14 5 0,-10 4 16,-9 4-16,23 2 0,16-1 15,-5 10-15,-3 6 0,21-3 16,15-5-16,-6 4 0,-3 4 16,16-2-16,11-2 0,-8 1 15,-6 0-15,28-8 0,19-5 0,14-5 16</inkml:trace>
  <inkml:trace contextRef="#ctx0" brushRef="#br0" timeOffset="3167.3952">4154 4838 0,'0'0'0,"15"-1"0,4 0 16,0 0-16,1 1 0,14 0 16,7 2-16,9-1 0,1-2 0,12 0 15,4 1-15,2 3 0,-1 2 16,16 0-16,-2-3 0,-3 0 15,-7-1-15,17-2 0,0-2 16,29 2-16,-14 2 0,-1-2 16,-1 0-16,-8-1 0,-5 2 15,4 0-15,5-1 0,-6 2 0,-3 3 16,6 0-16,8-1 16,-10-1-16,-3-2 0,8 0 15,5-2-15,-6 6 0,-6 3 0,6-5 16,4-7-16,-6 1 0,-5 0 15,9 6-15,6 2 0,-11 1 16,-8 1-16,6-6 0,2-2 16,-9 0-16,-6 0 0,3 1 15,3-1-15,-8 1 0,-5 0 0,-1 2 16,-2-1-16,-12 3 0,-8 2 16,2-3-16,1-2 15,-6-2-15,-8-2 0,-10 1 0,-9 1 16,-6 1-16</inkml:trace>
  <inkml:trace contextRef="#ctx0" brushRef="#br0" timeOffset="3700.3656">10413 4769 0,'0'0'0,"0"0"15,26-1-15,-14 1 0,2 0 0,10 2 16,6 1-16,0-2 16,1 1-16,12 0 0,6 1 15,-2-2-15,-1 1 0,15 0 16,3-1-16,-4 3 0,-4-1 0,15-1 16,6 1-16,-8 0 0,-4-1 15,16 0-15,3 0 16,-9 0-16,-6-1 0,42 1 0,-1-1 15,-18 0-15,-13 0 0,12-2 16,7-3-16,-11 0 0,-9 1 16,8 2-16,7 2 15,-13-3-15,-7-2 0,12 0 0,9-1 16,-15 2-16,-9-1 0,9 3 16,6 1-16,-15 1 0,-8-1 15,3 0-15,2 1 0,-8 1 16,-6-1-16,0 2 0,1 2 15,-17-1-15,-12-2 0,-7 0 16</inkml:trace>
  <inkml:trace contextRef="#ctx0" brushRef="#br0" timeOffset="4299.7277">15646 4742 0,'0'0'0,"0"0"0,0 0 16,32-5-16,-19 3 0,6 1 0,5 1 16,3-2-16,1 1 0,17 0 15,4 1-15,11 0 0,-3 2 0,19-2 16,6 0-16,-6-1 16,-4-1-16,25 0 0,8 0 15,3 3-15,-10 2 0,59 4 16,-2 0-16,-22-2 0,-18-3 0,14 3 15,9 1-15,-14-2 0,-11-3 16,16 2-16,10 3 16,-14-5-16,-12-2 0,14 0 0,8-2 15,-21 2-15,-13 0 0,7-1 16,5 0-16,-19-3 0,-14 1 0,-9 2 16,-7 1-16,-18 0 0,-11-1 15,-10 1-15,-9 1 0,-5-1 16</inkml:trace>
  <inkml:trace contextRef="#ctx0" brushRef="#br0" timeOffset="175934.6809">1904 7963 0,'0'0'0,"0"0"15,0 0-15,0 0 0,0 0 0,0 0 16,0 0-16,0 0 16,0 0-16,0 0 0,0 0 0,0 0 15,0 0-15,0 0 0,-7 27 16,7-27-16,-3 27 0,3-27 15,-9 37-15,6-16 0,0 3 16,-1 1-16,-2 3 0,-1 8 16,1 0-16,1 4 0,1 3 15,0 10-15,2-3 0,1 11 16,1 2-16,0-3 0,0-1 16,-3 15-16,0 1 0,2-6 0,1-4 15,0 13-15,-2 4 16,2-9-16,0-4 0,2 36 15,-1-4-15,2-10 0,-3-8 0,-3 1 16,2 0-16,-1-8 0,-1-4 0,0 8 16,-4 6-16,7-8 15,3-6-15,1 7 0,-4 5 16,1-6-16,-1-3 0,2 6 16,1 5-16,-3-9 0,2-6 0,-2 10 15,0 7-15,1-8 0,5-5 16,-3 4-16,2 1 0,0-5 15,-2-5-15,3 6 0,2 4 16,-3-5-16,-4-4 0,2 4 16,-3 1-16,0-3 0,3-3 0,-1 5 15,-1 5-15,-4-10 16,-3-7-16,5 5 0,1 2 16,-2-5-16,-2-4 0,-2 4 15,-1 4-15,1-9 0,-1-4 0,1 2 16,2 2-16,-1-5 0,-2-2 15,2-2-15,0 1 16,0-5-16,1-4 0,-2 5 0,0 4 16,2-6-16,2-3 0,-2 1 15,-1 2-15,4-3 0,-1 1 16,-3 1-16,-4 3 0,6-4 0,0-2 16,1 0-16,0 0 15,0-6-15,1-4 0,1 4 0,-3 5 16,1-5-16,1-1 15,-2-7-15,6-3 0,-6-9 0,1-6 16,4 1-16,2-1 0,-4-4 16,-1 1-16,1-1 0,0 0 15,0-2-15,-3-1 0,3-3 16,0 0-16,0 0 0,0 3 0,0-3 16,0 0-16,3 2 0,-3-2 15,-3 0-15,3 0 0,-5-3 16,-3-2-16,3 0 0,0 1 15,0 0-15</inkml:trace>
  <inkml:trace contextRef="#ctx0" brushRef="#br0" timeOffset="181764.4583">1920 8042 0,'0'0'16,"0"0"-16,0 0 0,0 0 0,25-3 16,-25 3-16,28-3 0,-12 2 15,3-1-15,0 0 0,6-1 16,0 1-16,0-2 0,13 0 15,4 0-15,-4-3 0,2 2 16,12-1-16,5 2 0,-2 1 16,-4 1-16,13-4 0,2 0 15,-2 0-15,-1 0 0,13 0 16,2-1-16,-4 4 0,-5 2 0,16-6 16,2-1-16,-6 5 0,-5 2 15,41-1-15,-4 0 0,-12 0 16,-10 1-16,4-2 0,3-3 15,-6 3-15,-4 2 0,7-2 16,3 0-16,-9 3 0,-4 2 16,11-1-16,10-1 0,-11 0 15,-12 0-15,13-2 0,9-3 16,-9 2-16,-2 2 0,10 0 16,7 1-16,-10 2 0,-9 1 0,10-5 15,8-4-15,-7 3 0,-7 2 16,7 0-16,4-1 0,-4 1 15,-6 1-15,9 0 0,6 1 16,-11-1-16,-6 0 0,12 1 16,8 1-16,-9-1 0,-7 2 15,5-1-15,4 0 0,-6 0 16,-2-3-16,8-1 0,7-1 16,-11 3-16,-7 1 0,8-3 15,5-2-15,-9 0 0,-6-1 0,8 3 16,5 1-16,-9 0 0,-5-1 15,12 0-15,7 0 0,-13 0 16,-8 0-16,8-4 0,7-2 16,-8 3-16,-4 2 0,6 0 15,3 1-15,-8 0 0,-7 2 0,14-4 16,7-2-16,-8 5 16,-8 0-16,7 1 0,4 0 15,-8 1-15,-6 0 0,10 2 0,8 3 16,-10-4-16,-6 0 0,8-1 15,4-1-15,-8 2 0,-7-1 16,8 1-16,6 1 0,-10 0 16,-4 0-16,6-2 0,5 0 15,-6 0-15,-6 2 0,5 1 16,3-1-16,-9-2 0,-5-2 16,13-1-16,7 1 0,-9 1 15,-8 1-15,7-2 0,4-1 16,-9 2-16,-6 3 0,8-2 0,7 1 15,-6 1-15,-3-2 0,9-1 16,5-1-16,-8 3 0,-7 1 16,10-1-16,5 1 15,-6-3-15,-5-2 0,2 2 0,4 2 16,-6-1-16,-6-1 0,10 1 16,5-1-16,-10 5 0,-6 1 0,9 0 15,7-1-15,-12-4 0,-7 0 16,10-2-16,7 0 0,-8 2 15,-6 3-15,4 0 0,1 1 16,-4-2-16,-4-1 0,6-4 16,5-3-16,-7 3 0,-5 4 0,7 0 15,5 3-15,-9-3 16,-7 0-16,7-2 0,7 0 16,-6 0-16,-4-2 0,9 8 0,6 4 15,-8-8-15,-6-4 0,9 1 16,7 2-16,-8 2 0,-6 1 15,9-4-15,5 0 0,-9 2 16,-5 2-16,4-2 0,3-2 16,-5 1-16,-3 2 0,2 0 15,2 2-15,-4-4 0,-3-3 16,5 1-16,2 1 0,-5-1 16,-5 0-16,4-3 0,5-2 15,-6 2-15,-4 0 0,4-1 0,1 0 16,-2-1-16,-3-1 0,5 5 15,2 2-15,-5-3 0,-6-1 16,10-1-16,5-4 0,-6 3 16,-5 3-16,7 0 0,4 2 15,-7 0-15,-4 0 0,8 1 16,5 2-16,-7-1 0,-3-2 0,5-1 16,7 0-16,-8 0 0,-2 2 15,4 0-15,2 4 0,-6-1 16,-3 2-16,6-4 0,4-1 15,-7 0-15,-3 0 0,4 2 16,4 2-16,-3 0 0,-4-1 16,5 0-16,3 0 0,-6-3 15,-4 0-15,8 1 0,5 3 16,-6-2-16,-5-4 0,8 2 16,6 2-16,-11-1 0,-4 0 0,8 1 15,6 1-15,-6-2 0,-5-1 16,9 5-16,6 0 15,-8-2-15,-5-3 0,5 3 0,4 3 16,-3-4-16,-6-2 0,8 1 16,4-1-16,-8 3 0,-6 1 15,10-1-15,7 1 0,-5-5 16,-6-1-16,8 1 0,6 0 16,-6 2-16,-2 0 0,5 0 15,6 0-15,-12 0 0,-6 2 0,11-3 16,6-2-16,-5 0 0,-5-1 15,9 2-15,7 0 0,-12 4 16,-8 3-16,14-6 0,7-2 16,-9-2-16,-6 1 0,9-3 15,6 1-15,-10 1 0,-6 1 0,9-1 16,7 0-16,-8 0 16,-8-2-16,9 2 0,6 0 0,-10 0 15,-6 0-15,9-3 0,5-4 16,-14 1-16,-7-1 0,9-3 15,5-1-15,-7-1 0,-8 1 16,8 0-16,5-1 0,-7 0 16,-4 2-16,-1-4 0,-1-1 15,-11 8-15,-8 5 0,12-2 16,8-2-16,-8 1 0,-5 1 0,1 2 16,0 0-16,-2-3 0,-2-1 15,1-2-15,0 1 16,-10 4-16,-7 5 0,5-3 0,3-1 15,-5 0-15,-3 0 0,2 2 16,4 0-16,-9 2 0,-3 5 16,2-4-16,3-2 0,-8 3 15,-6 1-15,5 3 0,2-1 16,-7 3-16,-3 1 0,0 1 16,1 4-16,-5 2 0,-4 1 0,-1 2 15,2 1-15,-3-2 0,-2 0 16,1 7-16,2 6 0,-6 0 15,-3 1-15,1 6 0,0 4 16,-7-16-16,2 4 0,-3 8 16,-1 7-16,0-2 0,2-1 15,2 13-15,0 3 0,-4-11 0,-2-1 16,2 33-16,-1 2 16,-3-8-16,1-6 0,1 8 0,-1 3 15,1-3-15,-2-2 0,4 8 16,0 4-16,2-4 0,0-4 15,2 11-15,2 8 16,-2-7-16,-2-5 0,0 6 0,1 4 16,-3-8-16,0-6 0,-3 8 15,1 7-15,-3-4 0,1 0 0,-1 4 16,0 4-16,3-9 16,2-7-16,-3 10 0,1 6 15,-1-2-15,-1-2 0,3 10 16,1 8-16,-4-12 0,0-8 0,-2 10 15,0 6-15,-5-9 0,-2-6 16,-2 5-16,2 3 0,-1-3 16,0-2-16,-2 2 0,-1 2 15,1-10-15,-2-6 0,-2 3 16,-1 2-16,1-3 0,1-3 0,-1 4 16,-1 3-16,1-12 15,1-9-15,-4 2 0,0 2 16,1-9-16,0-5 0,-1 4 15,1 2-15,0-7 0,0-6 0,-3 0 16,1 0-16,-1-8 0,2-7 16,-5 0-16,-2 0 0,-2-5 15,-1-3-15,-1 2 0,-1 1 16,-1-9-16,-2-5 0,-3-2 0,-2 0 16,-1-2-16,-2-1 0,-2-2 15,-3-1-15,0-4 16,0-2-16,-4 1 0,-3 3 15,2 0-15,-1 1 0,-7-7 0,-4-5 16,3 2-16,6 0 0,-12 2 16,-6 0-16,2-2 0,0-2 0,-8-4 15,-9-5-15,5 3 16,3 3-16,-8-5 0,-5-3 16,4 2-16,3 0 0,-8-2 15,-5-1-15,-3 0 0,-2 1 0,1-1 16,0 0-16,8-3 0,5-2 0,-17 4 15,-11 1-15,6 4 16,6 3-16,-17-7 0,-12-4 16,15 2-16,11 2 0,-15-2 15,-11-1-15,11 5 0,6 5 0,-13-1 16,-11 0-16,10 1 0,7-2 16,-11 1-16,-8-1 15,5 1-15,6 2 0,-20-4 16,-14 0-16,11 2 0,7 2 15,9 3-15,2 1 0,2 0 0,1 0 16,0 1-16,0-1 0,1 3 16,1 0-16,-3-1 0,-3-1 15,5 1-15,3 0 0,-2-2 16,0 0-16,4 0 0,4 1 16,-5-1-16,-4 2 0,3-5 15,3-4-15,-7 3 0,-5 2 16,6-1-16,4 1 0,-3-3 15,-2 1-15,5 0 0,2 1 0,-6-1 16,-3 0-16,3 0 0,2 0 16,-4 4-16,-2 3 0,4-2 15,2-2-15,-4-1 0,-3-1 16,7 3-16,5 3 0,-7 0 16,-5 0-16,6-1 0,4 0 0,-35 2 15,-22 0 1,-5 1-16,-2 0 15,52-1-15,36-1 0,-18 2 0,-11 2 16,13 1-16,9 2 0,-14-2 16,-9-1-16,14-4 0,11-1 0,-15 1 15,-10 0-15,13 0 16,10 1-16,-11 0 0,-6-1 16,11 0-16,10-1 0,-11-1 15,-7 1-15,14-1 0,9 0 0,-17 2 16,-11 0-16,15-2 0,10-2 15,-16 5-15,-11 4 16,14-4-16,11-3 0,-19 0 0,-9 1 16,18 0-16,11 2 0,-15 3 15,-12 0-15,5 0 0,1-1 0,6 2 16,3 0-16,10-1 16,8 0-16,-19 2 0,-14 3 15,16-1-15,13 1 0,-15-2 16,-10-1-16,13-2 0,12-3 0,-17 6 15,-10 4-15,16-4 0,9-2 16,-13 3-16,-10 2 0,15-1 16,11 2-16,-16-2 0,-10 0 15,17-1-15,12 0 0,-15 1 16,-11 1-16,13-2 0,8-1 0,-14 5 16,-11 2-16,13-2 0,10-1 15,-15 1-15,-11 1 16,15 1-16,12 0 0,-14 1 0,-9 1 15,14-3-15,10-3 0,-12 1 16,-7 0-16,12-1 0,8-2 0,-13 1 16,-8 1-16,14 1 15,11 0-15,-16-1 0,-12-3 16,19 0-16,14 0 0,-13 2 16,-7 3-16,14-3 0,9-2 0,-18-2 15,-11-1-15,19-2 0,13 1 16,-10-2-16,-7-2 15,10 2-15,7 1 0,-11-1 0,-8-1 16,15 0-16,12 0 0,-13-1 16,-9-1-16,13 2 0,10 2 0,-12-2 15,-5 1-15,10 2 0,9 0 16,-14 0-16,-8-1 16,12 1-16,10 0 0,-9 0 15,-8-1-15,12 2 0,8 1 0,-11 0 16,-7 0-16,12 0 0,8 0 15,-11 3-15,-4 2 0,10 1 16,10-1-16,-12-3 0,-6-3 16,9-1-16,10 0 0,-9 2 15,-8 1-15,9 0 0,5 0 0,-8-2 16,-6 0-16,11 0 0,3 1 16,-9 0-16,-5 2 15,10 0-15,7 1 0,-9-4 0,-3-1 16,11 2-16,8 4 0,-11-3 15,-8-1-15,5-1 0,5-1 16,-4 2-16,-6 2 16,11-4-16,5 1 0,-10 0 0,-5-2 15,14 1-15,6-1 0,-9 2 16,-3 2-16,2-2 0,5 0 0,-5-3 16,-3-1-16,11-4 15,5-1-15,-8 1 0,-5 2 16,2 1-16,7 0 0,-8 1 0,-2-2 15,10 0-15,7-1 0,-8 0 16,-4 2-16,3 0 0,9 1 16,-5 1-16,-7 0 0,9-2 15,-1 1-15,-6 0 0,-2 0 16,7 1-16,8 1 0,-8 1 16,-6 0-16,12-1 0,7-1 0,-5 0 15,-8 0-15,5-1 0,0 1 16,4 1-16,0 2 15,3-2-15,3-2 0,-3 3 0,-6 3 16,6-2-16,2 1 0,-4-1 16,1 2-16,2 6 0,4 4 0,-4 1 15,2 1-15,2-6 16,0-3-16,13-3 0,6-2 16,5 0-16</inkml:trace>
  <inkml:trace contextRef="#ctx0" brushRef="#br0" timeOffset="194868.2298">10141 8929 0,'0'0'0,"0"0"15,0 0-15,0 0 0,0 0 0,0 0 16,0 0-16,0 0 16,6-19-16,-6 19 0,0 0 15,31-1-15,-31 1 0,42 0 0,-12 2 16,3 0-16,2 0 0,19 1 16,8 1-16,14 2 0,-1 0 15,24 4-15,7 1 0,9-3 16,-6-4-16,24 1 0,6 1 15,45-3-15,-22-2 0,7-1 16,5 0-16,-14 1 0,-9 1 0,16-3 16,12-2-16,-16-2 0,-9 0 15,21 2-15,13 2 16,-14-6-16,-9-2 0,12-4 0,9-1 16,-18 0-16,-15 2 0,12 2 15,7 1-15,-15-1 0,-9 0 16,5 0-16,5 2 0,-18 3 15,-11 1-15,4 5 0,3 2 16,-17 2-16,-12 1 0,1 3 16,2 0-16,-16 5 0,-10 3 0,-27-6 15,-17-3-15,-14-2 0</inkml:trace>
  <inkml:trace contextRef="#ctx0" brushRef="#br0" timeOffset="200488.8542">15539 10068 0,'0'0'0,"0"0"0,0 0 0,27-9 15,-15 6-15,4 1 0,5-1 16,2 2-16,3-1 0,12 0 15,6-1-15,1 0 0,-1 0 0,20 2 16,7-2-16,12 1 16,-5 0-16,27-1 0,7 2 15,-8 0-15,-6 0 0,66-2 16,27-3-16,-31 0 0,-20-1 0,13-2 16,10-1-16,-14 4 0,-10 4 15,23 0-15,17 2 0,-19-1 16,-14-1-16,31 0 0,20-4 15,-19 2-15,-13 3 0,26-2 16,18 0-16,-22-1 0,-13 2 0,28-5 16,22-1-16,-32 2 0,-21 0 15,25-1-15,18-2 16,-24 6-16,-16 3 0,19-1 0,13 0 16,-26-3-16,-19-4 0,13 7 15,9 5-15,-23 1 0,-17-1 0,4 3 16,0 3-16,-28 1 15,-18 0-15,-9-4 0,-5-5 16,-13 3-16,-10-2 0,-5 2 16,-4 1-16,-15-1 0,-11 0 0,-9-2 15,-6 0-15,-5-1 0</inkml:trace>
  <inkml:trace contextRef="#ctx0" brushRef="#br0" timeOffset="205101.386">14375 11057 0,'0'0'0,"13"-1"0,2 2 16,0-1-16,4 0 0,13 1 0,5 1 16,6 0-16,5 1 0,19 0 15,6-2-15,16 4 0,2 2 16,22 1-16,4-2 0,16-1 16,-1-4-16,65-1 0,-10-3 15,-8 2-15,-7 2 0,10-4 16,6-3-16,1 0 0,0-2 0,14-2 15,10-3-15,-8-2 0,-4-2 16,10 4-16,7 3 16,2 1-16,-2-1 0,4 1 0,0 1 15,-7 1-15,-4 2 0,2 0 16,0 1-16,-9 3 0,-8 0 16,-1 2-16,-1 2 0,-14 4 15,-12 4-15,-11 0 0,-8 1 16,-15-2-16,-9 1 0,-12 0 15,-7 2-15,-15-2 0,-11-3 16,-13-3-16,-8-2 0,-17-2 0,-12-1 16,-9 0-16,-6 0 0,-5 0 15</inkml:trace>
  <inkml:trace contextRef="#ctx0" brushRef="#br0" timeOffset="210121.3726">15362 10094 0,'0'0'0,"0"0"0,0 0 16,-20-14-16,20 14 0,-27-6 0,6 2 15,-3 2-15,-3 1 0,-16 2 16,-5 2-16,1 3 0,0 1 15,-16 5-15,-6 3 0,-6 5 16,7-2-16,-14 12 0,1 4 16,11-1-16,11-3 0,-9 12 15,2 5-15,11-1 0,8-4 0,-8 27 16,14-1-16,16-9 16,11-8-16,14 0 0,9-1 15,8-5-15,4-6 0,19 5 0,14 3 16,2-12-16,-1-7 0,26 2 15,21 1-15,-5-7 0,-3-4 16,27-1-16,19 0 0,1-7 16,2-3-16,9-3 0,6-3 15,-10 3-15,-8 1 0,33-3 16,22 0-16,-26 2 0,-18 1 0,25-5 16,18-2-16,-21 0 15,-14 0-15,29 2 0,21-1 16,-32-3-16,-20-2 0,7 5 0,6 1 15,-8 0-15,-4-1 0,7-1 16,6 2-16,-15-5 0,-9-3 16,11 0-16,7 1 0,-15 0 15,-9 0-15,7-1 0,4-1 16,-16 0-16,-12 0 0,5-8 16,3-4-16,-11 2 0,-8 1 0,1-5 15,-1-2-15,-14 2 0,-9 1 16,1-3-16,3-2 0,-16 4 15,-11 1-15,2-6 0,-1-6 16,-7 3-16,-6 2 0,-12-1 16,-7-1-16,-9 3 0,-7 3 15,-6-8-15,-3-2 0,-12-2 0,-8-1 16,-13-3-16,-9-3 16,-7 4-16,-5 0 0,-16-4 0,-10-3 15,-1 4-15,2 1 0,-17-4 16,-11-5-16,1 4 0,2 3 15,-18 6-15,-10 3 0,4 4 16,5 2-16,-22-8 0,-12-4 16,1 11-16,4 9 0,-20-8 15,-12-5-15,3 16 0,4 11 0,-19 0 16,-14 1-16,10 1 0,7 0 16,-29 7-16,-18 5 15,15 1-15,9 2 0,-21 9 0,-16 5 16,17 0-16,10 4 0,-22 4 15,-15 5-15,18 4 0,13 2 16,-23 14-16,-15 12 0,23-7 16,16-4-16,-14 4 0,-10 4 15,77-22-15,52-14 0,36-10 16</inkml:trace>
  <inkml:trace contextRef="#ctx0" brushRef="#br0" timeOffset="211171.0487">21391 9839 0,'0'0'0,"20"-3"16,5-3-16,-2 2 0,3 2 16,12-2-16,15 1 0,0-3 15,-1-1-15,13 0 0,1 0 16,-10 1-16,-7-1 0,-4-1 16,-9 0-16,-11 1 0,-10 3 0,-3 0 15,-3 2-15,-2 0 0</inkml:trace>
  <inkml:trace contextRef="#ctx0" brushRef="#br0" timeOffset="211384.6117">21666 9637 0,'0'0'0,"0"0"15,0 0-15,5 27 0,-3-12 0,0 6 16,1 5-16,-1 9 0,0 0 15,-1 2-15,0 3 0,1 4 16,1-5-16,-2-4 0,-1-2 16,-2-5-16,-2-3 0,-6 3 15,-4-1-15,-1-10 0,-3-4 0,4-2 16,2-2-16,2-1 0</inkml:trace>
  <inkml:trace contextRef="#ctx0" brushRef="#br0" timeOffset="211501.6702">21347 10093 0,'0'0'0,"0"0"15,0 0-15,0 0 0,32-10 16,-11 4-16,5-4 0,4 1 16,3-1-16,15-2 0,3 0 15,-1 0-15,-3 1 0,1 0 0,-10 1 16,-6 2-16</inkml:trace>
  <inkml:trace contextRef="#ctx0" brushRef="#br0" timeOffset="211701.6968">22296 9671 0,'0'0'0,"0"0"15,0 0-15,0 0 0,-29 20 0,29-20 16,-34 26-16,13-10 0,-2 2 16,-1 1-16,-2 1 15,-6 3-15,1-1 0,-6 1 0,2 1 16,5-4-16,5-4 0,5-2 15,4-3-15,2-2 0</inkml:trace>
  <inkml:trace contextRef="#ctx0" brushRef="#br0" timeOffset="211851.3554">21884 9906 0,'0'0'0,"0"0"16,0 0-16,0 0 0,0 0 0,17 11 16,-17-11-16,17 17 0,-17-17 15,14 28-15,-7-8 16,-2 0-16,1 2 0,-2 1 0,1 2 15,-1 4-15,1-2 0,-1-6 16,-1-7-16,1-1 0,-2-2 0,0-2 16</inkml:trace>
  <inkml:trace contextRef="#ctx0" brushRef="#br0" timeOffset="212074.5479">22116 9971 0,'0'0'0,"8"-3"15,4-1-15,3 1 0,0 0 0,8 2 16,3 0-16,-2 1 16,-2 1-16,0 2 0,0 1 15,2 1-15,-3 2 0,-3 6 16,-4 2-16,-4 3 0,-3 0 0,-6 4 16,-3 4-16,-2-3 0,0 1 15,-3-2-15,0 0 0,-1-3 16,0 0-16,-5-5 0,-5-1 15,4-3-15,3-2 0,2-1 16</inkml:trace>
  <inkml:trace contextRef="#ctx0" brushRef="#br0" timeOffset="212218.4611">22012 10119 0,'0'0'0,"0"0"15,0 0-15,0 0 0,24-7 16,-24 7-16,33-5 0,-14 3 15,0 0-15,3 2 0,2 0 16,-1 0-16,0 1 0,1-1 16,-3 1-16,-3-1 0</inkml:trace>
  <inkml:trace contextRef="#ctx0" brushRef="#br0" timeOffset="212384.59">22070 10303 0,'0'0'0,"0"0"0,0 0 0,30 1 16,-30-1-16,37-3 0,-10-1 16,0-1-16,1 0 0,12-3 15,3 0-15,-7 2 0,-5 1 0,-6 1 16</inkml:trace>
  <inkml:trace contextRef="#ctx0" brushRef="#br0" timeOffset="212584.4542">22614 9789 0,'0'0'0,"0"0"16,0 0-16,27-10 0,-27 10 0,36-8 16,-9 5-16,4-1 0,3 0 15,10-2-15,1 2 0,5 0 16,-5 1-16,-5 0 0,-5 0 15,-6 8-15,-7 7 0,-1 1 16,-5-5-16,-2-1 0</inkml:trace>
  <inkml:trace contextRef="#ctx0" brushRef="#br0" timeOffset="212751.7802">22882 9586 0,'0'0'0,"0"0"15,0 0-15,0 0 0,0 0 16,5 28-16,-5-28 0,-1 30 16,-1-12-16,-2 4 0,0 2 15,0 0-15,-1 0 0,0 1 16,0-4-16,2-3 0</inkml:trace>
  <inkml:trace contextRef="#ctx0" brushRef="#br0" timeOffset="212968.4654">22573 9907 0,'0'0'0,"0"0"16,0 0-16,0 0 0,29-11 16,-29 11-16,40-9 0,-13 4 15,3 1-15,5 0 0,6-1 16,10 1-16,0 0 0,8 0 16,-3 2-16,-7 1 0,-4 2 0,-2 2 15,-7 3-15,-11-1 0,-7 1 16,-15 2-16,-9 2 0,-4-2 15,-4 2-15,-9 2 0,-8 1 16,6-3-16,4-2 0,5 0 16</inkml:trace>
  <inkml:trace contextRef="#ctx0" brushRef="#br0" timeOffset="213118.5546">22686 9937 0,'0'0'0,"0"0"0,0 0 15,0 0-15,27 6 0,-27-6 16,20 10-16,-20-10 0,22 12 16,-12-3-16,-1-1 0,-2 0 15,-1-2-15,-1-1 0,0 1 16,-1-3-16</inkml:trace>
  <inkml:trace contextRef="#ctx0" brushRef="#br0" timeOffset="213287.4574">22536 10069 0,'0'0'0,"0"0"0,0 0 16,0 0-16,35 0 0,-35 0 0,27 1 15,-27-1-15,36 4 0,-18-1 16,1 1-16,-4-2 0,0 0 16,-3-1-16,-1 0 0,-2-1 15</inkml:trace>
  <inkml:trace contextRef="#ctx0" brushRef="#br0" timeOffset="213434.7863">22593 10186 0,'0'0'0,"0"0"0,24-2 16,-4 0-16,5-2 0,13-1 16,4 0-16,1 0 0,1 0 15,11 0-15,2 1 16,-7-1-16,-7 1 0,-3 1 0,-8 1 0,-6 0 15</inkml:trace>
  <inkml:trace contextRef="#ctx0" brushRef="#br0" timeOffset="213635.3969">22986 9968 0,'0'0'0,"0"0"0,0 0 16,0 0-16,0 0 0,-5 25 15,5-25-15,-13 27 0,3-9 0,-2 3 16,-4 2-16,1 1 0,-2 1 16,-6 6-16,-1 0 0,-1-2 15,0-3-15,-6-2 0,1-5 16,6-4-16,4-3 0,5-2 16</inkml:trace>
  <inkml:trace contextRef="#ctx0" brushRef="#br0" timeOffset="213768.0987">22985 10275 0,'0'0'16,"9"5"-16,2 4 0,1 2 15,0 3-15,4 6 0,0 5 0,1 8 16,-5 0-16,-2-5 0,-1-6 16,-3-4-16</inkml:trace>
  <inkml:trace contextRef="#ctx0" brushRef="#br0" timeOffset="214418.6209">22782 11154 0,'0'0'0,"15"1"16,7 1-16,9 0 0,2 0 15,17 1-15,9 1 0,21 0 0,8 3 16,23 1-16,3 1 0,24-5 16,2-1-16,71-2 0,-9 0 15,-11-4-15,-4-3 0,12 0 16,8 2-16,2-6 0,-1-1 15,15-3-15,10-1 0,4-3 16,2-2-16,7 0 0,3 0 16,-13 4-16,-9 2 0,4 3 15,3 0-15,-10-1 0,-7-1 0,-6 4 16,-4 2-16,-22 1 0,-16 0 16,-20-7-16,-14-2 0,-41 4 15,-30 4-15,-20 2 0</inkml:trace>
  <inkml:trace contextRef="#ctx0" brushRef="#br0" timeOffset="216035.049">25690 9999 0,'0'0'0,"-35"12"16,-5 3-16,-11 5 0,-1-1 15,-21 13-15,-18 12 0,3 4 16,5 2-16,-6 19 0,19-1 16,26-10-16,16-7 0,24 2 15,16-1-15,14-7 0,9-6 16,20-2-16,14 0 0,7-4 15,5 0-15,24-2 0,15-1 16,-2-4-16,-1-3 0,24 0 0,16-2 16,-8-4-16,-6-5 0,21 2 15,15-1-15,-11-4 0,-9-2 16,17-4-16,14-2 0,-16-5 16,-10 0-16,12-3 0,8-3 15,-20 1-15,-13 0 0,0-3 16,0-3-16,-21 0 0,-13-1 0,0-3 15,-1-4-15,-14 2 16,-8 3-16,-4-6 0,0-4 16,-21 0-16,-13 0 0,-8-1 0,-8-2 15,-11-4-15,-8-2 0,-12-5 16,-9-4-16,-7 1 0,-3 2 16,-16-15-16,-12-8 0,-8 11 15,-6 8-15,-23-5 0,-15-5 16,-4 4-16,-2 1 0,-19 0 15,-16 0-15,0 8 0,0 5 0,-24 5 16,-17 5-16,4 7 0,4 7 16,-32 9-16,-24 5 15,14 8-15,8 7 0,-32 11 0,-20 8 16,18 5-16,14 3 0,-13 15 16,-10 10-16,76-21 0,51-14 0,36-9 15</inkml:trace>
  <inkml:trace contextRef="#ctx0" brushRef="#br0" timeOffset="217618.8335">2763 12096 0,'0'0'0,"22"0"15,6-2-15,2 2 0,3 0 0,21-1 16,10 0-16,16-1 0,0 1 16,18-2-16,4-1 0,-1 1 15,-12-2-15,50-7 0,-1-3 16,-18 3-16,-12 3 0,3-3 15,2-2-15,-3 2 0,-2 1 0,6-4 16,3-3-16,-19 1 0,-13-3 16,6 2-16,4-1 15,-8-3-15,-6-1 0,-4 1 0,-2-1 16,-11-1-16,-7 0 0,-2-5 16,-1-2-16,-13 5 0,-9 2 0,-6-7 15,0-6-15,-7 4 16,-5 2-16,-10-5 0,-6-4 15,-2 1-15,-5 0 0,-11-8 0,-11-7 16,2 8-16,2 5 0,-13-4 16,-7-3-16,1 4 0,0 4 15,-17-1-15,-9-2 0,-1 7 16,1 2-16,-17-1 0,-12-1 16,-1 9-16,2 7 0,-17 3 15,-10 2-15,4 2 0,3 3 0,-19 9 16,-12 5-16,14 1 15,8 1-15,-17 15 0,-11 9 16,8 0-16,4-1 0,-3 12 0,-5 8 16,20 4-16,16 2 0,-7 6 15,-4 5-15,14-2 0,14-3 16,8 8-16,9 5 0,13-9 16,14-8-16,13-1 0,10-3 15,11-4-15,12-2 0,10-6 16,10-3-16,6-5 0,5-5 0,21-1 15,14 3-15,8-6 0,6-3 16,19 0-16,14 0 16,-1-6-16,2-2 0,19-2 0,13-2 15,-41-3-15,-29-1 0,-22-2 16</inkml:trace>
  <inkml:trace contextRef="#ctx0" brushRef="#br0" timeOffset="218615.3105">11905 11805 0,'0'0'0,"0"0"0,0 0 0,0 0 0,0 0 15,8-18-15,-8 18 16,0 0-16,0 0 0,0 0 15,0 0-15,0 0 0,23-7 0,-23 7 16,23 2-16,-6 0 0,2 1 16,5 3-16,6 2 15,2 0-15,1 0 0,21 3 0,8 0 16,13 1-16,-3-1 0,29 0 16,9 1-16,10-3 0,-8 0 0,66 3 15,19-2-15,-28-1 0,-20 0 16,20-2-16,15 1 15,-21-4-15,-13-2 0,28 3 16,21 1-16,-24 2 0,-16 2 0,29-3 16,21-1-16,-24 0 0,-14 0 15,26 1-15,19 0 0,-25 0 16,-19-4-16,24 5 0,17 1 16,-29-4-16,-19-4 0,21 2 15,13 0-15,-22 4 0,-16 1 0,19-3 16,15-3-16,-32-4 0,-23 0 15,7 0-15,8 1 16,-27-1-16,-17-1 0,-5-6 16,-4-5-16,-27 5 0,-19 3 0,-17 3 15,-13-1-15,-8 3 16</inkml:trace>
  <inkml:trace contextRef="#ctx0" brushRef="#br0" timeOffset="220352.1902">19894 10861 0,'0'0'0,"-20"4"0,-5 4 16,3-2-16,-3 2 0,-13 8 15,-6 2-15,-10 8 0,-1 2 0,-14 8 16,-1 3-16,-9 8 0,6 0 16,-7 12-16,5 2 0,12-3 15,8-4-15,-13 27 0,14-5 16,17-13-16,12-7 0,23-4 15,15-5-15,10-3 0,9-4 0,20-2 16,14 0-16,10-8 0,7-3 16,19-4-16,14-1 0,3-5 15,3-3-15,15 2 0,13-1 16,-1 1-16,1 1 0,19-7 16,13-6-16,7 5 15,6 2-15,1-3 0,-1-2 0,-11-1 16,-7-1-16,5-1 0,3 1 15,-6-2-15,-5-1 0,5-3 16,2-3-16,-7 3 0,-4 1 16,4-6-16,3-3 15,-8-3-15,-6-3 0,-5-2 0,-5-3 16,-17 2-16,-12 2 0,-4-3 16,-2-3-16,-10-1 0,-6 0 15,-8 0-15,-5 0 0,-14 0 0,-9-2 16,1-4-16,3-5 15,-11 2-15,-6-1 16,-18 11-16,-13 6 0,-2-7 16,-2-5-16,-9 3 0,-6 5 0,-15-4 15,-10 0-15,-2-1 0,-2 1 16,-13-2-16,-11 0 0,-3 0 16,-1-1-16,-21-5 0,-13-6 15,2 5-15,2 2 0,-21 1 16,-13 0-16,6 4 0,4 1 15,-31-7-15,-20-5 0,14 10 0,7 6 16,-15-2-16,-12-3 16,7 1-16,2 0 0,-19 4 0,-14 1 15,12 5-15,6 4 0,-19 4 16,-11 3-16,12 4 0,9 3 16,-17 6-16,-12 3 0,16 0 15,10 1-15,-13 12 0,-7 9 16,18 3-16,16 2 0,-14 5 15,-9 4-15,21-5 0,15-5 0,2 9 16,1 6-16,47-18 0,33-10 16,24-8-16</inkml:trace>
  <inkml:trace contextRef="#ctx0" brushRef="#br0" timeOffset="231018.4493">2321 5343 0,'0'0'16,"0"0"-16,0 36 0,1-19 15,1 3-15,1 16 0,-3 7 16,4 11-16,1 0 0,-2 16 15,-5 1-15,1-8 0,-1-4 0,1 6 16,-1-1-16,-2-5 0,1-10 16,1-11-16,1-10 15,4-9-15,2-5 0,-1-5 0,-1-2 16,-2-2-16</inkml:trace>
  <inkml:trace contextRef="#ctx0" brushRef="#br0" timeOffset="231284.623">2640 5423 0,'0'0'0,"12"-6"0,1 0 15,0 3-15,2-1 0,11 2 16,6 1-16,-5 2 0,-2 0 0,2 5 16,-3 3-16,-5 3 15,-3 1-15,-7 8 0,-5 3 16,-4 1-16,-7 0 0,-8 9 15,-10 5-15,-1 6 0,0-4 16,-4 1-16,-6 2 0,11-5 0,7-4 16,7-1-16,9-5 0,8-6 15,4-6-15,16-6 0,14-6 16,4-6-16,7-4 0,9-7 16,11-3-16,-18 4 0,-13 4 0,-11 0 15</inkml:trace>
  <inkml:trace contextRef="#ctx0" brushRef="#br0" timeOffset="231734.834">4182 5713 0,'0'0'15,"0"0"-15,-7 23 0,0-5 16,2 1-16,-7 14 0,-2 7 16,1-2-16,1-2 0,-2 9 15,1 0-15,-1-1 0,4-6 0,-2-8 16,2-5-16,4-4 0,0-2 15,4-9-15,2-7 16,0 0-16,0-3 0,0 3 0</inkml:trace>
  <inkml:trace contextRef="#ctx0" brushRef="#br0" timeOffset="232102.4857">4554 5607 0,'0'0'15,"10"-1"-15,6 2 0,-1-1 0,2 0 16,6 2-16,1 1 0,-2 3 16,-3 1-16,-1 6 0,-1 2 15,-8 1-15,-8 1 0,-7 0 16,-5-1-16,-7 2 0,-4 1 16,-7 0-16,-7 1 0,2-3 0,-1-2 15,-2-1-15,3-2 16,7-2-16,8-3 0,7-3 15,6-3-15,6-1 0,4-4 0,17 2 16,11-1-16,3-2 0,3 2 16,11-1-16,5 2 0,-6 2 15,-7 1-15,-3 5 0,-6 5 16,-4-3-16,-7-1 0,-6 5 16,-8 1-16,-8-1 0,-6 1 15,-12 2-15,-8 2 0,-3 1 16,-5 0-16,-5-1 0,-2-2 15,1 1-15,6-1 0,-5-4 0,5-4 16,8-2-16,9-1 0,2-1 16</inkml:trace>
  <inkml:trace contextRef="#ctx0" brushRef="#br0" timeOffset="232572.4963">4065 6354 0,'0'0'0,"0"0"0,0 0 0,0 0 15,-22-12-15,22 12 0,-26-14 16,13 3-16,1 0 0,-3-5 16,-1-3-16,3-2 0,-3-1 15,-3-11-15,-2-3 0,2-2 16,3 1-16,1-12 0,4-2 15,2 2-15,5 1 0,8-10 0,8 1 16,7 3-16,3 4 0,20-8 16,11 1-16,2 8 0,7 5 15,18 0-15,11 5 0,35 0 16,-12 12-16,1 14 0,0 9 16,-20 10-16,-14 7 0,-3 20 15,-3 13-15,-13 1 0,-9 0 0,-10 10 16,-7 7-16,-8-4 0,-5-3 15,-6-4-15,-1 0 16,-13-5-16,-8-4 0,-9 5 0,-8 3 16,-3-6-16,-4-4 0,-15-3 15,-10-2-15,-2-8 0,0-4 16,-15-6-16,-10-4 0,6-4 16,4-4-16,-8-10 0,-5-6 15,8-2-15,5-2 0,5-8 16,2-5-16,17-2 0,9-1 0,13 8 15,6 8-15,7 3 16</inkml:trace>
  <inkml:trace contextRef="#ctx0" brushRef="#br0" timeOffset="232968.9395">6087 5589 0,'0'0'0,"0"0"16,0 0-16,0 0 0,-12 27 15,12-27-15,-17 36 0,8-12 16,-2 3-16,-5 12 0,-3 3 16,2-2-16,0-3 0,-1 5 15,4-2-15,2-6 0,2-4 0,5-2 16,6-6-16,5-8 15,4-4-15,5-7 0,6-8 0,-4 3 16,-4-1-16,-1 0 0</inkml:trace>
  <inkml:trace contextRef="#ctx0" brushRef="#br0" timeOffset="233185.3037">6641 5623 0,'0'0'0,"0"0"0,0 0 15,0 0-15,-30 17 0,30-17 0,-32 34 16,14-16-16,-1 0 0,1 3 16,3 0-16,-1 2 0,7-2 15,6-3-15,8-2 0,7-4 16,4-2-16,11-4 0,6-5 16,8-1-16,-1-2 0,3-4 15,3-3-15,0-3 0,-6-1 0,-11 3 16,-5 2-16,-5 1 0</inkml:trace>
  <inkml:trace contextRef="#ctx0" brushRef="#br0" timeOffset="233352.1653">6835 5618 0,'0'0'0,"0"0"16,0 0-16,0 0 0,0 0 0,0 0 15,-16 17-15,16-17 16,-26 25-16,8-7 0,-4 4 15,-2 2-15,0 0 0,-9 13 0,1 6 16,2-2-16,6-1 0,-1 1 16,4-7-16,4-6 0</inkml:trace>
  <inkml:trace contextRef="#ctx0" brushRef="#br0" timeOffset="233836.7767">6221 6254 0,'0'0'0,"0"0"0,0 0 16,-33-2-16,18 3 0,-14-2 16,-6 0-16,1 1 0,-4-1 0,-12-4 15,-1-4-15,3-2 0,4-1 16,-9-9-16,2-5 15,6-1-15,4-1 16,6-9-16,7-8 0,4 0 0,10 4 0,9-1 16,8 0-16,12-4 0,12-1 15,16-6-15,9 1 0,7 5 16,7 3-16,12-1 0,7-1 16,42-8-16,-12 12 0,7 15 15,3 11-15,-6 10 0,-5 7 16,-8 14-16,-8 8 0,-14 11 15,-9 6-15,-11 6 0,-5 3 16,-15-1-16,-7 0 0,-10 2 16,-10 0-16,-4-2 0,-4-1 0,-10 4 15,-7 0-15,-7-3 0,-5-2 16,-11-3-16,-11-2 0,-6-1 16,-6-2-16,-10-5 0,-9-2 15,-3-5-15,-7-5 0,-1-3 16,-4-2-16,6-9 0,4-7 15,1-7-15,4-5 0,20 5 16,17 0-16,12 4 0</inkml:trace>
</inkml:ink>
</file>

<file path=ppt/slideLayouts/_rels/slideLayout1.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slideMaster" Target="../slideMasters/slideMaster1.xml"/><Relationship Id="rId5" Type="http://schemas.openxmlformats.org/officeDocument/2006/relationships/tags" Target="../tags/tag11.xml"/><Relationship Id="rId4" Type="http://schemas.openxmlformats.org/officeDocument/2006/relationships/tags" Target="../tags/tag10.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56.xml"/><Relationship Id="rId2" Type="http://schemas.openxmlformats.org/officeDocument/2006/relationships/tags" Target="../tags/tag55.xml"/><Relationship Id="rId1" Type="http://schemas.openxmlformats.org/officeDocument/2006/relationships/tags" Target="../tags/tag54.xml"/><Relationship Id="rId5" Type="http://schemas.openxmlformats.org/officeDocument/2006/relationships/slideMaster" Target="../slideMasters/slideMaster1.xml"/><Relationship Id="rId4" Type="http://schemas.openxmlformats.org/officeDocument/2006/relationships/tags" Target="../tags/tag57.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60.xml"/><Relationship Id="rId2" Type="http://schemas.openxmlformats.org/officeDocument/2006/relationships/tags" Target="../tags/tag59.xml"/><Relationship Id="rId1" Type="http://schemas.openxmlformats.org/officeDocument/2006/relationships/tags" Target="../tags/tag58.xml"/><Relationship Id="rId6" Type="http://schemas.openxmlformats.org/officeDocument/2006/relationships/slideMaster" Target="../slideMasters/slideMaster1.xml"/><Relationship Id="rId5" Type="http://schemas.openxmlformats.org/officeDocument/2006/relationships/tags" Target="../tags/tag62.xml"/><Relationship Id="rId4" Type="http://schemas.openxmlformats.org/officeDocument/2006/relationships/tags" Target="../tags/tag6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slideMaster" Target="../slideMasters/slideMaster1.xml"/><Relationship Id="rId5" Type="http://schemas.openxmlformats.org/officeDocument/2006/relationships/tags" Target="../tags/tag16.xml"/><Relationship Id="rId4" Type="http://schemas.openxmlformats.org/officeDocument/2006/relationships/tags" Target="../tags/tag15.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19.xml"/><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slideMaster" Target="../slideMasters/slideMaster1.xml"/><Relationship Id="rId5" Type="http://schemas.openxmlformats.org/officeDocument/2006/relationships/tags" Target="../tags/tag21.xml"/><Relationship Id="rId4" Type="http://schemas.openxmlformats.org/officeDocument/2006/relationships/tags" Target="../tags/tag20.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24.xml"/><Relationship Id="rId7" Type="http://schemas.openxmlformats.org/officeDocument/2006/relationships/slideMaster" Target="../slideMasters/slideMaster1.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35.xml"/><Relationship Id="rId3" Type="http://schemas.openxmlformats.org/officeDocument/2006/relationships/tags" Target="../tags/tag30.xml"/><Relationship Id="rId7" Type="http://schemas.openxmlformats.org/officeDocument/2006/relationships/tags" Target="../tags/tag34.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tags" Target="../tags/tag33.xml"/><Relationship Id="rId5" Type="http://schemas.openxmlformats.org/officeDocument/2006/relationships/tags" Target="../tags/tag32.xml"/><Relationship Id="rId4" Type="http://schemas.openxmlformats.org/officeDocument/2006/relationships/tags" Target="../tags/tag31.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tags" Target="../tags/tag36.xml"/><Relationship Id="rId5" Type="http://schemas.openxmlformats.org/officeDocument/2006/relationships/slideMaster" Target="../slideMasters/slideMaster1.xml"/><Relationship Id="rId4" Type="http://schemas.openxmlformats.org/officeDocument/2006/relationships/tags" Target="../tags/tag39.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42.xml"/><Relationship Id="rId2" Type="http://schemas.openxmlformats.org/officeDocument/2006/relationships/tags" Target="../tags/tag41.xml"/><Relationship Id="rId1" Type="http://schemas.openxmlformats.org/officeDocument/2006/relationships/tags" Target="../tags/tag40.xml"/><Relationship Id="rId4"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45.xml"/><Relationship Id="rId7" Type="http://schemas.openxmlformats.org/officeDocument/2006/relationships/slideMaster" Target="../slideMasters/slideMaster1.xml"/><Relationship Id="rId2" Type="http://schemas.openxmlformats.org/officeDocument/2006/relationships/tags" Target="../tags/tag44.xml"/><Relationship Id="rId1" Type="http://schemas.openxmlformats.org/officeDocument/2006/relationships/tags" Target="../tags/tag43.xml"/><Relationship Id="rId6" Type="http://schemas.openxmlformats.org/officeDocument/2006/relationships/tags" Target="../tags/tag48.xml"/><Relationship Id="rId5" Type="http://schemas.openxmlformats.org/officeDocument/2006/relationships/tags" Target="../tags/tag47.xml"/><Relationship Id="rId4" Type="http://schemas.openxmlformats.org/officeDocument/2006/relationships/tags" Target="../tags/tag46.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51.xml"/><Relationship Id="rId2" Type="http://schemas.openxmlformats.org/officeDocument/2006/relationships/tags" Target="../tags/tag50.xml"/><Relationship Id="rId1" Type="http://schemas.openxmlformats.org/officeDocument/2006/relationships/tags" Target="../tags/tag49.xml"/><Relationship Id="rId6" Type="http://schemas.openxmlformats.org/officeDocument/2006/relationships/slideMaster" Target="../slideMasters/slideMaster1.xml"/><Relationship Id="rId5" Type="http://schemas.openxmlformats.org/officeDocument/2006/relationships/tags" Target="../tags/tag53.xml"/><Relationship Id="rId4" Type="http://schemas.openxmlformats.org/officeDocument/2006/relationships/tags" Target="../tags/tag5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p>
        </p:txBody>
      </p:sp>
      <p:sp>
        <p:nvSpPr>
          <p:cNvPr id="3" name="副标题 2"/>
          <p:cNvSpPr>
            <a:spLocks noGrp="1"/>
          </p:cNvSpPr>
          <p:nvPr>
            <p:ph type="subTitle" idx="1"/>
            <p:custDataLst>
              <p:tags r:id="rId2"/>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2025/10/24</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2025/10/24</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608400" y="774000"/>
            <a:ext cx="10972800" cy="5482800"/>
          </a:xfrm>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2025/10/24</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4"/>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5"/>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2"/>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2025/10/24</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p>
        </p:txBody>
      </p:sp>
      <p:sp>
        <p:nvSpPr>
          <p:cNvPr id="3" name="文本占位符 2"/>
          <p:cNvSpPr>
            <a:spLocks noGrp="1"/>
          </p:cNvSpPr>
          <p:nvPr>
            <p:ph type="body" idx="1" hasCustomPrompt="1"/>
            <p:custDataLst>
              <p:tags r:id="rId2"/>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2025/10/24</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2"/>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custDataLst>
              <p:tags r:id="rId3"/>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2025/10/24</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2"/>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hasCustomPrompt="1"/>
            <p:custDataLst>
              <p:tags r:id="rId4"/>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5"/>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2025/10/24</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2025/10/24</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2025/10/24</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2"/>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2025/10/24</a:t>
            </a:fld>
            <a:endParaRPr lang="zh-CN" altLang="en-US" dirty="0"/>
          </a:p>
        </p:txBody>
      </p:sp>
      <p:sp>
        <p:nvSpPr>
          <p:cNvPr id="6" name="页脚占位符 5"/>
          <p:cNvSpPr>
            <a:spLocks noGrp="1"/>
          </p:cNvSpPr>
          <p:nvPr>
            <p:ph type="ftr" sz="quarter" idx="11"/>
            <p:custDataLst>
              <p:tags r:id="rId4"/>
            </p:custDataLst>
          </p:nvPr>
        </p:nvSpPr>
        <p:spPr/>
        <p:txBody>
          <a:bodyPr/>
          <a:lstStyle/>
          <a:p>
            <a:endParaRPr lang="zh-CN" altLang="en-US" dirty="0"/>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a:t>
            </a:fld>
            <a:endParaRPr lang="zh-CN" altLang="en-US"/>
          </a:p>
        </p:txBody>
      </p:sp>
      <p:sp>
        <p:nvSpPr>
          <p:cNvPr id="9" name="标题 8"/>
          <p:cNvSpPr>
            <a:spLocks noGrp="1"/>
          </p:cNvSpPr>
          <p:nvPr>
            <p:ph type="title"/>
            <p:custDataLst>
              <p:tags r:id="rId6"/>
            </p:custDataLst>
          </p:nvPr>
        </p:nvSpPr>
        <p:spPr/>
        <p:txBody>
          <a:bodyPr/>
          <a:lstStyle/>
          <a:p>
            <a:r>
              <a:rPr lang="zh-CN" altLang="en-US"/>
              <a:t>单击此处编辑母版标题样式</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2"/>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2025/10/24</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18" Type="http://schemas.openxmlformats.org/officeDocument/2006/relationships/tags" Target="../tags/tag6.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4"/>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p>
        </p:txBody>
      </p:sp>
      <p:sp>
        <p:nvSpPr>
          <p:cNvPr id="3" name="文本占位符 2"/>
          <p:cNvSpPr>
            <a:spLocks noGrp="1"/>
          </p:cNvSpPr>
          <p:nvPr>
            <p:ph type="body" idx="1"/>
            <p:custDataLst>
              <p:tags r:id="rId15"/>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16"/>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t>2025/10/24</a:t>
            </a:fld>
            <a:endParaRPr lang="zh-CN" altLang="en-US"/>
          </a:p>
        </p:txBody>
      </p:sp>
      <p:sp>
        <p:nvSpPr>
          <p:cNvPr id="5" name="页脚占位符 4"/>
          <p:cNvSpPr>
            <a:spLocks noGrp="1"/>
          </p:cNvSpPr>
          <p:nvPr>
            <p:ph type="ftr" sz="quarter" idx="3"/>
            <p:custDataLst>
              <p:tags r:id="rId17"/>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8"/>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t>‹#›</a:t>
            </a:fld>
            <a:endParaRPr lang="zh-CN" altLang="en-US" dirty="0"/>
          </a:p>
        </p:txBody>
      </p:sp>
    </p:spTree>
    <p:custDataLst>
      <p:tags r:id="rId13"/>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0"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64.xml"/><Relationship Id="rId1" Type="http://schemas.openxmlformats.org/officeDocument/2006/relationships/tags" Target="../tags/tag63.xml"/><Relationship Id="rId5" Type="http://schemas.openxmlformats.org/officeDocument/2006/relationships/image" Target="../media/image1.emf"/><Relationship Id="rId4" Type="http://schemas.openxmlformats.org/officeDocument/2006/relationships/customXml" Target="../ink/ink1.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2.xml"/><Relationship Id="rId1" Type="http://schemas.openxmlformats.org/officeDocument/2006/relationships/tags" Target="../tags/tag81.xml"/><Relationship Id="rId5" Type="http://schemas.openxmlformats.org/officeDocument/2006/relationships/image" Target="../media/image10.emf"/><Relationship Id="rId4" Type="http://schemas.openxmlformats.org/officeDocument/2006/relationships/customXml" Target="../ink/ink10.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4.xml"/><Relationship Id="rId1" Type="http://schemas.openxmlformats.org/officeDocument/2006/relationships/tags" Target="../tags/tag83.xml"/><Relationship Id="rId5" Type="http://schemas.openxmlformats.org/officeDocument/2006/relationships/image" Target="../media/image11.emf"/><Relationship Id="rId4" Type="http://schemas.openxmlformats.org/officeDocument/2006/relationships/customXml" Target="../ink/ink11.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6.xml"/><Relationship Id="rId1" Type="http://schemas.openxmlformats.org/officeDocument/2006/relationships/tags" Target="../tags/tag85.xml"/><Relationship Id="rId5" Type="http://schemas.openxmlformats.org/officeDocument/2006/relationships/image" Target="../media/image12.emf"/><Relationship Id="rId4" Type="http://schemas.openxmlformats.org/officeDocument/2006/relationships/customXml" Target="../ink/ink12.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8.xml"/><Relationship Id="rId1" Type="http://schemas.openxmlformats.org/officeDocument/2006/relationships/tags" Target="../tags/tag87.xml"/><Relationship Id="rId5" Type="http://schemas.openxmlformats.org/officeDocument/2006/relationships/image" Target="../media/image13.emf"/><Relationship Id="rId4" Type="http://schemas.openxmlformats.org/officeDocument/2006/relationships/customXml" Target="../ink/ink13.xml"/></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0.xml"/><Relationship Id="rId1" Type="http://schemas.openxmlformats.org/officeDocument/2006/relationships/tags" Target="../tags/tag89.xml"/><Relationship Id="rId5" Type="http://schemas.openxmlformats.org/officeDocument/2006/relationships/image" Target="../media/image14.emf"/><Relationship Id="rId4" Type="http://schemas.openxmlformats.org/officeDocument/2006/relationships/customXml" Target="../ink/ink14.xml"/></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2.xml"/><Relationship Id="rId1" Type="http://schemas.openxmlformats.org/officeDocument/2006/relationships/tags" Target="../tags/tag91.xml"/><Relationship Id="rId5" Type="http://schemas.openxmlformats.org/officeDocument/2006/relationships/image" Target="../media/image15.emf"/><Relationship Id="rId4" Type="http://schemas.openxmlformats.org/officeDocument/2006/relationships/customXml" Target="../ink/ink15.xml"/></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4.xml"/><Relationship Id="rId1" Type="http://schemas.openxmlformats.org/officeDocument/2006/relationships/tags" Target="../tags/tag93.xml"/><Relationship Id="rId5" Type="http://schemas.openxmlformats.org/officeDocument/2006/relationships/image" Target="../media/image16.emf"/><Relationship Id="rId4" Type="http://schemas.openxmlformats.org/officeDocument/2006/relationships/customXml" Target="../ink/ink16.xml"/></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6.xml"/><Relationship Id="rId1" Type="http://schemas.openxmlformats.org/officeDocument/2006/relationships/tags" Target="../tags/tag95.xml"/><Relationship Id="rId5" Type="http://schemas.openxmlformats.org/officeDocument/2006/relationships/image" Target="../media/image17.emf"/><Relationship Id="rId4" Type="http://schemas.openxmlformats.org/officeDocument/2006/relationships/customXml" Target="../ink/ink17.xml"/></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8.xml"/><Relationship Id="rId1" Type="http://schemas.openxmlformats.org/officeDocument/2006/relationships/tags" Target="../tags/tag97.xml"/><Relationship Id="rId5" Type="http://schemas.openxmlformats.org/officeDocument/2006/relationships/image" Target="../media/image18.emf"/><Relationship Id="rId4" Type="http://schemas.openxmlformats.org/officeDocument/2006/relationships/customXml" Target="../ink/ink18.xml"/></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0.xml"/><Relationship Id="rId1" Type="http://schemas.openxmlformats.org/officeDocument/2006/relationships/tags" Target="../tags/tag99.xml"/><Relationship Id="rId5" Type="http://schemas.openxmlformats.org/officeDocument/2006/relationships/image" Target="../media/image19.emf"/><Relationship Id="rId4" Type="http://schemas.openxmlformats.org/officeDocument/2006/relationships/customXml" Target="../ink/ink19.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6.xml"/><Relationship Id="rId1" Type="http://schemas.openxmlformats.org/officeDocument/2006/relationships/tags" Target="../tags/tag65.xml"/><Relationship Id="rId5" Type="http://schemas.openxmlformats.org/officeDocument/2006/relationships/image" Target="../media/image2.emf"/><Relationship Id="rId4" Type="http://schemas.openxmlformats.org/officeDocument/2006/relationships/customXml" Target="../ink/ink2.xml"/></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2.xml"/><Relationship Id="rId1" Type="http://schemas.openxmlformats.org/officeDocument/2006/relationships/tags" Target="../tags/tag101.xml"/></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4.xml"/><Relationship Id="rId1" Type="http://schemas.openxmlformats.org/officeDocument/2006/relationships/tags" Target="../tags/tag103.xml"/><Relationship Id="rId5" Type="http://schemas.openxmlformats.org/officeDocument/2006/relationships/image" Target="../media/image20.emf"/><Relationship Id="rId4" Type="http://schemas.openxmlformats.org/officeDocument/2006/relationships/customXml" Target="../ink/ink20.xml"/></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6.xml"/><Relationship Id="rId1" Type="http://schemas.openxmlformats.org/officeDocument/2006/relationships/tags" Target="../tags/tag105.xml"/><Relationship Id="rId5" Type="http://schemas.openxmlformats.org/officeDocument/2006/relationships/image" Target="../media/image21.emf"/><Relationship Id="rId4" Type="http://schemas.openxmlformats.org/officeDocument/2006/relationships/customXml" Target="../ink/ink21.xml"/></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8.xml"/><Relationship Id="rId1" Type="http://schemas.openxmlformats.org/officeDocument/2006/relationships/tags" Target="../tags/tag107.xml"/><Relationship Id="rId5" Type="http://schemas.openxmlformats.org/officeDocument/2006/relationships/image" Target="../media/image22.emf"/><Relationship Id="rId4" Type="http://schemas.openxmlformats.org/officeDocument/2006/relationships/customXml" Target="../ink/ink22.xml"/></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10.xml"/><Relationship Id="rId1" Type="http://schemas.openxmlformats.org/officeDocument/2006/relationships/tags" Target="../tags/tag109.xml"/><Relationship Id="rId5" Type="http://schemas.openxmlformats.org/officeDocument/2006/relationships/image" Target="../media/image23.emf"/><Relationship Id="rId4" Type="http://schemas.openxmlformats.org/officeDocument/2006/relationships/customXml" Target="../ink/ink23.xml"/></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12.xml"/><Relationship Id="rId1" Type="http://schemas.openxmlformats.org/officeDocument/2006/relationships/tags" Target="../tags/tag111.xml"/><Relationship Id="rId5" Type="http://schemas.openxmlformats.org/officeDocument/2006/relationships/image" Target="../media/image24.emf"/><Relationship Id="rId4" Type="http://schemas.openxmlformats.org/officeDocument/2006/relationships/customXml" Target="../ink/ink24.xml"/></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14.xml"/><Relationship Id="rId1" Type="http://schemas.openxmlformats.org/officeDocument/2006/relationships/tags" Target="../tags/tag113.xml"/></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16.xml"/><Relationship Id="rId1" Type="http://schemas.openxmlformats.org/officeDocument/2006/relationships/tags" Target="../tags/tag115.xml"/></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18.xml"/><Relationship Id="rId1" Type="http://schemas.openxmlformats.org/officeDocument/2006/relationships/tags" Target="../tags/tag117.xml"/></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20.xml"/><Relationship Id="rId1" Type="http://schemas.openxmlformats.org/officeDocument/2006/relationships/tags" Target="../tags/tag119.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8.xml"/><Relationship Id="rId1" Type="http://schemas.openxmlformats.org/officeDocument/2006/relationships/tags" Target="../tags/tag67.xml"/><Relationship Id="rId5" Type="http://schemas.openxmlformats.org/officeDocument/2006/relationships/image" Target="../media/image3.emf"/><Relationship Id="rId4" Type="http://schemas.openxmlformats.org/officeDocument/2006/relationships/customXml" Target="../ink/ink3.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0.xml"/><Relationship Id="rId1" Type="http://schemas.openxmlformats.org/officeDocument/2006/relationships/tags" Target="../tags/tag69.xml"/><Relationship Id="rId5" Type="http://schemas.openxmlformats.org/officeDocument/2006/relationships/image" Target="../media/image4.emf"/><Relationship Id="rId4" Type="http://schemas.openxmlformats.org/officeDocument/2006/relationships/customXml" Target="../ink/ink4.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2.xml"/><Relationship Id="rId1" Type="http://schemas.openxmlformats.org/officeDocument/2006/relationships/tags" Target="../tags/tag71.xml"/><Relationship Id="rId5" Type="http://schemas.openxmlformats.org/officeDocument/2006/relationships/image" Target="../media/image5.emf"/><Relationship Id="rId4" Type="http://schemas.openxmlformats.org/officeDocument/2006/relationships/customXml" Target="../ink/ink5.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4.xml"/><Relationship Id="rId1" Type="http://schemas.openxmlformats.org/officeDocument/2006/relationships/tags" Target="../tags/tag73.xml"/><Relationship Id="rId5" Type="http://schemas.openxmlformats.org/officeDocument/2006/relationships/image" Target="../media/image6.emf"/><Relationship Id="rId4" Type="http://schemas.openxmlformats.org/officeDocument/2006/relationships/customXml" Target="../ink/ink6.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6.xml"/><Relationship Id="rId1" Type="http://schemas.openxmlformats.org/officeDocument/2006/relationships/tags" Target="../tags/tag75.xml"/><Relationship Id="rId5" Type="http://schemas.openxmlformats.org/officeDocument/2006/relationships/image" Target="../media/image7.emf"/><Relationship Id="rId4" Type="http://schemas.openxmlformats.org/officeDocument/2006/relationships/customXml" Target="../ink/ink7.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8.xml"/><Relationship Id="rId1" Type="http://schemas.openxmlformats.org/officeDocument/2006/relationships/tags" Target="../tags/tag77.xml"/><Relationship Id="rId5" Type="http://schemas.openxmlformats.org/officeDocument/2006/relationships/image" Target="../media/image8.emf"/><Relationship Id="rId4" Type="http://schemas.openxmlformats.org/officeDocument/2006/relationships/customXml" Target="../ink/ink8.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0.xml"/><Relationship Id="rId1" Type="http://schemas.openxmlformats.org/officeDocument/2006/relationships/tags" Target="../tags/tag79.xml"/><Relationship Id="rId5" Type="http://schemas.openxmlformats.org/officeDocument/2006/relationships/image" Target="../media/image9.emf"/><Relationship Id="rId4" Type="http://schemas.openxmlformats.org/officeDocument/2006/relationships/customXml" Target="../ink/ink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p:txBody>
          <a:bodyPr/>
          <a:lstStyle/>
          <a:p>
            <a:r>
              <a:rPr lang="zh-CN">
                <a:solidFill>
                  <a:srgbClr val="FF0000"/>
                </a:solidFill>
              </a:rPr>
              <a:t>专题四</a:t>
            </a:r>
            <a:r>
              <a:rPr lang="en-US" altLang="zh-CN">
                <a:solidFill>
                  <a:srgbClr val="FF0000"/>
                </a:solidFill>
              </a:rPr>
              <a:t> </a:t>
            </a:r>
            <a:r>
              <a:rPr lang="zh-CN" altLang="en-US">
                <a:solidFill>
                  <a:srgbClr val="FF0000"/>
                </a:solidFill>
              </a:rPr>
              <a:t>应用文之书信体</a:t>
            </a:r>
          </a:p>
        </p:txBody>
      </p:sp>
      <mc:AlternateContent xmlns:mc="http://schemas.openxmlformats.org/markup-compatibility/2006">
        <mc:Choice xmlns:p14="http://schemas.microsoft.com/office/powerpoint/2010/main" Requires="p14">
          <p:contentPart p14:bwMode="auto" r:id="rId4">
            <p14:nvContentPartPr>
              <p14:cNvPr id="3" name="墨迹 2"/>
              <p14:cNvContentPartPr/>
              <p14:nvPr/>
            </p14:nvContentPartPr>
            <p14:xfrm>
              <a:off x="7806960" y="2065680"/>
              <a:ext cx="2855880" cy="2310120"/>
            </p14:xfrm>
          </p:contentPart>
        </mc:Choice>
        <mc:Fallback>
          <p:pic>
            <p:nvPicPr>
              <p:cNvPr id="3" name="墨迹 2"/>
              <p:cNvPicPr/>
              <p:nvPr/>
            </p:nvPicPr>
            <p:blipFill>
              <a:blip r:embed="rId5"/>
              <a:stretch>
                <a:fillRect/>
              </a:stretch>
            </p:blipFill>
            <p:spPr>
              <a:xfrm>
                <a:off x="7797600" y="2056320"/>
                <a:ext cx="2874600" cy="232884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44830"/>
            <a:ext cx="10968990" cy="5704840"/>
          </a:xfrm>
          <a:ln>
            <a:solidFill>
              <a:schemeClr val="accent1"/>
            </a:solidFill>
          </a:ln>
        </p:spPr>
        <p:txBody>
          <a:bodyPr>
            <a:noAutofit/>
          </a:bodyPr>
          <a:lstStyle/>
          <a:p>
            <a:pPr marL="0" indent="0" algn="just">
              <a:spcAft>
                <a:spcPts val="0"/>
              </a:spcAft>
              <a:buNone/>
            </a:pPr>
            <a:r>
              <a:rPr lang="en-US" altLang="zh-CN" sz="20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III.</a:t>
            </a:r>
            <a:r>
              <a:rPr lang="zh-CN" altLang="en-US" sz="20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建议信（超级重点）</a:t>
            </a:r>
          </a:p>
          <a:p>
            <a:pPr marL="0" indent="0" algn="just">
              <a:spcAft>
                <a:spcPts val="0"/>
              </a:spcAft>
              <a:buNone/>
            </a:pPr>
            <a:r>
              <a:rPr lang="zh-CN" altLang="en-US" sz="2000">
                <a:solidFill>
                  <a:schemeClr val="tx1"/>
                </a:solidFill>
                <a:latin typeface="Times New Roman" panose="02020603050405020304" charset="0"/>
                <a:cs typeface="Times New Roman" panose="02020603050405020304" charset="0"/>
              </a:rPr>
              <a:t>最常用句型：</a:t>
            </a:r>
            <a:r>
              <a:rPr lang="en-US" altLang="zh-CN" sz="2000">
                <a:solidFill>
                  <a:schemeClr val="tx1"/>
                </a:solidFill>
                <a:latin typeface="Times New Roman" panose="02020603050405020304" charset="0"/>
                <a:cs typeface="Times New Roman" panose="02020603050405020304" charset="0"/>
              </a:rPr>
              <a:t>I strongly suggest that ... </a:t>
            </a:r>
          </a:p>
          <a:p>
            <a:pPr marL="0" indent="0" algn="just">
              <a:spcAft>
                <a:spcPts val="0"/>
              </a:spcAft>
              <a:buNone/>
            </a:pPr>
            <a:r>
              <a:rPr lang="zh-CN" altLang="en-US" sz="2000">
                <a:solidFill>
                  <a:schemeClr val="tx1"/>
                </a:solidFill>
                <a:latin typeface="Times New Roman" panose="02020603050405020304" charset="0"/>
                <a:cs typeface="Times New Roman" panose="02020603050405020304" charset="0"/>
              </a:rPr>
              <a:t>常用句型：</a:t>
            </a:r>
            <a:r>
              <a:rPr lang="en-US" altLang="zh-CN" sz="2000">
                <a:solidFill>
                  <a:schemeClr val="tx1"/>
                </a:solidFill>
                <a:latin typeface="Times New Roman" panose="02020603050405020304" charset="0"/>
                <a:cs typeface="Times New Roman" panose="02020603050405020304" charset="0"/>
              </a:rPr>
              <a:t>It is advisable to do sth. </a:t>
            </a:r>
            <a:r>
              <a:rPr lang="zh-CN" altLang="en-US" sz="2000">
                <a:solidFill>
                  <a:schemeClr val="tx1"/>
                </a:solidFill>
                <a:latin typeface="Times New Roman" panose="02020603050405020304" charset="0"/>
                <a:cs typeface="Times New Roman" panose="02020603050405020304" charset="0"/>
              </a:rPr>
              <a:t>或</a:t>
            </a:r>
            <a:r>
              <a:rPr lang="en-US" altLang="zh-CN" sz="2000">
                <a:solidFill>
                  <a:schemeClr val="tx1"/>
                </a:solidFill>
                <a:latin typeface="Times New Roman" panose="02020603050405020304" charset="0"/>
                <a:cs typeface="Times New Roman" panose="02020603050405020304" charset="0"/>
              </a:rPr>
              <a:t>It would be workable if you adopted the proposal. </a:t>
            </a:r>
          </a:p>
          <a:p>
            <a:pPr marL="0" indent="0" algn="just">
              <a:spcAft>
                <a:spcPts val="0"/>
              </a:spcAft>
              <a:buNone/>
            </a:pPr>
            <a:r>
              <a:rPr lang="zh-CN" altLang="en-US" sz="2000">
                <a:solidFill>
                  <a:schemeClr val="tx1"/>
                </a:solidFill>
                <a:latin typeface="Times New Roman" panose="02020603050405020304" charset="0"/>
                <a:cs typeface="Times New Roman" panose="02020603050405020304" charset="0"/>
              </a:rPr>
              <a:t>组合句型：</a:t>
            </a:r>
            <a:r>
              <a:rPr lang="en-US" altLang="zh-CN" sz="2000">
                <a:solidFill>
                  <a:schemeClr val="tx1"/>
                </a:solidFill>
                <a:latin typeface="Times New Roman" panose="02020603050405020304" charset="0"/>
                <a:cs typeface="Times New Roman" panose="02020603050405020304" charset="0"/>
              </a:rPr>
              <a:t>I would strongly recommend .... Alternatively, another option would be ... </a:t>
            </a:r>
          </a:p>
          <a:p>
            <a:pPr marL="0" indent="0" algn="just">
              <a:spcAft>
                <a:spcPts val="0"/>
              </a:spcAft>
              <a:buNone/>
            </a:pPr>
            <a:endParaRPr lang="zh-CN" altLang="en-US" sz="2000">
              <a:solidFill>
                <a:schemeClr val="tx1"/>
              </a:solidFill>
              <a:latin typeface="Times New Roman" panose="02020603050405020304" charset="0"/>
              <a:cs typeface="Times New Roman" panose="02020603050405020304" charset="0"/>
            </a:endParaRPr>
          </a:p>
          <a:p>
            <a:pPr marL="0" indent="0" algn="just">
              <a:spcAft>
                <a:spcPts val="0"/>
              </a:spcAft>
              <a:buNone/>
            </a:pPr>
            <a:r>
              <a:rPr lang="zh-CN" altLang="en-US" sz="20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实用模板示例：</a:t>
            </a:r>
          </a:p>
          <a:p>
            <a:pPr marL="0" indent="0" algn="just">
              <a:spcAft>
                <a:spcPts val="0"/>
              </a:spcAft>
              <a:buNone/>
            </a:pPr>
            <a:r>
              <a:rPr lang="zh-CN" altLang="en-US" sz="2000">
                <a:solidFill>
                  <a:schemeClr val="tx1"/>
                </a:solidFill>
                <a:latin typeface="Times New Roman" panose="02020603050405020304" charset="0"/>
                <a:cs typeface="Times New Roman" panose="02020603050405020304" charset="0"/>
              </a:rPr>
              <a:t>开篇：</a:t>
            </a:r>
            <a:r>
              <a:rPr lang="en-US" altLang="zh-CN" sz="2000">
                <a:solidFill>
                  <a:schemeClr val="tx1"/>
                </a:solidFill>
                <a:latin typeface="Times New Roman" panose="02020603050405020304" charset="0"/>
                <a:cs typeface="Times New Roman" panose="02020603050405020304" charset="0"/>
              </a:rPr>
              <a:t>I am writing to make a few suggestions regarding the new library system. As a frequent user, I have noticed several areas for improvement.</a:t>
            </a:r>
          </a:p>
          <a:p>
            <a:pPr marL="0" indent="0" algn="just">
              <a:spcAft>
                <a:spcPts val="0"/>
              </a:spcAft>
              <a:buNone/>
            </a:pPr>
            <a:r>
              <a:rPr lang="zh-CN" altLang="en-US" sz="2000">
                <a:solidFill>
                  <a:schemeClr val="tx1"/>
                </a:solidFill>
                <a:latin typeface="Times New Roman" panose="02020603050405020304" charset="0"/>
                <a:cs typeface="Times New Roman" panose="02020603050405020304" charset="0"/>
              </a:rPr>
              <a:t>主体：</a:t>
            </a:r>
            <a:r>
              <a:rPr lang="en-US" altLang="zh-CN" sz="2000">
                <a:solidFill>
                  <a:schemeClr val="tx1"/>
                </a:solidFill>
                <a:latin typeface="Times New Roman" panose="02020603050405020304" charset="0"/>
                <a:cs typeface="Times New Roman" panose="02020603050405020304" charset="0"/>
              </a:rPr>
              <a:t>You might want to consider extending the opening hours during exam periods. This would help accommodate to students' study needs. Additionally, it would be worthwhile to install more power outlets, as the current number is insufficient.</a:t>
            </a:r>
          </a:p>
          <a:p>
            <a:pPr marL="0" indent="0" algn="just">
              <a:spcAft>
                <a:spcPts val="0"/>
              </a:spcAft>
              <a:buNone/>
            </a:pPr>
            <a:r>
              <a:rPr lang="zh-CN" altLang="en-US" sz="2000">
                <a:solidFill>
                  <a:schemeClr val="tx1"/>
                </a:solidFill>
                <a:latin typeface="Times New Roman" panose="02020603050405020304" charset="0"/>
                <a:cs typeface="Times New Roman" panose="02020603050405020304" charset="0"/>
              </a:rPr>
              <a:t>结尾：</a:t>
            </a:r>
            <a:r>
              <a:rPr lang="en-US" altLang="zh-CN" sz="2000">
                <a:solidFill>
                  <a:schemeClr val="tx1"/>
                </a:solidFill>
                <a:latin typeface="Times New Roman" panose="02020603050405020304" charset="0"/>
                <a:cs typeface="Times New Roman" panose="02020603050405020304" charset="0"/>
              </a:rPr>
              <a:t>I hope these recommendations prove useful. I would be happy to provide further feedback if needed.</a:t>
            </a:r>
          </a:p>
          <a:p>
            <a:pPr marL="0" indent="0" algn="just">
              <a:buNone/>
            </a:pPr>
            <a:endParaRPr lang="en-US" altLang="zh-CN" sz="2000">
              <a:solidFill>
                <a:schemeClr val="tx1"/>
              </a:solidFill>
              <a:latin typeface="Times New Roman" panose="02020603050405020304" charset="0"/>
              <a:cs typeface="Times New Roman" panose="02020603050405020304" charset="0"/>
            </a:endParaRP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631800" y="697320"/>
              <a:ext cx="10725840" cy="4762800"/>
            </p14:xfrm>
          </p:contentPart>
        </mc:Choice>
        <mc:Fallback>
          <p:pic>
            <p:nvPicPr>
              <p:cNvPr id="2" name="墨迹 1"/>
              <p:cNvPicPr/>
              <p:nvPr/>
            </p:nvPicPr>
            <p:blipFill>
              <a:blip r:embed="rId5"/>
              <a:stretch>
                <a:fillRect/>
              </a:stretch>
            </p:blipFill>
            <p:spPr>
              <a:xfrm>
                <a:off x="622440" y="687960"/>
                <a:ext cx="10744560" cy="478152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610870"/>
            <a:ext cx="10968990" cy="5638800"/>
          </a:xfrm>
          <a:ln>
            <a:solidFill>
              <a:schemeClr val="accent1"/>
            </a:solidFill>
          </a:ln>
        </p:spPr>
        <p:txBody>
          <a:bodyPr>
            <a:noAutofit/>
          </a:bodyPr>
          <a:lstStyle/>
          <a:p>
            <a:pPr marL="0" indent="457200" algn="just">
              <a:lnSpc>
                <a:spcPts val="2280"/>
              </a:lnSpc>
              <a:spcAft>
                <a:spcPts val="0"/>
              </a:spcAft>
              <a:buNone/>
            </a:pPr>
            <a:r>
              <a:rPr lang="zh-CN" altLang="en-US" sz="2000">
                <a:solidFill>
                  <a:schemeClr val="tx1"/>
                </a:solidFill>
                <a:latin typeface="Times New Roman" panose="02020603050405020304" charset="0"/>
                <a:cs typeface="Times New Roman" panose="02020603050405020304" charset="0"/>
              </a:rPr>
              <a:t>你的英国朋友</a:t>
            </a:r>
            <a:r>
              <a:rPr lang="en-US" altLang="zh-CN" sz="2000">
                <a:solidFill>
                  <a:schemeClr val="tx1"/>
                </a:solidFill>
                <a:latin typeface="Times New Roman" panose="02020603050405020304" charset="0"/>
                <a:cs typeface="Times New Roman" panose="02020603050405020304" charset="0"/>
              </a:rPr>
              <a:t>Jim</a:t>
            </a:r>
            <a:r>
              <a:rPr lang="zh-CN" altLang="en-US" sz="2000">
                <a:solidFill>
                  <a:schemeClr val="tx1"/>
                </a:solidFill>
                <a:latin typeface="Times New Roman" panose="02020603050405020304" charset="0"/>
                <a:cs typeface="Times New Roman" panose="02020603050405020304" charset="0"/>
              </a:rPr>
              <a:t>所在的学校要组织学生来中国旅游，有两条线路可以选择：长江之行或泰山之旅。</a:t>
            </a:r>
            <a:r>
              <a:rPr lang="en-US" altLang="zh-CN" sz="2000">
                <a:solidFill>
                  <a:schemeClr val="tx1"/>
                </a:solidFill>
                <a:latin typeface="Times New Roman" panose="02020603050405020304" charset="0"/>
                <a:cs typeface="Times New Roman" panose="02020603050405020304" charset="0"/>
              </a:rPr>
              <a:t>Jim</a:t>
            </a:r>
            <a:r>
              <a:rPr lang="zh-CN" altLang="en-US" sz="2000">
                <a:solidFill>
                  <a:schemeClr val="tx1"/>
                </a:solidFill>
                <a:latin typeface="Times New Roman" panose="02020603050405020304" charset="0"/>
                <a:cs typeface="Times New Roman" panose="02020603050405020304" charset="0"/>
              </a:rPr>
              <a:t>来信希望你给些建议，请你给他回信，内容包括：</a:t>
            </a:r>
          </a:p>
          <a:p>
            <a:pPr marL="0" indent="457200" algn="just">
              <a:lnSpc>
                <a:spcPts val="2280"/>
              </a:lnSpc>
              <a:spcAft>
                <a:spcPts val="0"/>
              </a:spcAft>
              <a:buNone/>
            </a:pPr>
            <a:r>
              <a:rPr lang="en-US" altLang="zh-CN" sz="2000">
                <a:solidFill>
                  <a:schemeClr val="tx1"/>
                </a:solidFill>
                <a:latin typeface="Times New Roman" panose="02020603050405020304" charset="0"/>
                <a:cs typeface="Times New Roman" panose="02020603050405020304" charset="0"/>
              </a:rPr>
              <a:t>1. </a:t>
            </a:r>
            <a:r>
              <a:rPr lang="zh-CN" altLang="en-US" sz="2000">
                <a:solidFill>
                  <a:schemeClr val="tx1"/>
                </a:solidFill>
                <a:latin typeface="Times New Roman" panose="02020603050405020304" charset="0"/>
                <a:cs typeface="Times New Roman" panose="02020603050405020304" charset="0"/>
              </a:rPr>
              <a:t>你建议的路线；</a:t>
            </a:r>
            <a:r>
              <a:rPr lang="en-US" altLang="zh-CN" sz="2000">
                <a:solidFill>
                  <a:schemeClr val="tx1"/>
                </a:solidFill>
                <a:latin typeface="Times New Roman" panose="02020603050405020304" charset="0"/>
                <a:cs typeface="Times New Roman" panose="02020603050405020304" charset="0"/>
              </a:rPr>
              <a:t>2. </a:t>
            </a:r>
            <a:r>
              <a:rPr lang="zh-CN" altLang="en-US" sz="2000">
                <a:solidFill>
                  <a:schemeClr val="tx1"/>
                </a:solidFill>
                <a:latin typeface="Times New Roman" panose="02020603050405020304" charset="0"/>
                <a:cs typeface="Times New Roman" panose="02020603050405020304" charset="0"/>
              </a:rPr>
              <a:t>你的理由；</a:t>
            </a:r>
            <a:r>
              <a:rPr lang="en-US" altLang="zh-CN" sz="2000">
                <a:solidFill>
                  <a:schemeClr val="tx1"/>
                </a:solidFill>
                <a:latin typeface="Times New Roman" panose="02020603050405020304" charset="0"/>
                <a:cs typeface="Times New Roman" panose="02020603050405020304" charset="0"/>
              </a:rPr>
              <a:t>3. </a:t>
            </a:r>
            <a:r>
              <a:rPr lang="zh-CN" altLang="en-US" sz="2000">
                <a:solidFill>
                  <a:schemeClr val="tx1"/>
                </a:solidFill>
                <a:latin typeface="Times New Roman" panose="02020603050405020304" charset="0"/>
                <a:cs typeface="Times New Roman" panose="02020603050405020304" charset="0"/>
              </a:rPr>
              <a:t>你的祝愿。</a:t>
            </a:r>
          </a:p>
          <a:p>
            <a:pPr marL="0" indent="0" algn="just">
              <a:lnSpc>
                <a:spcPts val="2280"/>
              </a:lnSpc>
              <a:spcAft>
                <a:spcPts val="0"/>
              </a:spcAft>
              <a:buNone/>
            </a:pPr>
            <a:endParaRPr lang="en-US" altLang="zh-CN" sz="2000">
              <a:solidFill>
                <a:schemeClr val="tx1"/>
              </a:solidFill>
              <a:latin typeface="Times New Roman" panose="02020603050405020304" charset="0"/>
              <a:cs typeface="Times New Roman" panose="02020603050405020304" charset="0"/>
            </a:endParaRPr>
          </a:p>
          <a:p>
            <a:pPr marL="0" indent="457200" algn="just">
              <a:lnSpc>
                <a:spcPts val="2280"/>
              </a:lnSpc>
              <a:spcAft>
                <a:spcPts val="0"/>
              </a:spcAft>
              <a:buNone/>
            </a:pPr>
            <a:r>
              <a:rPr lang="en-US" altLang="zh-CN"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It was such a pleasure to hear about your upcoming adventure to China! After careful consideration, I would highly recommend the Yangtze River tour over Mount Tai for your group.</a:t>
            </a:r>
          </a:p>
          <a:p>
            <a:pPr marL="0" indent="457200" algn="just">
              <a:lnSpc>
                <a:spcPts val="2280"/>
              </a:lnSpc>
              <a:spcAft>
                <a:spcPts val="0"/>
              </a:spcAft>
              <a:buNone/>
            </a:pPr>
            <a:r>
              <a:rPr lang="en-US" altLang="zh-CN" sz="2000">
                <a:solidFill>
                  <a:schemeClr val="tx1"/>
                </a:solidFill>
                <a:latin typeface="Times New Roman" panose="02020603050405020304" charset="0"/>
                <a:cs typeface="Times New Roman" panose="02020603050405020304" charset="0"/>
              </a:rPr>
              <a:t>The Yangtze offers a remarkable blend of natural wonders and cultural experiences that I believe would be more rewarding. Firstly, the Three Gorges present some of China's most spectacular scenery. Imagine cruising through majestic canyons with mist-shrouded cliffs rising from the emerald waters. Secondly, this journey provides a unique perspective on both ancient and modern China, from centuries-old riverside temples to the monumental Three Gorges Dam, showcasing incredible engineering achievement. Lastly, the river cruise offers a more comfortable travel experience while still allowing for cultural immersion.</a:t>
            </a:r>
          </a:p>
          <a:p>
            <a:pPr marL="0" indent="457200" algn="just">
              <a:lnSpc>
                <a:spcPts val="2280"/>
              </a:lnSpc>
              <a:spcAft>
                <a:spcPts val="0"/>
              </a:spcAft>
              <a:buNone/>
            </a:pPr>
            <a:r>
              <a:rPr lang="en-US" altLang="zh-CN"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Whichever route you choose, I'm certain it will be an unforgettable experience. Wishing you and your classmates a journey filled with wonderful discoveries and lasting memories!</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551880" y="748080"/>
              <a:ext cx="11165040" cy="5447160"/>
            </p14:xfrm>
          </p:contentPart>
        </mc:Choice>
        <mc:Fallback>
          <p:pic>
            <p:nvPicPr>
              <p:cNvPr id="2" name="墨迹 1"/>
              <p:cNvPicPr/>
              <p:nvPr/>
            </p:nvPicPr>
            <p:blipFill>
              <a:blip r:embed="rId5"/>
              <a:stretch>
                <a:fillRect/>
              </a:stretch>
            </p:blipFill>
            <p:spPr>
              <a:xfrm>
                <a:off x="542520" y="738720"/>
                <a:ext cx="11183760" cy="546588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33400"/>
            <a:ext cx="10968990" cy="5716270"/>
          </a:xfrm>
          <a:ln>
            <a:solidFill>
              <a:schemeClr val="accent1"/>
            </a:solidFill>
          </a:ln>
        </p:spPr>
        <p:txBody>
          <a:bodyPr>
            <a:noAutofit/>
          </a:bodyPr>
          <a:lstStyle/>
          <a:p>
            <a:pPr marL="0" indent="457200" algn="just">
              <a:spcAft>
                <a:spcPts val="0"/>
              </a:spcAft>
              <a:buNone/>
            </a:pPr>
            <a:r>
              <a:rPr lang="zh-CN" altLang="en-US"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假如你是李华，你和外国交换生</a:t>
            </a:r>
            <a:r>
              <a:rPr lang="en-US" altLang="zh-CN"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Peter</a:t>
            </a:r>
            <a:r>
              <a:rPr lang="zh-CN" altLang="en-US"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计划组织一场名为</a:t>
            </a:r>
            <a:r>
              <a:rPr lang="en-US" altLang="zh-CN"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“Cross-Cultural Food Exhibition”</a:t>
            </a:r>
            <a:r>
              <a:rPr lang="zh-CN" altLang="en-US"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的活动，请写一封邮件给</a:t>
            </a:r>
            <a:r>
              <a:rPr lang="en-US" altLang="zh-CN"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Peter</a:t>
            </a:r>
            <a:r>
              <a:rPr lang="zh-CN" altLang="en-US"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，内容包括：</a:t>
            </a:r>
          </a:p>
          <a:p>
            <a:pPr marL="0" indent="457200" algn="just">
              <a:spcAft>
                <a:spcPts val="0"/>
              </a:spcAft>
              <a:buNone/>
            </a:pPr>
            <a:r>
              <a:rPr lang="en-US" altLang="zh-CN"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1.</a:t>
            </a:r>
            <a:r>
              <a:rPr lang="zh-CN" altLang="en-US"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你对活动形式的建议；</a:t>
            </a:r>
            <a:r>
              <a:rPr lang="en-US" altLang="zh-CN"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2.</a:t>
            </a:r>
            <a:r>
              <a:rPr lang="zh-CN" altLang="en-US"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约定时间讨论安排和分工。</a:t>
            </a:r>
            <a:endParaRPr lang="zh-CN" altLang="en-US" sz="2000">
              <a:solidFill>
                <a:schemeClr val="tx1"/>
              </a:solidFill>
              <a:latin typeface="Times New Roman" panose="02020603050405020304" charset="0"/>
              <a:cs typeface="Times New Roman" panose="02020603050405020304" charset="0"/>
            </a:endParaRPr>
          </a:p>
          <a:p>
            <a:pPr marL="0" indent="0" algn="just">
              <a:spcAft>
                <a:spcPts val="0"/>
              </a:spcAft>
              <a:buNone/>
            </a:pPr>
            <a:endParaRPr lang="en-US" altLang="zh-CN" sz="2000">
              <a:solidFill>
                <a:schemeClr val="tx1"/>
              </a:solidFill>
              <a:latin typeface="Times New Roman" panose="02020603050405020304" charset="0"/>
              <a:cs typeface="Times New Roman" panose="02020603050405020304" charset="0"/>
            </a:endParaRPr>
          </a:p>
          <a:p>
            <a:pPr marL="0" indent="457200" algn="just">
              <a:spcAft>
                <a:spcPts val="0"/>
              </a:spcAft>
              <a:buNone/>
            </a:pPr>
            <a:r>
              <a:rPr lang="en-US" altLang="zh-CN" sz="2000">
                <a:solidFill>
                  <a:schemeClr val="tx1"/>
                </a:solidFill>
                <a:latin typeface="Times New Roman" panose="02020603050405020304" charset="0"/>
                <a:cs typeface="Times New Roman" panose="02020603050405020304" charset="0"/>
              </a:rPr>
              <a:t>I hope this email finds you well. I’m writing to share some thoughts on the Cross-Cultural Food Exhibition we are planning.</a:t>
            </a:r>
          </a:p>
          <a:p>
            <a:pPr marL="0" indent="457200" algn="just">
              <a:spcAft>
                <a:spcPts val="0"/>
              </a:spcAft>
              <a:buNone/>
            </a:pPr>
            <a:r>
              <a:rPr lang="en-US" altLang="zh-CN" sz="2000">
                <a:solidFill>
                  <a:schemeClr val="tx1"/>
                </a:solidFill>
                <a:latin typeface="Times New Roman" panose="02020603050405020304" charset="0"/>
                <a:cs typeface="Times New Roman" panose="02020603050405020304" charset="0"/>
              </a:rPr>
              <a:t>Firstly, to allow participants to sample a wide variety of cuisines from around the world, we could set up booths showcasing representative delicacies from different cultures. Secondly, organizing live cooking demonstrations and interactive sessions would greatly boost attendees' enthusiasm and deepen their understanding of diverse culinary traditions.</a:t>
            </a:r>
          </a:p>
          <a:p>
            <a:pPr marL="0" indent="457200" algn="just">
              <a:spcAft>
                <a:spcPts val="0"/>
              </a:spcAft>
              <a:buNone/>
            </a:pPr>
            <a:r>
              <a:rPr lang="en-US" altLang="zh-CN" sz="2000">
                <a:solidFill>
                  <a:schemeClr val="tx1"/>
                </a:solidFill>
                <a:latin typeface="Times New Roman" panose="02020603050405020304" charset="0"/>
                <a:cs typeface="Times New Roman" panose="02020603050405020304" charset="0"/>
              </a:rPr>
              <a:t>To finalize all the details for this event, I think we should meet up to brainstorm and divide our responsibilities. How about getting together </a:t>
            </a:r>
            <a:r>
              <a:rPr lang="en-US" altLang="zh-CN" sz="2000">
                <a:solidFill>
                  <a:schemeClr val="tx1"/>
                </a:solidFill>
                <a:latin typeface="Times New Roman" panose="02020603050405020304" charset="0"/>
                <a:cs typeface="Times New Roman" panose="02020603050405020304" charset="0"/>
                <a:sym typeface="+mn-ea"/>
              </a:rPr>
              <a:t>at 6:00 p.m. </a:t>
            </a:r>
            <a:r>
              <a:rPr lang="en-US" altLang="zh-CN" sz="2000">
                <a:solidFill>
                  <a:schemeClr val="tx1"/>
                </a:solidFill>
                <a:latin typeface="Times New Roman" panose="02020603050405020304" charset="0"/>
                <a:cs typeface="Times New Roman" panose="02020603050405020304" charset="0"/>
              </a:rPr>
              <a:t>next Monday in Room 307? I'm really looking forward to meeting you and hearing your ideas!</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948240" y="1676520"/>
              <a:ext cx="1549440" cy="675360"/>
            </p14:xfrm>
          </p:contentPart>
        </mc:Choice>
        <mc:Fallback>
          <p:pic>
            <p:nvPicPr>
              <p:cNvPr id="2" name="墨迹 1"/>
              <p:cNvPicPr/>
              <p:nvPr/>
            </p:nvPicPr>
            <p:blipFill>
              <a:blip r:embed="rId5"/>
              <a:stretch>
                <a:fillRect/>
              </a:stretch>
            </p:blipFill>
            <p:spPr>
              <a:xfrm>
                <a:off x="938880" y="1667160"/>
                <a:ext cx="1568160" cy="69408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21335"/>
            <a:ext cx="10968990" cy="5728335"/>
          </a:xfrm>
          <a:ln>
            <a:solidFill>
              <a:schemeClr val="accent1"/>
            </a:solidFill>
          </a:ln>
        </p:spPr>
        <p:txBody>
          <a:bodyPr>
            <a:noAutofit/>
          </a:bodyPr>
          <a:lstStyle/>
          <a:p>
            <a:pPr marL="0" indent="0" algn="just">
              <a:lnSpc>
                <a:spcPts val="2280"/>
              </a:lnSpc>
              <a:spcAft>
                <a:spcPts val="0"/>
              </a:spcAft>
              <a:buNone/>
            </a:pPr>
            <a:r>
              <a:rPr lang="zh-CN" altLang="en-US" sz="19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t>
            </a:r>
            <a:r>
              <a:rPr lang="en-US" altLang="zh-CN" sz="19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2021</a:t>
            </a:r>
            <a:r>
              <a:rPr lang="zh-CN" altLang="en-US" sz="19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全国乙卷）你校将举办英语演讲比赛。请你以</a:t>
            </a:r>
            <a:r>
              <a:rPr lang="en-US" altLang="zh-CN" sz="19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Be smart online learners </a:t>
            </a:r>
            <a:r>
              <a:rPr lang="zh-CN" altLang="en-US" sz="19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为题写一篇发言稿参赛。内容包括：</a:t>
            </a:r>
          </a:p>
          <a:p>
            <a:pPr marL="0" indent="0" algn="just">
              <a:lnSpc>
                <a:spcPts val="2280"/>
              </a:lnSpc>
              <a:spcAft>
                <a:spcPts val="0"/>
              </a:spcAft>
              <a:buNone/>
            </a:pPr>
            <a:r>
              <a:rPr lang="en-US" altLang="zh-CN" sz="19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1. </a:t>
            </a:r>
            <a:r>
              <a:rPr lang="zh-CN" altLang="en-US" sz="19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分析优势与不足；</a:t>
            </a:r>
            <a:r>
              <a:rPr lang="en-US" altLang="zh-CN" sz="19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2. </a:t>
            </a:r>
            <a:r>
              <a:rPr lang="zh-CN" altLang="en-US" sz="19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提出学习建议。</a:t>
            </a:r>
            <a:r>
              <a:rPr lang="en-US" altLang="zh-CN" sz="19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a:t>
            </a:r>
          </a:p>
          <a:p>
            <a:pPr marL="0" indent="0" algn="just">
              <a:lnSpc>
                <a:spcPts val="2280"/>
              </a:lnSpc>
              <a:spcAft>
                <a:spcPts val="0"/>
              </a:spcAft>
              <a:buNone/>
            </a:pPr>
            <a:endParaRPr lang="en-US" altLang="zh-CN" sz="1900">
              <a:solidFill>
                <a:schemeClr val="tx1"/>
              </a:solidFill>
              <a:latin typeface="Times New Roman" panose="02020603050405020304" charset="0"/>
              <a:cs typeface="Times New Roman" panose="02020603050405020304" charset="0"/>
            </a:endParaRPr>
          </a:p>
          <a:p>
            <a:pPr marL="0" indent="457200" algn="just">
              <a:lnSpc>
                <a:spcPts val="2280"/>
              </a:lnSpc>
              <a:spcAft>
                <a:spcPts val="0"/>
              </a:spcAft>
              <a:buNone/>
            </a:pPr>
            <a:r>
              <a:rPr lang="en-US" altLang="zh-CN" sz="1900">
                <a:solidFill>
                  <a:schemeClr val="tx1"/>
                </a:solidFill>
                <a:latin typeface="Times New Roman" panose="02020603050405020304" charset="0"/>
                <a:cs typeface="Times New Roman" panose="02020603050405020304" charset="0"/>
              </a:rPr>
              <a:t>It is my great honor to stand here and deliver a speech titled “Be Smart Online Learners”. As we all know, online learning is a mixed blessing. Not only does it boast many merits, but it also comes with its own set of challenges.</a:t>
            </a:r>
          </a:p>
          <a:p>
            <a:pPr marL="0" indent="457200" algn="just">
              <a:lnSpc>
                <a:spcPts val="2280"/>
              </a:lnSpc>
              <a:spcAft>
                <a:spcPts val="0"/>
              </a:spcAft>
              <a:buNone/>
            </a:pPr>
            <a:r>
              <a:rPr lang="en-US" altLang="zh-CN" sz="1900">
                <a:solidFill>
                  <a:schemeClr val="tx1"/>
                </a:solidFill>
                <a:latin typeface="Times New Roman" panose="02020603050405020304" charset="0"/>
                <a:cs typeface="Times New Roman" panose="02020603050405020304" charset="0"/>
              </a:rPr>
              <a:t>On the one hand, online learning helps us unlock the magic of the Internet, which provides us with a wealth of knowledge that would be inaccessible were we confined to a traditional classroom. Moreover, it is those informative and interesting videos that fuel our passion for studies. However, indulging in digital screens is inarguably harmful. It strains our eyes, and the various distractions online can easily disrupt our focus and even lead us astray.</a:t>
            </a:r>
          </a:p>
          <a:p>
            <a:pPr marL="0" indent="457200" algn="just">
              <a:lnSpc>
                <a:spcPts val="2280"/>
              </a:lnSpc>
              <a:spcAft>
                <a:spcPts val="0"/>
              </a:spcAft>
              <a:buNone/>
            </a:pPr>
            <a:r>
              <a:rPr lang="en-US" altLang="zh-CN" sz="1900">
                <a:solidFill>
                  <a:schemeClr val="tx1"/>
                </a:solidFill>
                <a:latin typeface="Times New Roman" panose="02020603050405020304" charset="0"/>
                <a:cs typeface="Times New Roman" panose="02020603050405020304" charset="0"/>
              </a:rPr>
              <a:t>Therefore, my dear fellow students, we must learn to navigate the digital world wisely. Let us set clear goals, manage our time effectively, and, most importantly, exercise our self-discipline. Remember, only by doing so can we truly roam freely in the vast realm of the Internet and become smart online learners. Thank you for your attention.</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969480" y="1335240"/>
              <a:ext cx="1412280" cy="569160"/>
            </p14:xfrm>
          </p:contentPart>
        </mc:Choice>
        <mc:Fallback>
          <p:pic>
            <p:nvPicPr>
              <p:cNvPr id="2" name="墨迹 1"/>
              <p:cNvPicPr/>
              <p:nvPr/>
            </p:nvPicPr>
            <p:blipFill>
              <a:blip r:embed="rId5"/>
              <a:stretch>
                <a:fillRect/>
              </a:stretch>
            </p:blipFill>
            <p:spPr>
              <a:xfrm>
                <a:off x="960120" y="1325880"/>
                <a:ext cx="1431000" cy="58788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66725"/>
            <a:ext cx="10968990" cy="5782945"/>
          </a:xfrm>
          <a:ln>
            <a:solidFill>
              <a:schemeClr val="accent1"/>
            </a:solidFill>
          </a:ln>
        </p:spPr>
        <p:txBody>
          <a:bodyPr>
            <a:noAutofit/>
          </a:bodyPr>
          <a:lstStyle/>
          <a:p>
            <a:pPr marL="0" indent="0" algn="just">
              <a:spcAft>
                <a:spcPts val="0"/>
              </a:spcAft>
              <a:buNone/>
            </a:pPr>
            <a:r>
              <a:rPr lang="en-US" altLang="zh-CN" sz="19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(2024.06</a:t>
            </a:r>
            <a:r>
              <a:rPr lang="zh-CN" altLang="en-US" sz="19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上海</a:t>
            </a:r>
            <a:r>
              <a:rPr lang="en-US" altLang="zh-CN" sz="19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a:t>
            </a:r>
            <a:r>
              <a:rPr lang="zh-CN" altLang="en-US" sz="19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假设你是明启中学的高三学生李明，你们学校英语报开设了一个</a:t>
            </a:r>
            <a:r>
              <a:rPr lang="en-US" altLang="zh-CN" sz="19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t>
            </a:r>
            <a:r>
              <a:rPr lang="zh-CN" altLang="en-US" sz="19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排忧解难</a:t>
            </a:r>
            <a:r>
              <a:rPr lang="en-US" altLang="zh-CN" sz="19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t>
            </a:r>
            <a:r>
              <a:rPr lang="zh-CN" altLang="en-US" sz="19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专栏，你的校友</a:t>
            </a:r>
            <a:r>
              <a:rPr lang="en-US" altLang="zh-CN" sz="19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Lynn</a:t>
            </a:r>
            <a:r>
              <a:rPr lang="zh-CN" altLang="en-US" sz="19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发出求助，请根据她的来信写封回信：</a:t>
            </a:r>
          </a:p>
          <a:p>
            <a:pPr marL="0" indent="0" algn="just">
              <a:spcAft>
                <a:spcPts val="0"/>
              </a:spcAft>
              <a:buNone/>
            </a:pPr>
            <a:r>
              <a:rPr lang="en-US" altLang="zh-CN" sz="19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1. </a:t>
            </a:r>
            <a:r>
              <a:rPr lang="zh-CN" altLang="en-US" sz="19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提出你的建议；</a:t>
            </a:r>
            <a:r>
              <a:rPr lang="en-US" altLang="zh-CN" sz="19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2. </a:t>
            </a:r>
            <a:r>
              <a:rPr lang="zh-CN" altLang="en-US" sz="19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说明你的理由。</a:t>
            </a:r>
          </a:p>
          <a:p>
            <a:pPr marL="0" indent="0" algn="just">
              <a:spcAft>
                <a:spcPts val="0"/>
              </a:spcAft>
              <a:buNone/>
            </a:pPr>
            <a:r>
              <a:rPr lang="en-US" altLang="zh-CN" sz="19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Lynn</a:t>
            </a:r>
            <a:r>
              <a:rPr lang="zh-CN" altLang="en-US" sz="19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来信内容：</a:t>
            </a:r>
            <a:r>
              <a:rPr lang="en-US" altLang="zh-CN" sz="1900" b="1" i="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I’m a high school student. I want to do some cooking, but my parents don’t allow me to do so. How can I change their mind?</a:t>
            </a:r>
          </a:p>
          <a:p>
            <a:pPr marL="0" indent="457200" algn="just">
              <a:spcAft>
                <a:spcPts val="0"/>
              </a:spcAft>
              <a:buNone/>
            </a:pPr>
            <a:r>
              <a:rPr lang="en-US" altLang="zh-CN" sz="1900">
                <a:solidFill>
                  <a:schemeClr val="tx1"/>
                </a:solidFill>
                <a:latin typeface="Times New Roman" panose="02020603050405020304" charset="0"/>
                <a:cs typeface="Times New Roman" panose="02020603050405020304" charset="0"/>
              </a:rPr>
              <a:t>I truly understand your situation, as many of us share similar experiences. Here's my advice to help you gain your parents' support.</a:t>
            </a:r>
          </a:p>
          <a:p>
            <a:pPr marL="0" indent="457200" algn="just">
              <a:spcAft>
                <a:spcPts val="0"/>
              </a:spcAft>
              <a:buNone/>
            </a:pPr>
            <a:r>
              <a:rPr lang="en-US" altLang="zh-CN" sz="1900">
                <a:solidFill>
                  <a:schemeClr val="tx1"/>
                </a:solidFill>
                <a:latin typeface="Times New Roman" panose="02020603050405020304" charset="0"/>
                <a:cs typeface="Times New Roman" panose="02020603050405020304" charset="0"/>
              </a:rPr>
              <a:t>Firstly, initiate a calm conversation with your parents to understand their concerns. Then, demonstrate your responsibility by creating a detailed cooking plan that includes safety measures and time management. Most importantly, start with simple dishes on weekends when they can supervise, which will help ease their worries while showing your serious attitude.</a:t>
            </a:r>
          </a:p>
          <a:p>
            <a:pPr marL="0" indent="457200" algn="just">
              <a:spcAft>
                <a:spcPts val="0"/>
              </a:spcAft>
              <a:buNone/>
            </a:pPr>
            <a:r>
              <a:rPr lang="en-US" altLang="zh-CN" sz="1900">
                <a:solidFill>
                  <a:schemeClr val="tx1"/>
                </a:solidFill>
                <a:latin typeface="Times New Roman" panose="02020603050405020304" charset="0"/>
                <a:cs typeface="Times New Roman" panose="02020603050405020304" charset="0"/>
              </a:rPr>
              <a:t>Cooking not only develops essential life skills but also serves as a wonderful way to bond with family. I believe your parents will appreciate your mature approach and eventually support your culinary exploration.</a:t>
            </a:r>
          </a:p>
          <a:p>
            <a:pPr marL="0" indent="0" algn="just">
              <a:buNone/>
            </a:pPr>
            <a:endParaRPr lang="en-US" altLang="zh-CN" sz="1700">
              <a:solidFill>
                <a:schemeClr val="tx1"/>
              </a:solidFill>
              <a:latin typeface="Times New Roman" panose="02020603050405020304" charset="0"/>
              <a:cs typeface="Times New Roman" panose="02020603050405020304" charset="0"/>
            </a:endParaRP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651240" y="1503720"/>
              <a:ext cx="10970280" cy="4908240"/>
            </p14:xfrm>
          </p:contentPart>
        </mc:Choice>
        <mc:Fallback>
          <p:pic>
            <p:nvPicPr>
              <p:cNvPr id="2" name="墨迹 1"/>
              <p:cNvPicPr/>
              <p:nvPr/>
            </p:nvPicPr>
            <p:blipFill>
              <a:blip r:embed="rId5"/>
              <a:stretch>
                <a:fillRect/>
              </a:stretch>
            </p:blipFill>
            <p:spPr>
              <a:xfrm>
                <a:off x="641880" y="1494360"/>
                <a:ext cx="10989000" cy="492696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89280"/>
            <a:ext cx="10968990" cy="5660390"/>
          </a:xfrm>
          <a:ln>
            <a:solidFill>
              <a:schemeClr val="accent1"/>
            </a:solidFill>
          </a:ln>
        </p:spPr>
        <p:txBody>
          <a:bodyPr>
            <a:normAutofit lnSpcReduction="10000"/>
          </a:bodyPr>
          <a:lstStyle/>
          <a:p>
            <a:pPr marL="0" indent="457200" algn="just">
              <a:spcAft>
                <a:spcPts val="0"/>
              </a:spcAft>
              <a:buNone/>
            </a:pPr>
            <a:r>
              <a:rPr lang="zh-CN" altLang="en-US" sz="20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假定你是李华，在美国某博物馆参观时，购买了一本介绍该馆所收藏文物的书籍，阅读后发现书中对一些中国文物（</a:t>
            </a:r>
            <a:r>
              <a:rPr lang="en-US" altLang="zh-CN" sz="20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artifacts</a:t>
            </a:r>
            <a:r>
              <a:rPr lang="zh-CN" altLang="en-US" sz="20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）的英文介绍有误。请你就此向博物馆写一封信，内容包括：</a:t>
            </a:r>
          </a:p>
          <a:p>
            <a:pPr marL="0" indent="457200" algn="just">
              <a:spcAft>
                <a:spcPts val="0"/>
              </a:spcAft>
              <a:buNone/>
            </a:pPr>
            <a:r>
              <a:rPr lang="en-US" altLang="zh-CN" sz="20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1. </a:t>
            </a:r>
            <a:r>
              <a:rPr lang="zh-CN" altLang="en-US" sz="20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投诉问题；</a:t>
            </a:r>
            <a:r>
              <a:rPr lang="en-US" altLang="zh-CN" sz="20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2. </a:t>
            </a:r>
            <a:r>
              <a:rPr lang="zh-CN" altLang="en-US" sz="20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提出建议。</a:t>
            </a:r>
          </a:p>
          <a:p>
            <a:pPr marL="0" indent="0" algn="just">
              <a:spcAft>
                <a:spcPts val="0"/>
              </a:spcAft>
              <a:buNone/>
            </a:pPr>
            <a:endParaRPr lang="en-US" altLang="zh-CN" sz="20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457200" algn="just">
              <a:spcAft>
                <a:spcPts val="0"/>
              </a:spcAft>
              <a:buNone/>
            </a:pPr>
            <a:r>
              <a:rPr lang="en-US" altLang="zh-CN" sz="2000">
                <a:solidFill>
                  <a:schemeClr val="tx1"/>
                </a:solidFill>
                <a:latin typeface="Times New Roman" panose="02020603050405020304" charset="0"/>
                <a:cs typeface="Times New Roman" panose="02020603050405020304" charset="0"/>
              </a:rPr>
              <a:t>I am writing to bring to your attention certain inaccuracies I discovered in a book about your artifact collection, which I purchased during my recent visit to your museum. </a:t>
            </a:r>
          </a:p>
          <a:p>
            <a:pPr marL="0" indent="457200" algn="just">
              <a:spcAft>
                <a:spcPts val="0"/>
              </a:spcAft>
              <a:buNone/>
            </a:pPr>
            <a:r>
              <a:rPr lang="en-US" altLang="zh-CN" sz="2000">
                <a:solidFill>
                  <a:schemeClr val="tx1"/>
                </a:solidFill>
                <a:latin typeface="Times New Roman" panose="02020603050405020304" charset="0"/>
                <a:cs typeface="Times New Roman" panose="02020603050405020304" charset="0"/>
              </a:rPr>
              <a:t>Several misinterpretations are at odds with the facts. The jade teapot originates from the Han Dynasty, contrary to what was stated in the book as a modern handicraft. Besides, the silk gown, mistakenly labeled as a royal Japanese dress, is a traditional Chinese Hanfu. To clarify these issues, I recommend consulting with specialists for a comprehensive review. It would be beneficial if the publishers could arrange a recall of the current edition for necessary updates. </a:t>
            </a:r>
          </a:p>
          <a:p>
            <a:pPr marL="0" indent="457200" algn="just">
              <a:spcAft>
                <a:spcPts val="0"/>
              </a:spcAft>
              <a:buNone/>
            </a:pPr>
            <a:r>
              <a:rPr lang="en-US" altLang="zh-CN" sz="2000">
                <a:solidFill>
                  <a:schemeClr val="tx1"/>
                </a:solidFill>
                <a:latin typeface="Times New Roman" panose="02020603050405020304" charset="0"/>
                <a:cs typeface="Times New Roman" panose="02020603050405020304" charset="0"/>
              </a:rPr>
              <a:t>I believe these actions would uphold the authenticity / credibility of the book’s content. Your prompt resolution would be highly appreciated.</a:t>
            </a:r>
            <a:r>
              <a:rPr lang="en-US" altLang="zh-CN"/>
              <a:t> </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689040" y="1846080"/>
              <a:ext cx="10098720" cy="4215960"/>
            </p14:xfrm>
          </p:contentPart>
        </mc:Choice>
        <mc:Fallback>
          <p:pic>
            <p:nvPicPr>
              <p:cNvPr id="2" name="墨迹 1"/>
              <p:cNvPicPr/>
              <p:nvPr/>
            </p:nvPicPr>
            <p:blipFill>
              <a:blip r:embed="rId5"/>
              <a:stretch>
                <a:fillRect/>
              </a:stretch>
            </p:blipFill>
            <p:spPr>
              <a:xfrm>
                <a:off x="679680" y="1836720"/>
                <a:ext cx="10117440" cy="423468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99110"/>
            <a:ext cx="10968990" cy="5750560"/>
          </a:xfrm>
          <a:ln>
            <a:solidFill>
              <a:schemeClr val="accent1"/>
            </a:solidFill>
          </a:ln>
        </p:spPr>
        <p:txBody>
          <a:bodyPr>
            <a:normAutofit/>
          </a:bodyPr>
          <a:lstStyle/>
          <a:p>
            <a:pPr marL="0" indent="457200" algn="just">
              <a:lnSpc>
                <a:spcPts val="2400"/>
              </a:lnSpc>
              <a:spcAft>
                <a:spcPts val="0"/>
              </a:spcAft>
              <a:buNone/>
            </a:pP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假定你是李华，你的英国朋友</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Jackson</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写信说他有两个活动他可以参加：艺术展和机器人展。他不知道该选择哪一个，写信向你求助。请根据以下内容给他回信：</a:t>
            </a:r>
          </a:p>
          <a:p>
            <a:pPr marL="0" indent="457200" algn="just">
              <a:lnSpc>
                <a:spcPts val="24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1. </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提出建议；</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2. </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说明理由。</a:t>
            </a:r>
          </a:p>
          <a:p>
            <a:pPr marL="0" indent="0" algn="just">
              <a:lnSpc>
                <a:spcPts val="2400"/>
              </a:lnSpc>
              <a:spcAft>
                <a:spcPts val="0"/>
              </a:spcAft>
              <a:buNone/>
            </a:pPr>
            <a:endParaRPr lang="en-US" altLang="zh-CN" sz="2400">
              <a:solidFill>
                <a:schemeClr val="tx1"/>
              </a:solidFill>
              <a:latin typeface="Times New Roman" panose="02020603050405020304" charset="0"/>
              <a:cs typeface="Times New Roman" panose="02020603050405020304" charset="0"/>
            </a:endParaRPr>
          </a:p>
          <a:p>
            <a:pPr marL="0" indent="457200" algn="just">
              <a:lnSpc>
                <a:spcPts val="2600"/>
              </a:lnSpc>
              <a:spcAft>
                <a:spcPts val="0"/>
              </a:spcAft>
              <a:buNone/>
            </a:pPr>
            <a:r>
              <a:rPr lang="en-US" altLang="zh-CN" sz="2400">
                <a:solidFill>
                  <a:schemeClr val="tx1"/>
                </a:solidFill>
                <a:latin typeface="Times New Roman" panose="02020603050405020304" charset="0"/>
                <a:cs typeface="Times New Roman" panose="02020603050405020304" charset="0"/>
              </a:rPr>
              <a:t>It’s wonderful that you’re planning to spend Sunday exploring something meaningful. After considering both options, I’d suggest the art exhibition.</a:t>
            </a:r>
          </a:p>
          <a:p>
            <a:pPr marL="0" indent="457200" algn="just">
              <a:lnSpc>
                <a:spcPts val="2600"/>
              </a:lnSpc>
              <a:spcAft>
                <a:spcPts val="0"/>
              </a:spcAft>
              <a:buNone/>
            </a:pPr>
            <a:r>
              <a:rPr lang="en-US" altLang="zh-CN" sz="2400">
                <a:solidFill>
                  <a:schemeClr val="tx1"/>
                </a:solidFill>
                <a:latin typeface="Times New Roman" panose="02020603050405020304" charset="0"/>
                <a:cs typeface="Times New Roman" panose="02020603050405020304" charset="0"/>
              </a:rPr>
              <a:t>Art has a unique way of stirring emotions and sparking introspection. In an era increasingly shaped by technology, immersing yourself in creative expression can offer a refreshing perspective and meaningful mental relaxation. The exhibition would not only provide aesthetic pleasure but also inspire deeper thinking about culture and human experience. While the robot show certainly highlights fascinating innovations, the art event promises a more personally resonant and reflective experience.</a:t>
            </a:r>
          </a:p>
          <a:p>
            <a:pPr marL="0" indent="457200" algn="just">
              <a:lnSpc>
                <a:spcPts val="2600"/>
              </a:lnSpc>
              <a:spcAft>
                <a:spcPts val="0"/>
              </a:spcAft>
              <a:buNone/>
            </a:pPr>
            <a:r>
              <a:rPr lang="en-US" altLang="zh-CN" sz="2400">
                <a:solidFill>
                  <a:schemeClr val="tx1"/>
                </a:solidFill>
                <a:latin typeface="Times New Roman" panose="02020603050405020304" charset="0"/>
                <a:cs typeface="Times New Roman" panose="02020603050405020304" charset="0"/>
              </a:rPr>
              <a:t>That being said, I'm certain either choice will be rewarding! Do let me know which captures your heart in the end.</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523800" y="1720080"/>
              <a:ext cx="1650240" cy="4987440"/>
            </p14:xfrm>
          </p:contentPart>
        </mc:Choice>
        <mc:Fallback>
          <p:pic>
            <p:nvPicPr>
              <p:cNvPr id="2" name="墨迹 1"/>
              <p:cNvPicPr/>
              <p:nvPr/>
            </p:nvPicPr>
            <p:blipFill>
              <a:blip r:embed="rId5"/>
              <a:stretch>
                <a:fillRect/>
              </a:stretch>
            </p:blipFill>
            <p:spPr>
              <a:xfrm>
                <a:off x="514440" y="1710720"/>
                <a:ext cx="1668960" cy="500616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33400"/>
            <a:ext cx="10968990" cy="5716270"/>
          </a:xfrm>
          <a:ln>
            <a:solidFill>
              <a:schemeClr val="accent1"/>
            </a:solidFill>
          </a:ln>
        </p:spPr>
        <p:txBody>
          <a:bodyPr>
            <a:noAutofit/>
          </a:bodyPr>
          <a:lstStyle/>
          <a:p>
            <a:pPr marL="0" indent="0" algn="just">
              <a:spcAft>
                <a:spcPts val="0"/>
              </a:spcAft>
              <a:buNone/>
            </a:pPr>
            <a:r>
              <a:rPr lang="en-US" altLang="zh-CN" sz="19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IV. </a:t>
            </a:r>
            <a:r>
              <a:rPr lang="zh-CN" altLang="en-US" sz="19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申请信（包含求职信）</a:t>
            </a:r>
          </a:p>
          <a:p>
            <a:pPr marL="0" indent="0" algn="just">
              <a:spcAft>
                <a:spcPts val="0"/>
              </a:spcAft>
              <a:buNone/>
            </a:pPr>
            <a:r>
              <a:rPr lang="zh-CN" altLang="en-US" sz="1900">
                <a:solidFill>
                  <a:srgbClr val="FF0000"/>
                </a:solidFill>
                <a:latin typeface="Times New Roman" panose="02020603050405020304" charset="0"/>
                <a:cs typeface="Times New Roman" panose="02020603050405020304" charset="0"/>
              </a:rPr>
              <a:t>一、</a:t>
            </a:r>
            <a:r>
              <a:rPr lang="en-US" altLang="zh-CN" sz="1900">
                <a:solidFill>
                  <a:srgbClr val="FF0000"/>
                </a:solidFill>
                <a:latin typeface="Times New Roman" panose="02020603050405020304" charset="0"/>
                <a:cs typeface="Times New Roman" panose="02020603050405020304" charset="0"/>
              </a:rPr>
              <a:t> </a:t>
            </a:r>
            <a:r>
              <a:rPr lang="zh-CN" altLang="en-US" sz="1900">
                <a:solidFill>
                  <a:srgbClr val="FF0000"/>
                </a:solidFill>
                <a:latin typeface="Times New Roman" panose="02020603050405020304" charset="0"/>
                <a:cs typeface="Times New Roman" panose="02020603050405020304" charset="0"/>
              </a:rPr>
              <a:t>开头段（表明意图与身份）</a:t>
            </a:r>
          </a:p>
          <a:p>
            <a:pPr marL="0" indent="0" algn="just">
              <a:spcAft>
                <a:spcPts val="0"/>
              </a:spcAft>
              <a:buNone/>
            </a:pPr>
            <a:r>
              <a:rPr lang="zh-CN" altLang="en-US" sz="1900">
                <a:solidFill>
                  <a:srgbClr val="FF0000"/>
                </a:solidFill>
                <a:latin typeface="Times New Roman" panose="02020603050405020304" charset="0"/>
                <a:cs typeface="Times New Roman" panose="02020603050405020304" charset="0"/>
              </a:rPr>
              <a:t>自我介绍式：</a:t>
            </a:r>
            <a:endParaRPr lang="en-US" altLang="zh-CN" sz="1900">
              <a:solidFill>
                <a:srgbClr val="FF0000"/>
              </a:solidFill>
              <a:latin typeface="Times New Roman" panose="02020603050405020304" charset="0"/>
              <a:cs typeface="Times New Roman" panose="02020603050405020304" charset="0"/>
            </a:endParaRPr>
          </a:p>
          <a:p>
            <a:pPr marL="0" indent="0" algn="just">
              <a:spcAft>
                <a:spcPts val="0"/>
              </a:spcAft>
              <a:buNone/>
            </a:pPr>
            <a:r>
              <a:rPr lang="en-US" altLang="zh-CN" sz="1900">
                <a:solidFill>
                  <a:schemeClr val="tx1"/>
                </a:solidFill>
                <a:latin typeface="Times New Roman" panose="02020603050405020304" charset="0"/>
                <a:cs typeface="Times New Roman" panose="02020603050405020304" charset="0"/>
              </a:rPr>
              <a:t>I am Li Hua, a senior 3 student from Sunshine High School.</a:t>
            </a:r>
          </a:p>
          <a:p>
            <a:pPr marL="0" indent="0" algn="just">
              <a:spcAft>
                <a:spcPts val="0"/>
              </a:spcAft>
              <a:buNone/>
            </a:pPr>
            <a:r>
              <a:rPr lang="en-US" altLang="zh-CN" sz="1900">
                <a:solidFill>
                  <a:schemeClr val="tx1"/>
                </a:solidFill>
                <a:latin typeface="Times New Roman" panose="02020603050405020304" charset="0"/>
                <a:cs typeface="Times New Roman" panose="02020603050405020304" charset="0"/>
              </a:rPr>
              <a:t>My name is Li Hua, a 17-year-old student currently studying at Mingqi High School.</a:t>
            </a:r>
          </a:p>
          <a:p>
            <a:pPr marL="0" indent="0" algn="just">
              <a:spcAft>
                <a:spcPts val="0"/>
              </a:spcAft>
              <a:buNone/>
            </a:pPr>
            <a:r>
              <a:rPr lang="zh-CN" altLang="en-US" sz="1900">
                <a:solidFill>
                  <a:srgbClr val="FF0000"/>
                </a:solidFill>
                <a:latin typeface="Times New Roman" panose="02020603050405020304" charset="0"/>
                <a:cs typeface="Times New Roman" panose="02020603050405020304" charset="0"/>
              </a:rPr>
              <a:t>信息来源式（看到广告</a:t>
            </a:r>
            <a:r>
              <a:rPr lang="en-US" altLang="zh-CN" sz="1900">
                <a:solidFill>
                  <a:srgbClr val="FF0000"/>
                </a:solidFill>
                <a:latin typeface="Times New Roman" panose="02020603050405020304" charset="0"/>
                <a:cs typeface="Times New Roman" panose="02020603050405020304" charset="0"/>
              </a:rPr>
              <a:t>/</a:t>
            </a:r>
            <a:r>
              <a:rPr lang="zh-CN" altLang="en-US" sz="1900">
                <a:solidFill>
                  <a:srgbClr val="FF0000"/>
                </a:solidFill>
                <a:latin typeface="Times New Roman" panose="02020603050405020304" charset="0"/>
                <a:cs typeface="Times New Roman" panose="02020603050405020304" charset="0"/>
              </a:rPr>
              <a:t>通知后申请）：</a:t>
            </a:r>
            <a:endParaRPr lang="en-US" altLang="zh-CN" sz="1900">
              <a:solidFill>
                <a:srgbClr val="FF0000"/>
              </a:solidFill>
              <a:latin typeface="Times New Roman" panose="02020603050405020304" charset="0"/>
              <a:cs typeface="Times New Roman" panose="02020603050405020304" charset="0"/>
            </a:endParaRPr>
          </a:p>
          <a:p>
            <a:pPr marL="0" indent="0" algn="just">
              <a:spcAft>
                <a:spcPts val="0"/>
              </a:spcAft>
              <a:buNone/>
            </a:pPr>
            <a:r>
              <a:rPr lang="en-US" altLang="zh-CN" sz="1900">
                <a:solidFill>
                  <a:schemeClr val="tx1"/>
                </a:solidFill>
                <a:latin typeface="Times New Roman" panose="02020603050405020304" charset="0"/>
                <a:cs typeface="Times New Roman" panose="02020603050405020304" charset="0"/>
              </a:rPr>
              <a:t>I have learned from the school website that you are recruiting volunteers for the coming sports meet. I am writing to apply for the position.</a:t>
            </a:r>
          </a:p>
          <a:p>
            <a:pPr marL="0" indent="0" algn="just">
              <a:spcAft>
                <a:spcPts val="0"/>
              </a:spcAft>
              <a:buNone/>
            </a:pPr>
            <a:r>
              <a:rPr lang="en-US" altLang="zh-CN" sz="1900">
                <a:solidFill>
                  <a:schemeClr val="tx1"/>
                </a:solidFill>
                <a:latin typeface="Times New Roman" panose="02020603050405020304" charset="0"/>
                <a:cs typeface="Times New Roman" panose="02020603050405020304" charset="0"/>
              </a:rPr>
              <a:t>Having read the notice about the “Summer Camp for Environmental Protection”, I am writing to you to express my keen interest in participating in it.</a:t>
            </a:r>
          </a:p>
          <a:p>
            <a:pPr marL="0" indent="0" algn="just">
              <a:spcAft>
                <a:spcPts val="0"/>
              </a:spcAft>
              <a:buNone/>
            </a:pPr>
            <a:r>
              <a:rPr lang="zh-CN" altLang="en-US" sz="1900">
                <a:solidFill>
                  <a:srgbClr val="FF0000"/>
                </a:solidFill>
                <a:latin typeface="Times New Roman" panose="02020603050405020304" charset="0"/>
                <a:cs typeface="Times New Roman" panose="02020603050405020304" charset="0"/>
              </a:rPr>
              <a:t>直接申请式：</a:t>
            </a:r>
            <a:endParaRPr lang="en-US" altLang="zh-CN" sz="1900">
              <a:solidFill>
                <a:srgbClr val="FF0000"/>
              </a:solidFill>
              <a:latin typeface="Times New Roman" panose="02020603050405020304" charset="0"/>
              <a:cs typeface="Times New Roman" panose="02020603050405020304" charset="0"/>
            </a:endParaRPr>
          </a:p>
          <a:p>
            <a:pPr marL="0" indent="0" algn="just">
              <a:spcAft>
                <a:spcPts val="0"/>
              </a:spcAft>
              <a:buNone/>
            </a:pPr>
            <a:r>
              <a:rPr lang="en-US" altLang="zh-CN" sz="1900">
                <a:solidFill>
                  <a:schemeClr val="tx1"/>
                </a:solidFill>
                <a:latin typeface="Times New Roman" panose="02020603050405020304" charset="0"/>
                <a:cs typeface="Times New Roman" panose="02020603050405020304" charset="0"/>
              </a:rPr>
              <a:t>I am writing to you to apply for the scholarship that your university offers to international students.</a:t>
            </a:r>
          </a:p>
          <a:p>
            <a:pPr marL="0" indent="0" algn="just">
              <a:spcAft>
                <a:spcPts val="0"/>
              </a:spcAft>
              <a:buNone/>
            </a:pPr>
            <a:r>
              <a:rPr lang="en-US" altLang="zh-CN" sz="1900">
                <a:solidFill>
                  <a:schemeClr val="tx1"/>
                </a:solidFill>
                <a:latin typeface="Times New Roman" panose="02020603050405020304" charset="0"/>
                <a:cs typeface="Times New Roman" panose="02020603050405020304" charset="0"/>
              </a:rPr>
              <a:t>I am writing this letter to recommend myself as a candidate for the position of English assistant.</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696960" y="496080"/>
              <a:ext cx="10772640" cy="3193200"/>
            </p14:xfrm>
          </p:contentPart>
        </mc:Choice>
        <mc:Fallback>
          <p:pic>
            <p:nvPicPr>
              <p:cNvPr id="2" name="墨迹 1"/>
              <p:cNvPicPr/>
              <p:nvPr/>
            </p:nvPicPr>
            <p:blipFill>
              <a:blip r:embed="rId5"/>
              <a:stretch>
                <a:fillRect/>
              </a:stretch>
            </p:blipFill>
            <p:spPr>
              <a:xfrm>
                <a:off x="687600" y="486720"/>
                <a:ext cx="10791360" cy="321192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77215"/>
            <a:ext cx="10968990" cy="5672455"/>
          </a:xfrm>
          <a:ln>
            <a:solidFill>
              <a:schemeClr val="accent1"/>
            </a:solidFill>
          </a:ln>
        </p:spPr>
        <p:txBody>
          <a:bodyPr>
            <a:noAutofit/>
          </a:bodyPr>
          <a:lstStyle/>
          <a:p>
            <a:pPr marL="0" indent="0" algn="just">
              <a:lnSpc>
                <a:spcPts val="2280"/>
              </a:lnSpc>
              <a:buNone/>
            </a:pPr>
            <a:r>
              <a:rPr lang="zh-CN" altLang="en-US" sz="19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二、主体段句式（阐述优势与理由）</a:t>
            </a:r>
          </a:p>
          <a:p>
            <a:pPr marL="0" indent="0" algn="just">
              <a:lnSpc>
                <a:spcPts val="2280"/>
              </a:lnSpc>
              <a:buNone/>
            </a:pPr>
            <a:r>
              <a:rPr lang="zh-CN" altLang="en-US" sz="1900">
                <a:solidFill>
                  <a:srgbClr val="FF0000"/>
                </a:solidFill>
                <a:latin typeface="Times New Roman" panose="02020603050405020304" charset="0"/>
                <a:cs typeface="Times New Roman" panose="02020603050405020304" charset="0"/>
              </a:rPr>
              <a:t>说明个人能力</a:t>
            </a:r>
            <a:endParaRPr lang="en-US" altLang="zh-CN" sz="1900">
              <a:solidFill>
                <a:srgbClr val="FF0000"/>
              </a:solidFill>
              <a:latin typeface="Times New Roman" panose="02020603050405020304" charset="0"/>
              <a:cs typeface="Times New Roman" panose="02020603050405020304" charset="0"/>
            </a:endParaRPr>
          </a:p>
          <a:p>
            <a:pPr marL="0" indent="0" algn="just">
              <a:lnSpc>
                <a:spcPts val="2280"/>
              </a:lnSpc>
              <a:buNone/>
            </a:pPr>
            <a:r>
              <a:rPr lang="en-US" altLang="zh-CN" sz="1900">
                <a:solidFill>
                  <a:schemeClr val="tx1"/>
                </a:solidFill>
                <a:latin typeface="Times New Roman" panose="02020603050405020304" charset="0"/>
                <a:cs typeface="Times New Roman" panose="02020603050405020304" charset="0"/>
              </a:rPr>
              <a:t>I am well-equipped for this role due to my proficiency in [</a:t>
            </a:r>
            <a:r>
              <a:rPr lang="zh-CN" altLang="en-US" sz="1900">
                <a:solidFill>
                  <a:schemeClr val="tx1"/>
                </a:solidFill>
                <a:latin typeface="Times New Roman" panose="02020603050405020304" charset="0"/>
                <a:cs typeface="Times New Roman" panose="02020603050405020304" charset="0"/>
              </a:rPr>
              <a:t>技能</a:t>
            </a:r>
            <a:r>
              <a:rPr lang="en-US" altLang="zh-CN" sz="1900">
                <a:solidFill>
                  <a:schemeClr val="tx1"/>
                </a:solidFill>
                <a:latin typeface="Times New Roman" panose="02020603050405020304" charset="0"/>
                <a:cs typeface="Times New Roman" panose="02020603050405020304" charset="0"/>
              </a:rPr>
              <a:t>/</a:t>
            </a:r>
            <a:r>
              <a:rPr lang="zh-CN" altLang="en-US" sz="1900">
                <a:solidFill>
                  <a:schemeClr val="tx1"/>
                </a:solidFill>
                <a:latin typeface="Times New Roman" panose="02020603050405020304" charset="0"/>
                <a:cs typeface="Times New Roman" panose="02020603050405020304" charset="0"/>
              </a:rPr>
              <a:t>领域</a:t>
            </a:r>
            <a:r>
              <a:rPr lang="en-US" altLang="zh-CN" sz="1900">
                <a:solidFill>
                  <a:schemeClr val="tx1"/>
                </a:solidFill>
                <a:latin typeface="Times New Roman" panose="02020603050405020304" charset="0"/>
                <a:cs typeface="Times New Roman" panose="02020603050405020304" charset="0"/>
              </a:rPr>
              <a:t>].</a:t>
            </a:r>
          </a:p>
          <a:p>
            <a:pPr marL="0" indent="0" algn="just">
              <a:lnSpc>
                <a:spcPts val="2280"/>
              </a:lnSpc>
              <a:buNone/>
            </a:pPr>
            <a:r>
              <a:rPr lang="en-US" altLang="zh-CN" sz="1900">
                <a:solidFill>
                  <a:schemeClr val="tx1"/>
                </a:solidFill>
                <a:latin typeface="Times New Roman" panose="02020603050405020304" charset="0"/>
                <a:cs typeface="Times New Roman" panose="02020603050405020304" charset="0"/>
              </a:rPr>
              <a:t>My previous experience in [</a:t>
            </a:r>
            <a:r>
              <a:rPr lang="zh-CN" altLang="en-US" sz="1900">
                <a:solidFill>
                  <a:schemeClr val="tx1"/>
                </a:solidFill>
                <a:latin typeface="Times New Roman" panose="02020603050405020304" charset="0"/>
                <a:cs typeface="Times New Roman" panose="02020603050405020304" charset="0"/>
              </a:rPr>
              <a:t>相关经历</a:t>
            </a:r>
            <a:r>
              <a:rPr lang="en-US" altLang="zh-CN" sz="1900">
                <a:solidFill>
                  <a:schemeClr val="tx1"/>
                </a:solidFill>
                <a:latin typeface="Times New Roman" panose="02020603050405020304" charset="0"/>
                <a:cs typeface="Times New Roman" panose="02020603050405020304" charset="0"/>
              </a:rPr>
              <a:t>] has prepared me to...</a:t>
            </a:r>
          </a:p>
          <a:p>
            <a:pPr marL="0" indent="0" algn="just">
              <a:lnSpc>
                <a:spcPts val="2280"/>
              </a:lnSpc>
              <a:buNone/>
            </a:pPr>
            <a:r>
              <a:rPr lang="en-US" altLang="zh-CN" sz="1900">
                <a:solidFill>
                  <a:schemeClr val="tx1"/>
                </a:solidFill>
                <a:latin typeface="Times New Roman" panose="02020603050405020304" charset="0"/>
                <a:cs typeface="Times New Roman" panose="02020603050405020304" charset="0"/>
              </a:rPr>
              <a:t>I have a strong command of [</a:t>
            </a:r>
            <a:r>
              <a:rPr lang="zh-CN" altLang="en-US" sz="1900">
                <a:solidFill>
                  <a:schemeClr val="tx1"/>
                </a:solidFill>
                <a:latin typeface="Times New Roman" panose="02020603050405020304" charset="0"/>
                <a:cs typeface="Times New Roman" panose="02020603050405020304" charset="0"/>
              </a:rPr>
              <a:t>语言</a:t>
            </a:r>
            <a:r>
              <a:rPr lang="en-US" altLang="zh-CN" sz="1900">
                <a:solidFill>
                  <a:schemeClr val="tx1"/>
                </a:solidFill>
                <a:latin typeface="Times New Roman" panose="02020603050405020304" charset="0"/>
                <a:cs typeface="Times New Roman" panose="02020603050405020304" charset="0"/>
              </a:rPr>
              <a:t>/</a:t>
            </a:r>
            <a:r>
              <a:rPr lang="zh-CN" altLang="en-US" sz="1900">
                <a:solidFill>
                  <a:schemeClr val="tx1"/>
                </a:solidFill>
                <a:latin typeface="Times New Roman" panose="02020603050405020304" charset="0"/>
                <a:cs typeface="Times New Roman" panose="02020603050405020304" charset="0"/>
              </a:rPr>
              <a:t>技能</a:t>
            </a:r>
            <a:r>
              <a:rPr lang="en-US" altLang="zh-CN" sz="1900">
                <a:solidFill>
                  <a:schemeClr val="tx1"/>
                </a:solidFill>
                <a:latin typeface="Times New Roman" panose="02020603050405020304" charset="0"/>
                <a:cs typeface="Times New Roman" panose="02020603050405020304" charset="0"/>
              </a:rPr>
              <a:t>], which enables me to...</a:t>
            </a:r>
          </a:p>
          <a:p>
            <a:pPr marL="0" indent="0" algn="just">
              <a:lnSpc>
                <a:spcPts val="2280"/>
              </a:lnSpc>
              <a:buNone/>
            </a:pPr>
            <a:r>
              <a:rPr lang="zh-CN" altLang="en-US" sz="1900">
                <a:solidFill>
                  <a:srgbClr val="FF0000"/>
                </a:solidFill>
                <a:latin typeface="Times New Roman" panose="02020603050405020304" charset="0"/>
                <a:cs typeface="Times New Roman" panose="02020603050405020304" charset="0"/>
              </a:rPr>
              <a:t>展示个人品质</a:t>
            </a:r>
            <a:endParaRPr lang="en-US" altLang="zh-CN" sz="1900">
              <a:solidFill>
                <a:srgbClr val="FF0000"/>
              </a:solidFill>
              <a:latin typeface="Times New Roman" panose="02020603050405020304" charset="0"/>
              <a:cs typeface="Times New Roman" panose="02020603050405020304" charset="0"/>
            </a:endParaRPr>
          </a:p>
          <a:p>
            <a:pPr marL="0" indent="0" algn="just">
              <a:lnSpc>
                <a:spcPts val="2280"/>
              </a:lnSpc>
              <a:buNone/>
            </a:pPr>
            <a:r>
              <a:rPr lang="en-US" altLang="zh-CN" sz="1900">
                <a:solidFill>
                  <a:schemeClr val="tx1"/>
                </a:solidFill>
                <a:latin typeface="Times New Roman" panose="02020603050405020304" charset="0"/>
                <a:cs typeface="Times New Roman" panose="02020603050405020304" charset="0"/>
              </a:rPr>
              <a:t>I am a highly motivated and responsible individual who thrives in challenging environments.</a:t>
            </a:r>
          </a:p>
          <a:p>
            <a:pPr marL="0" indent="0" algn="just">
              <a:lnSpc>
                <a:spcPts val="2280"/>
              </a:lnSpc>
              <a:buNone/>
            </a:pPr>
            <a:r>
              <a:rPr lang="en-US" altLang="zh-CN" sz="1900">
                <a:solidFill>
                  <a:schemeClr val="tx1"/>
                </a:solidFill>
                <a:latin typeface="Times New Roman" panose="02020603050405020304" charset="0"/>
                <a:cs typeface="Times New Roman" panose="02020603050405020304" charset="0"/>
              </a:rPr>
              <a:t>My ability to work effectively in a team, coupled with my communication skills, makes me a suitable candidate.</a:t>
            </a:r>
          </a:p>
          <a:p>
            <a:pPr marL="0" indent="0" algn="just">
              <a:lnSpc>
                <a:spcPts val="2280"/>
              </a:lnSpc>
              <a:buNone/>
            </a:pPr>
            <a:r>
              <a:rPr lang="zh-CN" altLang="en-US" sz="1900">
                <a:solidFill>
                  <a:srgbClr val="FF0000"/>
                </a:solidFill>
                <a:latin typeface="Times New Roman" panose="02020603050405020304" charset="0"/>
                <a:cs typeface="Times New Roman" panose="02020603050405020304" charset="0"/>
              </a:rPr>
              <a:t>表达热情与动机</a:t>
            </a:r>
            <a:endParaRPr lang="en-US" altLang="zh-CN" sz="1900">
              <a:solidFill>
                <a:srgbClr val="FF0000"/>
              </a:solidFill>
              <a:latin typeface="Times New Roman" panose="02020603050405020304" charset="0"/>
              <a:cs typeface="Times New Roman" panose="02020603050405020304" charset="0"/>
            </a:endParaRPr>
          </a:p>
          <a:p>
            <a:pPr marL="0" indent="0" algn="just">
              <a:lnSpc>
                <a:spcPts val="2280"/>
              </a:lnSpc>
              <a:buNone/>
            </a:pPr>
            <a:r>
              <a:rPr lang="en-US" altLang="zh-CN" sz="1900">
                <a:solidFill>
                  <a:schemeClr val="tx1"/>
                </a:solidFill>
                <a:latin typeface="Times New Roman" panose="02020603050405020304" charset="0"/>
                <a:cs typeface="Times New Roman" panose="02020603050405020304" charset="0"/>
              </a:rPr>
              <a:t>I have always been passionate about [</a:t>
            </a:r>
            <a:r>
              <a:rPr lang="zh-CN" altLang="en-US" sz="1900">
                <a:solidFill>
                  <a:schemeClr val="tx1"/>
                </a:solidFill>
                <a:latin typeface="Times New Roman" panose="02020603050405020304" charset="0"/>
                <a:cs typeface="Times New Roman" panose="02020603050405020304" charset="0"/>
              </a:rPr>
              <a:t>相关领域</a:t>
            </a:r>
            <a:r>
              <a:rPr lang="en-US" altLang="zh-CN" sz="1900">
                <a:solidFill>
                  <a:schemeClr val="tx1"/>
                </a:solidFill>
                <a:latin typeface="Times New Roman" panose="02020603050405020304" charset="0"/>
                <a:cs typeface="Times New Roman" panose="02020603050405020304" charset="0"/>
              </a:rPr>
              <a:t>], and this opportunity aligns perfectly with my interests.</a:t>
            </a:r>
          </a:p>
          <a:p>
            <a:pPr marL="0" indent="0" algn="just">
              <a:lnSpc>
                <a:spcPts val="2280"/>
              </a:lnSpc>
              <a:buNone/>
            </a:pPr>
            <a:r>
              <a:rPr lang="en-US" altLang="zh-CN" sz="1900">
                <a:solidFill>
                  <a:schemeClr val="tx1"/>
                </a:solidFill>
                <a:latin typeface="Times New Roman" panose="02020603050405020304" charset="0"/>
                <a:cs typeface="Times New Roman" panose="02020603050405020304" charset="0"/>
              </a:rPr>
              <a:t>I believe this experience will not only broaden my horizons but also allow me to contribute to...</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726120" y="956160"/>
              <a:ext cx="10676160" cy="4751640"/>
            </p14:xfrm>
          </p:contentPart>
        </mc:Choice>
        <mc:Fallback>
          <p:pic>
            <p:nvPicPr>
              <p:cNvPr id="2" name="墨迹 1"/>
              <p:cNvPicPr/>
              <p:nvPr/>
            </p:nvPicPr>
            <p:blipFill>
              <a:blip r:embed="rId5"/>
              <a:stretch>
                <a:fillRect/>
              </a:stretch>
            </p:blipFill>
            <p:spPr>
              <a:xfrm>
                <a:off x="716760" y="946800"/>
                <a:ext cx="10694880" cy="477036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44195"/>
            <a:ext cx="10968990" cy="5705475"/>
          </a:xfrm>
          <a:ln>
            <a:solidFill>
              <a:schemeClr val="accent1"/>
            </a:solidFill>
          </a:ln>
        </p:spPr>
        <p:txBody>
          <a:bodyPr/>
          <a:lstStyle/>
          <a:p>
            <a:pPr marL="0" indent="0" algn="just">
              <a:spcAft>
                <a:spcPts val="0"/>
              </a:spcAft>
              <a:buNone/>
            </a:pP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三、结尾段句式（表达期待与感谢）</a:t>
            </a:r>
          </a:p>
          <a:p>
            <a:pPr marL="0" indent="0" algn="just">
              <a:spcAft>
                <a:spcPts val="0"/>
              </a:spcAft>
              <a:buNone/>
            </a:pPr>
            <a:r>
              <a:rPr lang="zh-CN" altLang="en-US" sz="2400">
                <a:solidFill>
                  <a:srgbClr val="FF0000"/>
                </a:solidFill>
                <a:latin typeface="Times New Roman" panose="02020603050405020304" charset="0"/>
                <a:cs typeface="Times New Roman" panose="02020603050405020304" charset="0"/>
              </a:rPr>
              <a:t>请求考虑与回复</a:t>
            </a:r>
            <a:endParaRPr lang="en-US" altLang="zh-CN" sz="2400">
              <a:solidFill>
                <a:srgbClr val="FF0000"/>
              </a:solidFill>
              <a:latin typeface="Times New Roman" panose="02020603050405020304" charset="0"/>
              <a:cs typeface="Times New Roman" panose="02020603050405020304" charset="0"/>
            </a:endParaRPr>
          </a:p>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I would be grateful if you could consider my application and grant me an opportunity.</a:t>
            </a:r>
          </a:p>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I am looking forward to your favorable reply at your earliest convenience.</a:t>
            </a:r>
          </a:p>
          <a:p>
            <a:pPr marL="0" indent="0" algn="just">
              <a:spcAft>
                <a:spcPts val="0"/>
              </a:spcAft>
              <a:buNone/>
            </a:pPr>
            <a:r>
              <a:rPr lang="zh-CN" altLang="en-US" sz="2400">
                <a:solidFill>
                  <a:srgbClr val="FF0000"/>
                </a:solidFill>
                <a:latin typeface="Times New Roman" panose="02020603050405020304" charset="0"/>
                <a:cs typeface="Times New Roman" panose="02020603050405020304" charset="0"/>
              </a:rPr>
              <a:t>表达感谢</a:t>
            </a:r>
            <a:endParaRPr lang="en-US" altLang="zh-CN" sz="2400">
              <a:solidFill>
                <a:srgbClr val="FF0000"/>
              </a:solidFill>
              <a:latin typeface="Times New Roman" panose="02020603050405020304" charset="0"/>
              <a:cs typeface="Times New Roman" panose="02020603050405020304" charset="0"/>
            </a:endParaRPr>
          </a:p>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Thank you for taking the time to review my application.</a:t>
            </a:r>
          </a:p>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Your consideration of my application would be highly appreciated.</a:t>
            </a:r>
          </a:p>
          <a:p>
            <a:pPr marL="0" indent="0">
              <a:buNone/>
            </a:pPr>
            <a:endParaRPr lang="en-US" altLang="zh-CN"/>
          </a:p>
          <a:p>
            <a:pPr marL="0" indent="0">
              <a:buNone/>
            </a:pPr>
            <a:endParaRPr lang="en-US" altLang="zh-CN"/>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1207440" y="1965240"/>
              <a:ext cx="135720" cy="502560"/>
            </p14:xfrm>
          </p:contentPart>
        </mc:Choice>
        <mc:Fallback>
          <p:pic>
            <p:nvPicPr>
              <p:cNvPr id="2" name="墨迹 1"/>
              <p:cNvPicPr/>
              <p:nvPr/>
            </p:nvPicPr>
            <p:blipFill>
              <a:blip r:embed="rId5"/>
              <a:stretch>
                <a:fillRect/>
              </a:stretch>
            </p:blipFill>
            <p:spPr>
              <a:xfrm>
                <a:off x="1198080" y="1955880"/>
                <a:ext cx="154440" cy="52128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14655"/>
            <a:ext cx="10968990" cy="5835015"/>
          </a:xfrm>
          <a:ln>
            <a:solidFill>
              <a:schemeClr val="accent1"/>
            </a:solidFill>
          </a:ln>
        </p:spPr>
        <p:txBody>
          <a:bodyPr/>
          <a:lstStyle/>
          <a:p>
            <a:pPr marL="0" indent="0">
              <a:buNone/>
            </a:pP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高分作文须知：</a:t>
            </a:r>
          </a:p>
          <a:p>
            <a:pPr marL="0" indent="0">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1. </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答题卡共</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14.5</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行。</a:t>
            </a:r>
            <a:r>
              <a:rPr 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写满行或空</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1-2</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行均可，</a:t>
            </a:r>
            <a:r>
              <a:rPr 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不建议低于</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10</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行。</a:t>
            </a:r>
          </a:p>
          <a:p>
            <a:pPr marL="0" indent="0">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2. </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必须分三段。</a:t>
            </a:r>
          </a:p>
          <a:p>
            <a:pPr marL="0" indent="0">
              <a:buNone/>
            </a:pP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第一段最少两行或两行半；不要写一行半或一行。</a:t>
            </a:r>
          </a:p>
          <a:p>
            <a:pPr marL="0" indent="0">
              <a:buNone/>
            </a:pP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第二段多为主体段。建议写</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5-7</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行。</a:t>
            </a:r>
          </a:p>
          <a:p>
            <a:pPr marL="0" indent="0">
              <a:buNone/>
            </a:pP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第三段多为收尾段。建议写</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2-3</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行。（第三段为大的要点除外）</a:t>
            </a:r>
          </a:p>
          <a:p>
            <a:pPr marL="0" indent="0">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3. </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要点必须全，且字数分配合理，重点突出。</a:t>
            </a:r>
          </a:p>
          <a:p>
            <a:pPr marL="0" indent="0">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 </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语言符合文体要求，高端表达贴切流畅，句式灵活，书写优美。</a:t>
            </a:r>
          </a:p>
          <a:p>
            <a:pPr marL="0" indent="0">
              <a:buNone/>
            </a:pPr>
            <a:endPar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6864120" y="752040"/>
              <a:ext cx="2832120" cy="1179000"/>
            </p14:xfrm>
          </p:contentPart>
        </mc:Choice>
        <mc:Fallback>
          <p:pic>
            <p:nvPicPr>
              <p:cNvPr id="2" name="墨迹 1"/>
              <p:cNvPicPr/>
              <p:nvPr/>
            </p:nvPicPr>
            <p:blipFill>
              <a:blip r:embed="rId5"/>
              <a:stretch>
                <a:fillRect/>
              </a:stretch>
            </p:blipFill>
            <p:spPr>
              <a:xfrm>
                <a:off x="6854760" y="742680"/>
                <a:ext cx="2850840" cy="119772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21335"/>
            <a:ext cx="10968990" cy="5728335"/>
          </a:xfrm>
          <a:ln>
            <a:solidFill>
              <a:schemeClr val="accent1"/>
            </a:solidFill>
          </a:ln>
        </p:spPr>
        <p:txBody>
          <a:bodyPr/>
          <a:lstStyle/>
          <a:p>
            <a:pPr marL="0" indent="0" algn="just">
              <a:spcAft>
                <a:spcPts val="0"/>
              </a:spcAft>
              <a:buNone/>
            </a:pP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范例</a:t>
            </a:r>
          </a:p>
          <a:p>
            <a:pPr marL="0" indent="457200" algn="just">
              <a:spcAft>
                <a:spcPts val="0"/>
              </a:spcAft>
              <a:buNone/>
            </a:pPr>
            <a:r>
              <a:rPr lang="en-US" altLang="zh-CN" sz="2400">
                <a:solidFill>
                  <a:schemeClr val="tx1"/>
                </a:solidFill>
                <a:latin typeface="Times New Roman" panose="02020603050405020304" charset="0"/>
                <a:cs typeface="Times New Roman" panose="02020603050405020304" charset="0"/>
              </a:rPr>
              <a:t>I am Li Hua, a senior student from Mingqi High School. I am writing to apply for the volunteer position for the International Cultural Exchange Program advertised on your website.</a:t>
            </a:r>
          </a:p>
          <a:p>
            <a:pPr marL="0" indent="457200" algn="just">
              <a:spcAft>
                <a:spcPts val="0"/>
              </a:spcAft>
              <a:buNone/>
            </a:pPr>
            <a:r>
              <a:rPr lang="en-US" altLang="zh-CN" sz="2400">
                <a:solidFill>
                  <a:schemeClr val="tx1"/>
                </a:solidFill>
                <a:latin typeface="Times New Roman" panose="02020603050405020304" charset="0"/>
                <a:cs typeface="Times New Roman" panose="02020603050405020304" charset="0"/>
              </a:rPr>
              <a:t>I believe I am well-suited for this role for several reasons. Firstly, my fluency in English and previous experience as a school event organizer have equipped me with strong communication and teamwork skills. Moreover, my passion for cultural exchange and helping others drives me to contribute actively to your program.</a:t>
            </a:r>
          </a:p>
          <a:p>
            <a:pPr marL="0" indent="457200" algn="just">
              <a:spcAft>
                <a:spcPts val="0"/>
              </a:spcAft>
              <a:buNone/>
            </a:pPr>
            <a:r>
              <a:rPr lang="en-US" altLang="zh-CN" sz="2400">
                <a:solidFill>
                  <a:schemeClr val="tx1"/>
                </a:solidFill>
                <a:latin typeface="Times New Roman" panose="02020603050405020304" charset="0"/>
                <a:cs typeface="Times New Roman" panose="02020603050405020304" charset="0"/>
              </a:rPr>
              <a:t>I would be truly grateful if you could consider my application. Thank you for your time and consideration.</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688975"/>
            <a:ext cx="10968990" cy="5661025"/>
          </a:xfrm>
          <a:ln>
            <a:solidFill>
              <a:schemeClr val="accent1"/>
            </a:solidFill>
          </a:ln>
        </p:spPr>
        <p:txBody>
          <a:bodyPr>
            <a:noAutofit/>
          </a:bodyPr>
          <a:lstStyle/>
          <a:p>
            <a:pPr marL="0" indent="0" algn="just">
              <a:lnSpc>
                <a:spcPts val="2880"/>
              </a:lnSpc>
              <a:spcAft>
                <a:spcPts val="0"/>
              </a:spcAft>
              <a:buNone/>
            </a:pP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V. </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演讲稿、发言稿、宣传稿、欢迎词、欢送词、开幕词</a:t>
            </a:r>
          </a:p>
          <a:p>
            <a:pPr marL="0" indent="0" algn="just">
              <a:lnSpc>
                <a:spcPts val="2880"/>
              </a:lnSpc>
              <a:spcAft>
                <a:spcPts val="0"/>
              </a:spcAft>
              <a:buNone/>
            </a:pPr>
            <a:r>
              <a:rPr lang="zh-CN" altLang="en-US" sz="2400">
                <a:solidFill>
                  <a:srgbClr val="FF0000"/>
                </a:solidFill>
                <a:latin typeface="Times New Roman" panose="02020603050405020304" charset="0"/>
                <a:cs typeface="Times New Roman" panose="02020603050405020304" charset="0"/>
              </a:rPr>
              <a:t>演讲稿开头</a:t>
            </a:r>
          </a:p>
          <a:p>
            <a:pPr marL="0" indent="0" algn="just">
              <a:lnSpc>
                <a:spcPts val="2880"/>
              </a:lnSpc>
              <a:spcAft>
                <a:spcPts val="0"/>
              </a:spcAft>
              <a:buNone/>
            </a:pPr>
            <a:r>
              <a:rPr lang="zh-CN" altLang="en-US" sz="2400">
                <a:solidFill>
                  <a:srgbClr val="FF0000"/>
                </a:solidFill>
                <a:latin typeface="Times New Roman" panose="02020603050405020304" charset="0"/>
                <a:cs typeface="Times New Roman" panose="02020603050405020304" charset="0"/>
              </a:rPr>
              <a:t>常用句式：</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Hi, everyone! It is a great honor for me to stand here and share my thoughts on ...</a:t>
            </a:r>
          </a:p>
          <a:p>
            <a:pPr marL="0" indent="0" algn="just">
              <a:lnSpc>
                <a:spcPts val="2880"/>
              </a:lnSpc>
              <a:spcAft>
                <a:spcPts val="0"/>
              </a:spcAft>
              <a:buNone/>
            </a:pPr>
            <a:r>
              <a:rPr lang="zh-CN" altLang="en-US" sz="2400">
                <a:solidFill>
                  <a:schemeClr val="tx1"/>
                </a:solidFill>
                <a:latin typeface="Times New Roman" panose="02020603050405020304" charset="0"/>
                <a:cs typeface="Times New Roman" panose="02020603050405020304" charset="0"/>
              </a:rPr>
              <a:t>或</a:t>
            </a:r>
            <a:r>
              <a:rPr lang="en-US" altLang="zh-CN" sz="2400">
                <a:solidFill>
                  <a:schemeClr val="tx1"/>
                </a:solidFill>
                <a:latin typeface="Times New Roman" panose="02020603050405020304" charset="0"/>
                <a:cs typeface="Times New Roman" panose="02020603050405020304" charset="0"/>
              </a:rPr>
              <a:t>Hi, everyone! It is a great honor for me to deliver a speech titled ... </a:t>
            </a:r>
          </a:p>
          <a:p>
            <a:pPr marL="0" indent="0" algn="just">
              <a:lnSpc>
                <a:spcPts val="2880"/>
              </a:lnSpc>
              <a:spcAft>
                <a:spcPts val="0"/>
              </a:spcAft>
              <a:buNone/>
            </a:pPr>
            <a:r>
              <a:rPr lang="zh-CN" altLang="en-US" sz="2400">
                <a:solidFill>
                  <a:srgbClr val="FF0000"/>
                </a:solidFill>
                <a:latin typeface="Times New Roman" panose="02020603050405020304" charset="0"/>
                <a:cs typeface="Times New Roman" panose="02020603050405020304" charset="0"/>
              </a:rPr>
              <a:t>更高级：</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We are gathered here today to address one of the most pressing issues: [</a:t>
            </a:r>
            <a:r>
              <a:rPr lang="zh-CN" altLang="en-US" sz="2400">
                <a:solidFill>
                  <a:schemeClr val="tx1"/>
                </a:solidFill>
                <a:latin typeface="Times New Roman" panose="02020603050405020304" charset="0"/>
                <a:cs typeface="Times New Roman" panose="02020603050405020304" charset="0"/>
              </a:rPr>
              <a:t>主题</a:t>
            </a:r>
            <a:r>
              <a:rPr lang="en-US" altLang="zh-CN" sz="2400">
                <a:solidFill>
                  <a:schemeClr val="tx1"/>
                </a:solidFill>
                <a:latin typeface="Times New Roman" panose="02020603050405020304" charset="0"/>
                <a:cs typeface="Times New Roman" panose="02020603050405020304" charset="0"/>
              </a:rPr>
              <a:t>].</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I'm here today to talk about a topic that is close to every one of us: [</a:t>
            </a:r>
            <a:r>
              <a:rPr lang="zh-CN" altLang="en-US" sz="2400">
                <a:solidFill>
                  <a:schemeClr val="tx1"/>
                </a:solidFill>
                <a:latin typeface="Times New Roman" panose="02020603050405020304" charset="0"/>
                <a:cs typeface="Times New Roman" panose="02020603050405020304" charset="0"/>
              </a:rPr>
              <a:t>主题</a:t>
            </a:r>
            <a:r>
              <a:rPr lang="en-US" altLang="zh-CN" sz="2400">
                <a:solidFill>
                  <a:schemeClr val="tx1"/>
                </a:solidFill>
                <a:latin typeface="Times New Roman" panose="02020603050405020304" charset="0"/>
                <a:cs typeface="Times New Roman" panose="02020603050405020304" charset="0"/>
              </a:rPr>
              <a:t>].</a:t>
            </a:r>
          </a:p>
          <a:p>
            <a:pPr marL="0" indent="0" algn="just">
              <a:lnSpc>
                <a:spcPts val="2880"/>
              </a:lnSpc>
              <a:spcAft>
                <a:spcPts val="0"/>
              </a:spcAft>
              <a:buNone/>
            </a:pPr>
            <a:r>
              <a:rPr lang="zh-CN" altLang="en-US" sz="2400">
                <a:solidFill>
                  <a:srgbClr val="FF0000"/>
                </a:solidFill>
                <a:latin typeface="Times New Roman" panose="02020603050405020304" charset="0"/>
                <a:cs typeface="Times New Roman" panose="02020603050405020304" charset="0"/>
              </a:rPr>
              <a:t>演讲稿结尾</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Let us work hand in hand to build a rosy future. </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Are you ready to join me in this great endeavor?</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Thank you for your time and your kind attention.</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655560" y="992160"/>
              <a:ext cx="10492200" cy="4680000"/>
            </p14:xfrm>
          </p:contentPart>
        </mc:Choice>
        <mc:Fallback>
          <p:pic>
            <p:nvPicPr>
              <p:cNvPr id="2" name="墨迹 1"/>
              <p:cNvPicPr/>
              <p:nvPr/>
            </p:nvPicPr>
            <p:blipFill>
              <a:blip r:embed="rId5"/>
              <a:stretch>
                <a:fillRect/>
              </a:stretch>
            </p:blipFill>
            <p:spPr>
              <a:xfrm>
                <a:off x="646200" y="982800"/>
                <a:ext cx="10510920" cy="469872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77520"/>
            <a:ext cx="10968990" cy="5772150"/>
          </a:xfrm>
          <a:ln>
            <a:solidFill>
              <a:schemeClr val="accent1"/>
            </a:solidFill>
          </a:ln>
        </p:spPr>
        <p:txBody>
          <a:bodyPr>
            <a:normAutofit fontScale="77500" lnSpcReduction="10000"/>
          </a:bodyPr>
          <a:lstStyle/>
          <a:p>
            <a:pPr marL="0" indent="0" algn="just">
              <a:lnSpc>
                <a:spcPts val="2300"/>
              </a:lnSpc>
              <a:spcAft>
                <a:spcPts val="0"/>
              </a:spcAft>
              <a:buNone/>
            </a:pPr>
            <a:r>
              <a:rPr lang="zh-CN" altLang="en-US" sz="2855">
                <a:solidFill>
                  <a:srgbClr val="FF0000"/>
                </a:solidFill>
                <a:latin typeface="Times New Roman" panose="02020603050405020304" charset="0"/>
                <a:cs typeface="Times New Roman" panose="02020603050405020304" charset="0"/>
              </a:rPr>
              <a:t>欢迎词开头</a:t>
            </a:r>
          </a:p>
          <a:p>
            <a:pPr marL="0" indent="0" algn="just">
              <a:lnSpc>
                <a:spcPts val="2300"/>
              </a:lnSpc>
              <a:spcAft>
                <a:spcPts val="0"/>
              </a:spcAft>
              <a:buNone/>
            </a:pPr>
            <a:r>
              <a:rPr lang="en-US" altLang="zh-CN" sz="2855">
                <a:solidFill>
                  <a:schemeClr val="tx1"/>
                </a:solidFill>
                <a:latin typeface="Times New Roman" panose="02020603050405020304" charset="0"/>
                <a:cs typeface="Times New Roman" panose="02020603050405020304" charset="0"/>
              </a:rPr>
              <a:t>Good morning, ladies and gentlemen! On behalf of all the students, I would like to extend our warmest welcome to our distinguished guests from the USA. It's a great honor for us to have you here.</a:t>
            </a:r>
          </a:p>
          <a:p>
            <a:pPr marL="0" indent="0" algn="just">
              <a:lnSpc>
                <a:spcPts val="2300"/>
              </a:lnSpc>
              <a:spcAft>
                <a:spcPts val="0"/>
              </a:spcAft>
              <a:buNone/>
            </a:pPr>
            <a:r>
              <a:rPr lang="zh-CN" altLang="en-US" sz="2855">
                <a:solidFill>
                  <a:srgbClr val="FF0000"/>
                </a:solidFill>
                <a:latin typeface="Times New Roman" panose="02020603050405020304" charset="0"/>
                <a:cs typeface="Times New Roman" panose="02020603050405020304" charset="0"/>
              </a:rPr>
              <a:t>欢迎词结尾</a:t>
            </a:r>
          </a:p>
          <a:p>
            <a:pPr marL="0" indent="0" algn="just">
              <a:lnSpc>
                <a:spcPts val="2300"/>
              </a:lnSpc>
              <a:spcAft>
                <a:spcPts val="0"/>
              </a:spcAft>
              <a:buNone/>
            </a:pPr>
            <a:r>
              <a:rPr lang="en-US" altLang="zh-CN" sz="2855">
                <a:solidFill>
                  <a:schemeClr val="tx1"/>
                </a:solidFill>
                <a:latin typeface="Times New Roman" panose="02020603050405020304" charset="0"/>
                <a:cs typeface="Times New Roman" panose="02020603050405020304" charset="0"/>
              </a:rPr>
              <a:t> I sincerely hope that your visit will be a memorable and rewarding experience. We are truly excited to share our culture with you and learn from you as well. Finally, on behalf of all the students, I wish you every success and a pleasant stay in China. Thank you!</a:t>
            </a:r>
          </a:p>
          <a:p>
            <a:pPr marL="0" indent="0" algn="just">
              <a:lnSpc>
                <a:spcPts val="2300"/>
              </a:lnSpc>
              <a:spcAft>
                <a:spcPts val="0"/>
              </a:spcAft>
              <a:buNone/>
            </a:pPr>
            <a:r>
              <a:rPr lang="zh-CN" altLang="en-US" sz="2855">
                <a:solidFill>
                  <a:srgbClr val="FF0000"/>
                </a:solidFill>
                <a:latin typeface="Times New Roman" panose="02020603050405020304" charset="0"/>
                <a:cs typeface="Times New Roman" panose="02020603050405020304" charset="0"/>
              </a:rPr>
              <a:t>欢送词开头</a:t>
            </a:r>
          </a:p>
          <a:p>
            <a:pPr marL="0" indent="0" algn="just">
              <a:lnSpc>
                <a:spcPts val="2300"/>
              </a:lnSpc>
              <a:spcAft>
                <a:spcPts val="0"/>
              </a:spcAft>
              <a:buNone/>
            </a:pPr>
            <a:r>
              <a:rPr lang="en-US" altLang="zh-CN" sz="2855">
                <a:solidFill>
                  <a:schemeClr val="tx1"/>
                </a:solidFill>
                <a:latin typeface="Times New Roman" panose="02020603050405020304" charset="0"/>
                <a:cs typeface="Times New Roman" panose="02020603050405020304" charset="0"/>
              </a:rPr>
              <a:t>Ladies and gentlemen, on behalf of all the students, it is both a sad and happy moment for us to stand here to bid farewell to our beloved friends from Canada.</a:t>
            </a:r>
          </a:p>
          <a:p>
            <a:pPr marL="0" indent="0" algn="just">
              <a:lnSpc>
                <a:spcPts val="2300"/>
              </a:lnSpc>
              <a:spcAft>
                <a:spcPts val="0"/>
              </a:spcAft>
              <a:buNone/>
            </a:pPr>
            <a:r>
              <a:rPr lang="zh-CN" altLang="en-US" sz="2855">
                <a:solidFill>
                  <a:srgbClr val="FF0000"/>
                </a:solidFill>
                <a:latin typeface="Times New Roman" panose="02020603050405020304" charset="0"/>
                <a:cs typeface="Times New Roman" panose="02020603050405020304" charset="0"/>
              </a:rPr>
              <a:t>欢送词结尾</a:t>
            </a:r>
          </a:p>
          <a:p>
            <a:pPr marL="0" indent="0" algn="just">
              <a:lnSpc>
                <a:spcPts val="2300"/>
              </a:lnSpc>
              <a:spcAft>
                <a:spcPts val="0"/>
              </a:spcAft>
              <a:buNone/>
            </a:pPr>
            <a:r>
              <a:rPr lang="en-US" altLang="zh-CN" sz="2855">
                <a:solidFill>
                  <a:schemeClr val="tx1"/>
                </a:solidFill>
                <a:latin typeface="Times New Roman" panose="02020603050405020304" charset="0"/>
                <a:cs typeface="Times New Roman" panose="02020603050405020304" charset="0"/>
              </a:rPr>
              <a:t>This is not a permanent goodbye, but a see you later. We will miss you terribly and we can't wait to see you again.</a:t>
            </a:r>
          </a:p>
          <a:p>
            <a:pPr marL="0" indent="0" algn="just">
              <a:lnSpc>
                <a:spcPts val="2300"/>
              </a:lnSpc>
              <a:spcAft>
                <a:spcPts val="0"/>
              </a:spcAft>
              <a:buNone/>
            </a:pPr>
            <a:r>
              <a:rPr lang="en-US" altLang="zh-CN" sz="2855">
                <a:solidFill>
                  <a:schemeClr val="tx1"/>
                </a:solidFill>
                <a:latin typeface="Times New Roman" panose="02020603050405020304" charset="0"/>
                <a:cs typeface="Times New Roman" panose="02020603050405020304" charset="0"/>
              </a:rPr>
              <a:t>In conclusion, on behalf of all the students, I would like to express our heartfelt thanks for your wonderful company. We wish you a safe journey back home and greater achievements in your future life. Although we are thousands of miles apart, our friendship knows no distance. We will always remember you. Thank you and farewell!</a:t>
            </a:r>
          </a:p>
          <a:p>
            <a:pPr marL="0" indent="0">
              <a:buNone/>
            </a:pPr>
            <a:endParaRPr lang="zh-CN" altLang="en-US"/>
          </a:p>
          <a:p>
            <a:pPr marL="0" indent="0">
              <a:buNone/>
            </a:pPr>
            <a:endParaRPr lang="zh-CN" altLang="en-US"/>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582840" y="366480"/>
              <a:ext cx="10979640" cy="5634360"/>
            </p14:xfrm>
          </p:contentPart>
        </mc:Choice>
        <mc:Fallback>
          <p:pic>
            <p:nvPicPr>
              <p:cNvPr id="2" name="墨迹 1"/>
              <p:cNvPicPr/>
              <p:nvPr/>
            </p:nvPicPr>
            <p:blipFill>
              <a:blip r:embed="rId5"/>
              <a:stretch>
                <a:fillRect/>
              </a:stretch>
            </p:blipFill>
            <p:spPr>
              <a:xfrm>
                <a:off x="573480" y="357120"/>
                <a:ext cx="10998360" cy="565308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99745"/>
            <a:ext cx="10968990" cy="5749925"/>
          </a:xfrm>
          <a:ln>
            <a:solidFill>
              <a:schemeClr val="accent1"/>
            </a:solidFill>
          </a:ln>
        </p:spPr>
        <p:txBody>
          <a:bodyPr>
            <a:noAutofit/>
          </a:bodyPr>
          <a:lstStyle/>
          <a:p>
            <a:pPr marL="0" indent="0" algn="just">
              <a:lnSpc>
                <a:spcPts val="288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(2024.05</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济南市三模）</a:t>
            </a:r>
          </a:p>
          <a:p>
            <a:pPr marL="0" indent="457200" algn="just">
              <a:lnSpc>
                <a:spcPts val="2880"/>
              </a:lnSpc>
              <a:spcAft>
                <a:spcPts val="0"/>
              </a:spcAft>
              <a:buNone/>
            </a:pP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假定你是李华，你校英语话剧社拟举办英语话剧展演活动，请你写一篇开幕词，内容包括：</a:t>
            </a:r>
          </a:p>
          <a:p>
            <a:pPr marL="0" indent="457200" algn="just">
              <a:lnSpc>
                <a:spcPts val="288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1. </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表示欢迎；</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2. </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活动介绍。</a:t>
            </a: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Good evening! On behalf of the English Drama Club, it is my great pleasure to extend the warmest welcome to all of you. Thank you for taking the time to join us for this special evening of English drama.</a:t>
            </a: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Tonight, you will enjoy a variety of performances carefully prepared by our club members. The show includes both adapted classics and original creations, all of which highlight not only their English language skills but also their creativity and teamwork. This event aims to bring the beauty of English literature to life and inspire more students to participate in future activities.</a:t>
            </a: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Please sit back, relax, and immerse yourselves in the wonderful world of drama. We hope you will be inspired and entertained! Thank you!</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664920" y="1128240"/>
              <a:ext cx="10501200" cy="5183280"/>
            </p14:xfrm>
          </p:contentPart>
        </mc:Choice>
        <mc:Fallback>
          <p:pic>
            <p:nvPicPr>
              <p:cNvPr id="2" name="墨迹 1"/>
              <p:cNvPicPr/>
              <p:nvPr/>
            </p:nvPicPr>
            <p:blipFill>
              <a:blip r:embed="rId5"/>
              <a:stretch>
                <a:fillRect/>
              </a:stretch>
            </p:blipFill>
            <p:spPr>
              <a:xfrm>
                <a:off x="655560" y="1118880"/>
                <a:ext cx="10519920" cy="520200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66420"/>
            <a:ext cx="10968990" cy="5894705"/>
          </a:xfrm>
          <a:ln>
            <a:solidFill>
              <a:schemeClr val="accent1"/>
            </a:solidFill>
          </a:ln>
        </p:spPr>
        <p:txBody>
          <a:bodyPr>
            <a:noAutofit/>
          </a:bodyPr>
          <a:lstStyle/>
          <a:p>
            <a:pPr marL="0" indent="0" algn="just">
              <a:lnSpc>
                <a:spcPts val="2500"/>
              </a:lnSpc>
              <a:spcAft>
                <a:spcPts val="0"/>
              </a:spcAft>
              <a:buNone/>
            </a:pP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VI. </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倡议书（有点像演讲稿）</a:t>
            </a:r>
          </a:p>
          <a:p>
            <a:pPr marL="0" indent="0" algn="just">
              <a:lnSpc>
                <a:spcPts val="2500"/>
              </a:lnSpc>
              <a:spcAft>
                <a:spcPts val="0"/>
              </a:spcAft>
              <a:buNone/>
            </a:pPr>
            <a:r>
              <a:rPr lang="zh-CN" altLang="en-US" sz="2400">
                <a:solidFill>
                  <a:srgbClr val="FF0000"/>
                </a:solidFill>
                <a:latin typeface="Times New Roman" panose="02020603050405020304" charset="0"/>
                <a:cs typeface="Times New Roman" panose="02020603050405020304" charset="0"/>
              </a:rPr>
              <a:t>常用开头</a:t>
            </a:r>
          </a:p>
          <a:p>
            <a:pPr marL="0" indent="0" algn="just">
              <a:lnSpc>
                <a:spcPts val="25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In order to promote ... and create a better ..., we are writing this proposal to call for ... </a:t>
            </a:r>
          </a:p>
          <a:p>
            <a:pPr marL="0" indent="0" algn="just">
              <a:lnSpc>
                <a:spcPts val="2500"/>
              </a:lnSpc>
              <a:spcAft>
                <a:spcPts val="0"/>
              </a:spcAft>
              <a:buNone/>
            </a:pPr>
            <a:r>
              <a:rPr lang="zh-CN" altLang="en-US" sz="2400">
                <a:solidFill>
                  <a:schemeClr val="tx1"/>
                </a:solidFill>
                <a:latin typeface="Times New Roman" panose="02020603050405020304" charset="0"/>
                <a:cs typeface="Times New Roman" panose="02020603050405020304" charset="0"/>
              </a:rPr>
              <a:t>如：</a:t>
            </a:r>
            <a:r>
              <a:rPr lang="en-US" altLang="zh-CN" sz="2400">
                <a:solidFill>
                  <a:schemeClr val="tx1"/>
                </a:solidFill>
                <a:latin typeface="Times New Roman" panose="02020603050405020304" charset="0"/>
                <a:cs typeface="Times New Roman" panose="02020603050405020304" charset="0"/>
              </a:rPr>
              <a:t>In order to promote a green lifestyle and create a more sustainable campus, we are writing this proposal to call for everyone's active participation in recycling.</a:t>
            </a:r>
          </a:p>
          <a:p>
            <a:pPr marL="0" indent="0" algn="just">
              <a:lnSpc>
                <a:spcPts val="2500"/>
              </a:lnSpc>
              <a:spcAft>
                <a:spcPts val="0"/>
              </a:spcAft>
              <a:buNone/>
            </a:pPr>
            <a:r>
              <a:rPr lang="zh-CN" altLang="en-US" sz="2400">
                <a:solidFill>
                  <a:srgbClr val="FF0000"/>
                </a:solidFill>
                <a:latin typeface="Times New Roman" panose="02020603050405020304" charset="0"/>
                <a:cs typeface="Times New Roman" panose="02020603050405020304" charset="0"/>
              </a:rPr>
              <a:t>常用结尾</a:t>
            </a:r>
          </a:p>
          <a:p>
            <a:pPr marL="0" indent="0" algn="just">
              <a:lnSpc>
                <a:spcPts val="25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Let's take immediate action and do our bit! </a:t>
            </a:r>
          </a:p>
          <a:p>
            <a:pPr marL="0" indent="0" algn="just">
              <a:lnSpc>
                <a:spcPts val="25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Every small effort counts. Let's work together to make a difference. </a:t>
            </a:r>
          </a:p>
          <a:p>
            <a:pPr marL="0" indent="0" algn="just">
              <a:lnSpc>
                <a:spcPts val="25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It is high time that we took concrete measures to ... </a:t>
            </a:r>
          </a:p>
          <a:p>
            <a:pPr marL="0" indent="0" algn="just">
              <a:lnSpc>
                <a:spcPts val="2500"/>
              </a:lnSpc>
              <a:spcAft>
                <a:spcPts val="0"/>
              </a:spcAft>
              <a:buNone/>
            </a:pPr>
            <a:r>
              <a:rPr lang="zh-CN" altLang="en-US" sz="2400">
                <a:solidFill>
                  <a:schemeClr val="tx1"/>
                </a:solidFill>
                <a:latin typeface="Times New Roman" panose="02020603050405020304" charset="0"/>
                <a:cs typeface="Times New Roman" panose="02020603050405020304" charset="0"/>
              </a:rPr>
              <a:t>如：</a:t>
            </a:r>
            <a:r>
              <a:rPr lang="en-US" altLang="zh-CN" sz="2400">
                <a:solidFill>
                  <a:schemeClr val="tx1"/>
                </a:solidFill>
                <a:latin typeface="Times New Roman" panose="02020603050405020304" charset="0"/>
                <a:cs typeface="Times New Roman" panose="02020603050405020304" charset="0"/>
              </a:rPr>
              <a:t>A better environment depends on our joint efforts. Let's take immediate action and do our bit to build a greener campus!</a:t>
            </a:r>
          </a:p>
          <a:p>
            <a:pPr marL="0" indent="0" algn="just">
              <a:lnSpc>
                <a:spcPts val="25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Thank you for your attention and support. Let's embark on this journey together! </a:t>
            </a:r>
          </a:p>
          <a:p>
            <a:pPr marL="0" indent="0" algn="just">
              <a:lnSpc>
                <a:spcPts val="25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Your participation is crucial. Together, we can achieve great things. </a:t>
            </a:r>
          </a:p>
          <a:p>
            <a:pPr marL="0" indent="0" algn="just">
              <a:lnSpc>
                <a:spcPts val="25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Thank you for reading this proposal. Your support and participation will make all the difference.</a:t>
            </a:r>
          </a:p>
          <a:p>
            <a:pPr marL="0" indent="0" algn="just">
              <a:lnSpc>
                <a:spcPts val="2500"/>
              </a:lnSpc>
              <a:spcAft>
                <a:spcPts val="0"/>
              </a:spcAft>
              <a:buNone/>
            </a:pPr>
            <a:endPar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438480" y="340560"/>
              <a:ext cx="11028600" cy="5763960"/>
            </p14:xfrm>
          </p:contentPart>
        </mc:Choice>
        <mc:Fallback>
          <p:pic>
            <p:nvPicPr>
              <p:cNvPr id="2" name="墨迹 1"/>
              <p:cNvPicPr/>
              <p:nvPr/>
            </p:nvPicPr>
            <p:blipFill>
              <a:blip r:embed="rId5"/>
              <a:stretch>
                <a:fillRect/>
              </a:stretch>
            </p:blipFill>
            <p:spPr>
              <a:xfrm>
                <a:off x="429120" y="331200"/>
                <a:ext cx="11047320" cy="578268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44195"/>
            <a:ext cx="10968990" cy="5705475"/>
          </a:xfrm>
          <a:ln>
            <a:solidFill>
              <a:schemeClr val="accent1"/>
            </a:solidFill>
          </a:ln>
        </p:spPr>
        <p:txBody>
          <a:bodyPr>
            <a:noAutofit/>
          </a:bodyPr>
          <a:lstStyle/>
          <a:p>
            <a:pPr marL="0" indent="0" algn="just">
              <a:lnSpc>
                <a:spcPts val="2400"/>
              </a:lnSpc>
              <a:spcAft>
                <a:spcPts val="0"/>
              </a:spcAft>
              <a:buNone/>
            </a:pP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(2023.03</a:t>
            </a:r>
            <a:r>
              <a:rPr lang="zh-CN" altLang="en-US"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济南一模）</a:t>
            </a:r>
          </a:p>
          <a:p>
            <a:pPr marL="0" indent="457200" algn="just">
              <a:lnSpc>
                <a:spcPts val="2400"/>
              </a:lnSpc>
              <a:spcAft>
                <a:spcPts val="0"/>
              </a:spcAft>
              <a:buNone/>
            </a:pPr>
            <a:r>
              <a:rPr lang="zh-CN" altLang="en-US"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假定你是校学生会主席李华，时值春暖花开，万物复苏，请你围绕</a:t>
            </a: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t>
            </a:r>
            <a:r>
              <a:rPr lang="zh-CN" altLang="en-US"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走进春天，锻炼身体</a:t>
            </a: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t>
            </a:r>
            <a:r>
              <a:rPr lang="zh-CN" altLang="en-US"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这一主题，在校英文报上发一封倡议书，要点如下：</a:t>
            </a:r>
          </a:p>
          <a:p>
            <a:pPr marL="0" indent="457200" algn="just">
              <a:lnSpc>
                <a:spcPts val="2400"/>
              </a:lnSpc>
              <a:spcAft>
                <a:spcPts val="0"/>
              </a:spcAft>
              <a:buNone/>
            </a:pP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1. </a:t>
            </a:r>
            <a:r>
              <a:rPr lang="zh-CN" altLang="en-US"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倡议的目的；</a:t>
            </a: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2. </a:t>
            </a:r>
            <a:r>
              <a:rPr lang="zh-CN" altLang="en-US"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具体内容。</a:t>
            </a:r>
          </a:p>
          <a:p>
            <a:pPr marL="0" indent="457200" algn="just">
              <a:lnSpc>
                <a:spcPts val="2400"/>
              </a:lnSpc>
              <a:spcAft>
                <a:spcPts val="0"/>
              </a:spcAft>
              <a:buNone/>
            </a:pPr>
            <a:endParaRPr lang="en-US" altLang="zh-CN" sz="2300">
              <a:solidFill>
                <a:schemeClr val="tx1"/>
              </a:solidFill>
              <a:latin typeface="Times New Roman" panose="02020603050405020304" charset="0"/>
              <a:cs typeface="Times New Roman" panose="02020603050405020304" charset="0"/>
            </a:endParaRPr>
          </a:p>
          <a:p>
            <a:pPr marL="0" indent="457200" algn="just">
              <a:lnSpc>
                <a:spcPts val="2400"/>
              </a:lnSpc>
              <a:spcAft>
                <a:spcPts val="0"/>
              </a:spcAft>
              <a:buNone/>
            </a:pPr>
            <a:r>
              <a:rPr lang="en-US" altLang="zh-CN" sz="2300">
                <a:solidFill>
                  <a:schemeClr val="tx1"/>
                </a:solidFill>
                <a:latin typeface="Times New Roman" panose="02020603050405020304" charset="0"/>
                <a:cs typeface="Times New Roman" panose="02020603050405020304" charset="0"/>
              </a:rPr>
              <a:t>As spring breathes new life into every corner of our campus, we call upon everyone to step outside and engage in physical activity. With the aim of enhancing both physical and mental well-being, we launch this initiative to encourage a healthier, more vibrant lifestyle among all students.</a:t>
            </a:r>
          </a:p>
          <a:p>
            <a:pPr marL="0" indent="457200" algn="just">
              <a:lnSpc>
                <a:spcPts val="2400"/>
              </a:lnSpc>
              <a:spcAft>
                <a:spcPts val="0"/>
              </a:spcAft>
              <a:buNone/>
            </a:pPr>
            <a:r>
              <a:rPr lang="en-US" altLang="zh-CN" sz="2300">
                <a:solidFill>
                  <a:schemeClr val="tx1"/>
                </a:solidFill>
                <a:latin typeface="Times New Roman" panose="02020603050405020304" charset="0"/>
                <a:cs typeface="Times New Roman" panose="02020603050405020304" charset="0"/>
              </a:rPr>
              <a:t>Let’s make the most of this beautiful season! Join morning runs around the sports field, take brisk walks during breaks, or participate in group activities after class. Even a daily stretch in the fresh air can make a big difference. Remember, staying active boosts not only our immunity but also our mood and focus.</a:t>
            </a:r>
          </a:p>
          <a:p>
            <a:pPr marL="0" indent="457200" algn="just">
              <a:lnSpc>
                <a:spcPts val="2400"/>
              </a:lnSpc>
              <a:spcAft>
                <a:spcPts val="0"/>
              </a:spcAft>
              <a:buNone/>
            </a:pPr>
            <a:r>
              <a:rPr lang="en-US" altLang="zh-CN" sz="2300">
                <a:solidFill>
                  <a:schemeClr val="tx1"/>
                </a:solidFill>
                <a:latin typeface="Times New Roman" panose="02020603050405020304" charset="0"/>
                <a:cs typeface="Times New Roman" panose="02020603050405020304" charset="0"/>
              </a:rPr>
              <a:t>Let’s shake off the winter lethargy together! We encourage each of you to incorporate at least 30 minutes of exercise into your daily routine. Take action now — step into the spring sunshine and move!</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723960" y="1072800"/>
              <a:ext cx="10878840" cy="4453560"/>
            </p14:xfrm>
          </p:contentPart>
        </mc:Choice>
        <mc:Fallback>
          <p:pic>
            <p:nvPicPr>
              <p:cNvPr id="2" name="墨迹 1"/>
              <p:cNvPicPr/>
              <p:nvPr/>
            </p:nvPicPr>
            <p:blipFill>
              <a:blip r:embed="rId5"/>
              <a:stretch>
                <a:fillRect/>
              </a:stretch>
            </p:blipFill>
            <p:spPr>
              <a:xfrm>
                <a:off x="714600" y="1063440"/>
                <a:ext cx="10897560" cy="447228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22605"/>
            <a:ext cx="10968990" cy="5727065"/>
          </a:xfrm>
          <a:ln>
            <a:solidFill>
              <a:schemeClr val="accent1"/>
            </a:solidFill>
          </a:ln>
        </p:spPr>
        <p:txBody>
          <a:bodyPr>
            <a:noAutofit/>
          </a:bodyPr>
          <a:lstStyle/>
          <a:p>
            <a:pPr marL="0" indent="0" algn="just">
              <a:lnSpc>
                <a:spcPts val="2700"/>
              </a:lnSpc>
              <a:spcAft>
                <a:spcPts val="0"/>
              </a:spcAft>
              <a:buNone/>
            </a:pP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VII. </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报道</a:t>
            </a:r>
          </a:p>
          <a:p>
            <a:pPr marL="0" indent="0" algn="just">
              <a:lnSpc>
                <a:spcPts val="2700"/>
              </a:lnSpc>
              <a:spcAft>
                <a:spcPts val="0"/>
              </a:spcAft>
              <a:buNone/>
            </a:pPr>
            <a:r>
              <a:rPr lang="zh-CN" sz="2400">
                <a:solidFill>
                  <a:srgbClr val="FF0000"/>
                </a:solidFill>
                <a:latin typeface="Times New Roman" panose="02020603050405020304" charset="0"/>
                <a:cs typeface="Times New Roman" panose="02020603050405020304" charset="0"/>
              </a:rPr>
              <a:t>常用开头</a:t>
            </a:r>
          </a:p>
          <a:p>
            <a:pPr marL="0" indent="0" algn="just">
              <a:lnSpc>
                <a:spcPts val="2700"/>
              </a:lnSpc>
              <a:spcAft>
                <a:spcPts val="0"/>
              </a:spcAft>
              <a:buNone/>
            </a:pPr>
            <a:r>
              <a:rPr lang="en-US" altLang="zh-CN" sz="2400">
                <a:solidFill>
                  <a:schemeClr val="tx1"/>
                </a:solidFill>
                <a:latin typeface="Times New Roman" panose="02020603050405020304" charset="0"/>
                <a:cs typeface="Times New Roman" panose="02020603050405020304" charset="0"/>
              </a:rPr>
              <a:t>In order to promote [</a:t>
            </a:r>
            <a:r>
              <a:rPr lang="zh-CN" altLang="en-US" sz="2400">
                <a:solidFill>
                  <a:schemeClr val="tx1"/>
                </a:solidFill>
                <a:latin typeface="Times New Roman" panose="02020603050405020304" charset="0"/>
                <a:cs typeface="Times New Roman" panose="02020603050405020304" charset="0"/>
              </a:rPr>
              <a:t>主题</a:t>
            </a:r>
            <a:r>
              <a:rPr lang="en-US" altLang="zh-CN" sz="2400">
                <a:solidFill>
                  <a:schemeClr val="tx1"/>
                </a:solidFill>
                <a:latin typeface="Times New Roman" panose="02020603050405020304" charset="0"/>
                <a:cs typeface="Times New Roman" panose="02020603050405020304" charset="0"/>
              </a:rPr>
              <a:t>] and enrich our school life, a [</a:t>
            </a:r>
            <a:r>
              <a:rPr lang="zh-CN" altLang="en-US" sz="2400">
                <a:solidFill>
                  <a:schemeClr val="tx1"/>
                </a:solidFill>
                <a:latin typeface="Times New Roman" panose="02020603050405020304" charset="0"/>
                <a:cs typeface="Times New Roman" panose="02020603050405020304" charset="0"/>
              </a:rPr>
              <a:t>活动名称</a:t>
            </a:r>
            <a:r>
              <a:rPr lang="en-US" altLang="zh-CN" sz="2400">
                <a:solidFill>
                  <a:schemeClr val="tx1"/>
                </a:solidFill>
                <a:latin typeface="Times New Roman" panose="02020603050405020304" charset="0"/>
                <a:cs typeface="Times New Roman" panose="02020603050405020304" charset="0"/>
              </a:rPr>
              <a:t>] was successfully held/organized by [</a:t>
            </a:r>
            <a:r>
              <a:rPr lang="zh-CN" altLang="en-US" sz="2400">
                <a:solidFill>
                  <a:schemeClr val="tx1"/>
                </a:solidFill>
                <a:latin typeface="Times New Roman" panose="02020603050405020304" charset="0"/>
                <a:cs typeface="Times New Roman" panose="02020603050405020304" charset="0"/>
              </a:rPr>
              <a:t>主办方</a:t>
            </a:r>
            <a:r>
              <a:rPr lang="en-US" altLang="zh-CN" sz="2400">
                <a:solidFill>
                  <a:schemeClr val="tx1"/>
                </a:solidFill>
                <a:latin typeface="Times New Roman" panose="02020603050405020304" charset="0"/>
                <a:cs typeface="Times New Roman" panose="02020603050405020304" charset="0"/>
              </a:rPr>
              <a:t>] on [</a:t>
            </a:r>
            <a:r>
              <a:rPr lang="zh-CN" altLang="en-US" sz="2400">
                <a:solidFill>
                  <a:schemeClr val="tx1"/>
                </a:solidFill>
                <a:latin typeface="Times New Roman" panose="02020603050405020304" charset="0"/>
                <a:cs typeface="Times New Roman" panose="02020603050405020304" charset="0"/>
              </a:rPr>
              <a:t>日期</a:t>
            </a:r>
            <a:r>
              <a:rPr lang="en-US" altLang="zh-CN" sz="2400">
                <a:solidFill>
                  <a:schemeClr val="tx1"/>
                </a:solidFill>
                <a:latin typeface="Times New Roman" panose="02020603050405020304" charset="0"/>
                <a:cs typeface="Times New Roman" panose="02020603050405020304" charset="0"/>
              </a:rPr>
              <a:t>] at [</a:t>
            </a:r>
            <a:r>
              <a:rPr lang="zh-CN" altLang="en-US" sz="2400">
                <a:solidFill>
                  <a:schemeClr val="tx1"/>
                </a:solidFill>
                <a:latin typeface="Times New Roman" panose="02020603050405020304" charset="0"/>
                <a:cs typeface="Times New Roman" panose="02020603050405020304" charset="0"/>
              </a:rPr>
              <a:t>地点</a:t>
            </a:r>
            <a:r>
              <a:rPr lang="en-US" altLang="zh-CN" sz="2400">
                <a:solidFill>
                  <a:schemeClr val="tx1"/>
                </a:solidFill>
                <a:latin typeface="Times New Roman" panose="02020603050405020304" charset="0"/>
                <a:cs typeface="Times New Roman" panose="02020603050405020304" charset="0"/>
              </a:rPr>
              <a:t>].</a:t>
            </a:r>
          </a:p>
          <a:p>
            <a:pPr marL="0" indent="0" algn="just">
              <a:lnSpc>
                <a:spcPts val="2700"/>
              </a:lnSpc>
              <a:spcAft>
                <a:spcPts val="0"/>
              </a:spcAft>
              <a:buNone/>
            </a:pPr>
            <a:r>
              <a:rPr lang="zh-CN" altLang="en-US" sz="2400">
                <a:solidFill>
                  <a:schemeClr val="tx1"/>
                </a:solidFill>
                <a:latin typeface="Times New Roman" panose="02020603050405020304" charset="0"/>
                <a:cs typeface="Times New Roman" panose="02020603050405020304" charset="0"/>
              </a:rPr>
              <a:t>例句：</a:t>
            </a:r>
            <a:r>
              <a:rPr lang="en-US" altLang="zh-CN" sz="2400">
                <a:solidFill>
                  <a:schemeClr val="tx1"/>
                </a:solidFill>
                <a:latin typeface="Times New Roman" panose="02020603050405020304" charset="0"/>
                <a:cs typeface="Times New Roman" panose="02020603050405020304" charset="0"/>
              </a:rPr>
              <a:t> In order to promote cultural exchange and enrich our school life, an English Speech Contest was successfully held by the Students’ Union last Friday in the school hall.</a:t>
            </a:r>
          </a:p>
          <a:p>
            <a:pPr marL="0" indent="0" algn="just">
              <a:lnSpc>
                <a:spcPts val="2700"/>
              </a:lnSpc>
              <a:spcAft>
                <a:spcPts val="0"/>
              </a:spcAft>
              <a:buNone/>
            </a:pP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时间</a:t>
            </a:r>
            <a:r>
              <a:rPr lang="en-US" altLang="zh-CN" sz="2400">
                <a:solidFill>
                  <a:schemeClr val="tx1"/>
                </a:solidFill>
                <a:latin typeface="Times New Roman" panose="02020603050405020304" charset="0"/>
                <a:cs typeface="Times New Roman" panose="02020603050405020304" charset="0"/>
              </a:rPr>
              <a:t>] witnessed a meaningful/vigorous [</a:t>
            </a:r>
            <a:r>
              <a:rPr lang="zh-CN" altLang="en-US" sz="2400">
                <a:solidFill>
                  <a:schemeClr val="tx1"/>
                </a:solidFill>
                <a:latin typeface="Times New Roman" panose="02020603050405020304" charset="0"/>
                <a:cs typeface="Times New Roman" panose="02020603050405020304" charset="0"/>
              </a:rPr>
              <a:t>活动名称</a:t>
            </a:r>
            <a:r>
              <a:rPr lang="en-US" altLang="zh-CN" sz="2400">
                <a:solidFill>
                  <a:schemeClr val="tx1"/>
                </a:solidFill>
                <a:latin typeface="Times New Roman" panose="02020603050405020304" charset="0"/>
                <a:cs typeface="Times New Roman" panose="02020603050405020304" charset="0"/>
              </a:rPr>
              <a:t>] at [</a:t>
            </a:r>
            <a:r>
              <a:rPr lang="zh-CN" altLang="en-US" sz="2400">
                <a:solidFill>
                  <a:schemeClr val="tx1"/>
                </a:solidFill>
                <a:latin typeface="Times New Roman" panose="02020603050405020304" charset="0"/>
                <a:cs typeface="Times New Roman" panose="02020603050405020304" charset="0"/>
              </a:rPr>
              <a:t>地点</a:t>
            </a:r>
            <a:r>
              <a:rPr lang="en-US" altLang="zh-CN" sz="2400">
                <a:solidFill>
                  <a:schemeClr val="tx1"/>
                </a:solidFill>
                <a:latin typeface="Times New Roman" panose="02020603050405020304" charset="0"/>
                <a:cs typeface="Times New Roman" panose="02020603050405020304" charset="0"/>
              </a:rPr>
              <a:t>].</a:t>
            </a:r>
          </a:p>
          <a:p>
            <a:pPr marL="0" indent="0" algn="just">
              <a:lnSpc>
                <a:spcPts val="2700"/>
              </a:lnSpc>
              <a:spcAft>
                <a:spcPts val="0"/>
              </a:spcAft>
              <a:buNone/>
            </a:pPr>
            <a:r>
              <a:rPr lang="zh-CN" altLang="en-US" sz="2400">
                <a:solidFill>
                  <a:schemeClr val="tx1"/>
                </a:solidFill>
                <a:latin typeface="Times New Roman" panose="02020603050405020304" charset="0"/>
                <a:cs typeface="Times New Roman" panose="02020603050405020304" charset="0"/>
              </a:rPr>
              <a:t>例句：</a:t>
            </a:r>
            <a:r>
              <a:rPr lang="en-US" altLang="zh-CN" sz="2400">
                <a:solidFill>
                  <a:schemeClr val="tx1"/>
                </a:solidFill>
                <a:latin typeface="Times New Roman" panose="02020603050405020304" charset="0"/>
                <a:cs typeface="Times New Roman" panose="02020603050405020304" charset="0"/>
              </a:rPr>
              <a:t> Last Saturday witnessed a meaningful charity run around our city center.</a:t>
            </a:r>
          </a:p>
          <a:p>
            <a:pPr marL="0" indent="0" algn="just">
              <a:lnSpc>
                <a:spcPts val="2700"/>
              </a:lnSpc>
              <a:spcAft>
                <a:spcPts val="0"/>
              </a:spcAft>
              <a:buNone/>
            </a:pPr>
            <a:r>
              <a:rPr lang="en-US" altLang="zh-CN" sz="2400">
                <a:solidFill>
                  <a:schemeClr val="tx1"/>
                </a:solidFill>
                <a:latin typeface="Times New Roman" panose="02020603050405020304" charset="0"/>
                <a:cs typeface="Times New Roman" panose="02020603050405020304" charset="0"/>
              </a:rPr>
              <a:t>With the purpose of [</a:t>
            </a:r>
            <a:r>
              <a:rPr lang="zh-CN" altLang="en-US" sz="2400">
                <a:solidFill>
                  <a:schemeClr val="tx1"/>
                </a:solidFill>
                <a:latin typeface="Times New Roman" panose="02020603050405020304" charset="0"/>
                <a:cs typeface="Times New Roman" panose="02020603050405020304" charset="0"/>
              </a:rPr>
              <a:t>目的</a:t>
            </a: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主办方</a:t>
            </a:r>
            <a:r>
              <a:rPr lang="en-US" altLang="zh-CN" sz="2400">
                <a:solidFill>
                  <a:schemeClr val="tx1"/>
                </a:solidFill>
                <a:latin typeface="Times New Roman" panose="02020603050405020304" charset="0"/>
                <a:cs typeface="Times New Roman" panose="02020603050405020304" charset="0"/>
              </a:rPr>
              <a:t>] organized a [</a:t>
            </a:r>
            <a:r>
              <a:rPr lang="zh-CN" altLang="en-US" sz="2400">
                <a:solidFill>
                  <a:schemeClr val="tx1"/>
                </a:solidFill>
                <a:latin typeface="Times New Roman" panose="02020603050405020304" charset="0"/>
                <a:cs typeface="Times New Roman" panose="02020603050405020304" charset="0"/>
              </a:rPr>
              <a:t>活动名称</a:t>
            </a:r>
            <a:r>
              <a:rPr lang="en-US" altLang="zh-CN" sz="2400">
                <a:solidFill>
                  <a:schemeClr val="tx1"/>
                </a:solidFill>
                <a:latin typeface="Times New Roman" panose="02020603050405020304" charset="0"/>
                <a:cs typeface="Times New Roman" panose="02020603050405020304" charset="0"/>
              </a:rPr>
              <a:t>] on [</a:t>
            </a:r>
            <a:r>
              <a:rPr lang="zh-CN" altLang="en-US" sz="2400">
                <a:solidFill>
                  <a:schemeClr val="tx1"/>
                </a:solidFill>
                <a:latin typeface="Times New Roman" panose="02020603050405020304" charset="0"/>
                <a:cs typeface="Times New Roman" panose="02020603050405020304" charset="0"/>
              </a:rPr>
              <a:t>日期</a:t>
            </a:r>
            <a:r>
              <a:rPr lang="en-US" altLang="zh-CN" sz="2400">
                <a:solidFill>
                  <a:schemeClr val="tx1"/>
                </a:solidFill>
                <a:latin typeface="Times New Roman" panose="02020603050405020304" charset="0"/>
                <a:cs typeface="Times New Roman" panose="02020603050405020304" charset="0"/>
              </a:rPr>
              <a:t>], which has attracted wide attention.</a:t>
            </a:r>
          </a:p>
          <a:p>
            <a:pPr marL="0" indent="0" algn="just">
              <a:lnSpc>
                <a:spcPts val="2700"/>
              </a:lnSpc>
              <a:spcAft>
                <a:spcPts val="0"/>
              </a:spcAft>
              <a:buNone/>
            </a:pPr>
            <a:r>
              <a:rPr lang="zh-CN" altLang="en-US" sz="2400">
                <a:solidFill>
                  <a:schemeClr val="tx1"/>
                </a:solidFill>
                <a:latin typeface="Times New Roman" panose="02020603050405020304" charset="0"/>
                <a:cs typeface="Times New Roman" panose="02020603050405020304" charset="0"/>
              </a:rPr>
              <a:t>例句：</a:t>
            </a:r>
            <a:r>
              <a:rPr lang="en-US" altLang="zh-CN" sz="2400">
                <a:solidFill>
                  <a:schemeClr val="tx1"/>
                </a:solidFill>
                <a:latin typeface="Times New Roman" panose="02020603050405020304" charset="0"/>
                <a:cs typeface="Times New Roman" panose="02020603050405020304" charset="0"/>
              </a:rPr>
              <a:t> With the purpose of raising environmental awareness, our school organized a Tree-Planting Activity on March 12th, which has attracted wide attention.</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33400"/>
            <a:ext cx="10968990" cy="5716270"/>
          </a:xfrm>
          <a:ln>
            <a:solidFill>
              <a:schemeClr val="accent1"/>
            </a:solidFill>
          </a:ln>
        </p:spPr>
        <p:txBody>
          <a:bodyPr/>
          <a:lstStyle/>
          <a:p>
            <a:pPr marL="0" indent="0">
              <a:lnSpc>
                <a:spcPts val="4000"/>
              </a:lnSpc>
              <a:spcAft>
                <a:spcPts val="0"/>
              </a:spcAft>
              <a:buNone/>
            </a:pPr>
            <a:endParaRPr lang="zh-CN" altLang="en-US" sz="2400">
              <a:solidFill>
                <a:schemeClr val="tx1"/>
              </a:solidFill>
              <a:latin typeface="Times New Roman" panose="02020603050405020304" charset="0"/>
              <a:cs typeface="Times New Roman" panose="02020603050405020304" charset="0"/>
            </a:endParaRPr>
          </a:p>
          <a:p>
            <a:pPr marL="0" indent="0">
              <a:lnSpc>
                <a:spcPts val="4000"/>
              </a:lnSpc>
              <a:spcAft>
                <a:spcPts val="0"/>
              </a:spcAft>
              <a:buNone/>
            </a:pP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时态用过去：</a:t>
            </a: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因为报道是记录已经发生的事情，主要时态要用一般过去时。但在结尾总结意义时，可用现在完成时或一般现在时。</a:t>
            </a:r>
            <a:endParaRPr lang="en-US" altLang="zh-CN" sz="2400">
              <a:solidFill>
                <a:schemeClr val="tx1"/>
              </a:solidFill>
              <a:latin typeface="Times New Roman" panose="02020603050405020304" charset="0"/>
              <a:cs typeface="Times New Roman" panose="02020603050405020304" charset="0"/>
            </a:endParaRPr>
          </a:p>
          <a:p>
            <a:pPr marL="0" indent="0">
              <a:lnSpc>
                <a:spcPts val="4000"/>
              </a:lnSpc>
              <a:spcAft>
                <a:spcPts val="0"/>
              </a:spcAft>
              <a:buNone/>
            </a:pP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语言客观：</a:t>
            </a: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报道的语言应相对客观、中立，多使用被动语态（如：</a:t>
            </a:r>
            <a:r>
              <a:rPr lang="en-US" altLang="zh-CN" sz="2400">
                <a:solidFill>
                  <a:schemeClr val="tx1"/>
                </a:solidFill>
                <a:latin typeface="Times New Roman" panose="02020603050405020304" charset="0"/>
                <a:cs typeface="Times New Roman" panose="02020603050405020304" charset="0"/>
              </a:rPr>
              <a:t>was held, were organized, was awarded</a:t>
            </a:r>
            <a:r>
              <a:rPr lang="zh-CN" altLang="en-US" sz="2400">
                <a:solidFill>
                  <a:schemeClr val="tx1"/>
                </a:solidFill>
                <a:latin typeface="Times New Roman" panose="02020603050405020304" charset="0"/>
                <a:cs typeface="Times New Roman" panose="02020603050405020304" charset="0"/>
              </a:rPr>
              <a:t>）来体现客观性。</a:t>
            </a:r>
            <a:endParaRPr lang="en-US" altLang="zh-CN" sz="2400">
              <a:solidFill>
                <a:schemeClr val="tx1"/>
              </a:solidFill>
              <a:latin typeface="Times New Roman" panose="02020603050405020304" charset="0"/>
              <a:cs typeface="Times New Roman" panose="02020603050405020304" charset="0"/>
            </a:endParaRPr>
          </a:p>
          <a:p>
            <a:pPr marL="0" indent="0">
              <a:lnSpc>
                <a:spcPts val="4000"/>
              </a:lnSpc>
              <a:spcAft>
                <a:spcPts val="0"/>
              </a:spcAft>
              <a:buNone/>
            </a:pP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结构清晰：</a:t>
            </a: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遵循</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开头（导语）</a:t>
            </a:r>
            <a:r>
              <a:rPr lang="en-US" altLang="en-US" sz="2400">
                <a:solidFill>
                  <a:schemeClr val="tx1"/>
                </a:solidFill>
                <a:latin typeface="Times New Roman" panose="02020603050405020304" charset="0"/>
                <a:cs typeface="Times New Roman" panose="02020603050405020304" charset="0"/>
              </a:rPr>
              <a:t>→</a:t>
            </a: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正文（细节）</a:t>
            </a:r>
            <a:r>
              <a:rPr lang="en-US" altLang="en-US" sz="2400">
                <a:solidFill>
                  <a:schemeClr val="tx1"/>
                </a:solidFill>
                <a:latin typeface="Times New Roman" panose="02020603050405020304" charset="0"/>
                <a:cs typeface="Times New Roman" panose="02020603050405020304" charset="0"/>
              </a:rPr>
              <a:t>→</a:t>
            </a: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结尾（评价）</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的结构。正文部分可以详细描述活动的过程、现场气氛、观众反应等。</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22605"/>
            <a:ext cx="10968990" cy="5727065"/>
          </a:xfrm>
          <a:ln>
            <a:solidFill>
              <a:schemeClr val="accent1"/>
            </a:solidFill>
          </a:ln>
        </p:spPr>
        <p:txBody>
          <a:bodyPr>
            <a:noAutofit/>
          </a:bodyPr>
          <a:lstStyle/>
          <a:p>
            <a:pPr marL="0" indent="457200" algn="just">
              <a:lnSpc>
                <a:spcPts val="2880"/>
              </a:lnSpc>
              <a:spcAft>
                <a:spcPts val="0"/>
              </a:spcAft>
              <a:buNone/>
            </a:pP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假定你是李华，上周日你校举办了</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5</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公里越野赛跑活动。请你为校英文报写一篇报道，内容包括：</a:t>
            </a:r>
          </a:p>
          <a:p>
            <a:pPr marL="0" indent="457200" algn="just">
              <a:lnSpc>
                <a:spcPts val="288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1. </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参加人员；</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2. </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跑步路线：从校门口到南山脚下；</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3. </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活动反响。</a:t>
            </a: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Last Sunday witnessed a thrilling 5-kilometer cross-country race organized by our school, with over 300 students and teachers participating enthusiastically.</a:t>
            </a: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The race kicked off at the school gate at 9:00 a.m. The route, stretching all the way to the foot of South Mountain, offered runners not only a physical challenge but also breathtaking spring scenery along the country road. Despite the tough course, everyone pushed their limits, cheering and supporting each other throughout the journey.</a:t>
            </a: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The event concluded with great success and was widely praised. Participants described it as “an unforgettable experience” that tested their perseverance and strengthened their bond with nature and classmates. It was more than a race; it was a celebration of spirit and teamwork.</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10540"/>
            <a:ext cx="10968990" cy="5739130"/>
          </a:xfrm>
          <a:ln>
            <a:solidFill>
              <a:schemeClr val="accent1"/>
            </a:solidFill>
          </a:ln>
        </p:spPr>
        <p:txBody>
          <a:bodyPr>
            <a:noAutofit/>
          </a:bodyPr>
          <a:lstStyle/>
          <a:p>
            <a:pPr marL="0" indent="0" algn="just">
              <a:spcAft>
                <a:spcPts val="0"/>
              </a:spcAft>
              <a:buNone/>
            </a:pP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VIII.</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通知</a:t>
            </a:r>
          </a:p>
          <a:p>
            <a:pPr marL="0" indent="0" algn="just">
              <a:spcAft>
                <a:spcPts val="0"/>
              </a:spcAft>
              <a:buNone/>
            </a:pPr>
            <a:r>
              <a:rPr lang="zh-CN" altLang="en-US" sz="2400">
                <a:solidFill>
                  <a:srgbClr val="FF0000"/>
                </a:solidFill>
                <a:latin typeface="Times New Roman" panose="02020603050405020304" charset="0"/>
                <a:cs typeface="Times New Roman" panose="02020603050405020304" charset="0"/>
              </a:rPr>
              <a:t>常见开头</a:t>
            </a:r>
          </a:p>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    To arouse (</a:t>
            </a:r>
            <a:r>
              <a:rPr lang="en-US" sz="2400">
                <a:solidFill>
                  <a:schemeClr val="tx1"/>
                </a:solidFill>
                <a:latin typeface="Times New Roman" panose="02020603050405020304" charset="0"/>
                <a:cs typeface="Times New Roman" panose="02020603050405020304" charset="0"/>
              </a:rPr>
              <a:t>kindle / ignite</a:t>
            </a:r>
            <a:r>
              <a:rPr lang="en-US" altLang="zh-CN" sz="2400">
                <a:solidFill>
                  <a:schemeClr val="tx1"/>
                </a:solidFill>
                <a:latin typeface="Times New Roman" panose="02020603050405020304" charset="0"/>
                <a:cs typeface="Times New Roman" panose="02020603050405020304" charset="0"/>
              </a:rPr>
              <a:t>) students’ enthusiasm / passion for literary classics, a forum / seminar / report is scheduled / due at 9:00 on June 1st in the lecture hall. </a:t>
            </a:r>
          </a:p>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    ... is scheduled / due in the +</a:t>
            </a:r>
            <a:r>
              <a:rPr lang="zh-CN" altLang="en-US" sz="2400">
                <a:solidFill>
                  <a:schemeClr val="tx1"/>
                </a:solidFill>
                <a:latin typeface="Times New Roman" panose="02020603050405020304" charset="0"/>
                <a:cs typeface="Times New Roman" panose="02020603050405020304" charset="0"/>
              </a:rPr>
              <a:t>地点</a:t>
            </a:r>
            <a:r>
              <a:rPr lang="en-US" altLang="zh-CN" sz="2400">
                <a:solidFill>
                  <a:schemeClr val="tx1"/>
                </a:solidFill>
                <a:latin typeface="Times New Roman" panose="02020603050405020304" charset="0"/>
                <a:cs typeface="Times New Roman" panose="02020603050405020304" charset="0"/>
              </a:rPr>
              <a:t>+starting from 9:00 with the duration of two hours until 11:00 on June 1st. </a:t>
            </a:r>
          </a:p>
          <a:p>
            <a:pPr marL="0" indent="0" algn="just">
              <a:spcAft>
                <a:spcPts val="0"/>
              </a:spcAft>
              <a:buNone/>
            </a:pPr>
            <a:r>
              <a:rPr lang="zh-CN" altLang="en-US" sz="2400">
                <a:solidFill>
                  <a:srgbClr val="FF0000"/>
                </a:solidFill>
                <a:latin typeface="Times New Roman" panose="02020603050405020304" charset="0"/>
                <a:cs typeface="Times New Roman" panose="02020603050405020304" charset="0"/>
              </a:rPr>
              <a:t>常见结尾</a:t>
            </a:r>
          </a:p>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    We are in eager anticipation of your participation! </a:t>
            </a:r>
          </a:p>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    Your participation will add great color to this activity! </a:t>
            </a:r>
          </a:p>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    We’re awaiting your participation!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94970"/>
            <a:ext cx="10968990" cy="5854700"/>
          </a:xfrm>
          <a:ln>
            <a:solidFill>
              <a:schemeClr val="accent1"/>
            </a:solidFill>
          </a:ln>
        </p:spPr>
        <p:txBody>
          <a:bodyPr>
            <a:noAutofit/>
          </a:bodyPr>
          <a:lstStyle/>
          <a:p>
            <a:pPr marL="0" indent="0" algn="just">
              <a:lnSpc>
                <a:spcPts val="2760"/>
              </a:lnSpc>
              <a:spcAft>
                <a:spcPts val="0"/>
              </a:spcAft>
              <a:buNone/>
            </a:pPr>
            <a:r>
              <a:rPr lang="en-US" altLang="zh-CN" sz="2300">
                <a:solidFill>
                  <a:schemeClr val="tx1"/>
                </a:solidFill>
                <a:latin typeface="Times New Roman" panose="02020603050405020304" charset="0"/>
                <a:cs typeface="Times New Roman" panose="02020603050405020304" charset="0"/>
              </a:rPr>
              <a:t>I. </a:t>
            </a:r>
            <a:r>
              <a:rPr lang="zh-CN" altLang="en-US" sz="2300">
                <a:solidFill>
                  <a:schemeClr val="tx1"/>
                </a:solidFill>
                <a:latin typeface="Times New Roman" panose="02020603050405020304" charset="0"/>
                <a:cs typeface="Times New Roman" panose="02020603050405020304" charset="0"/>
              </a:rPr>
              <a:t>感谢信</a:t>
            </a:r>
          </a:p>
          <a:p>
            <a:pPr marL="0" indent="0" algn="just">
              <a:lnSpc>
                <a:spcPts val="2760"/>
              </a:lnSpc>
              <a:spcAft>
                <a:spcPts val="0"/>
              </a:spcAft>
              <a:buNone/>
            </a:pPr>
            <a:r>
              <a:rPr lang="zh-CN" altLang="en-US" sz="2300">
                <a:solidFill>
                  <a:schemeClr val="tx1"/>
                </a:solidFill>
                <a:latin typeface="Times New Roman" panose="02020603050405020304" charset="0"/>
                <a:cs typeface="Times New Roman" panose="02020603050405020304" charset="0"/>
              </a:rPr>
              <a:t>最常用：</a:t>
            </a:r>
          </a:p>
          <a:p>
            <a:pPr marL="0" indent="0" algn="just">
              <a:lnSpc>
                <a:spcPts val="2760"/>
              </a:lnSpc>
              <a:spcAft>
                <a:spcPts val="0"/>
              </a:spcAft>
              <a:buNone/>
            </a:pPr>
            <a:r>
              <a:rPr lang="en-US" altLang="zh-CN" sz="2300">
                <a:solidFill>
                  <a:schemeClr val="tx1"/>
                </a:solidFill>
                <a:latin typeface="Times New Roman" panose="02020603050405020304" charset="0"/>
                <a:cs typeface="Times New Roman" panose="02020603050405020304" charset="0"/>
              </a:rPr>
              <a:t>I would like to express my sincere gratitude to you for your timely help. </a:t>
            </a:r>
          </a:p>
          <a:p>
            <a:pPr marL="0" indent="0" algn="just">
              <a:lnSpc>
                <a:spcPts val="2760"/>
              </a:lnSpc>
              <a:spcAft>
                <a:spcPts val="0"/>
              </a:spcAft>
              <a:buNone/>
            </a:pPr>
            <a:r>
              <a:rPr lang="zh-CN" altLang="en-US" sz="2300">
                <a:solidFill>
                  <a:schemeClr val="tx1"/>
                </a:solidFill>
                <a:latin typeface="Times New Roman" panose="02020603050405020304" charset="0"/>
                <a:cs typeface="Times New Roman" panose="02020603050405020304" charset="0"/>
              </a:rPr>
              <a:t>更高级：</a:t>
            </a:r>
          </a:p>
          <a:p>
            <a:pPr marL="0" indent="0" algn="just">
              <a:lnSpc>
                <a:spcPts val="2760"/>
              </a:lnSpc>
              <a:spcAft>
                <a:spcPts val="0"/>
              </a:spcAft>
              <a:buNone/>
            </a:pPr>
            <a:r>
              <a:rPr lang="en-US" altLang="zh-CN" sz="2300">
                <a:solidFill>
                  <a:schemeClr val="tx1"/>
                </a:solidFill>
                <a:latin typeface="Times New Roman" panose="02020603050405020304" charset="0"/>
                <a:cs typeface="Times New Roman" panose="02020603050405020304" charset="0"/>
              </a:rPr>
              <a:t>I’m more than grateful to you for your polishing my draft. </a:t>
            </a:r>
          </a:p>
          <a:p>
            <a:pPr marL="0" indent="0" algn="just">
              <a:lnSpc>
                <a:spcPts val="2760"/>
              </a:lnSpc>
              <a:spcAft>
                <a:spcPts val="0"/>
              </a:spcAft>
              <a:buNone/>
            </a:pPr>
            <a:r>
              <a:rPr lang="zh-CN" altLang="en-US" sz="2300">
                <a:solidFill>
                  <a:schemeClr val="tx1"/>
                </a:solidFill>
                <a:latin typeface="Times New Roman" panose="02020603050405020304" charset="0"/>
                <a:cs typeface="Times New Roman" panose="02020603050405020304" charset="0"/>
              </a:rPr>
              <a:t>很正式：</a:t>
            </a:r>
          </a:p>
          <a:p>
            <a:pPr marL="0" indent="0" algn="just">
              <a:lnSpc>
                <a:spcPts val="2760"/>
              </a:lnSpc>
              <a:spcAft>
                <a:spcPts val="0"/>
              </a:spcAft>
              <a:buNone/>
            </a:pPr>
            <a:r>
              <a:rPr lang="en-US" altLang="zh-CN" sz="2300">
                <a:solidFill>
                  <a:schemeClr val="tx1"/>
                </a:solidFill>
                <a:latin typeface="Times New Roman" panose="02020603050405020304" charset="0"/>
                <a:cs typeface="Times New Roman" panose="02020603050405020304" charset="0"/>
              </a:rPr>
              <a:t>I would like to extend my heartfelt thanks to you. </a:t>
            </a:r>
          </a:p>
          <a:p>
            <a:pPr marL="0" indent="0" algn="just">
              <a:lnSpc>
                <a:spcPts val="2760"/>
              </a:lnSpc>
              <a:spcAft>
                <a:spcPts val="0"/>
              </a:spcAft>
              <a:buNone/>
            </a:pPr>
            <a:endParaRPr lang="zh-CN" altLang="en-US" sz="2300">
              <a:solidFill>
                <a:schemeClr val="tx1"/>
              </a:solidFill>
              <a:latin typeface="Times New Roman" panose="02020603050405020304" charset="0"/>
              <a:cs typeface="Times New Roman" panose="02020603050405020304" charset="0"/>
            </a:endParaRPr>
          </a:p>
          <a:p>
            <a:pPr marL="0" indent="0" algn="just">
              <a:lnSpc>
                <a:spcPts val="2760"/>
              </a:lnSpc>
              <a:spcAft>
                <a:spcPts val="0"/>
              </a:spcAft>
              <a:buNone/>
            </a:pPr>
            <a:r>
              <a:rPr lang="zh-CN" altLang="en-US" sz="23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说明帮助的具体内容：</a:t>
            </a:r>
            <a:endParaRPr lang="en-US" altLang="zh-CN" sz="23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2760"/>
              </a:lnSpc>
              <a:spcAft>
                <a:spcPts val="0"/>
              </a:spcAft>
              <a:buNone/>
            </a:pPr>
            <a:r>
              <a:rPr lang="en-US" altLang="zh-CN" sz="2300">
                <a:solidFill>
                  <a:schemeClr val="tx1"/>
                </a:solidFill>
                <a:latin typeface="Times New Roman" panose="02020603050405020304" charset="0"/>
                <a:cs typeface="Times New Roman" panose="02020603050405020304" charset="0"/>
              </a:rPr>
              <a:t>Thank you for taking the time to mentor me on the presentation.</a:t>
            </a:r>
          </a:p>
          <a:p>
            <a:pPr marL="0" indent="0" algn="just">
              <a:lnSpc>
                <a:spcPts val="2760"/>
              </a:lnSpc>
              <a:spcAft>
                <a:spcPts val="0"/>
              </a:spcAft>
              <a:buNone/>
            </a:pPr>
            <a:r>
              <a:rPr lang="zh-CN" altLang="en-US" sz="2300">
                <a:solidFill>
                  <a:schemeClr val="tx1"/>
                </a:solidFill>
                <a:latin typeface="Times New Roman" panose="02020603050405020304" charset="0"/>
                <a:cs typeface="Times New Roman" panose="02020603050405020304" charset="0"/>
              </a:rPr>
              <a:t>（感谢您花时间指导我做演示。）</a:t>
            </a:r>
            <a:endParaRPr lang="en-US" altLang="zh-CN" sz="2300">
              <a:solidFill>
                <a:schemeClr val="tx1"/>
              </a:solidFill>
              <a:latin typeface="Times New Roman" panose="02020603050405020304" charset="0"/>
              <a:cs typeface="Times New Roman" panose="02020603050405020304" charset="0"/>
            </a:endParaRPr>
          </a:p>
          <a:p>
            <a:pPr marL="0" indent="0" algn="just">
              <a:lnSpc>
                <a:spcPts val="2760"/>
              </a:lnSpc>
              <a:spcAft>
                <a:spcPts val="0"/>
              </a:spcAft>
              <a:buNone/>
            </a:pPr>
            <a:r>
              <a:rPr lang="en-US" altLang="zh-CN" sz="2300">
                <a:solidFill>
                  <a:schemeClr val="tx1"/>
                </a:solidFill>
                <a:latin typeface="Times New Roman" panose="02020603050405020304" charset="0"/>
                <a:cs typeface="Times New Roman" panose="02020603050405020304" charset="0"/>
              </a:rPr>
              <a:t>I truly appreciate your generosity in hosting us last weekend.</a:t>
            </a:r>
          </a:p>
          <a:p>
            <a:pPr marL="0" indent="0" algn="just">
              <a:lnSpc>
                <a:spcPts val="2760"/>
              </a:lnSpc>
              <a:spcAft>
                <a:spcPts val="0"/>
              </a:spcAft>
              <a:buNone/>
            </a:pPr>
            <a:r>
              <a:rPr lang="zh-CN" altLang="en-US" sz="2300">
                <a:solidFill>
                  <a:schemeClr val="tx1"/>
                </a:solidFill>
                <a:latin typeface="Times New Roman" panose="02020603050405020304" charset="0"/>
                <a:cs typeface="Times New Roman" panose="02020603050405020304" charset="0"/>
              </a:rPr>
              <a:t>（我非常感激您上周末招待我们的慷慨之举。）</a:t>
            </a:r>
            <a:endParaRPr lang="en-US" altLang="zh-CN" sz="2300">
              <a:solidFill>
                <a:schemeClr val="tx1"/>
              </a:solidFill>
              <a:latin typeface="Times New Roman" panose="02020603050405020304" charset="0"/>
              <a:cs typeface="Times New Roman" panose="02020603050405020304" charset="0"/>
            </a:endParaRPr>
          </a:p>
          <a:p>
            <a:pPr marL="0" indent="0" algn="just">
              <a:lnSpc>
                <a:spcPts val="2760"/>
              </a:lnSpc>
              <a:spcAft>
                <a:spcPts val="0"/>
              </a:spcAft>
              <a:buNone/>
            </a:pPr>
            <a:r>
              <a:rPr lang="en-US" altLang="zh-CN" sz="2300">
                <a:solidFill>
                  <a:schemeClr val="tx1"/>
                </a:solidFill>
                <a:latin typeface="Times New Roman" panose="02020603050405020304" charset="0"/>
                <a:cs typeface="Times New Roman" panose="02020603050405020304" charset="0"/>
              </a:rPr>
              <a:t>Your guidance was instrumental in helping me navigate the application process.</a:t>
            </a:r>
            <a:r>
              <a:rPr lang="zh-CN" altLang="en-US" sz="2300">
                <a:solidFill>
                  <a:schemeClr val="tx1"/>
                </a:solidFill>
                <a:latin typeface="Times New Roman" panose="02020603050405020304" charset="0"/>
                <a:cs typeface="Times New Roman" panose="02020603050405020304" charset="0"/>
              </a:rPr>
              <a:t>（您的指导对我顺利完成申请流程起到了关键作用。）</a:t>
            </a:r>
          </a:p>
          <a:p>
            <a:pPr marL="0" indent="0" algn="just">
              <a:lnSpc>
                <a:spcPts val="2760"/>
              </a:lnSpc>
              <a:spcAft>
                <a:spcPts val="0"/>
              </a:spcAft>
              <a:buNone/>
            </a:pPr>
            <a:endParaRPr lang="zh-CN" altLang="en-US" sz="2300">
              <a:solidFill>
                <a:schemeClr val="tx1"/>
              </a:solidFill>
              <a:latin typeface="Times New Roman" panose="02020603050405020304" charset="0"/>
              <a:cs typeface="Times New Roman" panose="02020603050405020304" charset="0"/>
            </a:endParaRP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543960" y="331560"/>
              <a:ext cx="10316160" cy="5821560"/>
            </p14:xfrm>
          </p:contentPart>
        </mc:Choice>
        <mc:Fallback>
          <p:pic>
            <p:nvPicPr>
              <p:cNvPr id="2" name="墨迹 1"/>
              <p:cNvPicPr/>
              <p:nvPr/>
            </p:nvPicPr>
            <p:blipFill>
              <a:blip r:embed="rId5"/>
              <a:stretch>
                <a:fillRect/>
              </a:stretch>
            </p:blipFill>
            <p:spPr>
              <a:xfrm>
                <a:off x="534600" y="322200"/>
                <a:ext cx="10334880" cy="584028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50850"/>
            <a:ext cx="10968990" cy="5798820"/>
          </a:xfrm>
          <a:ln>
            <a:solidFill>
              <a:schemeClr val="accent1"/>
            </a:solidFill>
          </a:ln>
        </p:spPr>
        <p:txBody>
          <a:bodyPr/>
          <a:lstStyle/>
          <a:p>
            <a:pPr marL="0" indent="0" algn="just">
              <a:lnSpc>
                <a:spcPts val="2760"/>
              </a:lnSpc>
              <a:spcAft>
                <a:spcPts val="0"/>
              </a:spcAft>
              <a:buNone/>
            </a:pP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sym typeface="+mn-ea"/>
              </a:rPr>
              <a:t>说明帮助带来的积极影响（更高阶）：</a:t>
            </a:r>
            <a:endPar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2760"/>
              </a:lnSpc>
              <a:spcAft>
                <a:spcPts val="0"/>
              </a:spcAft>
              <a:buNone/>
            </a:pPr>
            <a:r>
              <a:rPr lang="en-US" altLang="zh-CN" sz="2400">
                <a:solidFill>
                  <a:schemeClr val="tx1"/>
                </a:solidFill>
                <a:latin typeface="Times New Roman" panose="02020603050405020304" charset="0"/>
                <a:cs typeface="Times New Roman" panose="02020603050405020304" charset="0"/>
                <a:sym typeface="+mn-ea"/>
              </a:rPr>
              <a:t>Thanks to your support, I was able to complete the project ahead of schedule.</a:t>
            </a:r>
          </a:p>
          <a:p>
            <a:pPr marL="0" indent="0" algn="just">
              <a:lnSpc>
                <a:spcPts val="2760"/>
              </a:lnSpc>
              <a:spcAft>
                <a:spcPts val="0"/>
              </a:spcAft>
              <a:buNone/>
            </a:pPr>
            <a:r>
              <a:rPr lang="zh-CN" altLang="en-US" sz="2400">
                <a:solidFill>
                  <a:schemeClr val="tx1"/>
                </a:solidFill>
                <a:latin typeface="Times New Roman" panose="02020603050405020304" charset="0"/>
                <a:cs typeface="Times New Roman" panose="02020603050405020304" charset="0"/>
                <a:sym typeface="+mn-ea"/>
              </a:rPr>
              <a:t>（多亏您的支持，我才能提前完成项目。）</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2760"/>
              </a:lnSpc>
              <a:spcAft>
                <a:spcPts val="0"/>
              </a:spcAft>
              <a:buNone/>
            </a:pPr>
            <a:r>
              <a:rPr lang="en-US" altLang="zh-CN" sz="2400">
                <a:solidFill>
                  <a:schemeClr val="tx1"/>
                </a:solidFill>
                <a:latin typeface="Times New Roman" panose="02020603050405020304" charset="0"/>
                <a:cs typeface="Times New Roman" panose="02020603050405020304" charset="0"/>
                <a:sym typeface="+mn-ea"/>
              </a:rPr>
              <a:t>I cannot overstate how much your encouragement meant to me during that challenging time.</a:t>
            </a:r>
          </a:p>
          <a:p>
            <a:pPr marL="0" indent="0" algn="just">
              <a:lnSpc>
                <a:spcPts val="2760"/>
              </a:lnSpc>
              <a:spcAft>
                <a:spcPts val="0"/>
              </a:spcAft>
              <a:buNone/>
            </a:pPr>
            <a:r>
              <a:rPr lang="zh-CN" altLang="en-US" sz="2400">
                <a:solidFill>
                  <a:schemeClr val="tx1"/>
                </a:solidFill>
                <a:latin typeface="Times New Roman" panose="02020603050405020304" charset="0"/>
                <a:cs typeface="Times New Roman" panose="02020603050405020304" charset="0"/>
                <a:sym typeface="+mn-ea"/>
              </a:rPr>
              <a:t>（您的鼓励在我那段困难时期意义重大，怎么强调都不为过。）</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2760"/>
              </a:lnSpc>
              <a:spcAft>
                <a:spcPts val="0"/>
              </a:spcAft>
              <a:buNone/>
            </a:pPr>
            <a:r>
              <a:rPr lang="en-US" altLang="zh-CN" sz="2400">
                <a:solidFill>
                  <a:schemeClr val="tx1"/>
                </a:solidFill>
                <a:latin typeface="Times New Roman" panose="02020603050405020304" charset="0"/>
                <a:cs typeface="Times New Roman" panose="02020603050405020304" charset="0"/>
                <a:sym typeface="+mn-ea"/>
              </a:rPr>
              <a:t>It was truly a turning point for me, and I have you to thank you for it.</a:t>
            </a:r>
          </a:p>
          <a:p>
            <a:pPr marL="0" indent="0" algn="just">
              <a:lnSpc>
                <a:spcPts val="2760"/>
              </a:lnSpc>
              <a:spcAft>
                <a:spcPts val="0"/>
              </a:spcAft>
              <a:buNone/>
            </a:pPr>
            <a:r>
              <a:rPr lang="zh-CN" altLang="en-US" sz="2400">
                <a:solidFill>
                  <a:schemeClr val="tx1"/>
                </a:solidFill>
                <a:latin typeface="Times New Roman" panose="02020603050405020304" charset="0"/>
                <a:cs typeface="Times New Roman" panose="02020603050405020304" charset="0"/>
                <a:sym typeface="+mn-ea"/>
              </a:rPr>
              <a:t>（这对我来说真是一个转折点，我得多谢您。）</a:t>
            </a:r>
            <a:endParaRPr lang="zh-CN" altLang="en-US" sz="2400">
              <a:solidFill>
                <a:schemeClr val="tx1"/>
              </a:solidFill>
              <a:latin typeface="Times New Roman" panose="02020603050405020304" charset="0"/>
              <a:cs typeface="Times New Roman" panose="02020603050405020304" charset="0"/>
            </a:endParaRPr>
          </a:p>
          <a:p>
            <a:endParaRPr lang="zh-CN" altLang="en-US" sz="2400">
              <a:solidFill>
                <a:schemeClr val="tx1"/>
              </a:solidFill>
              <a:latin typeface="Times New Roman" panose="02020603050405020304" charset="0"/>
              <a:cs typeface="Times New Roman" panose="02020603050405020304" charset="0"/>
            </a:endParaRP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838440" y="1313280"/>
              <a:ext cx="9441000" cy="2091240"/>
            </p14:xfrm>
          </p:contentPart>
        </mc:Choice>
        <mc:Fallback>
          <p:pic>
            <p:nvPicPr>
              <p:cNvPr id="2" name="墨迹 1"/>
              <p:cNvPicPr/>
              <p:nvPr/>
            </p:nvPicPr>
            <p:blipFill>
              <a:blip r:embed="rId5"/>
              <a:stretch>
                <a:fillRect/>
              </a:stretch>
            </p:blipFill>
            <p:spPr>
              <a:xfrm>
                <a:off x="829080" y="1303920"/>
                <a:ext cx="9459720" cy="210996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38785"/>
            <a:ext cx="10968990" cy="5810885"/>
          </a:xfrm>
          <a:ln>
            <a:solidFill>
              <a:schemeClr val="accent1"/>
            </a:solidFill>
          </a:ln>
        </p:spPr>
        <p:txBody>
          <a:bodyPr>
            <a:noAutofit/>
          </a:bodyPr>
          <a:lstStyle/>
          <a:p>
            <a:pPr marL="0" indent="0" algn="just">
              <a:lnSpc>
                <a:spcPts val="2400"/>
              </a:lnSpc>
              <a:spcAft>
                <a:spcPts val="0"/>
              </a:spcAft>
              <a:buNone/>
            </a:pPr>
            <a:r>
              <a:rPr lang="zh-CN" altLang="en-US"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t>
            </a: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2020</a:t>
            </a:r>
            <a:r>
              <a:rPr lang="zh-CN" altLang="en-US"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全国</a:t>
            </a: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2</a:t>
            </a:r>
            <a:r>
              <a:rPr lang="zh-CN" altLang="en-US"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t>
            </a:r>
          </a:p>
          <a:p>
            <a:pPr marL="0" indent="457200" algn="just">
              <a:lnSpc>
                <a:spcPts val="2400"/>
              </a:lnSpc>
              <a:spcAft>
                <a:spcPts val="0"/>
              </a:spcAft>
              <a:buNone/>
            </a:pPr>
            <a:r>
              <a:rPr lang="zh-CN" altLang="en-US"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假定你是李华，你和同学根据英语课文改编一个短剧。请你给外教</a:t>
            </a: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Miss Veans</a:t>
            </a:r>
            <a:r>
              <a:rPr lang="zh-CN" altLang="en-US"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写信，请她指导你们。包括：</a:t>
            </a:r>
          </a:p>
          <a:p>
            <a:pPr marL="0" indent="457200" algn="just">
              <a:lnSpc>
                <a:spcPts val="2400"/>
              </a:lnSpc>
              <a:spcAft>
                <a:spcPts val="0"/>
              </a:spcAft>
              <a:buNone/>
            </a:pP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1. </a:t>
            </a:r>
            <a:r>
              <a:rPr lang="zh-CN" altLang="en-US"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情节简介；</a:t>
            </a: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2. </a:t>
            </a:r>
            <a:r>
              <a:rPr lang="zh-CN" altLang="en-US"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指导内容；</a:t>
            </a: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3. </a:t>
            </a:r>
            <a:r>
              <a:rPr lang="zh-CN" altLang="en-US"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商定时间和地点。</a:t>
            </a:r>
          </a:p>
          <a:p>
            <a:pPr marL="0" indent="457200" algn="just">
              <a:lnSpc>
                <a:spcPts val="2400"/>
              </a:lnSpc>
              <a:spcAft>
                <a:spcPts val="0"/>
              </a:spcAft>
              <a:buNone/>
            </a:pPr>
            <a:r>
              <a:rPr lang="en-US" altLang="zh-CN" sz="2300">
                <a:solidFill>
                  <a:schemeClr val="tx1"/>
                </a:solidFill>
                <a:latin typeface="Times New Roman" panose="02020603050405020304" charset="0"/>
                <a:cs typeface="Times New Roman" panose="02020603050405020304" charset="0"/>
              </a:rPr>
              <a:t>I am writing to you on behalf of my classmates with a humble request for your guidance. We have adapted a short play from our English textbook, “The Necklace”, and would be truly grateful for your expert advice.</a:t>
            </a:r>
          </a:p>
          <a:p>
            <a:pPr marL="0" indent="457200" algn="just">
              <a:lnSpc>
                <a:spcPts val="2400"/>
              </a:lnSpc>
              <a:spcAft>
                <a:spcPts val="0"/>
              </a:spcAft>
              <a:buNone/>
            </a:pPr>
            <a:r>
              <a:rPr lang="en-US" altLang="zh-CN" sz="2300">
                <a:solidFill>
                  <a:schemeClr val="tx1"/>
                </a:solidFill>
                <a:latin typeface="Times New Roman" panose="02020603050405020304" charset="0"/>
                <a:cs typeface="Times New Roman" panose="02020603050405020304" charset="0"/>
              </a:rPr>
              <a:t>The play revolves around Mathilde, a woman whose life takes a dramatic turn after losing a borrowed necklace. It explores themes of vanity, honesty, and the irony of fate. We hope to convey both the emotional depth and the moral of the story vividly. We would greatly appreciate your assistance with pronunciation, emotional expression, and stage performance. Your insights would help us portray the characters more authentically and engage the audience effectively.</a:t>
            </a:r>
          </a:p>
          <a:p>
            <a:pPr marL="0" indent="457200" algn="just">
              <a:lnSpc>
                <a:spcPts val="2400"/>
              </a:lnSpc>
              <a:spcAft>
                <a:spcPts val="0"/>
              </a:spcAft>
              <a:buNone/>
            </a:pPr>
            <a:r>
              <a:rPr lang="en-US" altLang="zh-CN" sz="2300">
                <a:solidFill>
                  <a:schemeClr val="tx1"/>
                </a:solidFill>
                <a:latin typeface="Times New Roman" panose="02020603050405020304" charset="0"/>
                <a:cs typeface="Times New Roman" panose="02020603050405020304" charset="0"/>
              </a:rPr>
              <a:t>Would it be possible for you to spare some time next week? We are available from Monday to Thursday after school, either in the classroom or at your office, whichever suits you best. Thank you for considering our request. We look forward to your valuable guidance.</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588960" y="689040"/>
              <a:ext cx="11222640" cy="5463000"/>
            </p14:xfrm>
          </p:contentPart>
        </mc:Choice>
        <mc:Fallback>
          <p:pic>
            <p:nvPicPr>
              <p:cNvPr id="2" name="墨迹 1"/>
              <p:cNvPicPr/>
              <p:nvPr/>
            </p:nvPicPr>
            <p:blipFill>
              <a:blip r:embed="rId5"/>
              <a:stretch>
                <a:fillRect/>
              </a:stretch>
            </p:blipFill>
            <p:spPr>
              <a:xfrm>
                <a:off x="579600" y="679680"/>
                <a:ext cx="11241360" cy="548172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46710"/>
            <a:ext cx="10968990" cy="5902960"/>
          </a:xfrm>
          <a:ln>
            <a:solidFill>
              <a:schemeClr val="accent1"/>
            </a:solidFill>
          </a:ln>
        </p:spPr>
        <p:txBody>
          <a:bodyPr>
            <a:noAutofit/>
          </a:bodyPr>
          <a:lstStyle/>
          <a:p>
            <a:pPr marL="0" indent="457200" algn="just">
              <a:lnSpc>
                <a:spcPts val="2700"/>
              </a:lnSpc>
              <a:spcAft>
                <a:spcPts val="0"/>
              </a:spcAft>
              <a:buNone/>
            </a:pPr>
            <a:r>
              <a:rPr lang="zh-CN" altLang="en-US"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假定你是李华，你在上周举行的</a:t>
            </a:r>
            <a:r>
              <a:rPr lang="en-US" altLang="zh-CN"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“Should we allow homeless cats wander on campus?”</a:t>
            </a:r>
            <a:r>
              <a:rPr lang="zh-CN" altLang="en-US"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征文比赛中获得了一等奖。请根据以下内容写一封给</a:t>
            </a:r>
            <a:r>
              <a:rPr lang="en-US" altLang="zh-CN"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Vince</a:t>
            </a:r>
            <a:r>
              <a:rPr lang="zh-CN" altLang="en-US"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的感谢信：</a:t>
            </a:r>
          </a:p>
          <a:p>
            <a:pPr marL="0" indent="457200" algn="just">
              <a:lnSpc>
                <a:spcPts val="2700"/>
              </a:lnSpc>
              <a:spcAft>
                <a:spcPts val="0"/>
              </a:spcAft>
              <a:buNone/>
            </a:pPr>
            <a:r>
              <a:rPr lang="en-US" altLang="zh-CN"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1. </a:t>
            </a:r>
            <a:r>
              <a:rPr lang="zh-CN" altLang="en-US"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告知</a:t>
            </a:r>
            <a:r>
              <a:rPr lang="en-US" altLang="zh-CN"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Vince</a:t>
            </a:r>
            <a:r>
              <a:rPr lang="zh-CN" altLang="en-US"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获奖的消息；</a:t>
            </a:r>
            <a:r>
              <a:rPr lang="en-US" altLang="zh-CN"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2.</a:t>
            </a:r>
            <a:r>
              <a:rPr lang="zh-CN" altLang="en-US"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感谢</a:t>
            </a:r>
            <a:r>
              <a:rPr lang="en-US" altLang="zh-CN"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Vince</a:t>
            </a:r>
            <a:r>
              <a:rPr lang="zh-CN" altLang="en-US"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具体的帮助；</a:t>
            </a:r>
            <a:r>
              <a:rPr lang="en-US" altLang="zh-CN"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3. </a:t>
            </a:r>
            <a:r>
              <a:rPr lang="zh-CN" altLang="en-US"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邀请</a:t>
            </a:r>
            <a:r>
              <a:rPr lang="en-US" altLang="zh-CN"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Vince</a:t>
            </a:r>
            <a:r>
              <a:rPr lang="zh-CN" altLang="en-US"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参加颁奖典礼。</a:t>
            </a:r>
          </a:p>
          <a:p>
            <a:pPr marL="0" indent="457200" algn="just">
              <a:lnSpc>
                <a:spcPts val="2700"/>
              </a:lnSpc>
              <a:spcAft>
                <a:spcPts val="0"/>
              </a:spcAft>
              <a:buNone/>
            </a:pPr>
            <a:r>
              <a:rPr lang="en-US" altLang="zh-CN" sz="2000">
                <a:solidFill>
                  <a:schemeClr val="tx1"/>
                </a:solidFill>
                <a:latin typeface="Times New Roman" panose="02020603050405020304" charset="0"/>
                <a:cs typeface="Times New Roman" panose="02020603050405020304" charset="0"/>
              </a:rPr>
              <a:t>I am delighted to share the wonderful news that my essay on whether homeless cats should be allowed to wander on campus has been awarded first prize in last week's writing competition. </a:t>
            </a:r>
          </a:p>
          <a:p>
            <a:pPr marL="0" indent="457200" algn="just">
              <a:lnSpc>
                <a:spcPts val="2700"/>
              </a:lnSpc>
              <a:spcAft>
                <a:spcPts val="0"/>
              </a:spcAft>
              <a:buNone/>
            </a:pPr>
            <a:r>
              <a:rPr lang="en-US" altLang="zh-CN" sz="2000">
                <a:solidFill>
                  <a:schemeClr val="tx1"/>
                </a:solidFill>
                <a:latin typeface="Times New Roman" panose="02020603050405020304" charset="0"/>
                <a:cs typeface="Times New Roman" panose="02020603050405020304" charset="0"/>
              </a:rPr>
              <a:t>None of this would have been possible without your exceptional guidance and unwavering support throughout the preparation process. Your expertise proved invaluable in shaping my work. Specifically, your suggestions regarding logical flow and word choices helped me craft persuasive arguments, while your patient proofreading eliminated subtle errors and enhanced readability. The way you taught me to balance compassion with practical considerations particularly strengthened my essay's persuasiveness.</a:t>
            </a:r>
          </a:p>
          <a:p>
            <a:pPr marL="0" indent="457200" algn="just">
              <a:lnSpc>
                <a:spcPts val="2700"/>
              </a:lnSpc>
              <a:spcAft>
                <a:spcPts val="0"/>
              </a:spcAft>
              <a:buNone/>
            </a:pPr>
            <a:r>
              <a:rPr lang="en-US" altLang="zh-CN" sz="2000">
                <a:solidFill>
                  <a:schemeClr val="tx1"/>
                </a:solidFill>
                <a:latin typeface="Times New Roman" panose="02020603050405020304" charset="0"/>
                <a:cs typeface="Times New Roman" panose="02020603050405020304" charset="0"/>
              </a:rPr>
              <a:t>The award ceremony will be held this Friday at 3 PM in the school auditorium. It would be my greatest honor to have you attend as my special guest. Your presence would make this occasion truly complete and meaningful.</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550080" y="695520"/>
              <a:ext cx="11164680" cy="4231080"/>
            </p14:xfrm>
          </p:contentPart>
        </mc:Choice>
        <mc:Fallback>
          <p:pic>
            <p:nvPicPr>
              <p:cNvPr id="2" name="墨迹 1"/>
              <p:cNvPicPr/>
              <p:nvPr/>
            </p:nvPicPr>
            <p:blipFill>
              <a:blip r:embed="rId5"/>
              <a:stretch>
                <a:fillRect/>
              </a:stretch>
            </p:blipFill>
            <p:spPr>
              <a:xfrm>
                <a:off x="540720" y="686160"/>
                <a:ext cx="11183400" cy="424980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95605"/>
            <a:ext cx="10968990" cy="5854065"/>
          </a:xfrm>
          <a:ln>
            <a:solidFill>
              <a:schemeClr val="accent1"/>
            </a:solidFill>
          </a:ln>
        </p:spPr>
        <p:txBody>
          <a:bodyPr>
            <a:noAutofit/>
          </a:bodyPr>
          <a:lstStyle/>
          <a:p>
            <a:pPr marL="0" indent="0" algn="just">
              <a:lnSpc>
                <a:spcPts val="2880"/>
              </a:lnSpc>
              <a:spcAft>
                <a:spcPts val="0"/>
              </a:spcAft>
              <a:buNone/>
            </a:pP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II. </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邀请信</a:t>
            </a:r>
          </a:p>
          <a:p>
            <a:pPr marL="0" indent="0" algn="just">
              <a:lnSpc>
                <a:spcPts val="2880"/>
              </a:lnSpc>
              <a:spcAft>
                <a:spcPts val="0"/>
              </a:spcAft>
              <a:buNone/>
            </a:pPr>
            <a:r>
              <a:rPr lang="zh-CN" altLang="en-US" sz="2400">
                <a:solidFill>
                  <a:srgbClr val="FF0000"/>
                </a:solidFill>
                <a:latin typeface="Times New Roman" panose="02020603050405020304" charset="0"/>
                <a:cs typeface="Times New Roman" panose="02020603050405020304" charset="0"/>
              </a:rPr>
              <a:t>开头</a:t>
            </a:r>
          </a:p>
          <a:p>
            <a:pPr marL="0" indent="0" algn="just">
              <a:lnSpc>
                <a:spcPts val="2880"/>
              </a:lnSpc>
              <a:spcAft>
                <a:spcPts val="0"/>
              </a:spcAft>
              <a:buNone/>
            </a:pPr>
            <a:r>
              <a:rPr lang="zh-CN" altLang="en-US" sz="2400">
                <a:solidFill>
                  <a:srgbClr val="FF0000"/>
                </a:solidFill>
                <a:latin typeface="Times New Roman" panose="02020603050405020304" charset="0"/>
                <a:cs typeface="Times New Roman" panose="02020603050405020304" charset="0"/>
              </a:rPr>
              <a:t>常用：</a:t>
            </a:r>
            <a:r>
              <a:rPr lang="en-US" altLang="zh-CN" sz="2400">
                <a:solidFill>
                  <a:schemeClr val="tx1"/>
                </a:solidFill>
                <a:latin typeface="Times New Roman" panose="02020603050405020304" charset="0"/>
                <a:cs typeface="Times New Roman" panose="02020603050405020304" charset="0"/>
              </a:rPr>
              <a:t>I’m writing to invite you to a long-awaited (anticipated) +</a:t>
            </a:r>
            <a:r>
              <a:rPr lang="zh-CN" altLang="en-US" sz="2400">
                <a:solidFill>
                  <a:schemeClr val="tx1"/>
                </a:solidFill>
                <a:latin typeface="Times New Roman" panose="02020603050405020304" charset="0"/>
                <a:cs typeface="Times New Roman" panose="02020603050405020304" charset="0"/>
              </a:rPr>
              <a:t>活动名称</a:t>
            </a:r>
            <a:r>
              <a:rPr lang="en-US" altLang="zh-CN" sz="2400">
                <a:solidFill>
                  <a:schemeClr val="tx1"/>
                </a:solidFill>
                <a:latin typeface="Times New Roman" panose="02020603050405020304" charset="0"/>
                <a:cs typeface="Times New Roman" panose="02020603050405020304" charset="0"/>
              </a:rPr>
              <a:t>+that is due (scheduled) +</a:t>
            </a:r>
            <a:r>
              <a:rPr lang="zh-CN" altLang="en-US" sz="2400">
                <a:solidFill>
                  <a:schemeClr val="tx1"/>
                </a:solidFill>
                <a:latin typeface="Times New Roman" panose="02020603050405020304" charset="0"/>
                <a:cs typeface="Times New Roman" panose="02020603050405020304" charset="0"/>
              </a:rPr>
              <a:t>时间（或地点</a:t>
            </a:r>
            <a:r>
              <a:rPr lang="en-US" altLang="zh-CN" sz="2400">
                <a:solidFill>
                  <a:schemeClr val="tx1"/>
                </a:solidFill>
                <a:latin typeface="Times New Roman" panose="02020603050405020304" charset="0"/>
                <a:cs typeface="Times New Roman" panose="02020603050405020304" charset="0"/>
              </a:rPr>
              <a:t>). </a:t>
            </a:r>
          </a:p>
          <a:p>
            <a:pPr marL="0" indent="0" algn="just">
              <a:lnSpc>
                <a:spcPts val="2880"/>
              </a:lnSpc>
              <a:spcAft>
                <a:spcPts val="0"/>
              </a:spcAft>
              <a:buNone/>
            </a:pPr>
            <a:r>
              <a:rPr lang="zh-CN" altLang="en-US" sz="2400">
                <a:solidFill>
                  <a:srgbClr val="FF0000"/>
                </a:solidFill>
                <a:latin typeface="Times New Roman" panose="02020603050405020304" charset="0"/>
                <a:cs typeface="Times New Roman" panose="02020603050405020304" charset="0"/>
              </a:rPr>
              <a:t>正式：</a:t>
            </a:r>
            <a:r>
              <a:rPr lang="en-US" altLang="zh-CN" sz="2400">
                <a:solidFill>
                  <a:schemeClr val="tx1"/>
                </a:solidFill>
                <a:latin typeface="Times New Roman" panose="02020603050405020304" charset="0"/>
                <a:cs typeface="Times New Roman" panose="02020603050405020304" charset="0"/>
              </a:rPr>
              <a:t>On behalf of the Students’ Union, I am writing to extend our invitation to you to +</a:t>
            </a:r>
            <a:r>
              <a:rPr lang="zh-CN" altLang="en-US" sz="2400">
                <a:solidFill>
                  <a:schemeClr val="tx1"/>
                </a:solidFill>
                <a:latin typeface="Times New Roman" panose="02020603050405020304" charset="0"/>
                <a:cs typeface="Times New Roman" panose="02020603050405020304" charset="0"/>
              </a:rPr>
              <a:t>活动名称</a:t>
            </a:r>
          </a:p>
          <a:p>
            <a:pPr marL="0" indent="0" algn="just">
              <a:lnSpc>
                <a:spcPts val="2880"/>
              </a:lnSpc>
              <a:spcAft>
                <a:spcPts val="0"/>
              </a:spcAft>
              <a:buNone/>
            </a:pPr>
            <a:r>
              <a:rPr lang="zh-CN" altLang="en-US" sz="2400">
                <a:solidFill>
                  <a:srgbClr val="FF0000"/>
                </a:solidFill>
                <a:latin typeface="Times New Roman" panose="02020603050405020304" charset="0"/>
                <a:cs typeface="Times New Roman" panose="02020603050405020304" charset="0"/>
              </a:rPr>
              <a:t>组合式：背景</a:t>
            </a:r>
            <a:r>
              <a:rPr lang="en-US" altLang="zh-CN" sz="2400">
                <a:solidFill>
                  <a:srgbClr val="FF0000"/>
                </a:solidFill>
                <a:latin typeface="Times New Roman" panose="02020603050405020304" charset="0"/>
                <a:cs typeface="Times New Roman" panose="02020603050405020304" charset="0"/>
              </a:rPr>
              <a:t>+</a:t>
            </a:r>
            <a:r>
              <a:rPr lang="zh-CN" altLang="en-US" sz="2400">
                <a:solidFill>
                  <a:srgbClr val="FF0000"/>
                </a:solidFill>
                <a:latin typeface="Times New Roman" panose="02020603050405020304" charset="0"/>
                <a:cs typeface="Times New Roman" panose="02020603050405020304" charset="0"/>
              </a:rPr>
              <a:t>目的：</a:t>
            </a:r>
            <a:r>
              <a:rPr lang="en-US" altLang="zh-CN" sz="2400">
                <a:solidFill>
                  <a:schemeClr val="tx1"/>
                </a:solidFill>
                <a:latin typeface="Times New Roman" panose="02020603050405020304" charset="0"/>
                <a:cs typeface="Times New Roman" panose="02020603050405020304" charset="0"/>
              </a:rPr>
              <a:t>To broaden our students' horizons / raise our students’ awareness of ..., our school is organizing... and you are cordially invited to attend. </a:t>
            </a:r>
          </a:p>
          <a:p>
            <a:pPr marL="0" indent="0" algn="just">
              <a:lnSpc>
                <a:spcPts val="2880"/>
              </a:lnSpc>
              <a:spcAft>
                <a:spcPts val="0"/>
              </a:spcAft>
              <a:buNone/>
            </a:pPr>
            <a:r>
              <a:rPr lang="zh-CN" altLang="en-US" sz="2400">
                <a:solidFill>
                  <a:srgbClr val="FF0000"/>
                </a:solidFill>
                <a:latin typeface="Times New Roman" panose="02020603050405020304" charset="0"/>
                <a:cs typeface="Times New Roman" panose="02020603050405020304" charset="0"/>
              </a:rPr>
              <a:t>结尾</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It would be a great honor for us if you could accept our invitation.</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Your attendance / presence will add great color to our activity. </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We assure you it will be a memorable experience, and we wholeheartedly look forward to sharing this joy with you.</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605520" y="268560"/>
              <a:ext cx="10845360" cy="4715280"/>
            </p14:xfrm>
          </p:contentPart>
        </mc:Choice>
        <mc:Fallback>
          <p:pic>
            <p:nvPicPr>
              <p:cNvPr id="2" name="墨迹 1"/>
              <p:cNvPicPr/>
              <p:nvPr/>
            </p:nvPicPr>
            <p:blipFill>
              <a:blip r:embed="rId5"/>
              <a:stretch>
                <a:fillRect/>
              </a:stretch>
            </p:blipFill>
            <p:spPr>
              <a:xfrm>
                <a:off x="596160" y="259200"/>
                <a:ext cx="10864080" cy="473400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10540"/>
            <a:ext cx="10968990" cy="5739130"/>
          </a:xfrm>
          <a:ln>
            <a:solidFill>
              <a:schemeClr val="accent1"/>
            </a:solidFill>
          </a:ln>
        </p:spPr>
        <p:txBody>
          <a:bodyPr>
            <a:noAutofit/>
          </a:bodyPr>
          <a:lstStyle/>
          <a:p>
            <a:pPr marL="0" indent="0" algn="just">
              <a:lnSpc>
                <a:spcPts val="2600"/>
              </a:lnSpc>
              <a:spcAft>
                <a:spcPts val="0"/>
              </a:spcAft>
              <a:buNone/>
            </a:pP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(2022</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新高考</a:t>
            </a: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1</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应用文</a:t>
            </a: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a:t>
            </a:r>
          </a:p>
          <a:p>
            <a:pPr marL="0" indent="457200" algn="just">
              <a:lnSpc>
                <a:spcPts val="2600"/>
              </a:lnSpc>
              <a:spcAft>
                <a:spcPts val="0"/>
              </a:spcAft>
              <a:buNone/>
            </a:pP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假定你是校广播站英语节目</a:t>
            </a: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“Talk and Talk”</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的负责人李华，请给外教</a:t>
            </a: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Caroline</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写邮件邀请她做一次访谈。内容包括：</a:t>
            </a:r>
          </a:p>
          <a:p>
            <a:pPr marL="0" indent="457200" algn="just">
              <a:lnSpc>
                <a:spcPts val="2600"/>
              </a:lnSpc>
              <a:spcAft>
                <a:spcPts val="0"/>
              </a:spcAft>
              <a:buNone/>
            </a:pP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1. </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节目介绍；</a:t>
            </a: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2. </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访谈的时间和话题。</a:t>
            </a:r>
          </a:p>
          <a:p>
            <a:pPr marL="0" indent="457200" algn="just">
              <a:lnSpc>
                <a:spcPts val="2600"/>
              </a:lnSpc>
              <a:spcAft>
                <a:spcPts val="0"/>
              </a:spcAft>
              <a:buNone/>
            </a:pPr>
            <a:r>
              <a:rPr lang="en-US" altLang="zh-CN" sz="2400">
                <a:solidFill>
                  <a:schemeClr val="tx1"/>
                </a:solidFill>
                <a:latin typeface="Times New Roman" panose="02020603050405020304" charset="0"/>
                <a:cs typeface="Times New Roman" panose="02020603050405020304" charset="0"/>
              </a:rPr>
              <a:t>I am writing on behalf of the "Talk and Talk" radio program to sincerely invite you to join us as a guest. As a program that has been a trusted companion to students for ten consecutive years, it is dedicated addressing students' inquiries about how to learn English effectively and efficiently, particularly in reading, grammar, and vocabulary.</a:t>
            </a:r>
          </a:p>
          <a:p>
            <a:pPr marL="0" indent="457200" algn="just">
              <a:lnSpc>
                <a:spcPts val="2600"/>
              </a:lnSpc>
              <a:spcAft>
                <a:spcPts val="0"/>
              </a:spcAft>
              <a:buNone/>
            </a:pPr>
            <a:r>
              <a:rPr lang="en-US" altLang="zh-CN" sz="2400">
                <a:solidFill>
                  <a:schemeClr val="tx1"/>
                </a:solidFill>
                <a:latin typeface="Times New Roman" panose="02020603050405020304" charset="0"/>
                <a:cs typeface="Times New Roman" panose="02020603050405020304" charset="0"/>
              </a:rPr>
              <a:t>For this particular episode, we would like to center our discussion on strategies for acquiring vocabulary in a productive manner. We have chosen this topic as our listeners consistently express difficulties with memorizing new vocabulary. The recording is tentatively scheduled for 7:00 p.m. this Friday.</a:t>
            </a:r>
          </a:p>
          <a:p>
            <a:pPr marL="0" indent="457200" algn="just">
              <a:lnSpc>
                <a:spcPts val="2600"/>
              </a:lnSpc>
              <a:spcAft>
                <a:spcPts val="0"/>
              </a:spcAft>
              <a:buNone/>
            </a:pPr>
            <a:r>
              <a:rPr lang="en-US" altLang="zh-CN" sz="2400">
                <a:solidFill>
                  <a:schemeClr val="tx1"/>
                </a:solidFill>
                <a:latin typeface="Times New Roman" panose="02020603050405020304" charset="0"/>
                <a:cs typeface="Times New Roman" panose="02020603050405020304" charset="0"/>
              </a:rPr>
              <a:t>We are keenly anticipating your valuable insights and truly hope you can grace us with your presence.</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866520" y="1039680"/>
              <a:ext cx="347040" cy="260280"/>
            </p14:xfrm>
          </p:contentPart>
        </mc:Choice>
        <mc:Fallback>
          <p:pic>
            <p:nvPicPr>
              <p:cNvPr id="2" name="墨迹 1"/>
              <p:cNvPicPr/>
              <p:nvPr/>
            </p:nvPicPr>
            <p:blipFill>
              <a:blip r:embed="rId5"/>
              <a:stretch>
                <a:fillRect/>
              </a:stretch>
            </p:blipFill>
            <p:spPr>
              <a:xfrm>
                <a:off x="857160" y="1030320"/>
                <a:ext cx="365760" cy="27900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65785"/>
            <a:ext cx="10968990" cy="5683885"/>
          </a:xfrm>
          <a:ln>
            <a:solidFill>
              <a:schemeClr val="accent1"/>
            </a:solidFill>
          </a:ln>
        </p:spPr>
        <p:txBody>
          <a:bodyPr>
            <a:noAutofit/>
          </a:bodyPr>
          <a:lstStyle/>
          <a:p>
            <a:pPr marL="0" indent="457200" algn="just">
              <a:lnSpc>
                <a:spcPts val="2880"/>
              </a:lnSpc>
              <a:spcAft>
                <a:spcPts val="0"/>
              </a:spcAft>
              <a:buNone/>
            </a:pP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假定你是国际部学生李华，打算邀请外教</a:t>
            </a: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Vince</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参加</a:t>
            </a: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慈善戏剧节</a:t>
            </a: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活动。请根据以下内容写一封邀请信，内容包括：</a:t>
            </a:r>
          </a:p>
          <a:p>
            <a:pPr marL="0" indent="457200" algn="just">
              <a:lnSpc>
                <a:spcPts val="2880"/>
              </a:lnSpc>
              <a:spcAft>
                <a:spcPts val="0"/>
              </a:spcAft>
              <a:buNone/>
            </a:pP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1. </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时间和地点；</a:t>
            </a: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2. </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活动安排；</a:t>
            </a: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3. </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邀请参加。</a:t>
            </a: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On behalf of the International Department, I am writing to extend our warmest invitation to our annual Charity Drama Festival. The event will take place in the school auditorium </a:t>
            </a:r>
            <a:r>
              <a:rPr lang="en-US" altLang="zh-CN" sz="2400">
                <a:solidFill>
                  <a:schemeClr val="tx1"/>
                </a:solidFill>
                <a:latin typeface="Times New Roman" panose="02020603050405020304" charset="0"/>
                <a:cs typeface="Times New Roman" panose="02020603050405020304" charset="0"/>
                <a:sym typeface="+mn-ea"/>
              </a:rPr>
              <a:t>from 6:00 to 8:30 p.m </a:t>
            </a:r>
            <a:r>
              <a:rPr lang="en-US" altLang="zh-CN" sz="2400">
                <a:solidFill>
                  <a:schemeClr val="tx1"/>
                </a:solidFill>
                <a:latin typeface="Times New Roman" panose="02020603050405020304" charset="0"/>
                <a:cs typeface="Times New Roman" panose="02020603050405020304" charset="0"/>
              </a:rPr>
              <a:t>next Friday.</a:t>
            </a: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The evening will feature appealing performances by student drama clubs, including classic plays and original adaptations. Following the performances, there will be a charity auction where handicrafts and artworks will be sold to raise funds for rural education. Your presence would not only support our cause but also add great honor to this meaningful event.</a:t>
            </a: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We sincerely hope you can grace us with your presence. Your support would mean the world to us and make a significant difference to children in need. Please let us know by next Monday if you can join us.</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605520" y="371160"/>
              <a:ext cx="11147760" cy="4780080"/>
            </p14:xfrm>
          </p:contentPart>
        </mc:Choice>
        <mc:Fallback>
          <p:pic>
            <p:nvPicPr>
              <p:cNvPr id="2" name="墨迹 1"/>
              <p:cNvPicPr/>
              <p:nvPr/>
            </p:nvPicPr>
            <p:blipFill>
              <a:blip r:embed="rId5"/>
              <a:stretch>
                <a:fillRect/>
              </a:stretch>
            </p:blipFill>
            <p:spPr>
              <a:xfrm>
                <a:off x="596160" y="361800"/>
                <a:ext cx="11166480" cy="479880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0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0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0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0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0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0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0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0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0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3.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4.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6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6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6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9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9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9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9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9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126</TotalTime>
  <Words>4651</Words>
  <Application>Microsoft Office PowerPoint</Application>
  <PresentationFormat>宽屏</PresentationFormat>
  <Paragraphs>210</Paragraphs>
  <Slides>29</Slides>
  <Notes>0</Notes>
  <HiddenSlides>0</HiddenSlides>
  <MMClips>0</MMClips>
  <ScaleCrop>false</ScaleCrop>
  <HeadingPairs>
    <vt:vector size="6" baseType="variant">
      <vt:variant>
        <vt:lpstr>已用的字体</vt:lpstr>
      </vt:variant>
      <vt:variant>
        <vt:i4>4</vt:i4>
      </vt:variant>
      <vt:variant>
        <vt:lpstr>主题</vt:lpstr>
      </vt:variant>
      <vt:variant>
        <vt:i4>1</vt:i4>
      </vt:variant>
      <vt:variant>
        <vt:lpstr>幻灯片标题</vt:lpstr>
      </vt:variant>
      <vt:variant>
        <vt:i4>29</vt:i4>
      </vt:variant>
    </vt:vector>
  </HeadingPairs>
  <TitlesOfParts>
    <vt:vector size="34" baseType="lpstr">
      <vt:lpstr>微软雅黑</vt:lpstr>
      <vt:lpstr>Arial</vt:lpstr>
      <vt:lpstr>Times New Roman</vt:lpstr>
      <vt:lpstr>Wingdings</vt:lpstr>
      <vt:lpstr>WPS</vt:lpstr>
      <vt:lpstr>专题四 应用文之书信体</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seewo</dc:creator>
  <cp:lastModifiedBy>³He</cp:lastModifiedBy>
  <cp:revision>253</cp:revision>
  <dcterms:created xsi:type="dcterms:W3CDTF">2019-06-19T02:08:00Z</dcterms:created>
  <dcterms:modified xsi:type="dcterms:W3CDTF">2025-10-24T04:37:33Z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2052-12.1.0.21915</vt:lpwstr>
  </property>
  <property fmtid="{D5CDD505-2E9C-101B-9397-08002B2CF9AE}" pid="3" name="ICV">
    <vt:lpwstr>48DAF385562349CA88E60893C8A6FFC4_13</vt:lpwstr>
  </property>
</Properties>
</file>