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ink/ink6.xml" ContentType="application/inkml+xml"/>
  <Override PartName="/ppt/tags/tag77.xml" ContentType="application/vnd.openxmlformats-officedocument.presentationml.tags+xml"/>
  <Override PartName="/ppt/tags/tag78.xml" ContentType="application/vnd.openxmlformats-officedocument.presentationml.tags+xml"/>
  <Override PartName="/ppt/ink/ink7.xml" ContentType="application/inkml+xml"/>
  <Override PartName="/ppt/tags/tag79.xml" ContentType="application/vnd.openxmlformats-officedocument.presentationml.tags+xml"/>
  <Override PartName="/ppt/tags/tag80.xml" ContentType="application/vnd.openxmlformats-officedocument.presentationml.tags+xml"/>
  <Override PartName="/ppt/ink/ink8.xml" ContentType="application/inkml+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ink/ink9.xml" ContentType="application/inkml+xml"/>
  <Override PartName="/ppt/tags/tag85.xml" ContentType="application/vnd.openxmlformats-officedocument.presentationml.tags+xml"/>
  <Override PartName="/ppt/tags/tag86.xml" ContentType="application/vnd.openxmlformats-officedocument.presentationml.tags+xml"/>
  <Override PartName="/ppt/ink/ink10.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0" d="100"/>
          <a:sy n="30" d="100"/>
        </p:scale>
        <p:origin x="420" y="24"/>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2:44:09.902"/>
    </inkml:context>
    <inkml:brush xml:id="br0">
      <inkml:brushProperty name="width" value="0.05292" units="cm"/>
      <inkml:brushProperty name="height" value="0.05292" units="cm"/>
      <inkml:brushProperty name="color" value="#FF0000"/>
    </inkml:brush>
  </inkml:definitions>
  <inkml:trace contextRef="#ctx0" brushRef="#br0">6242 3518 0,'0'0'0,"0"0"0,22-2 0,-8 0 16,4 2-16,10-2 0,4 0 0,5-1 16,5 1-16,14 0 0,5 0 15,2 0-15,2 1 0,16-2 16,3 2-16,13 1 0,-3 0 16,12 0-16,-4 1 0,-5 3 15,-4 2-15,37 1 0,-11-1 16,-15-1-16,-11 0 0,-8-1 15,-6-1-15,-10 1 0,-5-1 0,-11 5 16,-9 4-16,-12-1 0,-9 0 16,-6-4-16,-6-2 0,-3-2 15</inkml:trace>
  <inkml:trace contextRef="#ctx0" brushRef="#br0" timeOffset="23168.6407">6152 2583 0,'0'0'16,"0"0"-16,0 0 0,0 0 16,0 0-16,0 0 0,0 0 15,0 0-15,0 0 16,1 35-16,-1-35 0,-2 34 0,-1-15 16,2 2-16,1 2 0,-2 4 15,1 2-15,-2 11 0,-2 4 16,1 0-16,-2 4 0,-1 10 15,-6 1-15,4-4 0,-1-1 0,-1 5 16,1-2-16,0-5 0,-2-4 16,3 5-16,4-5 0,-1-9 15,1-8-15,2-1 0,2-1 16,0-5-16,1-5 0,2-4 16,1-1-16,0-6 0,-1-1 15,-1-2-15</inkml:trace>
  <inkml:trace contextRef="#ctx0" brushRef="#br0" timeOffset="23700.8817">6132 2539 0,'0'0'0,"0"0"15,22-6-15,-7 1 0,2 1 16,14-4-16,3-1 0,2 1 15,2 0-15,16-2 0,8 2 16,-4-2-16,-2-2 0,22-1 16,10 3-16,4-2 0,-8-3 0,23-2 15,6-1-15,31-2 0,-21 8 16,6 1-16,5 1 16,-18 2-16,-10 1 0,6 3 0,5 2 15,-19 2-15,-13 1 0,4 2 16,5 3-16,-21 2 0,-10 3 0,-5 3 15,-4 4 1,-11-1-16,-8 0 0,-5 5 0,-4 5 16,-9 1-16,-6 1 0,-8 12 15,-5 10-15,-3-4 0,0-4 0,-4 12 16,-3 7-16,-2 1 16,-3 1-16,3 8 0,0 6 15,3-10-15,3-8 0,1 9 16,1 7-16,2-2 0,0 1 0,1-24 15,1-16-15,1-12 0</inkml:trace>
  <inkml:trace contextRef="#ctx0" brushRef="#br0" timeOffset="35717.3403">5974 3599 0,'0'0'0,"0"0"0,0 0 16,0 0-16,28-4 0,-28 4 15,28-3-15,-9 2 0,1 1 16,5 0-16,6 0 0,10-1 15,1-1-15,8 0 0,7 0 16,12 0-16,2 0 0,23 1 16,4-1-16,-5-1 0,-2-1 0,22-2 15,20-3-15,32-3 0,-23 4 16,-3 2-16,-3 1 16,-15-2-16,-11 0 0,2 2 0,-1 2 15,-16 3-15,-11 3 0,-2 6 16,-1 5-16,-18 0 0,-13 2 0,-16-5 15,-8-4-15,-11-2 0</inkml:trace>
  <inkml:trace contextRef="#ctx0" brushRef="#br0" timeOffset="38754.5806">9655 2045 0,'0'0'0,"0"0"0,0 0 16,7-28-16,-6 21 0,-1 0 0,-1-1 15,0 1-15,-1 0 0,-3 1 16,0-1-16,-3 2 0,-1 2 0,-3 5 16,-5 0-16,-2 5 0,-5 2 15,-9 8-15,-2 5 16,-1 0-16,-2 2 0,-4 7 0,4 3 16,4-1-16,4 0 0,4 7 15,11 1-15,5-3 0,7-4 16,5-1-16,6 1 0,4-8 15,4-5-15,8-3 0,3 0 16,3-2-16,2-4 0,3-4 16,3-5-16,-3-4 0,-3-3 0,-3-1 15,-7 3-15,-6-1 0</inkml:trace>
  <inkml:trace contextRef="#ctx0" brushRef="#br0" timeOffset="39134.1">10040 1995 0,'0'0'0,"0"0"15,0 0-15,0 0 0,-20 22 0,20-22 16,-24 28-16,11-10 0,0 1 16,-1 4-16,1 3 0,-3 10 15,0 2-15,1-2 0,-1-2 16,1 2-16,2-7 0,2-6 15,2-4-15,1-3 0,2-4 0,2-4 16,0-5-16,1-3 16,3 0-16,-1-7 0,2 0 15,3-6-15,1-5 0,4-3 0,2-3 16,1-3-16,3 0 0,4-4 16,2 2-16,0 3 0,0 3 15,-1 4-15,-1 3 0,-2 4 16,0 3-16,1 3 0,0 3 15,1 1-15,-1 2 0,-1 2 16,1 5-16,-3 2 0,-1 2 16,0 1-16,0 2 0,-1-3 0,-4-2 15,-1-3-15</inkml:trace>
  <inkml:trace contextRef="#ctx0" brushRef="#br0" timeOffset="39601.3417">10711 2145 0,'0'0'0,"0"0"0,0 0 15,0 0-15,0 0 0,0 0 16,3-21-16,-3 21 0,0 0 0,0 0 16,-27-8-16,27 8 0,-32-2 15,32 2-15,-44 3 0,19 1 16,-2-1-16,-7 6 0,1 2 15,1 0-15,0 0 0,1 3 16,1 4-16,0 5 0,4 3 0,5 0 16,4 0-16,2-1 0,4 0 15,4-2-15,2 1 16,5-4-16,5-2 0,7-6 16,8-6-16,4-5 0,3-6 0,5-5 15,4-3-15,-2-2 0,-2 1 16,7-10-16,1-5 0,-5 1 15,-3 1-15,-3-1 0,-2 2 16,-1-3-16,-4 4 0,-5 6 16,-5 6-16,-5 4 0,-2 2 15,-5 7-15,0 0 0,-3 6 16,-2 2-16,-1 4 0,-2 3 0,0 2 16,0 2-16,2 3 0,-1 3 15,2 0-15,0 0 0,4-1 16,2-3-16,5-2 0,3-1 15,6-4-15,5-2 0,-4-2 16,-2-2-16,-3-2 0</inkml:trace>
  <inkml:trace contextRef="#ctx0" brushRef="#br0" timeOffset="39901.2536">11408 2025 0,'0'0'0,"0"0"0,0 0 0,0 0 15,-30 1-15,30-1 0,-38 11 16,15-6-16,-2-1 0,0 3 16,-1 0-16,-5 4 0,2-1 0,5 2 15,3 2-15,4 2 16,5 2-16,6-1 0,3-1 0,5 0 16,3 1-16,4-1 0,4-2 15,3 3-15,0-1 0,-1-3 16,0 0-16,-4 0 0,-2 0 15,-4-2-15,-2 0 0,-5-3 16,-3 1-16,-6-1 0,-5 2 16,-4-1-16,-3 0 0,-1 0 15,-2-1-15,-5 1 0,2-3 0,7-3 16,5-1-16,4-1 0,2 0 16,2-1-16</inkml:trace>
  <inkml:trace contextRef="#ctx0" brushRef="#br0" timeOffset="40351.2733">11732 1821 0,'0'0'0,"0"0"16,0 0-16,0 0 0,-10 23 15,10-23-15,-15 34 0,6-11 16,-1 3-16,-4 5 0,-5 6 15,-4 7-15,1 0 0,-2 8 16,2-1-16,3-8 0,2-7 0,0 1 16,2-6-16,4-5 0,3-7 15,1-5-15,3-4 16,0-3-16,1-2 0,3-5 16,5-6-16,1-2 0,-1-3 0,5-6 15,4-6-15,0 0 0,1 0 0,5-3 16,3 0-16,-1 2 15,-1 4-15,8-3 0,3 1 16,-2 5-16,-3 4 0,1 3 16,-2 2-16,-1 4 0,-2 3 0,-1 3 15,-1 3-15,-5 5 16,-2 1-16,-6 8 0,-2 7 16,-4-2-16,-3-2 0,-5 5 0,-2-1 15,-2-2-15,0-1 0,-1 0 16,-1-2-16,0-1 0,0-2 15,3 0-15,1-1 0,2-4 16,2-2-16,1-3 0</inkml:trace>
  <inkml:trace contextRef="#ctx0" brushRef="#br0" timeOffset="40517.2792">12516 2320 0,'0'0'0,"0"0"0,0 0 16,0 0-16,-13 25 0,13-25 16,-23 24-16,7-11 0,-2 2 15,-1 0-15,0 0 0,4-3 0,0 1 16,3-3-16</inkml:trace>
  <inkml:trace contextRef="#ctx0" brushRef="#br0" timeOffset="40835.1937">13237 2024 0,'0'0'0,"0"0"16,0 0-16,-26 1 0,26-1 0,-32 10 15,9-3-15,-4 3 0,-1 0 16,-11 6-16,-1 2 0,3 5 16,3-1-16,-4 10 0,5 0 15,8 1-15,5 2 0,5 3 16,9-1-16,6-6 0,5-3 0,13-5 16,7-1-16,7-9 0,5-5 15,2-5-15,4-4 0,0-4 16,2-2-16,-6 0 0,-9 2 15,-8 1-15</inkml:trace>
  <inkml:trace contextRef="#ctx0" brushRef="#br0" timeOffset="41170.612">13540 2042 0,'0'0'0,"0"0"16,0 0-16,0 0 0,0 0 0,-5 28 15,5-28-15,-10 29 0,3-8 16,-1 1-16,-2 3 0,0 0 16,0 1-16,-2 5 0,1-3 15,2-3-15,1-4 0,3-4 16,0-4-16,2-3 0,1-2 16,-1-5-16,3-3 0,0 0 15,3-7-15,0-4 0,0-2 16,2-3-16,-1-1 0,2-5 15,0-3-15,1 1 0,1 3 0,-1 0 16,2 3-16,0 0 16,-3 2-16,3 2 0,1 2 0,-1 5 15,0 2-15,2 4 16,2 1-16,3 1 0,0 1 0,3 2 16,1 4-16,0 0 0,-1 3 0,-2-2 15,-3-2-15,-2-1 0</inkml:trace>
  <inkml:trace contextRef="#ctx0" brushRef="#br0" timeOffset="41634.4884">14067 2056 0,'0'0'0,"0"0"0,0 0 15,0 0-15,0 0 0,0 0 16,0 0-16,-23 20 0,23-20 0,-23 23 16,9-6-16,1 1 15,-1 4-15,2 1 0,1 4 16,-1 3-16,1-3 0,4-4 16,5-2-16,2-4 0,2-1 0,7-4 15,7-1-15,0-2 0,3-4 16,3-3-16,2-3 0,0-1 15,2-2-15,5-7 0,-2-5 16,1-2-16,-1-2 0,0-4 16,-1-3-16,2-3 0,-2 3 0,-5 1 15,-2-1-15,-5 5 16,-3 5-16,-3 3 0,-2 2 16,-2 3-16,-2 1 0,-3 6 0,-1 2 15,-4 4-15,-1 3 0,-1 4 16,-3 1-16,-1 3 0,-1 2 15,0 3-15,0 3 0,3 2 16,3 2-16,2 1 0,4-2 16,5-1-16,4-3 0,-2-3 15,-2-5-15,0-1 0</inkml:trace>
  <inkml:trace contextRef="#ctx0" brushRef="#br0" timeOffset="41950.581">15054 1973 0,'0'0'0,"0"0"0,0 0 15,0 0-15,0 0 0,0 0 0,-34 0 16,34 0-16,-32 7 0,12-1 16,-3 0-16,1 3 0,1 2 15,-3 1-15,3 1 0,3 1 16,4-1-16,4 0 0,4 2 15,4-1-15,3 0 0,5 0 16,3 3-16,0-1 0,3-1 16,-3 0-16,1-3 0,-1 0 0,-2 1 15,-3-1-15,-2 1 16,-3-1-16,-2-1 0,-8-1 16,-4 1-16,-2-3 0,-1 0 0,-1 0 15,-4-2-15,5 0 0,3-1 16,1 1-16,2-3 0,2 1 15</inkml:trace>
  <inkml:trace contextRef="#ctx0" brushRef="#br0" timeOffset="42434.1116">15370 1808 0,'0'0'0,"0"0"0,0 0 16,0 0-16,0 0 0,-1 31 0,1-31 16,-11 37-16,5-15 0,-4 4 15,-2 7-15,-4 7 16,1-1-16,0 1 0,2 0 15,-1 5-15,2-4 0,1-5 0,0-4 16,2-7-16,1-4 0,0 0 16,1-6-16,2-4 0,2-2 15,0-2-15,1-4 0,2-3 16,-3-3-16,4-4 0,3-5 16,0-4-16,2-2 0,1-3 0,4-1 15,3-1-15,0 1 0,9-3 16,5 1-16,0 6 0,3 4 15,2 2-15,4 4 0,-2 1 16,-1 3-16,5 2 0,-1 4 16,-5 2-16,-4 4 0,-5 4 15,-4 4-15,-3 0 0,-4 0 0,-6 9 16,-5 4-16,-4 0 0,-3-3 16,-5 2-16,-4-1 15,3-5-15,2-5 0,2-4 0</inkml:trace>
  <inkml:trace contextRef="#ctx0" brushRef="#br0" timeOffset="42569.5669">16001 2755 0,'0'0'0,"0"0"0,0 0 15,0 0-15</inkml:trace>
  <inkml:trace contextRef="#ctx0" brushRef="#br0" timeOffset="43216.3953">7594 3495 0,'0'0'0,"0"0"15,0 0-15,0 0 0,0 0 0,-26 18 16,26-18-16,0 0 0</inkml:trace>
  <inkml:trace contextRef="#ctx0" brushRef="#br0" timeOffset="52802.5917">2194 4541 0,'0'0'0,"0"0"0,0 0 16,0 0-16,0 0 0,22 3 0,-22-3 15,0 0-15,32 4 0,-19-2 16,6 2-16,0-2 0,-1-1 0,5 1 15,5 0-15,1 1 16,2 0-16,13 0 16,1-3-16,0 1 0,1-1 0,11 3 15,3-1-15,7-1 0,0-1 16,1 1-16,1-1 0,11 0 16,-4-1-16,2-1 0,-1 1 0,8-2 15,-3 2-15,-2 1 0,4 1 16,26-1-16,-10 0 0,-2 1 15,-1 1-15,-6-1 0,-5 0 16,2 3-16,4 0 0,-4 0 0,-2 0 16,7-3-16,3 0 15,-4-2-15,0 0 0,4 2 0,3 2 16,-2-1-16,-1-4 0,6 1 16,6 0-16,-5 0 0,-4 0 15,5 0-15,4 1 0,-6 0 16,-1 0-16,4 0 0,3-2 15,-3-1-15,-3-1 0,7 2 16,2 0-16,-3 2 0,-2 0 0,5 2 16,4-1-16,-6-1 15,-2-1-15,4-2 0,3 0 16,-5 3-16,-2 1 0,6 1 0,-1 1 16,-2-2-16,-1-1 0,3-3 15,2 1-15,-4 2 0,-6 2 16,9 3-16,4 3 0,-6-6 15,-6-2-15,3 2 0,1 2 16,-1 0-16,0-2 0,4 3 16,4-1-16,-8 0 0,-6-1 0,8-1 15,7 1-15,-9 1 16,-5 0-16,5 1 0,3 0 0,-4-1 16,-4-2-16,9 1 0,3 1 15,-3-1-15,-3-2 0,-1 2 16,0 1-16,-2 0 0,-3 2 15,8-4-15,4-1 0,-7 1 16,-4 1-16,6-1 0,4-2 16,-4-2-16,-3 1 0,2 0 15,1 2-15,-2 2 0,-2-1 0,3-2 16,3-1-16,-5 1 0,-3 2 16,7-1-16,3 0 0,-3-3 15,-3-1-15,1-1 0,1 1 16,-2 2-16,-2 2 0,2 0 15,1 2-15,-6-6 0,-4-2 16,7 2-16,4 4 0,-6-3 0,-5-3 16,4 1-16,4 0 15,-7 1-15,-8 1 0,7 3 0,4 4 16,-3-5-16,-2-2 0,2 0 16,1 1-16,-8 0 0,-5-2 15,7-3-15,3-2 0,-2 4 16,-3 5-16,7-1 0,3 1 15,-6-3-15,-5-1 0,3 2 16,2 2-16,-3-4 0,0-1 0,3-2 16,3 1-16,-5-1 0,-2 2 15,5 0-15,3 0 0,-4 2 16,-4-2-16,3 2 0,2 0 16,-5 0-16,-3 0 0,2-3 15,-1-1-15,-6 3 0,-5 3 16,5 0-16,5-1 0,-7-2 15,-1-3-15,-1 3 0,-1 1 16,-3-2-16,-2-1 0,0 1 16,0 1-16,-9-2 0,-6 2 0,0 5 15,1 4-15,-4-3 0,0-1 16,-7-2-16,-2-4 0,-14 6 16,-8 5-16,-7-4 0,-7 1 15,-3-3-15</inkml:trace>
  <inkml:trace contextRef="#ctx0" brushRef="#br0" timeOffset="58436.4296">8465 3766 0,'0'0'0,"-17"-2"0,-2 1 0,3 0 15,-2 0-15,-14 0 0,-7 0 16,-10 0-16,2 1 0,-16 2 15,-4 0-15,3 2 0,3 1 0,-14 1 16,-1-3-16,8 2 16,6 0-16,-12 4 0,-1 4 15,10 1-15,8 1 0,-29 12 0,7 5 16,18-8-16,10-5 0,1 2 16,2 4-16,12 3 0,9 1 15,2 2-15,0 1 0,5-5 16,4-3-16,7 8 0,7 8 15,1-9-15,0-5 0,13 6 16,8 4-16,-8-21 0,1-2 0,10 4 16,10 4-16,-1-1 0,2 0 15,14-1-15,8-2 16,-1 0-16,-2-2 0,12 0 0,11-1 16,27 4-16,-14-4 0,9-2 15,7 0-15,-14-5 16,-9-2-16,37 3 0,24 4 15,-20-5-15,-19-1 0,-5-3 0,-5-3 16,10 0-16,3-1 0,3 2 16,2 1-16,-1-4 0,1 1 0,9 4 15,5 1-15,-9-7 16,-7-5-16,1 5 0,0 6 16,-2-1-16,-1 1 0,1-3 15,0-1-15,-3 2 0,-3 2 0,5 2 16,3 2-16,-5-3 0,-3-2 15,-3-1-15,0 1 0,-1-2 16,1 0-16,3 1 0,3 1 16,1-2-16,1-1 0,0-1 15,1-1-15,-5 3 0,-5 1 0,4-4 16,3-3-16,-4 0 16,-2 2-16,2 1 0,-1 2 15,-2-2-15,-1-3 0,-4 1 16,0 0-16,0 1 0,-1 2 0,0-3 15,0-1-15,-5-1 0,-3-2 16,2 0-16,1 0 0,-4 0 16,-4 1-16,1-4 0,0-3 15,-1 3-15,-4 2 0,0 1 16,0-1-16,-2 0 0,-1 2 0,-6-4 16,-3-2-16,-7 3 0,-4 2 15,-3-2-15,-2-2 0,-3-4 16,-4-3-16,-8-1 0,-4 0 15,-8-1-15,-6 2 0,-7-2 16,-7-3-16,-9-2 0,-6 0 16,-14-8-16,-8-4 0,-5 6 15,-4 4-15,-7-3 0,-5-2 16,-8 1-16,-5 1 0,-7-4 16,-5-1-16,-3 2 0,0 1 0,-8-3 15,-3-1-15,-1 5 0,-1 0 16,-12 10-16,-8 7 0,3-9 15,3-8-15,-9 6 0,-6 3 16,2 2-16,3 3 0,-7 2 16,-3 0-16,-1 5 0,1 2 0,-5 0 15,-2 2-15,3 1 16,1 3-16,-5 4 0,-4 3 16,6 4-16,4 1 0,-3 6 15,-3 3-15,3-4 0,2-1 0,-1 3 16,-2 2-16,7 2 0,4 0 15,-2 5-15,-2 4 16,10-2-16,6-3 0,1 2 0,2-1 16,5 2-16,5-2 0,9 6 15,5 1-15,6-7 0,6-3 16,5-4-16,4-3 0,9 5 16,4 2-16,1 1 0,1 1 15,5-4-15,4-5 0,13-5 0,9-1 16,6-3-16</inkml:trace>
  <inkml:trace contextRef="#ctx0" brushRef="#br0" timeOffset="59401.2204">14030 3939 0,'0'0'0,"12"-2"0,-1-2 16,-2 3-16,1-1 0,4-1 0,2 2 16,7 0-16,2 0 0,3-1 15,0-3-15,3 0 0,1-1 0,1 0 16,1 1-16,4-1 0,2 3 15,8-3-15,2-1 0,0-1 16,2 1-16,3 1 0,4-3 16,9 2-16,-1 0 0,3-2 15,1-2-15,8 2 0,-5 4 0,4-2 16,5-1-16,31-4 0,-9-4 16,-4 4-16,0 0 15,-2 1-15,-1 3 0,3 2 0,4 4 16,-4-1-16,-4-3 0,3 1 15,2-1-15,2-1 0,1 3 16,8-1-16,6 3 0,-4-1 16,-3 2-16,5-1 0,2 1 15,3 0-15,0 0 0,3 0 16,1-2-16,-3-1 0,-4 1 0,4-1 16,3 3-16,-7-3 0,-4 0 15,1-6-15,-1-2 0,-4 4 16,-6 6-16,4 2 0,2 4 15,-5-6-15,-5-2 0,6-4 16,3-2-16,-2 3 0,-2 3 16,-1 0-16,0 1 0,-2 2 15,1 1-15,3 0 0,3 0 16,-4 1-16,-4 2 0,-4 1 16,-2 2-16,-4-1 0,-5 1 0,2-3 15,2-1-15,-6 2 0,-4 1 16,-3 4-16,-2 2 0,-8-1 15,-8-1-15,-7-2 0,-6-1 16,-6 3-16,-1 2 0,-9-1 16,-6 1-16,-7-2 0,-5 2 0,-6 1 15,-6 2-15,0-5 0,0-2 16,-1-3-16</inkml:trace>
  <inkml:trace contextRef="#ctx0" brushRef="#br0" timeOffset="61620.999">22678 3397 0,'0'0'0,"0"0"15,0 0-15,-25 0 0,25 0 16,-24 7-16,4 1 0,-1 0 15,-1 2-15,-9 4 0,-1 3 16,3-1-16,1 1 0,2 1 16,1 2-16,1 5 0,3-3 0,5 1 15,4-2-15,5-1 0,6 0 16,6-1-16,6 1 16,1-2-16,1-3 0,3 1 0,4 1 15,0-1-15,1-2 0,0 1 16,0 1-16,-4-2 0,-2 0 15,-3-1-15,-3 2 16,-4-2-16,-3 0 0,-4 0 0,-5 1 16,-1-2-16,-3-2 0,2-2 15,2-1-15,2-1 0</inkml:trace>
  <inkml:trace contextRef="#ctx0" brushRef="#br0" timeOffset="61869.4031">23056 3531 0,'0'0'0,"0"0"0,0 0 16,-10 29-16,10-29 0,-14 38 0,2-9 15,1 4-15,-1 2 0,-5 16 16,-6 15-16,2-4 0,2-4 15,-2 8-15,2-5 0,0-2 16,5-9-16,-1-11 0,-1-8 16,2-10-16,1-7 0,3-3 15,2-4-15,3-1 0</inkml:trace>
  <inkml:trace contextRef="#ctx0" brushRef="#br0" timeOffset="62135.4842">23032 3582 0,'0'0'0,"0"0"16,19-6-16,-5 3 0,0-1 0,4 2 15,1 2-15,6 2 0,-1 3 16,-2 5-16,-2 3 16,-4 0-16,-1 2 0,-7 3 15,-3 2-15,-5-1 0,-3 0 0,-8 5 16,-5 1-16,0-2 0,-2-1 15,-6-3-15,-5 1 0,1-5 16,3 0-16,-4-2 0,4-3 16,6-5-16,3-4 0,5-10 15,6-8-15,2 6 0,1 3 0,0 1 16</inkml:trace>
  <inkml:trace contextRef="#ctx0" brushRef="#br0" timeOffset="62368.8595">23789 3298 0,'0'0'15,"0"0"-15,0 0 0,-17 30 0,9-14 16,-5 7-16,-1 7 16,-6 11-16,0 1 0,-6 12 0,-2 3 15,4-5-15,2-4 0,1 2 16,5-7-16,3-8 0,6-6 15,5-1-15,5-6 0,6-7 16,4-5-16,3-6 0,4-5 16,-4 0-16,-4 0 0,-2 0 15</inkml:trace>
  <inkml:trace contextRef="#ctx0" brushRef="#br0" timeOffset="62534.7714">24068 3682 0,'0'0'0,"0"0"15,0 0-15,0 0 0,-11 21 0,11-21 16,-15 27-16,15-27 16,-17 33-16,7-12 0,0 0 15,1-1-15,1-2 0,1 3 16,1-3-16,2-4 0,0-3 0,2-2 16,0-1-16,0 0 0</inkml:trace>
  <inkml:trace contextRef="#ctx0" brushRef="#br0" timeOffset="62689.458">24126 3400 0,'0'0'0,"0"0"16,0 0-16,0 0 0,16 17 0,-16-17 15,16 19-15,-16-19 0,19 26 0,-10-15 16,-1 0-16,-2-2 15</inkml:trace>
  <inkml:trace contextRef="#ctx0" brushRef="#br0" timeOffset="62952.5742">24783 3415 0,'0'0'0,"0"0"16,0 0-16,0 0 0,-14 30 0,2-11 15,-6 6-15,-1 2 16,0 0-16,-9 17 0,-2 6 16,-1 5-16,6-6 0,3 1 15,8-7-15,6-8 0,5-5 0,9-6 16,8-5-16,1-8 0,0-4 16,6-6-16,5-5 0,-1 0 15,2 2-15,-2-8 0,-1-4 16,-5 2-16,-5 3 0,-3 2 15</inkml:trace>
  <inkml:trace contextRef="#ctx0" brushRef="#br0" timeOffset="63152.1894">24437 3688 0,'0'0'0,"0"0"0,0 0 15,24 0-15,-24 0 0,35-1 16,-10-1-16,1 0 0,3-3 16,10 3-16,3 0 0,-3 1 15,0 0-15,9-1 0,0 0 16,-10 1-16,-6 1 0,-6-1 0</inkml:trace>
  <inkml:trace contextRef="#ctx0" brushRef="#br0" timeOffset="63651.4652">22176 4474 0,'0'0'0,"0"0"16,0 0-16,0 0 0,28-15 0,-28 15 15,38-11-15,-11 3 0,2 0 16,18-1-16,6 2 0,2 0 16,2 0-16,24-1 0,7-1 15,16-1-15,-1 1 0,25-2 16,21-2-16,-15 3 0,-8 2 0,62 1 16,-8 5-16,-24 0 0,-18-2 15,5 4-15,2 1 16,-16 3-16,-12 0 0,3 2 0,3 0 15,-18-3-15,-10-2 0,-7 6 16,-3 1-16,-14-2 0,-10-2 0,-11-3 16,-6 0-16,-9-2 0,-8 0 15,-7-5-15,-6-1 16,-4 3-16,-2 0 0,-4 2 16</inkml:trace>
  <inkml:trace contextRef="#ctx0" brushRef="#br0" timeOffset="70769.2992">6553 5543 0,'0'0'0,"18"1"0,-1-1 16,1 1-16,2-1 0,16 1 15,6 3-15,12-1 0,0 0 0,18 1 16,3-1 0,-3 1-16,0 2 0,16-1 0,4-1 15,6-1-15,-8 1 0,47 1 0,-5 1 16,-15-5-16,-10-3 0,6 3 16,6 1-16,-10-1 0,-7-1 15,10-1-15,6-1 0,-8 0 16,-5-1-16,8 1 0,6 2 15,-10 1-15,-8 0 0,11 2 16,8-1-16,-9 0 0,-7-1 0,7 2 16,3 0-16,-12 2 0,-9 0 15,8-1-15,3 0 16,-8-4-16,-5-3 0,0 4 16,3 2-16,-10-1 0,-7 0 0,-2 3 15,-2 1-15,-14-2 0,-8-2 16,-2-1-16,1 1 0,-9-2 15,-7-1-15,-9 1 0,-4 0 16,-2-1-16,-2-1 0,-10 0 16,-6-1-16,-4 3 0,-3 2 0,-12 0 15,-7-2-15,7 1 0,6-1 16,4 0-16</inkml:trace>
  <inkml:trace contextRef="#ctx0" brushRef="#br0" timeOffset="72652.2438">11001 5488 0,'0'0'0,"0"0"0,0 0 16,28 5-16,-17-4 0,3 0 15,4-1-15,1-1 0,1 1 16,7-2-16,4-2 0,-3 2 0,-2 0 16,-4 1-16,-3 0 15,-4 0-15</inkml:trace>
  <inkml:trace contextRef="#ctx0" brushRef="#br0" timeOffset="73137.4402">11585 5390 0,'0'0'0,"0"0"15,0 0-15,0 0 0,29-1 0,-29 1 16,28 0-16,-10 0 0,0 1 16,3 0-16,1-1 0,7 0 15,-1 0-15,-1 0 0,2 0 16,-4-1-16,-3 1 0,-2-1 15,-2 1-15,-4 0 0,-3 0 16,-3 2-16,-4 0 0,-4 3 16,-3 1-16,-8 1 0,-7 2 0,-1-1 15,1 0-15,-7 1 0,-2 0 16,0 1-16,1 1 0,-5 2 16,2 1-16,4-4 0,3 0 15,3-1-15,5-2 0,3 1 16,3 0-16,6 0 0,5 0 15,4-3-15,3 0 0,4-3 16,7-2-16,1-1 0,1-1 16,8-2-16,2 1 0,-1-2 15,-1 0-15,-2-1 0,-3 0 16,-3-1-16,-2 0 0,-3 2 0,-4-2 16,-3 1-16,-2 2 0,-2-1 15,-2 1-15,0 2 0,-1-1 16,-1 2-16,0 2 0,-1 1 15,-1 1-15,1 1 0,0 2 16,1 1-16,-1-1 0,-1 1 16,1 1-16,0 0 0,0-2 15,0 1-15,-2 1 0,0-2 0,0-2 16,0 2-16</inkml:trace>
  <inkml:trace contextRef="#ctx0" brushRef="#br0" timeOffset="73335.2906">11597 5742 0,'0'0'0,"0"0"15,0 0-15,0 0 0,0 0 0,33-4 16,-33 4-16,35-5 0,-14 3 16,1-1-16,2 0 0,2 0 15,-1-1-15,7-1 0,-1-2 16,-2 1-16,-3-1 0,-3 1 15,-4 1-15,-3 1 0</inkml:trace>
  <inkml:trace contextRef="#ctx0" brushRef="#br0" timeOffset="73652.1937">11826 5617 0,'0'0'0,"0"0"0,0 0 15,0 0-15,0 0 0,0 0 16,3 25-16,-3-25 0,0 21 0,0-21 16,-2 25-16,1-11 0,0 0 15,-2-1-15,-1 1 16,0-2-16,-2-1 0,-1-1 0,-2-1 16,-1-1-16,-1 1 0,0-2 15,0-2-15,2-1 0,1 0 16,2-2-16,0 1 0,3-2 15,3-1-15,2 1 0,6-2 16,2 0-16,2 1 0,4-3 16,5 1-16,1-2 0,3 0 0,7-1 15,2-1-15,-1 0 0,0 0 16,0 0-16,-7 0 0,-3 2 16</inkml:trace>
  <inkml:trace contextRef="#ctx0" brushRef="#br0" timeOffset="73953.0872">12300 5367 0,'0'0'0,"0"0"16,0 0-16,0 0 0,0 0 0,0 0 15,-11 26-15,11-26 0,-20 21 0,20-21 16,-28 24-16,14-10 15,1 0-15,2-1 0,1 1 16,1-2-16,2-2 0,3-3 16,3-2-16,5-1 0,2-3 0,7-1 15,6-3-15,2 1 0,2 0 16,9-2-16,1-3 16,-1 0-16,-1 2 0,8-2 0,-2 4 15,-5-1-15,-5 0 0,-6 1 16,-6-1-16,-5 2 0,-5 0 0,0 0 15,-2 1-15,-1-1 0</inkml:trace>
  <inkml:trace contextRef="#ctx0" brushRef="#br0" timeOffset="74152.1374">12417 5544 0,'0'0'0,"0"0"0,0 0 15,0 0-15,2 22 0,-2-22 0,-3 24 16,3-24-16,-8 29 0,3-13 15,-2 3-15,0-2 0,1 0 0,-2-2 16,-1-1-16,-2 3 16,-1-2-16,-4-1 0,-4-1 15,-2-1-15,-1-4 0,-1 0 16,1-1-16,3-1 0,4-1 0,3-2 16</inkml:trace>
  <inkml:trace contextRef="#ctx0" brushRef="#br0" timeOffset="74335.3997">12233 5652 0,'0'0'16,"0"0"-16,0 0 0,23 8 15,-23-8-15,22 10 0,-9-3 16,3 1-16,-1 1 0,6 3 0,1-1 16,0 0-16,0 2 0,1-4 15,3 0-15,-2 0 0,0 0 16,-2-1-16,-1-2 0,0-2 15,-1 0-15,-3-1 0,-3-1 16,-2 0-16</inkml:trace>
  <inkml:trace contextRef="#ctx0" brushRef="#br0" timeOffset="74490.8832">13303 5755 0,'0'0'15,"0"0"-15,0 0 0,0 0 16,0 0-16,0 0 0,0 0 16,0 0-16,0 0 0,0 0 0</inkml:trace>
  <inkml:trace contextRef="#ctx0" brushRef="#br0" timeOffset="76502.0159">18938 4653 0,'0'0'0,"0"0"15,0 0-15,-21-18 0,21 18 0,-30-14 16,7 5-16,-3 2 0,-3 0 16,-15 1-16,-6 1 0,0 3 15,-2 2-15,-21 6 16,-7 5-16,-8 4 0,9 2 0,-13 11 15,1 5-15,3 6 0,12 0 0,-21 27 16,14 3-16,21-8 16,16-5-16,16 2 0,10 0 15,14-8-15,7-7 0,13-1 16,11 0-16,9-4 0,8-4 0,17-4 16,15-1-16,3-10 0,3-6 0,19 0 15,13-1-15,-4-5 16,-2-5-16,15-7 0,12-5 15,-13-1-15,-8-2 0,6-5 16,2-2-16,-16-5 0,-12-3 0,0-8 16,2-7-16,-10 2 15,-8-1-15,-7-4 0,-4-3 0,-14-1 16,-9 1-16,-9-2 0,-4-2 16,-13 9-16,-7 7 15,-23-7-15,-15-3 0,-10 6 0,-5 6 16,-26 2-16,-21 4 0,-1 8 15,-2 4-15,-18 6 0,-14 4 16,6 9-16,4 7 0,-10 12 16,-6 8-16,20 6 0,14 5 0,31-14 15,21-8-15,15-5 0</inkml:trace>
  <inkml:trace contextRef="#ctx0" brushRef="#br0" timeOffset="76985.7761">19583 5333 0,'0'0'0,"0"0"0,0 0 15,0 0-15,0 0 0,3 30 0,-3-30 16,-3 29-16,3-29 0,-6 35 16,3-14-16,-1 1 0,-1 0 0,1 6 15,0-3-15,0-3 16,2-3-16,1-3 15,1-2-15,1-3 0,1-3 0,-1-4 16,-1-4-16,1-3 0,1-1 16,-2-1-16,0-5 0,-2-1 0,0-2 15,1-5-15,0-1 16,1 0-16,2-1 0,3 1 0,1 0 16,2 3-16,1 0 0,4 1 15,6 2-15,2 1 0,1 1 16,10 3-16,3 0 0,-1 2 15,-1 2-15,-1 4 0,0 4 16,-5 1-16,-4 0 0,-4 0 16,-4-2-16,-3 1 0</inkml:trace>
  <inkml:trace contextRef="#ctx0" brushRef="#br0" timeOffset="77335.5908">19824 5545 0,'0'0'0,"0"0"0,20 3 0,-6-1 15,1-1-15,5 0 0,4 0 16,7-1-16,0-1 0,0-1 0,1-2 16,5-2-16,-2 0 0,0-2 15,-3 0-15,-4-1 16,-1-3-16,-9 1 0,-4-1 0,-6-2 15,-2 2-15,-8-4 0,-7-2 16,-4 3-16,-4 4 0,-7 3 16,-6 2-16,0 3 0,0 2 0,-4 4 15,0 5-15,-1 4 16,4 5-16,5 0 0,3 3 0,6-2 16,5 1-16,7 0 0,7 1 15,4-1-15,5-1 0,12-1 16,9-1-16,4 0 0,2-1 15,-8-4-15,-7-1 0,-5-4 0</inkml:trace>
  <inkml:trace contextRef="#ctx0" brushRef="#br0" timeOffset="77820.2797">20916 5349 0,'0'0'0,"0"0"0,0 0 0,0 0 15,0 0-15,-21-15 0,21 15 16,-32-5-16,12 4 0,-4 3 16,-5 3-16,1 2 0,-1 3 0,-10 5 15,-2 1-15,4 2 0,2 0 16,-1 8-16,8-1 16,6-1-16,5-1 0,7 1 0,9-3 15,6-8-15,3-2 0,9-4 16,5-4-16,3-1 0,3-4 0,6-4 15,1-5-15,-2-2 16,-2 0-16,-1-5 0,-1-2 16,-5-3-16,-2-1 0,-4-1 15,-5 0-15,-2 5 0,-3 5 0,-3 3 16,0 4-16,-3-1 0,-1 0 16,-4 6-16,-4 4 0,-1 4 15,-1 3-15,-1 7 0,-2 6 16,1 3-16,1 0 0,1 5 15,0 4-15,1-3 0,1-1 0,2 5 16,2 0-16,-1-5 16,1-3-16,0-3 0,-1-2 15,1-4-15,0-3 0,-4-3 0,-3-3 16,-1-2-16,-3-1 0,-4-2 16,-3-2-16,1-3 0,2-1 15,0-7-15,0-5 0,5-1 16,3-2-16,1 4 0,3 2 15,0 1-15</inkml:trace>
  <inkml:trace contextRef="#ctx0" brushRef="#br0" timeOffset="78273.0289">21383 5390 0,'0'0'0,"0"0"0,0 0 16,0 0-16,0 0 0,0 0 16,-20-20-16,20 20 0,-27-4 0,27 4 15,-41 0-15,18 1 0,-1 0 16,-9 6-16,-3 3 16,3 1-16,2 1 0,-4 5 0,3 1 15,7 0-15,4 0 0,7 0 16,4 1-16,4-3 0,5-2 0,8-1 15,6-4-15,1-2 16,2-3-16,8-6 16,8-7-16,-4 1 0,-2 0 0,-1-4 15,1-3-15,1-5 0,0-3 0,-4 4 16,-2-1-16,-5 2 0,-1 3 16,-6 3-16,-1 3 0,-2 2 15,-2 2-15,-2 3 0,-2 2 16,-1 4-16,-2 2 0,-1 4 15,-2 3-15,3 2 0,0-1 16,0 2-16,0 2 0,2 2 16,1 0-16,2 5 0,2-1 15,3-4-15,2-1 0,2-6 16,1-2-16,-2-2 0,-1-1 0,-3-2 16</inkml:trace>
  <inkml:trace contextRef="#ctx0" brushRef="#br0" timeOffset="78601.9728">21595 5380 0,'0'0'0,"0"0"15,0 0-15,0 0 0,-12 22 0,12-22 16,-13 25-16,4-10 0,-1 3 16,-1 1-16,-1 2 0,1-1 15,2-3-15,-1 5 0,2-3 16,2-4-16,1-1 0,3-3 15,1-4-15,2-2 0,2-5 16,2-2-16,0-5 0,1-2 16,-1-3-16,3-8 0,0-1 15,1-2-15,-1 2 0,0 1 16,-1 2-16,-2 2 0,1 4 0,-2 1 16,1 1-16,-2 3 0,0 2 15,2 1-15,0 4 0,2 2 16,2 3-16,0 3 0,4 3 15,-1 1-15,1 2 0,2 0 16,2 2-16,-4-4 0,-2-1 0,-1-2 16</inkml:trace>
  <inkml:trace contextRef="#ctx0" brushRef="#br0" timeOffset="79069.2665">22125 5443 0,'0'0'0,"0"0"15,0 0-15,0 0 0,-17-15 16,17 15-16,-21-9 0,21 9 16,-32-7-16,12 5 0,-3 2 15,0 1-15,-1 1 0,-6 3 16,-1 2-16,1 2 0,2 0 0,3 6 16,3 1-16,3 2 0,4-1 15,0 5-15,4-2 16,5 0-16,1-2 0,9-4 0,5-1 15,4-5-15,3 0 0,4-4 16,3-2-16,3-3 0,1-2 16,2-6-16,0-3 0,-2-3 0,2-4 15,-1-3-15,1-3 16,3-7-16,-2 0 0,-3 1 0,-1-2 16,-3 3-16,-2 1 0,-5 5 15,-1 3-15,-5 4 0,-3 2 16,-2 4-16,-3 4 0,0 3 15,-2 4-15,-2 0 0,-5 4 16,0 3-16,-3 3 0,-1 5 16,-1 2-16,-3 5 0,0 3 15,-2 3-15,0 1 0,1 2 0,3-2 16,4-3-16,4-1 0,4 1 16,4 0-16,7-6 0,6-3 15,0-7-15,2-3 0,-2 0 16,-4-3-16,-2 0 0</inkml:trace>
  <inkml:trace contextRef="#ctx0" brushRef="#br0" timeOffset="79289.2243">22533 5417 0,'0'0'0,"0"0"15,0 0-15,0 0 0,0 0 16,-10 26-16,10-26 0,-11 28 15,11-28-15,-17 33 0,7-15 16,0-1-16,0 0 0,2 0 16,2-2-16,2-2 0,3-1 0,2-3 15,3-2-15,-1-1 0,1-4 16,2-3-16,0-3 16,0 1-16,-2 1 0,1-1 15</inkml:trace>
  <inkml:trace contextRef="#ctx0" brushRef="#br0" timeOffset="79416.2373">22561 5286 0,'0'0'0,"0"0"15,0 0-15,0 0 0,21-4 0,-21 4 16,0 0-16,24 5 0,-24-5 16,0 0-16,0 0 0,22 8 15</inkml:trace>
  <inkml:trace contextRef="#ctx0" brushRef="#br0" timeOffset="79785.6567">22670 5363 0,'0'0'0,"0"0"16,0 0-16,0 0 0,0 28 0,0-28 16,-3 27-16,3-27 15,-7 31-15,3-15 0,-2 0 0,1-2 16,-1 0-16,2-2 15,-1-1-15,2-2 0,1-1 0,-1-2 16,2 0-16,2-3 0,2-1 16,1-4-16,3-1 0,0-4 15,3-1-15,1-3 0,3-1 16,-1-1-16,1-1 0,5-4 16,0 1-16,-3-1 0,0 1 0,-2 4 15,-1 4-15,-1 3 0,-1 0 16,0 4-16,0 2 0,-2 2 15,0 3-15,-2 2 0,-3 2 16,-2 3-16,0 0 0,-3 3 16,-1 1-16,-1 2 0,0 1 15,-2 0-15,1-1 0,0 0 16,1 1-16,1-2 0,1 0 16,0-2-16,0-3 0,-1-3 0</inkml:trace>
  <inkml:trace contextRef="#ctx0" brushRef="#br0" timeOffset="80286.0046">23438 5384 0,'0'0'16,"0"0"-16,0 0 0,0 0 16,0 0-16,0 0 0,0 0 15,-29 0-15,29 0 0,-34 11 0,14-3 16,-4 3-16,0 2 0,0 3 15,0 1-15,-5 7 0,4-1 16,4-1-16,5 0 0,5-2 16,6-3-16,4-1 0,4-2 15,5-5-15,4-2 0,4-6 16,5-4-16,6-1 0,-1-4 0,2-2 16,0-2-16,-1-3 15,-2-1-15,-3-2 0,-3-3 16,-3 2-16,-1 2 0,-4 1 0,-2 1 15,-3 4-15,0 2 0,-3 3 16,-1 3-16,-2 3 0,-1 4 16,-1 2-16,-2 6 0,-2 5 15,-2 4-15,0 3 0,-3 4 16,-2 7-16,2 4 0,0-8 16,0-3-16,0-1 0,1 1 0,0-3 15,3-5-15,1-5 0,2-3 16,-1 0-16,2-3 0,0-2 15,1-1-15,-3-3 0,0-2 16,-2-2-16,-1-2 0,-2-2 16,-1 0-16,-1-4 0,0 0 0,0-2 15,0-2-15,3 1 16,2-2-16,2 1 0,-1 2 0,2 3 16</inkml:trace>
  <inkml:trace contextRef="#ctx0" brushRef="#br0" timeOffset="80440.7306">23845 5658 0,'0'0'0,"0"0"16,0 0-16,0 0 0,-9 24 0,9-24 15,-15 20-15,15-20 0,-23 24 16,12-14-16,1 0 0,1-2 15</inkml:trace>
  <inkml:trace contextRef="#ctx0" brushRef="#br0" timeOffset="80702.2216">24451 5305 0,'0'0'0,"0"0"0,0 0 0,0 0 0,0 0 16,-23 8-16,23-8 16,-36 15-16,16-4 0,-2 3 15,-2 4-15,1 0 0,-1 0 0,-2 7 16,4 2-16,3 0 0,5-2 16,3 4-16,5-2 0,6-4 15,6-2-15,7-4 0,8-4 16,-4-2-16,-4-3 0,-2 0 15</inkml:trace>
  <inkml:trace contextRef="#ctx0" brushRef="#br0" timeOffset="81035.9137">24719 5432 0,'0'0'0,"0"0"0,0 0 15,0 0-15,0 0 0,-18 16 16,18-16-16,-22 20 0,22-20 15,-22 29-15,11-12 0,2 1 0,1-1 16,4 0-16,1 0 16,4-2-16,3-3 0,8 0 15,7-4-15,0-3 0,4-3 0,0-3 16,2-4-16,-2-1 16,-1-1-16,2-8 0,-1-3 15,-7 1-15,-4 2 0,-6-4 0,-5-1 16,-3 1-16,-3 0 0,-7 2 15,-6 1-15,0 4 0,-2 4 0,-4 2 16,-4 2-16,3 2 16,3 0-16,3 4 0,3 3 15,5-1-15,4 1 0,6 1 16,6 1-16,0-2 0,-2 0 0,0 0 16</inkml:trace>
  <inkml:trace contextRef="#ctx0" brushRef="#br0" timeOffset="81385.551">25158 5386 0,'0'0'0,"0"0"0,0 0 16,-12 20-16,12-20 0,-14 24 0,5-7 16,-2 1-16,0 1 0,-2 1 15,-2 0-15,0 5 0,2-4 16,2-3-16,2-4 0,2-3 15,2-2-15,2-6 0,3-3 16,0-3-16,4-1 0,1-5 16,3-5-16,1-2 0,1-1 0,1-3 15,1-2-15,1 0 0,1 1 16,5-3-16,2 1 0,-1 4 16,-1 6-16,-2 1 0,0 5 15,-3-2-15,-1 0 0,2 7 16,0 4-16,-2 5 0,-2 2 15,-3 4-15,-2 3 0,-4-2 16,-1 4-16,-2 7 0,-1 1 16,-2-1-16,0-2 0,4 1 15,3 1-15,-1-4 0,1-5 0,-2-3 16</inkml:trace>
  <inkml:trace contextRef="#ctx0" brushRef="#br0" timeOffset="81636.0147">25776 5283 0,'0'0'0,"0"0"16,0 0-16,-23 9 0,23-9 0,-28 12 16,7-2-16,0 3 0,-1 0 15,-7 8-15,1 3 0,3 0 16,4 1-16,0 4 0,6-3 15,5-1-15,5-5 0,7-3 16,7-4-16,3 0 0,2-2 16,4-6-16,3-3 0,0-2 0,1-2 15,-5 1-15,-2 0 0,-4 0 16</inkml:trace>
  <inkml:trace contextRef="#ctx0" brushRef="#br0" timeOffset="81968.5997">25728 5498 0,'0'0'0,"0"0"15,0 0-15,0 0 0,0 0 0,0 0 16,0 0-16,0 0 16,24 11-16,-24-11 0,26 3 15,-26-3-15,33 1 0,-13-3 0,2 1 16,0-2-16,0 1 0,-1-3 16,0 0-16,-4-2 0,0 0 15,-1-3-15,-1-2 0,-4 1 16,-4-1-16,-4 0 0,-7-3 15,-2 2-15,-4-1 0,-2 5 16,-3 2-16,-1 2 0,-1 3 16,-1 2-16,-2 2 0,1 1 15,1 2-15,2 4 0,-1 1 16,2 1-16,2 1 0,0 7 0,5 1 16,2-1-16,3 0 0,6-1 15,5 0-15,3-3 0,3-1 16,7-2-16,6-2 0,0-3 15,1-3-15,-6 1 0,-5-3 16,-2 1-16</inkml:trace>
  <inkml:trace contextRef="#ctx0" brushRef="#br0" timeOffset="82302.1686">26242 5335 0,'0'0'0,"0"0"0,0 0 15,0 0-15,0 0 0,-9 31 16,9-31-16,-13 27 0,5-12 0,-2 1 16,-1 2-16,0 1 15,0-1-15,-2 3 0,2-3 16,2-1-16,1-2 0,2-4 0,0-2 16,3-2-16,1-2 0,4-4 15,2-2-15,2-2 0,0-3 16,2-4-16,1-2 0,2-4 15,1 1-15,-1-3 0,0-3 16,0 3-16,1 0 0,0-2 16,1 2-16,-2 3 0,0 5 0,0 2 15,0 2-15,0 1 16,1 3-16,1 3 0,1 5 16,0 3-16,-2 2 0,-2-2 15,-2 0-15,-1-3 0</inkml:trace>
  <inkml:trace contextRef="#ctx0" brushRef="#br0" timeOffset="82722.499">26549 5317 0,'0'0'0,"0"0"0,0 0 0,0 0 15,-19 25-15,19-25 0,-25 31 16,12-15-16,0 1 0,0 1 16,-1 1-16,-1 4 0,1-1 0,2-3 15,1-1-15,2-2 0,1-4 16,2-2-16,2 0 0,1-4 16,2-1-16,3-5 0,2-3 15,1 0-15,0-1 0,2-6 16,2-4-16,1-2 0,1 0 15,3-2-15,2-1 0,1-1 16,-2 1-16,6-3 0,0 3 16,-1 3-16,0 2 0,-1 4 15,-2 1-15,-1 5 0,-3 1 0,-1 4 16,0 4-16,-4 0 0,-1 3 16,-5 5-16,-2 1 0,-1 1 15,-1-1-15,-2 2 0,-1 0 16,-2-1-16,0 1 0,-1 4 15,-1-1-15,1-3 0,3-1 16,0-2-16,2-4 0,0 0 0</inkml:trace>
  <inkml:trace contextRef="#ctx0" brushRef="#br0" timeOffset="82952.5389">26977 5391 0,'0'0'16,"0"0"-16,0 0 0,0 0 0,-2 25 15,2-25-15,-14 27 16,4-10-16,-1 0 0,-2 2 16,-2 1-16,1-2 0,1-1 0,-3 2 15,4-5-15,2-3 0,2-3 16,1-4-16,0-7 0,2 2 15,-1 0-15,2 0 0</inkml:trace>
  <inkml:trace contextRef="#ctx0" brushRef="#br0" timeOffset="83102.7903">26900 5064 0,'0'0'0,"0"0"16,0 0-16,24 7 0,-24-7 0,28 10 15,-13-3-15,1 0 0,-1 1 16,-2 0-16,-2-2 0,-1 0 16</inkml:trace>
  <inkml:trace contextRef="#ctx0" brushRef="#br0" timeOffset="83502.6853">27171 5382 0,'0'0'0,"0"0"0,0 0 16,5 20-16,-5-20 0,-3 22 16,3-22-16,-7 28 0,1-15 0,-1 1 15,-2 2-15,0-2 0,1 0 16,0-3-16,1-1 0,0-2 16,3 0-16,-1-4 0,2 0 15,2 0-15,1-2 0,2-4 16,2-3-16,3-1 0,1-2 15,1-1-15,2-2 0,0-1 16,1 0-16,5-5 0,2-2 16,0-1-16,-1 2 0,-1 2 0,1 1 15,-3 3-15,0 2 0,-2 2 16,0 3-16,-1 3 0,-1 3 16,-3 2-16,-3 3 15,0 3-15,-3 3 0,-2 1 0,-2 2 16,-1 0-16,-3 1 0,-1 2 15,0 1-15,0-2 0,2-1 0,0 0 16,3-2-16,2-1 16,2-3-16,0-1 0,-1-2 0,1-1 15</inkml:trace>
  <inkml:trace contextRef="#ctx0" brushRef="#br0" timeOffset="83969.5022">27905 5314 0,'0'0'16,"0"0"-16,0 0 0,0 0 0,-27-1 15,27 1-15,-42 5 0,16 0 16,-3 1-16,-2 3 0,-2 2 16,-8 3-16,1 2 0,-4 3 15,4 2-15,8-3 0,6-2 16,12 0-16,10-1 0,5-1 15,3-1-15,11-2 0,10-4 16,2-1-16,3-3 0,3-4 16,4-3-16,3-2 0,-2-3 0,-3 0 15,-2-2-15,-5-1 0,-4 1 16,-3-3-16,-2 1 16,-4 1-16,-3 2 0,-3 4 0,-3 3 15,-3 0-15,-1 0 0,-3 6 16,-1 3-16,-3 2 0,0 1 0,-3 6 15,-1 4-15,0 2 16,1 1-16,-2 3 0,-1 3 16,0-1-16,1-2 0,1-1 0,0 1 15,0-4-15,2-1 0,-2-4 16,0-4-16,0-2 0,-1 0 16,-2-4-16,-2-3 0,-3 1 15,0-2-15,-7-4 0,-3-7 16,0-1-16,2-2 0,-3-1 15,0-3-15,0 1 0,2-1 0,2 2 16,5 3-16,3 3 0</inkml:trace>
  <inkml:trace contextRef="#ctx0" brushRef="#br0" timeOffset="87753.0042">8098 6503 0,'0'0'0,"0"0"16,0 0-16,0 0 0,26 2 0,-26-2 15,25 6-15,-10-4 0,0 0 16,5 1-16,4 0 0,3 3 16,0-2-16,14 3 0,4 0 15,0-3-15,1-1 0,15 1 16,6-1-16,-2-1 0,0-1 15,19 0-15,7 1 0,7 1 16,-5-1-16,19-3 0,3-1 16,32 2-16,-18 3 0,0-4 0,0-1 15,-13-1-15,-9 2 0,9-1 16,6-1-16,-6-2 16,-5-2-16,10 6 0,6 1 0,-8-2 15,-6 0-15,12 1 0,8 0 16,-12 0-16,-7 1 0,9 3 15,6 5-15,-10-7 0,-6-2 0,9-1 16,8 0-16,-12-1 0,-8 3 16,8 3-16,6 2 15,-11 2-15,-6-2 0,10-2 0,8-3 16,-14 2-16,-7-1 0,7 5 16,6 2-16,-10-2 0,-7-2 15,9 1-15,6 0 0,-7-3 16,-4 0-16,8 1 0,7 2 15,-12-2-15,-7 0 0,10-1 16,6 0-16,-10 0 0,-6-1 16,5 4-16,6 3 0,-10-3 15,-6-1-15,11 5 0,7 4 16,-12-5-16,-10 0 0,6-5 0,5-3 16,-10-1-16,-6-1 0,8 5 15,4 3-15,-14-2 0,-9-4 16,4 0-16,3 0 0,-12-3 15,-6 0-15,-5 2 0,-3 1 16,-11-4-16,-8 0 0,-9 2 16,-8 3-16,-9 0 0,-8 1 0,1-1 15,-2 0-15,-2-1 0</inkml:trace>
  <inkml:trace contextRef="#ctx0" brushRef="#br0" timeOffset="89520.2651">25906 5811 0,'0'0'0,"0"0"15,0 0-15,-33-11 0,18 8 16,-5 0-16,-4-2 0,-3 1 15,-4 4-15,-15-1 0,-3 0 16,-12 2-16,1 3 0,-4 2 16,-2 3-16,-6 5 0,6 1 0,-10 9 15,1 5-15,7 1 0,8 3 16,-3 12-16,7 5 0,11-3 16,7-3-16,-3 21 0,14-2 15,11-7-15,11-5 0,16-3 16,13-1-16,9-10 0,6-7 15,22 3-15,17 3 0,-1-9 16,0-7-16,22-6 0,15-5 16,-7-5-16,-5-3 0,13-5 0,7-3 15,-12 0-15,-8 2 0,-3-5 16,-2-4-16,-13-8 0,-9-4 16,0-11-16,0-7 0,-15 0 15,-8 2-15,-11-5 0,-8-2 16,-10-1-16,-6 0 0,-16-6 15,-10-5-15,-11 10 0,-8 5 0,-21-1 16,-13-1-16,-7 3 16,-6 3-16,-23 7 0,-17 8 15,0 7-15,2 7 0,35 4 0,25 3 16,16 2-16</inkml:trace>
  <inkml:trace contextRef="#ctx0" brushRef="#br0" timeOffset="95869.4536">7477 6677 0,'0'0'16,"0"0"-16,0 0 0,0 0 0,0 0 16,0 0-16,0 0 0,0 0 15,0 0-15,-6 22 0,6-22 16,-8 25-16,8-25 0,-12 37 15,4-13-15,-2 1 0,1 1 0,-5 6 16,3-1-16,-2-2 16,5-2-16,-1-2 0,0-3 15,1 1-15,4-3 0,-3-7 0,2-3 16,3-4-16,2-6 0,3 0 16,2-6-16,4-2 0,-1-2 15,3-5-15,2-8 0,3 0 16,-3-1-16,10-8 0,5-2 15,-1 2-15,-2 2 0,3-1 16,-2 4-16,-2 6 0,-2 5 16,-1 8-16,-2 6 0,-1 2 0,-2 2 15,-5 5-15,-2 4 16,-2 2-16,-3 2 0,-4 5 0,-3 5 16,-1 0-16,-1 1 0,-2-2 15,-1 0-15,0-5 0,0-1 16,0-1-16,0-3 0,0-5 15,3-3-15,1-4 0,2-2 16,1-5-16,2-1 0,4-6 16,2-4-16,3-3 0,3-3 0,10-7 15,4-3-15,2 4 0,-4 3 16,8-1-16,0 2 16,-4 6-16,-3 5 0,2 6 0,0 4 15,-4 3-15,-2 4 0,-5 3 16,-1 4-16,-7 3 0,-2 4 15,-1 4-15,-6 4 0,0-4 0,-3 0 16,-1 7-16,0 3 16,-2-4-16,1-4 0,2-5 15,-2-3-15,3-5 0</inkml:trace>
  <inkml:trace contextRef="#ctx0" brushRef="#br0" timeOffset="96302.6439">8567 6770 0,'0'0'0,"0"0"0,0 0 15,0 0-15,0 0 0,-17-14 0,17 14 16,-26-4-16,26 4 0,-33 2 16,10 2-16,-1 2 0,-2 3 15,-9 6-15,-4 1 0,3 4 16,2-1-16,-6 10 0,7 4 15,3-4-15,6-1 0,5 1 16,6-3-16,8-8 0,5-3 16,5-5-16,9-4 0,5-5 15,4-5-15,7-3 0,4-2 16,-1-3-16,0-3 0,6-7 0,-1-2 16,-3 2-16,-2 1 0,-1-5 15,-6-1-15,-6 2 0,-4 2 16,-6 6-16,-4 2 0,-1 7 15,-3 3-15,-4 5 0,-3 5 16,-1 2-16,-3 0 0,-1 7 16,1 4-16,0 2 0,0 2 0,2 3 15,1 1-15,4-2 0,2-2 16,5 4-16,5-2 0,1-7 16,1-1-16,7-6 0,2-6 15,-6-1-15,-3-1 0,-4 0 16</inkml:trace>
  <inkml:trace contextRef="#ctx0" brushRef="#br0" timeOffset="96471.6898">8938 6804 0,'0'0'16,"0"0"-16,0 0 0,0 0 0,0 0 16,-14 18-16,14-18 0,-16 27 15,5-11-15,-1 2 0,-2 2 16,2-2-16,0 0 0,-1 3 15,1-3-15,3-4 0,2-2 16,2-2-16,-1-1 0,3-1 0</inkml:trace>
  <inkml:trace contextRef="#ctx0" brushRef="#br0" timeOffset="96619.1873">8815 6648 0,'0'0'0,"0"0"16,0 0-16,0 0 0,0 0 0,29-9 15,-29 9-15,26-1 16,-9 1-16,-1-1 0,3 1 16,-2-1-16,-3 1 0,-1-1 0</inkml:trace>
  <inkml:trace contextRef="#ctx0" brushRef="#br0" timeOffset="96952.9122">9127 6839 0,'0'0'0,"0"0"0,0 0 0,-11 27 15,11-27-15,-12 27 0,4-10 16,0-1-16,-1 1 0,-3 2 16,-1-1-16,4-3 0,1-3 0,1-4 15,2-2-15,2-2 16,3-4-16,4-4 0,1-5 16,2-1-16,0-2 0,4-7 15,2-1-15,1-2 0,3 3 0,0-1 16,2 1-16,2 1 0,-2 2 15,-1 4-15,1 1 0,-2 5 16,-2 2-16,-2 7 16,0 3-16,-6 1 0,0 3 0,-3 2 15,0 3-15,-3 1 0,-1 3 16,-3 3-16,0 3 0,-2-3 16,0-1-16,1 0 0,-1-3 15,3-1-15,2-2 0,4-5 16,2-4-16,-1-1 0,-2-2 0,0-1 15</inkml:trace>
  <inkml:trace contextRef="#ctx0" brushRef="#br0" timeOffset="97169.3137">9867 6606 0,'0'0'16,"0"0"-16,0 0 0,0 0 15,0 0-15,-8 22 0,8-22 16,-20 28-16,5-10 0,-3 4 0,-2 4 15,1 2-15,-1 2 0,-3 8 16,3-2-16,3-2 0,4-4 16,2 2-16,6-5 0,5-8 15,4-3-15,4-6 0,2-5 16,1-1-16,0-3 0,0-3 16,1-4-16,-3 2 0,-2-1 0,0 2 15</inkml:trace>
  <inkml:trace contextRef="#ctx0" brushRef="#br0" timeOffset="97319.5997">9530 6838 0,'0'0'15,"0"0"-15,0 0 0,0 0 16,25-11-16,-25 11 0,39-8 16,-13 4-16,0 0 0,6 0 15,4 0-15,11 2 0,1 2 0,-9 0 16,-5 0-16,-5 0 0</inkml:trace>
  <inkml:trace contextRef="#ctx0" brushRef="#br0" timeOffset="97803.2175">10344 6834 0,'0'0'0,"0"0"0,0 0 15,0 0-15,0 0 0,0 0 0,0 0 16,21-13-16,-21 13 0,0 0 16,0 0-16,5-19 0,-5 19 0,-4-12 15,1 6-15,-4 2 0,-1 1 16,-3-1-16,-4 2 0,0 1 16,-2 2-16,-3 2 0,-2 2 15,-1 1-15,-1 4 0,-7 4 16,1 3-16,2 3 0,-1 1 15,-2 7-15,5 1 0,6-2 16,4-3-16,8-2 0,4-1 16,8-5-16,6-3 0,5-5 15,6-4-15,4-5 0,5-5 0,2-3 16,1-2-16,1 2 0,0 0 16,5-8-16,-4-2 0,-3-5 15,-2 1-15,-3 2 0,-4 1 16,-6 5-16,-2 1 0,-4 6 15,-3 2-15,-1 1 0,-1 2 16,-6 3-16,0 0 0,-5 0 16,0 4-16,-2 6 0,-1 4 15,2 0-15,-1 1 0,1 5 16,1 0-16,2-2 0,-1-2 0,6 2 16,2-2-16,5-2 0,3-2 15,-2-2-15,-2-2 0,-2-2 16</inkml:trace>
  <inkml:trace contextRef="#ctx0" brushRef="#br0" timeOffset="98002.9517">10784 6831 0,'0'0'0,"0"0"0,0 0 15,0 0-15,0 0 0,-13 21 0,13-21 16,-17 27-16,17-27 0,-17 32 15,8-14-15,0-1 0,0 1 16,1-2-16,0-1 0,1-1 16,2-3-16,1-3 0,2-2 15,0-2-15,0 0 0,0 0 0</inkml:trace>
  <inkml:trace contextRef="#ctx0" brushRef="#br0" timeOffset="98133.2718">10854 6559 0,'0'0'0,"0"0"0,0 0 16,23 1-16,-23-1 0,25 5 15,-10 2-15,-2-2 0,-2 0 0,-1-1 16</inkml:trace>
  <inkml:trace contextRef="#ctx0" brushRef="#br0" timeOffset="98469.3733">11061 6882 0,'0'0'0,"0"0"16,0 0-16,-12 29 0,5-12 15,-1-2-15,1 1 0,-3-3 16,-1 0-16,-1 3 0,2-3 16,2-3-16,1-2 0,2-4 15,2-2-15,3-2 0,6-3 0,0-3 16,1-4-16,6-6 0,1-2 15,4-2-15,3-1 0,1-1 16,1-1-16,9-4 0,2 2 16,-2 3-16,-2 1 0,-3 6 15,-3 3-15,-2 3 0,-1 4 16,-1 6-16,-1 4 0,-5 1 16,-4 3-16,-1 3 0,-2 2 15,-4 4-15,-2 2 0,-3 3 16,-3 3-16,0-1 0,-2-1 0,1 0 15,0-1-15,2-5 0,1-2 16,-1-4-16</inkml:trace>
  <inkml:trace contextRef="#ctx0" brushRef="#br0" timeOffset="98636.1628">11829 7030 0,'0'0'0,"0"0"0,0 0 15,0 0-15,0 0 0,-1 23 16,1-23-16,-12 21 0,12-21 16,-24 22-16,10-9 0,-1-1 15,2 0-15,2-2 0,1-2 16,1 0-16</inkml:trace>
  <inkml:trace contextRef="#ctx0" brushRef="#br0" timeOffset="98902.3049">12717 6725 0,'0'0'0,"0"0"0,0 0 15,0 0-15,-27 4 0,27-4 16,-37 16-16,15-5 0,-1 2 15,-4 3-15,-1 5 0,-8 5 16,3 2-16,-1 7 0,5-1 16,7-2-16,6-4 0,8-2 15,8-1-15,7-4 0,5-6 0,10-5 16,7-4-16,-6-2 0,-5 0 16,-2-1-16</inkml:trace>
  <inkml:trace contextRef="#ctx0" brushRef="#br0" timeOffset="99253.4924">13015 6866 0,'0'0'0,"0"0"16,0 0-16,-16 16 0,16-16 0,-15 23 16,4-6-16,0 0 0,0 0 15,2 2-15,1 1 0,3 2 16,3-1-16,8-3 0,5-4 15,5-3-15,7-3 0,4-4 16,6-3-16,0-2 0,0-2 16,7-5-16,-3-3 0,-3-1 0,-5 0 15,2-7-15,-3-2 16,-8-3-16,-6 0 0,-10-1 0,-6 1 16,-6 6-16,-3 2 0,-6 0 15,-7 3-15,-4 3 16,-2 2-16,-4 6 0,-3 3 0,2 0 15,2 1-15,6 3 0,2 1 16,7 1-16,2 1 0,7 1 16,6 1-16,1-3 0,0-1 0,1-1 15</inkml:trace>
  <inkml:trace contextRef="#ctx0" brushRef="#br0" timeOffset="99635.6679">13754 6845 0,'0'0'16,"0"0"-16,0 0 0,0 0 0,-21 27 15,21-27-15,-26 30 16,10-12-16,0 0 0,-3 0 0,-2 1 16,-4 3-16,2-1 0,3-4 15,3-3-15,3-4 0,2-2 16,1-4-16,2-4 0,3-2 15,4-2-15,3-4 0,4-3 16,3-3-16,3 0 0,4-7 16,4-2-16,2 1 0,2 2 0,7-3 15,2 1-15,-2 4 0,1 3 16,5 1-16,-2 5 16,-6 3-16,-2 1 0,-5 7 0,-4 5 15,-2 2-15,-4 2 0,-5 1 16,-1 5-16,-3 1 0,-1 0 15,-2 3-15,-1 1 0,0 1 16,-1-2-16,1 0 0,0 0 16,0-3-16,0-3 0,0-5 15,2-3-15,0-1 0,0-1 0,0-2 16</inkml:trace>
  <inkml:trace contextRef="#ctx0" brushRef="#br0" timeOffset="99886.4695">14477 6667 0,'0'0'0,"0"0"0,0 0 15,0 0-15,0 0 0,-18 23 0,18-23 16,-29 31-16,10-13 0,-1 6 16,0 4-16,0 0 0,1 1 0,0 5 15,5 0-15,3 1 16,4-6-16,7-3 0,7-6 15,2-3-15,3-3 0,4-6 16,5-4-16,-1-3 0,0-4 0,0-3 16,0-3-16,-5 2 15,-2 0-15,-2 1 0</inkml:trace>
  <inkml:trace contextRef="#ctx0" brushRef="#br0" timeOffset="100035.8106">14142 6837 0,'0'0'0,"0"0"16,0 0-16,33-8 0,-33 8 0,38-5 15,-13 2-15,3 0 16,0 0-16,12 1 0,2 0 16,-7 1-16,-5 0 0,-5 0 15</inkml:trace>
  <inkml:trace contextRef="#ctx0" brushRef="#br0" timeOffset="100403.3678">14520 6996 0,'0'0'0,"0"0"0,0 0 0,30-5 15,-30 5-15,34-5 0,-10 1 16,1 0-16,2-3 0,11-1 15,1-2-15,-3 0 0,0 0 16,6-1-16,-2 0 0,-7 1 16,-5-1-16,-6-1 0,-5 0 15,-4 1-15,-3 1 0,-5-1 0,-4-2 16,-6 2-16,-4 3 0,-7 2 16,-5 1-16,-1 3 0,-1 3 15,-6 4-15,-4 3 0,2 3 16,3 1-16,-1 1 0,1 2 15,1 3-15,5 2 0,5 1 16,5 4-16,8-3 0,5 0 0,8-3 16,6-1-16,4-5 0,4-2 15,9-1-15,8-2 16,1-2-16,-1-2 0,-8 0 0,-6-2 16,-7 0-16</inkml:trace>
  <inkml:trace contextRef="#ctx0" brushRef="#br0" timeOffset="100772.6111">15311 6854 0,'0'0'0,"0"0"16,0 0-16,0 0 0,-14 21 0,14-21 16,-18 25-16,8-9 0,-1 0 15,0 1-15,-1-1 0,0 0 16,0-1-16,-1 1 0,4-3 15,0-1-15,2-2 0,5-4 16,3-2-16,2-4 0,4-4 0,1-2 16,2-2-16,2-2 0,1-2 15,7-8-15,2 0 16,-1-2-16,-1 2 0,6-4 0,1 3 16,-3 3-16,0 2 0,-2 3 15,0 4-15,-3 0 0,-4 3 16,0 3-16,-3 5 0,-2 1 15,-1 3-15,-3 4 0,0 6 16,-3-2-16,-2 2 0,-1 6 16,-2 2-16,0-1 0,-2-1 0,1 1 15,-1 2-15,-1-2 0,1-4 16,1-3-16,-1-3 0,2-2 16</inkml:trace>
  <inkml:trace contextRef="#ctx0" brushRef="#br0" timeOffset="101219.8707">16127 6890 0,'0'0'0,"0"0"16,0 0-16,0 0 0,0 0 16,-11-20-16,11 20 0,-22-10 15,7 7-15,-4 2 0,-5-1 16,0 3-16,-1 1 0,-11 5 15,-1 2-15,4 2 0,2 1 16,-4 6-16,2 3 0,6-2 16,5 0-16,8 0 0,6 0 15,6 0-15,3-2 0,9-3 0,8 1 16,3-5-16,3-4 0,6-4 16,4-3-16,0-3 0,-1 0 15,8-7-15,0-4 0,-5-2 16,-3 0-16,-3-5 0,-3-3 15,-5-2-15,-3 0 0,1-8 16,-2-1-16,-6 5 0,-1 4 16,1-3-16,-1 6 0,-3 4 0,-3 2 15,-3 8-15,-1 1 16,1 2-16,-1 2 0,-5 5 0,-1 3 16,-2 5-16,-2 1 0,-2 8 15,-2 5-15,-1 1 0,-2 2 0,-1 6 16,-4 5-16,3 0 15,4-2-15,0 0 0,2-9 16,4-5-16</inkml:trace>
  <inkml:trace contextRef="#ctx0" brushRef="#br0" timeOffset="105320.2352">19996 5864 0,'0'0'0,"0"0"16,0 0-16,0 0 0,-24-5 0,24 5 16,-31-1-16,13 2 15,-2 1-15,-6 1 0,-2 1 16,-10 2-16,1 1 15,-8 7-15,-7 2 0,-8 5 0,5 0 16,-6 7-16,5 3 0,3-1 16,4 1-16,-1 8 0,7 2 15,9 0-15,6 0 16,8 1-16,6-1 0,6 2 0,7 1 0,12 5 16,9-2-16,10-6 0,6-2 15,14-4-15,9-1 0,8-6 16,3-6-16,48 6 0,0-5 15,2-6-15,2-5 0,2-6 16,4-5-16,-3-4 0,-4-3 16,2-4-16,2-1 0,-5 0 0,-2-1 15,-4-5-15,-5-4 0,-11-1 16,-8-2-16,-6-5 0,-5-4 16,-10 1-16,-9-2 0,-10-2 15,-9-3-15,-13 1 0,-8-1 16,-14-3-16,-8-3 0,-14 3 15,-7 3-15,-14-2 0,-10 0 16,-7 0-16,-4 1 0,-17 3 16,-11 3-16,-1 4 0,-3 2 0,-11 6 15,-9 5-15,-2 4 0,2 0 16,-14 9-16,-11 4 0,2 10 16,2 7-16,-11 10 0,-5 7 15,1 5-15,4 3 0,44-14 16,31-9-16,20-6 0</inkml:trace>
  <inkml:trace contextRef="#ctx0" brushRef="#br0" timeOffset="106386.1886">19774 6963 0,'0'0'16,"0"0"-16,0 0 0,0 0 0,0 0 15,4 30-15,-4-30 0,-3 29 16,3-29-16,-6 36 0,3-16 16,0 2-16,-1 1 0,2-1 15,1 0-15,0 2 0,2-2 16,1-3-16,2-1 0,3-3 0,4-2 15,3-3-15,2-2 16,1-2-16,0-4 0,1-2 0,1-1 16,-1-3-16,1 2 0,-3-2 15,-3 2-15,-2 0 0</inkml:trace>
  <inkml:trace contextRef="#ctx0" brushRef="#br0" timeOffset="106536.0206">19912 7163 0,'0'0'0,"0"0"0,0 0 16,23-3-16,-23 3 0,27-5 0,-9 0 15,1 1-15,0 0 0,2-2 16,1 2-16,3-1 0,-5 0 16,-4 3-16</inkml:trace>
  <inkml:trace contextRef="#ctx0" brushRef="#br0" timeOffset="106786.4018">20211 6986 0,'0'0'0,"0"0"16,0 0-16,-5 24 0,3-12 0,-2 6 15,0 5-15,0 4 16,0 3-16,5-1 0,4 1 15,0-2-15,3-3 0,5 4 16,5-1-16,-1-4 0,2-5 0,4-4 16,4-4-16,-1-5 0,2-2 15,6-5-15,1-5 0,-6 1 16,-5-2-16,-5 2 0,-5 1 16,-3 1-16</inkml:trace>
  <inkml:trace contextRef="#ctx0" brushRef="#br0" timeOffset="106957.3888">20462 7041 0,'0'0'0,"0"0"0,0 0 16,-25 19-16,15-11 0,-4 5 16,-2 1-16,-6 7 0,1 0 0,2 2 15,2 0-15,4-3 16,2-2-16,0 1 0,2-3 15,2-4-15</inkml:trace>
  <inkml:trace contextRef="#ctx0" brushRef="#br0" timeOffset="107136.614">20678 7001 0,'0'0'0,"7"-2"0,6-2 0,0 2 15,1 0-15,9-1 0,4-3 16,0 1-16,2-1 0,2 0 16,0 1-16,3-2 0,-4 3 0,-4-3 15,-2-1-15,-4 2 0,-4 2 16,-3 0-16</inkml:trace>
  <inkml:trace contextRef="#ctx0" brushRef="#br0" timeOffset="107386.5929">20897 6848 0,'0'0'0,"0"0"15,0 0-15,-13 23 0,13-23 0,-20 28 16,6-10-16,-2 3 0,2-2 16,-4 8-16,2 0 0,3-3 15,3-3-15,3-2 0,4-2 16,2-5-16,2-2 0,8-3 15,5-3-15,4-1 0,0-2 0,4-3 16,3-2-16,-1 1 0,0-1 16,3-1-16,-3 1 0,-7 1 15,-3-2-15,-3 2 0,-3 0 16,-1 0-16</inkml:trace>
  <inkml:trace contextRef="#ctx0" brushRef="#br0" timeOffset="107562.3983">20612 7317 0,'0'0'0,"0"0"16,0 0-16,0 0 0,0 0 0,34-7 16,-34 7-16,37-8 0,-14 3 15,4 0-15,2-1 0,0-1 16,2 0-16,9-1 0,-2-2 16,-2 3-16,-4-1 0,1-3 15,-6-2-15,-4 2 0,-4 3 0,-3 2 16</inkml:trace>
  <inkml:trace contextRef="#ctx0" brushRef="#br0" timeOffset="107754.6407">20932 7022 0,'0'0'0,"0"0"16,0 0-16,0 0 0,0 0 0,6 29 15,-6-29-15,0 31 16,0-11-16,0 1 0,-1 5 15,0-1-15,1 1 0,0 7 16,1 2-16,0-5 0,1-3 0,0 1 16,1-5-16,-1-8 0,0-3 0,0-2 15,-1-2-15,0-1 16</inkml:trace>
  <inkml:trace contextRef="#ctx0" brushRef="#br0" timeOffset="107933.488">21402 6711 0,'0'0'0,"0"0"0,0 0 0,0 0 16,0 0-16,9 22 0,-9-22 15,-3 24-15,-1-10 0,1-1 16,1-2-16,0-3 0</inkml:trace>
  <inkml:trace contextRef="#ctx0" brushRef="#br0" timeOffset="108103.3892">21187 6995 0,'0'0'0,"0"0"0,0 0 16,0 0-16,31-9 0,-31 9 15,37-8-15,-13 3 0,1-1 0,1-1 16,3 0-16,5 1 15,-1 1-15,-2 1 0,0 0 16,0 1-16,-6-1 0,-4 1 16,-4 1-16,-3 0 0</inkml:trace>
  <inkml:trace contextRef="#ctx0" brushRef="#br0" timeOffset="108303.2294">21505 6984 0,'0'0'0,"0"0"16,0 0-16,-20 12 0,20-12 15,-26 13-15,13-3 0,-4 1 16,-4 4-16,-6 1 0,1-1 0,3-1 15,3 1-15,2-3 16,4-2-16,3-2 0,2-3 16,3 0-16,3-3 0,11-2 0,7-2 15,4-3-15,2 0 0,8-3 16,5-1-16,0 1 0,1 1 16,8-3-16,0 0 0,-5 3 15,-6 1-15,-2 1 0,-5 1 16,-7 1-16</inkml:trace>
  <inkml:trace contextRef="#ctx0" brushRef="#br0" timeOffset="108520.0068">21524 7179 0,'0'0'0,"0"0"0,0 0 15,0 0-15,0 27 0,0-27 16,-6 26-16,6-26 0,-11 30 15,3-15-15,-2-2 0,-1 2 16,0 0-16,-2-3 0,-1 0 16,-5 1-16,-1-3 0,-2-2 0,-2-1 15,3-3-15,3 0 0,4 0 16</inkml:trace>
  <inkml:trace contextRef="#ctx0" brushRef="#br0" timeOffset="108669.3717">21388 7261 0,'0'0'16,"10"3"-16,4 3 0,3 0 0,0 1 16,11 5-16,5 2 15,-1 1-15,-1 1 0,8 5 0,3 0 16,-3-4-16,-4-2 0,1 0 16,-2-1-16,-9-4 0,-5-2 0,-5-1 15</inkml:trace>
  <inkml:trace contextRef="#ctx0" brushRef="#br0" timeOffset="114222.6943">5193 8622 0,'0'0'0,"0"0"0,0 0 0,0 0 16,26-3-16,-26 3 0,31 0 15,-15 1-15,4 0 0,4 0 16,4 2-16,1-2 0,2 2 15,14-1-15,4 2 0,12 0 0,-3 0 16,9 0-16,5 0 16,12 1-16,-3-2 0,20 2 15,6-1-15,5-1 0,-7-2 0,53-2 16,-7-4-16,-17 3 0,-10 2 16,10-1-16,10-4 0,-11 1 15,-5 0-15,9 1 0,8-2 16,-8-1-16,-6-1 0,14 3 15,10 3-15,-15 1 0,-8 1 0,15-2 16,11-1-16,-14 0 0,-8 0 16,10 3-16,9 1 15,-11-2-15,-5-1 0,12-1 0,9-1 16,-16 2-16,-8 1 0,12-1 16,9-3-16,-10-1 0,-8 0 0,7 1 15,8 2-15,-13 1 16,-8 1-16,10 1 0,7-1 15,-12-1-15,-9-2 0,10-2 16,8 1-16,-18 6 0,-12 6 0,10-6 16,9-2-16,-15 1 0,-9 1 15,7-4-15,4 0 16,-14-1-16,-11 0 0,-3 6 0,-2 2 16,-9-2-16,-7-3 0,-2 0 15,-2 1-15,-15-2 0,-8 0 16,-7 2-16,-5 1 0,-12 0 15,-9 0-15,-9-2 0,-8 0 16,0 0-16,0 0 0,0 0 0</inkml:trace>
  <inkml:trace contextRef="#ctx0" brushRef="#br0" timeOffset="131737.9106">21893 8678 0,'0'0'15,"0"0"-15,0 0 0,31-3 0,-31 3 16,27-8-16,-8 5 0,1 2 16,1-2-16,11 1 0,4 0 15,1-1-15,1-1 0,5 1 16,3 2-16,13-2 0,-1 0 16,17-1-16,3 1 0,-3 0 15,-1-2-15,22 1 0,7 1 16,6 0-16,-8 2 0,51-3 0,-5-1 15,-16-2-15,-11-1 0,9 1 16,7 3-16,-12 2 0,-7 2 16,18-3-16,11-1 0,-13 0 15,-10 1-15,11-1 0,8 2 16,-14-1-16,-9-1 0,8 4 16,4 1-16,-13 0 0,-10 1 15,-3-3-15,-2-1 0,-11 5 16,-9 5-16,-4-3 0,-4 1 15,-17-3-15,-10 1 0,-12-1 0,-7 1 16,-10-1-16,-5-2 0,-6 0 16</inkml:trace>
  <inkml:trace contextRef="#ctx0" brushRef="#br0" timeOffset="134806.4179">22658 7411 0,'0'0'0,"0"0"15,0 0-15,30-7 0,-30 7 0,34-4 16,-7-1-16,4-1 0,2 1 16,15-4-16,3-1 0,-2 2 15,-3 1-15,13-1 0,-1-3 16,5 1-16,-8 2 0,-8 1 16,-5 3-16,-11 0 0,-8 3 0,-4-1 15,-5 0-15,-3 1 0</inkml:trace>
  <inkml:trace contextRef="#ctx0" brushRef="#br0" timeOffset="134988.0166">23039 7213 0,'0'0'16,"0"0"-16,0 0 0,0 0 15,0 0-15,0 0 0,13 28 16,-13-28-16,5 25 0,-5-25 0,4 36 15,-3-17-15,-2 2 0,-1 1 16,0 2-16,0-2 0,-1-3 16,1-3-16</inkml:trace>
  <inkml:trace contextRef="#ctx0" brushRef="#br0" timeOffset="135221.0323">22834 7661 0,'0'0'0,"0"0"0,0 0 15,0 0-15,0 0 0,0 0 16,38-19-16,-19 13 0,4-1 0,4-1 15,5-1-15,1 1 0,1-1 16,9 0-16,0 1 0,-4 2 16,-3 2-16,2 2 0,-6 3 15,-8 3-15,-6 3 0,-12 5 16,-8 3-16,-6 3 0,-5 2 16,-8 2-16,-5 1 0,-4 0 15,-1 1-15,-10 5 0,-1-1 16,2-5-16,0-3 0,-2-3 15,3-6-15,11-2 0,7-2 0,4-2 16</inkml:trace>
  <inkml:trace contextRef="#ctx0" brushRef="#br0" timeOffset="135356.6745">22955 7698 0,'0'0'0,"0"0"16,0 0-16,0 0 0,30 8 0,-30-8 15,31 13-15,-13-4 16,0 2-16,7 2 15,4 0-15,7 4 0,-3-2 0,2-3 16,1-3-16,2 0 0,-8-2 0,-6-2 16</inkml:trace>
  <inkml:trace contextRef="#ctx0" brushRef="#br0" timeOffset="135537.2192">23558 7450 0,'0'0'16,"10"-5"-16,5-1 0,3-1 16,6 2-16,11-4 0,6-1 15,-1 2-15,1-1 0,10 0 16,-2 0-16,1 0 0,-5 0 0,-9 2 16,-9 2-16,-6 1 0</inkml:trace>
  <inkml:trace contextRef="#ctx0" brushRef="#br0" timeOffset="135754.3">23779 7220 0,'0'0'0,"0"0"0,0 0 16,0 0-16,0 0 0,0 0 0,5 27 16,-5-27-16,0 34 0,-1-11 15,0 4-15,0 4 16,-1 3-16,1 9 0,0-1 0,1-3 15,1-3-15,0 3 0,-1-6 16,0-6-16,-1-4 0,-6-5 16,-3-3-16,-4-2 0,-3-2 0,4-3 15,2-1-15,2-1 0</inkml:trace>
  <inkml:trace contextRef="#ctx0" brushRef="#br0" timeOffset="135870.2255">23495 7670 0,'0'0'0,"0"0"16,0 0-16,0 0 0,35-13 15,-35 13-15,42-12 0,-17 5 16,4-1-16,3 0 0,3 0 16,4-1-16,-7 1 0,-5 1 15</inkml:trace>
  <inkml:trace contextRef="#ctx0" brushRef="#br0" timeOffset="136042.7159">24065 7331 0,'0'0'0,"0"0"0,28-7 0,-6 1 15,4 1-15,-1-2 0,0 1 16,11-2-16,2-1 0,-3 1 16,-1-2-16,-1 1 0,-6 0 15,-5 3-15</inkml:trace>
  <inkml:trace contextRef="#ctx0" brushRef="#br0" timeOffset="136221.0599">24370 7144 0,'0'0'0,"0"0"16,0 0-16,0 0 0,0 0 0,0 0 16,2 33-16,-2-33 15,-1 26-15,1-26 0,-9 36 16,3-16-16,-2 0 0,-1 3 0,-1-1 15,-1 1-15,1-3 0,2-3 16</inkml:trace>
  <inkml:trace contextRef="#ctx0" brushRef="#br0" timeOffset="136354.1524">24114 7504 0,'0'0'0,"0"0"16,0 0-16,23-7 0,-23 7 0,36-8 15,-10 2-15,3 1 0,2-3 16,10-1-16,4-1 15,-4 1-15,-1 2 0,3 0 0,-4 1 16,-8 0-16,-6 2 0,-4 0 16</inkml:trace>
  <inkml:trace contextRef="#ctx0" brushRef="#br0" timeOffset="136537.6545">24053 7695 0,'0'0'0,"0"0"0,26-9 16,-7 4-16,2-2 0,13-2 0,7-1 16,-1 1-16,2 1 0,13-3 15,2-1-15,1 0 0,-7 2 0,-8 1 16,-6 2-16,-8 1 0,-6 1 16,-5 2-16</inkml:trace>
  <inkml:trace contextRef="#ctx0" brushRef="#br0" timeOffset="136739.8755">24461 7532 0,'0'0'0,"0"0"16,0 0-16,9 20 0,-9-20 0,7 22 16,-5-6-16,0 2 15,-1 2-15,0 1 0,1-1 16,-2 1-16,0 0 0,0 5 0,-2-2 15,0-3-15,-1-3 0,-4-3 16,-1-2-16,-5-2 0,-2-3 0,2 0 16,2-1-16,1-2 15</inkml:trace>
  <inkml:trace contextRef="#ctx0" brushRef="#br0" timeOffset="136871.5939">24166 7779 0,'0'0'0,"0"0"16,0 0-16,0 0 0,0 0 0,30-2 15,-30 2-15,31-2 0,-31 2 16,38-3-16,-14 2 16,1-1-16,-1 0 0,2 0 0,-4 0 15,-3 0-15</inkml:trace>
  <inkml:trace contextRef="#ctx0" brushRef="#br0" timeOffset="137103.8217">24820 7316 0,'0'0'0,"0"0"16,0 0-16,24-6 0,-24 6 0,29-7 16,-10 1-16,4 0 0,1 1 15,8-4-15,1-1 0,-1 1 0,-2 0 16,-1-1-16,0-1 15,2-2-15,-4 3 0,-5 0 16,-3 0-16,-3 2 0,-3 2 0,-3 0 16</inkml:trace>
  <inkml:trace contextRef="#ctx0" brushRef="#br0" timeOffset="137270.7367">25068 7127 0,'0'0'0,"0"0"0,0 0 0,0 0 15,0 0-15,0 0 0,-1 30 0,1-30 16,-4 27-16,4-27 0,-6 36 16,1-17-16,0 1 0,-1 1 15,0 2-15,-1-2 0,2-2 0,-2 2 16,1-3-16,2-4 0</inkml:trace>
  <inkml:trace contextRef="#ctx0" brushRef="#br0" timeOffset="137470.8465">24739 7521 0,'0'0'0,"0"0"0,0 0 15,35-8-15,-17 4 0,7-2 16,6-1-16,11-4 0,2 0 16,16-2-16,4-1 0,-6 1 15,-4 1-15,10-3 0,-2 1 16,-9 3-16,-7 2 0,-1-2 15,-7 1-15,-11 0 0,-6 1 0,-5 2 16,-4 2-16,-3 1 0</inkml:trace>
  <inkml:trace contextRef="#ctx0" brushRef="#br0" timeOffset="137686.9497">25548 7143 0,'0'0'0,"0"0"0,0 0 15,0 0-15,-23 19 0,23-19 0,-25 24 16,8-7-16,0 1 0,-5 6 16,-4 2-16,-7 11 0,0 1 15,-9 12-15,0 3 0,4-5 16,3-3-16,-7 7 0,1-5 16,0-1-16,6-9 0,7-8 15,6-6-15,6-6 0,4-4 0,2-4 16</inkml:trace>
  <inkml:trace contextRef="#ctx0" brushRef="#br0" timeOffset="137887.1897">25146 7633 0,'0'0'0,"0"0"0,0 0 15,0 0-15,0 0 0,14 25 16,-14-25-16,5 28 0,-3-14 0,-1 4 15,0 0-15,0 0 0,0-1 16,0 0-16,1-1 0,-1-2 16,-1-1-16,0-5 0,1-2 15,0-1-15,-1 0 0,0 0 16</inkml:trace>
  <inkml:trace contextRef="#ctx0" brushRef="#br0" timeOffset="138154.3083">25230 7604 0,'0'0'16,"0"0"-16,19-5 0,-7 2 0,1 0 16,5-2-16,3 0 0,6 0 15,2-1-15,-1 1 0,2-1 16,-3 1-16,-4 2 0,4 2 16,-1 1-16,-5 1 0,-4 1 15,-1 4-15,-2 4 0,-4-2 16,-2 1-16,-4 5 0,-3 4 15,-2 0-15,-2 0 0,-2 5 0,0-3 16,-1 0-16,0-1 16,-3-4-16,-3 2 15,-1-2-15,-1-2 0,-2 0 0,-1-3 16,4-2-16,2-1 0,2-2 16</inkml:trace>
  <inkml:trace contextRef="#ctx0" brushRef="#br0" timeOffset="138304.2069">25155 7770 0,'0'0'0,"0"0"0,0 0 0,0 0 16,0 0-16,0 0 0,32-7 15,-32 7-15,33-7 0,-13 3 16,2-2-16,1 0 0,0 2 0,0-1 16,3 1-16,2-3 15,-1 1-15,-5 1 0,-3 0 0,-4 1 16</inkml:trace>
  <inkml:trace contextRef="#ctx0" brushRef="#br0" timeOffset="138455.1989">25231 7802 0,'0'0'16,"0"0"-16,0 0 0,0 0 16,0 0-16,0 0 0,32 1 15,-32-1-15,44-7 0,-16 3 0,1 0 16,2 2-16,1-1 0,3 2 15,-5-1-15,-4 1 0</inkml:trace>
  <inkml:trace contextRef="#ctx0" brushRef="#br0" timeOffset="140871.3249">21561 9014 0,'0'0'0,"0"0"0,0 0 0,0 0 16,0 0-16,0 0 0,3-24 16,-3 24-16,0 0 0,-15-21 15,15 21-15,-27-15 0,8 7 0,-4 2 16,-3 1-16,-2 2 0,-1 0 16,-10 3-16,0 3 0,3 1 15,1 2-15,-3 2 0,7 2 16,7 1-16,4 1 0,7 1 15,5 3-15,7 0 0,6 1 16,7 2-16,8 0 0,3-1 16,2-1-16,4 0 0,3-2 15,-2 1-15,-2-1 0,2 3 16,-4-1-16,-6-1 0,-4-2 0,-9 0 16,-4-2-16,-6-2 0,-2 2 15,-4-3-15,-2-1 0,-3 0 16,-4-2-16,-1 0 0,-1-2 15,2-3-15,1-2 0,4-3 16,3-2-16,7-2 0,5-3 0,0 1 16,0 3-16,-1 1 0</inkml:trace>
  <inkml:trace contextRef="#ctx0" brushRef="#br0" timeOffset="141226.6379">21830 8995 0,'0'0'0,"5"-2"15,2-2-15,-2 1 0,1 1 16,-2 0-16,1 1 0,-2-2 15,-1 1-15,-2 2 0,-2 6 16,-2 0-16,-4 2 0,-3 4 0,-2 2 16,-2 3-16,0 2 0,-2 7 15,2-1-15,3-1 0,3 0 16,2-4-16,4-2 16,5-3-16,5-2 0,5-5 0,6-5 15,4-3-15,4-4 0,8-4 16,1-3-16,-2-1 0,-3-1 15,2-5-15,0-2 0,3-7 16,-5 0-16,-3 5 0,-5 2 16,-5 6-16,-4 2 0,-3 3 0,-3 2 15,-2 2-15,-3 4 0,-2 3 16,-1 4-16,-1 4 0,-2 1 16,0 7-16,-2 2 0,0 2 15,0 0-15,1 1 0,0-1 16,5-1-16,5-3 0,1-2 15,3-2-15,7-3 0,5-4 16,-5-1-16,-3-2 0,-2 0 0</inkml:trace>
  <inkml:trace contextRef="#ctx0" brushRef="#br0" timeOffset="141439.0488">22599 8984 0,'0'0'0,"0"0"0,0 0 15,-7 22-15,7-22 0,-15 32 0,5-11 16,-2 4-16,-2 4 0,-7 11 16,-2 1-16,1-1 0,1-1 15,-1 5-15,3-7 0,2-2 16,4-5-16,-1 1 0,1-6 16,2-10-16,0-6 0,1-6 15,2-6-15,1 0 0,2 1 0,0 0 16</inkml:trace>
  <inkml:trace contextRef="#ctx0" brushRef="#br0" timeOffset="141653.823">22535 9021 0,'0'0'15,"11"-4"-15,6 0 0,3 1 0,3 0 16,10 0-16,3 2 16,1 1-16,-1 1 0,6 2 0,-3 3 15,-7 3-15,-6 0 0,-6 3 16,-6 2-16,-8 2 0,-7 1 0,-8 0 15,-5 0-15,-4-2 16,-3 1-16,-6-2 0,-5 1 16,-5 1-16,1-2 0,-1-1 15,3-1-15,4-4 0,5-1 0,7-5 16,6-5-16,2 1 0,3 0 16,1 0-16</inkml:trace>
  <inkml:trace contextRef="#ctx0" brushRef="#br0" timeOffset="141854.0942">23363 9071 0,'0'0'0,"0"0"0,0 0 16,-15 32-16,5-14 0,-3 4 16,-4 5-16,-5 9 0,-1 2 15,-3 8-15,2-1 0,1-5 16,1-4-16,0 3 0,3-5 15,3-9-15,2-5 0,3-9 16,2-5-16,3-3 0,2-1 0,0 1 16</inkml:trace>
  <inkml:trace contextRef="#ctx0" brushRef="#br0" timeOffset="142087.3868">23439 8995 0,'0'0'16,"13"-2"-16,3 1 0,3 0 15,2 1-15,9 2 0,0 1 16,7 3-16,-3 3 0,-4 2 16,-4 0-16,-5 5 0,-3-1 0,-7 1 15,-6 0-15,-6 1 0,-7 0 16,-6 1-16,-6 0 0,-4-3 16,-4-1-16,-2 1 0,-2 0 15,-6 1-15,2-1 0,2-4 16,2-3-16,6-3 0,5-3 15,6 0-15,3 0 0,2 0 0</inkml:trace>
  <inkml:trace contextRef="#ctx0" brushRef="#br0" timeOffset="142423.598">24116 9082 0,'0'0'16,"0"0"-16,0 0 0,-18 22 15,18-22-15,-27 27 0,12-11 16,0 2-16,1 1 0,1 4 16,3 0-16,4-2 0,5-3 0,9-3 15,6-3-15,6-4 0,4-2 16,5-5-16,4-4 0,6-2 16,-1-4-16,0-4 0,-1-4 15,-5-2-15,-3-3 0,-3-6 16,-5-2-16,-5 3 0,-6 2 15,-5 3-15,-4 2 0,-8 3 16,-8 4-16,-5 2 0,-4 4 16,-2 1-16,-3 3 0,-1 4 15,-1 5-15,5-1 0,3 2 0,4 2 16,3 2-16,6 0 0,4 0 16,2-1-16,0-3 0,2-2 15</inkml:trace>
  <inkml:trace contextRef="#ctx0" brushRef="#br0" timeOffset="142704.827">24716 9002 0,'0'0'0,"0"0"16,0 0-16,0 0 0,-11 30 0,11-30 16,-19 32-16,7-14 0,-1 1 15,0 0-15,-1-1 0,2-1 16,0-1-16,0 2 0,3-2 15,2-5-15,-1-3 0,3-6 16,5-2-16,0-3 0,3-4 0,1-2 16,2-2-16,1-6 0,2-1 15,2-1-15,1-1 0,1 4 16,1 3-16,1 2 0,3 1 16,-2 3-16,1 3 0,1 1 15,1 1-15,2 2 0,1 1 16,-4 0-16,-3-1 0,-1 1 15</inkml:trace>
  <inkml:trace contextRef="#ctx0" brushRef="#br0" timeOffset="142970.7109">25264 8838 0,'0'0'0,"0"0"0,0 0 15,0 0-15,-10 25 0,10-25 0,-19 28 16,5-10-16,-3 0 0,-1 5 16,-1 4-16,-4 7 0,2-3 15,3 0-15,4-2 0,3 2 16,5-3-16,6-3 0,6-1 16,4-7-16,5-3 0,6-4 15,5-4-15,-2-1 0,-1-3 0,0-5 16,1-4-16,-3-5 0,-2-3 15,-5 3-15,-1 2 0,-4 2 16</inkml:trace>
  <inkml:trace contextRef="#ctx0" brushRef="#br0" timeOffset="143123.7191">25079 9012 0,'0'0'0,"0"0"0,20-2 15,-6 0-15,2 1 0,5 0 0,5 0 16,7-1-16,1 0 0,0 1 16,0 0-16,2-1 0,-8 2 15,-5-1-15</inkml:trace>
  <inkml:trace contextRef="#ctx0" brushRef="#br0" timeOffset="143487.335">25373 9154 0,'0'0'0,"0"0"0,0 0 0,31 0 15,-31 0-15,36 0 0,-12 0 16,1-1-16,2-1 0,11 0 16,1-1-16,-2-3 0,-1-1 0,6-1 15,-3-3-15,-7 0 0,-6-1 16,-5 0-16,-5-2 0,-5 0 15,-5 1-15,-5-1 0,-5 1 16,-6 2-16,-4 1 0,-5 4 16,-3 3-16,-3 3 0,-3 3 15,-1 6-15,0 2 0,0 4 16,1 4-16,-2 4 0,1 3 16,7 0-16,4 0 0,10 0 15,8-2-15,7-2 0,5-2 0,8-4 16,7-1-16,3-5 0,6-2 15,3-3-15,4-2 0,-2-6 16,-1-1-16,-5 1 0,-8 0 16,-8 1-16</inkml:trace>
  <inkml:trace contextRef="#ctx0" brushRef="#br0" timeOffset="143771.0398">26095 9001 0,'0'0'0,"0"0"0,0 0 15,0 0-15,0 0 0,-3 35 0,3-35 16,-8 33-16,3-13 0,-2 0 16,-1 1-16,1 0 0,-2-1 15,-1 5-15,1-2 0,1-4 16,3-3-16,-1-5 0,2-2 16,2-4-16,2-2 0,2-3 15,2-3-15,1-2 0,0-2 0,2-5 16,1-4-16,3-2 0,2-2 15,3 2-15,3 0 0,1 2 16,0 3-16,1 2 0,1 3 16,5 2-16,0 3 0,-1 4 15,0 2-15,-5 0 0,-5-1 16,-2 0-16</inkml:trace>
  <inkml:trace contextRef="#ctx0" brushRef="#br0" timeOffset="144504.4717">21951 9918 0,'0'0'0,"0"0"0,0 0 0,-25-4 16,25 4-16,-26 0 0,8 0 16,-3 1-16,-2 1 0,-11 2 0,-1 0 15,0 4-15,0 1 0,-1 4 16,2 4-16,-8 4 0,1 1 16,7 2-16,3 2 0,6 1 15,4 0-15,3 3 0,7-5 16,7-3-16,5 0 0,11-9 15,9-5-15,2-4 0,6-1 0,10-6 16,4-1-16,0-6 0,-1-5 16,-1-2-16,1 0 0,-3-1 15,-4-1-15,3-3 0,-3 1 16,-7 2-16,-8 0 0,-3 5 16,-5 1-16,-3 3 0,-2 4 15,-4 2-15,-1 1 0,0 5 16,-1 5-16,-1 3 0,-1 2 15,-1 2-15,1 1 0,0 5 16,2 3-16,1-2 0,3-1 0,2-1 16,3-1-16,-1-4 15,-2-2-15,-2-2 0</inkml:trace>
  <inkml:trace contextRef="#ctx0" brushRef="#br0" timeOffset="144904.4489">22586 10047 0,'0'0'16,"0"0"-16,0 0 0,0 0 16,-18-22-16,9 16 0,-5-2 0,-1 3 15,-4-1-15,-3 4 0,-2 2 16,-11 3-16,-3 4 0,1 3 16,0 3-16,-4 5 0,6 2 15,4 1-15,4 2 0,5-1 16,5 0-16,9-3 0,8 0 15,6-4-15,5-4 0,8-4 16,6-3-16,4-4 0,3-1 0,3-9 16,2-5-16,4-6 0,-3-3 15,-3-1-15,-2-1 16,-2-2-16,-4-3 0,3-6 0,-3-1 16,-5 1-16,-5 3 0,-1 3 15,-3 1-15,-4 10 0,-4 4 16,-1 5-16,-2 4 0,-2 7 15,0 0-15,0 10 0,-3 3 16,-2 3-16,1 3 0,-6 5 16,-3 4-16,-1 4 0,0 3 15,-1 8-15,0 1 0,5-5 0,5-6 16,0-7-16,2-5 0,1-5 16</inkml:trace>
  <inkml:trace contextRef="#ctx0" brushRef="#br0" timeOffset="145207.0441">22940 9950 0,'0'0'0,"0"0"0,0 0 0,0 0 16,0 0-16,-2 25 0,2-25 16,-10 31-16,2-13 0,-1 1 15,1 3-15,0-2 0,1 0 16,4-3-16,2-2 0,3 2 15,2-3-15,6-3 0,6-4 16,0-3-16,3-2 0,2-4 16,2-3-16,1-4 0,2-3 0,-1-2 15,0-1-15,5-5 0,-2-2 16,-5 1-16,-3-1 0,-5 4 16,-3 4-16,-5 2 0,-4 0 15,-4 4-15,-4 3 0,-3 4 16,-2 3-16,1 2 0,0 3 15,4-3-15,-1-1 0,2 0 16</inkml:trace>
  <inkml:trace contextRef="#ctx0" brushRef="#br0" timeOffset="145554.2003">23667 9980 0,'0'0'0,"0"0"0,0 0 16,-18 13-16,18-13 0,-27 17 0,9-4 16,0 3-16,2 2 0,0 1 15,2-1-15,-1 5 0,4-4 16,6-1-16,4-1 0,6-3 16,5-1-16,9-4 0,6-5 15,3-2-15,2-4 0,7-3 16,1-3-16,-3-1 0,-1-4 15,2-5-15,-1-3 0,-9-1 16,-5-1-16,-9-3 0,-5-1 16,-6 2-16,-3 4 0,-9 3 0,-9 1 15,-1 5-15,-1 3 0,-6 3 16,-4 3-16,4 3 0,1 1 16,4 4-16,3 1 0,5 4 15,4 2-15,2-3 0,1-1 16,3-2-16</inkml:trace>
  <inkml:trace contextRef="#ctx0" brushRef="#br0" timeOffset="145804.7436">24532 9888 0,'0'0'16,"0"0"-16,0 0 0,0 0 0,0 0 0,-36 1 15,14 3-15,-3 0 0,-2 2 16,-4 3-16,-3 4 0,-6 4 16,4 1-16,0 4 0,3 4 15,1 3-15,8 1 0,12-3 16,10 1-16,7-5 0,7-3 0,13-3 16,10-1-16,-2-1 0,-8-4 15,-5-2-15</inkml:trace>
  <inkml:trace contextRef="#ctx0" brushRef="#br0" timeOffset="146182.1939">25086 9983 0,'0'0'16,"0"0"-16,0 0 0,0 0 0,-29-9 15,29 9-15,-39-1 0,16 3 16,-2 1-16,-3 2 0,-1 3 15,-7 2-15,2 3 0,1 1 16,2 2-16,-1 4 0,7-4 0,7 3 16,6 1-16,5-2 0,5-1 15,11-3-15,8-3 0,4-3 16,5-2-16,4-5 0,5-3 16,0-1-16,0-3 0,6-4 15,-2-3-15,-6-2 0,-6-2 16,-1-1-16,-3-2 0,-4 1 15,-4 1-15,-2 2 0,-2 1 16,-3 4-16,-4 3 0,-1 2 16,-1 2-16,-2 4 0,-3-2 0,-2 7 15,0 6-15,-1 0 0,1 2 0,0 4 16,1 4-16,0 3 16,1 0-16,2 1 0,3 0 15,2-6-15,1-3 0,-1-3 16,0-3-16,-2-2 0</inkml:trace>
  <inkml:trace contextRef="#ctx0" brushRef="#br0" timeOffset="146456.7861">25583 9821 0,'0'0'16,"0"0"-16,0 0 0,0 0 15,0 0-15,-11 21 0,11-21 16,-22 26-16,7-9 0,-2 4 16,-3 6-16,0 0 0,0-1 0,-1 10 15,2 0-15,5-4 0,4-4 16,7 4-16,8-4 16,3-3-16,2-2 0,8-5 0,5-4 15,0-6-15,0-2 0,3-6 16,1-5-16,-9 1 0,-4 1 0,-2 1 15</inkml:trace>
  <inkml:trace contextRef="#ctx0" brushRef="#br0" timeOffset="146620.5388">25376 9989 0,'0'0'0,"0"0"0,0 0 16,32 0-16,-15 0 0,4 0 0,4-2 15,3 2-15,2 0 16,9-2-16,1-1 0,-7 0 0,-4 0 16,-5 2-16</inkml:trace>
  <inkml:trace contextRef="#ctx0" brushRef="#br0" timeOffset="146954.5153">25724 10160 0,'0'0'0,"0"0"0,0 0 16,25-2-16,-25 2 0,25-2 0,-25 2 15,39-6-15,-18 3 0,3 1 16,3-1-16,4-3 0,-4-2 16,0-1-16,-1-1 0,-4-1 15,-2-1-15,-5-2 0,-3 1 16,-4-2-16,-3 0 0,-5 0 15,-5 1-15,-4 4 0,-4 2 0,-4 4 16,-4 1-16,-6 7 0,2 3 16,-2 6-16,0 5 0,1 0 15,3 0-15,6 5 0,2 4 16,6-4-16,4 0 0,9 2 16,10 0-16,5-3 0,6 0 15,10-5-15,10-2 0,4-5 16,1-7-16,-4 1 0,-12-1 15,-9 0-15</inkml:trace>
  <inkml:trace contextRef="#ctx0" brushRef="#br0" timeOffset="147171.5231">26632 9953 0,'0'0'0,"-9"-1"15,-5 1-15,-3 0 0,-1 0 0,-9 2 16,-3 2-16,3 2 15,0 2-15,0 5 0,4 2 16,7 2-16,6-1 0,13 3 0,8 0 16,4 0-16,4 1 0,2-1 15,3 2-15,-4-4 0,-3-2 16,-5 3-16,-9-3 0,-14-2 16,-11-2-16,4-1 0,4-1 15,2-3-15</inkml:trace>
  <inkml:trace contextRef="#ctx0" brushRef="#br0" timeOffset="151122.0349">26857 8653 0,'0'0'0,"0"0"0,0 0 16,0 0-16,0 0 0,29-5 0,-29 5 16,35 0-16,-12 0 0,9-1 15,7 1-15,7 1 0,6 0 16,25-1-16,8-1 0,23-1 16,20-2-16,25 0 0,0-2 15,15-1-15,-8 0 0,54-1 16,-26 5-16,-26-3 0,-18-2 0,-19 7 15,-11 4-15,-26-1 0,-16 1 16,-26-1-16,-17 0 0,-18 1 16,-11-3-16,-3 1 0,3-1 15,0 0-15</inkml:trace>
  <inkml:trace contextRef="#ctx0" brushRef="#br0" timeOffset="151371.4237">27847 8995 0,'0'0'0,"0"0"16,0 0-16,6 29 0,-6-29 0,3 27 15,-2-11-15,0 0 0,0 1 16,1 2-16,2-3 16,-1-2-16,-1-3 0,0-1 0</inkml:trace>
  <inkml:trace contextRef="#ctx0" brushRef="#br0" timeOffset="151554.386">28101 8919 0,'0'0'0,"0"0"16,0 0-16,3 20 0,-3-20 0,-1 24 15,1-24-15,-6 36 0,3-16 16,-1 2-16,-1 0 16,1 4-16,0-2 0,3-2 0,1-3 15,0-3-15,0-2 0,0-2 16</inkml:trace>
  <inkml:trace contextRef="#ctx0" brushRef="#br0" timeOffset="152087.4377">28289 8933 0,'0'0'0,"0"0"0,0 0 0,0 0 15,0 0-15,27 10 0,-27-10 16,0 0-16,26 12 0,-26-12 0,23 11 15,-11-6-15,0-1 0,2 0 16,-1 0-16,0-2 0,0 0 16,2 0-16,-2-1 0,0-1 15,-1 0-15,-2 0 0,-1-1 16,0 0-16,-1 1 0,-1-1 16,0 1-16,-2 0 0,1-1 0,-2 3 15,1 0-15,-2 2 16,-1 2-16,-1 2 0,-1 1 15,-2 2-15,-1 2 0,-3 1 0,-1 2 16,-1-1-16,0 0 0,-4 6 16,-2-1-16,-1-2 0,1-2 15,-4 1-15,-2-2 0,0 0 16,0-2-16,-3-2 0,-4 0 16,1-2-16,0-2 0,-1-1 15,1-1-15,6-4 0,3-1 0,3-7 16,2-5-16,4-3 0,4-1 15,3 1-15,2 0 16,3 2-16,1 1 0,7 2 0,5 3 16,2 0-16,2 1 0,2 4 15,2 2-15,1 0 0,-1 1 16,1 2-16,2 0 0,-3 1 16,1 1-16,-2 2 0,0 2 15,-3-1-15,-2-1 0,-5 3 16,-3 2-16,-5 2 0,-6 0 0,0-3 15,0-1-15,0-3 0</inkml:trace>
  <inkml:trace contextRef="#ctx0" brushRef="#br0" timeOffset="152271.2404">28017 9475 0,'0'0'16,"0"0"-16,0 0 0,34-3 0,-34 3 15,42-1-15,-13-2 0,-1 1 16,1 1-16,11 0 0,1 0 16,-2 0-16,-3 0 0,4-2 15,-5 2-15,-6-1 0,-6 0 16,-4 1-16,-4 0 0,-1 0 0</inkml:trace>
  <inkml:trace contextRef="#ctx0" brushRef="#br0" timeOffset="152454.5178">28258 9371 0,'0'0'0,"0"0"0,0 0 15,0 0-15,0 0 0,5 25 16,-5-25-16,2 30 0,-2-30 0,0 38 16,-3-16-16,0 1 15,1 1-15,-2 7 0,-1-2 16,1-4-16,1-3 0,0-4 0</inkml:trace>
  <inkml:trace contextRef="#ctx0" brushRef="#br0" timeOffset="152587.6669">28047 9715 0,'0'0'15,"0"0"-15,0 0 0,0 0 0,0 0 16,0 0-16,0 0 0,0 0 16,33-2-16,-12-1 0,6-1 15,3-1-15,2 0 0,7-2 16,5-1-16,12-4 0,0 2 15,0 0-15,-9 3 0,-10-1 0</inkml:trace>
  <inkml:trace contextRef="#ctx0" brushRef="#br0" timeOffset="152843.8332">29072 8996 0,'0'0'0,"0"0"16,0 0-16,19 15 0,-19-15 0,14 16 15,-9-3-15,1-2 0,-2-2 16,0-1-16</inkml:trace>
  <inkml:trace contextRef="#ctx0" brushRef="#br0" timeOffset="153021.1659">28780 9154 0,'0'0'0,"0"0"0,0 0 16,0 0-16,-10 28 0,10-28 0,-7 25 16,4-11-16,-2-1 0,3 0 15,2 0-15,0-4 0,0 1 16,0-1-16</inkml:trace>
  <inkml:trace contextRef="#ctx0" brushRef="#br0" timeOffset="153587.6653">28829 9219 0,'0'0'15,"0"0"-15,0 0 0,27-8 0,-27 8 16,28-9-16,-7 3 16,3 2-16,0 0 0,10 0 0,2 1 15,0 0-15,-3 2 0,4 1 16,-3 1-16,-5 2 0,-5-1 16,-5 3-16,-5 2 0,-5 3 15,-4 0-15,-12 3 0,-8 2 16,-1-4-16,-1-1 0,-12 2 15,-5 1-15,1-2 0,1 0 0,2-1 16,7-1-16,-6-3 0,-3 1 16,5-3-16,2-2 0,8-3 15,6-5-15,9 3 0,9 1 16,0 1-16,0-2 0,4 2 16,3-1-16,-2 3 0,0 4 0,1-1 15,2 2-15,-3 1 0,-2 3 16,-4 3-16,-1 3 15,-3 0-15,-1 2 0,-2 1 16,-1 0-16,-1-1 0,1 1 0,3-2 16,3 0-16,1-2 0,4-1 15,6-4-15,6-3 0,0-5 16,0-2-16,2-4 0,3-3 16,-2-1-16,-1-2 0,-4 0 15,-4-1-15,-4 1 0,-3 0 0,-9 1 16,-8-1-16,-5 2 0,-5 1 15,-7 3-15,-8 3 16,-1 2-16,-2 1 0,-4 5 16,-3 2-16,-2 3 0,6 1 0,6 1 15,4 0-15,8-2 0,6 1 0,12 1 16,8-1-16,9-1 16,4-1-16,13-3 0,11-1 15,3-1-15,4-4 0,9-2 16,4 0-16,7-1 0,-7-3 0,-9 2 15,-14 0-15,-12 1 0</inkml:trace>
  <inkml:trace contextRef="#ctx0" brushRef="#br0" timeOffset="153790.2018">29419 9358 0,'0'0'0,"0"0"0,0 0 16,29-10-16,-29 10 0,36-6 0,-8 3 16,-1 0-16,1-1 0,12 0 15,1 0-15,-2 1 0,-3 1 16,4 0-16,-3-2 0,-9 1 16,-5-1-16,-4 0 0,-3 1 15,-4 1-15</inkml:trace>
  <inkml:trace contextRef="#ctx0" brushRef="#br0" timeOffset="153971.3824">29707 9239 0,'0'0'0,"0"0"16,0 0-16,0 0 0,13 23 0,-13-23 15,3 27-15,-4-9 0,-2 3 0,-1 3 16,-3 3-16,-1 1 0,1-1 15,-2 3-15,1-4 16,1-4-16</inkml:trace>
  <inkml:trace contextRef="#ctx0" brushRef="#br0" timeOffset="154104.1567">29521 9703 0,'0'0'0,"0"0"0,0 0 0,0 0 16,24-16-16,-24 16 0,38-15 15,-12 6-15,1 1 0,6-3 16,5-3-16,9-1 0,-1 0 0,8-4 15,-3-1-15,-9 5 0,-8 2 16,-5 2-16</inkml:trace>
  <inkml:trace contextRef="#ctx0" brushRef="#br0" timeOffset="154354.648">29895 9457 0,'0'0'0,"0"0"0,0 0 0,0 0 15,31-11-15,-31 11 0,43-11 16,-15 5-16,3 0 0,12-1 0,2 1 16,-1 1-16,-2 0 0,5 4 15,-4 1-15,-5 2 16,-6 2-16,-2 3 16,-7 2-16,-9-2 0,-4 0 0,-7 2 0,-5 1 15,-5-1-15,-2-1 0,-9-1 16,-5 3-16,-2-4 0,0 1 15,-2-5-15,-2-3 0,4-1 0,1-3 16,6 2-16,2 1 0,4 0 16</inkml:trace>
  <inkml:trace contextRef="#ctx0" brushRef="#br0" timeOffset="154523.7048">30264 9243 0,'0'0'0,"0"0"16,0 0-16,0 0 0,0 0 0,4 20 15,-4-20-15,-1 25 0,1-25 0,-7 32 16,2-13-16,-2 1 0,0-1 16,-1 1-16,0 0 15,-3 2-15,0-2 0,0-6 0,0-2 16,2-2-16,1-1 0,2-2 16</inkml:trace>
  <inkml:trace contextRef="#ctx0" brushRef="#br0" timeOffset="154821.4759">30106 9230 0,'0'0'0,"0"0"15,0 0-15,0 0 0,-2 26 0,2-26 16,-9 35-16,1-12 0,-2 4 16,-1 3-16,-1 4 0,-1 7 15,2-2-15,4-1 0,5-1 16,5 2-16,5-5 0,5-5 15,5-5-15,4-3 0,2-2 0,6-4 16,4-3-16,7-2 16,-1-3-16,-3-5 0,0-3 0,-5 0 15,-3 1-15,-2-1 0,-3-3 16,-4 0-16,-5-1 0,-4-4 16,-2 1-16,-9-2 0,-5 0 15,-3 2-15,-2-3 0,-1-1 16,-1-1-16,2 2 0,2 2 0,2 2 15</inkml:trace>
  <inkml:trace contextRef="#ctx0" brushRef="#br0" timeOffset="154992.534">30763 9122 0,'0'0'16,"0"0"-16,0 0 0,0 0 15,18 15-15,-18-15 0,0 0 0,10 29 16,-9-17-16,-3 2 0,-3 0 16,1-2-16,0-2 0,1 0 15</inkml:trace>
  <inkml:trace contextRef="#ctx0" brushRef="#br0" timeOffset="155254.6405">30577 9411 0,'0'0'15,"0"0"-15,0 0 0,26-5 0,-26 5 16,31-1-16,-13 3 0,-2 1 16,0 2-16,-1 1 0,-1 2 15,2 5-15,-4 1 0,-5 5 16,-5 5-16,-2-2 0,-2 1 16,-3 2-16,-2 2 0,-2-2 15,-1 0-15,1 3 0,3-5 16,2-2-16,1-4 0,3-3 15,2-5-15,5-2 0,2-3 0,4-5 16,1-5-16,2-3 16,2-5-16,4-8 0,0-5 0,-3 6 15,-4 3-15,-2 5 0</inkml:trace>
  <inkml:trace contextRef="#ctx0" brushRef="#br0" timeOffset="155424.219">31084 8961 0,'0'0'0,"0"0"16,0 0-16,0 0 0,0 0 0,0 0 15,5 27-15,-5-27 16,3 22-16,-3-22 0,5 28 16,-5-28-16,13 26 0,-6-15 15,0-1-15,-2-2 0</inkml:trace>
  <inkml:trace contextRef="#ctx0" brushRef="#br0" timeOffset="155587.7089">31526 9060 0,'0'0'0,"0"0"0,0 0 16,0 0-16,0 0 0,-31 21 16,31-21-16,-37 20 0,12-10 0,-1 4 15,-4 3-15,-1 0 16,0 1-16,-7 1 0,1-2 0,1 0 15,6-3-15,6-2 0</inkml:trace>
  <inkml:trace contextRef="#ctx0" brushRef="#br0" timeOffset="156421.1039">31044 9288 0,'0'0'0,"0"0"15,0 0-15,0 0 0,0 0 0,13 27 16,-13-27-16,7 28 0,-4-11 15,0 0-15,-1 2 16,0 0-16,0-1 0,0-1 0,2 1 16,0-3-16,1-2 0,0-1 15,-1-2-15,0-7 0,0-3 16,-1-1-16,0-1 0,-4-3 16,-3-1-16,1-1 0,0-3 15,-1 1-15,2-1 0,-1-5 16,1 1-16,-1-2 0,2 3 0,1 0 15,3 2-15,1 3 0,4 1 16,3 0-16,3 0 0,3 1 16,1 1-16,3 2 0,1 0 15,0 3-15,0 0 0,-2 0 16,-1 1-16,-3 3 0,-1-1 16,-4 0-16,-3-1 0,-4 3 15,-3 1-15,-6 2 0,-8 0 16,-1 2-16,-2 1 0,-6 0 0,-5-1 15,1 0-15,-1 1 0,-2 0 16,3 0-16,3-2 0,2-1 16,3-1-16,4 0 0,3-3 15,4-1-15,6 0 0,5 0 16,2-2-16,3 0 0,5 0 16,5-1-16,1-3 0,1-2 0,-1 1 15,0 2-15,-2-3 0,1 1 16,1 2-16,-3 2 0,-2 1 15,-3 1-15,-5 4 0,-3 1 16,-4 5-16,-3 1 0,-4 3 16,-2 2-16,-3 3 0,-3-1 15,-8 9-15,-3 1 0,2 0 16,0-1-16,-1-2 0,0-3 16,3-1-16,3-1 0,0-2 15,4-4-15,4-5 0,3-4 16,6-4-16,2-3 0,6-3 15,5-2-15,3-3 0,4-4 0,1 0 16,2-1-16,4 0 0,0 0 16,-2 2-16,-1 5 0,-2 2 15,-1 4-15,0 4 0,-2 2 16,-2 5-16,-4 1 0,-3 4 16,1 2-16,-2 3 0,-2-1 15,1 0-15,-1-1 0,2 0 16,1 0-16,2-2 0,1-3 0,1 1 15,1-3-15,2-5 0,4-4 16,0-2-16,0-1 0,-2-1 16,1 0-16,-3-3 0,1-2 15,-2-4-15,2 0 0,-2-4 16,0-3-16,-1-1 0,0-3 0,-4 4 16,-1 3-16,-1 3 0</inkml:trace>
  <inkml:trace contextRef="#ctx0" brushRef="#br0" timeOffset="159338.292">6317 9650 0,'0'0'0,"0"0"0,0 0 0,0 0 15,24-11-15,-24 11 0,28-5 16,-13 3-16,1-1 0,2 2 15,6 1-15,-1-1 0,1 1 0,11-1 16,5 1-16,-1-1 0,-2 0 16,17 2-16,5 1 15,-1 0-15,-2 2 0,21 0 0,7 1 16,7-3-16,-9 1 0,24-1 16,3-1-16,-10-1 0,-10-1 0,57-2 15,2 0-15,-21 0 0,-15 2 16,11 2-16,8 2 15,-18-2-15,-8-1 0,14-4 0,11-1 16,-17 1-16,-12 0 0,15 5 16,12 3-16,-14-4 0,-11-3 0,14 0 15,10-4-15,-15 4 16,-9-1-16,16-1 0,11-2 16,-16 4-16,-9 3 0,17-1 15,13-3-15,-16 0 0,-10 1 0,18 0 16,13 0-16,-19 0 15,-10-1-15,16 1 0,13 2 16,-15 3-16,-10 3 0,16 0 0,11-2 16,-15 0-16,-10-1 0,9 2 15,8 1-15,-21-1 16,-12 1-16,9-4 0,7-3 16,-16 2-16,-10 2 0,-4 0 0,0 1 15,-20-3-15,-13-1 0,-6-2 16,-7-1-16,-12-6 0,-10-4 0,-6 4 15,-4 3-15,-2 3 0</inkml:trace>
  <inkml:trace contextRef="#ctx0" brushRef="#br0" timeOffset="160614.3569">11001 9551 0,'0'0'0,"0"0"16,0 0-16,0 0 0,0 0 0,0 0 15,0 0-15,0 0 0,0 0 16,0 0-16,0 0 15,0 0-15,0 0 0,0 0 16,0 0-16,0 0 0,0 0 0,20-17 16,-20 17-16,0 0 0,27 2 15,-27-2-15,26 4 16,-26-4-16,30 6 0,-12-5 0,3 2 16,1-2-16,1 1 0,4 1 15,3-1-15,9-1 0,-1 1 0,5-1 16,5-1-16,7 2 15,-2-1-15,3 2 0,3 1 16,10-2-16,-4-2 0,13-2 0,0-1 16,-4 2-16,-3 1 0,11 1 15,1 0-15,-8-2 0,-4 0 16,33-5-16,-4 2 0,-13 0 16,-8 3-16,6-1 0,3 1 15,-8-3-15,-7 0 0,7 4 16,3 1-16,-7-1 0,-6-1 0,8 1 15,5 2-15,-7 0 0,-3-1 16,6 0-16,6 0 16,-8 3-16,-4 1 0,9-1 0,5-1 15,-7 0-15,-5-1 0,5-1 16,2-1-16,-7 3 0,-5 2 16,5 1-16,4-1 0,-7 1 0,-6-2 15,2 2-15,2-2 16,-9-2-16,-4-2 0,-6 2 15,-1-1-15,-10 1 0,-7-1 0,-12-2 16,-8-1-16,-9-1 16,-4 3-16,-2-2 0,2 2 0,0 0 15</inkml:trace>
  <inkml:trace contextRef="#ctx0" brushRef="#br0" timeOffset="161021.5259">13056 9722 0,'0'0'16,"0"0"-16,0 0 0,0 0 16,-17 15-16,17-15 0,-22 16 15,22-16-15,-31 17 0,9-7 16,-6 2-16,0-1 0,-2 1 0,-13 4 15,-3-1-15,1-1 0,2-1 16,-8 3-16,1 0 0,-2 1 16,8-2-16,5-5 0,6-3 15,7-2-15,5-1 0,6 0 16</inkml:trace>
  <inkml:trace contextRef="#ctx0" brushRef="#br0" timeOffset="161187.993">12784 9914 0,'0'0'16,"0"0"-16,0 0 0,10 19 0,-8-9 16,0 5-16,0 5 0,-2-1 15,-2 3-15,-1 7 0,-2 2 16,-2 0-16,-1-2 0,-3 3 16,-1-3-16,0-18 0,0-13 15,2 1-15,2 0 0,2 0 0</inkml:trace>
  <inkml:trace contextRef="#ctx0" brushRef="#br0" timeOffset="161426.43">13075 9936 0,'0'0'0,"10"-2"0,6-1 16,0 0-16,1-1 0,7-1 15,3-1-15,-1 1 0,-2 2 0,4 0 16,-3 2-16,-5 0 0,-3 1 15,-7 4-15,-5 2 16,-6 3-16,-5 2 0,-5 1 0,-5 3 16,-4 2-16,-3 0 0,-11 5 15,-3 1-15,1-3 0,0-1 16,-3 3-16,2 2 0,4-6 16,5-5-16,-1 6 0,0 2 15,7-5-15,5-2 0,3-4 16</inkml:trace>
  <inkml:trace contextRef="#ctx0" brushRef="#br0" timeOffset="161604.6981">13114 9986 0,'0'0'0,"0"0"16,0 0-16,17 20 0,-17-20 0,18 22 16,-6-7-16,0 2 15,0 1-15,4 4 0,-2 0 16,2 0-16,-1-2 0,2-2 0,0-2 15,0-3-15,-2-3 0,-2-2 16,-2-1-16,-1-1 0</inkml:trace>
  <inkml:trace contextRef="#ctx0" brushRef="#br0" timeOffset="161871.4194">13567 9984 0,'0'0'15,"0"0"-15,21-3 0,-7 1 0,3-1 16,7-1-16,3 0 0,0 0 16,-1 2-16,2 0 0,1 0 15,1 1-15,-3 1 0,-5 3 16,-3 1-16,-6 0 0,-3 0 16,-7 5-16,-4 4 0,-6-1 15,-4 0-15,-8 5 0,-6 2 16,-1 1-16,-2-4 0,-3 2 15,-2 0-15,1-1 0,2-2 0,-5-1 16,3-4-16,7-2 0,6-2 0,4-1 16</inkml:trace>
  <inkml:trace contextRef="#ctx0" brushRef="#br0" timeOffset="162022.2861">13655 10035 0,'0'0'0,"0"0"16,0 0-16,0 0 0,23 14 0,-23-14 15,16 19-15,-9-6 0,1 0 16,-1 1-16,-2 2 16,1 0-16,-1 0 0,2 3 0,-1-1 15,1-2-15,0-3 0,-2-1 16,1-2-16,-2-2 0</inkml:trace>
  <inkml:trace contextRef="#ctx0" brushRef="#br0" timeOffset="162205.203">14005 10060 0,'0'0'0,"0"0"0,23-4 0,-23 4 15,38-7-15,-15 4 0,4-1 16,7-1-16,0 1 0,8 0 16,-1 0-16,-5-1 0,-3 0 15,-4 1-15,-5 1 0,-4-4 0,-4-1 16,-3 0-16,-3 3 0,-1 0 15</inkml:trace>
  <inkml:trace contextRef="#ctx0" brushRef="#br0" timeOffset="162424.4356">14348 9859 0,'0'0'0,"0"0"0,0 0 16,-4 27-16,4-27 0,-9 36 0,2-9 15,-1 2-15,0 1 0,-2 10 16,1-1-16,-1 5 0,3-4 16,0-4-16,2-4 0,0-4 15,1-6-15,-1-4 0,0-3 16,-5-3-16,-3-1 0,-5-3 16,-2-3-16,3-6 0,1-5 0,3 1 15,2 1-15,2 0 0</inkml:trace>
  <inkml:trace contextRef="#ctx0" brushRef="#br0" timeOffset="162521.5232">14043 10163 0,'0'0'0,"0"0"16,0 0-16,30-1 0,-30 1 15,34 0-15,-9 1 0,-3 0 16,-3 0-16,-2 0 0</inkml:trace>
  <inkml:trace contextRef="#ctx0" brushRef="#br0" timeOffset="162838.4749">15368 9940 0,'0'0'0,"0"0"16,0 0-16,0 0 0,0 0 0,0 0 16,-37 0-16,37 0 0,-40 11 15,14 0-15,-4 2 0,0 4 16,0 1-16,-8 9 0,-1 2 16,7-1-16,5-1 0,0 6 15,8 0-15,8-5 0,7-2 0,13-3 16,12-4-16,2-8 15,6-4-15,-3 0 0,-5-1 0,-4-3 16</inkml:trace>
  <inkml:trace contextRef="#ctx0" brushRef="#br0" timeOffset="163172.2699">15610 10068 0,'0'0'0,"0"0"16,0 0-16,-25 15 0,16-5 0,-5 3 15,-1 3-15,1 0 0,-1 0 16,1 6-16,3 2 0,4-4 16,5-1-16,6-1 0,6-3 15,5-2-15,2-5 0,6-3 16,5-4-16,6-2 0,-1-4 0,1-2 16,2-4-16,-5 0 15,-5-2-15,2-5 0,-6-4 16,-6 1-16,-5 0 0,-5-1 15,-5-1-15,-4 3 0,-5 0 0,-10 2 16,-6 1-16,-1 5 16,-1 5-16,-6 4 0,-5 4 15,4 0-15,3 2 0,2 5 0,3 3 16,6-1-16,5-2 0,7 2 16,6 0-16,1-3 0,0 0 0,0-3 15</inkml:trace>
  <inkml:trace contextRef="#ctx0" brushRef="#br0" timeOffset="163555.7953">16129 10042 0,'0'0'0,"0"0"0,0 0 16,-21 26-16,21-26 0,-22 28 15,8-9-15,-2 1 0,1 0 0,-6 6 16,0 0-16,3-2 0,2-3 15,-1 2-15,4-5 16,3-4-16,2-2 0,2-5 0,1-5 16,5-2-16,0-5 0,5-6 15,1-5-15,3 0 0,1 0 16,3-5-16,5-3 0,5-6 16,1 1-16,1 1 0,-1 1 15,-1 4-15,-1 2 0,4 2 16,0 4-16,-2 6 0,-1 3 0,-3 8 15,-1 4-15,-6 2 0,-1 2 16,-3 5-16,-2 3 0,-5 1 16,-2 1-16,-5 3 0,-1 0 15,-1 0-15,2 1 0,-1 3 16,3-4-16,2-6 0,1-2 0,2-6 16,2-3-16,4-3 15,2-6-15,-2 1 0,-2 1 0,0 0 16</inkml:trace>
  <inkml:trace contextRef="#ctx0" brushRef="#br0" timeOffset="163787.942">16781 9855 0,'0'0'0,"0"0"16,0 0-16,0 0 0,-23 27 0,11-10 15,-3 6-15,-3 0 16,-2 2-16,-6 12 0,-2 2 15,4-2-15,2 1 0,3 5 16,7-1-16,5-7 0,2-5 0,8-1 16,7-5-16,4-5 0,2-6 15,6-5-15,4-3 0,-6-3 16,0-6-16,1-7 0,-2-6 16,-4 4-16,-2 2 0,-5 3 15</inkml:trace>
  <inkml:trace contextRef="#ctx0" brushRef="#br0" timeOffset="163954.572">16514 10119 0,'0'0'0,"0"0"0,0 0 16,23 3-16,-23-3 0,31 0 16,-9 0-16,2 0 0,3-1 0,0 1 15,3 0-15,7-2 16,0 1-16,-6 0 0,-6 0 0,-3 1 15</inkml:trace>
  <inkml:trace contextRef="#ctx0" brushRef="#br0" timeOffset="164288.5164">17090 9999 0,'0'0'0,"0"0"15,0 0-15,0 0 0,0 0 0,-4 29 16,4-29-16,-13 27 0,3-6 15,0 0-15,0 3 0,-1 1 16,0 2-16,-2 6 0,1-3 16,5-4-16,4-3 0,-3-4 15,-2-1-15,3-3 0,2-2 16,0-3-16,1-3 0,2-5 16,0-2-16,5-7 0,-1-5 15,1-2-15,1-1 0,3-1 16,2-2-16,2-2 0,2 0 0,2 1 15,1 0-15,2 2 16,-3 3-16,-1 5 0,-1 3 0,-1 4 16,2 3-16,-2 1 0,2 2 15,-3 1-15,0 0 0,0 2 16,0 1-16,-2-1 0,-2-3 0,-1 1 16</inkml:trace>
  <inkml:trace contextRef="#ctx0" brushRef="#br0" timeOffset="164687.9247">17654 10191 0,'0'0'0,"0"0"0,0 0 0,0 0 16,0 0-16,-1-23 0,1 23 15,0 0-15,-11-19 0,11 19 16,-20-12-16,6 9 0,-1 1 0,-3 3 15,-1 2-15,-3 5 0,-2 1 16,-4 6-16,0 3 0,4 2 16,3 2-16,3-1 0,4 2 15,2 2-15,3-3 0,7-1 16,4-3-16,8-3 0,5-4 16,5-5-16,3-5 0,4-4 15,1-2-15,1-5 0,1-2 16,-3-2-16,-1-3 0,1-4 15,-2 0-15,-7 0 0,-2 1 0,-4 3 16,-3 2-16,-3 4 0,0 4 16,-2 3-16,1 1 0,-5 3 15,-2 6-15,-3 3 0,0 5 16,-1-1-16,1 4 0,0 2 16,2 3-16,2 5 0,2 0 0,3-3 15,4-3-15,-3-3 0,1-4 16,-2-2-16</inkml:trace>
  <inkml:trace contextRef="#ctx0" brushRef="#br0" timeOffset="165154.7061">18151 10122 0,'0'0'16,"0"0"-16,0 0 0,0 0 0,-22-3 15,22 3-15,-31 4 16,13 1-16,1 2 0,-4 3 0,-2 2 16,2 2-16,0 0 0,-2 7 15,2 1-15,4-2 0,4-1 16,4 3-16,6 0 0,5-6 16,3-3-16,8-3 0,4-4 15,1-3-15,3-2 0,6-6 16,3-6-16,-2-1 0,-2-2 0,2-4 15,-1-4-15,0-2 0,-2-2 16,2-10-16,-4-2 0,-2 1 16,-3 0-16,0 3 0,-3-1 15,0 6-15,-2 4 0,-1 2 16,-3 4-16,-5 7 0,-1 3 0,-2 4 16,-1 5-16,-3 4 15,2 4-15,-3 8 0,-4 5 16,1 3-16,-2 3 0,-1 5 15,-1 4-15,0 0 0,0-2 0,1 11 16,1 2-16,3-8 0,3-4 16,4 0-16,4-3 0,0-12 15,4-3-15,3-8 0,4-4 16,-4-3-16,-2 0 0,-3 1 16</inkml:trace>
  <inkml:trace contextRef="#ctx0" brushRef="#br0" timeOffset="165306.8865">18684 10157 0,'0'0'0,"0"0"16,0 0-16,0 0 0,-11 24 15,11-24-15,-12 22 0,12-22 16,-16 28-16,7-10 0,-1 3 16,1-2-16,2 0 0,-1 2 15,2-4-15,2-3 0,-1-2 0,2-2 16</inkml:trace>
  <inkml:trace contextRef="#ctx0" brushRef="#br0" timeOffset="165488.7455">18634 9885 0,'0'0'15,"0"0"-15,0 0 0,0 0 16,0 0-16,0 0 0,21 25 15,-21-25-15,18 22 0,-18-22 0,24 25 16,-14-13-16,-2-1 0,0-1 16</inkml:trace>
  <inkml:trace contextRef="#ctx0" brushRef="#br0" timeOffset="165689.5586">19120 10100 0,'0'0'0,"0"0"15,0 0-15,0 0 0,-33 9 0,33-9 16,-40 15-16,17-4 0,-1 1 16,0 2-16,-2 1 0,-1 6 15,2 1-15,6-1 0,3 0 16,5-1-16,3-3 0,8 3 16,8-2-16,6-5 0,5-4 15,6-6-15,6-5 0,-5 1 0,-6 0 16,-4 0-16</inkml:trace>
  <inkml:trace contextRef="#ctx0" brushRef="#br0" timeOffset="165938.9712">19600 9910 0,'0'0'0,"0"0"15,0 0-15,0 0 0,0 0 0,-20 30 16,4-13-16,0 1 0,-2 1 15,-3 5-15,-2 5 16,-5 6-16,2-1 0,3 0 0,3 1 16,1 2-16,5-3 0,7-7 15,6-3-15,3-4 0,5-2 16,4-5-16,4-3 0,1-2 16,-1-2-16,1-5 0,-1-4 15,-4-1-15,-3-3 0,-1 1 0,-2 1 16,-1 2-16</inkml:trace>
  <inkml:trace contextRef="#ctx0" brushRef="#br0" timeOffset="166088.7607">19277 10183 0,'0'0'0,"0"0"0,0 0 16,0 0-16,33-5 0,-33 5 15,43-4-15,-17 2 0,2-2 16,1 2-16,3 0 0,9 0 0,-1 1 15,1-2-15,-8 1 16,-7 1-16</inkml:trace>
  <inkml:trace contextRef="#ctx0" brushRef="#br0" timeOffset="166305.4231">19912 10124 0,'0'0'0,"0"0"0,0 0 15,0 0-15,-11 23 0,11-23 0,-18 25 16,18-25-16,-25 33 0,10-12 16,1 4-16,0-1 0,0-1 15,0 5-15,2-3 0,1-3 16,2-4-16,3-4 0,4-4 16,2-5-16,2-5 0,1 0 15,-3 0-15,2 0 0</inkml:trace>
  <inkml:trace contextRef="#ctx0" brushRef="#br0" timeOffset="166455.3902">19926 9865 0,'0'0'0,"0"0"16,0 0-16,0 0 0,26 7 0,-26-7 15,27 10-15,-27-10 16,26 12-16,-15-7 0,-1-1 0,-1 0 15</inkml:trace>
  <inkml:trace contextRef="#ctx0" brushRef="#br0" timeOffset="166774.3592">20024 10208 0,'0'0'16,"0"0"-16,-13 17 0,4-6 15,-1 1-15,-3 7 0,0 2 16,0-2-16,2-3 0,1-2 0,2-2 15,0-3-15,1 0 0,4-2 16,2-2-16,1-5 0,4-3 16,2-5-16,2-3 0,0-3 15,3-2-15,4-1 0,1-1 16,2-2-16,1-3 0,6-2 16,3 1-16,-2 4 0,-1 3 0,0 3 15,-1 1-15,-2 4 16,-1 3-16,-2 4 0,-1 4 15,-1 2-15,-2 0 0,-3 4 0,-3 5 16,-3 2-16,-4 1 0,-4 4 16,-4 2-16,0 2 0,-2 0 15,1-1-15,2-1 0,3-2 16,2-1-16,0-3 0,0-3 16,0-3-16</inkml:trace>
  <inkml:trace contextRef="#ctx0" brushRef="#br0" timeOffset="167221.9588">20848 10220 0,'0'0'0,"0"0"15,0 0-15,0 0 0,0 0 16,-5-24-16,5 24 0,-22-11 16,22 11-16,-37-9 0,9 7 15,-2 3-15,-1 2 0,-9 4 16,-1 4-16,4 2 0,4 2 0,-2 5 15,5 2-15,8 0 16,6-2-16,9-1 0,7-1 0,8-3 16,5 0-16,8-5 0,8-2 15,0-1-15,2-3 0,7-4 16,-1-3-16,-3-2 0,-2 0 0,-2-3 16,-2-4-16,-5-2 15,-3-1-15,-5-1 0,-3 2 16,-3 3-16,-2 3 0,-3 3 0,-2 2 15,-2 0-15,0 3 0,-2 3 16,-2 5-16,-2 5 0,1 3 16,-3 8-16,-1 5 15,-1 0-15,-1 2 0,0 3 0,1 2 16,1-2-16,3-4 0,-2 4 16,0-4-16,1-3 0,0-2 0,-4-6 15,-3-2-15,-4-2 16,-2-3-16,-11-6 0,-7-4 15,-4-3-15,-3-1 0,9 0 0,9 1 16,6 0-16</inkml:trace>
  <inkml:trace contextRef="#ctx0" brushRef="#br0" timeOffset="172354.7541">15509 10937 0,'0'0'0,"0"0"16,0 0-16,0 0 0,-3 25 0,3-25 16,-8 26-16,3-10 0,-1 4 15,-1 1-15,-2 2 0,-3 9 16,0 0-16,-2 2 16,-1 0-16,-2 5 0,2-2 0,1-6 15,0-3-15,3-6 0,1-4 16,4-4-16,1-5 15,2-6-15,3-3 16,-1-5-16,2-1 0,2-3 16,2-4-16,-1-3 0,2 0 0,3-9 15,0-6-15,2 4 0,2-1 16,2 0-16,3 1 0,-1 2 16,0 3-16,4 0 0,0 0 15,-4 7-15,1 2 0,6-1 16,3 4-16,-6 4 0,0 2 0,0 2 15,0-1-15,-2 3 0,0 2 16,-3-1-16,-4 0 0,-2-1 16</inkml:trace>
  <inkml:trace contextRef="#ctx0" brushRef="#br0" timeOffset="172739.1169">15784 11165 0,'0'0'0,"0"0"0,0 0 15,20 13-15,-20-13 0,21 8 0,-7-4 16,1-1-16,3 0 0,2-2 16,2-1-16,1 0 0,3-3 15,7-2-15,1-3 0,-3-1 16,-3-1-16,2-4 0,-5-2 15,-4 1-15,-4 0 0,-7-2 16,-6 0-16,-3 2 0,-3 1 0,-8 0 16,-5 0-16,-4 3 0,-2 3 15,-3 4-15,-4 4 0,0 2 16,-3 5-16,0 6 0,0 5 16,1 2-16,2 1 0,-1 8 15,6 4-15,7-2 0,9-1 0,7-2 16,7 0-16,5-3 15,4-2-15,11-4 0,10-4 16,1-3-16,2-4 0,-5-1 0,-8-1 16,-7-1-16</inkml:trace>
  <inkml:trace contextRef="#ctx0" brushRef="#br0" timeOffset="173038.8674">16681 11075 0,'0'0'16,"0"0"-16,0 0 0,0 0 15,0 0-15,-4 30 0,4-30 16,-12 29-16,4-10 0,-1 3 0,-2 1 16,0 0-16,0 0 0,-2 6 15,1 0-15,1-4 0,2-2 16,1-6-16,2-5 0,0-2 16,2-1-16,-1-2 0</inkml:trace>
  <inkml:trace contextRef="#ctx0" brushRef="#br0" timeOffset="173205.4676">16696 10840 0,'0'0'0,"0"0"0,0 0 0,0 0 15,26 6-15,-26-6 0,24 10 16,-24-10-16,24 20 0,-15-10 15,0-1-15,-1-1 0</inkml:trace>
  <inkml:trace contextRef="#ctx0" brushRef="#br0" timeOffset="173471.4806">17321 11004 0,'0'0'15,"0"0"-15,0 0 0,-8 23 0,8-23 16,-20 31-16,4-7 0,-1 2 16,-1 3-16,-5 11 0,-1 2 15,0 5-15,4-7 0,5-6 16,2-5-16,5-2 0,3-2 16,7 1-16,6-5 0,1-10 15,0-4-15,4-4 0,2-5 16,2-1-16,1-1 0,-1-5 15,0-4-15,-4 3 0,-2 1 0,-2 2 16</inkml:trace>
  <inkml:trace contextRef="#ctx0" brushRef="#br0" timeOffset="173638.4747">17068 11159 0,'0'0'0,"0"0"16,0 0-16,0 0 0,0 0 15,26 1-15,-26-1 0,37 0 16,-12-2-16,4 2 0,3 0 16,2-1-16,3-1 0,2 1 15,-6 0-15,-4 1 0</inkml:trace>
  <inkml:trace contextRef="#ctx0" brushRef="#br0" timeOffset="173989.0754">17528 11340 0,'0'0'0,"0"0"0,0 0 15,18 10-15,-18-10 0,23 8 0,-23-8 16,35 3-16,-13-1 0,3-4 16,3-1-16,1-1 0,2 0 15,5-6-15,-1 0 0,-4-2 16,-3 0-16,-1-4 0,-5 0 15,-5-1-15,-5 0 0,-5 0 16,-5 2-16,-4 1 0,-5 2 0,-6 3 16,-5 4-16,-2 1 15,-1 3-15,-2 5 0,-3 4 16,0 3-16,2 3 0,2 5 16,1 5-16,3 2 0,4 3 0,3 2 15,3 0-15,4 5 0,4-5 16,9-2-16,7-2 15,6-5-15,4-5 0,7-6 0,5-6 16,-8-1-16,-7 0 0,-4-2 16</inkml:trace>
  <inkml:trace contextRef="#ctx0" brushRef="#br0" timeOffset="174288.3441">18368 11178 0,'0'0'0,"0"0"0,0 0 0,-15 25 16,15-25-16,-15 31 0,8-11 16,-1-1-16,-1 2 0,1-1 15,1 1-15,-2 3 0,1-2 0,3-4 16,1-2 0,2-5-16,2-2 0,2-6 0,2-3 15,0-3-15,0-4 0,2-3 16,-1-5-16,3-1 0,1-2 0,2-3 15,2-3-15,-1 3 0,0 3 16,1-1-16,-3 4 0,-1 4 16,0 1-16,-1 6 0,1 0 15,0 4-15,-1 1 0,3 5 16,3 2-16,0 2 0,3 3 0,-3-2 16,-3-3-16,-1 0 0</inkml:trace>
  <inkml:trace contextRef="#ctx0" brushRef="#br0" timeOffset="174688.6622">19145 11264 0,'0'0'16,"0"0"-16,0 0 0,0 0 16,0 0-16,-21-19 0,21 19 15,-29-7-15,9 6 0,-2 2 16,-3 3-16,-1 2 0,-2 2 0,-7 6 15,1 2-15,3 3 0,4 1 16,-4 6-16,3-1 0,8-2 16,7-1-16,8-1 15,6-1-15,9-4 16,8-4-16,3-5 0,2-3 0,5-5 16,3-5-16,-1-2 0,-2-1 15,6-8-15,0-5 0,-7 0 16,-4 0-16,-2 0 0,-2 2 15,-4 1-15,-1 3 0,-6 4 16,-2 2-16,-2 4 0,1 3 16,-4 5-16,-2 5 0,-3-2 0,0 2 15,0 5-15,-2 6 16,2 0-16,0 2 0,3 1 0,1 1 16,1-1-16,2 0 0,4-3 15,5-2-15,-3-2 0,-1-3 0,-1-2 16</inkml:trace>
  <inkml:trace contextRef="#ctx0" brushRef="#br0" timeOffset="174955.5165">19637 11045 0,'0'0'0,"0"0"16,0 0-16,-11 21 0,11-21 0,-18 31 15,2-7-15,-3 2 16,-1 3-16,-5 12 0,-2 2 16,4-2-16,3-2 0,3 6 0,4-4 15,3 1-15,4-9 0,8-5 16,6-6-16,3-6 0,3-7 16,7-3-16,6-3 0,-6-5 15,0-3-15,4-8 0,2-7 16,-7 5-16,-4 3 0,-4 2 0</inkml:trace>
  <inkml:trace contextRef="#ctx0" brushRef="#br0" timeOffset="175105.0948">19417 11258 0,'0'0'0,"0"0"16,0 0-16,29-1 0,-29 1 0,39 0 15,-13 1-15,3-1 0,2 0 16,2 0-16,-5 0 16,-5 0-16</inkml:trace>
  <inkml:trace contextRef="#ctx0" brushRef="#br0" timeOffset="175438.4404">19753 11456 0,'0'0'16,"0"0"-16,0 0 0,24 3 16,-24-3-16,32 1 0,-9-3 0,3 1 15,1-2-15,11-3 0,1-1 16,0-2-16,-1 0 0,4-4 16,-4-3-16,-6 4 0,-5 0 0,-7 0 15,-5 1-15,-7-2 16,-3-1-16,-10 0 0,-6 0 15,-6 4-15,-5 2 0,-6 5 16,-4 5-16,-1 3 0,0 3 0,-7 8 16,1 6-16,4 2 0,6 3 15,7 2-15,6 2 0,8-1 16,7-1-16,13-1 0,10-2 16,6-4-16,4-5 0,19-2 15,9-7-15,-14-1 0,-12-3 0,-9-1 16</inkml:trace>
  <inkml:trace contextRef="#ctx0" brushRef="#br0" timeOffset="176340.5615">21206 11087 0,'0'0'0,"-10"-1"0,-6 0 16,-1 0-16,-2 0 0,-13 2 0,-5 1 16,1 2-16,3 2 0,-4 3 15,2 2-15,6 1 0,6-1 16,8 4-16,9 3 0,5 2 15,5 2-15,7 1 0,6 2 16,0-1-16,1 1 0,5 3 16,1-2-16,-4-1 0,-4-3 0,-6 3 15,-5 0-15,-5-1 0,-5-2 16,-12 2-16,-7-1 0,1-2 16,-1 0-16,-1-3 0,-4 0 15,4-1-15,3-2 0,3 1 16,4 0-16,4-1 0,4-1 15,8 3-15,6 1 0,5 3 0,6 0 16,-1 2-16,2 3 16,-1 1-16,-2 2 0,-1 3 15,-3 3-15,-4-6 0,-1-3 0,-6 6 16,-4 3-16,-3-1 16,0-1-16,-6 1 0,-4 3 15,1-4-15,-1-4 0,-6 2 0,-3-4 16,3-1-16,3-2 0,3-5 15,0-2-15,5-4 0,2-3 0,3-3 16</inkml:trace>
  <inkml:trace contextRef="#ctx0" brushRef="#br0" timeOffset="176739.0308">22014 10640 0,'0'0'0,"0"0"16,0 0-16,0 0 0,0 0 0,24 24 15,-24-24-15,22 21 16,-11-10-16,1 2 0,1-1 15,-1 0-15,-1 1 0,-3-3 16,0-1-16,-1 0 0,-2-2 0,1 0 16</inkml:trace>
  <inkml:trace contextRef="#ctx0" brushRef="#br0" timeOffset="176905.4872">21755 10806 0,'0'0'0,"0"0"0,0 0 16,0 0-16,0 0 0,-10 31 16,10-31-16,-7 27 0,4-12 0,1 1 15,1 2-15,1-2 0,0-2 16,0-2-16,0-2 0,0 0 16</inkml:trace>
  <inkml:trace contextRef="#ctx0" brushRef="#br0" timeOffset="177222.2736">22024 10829 0,'0'0'0,"0"0"15,0 0-15,30 5 0,-30-5 0,30 5 16,-10-3-16,0 2 0,1 0 16,6 0-16,0 0 0,-4 0 15,-3 0-15,-4 2 0,-5 1 16,-6 0-16,-5 2 0,-10 0 15,-6-1-15,-6 1 0,-6 0 0,-14 2 16,-5 0-16,2-1 16,0-2-16,-6 1 0,1 0 15,9-1-15,7 0 0,6-4 0,6-1 16,8-1-16,6 0 0,13 1 16,8 0-16,6-2 0,5-2 15,17-1-15,10-1 0,-2-1 16,2 0-16,1 1 0,2 2 15,-1-5-15,-7-1 0,-12 2 16,-7 0-16,-8 3 0</inkml:trace>
  <inkml:trace contextRef="#ctx0" brushRef="#br0" timeOffset="177388.1615">21939 11100 0,'0'0'16,"0"0"-16,0 0 0,-10 18 15,10-18-15,-4 19 0,1-5 16,1 0-16,0 2 0,1-1 0,1 0 16,1-3-16,0 0 0,0-1 15,0-1-15,0-2 0</inkml:trace>
  <inkml:trace contextRef="#ctx0" brushRef="#br0" timeOffset="177505.3867">22016 11186 0,'0'0'0,"0"0"0,0 0 15,22 0-15,-22 0 0,28-1 16,-10-2-16,2 0 0,2 1 0,2 0 16,1-1-16,2 0 0,-3 1 15,-5-1-15</inkml:trace>
  <inkml:trace contextRef="#ctx0" brushRef="#br0" timeOffset="177673.0334">22168 11198 0,'0'0'0,"0"0"16,0 0-16,0 0 0,0 0 0,-4 25 15,4-25-15,-5 23 0,5-23 16,-6 25-16,0-12 0,0-2 16,-2-3-16,1 0 0,2-2 15,0 0-15</inkml:trace>
  <inkml:trace contextRef="#ctx0" brushRef="#br0" timeOffset="177872.0872">21715 11367 0,'0'0'0,"0"0"15,0 0-15,0 0 0,0 0 0,0 0 16,31 1-16,-31-1 0,43 1 16,-12-2-16,6 0 0,4-1 15,2 0-15,18-1 0,4 2 16,11 0-16,-4 0 0,9 1 15,-5 0-15,-2 1 0,-11 1 16,-13-2-16,-11 0 0,-9 0 0,-8 0 16,-5 0-16</inkml:trace>
  <inkml:trace contextRef="#ctx0" brushRef="#br0" timeOffset="178038.0467">22108 11435 0,'0'0'15,"0"0"-15,0 0 0,-32 7 16,32-7-16,-35 12 0,11-4 16,-1 2-16,0 0 0,-10 5 0,0 2 15,4-2-15,5-2 0,-2 0 16,6 0-16,4-2 0,4-3 0,3-1 16</inkml:trace>
  <inkml:trace contextRef="#ctx0" brushRef="#br0" timeOffset="178172.0662">22372 11678 0,'0'0'15,"9"4"-15,4 3 0,2 0 0,-1 1 16,7 3-16,1 2 0,-2 2 16,-3-1-16,1 1 0,-4-3 15,-1-3-15</inkml:trace>
  <inkml:trace contextRef="#ctx0" brushRef="#br0" timeOffset="178471.4937">21662 11926 0,'0'0'0,"0"0"15,0 0-15,-16 21 0,16-21 0,-20 29 16,6-8-16,-2 3 0,0 2 16,-8 10-16,1 1 15,2-2-15,3 0 0,1 2 0,6-4 16,3-6-16,4-3 0,7-3 16,6-4-16,2-4 0,3-4 15,6-3-15,6-3 16,1-5-16,1-5 0,-4-4 0,-4-6 15,-4 5-15,-2 1 0,-3 2 16</inkml:trace>
  <inkml:trace contextRef="#ctx0" brushRef="#br0" timeOffset="178638.4926">21357 12156 0,'0'0'0,"0"0"15,0 0-15,38 2 0,-17 0 16,7-1-16,6 2 16,8-2-16,5-1 0,7 1 15,-5-1-15,1 1 0,-4-1 16,-10 1-16</inkml:trace>
  <inkml:trace contextRef="#ctx0" brushRef="#br0" timeOffset="179055.544">22056 11929 0,'0'0'0,"0"0"0,0 0 16,-8 24-16,8-24 0,-12 30 15,1-9-15,-1 3 0,-1 0 0,-6 9 16,0 0-16,1-1 15,3-3-15,0 4 0,1-3 16,3-7-16,1-5 0,3-3 16,1-3-16,2-2 0,0-2 0,2-5 15,2-3-15,0 0 0,2-6 16,3-3-16,2-3 0,2 0 16,4-1-16,3-2 0,3-3 15,1 2-15,0 2 0,2 3 16,2 1-16,1 1 0,-2 1 15,-2 5-15,-2 4 0,-2 3 16,-3 2-16,-2 3 0,-2 2 16,-3 1-16,-2 1 0,-2 3 15,-2 2-15,1-2 0,-2 1 16,2 6-16,0-1 16,1-3-16,3-2 0,-2-3 0,0-3 15,-2-2-15</inkml:trace>
  <inkml:trace contextRef="#ctx0" brushRef="#br0" timeOffset="179424.8681">22693 12250 0,'0'0'0,"0"0"16,0 0-16,0 0 0,0 0 16,-21-16-16,21 16 15,-36-4-15,10 7 0,1 1 0,0 2 16,-2 3-16,0 3 15,-6 4-15,4 2 0,-3 4 16,4-2-16,7-2 0,6-3 0,7 0 16,6-2-16,3-3 0,4-2 15,9-5-15,8-4 16,-1-2-16,2-2 0,7-3 16,1-4-16,-2 1 0,0-2 0,-2 0 15,-3 0-15,0-5 0,-3 0 16,-3 2-16,-3 3 0,-5 4 15,-1 4-15,-3 1 16,0 2-16,-3 6 0,-2 3 16,-2 5-16,-2 4 0,0 1 0,-1-1 15,2 2-15,0 0 0,0 0 16,1 1-16,2-1 0,1 0 16,2-2-16,3-2 0,-2-2 15,0-3-15,-1-1 0</inkml:trace>
  <inkml:trace contextRef="#ctx0" brushRef="#br0" timeOffset="179673.9302">23104 12051 0,'0'0'0,"0"0"0,0 0 15,0 0-15,-14 30 0,4-14 16,-2 5-16,-2 2 0,-2 2 15,0 2-15,-2 2 0,-2 5 16,2 0-16,4-3 0,3-1 16,2 1-16,5-4 0,6-4 15,6-6-15,2-4 0,3-4 0,2-5 16,4-4-16,0-3 0,0-5 16,-4 2-16,-3 1 0,-2 0 15</inkml:trace>
  <inkml:trace contextRef="#ctx0" brushRef="#br0" timeOffset="179838.7919">22826 12265 0,'0'0'0,"0"0"0,0 0 0,24 3 16,-24-3-16,33 1 0,-10-1 15,4 0-15,3 0 0,3 0 16,4-1-16,2-1 0,-6 1 0,-5 0 15</inkml:trace>
  <inkml:trace contextRef="#ctx0" brushRef="#br0" timeOffset="180004.955">23425 12378 0,'0'0'0,"0"0"0,0 0 0,32 4 16,-17-3-16,10-1 0,3-1 16,3-1-16,1 1 0,1 0 15,-6 1-15,-5-1 0</inkml:trace>
  <inkml:trace contextRef="#ctx0" brushRef="#br0" timeOffset="180222.3987">24231 12128 0,'0'0'0,"0"0"16,0 0-16,-24 26 0,11-13 0,-4 2 16,-3 3-16,-7 6 0,-3 2 15,0 0-15,-1 3 0,-4 3 16,2-2-16,3-4 0,2-2 15,2-2-15,6-5 0,5-4 16</inkml:trace>
  <inkml:trace contextRef="#ctx0" brushRef="#br0" timeOffset="180371.92">24116 12360 0,'0'0'0,"0"0"0,0 0 16,11 18-16,-11-18 0,12 20 15,-5-6-15,1 2 0,0 0 0,-2 0 16,1-3-16,2 3 16,-1-3-16,0-2 0,-2-2 0,-1-1 15</inkml:trace>
  <inkml:trace contextRef="#ctx0" brushRef="#br0" timeOffset="180573.0887">24630 12097 0,'0'0'0,"0"0"15,0 0-15,0 0 0,-15 31 0,15-31 16,-29 30-16,11-11 16,0 0-16,-6 3 0,-3 2 15,-5 4-15,2-2 0,-2 4 0,5 0 16,5-6-16,3-4 0,4-3 15</inkml:trace>
  <inkml:trace contextRef="#ctx0" brushRef="#br0" timeOffset="180740.7041">24491 12417 0,'0'0'0,"0"0"0,0 0 0,10 24 16,-10-24-16,9 23 15,-5-9-15,2-1 0,-1 0 0,1-1 16,0 0-16,2-6 0,0-4 16,0 1-16,-2-2 0,0 1 15</inkml:trace>
  <inkml:trace contextRef="#ctx0" brushRef="#br0" timeOffset="181155.7173">25230 11954 0,'0'0'0,"0"0"0,0 0 0,-21 17 16,21-17-16,-22 21 0,10-8 16,2 1-16,1 1 0,1 5 15,5 0-15,5-2 0,5-1 0,6-4 16,5-1-16,4-2 0,3-1 15,5-1-15,4 0 16,1-3-16,3-2 0,5 0 0,-4 0 16,3-1-16,-5-2 0,-4 3 15,-3 2-15,-5 7 16,-4 5-16,-8-3 0,-2 3 16,-3 10-16,-3 4 15,-2-3-15,-2 1 0,-5 13 0,-2 4 16,-2-4-16,0-3 0,-3 6 15,0-3-15,1-5 0,3-5 0,-1-3 16,0-3-16,0-4 0,1-6 16,-9-8-16,-6-4 15,1-4-15,-1-2 0,0-12 0,0-9 16,4 6-16,5 3 0,3 2 16</inkml:trace>
  <inkml:trace contextRef="#ctx0" brushRef="#br0" timeOffset="181305.7193">25116 12314 0,'0'0'16,"0"0"-16,0 0 0,0 0 15,0 0-15,2 32 0,-2-32 16,-2 25-16,1-9 0,0 2 16,0 0-1,0-2-15,0-2 0,0-2 0</inkml:trace>
  <inkml:trace contextRef="#ctx0" brushRef="#br0" timeOffset="181557.7128">25245 12362 0,'0'0'0,"0"0"0,20 6 16,-20-6-16,25 8 0,-10-4 15,1 2-15,0-1 0,-2 2 0,2 3 16,-3 0-16,-4-2 0,-3 0 15,-7 1-15,-7 1 0,-5 1 16,-6 0-16,-5-1 0,-6-2 16,1 0-16,-1-1 0,-8 0 15,1 0-15,5-3 0,5 1 16,9-3-16,7 0 16,14-2-16,12 0 0,4 0 15,3-2-15,-4 1 16,-4 0-16,-2 0 0</inkml:trace>
  <inkml:trace contextRef="#ctx0" brushRef="#br0" timeOffset="182388.8535">16336 11658 0,'0'0'15,"0"0"-15,0 0 0,0 0 0,0 0 16,0 0-16,0 0 16,-25 8-16,25-8 0,-33 18 0,11-5 15,-4 1-15,-1 1 0,-5 3 16,-5 3-16,-9 5 0,1 0 15,-11 4-15,0-2 0,5-2 16,5-2-16,-6 1 0,3-3 16,10-8-16,5-5 0,9-3 15,5-1-15,5 0 0</inkml:trace>
  <inkml:trace contextRef="#ctx0" brushRef="#br0" timeOffset="182572.0829">16029 11843 0,'0'0'0,"0"0"15,0 0-15,18 18 0,-10-8 16,0 4-16,1 1 0,-3 4 0,0 3 16,-4 10-16,-4 3 15,-4 0-15,-1 2 0,-4 8 16,-2-1-16,-1-3 0,-1-4 0,-6-1 16,-1-8-16,4-6 0,4-6 15,2-8-15,2-5 0,2-2 16,1 0-16,2 1 0</inkml:trace>
  <inkml:trace contextRef="#ctx0" brushRef="#br0" timeOffset="182822.3089">16355 12027 0,'0'0'0,"12"-1"0,5 1 15,0 0-15,2 0 0,7 1 0,3 0 16,5 3-16,-2 0 0,-4 2 15,-5 1-15,-4 0 0,-4 0 16,-5 1-16,-3 2 0,-7 1 0,-6 2 16,-8 3-1,-8 2-15,-4-1 0,-1 0 0,-4-1 16,-3-4-16,-7 2 0,1-1 0,2-5 16,0-3-16,7-4 0,5-4 15,3-2-15,2-5 16,4 3-16,5 2 0,2 1 0</inkml:trace>
  <inkml:trace contextRef="#ctx0" brushRef="#br0" timeOffset="182989.0524">16302 12111 0,'0'0'16,"0"0"-16,0 0 0,20 8 15,-9-1-15,4 3 0,4 2 16,1 1-16,1 2 0,9 6 16,1 3-1,2 0-15,1 2 0,-3-5 0,-4-3 0,5-2 16,-3-3-16,-5-3 15,-3-2-15,-2-10 0,-3-6 16,-1 1-16,-4 2 0,-2-1 0</inkml:trace>
  <inkml:trace contextRef="#ctx0" brushRef="#br0" timeOffset="183191.2258">17043 11642 0,'0'0'16,"0"0"-16,0 0 0,9 22 15,-9-22-15,2 25 0,-2-25 0,-4 29 16,-2-13-16,-1 3 0,0 3 16,-4-1-16,-3-3 0,-3 4 15,-2 0-15,0-5 0,2-3 16,1-3-16,3-1 0,2-1 0</inkml:trace>
  <inkml:trace contextRef="#ctx0" brushRef="#br0" timeOffset="183355.2974">17016 11785 0,'0'0'0,"0"0"0,27 0 16,-8 1-16,3-1 0,4 1 15,5-1-15,7 0 0,-2-1 0,9 1 16,0 0-16,-5-1 0,-5 0 15,3-1-15,-5 2 16,-12-1-16,-6 1 0,-3 0 0,-2 0 16,-1 0-16</inkml:trace>
  <inkml:trace contextRef="#ctx0" brushRef="#br0" timeOffset="183538.3587">17148 12002 0,'0'0'0,"0"0"0,0 0 0,0 26 16,0-14-16,-1 2 15,-1 3-15,1 0 16,0 2-16,-1-6 0,-1-3 0,-1 2 16,1-1-16,1-4 0</inkml:trace>
  <inkml:trace contextRef="#ctx0" brushRef="#br0" timeOffset="183772.0714">17247 11912 0,'0'0'0,"0"0"0,0 0 16,32-2-16,-32 2 0,31-1 0,-13 2 16,1 0-16,0 0 0,4 4 15,-1 1-15,-3 1 0,-3 1 16,0 0-16,-2 2 0,-3 1 15,-2 1-15,-6 2 0,-3 1 16,-2 1-16,-2 0 0,-6-1 16,-5 1-16,0-1 0,-2-1 0,-3 0 15,-1-3-15,3-3 0,4-1 16,3-1-16</inkml:trace>
  <inkml:trace contextRef="#ctx0" brushRef="#br0" timeOffset="183924.6934">17155 12025 0,'0'0'0,"0"0"0,0 0 16,0 0-16,0 0 0,30 2 0,-30-2 15,28 1-15,-28-1 0,32 1 16,-15-1-16,1 1 0,0-1 16,-2 1-16,1 0 0,-3-1 15,-1 1-15,-2-1 0</inkml:trace>
  <inkml:trace contextRef="#ctx0" brushRef="#br0" timeOffset="184389.1888">17147 12138 0,'0'0'0,"0"0"0,0 0 15,30 5-15,-13-2 0,3-2 16,2 1-16,1-2 0,1 0 0,7 0 15,0-1-15,-5 2 16,-1 0-16,-5 2 0,-4-2 16,-4 1-16,-3 0 0,-7 2 0,-6 3 15,-7 1-15,-6 1 0,-5 0 16,-4 0-16,-3 0 0,-2 1 16,-8 4-16,-2 0 15,3-2-15,3-2 0,-1 2 0,6-1 16,9-3-16,7-3 0,6-1 15,6-2-15,6-2 0,6-1 16,8-6-16,6-4 0,6 1 16,4 3-16,3 0 0,4 2 15,6 1-15,0 0 0,-5 3 0,-4 1 16,-4 3-16,-3 2 0,-6 1 16,-6 1-16,-9 1 0,-6 1 15,-10 3-15,-5 2 0,-4 0 16,-4 1-16,-9 2 0,-7 2 15,-2 0-15,-3 0 0,-2-3 16,-2 0-16,2-5 0,2-1 16,-6-4-16,1-3 0,7-7 0,7-5 15,8 2-15,6 2 0,3 1 16</inkml:trace>
  <inkml:trace contextRef="#ctx0" brushRef="#br0" timeOffset="184555.9591">17055 12300 0,'0'0'16,"0"0"-16,0 0 0,0 0 15,30 13-15,-16-5 0,3 1 16,3 1-16,2 1 0,8 5 16,2 1-16,1 0 0,3 1 0,8 3 15,0-3-15,0-2 0,1-3 16,7 1-16,-2-4 0,-6-8 16,-3-7-16,-9 2 0,-7 0 15,-5 1-15</inkml:trace>
  <inkml:trace contextRef="#ctx0" brushRef="#br0" timeOffset="184733.0636">18107 11922 0,'0'0'0,"0"0"0,0 0 0,0 0 15,0 0-15,24 21 0,-24-21 16,12 16-16,-6-6 0,-2-1 16,1-2-16,-2 0 0</inkml:trace>
  <inkml:trace contextRef="#ctx0" brushRef="#br0" timeOffset="185038.6406">17865 12180 0,'0'0'0,"0"0"16,0 0-16,29 2 0,-29-2 0,31 1 16,-10 2-16,1 0 15,0 1-15,-1 1 0,-2 3 16,0 2-16,-2 2 0,-4 1 16,-4 4-16,-3 0 0,-3 1 0,-5 2 15,-5 3-15,-2-2 0,-1-1 0,0 3 16,2-2-1,0-4-15,1-2 0,4-3 0,3-4 16,4-3-16,5-3 0,3-6 16,5-3-16,3-7 15,3-4-15,8-12 0,1-5 16,-6 6-16,-4 6 0,-4 4 16</inkml:trace>
  <inkml:trace contextRef="#ctx0" brushRef="#br0" timeOffset="185188.6464">18450 11758 0,'0'0'0,"0"0"15,0 0-15,0 0 0,0 0 16,7 22-16,-7-22 0,9 20 16,-9-20-16,18 20 15,-3-10-15,-1-3 0,-2 0 0,-2 0 16</inkml:trace>
  <inkml:trace contextRef="#ctx0" brushRef="#br0" timeOffset="185322.7064">18926 11848 0,'0'0'0,"0"0"15,0 0-15,0 0 0,0 0 0,-25 13 16,25-13-16,-31 17 0,12-6 16,-4 1-16,-4 2 15,-4 1-15,-3 5 16,-6 1-16,3-3 0,1 0 0,6-3 15,6-3-15</inkml:trace>
  <inkml:trace contextRef="#ctx0" brushRef="#br0" timeOffset="185505.2339">18496 12101 0,'0'0'0,"0"0"0,0 0 15,2 27-15,-2-27 0,1 23 0,-1-10 16,0-2-16,0 2 0,1-2 16,2-1-16,-1-3 0,1-1 15,0-2-15,1 0 0,-2 0 0</inkml:trace>
  <inkml:trace contextRef="#ctx0" brushRef="#br0" timeOffset="185939.4943">18605 12081 0,'0'0'0,"0"0"0,0 0 16,0 0-16,30-4 0,-30 4 0,33 0 16,-17 0-16,1 1 0,1 0 15,0-1-15,0 1 0,-1 0 0,0 1 16,-2 0 0,-10 2-16,-4 1 0,-3 2 0,-5 3 15,-5 2-15,-5 1 0,-11 5 16,-3 1-16,-1-3 0,0-2 15,-5 4-15,1-1 0,4-2 0,5-2 16,-1 0-16,6-4 0,9-3 16,3-2-16,8-2 0,5-2 15,7-3-15,6-1 0,6-3 16,6-1-16,3-1 0,2 1 0,3 0 16,1-1-16,-1 2 15,1-1-15,-1 2 0,-4 1 16,-9 3-16,-6 1 0,-8 5 15,-6 3-15,-7 1 0,-7 1 0,-6 5 16,-5 2-16,-5 3 16,-2 1-16,-12 8 0,-3 3 15,3-2-15,1 1 0,-4 1 16,2-2-16,7-6 0,4-2 0,5-11 16,7-11-1,7 1-15,3 0 0,2 0 16</inkml:trace>
  <inkml:trace contextRef="#ctx0" brushRef="#br0" timeOffset="186121.9738">18704 12336 0,'0'0'0,"0"0"15,0 0-15,0 0 0,18 19 0,-18-19 16,11 21-16,-11-21 0,11 29 0,-5-12 16,0 0-16,2-2 0,2 0 15,4-2-15,5-2 0,1-2 16,1-3-16,10-1 0,3-3 15,-1-3-15,-1-3 0,-2-4 16,-2-4-16,0-4 0,-6-1 16,-5 4-16,-2 2 0,-3 2 0</inkml:trace>
  <inkml:trace contextRef="#ctx0" brushRef="#br0" timeOffset="195923.0157">3606 9578 0,'0'0'0,"-9"-2"0,-4 0 0,-2 2 15,-4-2-15,-12 1 0,-3 0 16,-3-1-16,-3 0 0,-14 3 16,-4 1-16,-10 1 0,-2 1 0,0 6 15,-5 2-15,-8 4 0,1 2 16,-15 7-16,0 4 0,4 0 16,1 0-16,-31 24 0,12 1 15,10-2-15,10-1 0,5 7 16,4 6-16,9-5 0,5-2 0,13 4 15,5 2-15,12-4 0,4 0 16,14-3-16,8-2 16,8-1-16,10 0 0,14-7 0,12-4 15,12-10-15,6-7 0,17-2 16,11-2-16,10-6 0,7-5 16,14-1-16,10 0 0,7-6 15,7-5-15,13-5 0,6-3 16,0 1-16,1 2 0,8-5 15,10-4-15,-3-1 0,0-3 0,3 2 16,5 0-16,-12-2 16,-4-1-16,-1-1 0,2 1 0,-11-4 15,-4 0-15,-7-1 0,-4-1 16,-11-3-16,-8-2 0,-13-3 16,-5-2-16,-18-4 0,-14-1 15,-19-4-15,-10-2 0,-20-3 16,-10-2-16,-19-2 0,-11-2 15,-18 2-15,-12 0 0,-23-2 16,-17-1-16,-15 8 0,-9 7 0,-19 7 16,-14 2-16,-1 12 0,0 5 15,-16 13-15,-9 7 0,-1 9 16,3 6-16,3 11 0,4 6 16,53-10-16,35-8 0,26-4 15</inkml:trace>
  <inkml:trace contextRef="#ctx0" brushRef="#br0" timeOffset="196556.4238">2039 11553 0,'0'0'0,"0"0"16,0 0-16,0 0 0,0 0 16,0 0-16,23 7 0,-23-7 15,0 0-15,28 2 0,-28-2 16,34 2-16,-15 0 0,1 1 15,4 0-15,2 1 0,2 0 0,13 1 16,6 0-16,1-1 0,-1 0 16,20 2-16,6 1 0,9-3 15,-9-1-15,25 2 0,9 4 16,-9-2-16,-7-2 0,58 3 16,16 0-16,-20-3 0,-16-1 0,14 0 15,9-1-15,-17-1 16,-15 0-16,29 0 0,16-1 15,-14-2-15,-10-2 0,27 1 0,17 1 16,-19-3-16,-14-3 0,30 2 16,22-1-16,-25 4 0,-17 2 15,22-4-15,17-4 16,-26 0-16,-15-1 0,20-2 0,13-1 16,-30-1-16,-16 1 0,15-1 15,12 1-15,-24-2 0,-16 1 0,12-1 16,7-1-16,-17 1 0,-14 2 15,3-1-15,-1 1 16,-17 4-16,-12 1 0,2 0 16,3-1-16,-16 0 0,-11 0 0,-4-1 15,-1 0-15,-17 1 0,-9 1 16,-14 1-16,-9 0 16,-9-3-16,-6-3 0,-1 4 0,-1 2 15,1 2-15</inkml:trace>
  <inkml:trace contextRef="#ctx0" brushRef="#br0" timeOffset="197223.0185">2450 12612 0,'0'0'0,"0"0"0,0 0 0,32-3 16,-32 3-16,32 1 0,-9 0 16,4 2-16,1-1 0,19 3 15,7 1-15,4-1 0,1-1 16,20-1-16,20 1 0,14-1 15,-1-1-15,20 1 0,1 2 16,52-3-16,-14-2 0,-2-1 16,-3-2-16,-7 2 0,-4 0 0,8 0 15,5-1-15,-1 3 0,-5 3 16,18-3-16,9-2 0,-2 0 16,-3-1-16,11-1 0,3 1 15,2 1-15,-4 0 0,14-4 16,7-4-16,-11 2 0,-8 2 15,10-5-15,4-2 0,-9 3 16,-7 0-16,3-1 0,0 1 16,-7-1-16,-5 1 0,-4 4 0,-4 3 15,-8-5-15,-5-1 0,-6-3 16,-3 1-16,-13 0 0,-7 1 16,-8 1-16,-5 2 0,-16-7 15,-11-3-15,-16 1 0,-9 2 16,-14-1-16,-9 0 0,-22-5 15,-13-5-15,-6 9 0,-1 4 0,-3 3 16</inkml:trace>
  <inkml:trace contextRef="#ctx0" brushRef="#br0" timeOffset="198360.5364">2387 13630 0,'0'0'0,"0"0"0,0 0 15,19-5-15,-19 5 0,19-4 16,-19 4-16,35-4 0,-16 2 0,6 3 16,0 1-16,4 1 0,-1-1 15,14 1-15,8 1 0,-2 2 16,4 1-16,15 2 0,6 1 16,9 1-16,-2-1 0,24 2 15,6 0-15,-3-2 0,-4-1 16,58 1-16,16-3 15,-20-6-15,-15-3 0,44-2 16,29-2 0,7 2-16,6 2 0,-59-2 0,-39 0 15,16 0-15,17 0 0,-8 1 16,-3-3-16,23 1 16,19-2-16,0 1 0,1 3 15,-56 3-15,-37 4 0,19-2 16,14-2-16,-18-3 0,-10-3 15,8 5-15,5 4 16,-14-2-16,-8 0 0,-18-1 0,-9-1 16,-10 1-16,-8 0 0,3 0 15,2 0-15,-5-1 0,-2-2 16,1-2-16,1-4 0,3 5 16,4 5-16,4 0 0,3 0 15,2-5-15,4-3 0,12 3 16,5 4-16,3-2 0,0-1 0,8 1 15,7-1-15,1 0 0,1 0 16,8 3-16,6 4 0,-1-1 16,1 0-16,6-1 0,5 0 15,-2 6-15,-3 3 0,5 5 16,5 1-16,-12-1 0,-7-2 16,-1-1-16,-1-2 0,-7-1 15,-4-1-15,-7-2 0,-6-1 16,-10-1-16,-7-2 0,-7 0 15,-2-2-15,-12-4 0,-8-2 0,-6-3 16,-5-2-16,-12 3 16,-6 2-16,-7-4 0,-4-4 15,-3 5-15,-3 4 0,-1 2 0,1 1 16,-6-1-16,0 0 0,-4 3 16,0 3-16,-1-1 0,0 2 15,3-2-15,-1 0 0,1 1 16,-1 0-16,0-2 0,-1 0 15,3 0-15,0 0 0,2 0 16,1 1-16,1-3 0,1 3 0,1-2 16,3 2-16,0 0 0,2-2 15,1 1-15,1 1 0,2-1 16,3 2-16,0-2 0,0 1 16,0 1-16,-2 0 0,-1-1 15,0 0-15,-2-1 0,-2 0 0,-1-1 16,-1-1-16,0 1 0,-2-1 15,-3 0-15,0-4 16,-4 2-16,-3-1 0,0-1 0,2 2 16,0-1-16</inkml:trace>
  <inkml:trace contextRef="#ctx0" brushRef="#br0" timeOffset="199457.9609">2843 12368 0,'0'0'15,"-11"0"-15,-4 0 0,-7 2 16,-3 1-16,-11 2 0,-5 2 15,-13 6-15,1 4 0,-16 7 0,-2 3 16,2 3-16,-3 4 0,-13 10 16,5 4-16,-11 10 0,9 1 15,-35 31-15,9 0 16,21-2-16,14-2 0,16-2 16,6-1-16,19-8 0,10-3 0,12-4 15,8-3-15,11-11 0,6-11 16,15 1-16,11 1 0,12-13 15,9-9-15,14-8 0,10-7 16,9 1-16,3 1 0,10-6 16,8-2-16,2-9 0,2-7 0,3 0 15,0 0-15,-6-5 0,-3-1 16,2-6-16,5-3 0,-8 1 16,-2 0-16,-2-6 0,-4-7 15,-13 5-15,-12 2 0,0-10 16,-3-9-16,-13 4 0,-10 2 15,-8-1-15,-9 0 0,-10-5 16,-8-2-16,-14-2 0,-5-2 16,-14 2-16,-9 1 0,-15 0 15,-9 0-15,-7 5 0,-6 6 0,-16 3 16,-12 3-16,-6 4 0,-1 3 16,-17 4-16,-5 3 0,4 7 15,6 3-15,-8 5 0,-5 4 16,6 5-16,5 5 0,10-1 15,8 1-15,6 4 0,5 2 0,4 1 16,5 1-16,14-2 16,12 0-16,10 0 0,7 0 15,6-1-15,6-3 0,6-4 16,6-3-16,4 1 0,0 2 0,0-2 16,4 2-16,-4-2 0,1 2 15,-1-2-15,0-5 0,0 5 16,2-2-16,-2 2 0,0-3 15,0 3-15,0 3 0,0-3 16,0 3-16,0-3 0,0 0 0,0 0 16,0-3-16,0 3 15,0 0-15,0 0 0,0 0 16,0-2-16,0 2 0,0 0 0,0 0 16,0 0-16,0 0 0,0 0 15,0 0-15,0 2 0,0-2 16,3 1-16,2-4 0,0 2 15,-1-1-15,-1 1 0</inkml:trace>
  <inkml:trace contextRef="#ctx0" brushRef="#br0" timeOffset="200606.1863">12060 12609 0,'0'0'0,"0"0"16,0 0-16,0 0 0,-18-15 0,18 15 15,-16-9-15,5 3 0,-3 2 0,-3 0 16,-4 1-16,-2 1 16,-3 0-16,-9 2 0,-4 2 15,-1 4-15,-2 1 0,-10 5 16,0 4-16,-1 0 0,-1 4 16,-9 5-16,2 3 0,3 1 0,5 2 15,-8 12 1,0 5-16,9 0 0,7-2 0,5 7 15,12 0-15,9-6 0,8-3 16,9 1 0,7 0-16,18 3 0,13 3 0,-1-10 15,1-8-15,47 12 0,13-9 16,-6-8-16,-4-6 0,20 1 16,15-1-16,-12-3 0,-6-4 0,17-2 15,14-4-15,-15-1 0,-9-1 16,13 3-16,11 2 0,-19-3 15,-10-3-15,18-1 16,10-2-16,-18-2 0,-14-1 0,-4-13 16,-4-8-1,-10-8-15,-4-6 0,-32 6 16,-21 4-16,-8-3 0,-3-4 16,-4-1-16,-4-1 0,-8-6 0,-6-4 15,-3 4-15,-1 4 0,-4-5 16,-2-4-16,-4 1 0,-1-2 0,-11 0 15,-7-1-15,3 8 16,3 7-16,-12-1 0,-9-3 16,1 2-16,1 1 0,-12 1 15,-8 0-15,4 3 0,1 2 0,-15 1 16,-11 2-16,9 2 16,7 4-16,-15 2 0,-9 2 15,8 7-15,5 5 0,-10-2 0,-5 1 16,14 3-16,13 2 0,-11 9 15,-8 5-15,18-1 0,11-1 16,3 4-16,1 2 0,17-1 16,10 0-16,2-3 0,2 0 15,9-4-15,6-1 0,6-4 16,4-2-16,2-1 0,2 1 0,1-2 16,2 1-16,0-4 0,0 0 15,0 0-15,-1-3 0,1 3 16,2 2-16,-2-5 0,0-2 15,-1-2-15,0-2 0,0 3 16,-1 1-16,1 2 0</inkml:trace>
  <inkml:trace contextRef="#ctx0" brushRef="#br0" timeOffset="209290.1137">22751 12805 0,'0'0'0,"0"0"0,0 0 15,0 0-15,0 0 0,0 0 16,-12 23-16,12-23 0,-19 26 16,2-7-16,-5 5 0,-1 2 0,0 1 15,-13 11-15,-4 6 0,-9 8 16,2 1-16,-10 12 0,3 0 15,6-7-15,4-7 0,-4 7 16,-2 6-16,10-12 0,9-7 0,6-4 16,4-2-16,4-10 15,5-7-15,6-9 0,2-8 16,1 0-16,1-3 0,1 1 16</inkml:trace>
  <inkml:trace contextRef="#ctx0" brushRef="#br0" timeOffset="209523.3692">22997 13069 0,'0'0'0,"0"0"15,22 0-15,-22 0 0,31 0 0,-12 2 16,3-1-16,9 2 0,2-1 15,3 0-15,3-1 0,8 1 16,-1-2-16,-1 0 0,1-1 16,-4 0-16,-3 1 0,0-4 15,-3-3-15,-9 2 0,-6 1 0,-4 1 16</inkml:trace>
  <inkml:trace contextRef="#ctx0" brushRef="#br0" timeOffset="209739.7922">23402 13072 0,'0'0'0,"0"0"0,0 0 15,0 0-15,0 27 0,0-27 16,-6 22-16,6-22 0,-7 32 0,1-13 16,0 2-1,-1 0-15,0 0 0,0 6 0,-1-1 16,-1-3-16,0-2 0,-2-1 15,0-1-15,-1-4 0,-1 0 0,2-2 16,1-2 0,2-2-16</inkml:trace>
  <inkml:trace contextRef="#ctx0" brushRef="#br0" timeOffset="209906.867">22992 13490 0,'0'0'0,"0"0"0,0 0 16,0 0-16,27 13 0,-27-13 15,33 7-15,-11-5 0,3 1 0,5 0 16,5-1-16,11 0 16,2-1-16,2-1 0,3 2 15,9-5-15,-4-1 0,8 0 0,-4 0 16,-13 1-16,-12 1 0,-7 0 16</inkml:trace>
  <inkml:trace contextRef="#ctx0" brushRef="#br0" timeOffset="210305.842">24080 13296 0,'0'0'0,"0"0"16,0 0-16,0 0 0,-11 22 0,11-22 15,-16 26-15,16-26 0,-20 32 16,10-15-16,0-1 15,0-1-15,1 0 0,0-2 0,0-1 16,0 1-16,2-1 0,1-5 16,2-2-16,1-3 0,-1-2 15,3-3-15,2-1 0,1-4 16,3-1-16,1-4 0,3-4 0,7-3 16,2-1-16,3 2 0,1 1 15,2 1-15,0 1 0,7 1 16,1 4-16,-4 4 0,-2 3 15,-4 4-15,-2 4 0,-2 0 16,-1 2-16,-4 4 16,-1 6-16,-4 4 0,-4 1 0,0 1 15,-2-1-15,-2 0 0,-2-1 16,-2 0-16,0-1 0,1-1 16,0-1-16,3-5 0,3-4 15,-2-1-15,0-2 0,0-1 16</inkml:trace>
  <inkml:trace contextRef="#ctx0" brushRef="#br0" timeOffset="210857.6695">24950 13277 0,'0'0'0,"0"0"15,0 0-15,-1 20 0,1-20 16,-7 26-16,7-26 0,-13 35 15,5-16-15,-1 0 16,0 0-16,1-1 16,0-3-16,1-2 0,2-3 0,0 0 15,3-3-15,2-5 0,0-2 0,6-4 16,1-4-16,2-1 0,0-3 16,8-8-16,5-2 0,0 1 15,1 2-15,7-3 0,-1 2 16,0 5-16,-2 2 0,-2 4 15,0 2-15,-4 4 0,-3 0 16,-2 6-16,0 3 0,-4 1 16,-1 1-16,-3 2 0,-3 3 15,-2 2-15,0 0 0,-3 2 16,-1 2-16,-2-2 0,0-1 0,-2-3 16,-2 0-16,0-2 0,0-1 15,0-3-15,1-2 16,2-2-16,0-1 0,4-4 0,3-5 15,2-2-15,4-3 0,6-5 16,4-3-16,4 2 0,1 3 0,9-2 16,4 4-16,-1 1 0,-3 2 15,3 3-15,-3 3 16,-4 1-16,-3 2 0,0 4 0,-2 4 16,-5 1-16,-5 2 0,-5 4 15,-4 4-15,-3-3 0,-2 0 16,-3-1-16,-3 0 0,-2 0 15,0-1-15,2-2 0,0-3 16,2-1-16,1-3 0,1 0 16,1-1-16,0 0 0</inkml:trace>
  <inkml:trace contextRef="#ctx0" brushRef="#br0" timeOffset="211289.3585">26000 13259 0,'0'0'0,"0"0"16,0 0-16,-18 25 0,18-25 0,-18 31 16,8-12-16,1 2 0,2-1 15,0 5-15,3-4 16,1-1-16,3-3 0,8 0 16,5-3-16,4-3 0,2-4 0,3-4 15,2-3-15,1-3 0,1-3 16,6-6-16,1-5 0,-2-3 15,-2-2-15,0-1 0,-1 0 16,-2 0-16,-4 5 0,-5 3 16,-5 3-16,-2 5 0,-4 3 15,-4 5-15,-4 5 0,-2 4 16,-3 2-16,-4 12 0,-4 8 16,-1 7-16,2 4 0,0 3 15,0 4-15,-1 2 0,0-7 0,-3 7 16,-1-3-16,4-7 0,3-7 15,-4-2-15,0-5 0,2-9 16,1-3-16,-6-5 0,-4-5 16,-5-4-16,-5-4 0,-1-7 15,1-5-15,0-7 0,0-4 0,6-11 16,2-6-16,7 11 0,4 7 16,5 6-16</inkml:trace>
  <inkml:trace contextRef="#ctx0" brushRef="#br0" timeOffset="211632.7881">26881 13204 0,'0'0'0,"0"0"0,0 0 16,0 0-16,0 0 0,0 32 0,0-32 15,-5 31-15,1-11 0,1 0 16,-1 3-16,2-1 16,0-1-16,4-3 0,0-1 15,1 1-15,1-3 0,6-4 0,4-2 16,1-4-16,2-2 0,0-6 16,2-1-16,1-6 0,2-2 15,0-5-15,1-1 0,5-7 16,-3-1-16,-3 1 0,-2 3 15,-4 3-15,0 3 0,-4 3 16,-3 1-16,-3 2 0,0 3 0,-4 2 16,-3 1-16,1 4 0,-2-3 15,2 3-15,-2-2 0,2 2 16</inkml:trace>
  <inkml:trace contextRef="#ctx0" brushRef="#br0" timeOffset="211839.8821">27509 13316 0,'0'0'0,"0"0"15,0 0-15,-13 28 0,5-10 16,-3 2-16,-3 2 0,1 1 16,1 0-16,-2 6 0,0-2 15,3-4-15,2-5 0,1-2 16,1-3-16,3-5 0,2-2 0,-1-2 15,2-1-15,0 0 0</inkml:trace>
  <inkml:trace contextRef="#ctx0" brushRef="#br0" timeOffset="212006.4522">27554 12898 0,'0'0'0,"0"0"15,0 0-15,0 0 0,19 20 16,-19-20-16,14 23 0,-14-23 16,15 31-16,-8-17 0,0-2 15,-2-2-15</inkml:trace>
  <inkml:trace contextRef="#ctx0" brushRef="#br0" timeOffset="212390.1415">27688 13397 0,'0'0'0,"0"0"15,0 0-15,0 0 0,20 21 0,-20-21 16,24 12-16,-24-12 0,35 11 16,-14-7-16,3 0 0,1-1 15,1-1-15,8-3 16,2-2-16,-2-3 0,-2-2 0,1-4 15,-5-2-15,-6-2 0,-3-1 16,-6-1-16,-3-2 16,-10 0-16,-8 1 0,-3 3 15,-3 4-15,-7 2 0,-7 5 16,0 1-16,-2 1 0,-2 10 16,-2 5-16,-4 3 0,3 0 0,4 8 15,2 6-15,7-2 0,6-2 16,6 6-16,8 3 15,6-9-15,6-2 0,11 4 0,8-2 16,-2-7-16,3-4 0,13-1 16,6-3-16,-4-7 0,-6-3 15,-9 0-15,-8 0 0,-5 0 16</inkml:trace>
  <inkml:trace contextRef="#ctx0" brushRef="#br0" timeOffset="212856.539">28506 13283 0,'0'0'0,"0"0"0,0 0 0,0 0 15,-16 21-15,16-21 0,-23 25 16,23-25-16,-27 33 0,15-15 16,1 0-16,1 0 0,1-1 0,2 4 15,1-1-15,4-2 16,2-2-16,5-3 0,5-3 15,1-3-15,3-3 0,1-2 0,2-1 16,0-4-16,2-3 0,2-3 16,2-4-16,-1-2 0,-1-2 0,4-7 15,1-1-15,-3 4 16,-2 3-16,-4 3 0,-2 2 16,-3 3-16,-3 1 0,-3 3 15,-1 2-15,-3 3 0,-2 1 0,-3 9 16,-5 4-16,0 3 0,-1 1 15,2 4-15,0 0 0,2 1 16,1 0-16,3 6 16,2-2-16,3-3 0,1-4 0,6-1 15,5-1-15,-1-4 16,0-4-16,2-2 0,1-1 0,0-5 16,2-3-16,4-9 15,3-8-15,-2-7 16,-1-8-16,-4 0 0,-2-2 0,-1-5 15,-5 1-15,-2 8 0,-3 8 16,-1 5-16</inkml:trace>
  <inkml:trace contextRef="#ctx0" brushRef="#br0" timeOffset="220289.3655">1657 14764 0,'0'0'0,"0"0"0,0 0 16,0 0-16,0 0 0,0 0 0,0 0 15,30 6-15,-30-6 0,27 0 16,-27 0-16,41-1 0,-18-1 16,5 0-16,3 0 0,13-2 0,3-1 15,8 0-15,7-1 16,14 0-16,-3 1 0,19 0 15,5 0-15,14 1 0,-5-1 0,16-3 16,-2-2-16,45-3 16,-14 1-16,12 2 0,5-1 15,-11 4-15,-11 2 0,-2 1 0,-2 1 16,-4 0-16,-2 1 0,0-3 16,3 1-16,-9 3 0,-1 2 15,6 2-15,6 0 16,-21-2-16,-13-2 0,-9 1 0,-9 1 15,-9-4-15,-9-2 0,-11-1 16,-8-1-16,-12 2 0,-5 0 0,-13-1 16,-7-1-1,-8 4-15,-4 2 0,-9-2 0,-3-3 16,-18-5-16,-9-3 0,10 5 16,10 2-16,3 2 0</inkml:trace>
  <inkml:trace contextRef="#ctx0" brushRef="#br0" timeOffset="220772.9559">1721 15243 0,'0'0'0,"0"0"15,0 0-15,0 0 0,0 0 0,0 0 16,0 0-16,0 0 16,0 0-16,0 0 0,0 0 15,0 0-15,24 2 0,-24-2 0,25-1 16,-25 1-16,36-6 0,-17 2 15,4-2-15,1 1 0,-1-2 0,8 0 16,1 0-16,-5 2 16,-1-1-16,-4 2 0,-3 1 15,-5 1-15,-5 0 0,0 1 0,-5 0 16,2 0-16</inkml:trace>
  <inkml:trace contextRef="#ctx0" brushRef="#br0" timeOffset="220906.7437">1639 15540 0,'0'0'0,"0"0"0,0 0 16,37-4-16,-37 4 0,47-14 15,-3-3-15,0-2 16,4-3-16,2-2 0,2 0 16,-9 4-16</inkml:trace>
  <inkml:trace contextRef="#ctx0" brushRef="#br0" timeOffset="222306.4956">2229 14842 0,'0'0'0,"0"0"0,0 0 16,0 0-16,0 0 0,0 0 15,0 0-15,0 0 0,0 0 16,0 0-16,0 0 0,27 1 16,-27-1-16,22 0 0,-22 0 15,43-4-15,-18 1 0,4-2 0,2-1 16,2 0-16,1 1 0,12-2 15,3-1-15,7 0 0,-4 1 16,-5 0-16,-4-1 0,1 0 16,-9-1-16,-4 3 0,-8 0 15,-6 2-15,-6 2 0,-11 0 16,-3-1-16,-1 0 0,2 2 0,0-1 16</inkml:trace>
  <inkml:trace contextRef="#ctx0" brushRef="#br0" timeOffset="222506.1672">2434 14894 0,'0'0'0,"0"0"15,0 0-15,0 32 0,0-32 0,-6 39 16,0-11-16,-3 9 0,-1 3 16,-2 5-16,-1 3 15,-4 12-15,-1-3 0,0 13 16,1-2-16,4-11 0,1-11 0,-1 3 15,3-4-15,1-11 0,3-9 16,2-9-16,2-6 0,1-8 16,1-4-16,-2-1 0,2 3 15,-1-4-15</inkml:trace>
  <inkml:trace contextRef="#ctx0" brushRef="#br0" timeOffset="222706.8116">2358 15200 0,'0'0'0,"0"0"0,0 0 16,0 0-16,27-6 0,-27 6 15,27-6-15,-27 6 0,41-6 16,-19 3-16,1-1 0,1 1 0,2-1 16,6-3-16,0-2 15,-1 0-15,-3 1 0,1 0 0,0 0 16,-6-5-16,-2-6 0,1 1 15,-7 3-15,-2 2 0</inkml:trace>
  <inkml:trace contextRef="#ctx0" brushRef="#br0" timeOffset="223073.8811">2988 15111 0,'0'0'0,"0"0"15,0 0-15,0 0 0,0 0 0,0 32 16,0-32-16,-10 32 0,1-12 16,0 3-16,1 3 0,-4 0 15,0 2-15,-4 7 0,-1-2 16,3-3-16,2-2 0,-3 2 16,3-3-16,2-5 0,1-3 15,4-9-15,2-8 16,1-7-16,4-6 0,0-1 15,2-1-15,4-12 0,0-5 16,1 3-16,3 3 0,-1 1 16,0 2-16,-2 3 0,0 4 0,2 2 15,1 1-15,1 2 16,-1 1-16,4 1 0,3 1 16,-4 2-16,2 1 0,2 0 15,3-1-15,-4 1 0,1 0 0,-3 2 16,-3 0-16,-3 0 0</inkml:trace>
  <inkml:trace contextRef="#ctx0" brushRef="#br0" timeOffset="223441.244">3452 15259 0,'0'0'0,"0"0"0,0 0 15,-10 21-15,10-21 0,-9 23 0,2-6 16,-3 1-16,2 3 0,1 0 16,0 3-16,2 2 0,2-1 0,3-2 15,3-1-15,2-4 16,3-3-16,5-4 0,5-4 16,2-4-16,1-4 0,2-5 0,1-4 15,8-1-15,-1-1 0,-2-4 16,-4-4-16,-6-2 0,-3-1 15,-4-2-15,-4 1 0,-2-1 16,-3 0-16,-5-5 0,-6 0 16,-5 7-16,-3 5 0,-9 5 15,-4 5-15,2 6 0,-1 3 16,-4 5-16,3 4 0,3 4 16,2 5-16,4-2 15,5-1-15,3-5 0,5-2 0,1-1 16,2-3-16,1-1 0</inkml:trace>
  <inkml:trace contextRef="#ctx0" brushRef="#br0" timeOffset="224006.8575">3954 15220 0,'0'0'0,"0"0"0,0 0 0,2 21 15,-2-21-15,-7 28 0,-1-10 16,-1 3-16,1 3 0,-5-1 15,-1 2-15,-4 5 0,2-1 16,1-1-16,1-1 0,-1-1 16,5-5-16,0-4 0,3-4 15,5-5-15,-1-4 0,3-4 16,5-6-16,5-4 0,0-5 0,3-3 16,2-3-16,1-4 0,3-2 15,6-7-15,4 2 0,-2 5 16,-3 2-16,3 0 0,2 6 15,-4 4-15,-1 5 0,-2 5 16,-1 5-16,-5 6 0,0 3 0,-9 1 16,1 4-16,-1 2 15,-4 3-15,-2 2 0,-2 3 16,-1-4-16,-2-2 0,0 2 0,-5 1 16,3-1-16,0 0 0,0-5 15,2-4-15,-1-1 0,1-1 16,3-3-16,2-2 0,-1-4 15,2-4-15,2-6 0,1-2 16,5-4-16,0-2 0,0-4 16,3-3-16,5-3 0,1 5 0,1 0 15,-1 3-15,2 2 0,-2 3 16,-4 3-16,-1 4 0,-1 4 16,-1 3-16,0 3 15,-2 2-15,-3 7 16,-1 3-16,0 0 0,-3 0 0,-2 6 15,-1 3-15,1-2 0,0 0 16,1 2-16,-1 2 16,0-1-16,-1-2 0,0-4 15,0-3-15,0-3 0</inkml:trace>
  <inkml:trace contextRef="#ctx0" brushRef="#br0" timeOffset="224408.1674">4864 15253 0,'0'0'15,"0"0"-15,0 0 0,-2 29 0,1-16 16,-2 5-16,0 4 0,0 5 16,1-1-16,2 1 0,2 1 15,-1-2-15,2-1 0,5 2 16,2-4-16,2-4 0,3-4 0,5-5 15,0-5-15,1-6 0,1-5 16,0-7-16,0-2 0,4-5 16,-3 1-16,-1-6 0,-2-4 15,0 0-15,-1-2 0,3-4 16,-3 3-16,-2 6 0,-2 4 16,-5 5-16,-1 4 0,-4 4 15,1 1-15,-6 8 0,-2 7 16,-3 4-16,-1 5 0,-2 8 15,0 6-15,4 0 0,-2-1 0,5 1 16,2 0-16,5 3 0,0 0 16,7-7-16,5-5 15,-1-5-15,2-5 0,8-15 16,10-12 0,-13 6-16,-4 2 0,-4 1 0</inkml:trace>
  <inkml:trace contextRef="#ctx0" brushRef="#br0" timeOffset="225006.8582">5841 14911 0,'0'0'0,"0"0"0,0 0 15,0 0-15,-7 30 0,7-30 16,-17 37-16,3-13 0,1 5 16,-5 5-16,1 5 0,-4 8 15,2-3-15,-4 8 0,-1-3 0,1 3 16,0-6-16,5-6 0,0-2 15,4-8-15,3-7 0,3-4 16,0-5-16,4-4 0,1-2 16,0-8-16,3-5 0,3-5 15,2-6-15,5-7 0,0-6 16,3 0-16,2 1 0,1 3 16,-1 3-16,5-1 0,1 5 0,2 1 15,3 3-15,-3 4 0,-1 1 16,-2 3-16,-3 1 15,1 6-15,-1 5 0,-5 2 0,-1 2 16,-3 3-16,-2 2 0,-4 6 16,1 4-16,-2 1 0,0-1 0,0 3 15,0 0-15,3-2 16,2-2-16,7 0 0,6-4 16,-4-5-16,1-2 0,10-5 15,8-4-15,-7-5 0,1-2 16,7-5-16,-1-6 0,-2-3 0,-1-1 15,-5-5-15,-2-2 0,-2-5 16,-3-3-16,-3-3 0,-3 2 16,-8 1-16,-1 1 0,-5 4 15,-3 4-15,-2 4 0,-4 4 0,-7 9 16,-5 6-16,0 5 16,1 3-16,0 9 0,-1 5 15,1 2-15,1 4 0,8 1 16,2 2-16,8-3 0,4-4 0,5 3 15,3 2-15,3-2 0,2-2 16,5-2-16,2-2 0,0-3 16,0-3-16,-4-3 0,-5-2 15,-1-2-15</inkml:trace>
  <inkml:trace contextRef="#ctx0" brushRef="#br0" timeOffset="225427.6278">6655 15162 0,'0'0'15,"0"0"-15,0 0 0,0 0 0,2 31 16,-2-31-16,-4 35 0,0-12 15,-1 0-15,-1 3 0,-2 1 16,-3 6-16,0-2 0,2-1 16,-1-1-16,3-3 0,-1-4 15,1 1-15,1-5 16,1-4-16,2-3 0,2-9 0,-1-6 16,4-4-16,0-4 0,2-5 15,3-4-15,2-2 16,-2-3-16,5-8 0,-1-2 0,1 3 15,0 4-15,1-1 0,0 5 16,0 4-16,-2 4 0,0 3 16,1 5-16,-2 3 0,1 2 0,0 5 15,1 2-15,-2 1 16,-1 2-16,-2 1 0,1 1 16,-1-1-16,-4-1 0,1-1 15</inkml:trace>
  <inkml:trace contextRef="#ctx0" brushRef="#br0" timeOffset="225806.9304">6800 15351 0,'0'0'0,"0"0"15,0 0-15,16 16 0,-16-16 0,23 13 16,-23-13-16,30 14 0,-14-7 15,3-2-15,2-3 0,1 0 16,1-1-16,5-4 0,0-3 16,-2 1-16,0 1 0,-1-3 15,-1-2-15,-3-2 0,-2 2 0,1-7 16,-7-1-16,-4 2 16,-2 0-16,-6-4 0,-6 1 15,-1 5-15,-4 2 0,-5 1 0,0 3 16,-3 4-16,-2 5 0,-4 8 15,-3 8-15,2 2 0,4 3 16,4 5-16,0 4 0,6-2 16,4-4-16,4 8 0,6 0 15,6-2-15,7-3 0,7-8 16,8-4-16,3-6 0,4-4 0,7-8 16,5-9-16,7-2 0,-4-1 15,-14 3-15,-9 2 0,-8 2 16</inkml:trace>
  <inkml:trace contextRef="#ctx0" brushRef="#br0" timeOffset="226040.3136">7778 14961 0,'0'0'15,"0"0"-15,0 0 0,0 0 16,25 2-16,-25-2 0,31 1 0,-9 0 15,5 0-15,5 2 16,4 0-16,0 0 0,2-2 0,9 0 16,1 1-16,6 0 0,-4 0 15,-3-1-15,-7 0 16,-5 0-16,-7 0 0,0 0 0,-6 1 16,-6-2-16</inkml:trace>
  <inkml:trace contextRef="#ctx0" brushRef="#br0" timeOffset="226240.3956">8209 15047 0,'0'0'15,"0"0"-15,0 0 0,1 22 0,-1-22 16,-2 29-16,-2-12 0,1 5 16,-3 2-16,-2 2 15,-2 2-15,-1 9 0,0-1 0,2-1 16,1-2-16,-1 5 0,2-3 15,-1-3-15,0 0 0,1-7 16,-1-3-16,1-4 0,2-4 16,0-3-16</inkml:trace>
  <inkml:trace contextRef="#ctx0" brushRef="#br0" timeOffset="226406.9063">7825 15537 0,'0'0'0,"0"0"0,0 0 0,0 0 15,0 0-15,28 7 0,-28-7 16,30 7-16,-11-3 0,5 0 16,3 0-16,4 1 0,3 0 15,14 1-15,0 1 0,2-4 16,0-1-16,1 1 0,-9 0 0,-9-2 16</inkml:trace>
  <inkml:trace contextRef="#ctx0" brushRef="#br0" timeOffset="226807.1881">9300 15151 0,'0'0'0,"0"0"15,0 0-15,0 0 0,-18-26 0,18 26 16,-28-17-16,9 9 0,-2 2 0,-2 1 16,-2 2-16,-2 2 15,1 1-15,-5 2 0,2 1 16,6 1-16,4 2 0,6 4 16,4 3-16,8 2 0,7 2 15,5 2-15,5 2 0,8 3 0,1-2 16,4 1-16,0-1 0,-1-1 15,-3-2-15,-2 3 16,-6-4-16,-7-3 0,-6-3 0,-10 2 16,-9 0-16,-3-3 0,-7-3 0,-3-1 15,-5 0-15,-3-2 0,-1-1 16,-9-1-16,-1 0 16,6-4-16,6-3 0,8 2 0,5 1 15,5-2-15</inkml:trace>
  <inkml:trace contextRef="#ctx0" brushRef="#br0" timeOffset="227073.3984">9630 14882 0,'0'0'0,"0"0"0,-8 22 15,2-6-15,-2 3 0,-5 12 0,-3 4 16,-1 3-16,-2 2 0,-3 10 16,1-1-16,3-4 0,4-3 15,1 4-15,4-3 0,4-8 16,5-6-16,9-5 0,7-5 16,0-5-16,1-6 0,6-5 15,6-5-15,-1-3 0,1-4 0,-7 2 16,-4 2-16,-5 1 0</inkml:trace>
  <inkml:trace contextRef="#ctx0" brushRef="#br0" timeOffset="227240.1718">9380 15162 0,'0'0'0,"0"0"0,0 0 15,0 0-15,0 0 0,0 0 0,0 0 16,35 2-16,-35-2 0,41 2 15,-14-2-15,2 0 0,1 0 16,3-1-16,2-1 0,4 1 16,-6 0-16,-6 0 0</inkml:trace>
  <inkml:trace contextRef="#ctx0" brushRef="#br0" timeOffset="227709.1485">10328 15201 0,'0'0'0,"0"0"0,0 0 0,0 0 15,0 0-15,-3-22 0,3 22 16,-13-22-16,13 22 0,-15-23 16,5 11-16,0 2 0,-1 0 0,-3 3 15,-4 2-15,-2 3 0,-2 2 16,-10 9-16,-3 5 0,0 2 15,0 4-15,-4 10 0,1 5 16,4-1-16,3 0 0,5 4 16,7-1-16,8-5 0,6-6 0,8-3 15,8-2-15,7-6 16,4-4-16,8-7 0,8-7 16,-1-4-16,1-2 0,-1-8 15,2-6-15,3-3 0,-5 2 0,-1-5 16,-2-4-16,-10 4 0,-5 4 0,-6 4 15,-4 3-15,-4 3 16,-1 4-16,-4 3 0,-4 3 16,0 4-16,-3 1 0,-3 10 15,-3 5-15,0 5 0,2 3 0,1 1 16,2 1-16,4 0 16,2 0-16,5-1 0,6-1 15,2-4-15,1-5 0,6-5 0,4-5 16,-7-1-16,-3-1 0,-2 0 15</inkml:trace>
  <inkml:trace contextRef="#ctx0" brushRef="#br0" timeOffset="228039.9792">10687 15102 0,'0'0'0,"0"0"15,0 0-15,-12 17 0,12-17 0,-18 24 16,5-6-16,0 2 0,0 1 15,-4 4-15,3 0 16,1-4-16,2-2 0,1-3 0,2-1 16,1-2-16,2-1 0,0-6 15,2-2-15,3-4 0,0 0 0,1-4 16,3-5-16,1-4 0,2-3 16,3-3-16,3-2 15,1 2-15,3 1 0,-1 2 16,2 2-16,1 3 0,-1 3 15,8 2-15,0 4 0,-3 0 0,-2 2 16,-3 4-16,-3 3 0,-1 6 16,-3 3-16,-4 5 15,-1 3-15,-3 0 0,-1 1 0,-2 2 16,-1 1-16,-2-3 0,0-1 16,-1-5-16,2-4 0,0-2 15</inkml:trace>
  <inkml:trace contextRef="#ctx0" brushRef="#br0" timeOffset="228490.4125">11418 15311 0,'0'0'16,"0"0"-16,0 0 0,0 0 16,-5-29-16,5 29 15,-19-28-15,2 15 16,-4 2-16,0 3 0,1 1 0,-10 4 15,-3 6-15,1 5 0,0 3 16,3 5-16,4 2 0,-1 4 16,5-1-16,7 3 0,5 3 15,5-3-15,4-3 0,13 2 16,10-1-16,-3-9 0,0-2 0,11-6 16,5-6-16,-1-4 15,0-2-15,3-8 0,4-5 16,-6-3-16,-5 1 0,6-11 0,-2-4 15,-4 0-15,-2 1 0,-4-8 16,-2-5-16,-4 3 0,-5 1 0,0-3 16,0 2-16,-4 13 15,-4 8-15,-1 9 0,-3 6 16,-1 3-16,-1 3 0,-1 7 16,-2 5-16,-2 6 0,0 7 0,-6 9 15,-4 6-15,-1 5 0,-3 2 16,-4 16-16,-1 9 0,3-5 15,3-1-15,-1 6 0,3-3 16,4-18-16,3-14 0,2-8 16</inkml:trace>
  <inkml:trace contextRef="#ctx0" brushRef="#br0" timeOffset="229246.027">2290 16043 0,'0'0'15,"0"0"-15,0 0 0,0 0 0,0 0 16,0 0-16,-13-16 0,13 16 15,0 0-15,0 0 0,-19-19 16,13 15-16,2 2 0,-2 0 16,5 0-16,-2 0 0,1 1 0,2 1 15,5-1-15,2-1 0,1-2 16,6 0-16,5 0 16,0-1-16,4 0 0,4 0 0,2 0 15,8-2-15,-1 0 0,-1 0 16,-1 0-16,-5 1 0,-3 1 15,4 1-15,-7 1 0,-4 0 16,-4-2-16,-8 3 0,-4 2 16,-3 0-16,1-2 0,-1 2 15</inkml:trace>
  <inkml:trace contextRef="#ctx0" brushRef="#br0" timeOffset="229489.6536">2399 16050 0,'0'0'0,"0"0"0,0 0 16,0 0-16,3 30 0,-3-30 0,0 40 15,0-15-15,-3 2 0,-3 10 16,-4 3-16,4 2 0,-2 1 16,0 7-16,2-3 0,0-6 0,-3-5 15,2 4-15,-1-3 16,1-8-16,3-6 0,1-6 0,3-5 15,0-6-15,0-6 0,1-8 16,1-8-16,1 2 0,-3 4 16,1 1-16</inkml:trace>
  <inkml:trace contextRef="#ctx0" brushRef="#br0" timeOffset="229628.8246">2347 16265 0,'0'0'15,"0"0"-15,0 0 0,0 0 16,25 2-16,-25-2 0,22 1 15,-22-1-15,30 0 0,-30 0 0,40-1 16,-18-1-16,2 0 0,-1-2 16,3-1-16,1-1 0,-4 1 15,-2 1-15</inkml:trace>
  <inkml:trace contextRef="#ctx0" brushRef="#br0" timeOffset="229940.7189">2974 16141 0,'0'0'0,"0"0"15,0 0-15,0 0 0,0 0 0,0 0 16,-3 26-16,3-26 0,-8 30 16,4-9-16,-3 4 15,1-2-15,0 0 0,0 9 0,-1 2 16,0-5-16,2-4 0,2-4 16,-1-4-16,1-3 0,3-2 0,1-8 15,1-4-15,2-6 0,-1-4 16,0-3-16,3-4 0,0 0 15,2-3-15,0 0 0,2-1 16,0-2-16,-2 2 0,3 2 16,2 1-16,-1 3 0,-4 3 15,2 4-15,0 3 0,-1 2 16,1 1-16,2 3 0,1 3 16,4 0-16,1 0 0,0 0 15,0-1-15,-3-1 0,0 0 0,-5 0 16</inkml:trace>
  <inkml:trace contextRef="#ctx0" brushRef="#br0" timeOffset="230307.0513">3563 16173 0,'0'0'0,"0"0"0,0 0 15,0 0-15,-15 25 0,15-25 16,-27 35-16,13-13 0,0 2 15,-2 8-15,4 1 0,2-1 0,3-1 16,4 0-16,6-6 16,5-4-16,6-3 0,2-7 0,5-5 15,4-6-15,5-5 0,3-10 16,7-7 0,-4-3-16,-3 0 0,-6 2 15,-6 2-15,-5-6 0,-6 1 16,-4 1-16,-6 1 0,-9-1 0,-3 0 15,-2 2-15,1 2 0,-12 8 16,-9 5-16,6 4 16,5 3-16,0 6 0,1 5 0,3 4 15,0 0-15,7 1 0,3 0 16,9-2-16,6-2 0,6-6 16,6-3-16,-4-1 0,-4 0 0,-1 0 15</inkml:trace>
  <inkml:trace contextRef="#ctx0" brushRef="#br0" timeOffset="230840.1215">4141 16230 0,'0'0'0,"0"0"16,0 0-16,-7 24 0,1-9 0,0 4 16,-3 4-16,2 1 0,-1 3 15,0 5-15,-1-2 16,3-4-16,-1-3 0,0 0 0,4-4 15,3-5-15,0-5 0,3-5 16,2-4-16,4-5 0,-1-5 16,6-6-16,1-4 15,1 0-15,-2 0 0,4-8 16,0-3-16,-2 4 0,0 4 0,0 4 16,-2 4-16,0 4 0,-3 3 15,1 2-15,1 0 0,-1 5 16,-1 3-16,0 6 0,-3 4 15,-2 5-15,-1 2 0,-2 1 16,0 2-16,-2 3 0,1 3 0,-4-2 16,-1 1-16,2-5 15,-1-3-15,2-4 0,0-3 0,0-2 16,0-2-16,2-4 16,-2-4-16,3-4 0,2-3 0,1-6 15,2-6-15,3-2 0,3-1 16,8-12-16,4-3 0,-4 4 15,-2 3-15,5 0 0,2 3 16,-3 5-16,0 4 0,-5 4 16,-2 5-16,-1 3 0,-2 3 0,-1 6 15,-4 5-15,-2 2 0,-1 3 16,-2 6-16,-1 6 0,-1 0 16,-1 0-16,1 3 0,-2 1 15,2-2-15,0-1 0,1 3 16,4-3-16,-4-9 15,0-2-15,-1-4 0</inkml:trace>
  <inkml:trace contextRef="#ctx0" brushRef="#br0" timeOffset="231840.6674">5250 16263 0,'0'0'0,"0"0"15,0 0-15,0 32 0,0-15 16,0 1-16,-2 3 0,1 7 16,1-1-16,3-2 0,0-2 15,3-3-15,0-3 0,4-3 16,2-3-16,2-4 0,1-3 0,5-8 16,4-5-16,-2-4 0,1-4 15,8-11 1,1-5-16,-1-1 0,-2 1 15,-4 2-15,-5 2 0,0-2 0,-5 2 16,-3 6-16,-3 7 0,-2 3 16,-2 4-16,-1 6 0,-1 6 0,-3 9 15,-2 10-15,1 1 16,-3-1-16,2 5 0,0 3 16,2-3-16,1-1 0,2 8 15,4 3-15,-3-7 0,3-5 0,4-5 16,3-3-16,2-5 0,1-2 15,5-7-15,4-4 0,-3-7 16,1-6-16,1-9 0,4-6 16,-4-5-16,1-4 0,1-12 15,2-9-15,3-4 0,-1 6 0,2-11 16,-2 0 0,-8 11-16,-4 8 0,2-5 0,-6 18 15,-5 15-15,-3 10 0,-4 6 16,-1 5-16,-1 3 0,-2 2 0,-3 14 15,-4 11-15,-2 3 0,1 0 16,-5 14-16,-6 9 0,4-5 16,-2-1-16,-4 12 0,-1 3 15,5-10-15,5-9 0,-4 21 16,4-9-16,5-28 0,2-7 0,1-1 16,5-12-16,0-5 15,4-2-15,-1-6 0,0-5 16,2-2-16,0-2 0,4-13 15,1-8-15,2 3 0,4 0 0,3-9 16,1-2-16,-2 5 0,-3 6 16,1 1-16,0 3 0,-5 6 15,0 3-15,1 7 0,5 6 16,-4 1-16,0 2 0,-2 9 16,2 7-16,-5 0 0,0 0 0,-3 7 15,0 5 1,-1 0-16,1 1 0,-2 0 0,4 0 15,-2 2-15,3 2 0,4-5 16,4-2-16,1-3 0,2-3 0,2-5 16,2-2-16,0-6 0,1-3 15,4-5-15,3-1 0,-2-4 16,-4-2-16,-2-7 0,1-5 16,-2-2-16,-2-2 0,-1-7 15,-1-3-15,-5 2 0,-3 3 16,-5-2-16,-5 1 0,-3 2 15,-4 1-15,-1 5 0,-6 5 16,3 8-16,0 4 0,-1 8 0,-2 7 16,-1 5-16,0 6 0,-3 6 15,0 6-15,3 0 0,3-1 16,7 2-16,4 3 0,5-3 16,6-2-16,4-2 15,5-1-15,0-6 0,3-4 0,8-6 16,5-7-16,-8-5 0,1-3 0,-9 1 15,-4 0-15,-2 1 0</inkml:trace>
  <inkml:trace contextRef="#ctx0" brushRef="#br0" timeOffset="232175.3108">7046 16155 0,'0'0'16,"0"0"-16,0 0 0,-7 31 15,4-17-15,-3 5 0,0 6 16,-1-1-16,2-1 0,-3 8 0,1 1 16,0 4-16,0-5 0,1-4 15,2-4-15,1-5 0,2-4 16,1-9 0,1-8-16,2-5 0,1-6 0,3-3 15,3-3-15,2-7 0,5-4 0,-3 1 16,2-1-16,1 1 0,-3-1 15,4-1-15,1 2 0,-3 7 16,0 7-16,0 3 0,2 5 16,-2 3-16,1 2 0,-5 5 15,-1 4-15,-1 2 0,-1 3 0,0 2 16,-1 1-16,2-1 0,1-3 16,-3-1-16,-1-2 15,-2-2-15</inkml:trace>
  <inkml:trace contextRef="#ctx0" brushRef="#br0" timeOffset="232556.8614">7365 16440 0,'0'0'0,"0"0"15,0 0-15,20 13 0,-20-13 0,19 11 16,-9-5-16,2-2 0,5 1 0,0-4 15,6-2 1,0-3-16,-1-1 0,6-3 0,2 0 16,-2-2-16,-2 1 0,-3-2 15,-3-2-15,-3-1 0,-3 0 16,0-5-16,-4 0 0,-4 5 16,-4-1-16,-4-3 0,-5 0 15,-3 6-15,-3 3 0,-5 2 16,-2 3-16,-1 5 0,2 2 0,-7 9 15,1 6-15,0 6 0,2 5 16,6 5-16,4 3 0,2 4 16,5-3-16,10-2 0,9-2 15,4-4-15,7-3 0,8-8 16,7-4-16,3-8 0,3-6 0,11-10 16,2-7-16,-15 5 15,-10 2-15,-9 2 0</inkml:trace>
  <inkml:trace contextRef="#ctx0" brushRef="#br0" timeOffset="232790.1023">8416 16013 0,'0'0'0,"0"0"16,0 0-16,0 0 0,32 14 0,-32-14 15,34 9-15,-12-5 0,4 1 16,1 0-16,4-3 0,9 0 16,1-3-16,-2-1 0,0-1 15,6-1-15,-3 1 0,-6 0 16,-3-1-16,-6 1 0,-5 1 0,-4 0 16</inkml:trace>
  <inkml:trace contextRef="#ctx0" brushRef="#br0" timeOffset="232958.1008">8762 16150 0,'0'0'0,"0"0"15,0 0-15,4 27 0,-4-27 0,-1 28 16,-1-10-16,0 4 16,0 2-16,-2 8 0,-1 0 15,0 1-15,-1 2 0,0-2 16,-2 1-16,-2 2 0,-1-6 15,2-4-15,2-6 0,2-3 0</inkml:trace>
  <inkml:trace contextRef="#ctx0" brushRef="#br0" timeOffset="233156.4671">8530 16701 0,'0'0'0,"0"0"16,17 5-16,-5-2 0,3-1 16,8-1-16,5 0 0,5 0 15,4-1-15,14-2 0,3-1 0,-2-5 16,-2-3-16,-2 2 16,-11 0-16,-8 3 0</inkml:trace>
  <inkml:trace contextRef="#ctx0" brushRef="#br0" timeOffset="233623.9886">9844 16359 0,'0'0'15,"0"0"-15,0 0 0,0 0 16,0 0-16,0 0 0,-13-27 15,13 27-15,-17-21 0,17 21 16,-23-25-16,9 14 0,-2-1 0,-4 5 16,-5 2-16,0 2 0,-1 4 15,-9 6-15,-4 6 16,4 3-16,4 4 0,-7 8 0,3 2 16,7 1-16,5 0 0,5 1 15,9-4-15,7-4 0,6-2 0,6-4 16,6-2-16,5-6 15,4-4-15,5-4 0,-2-6 16,4-2-16,3-3 0,-5-6 16,1-4-16,-2-3 0,-3-2 0,-3 3 15,-4 3-15,-3 0 0,-4 2 16,-3 0-16,-3 0 0,-1 1 16,-3 3-16,1 3 0,1 2 15,-2 2-15,-1 3 0,-1 2 16,2 7-16,-3 1 0,-1 4 0,0 8 15,-2 6-15,2 1 0,1 0 16,2 1-16,2-1 16,4-4-16,1-2 0,-2-6 0,0-1 15,-2-4-15</inkml:trace>
  <inkml:trace contextRef="#ctx0" brushRef="#br0" timeOffset="234190.758">10311 16245 0,'0'0'0,"0"0"0,0 0 15,0 0-15,-4 24 0,4-24 16,-10 29-16,3-11 0,2-3 0,-2 4 16,-1 1-16,1 1 0,-1-1 15,-1 3-15,2-2 0,0-3 0,1-4 16,1-2-16,0-3 15,2-4-15,0-1 0,2-6 16,1-6-16,1 0 0,0-1 0,2-5 16,2-2-16,2-1 0,4-1 15,3-3-15,2-2 16,0 2-16,-1 2 0,7 1 0,2 3 16,1 4-16,-1 2 0,1 9 15,2 5 1,-5 5-16,-2 3 0,-5 4 0,-2 1 15,-2 3-15,-1 0 0,-3 5 16,-4 2-16,-1-4 0,1-3 0,-3-2 16,-2-1-16,1-4 0,-1-2 15,1-1-15,1-3 0,0-4 16,0-4-16,2-5 0,3-3 16,0-2-16,2-5 0,4-4 15,4-4-15,1-3 16,-1-1-16,2-2 0,-3 6 0,2 2 15,2 1-15,-1 6 0,-2 5 16,3 1-16,2 3 16,-3 1-16,-1 2 0,-2 5 15,-2 5-15,-1 2 0,-1 3 0,-2 4 16,-3 1-16,0 3 0,-2-1 16,-2 5-16,-1 2 0,0-3 15,0-1-15,0-5 0,0-3 16,0-2-16</inkml:trace>
  <inkml:trace contextRef="#ctx0" brushRef="#br0" timeOffset="234607.5044">11818 16261 0,'0'0'0,"0"0"0,0 0 15,0 0-15,0 0 0,0 0 16,0 0-16,0 0 0,-11-27 0,11 27 16,-31-19-16,13 9 0,-1 0 15,-4 5-15,-4 0 16,2 3-16,2 3 0,-5 2 0,3 2 16,2 1-16,2 2 0,5 2 15,6 2-15,5 1 0,4 2 16,5 4-16,5 1 0,3-2 15,4 0-15,6 6 0,2 2 0,1-1 16,2-2-16,-3-3 0,-3 1 16,-6-3-16,-2-4 0,-8 3 15,-6-3-15,-5-2 0,-3-2 16,-6 0-16,-2-1 0,-6-4 16,-1-4-16,-1-4 0,-2-2 15,2-4-15,1 0 0,2-9 16,1-6-16,4-3 0,8 1 15,8-6-15,7-2 0,-2 6 0,0 7 16,-1 5-16</inkml:trace>
  <inkml:trace contextRef="#ctx0" brushRef="#br0" timeOffset="234856.5538">12226 15989 0,'0'0'0,"0"0"15,0 0-15,-6 30 0,6-30 0,-10 34 16,1-6-16,0 2 16,-1 1-16,-4 9 0,-3 0 0,-3 9 15,1-1-15,-1 3 0,3-3 16,5-8-16,3-7 0,5-5 16,4-4-16,3-3 0,4-2 15,5-7-15,3-3 0,-1-7 16,-2-2-16,1-5 0,1-4 15,2-4-15,-1-3 0,-2 3 16,-2 3-16,-2 1 0</inkml:trace>
  <inkml:trace contextRef="#ctx0" brushRef="#br0" timeOffset="235027.4115">11955 16267 0,'0'0'0,"0"0"0,0 0 0,0 0 15,0 0-15,0 0 0,23 11 16,-23-11-16,27 7 0,-27-7 16,37 8-16,-15-5 0,1 0 0,4-1 15,3-1-15,-1 0 0,1 0 16,2-1-16,-5 1 0,-4-1 16</inkml:trace>
  <inkml:trace contextRef="#ctx0" brushRef="#br0" timeOffset="235523.5289">12742 16292 0,'0'0'0,"0"0"16,0 0-16,0 0 0,0 0 0,0 0 15,0 0-15,0 0 0,0 0 16,-14-22-16,14 22 0,0 0 0,-17-26 15,17 26-15,-16-21 16,7 12-16,-1 0 0,-3 4 16,-4 2-16,0 2 0,-2 3 0,-1 4 15,0 3-15,-1 3 0,0 1 16,-6 9-16,-1 2 0,4 0 16,3-2-16,1 7 15,6 0-15,4-2 0,4-2 0,7-4 16,5-3-16,4-3 0,4-4 15,3-6-15,2-4 0,3-6 0,2-2 16,0-4-16,0-3 0,-2-1 16,-2 1-16,0-4 15,0-3-15,-2 3 0,-3 0 16,-1 2-16,-2 3 0,-5 5 0,-1 1 16,-2 0-16,-1-1 0,0 5 15,-1 2-15,0 5 0,0 3 16,-2 4-16,-2 2 0,-1 5 15,-2 3-15,2 2 16,1 2-16,2 2 0,2-3 0,1 0 16,2-2-16,1-7 0,4-4 15,-2-2-15,-2-2 0,0-1 16</inkml:trace>
  <inkml:trace contextRef="#ctx0" brushRef="#br0" timeOffset="235906.7009">12998 16236 0,'0'0'0,"0"0"15,0 0-15,0 0 0,-2 30 16,2-30-16,-6 32 0,2-14 16,-1 1-16,1 1 0,-1 2 15,-1 1-15,-1-3 0,0 4 16,-1-2-16,1-4 0,2-2 0,0-3 15,2-3-15,1-2 0,1-1 16,1-4-16,2-4 0,0-2 16,2-3-16,0-2 0,0-4 15,3-1-15,1-1 0,4-7 16,2-2-16,2 1 0,0-1 0,1 3 16,-1 1-16,0 4 15,-2 1-15,5-1 0,1 4 16,-1 4-16,2 1 0,-1 7 15,0 4-15,-6 2 0,0 3 0,0 5 16,-2 3-16,-2 0 0,-2 2 16,-3 3-16,0 3 0,-3-1 15,-1-1-15,0-2 0,-1-1 16,0-5-16,0-3 0,0-2 16</inkml:trace>
  <inkml:trace contextRef="#ctx0" brushRef="#br0" timeOffset="236326.8415">13779 16440 0,'0'0'0,"0"0"15,0 0-15,0 0 0,0 0 0,0 0 16,2-21-16,-2 21 0,0 0 15,-4-33-15,4 33 0,-7-29 16,1 15-16,-4-2 0,-4 1 16,-2 0-16,-1 1 0,-3 3 0,-3 1 15,-8 3-15,0 3 0,1 4 16,2 4-16,0 3 0,1 3 16,-3 8-16,2 5 0,7-2 15,5 0-15,6 4 0,5 1 16,9 1-16,5-1 0,4-4 15,4-1-15,4-4 0,4-3 16,5-2-16,4-3 0,-1-8 16,1-1-16,-1-7 0,0-3 0,-4-6 15,-4-7-15,1-5 16,1-6-16,-4 1 0,-3-1 0,-1-5 16,-5 1-16,-3-4 0,-2-3 15,-3-2-15,0-2 0,-3 6 16,-1 5-16,1 10 0,-2 7 15,0 5-15</inkml:trace>
  <inkml:trace contextRef="#ctx0" brushRef="#br0" timeOffset="236489.7941">13910 15865 0,'0'0'0,"0"0"16,0 0-16,0 0 0,-1 28 15,1-28 1,-7 36-16,0-13 0,0 0 0,-2 6 16,-1 5-16,-3 9 0,-1 1 0,0 9 15,2 1-15,1-3 16,1 0-16,0 4 0,1-5 0,3-6 15,0-4-15,1-6 0,0-4 16,3-6-16,2-4 0,0-4 16,0-4-16,0-3 0</inkml:trace>
  <inkml:trace contextRef="#ctx0" brushRef="#br0" timeOffset="236724.162">14152 16314 0,'0'0'0,"0"0"15,0 0-15,0 0 0,2 20 0,-2-20 16,-5 22-16,2-9 0,-2 0 16,1 3-16,-2 1 15,1 1-15,0-2 0,0 5 0,-1-4 16,2-2-16,1-3 0,0-4 15,2-3-15,0-2 0,0-1 16,1 0-16</inkml:trace>
  <inkml:trace contextRef="#ctx0" brushRef="#br0" timeOffset="236889.9743">14257 15983 0,'0'0'15,"0"0"-15,0 0 0,0 0 16,14 22-16,-14-22 0,12 18 16,-12-18-16,16 18 0,-8-8 15,-1 0-15,1-2 0,-1 0 0,-2-1 16</inkml:trace>
  <inkml:trace contextRef="#ctx0" brushRef="#br0" timeOffset="237257.4616">14281 16518 0,'0'0'15,"0"0"-15,-4 12 0,2-4 16,-1-1-16,1 0 0,0 0 0,0-2 16,1-1-16,0 0 0,0 0 15,1-4-15,0 0 0,0 0 16,4-8-16,0-1 0,2-2 0,0-4 15,3-2 1,1 2-16,0 0 0,3-5 0,1 1 16,-1 2-16,-1 1 0,1 3 0,1 3 15,2 1-15,0 2 16,2 4-16,1 3 0,-2 3 0,-1 2 16,-2 1-16,1 2 0,-3 3 15,-2 0-15,-2 6 16,-1 3-16,-3-1 0,0-1 0,-2 3 15,-1-1-15,-2-1 0,-1-1 16,-2-2-16,-1-2 0,2-4 16,-1-2-16,1-1 0,1-1 15,0-2-15</inkml:trace>
  <inkml:trace contextRef="#ctx0" brushRef="#br0" timeOffset="237807.1729">15068 16425 0,'0'0'16,"0"0"-16,0 0 0,0 0 15,0 0-15,0 0 0,5-27 16,-5 27-16,-3-19 0,3 19 16,-13-21-16,13 21 0,-26-17 0,9 12 15,-1 2-15,-2 2 0,-2 2 16,-1 4-16,-3 2 0,-4 3 15,4 3-15,3 4 16,2 5-16,3 0 0,3-1 0,3 5 16,5-3-16,4 0 0,4-1 15,6-1-15,4-3 0,4-3 16,3-4-16,1-4 0,2-2 16,1-4-16,0-4 0,1-3 15,-3-2-15,0-1 0,-1-1 16,-2-6-16,-3-4 0,-2 0 15,-1-1-15,-2 2 0,-2 2 16,-2 1-16,-1 2 0,1 4 16,-2 2-16,-1 2 0,1 1 0,-2 3 15,-1 2-15,0 0 0,1 8 16,-1 8-16,-1 7 16,0 7-16,-2 5 15,0-2-15,0-3 0,-3 14 0,1 5 16,-2-5-16,-1-2 0,-5 8 15,-4 1-15,0-6 0,2-5 0,-3 4 16,0-3-16,2-6 16,0-6-16,-5-7 0,-4-2 15,3-5-15,1-1 0,0-7 0,0-3 16,0-4-16,0-1 0,-4-8 16,-3-5-16,7-3 0,3-5 15,3 4-15,4 5 0,2 3 16</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37:55.105"/>
    </inkml:context>
    <inkml:brush xml:id="br0">
      <inkml:brushProperty name="width" value="0.05292" units="cm"/>
      <inkml:brushProperty name="height" value="0.05292" units="cm"/>
      <inkml:brushProperty name="color" value="#FF0000"/>
    </inkml:brush>
  </inkml:definitions>
  <inkml:trace contextRef="#ctx0" brushRef="#br0">22708 1649 0,'0'0'0,"0"0"15,0 0-15,0 0 0,0 0 0,-27-9 16,27 9-16,-27-8 0,12 4 16,-2 0-16,-1-1 0,-2-1 15,-2-1-15,-7-1 0,-1 1 16,2 0-16,0 1 0,-2 3 15,-2-1-15,2 3 0,0 1 16,-11 1-16,-2 1 0,2 2 16,2 4-16,-4 0 0,-3 1 15,1 0-15,1 1 0,-10 3 0,0 3 16,3 2-16,3 3 0,-6 3 16,4 1-16,4-1 0,2-1 15,2 5-15,2 3 0,4-1 16,2 1-16,-5 6 15,-4 7-15,8-7 0,5-5 0,-1 5 16,5-1-16,0 0 0,2 1 16,2 3-16,2 1 0,6-3 15,4-3-15,1 1 0,0 3 16,5-3-16,3 0 0,3-1 16,2-1-16,5 1 0,4-2 0,5-2 15,3-3-15,0-2 0,1-2 16,9-2-16,4-3 0,-1-3 15,4 2-15,4-2 0,3 0 16,8-1-16,0 0 0,3-4 16,4-1-16,0 0 0,1 1 15,3-2-15,2-3 0,2-2 16,1 0-16,30-4 0,-8-4 0,-6 0 16,-4-1-16,1 2 0,2-1 15,-3 0-15,-3-3 0,1-2 16,1-2-16,0 1 0,2 2 15,-1-3-15,1-1 0,-5 0 16,-2 3-16,-4-10 0,-4-5 16,-5 1-16,-5 0 0,-3 5 15,-1 2-15,-2-1 0,-3-3 0,-1-5 16,1-4-16,-6 4 0,-4 3 16,-1-4-16,-1-1 0,-5-3 15,-5-3-15,1 2 0,-1-1 16,2 3-16,1 2 0,-5-1 15,-3-2-15,-5-2 0,-2-5 16,0 1-16,1-2 0,0 7 16,-2 3-16,-3-6 0,-1-3 15,-7 15-15,0 1 0,-1-4 0,1-1 16,-3-1-16,-2-1 0,-3 0 16,0 0-16,-3 1 0,0 1 15,-2 1-15,-1-2 0,2 7 16,-1 4-16,-2 0 0,-2-2 15,-1-3-15,-3-1 0,-4 2 16,-3 2-16,-3 3 0,-2 2 16,-5 2-16,-5 1 0,-3 2 0,-3 1 15,-3 0-15,-4 0 16,-5 2-16,-2 1 0,-15 2 0,-3 3 16,1 0-16,0 3 0,-13 4 15,2 3-15,-21 7 0,11 2 16,10 3-16,8 4 0,7-2 15,6 0-15,4-3 0,3 1 16,10 3-16,7 4 0,6-3 16,3-2-16,11 0 0,6-2 0,6-6 15,5-7-15,1-2 0</inkml:trace>
  <inkml:trace contextRef="#ctx0" brushRef="#br0" timeOffset="1139.0995">27022 1923 0,'0'0'0,"0"0"16,0 0-16,-18-21 0,18 21 0,-20-11 16,6 4-16,-3 1 15,-2 0-15,-3 0 0,-3 1 16,-8-2-16,-1 1 0,-4-1 0,-2 0 16,-8 1-16,-1 2 0,0 1 15,-1 2-15,2 2 0,0 1 16,-7 2-16,2 3 0,4 2 15,2 2-15,3 2 0,2 3 16,-3 4-16,3 0 0,5 3 16,1 2-16,7-1 0,2-2 0,3 5 15,1 1-15,2 2 0,2 1 16,4 2-16,3 2 0,3 2 16,3 1-16,6-2 0,6-2 15,1 4-15,3 1 0,6-2 16,3 1-16,5-2 0,4 1 15,9-6-15,6-2 0,4-2 16,3-1-16,16 9 0,7 2 16,3-9-16,2-6 0,44-1 0,-5-11 15,-3 1-15,-2 0 0,2 0 16,1 0-16,-5-2 0,-2-1 16,3-7-16,3-3 0,-1 0 15,0 2-15,-4-3 0,-2-1 16,-8-3-16,-4-1 0,0-3 15,1 1-15,-6-5 0,-3-3 0,-2-2 16,-1-2-16,-7 2 16,-4 1-16,-6 2 0,-3 1 15,-3-4-15,-4-5 0,-5-4 16,-5-1-16,-8 3 0,-5 2 0,-3-5 16,0-4-16,-7 2 0,-3 3 15,-7-7-15,-3-3 0,-8 1 16,-6 0-16,-9 2 0,-6 2 15,-4 4-15,-2 1 0,-3-10 16,-2-6-16,-9 9 0,-5 4 0,-7 0 16,-4 0-16,-3-3 0,0-2 15,-16 2-15,-8 0 0,-3 2 16,-1 3-16,-10-1 16,-6 2-16,-2 3 0,1-1 0,-4 10 15,-2 5-15,2-2 0,2 0 16,-5 2-16,-4 1 0,-1 7 15,1 3-15,-5 3 0,-4 2 16,7 10-16,3 5 0,1-1 16,1 1-16,1-3 0,0-1 0,1 7 15,2 5-15,-1 8 0,-1 4 16,34-13-16,23-8 0,16-5 16</inkml:trace>
  <inkml:trace contextRef="#ctx0" brushRef="#br0" timeOffset="29233.6639">2634 4961 0,'0'0'16,"0"0"-16,0 0 0,0 0 15,0 0-15,0 0 0,0 0 16,0 0-16,0 0 0,0 0 15,0 0-15,-9 25 0,9-25 0,0 0 16,-8 21-16,8-21 0,-5 20 16,-1-9-16,0 3 0,-1 0 15,0 2-15,-3 1 0,0 2 16,-1-1-16,2-1 0,-1 1 16,-4 3-16,0 4 0,1-3 0,0 0 15,-5 1-15,4-1 0,-2 0 16,-1 0-16,0 0 15,0-3-15,2-2 0,-3 3 0,2 1 16,-1-2-16,2 0 0,2-3 16,1-4-16,3-2 0</inkml:trace>
  <inkml:trace contextRef="#ctx0" brushRef="#br0" timeOffset="29682.9895">2085 5100 0,'0'0'16,"0"0"-16,0 0 0,0 0 0,0 0 15,22 11-15,-22-11 0,0 0 0,28 14 16,-28-14-16,28 11 0,-15-4 15,3 2-15,0-1 0,3 1 16,2 0-16,1-1 0,7 6 16,1 1-16,0-2 0,1 0 15,1 1-15,2 2 0,7 1 16,1-1-16,-1 1 0,-1 1 16,-1-1-16,-1 1 0,6 3 15,0-4-15,-6 2 0,-3 2 0,-7-6 16,-8-3-16,-2-3 0</inkml:trace>
  <inkml:trace contextRef="#ctx0" brushRef="#br0" timeOffset="39199.5176">11427 8333 0,'0'0'0,"0"0"16,0 0-16,0 0 0,23-4 0,-23 4 15,0 0-15,24-1 0,-24 1 16,20-2-16,-7 1 0,2 1 16,-1 1-16,2-1 0,-1-1 15,2 1-15,-1-1 0,3 1 16,2-1-16,0 1 0,0-1 0,6 0 15,1 0-15,-1-1 0,2 4 16,0-4-16,0-1 0,1 1 16,0 1-16,9-1 0,0-1 15,-2 1-15,-4 0 0,3 0 16,4-1-16,-4 1 0,-2 1 16,10 1-16,3 0 0,-4 1 0,-4-1 15,5-1-15,4-4 16,-5 3-16,-3 2 0,3-2 15,3 1-15,-4 1 0,-4 1 0,11 1 16,2 0-16,-5 0 0,-3-1 0,2 0 16,4 0-1,-3 1-15,-2 1 0,1-2 0,1 1 16,1 0-16,-2-1 0,7 1 16,0 0-16,-4 0 0,-2 3 0,2-2 15,0-1-15,-1 1 0,-3 1 16,2 0-16,3-3 15,-5-2-15,-2-1 0,6 2 16,5 1-16,-8 0 0,-4 1 0,5 1 16,6 0-16,-4 0 0,-3-1 15,2 1-15,2 0 0,-3-2 16,-2 0-16,5 1 0,1 0 16,0 2-16,-1-2 0,23 3 15,-8 0-15,-26-4 0,0 0 0,23 5 16,-4 2-16,-5-7 15,-4-4-15,8 2 0,3 2 16,-8-2-16,-8 0 0,4 3 0,4 0 16,-6 1-16,-3 1 0,8-2 15,5-3-15,-3 3 0,-3 0 16,5 0-16,4 2 0,-9-4 16,-4-2-16,3 3 0,2 2 15,-4-1-15,-6 0 0,8 2 16,4 0-16,-5-1 0,-3-1 0,5-1 15,2-3-15,-3 2 0,-3 2 16,0-3-16,2 0 16,-3 0-16,0 1 0,2 3 0,3 1 15,-5-5-15,-2-4 0,5 4 16,4 4-16,-7-1 0,-3 0 16,3-2-16,4-1 0,-18 2 15,2 0-15,19 2 0,-1 1 0,-22-4 16,2 0-16,23 0 15,-2 2-15,-22-1 0,1 1 0,6-2 16,4-1-16,-3 2 0,0 1 0,4-2 16,2-1-16,-5-1 15,-1 1-15,2 1 0,4 3 16,-3-3-16,-3 1 0,3-2 16,1 1-16,-3 0 0,-1 0 15,3 0-15,3-1 0,-5 0 0,0 1 16,0-2-16,1-1 15,-3 5-15,-2 4 0,3-3 16,0 1-16,-1-2 0,-3-1 0,2-3 16,1 0-16,-6 2 0,-1 1 0,2 0 15,2 0-15,-4-1 16,-2 0-16,2-1 0,0 0 16,-1 3-16,-3 2 0,-3 1 15,-2 0-15,-2-4 0,-3-5 0,-4 4 16,-2 3-16,-2-1 0,-3 3 15,0-3-15,0 1 0,-2-2 16</inkml:trace>
  <inkml:trace contextRef="#ctx0" brushRef="#br0" timeOffset="44983.1485">11631 7165 0,'0'0'0,"0"0"0,0 0 15,20-3-15,-11 1 0,5-2 16,6 0-16,0 1 0,-1 0 0,11 0 16,3-2-16,-2 1 15,-2 1-15,2-1 0,1 1 16,2 0-16,-4 2 0,-5 2 0,-4 5 15,-7-2-15,-4-1 0,-2-1 16,-2 1-16,0-2 0</inkml:trace>
  <inkml:trace contextRef="#ctx0" brushRef="#br0" timeOffset="45151.5369">11510 7366 0,'0'0'0,"0"0"0,0 0 15,23-8-15,-23 8 0,32-6 0,-9-1 16,3 0-16,3 1 0,13-2 16,3-1-16,-1 0 0,-2 1 15,10-1-15,-1 2 0,-7 1 16,-5 1-16,1 2 0,-6-1 16,-7 2-16,-6 0 0,-6 1 0</inkml:trace>
  <inkml:trace contextRef="#ctx0" brushRef="#br0" timeOffset="45416.3906">11888 7190 0,'0'0'0,"0"0"0,0 0 15,0 0-15,0 0 0,19 28 0,-19-28 16,12 27-16,-7-11 0,1 4 15,-1 3-15,0-1 0,-2-1 16,0 9-16,-1 4 0,0-5 16,-1-4-16,0 0 0,0-1 15,0-2-15,0-4 0,-2 0 16,-3-4-16,-1-5 0,0-2 0,-1-4 16,1-4-16,0 1 0,2-1 15,0 0-15</inkml:trace>
  <inkml:trace contextRef="#ctx0" brushRef="#br0" timeOffset="45583.6383">11985 7310 0,'0'0'0,"0"0"0,0 0 0,0 0 15,0 0-15,0 0 0,0 0 16,0 0-16,-24 17 0,24-17 16,-29 20-16,13-7 0,0 2 15,-2 2-15,-2 2 0,2-1 0,-1 0 16,-3 2-16,1-6 0,3 0 15,3-3-15,2-3 0</inkml:trace>
  <inkml:trace contextRef="#ctx0" brushRef="#br0" timeOffset="45733.1791">11865 7396 0,'0'0'0,"0"0"0,0 0 16,19-3-16,-19 3 0,0 0 0,30-1 15,-20 3-15,0-1 0,0 1 16,0 2-16,1-1 0,0 3 15,0-3-15,1 1 0,0-1 16,0 0-16,1-3 0,-2 0 16,-2-1-16,0 1 0,-1-1 15</inkml:trace>
  <inkml:trace contextRef="#ctx0" brushRef="#br0" timeOffset="45916.4177">12208 7220 0,'0'0'15,"0"0"-15,0 0 0,0 0 16,0 0-16,0 0 0,0 0 0,6 25 16,-6-25-16,5 23 0,-5-23 15,4 24-15,-2-10 0,0-2 16,1-1-16,0-1 0,1-1 16,1 4-16,-1 3 0,1-1 15,-2-3-15,0-1 0</inkml:trace>
  <inkml:trace contextRef="#ctx0" brushRef="#br0" timeOffset="46166.7609">12383 7172 0,'0'0'0,"0"0"16,0 0-16,3 25 0,-3-25 0,5 33 15,-4-12-15,0 0 0,0 3 16,-1 5-16,0 0 0,1-4 15,1-2-15,0-2 0,1-1 16,-2-2-16,0-1 0,-1-5 16,0-2-16,-2-1 15,-1-3-15,-2 0 0,-3-2 0,-1-4 16,-1-3-16,0-3 0,1-3 16,0 0-16,1 0 0,1 2 0,2 2 15,0 0-15</inkml:trace>
  <inkml:trace contextRef="#ctx0" brushRef="#br0" timeOffset="46369.7144">12696 7150 0,'0'0'0,"0"0"16,0 0-16,10 22 0,-10-22 0,9 27 15,-6-7-15,0 1 0,1 2 16,-1-1-16,-1 0 0,1 6 15,0-1-15,-1-3 0,1-2 16,-1-2-16,1-4 0,-2-3 16,0-1-16,-1-3 0,-1-2 15,1-3-15,0 2 0,0-3 0</inkml:trace>
  <inkml:trace contextRef="#ctx0" brushRef="#br0" timeOffset="46699.2683">12782 7163 0,'0'0'0,"0"0"16,0 0-16,0 0 0,27-10 16,-27 10-16,32-7 0,-13 5 15,1 0-15,2-1 0,3 2 16,5-1-16,-2-1 0,-2 2 16,0 0-16,-2 1 0,-1 1 0,0 0 15,0 1-15,-3 2 16,-2 2-16,-3 2 0,0 3 15,-3 3-15,-1 3 0,-3 3 0,0 5 16,0 6-16,-3 1 0,0-1 16,-2-1-16,0-3 0,0-3 0,-1 0 15,1-3-15,-1-2 16,-1-3-16,1-2 0,-2-1 16,0-2-16,0-3 0,-2 1 15,1 0-15,-2-3 0,-1-1 0,-6-3 16,-3 0-16,-2-1 0,1-2 15,2 1-15,1 0 0,2 0 16</inkml:trace>
  <inkml:trace contextRef="#ctx0" brushRef="#br0" timeOffset="46899.4239">12856 7342 0,'0'0'0,"0"0"16,0 0-16,0 0 0,0 0 0,32-7 15,-32 7-15,25-7 0,-25 7 16,31-7-16,-12 6 0,-2-1 16,1 1-16,-1 0 0,-2 1 15,-2 0-15,-1 0 0,-2 1 16,-1 0-16,-1 1 0,-2-1 0,0 0 16</inkml:trace>
  <inkml:trace contextRef="#ctx0" brushRef="#br0" timeOffset="47083.1707">12867 7465 0,'0'0'15,"0"0"-15,0 0 0,30 3 0,-30-3 0,27-7 16,-8 4-16,1-1 0,2 0 0,-1-1 16,0 2-16,5-3 15,-1 1-15,-1 1 0,-2 0 0,-5 1 16,-1 0-16,-6 1 0,-5-1 15,1 1-15,-2 0 0,-1 0 16</inkml:trace>
  <inkml:trace contextRef="#ctx0" brushRef="#br0" timeOffset="47335.3749">13003 7234 0,'0'0'0,"0"0"15,0 0-15,0 0 0,0 0 16,0 0-16,12 20 0,-12-20 16,8 27-16,-8-27 0,9 33 15,-6-15-15,0 2 0,-1-2 16,1 0-16,0-2 0,1 1 16,-2-2-16,0 0 0,0-1 0,1 0 15,-1-1-15,0-2 0,0-1 16,-1-2-16,2 0 15,-2-1-15,0 0 0,-1 0 0,0-1 16,0-1-16,0 0 0</inkml:trace>
  <inkml:trace contextRef="#ctx0" brushRef="#br0" timeOffset="53617.8167">2118 9232 0,'0'0'0,"0"0"0,0 0 16,0 0-16,0 0 0,0 0 0,25 1 16,-25-1-16,0 0 0,32 5 15,-32-5-15,29 2 0,-16-2 0,6 1 16,3 0-16,0-1 16,0-2-16,5 2 0,2 1 15,7-1-15,1-1 0,1 1 16,7 1-16,5-1 0,0-1 0,1-1 15,3 2-15,-3-2 0,2 1 16,13 2-16,4 1 0,-7-2 16,-6-2-16,16-1 0,0-1 15,-4 2-15,-2 2 0,14-2 16,2 0-16,-7-2 0,-7 2 0,35-4 16,-8 1-16,-10 1 15,-8 1-15,3 1 0,4 1 16,-9 0-16,-5 0 0,5-1 0,4-2 15,-6-1-15,-2 1 0,2 3 16,5 1-16,-4 1 0,-5 3 16,4-4-16,4-2 0,-9 0 15,-4 2-15,5 0 0,4 0 16,-4-4-16,0-4 0,5 4 16,3 0-16,-5 3 0,-7 3 0,7-2 15,3 0-15,-4-1 0,-2 1 16,4-2-16,3 0 15,-8 1-15,-5 3 0,7-1 16,4 0-16,-6 0 0,-6-2 0,7 0 16,2 0-16,-2 3 0,-6 3 15,5-4-15,4-2 0,-5-2 16,-2 2-16,5 2 0,3 3 16,-4-4-16,-1-3 0,0 0 15,1 0-15,-7 2 0,-6 1 0,8 0 16,1 0-16,-4 0 15,-5 2-15,3-2 0,1 1 0,-5-2 16,-7 0-16,1 2 0,0 0 16,-5 0-16,-5-1 0,6 2 15,1 2-15,-10-2 0,-7 0 16,-3-3-16,-3-2 0,-3 4 16,-2 3-16,-2-2 0,1-2 15,-5 0-15,-1 0 0,-8-1 16,-2 0-16,-2 1 0,0 0 15,0 0-15,1 6 0,-3-4 0,-2 0 16,-3 2-16,-8 2 16,6-2-16,2-1 0,0 0 0</inkml:trace>
  <inkml:trace contextRef="#ctx0" brushRef="#br0" timeOffset="54249.9646">5765 8033 0,'0'0'0,"0"0"0,0 0 16,0 0-16,0 0 0,0 0 16,0 0-16,-28 20 0,28-20 0,-20 17 15,20-17-15,-32 23 0,15-12 16,-3 3-16,-4 2 0,0 0 15,-1 1-15,-9 2 0,2 0 16,4-2-16,5-1 0,-5 1 16,2-2-16,5-4 0,5-2 0,1-2 15</inkml:trace>
  <inkml:trace contextRef="#ctx0" brushRef="#br0" timeOffset="54450.0145">5474 8193 0,'0'0'0,"0"0"15,0 0-15,0 0 0,0 0 0,0 0 16,0 0-16,21 17 0,-21-17 16,7 21-16,-7-21 0,5 36 15,-3-16-15,-1 5 0,1 3 16,-2-1-16,1-1 0,0 8 16,1-1-16,-2-4 0,0-3 15,1 1-15,1-4 0,-2-9 16,0-3-16,0-1 0,0-3 0,0-1 15</inkml:trace>
  <inkml:trace contextRef="#ctx0" brushRef="#br0" timeOffset="54766.8857">5566 8229 0,'0'0'0,"0"0"0,0 0 16,21-5-16,-21 5 0,22-7 15,-7 4-15,0 0 0,2 0 0,1 0 16,3-1-16,-2 3 16,-2 0-16,6 1 0,0 1 0,-2 1 15,0 2-15,1 0 0,-2 0 16,-2 3-16,-1 3 0,-3 3 16,-2 4-16,-1 1 0,-2 0 0,-2 5 15,-2 2-15,-1 0 0,-3 0 16,1 2-16,-2-2 15,-2-3-15,1-1 0,-5-3 0,0-2 16,-1-3-16,-2-1 0,-1-3 16,0-2-16,-1-2 0,0-2 15,-3-1-15,-3-2 0,4 0 16,0 0-16,3 0 0</inkml:trace>
  <inkml:trace contextRef="#ctx0" brushRef="#br0" timeOffset="54950.3778">5535 8385 0,'0'0'16,"0"0"-16,0 0 0,0 0 16,0 0-16,0 0 0,0 0 0,28-9 15,-28 9-15,26-7 0,-26 7 16,33-6-16,-16 4 0,2 0 16,1 1-16,1 1 0,-3-1 0,-2 1 15,0 1-15,-2-2 16,-1-2-16,-1 1 0,-2 0 0,-1-1 15</inkml:trace>
  <inkml:trace contextRef="#ctx0" brushRef="#br0" timeOffset="55117.2672">5631 8490 0,'0'0'0,"0"0"15,0 0-15,0 0 0,0 0 0,32-5 16,-32 5-16,29-2 0,-29 2 15,34-2-15,-16 2 16,-1 1-16,-1-1 0,0 2 0,-2 1 16,-2-1-16,-1 1 0,0-2 15</inkml:trace>
  <inkml:trace contextRef="#ctx0" brushRef="#br0" timeOffset="55283.736">5602 8628 0,'0'0'0,"0"0"16,0 0-16,0 0 0,0 0 0,0 0 16,29-8-16,-29 8 0,30-5 15,-30 5-15,41-8 0,-19 3 16,1-1-16,2 0 0,2 0 16,2 0-16,-5 0 0,-3 1 15</inkml:trace>
  <inkml:trace contextRef="#ctx0" brushRef="#br0" timeOffset="55495.4084">6245 8123 0,'0'0'0,"0"0"0,0 0 15,0 0-15,0 0 0,25 8 16,-25-8-16,0 0 0,17 21 16,-17-21-16,9 18 0,-6-9 0,1-2 15,-1 0-15,-1-1 0,2-1 16</inkml:trace>
  <inkml:trace contextRef="#ctx0" brushRef="#br0" timeOffset="55984.4948">6142 8331 0,'0'0'16,"0"0"-16,0 0 0,0 0 0,0 0 16,0 0-16,0 0 0,0 0 15,27-11-15,-27 11 0,29-7 16,-29 7-16,32-6 0,-16 3 16,2 0-16,1 1 0,-4-1 15,2 2-15,-2-1 0,-3 2 16,-1 1-16,-2 1 0,-4 1 0,-3 1 15,-4 1-15,-3 2 0,-5 4 16,-1 2-16,0 0 0,-10 5 16,-2 1-16,2-1 0,2-1 15,2 0-15,1-1 0,2-1 16,1-1-16,1 1 0,2-3 16,4-4-16,3-1 0,3-2 15,3-4-15,3-1 0,3-1 16,6 0-16,3-2 0,0-1 0,0 0 15,1-3-15,1-1 16,-2 1-16,0 0 0,3-3 16,0 2-16,-8 1 0,0 0 0,0-2 15,-5 1-15,-1 1 0,0-2 16,-2 2-16,-2 1 0,-2 1 16,2 2-16,-1 1 0,0 2 15,-2 0-15,3 3 0,-1 0 16,-1 2-16,1 1 0,0 1 0,2 2 15,0 2-15,-1-1 0,0 0 16,2 1-16,-1 2 16,3-4-16,-2 0 0,3 1 0,-1-4 15,-2 1-15</inkml:trace>
  <inkml:trace contextRef="#ctx0" brushRef="#br0" timeOffset="56349.521">6587 8279 0,'0'0'15,"0"0"-15,0 0 0,22-5 0,-12 3 16,3 1-16,3 0 16,1-2-16,-1 1 0,1 1 0,2-2 15,3 0-15,0 1 0,-1 0 16,1 2-16,-4 1 0,0 1 15,-2 1-15,0 1 0,-4 2 16,-3 2-16,-3 4 0,-3 3 16,-3 0-16,0 0 0,-2 3 0,-2 1 15,-2 0-15,0 0 0,-1 0 16,-2 0-16,2-3 0,-1-1 16,0 0-16,0-3 0,2-4 15,-1 0-15,-2-5 0,-1-1 16,-1-1-16,0-2 0,0-3 15,3-2-15,-1-5 0,2-3 0,2 1 16,0 2-16,0 3 0</inkml:trace>
  <inkml:trace contextRef="#ctx0" brushRef="#br0" timeOffset="56566.9198">6791 8072 0,'0'0'0,"0"0"16,0 0-16,0 0 0,-2 21 0,2-21 15,-12 35-15,4-13 0,-1 1 16,-2 4-16,-2 5 0,-2 7 16,1 1-16,2-2 0,1-3 15,-2 5-15,2-7 0,0-3 16,2-3-16,0-5 0,3-4 16,2-2-16,1-4 0,0-3 15,3-4-15,3-5 0,3-5 16,-2 2-16,-1-2 0,1 3 15</inkml:trace>
  <inkml:trace contextRef="#ctx0" brushRef="#br0" timeOffset="56787.9315">7354 8057 0,'0'0'0,"0"0"0,0 0 15,0 0-15,0 0 0,-6 27 0,6-27 16,-18 29-16,7-12 0,-3 3 16,-4 2-16,-1-1 0,1 0 15,-5 5-15,2-1 0,-1-4 16,1 0-16,2-2 0,1 0 16,3-2-16,0-3 0,1 2 15,3-4-15,3-2 0</inkml:trace>
  <inkml:trace contextRef="#ctx0" brushRef="#br0" timeOffset="56999.427">7217 8240 0,'0'0'0,"0"0"0,0 0 0,0 0 16,0 0-16,0 0 0,14 30 15,-14-30-15,1 24 0,-1-24 0,-4 32 16,1-13-16,0 0 0,0 1 15,0 0-15,-1-2 0,1-2 16,3 2-16,1-4 0,2-2 16,2-2-16,0-6 0,3-1 15,0-1-15,-2 0 0,0 0 16</inkml:trace>
  <inkml:trace contextRef="#ctx0" brushRef="#br0" timeOffset="57216.2018">7717 8237 0,'0'0'0,"0"0"0,0 0 16,0 0-16,0 0 0,0 0 15,0 0-15,-26 5 0,26-5 16,-27 11-16,27-11 0,-39 18 16,17-7-16,-2 0 0,1 1 15,0 0-15,0-1 0,-5 1 16,4 0-16,3-2 0,2-2 0,3-3 15,2-4-15,3 2 0,-1-2 16,5 0-16</inkml:trace>
  <inkml:trace contextRef="#ctx0" brushRef="#br0" timeOffset="57600.1457">7525 8154 0,'0'0'0,"0"0"15,0 0-15,0 0 0,0 0 0,-2 35 16,2-35-16,-10 32 0,5-14 16,-2 1-16,2 2 0,-1-1 15,2-2-15,-2 5 0,2-1 16,0-3-16,3-2 0,1-2 16,1-3-16,3 0 0,1-1 0,4-2 15,2 0-15,1-1 16,0-1-16,2-2 0,-1-3 15,-1-1-15,0 0 0,1-1 0,2-1 16,0 0-16,2 0 0,-3-1 16,2-1-16,1 0 0,-4 1 15,0 0-15,1-2 0,-3 0 16,-1 2-16,-2-2 0,1 0 16,0 0-16,-1 1 0,-2 1 15,1 0-15,-3-1 0,1 1 0,-2-1 16,-1 1-16,2-2 15,-2-1-15,0-2 0,-1-2 0,0 1 16,0 1-16,-1 2 0</inkml:trace>
  <inkml:trace contextRef="#ctx0" brushRef="#br0" timeOffset="60967.2197">4416 9177 0,'0'0'0,"0"0"15,0 0-15,0 0 0,0 0 0,0 0 16,0 0-16,0 0 0,0 0 16,-26-2-16,26 2 0,0 0 15,-30-1-15,30 1 0,-26-4 16,10 2-16,3 1 0,-3-2 16,0-1-16,-2 1 0,2 0 15,-4-3-15,1-2 0,1 0 16,-1 0-16,-3-5 0,0-1 15,0-1-15,0 2 0,2-2 16,1 0-16,4-1 0,-1 0 0,3-2 16,-1-2-16,3 1 0,0-1 15,3 0-15,1-2 0,2 1 16,1-1-16,1-5 0,3 1 16,1 1-16,4 2 0,2-1 15,5 0-15,1 3 0,-2 2 0,4-2 16,3 0-16,0 3 0,3 3 15,5-1-15,4 1 0,-2 1 16,1 2-16,6-1 0,4 5 16,-3 1-16,-1 5 0,6 2 15,1 3-15,-2 3 0,-2 0 0,0 5 16,0 2-16,-2 1 16,-4 1-16,4 5 0,-1 4 15,-3-2-15,-1-2 0,-6 7 16,-2 3-16,-7 1 0,-3 0 0,-4 1 15,-3-1-15,-3-1 16,0-2-16,-6 1 0,-6 3 0,3-6 16,-4-2-16,-5-1 0,-3-2 15,0-1-15,2-2 0,-5-2 16,-2 0-16,2-7 0,-2-2 0,-5-4 16,-4-3-16,-1-1 15,-1-1-15,-2-2 0,0-3 16,-2-2-16,3-3 0,-3-4 15,1-4-15,11 5 0,7 4 0,3 3 16</inkml:trace>
  <inkml:trace contextRef="#ctx0" brushRef="#br0" timeOffset="61450.2243">4217 8037 0,'0'0'0,"0"0"0,0 0 15,0 0-15,0 0 0,0 0 0,0 0 16,0 0-16,-26 2 0,26-2 16,-19 10-16,19-10 0,-19 14 0,8-3 15,1 3-15,1 0 16,1 1-16,0 3 0,1 3 15,1-1-15,2 2 0,-3 7 16,1 1-16,1-1 0,1-1 0,1-2 16,-3-3-16,3 0 0,0 0 15,-1-1-15,1-2 0,0-7 16,-1-2-16,-4 0 0,-2 0 16,-3-3-16,4-2 0,-5-2 15,0-2-15,2-2 0,1-1 0,-1-5 16,-2-1-16,3 0 0,4 1 15,-2 2-15</inkml:trace>
  <inkml:trace contextRef="#ctx0" brushRef="#br0" timeOffset="61635.7281">3831 8303 0,'0'0'0,"0"0"0,0 0 16,0 0-16,0 0 0,23-15 16,-23 15-16,21-9 0,-21 9 0,29-7 15,-11 6-15,1 0 16,0-2-16,3 2 0,3-1 15,7-1-15,-3 2 0,0-2 16,-3 0-16,-1-1 0,-1 2 0,-2 1 16,-1 2-16,-3-1 0,0-1 0,-5 1 15,-1 0-15,-1 0 0,-2 0 16,0 0-16</inkml:trace>
  <inkml:trace contextRef="#ctx0" brushRef="#br0" timeOffset="62016.9057">4393 8214 0,'0'0'16,"0"0"-16,0 0 0,0 0 0,0 0 16,0 0-16,0 0 0,0 0 15,0 0-15,0 0 0,-18 13 16,18-13-16,0 0 0,-26 23 16,26-23-16,-19 24 0,13-11 15,-1 0-15,1 0 0,3-1 0,1-1 16,4 2-16,1-1 15,3-3-15,1-1 0,3-3 0,2 0 16,-1-1-16,3 0 0,-1-4 16,4 0-16,4-1 0,-2-1 15,-1-2-15,-1-2 0,-2-1 16,-1-1-16,-2-3 0,-3-2 16,0-1-16,-2 0 0,-3 0 15,-1 1-15,-3 0 0,0 1 0,-3 1 16,0 1-16,-1 0 0,-5 2 15,-1 1-15,0 2 0,-2 2 16,0 2-16,0 1 0,1 4 16,-1-2-16,2 3 0,-1 2 15,3 0-15,1 1 0,1-1 16,1-1-16,2-1 0,0 0 16</inkml:trace>
  <inkml:trace contextRef="#ctx0" brushRef="#br0" timeOffset="62416.4989">4745 8152 0,'0'0'16,"0"0"-16,0 0 0,0 0 15,0 0-15,0 0 0,0 0 16,-6 28-16,6-28 0,-6 24 15,6-24-15,-7 32 0,4-17 0,0 2 16,-1 1-16,1-1 0,1-2 16,1 1-16,1 0 0,-3-3 15,3-1-15,-1-2 0,1-2 16,0 0-16,-2 0 0,2-4 16,0-1-16,0-3 0,0 0 0,2-5 15,-1 0-15,2-2 16,-3-1-16,1-4 0,1-2 15,1 1-15,1 0 0,4-4 16,2 0-16,0 2 0,-1 3 0,3 0 16,-1 0-16,1 2 0,0 2 0,2 1 15,1 3-15,1 1 16,-1 3-16,-1 2 0,4-1 16,-6 0-16,-1 0 0,-1 0 15</inkml:trace>
  <inkml:trace contextRef="#ctx0" brushRef="#br0" timeOffset="69566.4214">16755 9263 0,'0'0'0,"0"0"16,0 0-16,0 0 0,21 6 0,-21-6 15,0 0-15,30 1 16,-19-2-16,2 1 0,3-1 0,0 1 15,2 1-15,2 0 16,2 1-16,1-3 0,2-3 0,10 1 16,2 2-16,0-1 0,1 1 15,8-3-15,1-1 0,-1 4 16,-3 1-16,11-3 0,2 1 16,-4-1-16,-4 0 0,4 2 15,3-1-15,-3 2 0,-3-1 0,11 1 16,1 0-16,-4-2 15,-3 0-15,11 1 0,0 3 16,-6-3-16,-6-1 0,2 1 0,1-2 16,-8 3-16,-6 3 0,4-3 15,1-2-15,-7 1 0,-6 0 0,-4-1 16,-4 1-16,-3 1 16,-1 1-16,-5-4 0,-4 0 15,-4 1-15,-3 1 0,-6 1 16,-5-3-16,2 1 0,-1 1 0,2 0 15</inkml:trace>
  <inkml:trace contextRef="#ctx0" brushRef="#br0" timeOffset="73816.9876">16665 8120 0,'0'0'0,"0"0"0,0 0 16,0 0-16,0 0 0,0 0 16,0 0-16,0 0 0,0 0 0,30-6 15,-30 6-15,30-7 0,-12 4 16,4 1-16,3 0 15,2-2-15,-1 0 0,12-2 0,3 1 16,-3-1-16,-1 2 0,6-3 16,-3 1-16,-2 1 0,-3-1 15,-3 1-15,-3-1 0,-5 2 16,-4 0-16,-6 1 0,-3 0 16,-3-1-16,-4 0 0,1-1 15,-2 2-15,-1 1 0</inkml:trace>
  <inkml:trace contextRef="#ctx0" brushRef="#br0" timeOffset="74016.8298">17015 7910 0,'0'0'16,"0"0"-16,0 0 0,0 0 16,0 0-16,0 0 0,17 17 15,-17-17-15,0 0 0,13 37 16,-7-16-16,-2-2 0,-1 3 0,0 1 15,-1 2-15,-1 0 0,0-2 16,1 7-16,0-1 0,2-3 16,-1-2-16,-1 1 0,0-4 15,-2-6-15,0-2 0,0-3 16,0 0-16,0-2 0</inkml:trace>
  <inkml:trace contextRef="#ctx0" brushRef="#br0" timeOffset="74216.6898">17077 8125 0,'0'0'0,"0"0"15,0 0-15,0 0 0,-20 15 0,20-15 16,-24 19-16,24-19 16,-30 20-16,13-9 0,-3 2 15,1 0-15,1 1 0,-4 4 16,0 0-16,4-3 0,1-3 0,2-2 15,0-2-15,4-3 0,5-1 16,0-2-16,1 0 0,0 0 16</inkml:trace>
  <inkml:trace contextRef="#ctx0" brushRef="#br0" timeOffset="74373.579">17013 8193 0,'0'0'16,"0"0"-16,0 0 0,24-3 15,-24 3-15,27-4 0,-12 3 16,1 2-16,-1 0 0,2 1 15,0 1-15,1 0 0,0-1 0,3 0 16,-3 0-16,-2 1 0,-3 2 16,-5 0-16,-5-2 0,-1 0 15,0-1-15,1 1 0</inkml:trace>
  <inkml:trace contextRef="#ctx0" brushRef="#br0" timeOffset="74583.8949">16680 8475 0,'0'0'0,"0"0"0,0 0 0,0 0 16,0 0-16,0 0 0,18 20 16,-18-20-16,13 16 0,-13-16 15,19 13-15,-9-8 0,0 0 0,1 1 16,0 0-16,0 0 0,-1-1 15,-2 0-15,0-2 16,-1 1-16</inkml:trace>
  <inkml:trace contextRef="#ctx0" brushRef="#br0" timeOffset="74783.6398">16991 8459 0,'0'0'0,"0"0"16,0 0-16,0 0 0,0 0 0,0 0 15,0 0-15,0 0 0,6 26 16,-6-26-16,0 0 0,0 0 16,10 24-16,-10-24 0,0 0 15,0 0-15,14 16 0,-14-16 16,10 9-16,-7-5 0,-2 0 0,0 0 16,0 0-16,1-1 0</inkml:trace>
  <inkml:trace contextRef="#ctx0" brushRef="#br0" timeOffset="74939.8901">17143 8479 0,'0'0'0,"0"0"0,0 0 15,0 0-15,0 0 0,0 0 0,0 0 16,0 0-16,0 0 0,11 22 16,-11-22-16,0 0 0,0 0 15,9 24-15,-9-24 0,0 0 0,7 15 16,-5-11-16,-1-1 15,0 0-15</inkml:trace>
  <inkml:trace contextRef="#ctx0" brushRef="#br0" timeOffset="75097.7352">17334 8492 0,'0'0'0,"0"0"0,0 0 0,0 0 15,0 0-15,0 0 0,0 0 16,11 19-16,-11-19 0,0 0 15,10 16-15,-10-16 0,0 0 0,0 0 16,0 0-16,20 14 0,-20-14 0,0 0 16</inkml:trace>
  <inkml:trace contextRef="#ctx0" brushRef="#br0" timeOffset="75433.6542">17574 8088 0,'0'0'0,"0"0"15,0 0-15,0 0 0,0 0 0,0 0 16,0 0-16,0 0 0,9 24 0,-9-24 16,-3 23-16,3-23 15,-7 22-15,7-22 0,-4 19 16,3-9-16,1-1 0,1-2 15,0 0-15,3-2 0,3-3 0,2 0 16,1 0-16,1-1 0,0-1 16,3-1-16,3-3 0,0 2 15,1-2-15,-1 2 0,1-2 16,3-1-16,-1 1 0,0-2 16,-1 3-16,-3-1 0,-1 2 0,-2-1 15,-5 0-15,0 1 0,-2 0 16,-1 0-16</inkml:trace>
  <inkml:trace contextRef="#ctx0" brushRef="#br0" timeOffset="75716.3368">17858 8073 0,'0'0'16,"0"0"-16,0 0 0,0 0 15,0 0-15,0 0 0,0 0 16,0 0-16,0 0 0,0 0 15,0 0-15,23 8 0,-23-8 0,0 0 16,9 23-16,-9-23 0,4 24 16,-4-24-16,6 28 0,-4-16 15,0 0-15,0-2 0,1 0 16,1 1-16,0-1 0,-1-1 16,0 0-16,-1-2 0,0 1 0,-1-2 15,-1 0-15,-2-2 0,-2 0 16,-1-4-16,0-3 0,-1 0 15,0 0-15,0 0 0,2 1 16,-1-1-16</inkml:trace>
  <inkml:trace contextRef="#ctx0" brushRef="#br0" timeOffset="75967.1908">17728 8038 0,'0'0'0,"0"0"15,0 0-15,0 0 0,0 0 0,7 27 16,-7-27-16,1 29 0,-1-29 16,-2 37-16,2-16 0,0-1 15,0 0-15,0 1 0,0-1 16,1 4-16,0-3 0,2-2 16,0 1-16,-1-3 0,0-2 0,0-2 15,2 0-15,-2-1 16,-1-2-16,-3 1 0,-3-3 15,1-2-15,0 0 0,-1-1 0,2-1 16,0 0-16</inkml:trace>
  <inkml:trace contextRef="#ctx0" brushRef="#br0" timeOffset="76266.4235">17584 8446 0,'0'0'0,"0"0"15,0 0-15,0 0 0,0 0 0,0 0 16,0 0-16,-15 21 15,15-21-15,0 0 0,-10 18 0,10-18 16,0 0-16,0 0 0,0 23 16,0-23-16,0 0 0,15 14 15,-5-12-15,0 0 0,1 0 0,5-1 16,2-1-16,2-1 16,0 0-16,1-1 0,0-1 15,0-1-15,-1 1 0,5 0 0,2 0 16,-4 0-16,-1 0 0,-4-1 15,-1 1-15,-3 0 16,-2 0-16,-2 2 0,-2 0 16,-2-1-16,-2 1 0,-2 0 0,-2 1 15,1-2-15,-1 2 0,0 0 16,0 0-16,0-3 0</inkml:trace>
  <inkml:trace contextRef="#ctx0" brushRef="#br0" timeOffset="76466.5686">17966 8403 0,'0'0'16,"0"0"-16,0 0 0,0 0 0,0 0 15,0 0-15,0 0 0,0 0 16,0 0-16,0 0 0,23-3 16,-23 3-16,0 0 0,0 0 15,0 0-15,16 20 0,-16-20 16,6 18-16,-6-18 0,4 19 16,-4-19-16,5 19 0,-3-12 0,0 2 15,0-1-15,1 0 16,0 2-16,0-1 0,0 0 15,0 0-15,-2-3 0,0 0 0,0-1 16,0 0-16</inkml:trace>
  <inkml:trace contextRef="#ctx0" brushRef="#br0" timeOffset="77216.5762">18914 8528 0,'0'0'16,"0"0"-16,0 0 0,0 0 0,-21 10 15,21-10-15,-18 9 0,18-9 16,-20 16-16,9-4 0,0 2 16,0 0-16,0 0 0,0 2 15,-1 2-15,-1 7 0,2-1 0,1 1 16,1 1-16,3-3 16,2-1-16,2 0 0,1 0 15,2-2-15,2-1 0,4 1 16,2-1-16,1-2 0,1-1 0,7 4 15,6-1-15,-1-3 0,0-3 16,2 1-16,4-1 0,0-2 16,0-1-16,3-4 0,1-3 15,0-1-15,1-2 0,5-3 16,0 0-16,-4-1 0,-2-1 16,0-2-16,0-2 0,-4 1 15,-4-2-15,-2-4 0,0-2 16,-5 0-16,0 0 0,-3-2 15,-1-2-15,-2-2 0,-1-2 0,-2-2 16,-2-6-16,-2 3 0,-2 1 16,-3-2-16,-2-2 0,0 2 15,-2 0-15,-3 3 0,-4 1 16,-1 4-16,0 3 0,-4 1 16,-4 1-16,-2 0 0,-2 2 0,-5 2 15,-3 4-15,-3 3 16,-3 3-16,-6 5 0,-5 1 0,1 5 15,2 4-15,5-2 0,10-2 16,8-2-16</inkml:trace>
  <inkml:trace contextRef="#ctx0" brushRef="#br0" timeOffset="84384.7449">20084 9185 0,'0'0'0,"0"0"0,0 0 0,0 0 16,0 0-16,27-1 0,-27 1 16,0 0-16,32-1 0,-19 0 0,2 2 15,1 0-15,3 1 0,2-1 16,1 0-16,0-1 0,0 0 15,10-2-15,2-1 0,-1 1 16,-1 2-16,5-2 0,2 1 16,8 0-16,-4-1 0,2-1 15,3 1-15,-3-2 0,-2-2 0,11 1 16,2 1-16,-3 0 0,-3 0 16,11 0-16,1 0 15,-5 1-15,-3 3 0,3-1 0,3-1 16,-7-2-16,-4-2 0,13 0 15,2 2-15,-7 1 0,-5 0 16,5 0-16,4 2 0,-5 1 16,-3 1-16,26 1 0,-7-1 15,-10-3-15,-8 1 0,4 0 16,4 1-16,-7-1 0,-3 0 0,2 3 16,2 1-16,-4-1 0,-2 0 15,3-1-15,3-1 16,-5 1-16,-5 0 0,7 0 0,4 0 15,-7 1-15,-4 0 0,5 0 16,4 0-16,-2-1 0,-1-1 16,2 1-16,2-1 0,-3 1 15,-3 2-15,4 1 0,4 2 16,-8-3-16,-5-2 0,5 0 16,6 2-16,-7-2 0,-2 1 0,2-1 15,3-1-15,-4 0 16,0 1-16,1 2 0,2 2 15,-2-3-15,-2-2 0,-1 6 0,2 4 16,-5-3-16,-1-5 0,4 0 16,4 0-16,-6-2 0,-5-1 0,3 3 15,2 2-15,-2-2 16,-2 0-16,4 1 0,3-1 16,-5 0-16,-2 0 0,4-1 0,2 0 15,-20 2-15,0 0 0,12 2 16,5 1-16,-8-2 0,-1-2 15,6-3-15,3-2 0,-5 2 16,-2 2-16,5 0 0,3 0 16,-6 1-16,-4 1 0,6-3 15,4-2-15,-5 1 0,-5 3 0,3 0 16,2-1-16,-4 0 0,-2-2 16,4 2-16,4 2 0,-5-3 15,-2 0-15,1-1 0,2 1 16,-5 1-16,0 1 0,5-1 15,2-2-15,-8 1 0,-2 0 16,2-1-16,1-1 0,-1 2 16,1 0-16,1 1 0,1 0 15,-3 1-15,-3 0 0,2-2 16,2-2-16,-3 1 0,0 0 0,2 1 16,0 1-16,-2-2 15,0 0-15,1 0 0,1 1 16,-6-2-16,0 1 0,2 0 0,1 1 15,-3 0-15,-1 0 0,3 0 16,2 0-16,-2 0 0,-3-1 16,1 1-16,1 0 0,-1 1 15,-1-1-15,2 1 0,0-1 16,0 0-16,-2 0 0,0 3 16,0-2-16,-1 0 0,-2-1 0,3 1 15,0 1-15,-5 0 0,-1-2 16,2 0-16,0 1 0,0-1 15,0 1-15,0-1 0,-1-1 16,0 2-16,-1 1 0,-2-1 16,1 1-16,0 0 0,2-1 0,0-2 15,0 0-15,-3 1 0,0 1 16,-1 1-16,1 0 16,-2-2-16,-1-1 0,-1 1 0,1 1 15,0-1-15,-1 2 0,2-1 16,1-1-16,1 0 0,-1 0 15,0 0-15,-1-1 0,1 1 16,1 1-16,0-1 0,2 1 16,1-1-16,0 1 0,-1-1 15,1 0-15,0 0 0,1 0 0,2 0 16,1 0-16,-1 0 0,0 0 16,2 0-16,2 1 15,-1-1-15,0-1 0,6 1 0,0-1 16,-1 1-16,0 0 0,0 1 15,2-1-15,-1-1 0,-2-1 16,2 0-16,1 1 0,-1 2 16,-2 1-16,2-1 0,1-2 15,0-1-15,-1 1 0,5 1 16,1 1-16,-2-1 0,-2-2 0,1 0 16,2 1-16,-3 1 0,-4 0 15,3-2-15,3 1 16,-3 0-16,-2-1 0,5 2 0,1 0 15,-1 0-15,-1 0 0,2-1 16,0-1-16,-2 0 0,-1 0 16,4 3-16,1 1 0,0 0 15,-2-2-15,8-1 0,1-1 16,-3 1-16,-3 0 0,2 0 0,2 0 16,-2 1-16,-3-3 0,4 2 15,2 0-15,-3-2 0,-2-1 16,2 2-16,3 1 0,-3 0 15,-2 2-15,2-1 0,2 0 16,-1-1-16,-2-2 0,9 0 16,-1-1-16,-9 3 0,-4 1 0,10-1 15,2-1-15,-9 2 16,0 0-16,6 0 0,0 0 16,-8 0-16,0 0 0,3 0 0,1 0 15,-8 0-15,-2 0 0,3-1 16,-1 1-16,-9 0 0,-2 0 0,0 0 15,0 0-15,-2 0 16,-3 0-16,-2 0 0,-1 1 16,-6-1-16,-1 0 0,-2 2 15,1-1-15,-4 2 0,-1-1 0,0-2 16,0 3-16,0-3 0</inkml:trace>
  <inkml:trace contextRef="#ctx0" brushRef="#br0" timeOffset="86149.9683">1945 10131 0,'0'0'0,"0"0"16,0 0-16,0 0 0,0 0 0,0 0 16,0 0-16,0 0 0,0 0 15,0 0-15,0 0 0,0 0 16,0 0-16,31 1 0,-31-1 15,0 0-15,29 8 0,-29-8 16,25 6-16,-14-3 0,3-2 16,1 0-16,2 2 0,2-1 15,0 2-15,4-3 0,2-1 16,0 0-16,1 0 0,10-1 16,3-1-16,-2 1 0,-1 1 0,12 0 15,1 1-15,-3-1 0,-3-1 16,2 1-16,4 3 0,4-2 15,-2 0-15,3 2 0,1 4 16,-2-2-16,-5-1 0,11 1 16,1 1-16,-2 1 0,-1 0 15,0-4-15,-1-2 0,1 2 0,-3 2 16,2-3-16,1-1 16,-7 0-16,-2 0 0,2 0 15,2-1-15,-4-1 0,-5 0 0,2 0 16,4-1-16,-8 0 0,-5-2 15,4-3-15,2-3 0,-4 6 16,-7 2-16,1-2 0,-4-1 16,-2 0-16,-7 0 0,2 1 15,-2 1-15,-6 2 0,-3 2 0,-1-3 16,-1 0-16,-4-1 0,0 2 16,-1-1-16</inkml:trace>
  <inkml:trace contextRef="#ctx0" brushRef="#br0" timeOffset="115800.8461">5301 10143 0,'0'0'0,"0"0"16,0 0-16,0 0 0,0 0 15,0 0-15,0 0 0,0 0 16,0 0-16,0 0 0,25-9 16,-25 9-16,0 0 0,0 0 15,30 0-15,-30 0 0,0 0 0,34 1 16,-16-1-16,-3 1 0,1 1 16,4-1-16,2 0 0,3-1 15,-2 2-15,10-1 0,2 0 16,-2 0-16,4 0 0,-1-1 15,4-1-15,7 1 0,-3-1 16,1 2-16,5 0 0,-3-1 16,1 0-16,8 0 0,2 0 15,-4 0-15,-1 0 0,10 0 16,2 0-16,-4-1 0,-3 0 0,4 0 16,2 2-16,2-2 0,-5-1 15,5 1-15,0 1 16,-2 0-16,-3 0 0,31-1 0,-2-3 15,-17 4-15,-10 0 0,7 0 16,5 0-16,-9-1 0,-4-2 16,4-1-16,5 1 0,-7 3 15,-2 1-15,4 1 0,5 0 16,-5-2-16,-7-1 0,7 0 0,2 0 16,-4 0-16,-2 1 0,5-1 15,3-1-15,-9 2 0,-8 1 16,4-3-16,4-1 15,-3 1-15,-1 1 0,0 2 0,1 1 16,-9-3-16,-7 0 0,3-4 16,3 0-16,-7 2 0,-6-1 15,-4 4-15,-3 1 0,-4-3 16,-2-2-16,-6-1 0,-6 0 16,-4 4-16,-1 3 0,-13-2 15,-5-1-15,4 0 0,2 1 0,3 0 16</inkml:trace>
  <inkml:trace contextRef="#ctx0" brushRef="#br0" timeOffset="117551.2652">9866 10100 0,'0'0'0,"0"0"0,0 0 16,0 0-16,0 0 0,0 0 15,27-5-15,-27 5 0,0 0 0,35 0 16,-35 0-16,30 2 0,-13 0 16,2-1-16,3 2 15,0-2-15,0 0 0,8 1 0,1 1 16,1 1-16,-1-1 0,5-1 15,1 0-15,1 0 0,-1 0 16,12-2-16,0 0 0,-1 0 0,-3 0 16,12 0-16,3 0 15,-6 1-15,-2 1 0,2-1 0,2 1 16,7-4-16,-4 1 0,3-1 16,1 2-16,-6-1 0,-3 0 15,12-1-15,4 1 0,-10 1 16,-4 1-16,11-4 0,3-3 15,-6 2-15,-5 1 0,23 1 16,-1 2-16,-12 0 0,-5 2 16,0-5-16,0-3 0,-4 3 0,-3 2 15,3 2-15,0 2 16,-2-1-16,-3-3 0,5-1 0,5-1 16,-4 2-16,-3 1 0,3 1 15,2 1-15,-6-5 0,-4-5 16,6 5-16,2 1 0,-2 5 15,-4 2-15,2-2 0,2 0 16,-6-1-16,-5-1 0,9-3 16,6 0-16,-9 3 0,-4 2 0,6-2 15,5-1-15,-5-1 0,-2 1 16,2 1-16,2 2 16,-6-4-16,-1-4 0,4 3 0,3-2 15,-8 4-15,-3 4 0,8-4 16,6 0-16,-3 3 0,-3 5 15,2-6-15,2-3 0,-6 1 16,-6 1-16,5-1 0,2 0 16,-5-1-16,-2 0 0,6 1 15,5 0-15,-3 1 0,-2 1 16,2-1-16,1-2 0,-5-5 0,-3-1 16,6 3-16,5 4 0,-6 1 15,-4 2-15,4-3 0,4-3 16,-4 1-16,-5 1 0,7 1 15,5 2-15,-10-2 0,-6-1 0,9 0 16,5 2-16,-5-2 0,-3-2 16,-1 2-16,2 3 15,-4 0-15,0 3 0,5-4 16,6-2-16,-6-3 0,-4-1 0,4 0 16,3 2-16,-6 4 0,-5 4 15,5 0-15,4-1 0,-8-1 16,-5-4-16,7 2 0,7 5 15,-3-5-15,-3-1 0,-6-2 16,-5-1-16,-4 1 0,-2-2 16,1 3-16,0 1 0,-7 2 0,-5 1 15,-11-3-15,1-1 16,-2-1-16,-2 2 0,-1 0 0,-2 3 16,-2-2-16,-2 3 0,0-2 15,1-2-15,0 4 0</inkml:trace>
  <inkml:trace contextRef="#ctx0" brushRef="#br0" timeOffset="121969.0422">19031 10149 0,'0'0'0,"0"0"0,0 0 0,0 0 16,0 0-16,22 0 0,-22 0 15,0 0-15,20-4 0,-20 4 0,0 0 16,25 0-16,-15-1 0,2 1 16,3 0-16,1 0 0,-1 0 15,3-1-15,1 1 0,0 0 16,2 0-16,1 0 0,3 0 15,6 0-15,-1-1 0,4 0 16,1 0-16,-1 1 0,-1 1 0,11 0 16,1-1-16,1 1 0,-2 0 15,1 0-15,2 3 16,7-4-16,-2 0 0,2 0 0,1 0 16,-3 0-16,-1 1 0,9-1 15,2 0-15,-5-1 0,-1 1 16,9-2-16,1-1 0,-4 3 15,-2 1-15,3-2 0,1-2 16,-4 2-16,-3 1 0,30 4 16,-4 1-16,-10-5 0,-4-5 0,1 0 15,3 0-15,-8 4 0,-6 1 16,6 2-16,3 0 16,-4-1-16,-2-1 0,4 1 0,4 0 15,-7 0-15,-5 0 0,3-3 16,5 0-16,-4 1 0,-2 1 15,5-1-15,3 0 0,-4 1 16,-3 1-16,2-3 0,2 0 16,-5 1-16,-4 2 0,7-2 0,6-3 15,-7 1-15,-2 0 0,6 0 16,6 1-16,-9-2 16,-6-1-16,6 2 0,4-1 15,-6 2-15,-5 1 0,6-1 16,4 0-16,-7 1 0,-4 1 0,8-2 15,6 0-15,-6 1 0,-5-1 16,6-3-16,2-1 0,-6 1 16,-4 3-16,8-1 0,4-2 15,-5 1-15,-5 1 0,6-1 0,4-1 16,-7 2-16,-3 2 0,0-2 16,2-2-16,-3 2 0,-1 0 15,5 0-15,2 2 0,-6 0 16,-4 0-16,4 0 0,4-3 15,-2 3-15,0 1 0,4-1 16,3-1-16,-8 0 0,-5 1 16,7-3-16,4 1 0,-7 2 15,-4 2-15,3 0 0,3-1 16,-7 0-16,-4 0 0,6-1 16,4 0-16,-8 1 0,-6 1 0,5-2 15,1-1-15,-3 1 16,-4 1-16,1-2 0,1 1 0,-4 0 15,-4-1-15,3 3 0,1 1 16,-8-1-16,-6-1 0,5 2 16,3-1-16,-5 0 0,-3-2 0,-1 1 15,2-1-15,-15 0 0,1-1 16,2 0-16,0 2 16,-4-1-16,-1 1 0,-2 0 0,0 0 15,-2 0-15,-2-1 0,0 1 16,-1 0-16,-2 1 0,-2-1 15,0 0-15,0 0 0,-3 2 16,-3-1-16,3-1 0,0 1 16,1-1-16</inkml:trace>
  <inkml:trace contextRef="#ctx0" brushRef="#br0" timeOffset="133202.0517">2393 11111 0,'0'0'0,"0"0"0,0 0 15,0 0-15,0 0 0,0 0 16,0 0-16,20-9 0,-20 9 0,0 0 16,0 0-16,22-2 0,-22 2 15,19-4-15,-7 4 16,0-1-16,1 1 0,3 0 16,-3 0-16,4 1 0,0-1 0,3 1 15,2 2-15,0-1 0,0-1 16,9 1-16,-1-1 0,1 0 15,1 1-15,0 0 0,1-1 16,-1 1-16,2 2 0,8-1 16,-4-2-16,2 1 0,2 2 0,-1-2 15,-3 1-15,3 0 0,-3 1 16,7-2-16,-2 0 0,2 1 16,3-1-1,2 0-15,4-2 0,-4 1 0,-6 0 0,8 0 16,1 2-16,-5-2 0,-3 2 15,2-2-15,1 1 16,-1-4-16,-1 0 0,2 0 0,2 1 16,-4 1-16,-3 1 0,8-1 15,1 2-15,-4-2 0,0-2 16,1 2-16,-1 0 0,2-1 16,1-1-16,0 1 0,-2 0 15,0 0-15,-1 0 0,1 3 16,1 0-16,-3-3 0,-1-2 0,3 2 15,0-1-15,-1 0 0,-2-1 16,3 0-16,0 0 0,0-1 16,0 1-16,-3-1 0,0 1 15,-2 1-15,3-1 0,1 0 16,-4 0-16,1 2 0,1 0 0,1-2 16,-1 0-16,-1 1 15,1 1-15,-1-2 0,0 2 16,-2-1-16,0 1 0,0-1 15,1 0-15,-3 0 0,-3 0 0,2 0 16,2 0-16,-4 0 0,1 2 16,2-1-16,0 1 0,-2-1 15,0 0-15,2-1 0,-2 1 16,1 1-16,1 2 0,-3 0 16,1-1-16,1-3 0,-3-1 0,2 2 15,-3 2-15,2-1 0,-1-1 16,1 1-16,-1 1 0,-4-1 15,4 0-15,-3 0 0,1 1 16,0-1-16,1 0 0,0 0 16,0 0-16,1 1 0,-1 1 15,2-1-15,-1-1 0,-2 0 16,-1 1-16,4-1 0,3 2 16,-3-1-16,0-2 0,-1 3 15,2 0-15,-3-1 0,1-3 16,-1 2-16,4 0 0,-3 1 0,0-1 15,2 1-15,1 0 0,-3 1 16,0 0-16,1-1 0,3-2 16,-2-1-16,-1-1 0,3 2 15,2 0-15,-3 1 0,-3 2 0,3 0 16,-1 0-16,0-1 16,0 0-16,2-1 0,2 1 15,-3 1-15,0 2 0,2-3 16,2-1-16,-1 0 0,0 0 0,1 0 15,1-1-15,-3 1 0,-2 1 16,9 0-16,1-1 0,-3 1 16,-4-1-16,2 0 0,0 0 15,-2 0-15,0 1 0,1-1 16,1 0-16,-2-1 0,-2 1 0,2 0 16,2-1-16,0 1 15,2 0-15,-2 0 0,-1 1 16,2 0-16,2 2 0,-3-3 15,0-2-15,-2 2 0,-2 2 0,1-3 16,1-1-16,0 0 0,1 1 16,0 1-16,0 1 0,-1 0 15,0 0-15,0 0 0,0 1 16,-1-2-16,-1 1 0,2 0 16,1 1-16,-2-1 0,-3 0 0,2-1 15,1 1-15,-2-2 16,-2 1-16,1-1 0,0-1 0,0 1 15,0 2-15,-1-1 0,0 0 16,-2-2-16,0 0 0,-3 3 16,-2 1-16,-5 0 0,2-2 15,-2 0-15,-1 1 0,-3-1 16,-2 1-16,-1 0 0,-1 0 16,-4 0-16,0-1 0,-2 0 15,-1 1-15,2-1 0,-1 1 0,-3 0 16,-4 2-16,-2-1 0,0 0 15,-1 0-15</inkml:trace>
  <inkml:trace contextRef="#ctx0" brushRef="#br0" timeOffset="139601.7001">12624 11089 0,'0'0'0,"0"0"16,0 0-16,0 0 0,0 0 0,0 0 15,0 0-15,0 0 0,0 0 16,0 0-16,0 0 0,0 0 16,24-12-16,-24 12 0,0 0 15,0 0-15,29 1 0,-29-1 16,0 0-16,29 2 0,-29-2 15,22 3-15,-9 0 0,0-1 16,2 0-16,1-1 0,2 0 16,1 0-16,-1 1 0,3 0 15,4-1-15,-1 1 0,0-1 0,9 0 16,1-1-16,-1 1 0,-1 1 16,3 0-16,2-1 15,6 2-15,-2-2 0,1 2 0,1 1 16,-1-1-16,-2 0 0,10 2 15,0 0-15,-4 0 0,-2-1 0,2-1 16,2 0-16,-3 0 0,-1-1 16,9 1-16,-1 0 15,-4-2-15,0 1 0,-1 0 0,0 0 16,-1-1-16,-4 0 0,4 0 16,3 0-16,-4 0 0,-6 1 15,12-2-15,2 0 0,-6 0 16,-3 1-16,4 1 0,2 1 15,-4 1-15,-6-2 0,5 0 16,1-1-16,-3-1 0,-3 0 16,3 0-16,1 0 0,-2-2 0,-3-1 15,3 3-15,2 1 16,-3-1-16,-3 0 0,2 0 0,4 0 16,-4-1-16,-2-2 0,2 1 15,3 0-15,-5 0 0,-4 2 0,4-1 16,2 1-16,-4 0 15,-3 0-15,3 0 0,4 0 16,-6-2-16,-4 1 0,2 1 16,2 0-16,-4-1 0,0-1 0,1 1 15,1-1-15,0 1 0,-1 0 16,0 0-16,1 1 0,-1-1 16,0 0-16,2-1 0,2 1 15,-5 0-15,-4-1 0,4 2 16,3 2-16,-2-1 0,-2 0 15,-1-2-15,2-2 0,-6 1 16,1 1-16,4 2 0,2 0 16,-8-1-16,-1-1 0,3 2 15,0 2-15,0-2 0,2-1 0,0-1 16,2-2-16,-4 3 0,-1 0 0,-1 0 16,1 0-16,-1 0 15,-1-1-15,2 0 0,3 2 16,-4-1-16,-1 0 0,1 0 15,0 0-15,-5 1 0,-1 2 16,1-2-16,1-1 0,-1-1 16,-1-1-16,2 1 0,0-1 15,-2 0-15,-1 1 0,-1 0 0,0 1 16,0 0-16,1-2 0,0 2 16,2 0-16,-3-2 0,0-1 15,-3 2-15,0 1 0,0-1 16,-1 1-16,0 1 0,0 0 15,1-1-15,0-1 0,3 0 16,1-1-16,0 1 0,-1 0 16,-1-1-16,1 1 0,-2 1 15,-1-1-15,1 0 0,0 1 0,2 0 16,-1 0-16,0 0 16,2-1-16,-2 1 0,1 0 0,-1 0 15,0 0-15,-2-1 0,0-1 16,1 2-16,-1 2 0,2-2 15,1-3-15,1 1 0,-1 1 16,0 0-16,-2-1 0,0 1 16,0 2-16,-1 0 0,1 0 0,-1-1 15,1 1-15,0-1 0,0 0 16,2-1-16,0 1 16,1-1-16,-1 0 0,-1 1 0,1-1 15,-2 1-15,-1 3 0,1-3 16,3-1-16,-1 0 0,2 0 0,-1 0 15,2 1-15,-3 0 16,0-2-16,-1 2 0,1 2 16,0-1-16,-1-1 0,3 0 15,2 0-15,0 0 0,0 0 0,-3 0 16,1 0-16,-2 1 0,1 1 16,2-1-16,2-2 0,0 0 15,0-1-15,-1 2 0,0 0 16,-3 0-16,1 1 0,0 1 15,3-1-15,0-1 0,1 1 0,-1-2 16,0 0-16,-3 0 16,0 2-16,2-1 0,2 0 15,-2 0-15,1-1 0,0 0 0,0 0 16,-1 0-16,-2 0 0,1 0 16,1 0-16,-1 1 0,1-1 15,1 1-15,1 0 0,-2-1 16,-3 0-16,1 1 0,0 0 15,2 0-15,1-2 0,0 1 16,-1 1-16,-1 0 0,0 0 0,0 0 16,-1 0-16,1-1 15,0 1-15,1-1 0,2 0 0,-1 2 16,0 1-16,-1 0 0,0 0 16,-1-1-16,1-2 0,2 1 15,1 1-15,-1-1 0,-1 1 0,0 0 16,-2 2-16,2-2 15,0 1-15,5-1 0,1-1 16,-6 1-16,-1-1 0,5 2 16,-2 1-16,-4-3 0,2 1 0,7-1 15,0 1-15,-1-1 0,-4 0 16,1 0-16,0 2 0,1-1 16,2 0-16,-1 0 0,0-1 15,-3 2-15,-1 2 0,2-2 16,3-1-16,-1-1 0,-1 0 15,0 0-15,-2 1 0,0 0 16,1 0-16,1 0 0,1 0 16,-1 0-16,-2-1 0,0 1 15,1 1-15,0-1 0,0 0 0,1-1 16,2 0-16,-3 0 0,-2 0 16,1 0-16,1 3 0,0-3 15,0 0-15,0 0 0,1 2 16,-3-2-16,-3 0 0,3 0 15,1 1-15,0 0 0,-1 0 0,0 1 16,1 1-16,-3-2 0,-2-1 16,0 0-16,2 0 15,-1 2-15,-2 2 0,1-2 0,-1-1 16,0 0-16,-1 0 0,-1 0 16,0-1-16,-6 1 0,0 0 15,-1-1-15,-1 0 0,0 0 16,-1 0-16,0-1 0,-2 1 15,0 0-15,0 1 0,-3-1 16,2 3-16,-2-3 0,2-3 16,-2 3-16,2-3 0,-2 3 15,3 3-15,-3-3 0,0 0 16,0 0-16,0 0 0,0 0 0,0 3 16,0-3-16,0 0 0,0 0 15,0 0-15,0 0 0,0 0 16,0 0-16,0 0 0,0 0 15,0 0-15,0 0 0,0-1 16,0 1-16,0 0 0,0 0 16,0 0-16,0 0 0,0 0 15,0 0-15,0 0 0,0 0 0,0 0 16,0 0-16,0 0 0,0 0 16,0 0-16,0 0 0,0 0 15,0 0-15,0 0 0,0 0 16,0 0-16,0 0 0,0 0 15,0 0-15,0 0 0,0 0 16,0 0-16,0 0 0,0 0 16,0 0-16,0 0 0,0 0 0,0 0 15,0 0-15,0 0 0,0 0 16,0 0-16,0 0 0,0 0 16,0 0-16,0 0 0,0 0 15,0 0-15,0 0 0,0 0 16,0 0-16,0 0 0,0 0 15,0 0-15,0 0 0,0 0 0,0 0 16,0 0-16,0 0 16,0 0-16,0 0 0,0 0 15,0 0-15,0 0 0,0 0 0,0 0 16,0 0-16,0 0 0,0 0 16,0 0-16,0 0 0,-7 0 15,7 0-15,0 0 0,0 0 16,0 0-16,0 0 0,0 0 15,0 0-15,0 0 0,-5-4 16,5 4-16,0 0 0,0 0 16,0 0-16,0 0 0,0 0 15,0 0-15,0 0 0,0 0 16,0 0-16,0 0 0,0 0 0,0 0 16,0 0-16,0 0 0,0 0 15,0 0-15,0 0 0,0 0 16,0 0-16,0 0 0,0 0 15,0 0-15,0 0 0,0 0 16,0 0-16,0 0 0,0 0 16,0 0-16,0 0 0,-3 4 0,3-4 15,0 0-15,0 0 0,0 0 16,0 0-16,0 0 0,0 0 16,0 0-16,0 0 0,0 0 15,0 0-15,7 1 0,-7-1 16,0 0-16,0 0 0,3-5 15,-3 5-15,0 0 0,2-5 16,-2 5-16,0 0 0,0 0 16,5-4-16,-5 4 0,0 0 15,0 0-15,0 0 0,0 0 0,6-1 16,-6 1-16,0 0 16,0 0-16,0 0 0,0 0 0,7 0 15,-7 0-15,0 0 0,0 0 16,9 0-16,-9 0 0,0 0 15,7-1-15,-7 1 0,0 0 0,8-1 16,-8 1-16,7-1 16,-7 1-16,9 0 0,-9 0 15,8 0-15,-8 0 0,9 2 0,-9-2 16,9-1-16,-5 1 0,1-1 16,-1 1-16,1 0 0,-1 1 15,1-1-15,-1 1 0,0-1 16,0-1-16,0 0 0,0 1 15,0 0-15,0 0 0,1-1 16,-1-1-16,0 1 0,1 1 0,0 0 16,2-1-16,1 0 0,1 1 15,-1-1-15,1 1 16,0-1-16,0 1 0,0-1 0,1 0 16,-1 1-16,1 2 0,0-2 15,1-1-15,0 0 0,0 1 16,3 0-16,1-1 0,0 1 15,0-2-15,-1 2 0,0-1 16,0 1-16,-1 1 0,1-1 16,2-1-16,-1 1 0,2-1 0,-1 1 15,2 0-15,-2 0 0,0 0 16,5-1-16,0 0 16,0 1-16,1 0 0,1 0 0,0-2 15,-2 0-15,-1 1 0,1-1 16,0 2-16,1-1 0,0 0 0,0 0 15,0-1-15,-1 0 16,-2 1-16,2 1 0,1 1 16,0-1-16,0-1 0,0 0 15,0 0-15,-1 0 0,-1 0 0,5 0 16,0 0-16,-5 0 0,1 2 16,3-1-16,-1 0 15,-5 2-15,-1 1 0,4-1 0,1 0 16,-4-2-16,2-2 0,3 2 15,-1 0-15,-6 0 0,-2-1 0,3 0 16,0 1-16,1-1 16,1 0-16,-1 0 0,2 1 15,-2 0-15,-3-2 0,2 2 0,-2 2 16,2-2-16,-1-1 0,3 0 16,1 1-16,-2-2 0,-1-1 15,0 2-15,-2 0 0,1 1 16,0-1-16,2 0 0,1 0 15,-1 0-15,2 1 0,-1 0 16,-1-1-16,-2 0 0,0-1 16,0 0-16,1 1 0,-1 1 0,1-1 15,-1 1-15,1-1 0,-1 0 16,1 0-16,-2 0 0,1-1 16,-1 1-16,1 1 0,-1 0 15,2 0-15,-1 0 0,0 0 16,0 0-16,1-1 0,-3 1 15,0-1-15,1 1 0,-1-1 16,0 1-16,0 0 0,1-1 16,2 1-16,-1 0 0,-1 1 0,1 0 15,-1-1-15,0 0 0,-2 0 16,1 0-16,2 0 0,-1 0 16,1 0-16,0 1 0,1 0 15,-1-1-15,0 0 0,-1 1 16,0 1-16,1-1 0,-2-1 15,3 0-15,0 3 0,0-2 16,-1-1-16,1 0 0,-2 0 16,0 0-16,-1 2 0,2-2 15,0-1-15,1 1 0,-1-1 0,2 1 16,1 1-16,-2-1 0,0 1 16,-1-1-16,0 0 0,0 0 15,1 0-15,0 1 0,3-1 16,-1 1-16,0 0 0,-2 0 15,0-1-15,-1 0 0,1 0 16,2 0-16,1 1 0,-1 1 0,0-1 16,0-1-16,0 0 15,-2 0-15,1-1 0,1 1 0,2-1 16,0 0-16,-2 1 0,1 0 16,0 0-16,-1 0 0,0-1 15,0 1-15,2 0 0,0 0 16,-1 0-16,0 0 0,0 0 15,0-1-15,-2 1 0,2-2 16,0 1-16,0 1 0,0 0 0,0 0 16,-1 0-16,1 0 15,-1 0-15,2-1 0,1 0 16,-1 1-16,-1-1 0,5 1 16,-1-1-16,-5-1 0,0 1 0,6-1 15,3 2-15,-2 0 0,0 0 16,-2 0-16,-1 0 0,0-1 15,1 1-15,1-1 0,-1 1 16,-2-1-16,-1 1 0,1-1 16,2 1-16,-1-1 0,1 1 15,0-3-15,0 1 0,-2 0 0,-1 1 16,1 1-16,0-1 16,1 0-16,2 0 0,-1-1 0,-1 0 15,-1 1-15,-1 1 0,2 0 16,3-1-16,-2 0 0,0 0 0,-2 0 15,0-1-15,-1 1 16,0 0-16,1 0 0,1 0 16,0 1-16,1 0 0,-2-1 0,-1-1 15,-2 2-15,1 0 0,3 0 16,3 0-16,-3-2 0,-2 2 16,1 2-16,2-2 0,-1 1 15,-1 0-15,1 0 0,2 0 16,-3 0-16,-1 0 0,2-1 15,2-1-15,-1 1 0,0 1 0,-1 1 16,-1 2-16,-1-2 16,0-2-16,1-1 0,1 1 15,-1 0-15,-1 1 0,1-2 0,0 0 16,0 0-16,0 1 0,0 1 16,1-1-16,-1 1 0,0-1 15,0 1-15,-1 0 0,0 0 16,-1-1-16,3 0 0,4 2 15,-4-1-15,-1-1 0,0 2 16,1-1-16,0-1 0,-1-1 0,2 2 16,-1 0-16,-1 0 0,-2 0 15,1-1-15,1 1 16,0 0-16,0-1 0,1 0 0,0 0 16,-2 0-16,-1 0 0,2-1 15,1 1-15,-1 0 0,0 1 16,0-1-16,0 0 0,-1 0 15,0 0-15,1-1 0,2 0 16,0 1-16,-2 0 0,0 1 16,-1-1-16,0 0 0,0-1 0,2 1 15,2 0-15,-2 0 0,-1 1 16,1-1-16,1 0 16,-1 0-16,0 0 0,2-1 0,1 1 15,-3 0-15,-1 1 0,1-1 16,1 0-16,0-1 0,1 1 15,-1 1-15,0 2 0,-1-3 16,-1 0-16,3-2 0,1 1 16,-1 1-16,0 1 0,0 1 0,0 0 15,0-2-15,-1 0 16,1 0-16,3-2 0,-3 2 0,-2 0 16,4 0-16,1 0 0,0-2 15,-3 2-15,1-1 0,0 1 16,1-1-16,-1 0 0,2 0 15,-1 0-15,1 1 0,-2 0 0,3 0 16,1 0-16,-3 0 16,0 0-16,6 0 0,0 1 0,-7-1 15,1-1-15,6 0 0,0 2 16,-1-1-16,-1 0 0,2 0 16,1 0-16,-3-1 0,-2 0 15,1-1-15,3 0 0,-2 1 16,-2 0-16,2 0 0,1 1 15,0-1-15,1 1 0,1 1 16,2 1-16,-1-1 0,-3 1 0,2 0 16,1 1-16,-1 0 0,-1-2 15,1-1-15,3-1 16,-3 2-16,-2 1 0,3-2 0,2 0 16,-4 0-16,-2 0 0,6 0 15,1 0-15,-8 0 0,1-2 0,7 2 16,0 0-16,-6 0 15,0-1-15,5-1 0,-1 0 16,-7-1-16,-1 2 0,8-1 16,0 2-16,-6-2 0,0-2 0,6 1 15,0 0-15,-6 2 0,-1 1 16,4-2-16,0-2 0,-4 2 16,-1 0-16,5 0 0,0 2 15,-5 0-15,0 0 0,-1-1 16,2 1-16,-1-1 0,1 1 0,1-2 15,1 2-15,-3-1 0,-2 0 16,-1 1-16,0 2 16,0-2-16,-1-1 0,0 1 0,2 1 15,-4-1-15,-2 2 0,-1-2 16,1 0-16,-2 0 0,-3 0 16,-3 0-16,1 0 15,-4-2-15,-1 2 0,-1-1 0,-3 1 16,-1 1-16,1-1 0,-2 0 15,-2 0-15,-1-3 0,-4-1 16,2 2-16,0-1 0,1 2 0</inkml:trace>
  <inkml:trace contextRef="#ctx0" brushRef="#br0" timeOffset="145251.3482">29545 11153 0,'0'0'15,"0"0"-15,0 0 0,0 0 16,0 0-16,-23 0 0,23 0 0,0 0 16,-27-5-16,27 5 0,-30 2 15,14-2-15,-1-1 0,1 0 16,-1-1-16,0 0 0,-2 1 15,-2 0-15,-3 0 0,1-1 16,-1-1-16,-9 1 0,-2 0 16,1 0-16,1-2 0,-1 0 15,-2 1-15,-4-2 0,2-1 0,1-1 16,0-1-16,3 0 0,1 1 16,1 0-16,0-3 0,4 2 15,3-1-15,-5-3 0,2-3 16,7 4-16,2 1 0,-3-5 15,1-1-15,7 4 0,3-2 16,0 0-16,1-2 0,1 0 16,2 1-16,2-2 0,0-3 15,3 2-15,1 1 0,2 0 0,4 0 16,0 2-16,3 0 0,2-2 16,2-1-16,1 2 0,1 1 0,3-1 15,1-1-15,1 0 16,3 2-16,3-1 0,1-1 15,0 3-15,-1-1 0,4 2 16,1-2-16,0 2 0,-1 1 0,7-3 16,2 2-16,-3 2 0,-1 1 15,3 2-15,0-2 16,-1 0-16,0-2 0,2 2 0,3 1 16,0 1-16,0 1 0,6-3 15,0 1-15,0 1 0,-2 1 0,3 0 16,4 1-16,-3 0 15,-3 2-15,5-2 0,2-1 16,-3 0-16,-1 2 0,11 1 16,2 0-16,-5 4 0,-4 2 0,3-4 15,2 0-15,-5-2 0,-4 1 16,27 1-16,-1 5 0,-11 0 16,-9-2-16,3 6 0,3 1 15,-6-2-15,-3-3 0,2 2 16,2 2-16,-5-1 0,-5 0 15,2-1-15,3 0 0,-7 3 16,-4 0-16,4-1 0,3 0 16,-7 4-16,-7 2 0,3 0 15,0 0-15,-1-2 0,-2-4 16,-1 6-16,0 3 0,-15-8 16,1 2-16,3 1 0,3 3 15,-6-3-15,-1-2 0,2 4 0,2 2 16,-5-1-16,0 2 0,0 2 15,2 1-15,-4-1 0,-3 0 16,-1 3-16,-2 0 0,-3-5 16,1-1-16,-2 4 0,-1 2 15,0-2-15,-1-1 0,-2 1 0,-2 1 16,-2-2-16,0-1 0,-4 0 16,-2 2-16,0-5 0,-1 2 15,-4 1-15,-3 3 0,1-4 16,0 0-16,-6 2 0,-2 0 15,3-3-15,-3 1 0,-8 1 16,-3-3-16,-1 0 0,1-2 0,-10-2 16,-8-1-16,0 1 0,0-1 15,6-1-15,13-1 16,9-2-16</inkml:trace>
  <inkml:trace contextRef="#ctx0" brushRef="#br0" timeOffset="183269.3731">28507 10995 0,'0'0'0,"0"0"16,0 0-16,0 0 0,0 0 0,29-3 16,-29 3-16,21-5 15,-9 3-15,1 0 0,1 0 0,0 0 16,1-1-16,3-1 0,1 1 15,0 1-15,0 0 0,2 0 16,1 0-16,7 0 0,1 2 16,1 0-16,2 0 0,0 1 15,1-1-15,2 2 0,2 0 16,9 1-16,1 0 0,0 2 16,1-1-16,-1 0 0,1 0 0,10-1 15,2-1-15,-3 0 0,0 1 16,8-2-16,0-1 0,-1-1 15,-1 1-15,3 0 0,3 2 16,5 0-16,-5 1 0,2-3 16,-1-1-16,29-2 0,-12 2 15,-5 1-15,-5 1 0,-3 0 16,-4-1-16,1 2 0,0 0 16,-6-1-16,-4-1 0,-3 1 15,0 0-15,-6-2 0,-3-1 0,-1 3 16,-2 1-16,-5 1 0,-3 0 15,-5-2-15,-3-1 0,-6 1 16,-1 1-16,-4 2 0,-3 2 16,-5-2-16,-2-3 0,-10-1 15,0 3-15,-8-4 0,-4-2 0,3 0 16,2 2-16,2 0 0</inkml:trace>
  <inkml:trace contextRef="#ctx0" brushRef="#br0" timeOffset="185569.5905">28167 10128 0,'0'0'0,"0"0"16,0 0-16,0 0 0,22-5 0,-22 5 15,28-6-15,-28 6 16,34-5-16,-15 2 0,5 0 16,-1 0-16,1-1 0,9-1 15,2 0-15,-2 0 0,-1-1 0,6 0 16,-3 0-16,-5 0 0,-4 0 16,-4 1-16,-3 0 0,-3 0 15,-4 1-15,-2-1 0,-3 1 16,0 2-16</inkml:trace>
  <inkml:trace contextRef="#ctx0" brushRef="#br0" timeOffset="185785.8907">28496 9874 0,'0'0'0,"0"0"15,0 0-15,0 0 0,0 0 0,8 25 16,-8-25-16,8 32 0,-7-10 15,-1 5-15,0 3 0,0 2 16,0 2-16,-1 9 0,-1 2 16,1-5-16,-1-4 0,1 3 15,0-3-15,0-7 0,0-4 0,0-2 16,-1-3-16,0-6 0,-1-4 16,1-2-16,0 0 0,1-3 15</inkml:trace>
  <inkml:trace contextRef="#ctx0" brushRef="#br0" timeOffset="185954.3892">28515 10131 0,'0'0'0,"0"0"16,0 0-16,0 0 0,0 0 0,-17 18 16,17-18-16,-24 20 0,24-20 0,-27 26 15,10-10-15,2 1 16,-1-1-16,0 0 0,-2-1 15,-2 2-15,4-3 0,3-3 16</inkml:trace>
  <inkml:trace contextRef="#ctx0" brushRef="#br0" timeOffset="186094.12">28479 10185 0,'0'0'0,"0"0"0,0 0 15,0 0-15,0 0 0,25 12 0,-25-12 16,19 9-16,-8-5 0,0 1 15,0 1-15,0-1 0,-1-1 0,-1-1 16,-2 0-16,0 0 0</inkml:trace>
  <inkml:trace contextRef="#ctx0" brushRef="#br0" timeOffset="186320.4678">28793 10056 0,'0'0'0,"0"0"0,0 0 0,0 0 0,0 0 16,4 24-16,-4-24 16,-3 28-16,3-28 0,-9 37 15,3-15-15,-2 1 0,0 1 0,0 0 16,0-1-16,-1 3 0,1-4 16,2-3-16,0-3 15,2-3-15,0-2 0,0-5 0,-1-3 16,2-4-16,1-1 0,2 2 15,-2-3-15,2 3 0</inkml:trace>
  <inkml:trace contextRef="#ctx0" brushRef="#br0" timeOffset="186703.5599">28803 10081 0,'0'0'0,"0"0"0,0 0 16,0 0-16,24-12 0,-24 12 0,26-3 15,-12 1-15,0 0 0,1 0 16,-1 1-16,-1-1 0,0 2 0,-1 0 15,-1 2-15,-2 1 16,-2 0-16,-3 1 0,0 1 16,-4 2-16,-1 2 0,-5 2 0,-3 1 15,-2 1-15,-2 0 0,-4 2 16,0-1-16,1-1 0,2-1 16,3-3-16,2-1 0,1-1 15,3-3-15,4 0 0,3-3 16,5 1-16,4-1 0,3-1 15,4 0-15,0-1 0,2-1 0,1 1 16,1 2-16,-1-1 16,-1 2-16,-3 0 0,-2-1 15,-3 1-15,-2 1 0,-4 3 0,-5 2 16,-4 2-16,-3 2 0,-4-1 16,-2 2-16,-3-1 0,0 1 15,-5-1-15,-3 0 0,1-2 16,0 0-16,-3-1 0,0-4 15,5 0-15,4-2 0,3 0 16</inkml:trace>
  <inkml:trace contextRef="#ctx0" brushRef="#br0" timeOffset="186853.8966">28812 10293 0,'0'0'16,"0"0"-16,0 0 0,0 0 0,0 0 16,26 1-16,-26-1 0,23 7 15,-23-7-15,27 10 0,-13-4 16,0 0-16,1-1 0,0 2 15,2 0-15,-1-2 0,2 1 16,-3-4-16,0-3 0,-3 1 16,-1-1-16,-2 1 0</inkml:trace>
  <inkml:trace contextRef="#ctx0" brushRef="#br0" timeOffset="187053.154">29258 10003 0,'0'0'16,"0"0"-16,0 0 0,0 0 0,16 16 0,-16-16 15,12 17 1,-12-17-16,13 16 0,-4-8 0,2 1 16,0-3-16,0-3 0,-1 0 15,-1 0-15,-2 0 0</inkml:trace>
  <inkml:trace contextRef="#ctx0" brushRef="#br0" timeOffset="187253.0633">29628 9929 0,'0'0'15,"0"0"-15,0 0 0,0 0 0,0 0 16,0 0-16,0 0 0,-6 28 16,6-28-16,-13 28 0,1-7 15,-2-2-15,0 3 0,0-1 16,-1 3-16,-3 3 0,0 0 15,-1-1-15,1-1 0,-1-1 16,0-2-16,-3 2 0,1-3 16,2-6-16,3-3 0,3-3 15,2-1-15,2-2 0</inkml:trace>
  <inkml:trace contextRef="#ctx0" brushRef="#br0" timeOffset="187502.754">29280 10228 0,'0'0'0,"0"0"0,0 0 0,22-13 15,-22 13-15,30-11 0,-8 5 16,2 0-16,2-1 0,8 0 16,1 0-16,-1 1 0,-1 2 15,6-1-15,-1 1 0,-7 2 0,-3 2 16,-5 2-16,-3 3 16,-3 2-16,-4 1 0,-2 1 0,-2 2 15,-4 1-15,0 2 0,-4 0 16,-2 4-16,-3-4 0,0 1 15,-4 3-15,-2 0 0,0-4 16,-1 1-16,-4 1 0,-2-2 16,2 0-16,1-1 0,-1-2 15,0-5-15,3-1 0,2 0 0,2-3 16</inkml:trace>
  <inkml:trace contextRef="#ctx0" brushRef="#br0" timeOffset="187639.6895">29570 10219 0,'0'0'0,"0"0"0,0 0 16,0 0-16,0 0 0,0 0 16,0 0-16,0 0 0,26 11 0,-26-11 15,17 10-15,-17-10 0,21 8 16,-11-5-16,-1 0 0,-1 0 16</inkml:trace>
  <inkml:trace contextRef="#ctx0" brushRef="#br0" timeOffset="187969.0533">30425 9866 0,'0'0'0,"0"0"0,0 0 0,0 0 15,0 0-15,0 0 0,-31 15 16,31-15-16,-34 14 0,12-4 15,-4 4-15,2 0 0,0-1 0,-6 4 16,1-1-16,3-2 16,2 0-16,4-4 0,3-2 15,4 0-15,3-1 0,7-1 0,6-3 16,4-1-16,1-1 0,9-1 16,5-1-16,1 0 0,1-1 0,5 0 15,4-1-15,5-1 16,-5 1-16,0-1 0,-1 0 15,-5 0-15,-4 0 0,-4 1 16,-3 0-16,-3 0 0</inkml:trace>
  <inkml:trace contextRef="#ctx0" brushRef="#br0" timeOffset="188202.904">30373 9923 0,'0'0'16,"0"0"-16,0 0 0,0 0 15,0 0-15,0 0 0,0 0 16,5 21-16,-5-21 0,-1 30 16,-1-9-16,-1 3 0,-3 0 0,1 3 15,-2 3-15,0 5 0,3-1 16,1-2-16,1-1 0,-1-5 16,1-3-16,0 3 0,1-3 15,-1-4-15,-2-6 0,1-6 16,-1-3-16,0-1 0,1 0 0,1 0 15</inkml:trace>
  <inkml:trace contextRef="#ctx0" brushRef="#br0" timeOffset="188786.2927">30226 10134 0,'0'0'0,"0"0"0,0 0 16,0 0-16,0 0 0,-30 13 15,30-13-15,-17 14 0,17-14 0,0 0 16,-20 16-16,16-11 0,0-1 16,5 0-16,4-1 15,2-1-15,4-1 0,4-1 16,4-2-16,0 1 0,3-1 0,9 0 16,2-2-16,-2 2 0,-1 0 15,-1 2-15,-1 0 0,-3 1 16,-6 0-16,1 2 0,-4 1 15,-10 0-15,-5 2 0,-7-1 16,-6 2-16,-3 0 0,-1 0 0,-6 1 16,-6 2-16,-4 0 0,1 0 15,2 0-15,0-2 16,2 0-16,4-2 0,5-1 0,3 0 16,4-3-16,4 0 0,7-2 15,9-6-15,2 2 0,3 0 16,7-2-16,5 2 0,1-1 15,-1 0-15,0 4 0,2 0 16,-3-1-16,-1 1 0,-2 1 16,-3 0-16,-3 1 0,-5 1 0,-8 2 15,-6 3-15,-5 0 0,-3 2 16,-6 2-16,-7 4 0,-2-3 16,-2-1-16,-3 0 0,-2 1 15,3-1-15,1-2 0,-2 2 16,3-2-16,7-2 0,6-2 0,4-1 15,4-1-15,7-3 16,6 3-16,8-2 0,7-2 16,2-1-16,2 0 0,5-3 15,6 0-15,-1-1 0,0 2 0,11-2 16,1 3-16,-2 0 0,-2-2 16,-10 2-16,-7 1 0,-7 0 15</inkml:trace>
  <inkml:trace contextRef="#ctx0" brushRef="#br0" timeOffset="189002.2607">30762 9893 0,'0'0'0,"0"0"15,0 0-15,0 0 0,30 9 0,-30-9 16,28 6-16,-12-2 0,-1-1 0,3 1 16,1 1-16,-2-3 0,1 0 15,-3 0-15,-1-1 0,-3 1 16</inkml:trace>
  <inkml:trace contextRef="#ctx0" brushRef="#br0" timeOffset="189185.6559">30665 10071 0,'0'0'0,"0"0"0,0 0 15,0 0-15,0 26 0,0-26 0,0 0 16,1 29-16,1-19 0,2 1 16,-1-1-16,0-2 0,1-1 15,-1-3-15,0-2 0,0 0 16,1 0-16,-2-1 0</inkml:trace>
  <inkml:trace contextRef="#ctx0" brushRef="#br0" timeOffset="189452.9766">30634 10098 0,'0'0'0,"0"0"16,0 0-16,0 0 15,0 0-15,0 0 0,0 0 0,29 3 16,-29-3-16,33-2 0,-10 0 16,2 1-16,3-1 0,4 1 15,4-2-15,8 1 0,-2 1 0,-1-1 16,-1 2-16,3-1 15,-5 0-15,-6 1 0,-4 2 16,-7-1-16,-5 0 0,-4 2 16,-4 3-16,-8-1 0,-4 1 0,-7-1 15,-6 4-15,-2-4 0,0 2 16,-11 0-16,-3-1 0,2 1 16,1 1-16,3-4 0,0-2 15,2-2-15,1-3 0,0-4 16,3-1-16,4-1 0,2 3 0,4 1 15</inkml:trace>
  <inkml:trace contextRef="#ctx0" brushRef="#br0" timeOffset="189602.9791">30782 9942 0,'0'0'0,"0"0"15,0 0-15,0 0 0,0 0 0,0 0 16,0 0-16,0 0 0,0 0 16,0 0-16,0 0 0,0 0 15,0 0-15,14 16 0,-14-16 16,-2 26-16,2-26 0,-6 33 15,3-17-15,0 1 0,1-2 0,-1-1 16,2 0-16,0-3 0,0-3 16,0 1-16</inkml:trace>
  <inkml:trace contextRef="#ctx0" brushRef="#br0" timeOffset="190086.0475">30955 9946 0,'0'0'15,"0"0"-15,0 0 0,0 0 16,0 0-16,1 24 0,-1-24 16,-5 24-16,5-24 0,-12 32 0,3-14 15,-2 2-15,-3-2 0,0-1 16,-1 0-16,0-1 0,2-2 16,-4 2-16,2-3 0,0 1 15,0-3-15,2-3 0,1 1 16,3-5-16,2-2 0,3-1 15,2-1-15,2-3 0,2-1 0,5 0 16,1 2-16,5-1 0,1 1 16,7-2-16,1 1 0,-1 0 15,-1 0-15,1 2 0,0 1 16,-4 0-16,-2 0 0,-4 3 16,-3 3-16,-4-1 0,-4 0 15,-5 3-15,-3 1 0,-5 0 16,-1 1-16,-4 3 0,-1 2 15,0-2-15,0 0 0,1 1 16,2-2-16,-1 4 0,5-2 0,5 0 16,3-3-16,5-3 0,4 2 15,5-2-15,5 1 0,4 0 16,2 0-16,4-2 0,5-1 16,4 1-16,-1 0 0,-2 0 15,-1-1-15,-3-1 0,0-2 16,-5-3-16,-3-3 0,-4 1 15,-3 0-15,-2 1 0</inkml:trace>
  <inkml:trace contextRef="#ctx0" brushRef="#br0" timeOffset="190270.0452">31055 10361 0,'0'0'0,"0"0"16,0 0-16,0 0 0,0 0 0,-13 29 15,13-29-15,-17 23 0,17-23 16,-20 26-16,7-13 16,1-2-16,0 0 0,-2-3 0,-3-1 15,2-2-15,2-1 0,0-1 16,2-1-16,3 0 0</inkml:trace>
  <inkml:trace contextRef="#ctx0" brushRef="#br0" timeOffset="190436.7102">30729 10335 0,'0'0'0,"0"0"0,0 0 15,22-2-15,-22 2 0,29-3 0,-8 1 16,3 0-16,2-2 0,10-2 16,0 0-16,0 0 0,0 1 15,-1 0-15,-6 2 0,-6 0 16</inkml:trace>
  <inkml:trace contextRef="#ctx0" brushRef="#br0" timeOffset="190636.0715">31569 9943 0,'0'0'0,"0"0"0,0 0 0,0 0 0,-10 21 15,10-21-15,-18 23 16,18-23-16,-23 28 0,10-12 16,-1 2-16,-1-2 0,1 0 0,-6 2 15,-1-2-15,4-3 0,2-2 16,3-1-16</inkml:trace>
  <inkml:trace contextRef="#ctx0" brushRef="#br0" timeOffset="190823.463">31419 10099 0,'0'0'16,"0"0"-16,0 0 0,0 0 0,2 23 15,-2-23-15,0 28 16,-1-11-16,0 1 0,0 1 0,-1 2 16,0-2-16,-1-1 0,1 2 15,1-4-15,0-2 0,1-2 0,0-6 16,0-3-16,0-3 0,0 2 15,0-2-15</inkml:trace>
  <inkml:trace contextRef="#ctx0" brushRef="#br0" timeOffset="191086.6083">31423 10139 0,'0'0'0,"0"0"0,0 0 15,0 0-15,26-6 0,-26 6 16,24 0-16,-24 0 0,25 0 15,-25 0-15,25 1 0,-13 1 16,1 1-16,-1 1 0,0 0 16,-1 1-16,0 0 0,-1 2 15,-1 2-15,-2-1 0,-1 0 0,-1 1 16,-3 1-16,-1 1 0,0 0 16,-1 0-16,-2 0 0,-1 0 15,-1 0-15,0-2 0,-2 0 16,1-1-16,-1 0 0,-1-2 15,-2-2-15,1 0 0,1 0 0,2-1 16</inkml:trace>
  <inkml:trace contextRef="#ctx0" brushRef="#br0" timeOffset="191252.616">31396 10236 0,'0'0'0,"0"0"15,0 0-15,0 0 0,0 0 0,0 0 16,25 1-16,-25-1 0,0 0 15,38 2-15,-38-2 0,27 3 16,-13-2-16,-2 0 0,0-1 16,-1 0-16,-1 3 0,-1-3 0,-2 2 15,0-1-15</inkml:trace>
  <inkml:trace contextRef="#ctx0" brushRef="#br0" timeOffset="191394.6308">31410 10357 0,'0'0'0,"0"0"0,0 0 16,0 0-16,0 0 0,0 0 16,33 1-16,-33-1 0,28-6 0,-28 6 15,32-12-15,-15 4 0,3-2 16,-3 3-16,-2-1 0,-1 2 16</inkml:trace>
  <inkml:trace contextRef="#ctx0" brushRef="#br0" timeOffset="191770.0059">31847 9991 0,'0'0'0,"0"0"15,0 0-15,0 0 0,0 0 0,0 0 16,0 0-16,-21 16 0,21-16 16,-16 15-16,16-15 0,-14 17 15,14-17-15,-11 17 0,8-8 16,2 0-16,2-1 0,3-1 15,4 0-15,1 0 0,1-3 16,1 0-16,1 0 0,0-2 0,0-1 16,1 0-16,2 1 15,-1-2-15,-1 2 0,0 0 0,0 1 16,-2 2-16,-2-1 0,0 3 16,-1 1-16,-1 1 0,-2 1 0,-2 0 15,-3 1-15,-1 1 16,-1 2-16,-3 2 0,-2 1 15,-1-1-15,1-1 0,-2-2 16,-1 0-16,0-2 0,0 0 0,-3-1 16,-3-1-16,-2-2 15,-2-2-15,-2-1 0,0-1 0,3 0 16,3-2-16,3 1 0</inkml:trace>
  <inkml:trace contextRef="#ctx0" brushRef="#br0" timeOffset="191871.525">31666 10253 0,'0'0'0,"0"0"0,0 0 16,0 0-16,25 3 0,-25-3 16,27 3-16,-27-3 0,34 6 0,-19-3 15,-1-1-15,-2 0 0</inkml:trace>
  <inkml:trace contextRef="#ctx0" brushRef="#br0" timeOffset="193837.7927">21898 3305 0,'0'0'0,"0"0"15,0 0-15,0 0 0,0 0 16,0 0-16,0 0 0,0 0 0,0 0 16,-12 22-16,12-22 15,-11 29-15,3-10 0,-2 5 0,-2 5 16,-1 3-16,-2 3 0,-3 10 16,1 1-16,-1 7 0,1-3 15,1-5-15,0-6 0,0 2 16,0-3-16,3-9 0,2-5 15,3-4-15,4-4 0,-1-5 16,1-3-16,0-4 0,-1-1 0,2-6 16,2 0-16,1-5 0,1-2 15,3-5-15,4-2 16,2-3-16,1-2 0,5-6 16,4-4-16,3 2 0,3 1 0,0 3 15,2 3-15,-1 4 0,1 1 16,2 2-16,-3 5 0,-4 4 15,-3 4-15,-3 6 0,-4 2 16,-5 6-16,-3 5 0,-1 3 16,-3 3-16,-5 2 0,-1 2 0,-5 1 15,-3 1-15,-5 0 0,-1-4 16,2-2-16,0-4 0,0-2 16,-2-1-16,-1-4 0,0-2 15,1-3-15,3-1 0,3-4 16,0-3-16,5-2 0,1 0 15,4-4-15,3-4 0,0 2 0,0 2 16,0 0-16</inkml:trace>
  <inkml:trace contextRef="#ctx0" brushRef="#br0" timeOffset="194186.7449">22183 3847 0,'0'0'0,"0"0"15,18 0-15,-4 0 0,1-1 16,3 0-16,1-3 0,8-1 16,1-3-16,-2 0 0,0-3 15,-2-1-15,-2-3 0,1-4 0,-4-1 16,-3 1-16,-2 0 0,-4 1 16,-3-2-16,-4 1 0,-2 2 15,-3 2-15,-2 1 0,-5 4 16,-3 2-16,-5 4 0,-3 3 15,1 3-15,-1 4 0,-2 5 16,-1 5-16,0 2 0,3 4 16,1 2-16,1 4 0,4 1 0,3 2 15,3 3-15,6-2 16,3-2-16,3-5 0,7-1 0,6-4 16,2-1-16,1-2 0,6-5 15,5-3-15,-7-2 0,-5-2 16,-5-2-16</inkml:trace>
  <inkml:trace contextRef="#ctx0" brushRef="#br0" timeOffset="194585.9017">23196 3618 0,'0'0'0,"0"0"0,0 0 15,0 0-15,0 0 0,-26 21 16,26-21-16,-23 26 0,11-11 0,0 4 16,0 4-16,2 0 0,1 1 15,4 3-15,4-4 0,4-3 16,3-4-16,7-4 0,4-4 16,3-3-16,3-4 0,9-4 15,2-4-15,-1-2 0,1-1 16,-4-5-16,0-3 0,-5-2 15,-4 1-15,-1-8 0,-4 1 16,-6 0-16,-4 3 0,-6 1 0,-4 1 16,-5 4-16,-3 3 0,-9 5 15,-7 2-15,-1 5 0,-3 4 0,-1 3 16,-3 2-16,7 3 16,2 0-16,5 2 0,3 0 15,6 0-15,5-1 0,8-1 16,8 0-16,9-4 0,6 0 0,-8-3 15,-3 0-15,-2-1 0</inkml:trace>
  <inkml:trace contextRef="#ctx0" brushRef="#br0" timeOffset="194836.2919">23954 3368 0,'0'0'0,"0"0"15,0 0-15,-26 19 0,14-8 0,-2 7 16,-1 7-16,-5 6 0,1 1 16,-2 6-16,-1 6 15,-2 7-15,2-1 0,1 3 0,4-3 16,2-9-16,3-6 0,2-3 16,1-4-16,2-3 0,-1-4 15,0-3-15,0-2 0,-1-5 0,-1-1 16,-7-2-16,-4-2 15,5-2-15,-1-3 0,4 0 16,2 0-16,2-1 0</inkml:trace>
  <inkml:trace contextRef="#ctx0" brushRef="#br0" timeOffset="194986.2409">23552 3688 0,'0'0'0,"0"0"0,21-7 16,-6 2-16,3 2 0,9-2 15,4 1-15,1 0 0,1 0 16,9 3-16,1 1 0,-9 1 0,-5-1 16,-6 1-16</inkml:trace>
  <inkml:trace contextRef="#ctx0" brushRef="#br0" timeOffset="195359.4254">24535 3599 0,'0'0'0,"0"0"0,0 0 15,-15 27-15,7-15 0,-2 10 0,-2 7 16,-4 10-16,-2 2 0,-3 11 16,0 3-16,2-4 0,1-4 15,-1 4-15,3-5 0,4-8 16,3-6-16,1-2 0,1-6 15,1-8-15,2-4 0,1-3 16,1-1-16,-2-7 0,2-3 0,0 1 16,2 1-16,-2-3 0</inkml:trace>
  <inkml:trace contextRef="#ctx0" brushRef="#br0" timeOffset="195623.3494">24505 3545 0,'0'0'16,"0"0"-16,0 0 0,31-3 0,-19 4 16,5 2-16,2 0 15,0 1-15,-1 2 0,3 5 0,-2 5 16,-3-2-16,-1 0 0,-4-1 16,-1 1-16,-5 0 0,-1 2 15,-6-2-15,-2 1 0,-4 1 16,-3 1-16,-3 0 0,-4 1 15,-1-1-15,-4-1 0,-5 2 16,-1-1-16,4-5 0,2-2 0,5-5 16,4-6-16,3 1 0,2-2 15,1 2-15</inkml:trace>
  <inkml:trace contextRef="#ctx0" brushRef="#br0" timeOffset="196219.4991">25214 3681 0,'0'0'0,"0"0"0,0 0 15,0 0-15,0 0 0,19-19 16,-19 19-16,0 0 0,11-18 16,-9 11-16,-1-2 0,1 1 0,-2 1 15,-4-1-15,-1 0 16,-2 0-16,-1 1 0,-3 3 16,-3 0-16,0 1 0,0 2 0,-3 2 15,-4 3-15,-4 3 0,0 2 0,1 3 16,0 3-16,1 3 15,1 1-15,1 3 0,1 3 16,1 3-16,6-2 0,5-4 16,6-3-16,4-3 0,4-1 0,4-4 15,3-3-15,4-3 0,3-4 16,2-4-16,3-1 0,-1-4 16,0 0-16,1-1 0,1 0 15,-4-3-15,-2 2 0,-3-3 16,-1-3-16,-3 1 0,-2 1 0,-2 0 15,-1 2-15,-1 4 0,0 2 16,-3-1-16,0 0 0,-2 2 16,-1 2-16,-1 3 0,2 4 15,-2 3-15,0 0 0,0 4 16,0 1-16,0 1 0,-1 2 16,0 1-16,0 0 0,0 1 15,1-3-15,0 0 0,1-3 16,2-2-16,2-2 0,3-2 15,4-1-15,-2-2 0,-1 0 16,-2 0-16</inkml:trace>
  <inkml:trace contextRef="#ctx0" brushRef="#br0" timeOffset="196553.4513">25555 3570 0,'0'0'0,"0"0"0,0 0 15,-10 21-15,10-21 0,-13 26 16,3-7-16,1 0 0,0 3 0,1-1 16,-1-1-16,-1 4 0,2-4 15,1-2-15,2-1 0,2-5 16,-1-2-16,3-3 0,1-2 16,0-5-16,4-1 0,-2-4 15,1-2-15,0-2 0,1-1 16,1-5-16,2-5 0,-1 1 15,2-1-15,0 1 0,0 0 16,-2 3-16,-1 4 0,-1-1 0,1 3 16,1 2-16,1 3 0,0 1 15,1 3-15,1 1 16,1 2-16,2-1 0,2 2 16,3 1-16,0 3 0,2 0 0,1-1 15,-3 0-15,-4-1 0,-2-1 16</inkml:trace>
  <inkml:trace contextRef="#ctx0" brushRef="#br0" timeOffset="197036.3535">26209 3599 0,'0'0'0,"0"0"0,0 0 16,0 0-16,0 0 0,0 0 15,0 0-15,0 0 0,0 0 0,-21-19 16,21 19-16,-21-9 0,21 9 16,-27-5-16,11 3 0,-2 4 15,-2-1-15,-2 5 0,-2 2 16,1 1-16,0 1 0,-9 6 16,-1 4-16,4-2 0,4 1 15,1 4-15,4 1 16,4-4-16,4-3 0,7-1 0,3-2 15,5-3-15,2-1 0,7-5 16,7-5-16,0 0 0,1-4 0,3-2 16,3-2-1,-1-2-15,-2-2 0,-1-1 0,0-2 16,-2 1-16,-3-1 0,3-1 0,-1-1 16,-7 5-16,-1 3 0,-3 1 15,-3 1-15,-1 2 0,-3-1 16,-5 6-16,-1 6 15,-1 0-15,1 1 0,-1 3 0,1 2 16,0 2-16,1-1 0,2 3 0,0 1 16,2-2-16,1 1 0,2-3 15,1-1-15,5-3 0,4-1 16,3-3-16,1-2 0,3-5 16,1-5-16,-3 3 0,-4-2 15,-2 3-15</inkml:trace>
  <inkml:trace contextRef="#ctx0" brushRef="#br0" timeOffset="197621.0227">26548 3546 0,'0'0'0,"0"0"16,0 0-16,0 0 0,-14 27 16,14-27-16,-18 29 15,7-13-15,0 2 0,0 2 0,0 1 16,1-3-16,2-2 0,-2 1 15,1-2-15,1-2 0,3-3 16,0-3-16,1-1 0,2-5 16,2-1-16,1-5 0,1 0 15,2-3-15,2-2 0,0-2 0,3-4 16,3-5-16,3-2 0,-1 0 16,0 2-16,1 2 0,0 1 15,-1 4-15,1 3 0,-1 0 16,0 4-16,1 2 0,-2 3 15,-2 3-15,-1 4 0,-2 2 16,-3 4-16,-2 0 0,0 2 0,-3 2 16,-3 1-16,-1 1 0,0 1 15,-2-3-15,0 1 0,-2 0 16,0-2-16,1 0 0,1-2 16,0-2-16,3-1 0,1-5 15,0-2-15,2-2 0,0 0 16,5-7-16,2-3 0,3-3 15,3-2-15,2-3 0,3-1 16,0-2-16,0-1 0,8-3 16,1 2-16,-1 3 0,-3 4 15,-1 2-15,-2 5 0,-2 3 16,0 0-16,-4 6 0,0 4 16,-4 3-16,-4 3 0,-3 2 0,-3 3 15,-3 2-15,-2 2 0,-2 2 16,-1 0-16,2-1 0,-1-2 15,0 1-15,1 2 0,1-1 16,2-3-16,2-4 0,3-5 16,0-1-16,0 0 0,-1-2 0</inkml:trace>
  <inkml:trace contextRef="#ctx0" brushRef="#br0" timeOffset="197969.3107">27194 3562 0,'0'0'0,"0"0"16,0 0-16,-14 18 0,14-18 15,-22 22-15,8-6 0,0 2 0,2 1 16,1 0-16,2 2 0,0 4 16,2-4-16,4-2 15,3-1-15,3-5 0,5-4 0,5-4 16,5-5-16,1-5 0,3-2 15,3-1-15,0 1 0,4-7 16,-3-1-16,-2-4 0,0 0 16,-5-1-16,-1-1 0,-6 0 15,-3 3-15,-3 0 0,-3 1 0,-4 2 16,-4 1-16,-1 4 0,-4 1 16,-3 6-16,-3 1 0,0 5 15,-2 1-15,1 2 0,2 4 16,2-2-16,2 0 0,2 1 15,2 2-15,3-1 0,2 1 0,1-4 16,-1-1-16,1-1 0</inkml:trace>
  <inkml:trace contextRef="#ctx0" brushRef="#br0" timeOffset="198419.9474">27699 3482 0,'0'0'0,"0"0"16,0 0-16,0 0 0,0 0 0,-16 27 16,16-27-16,-22 24 0,22-24 15,-28 34-15,13-14 16,0 1-16,1 1 0,-4 4 0,3 1 16,2-4-16,2-1 0,3-5 15,4-1-15,3-3 0,3-2 16,3-4-16,4-2 0,4-4 15,5-2-15,1-4 0,2-2 16,1-1-16,2-5 0,7-2 16,0-4-16,-3 2 0,0 0 0,-1-3 15,1-3-15,-5 2 0,-2 2 16,-4 3-16,-3 1 0,-3 4 16,-2 2-16,-3 2 0,-1 2 15,-5 5-15,0 0 0,-5 3 16,-2 3-16,-2 2 0,-2 3 0,0 2 15,0 2-15,2 2 16,0-1-16,0 5 0,3 0 16,4-3-16,3 0 0,2-1 0,4 0 15,4-4-15,3-2 0,4-4 16,3-3-16,1-3 0,0-4 16,-5 0-16,-2 2 0,-3 0 15</inkml:trace>
  <inkml:trace contextRef="#ctx0" brushRef="#br0" timeOffset="198802.6604">28204 3552 0,'0'0'0,"0"0"0,0 0 16,0 0-16,-11 21 0,11-21 16,-13 27-16,3-10 0,-2 2 15,-1 0-15,0 1 0,0-1 16,2 0-16,-1 2 0,1-3 15,1-3-15,3-3 0,1-3 16,2-5-16,1-3 0,3-1 0,2-4 16,0-1-16,1-4 0,3 1 15,2-6-15,3-2 0,2-1 16,-1-3-16,-1 2 0,0 0 16,1 0-16,0 3 0,2 1 15,2 1-15,-3 4 0,-1 1 16,0 2-16,-1 4 0,0 2 15,-1 2-15,-1 2 0,0 1 16,-4 3-16,-1 3 0,-2 3 16,-2 1-16,0 1 0,-1 0 0,0-1 15,0 0-15,-2-1 0,1 1 16,1-2-16,1 0 0,2-4 16,3 0-16,2-7 0,3-3 15,-2 0-15,-1 0 0,-2 0 16</inkml:trace>
  <inkml:trace contextRef="#ctx0" brushRef="#br0" timeOffset="199041.6714">28776 3386 0,'0'0'0,"0"0"0,0 0 0,0 0 15,-19 30-15,8-13 0,-3 5 16,-2 4-16,-3 2 0,0 1 15,1 2-15,-4 7 0,2-2 0,2 2 16,6-6-16,3-5 0,4-6 16,7-4-16,6-6 15,3-4-15,2-4 0,2-4 0,2-2 16,-2-3-16,1-2 0,-1-1 16,0-1-16,-2 3 0,-3 0 15,-2 1-15</inkml:trace>
  <inkml:trace contextRef="#ctx0" brushRef="#br0" timeOffset="199221.6438">28483 3539 0,'0'0'0,"0"0"0,0 0 16,0 0-16,34-8 0,-34 8 15,40-4-15,-15 1 0,4 1 16,2-1-16,1 0 0,9-3 15,-3 1-15,-5 0 0,-5 1 0,-5 2 16</inkml:trace>
  <inkml:trace contextRef="#ctx0" brushRef="#br0" timeOffset="199435.8148">29299 3512 0,'0'0'0,"0"0"16,0 0-16,0 0 0,-8 27 0,8-27 16,-14 35-16,3-16 0,-1 2 15,0 0-15,-2 1 0,0 5 16,1-2-16,1-4 0,1-2 16,2-4-16,2-1 0,2-6 15,1-2-15,2-10 0,0-9 0,1 4 16,0-1-16,0 4 0</inkml:trace>
  <inkml:trace contextRef="#ctx0" brushRef="#br0" timeOffset="199585.6994">29416 3277 0,'0'0'0,"0"0"0,0 0 15,27 2-15,-14 0 0,-4 0 0,0 0 16,-1 0-16</inkml:trace>
  <inkml:trace contextRef="#ctx0" brushRef="#br0" timeOffset="200105.7307">29495 3616 0,'0'0'0,"0"0"0,0 0 0,-5 21 0,5-21 15,-5 19-15,3-8 16,0 0-16,0-1 0,0-2 16,-1 1-16,1-3 0,0-1 0,1-1 15,0-2-15,1-2 0,0 0 16,1-7-16,4-1 0,1 0 16,0-4-16,4 0 0,4 0 15,-1-2-15,1-1 0,5-4 16,1 0-16,0 3 0,-2 2 0,1 1 15,0 3-15,-3 2 16,0 3-16,-3 3 0,-1 3 16,-3 2-16,-2 3 0,-3 2 0,-2 4 15,-3-1-15,-2 2 0,-3 1 16,-1 0-16,-1 1 0,0-2 16,0 1-16,1-1 0,1-3 15,2-2-15,2-3 0,0 0 16,5-4-16,2-1 0,4-3 15,3-5-15,0-1 0,1-1 16,3-2-16,0-4 0,2 1 16,1 1-16,1-2 0,0 1 0,3-2 15,-2 1-15,-4 5 0,-1 2 16,-2 3-16,-1 2 0,-3 2 16,-2 2-16,-4 5 0,0 1 15,-3 5-15,-2 4 0,-2 3 16,0 1-16,-1-1 0,-2 2 15,1-2-15,-1-2 0,3 3 0,2-2 16,2-4-16,2-2 0,-1-3 16,1-1-16,-1-2 0</inkml:trace>
  <inkml:trace contextRef="#ctx0" brushRef="#br0" timeOffset="200602.8915">30247 3492 0,'0'0'0,"0"0"0,0 0 16,0 0-16,-14 19 0,14-19 0,-20 28 16,9-10-16,-1 2 0,-1 5 15,-1 5-15,-1 2 0,-1 0 16,-4 11-16,-1 0 0,-3 6 16,2-4-16,0 4 0,5-3 15,1-9-15,3-6 0,2-6 16,2-7-16,1-4 0,2-5 0,-1-7 15,1-6-15,1-2 0,2-4 16,2-4-16,2-6 16,-1-2-16,0-4 0,1-7 0,1-5 15,3 1-15,1 0 0,5-9 16,2 1-16,0 4 0,-1 2 16,3 5-16,5 0 0,-1 8 15,-2 2-15,8-2 0,2-1 16,2 8-16,2 4 0,2 5 15,1 2-15,-4 6 0,0 5 0,2 5 16,-4 4-16,-6 2 0,-6 2 16,-5 0-16,-5 2 0,-2-2 15,-3 1-15,-6-1 0,-4 1 16,-3-2-16,-1-1 0,-5 2 16,-1-1-16,0 0 0,2-1 0,-4-2 15,-2-1-15,2-2 16,4-3-16,2-2 0,4-3 15,7-1-15,4 0 0,5-6 16,8 0-16,-4-1 0,-1 2 0,-1 2 16</inkml:trace>
  <inkml:trace contextRef="#ctx0" brushRef="#br0" timeOffset="200936.8919">30603 3500 0,'0'0'0,"0"0"15,0 0-15,-9 22 0,9-22 0,-14 28 16,3-11-16,0 2 0,0 1 16,2-1-16,3-1 0,1-2 15,3-3-15,5 2 0,6-2 16,2-4-16,1-4 0,7-4 16,5-5-16,-1-2 0,1-3 15,-2 0-15,0-4 0,2-4 16,-2-2-16,-4-1 0,-3 0 15,-4 1-15,-3 0 0,-5 1 16,-4 3-16,-3 1 0,-3 3 0,-6 3 16,-5 5-16,-2 2 0,-1 3 15,-2 5-15,-2 1 0,1 1 16,-1-2-16,4 2 0,4 4 16,3-3-16,5-2 0,6 0 15,7 0-15,2-5 0,4-3 0,-2 2 16,-2-2-16,0 1 0</inkml:trace>
  <inkml:trace contextRef="#ctx0" brushRef="#br0" timeOffset="201253.9468">31041 3456 0,'0'0'0,"0"0"0,0 0 15,0 0-15,-18 25 0,18-25 16,-15 32-16,6-13 0,-1 2 15,0 1-15,-1 2 0,0 2 16,2-5-16,2-3 0,0-2 16,1-4-16,2-3 0,2-3 0,2-2 15,0-4-15,3-1 0,0-6 16,2-3-16,-2-1 0,2 0 16,-1-3-16,-1-1 0,1-2 15,-2 0-15,2 1 0,2 2 16,-1 3-16,1 1 0,0 3 15,1 0-15,1 4 0,1 2 0,0 2 16,1 1-16,0 2 0,0 2 16,2 0-16,3 2 0,-1-1 15,0-1-15,-2 0 0,-1-2 16,-2 0-16</inkml:trace>
  <inkml:trace contextRef="#ctx0" brushRef="#br0" timeOffset="201536.8654">31562 3252 0,'0'0'0,"0"0"0,0 0 16,0 0-16,-14 23 0,14-23 15,-21 26-15,8-10 0,-1 2 0,-3 4 16,-2 5-16,1-2 15,-1 1-15,-3 9 0,1-1 16,-1 1-16,3-6 0,6-2 16,5-3-16,3-2 0,2-4 0,8-4 15,4 0-15,0-5 0,2-3 16,3-4-16,1-5 0,-3 1 16,-2 1-16,-1-1 0</inkml:trace>
  <inkml:trace contextRef="#ctx0" brushRef="#br0" timeOffset="201702.8408">31274 3470 0,'0'0'0,"0"0"0,0 0 16,0 0-16,24-7 0,-24 7 15,31 0-15,-13-2 0,2 0 16,2 0-16,3 1 0,-2 0 0,-1 1 15,2 0-15,-3 0 0,-3 0 16</inkml:trace>
  <inkml:trace contextRef="#ctx0" brushRef="#br0" timeOffset="202202.8748">31892 3481 0,'0'0'0,"0"0"0,0 0 16,0 0-16,0 0 0,0 0 0,0 0 15,-11-20-15,11 20 0,0 0 16,-30-7-16,30 7 0,-26-5 16,9 6-16,-2 3 0,1-2 15,0 2-15,-2 2 0,-1 3 16,1 4-16,2 1 0,-4 5 15,1 1-15,3-1 0,2 0 0,3-1 16,5 1-16,2-1 16,4-4-16,4-2 0,5 0 15,2-3-15,2-3 0,4-4 0,5-2 16,1-2-16,0-1 0,5-4 16,2-2-16,-4 0 0,-3-1 15,-1-1-15,-3-2 0,-1-2 16,-4 0-16,-1 0 0,-2-1 15,-3 3-15,0 1 0,-3 3 16,-1 3-16,0 0 0,-1 2 0,-4 6 16,-1 3-16,0 2 0,-1 2 15,0 1-15,-2 2 0,2 2 16,-1-2-16,2 2 0,-1 3 16,3-2-16,2 0 0,2 1 15,2-2-15,1-2 0,1-2 16,2-3-16,2-3 0,-1-1 0,-1 0 15,-3-1-15</inkml:trace>
  <inkml:trace contextRef="#ctx0" brushRef="#br0" timeOffset="202602.9471">32120 3450 0,'0'0'0,"0"0"16,0 0-16,0 0 0,-11 22 0,11-22 15,-14 24-15,14-24 0,-16 34 16,8-15-16,-2 0 16,1-2-16,0 0 0,-2 1 0,2 0 15,1-3-15,3-5 0,-1-2 16,2-4-16,3-2 0,3-1 16,1-2-16,2-4 0,-1 0 15,1 1-15,-1-5 0,2-3 16,0-2-16,2 0 0,2-8 15,0-2-15,1 3 0,1 3 0,0 1 16,0 1-16,0 3 0,0 3 16,1 3-16,-1 3 0,-1 4 15,0 1-15,-1 3 0,0 3 16,-2 3-16,-1 4 0,-3 2 16,-2 5-16,-2-1 0,-2-1 15,0 3-15,0 0 0,-2 4 0,-3-5 16,1-2-16,2-1 15,-1-2-15,-1-1 0,2-3 16,1-2-16,2-5 0,1-5 0,-2 3 16,2-3-16,0 3 0</inkml:trace>
  <inkml:trace contextRef="#ctx0" brushRef="#br0" timeOffset="202838.0852">32488 3396 0,'0'0'0,"0"0"16,0 0-16,-21 19 0,21-19 0,-22 24 15,8-6-15,-1 2 16,-1 3-16,-4 6 0,1 0 0,2-1 16,4-4-16,2 3 0,5-4 15,5-3-15,4-5 0,6-1 16,6-5-16,0-3 0,2-2 0,0-2 15,2-3-15,-4 0 0,-2 1 16,-4 0-16</inkml:trace>
  <inkml:trace contextRef="#ctx0" brushRef="#br0" timeOffset="203188.2506">32448 3624 0,'0'0'16,"0"0"-16,0 0 0,0 0 0,0 0 15,25 11-15,-25-11 0,0 0 16,33 3-16,-33-3 0,31-1 16,-15-1-16,1-2 0,0-1 15,-1-3-15,1 0 0,-1 0 16,4-3-16,-1-2 0,-3 1 16,0-2-16,-4 1 0,-2-2 15,-3 2-15,-2 0 0,-4 0 16,-3 3-16,-3 1 0,0 0 0,-6 5 15,-5 1-15,-1 5 0,-2 0 16,-1 5-16,-1 4 16,1 2-16,1 3 0,-2 8 0,2 3 15,2-1-15,4-1 0,5 3 16,5 1-16,3-1 0,3-2 16,6 0-16,4 1 0,4-4 15,2 0-15,8 1 0,4-2 16,-7-4-16,-5-4 0,-5-5 15</inkml:trace>
  <inkml:trace contextRef="#ctx0" brushRef="#br0" timeOffset="203535.1949">30682 3967 0,'0'0'0,"0"0"0,0 0 15,7 20-15,-7-20 0,7 25 0,-5-2 16,-1 2-16,-1 3 0,0 4 16,0-7-16,0-3 0</inkml:trace>
  <inkml:trace contextRef="#ctx0" brushRef="#br0" timeOffset="209936.424">3790 11204 0,'0'0'0,"0"0"0,0 0 16,-22-3-16,16 3 0,-9-2 15,-2 0-15,-9-2 0,2 2 0,-6 0 16,-3-1-16,0 2 0,2 1 0,-16-2 16,-4-2-1,5 3-15,2 1 0,-11-1 0,-6 0 16,5 4-16,2 3 0,-6-2 16,-4 0-16,-2 1 0,10-1 0,-14 8 15,-2 2-15,4 1 16,9-1-16,-16 6 0,-2 3 15,14 1-15,7 2 0,-23 9 16,5-2-16,14-3 0,12-5 0,-1 12 16,-1 7-16,8-4 0,7-2 15,0-2-15,4 0 0,7-4 16,9-3-16,6 2 0,9 1 16,4 0-16,5-1 0,9 1 15,11 2-15,0-7 0,0-6 0,14 6 16,11 4-16,-6-5 0,-4-3 15,20-3-15,14-1 16,-4-4-16,-1-2 0,18 2 0,15 1 16,-10-4-16,-4-2 0,18-5 15,13-4-15,-11 0 0,-10 0 16,16 0-16,11 2 0,-12-4 16,-12-2-16,17 3 0,9 1 15,-14-1-15,-10-2 0,15 0 16,10-1-16,-17-3 0,-11-3 0,7 0 15,7-1-15,-17 1 0,-13 1 16,6-6-16,4-5 16,-18 5-16,-11 0 0,-2-1 0,1-5 15,-11-1-15,-9-2 0,-7-5 16,-2-2-16,-8 5 0,-5 1 0,-8-4 16,-4-3-16,-8 1 15,-4 0-15,-6-4 0,-5-3 16,-3 6-16,-1 3 0,-11-1 15,-6-3-15,4-3 0,3-5 0,-7 1 16,-2 0-16,-4 9 0,1 5 16,-9-4-16,-5-3 15,3 7-15,5 5 0,-13-4 0,-10-2 16,5 3-16,2 1 0,-12-2 16,-12 1-16,9 3 0,2 3 15,-25 2-15,-15 3 0,13 3 16,9 3-16,-9 3 0,-7 3 15,1 2-15,-1 1 0,-14 1 16,-11 2-16,11 3 0,9 1 0,-14 5 16,-10 3-16,17 0 0,13 1 15,-7 3-15,-2 3 0,15-2 16,11-1-16,5-2 0,1 1 16,15-1-16,11 0 0,6 4 15,0 1-15,16-7 0,10-6 0,8-4 16</inkml:trace>
  <inkml:trace contextRef="#ctx0" brushRef="#br0" timeOffset="213503.9822">15957 11989 0,'0'0'0,"0"0"15,0 0-15,0 0 0,0 0 0,0 0 16,0 0-16,0 0 15,0 0-15,0 0 0,0 0 16,10-21-16,-10 21 0,0 0 16,0 0-16,0 0 0,24-11 15,-24 11-15,0 0 0,27-1 0,-27 1 16,25-2-16,-8 1 0,1 1 16,2 0-16,3 0 0,5 2 15,0 0-15,3 0 0,12 0 16,4-2-16,0 1 0,2-1 0,15 0 15,3-1-15,0 2 16,0 1-16,19 0 0,4 1 16,12-1-16,-3-1 0,17 0 0,0 1 15,38 1-15,-16 3 0,-2-4 16,-2-1-16,-10 1 0,-8 1 16,5 0-16,1 0 0,-3-1 15,-2-1-15,2-1 0,1-1 16,-6-1-16,-4 1 0,-2 0 15,-1 1-15,-9-5 0,-5-1 0,-2 0 16,-2-1-16,-10 2 16,-9 1-16,0 2 0,-2 2 0,-7-1 15,-6 1-15,-7-6 16,-2-4-16,-5 3 0,-2 0 0,-9 0 16,-7 2-16,-8 1 0,-5-2 15,-4 3-15,-3 2 16,-1-3-16,-1-4 0,1 6 0,-2 2 15,-2 3-15,0-2 0,-1-2 16,-2-2-16,0 2 16,-1 2-16,-2 1 0,-3 0 0,3-1 15,2 1-15,2-2 16</inkml:trace>
  <inkml:trace contextRef="#ctx0" brushRef="#br0" timeOffset="217065.8214">16305 10882 0,'0'0'0,"0"0"15,0 0-15,0 0 0,0 0 0,0 0 16,24 7-16,-24-7 0,0 0 0,19 13 16,-19-13-16,17 16 15,-9-9-15,-2 0 0,1-1 16,-2-1-16,0 0 0,-1-1 15</inkml:trace>
  <inkml:trace contextRef="#ctx0" brushRef="#br0" timeOffset="217375.7305">16121 11025 0,'0'0'0,"0"0"0,0 0 16,0 0-16,0 0 0,0 0 0,0 0 15,0 0-15,0 0 0,0 0 16,0 0-16,0 0 0,32 5 0,-12-7 15,4-1-15,1-1 16,-1 0-16,8 1 0,1-2 16,-2 1-16,-1 2 0,-3-2 0,-2 1 15,-3 1-15,-3 1 0,-3 3 16,-4 4-16,-4 0 0,-5-1 16,-5 5-16,-6 3 0,-5 1 15,-6 1-15,-2 3 0,-2 2 16,-9 4-16,-2 0 0,-1 1 15,1 2-15,-4 0 0,1-5 0,4-1 16,4-3-16,4-5 0,7-4 16,2-5-16,5-3 0,2 0 15,3-1-15,0 1 0</inkml:trace>
  <inkml:trace contextRef="#ctx0" brushRef="#br0" timeOffset="217553.7092">16373 11112 0,'0'0'0,"0"0"0,0 0 16,0 0-16,5 23 0,-5-23 0,0 25 15,0-11-15,-1 2 0,0 2 16,0 1-16,0-2 0,0 1 16,0 2-16,1-4 0,0-2 15,0-2-15,0-3 0</inkml:trace>
  <inkml:trace contextRef="#ctx0" brushRef="#br0" timeOffset="217786.893">16690 11119 0,'0'0'0,"0"0"0,0 0 16,0 0-16,0 0 0,0 0 0,-33 1 15,33-1-15,-32 8 0,32-8 16,-39 13-16,20-6 0,0 0 0,1-1 15,2 1-15,3-1 0,1 0 16,5 0-16,2 1 16,5 0-16,4 0 0,2 0 0,4-4 15,3 1-15,3-2 0,5 1 16,2-2-16,-2-1 0,-2-2 16,-3 0-16,-3 1 0,-2 0 15</inkml:trace>
  <inkml:trace contextRef="#ctx0" brushRef="#br0" timeOffset="218053.9003">16756 10847 0,'0'0'0,"0"0"0,0 0 15,0 0-15,0 0 0,14 28 16,-14-28-16,5 33 0,-3-15 0,-1 5 15,0 4-15,-1 0 0,0-2 16,2 12-16,-1 6 16,0-8-16,-1-5 0,-1 6 0,0-2 15,-1-4-15,2-2 0,-1-4 16,0-4-16,0-4 0,0-3 16,-2-4-16,-2-2 15,1-3-15,-2 0 0,2-1 0,1 0 16,-1 0-16</inkml:trace>
  <inkml:trace contextRef="#ctx0" brushRef="#br0" timeOffset="218237.0401">16806 11060 0,'0'0'0,"0"0"16,0 0-16,0 0 0,0 0 0,23 7 16,-23-7-16,0 0 0,30 12 15,-30-12-15,25 13 0,-13-7 16,-1 1-16,1 0 0,1-1 15,-2-1-15,0 0 0,0-4 16,0-4-16,-1 1 0,-3 0 0,1 1 16</inkml:trace>
  <inkml:trace contextRef="#ctx0" brushRef="#br0" timeOffset="218411.2932">17274 10757 0,'0'0'0,"0"0"16,0 0-16,0 0 0,19 12 0,-19-12 15,0 0-15,15 18 0,-15-18 16,8 12-16,-2-6 0,-2-3 16,0 0-16,-1-1 0,-1 0 15,0 0-15</inkml:trace>
  <inkml:trace contextRef="#ctx0" brushRef="#br0" timeOffset="218920.8922">17160 10930 0,'0'0'0,"0"0"0,0 0 16,0 0-16,0 0 0,0 0 0,0 0 16,31 2-16,-31-2 0,31-1 15,-31 1-15,37-6 0,-15 3 16,1-1-16,1-1 0,-1 0 15,-3 1-15,6-1 0,-2 0 16,-2 1-16,-2 0 0,-4 1 16,-2 1-16,-3 0 0,-2 1 0,-7 1 15,-4 2-15,-3 1 0,0 3 16,-5 0-16,-5 3 0,-6 4 16,-1 0-16,-2-1 0,-2 0 15,0 0-15,1 0 0,-3 2 16,3-1-16,4-1 0,3-1 15,5-3-15,3 0 0,4-3 16,2 0-16,8-1 0,3 2 16,4-3-16,4 1 0,2-4 0,4-2 15,1 0-15,3-1 0,4-3 16,0 1-16,-2-2 0,-3 0 16,-2 0-16,-1 0 0,-2 1 15,-4 2-15,-2-1 0,-2 0 16,-2 3-16,-2-1 0,-3 2 15,0 0-15,0 0 0,-1 1 16,2 3-16,-1 1 0,1 1 16,0 2-16,-1-1 0,3 4 15,-2-3-15,1 1 0,2 2 16,-1 2-16,-2-3 0,-1-1 0,1 2 16,-2-1-16,-1-3 0,-1-3 0,0 1 15,0-1-15,-1-1 16</inkml:trace>
  <inkml:trace contextRef="#ctx0" brushRef="#br0" timeOffset="219137.0663">17290 11160 0,'0'0'0,"0"0"0,0 0 15,0 0-15,0 0 0,8 22 0,-8-22 16,2 21-16,-2-21 0,2 22 15,-2-22-15,0 24 0,-1-12 0,0 0 16,0 1-16,-2-2 16,1-1-16,0-2 0,0 1 15,0-4-15,-1-1 0,2-1 16,0 0-16,0-1 0</inkml:trace>
  <inkml:trace contextRef="#ctx0" brushRef="#br0" timeOffset="219421.1111">17455 11139 0,'0'0'15,"0"0"-15,0 0 0,0 0 16,0 0-16,0 0 0,0 0 0,0 0 16,20 18-16,-20-18 0,2 20 15,-2-20-15,2 23 0,-2-23 16,3 26-16,-1-15 0,1 0 16,3-1-16,3 0 0,2-2 15,3 1-15,1-2 0,3-2 16,0 0-16,-1-2 0,10 2 15,1-3-15,-2 0 0,-3-1 16,-3 1-16,-3-2 0,-2 0 16,-3 0-16,-2-1 0,-1 0 15,-4-1-15,-2 0 0,-3-2 0,-2-1 16,-1 0-16,-2 0 0,-3-7 16,-3-5-16,1 0 0,1-1 0,1 2 15,2 4-15,0 1 16</inkml:trace>
  <inkml:trace contextRef="#ctx0" brushRef="#br0" timeOffset="219670.2064">17979 10821 0,'0'0'16,"0"0"-16,0 0 0,0 0 0,0 0 16,0 0-16,2 30 0,-2-30 15,-5 33-15,1-14 0,0 2 16,-1-2-16,2-1 0,1 0 15,0 2-15,1 0 0,1-3 0,3-2 16,1-1-16,3-2 0,1-1 16,4-3-16,4-2 15,1-2-15,1 1 0,-2-3 0,1-2 16,-3 0-16,-1 0 0,2-2 16,0-1-16,-3-1 0,-2 0 15,-1 0-15,-3 1 0,0 0 16</inkml:trace>
  <inkml:trace contextRef="#ctx0" brushRef="#br0" timeOffset="219904.1058">18070 10958 0,'0'0'0,"0"0"16,0 0-16,0 0 0,0 0 16,0 0-16,14 27 0,-14-27 15,5 26-15,-5-26 0,5 38 16,-3-15-16,0-1 0,0 1 15,0 1-15,2 4 0,-1-3 0,-1-1 16,0-2-16,1-3 16,-2-2-16,0-2 0,0-2 15,0-2-15,-1-3 0,0-3 0,-1-3 16,1-2-16,0 3 0,0-3 16</inkml:trace>
  <inkml:trace contextRef="#ctx0" brushRef="#br0" timeOffset="220170.3299">18418 10794 0,'0'0'16,"0"0"-16,0 0 0,0 0 0,0 0 16,-9 24-16,9-24 0,-13 19 15,13-19-15,-15 23 0,15-23 16,-9 24-16,8-14 0,2 1 15,4-1-15,3-2 16,3-1-16,4-3 16,4-1-16,0-1 0,0 1 0,6-1 0,-1-2 15,-2 0-15,-1 0 0,0 0 16,0-2-16,-4 0 0,-2 1 16,-3 0-16,-1 0 0,-2 0 15</inkml:trace>
  <inkml:trace contextRef="#ctx0" brushRef="#br0" timeOffset="220386.5428">18489 10852 0,'0'0'0,"0"0"0,0 0 16,0 0-16,0 0 0,0 0 16,6 26-16,-6-26 0,2 27 15,-2-27-15,0 36 0,0-15 16,0 2-16,0 0 0,0 1 15,0 0-15,0 0 0,0 6 16,0-3-16,0-5 0,0-3 0,-2-3 16,0-1-16,-3-4 0,0-1 15,0-2-15,2-1 0,0-1 16</inkml:trace>
  <inkml:trace contextRef="#ctx0" brushRef="#br0" timeOffset="220570.5101">18306 11103 0,'0'0'0,"0"0"16,0 0-16,0 0 0,31 2 0,-31-2 15,31 0-15,-31 0 0,34 0 16,-14 1-16,1 0 0,0-1 16,-1 1-16,-1-1 0,-2 1 15,2 2-15,-4-1 0,-4 2 16,-2 1-16,-3 0 0,-1-3 15,0 0-15</inkml:trace>
  <inkml:trace contextRef="#ctx0" brushRef="#br0" timeOffset="220737.4847">18315 11310 0,'0'0'16,"0"0"-16,0 0 0,0 0 15,31 2-15,-31-2 0,33 0 16,-33 0-16,43-4 0,-19 0 15,2 0-15,-1 0 0,0-2 0,7-1 16,0-2-16,-5 2 0,-4 1 16,-4 1-16</inkml:trace>
  <inkml:trace contextRef="#ctx0" brushRef="#br0" timeOffset="220953.8019">19023 10807 0,'0'0'0,"0"0"15,0 0-15,0 0 0,0 0 0,-14 26 16,14-26-16,-15 24 0,15-24 0,-17 33 16,6-15-16,-2-1 0,1 0 15,-1-1-15,-1-2 16,-3 5-16,2-2 0,2-3 0,2-1 15,2-3-15</inkml:trace>
  <inkml:trace contextRef="#ctx0" brushRef="#br0" timeOffset="221137.428">18862 11006 0,'0'0'0,"0"0"16,0 0-16,0 0 0,0 0 0,15 18 15,-15-18-15,0 0 0,10 32 16,-10-32-16,5 30 0,-4-12 15,0 2-15,0-1 0,-1 0 16,1-2-16,0 1 0,1-4 16,1-2-16,-1-1 0,0-2 15,0-3-15,0-2 0,0-1 16,-1-1-16,0 1 0</inkml:trace>
  <inkml:trace contextRef="#ctx0" brushRef="#br0" timeOffset="221409.3388">18944 11032 0,'0'0'0,"0"0"16,0 0-16,0 0 0,0 0 16,0 0-16,23-4 0,-23 4 15,0 0-15,37 0 0,-37 0 16,28 2-16,-15 0 0,-1 1 16,0-1-16,0 3 0,-1-1 0,0 2 15,2 0-15,-4 2 0,0 0 16,-2 2-16,-2 2 0,0-1 15,-2 1-15,-1 2 0,-2 0 16,0 0-16,-1 0 0,0-1 16,0 0-16,-2 2 0,-1-2 15,0-2-15,-2 0 0,2-4 16,-1 1-16,-2-5 0,-2-1 16,1 0-16,2-1 0,-1 0 15</inkml:trace>
  <inkml:trace contextRef="#ctx0" brushRef="#br0" timeOffset="221571.236">18910 11173 0,'0'0'0,"0"0"0,0 0 0,0 0 15,0 0-15,0 0 0,29 0 16,-29 0-16,27-2 0,-27 2 16,30-1-16,-15 0 0,-1 0 0,-1 0 15,0-1-15,-4 0 0,-1-1 16,-1 1-16,-2-1 0,1 1 15</inkml:trace>
  <inkml:trace contextRef="#ctx0" brushRef="#br0" timeOffset="221736.8705">18910 11311 0,'0'0'0,"0"0"0,0 0 16,0 0-16,0 0 0,0 0 15,0 0-15,0 0 0,36 0 0,-36 0 16,34-4-16,-34 4 0,37-9 15,-18 3-15,1-2 0,0 0 16,-1 0-16,-3 1 0,-2 2 16,0-1-16</inkml:trace>
  <inkml:trace contextRef="#ctx0" brushRef="#br0" timeOffset="222170.1193">19349 10861 0,'0'0'0,"0"0"0,0 0 0,0 0 16,-11 26-16,11-26 0,-14 25 15,6-10-15,0 0 0,2 0 16,-1-1-16,1-2 0,0 1 0,2-2 16,-1-1-16,2 0 0,1-3 15,1-1-15,1 0 16,1-3-16,1-1 0,4-2 0,2 0 15,2-1-15,2-1 0,2-1 16,1 0-16,0-2 0,1 2 16,-1-1-16,1 2 0,3-1 15,-1 0-15,0 3 0,-2 0 16,0 2-16,-3-1 0,-1 4 16,-1 4-16,-2 1 0,-2 2 0,-4 1 15,-2 2-15,-1 1 0,-2 1 16,0 1-16,-2 0 0,1-1 15,-1-1-15,-2 1 16,1 0-16,-2-3 0,0 0 0,0-3 16,-1 1-16,0-2 0,1-1 15,-1-2-15,-1-2 0,-2 0 16,-2 0-16,-3-3 0,0-2 16,-2-1-16,1-3 0,1 1 0,4-1 15,1 2-15</inkml:trace>
  <inkml:trace contextRef="#ctx0" brushRef="#br0" timeOffset="222287.3636">19214 11160 0,'0'0'0,"0"0"0,0 0 0,0 0 15,29 7-15,-29-7 0,32 7 16,-13-3-16,2-1 0,1 1 16,2-2-16,-3 1 0,-2-1 0,-3 0 15</inkml:trace>
  <inkml:trace contextRef="#ctx0" brushRef="#br0" timeOffset="229603.6573">2817 12850 0,'0'0'0,"0"0"15,0 0-15,0 0 0,29-2 0,-29 2 16,0 0-16,34 2 15,-20-3-15,4 2 16,4 0-16,-4 1 0,1-1 0,6-1 16,1 0-16,0 0 0,3 0 15,-2 1-15,0-1 0,-1 0 16,3 0-16,0 1 0,3 0 16,6-1-16,-1 0 0,1 1 0,3-1 15,-3 0-15,0 0 0,1 0 16,3 1-16,-2-1 0,0-1 15,9 0-15,0-2 0,-1 2 16,-3 1-16,1-2 0,1 0 16,-2 1-16,0 0 0,8-1 15,1-1-15,-4-1 0,1 0 0,2-1 16,-2 1 0,1 1-16,1 2 0,6-1 0,-2-1 15,-4 1-15,-4 2 0,2-2 16,1-1-16,-1 0 0,-3 0 0,-1 1 15,-3 2-15,3 0 0,-1 1 16,8-1 0,5-1-16,1 2 0,-3 1 15,-7-1-15,-11 1 0,26-4 16,2-1-16,-30 3 0,2 1 16,15-1-16,-9-3 0,-1 3 0,0 2 15,-1-1-15,-1-2 0,-14 0 16,5 1-16,0-1 15,0 1-15,2 0 0,1 1 0,1 0 16,-1 1-16,3-3 0,0-1 16,0-1-16,2-2 15,-1 2-15,0 3 0,0 1 0,-5 0 16,3 0-16,-3 0 0,4-1 16,1 2-1,0-2-15,3 1 0,-7-1 0,-5 0 16,8-1-16,-3-1 0,-3 4 15,-1-1-15,3 0 0,0 0 16,-7-2-16,1-1 0,2 0 16,1 1-16,-4-1 0,-3 1 0,5 1 15,4 0-15,-4-1 16,-3 0-16,2 1 0,2 1 16,-5-1-16,2 0 0,-1-1 0,1 0 15,-2 0-15,0 1 0,2 0 16,4 2-16,-9-2 0,-2-1 0,3 1 15,1 0-15,-1 0 16,0 0-16,2 0 0,1 2 16,-2-1-16,-3 0 0,3 0 15,3-1-15,-2 0 0,-1 0 0,1 0 16,0 1-16,-2-1 0,1 0 16,1 1-16,3 1 15,-5-1-15,-2-1 0,2 1 0,3 1 16,-2-2-16,1-1 0,-1 1 15,0 1-15,0 0 0,-2 2 16,4-1-16,3 1 0,-4-2 16,-1 0-16,1 0 0,3 1 15,-2-2-15,0-1 0,-1 1 16,1 1-16,-3-1 0,-1 1 0,5 0 16,5-1-16,-7 2 0,-1-1 15,3 1-15,3 2 0,-2-2 16,-3-1-16,2 1 0,0 2 15,-1-1-15,-2-2 0,4-1 16,3-1-16,-5 1 0,-2 0 0,2 0 16,4 2-16,-3-1 0,-2-1 15,2 1-15,0-1 16,-1 2-16,-2-1 0,4 0 0,3 0 16,-4 0-16,-1 0 0,4 0 15,2 0-15,-3 0 0,-3 1 16,3-1-16,2 2 0,-1-2 15,-1-1-15,-1 1 0,1 1 16,-2-1-16,-2 1 0,4-2 16,3 0-16,-4 0 0,-4 0 0,7 0 15,4 1-15,-4 1 0,-4 0 16,1 0-16,0-2 16,1 0-16,-1 1 0,2-1 0,1-1 15,-4 1-15,0 2 0,3 0 16,2-1-16,-5-2 0,-2-1 0,2 2 15,4 3-15,-2-1 16,-2-1-16,0-1 0,2-3 16,-1 3-16,-2 2 0,2-4 15,1-1-15,-3 2 0,-1 0 0,2-1 16,4-1-16,-3 2 0,-3 2 16,1 0-16,-1 0 0,1-2 15,-1 0-15,2 1 0,1 1 16,-4-1-16,-2 0 0,5-1 15,1 1-15,-1 0 0,-3 0 0,1 0 16,-1 0-16,-1 0 16,1-1-16,0 2 0,2 1 15,-3-2-15,-3-1 0,4 0 16,2 0-16,1 1 0,0 1 0,-1-1 16,0-1-16,-2 1 0,-1 1 15,5 0-15,2 1 0,-4 0 16,-1 0-16,2 1 0,4 0 15,-3 0-15,-1-2 0,-2 1 16,2 0-16,-2 0 0,-1 0 0,3 0 16,2-2-16,-5-2 0,-2 1 15,4 1-15,2 0 16,0 0-16,-1 0 0,-2 0 16,1 0-16,-2 0 0,0 0 0,4 1 15,1 1-15,-5-1 0,-3 0 16,6-2-16,3 0 0,-3 2 15,0 2-15,-1-3 0,1-2 16,-2 2-16,1 1 0,1 0 16,3-1-16,-3 0 0,-4 0 0,5 0 15,3 0-15,-5 0 16,-1 0-16,0 0 0,2 2 16,-2-1-16,0 0 0,1-1 0,2 0 15,-3 0-15,-2 0 0,4 0 16,3-1-16,-2 0 0,-3 0 0,2 0 15,0 0-15,1 0 16,-1 1-16,-1-1 0,1-2 16,-4 2-16,-3-1 0,5 0 15,6 0-15,-4 2 0,-3 1 0,1-1 16,-1 0-16,-1-1 0,-1 1 16,4 0-16,1 0 15,-2-2-15,-3 0 0,4 1 0,3 1 16,-2 0-16,-2 0 0,1 0 15,-1 0-15,0 0 0,-2 0 0,3 1 16,3-1-16,-5 2 16,-1-1-16,3 0 0,4-1 15,-2 0-15,-2 0 0,2 0 0,0 0 16,-3 0-16,-1 2 0,3-2 16,2 0-16,-3 0 0,-2-2 15,3 2-15,3 2 0,-3-3 16,-2-1-16,1 1 0,0-1 15,1 4-15,0 0 0,1 0 16,1-2-16,-4 0 0,-1 0 0,3 1 16,5 2-16,-4-3 0,-3-2 15,3 1-15,1 2 16,-3-1-16,-1-1 0,0 0 0,2 0 16,-4 0-16,-1 1 0,3 0 15,1 0-15,0-1 0,-3 0 16,0-2-16,0 2 0,-2 1 15,-1 1-15,4 0 0,1 1 16,-3-4-16,-2 0 0,0 0 16,1 0-16,-4 2 0,-2 1 0,2 0 15,1-1-15,-3 0 0,0 2 16,-2-2-16,-2 0 16,-2 0-16,-1 0 0,-1 0 15,-2 0-15,-3 0 0,1 1 0,-2-1 16,0 0-16,-2 0 0,0 0 15,-4-1-15,-6-2 0,3 1 16,2 1-16,0 0 0</inkml:trace>
  <inkml:trace contextRef="#ctx0" brushRef="#br0" timeOffset="240254.4855">16115 12926 0,'0'0'0,"0"0"0,0 0 0,0 0 16,0 0-16,23-8 0,-23 8 15,0 0-15,26-9 0,-15 7 16,3 0-16,0 0 0,2-1 0,2 0 16,0 2-16,1 1 15,4 0-15,2-1 0,2 0 16,8 0-16,-2 1 0,2 0 16,2 0-16,9 2 0,-3 0 0,2-1 15,2-1-15,1-1 0,-2 1 16,12-2-16,2-3 0,-2 2 15,0 0-15,0 2 0,3 1 16,5 0-16,-3 1 0,-1 1 16,-2-1-16,8-2 0,1-2 0,-3 2 15,0-1-15,-4 0 0,-4-1 16,10 0-16,-3 2 0,18-2 16,-4 2-16,-5 0 15,-4-1-15,-9 0 0,-6 2 0,2 0 16,3 0-16,-1-1 0,2 1 15,7-1 1,6 0-16,7 0 0,5-2 16,-27 2-16,-17 1 0,10-1 0,6-1 15,-5 1-15,-3 0 0,8 2 16,5 0-16,-10-2 0,-7 0 16,7 2-16,7 0 0,-13-1 15,-7-3-15,9 3 0,9 0 16,-11 0-16,-5 2 0,10-2 15,7 1-15,-6 2 0,-4-2 0,6-1 16,4-1-16,-8 0 0,-7 1 16,8 1-16,5 0 15,-11 2-15,-8 1 0,12-5 0,8-2 16,-4 3-16,-4 3 0,-2 0 16,1 0-16,-4-2 0,-2-1 0,5 0 15,1 0-15,-4 2 16,-3 2-16,8 0 0,5 0 15,-9-4-15,-4 0 0,2 0 16,3 0-16,-7 0 0,-1 1 0,5 2 16,3 1-16,-6-3 0,-3-2 15,5 1-15,4 1 16,-7 1-16,-6-1 0,6 1 0,4 1 16,-5-1-16,-1-1 0,5-2 15,3 0-15,-22 1 0,1 0 0,22 2 16,2 1-16,-22-3 15,1 0-15,6 2 0,6-1 16,-5 0-16,-2-1 0,6 0 16,4 2-16,-5 0 0,-3 0 0,3-1 15,1 0-15,-3 1 0,-1 1 16,3 0-16,1 0 16,-2-2-16,-4 0 0,2-1 0,3 0 15,-3 1-15,-1 1 0,2 1 16,3 0-16,-4-1 0,-3-2 0,4 0 15,0-1-15,-7 3 16,-4 1-16,10 0 0,5-1 16,-10-2-16,-4-3 0,6 2 15,3 1-15,-3 1 0,-1 2 0,1-2 16,2 0-16,-2-1 0,-2-1 16,2 1-16,1 1 0,-2 0 15,-2-1-15,4 0 0,2 1 16,-4 1-16,-4 1 0,8-1 15,3-3-15,-6 2 0,-4 0 16,4 0-16,2 0 0,-2 0 0,-2 0 16,1-1-16,-1 1 15,0-1-15,-1 1 0,1 0 16,2 1-16,-4-1 0,-2 0 0,4-1 16,6-1-16,-10 1 0,-2 1 15,7 0-15,1 1 16,-5 0-16,-1-1 0,5 0 0,0 2 15,-6 0-15,1-2 0,6-1 16,1-1-16,-9 0 0,-3 0 0,4 1 16,3 1-16,-1 0 0,0-1 15,-2 2-15,1 1 16,-2-1-16,-1 1 0,5-3 0,1-1 16,-3 1-16,-3 1 0,0 0 15,1 1-15,0-1 0,2-1 16,-2 0-16,0 0 0,-3 0 15,-2 0-15,3 0 0,3 0 16,0 0-16,-2 2 0,0-1 16,0-1-16,-4 0 0,0 1 0,6 0 15,3 1-15,-8-1 0,1-1 16,-1 0-16,0 0 0,0 0 16,1 1-16,2 1 0,1-1 15,-2-1-15,-1 0 0,1 1 16,0 0-16,0 0 0,0 0 0,2-1 15,0-1-15,-3 1 16,-2 2-16,4 0 0,2-2 16,-1 1-16,-2-1 0,2 0 0,-1 1 15,-2-1-15,-2 0 0,2 0 16,3 2-16,0-1 0,0 0 16,-1-2-16,-1 0 0,0 1 15,-1 2-15,2 0 0,2-1 16,-2 1-16,-1 0 0,0-2 15,0-2-15,-1 2 0,0-1 0,2 1 16,4 1-16,-3-1 0,-2 0 16,0-1-16,1 1 15,0-1-15,0-1 0,2 2 0,-1 0 16,-2 1-16,-2 0 0,3-1 16,3-1-16,-1 0 0,-2 1 15,1-1-15,0 1 0,-2-1 16,-1 0-16,3 1 0,3-1 15,-3 1-15,-2 1 0,1-1 16,1 0-16,-1-1 0,-1 0 0,2 1 16,2-1-16,-2 1 0,-3-1 15,2 0-15,2-1 16,-1 1-16,-2 0 0,2 0 0,0 1 16,-2-1-16,-2 1 0,4-1 15,3 0-15,-1 0 0,-2 1 0,0-1 16,2 1-16,-3 0 15,-1 0-15,3 0 0,4-3 16,-4 2-16,-2 0 0,4-1 16,3 1-16,-2-1 0,0 0 0,4 0 15,0 2-15,-2-2 0,-2-1 16,3 1-16,1 1 0,-3 0 16,-2 0-16,4 0 0,2 1 15,-3-1-15,-2-1 0,1 1 16,3 0-16,-3-1 0,-3 1 0,2 1 15,2 3-15,-2-2 16,0-2-16,3-1 0,2 1 16,-3-1-16,-4 0 0,5 0 15,2-1-15,-1 1 0,-2-1 0,2 1 16,1 1-16,-2 1 0,-1-1 16,2 2-16,1 2 0,0-1 15,-1-3-15,7 2 0,1 0 16,-8 0-16,-1 0 0,7 0 15,2 0-15,-6 0 0,-2 1 0,5 0 16,2 0-16,-4-1 16,-6 1-16,4-2 0,3 0 15,-3 0-15,-1-2 0,2 5 0,1 1 16,-4-3-16,-2-2 0,2 0 16,2 1-16,-3 0 0,-1-2 15,4 3-15,3 1 0,-5 0 16,-2 0-16,2-2 0,2-1 15,-2 2-15,-1 3 0,2-1 16,1 0-16,-3-2 0,-3-3 0,1 2 16,-1 0-16,-3 1 0,2-1 15,5-1-15,0-1 0,-8 1 16,-2-1-16,2 2 0,1 2 16,-1-3-16,0-2 0,2 1 15,0 1-15,-3-1 0,-2 1 16,2 0-16,2-1 0,-2 1 15,-2 1-15,1 0 0,1-1 16,-5-1-16,-1 2 0,3-1 16,0-1-16,-4 2 0,-1-1 0,3 0 15,1-1-15,-3 1 0,-1 1 16,0 1-16,-2 1 16,-1-1-16,0-2 0,-1 1 0,1-1 15,-4 0-15,0 1 0,0-2 16,0 0-16,-1 0 0,-2-1 0,0 2 15,-1 0-15,0 1 16,1 1-16,-4-1 0,-3-2 16,0-1-16,-1-1 0,-1 0 0,2 0 15,0 1-15</inkml:trace>
  <inkml:trace contextRef="#ctx0" brushRef="#br0" timeOffset="243126.3544">2173 13859 0,'0'0'0,"0"0"15,0 0-15,0 0 0,0 0 0,0 0 16,27 4-16,-27-4 0,0 0 16,0 0-16,29-1 0,-29 1 15,0 0-15,27-3 0,-15 3 16,2-1-16,3 1 0,-2-1 15,4-2-15,-2 1 0,2 1 0,3-1 16,4 0-16,4 0 0,-1 1 16,3 0-16,2 1 0,0 0 15,-2-1-15,12 2 0,4 2 16,-6 0-16,-1 0 0,5-1 16,1 1-16,-2-1 0,-3 1 15,13-1-15,-1 2 0,1 1 16,-5 1-16,11-2 0,1-2 15,-5 4-15,-2 1 0,3-1 16,3-1-16,5-1 16,-2-1-16,-4-1 0,3-1 15,-1-1-15,-8 1 0,20-1 0,-9-1 16,-3 1-16,0 0 0,4-3 16,7 1-16,-10 1 15,-5 2-15,-3 0 0,-1 0 0,1-3 16,4-3-16,5 1 0,0-1 15,-5 2-15,-3 2 0,2-1 16,1 1-16,2-1 0,2 0 0,-2 0 16,3 2-16,-3-1 0,-6 1 15,4-3-15,-2 0 0,1 0 16,1 1-16,-2 0 0,4 2 16,-6 0-16,-4 2 0,6-3 15,1-2-15,-3 2 0,-6 2 0,2-1 16,2 0-16,-4-1 15,0 0-15,-2 1 0,1 1 16,-3-2-16,-1-1 0,0 2 16,-1 1-16,-1 0 0,0-1 0,-3 0 15,-2-1-15,0-1 0,1 0 16,-2 1-16,-1 1 16,-15 2-16,4 0 0,0-1 0,1-2 15,-2 0-15,-2 0 0,0 1 16,0 1-16,-3-1 0,-4 0 0,-1 0 15,-2-2-15,-2 1 16,-5 1-16,0 0 0,-2 0 16,-5 0-16,-4 0 0,2 0 0,0 0 15,2 0-15</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2:48:21.860"/>
    </inkml:context>
    <inkml:brush xml:id="br0">
      <inkml:brushProperty name="width" value="0.05292" units="cm"/>
      <inkml:brushProperty name="height" value="0.05292" units="cm"/>
      <inkml:brushProperty name="color" value="#FF0000"/>
    </inkml:brush>
  </inkml:definitions>
  <inkml:trace contextRef="#ctx0" brushRef="#br0">5973 4025 0,'0'0'0,"10"-1"0,2 0 16,2 1-16,2 0 0,11 0 16,5-2-16,3 1 0,0 0 0,13 0 15,4 1-15,-2 0 16,-3-1-16,13 1 0,3 1 15,-5 0-15,-4 0 0,15 0 0,5-1 16,-10 2-16,-7-2 0,15 0 16,7-2-16,-10 1 0,-5 1 15,36-3-15,-4-4 0,-16 3 16,-13 1-16,8 1 0,5 0 16,-4-1-16,-4-1 0,6 3 15,6 1-15,-11 0 0,-9 0 0,12-1 16,9 1-16,-11-1 0,-8 0 15,8 0-15,5 1 16,-10 0-16,-7 1 0,12-2 16,9-1-16,-8 1 0,-7 2 0,5-4 15,3 0-15,-8 1 0,-5 0 16,0 0-16,1-1 0,-10 1 16,-6 1-16,0 2 0,-1 3 15,-10-3-15,-8-1 0,-2 1 16,-2 2-16,-7 1 0,-6 4 0,-3-2 15,-4-3-15,-1-1 0</inkml:trace>
  <inkml:trace contextRef="#ctx0" brushRef="#br0" timeOffset="581.5874">11270 4023 0,'0'0'0,"0"0"0,0 0 15,26 2-15,-17 0 0,4-2 16,4 1-16,3 0 0,1-1 16,10 0-16,2-1 0,0 0 15,1 1-15,13 0 0,1 0 16,1-2-16,0 0 0,16-1 15,4-1-15,-3-2 0,-3 1 0,17-1 16,5 0-16,-5-2 0,-4-2 16,18 1-16,6-1 15,32-1-15,-14 1 0,3 3 0,4 2 16,-14 0-16,-8 2 0,10-10 16,7-6-16,-8 6 0,-5 5 0,7 1 15,8 5-15,-12-3 16,-8-1-16,9 1 0,4-1 15,-10 3-15,-9 2 0,0 2 16,0 1-16,-12-3 0,-8-1 0,-2 0 16,-2 1-16,-14 0 0,-11-1 15,-6 1-15,-4-1 16,-11 3-16,-9 1 0,-5 1 0,-3-1 16,-3-1-16</inkml:trace>
  <inkml:trace contextRef="#ctx0" brushRef="#br0" timeOffset="1365.763">11500 2463 0,'0'0'0,"0"0"0,0 0 15,0 0-15,0 0 0,0 0 0,-22 18 16,22-18-16,-27 23 0,10-6 16,-3 4-16,-3 3 0,-4 2 0,-8 10 15,-2 2-15,1 1 16,0 1-16,-3 7 0,5-2 0,2-1 16,8-6-16,6-9 0,5-6 15,5-10-15,4-5 0,0-2 16,2-1-16,0-2 0</inkml:trace>
  <inkml:trace contextRef="#ctx0" brushRef="#br0" timeOffset="1552.7351">11341 2728 0,'0'0'16,"0"0"-16,0 0 0,0 0 16,3 24-16,-3-24 0,0 28 0,0-9 15,-1 5-15,0 2 0,0 0 16,0 2-16,0 1 0,1 6 15,0-2-15,1-4 0,1-3 16,2-1-16,2-3 0,0-8 16,0-6-16,0-5 0,-1-4 15,1 0-15,-2 1 0,-1-1 16</inkml:trace>
  <inkml:trace contextRef="#ctx0" brushRef="#br0" timeOffset="1718.5427">11512 2756 0,'0'0'0,"0"0"16,0 0-16,29-12 0,-13 6 16,4 0-16,3-2 0,4-1 15,0-1-15,9-1 0,1-2 16,-3 2-16,-1 1 0,2-1 16,-3 2-16,-6 1 0,-5 3 0,-4-1 15,-2 3-15,-4 1 0</inkml:trace>
  <inkml:trace contextRef="#ctx0" brushRef="#br0" timeOffset="2048.2011">11807 2753 0,'0'0'0,"0"0"16,0 0-16,0 0 0,-20 18 0,14-12 15,-2 4-15,0-1 0,2 4 16,-1-1-16,2 1 0,-1-1 16,2 0-16,0-2 0,3 0 15,2-3-15,3-1 0,1 0 16,3-1-16,2-4 0,1-1 15,2-3-15,3-1 0,5-2 16,-1 1-16,0-5 0,-1-1 16,-3 4-16,-2 1 0,-2 1 15,-2 3-15,-1 0 0,-2 2 0,-1 3 16,-3 1-16,-2 5 0,-2 3 16,-4 3-16,-5 2 0,-2 4 15,-2 0-15,0 0 0,0 1 16,-2-2-16,0 0 0,-5 2 15,-1-4-15,3 0 0,1 0 0,3-2 16,1-4-16,0-3 16,3-2-16,3-1 0,0-1 15,1-1-15</inkml:trace>
  <inkml:trace contextRef="#ctx0" brushRef="#br0" timeOffset="2198.919">11660 3022 0,'0'0'15,"0"0"-15,0 0 0,0 0 16,0 0-16,15 17 0,-15-17 16,0 0-16,23 11 0,-23-11 15,23 6-15,-23-6 0,23 0 0,-13-3 16,-1 2-16,-1 0 0</inkml:trace>
  <inkml:trace contextRef="#ctx0" brushRef="#br0" timeOffset="2382.603">12096 2723 0,'0'0'0,"0"0"15,0 0-15,0 0 0,0 0 16,0 0-16,6 22 0,-6-22 16,0 0-16,-1 30 0,1-30 15,-3 25-15,2-13 0,2-1 16,2-2-16,-1-3 0,1-5 15,-1 0-15,0 0 0,1 0 0</inkml:trace>
  <inkml:trace contextRef="#ctx0" brushRef="#br0" timeOffset="2632.2851">12319 2600 0,'0'0'0,"0"0"15,0 0-15,0 0 0,0 0 16,0 34-16,0-34 0,-3 32 15,0-9-15,1 5 0,0 4 16,0-1-16,0-1 0,-1 8 16,2-1-16,0-2 0,0-1 15,0 1-15,0-5 0,0-6 0,0-1 16,-2-5-16,0-1 0,-4-2 16,-2-3-16,-1-4 0,-2-2 15,-2-3-15,0-3 0,1-3 16,-1-2-16,3-5 0,3-3 15,0 2-15,1 2 0,2 0 16</inkml:trace>
  <inkml:trace contextRef="#ctx0" brushRef="#br0" timeOffset="2771.2832">12647 2550 0,'0'0'0,"0"0"0,0 0 16,0 0-16,25 6 0,-25-6 15,18 15-15,-18-15 0,15 21 0,-10-12 16,1 0-16,-2-2 16</inkml:trace>
  <inkml:trace contextRef="#ctx0" brushRef="#br0" timeOffset="3082.1658">12561 2784 0,'0'0'15,"0"0"-15,0 0 0,22-1 16,-12 0-16,2-1 0,3-2 16,-1 2-16,-1 1 0,0 1 15,-2 1-15,-3 0 0,-1 2 0,-4 2 16,-3 1-16,-2 5 0,-2 1 16,-2 4-16,-2 1 0,-1 6 15,-1 0-15,1 0 0,0-1 16,2-3-16,4-1 0,2-2 15,1-1-15,3-4 0,2-2 16,5-4-16,3-3 0,2-4 16,3 0-16,2-3 0,1-1 15,0-3-15,0 1 0,4-7 16,1 1-16,-5 0 0,-3 5 0,-4 0 16</inkml:trace>
  <inkml:trace contextRef="#ctx0" brushRef="#br0" timeOffset="3248.6747">13013 2657 0,'0'0'0,"0"0"0,0 0 0,35-1 16,-20-2-16,4 1 0,3-1 16,1 0-16,0-2 0,6-1 15,-1 0-15,-1-1 0,-2 3 16,-3 0-16,-2 2 0,-3 0 15,-3 0-15,-2 1 0</inkml:trace>
  <inkml:trace contextRef="#ctx0" brushRef="#br0" timeOffset="3465.7344">13172 2738 0,'0'0'0,"0"0"16,0 0-16,0 22 0,0-22 15,0 25-15,-1-6 0,-1 2 16,-1 4-16,-1-2 0,0-1 16,-2 4-16,2-1 0,0-1 0,-1-2 15,2-3-15,-1-2 0,1-4 16,1-2-16,0-2 0,0-2 16,0-2-16,1 0 0,0-1 15</inkml:trace>
  <inkml:trace contextRef="#ctx0" brushRef="#br0" timeOffset="3615.3227">13160 2948 0,'0'0'16,"0"0"-16,0 0 0,0 0 16,0 0-16,28-18 0,-28 18 15,27-11-15,-10 5 0,0 0 0,2-1 16,0 3-16,-2 0 0,0-1 16,0 0-16,-3 1 0,-2-1 15,-3 2-15,-3 1 0,0 0 16,-2 0-16,1 0 0</inkml:trace>
  <inkml:trace contextRef="#ctx0" brushRef="#br0" timeOffset="3999.8797">12997 2887 0,'0'0'0,"0"0"15,0 0-15,0 0 0,0 0 16,-3 32-16,3-32 0,-6 28 15,6-28-15,-7 34 0,4-16 16,0 0-16,0-1 0,-1 0 16,1 0-16,1-1 0,-1-2 0,0 0 15,0-1-15,-2 0 0,0-1 16,-1 0-16,1-3 0,-3 0 16,-2-4-16,-1-1 0,0 2 15,1-3-15,1 1 0,2-2 16,0 0-16,2 1 0,0-2 15,5-1-15,0 0 0,8 0 16,3 0-16,4-3 0,5 1 16,3-1-16,4-2 0,10 1 0,3-1 15,0 1-15,-1 0 0,11-1 16,0 1-16,-4 0 0,-3 0 16,3-2-16,-3-2 0,-4 4 15,-4 1-15,-6 0 0,-5 0 16,-6 2-16,-5 2 0,-3-1 15,-2 0-15,-3 0 0</inkml:trace>
  <inkml:trace contextRef="#ctx0" brushRef="#br0" timeOffset="5365.8415">3609 4006 0,'0'0'0,"0"0"0,0 0 0,0 0 15,0 0-15,0 0 0,0 0 16,-18-13-16,18 13 0,0 0 16,-21-8-16,21 8 0,0 0 0,-30-12 15,15 7-15,-1 0 16,1-1-16,-4 0 0,-3 0 0,0 0 15,0 0-15,-7-3 16,0 0-16,0-1 0,-1 0 0,0-1 16,1-2-16,1 1 0,2 0 15,-4-8-15,-1-1 0,4-3 16,2 2-16,4-4 0,4-2 16,2 0-16,3 0 0,4-1 15,4-1-15,0-1 0,3 0 0,6-8 16,9 1-16,-1 2 0,4 2 15,7-1-15,7-3 0,1 4 16,1 4-16,14-6 0,9-2 16,-5 5-16,2 4 0,17 0 15,2 4-15,-2 4 0,-1 4 16,36 3-16,-5 9 0,-12 10 16,-10 9-16,-3 7 0,-5 4 15,-17 1-15,-11-2 0,-8 12 16,-3 8-16,-12 1 0,-6 4 0,-10 1 15,-9 5-15,-4-4 0,-2 0 16,-12 6-16,-6 6 0,1-6 16,2-5-16,-8 2 0,-3-1 15,3-8-15,1-6 0,1-5 16,0-5-16,4-6 0,0-5 0,0-1 16,-2-4-16,4-4 0,1-4 15,-7-2-15,-6-1 16,12 0-16,8-1 0,7 0 0</inkml:trace>
  <inkml:trace contextRef="#ctx0" brushRef="#br0" timeOffset="13883.578">4390 3715 0,'0'0'0,"0"0"0,0 0 16,0 0-16,0 0 0,-7 25 0,7-25 16,-14 22-16,14-22 0,-23 27 15,7-9-15,-1 0 0,0-2 16,-6 7-16,-1 0 0,1 0 16,1-2-16,3-2 0,3-2 15,3 0-15,1-1 0,2-4 16,1-3-16,3-2 0,2-3 0,-1 1 15,2-2-15,2 0 0</inkml:trace>
  <inkml:trace contextRef="#ctx0" brushRef="#br0" timeOffset="14082.6147">4198 3932 0,'0'0'0,"0"0"0,0 0 16,0 0-16,0 0 0,0 0 15,0 0-15,0 0 0,9 24 16,-9-24-16,1 32 0,1-12 0,-2 4 15,1 3-15,2 2 0,-3 1 16,1 0-16,0 7 16,0 0-16,0-2 0,1-4 0,1 5 15,1-6-15,1-6 0,-1-4 16,1-8-16,2-5 0,-1-1 16,-2-1-16,-1-2 0</inkml:trace>
  <inkml:trace contextRef="#ctx0" brushRef="#br0" timeOffset="14298.9632">4569 3571 0,'0'0'0,"0"0"15,0 0-15,0 0 0,0 0 16,0 0-16,0 0 0,0 0 0,-5 24 15,5-24-15,-10 21 0,10-21 16,-15 29-16,3-12 0,-2 2 16,1-1-16,1 0 0,1-1 15,1-3-15,2-2 0</inkml:trace>
  <inkml:trace contextRef="#ctx0" brushRef="#br0" timeOffset="14515.9089">4511 3715 0,'0'0'0,"9"-3"0,4-3 16,2 1-16,-1-1 0,8-1 0,2 1 15,-1-1-15,-1-1 0,3 3 16,-3 0-16,-7 4 0,-1 0 16,1 1-16,-5 0 0,-5 1 15,-3 2-15,-4 3 0,-3 2 16,-4 1-16,-1 0 0,-3 0 0,-6 2 15,-2 0-15,1 2 16,-2 0-16,5-3 0,2-1 0</inkml:trace>
  <inkml:trace contextRef="#ctx0" brushRef="#br0" timeOffset="14699.4603">4387 3893 0,'0'0'0,"0"0"16,0 0-16,0 0 0,0 0 0,11 18 15,-11-18-15,0 0 0,11 22 16,-11-22-16,10 22 16,-7-10-16,0-1 0,1 0 15,-2-1-15,1-2 0,0-1 0,-2 0 16,2-1-16,0-2 0</inkml:trace>
  <inkml:trace contextRef="#ctx0" brushRef="#br0" timeOffset="15116.1999">4459 3930 0,'0'0'0,"0"0"0,0 0 16,19-12-16,-19 12 0,25-14 0,-5 5 16,2 0-16,0-1 0,2 0 15,2 1-15,6-2 0,-3 1 16,-3 1-16,-1 2 0,-2 1 16,-6 1-16,-1 3 0,-3 2 15,-5 2-15,-3 2 0,-5 2 16,-4 3-16,-5 2 0,-3 0 0,-5 3 15,-2 0-15,1 1 0,-4-1 16,-6 3-16,2 1 0,4-4 16,3-3-16,2 0 0,5-1 15,2-7-15,3-4 0,0 0 16,3 1-16,4-8 0,3-5 16,1-2-16,3 0 0,-3 3 15,0 1-15,-1 1 0,0 3 16,-2 1-16,1 1 0,-2 2 15,0 3-15,-2 4 0,1 2 0,-4 3 16,-1 2-16,0 2 16,-1 3-16,-1 2 0,-4 2 15,2 1-15,-2-2 0,-1 5 0,-2 1 16,-1 4-16,0-1 0,3-2 16,-1-2-16,3-5 0,1-2 15,2-3-15,2-5 0,1 0 0,2-2 16,-1-2-16</inkml:trace>
  <inkml:trace contextRef="#ctx0" brushRef="#br0" timeOffset="15400.0411">4612 4025 0,'0'0'0,"0"0"0,0 0 16,25-2-16,-15 3 0,2 0 15,1 1-15,3 0 16,-1 0-16,5 3 0,1-1 15,-4 2-15,1-1 0,-2 3 0,-2 2 0,-2 0 16,-1 0-16,-1 1 0,0 2 16,-4-2-16,3 1 0,-5 2 15,-1 2-15,0-1 0,-3-2 0,0 0 16,0-1-16,-2 0 16,2-1-16,-1-1 0,1 0 15,-3-1-15,0 0 0,-1-1 16,-2 1-16,0-3 0,-4-1 0,0 0 15,1-3-15,0-1 0,3-2 16,-1 1-16,2 0 0,0 0 16</inkml:trace>
  <inkml:trace contextRef="#ctx0" brushRef="#br0" timeOffset="15615.8627">4723 4105 0,'0'0'0,"0"0"15,0 0-15,0 0 0,0 0 0,0 0 16,0 0-16,0 0 0,0 0 15,0 0-15,0 0 16,-17 25-16,17-25 0,-17 24 0,17-24 16,-25 28-16,13-15 0,0 1 15,-1 0-15,3-1 0,1 0 16,3-3-16,-2-2 0,3-2 16,0 0-16,5-6 0,0 0 15,3-5-15,3 0 0,-3 0 0,0 1 16,1 1-16</inkml:trace>
  <inkml:trace contextRef="#ctx0" brushRef="#br0" timeOffset="15766.6651">4777 4151 0,'0'0'0,"0"0"15,0 0-15,0 0 0,0 0 0,5 23 16,-5-23-16,0 0 0,2 26 16,-2-26-16,-5 24 0,0-10 15,0-1-15,0 0 0,-2 2 16,2-3-16,0 0 0,0-1 15,-1-4-15,2 2 0,-2-3 0,2 0 16</inkml:trace>
  <inkml:trace contextRef="#ctx0" brushRef="#br0" timeOffset="16116.4448">5086 3991 0,'0'0'0,"0"0"16,0 0-16,0 0 0,0 0 0,0 0 16,-15 27-16,15-27 0,-14 21 0,14-21 15,-25 26-15,9-13 16,0 2-16,0-1 0,1 0 16,0-3-16,2 0 0,-1 0 15,2-1-15,1-2 0,1-3 16,2-1-16,1-1 0,5-2 15,-1-2-15,3 1 0,0-2 0,0 2 16,3-4-16,2 3 16,3 1-16,5 0 0,0 2 0,2 1 15,3-1-15,2 2 0,-2 0 16,11 3-16,0 0 0,-2 0 16,0 0-16,0 0 0,3 0 15,-2 1-15,-3-1 0,0 2 0,-4-3 16,-4-1-16</inkml:trace>
  <inkml:trace contextRef="#ctx0" brushRef="#br0" timeOffset="18593.7711">5431 4266 0,'0'0'0,"0"0"0,0 0 0,0 0 15,0 0-15,15 16 0,-15-16 16,0 0-16,17 17 0,-17-17 16,10 15-16,-6-8 0,-1-1 0,1-1 15,-1 0-15,0 0 0</inkml:trace>
  <inkml:trace contextRef="#ctx0" brushRef="#br0" timeOffset="18900.0154">5645 3899 0,'0'0'0,"0"0"0,0 0 0,0 0 15,28-12-15,-28 12 0,37-10 16,-16 4-16,1 1 0,3-1 16,4 1-16,5-3 0,-2 0 15,0 0-15,2 0 0,-5 1 16,-1 1-16,3-1 0,-4 2 15,-6 0-15,-7 1 0,-2 0 0,-2 1 16,-2 1-16</inkml:trace>
  <inkml:trace contextRef="#ctx0" brushRef="#br0" timeOffset="19232.1197">5897 3945 0,'0'0'0,"0"0"15,0 0-15,0 0 0,0 0 0,2 30 16,-2-30-16,0 28 0,0-28 16,0 36-16,0-12 15,-1-5-15,0 1 0,0 3 0,1 0 16,0-3-16,1-1 0,0-4 16,0-3-16,1-1 0,1-1 15,-2-5-15,-1-5 0,5-2 0,-1 0 16,-1 0-16,0-1 15,-1 1-15,-1 0 0,1-4 0,-1-2 16,2 1-16,-2 1 0,2-2 16,1 1-16,0-1 0,2-1 15,1 1-15,3 0 0,0 0 16,2-1-16,2 1 0,2 2 16,5-2-16,-1-1 0,-2 1 15,-3 0-15,-2 2 0,-1 1 0,-2 1 16,-1 0-16,-1 1 0</inkml:trace>
  <inkml:trace contextRef="#ctx0" brushRef="#br0" timeOffset="19466.4796">5744 4118 0,'0'0'15,"0"0"-15,0 0 0,0 0 0,0 0 16,10 25-16,-10-25 16,11 25-16,-11-25 0,10 30 0,-6-12 15,0-1-15,1 1 0,0-1 16,0-1-16,0-1 0,1-1 16,-3 1-16,2-2 0,-2-2 0</inkml:trace>
  <inkml:trace contextRef="#ctx0" brushRef="#br0" timeOffset="19649.5211">5759 4388 0,'0'0'0,"0"0"16,0 0-16,29-6 0,-29 6 0,33-8 16,-10 6-16,1-3 0,3-1 15,3-1-15,3-1 0,4-2 16,1 0-16,0 0 0,0 1 15,4-1-15,-5 2 0,-7 1 16,-6 2-16,-4 2 0</inkml:trace>
  <inkml:trace contextRef="#ctx0" brushRef="#br0" timeOffset="20015.8506">6586 3785 0,'0'0'0,"0"0"15,0 0-15,0 0 0,0 0 0,7 27 16,-7-27-16,-8 31 16,8-31-16,-14 39 0,3-12 15,0-1-15,1 2 0,-5 8 16,0-1-16,1-5 0,0-3 0,0 2 15,2-4-15,3-4 0,2-3 16,4-3-16,2-3 0,3-3 16,3-1-16,3-4 15,7-1-15,0-2 0,3 1 0,2-2 16,5-2-16,-1 1 0,2-1 0,5 0 16,3 0-16,-5 1 15,-3 1-15,-1 1 0,-3 0 16,-3 0-16,-5-1 0,1-1 0,-5-1 15,-2-1-15,-1 2 0,-1 0 16,-2-1-16,-1 2 0</inkml:trace>
  <inkml:trace contextRef="#ctx0" brushRef="#br0" timeOffset="20250.5241">6747 3997 0,'0'0'15,"0"0"-15,0 0 0,0 0 0,0 0 16,0 0-16,-18 26 0,18-26 16,-13 27-16,13-27 0,-18 34 15,11-15-15,-2 0 0,0 1 16,1-2-16,-2-1 0,2-2 16,-2 4-16,-1-3 0,1-2 15,0 0-15,0-3 0,-3-2 16,2 0-16,1-2 0,1-1 0,1 0 15,3-2-15</inkml:trace>
  <inkml:trace contextRef="#ctx0" brushRef="#br0" timeOffset="20458.1111">6349 4125 0,'0'0'15,"0"0"-15,0 0 0,0 0 16,0 0-16,29-11 0,-29 11 0,32-10 15,-14 3-15,4-1 16,4 0-16,-1 0 0,-3-1 0,9 0 16,1-1-16,-2 0 0,-2 0 15,-2 2-15,-2 0 0,-5 1 16,-3 1-16,-2 1 0,-3 2 16,-1 0-16,-3 0 0,1 1 15</inkml:trace>
  <inkml:trace contextRef="#ctx0" brushRef="#br0" timeOffset="20706.8462">6863 4012 0,'0'0'15,"0"0"-15,0 0 0,0 0 16,0 0-16,0 30 0,0-30 15,2 24-15,-2-24 0,2 27 0,-1-14 16,0-1-16,0 0 0,3-3 16,-3 1-16,2-2 15,1 0-15,-2 0 0,0-1 0,-1-2 16,0-1-16,-1-4 0,-1 2 16,1-2-16,-2 1 0,2-1 15</inkml:trace>
  <inkml:trace contextRef="#ctx0" brushRef="#br0" timeOffset="21016.2586">6855 4084 0,'0'0'0,"0"0"0,0 0 16,0 0-16,0 0 0,0 0 15,0 0-15,23-21 0,-23 21 16,22-11-16,-22 11 0,25-10 0,-13 5 16,1-1-16,1 0 15,1 1-15,0 1 0,-2-2 16,3 2-16,-4-1 0,1 0 0,-3 2 15,0 0-15,-1 1 16,-2 1-16,1-1 0,-2 2 0,-1 0 16,1 3-16,-1-1 0,-2 3 15,1 0-15,-1 1 0,-1 0 16,0 1-16,0 1 0,-2 0 16,0 0-16,0 2 0,0 0 0,0-2 15,0 2-15,0 1 16,0-3-16,-2-1 0,1 4 15,-1 3-15,-1-3 0,-2 0 0,2-2 16,0-1-16,-2-1 0</inkml:trace>
  <inkml:trace contextRef="#ctx0" brushRef="#br0" timeOffset="21182.6428">6925 4253 0,'0'0'0,"0"0"0,0 0 15,0 0-15,22-12 0,-22 12 0,25-7 16,-10 4-16,2 0 0,2-1 16,0 0-16,2 2 0,-2-2 0,3 2 15,-3-1-15,-3 0 16</inkml:trace>
  <inkml:trace contextRef="#ctx0" brushRef="#br0" timeOffset="30002.8677">13619 3920 0,'0'0'0,"0"0"0,0 0 0,0 0 16,0 0-16,0 0 0,-21 13 15,21-13-15,0 0 0,-29 16 16,29-16-16,-29 14 0,16-6 0,-1-1 15,-1 0-15,1 1 0,-1 1 16,-1-1-16,1 0 16,2-1-16,2 0 0,1 0 15,2 0-15,4 0 0,1 0 0,4-1 16,4-1-16,1-1 0,4-1 16,4 0-16,2 0 0,7-2 15,2-1-15,0-1 0,1-2 16,1 2-16,-2 2 0,5-3 0,-1-1 15,-5 0-15,-4 0 0,-4-1 16,-3 1-16,-3 0 0,-2 0 16,-1 1-16,-2-2 0,0 0 15,-2-1-15,-1 0 0,-2-2 16,-1 0-16,0 1 0,-3-3 16,-2 0-16,-2-1 0,0 1 0,-2-2 15,-1-2-15,0 1 16,0 2-16,-2-1 0,1-1 15,1 3-15,2 1 0,2 1 0</inkml:trace>
  <inkml:trace contextRef="#ctx0" brushRef="#br0" timeOffset="37822.195">14169 2746 0,'0'0'0,"0"0"0,0 0 16,0 0-16,0 0 0,28 14 15,-28-14-15,29 2 0,-12 0 0,1-4 16,4-3-16,2 1 16,0-3-16,9-2 0,0-2 15,-2-2-15,-4-2 0,2-2 16,1-2-16,3-4 0,-3 2 0,-5-3 15,-3 0-15,-3-1 0,-4 3 16,-5 1-16,-3 0 0,-5 4 16,-3 0-16,-7 7 0,-6 4 15,-3 4-15,-1 3 0,-7 7 16,-3 6-16,0-1 0,3 2 0,-1 7 16,2 6-16,0 7 15,5 2-15,5 1 0,5 1 16,7-3-16,5-3 0,8 6 0,5-3 15,1-3-15,2-7 0,6-1 16,5-5-16,0-8 0,0-6 16,3-9-16,2-7 0,-4-2 15,-3-3-15,-1-4 0,-2-1 16,-6 4-16,-5 4 0,-3 3 16</inkml:trace>
  <inkml:trace contextRef="#ctx0" brushRef="#br0" timeOffset="38018.6943">14987 2485 0,'0'0'0,"0"0"16,0 0-16,10 21 0,-10-21 15,10 22-15,-3-5 0,1 2 16,0 2-16,3 1 0,1 0 16,3 4-16,0-3 0,-1 1 15,2-2-15,-2-2 0,-1-2 0,1 0 16,0-5-16,-6-5 0,0-4 15,-2-3-15,-1-2 0,0-1 16,-2 1-16,0 0 0</inkml:trace>
  <inkml:trace contextRef="#ctx0" brushRef="#br0" timeOffset="38216.9545">15345 2449 0,'0'0'0,"0"0"0,0 0 15,0 0-15,0 0 0,0 0 16,0 0-16,-22 21 0,22-21 0,-24 28 15,6-10-15,-2 3 0,-1 1 16,-8 8-16,-4 1 0,1 0 16,0-1-16,-5 8 0,4-3 15,6-5-15,5-5 0,2-3 16,4-4-16,9-8 0,3-2 0,8-7 16,4-7-16,-1 2 15,-2 1-15,0 0 0</inkml:trace>
  <inkml:trace contextRef="#ctx0" brushRef="#br0" timeOffset="38717.0022">15793 2438 0,'0'0'0,"0"0"0,0 0 15,0 0-15,0 0 0,0 0 0,0 0 16,-31 4-16,31-4 0,-31 10 15,10-6-15,0 3 0,-1 1 16,-2 2-16,-3 1 0,1 0 16,1 1-16,-5 5 0,2 1 15,4 2-15,3-1 0,0 4 16,6 0-16,4-1 0,3-2 16,5 1-16,3 0 0,3-5 0,2-2 15,7-2-15,6-3 16,1-5-16,1-4 0,5-5 0,4-7 15,-3 0-15,-2-1 0,1-3 16,-2-2-16,-1-2 0,-1 0 16,1-7-16,-3 1 15,-3 1-15,-1 4 0,-4 1 0,-2 4 16,-2 5-16,-3 1 0,0 4 16,-1 4-16,-1 3 0,-2 5 0,-1 2 15,0 4-15,-1 0 0,0 1 16,-1 6-16,1 4 0,0 3 15,1 0-15,2-3 0,1 0 16,0-3-16,2-2 0,1-4 16,4 0-16,1-6 0,1-4 15,3-4-15,4-3 0,0-5 16,-2-3-16,2-3 0,0 0 16,-4 2-16,-2 1 0,-2 4 15</inkml:trace>
  <inkml:trace contextRef="#ctx0" brushRef="#br0" timeOffset="39251.081">16165 2452 0,'0'0'0,"0"0"0,0 0 15,-4 24-15,4-24 0,-8 22 0,2-6 16,-1 3-16,-1 2 0,1 1 16,-2 0-16,-1 3 0,1 0 0,1-4 15,1-2-15,1-2 0,1-2 16,0-3-16,2-3 15,0-5-15,0-2 0,3-5 0,3-3 16,0-2-16,2-5 0,5-5 16,3-2-16,2-2 0,0-1 15,3-1-15,1-1 0,3 0 16,0 3-16,0 4 0,0 3 16,-1 4-16,-1 3 0,-2 4 15,1 4-15,-1 4 0,-2 2 16,-1 5-16,-2 2 0,-3 3 0,-4 1 15,-2 1-15,-3 3 0,-2-2 16,0 0-16,-3-1 16,0-2-16,-2-1 0,1-3 0,0-1 15,1-3-15,1-1 0,-1-4 0,2-3 16,0-2-16,1-3 16,1-1-16,2-6 0,3-5 15,2-2-15,4-1 0,4-2 16,1 0-16,1-2 0,0 0 0,5-2 15,3 4-15,-4 2 0,-2 2 16,0 3-16,0 4 0,-3 4 16,0 3-16,-3 5 0,-1 6 15,-2 0-15,-1 3 0,-4 3 16,-1 4-16,-2 4 0,-2 5 0,-2 1 16,-3 1-16,0 0 15,-1-1 1,2 1-16,1 0 0,-1-6 0,2-2 0,0-6 15</inkml:trace>
  <inkml:trace contextRef="#ctx0" brushRef="#br0" timeOffset="39504.3958">16989 2497 0,'0'0'0,"0"0"16,0 0-16,-10 25 0,10-25 15,-13 39-15,4-11 0,-2 3 16,-1 2-16,-3 12 0,2 2 16,-1 6-16,1-7 0,-1-2 15,0-2-15,2 1 0,3-7 0,1-10 16,3-5-16,-2-7 16,1-5-16,1-7 0,2-4 15,-1-4-15,-1-3 0,1-4 16,-2-5-16,2 4 0,1 2 0,0 3 15</inkml:trace>
  <inkml:trace contextRef="#ctx0" brushRef="#br0" timeOffset="39750.3822">16925 2441 0,'0'0'0,"0"0"16,0 0-16,30-17 0,-15 10 16,5 0-16,2 4 0,8-3 0,1 0 15,0 3-15,-1 6 16,-1 3-16,-1 2 0,1 7 0,-3 0 15,-4 3-15,-3-1 0,-6 0 16,-3-1-16,-5 1 0,-1 1 16,-7 0-16,-2 1 0,-6-2 15,-5 0-15,-5-2 0,-3-2 16,-3 1-16,-3-1 0,1-1 16,3 0-16,3-4 0,2-2 0,-1-3 15,3-2-15,9-3 0,5-4 16,1 1-16,1 0 0,1 2 15</inkml:trace>
  <inkml:trace contextRef="#ctx0" brushRef="#br0" timeOffset="40000.015">17664 2153 0,'0'0'0,"0"0"0,0 0 15,-1 23-15,1-23 0,-4 29 16,0-5-16,-3 4 0,-2 2 0,-4 11 16,-1 3-16,-2 0 0,1-1 15,-2 7-15,3-7 0,0 1 16,3-5-16,3-7 0,2-5 16,3-6-16,1-3 0,2-5 15,1-2-15,2-4 0,2-5 16,-2 1-16,0-1 0,0-1 0</inkml:trace>
  <inkml:trace contextRef="#ctx0" brushRef="#br0" timeOffset="40350.2188">17679 2669 0,'0'0'0,"0"0"0,0 0 15,25-1-15,-25 1 0,33-5 16,-13 1-16,2 0 0,3-2 15,-1 1-15,0-1 0,7-4 16,0-1-16,-1-1 0,-2 0 0,-2-1 16,-2-2-16,1-4 15,-4-1-15,-4 1 0,-5 1 0,-3 2 16,-4 0-16,-4 3 0,-4 0 16,-7 5-16,-5 2 0,-3 3 15,-4 5-15,-10 2 0,-3 5 16,-1 3-16,0 5 0,1 2 15,1 1-15,-1 7 0,7 1 0,6 2 16,5-1-16,8-2 0,6-3 16,7 0-16,5-1 15,6-4-15,4-3 0,7-1 0,5-1 16,2-3-16,1-2 0,2-2 16,3-1-16,-9-1 0,-7-2 0,-6 0 15</inkml:trace>
  <inkml:trace contextRef="#ctx0" brushRef="#br0" timeOffset="43585.9529">15493 3041 0,'0'0'15,"0"0"-15,0 0 0,22-4 0,-22 4 16,24-6-16,-7 4 0,0 0 16,2-1-16,3 2 0,2 0 15,5 0-15,-2-1 0,0-1 16,1 0-16,-1 3 0,1 1 16,0 0-16,-4 0 0,-6-1 0</inkml:trace>
  <inkml:trace contextRef="#ctx0" brushRef="#br0" timeOffset="44267.8889">11667 3896 0,'0'0'0,"0"0"0,0 0 0,0 0 16,0 0-16,25-12 0,-25 12 16,27-9-16,-11 4 0,2 0 15,4 2-15,1-2 0,1 1 0,1-2 16,-3 2-16,-3 0 0</inkml:trace>
  <inkml:trace contextRef="#ctx0" brushRef="#br0" timeOffset="59334.2846">13946 3899 0,'0'0'0,"0"0"15,0 0-15,0 0 0,0 0 0,0 0 16,0 0-16,0 0 0,0 0 16,-21 16-16,21-16 0,0 0 15,0 0-15,-30 13 0,30-13 16,0 0-16,-27 11 0,18-6 16,0 1-16,1 0 0,1 1 0,0 2 15,1-1-15,0 1 16,2-2-16,0 2 0,3-1 15,1 0-15,1 0 0,5 0 16,3 0-16,1-1 0,1 0 0,3-1 16,2-1-16,2 0 0,1-1 15,7 1-15,3-3 0,-1 0 16,-2-2-16,2 0 0,-1 0 16,-2 0-16,-1-1 0,1-1 15,-3-2-15,-3 0 0,-4 0 0,-3-2 16,-3 1-16,-3-1 0,-2-1 15,-3 0-15,-2 1 16,-3-2-16,-3-2 0,-4 0 0,-3-2 16,-2 3-16,0 1 0,-4-3 15,-2 0-15,0 3 0,0-1 16,-5 1-16,3 1 0,4 2 0,4 0 16,2 1-16</inkml:trace>
  <inkml:trace contextRef="#ctx0" brushRef="#br0" timeOffset="60318.1635">11657 3905 0,'0'0'0,"0"0"16,0 0-16,0 0 0,0 0 16,0 0-16,0 0 0,0 0 15,0 0-15,0 0 0,0 0 16,0 0-16,0 0 0,0 0 16,0 0-16,-25 10 0,25-10 15,0 0-15,0 0 0,0 0 16,-20 18-16,20-18 0,0 0 15,-17 19-15,17-19 0,-16 15 0,7-7 16,0 2-16,1 0 0,-2 1 16,-1-1-16,0-1 0,-1 1 15,-1-2-15,1 1 0,1-2 0,1 0 16,3 0-16,0-2 16,3 1-16,0-1 0,5 0 15,5 0-15,1-1 0,1-2 0,4 0 16,5 1-16,1 0 0,1-1 15,10-1-15,1 0 0,0-1 16,-2 1-16,1-3 0,0-1 16,2-1-16,-3 3 0,-2-1 15,-3 0-15,-3 1 0,-4 1 16,-3-1-16,-3-2 0,-3 2 16,-3-1-16,-2-2 0,-2-2 15,-3 0-15,-2 0 0,-2-3 16,-1-3-16,-2 0 0,0 0 0,-2 0 15,-2 0-15,-1-1 0,-1 1 0,1 0 16,-1 1-16,3-1 16,1 0-16,0 3 0,1 2 15,1 2-15,1 0 0,1 3 16,2-1-16,0 0 0</inkml:trace>
  <inkml:trace contextRef="#ctx0" brushRef="#br0" timeOffset="74017.6894">8597 4979 0,'0'0'0,"0"0"0,20 0 16,-6 0-16,3 0 0,10 0 15,6 0-15,4 0 0,-1-2 0,14 0 16,3 1-16,-2 0 0,1 1 15,13-2-15,4 2 0,-4-2 16,-1-3-16,14 1 0,2 2 16,-5-1-16,-4-1 0,16 0 15,3 0-15,27 1 0,-16 2 0,0-3 16,2-1-16,-12 0 0,-6 2 16,5 2-16,6 3 15,-8-2-15,-5-2 0,11 0 0,7 0 16,-6-1-16,-6 2 0,8-1 15,6-3-15,-8 4 0,-6-1 16,10 1-16,8 1 0,-10 0 16,-6-1-16,9 0 0,7-1 15,-8 0-15,-4 1 0,9 2 16,7 1-16,-11-4 0,-7-1 0,10 2 16,9 1-16,-9-1 15,-3 0-15,8 0 0,5-2 16,-9 1-16,-7 1 0,5-1 0,6 2 15,-7 1-15,-6 1 0,9-5 16,10-3-16,-13 3 0,-6 3 16,4 0-16,3 1 0,-9-2 15,-3-1-15,2 2 0,3 0 16,-10-2-16,-6 0 0,2 0 16,2 1-16,-11-1 0,-5 1 0,-2 3 15,-3 2-15,-10-2 0,-8 0 16,-7-4-16,-5 1 0,-12 2 15,-8 1-15,-4-1 0,-2 0 16,-3 0-16</inkml:trace>
  <inkml:trace contextRef="#ctx0" brushRef="#br0" timeOffset="77664.5838">9454 5228 0,'0'0'0,"0"0"0,25-2 16,-25 2-16,25-5 0,-4 3 0,5-2 15,1 0-15,3 0 0,12-1 16,2 0-16,-1-2 0,-1-1 15,6-1-15,-3 0 0,-5 1 16,-5 2-16,1-3 0,-5 1 16,-8 3-16,-5 0 0,-3 0 15</inkml:trace>
  <inkml:trace contextRef="#ctx0" brushRef="#br0" timeOffset="77870.0645">9799 5020 0,'0'0'0,"0"0"0,0 0 0,0 0 16,4 22-16,-4-22 0,8 33 15,-5-12-15,1 4 0,0 3 16,-2 4-16,0 2 0,1 1 0,0 8 16,-1-2-16,0 5 0,0-5 15,-2-6-15,-1-6 16,0-5-16,0-5 0,0-3 0,0-4 15,0-2-15</inkml:trace>
  <inkml:trace contextRef="#ctx0" brushRef="#br0" timeOffset="78053.6556">9768 5286 0,'0'0'0,"0"0"16,0 0-16,-16 19 0,10-9 0,-4 4 15,-1 3-15,-1 0 0,-2 0 16,-3 5-16,-1 0 0,3-4 16,1-3-16,5-5 0,1-4 15,2-2-15,1 0 0,0 0 16</inkml:trace>
  <inkml:trace contextRef="#ctx0" brushRef="#br0" timeOffset="78201.2802">9878 5271 0,'0'0'0,"0"0"16,0 0-16,17 15 0,-17-15 0,18 19 16,-4-4-16,-1-1 15,0 1-15,0-1 0,-1 1 16,4 0-16,-2-1 0,-2-4 16,-2-2-16,-1 1 0</inkml:trace>
  <inkml:trace contextRef="#ctx0" brushRef="#br0" timeOffset="78384.7885">10225 4978 0,'0'0'16,"0"0"-16,0 0 0,0 0 0,0 0 15,32 9-15,-32-9 0,25 9 16,-25-9-16,22 13 0,-13-4 15,0-1-15,-1-1 0,-1-1 16</inkml:trace>
  <inkml:trace contextRef="#ctx0" brushRef="#br0" timeOffset="78550.99">10194 5167 0,'0'0'0,"0"0"0,0 0 0,28-6 15,-28 6-15,35-3 0,-12-1 16,2 0-16,1-2 0,7 1 16,-1 0-16,-4 1 0,-3 1 15,0-2-15,-4 1 0,-3 2 0</inkml:trace>
  <inkml:trace contextRef="#ctx0" brushRef="#br0" timeOffset="78734.2269">10205 5314 0,'0'0'0,"0"0"15,22-7-15,-6 3 0,2-1 0,9-2 16,4-2-16,0 1 16,-1 0-16,5-2 0,-1 1 0,-5 1 15,-6 1-15,-4 2 0</inkml:trace>
  <inkml:trace contextRef="#ctx0" brushRef="#br0" timeOffset="78917.7698">10332 5210 0,'0'0'0,"0"0"15,0 0-15,0 0 0,0 0 0,5 25 16,-5-25-16,1 23 0,-1-23 15,1 28-15,-1-11 16,0 1-16,0 0 0,-2-3 0,-2 1 16,2-3-16,0-1 0,0-1 15</inkml:trace>
  <inkml:trace contextRef="#ctx0" brushRef="#br0" timeOffset="79101.3634">10171 5496 0,'0'0'0,"0"0"0,0 0 0,26-3 16,-13 1-16,4-2 0,6-1 15,0 1-15,2 0 0,9-3 16,3-1-16,-1-1 0,-1 2 0,8-4 16,0-2-16,-9 3 0,-5 2 15,-6 0-15</inkml:trace>
  <inkml:trace contextRef="#ctx0" brushRef="#br0" timeOffset="79335.4269">10767 5093 0,'0'0'0,"0"0"0,0 0 16,30-7-16,-30 7 0,37-7 15,-12 3-15,3 0 0,2-1 16,8-1-16,2-1 0,-4-1 16,-1 1-16,6 1 0,-2-1 15,-7 0-15,-5 2 0,-8-1 16,-7 3-16,-2 1 0,-2-1 0,-2 1 16</inkml:trace>
  <inkml:trace contextRef="#ctx0" brushRef="#br0" timeOffset="79517.5036">10993 5095 0,'0'0'0,"0"0"15,0 0-15,0 0 0,0 0 0,-9 27 16,9-27-16,-17 27 16,6-13-16,-1 3 0,-1 2 15,-1 1-15,-1 2 0,-5 5 16,-1 1-16,3-3 0,0-4 0,5-4 15,2-4-15,2-2 0,1-2 0,2 0 16</inkml:trace>
  <inkml:trace contextRef="#ctx0" brushRef="#br0" timeOffset="79700.8948">10942 5248 0,'0'0'0,"0"0"0,0 0 15,0 0-15,8 28 0,-8-28 16,4 29-16,-2-13 0,0 1 16,1-1-16,-1 2 0,1-2 15,0-2-15,1 2 0,-1-3 16,-1-6-16,0-2 0,1 0 16,-2 0-16,0-2 0</inkml:trace>
  <inkml:trace contextRef="#ctx0" brushRef="#br0" timeOffset="80002.0808">10935 5254 0,'0'0'0,"0"0"0,0 0 0,0 0 0,25-2 16,-25 2-16,24-4 16,-24 4-16,27-5 0,-9 4 0,2-2 15,-1 1-15,-2 0 0,1-1 16,-1 2-16,1 1 0,0 0 15,2 0-15,-3 1 16,-1 1-16,-3-1 0,-2 3 0,-1 2 16,-2 2-16,-3-2 0,-3 1 15,-1 2-15,0-1 0,-1 2 0,-2 4 16,-2 2-16,-2 0 16,1-1-16,-2 1 0,1 0 15,-2-2-15,0-3 0,-1-1 0,-1 0 16,3-2-16,0-1 0,2-1 15</inkml:trace>
  <inkml:trace contextRef="#ctx0" brushRef="#br0" timeOffset="80170.3622">10986 5514 0,'0'0'0,"0"0"0,0 0 16,0 0-16,0 0 0,0 0 15,0 0-15,26-7 0,-26 7 0,28-4 16,-28 4-16,39-8 0,-20 5 15,3 0-15,3 0 0,-2 0 16,0 1-16,5-3 0,-3 2 16,-2-2-16,-2 1 0,-3-1 15,-3 2-15,-2 0 0</inkml:trace>
  <inkml:trace contextRef="#ctx0" brushRef="#br0" timeOffset="80340.1113">11610 5390 0,'0'0'15,"0"0"-15,0 0 0,0 0 16,23 12-16,-23-12 0,17 15 16,-17-15-16,16 21 0,-9-12 0,-1-1 15,0 0-15</inkml:trace>
  <inkml:trace contextRef="#ctx0" brushRef="#br0" timeOffset="80968.9893">11866 5099 0,'0'0'0,"0"0"0,0 0 16,37-13-16,-19 9 0,6-3 15,7-1-15,12-3 0,1 0 16,9-1-16,8-1 16,5-1-16,-8 1 0,6-2 0,-5 2 15,-3 1-15,-11 4 0,-11 2 16,-7 1-16,-9 5 0,-4 0 16,-12 1-16,-7 0 0,2-1 0,1 1 15,0-1-15</inkml:trace>
  <inkml:trace contextRef="#ctx0" brushRef="#br0" timeOffset="81201.6949">12245 4932 0,'0'0'15,"0"0"-15,0 0 0,-7 23 0,7-23 16,-5 27-16,0-7 0,1 1 15,0-1-15,-3 8 0,-1 1 16,2-4-16,0-1 0,2-4 16,0-2-16,1-3 0,0-3 0,2-2 15,1-3-15,2-6 16,1-4-16,1 1 0,-1 0 0,-1 0 16</inkml:trace>
  <inkml:trace contextRef="#ctx0" brushRef="#br0" timeOffset="81418.1279">12403 4848 0,'0'0'0,"0"0"15,0 0-15,0 0 0,0 0 0,3 32 16,-5-13-16,-2 0 0,1 3 16,-1 2-16,-1 3 15,1-1-15,-1-2 0,1 6 16,1-2-16,-1-4 0,2-4 0,-1-2 15,0-1-15,-1-4 0,1-1 16,-1-2-16,-2-2 0,-1-3 16,1-4-16,0 0 0,2 0 15,1 1-15</inkml:trace>
  <inkml:trace contextRef="#ctx0" brushRef="#br0" timeOffset="81567.6223">12202 5134 0,'0'0'0,"0"0"16,0 0-16,0 0 0,0 0 15,22-9-15,-22 9 0,22-7 16,-22 7-16,23-4 0,-10 3 16,1-1-16,-1 0 0,0 0 15,0 2-15,0 2 0,-2-1 0,-3 0 16,0 0-16,0-1 0</inkml:trace>
  <inkml:trace contextRef="#ctx0" brushRef="#br0" timeOffset="81736.4158">12157 5188 0,'0'0'0,"0"0"0,0 0 15,0 0-15,23-6 0,-23 6 16,30-4-16,-30 4 0,36-5 0,-16 5 16,1-2-16,-1 2 0,-2 0 15,-1-1-15,-2 0 0,-1 1 16,-3-1-16,-1 1 0</inkml:trace>
  <inkml:trace contextRef="#ctx0" brushRef="#br0" timeOffset="82017.9413">12067 5338 0,'0'0'0,"0"0"0,0 0 15,0 0-15,29-11 0,-29 11 0,35-11 16,-14 5-16,1-2 0,3 0 15,0 0-15,6 0 0,-2 1 0,-3 2 16,-3 0-16,-4 3 16,-4 0-16,-4 2 0,-3 2 15,-6 2-15,-4 1 0,-6 4 0,-5 5 16,-2 0-16,-4 4 16,-5 1-16,-5 3 0,-7 4 0,-1 0 15,0-1-15,-1 2 16,0 1-16,5-3 0,4-6 0,3-3 15,6-4-15,4-2 0,4-3 16</inkml:trace>
  <inkml:trace contextRef="#ctx0" brushRef="#br0" timeOffset="82146.94">12364 5340 0,'0'0'0,"0"0"0,23-4 15,-8 2-15,0 0 0,8-1 0,4 2 16,-2 1-16,0 0 0,3 1 15,-3 3-15,-4-1 0,-3 2 0,-4-1 16,-2-1-16,-2-1 16</inkml:trace>
  <inkml:trace contextRef="#ctx0" brushRef="#br0" timeOffset="82318.914">12232 5466 0,'0'0'0,"0"0"16,20-7-16,-6 3 0,1 2 0,4-1 16,3 0-16,6-1 15,-3 2-15,2-1 0,-1 2 16,-4-1-16,-3 1 0,-4-1 0</inkml:trace>
  <inkml:trace contextRef="#ctx0" brushRef="#br0" timeOffset="82501.5641">12343 5411 0,'0'0'0,"0"0"16,0 0-16,0 0 0,0 0 0,8 28 16,-8-28-16,2 24 0,-2-24 15,1 28-15,-1-13 0,0-1 16,0-1-16,0-2 0,0-2 15,0 0-15</inkml:trace>
  <inkml:trace contextRef="#ctx0" brushRef="#br0" timeOffset="82652.3625">12268 5618 0,'0'0'15,"0"0"-15,0 0 0,0 0 0,32 0 16,-32 0-16,38-4 0,-16 0 15,1 0-15,10-3 0,3-1 16,-3-1-16,-1 0 0,0 0 16,-6 1-16,-5 3 0</inkml:trace>
  <inkml:trace contextRef="#ctx0" brushRef="#br0" timeOffset="82900.8203">12753 5134 0,'0'0'0,"0"0"15,0 0-15,28-3 0,-14 3 0,5-2 16,4-3-16,8 0 0,1 0 16,1 1-16,1-2 15,-1 2-15,-1-1 0,6-1 0,-3 2 16,-6 1-16,-5 0 0,-7 2 15,-3 2-15,-5 9 0,-5 6 16,-1-3-16,-1-2 0,1-2 0</inkml:trace>
  <inkml:trace contextRef="#ctx0" brushRef="#br0" timeOffset="83068.3007">12935 5182 0,'0'0'0,"0"0"15,0 0-15,0 0 0,0 0 0,-12 18 16,12-18-16,-18 21 0,18-21 15,-21 31-15,9-12 0,1 3 16,0-1-16,-2 6 0,1 0 16,1-3-16,1 0 0,2-3 15,2 0-15,0-3 0,2-5 0,-1 0 16,2-4-16,0 0 0</inkml:trace>
  <inkml:trace contextRef="#ctx0" brushRef="#br0" timeOffset="83685.5086">12913 5286 0,'0'0'0,"0"0"0,0 0 15,0 0-15,0 0 0,6 24 0,-6-24 16,2 26-16,-2-26 0,0 34 16,0-15-16,0-2 0,0 0 15,0-2-15,0 0 16,0-2-16,0-1 0,0-2 0,0-2 15,0 0-15,0-2 0,1-1 16,0-2-16,-1-3 0,2-1 0,-2-2 16,-1-4-16,0 2 15,0-1-15,0-3 0,0-3 16,2 2-16,2 3 0,-1-3 0,2 0 16,-1 0-16,-1 0 0,1 1 15,2-1-15,1 2 16,2 1-16,2 0 0,3-2 0,1 2 15,0-1-15,5 1 0,-1 2 16,0 0-16,0 1 0,-1 1 16,1 1-16,-2 2 0,1 0 15,-2 1-15,0 0 0,-3 3 16,-1-1-16,-2 2 0,-2 2 16,-1-2-16,-2 1 0,-4 2 0,-2-1 15,-2 1-15,-3 1 0,-4 2 16,-3 1-16,-1-1 0,0 0 15,-4 0-15,-3 1 0,0-3 16,1 0-16,1-1 0,2-1 16,1-3-16,2 0 0,1-1 15,3-1-15,3-1 0,1 0 0,1 1 16,3 0-16,3-2 0,0 0 16,6-2-16,4-1 0,0 1 15,2 0-15,5-2 0,3-1 16,-1 1-16,-1 0 0,1 0 15,1 0-15,0 0 0,0-2 16,-1 4-16,-2 0 0,-1 0 16,-2 0-16,-3-3 0,-2-1 15,-1 1-15,-2 0 0,0 2 0</inkml:trace>
  <inkml:trace contextRef="#ctx0" brushRef="#br0" timeOffset="83868.3464">13500 5418 0,'0'0'0,"0"0"0,0 0 16,0 0-16,15 18 0,-15-18 0,0 0 16,21 22-16,-14-12 0,-2 1 15,0 1-15,-2-3 0,0 0 16,0-2-16</inkml:trace>
  <inkml:trace contextRef="#ctx0" brushRef="#br0" timeOffset="86318.2461">9074 4059 0,'0'0'0,"0"0"0,0 0 15,0 0-15,0 0 0,-26-3 0,26 3 16,-30 0-16,15 1 0,-5 0 15,-3 0-15,-2 2 0,2 0 16,-10 3-16,-2 3 0,1 2 16,1 1-16,-11 6 0,-2 0 15,4 2-15,3-4 0,-9 8 16,1 0-16,5-1 0,3-1 0,4 3 16,2 3-16,3-2 15,4 0-15,-3 3 0,-2 4 16,8-4-16,4-2 0,0 5 0,1-2 15,5-2-15,1 0 0,6-2 16,4 0-16,3-4 0,1-3 0,3 0 16,-1 1-16,4 0 15,1 0-15,5-3 0,4-2 16,-1-1-16,1 0 0,3-2 0,3 1 16,0-2-16,1 0 0,2-3 15,3 1-15,2-2 0,0 0 16,2-1-16,1 0 0,2-1 15,-1 0-15,2 0 0,0-1 16,2 1-16,2-3 0,-2 0 16,5-1-16,5 0 0,0 0 0,-1 1 15,1 1-15,-2-2 0,-1-1 16,0 1-16,1 1 16,0-2-16,0-2 0,8 1 15,0 1-15,-4-2 0,-4-1 0,3 2 16,0 1-16,-3 1 0,0-1 15,0-2-15,1-1 0,-4 0 16,-2 0-16,0 1 0,0 2 16,0 0-16,-1-1 0,-1 0 15,-2 0-15,0 1 0,-2 2 0,4 1 16,1 1-16,-3-4 0,-2-1 16,1 1-16,-1 0 0,1-2 15,-2-1-15,1 2 16,2 1-16,-7 0 0,0 0 0,2 0 15,1 0-15,-1 0 0,-4 0 0,2 1 16,1-1-16,1-1 16,-3-1-16,4-2 0,0 2 15,-1 1-15,-2 1 0,0-1 16,0 0-16,-1-1 0,0 1 0,0 0 16,1-3-16,1 2 0,0 2 15,2-1-15,1-3 16,0 1-16,-2 0 0,0 0 0,1 1 15,-2-1-15,-1 0 0,3 2 16,0-2-16,-2 0 0,-1-1 16,0 0-16,0-1 0,1 3 15,1 1-15,-1-1 0,0-1 16,-5 2-16,0-1 0,6-2 16,0-1-16,-6 1 0,1 1 0,0-2 15,-1 1-15,1 0 0,-1 1 16,-1-1-16,1-1 15,-1-3-15,2-1 0,-3 0 0,1 0 16,-2-1-16,1 1 0,-1-1 16,0 0-16,0 0 0,-2 2 0,-2-3 15,0 0-15,-3 0 16,0 0-16,0-2 0,-1-2 0,-1 1 16,-2 0-16,-3 2 0,0-1 15,-1 2-15,-1 0 0,-1 0 16,-2 1-16,1-3 0,-1 0 15,-2-1-15,-4-2 16,-1 0-16,-3 0 0,-1 1 0,-3 1 16,-2-2-16,-1 0 0,-2 2 15,-3-2-15,-1 2 0,-2-1 16,-4 1-16,-5-2 0,0 4 16,-2-1-16,-4 2 0,-4-1 15,1 1-15,-2 1 0,-9-4 0,-1 1 16,1 1-16,-2 0 0,-1 1 15,-1 1-15,-8-1 0,-1 0 16,-1 2-16,-1 1 0,0 1 16,2 0-16,-12 0 0,-1 2 15,5 0-15,2 0 0,-34 0 0,8 0 16,6-2-16,4-1 0,-2 2 16,0 3-16,5 1 0,1 0 15,0 1-15,-3 0 16,5 2-16,3 0 0,-5 1 0,-5-1 15,4 2-15,1 1 0,-3 3 16,-4 1-16,1 6 0,1 0 0,-5 8 16,-5 5-16,3 1 0,2 0 15,27-9-15,20-5 0,12-6 16</inkml:trace>
  <inkml:trace contextRef="#ctx0" brushRef="#br0" timeOffset="88217.4468">14259 4055 0,'0'0'0,"0"0"0,-24 0 16,12 0-16,-1 1 0,-4 2 15,-3 1-15,-8 2 0,-2 2 0,-4 2 16,-5 2-16,-7 5 16,1 2-16,-3 3 0,0 2 15,-5 4-15,4-1 0,-2 5 0,1 3 16,-1 5-16,7-2 15,5 1-15,5 1 0,7-3 16,3-4-16,8 4 0,7-1 0,6-8 16,4-4-16,8 3 15,5 0-15,6-4 0,4-2 0,10-1 16,9-1-16,4-4 0,2 0 0,17-1 16,7 0-16,-2-3 0,-1-2 15,11 1-15,7 0 16,31 0-16,-14-4 0,6-4 15,5-3-15,-14 0 0,-9-2 0,4-2 16,2-5-16,-7-3 0,-5 1 16,5-3-16,4-3 15,-12 1-15,-9 2 0,-1-3 0,0-2 16,-14 1-16,-7 1 0,-5-7 16,-3-3-16,-13-3 0,-7-2 0,-13-1 15,-7-1-15,-6 0 0,-5 1 16,-13-6-16,-8-6 15,-9 6-15,-6 3 0,-16 1 0,-9 1 16,1 2-16,0 3 0,-18 0 16,-12 1-16,2 5 0,2 7 0,-14 8 15,-9 5-15,8 5 16,5 4-16,-3 8 0,-2 7 16,15 6-16,8 4 0,26-10 0,19-6 15,11-5-15</inkml:trace>
  <inkml:trace contextRef="#ctx0" brushRef="#br0" timeOffset="88617.8734">13772 5192 0,'0'0'0,"0"0"0,23-7 0,-23 7 16,31-4-16,-8 0 0,7-2 16,8-2-16,0-1 15,4-1-15,4-1 0,5-1 0,-6 1 16,2 0-16,-5 1 0,-7 2 16,-8 0-16,-5 2 0,-5 3 15,-10-2-15,-7-2 0,0 1 0,0 3 16,0-1-16</inkml:trace>
  <inkml:trace contextRef="#ctx0" brushRef="#br0" timeOffset="88825.5181">14140 4998 0,'0'0'16,"0"0"-16,0 0 0,0 0 15,0 0-15,5 33 0,-5-33 16,-2 35-16,1-13 0,1 2 0,0 2 15,1 2-15,1 1 0,-1 7 16,0 0-16,0-4 0,0-4 16,1 2-16,0-2 0,1-4 15,-1-5-15,-1-2 0,0-4 16,-1-7-16,0-6 0,0 3 16,0-3-16,0 2 0</inkml:trace>
  <inkml:trace contextRef="#ctx0" brushRef="#br0" timeOffset="89017.7184">14201 5174 0,'0'0'0,"0"0"16,0 0-16,0 0 0,0 0 15,-29 6-15,29-6 0,-24 13 16,24-13-16,-31 23 0,11-8 16,0 1-16,-1 2 0,-4 4 15,2 2-15,1-1 0,2 0 0,3-1 16,3-4-16,1-4 0,1-1 15,2-3-15,2-3 16,1 0-16</inkml:trace>
  <inkml:trace contextRef="#ctx0" brushRef="#br0" timeOffset="89168.4807">14233 5249 0,'0'0'15,"0"0"-15,0 0 0,0 0 16,0 0-16,25 10 0,-25-10 0,17 14 15,-7-5-15,-1 1 0,1 1 16,0-1-16,0 1 0,0-3 16,0-2-16,-1-1 0,-1 0 15,-2-2-15</inkml:trace>
  <inkml:trace contextRef="#ctx0" brushRef="#br0" timeOffset="89360.7566">14482 4958 0,'0'0'0,"0"0"0,0 0 0,0 0 15,0 0-15,0 0 0,27 9 16,-27-9-16,0 0 0,24 14 0,-24-14 16,15 15-16,-8-7 0,-1-1 15,1 0-15,-2 0 0,1-1 16,-2-1-16</inkml:trace>
  <inkml:trace contextRef="#ctx0" brushRef="#br0" timeOffset="89551.6422">14427 5156 0,'0'0'0,"0"0"15,0 0-15,27-9 0,-27 9 0,32-7 16,-13 2-16,2 0 0,2-1 15,6-1-15,-1 0 0,-1 1 16,-2 1-16,-2 1 0,-2 2 16,-3 0-16,-3 0 0,-2 1 15</inkml:trace>
  <inkml:trace contextRef="#ctx0" brushRef="#br0" timeOffset="89719.9361">14411 5309 0,'0'0'0,"0"0"0,0 0 16,0 0-16,27-4 0,-27 4 16,32-10-16,-32 10 0,39-11 15,-15 4-15,2 0 0,-1 0 16,0 0-16,4-1 0,0 1 16,-1-3-16,-3 0 0,-3 3 0,-4 0 15,-3 0-15</inkml:trace>
  <inkml:trace contextRef="#ctx0" brushRef="#br0" timeOffset="89901.5289">14632 5180 0,'0'0'0,"0"0"16,0 0-16,0 0 0,0 0 0,0 0 15,12 24-15,-12-24 0,0 0 16,1 32-16,-1-32 0,-2 29 15,1-13-15,-1 1 0,-2-1 16,2-1-16,0-2 0,0-2 16</inkml:trace>
  <inkml:trace contextRef="#ctx0" brushRef="#br0" timeOffset="90085.0356">14410 5476 0,'0'0'0,"0"0"15,0 0-15,0 0 0,0 0 0,0 0 16,0 0-16,0 0 0,30-9 15,-30 9-15,32-7 0,-32 7 16,40-10-16,-17 6 0,2-2 16,1 0-16,0-2 0,8-1 15,0-2-15,-1 1 0,-2 0 16,-2 2-16,-1-2 0,-5 2 0,-3 1 16,-4 2-16</inkml:trace>
  <inkml:trace contextRef="#ctx0" brushRef="#br0" timeOffset="90538.2647">15077 5017 0,'0'0'0,"0"0"0,0 0 16,0 0-16,0 0 0,31-6 15,-31 6-15,24 3 0,-24-3 0,23 2 16,-11-1-16,-3 1 0,1 2 15,-2-1-15,-1 0 0,-2 1 16,-1 0-16,-3 3 0,-2 1 16,-5 0-16,-3 0 0,-2 2 15,-2 0-15,0 0 0,1-2 0,-1 0 16,2 1-16,-1 0 0,2 1 16,3-3-16,1-2 15,4-2-15,1-1 0,4 0 0,5 1 16,2-1-16,2 0 0,1-1 15,1 0-15,2 0 0,-1 2 16,4 2-16,0 1 0,-4 1 16,0 3-16,-4 1 0,-3 1 15,0 0-15,-2-1 0,-4 1 16,-2 1-16,-2 0 0,-2 0 0,-1 0 16,-2-1-16,1 0 0,-1 0 15,-2-3-15,-1 2 16,-2-1-16,-2-2 0,-1-1 0,0-1 15,0-1-15,-1-1 0,1-1 16,-1 3-16,0-5 0,-1-1 16,3 0-16,2 0 0,2 0 15</inkml:trace>
  <inkml:trace contextRef="#ctx0" brushRef="#br0" timeOffset="90693.1326">14965 5336 0,'0'0'15,"0"0"-15,0 0 0,34-7 0,-18 2 16,7-2-16,3 1 0,11-5 15,4 2-15,2-1 0,2 0 16,9-3-16,-2 0 0,-3 3 16,-3 0-16,4-1 0,-4 3 15,-8-1-15,-8-2 0,-5 4 16,-7 1-16,-3 2 0</inkml:trace>
  <inkml:trace contextRef="#ctx0" brushRef="#br0" timeOffset="90863.8459">15880 5272 0,'0'0'15,"0"0"-15,0 0 0,0 0 0,0 0 16,0 0-16,-20 19 0,20-19 15</inkml:trace>
  <inkml:trace contextRef="#ctx0" brushRef="#br0" timeOffset="109753.128">6428 6038 0,'0'0'0,"0"0"15,0 0-15,0 0 0,0 0 0,22-4 16,-22 4-16,0 0 16,26-1-16,-26 1 0,25 1 15,-11-1-15,2 0 0,-1 0 16,2 0-16,1 0 0,0 1 0,4-1 16,4 0-16,5 0 0,-2-1 15,3 1-15,4 1 0,-2 0 16,-1-1-16,10 3 15,1 1-15,-1-3 0,-3-2 0,4 1 16,3 1-16,-2-1 0,-2-1 0,12 0 16,3 1-16,-4 0 15,-1 0-15,11-1 0,0-2 16,-7 0-16,-4 3 0,6 0 16,2 3-16,3-5 0,-7 0 0,4 0 15,3-1-15,-7 3 0,-1 2 16,29-2-16,-4-2 0,-15 0 15,-9-1-15,5 1 0,3 0 16,-3 0-16,-4 1 0,6 5 16,2 0-16,-5 2 0,-4-1 15,9 0-15,6 1 0,-2-4 16,-3-2-16,8-2 0,4 2 16,-4 9-16,-2 3 0,8-3 0,8-2 15,-8-4-15,-5-1 0,7-6 16,3-2-16,-4 5 0,-4 2 15,6 1-15,3 1 16,-6-5-16,-2-1 0,1-1 16,3-1-16,-9 5 0,-7 2 0,2 0 15,2-1-15,-11-2 0,-4-1 0,-3 0 16,-1 0-16,-10 4 16,-6 2-16,-7 0 0,-3-3 15,-10-1-15,-6 0 0,-7-2 16,-3-1-16,0 3 0,0-3 0,0 3 15</inkml:trace>
  <inkml:trace contextRef="#ctx0" brushRef="#br0" timeOffset="110454.0418">9610 6114 0,'0'0'0,"0"0"0,0 0 15,0 0-15,0 0 0,0 0 16,0 0-16,0 0 0,0 0 0,-27 10 16,27-10-16,-23 11 0,23-11 15,-28 15-15,10-5 16,1 1-16,-2 0 0,-3 1 0,-4 0 15,-4 3-15,0 0 0,0 1 16,0 1-16,2-1 0,1 0 0,-3 1 16,3-1-16,5-2 15,3-1-15,5-2 0,3-1 16,3-1-16,1-1 0,7-3 0,5-2 16,2 0-16,4 2 0,6-3 15,4 1-15,1-3 0,1 1 16,10 0-16,4 0 0,-1 0 15,1 1-15,2 0 0,1 3 16,-2-2-16,0 0 0,4 0 16,-3-1-16,-4 0 0,-5-2 0,-2 0 15,-4-2-15,-5 1 16,-5 1-16,1-2 0,-2-1 0,-5 0 16,-3-1-16,-3-3 15,-2 0-15,-3-2 0,-3-3 0,-3 0 16,-4-4-16,1 5 0,-1 0 15,-8-6-15,-2-2 16,0 2-16,1 2 0,0-2 0,1 0 16,2 1-16,1 0 0,2 1 15,0 2-15,3 1 0,1 3 0,1 2 16,1 4-16,2-1 0,2 2 16,0 0-16</inkml:trace>
  <inkml:trace contextRef="#ctx0" brushRef="#br0" timeOffset="111652.4329">13035 6150 0,'0'0'0,"13"-1"0,4-1 16,3 0-16,2-1 0,18-2 16,18-3-16,4 1 0,1 1 0,21-2 15,6 1-15,9-3 16,-6-2-16,17-1 0,0 0 0,34 0 16,-20 2-16,-5 2 0,-2-2 15,-20 4-15,-13 2 0,-2 2 16,-3 1-16,-15 3 0,-10 1 15,-11 3-15,-7 2 0,-11-1 16,-9-3-16,-4-1 0</inkml:trace>
  <inkml:trace contextRef="#ctx0" brushRef="#br0" timeOffset="111839.8977">14040 6036 0,'0'0'0,"20"-1"0,3-1 16,2 1-16,2 2 0,-1 0 0,-4-1 15,-4 1-15</inkml:trace>
  <inkml:trace contextRef="#ctx0" brushRef="#br0" timeOffset="113985.7381">19895 4928 0,'0'0'0,"0"0"0,0 0 16,0 0-16,0 0 0,-14 19 15,14-19-15,-19 29 0,8-9 0,-2 4 16,-3 4-16,1-1 16,-1-1-16,-6 11 0,-1 2 15,3-5-15,4-2 0,-1 1 0,4-7 16,3-7-16,3-5 0,5-10 16,3-8-16,0 1 0,1 0 0,-1 1 15</inkml:trace>
  <inkml:trace contextRef="#ctx0" brushRef="#br0" timeOffset="114135.7188">20010 4663 0,'0'0'16,"0"0"-16,0 0 0,0 0 16,0 0-16,28-1 0,-28 1 15,25 5-15,-25-5 0,29 11 0,-12-3 16,-1 2-16,1 1 0,-3-2 15,-2-1-15,-1-1 0</inkml:trace>
  <inkml:trace contextRef="#ctx0" brushRef="#br0" timeOffset="114485.5815">20289 5100 0,'0'0'0,"0"0"0,0 0 0,-16 25 16,11-11-16,-3 0 0,-1 3 15,-3 5-15,0 0 0,2-4 16,1-1-16,1-3 0,2-2 0,1-3 16,2-1-16,3-5 15,2-4-15,3-1 0,1-5 16,1-2-16,1-3 0,0-5 0,3-2 16,2 0-16,1-1 0,2 0 15,2 0-15,2-4 0,-1 5 0,-1 2 16,1 4-1,0 3-15,1 1 0,0 6 0,-1 4 16,0 3-16,-1 2 0,-4 3 16,-2 3-16,-2 3 0,-2 1 15,-4 3-15,-1 5 0,-3-2 16,-3-1-16,-1 2 0,-4 1 16,2-1-16,-1 0 0,-1-2 15,1 0-15,1-5 0,2-2 0,-1-3 16</inkml:trace>
  <inkml:trace contextRef="#ctx0" brushRef="#br0" timeOffset="114935.1308">21279 5050 0,'0'0'15,"0"0"-15,0 0 0,0 0 0,0 0 16,-15-18-16,15 18 15,-21-8-15,6 5 0,-5 0 0,-3 2 16,-1 2-16,-3 2 0,-10 7 16,-3 2-16,3 4 0,0 0 15,-4 8-15,4 1 0,7 1 16,6-2-16,5 2 0,9-2 16,8-5-16,5-2 0,10-6 0,7-4 15,1-4-15,5-3 0,8-7 16,2-4-16,1-5 0,0-4 15,1-3-15,0-3 0,-3-3 16,-2-3-16,7-11 0,0-3 16,-7 4-16,-3 3 0,1-6 15,-3 3-15,-8 6 0,-7 7 0,-5 7 16,-5 4-16,1 8 0,0 2 16,-7 7-16,-6 4 0,-3 5 15,-3 3-15,-3 7 0,-5 9 16,-2 2-16,0 2 0,0 9 15,-2 5-15,-2 7 0,2 0 16,6-3-16,6-3 0,5-4 16,4-3-16,11-8 0,7-11 15,-4-4-15,-1-6 0,-3-2 16</inkml:trace>
  <inkml:trace contextRef="#ctx0" brushRef="#br0" timeOffset="115119.1134">21693 5016 0,'0'0'0,"0"0"0,0 0 0,-9 22 15,9-22-15,-14 25 0,2-6 16,0 0-16,-2 2 0,2 2 16,0 1-16,-1 5 0,2-3 0,2-7 15,4-4-15,-1-2 0,2-2 16,0-1-16</inkml:trace>
  <inkml:trace contextRef="#ctx0" brushRef="#br0" timeOffset="115254.4867">21675 4752 0,'0'0'0,"0"0"15,0 0-15,0 0 0,0 0 0,30 13 16,-30-13-16,34 16 0,-15-5 0,-2-3 15,-3-1-15,-2 1 16</inkml:trace>
  <inkml:trace contextRef="#ctx0" brushRef="#br0" timeOffset="115568.5281">22294 4879 0,'0'0'0,"0"0"16,-23 1-16,6 0 0,-3 2 0,-14 5 15,-7 2-15,1 1 0,-1 1 16,-4 4-16,4 2 0,7 0 16,6 1-16,5 3 0,9 2 15,6-5-15,6-3 0,13 1 16,10-1-16,-1-5 0,3-2 0,10 1 16,3-1-16,-4 1 0,-4 1 15,-7 0-15,-6 0 16,-6-3-16,-5-1 0,-11 1 0,-10 3 15,1-2-15,-2-1 0,-6 1 16,-4-1-16,3-1 16,0-1-16,7-3 15,4-2-15,8-3 0,5-3 0,0 1 0,0 2 16,-1-1-16</inkml:trace>
  <inkml:trace contextRef="#ctx0" brushRef="#br0" timeOffset="115771.6203">22492 4968 0,'0'0'16,"0"0"-16,-10 21 0,2-3 0,-3 6 15,-3 5-15,-1 6 0,-5 16 16,0 4-16,-4 12 0,1 0 16,-1 4-16,3-9 0,1 2 15,3-8-15,5-15 0,3-9 16,4-8-16,2-7 0,-2-8 15,0-3-15,-1-9 0,1-5 16,0 1-16,2 2 0,0 2 0</inkml:trace>
  <inkml:trace contextRef="#ctx0" brushRef="#br0" timeOffset="116008.6498">22539 4957 0,'0'0'0,"11"-2"0,6-3 15,3 3-15,2 1 0,7 2 16,1 3-16,2 4 0,-5 2 0,-5 4 16,-4 1-16,-6 4 0,-4 4 15,-7 1-15,-6 0 16,-7-2-16,-4-3 0,-4 1 0,-3 1 16,-3 0-16,-2-2 0,-5 4 15,1-3-15,3-6 0,1-4 16,5-5-16,2-3 0,5 0 15,4-1-15,2 0 0</inkml:trace>
  <inkml:trace contextRef="#ctx0" brushRef="#br0" timeOffset="116320.8424">22906 5152 0,'0'0'0,"10"-1"0,4-1 15,6 0-15,4 1 0,11-3 16,3 0-16,7-4 0,-1-1 15,-4-2-15,-3 0 0,-2-3 16,-3-1-16,-2-3 0,-4 0 16,-10 1-16,-6 0 0,-9 1 15,-6 0-15,-3 5 0,-2 0 0,-7 4 16,-8 3-16,-1 4 0,-3 4 16,-4 2-16,-2 1 0,-4 5 15,5 2-15,3 7 0,4 4 16,3 3-16,5 2 0,4 1 15,4 1-15,7-3 0,4 0 0,6-5 16,7-3-16,6-4 16,8-1-16,8-6 0,8-3 15,3-9-15,4-3 0,-6-1 0,-11 2 16,-8 1-16</inkml:trace>
  <inkml:trace contextRef="#ctx0" brushRef="#br0" timeOffset="116685.6192">23792 4961 0,'0'0'16,"0"0"-16,0 0 0,0 0 15,-20 32-15,20-32 0,-21 33 0,9-12 16,-1 3-16,0 0 0,-2 3 16,0 4-16,1-2 0,2-4 15,2-5-15,2-3 0,1-2 16,2-4-16,2-3 0,-1-5 15,1-3-15,1-6 0,2-4 16,1-5-16,2-3 0,2-4 16,0-3-16,4-3 0,3-2 0,7-4 15,3 1-15,0 2 0,0 1 16,2 7-16,3 4 0,6-2 16,1 5-16,0 6 0,-1 5 15,-1 5-15,-2 4 0,-4 6 16,-3 5-16,-4 1 0,-3 5 15,-6 5-15,-4 5 0,-6 1 0,-4 3 16,-5 0-16,-3 2 16,1-2-16,-1-2 0,2-2 15,3-1-15,0-3 0,3-7 0,1-4 16</inkml:trace>
  <inkml:trace contextRef="#ctx0" brushRef="#br0" timeOffset="117001.786">24822 4979 0,'0'0'0,"0"0"0,0 0 15,0 0-15,0 0 0,-32-9 0,11 7 16,-4 0-16,-5 0 0,-2 2 16,-1 3-16,-9-1 0,0 3 15,3-1-15,4 3 0,-1 0 16,5 3-16,9 2 0,8 1 15,6-1-15,7 1 0,7-2 16,8 1-16,1-1 0,2 1 0,1 0 16,1 1-16,-1-2 0,-2-2 15,-3 0-15,-2 0 0,-4 0 16,-5 0-16,-5 0 0,-5 0 16,-2-2-16,-4 2 0,-6-1 15,-5 2-15,-6 0 0,1-2 16,4 0-16,3-1 0,4-3 15,3 1-15,4-2 0</inkml:trace>
  <inkml:trace contextRef="#ctx0" brushRef="#br0" timeOffset="117469.9985">25405 5011 0,'0'0'0,"0"0"16,0 0-16,0 0 0,0 0 0,0 0 15,-16-22-15,16 22 16,-29-8-16,10 6 0,-3 1 0,-2 1 16,-3 1-16,-10 4 15,-2 1-15,2 4 0,0 3 0,-3 6 16,2 5-16,6-1 0,5 0 15,7 2-15,7 0 0,5-3 16,6-3-16,7 2 0,8-3 16,3-7-16,4-2 0,8-4 15,9-2-15,4-4 0,-4-5 0,-1-4 16,0-4-16,-4 1 16,-4 0-16,0-4 0,-1-2 0,-5 0 15,-4-1-15,-4-1 0,-1-1 16,-4 4-16,-1 5 0,-2 3 15,-2 4-15,-1 2 0,0 2 16,-3 4-16,0 5 0,-1 2 0,-1 3 16,-1 5-16,-1 5 15,0-1-15,1-1 0,2 2 16,2 0-16,2-1 0,2-2 0,-2-3 16,0-3-16,0-3 0</inkml:trace>
  <inkml:trace contextRef="#ctx0" brushRef="#br0" timeOffset="117919.3013">25922 4788 0,'0'0'0,"0"0"15,0 0-15,-6 21 0,6-21 16,-14 27-16,1-4 0,-2 2 15,-2 4-15,-5 13 0,-1 1 16,1 0-16,1-3 0,-3 1 16,3-5-16,0-2 0,4-6 15,5-6-15,4-3 0,3-7 16,0-6-16,5-6 0,3-1 16,1-6-16,2-5 0,4-5 15,4-5-15,1 0 0,2-1 0,5 1 16,4-1-16,0 3 0,-2 3 15,8 2-15,2 5 0,-1 3 16,0 5-16,-2 2 0,-2 2 16,-4 3-16,-2 1 0,-3 6 15,-2 5-15,-5 0 0,-3 1 16,-9 2-16,-5 1 0,-5-2 0,-3-2 16,-6-1-16,-3-1 15,-3-1-15,-2-1 0,-2-2 0,-3-1 16,0-6-16,-1-1 0,3-3 15,3-4-15,5-3 0,6-2 16,6-10-16,5-6 0,2 4 0,0 6 16,0 2-16</inkml:trace>
  <inkml:trace contextRef="#ctx0" brushRef="#br0" timeOffset="118118.8963">26570 4703 0,'0'0'0,"0"0"0,0 0 16,-7 25-16,7-25 0,-17 37 15,2-9-15,-2 3 0,0 4 16,-9 12-16,0 4 0,-3 8 16,4-5-16,0 0 0,8-8 15,4-8-15,4-8 0,5-4 0,4-5 16,0-5-16,0-3 0,0-3 15</inkml:trace>
  <inkml:trace contextRef="#ctx0" brushRef="#br0" timeOffset="118451.9695">26546 5213 0,'0'0'0,"0"0"0,0 0 16,31 1-16,-17-1 0,4 0 0,4 2 15,8-4-15,1-1 0,1 0 16,1-3-16,-2 1 0,-1-2 16,6-4-16,-2-2 0,-5-2 15,-5 0-15,-4-3 0,-4-2 16,-4-1-16,-3 1 0,-4 1 16,-3-1-16,-8 1 0,-4 1 0,-9 4 15,-8 4-15,-4 2 0,-3 2 16,-12 5-16,-4 4 0,5 4 0,3 4 15,6 8-15,4 5 16,5 4-16,6 3 0,6 6 16,6 0-16,7-3 0,6-3 15,14 1-15,10-1 0,6-5 0,2-4 16,-8-5-16,-9-4 0,-3-4 16</inkml:trace>
  <inkml:trace contextRef="#ctx0" brushRef="#br0" timeOffset="122208.2102">22024 3821 0,'0'0'0,"0"0"15,0 0-15,-13-15 0,5 9 0,-3 1 16,-3-3-16,-2 0 0,1 0 16,-11 1-16,-3 4 15,-1-1-15,-1 2 0,-5 0 0,-6 4 16,-8 4-16,2 3 0,-4 5 16,-3 2-16,-9 8 15,2 0-15,-11 9 0,1 2 16,10 1-16,5 1 0,-7 11 0,3 4 15,8 0-15,8-3 0,-18 29 16,7-2-16,14-9 0,10-6 16,2 4-16,2 3 0,5-3 15,4-3-15,3 5 0,3 1 16,6-7-16,5-5 0,5 5 0,6 5 16,1-8-16,2-6 0,5 5 15,2 4-15,0-5 0,-1-4 0,-2 3 16,1 2-16,2-3 15,0 1-15,10 1 0,5 3 16,-4-6-16,-5-2 0,10 4 16,5 4-16,-2-10 0,-2-7 0,8-2 15,7 0-15,-1-3 0,-3-6 16,9 4-16,6 3 16,-4-5-16,0-3 0,8 2 0,6 2 15,-3-4-15,-3-2 0,11-4 16,8-1-16,-5-5 0,-4-3 0,9-2 15,6 1-15,-4-5 16,-3-3-16,9 0 0,6-1 16,-5-1-16,-4-2 0,12-4 15,10-5-15,-11-2 0,-6-1 16,10-6-16,6-5 0,-11 3 16,-6 1-16,9-3 0,5 0 15,-8-2-15,-6 0 0,3-4 0,2-1 16,-11 0-16,-7 2 0,-1-7 15,1-8-15,-13 1 0,-10 3 0,6-8 16,6-2-16,-7-3 16,-5-2-16,3-2 0,2-3 15,-8 1-15,-6 1 0,1-8 0,-2-5 16,-3 5-16,-5 4 0,-2-12 16,-4-9-16,-8 10 0,-3 6 15,-5-6-15,0-3 0,-2 2 16,1 2-16,-7-4 0,-3-3 15,-4 6-15,-3 6 0,-2-6 16,-4-3-16,-4 2 0,-4-1 0,-6 1 16,-4-3-16,5 12 15,2 8-15,-6-5 0,-4-4 16,-6 3-16,-3 1 0,-4 4 0,-3 2 16,1 2-16,0 2 0,-11 1 15,-7-1-15,4 8 16,3 6-16,-10-2 0,-6-1 0,1 4 15,1 1-15,-11 3 0,-8 0 16,3 7-16,2 3 0,-12 4 16,-7-1-16,4 5 0,5 5 0,-12 3 15,-7 1-15,6 7 16,6 3-16,-11 2 0,-8 1 16,9-1-16,7 0 0,-6 9 0,-4 6 15,12-3-15,9-1 0,-12 6 16,-6 3-16,10-2 0,8-2 15,3 2-15,3 2 0,22-11 16,15-6-16,14-3 0,9-2 16,12-5-16,7-2 0,5-1 15,0 0-15,8 3 0,3 0 0,0 9 16,1 6-16,-5-4 0,-1-5 16,-3-4-16</inkml:trace>
  <inkml:trace contextRef="#ctx0" brushRef="#br0" timeOffset="122985.9751">21290 7142 0,'0'0'0,"0"0"0,0 0 15,0 0-15,0 0 0,-4-24 16,4 24-16,0 0 0,-15-23 15,8 14-15,0-1 0,-2-1 16,-1 3-16,-3-2 0,-4 1 16,-1 1-16,0 0 0,-4 4 0,-3 3 15,-6 1-15,1 1 16,0 4-16,0 4 0,0 1 16,2 3-16,-7 8 0,5 2 15,3 2-15,5 1 0,6 2 0,5 3 16,5-4-16,5-3 0,11-1 15,9-3-15,3-6 0,3-4 16,11-10-16,8-6 0,3-2 0,1-5 16,5-9-16,5-6 15,0-4-15,-6 2 0,7-14 0,0-5 16,-10 4-16,-6 2 0,15-21 16,-11 7-16,-11 12 0,-7 7 15,-10 6-15,-8 5 0,-6 8 16,-2 8-16,-10 10 0,-3 3 15,-4 4-15,-4 1 0,-4 8 16,-4 7-16,-2 4 0,0 2 0,-4 10 16,-2 8-16,7 0 15,4-2-15,2 9 0,5-2 16,8-6-16,7-6 0,8-7 0,6-5 16,8-8-16,7-4 0,5-7 15,4-3-15,-10-2 0,-7 0 0,-6-1 16</inkml:trace>
  <inkml:trace contextRef="#ctx0" brushRef="#br0" timeOffset="123151.9943">22015 7105 0,'0'0'16,"0"0"-16,0 0 0,-12 22 0,4-10 15,-2 4-15,-2 6 0,1-2 16,0 1-16,-1 3 0,1-1 15,2-2-15,3-4 0,2-6 16,3-4-16,0-1 0,0-1 0,0 0 16</inkml:trace>
  <inkml:trace contextRef="#ctx0" brushRef="#br0" timeOffset="123291.8657">21992 6807 0,'0'0'0,"0"0"15,0 0-15,0 0 0,0 0 0,0 0 16,24 11-16,-24-11 16,27 17-16,-27-17 0,24 15 0,-14-8 15</inkml:trace>
  <inkml:trace contextRef="#ctx0" brushRef="#br0" timeOffset="123585.4886">22643 6965 0,'0'0'0,"0"0"16,0 0-16,-28 7 0,28-7 0,-39 12 16,12-5-16,-1 1 15,1 2-15,-8 3 0,2 4 16,6-2-16,2 1 0,3 3 0,7 0 16,7-3-16,8-1 0,7-1 15,6 1-15,4-1 0,2-1 16,4 0-16,0-1 0,-5 0 15,-3-1-15,-4 0 0,-4 0 16,-3-1-16,-4-3 0,-8 2 16,-6 2-16,-4-3 0,-1 0 0,-2 0 15,-1-2-15,1-1 0,0-2 16,4-4-16,2-3 0,3 0 16,2 1-16,3 1 0</inkml:trace>
  <inkml:trace contextRef="#ctx0" brushRef="#br0" timeOffset="123802.5759">22959 7060 0,'0'0'0,"-5"9"16,-2 6-16,-2 4 0,-2 5 0,-6 13 15,-2 8-15,-3 7 0,1 0 16,-4 8-16,1-1 0,4-8 15,2-7-15,1 1 0,2-4 16,4-12-16,3-7 0,0-6 16,0-5-16,2-6 0,-1-2 0,1-2 15,2 1-15,1-1 0</inkml:trace>
  <inkml:trace contextRef="#ctx0" brushRef="#br0" timeOffset="124052.2172">23000 6924 0,'0'0'0,"12"-2"0,5-2 16,1 3-16,0 0 0,9 2 0,4 4 15,3 2-15,-3 4 0,-4 4 16,-5 3-16,-5 0 0,-4 1 16,-4 3-16,-4 1 0,-5 0 15,-5-1-15,-10 5 0,-9 1 16,-2-2-16,0-3 0,-6 0 15,-4-1-15,6-2 0,2-4 0,1-1 16,-2 1-16,5-6 16,3-3-16,4-1 0,4-1 0,3-2 15</inkml:trace>
  <inkml:trace contextRef="#ctx0" brushRef="#br0" timeOffset="124369.2332">23379 7160 0,'0'0'15,"0"0"-15,23-3 0,-8 2 16,2 0-16,9-1 0,5-2 16,0 0-16,0 1 0,9-5 15,-1-2-15,-3 1 0,-6-2 0,-2-1 16,-3-2-16,-4 1 0,-4-3 16,-5 1-16,-4-1 0,-6 0 15,-3 3-15,-7 1 0,-5 0 16,-5 7-16,-3 1 0,-5 5 15,-5 6-15,0 2 0,-1 3 16,-4 10-16,0 5 0,3-2 0,3 1 16,4 2-16,7 3 0,7-1 15,6-1-15,10 0 0,9-4 16,6-7-16,4-3 0,10-3 16,8-4-16,2-5 0,2-3 15,12-6-15,1-1 0,-14 1 0,-11 1 16,-9 2-16</inkml:trace>
  <inkml:trace contextRef="#ctx0" brushRef="#br0" timeOffset="124725.3466">24186 6982 0,'0'0'0,"0"0"0,0 0 0,0 0 15,-22 20-15,22-20 0,-25 32 16,10-14-16,-1 2 0,-1 4 15,0 3-15,-1 5 0,1-4 0,3-3 16,2-2-16,-2-1 16,2-4-16,2-7 0,4-5 15,2-4-15,2-3 0,2-6 0,2-5 16,3-2-16,2-3 0,5-4 16,4-6-16,6-5 0,1 0 15,3 4-15,2 3 0,1 0 16,-1 3-16,1 1 0,-1 5 15,-3 6-15,-2 5 0,0 5 16,-3 6-16,-2 2 0,-5 1 0,-3 7 16,-4 6-16,-4-4 0,-2 4 15,-4 8-15,-4 6 16,0-1-16,2-1 0,2-3 16,2-2-16,3-4 0,2-4 0,1-4 15,-2-4-15,0-3 0</inkml:trace>
  <inkml:trace contextRef="#ctx0" brushRef="#br0" timeOffset="125022.8752">25035 6910 0,'0'0'0,"0"0"16,0 0-16,-31-8 0,31 8 0,-39 1 15,12 2-15,-1 1 16,-1 2-16,-7 5 0,1 1 15,4 1-15,4 0 0,1 7 16,6 3-16,6-1 0,5-1 0,8 0 16,5 1-16,4-2 15,2-1-15,1 0 0,1 2 16,-2-3-16,-2-1 0,-3-1 0,-1 0 16,-4-2-16,-3-1 0,-3-1 15,-4 1-15,-2-2 0,-2-1 16,-1-4-16,-2-1 0,3-3 15,2-1-15,2-2 0,2-1 16,3-1-16,0 2 0,2-1 0</inkml:trace>
  <inkml:trace contextRef="#ctx0" brushRef="#br0" timeOffset="125335.7085">24951 7150 0,'0'0'15,"0"0"-15,0 0 16,37-1-16,-20 1 0,3-2 0,3 1 15,7-1-15,-1-2 0,1-2 16,1-1-16,-1 1 0,0-1 0,4-4 16,-2-3-16,-6 2 15,-4-1-15,-3-1 0,-4 0 16,-2-2-16,-5-1 0,-4 0 0,-5-1 16,-5 2-16,-2 2 0,-8 1 15,-6 4-15,0 2 0,0 1 16,-7 7-16,-4 7 0,3 3 15,3 1-15,-8 8 0,0 4 16,4 4-16,3 1 0,7 3 0,6 2 16,8-2-16,4-1 0,13-2 15,10-2-15,4-3 0,4-4 16,17-4-16,10-7 0,-13-2 16,-11-1-16,-8-3 0</inkml:trace>
  <inkml:trace contextRef="#ctx0" brushRef="#br0" timeOffset="125852.7152">21185 7829 0,'0'0'0,"0"0"0,0 0 16,21 5-16,-21-5 0,32 3 0,-6-1 15,4 1-15,3 0 16,20-1-16,10 0 0,1-1 0,0 1 16,31-3-16,30-3 15,10 0-15,-11-3 0,39 0 16,13 2-16,43-5 0,-34-1 0,8 3 15,6 2-15,-25 2 0,-16-1 16,28 4-16,20 2 0,-36 2 16,-26 2-16,2 0 0,-1 1 15,-9-2-15,-6-2 0,-4 3 0,-4 1 16,-18-5-16,-14-3 0,1-4 16,-2 0-16,-27 0 0,-21 2 0,-12 3 15</inkml:trace>
  <inkml:trace contextRef="#ctx0" brushRef="#br0" timeOffset="132694.0539">26120 6771 0,'0'0'0,"0"0"0,0 0 16,0 0-16,0 0 0,-13 29 0,13-29 16,-15 27-16,4-9 0,-3 3 15,-4 2-15,0 0 0,2 1 16,-5 4-16,1-1 0,5-4 16,4-2-16,4-3 0,5-1 15,5-3-15,6-4 0,7-4 16,9-3-16,2-2 0,3-2 0,15-6 15,7-3-15,-2-1 16,-3 0-16,8-4 0,-1 1 16,-9 0-16,-5 1 0,-1 0 15,-9 2-15,-6 1 0,-7 1 0,-4 3 16,-3 0-16,-2 2 0</inkml:trace>
  <inkml:trace contextRef="#ctx0" brushRef="#br0" timeOffset="132868.9471">26278 6858 0,'0'0'0,"0"0"0,0 0 15,0 0-15,-11 34 0,11-34 0,-17 40 16,4-16-16,-1 4 0,-9 14 16,-2 6-16,-2-1 0,0 2 0,-10 12 15,0 1-15,-2 1 16,6-9-16,3-7 0,8-11 15,6-9-15</inkml:trace>
  <inkml:trace contextRef="#ctx0" brushRef="#br0" timeOffset="133119.3826">26071 7306 0,'0'0'0,"12"-6"0,7-1 15,1 1-15,1 0 0,11-4 0,11-4 16,-4 4-16,-3 2 0,3 0 15,-2 2-15,-8 3 0,-3 2 16,-7 5-16,-6 5 0,-6 3 16,-3 1-16,-9 2 0,-6 0 15,-2 3-15,-2 2 0,-10 3 16,-4 2-16,-6 4 0,2-1 0,-3-2 16,-3 1-16,5-6 0,3-5 15,-3 0-15,2-2 0,9-5 16,5 0-16,5-5 0</inkml:trace>
  <inkml:trace contextRef="#ctx0" brushRef="#br0" timeOffset="133285.9266">26156 7457 0,'0'0'0,"0"0"16,0 0-16,36 14 0,-13-3 0,9 5 16,3 1-16,0 1 0,1-1 15,11 3-15,-1-3 0,-2-1 16,-1-3-16,2-4 0,-4-5 15,-5-5-15,-2-4 0,-5-4 16,-6-4-16,-4 4 0,-5 0 0,-3 3 16</inkml:trace>
  <inkml:trace contextRef="#ctx0" brushRef="#br0" timeOffset="133453.0973">26512 6679 0,'0'0'0,"0"0"0,0 0 16,0 0-16,0 0 0,26 18 15,-26-18-15,25 21 0,-11-9 16,-2-1-16,-1-1 0,-1-2 16</inkml:trace>
  <inkml:trace contextRef="#ctx0" brushRef="#br0" timeOffset="133620.8034">27219 6671 0,'0'0'0,"0"0"0,0 0 0,0 0 0,13 23 15,-13-23-15,10 28 0,-4-14 16,2 2-16,-1-3 0,-2 0 15,0-3-15</inkml:trace>
  <inkml:trace contextRef="#ctx0" brushRef="#br0" timeOffset="133886.0975">27796 6723 0,'0'0'0,"0"0"15,0 0-15,0 0 16,-23 11-16,23-11 0,-41 20 0,14-5 15,-4 2-15,-4 3 0,-5 1 16,-10 6-16,1 0 0,-5 2 16,4 0-16,3-1 0,10-7 0,10-5 15,7-2-15,9-3 0,8-2 16,10-5-16,10-3 0,5-4 16,5-2-16,8-2 0,3 0 15,9-1-15,-1-1 0,-2 0 16,-1 0-16,-6 2 0,-3 2 15,-5 1-15,-7 1 0,-5 0 0</inkml:trace>
  <inkml:trace contextRef="#ctx0" brushRef="#br0" timeOffset="134069.8701">27101 7251 0,'0'0'0,"0"0"0,0 0 16,33-4-16,-13-1 0,7-2 15,7-3-15,4 2 0,3 0 0,14-1 16,2-2-16,8 0 16,-5 1-16,4-2 0,-6 0 15,-13 2-15,-9 1 0,-9 4 0,-6-1 16,-4 2-16</inkml:trace>
  <inkml:trace contextRef="#ctx0" brushRef="#br0" timeOffset="134269.6912">27485 7120 0,'0'0'0,"0"0"0,0 0 16,-11 25-16,5-10 0,-3 3 16,-2 5-16,-1 1 0,0 1 0,-5 7 15,0 0-15,1-3 0,2-1 16,-5-2-16,-1-3 0,4-7 15,2-5-15,3-1 0,3-3 16,0-1-16</inkml:trace>
  <inkml:trace contextRef="#ctx0" brushRef="#br0" timeOffset="134422.0839">27384 7327 0,'0'0'0,"0"0"0,0 0 15,23 15-15,-23-15 0,23 15 16,-8-5-16,-1 1 0,1 0 15,2 1-15,2-1 0,3 1 16,-2-1-16,-3-3 0,0-1 16,-4-4-16,-3-2 0,-1 1 0,-2-1 15,0-1-15</inkml:trace>
  <inkml:trace contextRef="#ctx0" brushRef="#br0" timeOffset="134790.0625">26987 7072 0,'0'0'15,"0"0"-15,0 0 0,-5 24 0,5-24 16,-5 30-16,4-7 16,0 0-16,0 0 0,1 4 0,0 4 15,0 3-15,-1-4 0,0-2 16,-1-3-16,0-3 0,1-3 15,-3 2-15,-2-2 0,2-7 16,0-1-16,-1-2 0,1-1 16,0-2-16,2-2 0,1 1 15,1-2-15,3 1 0,4-2 0,2 1 16,2 0-16,2 3 0,3 0 16,10 5-16,6 1 15,2 0-15,1 2 0,16 1 0,4-1 16,3-2-16,1-2 0,15 1 15,0 0-15,-7-3 0,-3-4 16,7 0-16,-5-3 0,-4-3 16,-13-4-16,-14 2 0,-9 0 15,-8 1-15</inkml:trace>
  <inkml:trace contextRef="#ctx0" brushRef="#br0" timeOffset="134943.8494">28091 7486 0,'0'0'0,"0"0"16,0 0-16,0 0 0,15 24 0,-15-24 16,16 20-16,-8-10 0,2-1 15,4-1-15,2-1 16,-2-1-16,-1 0 0,-2-1 0</inkml:trace>
  <inkml:trace contextRef="#ctx0" brushRef="#br0" timeOffset="135275.1371">28717 6828 0,'0'0'0,"0"0"15,0 0-15,0 0 0,-13 27 0,13-27 16,-21 37-16,8-15 0,-3 4 15,1 2-15,-2 3 0,1 6 16,2-4-16,4 3 0,6-6 16,5-4-16,4-4 0,7-6 15,6-5-15,8-6 0,5-2 0,6-7 16,5-2-16,0-2 0,-1-1 16,9-4-16,1-1 15,-6-1-15,-4-1 0,0 1 0,-6 3 16,-8-1-16,-8-1 0,-8 0 15,-6 0-15,-6 3 0,-5 1 0,2 1 16,1 3-16,0 1 0</inkml:trace>
  <inkml:trace contextRef="#ctx0" brushRef="#br0" timeOffset="135435.9073">28883 6965 0,'0'0'0,"0"0"16,0 0-16,-14 24 0,7-11 0,-4 7 15,-3 7-15,-2 3 16,-3 2-16,-5 18 0,-1 4 16,-6 13-16,1-3 0,-4 5 15,6-5-15,1-8 0,8-14 0,4-11 16</inkml:trace>
  <inkml:trace contextRef="#ctx0" brushRef="#br0" timeOffset="135669.9167">28957 7366 0,'0'0'0,"10"-2"15,3 0-15,1 1 0,-1 1 16,6 1-16,0 1 0,-2 2 16,-2 1-16,-4 3 0,-2 3 15,-3 0-15,-3 0 0,-8 4 16,-6 3-16,-4 2 0,-1-1 15,-9 6-15,-2 0 0,-1-5 16,2-2-16,-2-4 0,0-4 16,0-4-16,2-4 0,0-1 0,6 0 15,5 1-15</inkml:trace>
  <inkml:trace contextRef="#ctx0" brushRef="#br0" timeOffset="135853.2221">28872 7515 0,'0'0'0,"0"0"0,19 14 0,-7-4 15,0-1-15,5 3 0,3 1 16,4 6-16,0 0 0,0 2 16,1-1-16,3 0 0,-1-2 0,-3-4 15,-1-3-15,-2-4 0,-2-3 16,-6-8-16,-4-7 16,-6-2-16,-4-3 0,0 2 0,0 4 15,1 2-15</inkml:trace>
  <inkml:trace contextRef="#ctx0" brushRef="#br0" timeOffset="136007.4679">29042 6835 0,'0'0'0,"0"0"0,0 0 15,0 0-15,24 11 0,-24-11 0,19 21 16,-8-9-16,0 2 0,-2-2 15,-1-2-15,-1-1 0</inkml:trace>
  <inkml:trace contextRef="#ctx0" brushRef="#br0" timeOffset="136187.0157">29626 6859 0,'0'0'0,"0"0"0,0 0 0,0 0 16,16 24-16,-16-24 0,8 28 16,-6-12-16,-1-1 0,-3 3 15,-4 0-15,1 1 0,-1-2 0,2-3 16</inkml:trace>
  <inkml:trace contextRef="#ctx0" brushRef="#br0" timeOffset="136336.4869">29451 7153 0,'0'0'0,"0"0"15,0 0-15,0 0 0,29-8 0,-29 8 16,43-11-16,-17 4 16,3 1-16,12-4 0,3 2 15,-3-1-15,-4 2 0,5-2 16,-6 1-16,-5 3 0,-5 3 0,-5 0 16,-5 0-16,-3 1 0</inkml:trace>
  <inkml:trace contextRef="#ctx0" brushRef="#br0" timeOffset="136536.1345">29808 7299 0,'0'0'0,"0"0"0,0 0 16,20 22-16,-11-11 0,0 4 16,0 4-16,1 5 0,-2 1 0,-1 1 15,-3 0-15,0-4 0,-2-2 16,-2 1-16,-2-2 0,0-7 15,-2-2-15,-5-4 0,-4-1 16,0-3-16,-1 0 0,1 0 16,4 0-16,1 0 0</inkml:trace>
  <inkml:trace contextRef="#ctx0" brushRef="#br0" timeOffset="136736.4193">29796 7193 0,'0'0'0,"0"0"0,0 0 0,0 0 16,-12 24-16,12-24 0,-23 29 16,8-11-16,-2 3 0,-1 1 15,-2 4-15,-4 6 0,1-2 0,2-2 16,1-1-16,-2 1 16,3-5-16,4-6 0,2-4 0,5-6 15,6-5-15,0 0 0,2-2 16,-2 3-16</inkml:trace>
  <inkml:trace contextRef="#ctx0" brushRef="#br0" timeOffset="137002.9378">30322 6915 0,'0'0'0,"0"0"15,0 0-15,0 0 0,0 0 0,0 0 16,-2 25-16,2-25 0,-21 27 15,3-10-15,-5 6 0,1-2 16,2 0-16,-3 2 0,3-2 16,4-3-16,4-2 0,5-4 15,5-2-15,5-2 0,5-3 0,8-2 16,7-3-16,4 0 0,2-1 16,10-2-16,3-2 15,-4 1-15,-3 2 0,1-1 0,-3 1 16,-6 0-16,-5-2 0,-4 1 15,-5 1-15,-3 1 0</inkml:trace>
  <inkml:trace contextRef="#ctx0" brushRef="#br0" timeOffset="137202.7252">30354 7350 0,'0'0'0,"0"0"0,0 0 0,1 24 16,-3-12-16,-2 3 0,-2 4 15,-1 0-15,0-1 0,-3 5 16,1 0-16,-1-2 0,0-4 0,-4-3 16,-4-3-1,-1-3-15,0-1 0,-2-5 0,-1-2 16,3 0-16,3 0 0,3 0 0</inkml:trace>
  <inkml:trace contextRef="#ctx0" brushRef="#br0" timeOffset="137394.2363">30119 7404 0,'0'0'0,"0"0"0,0 0 16,33 4-16,-33-4 0,37 7 16,-14-2-16,1 0 0,3 1 0,9 4 15,1 1-15,1 0 0,-2 1 16,8 1-16,-1 0 16,-3-1-16,-2-1 0,1 1 0,-2-2 15,-8-1-15,-3-1 0,-5-4 16,-4 0-16,-6-2 0,-2 1 0,-6-3 15,-3 0-15,-2-3 0,2 3 16,0 0-16</inkml:trace>
  <inkml:trace contextRef="#ctx0" brushRef="#br0" timeOffset="140486.3724">25047 5544 0,'0'0'0,"0"0"15,0 0-15,0 0 0,0 0 0,0 0 16,24-2-16,-24 2 0,0 0 16,24 1-16,-24-1 0,26-1 15,-13 0-15,3 1 0,3 1 16,1-1-16,2 0 0,6-2 15,4 1-15,11-2 0,2 0 16,8-1-16,7 2 0,14-1 16,0 0-16,24-3 0,6 0 15,9 2-15,-6 1 0,20 3 16,1 2-16,31-2 0,-26-4 0,-9 7 16,-9 3-16,-20 1 0,-15 1 15,-25-1-15,-18-4 0,-11-1 16</inkml:trace>
  <inkml:trace contextRef="#ctx0" brushRef="#br0" timeOffset="143869.6337">19719 5627 0,'0'0'0,"0"0"15,0 0-15,0 0 0,21-11 0,-21 11 16,20-5-16,-5 1 0,2 0 15,3 0-15,3-2 0,3 2 16,2-1-16,12 0 0,3 1 16,0 1-16,1-1 0,14 0 15,0 0-15,-1 1 0,0 1 0,8 0 16,-4 2-16,-1 4 0,-4 3 16,-2 1-16,-11-1 15,-11-1-15,-8-1 0,-5-2 0</inkml:trace>
  <inkml:trace contextRef="#ctx0" brushRef="#br0" timeOffset="151436.4249">6080 6280 0,'0'0'16,"0"0"-16,0 0 0,0 0 0,0 0 15,2 30-15,-2-30 0,-7 29 16,1-11-16,-1 2 0,1 1 15,-1 1-15,-1 2 0,0 4 16,-1 0-16,-1-3 0,2-1 16,0-5-16,2-6 0,0-1 0,1-2 15,0-2-15</inkml:trace>
  <inkml:trace contextRef="#ctx0" brushRef="#br0" timeOffset="151653.7">6078 6403 0,'0'0'0,"0"0"0,0 0 15,0 0-15,0 0 0,26 2 0,-26-2 16,19 10-16,-19-10 0,24 18 16,-8-5-16,1 2 0,2 0 0,2 1 15,2 0-15,9 3 0,2-5 16,1-2-16,0-4 0,7 1 16,-3-4-16,-1-1 0,-4-3 15,-3-3-15,-4-2 0,-2-3 16,-7-2-16,-2 1 0,-3 1 15,-6-2-15,-2-3 0,0 3 16,-2 2-16,-1 1 0</inkml:trace>
  <inkml:trace contextRef="#ctx0" brushRef="#br0" timeOffset="151803.7952">6253 6159 0,'0'0'0,"0"0"15,0 0-15,0 0 0,0 0 0,0 0 16,0 28-16,0-28 16,0 0-16,12 33 0,-12-33 15,12 21-15,-6-11 0,-2-2 16</inkml:trace>
  <inkml:trace contextRef="#ctx0" brushRef="#br0" timeOffset="152053.2107">6457 6068 0,'0'0'0,"0"0"15,0 0-15,-12 24 0,12-24 0,-17 37 16,7-12-16,-1 5 0,-1 3 16,-2 13-16,-3 2 0,-1 11 15,-1-3-15,0-3 0,-2-2 16,1 0-16,3-7 0,0-8 15,2-4-15,0-5 0,3-5 0,1-7 16,0-4-16,2-4 16,3-1-16,0-2 15</inkml:trace>
  <inkml:trace contextRef="#ctx0" brushRef="#br0" timeOffset="152176.8908">6417 6363 0,'0'0'0,"0"0"15,0 0-15,0 0 0,25 6 0,-25-6 16,18 10-16,-6-3 0,0 0 16,2 2-16,-2-1 0,1-1 15,-4 0-15,0-2 0</inkml:trace>
  <inkml:trace contextRef="#ctx0" brushRef="#br0" timeOffset="152386.8943">6822 6185 0,'0'0'0,"0"0"16,0 0-16,30-4 0,-30 4 0,33-5 16,-14 1-16,2 2 0,-2-1 15,9 1-15,-3 1 0,-2-2 16,-1 2-16,-1 0 0,-3 0 15,-3 0-15,0 0 0,-5 0 16</inkml:trace>
  <inkml:trace contextRef="#ctx0" brushRef="#br0" timeOffset="152570.5311">6975 6236 0,'0'0'0,"0"0"0,0 0 16,-6 20-16,6-20 0,-15 28 15,5-10-15,-2 3 0,-1 3 16,0 1-16,0 2 0,-2 8 16,2-1-16,1-3 0,1-3 15,0-2-15,2-5 0,2-5 0,3-2 16,-2-3-16</inkml:trace>
  <inkml:trace contextRef="#ctx0" brushRef="#br0" timeOffset="152753.6186">7048 6375 0,'0'0'0,"0"0"15,0 0-15,-2 32 0,1-16 0,-3 4 16,2 1-16,0 3 16,0-1-16,0 4 0,0-4 15,2-3-15,2-2 0,0-3 0,1-4 16,0-4-16,1-1 0,-3-1 15,1-2-15,-2 0 0</inkml:trace>
  <inkml:trace contextRef="#ctx0" brushRef="#br0" timeOffset="152903.4134">7144 6370 0,'0'0'0,"0"0"15,0 0-15,0 0 0,27 15 0,-27-15 16,20 12-16,-20-12 0,21 20 15,-10-10-15,0-2 0,-2 0 16,1-2-16,-3 0 0,0 0 16,0-2-16</inkml:trace>
  <inkml:trace contextRef="#ctx0" brushRef="#br0" timeOffset="153102.8926">7476 6153 0,'0'0'0,"0"0"0,22-4 15,-9 1-15,1 0 0,3 0 16,2 0-16,5 1 0,-3 1 0,1-1 16,1 1-16,-3 1 0,-4-2 15,-1 1-15,-3 1 0,-2-1 16</inkml:trace>
  <inkml:trace contextRef="#ctx0" brushRef="#br0" timeOffset="153287.1769">7357 6330 0,'0'0'0,"0"0"15,0 0-15,0 0 0,0 0 16,11 27-16,-11-27 0,5 20 15,-5-20-15,0 20 0,0-8 16,-2-3-16,1 0 0,1-1 16</inkml:trace>
  <inkml:trace contextRef="#ctx0" brushRef="#br0" timeOffset="153487.2372">7471 6341 0,'0'0'0,"0"0"16,0 0-16,27-5 0,-16 5 0,1 0 15,1 0-15,-1 0 16,-1 1-16,-1 2 0,-2 2 16,-1-2-16,-3 1 0,-4 3 15,-3 1-15,-3 1 0,-2 1 0,-4 2 16,-4 3-16,-6 0 0,-3 1 16,2-4-16,-2-1 0,5-3 15,2 0-15,1-1 0,3-2 16,2 0-16</inkml:trace>
  <inkml:trace contextRef="#ctx0" brushRef="#br0" timeOffset="153719.6421">7588 6218 0,'0'0'0,"0"0"16,0 0-16,0 0 0,0 0 0,0 0 16,26 21-16,-26-21 0,8 27 15,-4-9-15,-2 5 0,0 0 16,1 1-16,0 0 0,-1 2 15,0 3-15,-1-2 0,-1-2 16,0 0-16,-1-4 0,0-2 16,-1 0-16,-2-1 0,0-3 15,-2-2-15,-1-2 0,-3-2 16,0-2-16,0-2 0,2-5 0,1-2 16,0 0-16,1-1 0,2 1 15</inkml:trace>
  <inkml:trace contextRef="#ctx0" brushRef="#br0" timeOffset="154170.0072">8047 6109 0,'0'0'16,"0"0"-16,0 0 0,2 25 0,-2-25 15,-2 29-15,-3-7 0,0 0 16,-2 2-16,0 5 0,-1-3 15,1-3-15,2-2 0,0-4 16,1-1-16,-1-5 0,2-3 0,-3 1 16,-1-4-16,1 1 0,-1-4 15,-1-2-15,-1-1 16,-1-4-16,-1-1 0,0-4 0,0-2 16,2 1-16,2-1 0,1-1 15,2-3-15,0 4 0,3 2 16,5 0-16,2 1 0,3-2 15,1 0-15,5 1 0,5-1 16,1 2-16,0 1 0,0 3 16,-1 3-16,1-1 0,-3 1 0,2 4 15,-1 2-15,-3 5 0,-4 0 16,-1 8-16,-6 3 16,-1-2-16,-3 1 0,-3 8 0,-4 1 15,-1 0-15,1-1 0,-5 2 16,-2 0-16,-3-1 0,0-2 15,-6 6-15,-2-2 0,5-4 16,1-5-16,2-5 0,0-2 16,4-10-16,0-5 0,5 0 15,0 0-15,3 0 0</inkml:trace>
  <inkml:trace contextRef="#ctx0" brushRef="#br0" timeOffset="154369.6467">8491 6073 0,'0'0'0,"0"0"0,0 0 15,0 0-15,0 0 0,-11 30 0,11-30 16,-19 29-16,9-13 0,-3 3 16,-3 3-16,-1-1 0,1-3 15,-4 5-15,1-4 0,4-4 16,1-1-16,3-3 0</inkml:trace>
  <inkml:trace contextRef="#ctx0" brushRef="#br0" timeOffset="154537.2363">8365 6253 0,'0'0'16,"0"0"-16,0 0 0,0 0 0,0 0 16,15 26-16,-15-26 0,4 28 15,-4-28-15,-2 36 0,-1-13 16,-2 0-16,1 1 0,-1 4 15,2-4-15,0-1 0,1-4 16,0-4-16,2-3 0,0-1 0,0-4 16,0 0-16</inkml:trace>
  <inkml:trace contextRef="#ctx0" brushRef="#br0" timeOffset="154787.5706">8438 6272 0,'0'0'15,"0"0"-15,0 0 0,19-10 16,-19 10-16,0 0 0,31-7 16,-20 6-16,1 1 0,-3 2 15,1 1-15,-1 1 0,-2 2 0,2 3 16,-3 1-16,-1-1 0,-1 3 16,0 1-16,-2 2 15,0 0-15,0 0 0,-2 4 0,0-2 16,0 0-16,0-2 0,0-1 15,-2-1-15,0-2 0,-1-1 16,-3-2-16,-2 1 0,2-3 0,0 0 16,2-1-16</inkml:trace>
  <inkml:trace contextRef="#ctx0" brushRef="#br0" timeOffset="154958.6946">8378 6409 0,'0'0'15,"0"0"-15,0 0 0,0 0 16,0 0-16,30-4 0,-30 4 16,26-3-16,-26 3 0,31-3 15,-16 1-15,-2 1 0,-1 1 0,-2-1 16,-1-2-16,0 2 0,-3-2 16,-1 2-16</inkml:trace>
  <inkml:trace contextRef="#ctx0" brushRef="#br0" timeOffset="155089.4716">8348 6551 0,'0'0'0,"0"0"16,0 0-16,0 0 0,0 0 0,0 0 15,0 0-15,33-6 0,-33 6 16,27-7-16,-27 7 0,38-11 16,-18 2-16,-4 2 0,-1 0 15,-1 2-15</inkml:trace>
  <inkml:trace contextRef="#ctx0" brushRef="#br0" timeOffset="155536.7087">8768 6114 0,'0'0'0,"0"0"0,0 0 0,0 0 15,0 0-15,0 0 0,0 0 16,-11 24-16,11-24 0,-7 19 15,7-19-15,0 0 0,-8 22 0,8-22 16,0 0-16,-4 17 16,5-13-16,1-1 0,2-2 15,1 0-15,3-1 0,2-1 16,2-1-16,1-1 0,0 1 0,1 0 16,-2 0-16,-1 0 0,-1-1 15,-1 2-15,-1 1 0,1 1 16,0 2-16,-1 1 0,-1 3 15,0 0-15,-1 2 0,-2 4 16,-2 2-16,-1 2 0,-1-1 0,-1 6 16,0-1-16,0-1 15,0 1-15,-1-3 0,-1 1 0,0-2 16,-1-1-16,0-3 16,1 1-16,-1-4 0,-1-2 0,2 0 15,2 0-15,-2-1 0,0-2 16,2-2-16,-1-1 0,-1-1 15,-3 0-15,-1-1 0,-3-1 16,0-3-16,0-1 0,1 1 16,1-1-16,2 2 0</inkml:trace>
  <inkml:trace contextRef="#ctx0" brushRef="#br0" timeOffset="155653.3728">8666 6359 0,'0'0'0,"0"0"15,0 0-15,0 0 0,0 0 0,25-5 16,-25 5-16,0 0 0,37 2 0,-37-2 15,37 1-15,-19-1 16,1-1-16,-2 1 0,-3-2 16,-1 2-16</inkml:trace>
  <inkml:trace contextRef="#ctx0" brushRef="#br0" timeOffset="173004.3663">6250 6040 0,'0'0'15,"0"0"-15,0 0 0,0 0 0,0 0 16,23 0-16,-23 0 0,0 0 16,22-2-16,-22 2 0,0 0 15,31-2-15,-17 2 0,-1 0 16,4 0-16,-1-1 0,1 1 0,0 0 16,2 0-16,2 3 0,1-1 15,5-1-15,-2-2 0,1 1 16,0 0-16,3 1 0,-1 0 15,0 0-15,-1 0 0,1 1 16,1-1-16,2 1 0,-2-1 0,8-2 16,-1-1-16,1 4 15,-1-1-15,0 1 0,0-1 16,1-1-16,-1-1 0,1 0 16,-1 0-16,7 1 0,-1 1 0,-1-1 15,-1 1-15,0 0 0,1 2 16,1-3-16,-2-4 0,-2 3 15,1 2-15,1-1 0,1-1 16,2 2-16,4 0 0,0 0 16,-2-1-16,2 2 0,-2 0 0,1-3 15,-2-3-15,3 4 16,-1 3-16,-2-5 0,0-1 16,0 3-16,-1 1 0,0-3 15,1-2-15,0 3 0,0 1 0,-1 0 16,0-1-16,0 2 0,-2 1 15,7-2-15,-2-1 0,-2 1 16,-2-1-16,0 1 0,0 1 16,0-1-16,0 1 0,-1-2 15,0-2-15,0 2 0,0 3 16,1 0-16,2-1 0,-5-1 0,0 2 16,0-5-16,-1 0 15,-4 4-15,3 2 0,1 0 0,3-2 16,-1-1-16,-2-1 0,1 1 15,0 1-15,-1-1 0,1 0 16,0 0-16,2 1 0,-1-2 16,0-1-16,-2-1 0,1 1 15,-1 3-15,1 1 0,0 0 16,0-5-16,1 1 0,0-1 0,-2 2 16,0 1-16,-1 1 0,0 1 15,-1-1-15,0-1 0,1 1 16,-1 0-16,2 2 0,-1-1 15,1-2-15,-1-2 0,-1 2 16,0 0-16,-2-2 0,-1-2 0,1 1 16,0-2-16,-2 4 15,-1 2-15,-2-3 0,-3-4 16,1 1-16,0 0 0,-2 2 16,-5 2-16,-4 0 0,-3-2 0,-3 0 15,-2 1-15,-3 2 0,0 1 16,-3 0-16,0 0 0,0-1 15</inkml:trace>
  <inkml:trace contextRef="#ctx0" brushRef="#br0" timeOffset="180440.4356">7959 7174 0,'0'0'0,"0"0"0,0 0 0,0 0 0,0 0 15,0 0-15,24-2 16,-24 2-16,0 0 0,29 1 16,-29-1-16,23-1 0,-23 1 0,24 0 15,-12-1-15,2 0 0,2 1 16,0 0-16,3 1 0,-1-1 16,-1 0-16,3-1 0,2 1 15,0 0-15,0 1 0,7-1 16,1 1-16,-2-1 0,0 0 15,1-1-15,0 0 0,-1-1 0,-3 1 16,10 2-16,2 2 16,-4 0-16,-1 0 0,0-3 0,0-4 15,0 4-15,0 0 0,2 1 16,1-1-16,0 0 0,-2 0 16,5-1-16,1 1 0,-3-2 15,0-2-15,1 1 0,2 1 16,-4 1-16,-2 0 0,2 2 15,3 0-15,-4-1 0,-2-1 0,2 0 16,2 1-16,0-1 16,-2-3-16,1 2 0,2 2 0,-1 0 15,-1-1-15,6-1 0,-1 2 16,-7-1-16,0-1 0,4 1 16,1 2-16,-3 1 0,-2 1 15,4 1-15,1 1 0,-4-5 16,-2-2-16,4 0 0,1 1 15,-3 0-15,-2-1 0,3 3 16,3 1-16,-3-1 0,-1 1 0,5-2 16,3-2-16,-5 2 0,-2-1 15,3 0-15,4 1 16,-5-2-16,-2-1 0,1 3 0,2 3 16,-2 0-16,0 1 0,1-5 15,-1-4-15,2 4 0,-1 4 16,0-3-16,1-3 0,-4 2 15,-2-1-15,3 2 0,2 1 16,-2 0-16,0-1 0,1-2 0,0-1 16,-1 2-16,1 1 0,0 1 15,1 1-15,-2-2 0,-3 0 16,3 0-16,2 0 0,-2 1 16,-5-1-16,5 2 0,1-1 15,-3 0-15,-2-2 0,2 0 16,2-1-16,-3 2 0,-2 0 15,-2 0-15,-3 0 0,-3 0 16,-2 2-16,-4-2 0,-1 1 16,-5 0-16,-2-1 0,-3 1 0,-5-1 15,-2 6-15,-5-2 0,3 1 16,-1-2-16,2 1 0</inkml:trace>
  <inkml:trace contextRef="#ctx0" brushRef="#br0" timeOffset="187737.6991">2254 7203 0,'0'0'0,"0"0"15,0 0-15,0 0 0,0 0 16,0 0-16,-25 25 0,25-25 16,-22 25-16,12-8 0,-2 2 15,-1 1-15,2 2 0,-4 8 16,-2 3-16,4-4 0,3-3 0,3-2 15,4 0-15,3-3 16,1-4-16,8-6 0,3-4 16,1-5-16,2-2 0,11-7 0,2-5 15,1-3-15,0-2 0,2-6 16,4-5-16,-3 0 0,-3-1 0,8-9 16,-2-2-16,-3 4 15,-4 2-15,-3 0 0,-6 6 16,-4 5-16,-5 5 0,-4 9 15,-3 6-15,-6 5 0,-3 3 0,-6 10 16,-4 7-16,-3 3 16,0 1-16,3 7 0,-3 8 15,6-4-15,1-2 0,2 5 0,4-1 16,4-10-16,2-5 0,8-5 16,3-3-16,3-7 0,2-5 0,4-8 15,6-4-15,-2-5 16,-2-3-16,7-5 0,3-3 15,-4-2-15,-2 1 0,5-10 16,-4-5-16,-2 5 0,-1 5 0,-6-1 16,-1-1-16,-6 7 0,-7 2 15,-5 6-15,-2 1 16,-6 4-16,-1 4 0,-4 5 16,-3 7-16,5 0 0,1 2 0,-3 4 15,-3 3-15,4-1 0,1-5 0,5 0 16</inkml:trace>
  <inkml:trace contextRef="#ctx0" brushRef="#br0" timeOffset="188078.9913">2807 7488 0,'0'0'0,"0"0"16,0 0-16,0 0 0,23-3 0,-23 3 15,0 0-15,34 0 0,-22 0 16,5-2-16,-1-1 16,3-2-16,0 0 0,0-4 0,-1-1 15,4-3-15,-2-2 0,1-1 16,-4-2-16,-2 3 0,-5 1 0,-1 0 16,-6 0-16,0 2 15,-3 2-15,-6 3 0,-4 3 16,-6 3-16,-1 2 0,-3 7 15,-4 5-15,1 2 0,-3 0 0,-1 8 16,1 4-16,6-2 0,4-1 16,5 4-16,8-2 15,8-4-15,4-5 0,13-4 0,10-3 16,0-5-16,3-4 0,-7 0 16,-6-1-16,-3 1 0</inkml:trace>
  <inkml:trace contextRef="#ctx0" brushRef="#br0" timeOffset="188714.2438">3883 7294 0,'0'0'16,"0"0"-16,0 0 0,0 0 0,0 0 15,0 0-15,-30-9 0,30 9 16,-28-3-16,12 6 0,-6 0 16,0 2-16,-4 4 0,1 0 15,-4 2-15,-4 6 0,4 1 16,1 2-16,2 3 0,-2 1 0,6-1 15,5-2-15,8-3 16,3-2-16,6-3 0,9-2 0,6-2 16,5-6-16,-1-4 0,7-5 15,7-4-15,-3-1 0,1 0 16,0-5-16,2-3 0,2-5 16,-2 0-16,-6 1 0,-3 1 15,-4 3-15,-5 3 0,-3 2 16,-5 3-16,-3 3 0,-2 4 0,-5 8 15,-2 3-15,-3 3 16,-2 2-16,-2 6 0,-2 4 16,3 0-16,0 0 0,6 2 0,2-1 15,3 1-15,0-1 0,7-4 16,1-5-16,6-1 0,-1-3 16,-1-2-16,-3 0 0,-3-4 15</inkml:trace>
  <inkml:trace contextRef="#ctx0" brushRef="#br0" timeOffset="188953.9436">4349 7168 0,'0'0'0,"0"0"0,0 0 0,0 0 16,-24 16-16,24-16 0,-30 30 15,11-11-15,-2 1 0,-1 5 16,-1 3-16,-2 6 0,3 1 0,0 4 15,3-3-15,6-6 0,3-6 16,5-3-16,5-4 16,5-5-16,3-3 0,5-5 0,4-3 15,-1-2-15,-2-1 0,-2 0 16,-2-1-16,-1 1 0</inkml:trace>
  <inkml:trace contextRef="#ctx0" brushRef="#br0" timeOffset="189120.883">4024 7394 0,'0'0'15,"0"0"-15,0 0 0,0 0 0,0 0 16,34-8-16,-34 8 0,39-2 16,-17 1-16,1-1 0,4-2 15,1 2-15,-2 1 0,5-1 16,-5 1-16,-6 0 0</inkml:trace>
  <inkml:trace contextRef="#ctx0" brushRef="#br0" timeOffset="189287.8782">4360 7366 0,'0'0'0,"0"0"15,0 0-15,0 0 16,30-5-16,-30 5 0,35-4 0,-15 3 15,2-1-15,2 1 0,2-2 16,6 0-16,-1 0 0,-6 1 0,-3-1 16,-4 1-16</inkml:trace>
  <inkml:trace contextRef="#ctx0" brushRef="#br0" timeOffset="189554.7191">4583 7195 0,'0'0'0,"0"0"16,0 0-16,0 0 15,-11 20-15,11-20 0,-18 28 16,7-10-16,-2 0 0,0 3 0,-2 4 16,2-2-16,1 0 0,1 6 15,0 0 1,4-6-16,4-3 0,6 0 0,8-4 0,-1-6 15,1-2-15,8-3 0,5-4 16,4-2-16,1-4 0,-1-6 16,2-5-16,-5 3 0,-4 3 0,-4 2 15</inkml:trace>
  <inkml:trace contextRef="#ctx0" brushRef="#br0" timeOffset="189829.9117">4926 7298 0,'0'0'15,"0"0"-15,0 0 0,0 0 0,-15 26 16,15-26-16,-17 29 16,9-14-16,-3 2 0,0 0 15,-1 0-15,2 0 0,-1 1 0,0-1 16,2-3-16,2-2 16,2-3-16,1-2 0,0-4 15,4-3-15,0 0 0,1-5 0,5 0 16,-2-3-16,4-1 0,3-5 15,0-4-15,2 1 0,0 1 16,3 3-16,3 1 0,-3 0 0,2 2 16,-1 3-16,1 1 0,1 1 15,-3 2-15,4 1 0,2 2 16,-1-1-16,-2 0 0,-5-1 16,1 1-16,-5-1 0</inkml:trace>
  <inkml:trace contextRef="#ctx0" brushRef="#br0" timeOffset="190021.0642">5292 7385 0,'0'0'0,"0"0"16,0 0-16,-12 21 0,12-21 16,-14 21-16,6-7 0,0 3 15,-1 1-15,1-1 0,3 0 16,-4 2-16,2-2 0,2-5 15,0-2-15,2-2 0,1-3 0,1-3 16,1 1-16,-2 0 0</inkml:trace>
  <inkml:trace contextRef="#ctx0" brushRef="#br0" timeOffset="190171.6172">5330 7191 0,'0'0'15,"0"0"-15,0 0 0,0 0 0,0 0 16,26 11-16,-26-11 16,18 12-16,-7-5 0,-1-1 0,-1-2 15,-1 0-15</inkml:trace>
  <inkml:trace contextRef="#ctx0" brushRef="#br0" timeOffset="190573.0144">5670 7204 0,'0'0'0,"0"0"16,0 0-16,-10 30 0,4-16 0,-3 5 15,-5 3-15,0 0 0,1 2 16,-6 7-16,2 0 0,3-4 16,1-2-16,0 2 15,-2-3-15,4-4 0,4-5 0,0-4 16,3-3-16,0-5 0,4-3 15,0 0-15,4-8 0,0-2 16,0-1-16,6-3 0,1-2 16,4 0-16,2-1 0,3 2 0,2 1 15,4 2-15,-2 2 0,2 1 16,3 1-16,-4 4 0,-2 3 16,-2 4-16,-4 3 0,-2 3 15,-5-1-15,-1 3 0,-4 3 16,-2 0-16,-2-1 0,-7 3 15,-3 1-15,-6-2 0,-2-1 0,-4-2 16,-3-1-16,-1-1 0,-2-1 16,-1 0-16,-1-3 15,4 0-15,3-3 0,2-1 0,2-2 16,4 0-16,2 0 0,2 0 16</inkml:trace>
  <inkml:trace contextRef="#ctx0" brushRef="#br0" timeOffset="190954.4995">6119 7347 0,'0'0'0,"0"0"16,0 0-16,-19 24 0,19-24 16,-21 25-16,9-7 0,1 1 15,-2 0-15,0 4 0,3-1 16,3-5-16,0-1 0,6-4 15,2-2-15,5-3 0,2-1 0,8-6 16,5-5-16,0-1 0,-1-2 16,4-3-16,1-4 0,4-5 15,0-1-15,-3-1 0,-1-3 16,-4 4-16,-4 0 0,1 3 16,-5 6-16,-4 5 0,-2 1 15,-3 4-15,-4 2 0,0 0 16,-5 7-16,2 2 0,-4 6 15,2 1-15,-1 2 0,-1 5 16,0 3-16,0-2 0,2 0 0,1-4 16,4-2-16,4 0 0,-1-2 15,4-5-15,2-5 0,3-2 16,2-3-16,-2 0 0,-2 0 16,-2 0-16</inkml:trace>
  <inkml:trace contextRef="#ctx0" brushRef="#br0" timeOffset="191173.9371">6793 7211 0,'0'0'0,"0"0"15,0 0-15,0 0 0,-16 24 16,16-24-16,-29 33 0,10-13 16,0 3-16,-7 11 0,-1 4 15,3-3-15,6-3 0,-1 3 16,7-6-16,5-4 0,6-5 15,7-5-15,6-6 0,1-2 16,1-2-16,5-5 0,0-2 0,0-2 16,-1-2-16,-1 1 15,-6 1-15,0 1 0</inkml:trace>
  <inkml:trace contextRef="#ctx0" brushRef="#br0" timeOffset="191339.8719">6479 7370 0,'0'0'0,"0"0"16,0 0-16,23-3 0,-23 3 0,34-3 15,-10 0-15,1 2 0,3-1 16,9-1-16,2-2 0,-3 2 16,-1 1-16,1 0 0,-8-1 15,-4 1-15</inkml:trace>
  <inkml:trace contextRef="#ctx0" brushRef="#br0" timeOffset="191687.4948">6811 7497 0,'0'0'0,"0"0"0,0 0 0,32-4 15,-32 4-15,40-5 0,-14 2 16,1-2-16,-1 0 0,10-1 15,2-2-15,-2 0 0,1 0 0,1-3 16,-5 1-16,-4-1 0,-7 0 16,-5-3-16,-5-1 15,-6 0-15,-2 3 0,-11 1 0,-7 2 16,-4 1-16,-3 3 0,-8 2 16,-5 3-16,1 6 0,-2 4 15,-8 4-15,1 3 0,3 2 16,5 1-16,9 3 0,6 3 15,6-2-15,4-3 0,13 2 16,12 1-16,4-4 0,4-2 16,12-7-16,11-4 0,2-3 0,4-2 15,-5 1-15,-12-1 0,-10-1 16</inkml:trace>
  <inkml:trace contextRef="#ctx0" brushRef="#br0" timeOffset="192080.9725">7746 7384 0,'0'0'0,"0"0"0,0 0 15,0 0-15,0 0 0,15 19 0,-15-19 16,0 0-16,0 0 0,7 22 16,-6-18-16,0-1 0</inkml:trace>
  <inkml:trace contextRef="#ctx0" brushRef="#br0" timeOffset="192242.4675">7983 7344 0,'0'0'0,"0"0"16,0 0-16,0 0 0,0 0 0,24 13 15,-24-13-15,0 0 0,19 18 16,-19-18-16,9 10 0,-6-6 0</inkml:trace>
  <inkml:trace contextRef="#ctx0" brushRef="#br0" timeOffset="192361.8375">8369 7399 0,'0'0'0,"0"0"0,0 0 15,14 18-15,-10-10 0,0-2 16,-1 1-16,0-3 0</inkml:trace>
  <inkml:trace contextRef="#ctx0" brushRef="#br0" timeOffset="193420.8127">9252 7192 0,'0'0'0,"0"0"0,0 0 16,0 0-16,0 0 0,-18 30 0,18-30 15,-27 28-15,10-9 0,-1 2 16,0 4-16,0-1 0,0 0 0,-1 5 16,2 1-16,3-3 15,2-1-15,4 2 0,7-2 16,4-6-16,4-4 0,5-6 15,4-3-15,4-6 0,2-1 0,-1-2 16,0-4-16,-3 1 0,-2-2 16,-2 1-16,-3 3 0,-3-1 15</inkml:trace>
  <inkml:trace contextRef="#ctx0" brushRef="#br0" timeOffset="193587.5068">8973 7412 0,'0'0'15,"0"0"-15,0 0 0,0 0 16,31 1-16,-31-1 0,39 0 16,-13 1-16,1-1 0,5 0 0,4 0 15,9 0-15,-2-1 0,1 1 16,0 1-16,1-1 0,-8 1 16,-8-1-16</inkml:trace>
  <inkml:trace contextRef="#ctx0" brushRef="#br0" timeOffset="193921.8591">9553 7432 0,'0'0'0,"0"0"0,0 0 0,0 0 16,-12 25-16,12-25 0,-8 21 15,5-9-15,2 1 0,2 1 16,2 1-16,4-2 0,2-2 0,7-3 15,5-4-15,2-1 16,2 0-16,10-3 0,1-3 16,-2-2-16,-1-1 0,4-5 15,-4-2-15,-7 2 0,-4-1 0,-5-1 16,-5-4-16,-9 2 0,-5 0 16,-6 2-16,-4 2 0,-6 0 15,-5 1-15,-3 5 0,-4 2 16,-1 2-16,0-1 0,2 5 15,1 0-15,2 4 0,5-2 0,10 3 16,6 0-16,6-1 0,5-1 16,-2 0-16,1-3 15,-2 1-15</inkml:trace>
  <inkml:trace contextRef="#ctx0" brushRef="#br0" timeOffset="194099.9791">10313 7420 0,'0'0'0,"0"0"0,0 0 15,0 0-15,0 0 0,0 0 16,18 22-16,-18-22 0,0 0 0,16 16 16,-16-16-1,0 0-15,23 11 0,-18-9 0</inkml:trace>
  <inkml:trace contextRef="#ctx0" brushRef="#br0" timeOffset="194257.239">10646 7405 0,'0'0'0,"0"0"0,0 0 15,0 0-15,0 0 0,16 17 16,-16-17-16,0 0 0,14 14 0,-14-14 15,0 0-15,0 0 0</inkml:trace>
  <inkml:trace contextRef="#ctx0" brushRef="#br0" timeOffset="194364.4929">10913 7395 0,'0'0'0,"0"0"0,0 0 16,0 0-16,26 12 0,-26-12 15,18 15-15,-18-15 0,17 23 0,-17-23 16,12 22-16,-7-14 15</inkml:trace>
  <inkml:trace contextRef="#ctx0" brushRef="#br0" timeOffset="195887.6869">11401 7313 0,'0'0'0,"0"0"16,0 0-16,0 0 0,0 0 0,16 19 16,-16-19-16,10 20 0,-10-20 15,5 23-15,-3-9 0,-2-1 16,0-1-16,-2-1 0,0-1 16,1-2-16,0-1 0,0-3 15,1-4-15,-2 3 0,2-3 0,-2 3 16</inkml:trace>
  <inkml:trace contextRef="#ctx0" brushRef="#br0" timeOffset="196088.3179">11751 7156 0,'0'0'16,"0"0"-16,0 0 0,0 0 16,19 18-16,-19-18 0,11 27 15,-7-10-15,1 3 0,-3 3 16,-2 4-16,-1 2 0,-1 0 0,-1 10 15,1 0-15,-2-4 0,-1-4 16,0 4-16,-1-6 16,0-5-16,-2-3 0,-3-4 15,-1-1-15,0-5 0,0 0 0,-3-3 16,0-2-16,2-2 0,2 1 16,2-2-16</inkml:trace>
  <inkml:trace contextRef="#ctx0" brushRef="#br0" timeOffset="196360.0535">11872 7314 0,'0'0'0,"0"0"0,26-5 15,-10 1-15,2-1 0,8 1 0,4-1 16,-2 1-16,-2 0 0,8-1 16,2 1-16,-4 0 0,-4 2 15,-2 2-15,-3 1 0,-3 1 16,-3 2-16,-1 3 0,-3 3 15,-1 1-15,-2 0 0,-2 4 0,-3 6 16,-2-1-16,-1-1 0,-4 2 16,1 1-16,0-1 0,0-1 15,-1-1-15,0-2 0,0-1 16,-1-3-16,0-2 0,0-1 16,-2-2-16,0-3 0,-3-2 15,-2-3-15,2 0 0,2 0 0,0 0 16</inkml:trace>
  <inkml:trace contextRef="#ctx0" brushRef="#br0" timeOffset="196520.8288">11957 7454 0,'0'0'0,"0"0"16,0 0-16,22-3 0,-22 3 0,29-3 15,-9 0-15,1 1 16,1 0-16,3 0 0,3-1 15,4 3-15,-3 2 0,-4-2 0,-4 1 16,-4-1-16</inkml:trace>
  <inkml:trace contextRef="#ctx0" brushRef="#br0" timeOffset="196671.6094">11982 7653 0,'0'0'0,"0"0"0,0 0 16,0 0-16,0 0 0,0 0 15,30-4-15,-30 4 0,38-4 0,-13 2 16,6-2-16,1 0 0,0-1 16,3-1-16,-5 2 0,-5-1 15</inkml:trace>
  <inkml:trace contextRef="#ctx0" brushRef="#br0" timeOffset="199538.475">12774 7188 0,'0'0'0,"0"0"16,0 0-16,0 0 0,0 0 0,0 0 15,0 0-15,-25 22 16,25-22-16,-21 15 0,21-15 0,-22 18 16,12-9-16,1-2 0,2 0 15,1 1-15,0 0 0,3-2 16,1-1-16,2-1 0,2-2 16,5-1-16,4-1 0,1-1 15,1 1-15,0-2 0,2-1 16,-2 1-16,-1 0 0,-1 1 0,-1 0 15,-2 2-15,-3 0 0,-4 2 16,-3 3-16,-3-1 0,-4 2 16,-5 1-16,-3 2 0,-4 3 15,1 0-15,-3 0 0,-4 1 16,4-2-16,1-2 0,1 1 16,4-2-16,3-2 0,4-2 15,8 0-15,6 0 0,2-1 16,5-3-16,5-2 0,5-1 15,2-1-15,2-1 0,7-2 0,2-1 16,-2-1-16,-1 2 0,-7 2 16,-4-1-16,-3 2 0</inkml:trace>
  <inkml:trace contextRef="#ctx0" brushRef="#br0" timeOffset="199704.9029">12502 7614 0,'0'0'0,"0"0"15,0 0-15,0 0 0,0 0 0,0 0 16,0 0-16,0 0 0,32 3 16,-32-3-16,42-11 0,-17 5 15,3 0-15,3-2 0,4-2 16,7-2-16,-4-2 0,1 2 16,-7 1-16,-7 2 0</inkml:trace>
  <inkml:trace contextRef="#ctx0" brushRef="#br0" timeOffset="199888.4042">12955 7298 0,'0'0'0,"0"0"0,0 0 16,0 0-16,30-5 0,-30 5 15,32-4-15,-12 1 0,1-1 0,2 1 16,3-1-16,-1 1 0,1 0 15,1-2-15,-3 2 0,-5 0 16</inkml:trace>
  <inkml:trace contextRef="#ctx0" brushRef="#br0" timeOffset="200088.3414">13163 7181 0,'0'0'0,"0"0"16,0 0-16,0 0 0,0 0 0,-1 28 16,1-28-16,-4 31 0,2-15 0,-1 3 15,1 1-15,2-1 16,1-2-16,0 2 0,-1-2 16,0-3-16</inkml:trace>
  <inkml:trace contextRef="#ctx0" brushRef="#br0" timeOffset="200221.8284">13013 7465 0,'0'0'0,"0"0"16,0 0-16,0 0 0,0 0 16,33-8-16,-33 8 0,39-10 15,-16 5-15,3 1 0,1-3 16,2 1-16,-1-1 0,8 1 16,-2-1-16,-5 2 0,-5 0 0,-4 0 15</inkml:trace>
  <inkml:trace contextRef="#ctx0" brushRef="#br0" timeOffset="200387.4177">13082 7602 0,'0'0'16,"0"0"-16,0 0 0,0 0 0,-8 22 15,8-22-15,0 0 16,-2 26-16,3-18 0,0-1 15,0-1-15,0 0 0,0-2 0,0 0 16</inkml:trace>
  <inkml:trace contextRef="#ctx0" brushRef="#br0" timeOffset="200604.4137">13117 7581 0,'0'0'16,"0"0"-16,0 0 0,0 0 16,0 0-16,21-5 0,-21 5 15,25 1-15,-25-1 0,27 4 16,-27-4-16,27 2 0,-13 1 0,-2-1 15,-1 2-15,-1-1 0,-2 1 16,-1 0-16,-2 0 16,-3 0-16,-2 1 0,-5 1 0,-2 0 15,-3 1-15,-2 0 0,-3 1 16,0-2-16,-1 1 0,2 1 0,-5-2 16,2-5-16,1 0 15,4 0-15,1 0 0</inkml:trace>
  <inkml:trace contextRef="#ctx0" brushRef="#br0" timeOffset="200771.861">13560 7175 0,'0'0'0,"0"0"16,0 0-16,0 0 0,0 0 0,0 0 15,21 20-15,-21-20 16,9 19-16,-9-19 0,10 26 0,-5-15 15,0-2-15,-1 0 0,0-3 16,-1 1-16</inkml:trace>
  <inkml:trace contextRef="#ctx0" brushRef="#br0" timeOffset="200976.8074">13901 7183 0,'0'0'0,"0"0"0,0 0 0,-8 24 0,8-24 15,-16 28-15,2-9 16,0 2-16,0 0 0,-4 2 0,-3 3 16,-6 7-16,0 0 0,-3 5 15,3-2-15,-1-6 0,2-5 16,0-2-16,1-4 0,3-6 16,2-5-16,4-1 0,2-3 15,3 2-15</inkml:trace>
  <inkml:trace contextRef="#ctx0" brushRef="#br0" timeOffset="201288.2321">13451 7461 0,'0'0'0,"0"0"16,0 0-16,25-8 0,-25 8 15,36-8-15,-12 2 0,2-1 16,4 2-16,12-4 0,3 3 16,-1-2-16,-2 1 0,9 1 15,-1 1-15,-7 1 0,-6-2 0,-1 4 16,-5 4-16,-6 1 0,-6 1 15,-5 3-15,-4 4 16,-6 0-16,-2 1 0,-4 6 0,-5 5 16,-1 1-16,-3 0 0,-4-1 15,-1-2-15,-1 0 0,2-3 0,-2 3 16,3 0-16,4-6 16,2 0-16,0-2 0,2-3 15,-1-4-15,2-2 0,-1-1 16,1 0-16,-2-1 0,0-2 0,2-1 15,-2-3-15,0 0 0,-1 0 16,0-6-16,0-3 0,2 2 16,0 2-16,2 1 0</inkml:trace>
  <inkml:trace contextRef="#ctx0" brushRef="#br0" timeOffset="201405.2729">13852 7525 0,'0'0'0,"0"0"15,0 0-15,0 0 0,0 0 0,29 5 16,-29-5-16,21 3 0,-21-3 15,25 5-15,-10-1 0,-1 2 16,0 0-16,-2-1 0,0 0 16,-4-1-16</inkml:trace>
  <inkml:trace contextRef="#ctx0" brushRef="#br0" timeOffset="201573.6179">14403 7644 0,'0'0'0,"0"0"0,0 0 0,0 0 16,0 0-16,0 0 0,0 0 16,7 21-16</inkml:trace>
  <inkml:trace contextRef="#ctx0" brushRef="#br0" timeOffset="234622.1197">1967 8340 0,'0'0'0,"0"0"0,0 0 0,0 0 16,0 0-16,0 0 0,0 0 16,0 0-16,0 0 0,0 0 15,0 0-15,0 0 0,0 0 0,0 0 16,0 0-16,0 0 0,23 2 16,-23-2-16,0 0 15,0 0-15,0 0 0,24 2 16,-24-2-16,0 0 0,23 3 0,-23-3 15,0 0-15,31 2 0,-22-2 16,4 1-16,4 1 0,-2 0 16,1 1-16,0-2 0,2 1 15,-2-1-15,1 0 0,4-1 16,1 1-16,4 0 0,0 2 0,1-2 16,1-1-16,0 1 0,-2 0 15,2-1-15,4 0 16,-3 0-16,2 0 0,6 0 15,5 0-15,-4 1 0,-3-1 0,3-1 16,2 0-16,-1 0 0,-4 0 0,12-1 16,0 2-16,-3 2 15,-5-1-15,5-1 0,1-1 16,-2 1-16,-4 0 0,10 0 16,0 0-16,-3 0 0,-6 1 0,4 0 15,2-1-15,-2 1 0,-3 0 16,7 1-16,2 0 0,-9-2 15,-1 0-15,9 0 0,1 1 16,-4-1-16,-2 2 0,4-2 16,2-2-16,-3 1 0,-3 0 15,3-1-15,4 0 0,-5 0 0,-3 1 16,7-1-16,2 1 16,-4 0-16,-3-1 0,26-1 15,-2 1-15,-25 0 0,-1 0 0,20 2 16,1 1-16,-8 0 0,-7-1 15,7 0-15,1-1 16,-3 1-16,-1 0 0,7 0 0,5 0 16,-7 3-16,-4 3 0,4-3 15,5 0-15,-7-4 0,-2-3 0,9 3 16,9 2-16,-5 3 0,-6 1 16,4-3-16,5-2 15,-11 1-15,-1-1 0,10 3 16,12 0-16,-7 2 0,-6 4 0,8-7 15,5-2-15,-9 1 0,-5 1 16,13 1-16,9 1 0,-11-1 16,-8 0-16,12-2 0,10 0 15,-12 0-15,-7 1 0,11-1 16,9 0-16,-10 0 0,-10 0 0,14 1 16,9-2-16,-8 3 0,-4 2 15,8-4-15,8 1 16,-13-2-16,-8-2 0,12 5 15,12 0-15,-12 0 0,-7-2 0,14-1 16,11 0-16,-16-1 0,-10-1 0,13-1 16,8-2-16,-11 2 15,-7 0-15,12 3 0,10 2 16,-16-2-16,-8-1 0,12 0 16,8 1-16,-11 0 0,-8-1 0,10-2 15,9 0-15,-10-1 0,-7 3 16,13 0-16,8 1 15,-14-2-15,-10-1 0,14-1 0,11 2 16,-14 3-16,-10 2 0,8-5 16,8-1-16,-9 2 0,-4 0 0,11 2 15,9 3-15,-16-2 16,-12-1-16,18-2 0,13-2 16,-11-1-16,-6-2 0,6 4 15,6 2-15,-12-1 0,-8-1 0,17 0 16,13 0-16,-15 1 0,-10 1 15,10-1-15,5-1 0,-9-2 16,-6-1-16,12 2 0,12-2 16,-16-1-16,-10-1 0,8 0 15,4 2-15,-7 2 0,-5 4 0,10-4 16,7-2-16,-15 2 0,-10 2 16,15-3-16,10-4 15,-12-2-15,-8 0 0,10 2 16,7 2-16,-14 4 0,-9 2 0,8-4 15,7-3-15,-11 3 0,-7 2 16,11-4-16,8-4 0,-12 6 16,-9 3-16,7-5 0,7-4 15,-8 2-15,-5-1 0,4 5 16,4 4-16,-6-2 0,-3-2 0,5-4 16,5 1-16,-12 1 0,-8 2 15,9 2-15,7 1 16,-10-1-16,-8 0 0,8-3 15,4-2-15,-10 6 0,-7 4 0,7-2 16,3 1-16,-11-2 0,-8 1 0,5-1 16,2 1-16,-6 0 15,-3-1-15,-1 0 0,0 0 16,-7 1-16,-5 1 0,0 4 16,1 1-16,-3 0 0,-4 1 0,1 0 15,-2 0-15,-7-3 0,-6-1 16,-4-1-16</inkml:trace>
  <inkml:trace contextRef="#ctx0" brushRef="#br0" timeOffset="236222.8824">19777 9569 0,'0'0'0,"0"0"16,0 0-16,0 0 0,0 0 0,-14 14 16,14-14-16,0 0 0,-26 7 15,14-4-15,-3 0 16,-1-1-16,1 0 0,-4-1 15,-2-1-15,-2 1 0,-1 0 0,-11-4 16,-3 0-16,1 0 0,-1 2 16,-10 1-16,-3 1 0,3-2 15,4-2-15,-4 0 0,-5-1 16,-7 0-16,4 0 0,-3 1 16,-3 2-16,-5 1 0,5 1 0,-4 3 15,-1 2-15,3-3 16,4-2-16,-14-4 0,-3-1 0,8 4 15,5 4-15,-32 5 0,5 0 16,9 0-16,4-2 0,-1-4 16,-1-1-16,10 2 0,7 2 15,-4 1-15,-2 3 0,5-5 16,3-4-16,-4 2 0,-3 2 16,3-1-16,2 1 0,-9 1 15,-6 2-15,8-2 0,7 1 0,-8-3 16,-6-1-16,6-1 0,5 2 15,-9-1-15,-6 1 0,9 3 16,4 0-16,-5-1 0,-7-2 16,5-4-16,4-1 0,-7 2 15,-1 0-15,2 0 0,2-1 16,-6 1-16,-3 0 0,3 1 16,3 1-16,-6-2 0,-4-1 15,4-2-15,5-1 0,-10-1 0,-5 1 16,5 2-16,7 1 0,-11-4 15,-6-2-15,6 1 0,5 0 0,-10 3 16,-7 2 0,10-1-16,7 1 0,-8-3 0,-4 0 15,10 2-15,5 1 0,-11-4 16,-9-1-16,10-2 0,8-1 16,-11 1-16,-8 2 0,8 3 15,5 4-15,-8 0 0,-7 0 16,10-4-16,6 0 0,-11 0 0,-7 2 15,8-1-15,6-3 0,-10 2 16,-5 0-16,10 3 0,5 1 16,-7-4-16,-6-2 0,8-1 15,6 0-15,-13 4 0,-9 1 16,11 2-16,8 3 0,-6-4 16,-3 0-16,9-1 0,6 0 0,-8 0 15,-3 1-15,7 1 0,4-1 16,-7 3-16,-5-1 15,10 0-15,4-2 0,-6 1 0,-5-1 16,7 1-16,6-1 0,-10 1 16,-7-1-16,9-2 0,7-2 15,-5 1-15,-2 1 0,6 0 16,4 1-16,-5 0 0,-4-1 16,8 1-16,6 1 0,-9-1 15,-6 0-15,8-2 0,8-1 0,-7-1 16,-2 0-16,6 1 0,6 2 15,-8-3-15,-5-4 0,7 6 16,7 3-16,-6-2 0,-5-3 16,7 4-16,4 4 0,-7-7 15,-4-3-15,11-2 0,8-1 0,-13 4 16,-10 3-16,11-1 0,7 0 16,-10 2-16,-7 1 15,11-5-15,7-3 0,-4 1 16,-3 0-16,5 1 0,2 0 0,-6 1 15,-5 0-15,7 2 0,5 3 16,-3-5-16,-2-2 0,3 3 16,3 3-16,-6 2 0,-5 2 15,8-3-15,6 0 0,-5 1 16,-3 0-16,8-1 0,4-3 0,-7 3 16,-7 1-16,9 1 0,5 1 15,-7-5-15,-6-3 16,6 7-16,4 6 0,-2-4 0,-3 0 15,8 0-15,6-2 0,-6 1 16,-1 2-16,6-2 0,3 0 16,-7-1-16,-3-2 0,9 5 15,2 2-15,0-2 0,-3 0 16,7-2-16,3 2 0,-1-2 16,0-1-16,1-2 0,0-1 0,-1 1 15,1 0-15,6 1 0,9-1 16,-2 1-16,2 1 15,6-1-15,4 0 0,-3-1 0,0 0 16,6 1-16,6 0 0,1 0 16,2-1-16,6-1 0,4 1 15,-4-1-15,0 4 0,4-3 16,1-2-16,-1 2 0,-5-3 16,3 4-16,1 1 0,-2-1 0,3-1 15,-3 2-15</inkml:trace>
  <inkml:trace contextRef="#ctx0" brushRef="#br0" timeOffset="238889.7066">20327 8566 0,'0'0'0,"0"0"16,0 0-16,30-5 0,-30 5 0,40-7 16,-11 3-16,4 1 15,4 0-15,14-1 0,1-1 16,10-1-16,-3 0 0,8 1 16,-2 3-16,-10 2 0,-8 1 0,2 2 15,-7-1-15,-13 0 0,-10 2 16,-11 0-16,-8-1 0,0 0 15,0-1-15,0 1 0</inkml:trace>
  <inkml:trace contextRef="#ctx0" brushRef="#br0" timeOffset="239055.8184">20635 8659 0,'0'0'0,"0"0"0,0 0 16,-20 9-16,20-9 0,-17 13 15,5-2-15,0 4 0,-1 2 0,-6 9 16,-2 3-16,2 4 0,2 0 15,-2 13-15,1 3 0,5-5 16,2-7-16,3 1 0,4-5 16,2-6-16,2-6 0,0-3 15,0-5-15,0-2 0</inkml:trace>
  <inkml:trace contextRef="#ctx0" brushRef="#br0" timeOffset="239339.701">20544 8777 0,'0'0'0,"0"0"16,0 0-16,29-15 0,-12 10 0,2-1 15,5 0-15,0-1 16,0 1-16,9 0 0,1 2 16,-1 2-16,-1 2 0,6 5 15,-2 3-15,-4 4 0,-4 1 0,-4 8 16,-2 4-16,-4 3 0,-4 1 15,0 4-15,-3 1 0,-2-3 16,-1 0-16,-4 1 0,-1-1 16,-1-3-16,-1-3 0,-3-3 15,-4-1-15,0-1 0,-2 0 16,-8-4-16,-5-3 0,-2-4 16,-2-2-16,5-2 0,5-1 0,2-1 15</inkml:trace>
  <inkml:trace contextRef="#ctx0" brushRef="#br0" timeOffset="239505.8898">20644 8943 0,'0'0'0,"0"0"0,19-3 0,-5 1 16,1-1-16,4-1 0,3-1 16,7 0-16,-1 0 0,2 2 15,1 0-15,-4 2 0,-1 1 0,-2-3 16,-7-2-16,-3 1 0,-3 0 15,-2 1-15</inkml:trace>
  <inkml:trace contextRef="#ctx0" brushRef="#br0" timeOffset="239672.6504">20457 9059 0,'0'0'15,"0"0"-15,23-3 0,-23 3 0,41-3 16,-13 1-16,4-2 0,12-2 15,2 0-15,15-1 0,3-2 16,-6 1-16,-4-2 0,-3 2 16,-11 0-16,-10 2 0</inkml:trace>
  <inkml:trace contextRef="#ctx0" brushRef="#br0" timeOffset="239906.1621">20838 8622 0,'0'0'0,"0"0"15,0 0-15,0 0 0,0 0 0,-3 37 16,0-17-16,-1 5 0,-1 0 16,2 4-16,0 2 15,0-3-15,2-4 0,0 6 0,1-1 16,1-3-16,0-3 0,3 2 15,0-4-15,-1-6 0,0-3 0,-1-3 16</inkml:trace>
  <inkml:trace contextRef="#ctx0" brushRef="#br0" timeOffset="240093.1193">21535 8793 0,'0'0'0,"0"0"0,0 0 16,0 0-16,0 0 0,19 13 16,-19-13-16,0 0 0,0 0 0,20 13 15</inkml:trace>
  <inkml:trace contextRef="#ctx0" brushRef="#br0" timeOffset="240251.1054">21847 8803 0,'0'0'16,"0"0"-16,0 0 0,0 0 15,0 0-15,0 0 0,21 14 16,-21-14-16,20 5 0,-20-5 0,19 3 15,-11-2-15</inkml:trace>
  <inkml:trace contextRef="#ctx0" brushRef="#br0" timeOffset="240392.4859">22179 8833 0,'0'0'0,"0"0"16,0 0-16,0 0 0,0 0 0,0 0 15,18 9-15,-18-9 0,0 0 16,0 0-16</inkml:trace>
  <inkml:trace contextRef="#ctx0" brushRef="#br0" timeOffset="240498.7347">22516 8831 0,'0'0'0,"0"0"0,0 0 16,0 0-16,0 0 0,17 12 0,-17-12 15,0 0-15</inkml:trace>
  <inkml:trace contextRef="#ctx0" brushRef="#br0" timeOffset="241506.5486">22887 8454 0,'0'0'0,"0"0"16,0 0-16,0 0 0,24 7 0,-24-7 15,19 13-15,-19-13 16,19 19-16,-11-7 0,-3 3 16,-1-1-16,0 2 0,-4-1 0,-4 3 15,-2-1-15,-3-3 0,-8 8 16,-2 3-16,-1 0 0,-1-1 15,-2-3-15,-4-5 0,-1 2 16,2-2-16,5-5 0,4-4 16,2-2-16,4 0 0,6-2 15,3-3-15,5-1 0,5 1 0,6-2 16,6 0-16,1 1 16,1-1-16,6 3 0,1 1 15,-2 2-15,-3 0 0,-3 2 0,-4 1 16,-4-1-16,-5 2 0,-5 3 15,-8 4-15,-6 0 0,-5 1 16,-5 0-16,-4 1 0,-1-3 16,-3 0-16,1 0 0,0 0 15,4-3-15,3-3 0,0 2 16,4-1-16,7-4 0,4-4 0,6-1 16,9-6-16,4 1 15,6-2-15,6-1 0,6-2 16,-1 3-16,-1 1 0,2 1 0,1 3 15,-4 1-15,-3 2 0,2 5 16,-4 1-16,-6 5 0,-1 3 0,-8 7 16,-7 4-16,-5-6 15,-2-1-15,-4 4 0,-1 0 16,0-6-16,-3-1 0,-4-1 0,-3-2 16,4-6-16,2 0 0,0-7 15,2-3-15,2-6 0,4-3 16,0 2-16,1 2 0,2 2 15</inkml:trace>
  <inkml:trace contextRef="#ctx0" brushRef="#br0" timeOffset="241673.2046">23306 8421 0,'0'0'0,"0"0"0,0 0 0,0 0 16,4 27-16,-4-27 0,-1 33 15,0-11-15,-1 0 0,-1 2 16,-1 1-16,1-2 0,1 0 0,-1 3 16,0-6-16,1-3 0</inkml:trace>
  <inkml:trace contextRef="#ctx0" brushRef="#br0" timeOffset="241955.4903">23450 8490 0,'0'0'0,"0"0"0,0 0 0,28-3 16,-16 2-16,4 2 0,1 1 15,0-1-15,-1 2 0,3 1 16,-1 0-16,-5 2 0,-2-1 0,-7 4 16,-4 2-16,-6-2 15,-6 0-15,-8 1 0,-7 0 0,-1 1 16,-3-1-16,-9 3 0,-1 2 15,4-3-15,3-3 0,-1 2 16,7-2-16,7-3 0,5-1 0,11 0 16,7 1-16,5-2 15,4-1-15,7-2 0,7-1 16,0 1-16,2 1 0,-7-1 0,-2 0 16,-4 0-16</inkml:trace>
  <inkml:trace contextRef="#ctx0" brushRef="#br0" timeOffset="242122.8873">23163 8810 0,'0'0'0,"0"0"16,0 0-16,0 0 0,0 23 0,0-23 16,2 25-16,-2-25 0,5 31 15,1-16-15,1 0 0,-1-2 16,0-2-16,-2 0 0</inkml:trace>
  <inkml:trace contextRef="#ctx0" brushRef="#br0" timeOffset="242439.3123">23285 8852 0,'0'0'0,"0"0"0,0 0 15,32-5-15,-18 4 0,5 0 0,4 0 16,8 0-16,1 0 0,0 0 15,0 0-15,-2 1 0,-3 1 16,3 1-16,-3 2 0,-5 1 16,-4-1-16,-10 1 0,-8 3 15,-4 0-15,-5 2 0,-7-3 16,-6 2-16,-2 1 0,-1-2 0,-9 3 16,-4 0-16,5-1 0,3-3 15,2 1-15,4-2 16,7-1-16,4 0 0,6-2 0,4-2 15,5 0-15,5-1 0,9-1 16,8-1-16,2-1 0,0 1 0,4-4 16,3 0-16,-7 1 15,-4 1-15,-4 0 0</inkml:trace>
  <inkml:trace contextRef="#ctx0" brushRef="#br0" timeOffset="242639.7006">23411 8744 0,'0'0'15,"0"0"-15,0 0 0,1 22 0,-1-22 16,-1 27-16,-1-7 16,-1 1-16,1 2 0,0 9 15,0 4-15,-2-4 0,1-1 0,-1 2 16,-1-4-16,1-7 0,1-3 15,0-3-15</inkml:trace>
  <inkml:trace contextRef="#ctx0" brushRef="#br0" timeOffset="242756.2395">23220 9213 0,'0'0'0,"0"0"15,0 0-15,0 0 0,0 0 0,0 0 16,0 0-16,0 0 0,0 0 16,36 1-16,-36-1 15,40-3-15,-18 2 0,2-4 0,3-1 16,-1 0-16,1 1 0,1-1 15,-3 1-15,-4 0 0</inkml:trace>
  <inkml:trace contextRef="#ctx0" brushRef="#br0" timeOffset="242907.1016">23635 9056 0,'0'0'0,"0"0"0,0 0 16,0 0-16,0 0 0,1 23 0,-1-23 15,5 21-15,-5-21 0,8 28 16,-2-12-16,2 1 0,1 0 15,2-1-15,1-2 16,-1-1-16,0-2 0,1 0 0,-1-1 16,-2-2-16</inkml:trace>
  <inkml:trace contextRef="#ctx0" brushRef="#br0" timeOffset="243098.4697">24044 8614 0,'0'0'0,"0"0"16,0 0-16,21 7 0,-14-4 0,0 3 16,-1 2-16,0-1 0,-1-2 15,0 1-15</inkml:trace>
  <inkml:trace contextRef="#ctx0" brushRef="#br0" timeOffset="243389.2269">23890 8815 0,'0'0'0,"0"0"16,0 0-16,25-1 0,-25 1 0,24 4 15,-24-4-15,32 6 0,-16-2 16,0 1-16,-1 2 0,-2 2 15,-2 1-15,-3 2 0,-2 4 16,-4 3-16,-2 0 0,-6 2 16,-2 2-16,-1 2 0,-1-2 0,1-2 15,1-2-15,2-2 16,0-1-16,2 1 0,0-3 16,4-5-16,4-2 0,6-6 0,5-3 15,3-5-15,2-1 0,3-6 16,3-6-16,2 1 0,-6 3 0,-5 3 15</inkml:trace>
  <inkml:trace contextRef="#ctx0" brushRef="#br0" timeOffset="243589.3489">24446 8538 0,'0'0'0,"0"0"16,0 0-16,-4 25 0,4-25 0,-10 38 15,2-8-15,-2 4 0,-2 5 16,-4 17-16,1 6 0,0 7 16,2-6-16,2 4 0,3-9 15,1-11-15,1-7 0,2-6 16,1-8-16,1-7 0,-1-6 0,2-4 16,0-2-16,0-2 0</inkml:trace>
  <inkml:trace contextRef="#ctx0" brushRef="#br0" timeOffset="243926.8273">24541 8522 0,'0'0'0,"7"-1"16,5-3-16,1 3 0,1 0 0,9 0 15,5 0-15,-2 1 0,0 1 16,1 2-16,2 2 0,4 2 15,-2-1-15,-3 4 0,-1 2 16,-3 4-16,-2 2 0,-1 5 16,-2 5-16,-4 4 0,-3 1 0,-2 15 15,-3 3-15,-1 0 16,-1-3-16,-5 2 0,-3-1 0,-2 1 16,0-5-16,-2-6 0,1-4 15,-1-5-15,0-5 0,0-3 16,-2-3-16,-2-2 0,-4-3 15,-9-3-15,-8-1 0,6-6 16,-1-3-16,-5-3 0,-4-2 16,4-4-16,3-3 0,3 1 15,6 2-15,6 4 0</inkml:trace>
  <inkml:trace contextRef="#ctx0" brushRef="#br0" timeOffset="244105.6124">24385 8768 0,'0'0'15,"0"0"-15,0 0 0,0 0 0,0 0 16,28-18-16,-28 18 0,32-12 16,-10 7-16,2 0 0,3 1 15,-1 0-15,2 0 0,7 1 16,0 0-16,-3 0 0,-3 1 0,-3 0 16,0-2-16,-5 2 15,-4 0-15,-1 0 0</inkml:trace>
  <inkml:trace contextRef="#ctx0" brushRef="#br0" timeOffset="244289.6378">24620 8620 0,'0'0'16,"0"0"-16,0 0 0,0 0 16,0 0-16,5 25 0,-5-25 15,2 23-15,-2-23 0,1 35 16,-1-15-16,-1 1 0,0-1 0,0 0 15,-1-1-15,1-2 0,-1-2 16,0 1-16,0-3 0,1-1 16</inkml:trace>
  <inkml:trace contextRef="#ctx0" brushRef="#br0" timeOffset="244422.9506">24444 8909 0,'0'0'0,"0"0"15,0 0-15,0 0 16,0 0-16,31-1 0,-31 1 15,44-6-15,-21 2 0,1 0 0,3 1 16,0 0-16,1-2 0,4 1 16,-3 1-16,-3 0 0,-5 1 15,-4 0-15</inkml:trace>
  <inkml:trace contextRef="#ctx0" brushRef="#br0" timeOffset="244706.3388">24644 9006 0,'0'0'0,"-5"6"0,-3 3 0,-1 3 16,-2 5-16,-3 5 0,1 0 15,2 0-15,1-1 0,4-3 16,5-1-16,5-3 0,3-3 16,5-4-16,5-5 0,3-3 15,2-3-15,6-4 0,1-4 16,0-2-16,-1 0 0,-3-3 16,-4 0-16,-6-3 0,-4 1 0,-6 0 15,-7 3-15,-3 1 0,-5 1 16,-4 2-16,-5 3 0,-3 3 15,-2 3-15,-1 3 0,2 3 16,2 0-16,3 0 0,2-2 16,4 0-16,5 1 0,5-1 15,8-2-15,6-3 0,-2 2 0,-3-1 16,0 1-16</inkml:trace>
  <inkml:trace contextRef="#ctx0" brushRef="#br0" timeOffset="244905.8399">25298 8681 0,'0'0'0,"0"0"0,0 0 16,0 0-16,37 0 0,-37 0 0,39-1 16,-16 0-16,3-1 0,0 1 15,2 0-15,6 0 0,0-2 16,-3 1-16,-2-1 15,-5 0-15,-3 1 0,-5-1 0,-3-2 16,-4 2-16,0 0 0,-2 1 16</inkml:trace>
  <inkml:trace contextRef="#ctx0" brushRef="#br0" timeOffset="245073.6654">25572 8537 0,'0'0'0,"0"0"0,0 0 15,0 0-15,0 0 0,0 0 16,0 0-16,0 0 0,0 0 15,-4 27-15,4-27 0,-6 28 16,6-28-16,-9 38 0,3-17 16,1 3-16,-1 0 0,0-1 15,-1 0-15,0 2 0,2-6 0,-1-1 16</inkml:trace>
  <inkml:trace contextRef="#ctx0" brushRef="#br0" timeOffset="245272.8335">25234 8894 0,'0'0'0,"0"0"0,0 0 15,34-2-15,-34 2 0,46-3 16,-16 0-16,4-1 0,1 0 16,16-1-16,4 0 0,5 0 15,-7 1-15,5-1 0,-7 2 0,-8 0 16,-6 0-16,-7 0 0,-5 1 15,-6-3-15,-5 1 0,-3 1 16,-2-1-16,-3 2 0</inkml:trace>
  <inkml:trace contextRef="#ctx0" brushRef="#br0" timeOffset="245539.6776">25976 8545 0,'0'0'0,"0"0"15,0 0-15,0 0 0,0 0 16,0 0-16,-33 18 0,15-6 16,-4 3-16,-3 4 0,-4 4 15,-4 4-15,-3 4 0,-15 13 16,-3 3-16,-11 13 0,1 0 0,-6 10 16,5-5-16,-3 1 15,9-10-15,5-3 0,12-10 0,11-9 16,8-11-16,7-4 0,5-6 15,7-7-15,4-6 0,8-11 16,4-5-16,-3 5 0,-3 2 0,0 3 16</inkml:trace>
  <inkml:trace contextRef="#ctx0" brushRef="#br0" timeOffset="246306.3345">25543 8967 0,'0'0'0,"0"0"0,0 0 0,0 0 15,-22 29-15,22-29 0,-19 35 16,10-15-16,3 0 0,1 1 16,4 0-16,6 4 0,3-2 0,6-3 15,2-5-15,4-4 0,3-4 16,3-4-16,1-3 16,6-4-16,-1-3 0,-2-2 15,-3-2-15,-2-3 0,-4-1 0,-6-4 16,-3-4-16,-5 2 0,-5 0 15,-6 2-15,-5 1 0,-3 5 16,-4 2-16,-5 4 0,-4 4 16,-2 4-16,1 3 0,2 5 15,1 3-15,4 1 0,2 0 0,3 2 16,4 1-16,8-5 0,3 0 16,8-4-16,6-1 15,7-5-15,7-3 0,7-8 16,7-7-16,-1 1 0,-1-1 0,6-2 15,-1 0-15,-8-6 0,-5-3 16,-3-2-16,-7 2 0,-7 5 16,-6 5-16,-5 3 0,-3 2 15,-1 5-15,0 4 0,1-1 16,-1 2-16,-1 3 0,3 1 0,3 2 16,1 3-16,5 2 0,4 1 15,1 1-15,4 1 16,-1-1-16,0 1 0,1 0 0,0 1 15,-2-1-15,-4 1 0,-2-1 16,-2-1-16,-4-1 0,-3-2 16,-6 2-16,-4-1 0,-3-1 0,-2 1 15,-5 0-15,-2 0 16,-4-1-16,-3 0 0,-3-1 16,0-4-16,3-1 0,0-2 0,4-4 15,4-4-15,3 1 0,4-3 16,5-3-16,4-1 0,2 0 15,1 0-15,2 3 0,-1 2 16,0 3-16,1 2 0,-1 5 16,0 4-16,-1 5 0,-2 4 15,-2 7-15,-2 7 0,-4 7 16,-2 5-16,-3 17 0,0 3 16,-3 10-16,1-3 0,3-3 15,2-4-15,1 2 0,2-7 0,2-5 16,2-9-16,0-13 0,2-6 15,0-6-15,0-4 0,1-3 16,0-1-16,0-7 0,-2-10 16,0-4-16,-1-3 0,1 3 15,1 3-15,0 3 0</inkml:trace>
  <inkml:trace contextRef="#ctx0" brushRef="#br0" timeOffset="246756.3234">26570 8726 0,'0'0'15,"0"0"-15,24-4 0,-24 4 0,32-5 0,-8 2 16,7 0-16,7-1 15,0 1-15,9-1 0,2 1 16,-6 1-16,-6 0 0,4 1 16,-4-1-16,-7 2 0,-7-1 0,-9 0 15,-8 0-15,-4 2 16,-2-1-16,-7 4 0,-4 0 16,-3 3-16,0 0 0,-4 0 15,-1 0-15,1-3 0,3 0 0,1-3 16,2 2-16,2-1 0,1-1 15,1 3-15,0 1 0,1 2 16,1 0-16,-4 5 0,-4 3 16,-1-1-16,-1 1 0,-4 7 15,-3 5-15,-7 5 0,0-1 0,-5 7 16,-4 5-16,-3 3 0,5-5 16,-4 3-16,3-3 15,10-10-15,7-7 0,8-9 16,6-4-16,5-7 0,4-3 0,-2-1 15,2 1-15,-2-1 0</inkml:trace>
  <inkml:trace contextRef="#ctx0" brushRef="#br0" timeOffset="246939.3033">26882 8985 0,'0'0'0,"0"0"0,0 0 16,-6 30-16,1-14 0,-1 4 0,-4 3 15,-3 6-15,-1-1 0,2-1 16,1-1-16,0 1 0,2-5 0,4-5 16,2-5-16,1-5 15,2-3-15,0-2 0,0 1 16,0-3-16</inkml:trace>
  <inkml:trace contextRef="#ctx0" brushRef="#br0" timeOffset="247089.3097">27074 8861 0,'0'0'0,"0"0"16,0 0-16,0 0 0,22 15 15,-22-15-15,17 15 0,-8-7 16,1 0-16,2 0 0,1-3 16,-2 1-16,-1-2 0,-1 0 0</inkml:trace>
  <inkml:trace contextRef="#ctx0" brushRef="#br0" timeOffset="247258.8282">27666 8560 0,'0'0'0,"0"0"0,0 0 0,0 0 16,0 0-16,0 0 0,0 0 15,15 26-15,-15-26 0,3 22 0,-1-8 16,3 1-16,0-1 0,-1-1 15,1-1-15,-2-2 0</inkml:trace>
  <inkml:trace contextRef="#ctx0" brushRef="#br0" timeOffset="247468.8785">28136 8658 0,'0'0'0,"0"0"0,0 0 16,0 0-16,0 0 0,0 0 0,0 0 15,0 0-15,0 0 0,-25 22 16,25-22-16,-31 29 0,11-10 15,-6 3-15,-4 4 16,-11 9-16,-2-2 0,-11 11 0,0 2 16,4-5-16,5-5 0,-4 2 15,5-6-15,-2-1 0,5-6 16,6-9-16,3-8 0,7-3 16,5-4-16,4-1 0,5 1 15,3-1-15</inkml:trace>
  <inkml:trace contextRef="#ctx0" brushRef="#br0" timeOffset="247773.3011">27366 8968 0,'0'0'0,"0"0"0,0 0 0,0 0 16,0 0-16,26-5 0,-26 5 15,37-3-15,-15 0 0,6 1 16,3 0-16,2-1 0,2 1 16,15-1-16,3 0 0,7-1 15,-4 1-15,-3 0 0,-2 0 16,2 1-16,-8 1 0,-7 1 0,-6 1 15,-7 1-15,-5 3 0,-6 4 16,-3 4-16,-5 2 0,-4 3 0,-9 6 16,-6 7-16,-3 0 15,-3 1-15,-8 5 0,-1 1 16,1-6-16,3-4 0,-2 3 16,2-2-16,5-7 0,2-3 0,2-4 15,1-3-15,2-4 0,-1-3 16,0-5-16,-2-3 15,2-5-15,0-4 0,2 2 0,3 3 16,2 1-16</inkml:trace>
  <inkml:trace contextRef="#ctx0" brushRef="#br0" timeOffset="247906.377">27803 9060 0,'0'0'16,"0"0"-16,0 0 0,0 0 15,22 13-15,-22-13 0,24 16 0,-24-16 16,29 18-16,-14-10 0,2 2 15,-1 1-15,2 0 0,-2-2 16,-3-1-16,-2-1 0</inkml:trace>
  <inkml:trace contextRef="#ctx0" brushRef="#br0" timeOffset="248174.818">28611 8899 0,'0'0'0,"0"0"0,23 0 0,-6 0 16,0 0-16,13 0 0,5 1 16,1-2-16,-1 0 0,7 1 0,-1 0 15,-4 0-15,-4-1 0,3 1 16,-6 1-16,-9-1 0,-4-2 15,-6-1-15,-6 1 16,-2 0-16,-3 2 0,-8-3 0,-2-2 16,2 0-16,2 0 0,0 1 15,1-1-15,0 2 0</inkml:trace>
  <inkml:trace contextRef="#ctx0" brushRef="#br0" timeOffset="248490.547">28913 8729 0,'0'0'0,"0"0"0,0 0 15,0 0-15,0 0 0,0 0 0,0 28 16,0-28-16,-3 31 0,-2-10 16,0 5-16,-1 1 0,1 1 15,-4 12-15,0 2 0,2-3 16,0-4-16,1 4 0,2-3 16,1-4-16,-1-7 0,1-3 15,1-4-15,0-3 0,-1-3 0,-1-5 16,-3-2-16,-1-2 0,-5-2 15,-1-4-15,-2-2 16,0-3-16,2-1 0,1-1 0,0 0 16,4 0-16,0 1 0,2 1 15,2 1-15,1 0 0,4-1 0,7 0 16,6 2-16,3-1 16,1 0-16,4 0 0,3-1 15,1-1-15,-2 1 0,1 0 0,-5 1 16,-4 2-16</inkml:trace>
  <inkml:trace contextRef="#ctx0" brushRef="#br0" timeOffset="248696.6597">28480 8740 0,'0'0'0,"0"0"0,0 0 16,0 0-16,0 0 0,0 0 15,19 18-15,-19-18 0,11 17 0,-11-17 16,0 0-16,11 20 0</inkml:trace>
  <inkml:trace contextRef="#ctx0" brushRef="#br0" timeOffset="249072.9056">28455 9035 0,'0'0'0,"0"0"0,0 0 0,3 23 16,-3-23-16,1 27 0,0-9 15,0 3-15,1 1 0,-1 0 16,1 2-16,-1 3 0,1-1 0,0 0 16,0-1-16,0-2 15,0-3-15,-1-2 0,0-3 16,-1-2-16,0-2 0,-2-1 15,-4-1-15,-1-3 0,0-1 0,-2-2 16,-1 0-16,1-3 0,1-1 16,2-1-16,0 1 0,3-1 15,1 1-15,5-1 0,5 0 16,3-1-16,3 1 0,8 1 16,7 1-16,13 2 0,3 0 15,20 1-15,8 1 0,0 2 0,-1 0 16,17 1-16,12 1 15,-12 0-15,-9 0 0,3-2 0,-5-2 16,-18-1-16,-10-2 0,-2 1 16,-17 2-16,-14-7 0,-10-4 15,-18-3-15,-11-5 0,7 5 0,4 2 16,3 3-16</inkml:trace>
  <inkml:trace contextRef="#ctx0" brushRef="#br0" timeOffset="588933.1917">1841 7958 0,'0'0'16,"0"0"-16,0 0 0,0 0 15,0 0-15,0 0 0,9 21 16,-9-21-16,5 28 0,-4-7 0,2 6 16,-3 3-16,-3 3 0,0 18 15,1 5-15,1 0 0,-2 2 16,0 16-16,2 2 0,-2 9 16,1-5-16,2 13 0,2-1 15,5-4-15,-1-11 0,6 26 16,2-13-16,-6-13 0,0-11 15,0 0-15,-2-1 0,-2-15 0,-4-8 16,0-13-16,0-10 0,0-5 16</inkml:trace>
  <inkml:trace contextRef="#ctx0" brushRef="#br0" timeOffset="633067.8026">8254 10798 0,'0'0'0,"0"0"16,0 0-16,0 0 0,0 0 0,30 1 15,-30-1-15,25 2 16,-10 0-16,1 0 0,3-1 16,1 1-16,2 0 0,7-1 15,5-1-15,-2 1 0,2 1 0,4-2 16,5-1-16,10 0 0,-1 1 0,4 0 15,6-1-15,7 0 16,-1 1-16,11-1 0,2 0 16,-5 0-16,-3 0 0,15-1 15,0-3-15,-4 3 0,-3 0 0,42 1 16,-8 1-16,-12 0 0,-8-1 16,5-2-16,5 1 15,-12 0-15,-7 2 0,9 2 0,8 2 16,-11-6-16,-5-2 0,9 1 15,7-1-15,-7 3 0,-5 1 16,8-1-16,7 0 16,-9 0-16,-5 0 0,9 2 0,6 2 15,-9-2-15,-5-2 0,8-1 16,6-2-16,-7 3 0,-7 2 0,10 1 16,7 0-16,-9-1 15,-6 1-15,10-2 0,7-1 0,-9 0 16,-6-1-16,9 3 0,5 2 15,-11-1-15,-7-1 0,11 0 16,7-1-16,-7 3 0,-5 1 16,9-2-16,7-2 0,-8-3 15,-6 0-15,11 1 0,8 1 16,-10 0-16,-6 0 0,9-1 16,4-1-16,-8-1 0,-5 0 0,9 2 15,7 1-15,-11 0 0,-7-2 16,6 0-16,5-1 0,-8 1 15,-7 1-15,9 0 0,7 1 16,-14-1-16,-7 0 0,8 2 16,7 2-16,-11 1 0,-7-1 15,3 0-15,3 1 0,-9 0 0,-6 0 16,5 1-16,4-1 16,-12 3-16,-7 1 0,6-1 15,5 0-15,-12-2 0,-6 0 0,-1 1 16,-1 1-16,-8 0 0,-6-2 0,-1-6 15,-2-1-15,-8 4 16,-5 5-16,-6-1 0,-5 0 16,-8-3-16,-5-1 0,-3 0 15,-2 1-15,1-2 0</inkml:trace>
  <inkml:trace contextRef="#ctx0" brushRef="#br0" timeOffset="648368.6385">6786 9928 0,'0'0'0,"0"0"0,0 0 0,0 0 16,0 0-16,0 0 0,0 0 15,0 0-15,-26-7 0,26 7 16,0 0-16,-36 9 0,36-9 0,-30 16 16,10-5-16,0 2 0,-1 1 15,-2 4-15,-1 4 16,-7 7-16,3 0 0,-1 5 0,0 1 15,-1 9-15,6-1 0,1 11 16,5 1-16,7-5 0,5-4 16,11-4-16,6-5 0,7-4 15,4-4-15,17-1 0,8-5 16,-1-7-16,2-6 0,6-8 16,9-4-16,-3-5 0,3-1 0,10-9 15,1-2-15,-8-1 0,-7 2 16,23-19-16,-13-5 15,-16 3-15,-10 3 0,-6-4 0,-5-2 16,-13 4-16,-4 0 0,-12-3 16,-7-3-16,-10 2 0,-4 1 15,-18 1-15,-11 3 0,-8 9 16,-5 6-16,-25 11 0,-16 8 16,-3 9-16,0 8 0,31-4 0,22-2 15,17-4-15</inkml:trace>
  <inkml:trace contextRef="#ctx0" brushRef="#br0" timeOffset="650536.0025">8095 10753 0,'0'0'16,"0"0"-16,0 0 0,0 0 0,0 0 15,0 0-15,0 0 0,0 0 16,0 0-16,28-11 0,-28 11 16,0 0-16,26-2 0,-26 2 15,22-3-15,-9 3 0,-1-1 16,2 0-16,3 1 0,0 0 0,2 1 16,2-1-16,1 1 15,1-1-15,1 0 0,9 0 0,2-1 16,-2 0-16,0 1 0,2 0 15,4 0-15,4 0 0,-4 1 16,4 0-16,2 2 0,-3 0 16,-2 1-16,10-1 0,1 2 15,-2-1-15,-2 1 0,2-3 16,0 0-16,0 0 0,-2 0 16,10 1-16,-2-1 0,-2 0 15,-3 1-15,6-2 0,1-1 16,-5 0-16,-5 0 0,11 0 15,3 1-15,-6 0 0,-3 1 0,1-1 16,0 0-16,0 0 0,-1 1 16,6-1-16,0 2 0,-11-2 15,-2-1-15,27 0 0,-2-1 16,-11 1-16,-10 2 0,7-1 16,4 0-16,-2-2 0,1-2 0,-1 0 15,2 0-15,-6 2 0,-2 0 16,6-1-16,5 2 15,-8-3-15,-5 0 0,1 1 0,4 0 16,1 2-16,0 1 0,2-1 16,1 1-16,-7-3 0,-6-1 15,9 5-15,7 1 0,-9-4 16,-5-4-16,3 1 0,2 0 16,0 4-16,1 3 0,0 0 15,0 2-15,-3-4 0,-4-1 0,6 1 16,5 1-16,-9-1 0,-6-2 15,8 0-15,5 1 0,-7 0 16,-2 0-16,2 0 0,4 0 16,-1-1-16,0 0 0,0 0 15,1-1-15,-3 3 0,0 1 16,8 0-16,6 2 0,-11-1 16,-8 0-16,6-2 0,2-1 15,2 0-15,2 0 0,1 0 16,0 0-16,-7 1 0,-6-1 0,6 2 15,4-1-15,-7 0 0,-5 1 16,8-2-16,5 0 0,-4-1 16,-3 0-16,4 0 0,2-2 15,-5 5-15,-1 0 0,4 0 16,3 0-16,-5-1 0,-4-1 0,6 0 16,6 1-16,-9-1 15,-3-1-15,2 1 0,3 1 16,-2-1-16,-3 0 0,2 1 15,-1 2-15,-3-4 0,-2-2 0,5 2 16,2 0-16,-2 2 0,-2 1 16,2 0-16,-1-1 0,-4-2 15,-1-1-15,5 2 0,6 0 16,-9-1-16,-6-1 0,7-2 16,6-1-16,-8 5 0,-6 4 0,6-4 15,5-3-15,-8 1 0,-3 1 16,6 0-16,4 1 0,-23-1 15,1-1-15,11 0 0,6 1 16,-9 0-16,-3 0 0,7-1 16,6-2-16,-5 2 0,-4 0 15,3 3-15,4 1 0,-4-4 16,-4-2-16,4 1 0,4 3 16,-4 0-16,-1 0 0,3 0 15,4-1-15,-3 1 0,-3-1 16,3 2-16,3 0 0,-4 2 15,-3-1-15,3 0 0,2 0 16,-4 0-16,-2 0 0,2-2 0,0-3 16,-4 3-16,1 3 0,4-2 15,-2 0-15,-4-2 0,0 0 16,0 3-16,1 1 0,-1-1 16,0-1-16,1-1 0,1 0 15,-4 0-15,-2 2 0,3-2 16,2 1-16,-4-1 0,-1 1 0,1-1 15,-2 0-15,1 1 16,-1 0-16,1 0 0,-2 1 0,-6 0 16,-2 1-16,3-1 0,2-3 15,-2 1-15,-1 1 0,0 0 16,-1 2-16,-2-2 0,-4 0 16,-1 1-16,-1 3 0,-3-2 0,0-1 15,-3-1-15,0-2 16,-3 1-16,-2 0 0,-6 0 0,-6-3 15,2 0-15,2 1 0,1 0 16</inkml:trace>
  <inkml:trace contextRef="#ctx0" brushRef="#br0" timeOffset="657634.8062">17877 10399 0,'0'0'0,"0"0"15,0 0-15,0 0 0,0 0 0,0 0 16,0 0-16,0 0 16,0 0-16,26-14 0,-26 14 15,0 0-15,30-13 0,-30 13 0,30-11 16,-12 6-16,1 0 0,3-2 15,3-1-15,3 0 0,2-1 16,11-2-16,6-2 0,0 0 16,3 1-16,17-8 0,6-4 15,12-2-15,-4 0 0,22-2 16,3 1-16,6-2 0,-9 1 0,48-7 16,-9 5-16,-18 6 0,-10 5 15,5 1-15,3 1 16,-11 6-16,-8 3 0,9 8 0,5 6 15,-12-2-15,-6-3 0,3 2 16,4 1-16,-11 1 0,-8 0 16,2 6-16,1 5 15,-8-2-15,-7 1 0,1-3 0,0 0 16,-13-3-16,-9-3 0,-7 0 16,-5 1-16,-5-1 0,-5 1 0,-7-7 15,-4-3-15,-9-1 0,-6-1 16,-3 3-16,0 0 0,-1 1 15</inkml:trace>
  <inkml:trace contextRef="#ctx0" brushRef="#br0" timeOffset="657835.2372">22057 9769 0,'0'0'0,"0"0"0,0 0 0,32 3 16,-32-3-16,25 6 0,-10-1 16,0 2-16,0 2 0,1 1 15,0 3-15,3 3 0,-2-1 0,-3-3 16,-2-2-16,-2-2 16</inkml:trace>
  <inkml:trace contextRef="#ctx0" brushRef="#br0" timeOffset="658235.2757">21903 9976 0,'0'0'0,"0"0"16,0 0-16,0 0 0,-14 28 0,14-28 16,-8 31-16,2-13 0,1 3 15,-1 1-15,-1 1 0,2-2 16,-1 0-16,-1 2 0,-1-2 15,0-5-15,-1-3 0,2-6 16,-1-5-16,0-1 0,1-1 16,0-2-16,1-1 0,2-3 15,1-1-15,3-4 0,2-2 16,3 0-16,4 1 0,6 0 0,4 1 16,6 0-16,2-1 0,11 0 15,6 3-15,11-4 0,0 2 16,18 1-16,3 1 15,-8 3-15,-4 2 0,9 1 0,-4 2 16,-12 2-16,-10 2 0,-6 1 16,-9 2-16,-11-1 0,-8-1 15,-14 3-15,-9 3 0,-11 1 0,-8 0 16,-11 3-16,-10 2 16,-1-1-16,-1-3 0,14-3 0,9-3 15,7 0-15</inkml:trace>
  <inkml:trace contextRef="#ctx0" brushRef="#br0" timeOffset="658384.9862">22029 10172 0,'0'0'0,"0"0"0,0 0 16,26 4-16,-26-4 0,25 6 16,-11-1-16,0 0 0,-1 1 0,0 2 15,0 1-15,-2-2 0,-1 0 16,-2-2-16,0 0 0,-2-1 15</inkml:trace>
  <inkml:trace contextRef="#ctx0" brushRef="#br0" timeOffset="658535.6434">21877 10384 0,'0'0'0,"0"0"15,0 0-15,26 5 0,-26-5 0,33 1 16,-33-1-16,39 3 0,-16 0 15,0-2-15,-1 2 0,2-2 16,-4 1-16,-3-1 0</inkml:trace>
  <inkml:trace contextRef="#ctx0" brushRef="#br0" timeOffset="658726.4696">21769 10529 0,'0'0'15,"0"0"-15,0 0 0,0 0 0,0 0 16,0 0-16,31 4 0,-9-5 15,7-2-15,6 1 0,7-3 16,4 1-16,4 0 0,18-2 16,3 0-16,11 1 0,-3 1 0,6-1 15,-8 0-15,-2 2 16,-12 1-16,-14-2 0,-9 0 0,-10 1 16,-7 0-16,-7 1 0</inkml:trace>
  <inkml:trace contextRef="#ctx0" brushRef="#br0" timeOffset="658934.7485">22432 10265 0,'0'0'16,"0"0"-16,0 0 0,0 0 0,0 0 16,-17 26-16,17-26 15,-22 34-15,9-13 0,-5 4 0,-3 0 16,2 2-16,0 2 0,-4 7 15,1 1-15,-5 2 0,3-4 16,3-5-16,2-4 0,5-3 16,2-7-16,2-2 0,2-3 15,1-2-15</inkml:trace>
  <inkml:trace contextRef="#ctx0" brushRef="#br0" timeOffset="659085.259">22305 10553 0,'0'0'16,"0"0"-16,0 0 0,0 0 0,18 15 0,-18-15 15,16 20-15,-7-8 16,1 2-16,1 1 0,1 3 16,0 2-16,1-2 0,4 4 15,-2-1-15,2-4 0,1-2 0,-4-3 16,-2-2-16,-2 0 0</inkml:trace>
  <inkml:trace contextRef="#ctx0" brushRef="#br0" timeOffset="659318.873">23006 10215 0,'0'0'0,"0"0"0,0 0 16,8 24-16,-8-24 0,1 33 0,-3-9 15,0 2-15,-1 4 0,-1 11 16,0 3-16,0-3 0,1-3 0,0 2 15,0-6-15,1-5 16,0-2-16,-1-6 0,0-6 16,0-6-16,1-6 0,0 0 15,0 0-15,0 0 0</inkml:trace>
  <inkml:trace contextRef="#ctx0" brushRef="#br0" timeOffset="659618.5335">22983 10275 0,'0'0'0,"0"0"0,0 0 15,0 0-15,21-22 0,-7 15 0,6-2 16,2 0-16,2 0 0,11-3 16,1 2-16,1 2 0,2 1 0,10 1 15,-1 3-15,-5 2 16,-4 2-16,4 5 0,-3 5 16,-6 1-16,-7 4 0,-5 5 0,-4 7 15,-5 1-15,-3 3 0,-5 7 16,-2 5-16,-2-3 0,0-4 15,-2 8-15,-3-1 0,0-6 16,0-5-16,-4-3 0,-2-2 16,1-6-16,1-3 0,-4-3 15,-3-1-15,3-6 0,0-3 16,-3-5-16,-1-4 0,-3-6 0,0-2 16,-5-8-16,-2-8 15,5 8-15,4 3 0,4 4 0</inkml:trace>
  <inkml:trace contextRef="#ctx0" brushRef="#br0" timeOffset="659952.1311">23092 10413 0,'0'0'16,"0"0"-16,0 0 16,0 0-16,0 0 0,0 0 0,0 0 15,18-21-15,-18 21 0,33-7 16,-11 4-16,2-1 0,2 1 16,1 2-16,2 1 0,5 0 0,-2 0 15,-5 1-15,-3 0 0,-6 2 16,-2 1-16,-7 2 0,-5 5 15,-11-1-15,-8-1 0,-9 3 16,-7 2-16,-2 0 0,-3 0 16,-11 2-16,-3-1 0,-1 2 15,4-2-15,10-4 0,7 0 16,8-3-16,7-3 0,9 0 16,8 1-16,13-3 0,8-3 0,5-1 15,9 0-15,10-2 0,2 1 16,4-2-16,3-1 0,3 1 15,-5 1-15,-3 1 0,-3 1 16,-11-1-16,-7-1 0,-9-1 16,-6 0-16,-6-3 0,-3-2 15,-3 4-15,0-1 0,-1 3 16</inkml:trace>
  <inkml:trace contextRef="#ctx0" brushRef="#br0" timeOffset="660168.7532">23306 10270 0,'0'0'0,"0"0"0,0 0 16,-1 23-16,1-23 0,-3 39 15,-1-8-15,0 7 0,-2 8 0,0 17 16,-1 1-16,2 13 16,1-4-16,0 7 0,-2-9 15,3-3-15,2-11 0,0-10 16,0-7-16,0-9 0,0-7 0,1-9 15,0-8-15,0 0 0,0-3 16,0 0-16</inkml:trace>
  <inkml:trace contextRef="#ctx0" brushRef="#br0" timeOffset="660368.9795">24281 10192 0,'0'0'0,"0"0"0,0 0 16,0 0-16,0 0 0,0 0 15,-27 27-15,27-27 0,-35 27 0,11-12 16,-4 2-16,0 0 0,2 0 16,-7 3-16,0-2 15,5-3-15,5-2 0,3-2 0</inkml:trace>
  <inkml:trace contextRef="#ctx0" brushRef="#br0" timeOffset="660552.171">23906 10418 0,'0'0'0,"0"0"16,0 0-16,7 19 0,-7-19 0,6 26 16,-4-7-16,-1 3 0,0 1 15,2 7-15,-1-2 0,0-2 16,0-3-16,0-3 0,1-2 15,-2-4-15,-1-1 0,-1-8 16,-2-6-16,1 1 0,2 0 0,-2-1 16</inkml:trace>
  <inkml:trace contextRef="#ctx0" brushRef="#br0" timeOffset="660768.1659">23929 10461 0,'0'0'15,"0"0"-15,0 0 0,0 0 0,31-4 0,-31 4 16,37-4-16,-16 4 15,0 0-15,3 1 0,3 0 16,-2 2-16,-1 0 0,5 3 16,-1 0-16,-4 2 0,-2 1 0,-3 1 15,-4 0-15,-4 2 16,-4 3-16,-5 1 0,-5 2 16,-4-1-16,-2 1 0,-5-2 0,-5-2 15,-4 3-15,1 0 0,-3-4 16,-3-3-16,6-2 0,4-1 0,4-3 15</inkml:trace>
  <inkml:trace contextRef="#ctx0" brushRef="#br0" timeOffset="660920.8602">23875 10600 0,'0'0'0,"0"0"16,0 0-16,0 0 0,0 0 0,34 3 15,-34-3-15,29 3 0,-29-3 16,37 4-16,-16-3 15,-1 1-15,0 0 0,-1 1 0,-2 0 16,-1 4-16,-3 5 0,1 2 16,-2-3-16,-2-1 0</inkml:trace>
  <inkml:trace contextRef="#ctx0" brushRef="#br0" timeOffset="661069.0665">23843 10739 0,'0'0'16,"0"0"-16,0 0 0,0 0 0,32 2 15,-32-2-15,37-2 0,-13 0 16,1 1-16,5-3 0,3 0 16,6-3-16,0-3 0,0 1 0,-7 1 15,-7 2-15</inkml:trace>
  <inkml:trace contextRef="#ctx0" brushRef="#br0" timeOffset="661469.0859">24572 10269 0,'0'0'0,"0"0"0,0 0 15,0 0-15,-25 6 0,25-6 16,-24 17-16,24-17 0,-27 24 0,12-11 16,0 2-16,2-2 0,2 1 15,3-1-15,6-3 16,3-2-16,2-2 0,6-1 0,4-2 15,6 0-15,2-1 0,2 0 16,2-1-16,2 0 0,-1 0 16,6 1-16,0-1 0,-3 2 15,-4 0-15,-2 3 0,-1 0 16,-4 1-16,-3 1 0,-2 4 0,-5 3 16,-2 4-16,-5 0 0,-5 7 15,-4 4-15,-1-2 0,-1 0 16,-3 0-16,-3-1 0,1-1 15,1-2-15,-5 0 0,-1-4 16,2-2-16,3-3 0,-3-2 16,-1-1-16,0-6 0,-1-3 0,-3-3 15,-1-2-15,0-4 16,2-2-16,5 2 0,2 0 0,3 2 16</inkml:trace>
  <inkml:trace contextRef="#ctx0" brushRef="#br0" timeOffset="661585.079">24439 10630 0,'0'0'15,"0"0"-15,0 0 0,0 0 16,24 7-16,-24-7 0,30 7 16,-13-1-16,-2-1 0,3 2 15,2-1-15,-1 0 0,-2-1 0,3 1 16,-3-1-16,-4-1 0</inkml:trace>
  <inkml:trace contextRef="#ctx0" brushRef="#br0" timeOffset="661723.8859">25171 10804 0,'0'0'0,"0"0"16,0 0-16,-29-4 0,4 0 0,4 1 16,3 0-16,1 1 0</inkml:trace>
  <inkml:trace contextRef="#ctx0" brushRef="#br0" timeOffset="665619.2779">4216 10911 0,'0'0'0,"0"0"15,0 0-15,0 0 0,0 0 0,0 0 16,-9-21-16,9 21 16,0 0-16,-31-16 15,12 11-15,-1 1 0,-2 1 0,-5 1 16,-3 0-16,-14 4 0,-6 0 16,-14 5-16,-2 4 0,-3 2 15,-3 3-15,-12 8 0,-3 3 0,-8 1 16,6-4-16,-8 10 0,6 3 15,13-2-15,12-1 0,-16 19 16,12-3-16,19-5 0,12-2 16,9-1-16,8-2 0,11-1 15,11-3-15,11 0 0,7-2 16,8 1-16,4 2 0,14-3 16,10-2-16,8-5 0,7-4 15,7-2-15,8-3 0,3 0 0,2 0 16,12-5-16,7-1 0,6-4 15,7 0-15,1-4 16,1-2-16,0-3 0,-2 0 0,0-2 16,2-1-16,-5-1 0,-5 0 15,-5-7-15,-5-4 0,-9-2 16,-10-1-16,-4-3 16,-3-1-16,-12-3 0,-9-3 0,-13-5 15,-9-2-15,-12-3 0,-7-1 0,-10-8 16,-5-3-16,-6-1 15,-5 2-15,-15-4 0,-9-1 16,-7 0-16,-5 1 0,-14 0 0,-6 0 16,-9 6-16,-6 3 0,-13 4 15,-6 4-15,-11 5 0,-4 7 16,-19 4-16,-11 3 0,0 5 16,2 3-16,46 4 0,28 1 15,23 1-15</inkml:trace>
  <inkml:trace contextRef="#ctx0" brushRef="#br0" timeOffset="667969.3199">20801 11102 0,'0'0'0,"0"0"16,0 0-16,0 0 0,0 0 0,0 0 16,-26 6-16,26-6 15,0 0-15,-26 5 0,26-5 0,-25 10 16,11-3-16,-2 3 0,0 1 15,-1 2-15,2 0 0,-3 3 16,-1 3-16,-3 5 16,1-1-16,3 2 0,0 2 0,4-2 15,2 0-15,2 8 0,5 2 16,6 0-16,5-3 0,6 1 16,6 1-16,6-4 0,5-1 0,15 7 15,6-2-15,1-4 0,-1-3 16,19 2-16,7-3 0,-1-5 15,-1-2-15,20-3 16,3-5-16,-15-2 0,-9-1 0,28-9 16,-14-7-16,-8-7 0,-6-6 0,-6-4 15,-4-4 1,-9-7-16,-6-2 0,-11-2 0,-9 0 16,-7-4-16,-5-4 0,-10-6 15,-4-3-15,-12 6 0,-8 3 0,-12 1 16,-8-1-16,-8 4 0,-3 5 15,-15-1-15,-10-1 16,-5 9-16,-2 4 0,-6 4 0,-3 6 16,-2 7-16,0 8 0,-4 5 15,-3 6-15,8 10 0,5 6 0,26-8 16,20-5-16,11-3 16</inkml:trace>
  <inkml:trace contextRef="#ctx0" brushRef="#br0" timeOffset="668585.8815">20106 11783 0,'0'0'0,"0"0"16,0 0-16,0 0 0,0 0 0,0 0 15,0 0-15,0 0 16,0 0-16,0 0 0,0 0 15,0 0-15,0 0 0,-18 15 0,18-15 16,0 0-16,-25 0 0,25 0 16,-30-4-16,30 4 15,-35-1-15,12 0 0,-2-1 0,0 1 16,-1-1-16,-12 1 16,-4-1-16,0-1 0,0-1 15,-11 1-15,1 1 0,2-2 0,-1 1 16,-10-1-16,1-1 0,1 0 15,2 2-15,-5 0 0,-3-1 16,-10 1-16,2 2 0,-4 0 16,-2 2-16,-12-2 0,5-2 15,-39 3-15,8 0 0,12 2 16,9 3-16,3-2 0,1-1 16,6-1-16,2-1 0,3 3 15,0 2-15,8-1 0,7 0 0,3-5 16,2-2-16,9 1 0,6 2 15,8-2-15,7 1 0,8-1 16,8-2-16,3 2 0,4 2 16,0-2-16,2-1 0,-8-2 15,-3-1-15,10 4 0,3 0 0,0 1 16</inkml:trace>
  <inkml:trace contextRef="#ctx0" brushRef="#br0" timeOffset="673184.3526">5436 10586 0,'0'0'0,"0"0"15,0 0-15,0 0 0,22 3 0,-22-3 16,0 0-16,20 18 0,-20-18 15,16 19-15,-16-19 0,15 24 16,-7-12-16,-1-3 0,-2 0 16,0-2-16,0 0 0,-1-1 15</inkml:trace>
  <inkml:trace contextRef="#ctx0" brushRef="#br0" timeOffset="673370.9379">5234 10803 0,'0'0'0,"0"0"0,0 0 0,35-2 16,-35 2-16,37-3 0,-8-2 15,3 0-15,0 0 0,14-2 16,3 0-16,-2 2 0,0-2 0,10-1 16,-7 1-16,2 0 15,-8 2-15,-9 1 0,-7 2 0,-7-1 16</inkml:trace>
  <inkml:trace contextRef="#ctx0" brushRef="#br0" timeOffset="673602.1873">5519 10871 0,'0'0'0,"0"0"0,0 0 15,23 16-15,-23-16 0,25 21 16,-10-8-16,0 1 0,-2 1 0,6 4 15,-2 1-15,-2-2 0,1 0 16,-8 0-16,-1 0 0,-4-2 16,-2-1-16,-2-2 0,-5 0 15,-2-1-15,0-1 0,-6-4 16,0-3-16,-1-1 0,4 0 0,2 0 16</inkml:trace>
  <inkml:trace contextRef="#ctx0" brushRef="#br0" timeOffset="673772.0972">5582 10835 0,'0'0'0,"0"0"0,0 0 0,0 0 15,0 0-15,-22 23 0,22-23 16,-26 32-16,10-15 0,-3 2 16,-2 2-16,1 2 0,-2 0 0,-3 5 15,1-3-15,4-4 0,1-4 16,1-1-16,5-7 15,4-2-15,2-1 0,0-2 0</inkml:trace>
  <inkml:trace contextRef="#ctx0" brushRef="#br0" timeOffset="674002.1975">5877 10577 0,'0'0'0,"0"0"15,0 0-15,0 0 0,0 0 0,0 0 16,0 0-16,0 0 0,0 0 15,-21 22-15,21-22 0,-15 23 16,15-23-16,-12 22 0,11-12 16,2 0-16,1-1 0,8 0 15,3-1-15,4-1 0,1-1 0,7-2 16,0-3-16,8 1 16,0 0-16,-4-2 0,-1-1 15,-4 0-15,-5 1 0,1 0 16,-4 0-16,-3 0 0</inkml:trace>
  <inkml:trace contextRef="#ctx0" brushRef="#br0" timeOffset="674237.6454">5682 10966 0,'0'0'0,"0"0"0,0 0 16,35-8-16,-35 8 0,42-9 15,-11 1-15,-1 1 0,2 1 0,12-3 16,1 1-16,6 0 15,-6 0-15,-4 5 0,-4 3 0,-5 0 16,-6 1-16,-10 3 0,-5 4 16,-5 2-16,-6 2 0,-6 2 15,-3 2-15,-4-1 0,1 0 16,-7-1-16,-2 2 0,1-4 16,2-1-16,2-2 0,4-1 15,2-3-15</inkml:trace>
  <inkml:trace contextRef="#ctx0" brushRef="#br0" timeOffset="674418.7817">6081 10815 0,'0'0'0,"0"0"16,0 0-16,0 0 0,-2 28 0,2-28 16,-11 35-16,3-15 15,0 0-15,2 1 0,-3 2 16,2 1-16,-1-3 0,-2 4 0,1-6 15,0-5-15,-1-5 0,2 0 16,2-3-16,0 0 0</inkml:trace>
  <inkml:trace contextRef="#ctx0" brushRef="#br0" timeOffset="674602.4353">5869 10834 0,'0'0'0,"0"0"16,0 0-16,-6 24 0,6-24 0,-6 29 15,5-8-15,-2 1 0,2 1 16,3 7-16,4 1 16,0-5-16,4-2 0,5-3 0,4-4 15,7-1-15,-1-4 0,6-5 16,4-3-16,-1-4 0,-1-2 0,-5 0 16,-6 0-16,-6 1 15</inkml:trace>
  <inkml:trace contextRef="#ctx0" brushRef="#br0" timeOffset="674902.4082">6178 10892 0,'0'0'0,"0"0"0,0 0 16,0 0-16,35-14 0,-35 14 16,38-11-16,-14 5 0,3-1 0,1-1 15,4 1-15,7-2 16,-1 1-16,-1 3 0,-6 2 0,3 2 15,-4 1-15,-8 6 0,-4 4 16,-4 5-16,-6 4 0,-4 7 16,-4 4-16,-6-1 0,0-1 15,-3 2-15,-2 1 0,-1-4 16,-2-4-16,-2 3 0,-1-3 16,4-4-16,3-1 0,-5-5 15,-1-3-15,3-8 0,-3-2 0,0-6 16,1-5-16,1 2 0,6 2 15,-2 2-15</inkml:trace>
  <inkml:trace contextRef="#ctx0" brushRef="#br0" timeOffset="675069.6703">6434 10737 0,'0'0'0,"0"0"16,0 0-16,0 0 0,0 0 0,0 0 15,-6 32-15,6-32 0,-15 38 16,5-15-16,-1 5 15,0 1-15,0 2 0,-2 8 0,0-2 16,3-1-16,1-2 0,1 5 16,3-5-16,-1 0 0,5-1 0,0-5 15,0-6-15,0-4 16</inkml:trace>
  <inkml:trace contextRef="#ctx0" brushRef="#br0" timeOffset="675255.8152">6773 10897 0,'0'0'0,"0"0"0,0 0 0,4 31 15,-4-31-15,2 27 0,-1-7 16,-1-1-16,0 4 0,0 4 16,2 0-16,-2-5 0,4-2 0,-2-7 15,1-4-15,-1-1 0,1-2 16,-1-1-16</inkml:trace>
  <inkml:trace contextRef="#ctx0" brushRef="#br0" timeOffset="675535.4994">6793 10931 0,'0'0'0,"0"0"0,0 0 16,0 0-16,30-8 0,-30 8 15,35-4-15,-35 4 0,41-4 0,-19 4 16,4 2-16,-1-1 0,-3 0 15,3 2-15,1 3 0,-8-1 16,0 0-16,-7 1 0,-4 3 16,-6-1-16,-5 0 0,-8 3 15,-5 1-15,-5 0 16,-4 2-16,1 0 0,-3-1 16,6-2-16,4 0 0,-1-2 0,5-1 15,9-3-15,10 0 0,10-2 16,10-2-16,7-1 0,5-1 15,-8 0-15,-4 0 0,-5 0 0</inkml:trace>
  <inkml:trace contextRef="#ctx0" brushRef="#br0" timeOffset="675985.8882">6821 12035 0,'0'0'0,"0"0"16,0 0-16,0 0 0,29 2 0,-29-2 16,37 3-16,-12-2 0,5 0 15,10 0-15,7-2 16,17 0-16,2 1 0,31-2 0,9-1 15,18 2-15,-5 1 0,30 1 16,24 0-16,43 3 0,-31-1 16,-4 0-16,-3 2 0,-22 2 15,-16 3-15,-5 1 0,-2 0 16,-23-1-16,-15-1 0,-10-6 16,-6-4-16,-27 0 0,-16 1 0,-10 0 15</inkml:trace>
  <inkml:trace contextRef="#ctx0" brushRef="#br0" timeOffset="679149.4089">7746 10574 0,'0'0'0,"0"0"0,0 0 0,0 0 16,0 0-16,0 0 0,0 0 16,0 0-16,0 0 0,0 0 15,0 0-15,36-1 0,-36 1 0,38-2 16,-13 0-16,3 1 0,0-1 16,13-2-16,-1 2 15,-2 0-15,-1 2 0,4 0 0,-4-1 16,-6 1-16,-6 1 0,-4-1 15,-4 0-15,-4 0 0</inkml:trace>
  <inkml:trace contextRef="#ctx0" brushRef="#br0" timeOffset="679502.408">7768 10776 0,'0'0'0,"0"0"15,0 0-15,35-5 0,-21 3 0,5 0 16,3-1-16,9-3 0,1 2 16,1 0-16,2 2 0,-3-1 15,-1 1-15,3 0 0,-3 1 16,-6 1-16,-8 3 0,-9 1 16,-8 1-16,-8 2 0,-5 2 0,-10 2 15,-8 2-15,1 0 0,2 0 16,-7 2-16,-2 1 15,-4 1-15,6-1 0,6-1 0,6-2 16,6-2-16,5-1 0,7-2 16,5 0-16,6-1 0,7 0 0,8-5 15,9-3-15,5 0 16,2 1-16,7-4 0,0-3 16,-2 0-16,-2 1 0,-7 0 15,-6 0-15,-6 0 0,-4 2 0,-4 1 16</inkml:trace>
  <inkml:trace contextRef="#ctx0" brushRef="#br0" timeOffset="679802.7477">7722 10601 0,'0'0'0,"0"0"0,0 0 15,0 0-15,0 0 0,-3 30 0,3-30 16,-6 32-16,6-32 0,-11 36 16,3-13-16,0 2 0,2 0 0,-4 8 15,2 0-15,1-3 16,2-4-16,4 0 0,2-2 16,7 3-16,0-2 0,10-4 15,6-2-15,2-3 0,2-3 0,8-1 16,4-2-16,1-1 0,1 0 15,11 0-15,2-1 16,-6-6-16,-5-4 0,-6 1 0,-8-1 16,-8 2-16</inkml:trace>
  <inkml:trace contextRef="#ctx0" brushRef="#br0" timeOffset="679985.6544">8252 10836 0,'0'0'0,"0"0"0,0 0 16,33-10-16,-33 10 0,43-7 16,-13 3-16,1-1 0,-1 0 15,15-1-15,2 0 0,4-1 16,-5 3-16,-3 0 0,-2 1 16,-8 0-16,-6 2 0,0-1 15,-6 1-15,-4 0 0</inkml:trace>
  <inkml:trace contextRef="#ctx0" brushRef="#br0" timeOffset="680203.2282">8598 10610 0,'0'0'0,"0"0"0,0 0 15,-1 21-15,1-21 0,-7 31 0,1-8 16,-3 1-16,-2 2 0,-7 11 15,-2 5-15,2-3 16,1-1-16,-4 7 0,0-2 0,2-7 16,2-6-16,-4-1 0,3-7 15,6-7-15,3-7 0,4-1 16,0-2-16,2-1 0</inkml:trace>
  <inkml:trace contextRef="#ctx0" brushRef="#br0" timeOffset="680354.0896">8563 11000 0,'0'0'0,"0"0"0,0 0 16,10 20-16,-10-20 0,7 22 15,-1-9-15,1 0 0,0-1 0,6 5 16,3-1-16,-1-3 16,0-3-16,-3-1 0,-2-1 15,-1-2-15</inkml:trace>
  <inkml:trace contextRef="#ctx0" brushRef="#br0" timeOffset="680569.5391">9202 10626 0,'0'0'0,"0"0"15,0 0-15,0 0 0,0 0 0,-14 28 16,14-28-16,-24 25 0,24-25 15,-32 30-15,7-11 0,2 0 16,0-2-16,-6 4 0,1 0 16,3-4-16,6-3 0,2-1 15</inkml:trace>
  <inkml:trace contextRef="#ctx0" brushRef="#br0" timeOffset="680735.9133">8957 10884 0,'0'0'0,"0"0"0,0 0 16,13 27-16,-9-14 0,0 2 16,0 3-16,-1 0 0,-1 0 15,0 6-15,1-1 0,-1-3 16,0-2-16,-2-4 0,-2-4 16,0-2-16,-1-1 0,2-2 15</inkml:trace>
  <inkml:trace contextRef="#ctx0" brushRef="#br0" timeOffset="680969.0322">9056 10850 0,'0'0'0,"0"0"15,0 0-15,0 0 0,28-1 0,-28 1 16,29 1-16,-29-1 0,30 4 16,-16-1-16,0 1 15,1 0-15,-1 0 0,0 2 0,1 1 16,-3 1-16,-2 1 0,-3 1 15,1 2-15,-3 0 0,-1 1 16,-3 3-16,-3 2 0,-3 0 16,0-1-16,-3 0 0,-2-2 15,-2-2-15,-1-2 0,2-3 16,1 0-16,3-2 0</inkml:trace>
  <inkml:trace contextRef="#ctx0" brushRef="#br0" timeOffset="681104.1736">9021 11023 0,'0'0'0,"0"0"0,0 0 16,0 0-16,0 0 0,0 0 0,0 0 16,26-7-16,-26 7 0,25-2 15,-25 2-15,35-2 0,-18 2 0,-1 0 16,1 0-16,-3 0 16,0 0-16,-3 2 0,-2-2 15,0 0-15</inkml:trace>
  <inkml:trace contextRef="#ctx0" brushRef="#br0" timeOffset="681235.9676">9053 11125 0,'0'0'0,"0"0"16,0 0-16,0 0 0,0 0 15,0 0-15,0 0 0,33-2 16,-33 2-16,35-5 0,-13-2 16,-4 0-16,-1 1 0,-2 1 0</inkml:trace>
  <inkml:trace contextRef="#ctx0" brushRef="#br0" timeOffset="681587.8402">9595 10675 0,'0'0'16,"0"0"-16,0 0 0,0 0 0,0 0 16,0 0-16,-22 15 15,22-15-15,-21 14 0,21-14 16,-29 23-16,15-11 0,0-1 0,5-1 15,1-1-15,2-1 0,3 0 16,5-3-16,5 1 0,2-2 16,2 0-16,2-2 0,3-2 15,1 1-15,1 0 0,4 1 16,0 0-16,-4 2 0,-1 1 0,-3 1 16,-2 3-16,-3 1 15,-1 1-15,-4 6 0,-1 3 16,-3 0-16,-3-2 0,-1 3 0,-3 2 15,-1-2-15,-3 0 0,-4 1 16,0-1-16,2-3 0,0-2 16,-2-3-16,-2-3 0,-4-3 15,-2-2-15,0-5 0,0-2 16,4 0-16,4 1 0,2-1 0</inkml:trace>
  <inkml:trace contextRef="#ctx0" brushRef="#br0" timeOffset="681702.8812">9386 10968 0,'0'0'0,"0"0"0,0 0 15,0 0-15,0 0 0,36 4 0,-36-4 16,39 7-16,-16-3 0,4 1 16,4 0-16,1 1 0,0-1 0,3 1 15,-5 0-15,-5-2 0</inkml:trace>
  <inkml:trace contextRef="#ctx0" brushRef="#br0" timeOffset="682252.8247">11613 11839 0,'0'0'16,"0"0"-16,0 0 0,25 3 15,-25-3-15,40 5 0,-7-3 16,2 0-16,1-1 0,22 0 16,12 0-16,15 0 0,-3 1 0,34 1 15,31 2-15,-15 0 0,-10 0 16,74 3-16,20 4 15,-33-1-15,-23 0 0,12 4 0,9 1 16,-20-3-16,-14-2 0,12 3 16,8 3-16,-26-5 0,-18-2 0,5 0 15,2-1-15,-27-1 16,-18-1-16,-4-6 0,-4-4 16,-16-1-16,-13-1 0,-13-2 15,-9-4-15,-9 5 0,-4 1 0,-5 1 16</inkml:trace>
  <inkml:trace contextRef="#ctx0" brushRef="#br0" timeOffset="682602.5682">12703 10621 0,'0'0'0,"0"0"16,0 0-16,0 0 0,30 9 0,-30-9 16,27 15-16,-27-15 15,32 19-15,-13-8 0,0 0 16,0 0-16,-2 0 0,1 0 16,-2-1-16,-3-2 0</inkml:trace>
  <inkml:trace contextRef="#ctx0" brushRef="#br0" timeOffset="682770.7053">12690 10941 0,'0'0'0,"0"0"0,0 0 16,0 0-16,32 10 0,-32-10 0,32 10 15,-13-5-15,1 0 0,0 1 16,1 0-16,-3-1 0,-2-1 15,-2-1-15</inkml:trace>
  <inkml:trace contextRef="#ctx0" brushRef="#br0" timeOffset="682919.1455">12669 11185 0,'0'0'0,"0"0"0,0 0 15,0 0-15,0 0 0,25-7 0,-25 7 16,35-14-16,-12 3 0,5-3 15,1-3-15,-2 3 0,-4 1 16,-3 2-16</inkml:trace>
  <inkml:trace contextRef="#ctx0" brushRef="#br0" timeOffset="683236.6492">13260 10492 0,'0'0'0,"0"0"16,0 0-16,0 0 0,0 0 0,-23 22 16,23-22-16,-17 14 15,17-14-15,-16 15 0,11-4 16,1-3-16,2 0 0,5 0 16,4-2-16,2-1 0,2 0 15,4-4-15,5-2 0,2 0 16,1-2-16,12 0 0,2-1 0,-3 0 15,-2 0-15,1 0 0,-4 0 16,-6 3-16,-3 2 0,-7 2 16,-5 2-16,-7 3 0,-5 3 15,-7-1-15,-6 4 0,-2-1 0,-1 0 16,-10 6-16,-7 2 16,4-2-16,3-1 0,3-2 0,5-3 15,5-3-15</inkml:trace>
  <inkml:trace contextRef="#ctx0" brushRef="#br0" timeOffset="683403.1331">13250 10750 0,'0'0'16,"0"0"-16,0 0 0,0 0 16,0 0-16,-5 28 0,5-28 0,-9 19 15,9-19-15,-8 21 0,4-7 16,1 0-16,0 1 0,1-3 15,0-1-15,1-1 0</inkml:trace>
  <inkml:trace contextRef="#ctx0" brushRef="#br0" timeOffset="683516.4054">13486 10799 0,'0'0'0,"0"0"0,0 0 16,0 0-16,22 2 0,-22-2 15,0 0-15,21 10 0,-21-10 0,0 0 16,0 0-16,0 0 0,-2 22 15,2-22-15</inkml:trace>
  <inkml:trace contextRef="#ctx0" brushRef="#br0" timeOffset="683687.9734">13144 11009 0,'0'0'15,"0"0"-15,0 0 0,27-5 0,-27 5 16,35 0-16,-10 0 0,1 0 15,2-1-15,4-1 16,3 1-16,7-1 0,-3 0 0,0 0 16,-1 1-16,-1 0 0,-6-1 0,-6 2 15</inkml:trace>
  <inkml:trace contextRef="#ctx0" brushRef="#br0" timeOffset="683902.4137">13448 10972 0,'0'0'0,"0"0"15,0 0-15,0 27 0,-1-16 0,0 6 16,-2 3-16,1 8 0,0 0 16,1 3-16,0 1 15,0 2-15,1-4 0,0-3 0,0-4 16,0-5-16,0-4 0,0-2 15,0-3-15,0-2 0</inkml:trace>
  <inkml:trace contextRef="#ctx0" brushRef="#br0" timeOffset="684054.1628">13433 11087 0,'0'0'0,"0"0"0,0 0 16,0 0-16,0 0 0,-17 22 0,17-22 15,-21 17-15,21-17 0,-25 24 16,11-8-16,2 0 0,0-1 0,2-2 16,1-1-16,2-2 15</inkml:trace>
  <inkml:trace contextRef="#ctx0" brushRef="#br0" timeOffset="684204.0966">13569 11146 0,'0'0'0,"0"0"0,0 0 0,0 0 16,0 0-16,20 19 0,-13-12 15,0 0-15,2 0 0,-1-1 16,-2-1-16,0-1 0</inkml:trace>
  <inkml:trace contextRef="#ctx0" brushRef="#br0" timeOffset="684435.7091">14091 10561 0,'0'0'0,"0"0"0,0 0 15,0 0-15,0 0 0,28 4 0,-28-4 16,27 7-16,-27-7 0,26 8 15,-13-1-15,1 1 0,-1-2 0,-1 1 16,-1-1-16,-1 1 16,-1-3-16,-2 0 0</inkml:trace>
  <inkml:trace contextRef="#ctx0" brushRef="#br0" timeOffset="684619.7777">13915 10765 0,'0'0'0,"0"0"15,0 0-15,0 0 0,0 0 0,0 0 16,32 3-16,-32-3 0,38 1 16,-12-2-16,5 0 0,1-1 15,1 1-15,11-1 0,0 0 16,-3 0-16,-3 1 0,6-1 16,-4 2-16,-7-1 0,-6-1 0,-5 0 15,-4 1-15,-4 0 0</inkml:trace>
  <inkml:trace contextRef="#ctx0" brushRef="#br0" timeOffset="684803.1112">14254 10779 0,'0'0'0,"0"0"0,0 0 15,0 0-15,0 0 0,-12 21 16,12-21-16,-17 21 0,8-9 0,-1 4 16,-1 0-16,0 1 15,0 0-15,-1 2 0,1-1 16,2-2-16,2-2 0,0-2 0,2-1 15,2-4-15,1-3 0,2-4 16,4-3-16,0 0 0,-1 1 0,-1 0 16</inkml:trace>
  <inkml:trace contextRef="#ctx0" brushRef="#br0" timeOffset="684970.2997">14243 10918 0,'0'0'15,"0"0"-15,0 0 0,0 0 0,7 21 16,-7-21-16,8 21 0,-2-10 15,1 1-15,2 0 0,1 1 16,0-1-16,0-2 0,3 3 16,0-3-16,-1-2 0,0-1 15,-5-3-15,-1-5 0,-2-1 0,-1 2 16,1-1-16</inkml:trace>
  <inkml:trace contextRef="#ctx0" brushRef="#br0" timeOffset="685236.2204">13892 10665 0,'0'0'0,"0"0"0,0 0 16,-14 18-16,14-18 0,-12 21 16,5-4-16,0 1 0,1 0 0,1 4 15,2 2-15,1 6 0,2-1 16,4 0-16,5-1 0,2 0 15,2-1-15,10 3 0,6-1 16,2-4-16,1-3 0,7 0 16,5-3-16,5 2 0,-1-2 0,0-2 15,1-2-15,-5-4 16,-3-1-16,3-3 0,-2 0 16,-10-3-16,-9 0 0,-6-1 15</inkml:trace>
  <inkml:trace contextRef="#ctx0" brushRef="#br0" timeOffset="685602.8995">15025 10564 0,'0'0'0,"0"0"0,0 0 16,0 0-16,0 0 0,0 0 0,-18 22 15,18-22-15,-22 25 0,7-11 16,-1 4-16,-2 1 0,-1-1 0,-7 7 16,-2 0-16,3-1 15,1-1-15,-2-2 0,4-5 16,5-4-16,2-1 0,4-3 16</inkml:trace>
  <inkml:trace contextRef="#ctx0" brushRef="#br0" timeOffset="685769.7953">14846 10799 0,'0'0'0,"0"0"0,0 0 0,2 22 16,-2-22-16,-3 22 0,-1-4 16,0-1-16,-1 2 0,-1 6 15,-1 0-15,1-4 0,-1-1 0,2-5 16,-1-3-16,2-2 0,0-2 15,1-1-15</inkml:trace>
  <inkml:trace contextRef="#ctx0" brushRef="#br0" timeOffset="686022.9972">14888 10786 0,'0'0'15,"0"0"-15,0 0 0,24-1 0,-24 1 16,24 0-16,-24 0 15,27 4-15,-13-1 0,0-2 0,-1 3 16,1 0-16,-1 2 0,-1 3 16,0 0-16,-1 1 0,-1 1 15,-1 4-15,-4 2 0,-1 0 16,-4 1-16,-1-1 0,-2 0 16,0-3-16,0 1 0,-3-3 15,0 0-15,-1-1 0,-1 2 0,-3-2 16,-2-1-16,2-2 0,1-1 15,2-1-15</inkml:trace>
  <inkml:trace contextRef="#ctx0" brushRef="#br0" timeOffset="686186.3574">14861 10959 0,'0'0'0,"0"0"0,0 0 15,0 0-15,0 0 0,0 0 0,29 6 16,-29-6-16,0 0 0,34 10 15,-34-10-15,29 4 0,-15-1 16,-2 0-16,-2-2 0,-1 0 16,-1 0-16,-2 0 0</inkml:trace>
  <inkml:trace contextRef="#ctx0" brushRef="#br0" timeOffset="686303.6139">14856 11133 0,'0'0'0,"0"0"0,0 0 16,0 0-16,0 0 0,0 0 0,0 0 15,0 0-15,29 1 0,-29-1 16,30-2-16,-30 2 0,38-7 16,-22 4-16,-1 0 0,-2 1 15</inkml:trace>
  <inkml:trace contextRef="#ctx0" brushRef="#br0" timeOffset="686702.8774">15410 10716 0,'0'0'0,"0"0"0,0 0 16,0 0-16,0 0 0,0 0 16,0 0-16,-23 13 0,23-13 0,-22 14 15,22-14-15,-26 19 16,13-10-16,3-1 0,2 0 16,1-1-16,2 2 0,2-3 15,4 1-15,4-1 0,1 0 0,3 0 16,3-3-16,1 0 0,0-1 15,3 0-15,3 0 0,4 1 16,-1-2-16,-2 2 0,-2 1 16,-3 0-16,-2 0 0,-2 4 15,-1 2-15,-2 2 0,-2 1 16,-3 1-16,-2 2 0,-1 0 16,-1-1-16,-2 3 0,-3 1 15,-1-1-15,0-2 0,-1 0 0,-1 1 16,1-2-16,1-1 0,-2 0 15,0 0-15,-1-3 0,-1-1 16,-3-2-16,-3-2 0,1-2 16,-1-3-16,1-3 0,-2-4 15,4 2-15,2-1 0,2 2 16</inkml:trace>
  <inkml:trace contextRef="#ctx0" brushRef="#br0" timeOffset="686823.3518">15266 10972 0,'0'0'0,"0"0"15,0 0-15,0 0 0,0 0 0,33 6 16,-33-6-16,27 5 0,-11-1 0,3 1 16,2 0-16,-2 1 15,0-2-15,-2 0 0,-3 0 16,-2-1-16</inkml:trace>
  <inkml:trace contextRef="#ctx0" brushRef="#br0" timeOffset="697319.9516">23426 11467 0,'0'0'0,"0"0"0,0 0 15,0 0-15,0 0 0,0 0 16,23 20-16,-23-20 0,17 17 16,-17-17-16,31 18 0,-13-11 15,1 1-15,4-2 0,4-1 16,0-1-16,1-2 0,8-3 16,2-2-16,-3-3 0,-1-2 15,4-5-15,-5-1 0,-6-2 0,-2-2 16,-7-3-16,-2-3 0,-6 3 15,-5-1-15,-5 2 0,-4-1 16,-6 3-16,-4 4 0,-8 5 16,-6 3-16,-3 5 0,-2 4 0,-9 8 15,-2 5-15,3 3 16,4 3-16,3 6 0,2 5 0,3 7 16,7 1-16,9-1 15,6-2-15,8-5 0,6-4 0,13-4 16,8-3-16,4-5 0,4-5 15,8-6-15,6-4 0,1-5 16,0-6-16,4-3 16,2-2-16,-4-7 0,-9-1 0,-8 3 15,-12 6-15,-8 5 0</inkml:trace>
  <inkml:trace contextRef="#ctx0" brushRef="#br0" timeOffset="697521.9592">24228 11331 0,'0'0'0,"0"0"0,0 0 0,0 0 16,0 0-16,16 21 0,-16-21 15,13 24-15,-13-24 0,15 32 16,-6-14-16,1 3 0,1 0 16,2 1-16,3-1 0,3 3 0,-1-4 15,-2-1-15,1-1 16,-1-2-16,1-1 0,-4-2 0,-2-2 15,-1-3-15</inkml:trace>
  <inkml:trace contextRef="#ctx0" brushRef="#br0" timeOffset="697786.5213">24530 11278 0,'0'0'0,"0"0"0,0 0 0,0 0 16,0 0-16,0 0 0,0 0 15,-19 33-15,19-33 0,-26 30 16,6-10-16,-1 3 0,-1 2 0,-8 8 16,-1 3-16,2-2 15,2-3-15,-4 5 0,3-1 16,6-7-16,5-5 0,0-1 0,6-5 15,5-9-15,1-4 0,2-1 16,1-1-16,-1 0 0</inkml:trace>
  <inkml:trace contextRef="#ctx0" brushRef="#br0" timeOffset="698119.1831">24489 11482 0,'0'0'0,"0"0"16,0 0-16,23 6 0,-23-6 0,27 6 15,-27-6-15,35 4 0,-13 0 16,1-1-16,1-1 0,6-2 16,0-2-16,0-1 0,-1-1 15,-3 0-15,-3-1 0,-3-1 16,-4-2-16,-3-1 0,-1-1 0,-7 0 16,-4-1-16,-4 1 0,-5 1 15,-4 2-15,-3-1 0,-1 4 16,0 3-16,-4 2 0,-2 2 15,-5 5-15,3 0 0,2 5 16,3 4-16,3 2 0,1 1 16,5 5-16,5 3 0,2-2 0,3 0 15,6-3-15,7 1 16,5-4-16,3-4 0,13-1 16,7-5-16,-1-3 0,-2-5 0,-7 1 15,-7-2-15,-5 0 0</inkml:trace>
  <inkml:trace contextRef="#ctx0" brushRef="#br0" timeOffset="698403.5875">25155 11476 0,'0'0'0,"0"0"0,0 0 16,-14 29-16,14-29 0,-14 30 0,8-11 15,-1 1-15,0 0 0,0 5 16,1-3-16,2-3 0,0-3 15,2-2-15,0-4 0,1-3 16,2-4-16,-1-3 0,3-5 16,0-1-16,0-1 0,1-5 15,2-1-15,-1-1 0,2-2 0,1 2 16,0 2 0,4 0-16,2 2 0,1 2 0,2 3 15,0 2-15,2 2 0,3 1 16,1 1-16,2 0 0,0 1 15,-4 0-15,-3-2 0,-4 1 0</inkml:trace>
  <inkml:trace contextRef="#ctx0" brushRef="#br0" timeOffset="698638.2079">25839 11300 0,'0'0'0,"0"0"0,0 0 16,-24 20-16,13-8 0,-4 3 0,-3 6 16,-2 1-16,0 5 0,-3 8 15,2 0-15,5-3 0,3-3 16,0 2-16,6-5 0,5-1 16,4-4-16,5-2 0,6-3 15,0-5-15,1-2 0,-1-4 16,-1-4-16,-2 0 0,-1 0 0,-2 0 15</inkml:trace>
  <inkml:trace contextRef="#ctx0" brushRef="#br0" timeOffset="698788.5988">25483 11432 0,'0'0'0,"0"0"15,0 0-15,24-2 0,-24 2 0,37-1 16,-9-1-16,4 1 0,3 0 15,6 1-15,4 3 0,4-1 16,-7 0-16,-6-1 0</inkml:trace>
  <inkml:trace contextRef="#ctx0" brushRef="#br0" timeOffset="699136.0503">26491 11393 0,'0'0'0,"0"0"0,0 0 16,-24 12-16,24-12 0,-29 17 0,8-6 15,-1 4-15,-1 3 0,-3 6 0,1 3 16,5-1-16,3 0 0,6 5 16,10-1-1,9-6-15,10-3 0,7-7 0,7-5 16,5-3-16,4-4 0,6-4 15,-2-6-15,-4-1 0,-4-2 0,-6-3 16,-3-4-16,-8-3 0,-6-4 16,-6-1-16,-6-1 0,-5 1 15,-5 2-15,-7 2 0,-6 3 16,-3 5-16,-2 5 0,-3 2 16,-3 2-16,4 2 0,1 2 15,6 3-15,4 3 0,6 2 16,5 2-16,2-1 0,0-3 0,1 0 15</inkml:trace>
  <inkml:trace contextRef="#ctx0" brushRef="#br0" timeOffset="699536.4124">27026 11466 0,'0'0'16,"-5"8"-16,-2 5 0,-3 4 15,-2 1-15,-6 10 0,0 2 16,2 0-16,-1 0 0,1 1 16,1-4-16,4-5 0,2-4 0,3-3 15,0-3-15,2-4 16,2-5-16,2-3 0,2-7 0,1-1 16,1-6-16,1-4 0,3-4 15,4-3-15,3-3 0,7-6 16,3-2-16,-2 5 0,-1 2 15,4 0-15,0 5 0,-3 3 0,-1 6 16,-1 1-16,-1 4 16,-3 4-16,-2 4 0,-3 4 15,0 4-15,-1 3 0,-1 4 0,-1 5 16,-2 6-16,-1 2 16,-3 2-16,-1-1 0,1-1 0,-1 1 15,-1 0-15,-1 2 0,0-2 16,-1-5-16,0-4 0,2-7 15,2-3-15,-1-1 0,1-1 16,-1-2-16</inkml:trace>
  <inkml:trace contextRef="#ctx0" brushRef="#br0" timeOffset="699840.8456">27347 11631 0,'0'0'0,"0"0"16,0 0-16,26 4 0,-26-4 0,35 4 15,-13-4 1,4 1-16,1-1 0,11 0 0,1-2 16,0-1-16,-2 0 0,4-5 15,-4-2-15,-8-1 0,-4-2 0,-8-3 16,-5-2-16,-7 1 16,-6 0-16,-10 1 0,-9 3 0,-4 1 15,-5 3-15,-4 5 0,-2 4 16,-8 2-16,1 2 0,2 8 15,3 7-15,6 2 0,5 3 16,4 4-16,6-1 0,6 0 16,7-2-16,11 0 0,10 1 15,5-6-15,6-3 0,-6-2 0,-5-4 16,-5-4-16</inkml:trace>
  <inkml:trace contextRef="#ctx0" brushRef="#br0" timeOffset="700153.0679">28404 11489 0,'0'0'0,"0"0"16,-22-5-16,5 3 0,-4 1 16,-11-1-16,-5 1 0,-2 1 15,0 1-15,-7 3 16,3 3-16,11 4 15,9 3-15,8 1 0,7-1 0,9 3 16,9 0-16,2-2 0,1 2 16,4 0-16,3 2 0,-4-1 15,-1-2-15,-2 3 0,-4-2 16,-5-5-16,-1-3 0,-6 3 0,-5 1 16,-3-3-16,-3-4 0,-5 0 15,-4-1-15,0-1 0,0-1 16,-6-2-16,-3-2 15,5-2-15,4-1 0,0 0 0,6 0 16,4 1-16</inkml:trace>
  <inkml:trace contextRef="#ctx0" brushRef="#br0" timeOffset="700469.6412">28425 11729 0,'0'0'16,"10"1"-16,4 1 0,1-1 0,2-1 15,6 0-15,2 0 0,-1 0 16,-2-1-16,3-5 0,-1-1 16,-3-2-16,-2-2 0,-7-1 15,-5-3-15,-4-2 0,-3-1 0,-4-1 16,-4-3-16,-2 4 16,-2 2-16,-7 1 0,-5 3 15,2 2-15,2 3 0,-2 6 0,-1 5 16,-1 3-16,-2 5 0,2 8 15,2 2-15,3 3 0,5 0 16,2 8-16,4 1 0,5-1 16,4-2-16,9 0 0,7 1 15,6-8-15,4-4 0,7-9 16,7-5-16,-9-2 0,-8 0 0,-4-1 16</inkml:trace>
  <inkml:trace contextRef="#ctx0" brushRef="#br0" timeOffset="700686.8282">29168 11340 0,'0'0'0,"0"0"16,0 0-16,-15 21 0,15-21 0,-23 27 15,5-6-15,-1 3 16,0 4-16,-6 11 0,-2 3 15,3-4-15,2 0 0,1 4 0,6-2 16,4 0-16,6-5 0,2-8 16,1-7-16,-1-3 0</inkml:trace>
  <inkml:trace contextRef="#ctx0" brushRef="#br0" timeOffset="700920.2197">29522 11319 0,'0'0'0,"0"0"0,0 0 16,-21 21-16,21-21 0,-24 31 15,5-8-15,0 5 0,0 5 16,-2 12-16,3 2 0,-2 4 0,3-3 16,1 3-16,2-3 15,5-7-15,0-4 0,1-6 16,0-4-16,2-4 0,0-4 0,-6-5 15,-6-4-15,0-6 0,-2-4 16,7 0-16,2 0 0,2 0 16</inkml:trace>
  <inkml:trace contextRef="#ctx0" brushRef="#br0" timeOffset="701053.4052">29043 11632 0,'0'0'0,"0"0"15,0 0-15,28-4 0,-28 4 0,37-8 16,-8 5-16,3-2 0,3 2 15,15-1-15,4 2 0,0-2 16,0 0-16,0 0 0,-10 2 16,-9-1-16</inkml:trace>
  <inkml:trace contextRef="#ctx0" brushRef="#br0" timeOffset="701270.9935">30249 11408 0,'0'0'0,"0"0"0,0 0 0,0 0 16,-25 15-16,25-15 0,-32 22 15,11-7-15,-3 1 16,-5 5-16,-3 5 0,-8 5 0,3-3 16,-5 8-16,4-3 0,3-1 15,6-3-15,-4-2 0,3-8 16,7-3-16,5-4 0,4-3 15</inkml:trace>
  <inkml:trace contextRef="#ctx0" brushRef="#br0" timeOffset="701453.2092">30007 11669 0,'0'0'0,"0"0"0,-1 20 15,1-20-15,-6 33 0,2-10 16,-2 4-16,0 7 0,-1 2 0,0-2 15,1 1 1,-1 0-16,2-8 0,1-5 0,3-5 0,1-7 16,1-6-16,-1 0 15,0-1-15,0 0 16</inkml:trace>
  <inkml:trace contextRef="#ctx0" brushRef="#br0" timeOffset="701604.203">30357 11409 0,'0'0'0,"0"0"0,24 0 16,-8 0-16,2-1 0,8 0 15,3 2-15,-2 0 0,1 0 16,6 2-16,0 1 0,-6-1 0,-6-1 16,-3-1-16</inkml:trace>
  <inkml:trace contextRef="#ctx0" brushRef="#br0" timeOffset="701743.0902">30374 11535 0,'0'0'0,"0"0"0,0 0 15,0 0-15,-17 21 0,17-21 16,-11 23-16,6-9 0,0 1 0,2 3 16,0 2-16,1-3 0,1-1 15,-1 2-15,1-3 0,0-2 16</inkml:trace>
  <inkml:trace contextRef="#ctx0" brushRef="#br0" timeOffset="702069.8738">30452 11555 0,'0'0'0,"0"0"0,26 0 15,-26 0-15,34 1 0,-13 0 0,2 2 16,7-1-16,-1 2 0,-2 2 15,-2 1 1,-4 0-16,-4 0 0,-3 2 0,-6-2 16,-11 1-16,-5 1 0,-10 1 15,-6 1-15,-7-2 0,-4 1 16,-9 0-16,-1 0 0,-2 0 16,5-1-16,9-2 0,7-1 15,6-1-15,4-1 0,10-1 16,6 0-16,10-3 0,7-3 0,10 1 15,6-1-15,2-1 0,3 0 16,7-4-16,0-1 0,-3-4 16,-4-5-16,-7 5 15,-6 3-15,-7 1 0</inkml:trace>
  <inkml:trace contextRef="#ctx0" brushRef="#br0" timeOffset="702336.0861">30530 11167 0,'0'0'0,"0"0"16,0 0-16,9 36 16,-5-16-16,-3 7 0,-1 3 0,-3 16 15,0 6-15,-7 13 0,-3 4 16,0-3-16,1-2 0,-2 7 15,2-5-15,-2 0 0,-1-10 0,-4-10 16,-2-6-16,-2-8 0,-2-4 16,-2-7-16,-1-9 0,11-4 15,3-2-15,5-2 16</inkml:trace>
  <inkml:trace contextRef="#ctx0" brushRef="#br0" timeOffset="702521.9074">30270 11804 0,'0'0'16,"9"7"-16,2 3 0,3 2 0,3 2 15,7 5-15,3 3 16,1-1-16,2 0 0,7 5 0,-1 0 16,-2-4-16,-2-3 0,2-1 15,-4-5-15,-7-6 0,-5-5 16,-5 0-16,-2-1 0,-2 1 0</inkml:trace>
  <inkml:trace contextRef="#ctx0" brushRef="#br0" timeOffset="702852.714">31028 11288 0,'0'0'15,"0"0"-15,0 0 0,0 0 0,24 9 16,-24-9-16,0 0 0,24 11 16,-24-11-16,12 13 0,-7-6 15,-4 1-15,-1 2 0,-6 1 16,-3 3-16,-3-1 0,-2-1 0,-3 1 16,0-1-16,-5 3 0,0-2 15,2 0-15,1 0 0,3-2 16,1 0-16,5 0 15,5-1-15,4 0 0,4 0 0,7 0 16,5 0-16,5-2 0,6 0 0,1-2 16,3 0-16,4 1 15,-2-2-15,-2 0 0,-3-1 16,-5-1-16,-3-1 0,-4 0 0</inkml:trace>
  <inkml:trace contextRef="#ctx0" brushRef="#br0" timeOffset="703137.0823">30776 11766 0,'0'0'15,"0"0"-15,0 0 0,34 3 16,-34-3-16,40 3 0,-14-2 16,0 1-16,2-1 0,6 2 15,-1 1-15,-2 0 0,-3 1 16,-6 0-16,-5 1 0,-7 0 0,-6 2 15,-10 4 1,-10 2-16,-6 4 16,-7 1-16,-1 2 0,2-2 0,3-2 15,0-1-15,3-2 0,6-3 0,9 0 16,8 0-16,5-3 0,3-2 16,13-4-16,11-3 15,-1-3-15,0-3 0,12-4 0,5-2 16,-10 4-16,-8 1 0,-7 2 15</inkml:trace>
  <inkml:trace contextRef="#ctx0" brushRef="#br0" timeOffset="703470.6182">31287 11636 0,'0'0'0,"0"0"0,0 0 16,27 5-16,-27-5 0,36 3 15,-11 0-15,1-2 0,3 1 0,3 1 16,2 1-16,6 1 0,-4 1 16,4 2-16,-5 2 0,-5 0 15,-5 1-15,-8 3 0,-7 4 16,-6 4-16,-3 1 0,-5 6 16,-5 4-16,-2-1 0,-2-2 0,-4 1 15,0-1-15,-1 1 0,4-6 16,0-2-16,3-2 0,3-5 15,0-1-15,1-5 0,2-4 16,-2-3-16,-2-3 0,-3-5 16,-3-5-16,0-5 0,1-5 0,0-6 15,-1-5-15,2-6 0,1-3 16,0 2-16,3 7 16,1 8-16</inkml:trace>
  <inkml:trace contextRef="#ctx0" brushRef="#br0" timeOffset="703653.2914">31455 11319 0,'0'0'0,"0"0"16,0 0 0,0 0-16,0 0 0,15 35 0,-13-15 15,-1 6-15,-2 6 0,-3 5 16,-4 6-16,-2 16 0,0 2 0,-5 12 16,-3-1-16,-4 6 15,-1-5-15,-7 4 0,-1-6 16,-5-9-16,-4-7 0,7-9 0,9-13 15,6-9-15</inkml:trace>
  <inkml:trace contextRef="#ctx0" brushRef="#br0" timeOffset="704370.2946">24271 12234 0,'0'0'16,"0"0"-16,0 0 0,27 5 15,-14-2-15,7 1 0,5 0 16,10 1-16,2 0 0,7-1 16,7 0-16,10 3 0,-2 1 0,21 2 15,3-2-15,-1 1 0,-1-1 16,19 0-16,17 1 0,-10-3 15,-7 0-15,62 1 0,0 3 16,-20-5-16,-14 1 0,14-2 16,11 0-16,-13 1 0,-8-3 0,12 3 15,10 0-15,-11 2 16,-6 2-16,16-1 0,11 2 16,-11-1-16,-6-1 0,11 2 15,6 1-15,5-3 0,0-1 16,11 2-16,7-1 0,-20-1 15,-14-2-15,3-3 0,1-4 16,-2 2-16,-2 3 0,-1-3 0,0-3 16,-10 1-16,-5-2 0,-9 2 15,-7 0-15,-15 1 0,-10 2 16,-17-1-16,-10-1 0,-17-2 16,-13-2-16,-21-14 0,-16-9 0,-1 10 15,0 4-15,0 5 0</inkml:trace>
  <inkml:trace contextRef="#ctx0" brushRef="#br0" timeOffset="709003.4583">29912 12967 0,'0'0'0,"12"1"16,1 0-16,-1 1 0,3-1 15,9 0-15,5-1 0,2 0 16,3-2-16,3-1 0,4 0 16,5 0-16,-4-1 0,5 1 15,-4 0-15,-5 3 0,-3 1 0,-5 1 16,-4 1-16,-4 4 16,-5 1-16,-6 2 0,-6 1 15,-6 3-15,-4 4 0,-5 5 0,-3 4 16,-2 1-16,-2 1 15,-4 5-15,0 1 0,1-5 0,2-4 16,1-5-16,2-3 16,1-1-16,3-3 0,2-3 0,2-2 15,-1-1-15,1-3 0,0-7 16,-3-3-16,2-4 0,3-2 16,1-5-16,3-6 0,0 5 15,1 2-15,0 4 16</inkml:trace>
  <inkml:trace contextRef="#ctx0" brushRef="#br0" timeOffset="709187.6628">30418 12671 0,'0'0'15,"0"0"-15,0 0 0,0 0 0,0 0 16,0 0-16,-18 32 0,7-14 16,-3 4-16,-5 6 15,-4 6-15,-4 7 16,-5 6-16,-7 7 0,2-3 0,-9 12 15,-4 8-15,6-13 0,6-8 16,1 2-16,3-5 0,9-13 16,5-7-16,4-6 0,4-6 15,3-4-15</inkml:trace>
  <inkml:trace contextRef="#ctx0" brushRef="#br0" timeOffset="709419.7956">30881 12653 0,'0'0'16,"0"0"-16,0 0 0,9 19 16,-9-19-16,3 21 0,-3-5 15,-1 3-15,0 0 0,0 2 16,-1-1-16,-1 3 0,2-2 0,1-6 15,0-5-15,0-1 0,0-2 0,0 0 16</inkml:trace>
  <inkml:trace contextRef="#ctx0" brushRef="#br0" timeOffset="709686.3265">31009 12626 0,'0'0'0,"0"0"0,0 0 15,33-2-15,-18 3 0,3 0 16,2 0-16,6 2 0,1 1 16,2 1-16,0 0 15,-1-1-15,-2 2 0,3 1 0,-5 4 16,-4 0-16,-3-1 0,-4 4 16,-3 0-16,-4 2 0,-2 2 0,-7 1 15,-3 1-15,-5 1 16,-2-1-16,-3 0 0,-1-2 15,-1-1-15,0-3 0,-2 0 0,-2 0 16,3 2-16,1 2 0,4-4 16,3-1-16,1-3 0</inkml:trace>
  <inkml:trace contextRef="#ctx0" brushRef="#br0" timeOffset="709840.3752">31031 12776 0,'0'0'0,"0"0"15,0 0-15,28 3 0,-28-3 0,27 3 16,-11-1-16,0 1 0,2 0 16,-3-1-16,-1 0 0,-1 1 15,-3-1-15,1 1 16,-2-1-16,-1 0 16</inkml:trace>
  <inkml:trace contextRef="#ctx0" brushRef="#br0" timeOffset="710003.8721">30892 12894 0,'0'0'16,"0"0"-16,0 0 0,28-4 0,-28 4 0,36 4 15,-11-2-15,2 0 16,0 1-16,10 0 0,-1 1 16,-3-1-16,-2 1 0,0 0 15,-6 0-15,-5-2 0</inkml:trace>
  <inkml:trace contextRef="#ctx0" brushRef="#br0" timeOffset="710186.9895">30588 13009 0,'0'0'0,"0"0"0,26 3 15,-5 0-15,3 1 0,8-1 0,7 1 16,18 2-16,6 1 0,17 2 15,0 0-15,10 0 0,-6 1 16,6-1-16,-10 0 16,-18-2-16,-15-2 0,-7-2 0,-11 0 15,-9-1-15</inkml:trace>
  <inkml:trace contextRef="#ctx0" brushRef="#br0" timeOffset="710386.8143">30917 13151 0,'0'0'16,"0"0"-16,0 0 0,0 0 15,-15 20-15,15-20 16,-9 22-16,9-22 0,-8 23 0,6-11 16,1-1-16,0-1 0,1-1 15,1-3-15,2-1 16,0-1-16,-1-1 0,0 0 0</inkml:trace>
  <inkml:trace contextRef="#ctx0" brushRef="#br0" timeOffset="710619.7348">30956 13145 0,'0'0'0,"0"0"16,0 0-16,25 4 0,-25-4 16,35 5-16,-15-2 15,3 1-15,0-1 0,0 2 0,1 0 16,6 2-16,-1 1 0,-3-1 15,-2 0-15,-3 1 0,-2 1 0,-4-1 16,-3 1-16,-4 1 0,-3 1 16,-6-1-16,-5-1 15,-3 1-15,-2-1 0,-3 1 16,-4 0-16,-2-1 0,-2-2 0,-1-2 16,0-2-16,1-3 15,1-2-15,0 0 0,3 0 0,4 0 16</inkml:trace>
  <inkml:trace contextRef="#ctx0" brushRef="#br0" timeOffset="710771.1092">30916 13235 0,'0'0'0,"0"0"15,0 0-15,0 0 0,0 0 0,25 4 16,-25-4-16,29 5 0,-29-5 16,38 8-16,-15-3 0,-1-1 15,-1 1-15,-1 0 0,-1-1 16,0 1-16,-3-2 0,-3 1 15,-2-2-15,-2 0 0</inkml:trace>
  <inkml:trace contextRef="#ctx0" brushRef="#br0" timeOffset="710920.647">30783 13350 0,'0'0'0,"0"0"0,0 0 15,31 6-15,-31-6 0,37 4 16,-12 0-16,1-2 0,2 0 0,0-1 15,3 1 1,7-5-16,-2-2 0,-5 1 0,-5 1 16,-4 0-16</inkml:trace>
  <inkml:trace contextRef="#ctx0" brushRef="#br0" timeOffset="711157.0936">31082 13206 0,'0'0'16,"0"0"-16,0 0 0,0 0 16,0 0-16,14 27 0,-14-27 15,3 30-15,-3-11 0,-1 2 16,0 2-16,-1 0 0,0 0 0,0 1 16,-1 1-1,-2 5-15,-1-2 0,1-4 0,-1-4 16,0-3-16,-1-3 0,-2-6 15,-1-1-15,3-2 0,0 0 16,1-1-16</inkml:trace>
  <inkml:trace contextRef="#ctx0" brushRef="#br0" timeOffset="711336.6375">30786 13476 0,'0'0'0,"0"0"0,0 0 15,0 0-15,0 0 0,0 0 0,29 7 16,-29-7-16,35 1 0,-11 1 15,5-1-15,-1 0 0,-3 0 0,9 0 16,1 2-16,-1-2 0,-2 1 16,-5-2-16,-2 0 0,-4 1 15,-3 0-15,0 0 0,-4 0 16,-3 0-16</inkml:trace>
  <inkml:trace contextRef="#ctx0" brushRef="#br0" timeOffset="711489.5132">30818 13586 0,'0'0'0,"0"0"0,0 0 15,34 0-15,-34 0 0,43 3 16,-11 0-16,12 1 0,4-1 0,3 0 16,3 0-16,1 1 15,-11-1-15,-8-1 0</inkml:trace>
  <inkml:trace contextRef="#ctx0" brushRef="#br0" timeOffset="718387.5523">2043 13017 0,'0'0'0,"0"0"0,0 0 15,0 0-15,23-3 0,-23 3 16,22-1-16,-22 1 0,34-1 15,-12 1-15,4 0 0,-1 0 16,0 0-16,11 1 0,1 0 0,4-1 16,3 1-16,17 0 15,4 0-15,4 1 0,2-2 16,16 2-16,0 0 0,13 0 16,-2-2-16,25 1 15,1 3-15,-4-2 0,-4-1 0,52 3 16,-17 3-16,-10-3 0,-6-3 0,0 0 15,-4 1-15,-3-1 0,-3-1 16,12 0-16,7-1 16,-20 1-16,-12 1 0,-2 0 0,2 1 15,-2 0-15,-5-1 0,-1-2 16,-1-3-16,-1 0 16,2 2-16,-32-3 0,-20 1 0,-12-5 15,-11-2-15,-10 3 0,-4 2 16,-5 2-16</inkml:trace>
  <inkml:trace contextRef="#ctx0" brushRef="#br0" timeOffset="721934.2709">4308 11919 0,'0'0'0,"0"0"16,0 0-16,20 9 0,-20-9 0,18 7 15,-10-2-15,3 1 0,-1-1 16,-2 1-16,2 2 16,0-1-16,-3-1 0,-1-1 0</inkml:trace>
  <inkml:trace contextRef="#ctx0" brushRef="#br0" timeOffset="722203.3957">4078 12104 0,'0'0'0,"0"0"0,0 0 0,0 0 16,0 0-16,37 0 0,-37 0 16,38 4-16,-16-4 15,3 2-15,4 0 0,-4 2 0,1 0 16,2 2-16,-4 1 0,-6 3 16,-2 2-16,-7 3 0,-8 1 15,-5 1-15,-3 1 0,-9 1 16,-5 3-16,2-2 15,2-1-15,-1 0 0,5-3 16,6-4-16,8-3 0,5-2 16,4-3-16,14-10 15,11-8-15,3-2 0,2-1 0,-3 1 16,-6 3-16,-9 3 0</inkml:trace>
  <inkml:trace contextRef="#ctx0" brushRef="#br0" timeOffset="722437.4403">4618 11988 0,'0'0'16,"0"0"-16,0 0 0,41-2 16,-19 0-16,4-2 0,8 2 15,10-3-15,1 0 0,11 0 0,5 0 16,-6 1-16,-6-1 0,4-1 15,-9-1-15,-10 1 0,-10 2 16,-5 0-16,-5 1 0,-2 1 16</inkml:trace>
  <inkml:trace contextRef="#ctx0" brushRef="#br0" timeOffset="722603.4065">4706 11994 0,'0'0'0,"0"0"15,0 0-15,0 0 0,0 27 0,0-27 16,-3 32-16,0-12 0,-3 3 0,1 2 31,-2 3-31,-1 0 0,0 0 0,-2 2 0,-1-4 16,1-6-16,0-4 0,0-1 16,1-2-16,2-2 0</inkml:trace>
  <inkml:trace contextRef="#ctx0" brushRef="#br0" timeOffset="722837.5742">4692 12088 0,'0'0'0,"0"0"0,0 0 15,30 0-15,-30 0 0,32 2 16,-14 1-16,-1 1 16,1 0-16,3 4 0,0 2 15,-6 0-15,-1 1 0,-3 2 0,-4 2 16,-4 1-16,-3 2 0,-2 1 15,-2 0-15,-3 1 0,-2 0 16,-1-3-16,-1-2 0,0-2 16,-4-3-16,2-5 0,0-3 15,1 0-15,2 0 0,4-1 16</inkml:trace>
  <inkml:trace contextRef="#ctx0" brushRef="#br0" timeOffset="723053.8045">4839 11772 0,'0'0'16,"0"0"-16,0 0 0,16 10 16,-16-10-16,24 22 0,-7-4 0,-2 4 15,2 6-15,5 15 0,0 4 16,1 4-16,0 2 0,6 11 16,0 0-16,4 8 15,0-2-15,-5-13 0,-5-10 0,0-5 16,-5-9-16,-2-9 0,-7-5 15,-3-12-15,-2-8 0,-3-1 16,-1 2-16,2-1 0</inkml:trace>
  <inkml:trace contextRef="#ctx0" brushRef="#br0" timeOffset="723219.9252">5273 12081 0,'0'0'15,"0"0"-15,0 0 0,0 0 0,0 0 16,0 0-16,0 0 0,-19 33 15,19-33-15,-23 37 0,10-13 16,-5 1-16,0 0 0,-1 1 16,0-1-16,-2 6 0,0-3 0,1-6 15,-2-3-15,0-6 0,0-8 16,6 0-16,1 0 16,4-3-16</inkml:trace>
  <inkml:trace contextRef="#ctx0" brushRef="#br0" timeOffset="723370.569">5177 11723 0,'0'0'0,"0"0"15,0 0-15,0 0 0,0 0 16,13 17-16,-13-17 0,16 16 16,-16-16-16,20 25 0,-8-11 15,0-2-15,-3-1 0,1-1 0</inkml:trace>
  <inkml:trace contextRef="#ctx0" brushRef="#br0" timeOffset="723737.2773">5973 11730 0,'0'0'0,"0"0"0,0 0 0,0 0 15,0 0-15,-31 16 0,31-16 0,-35 17 16,14-7-16,-2 2 15,-1 1-15,2-1 0,2-1 16,-1 1-16,4-3 0,4-2 16,2-2-16,7-2 0,4-3 15,9-2 1,7-2-16,-1 0 0,-3 0 0,5 0 16,2 0-16,-3 2 0,0 1 15,-1 4-15,1 2 0,-3 1 16,-1 1-16,-9 5 0,-3 5 15,0 1-15,-3-1 0,-7 12 16,-5 4-16,-1 1 0,-3-1 0,-3 2 16,-3 1-16,-3 1 0,3-5 0,0-5 15,-1-4-15,3-6 16,1-6-16,0-11 0,0-8 16,3 2-16,6 0 0,1 2 0</inkml:trace>
  <inkml:trace contextRef="#ctx0" brushRef="#br0" timeOffset="723857.617">5662 11914 0,'0'0'0,"0"0"0,0 0 0,0 0 15,0 0-15,26 12 0,-26-12 16,18 11-16,-18-11 0,21 13 16,-11-7-16,-1 0 0,-1-1 0,-1-1 15</inkml:trace>
  <inkml:trace contextRef="#ctx0" brushRef="#br0" timeOffset="724004.873">5680 12035 0,'0'0'0,"0"0"16,0 0-16,0 0 0,22 15 16,-22-15-16,24 9 0,-7-5 15,1-1-15,-3 0 16,-1 0-16,-3-1 0</inkml:trace>
  <inkml:trace contextRef="#ctx0" brushRef="#br0" timeOffset="724173.0884">5970 11927 0,'0'0'0,"0"0"16,0 0-16,0 0 0,32 3 15,-32-3-15,36-2 16,-9 1-16,5 0 15,-4-2-15,-2 1 0,4-3 0,-1 1 16,-4 0-16,-6 1 0,-2 1 16</inkml:trace>
  <inkml:trace contextRef="#ctx0" brushRef="#br0" timeOffset="724437.757">6176 11818 0,'0'0'0,"0"0"15,0 0-15,0 0 0,-7 25 0,7-25 16,-10 22-16,3-8 0,-1 1 16,-4 1-16,0 1 15,1-1-15,2 0 0,-4 3 0,2-2 16,3-1-16,3-2 0,4 1 16,5-2-16,2 0 0,5 0 0,3-2 15,-2 0-15,4-1 0,1 0 16,3-3-16,1-2 0,-2 0 15,0-1-15,-1-3 0,-4-1 16,0-3-16,2-2 0,-5 0 16,-1 2-16,-1 1 0</inkml:trace>
  <inkml:trace contextRef="#ctx0" brushRef="#br0" timeOffset="724591.3828">6352 11768 0,'0'0'0,"0"0"16,0 0-16,0 0 0,0 0 16,16 17-16,-16-17 15,3 24-15,-3-10 0,-1 2 0,-1-1 16,0-1-16,-1-3 0,2 0 16</inkml:trace>
  <inkml:trace contextRef="#ctx0" brushRef="#br0" timeOffset="724791.0938">5652 12162 0,'0'0'16,"0"0"-16,0 0 0,0 0 15,0 0-15,18 19 0,-18-19 0,0 0 16,20 23-16,-11-14 0,0 1 15,1-3-15,0-1 0,-1-1 16,0 0-16,-4 0 0</inkml:trace>
  <inkml:trace contextRef="#ctx0" brushRef="#br0" timeOffset="724933.1466">6011 12214 0,'0'0'0,"0"0"0,0 0 0,0 0 15,0 0-15,14 20 16,-14-20-16,0 0 0,11 23 0,-11-23 16,0 0-16,8 19 0</inkml:trace>
  <inkml:trace contextRef="#ctx0" brushRef="#br0" timeOffset="725073.5148">6213 12314 0,'0'0'0,"0"0"16,0 0-16,0 0 0,0 0 16,22 15-16,-22-15 0,0 0 15,0 0-15,21 11 0,-21-11 16,0 0-16</inkml:trace>
  <inkml:trace contextRef="#ctx0" brushRef="#br0" timeOffset="725168.5116">6496 12395 0,'0'0'0,"0"0"0,0 0 0,0 0 0,8 22 16,-8-22-16,0 0 16,0 0-16</inkml:trace>
  <inkml:trace contextRef="#ctx0" brushRef="#br0" timeOffset="725987.8467">2270 12833 0,'0'0'0,"0"0"0,0 0 15,0 0-15,-14-17 0,14 17 16,-18-11-16,18 11 0,-22-11 16,6 6-16,1-1 15,-2 3-15,-1 1 0,-3 2 0,1 3 16,-5 0-16,4 1 0,3 2 16,3 1-16,0 3 0,5 2 0,6 3 15,1 3-15,6 2 16,0 1-16,8 1 0,5 1 15,1 5-15,0-2 0,2 3 0,0 0 16,2-1-16,-2-1 0,-2 5 16,-5 2-16,-8-5 0,-4-3 0,-10 6 15,-6 5-15,-6-2 16,-4-3-16,-6-2 0,-4-3 16,0 0-16,-2-2 0,-3 2 15,1 0-15,4-4 0,8-3 0,-1 0 16,5-1-1,8-1-15,9 4 0,4 1 0,3 3 16,7-2-16,5-1 0,3 5 16,5 4-16,5 1 0,3 1 0,1 3 15,3 1-15,-3 2 16,-1 3-16,3 1 0,3 3 16,-8 1-16,-3-2 0,1 12 0,-4 3 15,-5-4-15,-3-2 0,-4 29 16,-6-4-16,2-8 0,-1-6 15,-6 1-15,-1 0 0,-4-4 0,-2-3 16,3 2-16,0 1 16,4-2-16,0-2 0,-2 1 15,1 0-15,-3-5 0,1-3 16,-2-5-16,0-4 0,-4-15 16,-4-9-16,7-6 0,0-4 0,5-3 15</inkml:trace>
  <inkml:trace contextRef="#ctx0" brushRef="#br0" timeOffset="734628.8332">2864 14345 0,'0'0'0,"0"0"16,0 0-16,0 0 0,0 0 0,0 0 16,-3-18-16,3 18 0,0 0 15,0 0-15,0 0 0,0 0 16,0 0-16,-19 13 15,10 6-15,2 3 0,-1 4 16,1 5-16,1 4 0,-1 11 0,4 0 16,3 8-16,4-4 15,10-8-15,5-7 16,1-6-16,1-7 0,11-4 16,5-6-16,-1-5 0,-4-4 0,5-8 15,2-8-15,-2-2 0,-5-2 16,6-13-16,-5-8 0,-3 1 15,-5-1-15,-3-10 0,-2-8 16,-5 6-16,-5 4 16,-1-5-16,-5 0 0,-1 11 0,-6 7 0,-4 6 15,-6 5 1,0 9-16,2 6 0,-3 8 0,-4 5 16,6 2-16,1 4 0,1 19 15,2 16-15,4-11 0,-1-9 16,1-8-16</inkml:trace>
  <inkml:trace contextRef="#ctx0" brushRef="#br0" timeOffset="735237.3354">3623 14535 0,'0'0'16,"0"0"-16,0 0 0,0 0 16,0 0-16,0 0 0,0 0 15,0 0-15,-14 21 0,14-21 0,-12 32 16,7-15-16,0-1 0,0 2 15,2-1-15,-3-2 0,2-2 16,0 0-16,2-1 0,1-2 16,1-3-16,0-1 0,0-6 15,3 0-15,-2-5 0,5-3 16,1-2-16,-1-2 0,3-1 0,6-7 16,2-3-16,-1 2 0,2 0 15,-1 2-15,2 1 0,2 3 16,-2 4-16,7 1 0,-1 4 15,-3 4-15,-3 2 0,-5 5 16,0 5-16,-2 3 0,-1 4 0,-3 4 16,-3 4-16,-3 1 15,-1 0-15,-1 3 0,-1 4 16,1-3-16,-2-3 0,1-2 16,-1-5-16,2-5 0</inkml:trace>
  <inkml:trace contextRef="#ctx0" brushRef="#br0" timeOffset="735656.3349">4474 14690 0,'0'0'0,"0"0"0,0 0 16,3-26-16,-3 26 0,-7-27 0,0 12 15,-3 0-15,-1 0 0,-6 2 16,-4 0-16,-7 2 0,-2 3 15,-3 5-15,-4 4 0,3 5 16,2 2-16,-5 7 0,5 5 16,3 4-16,4 3 0,6 5 15,9 0-15,8-5 0,5-4 16,10-3-16,8-1 0,5-7 16,1-4-16,12-8 0,5-7 15,-3-4-15,0-3 0,7-6 0,-1 0 16,-6-7-16,-5-2 0,-4-5 15,-2-3-15,-4-3 0,-3-1 16,-2-4-16,-6 0 0,-5 8 16,-5 7-16,-1 8 0,-3 7 15,1 7-15,-2 3 0,0 5 16,0 0-16,-3 9 0,-6 4 16,-4 7-16,-1 6 0,0 5 15,1 4-15,1 6 0,2 5 16,0-2-16,1-1 0,-1 6 15,2-4-15,1-10 0,2-9 0,1-7 16</inkml:trace>
  <inkml:trace contextRef="#ctx0" brushRef="#br0" timeOffset="736004.6848">4725 14718 0,'0'0'0,"0"0"0,0 0 0,0 0 15,40-2-15,-40 2 0,34-2 16,-13 0-16,1-1 0,0 1 16,3-3-16,4-1 0,1-1 15,0-2-15,-1 0 0,-1-1 16,-5-2-16,-2 0 0,-4 0 16,-4-1-16,-2-1 0,-7 0 15,-4-1-15,-5 0 16,-5 1-16,-5 4 0,-2 2 0,-9 4 0,-2 3 15,-1 6-15,0 3 16,1 6-16,-1 5 0,4 4 16,0 3-16,9 0 0,4-1 0,9 6 15,8 0-15,8-5 0,6-1 16,7-6-16,9-2 0,3-4 16,5-2-16,6-7 15,4-4-15,-6 0 0,-11 0 0,-9 0 16</inkml:trace>
  <inkml:trace contextRef="#ctx0" brushRef="#br0" timeOffset="736353.8628">5503 14530 0,'0'0'0,"0"0"0,0 0 16,-16 24-16,16-24 0,-22 30 15,9-10-15,0 0 0,1 1 0,-1 6 16,2-1-16,1-2 15,2-3-15,2-5 0,0-2 16,3-5-16,0-5 0,-1-4 16,4-5-16,2-2 0,1-3 0,2-5 15,4-4-15,4-2 0,1-2 16,2 0-16,2 1 16,6-3-16,3 3 0,1 4 15,3 2-15,1 6 0,-2 1 0,3 7 16,-2 4-16,4 2 0,-3 2 15,-4 5-15,-2 1 0,-5 5 16,-3 3-16,-6 1 0,-3 3 16,-5 1-16,-2 1 0,-5 1 15,-3 1-15,2-3 0,-1-3 0,2-4 16,0-2 0,2-5-16,-3-1 0,4-3 0</inkml:trace>
  <inkml:trace contextRef="#ctx0" brushRef="#br0" timeOffset="736521.8907">6297 14595 0,'0'0'0,"0"0"0,0 0 16,0 0-16,0 30 0,0-30 0,-11 29 16,11-29-16,-17 35 0,9-17 15,-3 1-15,3-1 0,1-3 16,0 2-16,0-2 0,3-3 15</inkml:trace>
  <inkml:trace contextRef="#ctx0" brushRef="#br0" timeOffset="736672.6286">6235 14294 0,'0'0'16,"0"0"-16,0 0 0,0 0 0,23 18 15,-23-18-15,25 22 16,-9-7-16,3 2 0,-2-2 16,-3-3-16,-1-1 0</inkml:trace>
  <inkml:trace contextRef="#ctx0" brushRef="#br0" timeOffset="737070.6576">7019 14685 0,'0'0'0,"0"0"0,0 0 16,-7-21-16,7 21 0,-14-23 16,4 11-16,-3 0 0,-4 0 0,-5 2 31,-5 3-31,-2 2 0,-1 1 0,-9 4 0,-1 5 16,-6 7-16,2 6 0,4 4 15,5 2-15,3 4 0,7-2 0,9 0 16,7 0-16,9-5 0,7-2 15,12-4 1,8-3-16,5-5 0,2-2 0,4-6 16,2-5-16,-1-5 0,-1-2 0,3-7 15,-3-3-15,-6 2 0,-4 0 16,-5 0-16,-2 0 16,-7 4-16,-3 5 0,-4 4 0,-4 2 15,-3 6-15,1 3 0,-5 5 16,-3 6-16,2 3 0,-1 2 0,2 4 15,0 2-15,4-2 0,1-1 16,8 0-16,3 1 16,4-5-16,4-4 0,-4 0 0,-3-4 15,-3-2-15</inkml:trace>
  <inkml:trace contextRef="#ctx0" brushRef="#br0" timeOffset="737470.989">7407 14408 0,'0'0'15,"0"0"-15,-5 21 0,5-21 0,-13 33 16,4-11-16,-2 4 0,-4 11 16,1 1-16,-4 10 15,1-1-15,0-8 0,3-7 16,2-5-16,3-3 0,-3-6 0,0-5 15,2-8-15,0-4 16,2-4-16,3-4 0,4-7 0,2-4 16,4-2-16,4 1 0,3-2 15,4 0-15,2 2 0,1 3 0,10 2 16,2 2-16,1 5 16,1 3-16,6 2 0,2 3 0,-6 4 15,-3 2-15,-3 2 0,-2-1 16,-4 2-16,-2-1 0,-7 5 15,-9 4-15,-6-1 0,-5 1 16,-6 1-16,-6-1 0,-6-2 16,-5-4-16,-3-1 0,-2-1 15,-2-3-15,-2-4 0,4-2 16,3-2-16,8 1 0,4-1 0,4 0 16</inkml:trace>
  <inkml:trace contextRef="#ctx0" brushRef="#br0" timeOffset="737687.8106">8027 14284 0,'0'0'16,"0"0"-16,0 0 0,0 0 16,4 28-16,-4-28 0,-11 36 15,3-12-15,-5 2 0,0 6 16,-2 6-16,-5 8 0,0-2 0,-2 6 15,2-3-15,5-7 0,3-5 16,4-7-16,3-6 0,1-3 16,1-4-16,1-3 0</inkml:trace>
  <inkml:trace contextRef="#ctx0" brushRef="#br0" timeOffset="738088.1008">8179 14620 0,'0'0'0,"0"0"16,0 0-16,-5 27 0,5-27 0,-11 29 16,3-10-16,0 2 0,2-1 15,-1 6-15,5-1 16,2-1-16,5-1 0,6-3 0,6-2 16,0-6-16,3-3 0,6-4 15,3-3-15,7-5 16,-3-3-16,0-3 0,1-3 0,-1-3 15,-2-2-15,1-4 16,-6 1-16,-2 2 0,-5 4 0,-5 3 16,-6 2-16,0 7 0,-1 5 15,-5 5-15,-1 6 0,-3 4 16,-3 3-16,-2 8 0,-5 7 16,-4 3-16,-3 3 0,-4 7 15,1-1-15,2-5 0,3-3 0,-5 3 16,-1-4-16,0-8 0,3-5 15,-4-7-15,0-5 16,-3-7-16,-3-5 16,4-4-16,0-3 0,0-10 0,-1-8 15,3-3-15,3-5 0,2 5 16,5 6-16,4 5 0</inkml:trace>
  <inkml:trace contextRef="#ctx0" brushRef="#br0" timeOffset="738225.1025">8950 15223 0,'0'0'0,"0"0"0,-26 22 16,0-9-16,-7-2 0,-7 2 16,8-2-16,5-2 0</inkml:trace>
  <inkml:trace contextRef="#ctx0" brushRef="#br0" timeOffset="739570.9459">4944 15369 0,'0'0'0,"0"0"0,0 0 16,3 25-16,-3-25 0,-4 30 15,-2-8-15,-1 1 0,-1 3 16,-1 9-16,-1 0 0,3-6 15,0-3-15,-1-1 0,1-4 0,4-3 16,-1-5-16,1-3 0,0-4 16,3-6-16,-3 0 0,3-8 15,3-3-15,0-4 0,0-3 0,2-5 16,1-3-16,2-2 0,2-2 16,3-4-16,3 2 15,-1 5-15,-2 2 0,-1 5 0,-1 6 16,0 2-16,-3 3 0,3 3 15,0 1-15,4 4 0,1 2 16,1 4-16,0 3 16,-3-1-16,-1 1 0,1 1 0,-4-3 15,-1-1-15</inkml:trace>
  <inkml:trace contextRef="#ctx0" brushRef="#br0" timeOffset="739908.4414">5225 15618 0,'0'0'0,"0"0"15,0 0-15,29 10 0,-29-10 0,32 8 16,-9-4 0,3 0-16,0-2 0,9-3 0,2-1 15,-2-4-15,0-1 0,4-3 16,-3-3-16,-6-2 0,-3-2 15,-8 0-15,-3-1 0,-9 1 16,-5-1-16,-4-2 0,-8-2 16,-6 5-16,-5 1 0,-5 6 0,-5 5 15,-4 5-15,-4 5 0,-7 10 16,1 7-16,4 4 0,3 6 16,6 8-16,7 2 0,12-1 15,7 0-15,18-2 0,10-2 16,8-5-16,5-4 0,21-7 15,14-3-15,-10-4 16,-19-3-16,-10-4 0</inkml:trace>
  <inkml:trace contextRef="#ctx0" brushRef="#br0" timeOffset="740156.0853">6291 15234 0,'0'0'15,"0"0"-15,0 0 0,0 0 16,-32 21-16,18-5 0,-3 5 16,2 3-16,0 4 0,-7 14 0,1 6 15,2 3-15,3 2 0,-1 10 16,5-3-16,0 4 0,4-9 16,-2 3-16,3-8 0,2-5 15,0-6-15,-2-7 0,0-7 16,-3-6-16,1-4 0,-4-8 15,-2-2-15,3-2 0,2-1 0,3 0 16</inkml:trace>
  <inkml:trace contextRef="#ctx0" brushRef="#br0" timeOffset="740320.9704">5869 15608 0,'0'0'16,"0"0"-16,27-1 0,-6 1 0,3 0 0,5 0 15,3 0-15,12-2 16,3 2-16,11 1 0,-3 2 16,-3 0-16,-4-2 0,-3 1 15,-10-2-15,-7 1 0</inkml:trace>
  <inkml:trace contextRef="#ctx0" brushRef="#br0" timeOffset="740654.4888">6605 15595 0,'0'0'0,"0"0"15,0 0-15,0 0 0,0 0 0,-22 16 16,22-16 0,-23 23-16,12-3 0,-2-1 15,5-1-15,0 4 0,1 2 16,2-2-16,1-1 0,4 4 16,4-2-16,1-3 0,3-2 0,6-5 15,7-3-15,1-3 0,1-3 16,9-8-16,4-7 0,-4-2 15,-4-3-15,3-4 0,-1-5 16,3-4-16,-3 2 0,-6 1 16,-4 0-16,-5 6 0,-2 4 15,-6 6-15,-1 4 16,-5 2-16,-1 4 0,-10 9 0,-3 8 16,-1 1-16,0 2 0,1 6 15,0 6-15,3-1 0,0 0 0,2 7 16,4 0-16,0-5 0,2-5 15,2-6-15,0-6 16,0-2-16</inkml:trace>
  <inkml:trace contextRef="#ctx0" brushRef="#br0" timeOffset="740937.9561">7307 15394 0,'0'0'0,"0"0"0,0 0 16,0 0-16,-2 24 0,2-24 0,-8 36 15,0-13-15,-3 2 0,-3 5 16,-4 6-16,-1 9 0,1-1 16,0 7-16,5-2 0,3-6 15,4-5-15,2 1 0,4-5 16,7-4-16,1-5 0,7-6 0,6-6 15,-1-3-15,-1-4 0,1-9 16,4-7-16,-1-3 0,0 0 16,-4 2-16,-5 3 0,-3 2 15</inkml:trace>
  <inkml:trace contextRef="#ctx0" brushRef="#br0" timeOffset="741120.4241">7003 15629 0,'0'0'0,"0"0"0,0 0 0,0 0 16,31-1-16,-31 1 0,45 0 15,-18 0-15,3 0 0,7 1 16,6 1-16,11 1 0,-2 0 0,12 1 16,-2 0-16,-3 0 0,-14-1 15,-9-1-15</inkml:trace>
  <inkml:trace contextRef="#ctx0" brushRef="#br0" timeOffset="746810.1213">8096 15780 0,'0'0'0,"0"0"16,0 0-16,0 0 0,0 0 0,0 0 16,8-22-16,-8 22 0,0 0 15,2-26-15,-2 26 16,-5-20-16,5 20 0,-9-21 0,-1 12 15,-1 1-15,-1 1 0,-5 2 16,1 1-16,-2 2 0,1 0 0,-10 6 16,-4 6-1,4 1-15,2 3 0,2 3 0,2 3 16,4 1-16,1 0 0,5 5 16,6 2-16,3-6 0,3-2 0,9-4 15,8-2-15,4-3 16,4-1-16,6-3 0,5-4 15,-2-3-15,-4-3 0,10-4 0,1-1 16,-6-5-16,-4-1 0,-5-2 16,-5-2-16,-3 1 0,-3 2 0,-4 1 15,-2 0-15,-2 4 16,-3 2-16,1 2 0,-5 2 16,-1 4-16,1-2 0,-2 7 15,0 4-15,-1 3 0,1 2 0,1 5 16,0 6-16,1-1 0,3-2 15,3 0-15,2-1 0,2-2 16,1 1-16,3-5 0,3-4 16,-4-1-16,-3-3 0,-2 0 15</inkml:trace>
  <inkml:trace contextRef="#ctx0" brushRef="#br0" timeOffset="747220.9877">8734 15490 0,'0'0'0,"0"0"15,0 0-15,0 0 0,-3 26 0,3-26 16,-13 36-16,3-12 0,-1 2 16,-1 2-16,-2 3 0,-3 9 15,3 0-15,-3 6 0,2-3 16,3-8-16,1-6 0,2-5 0,1-4 15,3-4-15,1-2 0,2-6 16,1-4-16,1-4 0,2-3 0,2-2 16,1-4-16,3-4 15,2-5-15,4-1 0,5 0 16,1 1-16,1 3 0,11-1 16,4 3-16,-3 3 0,-1 2 0,-1 4 15,-1 3-15,-2 4 16,0 3-16,1 7 0,-5 6 0,-10-3 15,-3 1-15,-7 2 0,-8-1 16,-4-1-16,-1-2 0,-6-1 16,-2 1-16,-3-4 0,-3-1 0,-10 0 15,-4-2-15,4-5 16,2-3-16,7 0 0,5 0 16,4 0-16</inkml:trace>
  <inkml:trace contextRef="#ctx0" brushRef="#br0" timeOffset="747437.5781">9373 15475 0,'0'0'16,"0"0"-16,0 0 0,0 0 0,10 24 16,-10-24-16,-9 41 15,0-15-15,-3 3 0,-5 12 16,-2 2-16,-1 1 0,-1 2 0,-4 10 15,-1-2 1,6-7-16,5-6 0,0-2 16,4-9-16,2-6 0</inkml:trace>
  <inkml:trace contextRef="#ctx0" brushRef="#br0" timeOffset="747854.8448">9513 15882 0,'0'0'0,"0"0"0,0 0 16,0 0-16,-9 31 0,9-31 15,-10 28-15,4-11 0,-1 0 0,4 0 16,0 0-16,1-1 0,4-1 16,3 3-16,4-3 15,1-1-15,0-2 0,6-5 0,3-5 16,2-2-16,0-2 0,1-6 15,0-4-15,0-5 0,0-2 0,5-8 16,-1-1-16,-3 1 16,-3 1-16,-4 4 0,-2 3 15,-3 2-15,-4 4 0,0 2 16,-1 2-16,-4 5 0,-2 4 0,-8 9 16,-3 10-16,-1 2 0,-2 2 15,-1 11-15,1 8 16,1 2-16,2 2 0,-1 14 15,1 3-15,1-5 0,0-3 0,-5 6 16,-2 4-16,-3-10 0,0-7 16,-2-4-16,-2-4 0,-7-8 15,-6-7-15,-13-10 0,-12-8 16,4-8-16,-2-5 0,13 2 16,15 0-16,10 2 0</inkml:trace>
  <inkml:trace contextRef="#ctx0" brushRef="#br0" timeOffset="748522.0939">4153 15378 0,'0'0'0,"0"0"16,0 0-16,0 0 0,0 0 15,0 0-15,0 0 0,0 0 16,-6 26-16,6-26 0,-10 29 16,10-29-16,-14 35 0,6-15 15,2 3-15,-3-2 0,2 0 16,1 5-16,-3-1 0,2-3 0,1-3 16,0-2-16,2-2 15,-1-5-15,1-3 0,2-7 0,1-6 16,-2 1-16,2 1 0,1 0 15</inkml:trace>
  <inkml:trace contextRef="#ctx0" brushRef="#br0" timeOffset="748720.9129">4128 15026 0,'0'0'16,"0"0"-16,0 0 0,0 0 0,0 0 15,26 16-15,-26-16 0,0 0 16,25 19-16,-25-19 0,22 18 16,-8-8-16,0 1 0,-2-1 15,1 0-15,1 0 0,-1 0 16,-1-2-16,0 0 0,-4-2 0</inkml:trace>
  <inkml:trace contextRef="#ctx0" brushRef="#br0" timeOffset="749104.4145">4542 15225 0,'0'0'15,"0"0"-15,0 0 0,0 0 16,0 0-16,0 0 0,0 0 16,-3 35-16,3-35 0,-11 34 15,3-9-15,-2 0 0,-2 0 16,2 3-16,0 1 0,-2 7 15,-2-2-15,3-3 0,1-3 0,-1 3 16,1-4-16,3-5 0,1-4 16,2-3-16,-1-4 0,3-5 15,-1-3-15,3-3 0,-1-6 16,1-3-16,1-5 0,2-1 16,1-5-16,0-1 0,3-2 15,1 2-15,-1 0 0,6-2 16,0-1-16,1 4 0,3 1 0,-4 2 15,1 1-15,3 2 0,-1 0 16,5 3-16,0 2 0,1 2 16,-1 2-16,2 1 15,2 3-15,-2 3 0,0 3 0,-3 0 16,-2 1-16,-4-1 0,-2 0 16,-3-2-16</inkml:trace>
  <inkml:trace contextRef="#ctx0" brushRef="#br0" timeOffset="749704.2288">3926 16261 0,'0'0'0,"0"0"16,0 0-16,0 0 0,0 0 0,0 0 16,26 4-16,-26-4 15,25 5-15,-25-5 0,30 3 0,-9-1 16,4 0-16,2 1 0,2 1 15,3 0-15,2-1 0,17 1 16,4 1-16,13 1 0,-1 0 16,5-2-16,4-1 0,10 3 15,-1 3-15,14 0 0,0-2 16,7-1-16,-8-1 0,49 3 16,-6 2-16,-12-1 0,-10-2 0,8-1 15,5-1-15,-7 0 16,-6 2-16,-1 0 0,0 0 0,-2 1 15,-1 1-15,2-2 16,3-1-16,-13-3 0,-5-1 0,-3 3 16,2 2-16,-1-5 0,-1-2 15,7-1-15,5-2 16,-16 4-16,-11 1 0,-1-2 0,0-1 16,-1-1-16,-4 2 0,1-2 0,1 0 15,-8-1-15,-2 0 0,-1 4 16,-1 4-1,-15-2-15,-13-2 0,-3 0 0,-3-1 0,-7 2 16,-3 0-16,-9 0 16,-5-2-16,-8-1 0,-5-1 0,-2 1 15,3 0-15,2 1 0</inkml:trace>
  <inkml:trace contextRef="#ctx0" brushRef="#br0" timeOffset="755688.0775">12299 12839 0,'0'0'0,"0"0"0,0 0 16,0 0-16,26-3 0,-26 3 15,31-3-15,-12 2 0,2 1 0,5-1 16,6 0-16,3 0 16,1 0-16,18-1 0,6 3 15,12-2-15,0 1 0,19-1 16,5-1-16,-4 2 0,-4 2 0,25-1 15,20 0-15,8 0 0,-11-1 16,55 4-16,1 1 16,-35-1-16,-23 1 0,-2 3 0,1-1 15,4 1-15,5-1 0,2 0 16,3 1-16,-7 0 0,-4 1 0,-1 1 16,-1 2-16,-13-2 0,-8 1 15,-12-4-15,-8 1 16,-17-2-16,-10-2 0,-18 2 15,-12 1-15,-18-3 0,-12 1 0,-14-10 16,-10-6-16,8 3 0,5 3 16,3 1-16</inkml:trace>
  <inkml:trace contextRef="#ctx0" brushRef="#br0" timeOffset="756021.8856">13150 12926 0,'0'0'0,"0"0"0,0 0 16,28-4-16,-28 4 0,26-3 15,-7 5-15,2 1 0,2 1 16,5-2-16,2 0 0,10 0 16,0 0-16,1 1 0,2-2 15,6 1-15,-3-1 0,-1 0 0,-4-1 16,1 0-16,-6 0 0,-9-1 15,-6 1-15,-4-1 0</inkml:trace>
  <inkml:trace contextRef="#ctx0" brushRef="#br0" timeOffset="756206.8444">13535 12875 0,'0'0'0,"0"0"0,0 0 15,0 0-15,4 25 0,-4-25 0,-1 26 16,0-11-16,0 2 0,0 1 16,0 1-16,-1 0 0,-2-1 0,0 1 15,-2-3-15,2-3 0,1-1 16,-1-2-16</inkml:trace>
  <inkml:trace contextRef="#ctx0" brushRef="#br0" timeOffset="756354.4835">13354 13111 0,'0'0'0,"0"0"0,0 0 15,0 0-15,0 0 0,0 0 16,25 3-16,-25-3 0,35-2 0,-12 1 16,5 1-16,2 0 15,1 1-15,9 1 0,-1-1 16,0-1-16,-3 0 0,2 0 0,-7 0 16,-7 0-16</inkml:trace>
  <inkml:trace contextRef="#ctx0" brushRef="#br0" timeOffset="756560.5411">13685 13122 0,'0'0'16,"0"0"-16,0 0 0,0 0 16,-29 8-16,16-2 0,-4 3 15,0 0-15,-1 1 0,0 0 0,2 0 16,-2 3-16,4-1 0,3-1 16,3-1-16,7-2 0,6-2 15,6-1-15,5-2 0,5-1 16,3-1-16,3-1 0,3-2 15,-2 1-15,1 0 0,4-2 16,-1 2-16,-6-3 0,-3-1 0,-4 1 16,-3 2-16,-4 0 15</inkml:trace>
  <inkml:trace contextRef="#ctx0" brushRef="#br0" timeOffset="756772.0981">13406 13154 0,'0'0'0,"0"0"16,0 0-16,0 0 0,0 0 0,-9 19 15,9-19-15,-14 21 16,14-21-16,-19 27 0,8-13 16,0 0-16,0 0 0,0-1 15,-1 1-15,0-4 0,1-3 0,1 0 16,1-2-16,1-1 15</inkml:trace>
  <inkml:trace contextRef="#ctx0" brushRef="#br0" timeOffset="756971.9854">13281 13250 0,'0'0'0,"0"0"0,0 0 16,32 10-16,-32-10 0,36 13 0,-14-5 15,3 2-15,3 3 0,13 6 16,6 3-16,-1-2 15,1 0-15,10 2 0,-2 0 16,7 1-16,-5-4 0,-5-3 0,-5-3 16,-1-1-16,-7-2 0,-7-5 15,-5-4-15,-7-6 0,-5-5 16,-5 4-16,-3 0 0,-1 3 16</inkml:trace>
  <inkml:trace contextRef="#ctx0" brushRef="#br0" timeOffset="757237.632">13915 12899 0,'0'0'0,"0"0"0,0 0 16,23 1-16,-23-1 0,29 3 0,-29-3 15,35 4-15,-16-2 0,1 1 16,1 1-16,0 2 0,0-2 15,3 3-15,-3 0 0,-3 0 16,-4-1-16,-3 0 0,-2 2 16,-4 1-16,0 2 0,-11-1 15,-8 0-15,-3-2 0,0 2 16,-5 1-16,-4 1 0,1-1 16,0 1-16,-2-1 0,6-2 15,4-1-15</inkml:trace>
  <inkml:trace contextRef="#ctx0" brushRef="#br0" timeOffset="757538.6803">14034 13040 0,'0'0'0,"0"0"0,0 0 15,0 0-15,0 0 0,-9 32 16,9-32-16,-18 31 0,6-13 0,-1 3 16,2 2-1,2 1-15,1-3 0,2 5 0,4-3 16,5-3-16,4-2 0,8-3 15,8-4-15,1-2 16,3-4-16,-1-2 0,-2 0 0,3-5 16,-1-1-16,-6-1 15,-5-1-15,-4-3 0,-4-3 16,-6 0-16,-6-1 0,-12 3 16,-12 0-1,0 5-15,-4 1 16,0 1-16,7 0 0,5 1 0,4 2 15,6-2-15,4-1 0,0 1 0,3 1 16,-1-1-16</inkml:trace>
  <inkml:trace contextRef="#ctx0" brushRef="#br0" timeOffset="757774.4092">14567 13073 0,'0'0'0,"0"0"16,0 0-16,25 2 0,-25-2 0,30 2 16,-30-2-16,44 1 15,-16-1-15,0 1 0,1 1 16,7 0-16,-2 1 0,-3-2 16,-2 1-16,-5 0 0,-4 0 0,-2-1 15,-7-1-15,-8-10 0,-4-7 16,0 3-16,0 1 0,0 3 15</inkml:trace>
  <inkml:trace contextRef="#ctx0" brushRef="#br0" timeOffset="758005.1298">14793 13021 0,'0'0'0,"0"0"15,0 0-15,10 21 0,-10-21 0,6 25 16,-1-9-16,-2 2 15,0 2-15,0 2 0,-2 1 16,-1 2-16,0-4 0,-1 0 0,-1 0 16,0-2-16,0-1 0,-2-2 15,-3-1-15,-2-1 0,-1-2 0,-5-2 16,-5-3 0,-1-1-16,-1-4 0,-4-2 0,0-4 15,5 1-15,5 1 0,2 0 0</inkml:trace>
  <inkml:trace contextRef="#ctx0" brushRef="#br0" timeOffset="758121.0922">14516 13268 0,'0'0'0,"0"0"0,0 0 0,0 0 16,27-7-16,-27 7 0,27-1 15,-9 2-15,0 0 0,0 0 16,0 1-16,-1-1 0,1 1 0,-4-1 16,0-1-16,0 1 0,-2 0 15,-2-1-15</inkml:trace>
  <inkml:trace contextRef="#ctx0" brushRef="#br0" timeOffset="758291.9731">14528 12962 0,'0'0'0,"0"0"16,0 0-16,0 0 0,0 0 0,0 0 15,0 0-15,0 0 0,0 0 16,0 0-16,0 0 0,15 20 16</inkml:trace>
  <inkml:trace contextRef="#ctx0" brushRef="#br0" timeOffset="758621.2829">14520 13204 0,'0'0'16,"0"0"-16,0 0 0,-1 27 15,1-27-15,-5 23 0,2-11 0,0 1 16,1 0-16,-1 2 0,-2 0 16,0-2-16,-1-1 0,-2 2 15,-2-3-15,-1-1 0,-1 0 16,-3-4-16,-1-2 0,-1-2 16,1 0-16,0-2 0,1-1 15,1 0-15,3 0 0,3 0 16,1 1-16,5 2 0,2 1 15,6-1-15,7 3 0,4 0 16,6 2-16,16 1 0,6 0 16,4 0-16,1-1 0,21 2 15,6 2-15,15 2 16,-2-2-16,-16-1 0,-14-3 0,-4-4 16,-7-5-16,-14 1 0,-9 1 15,-7-1-15</inkml:trace>
  <inkml:trace contextRef="#ctx0" brushRef="#br0" timeOffset="761871.894">3579 14084 0,'0'0'0,"0"0"16,0 0-16,0 0 0,0 0 0,0 0 15,0 0-15,31-1 0,-31 1 16,32 1-16,-32-1 0,43 3 15,-17-1-15,6 0 0,3 3 16,15-3-16,1 1 0,22-1 16,8 2-16,-1-2 0,3 0 15,23-1-15,5 0 0,11 2 16,-7 2-16,58 3 0,14-1 16,-27 1-16,-17 1 0,9 0 0,5 0 15,-13-4-15,-12 0 0,11-2 16,7 1-16,-11-2 0,-8 0 15,11 0-15,5-1 0,-17-1 16,-9 0-16,2-2 0,6-1 16,-15 0-16,-9-2 0,-6 1 15,-7 0-15,-14 0 0,-8-2 16,-12-1-16,-9-3 0,-18 2 0,-13 1 16,-16-5-16,-13-3 15,3 6-15,2 2 0,4 2 0</inkml:trace>
  <inkml:trace contextRef="#ctx0" brushRef="#br0" timeOffset="762175.5819">6450 12898 0,'0'0'15,"0"0"-15,0 0 0,0 0 0,0 0 16,10 26-16,-10-26 0,12 22 15,-12-22-15,18 23 0,-6-10 16,1-1-16,1 1 0,-3-4 16,-1 0-16,-2-2 0</inkml:trace>
  <inkml:trace contextRef="#ctx0" brushRef="#br0" timeOffset="762354.8123">6293 13080 0,'0'0'0,"0"0"0,0 0 16,0 0-16,23 14 0,-23-14 15,28 14-15,-28-14 0,34 14 16,-16-6-16,3 0 0,-3-1 0,-3-1 16,0 0-16</inkml:trace>
  <inkml:trace contextRef="#ctx0" brushRef="#br0" timeOffset="762521.8208">6175 13365 0,'0'0'0,"0"0"0,0 0 0,0 0 16,0 0-16,27-6 0,-27 6 16,38-5-16,-14 1 0,7-2 15,4 0-15,3-3 0,0-4 16,10-4-16,-3-3 0,1 0 15,-8 4-15,-6 3 0</inkml:trace>
  <inkml:trace contextRef="#ctx0" brushRef="#br0" timeOffset="762685.2286">6764 12708 0,'0'0'0,"0"0"0,0 0 16,0 0-16,0 0 0,0 0 0,0 0 15,0 0-15,28 14 0,-28-14 16,19 17-16,-19-17 0,16 20 16,-8-10-16,-1-1 0,-1-2 15</inkml:trace>
  <inkml:trace contextRef="#ctx0" brushRef="#br0" timeOffset="763171.2729">6608 12837 0,'0'0'0,"0"0"0,0 0 0,0 0 16,0 0-16,22 9 0,-22-9 15,32 5-15,-13-2 0,3 1 16,2-1-16,2 1 0,1-1 0,1 2 16,0 0-1,6 0-15,-2 1 0,-4-2 16,-5-1-16,-4 0 0,-4 0 15,-4-1-15,-3 1 0,-8-1 0,-5 1 16,-6-1-16,-3 0 0,-6 4 16,-5 0-16,0 1 0,-4 2 15,-8 2-15,-3-1 0,7 1 16,4 0-16,5-1 0,4 0 16,2-1-16,7 0 0,8-1 15,6-1-15,6 0 0,6-1 0,6-3 16,4-1-16,6-1 0,4 0 15,1-3-15,2-1 0,-2-2 16,1-1-16,1 0 16,-4 0-16,-6 2 0,-6 1 0,-7 1 15,-1 2-15,-4-1 0,-2-1 16,-4 2-16,-1 0 0,-1 2 16,-1 2-16,-1 3 0,-1 3 15,1-2-15,-1 3 0,1 2 16,0 1-16,1 1 15,0-3-15,2 0 0,-1-2 0,0-1 16,0-2-16,-2 0 0</inkml:trace>
  <inkml:trace contextRef="#ctx0" brushRef="#br0" timeOffset="763372.0203">6721 13130 0,'0'0'0,"0"0"0,0 0 0,0 0 16,3 22-16,-3-22 0,-1 23 15,1-23-15,-5 29 0,3-14 16,-3 0-16,0-2 0,0 0 0,0-2 16,3-3-1,-1 0-15,1-2 0,0 0 0</inkml:trace>
  <inkml:trace contextRef="#ctx0" brushRef="#br0" timeOffset="763573.2686">6928 13164 0,'0'0'0,"0"0"0,0 0 16,0 0-16,0 27 0,0-27 15,-6 30-15,6-30 0,-7 30 0,3-13 16,1 1-16,1-3 15,-2 1-15,4-2 0,2-1 16,1-3-16,1-1 0,2-6 16,2-4-16,-3 0 0,2-1 0,-2 0 15,1 1-15,-1 0 0</inkml:trace>
  <inkml:trace contextRef="#ctx0" brushRef="#br0" timeOffset="763753.5758">7050 13168 0,'0'0'15,"0"0"-15,0 0 0,0 0 16,-2 31-16,2-31 0,0 28 0,0-28 16,4 31-16,1-14 15,1 1-15,1-1 0,0 1 0,5 2 16,-1 0-16,3-3 0,2-2 16,3-5-16,5-2 15,-2-3-15,-1-3 0,-3-1 0,-3 0 16,-2 1-16</inkml:trace>
  <inkml:trace contextRef="#ctx0" brushRef="#br0" timeOffset="763971.7481">7546 12834 0,'0'0'0,"0"0"0,0 0 15,0 0-15,0 0 0,-22 23 0,22-23 16,-18 23-16,18-23 0,-21 27 16,7-11-16,1-2 0,1 0 15,-2 1-15,3 1 0,-5 2 16,4-4-16,1-2 0,2-2 16,1-1-16</inkml:trace>
  <inkml:trace contextRef="#ctx0" brushRef="#br0" timeOffset="764138.1962">7674 12972 0,'0'0'0,"0"0"16,0 0-16,0 0 0,0 0 0,0 0 15,0 0-15,-16 23 0,16-23 16,-22 17-16,22-17 0,-37 25 16,17-12-16,-3-1 15,-2 1-15,1-4 0,2 1 0,-3 0 16,4-2-16,4-1 0</inkml:trace>
  <inkml:trace contextRef="#ctx0" brushRef="#br0" timeOffset="764321.4385">7523 13154 0,'0'0'0,"0"0"16,0 0-16,0 0 0,9 20 0,-9-20 15,-3 24-15,-1-10 0,0 3 16,-2 0-16,0 0 0,-1 0 15,2-1-15,-2 3 16,-1-4-16,3-6 16,0-5-16,1-1 0,1 1 0,-1-1 15</inkml:trace>
  <inkml:trace contextRef="#ctx0" brushRef="#br0" timeOffset="764505.2716">7812 12878 0,'0'0'0,"0"0"0,0 0 16,24 2-16,-24-2 0,0 0 0,30 11 15,-19-6-15,0 1 0,0 1 16,-1 2-16,-1-1 0,-1 1 0,-3-1 16,-2-1-16,0-2 15,-1 1-15,1-2 0</inkml:trace>
  <inkml:trace contextRef="#ctx0" brushRef="#br0" timeOffset="764671.7499">7605 13066 0,'0'0'0,"0"0"0,0 0 15,0 0-15,0 0 0,0 0 0,0 0 16,36 9-16,-36-9 0,44 1 16,-13 0-16,2-1 0,2 1 15,13 0-15,0 1 0,-1 0 16,-2 0-16,6 2 0,-5 0 15,-8 0-15,-7 0 0,-8 0 0,-5-2 16,-6-1-16,-1 0 0,-2 1 16</inkml:trace>
  <inkml:trace contextRef="#ctx0" brushRef="#br0" timeOffset="764871.9992">7933 13162 0,'0'0'0,"0"0"15,0 0-15,0 0 0,0 0 0,0 0 16,6 31-16,-6-31 15,4 22-15,-4-22 0,5 25 0,-2-13 16,0 0-16,-1 0 0,1 1 16,-1-2-16,1-1 0,-2-1 15,1 0-15,-5-1 0,-1-1 16,-7-3-16,-7-1 16,-3-3-16,-3-1 0,-4 0 0,5 0 15,4 0-15</inkml:trace>
  <inkml:trace contextRef="#ctx0" brushRef="#br0" timeOffset="767939.0535">10527 14045 0,'0'0'0,"0"0"0,0 0 0,0 0 15,0 0-15,0 0 0,0 0 16,0 0-16,0 0 0,32 2 16,-32-2-16,27 1 0,-27-1 15,31 3-15,-12-3 0,2 1 16,3 1-16,4-2 0,6-2 15,12 0-15,1 0 0,9-1 16,8-1-16,12 2 0,-1-1 0,21-1 16,4-3-16,12 0 0,-7 1 15,17-1-15,1 0 16,47 1-16,-13 2 0,-16 2 16,-11 0-16,-29 0 0,-19-1 0,-13 3 15,-6 2-15,-10-1 0,-5-2 16,-8 0-16,-4 0 0,-13 2 15,-9 0-15,-11 0 16,-8 0-16,-14-5 0,-8-4 0,8 2 16,6 2-16,4 2 0</inkml:trace>
  <inkml:trace contextRef="#ctx0" brushRef="#br0" timeOffset="774005.5372">10736 14151 0,'0'0'16,"0"0"-16,0 0 0,0 0 0,28-6 15,-28 6-15,30-3 16,-8 3-16,5-1 0,4-1 0,3 0 16,0-1-16,0 1 0,15 0 15,2-1-15,7 0 0,-6-2 16,-2 1-16,0-2 0,-1 2 16,-7 1-16,-7 1 0,-7-1 15,-6 1-15,-4 0 0,-5 1 16</inkml:trace>
  <inkml:trace contextRef="#ctx0" brushRef="#br0" timeOffset="774174.6913">11222 14058 0,'0'0'0,"0"0"0,0 0 16,0 0-16,0 0 0,0 0 15,0 0-15,-5 29 0,5-29 16,-9 29-16,3-12 0,-1-1 0,0 0 15,-2 1-15,-1 2 0,-1 1 16,-1 0-16,-2 3 0,1-3 16,3-5-16</inkml:trace>
  <inkml:trace contextRef="#ctx0" brushRef="#br0" timeOffset="774355.4697">11081 14230 0,'0'0'0,"0"0"0,0 0 15,0 0-15,0 0 0,0 0 0,6 28 16,-6-28-16,-2 31 0,2-31 16,-3 37-16,2-18 15,0 0-15,0 0 0,-1 2 0,0 1 16,0-2-16,1-4 0,0-2 16,0-2-16</inkml:trace>
  <inkml:trace contextRef="#ctx0" brushRef="#br0" timeOffset="774622.179">11163 14275 0,'0'0'0,"0"0"0,0 0 16,0 0-16,0 0 0,31 9 16,-31-9-16,26 5 0,-26-5 15,23 7 1,-11-3-16,0 1 15,0 4-15,-1-1 0,0 2 0,-2 1 16,-1 1-16,-3 1 0,0 1 16,-2 1-16,-1 0 0,-1 0 15,0 0-15,-1 3 0,-2-1 16,-1-1-16,-1-2 0,-4-2 16,-2-1-16,-1-4 0,0-3 0,1-1 15,2 0-15,2 0 0</inkml:trace>
  <inkml:trace contextRef="#ctx0" brushRef="#br0" timeOffset="774972.5308">11126 14364 0,'0'0'15,"0"0"-15,0 0 0,0 0 16,0 0-16,0 0 0,31 4 0,-31-4 16,0 0-16,29 6 15,-29-6-15,20 3 0,-20-3 0,18 5 16,-11-3-16,-3 1 0,-1 0 15,-3 0-15,-3 1 0,-2-1 16,-3-1-16,-1 1 0,-2 1 16,1-2-16,2 1 0,-5 1 15,-3 1-15,1 1 0,2-2 16,1 0-16,2-1 0,3 0 0,3-1 16,3 1-16,4-1 15,3 0-15,3 0 0,2 0 0,1-1 16,2 0-16,3-1 0,4 1 15,-1 2-15,-2-3 0,-2 0 16,-3-1-16,-2-1 0,-6 2 16,-2 1-16,-8 1 0,-5 2 15,-3-1-15,-4 0 0,4 0 16,1-2-16,2 1 0</inkml:trace>
  <inkml:trace contextRef="#ctx0" brushRef="#br0" timeOffset="775140.1397">10533 14572 0,'0'0'0,"0"0"0,0 0 0,0 0 16,0 0-16,0 0 0,24 7 16,-24-7-16,41 2 0,-11-1 15,6 1-15,5 0 0,5-1 0,17 1 16,2-2-16,13 1 0,-1 0 16,7 0-16,-7-1 0,-2 0 15,-12 1-15,-14 1 0,-12 2 16,-9-2-16,-7 0 0,-6 0 15</inkml:trace>
  <inkml:trace contextRef="#ctx0" brushRef="#br0" timeOffset="775338.9129">10564 14660 0,'0'0'0,"0"0"16,0 0-16,38 2 0,-38-2 15,47 3-15,-19-2 0,4-1 16,2 0-16,14 0 16,0 0-16,0-3 0,-2-2 15,0-1-15,-8 2 0,-7 1 16</inkml:trace>
  <inkml:trace contextRef="#ctx0" brushRef="#br0" timeOffset="775505.0658">10918 14547 0,'0'0'0,"0"0"16,0 0-16,0 0 0,0 0 0,0 0 16,-19 25-16,19-25 15,-11 29-15,5-13 0,1 1 16,0 1-16,1 2 0,-1 0 16,-1 0-16,-1-2 0,1-2 0,-2 0 15,1-2-15,2-1 0</inkml:trace>
  <inkml:trace contextRef="#ctx0" brushRef="#br0" timeOffset="775671.6589">10815 14750 0,'0'0'0,"0"0"16,0 0-16,2 23 0,-2-23 0,0 24 16,0-24-16,0 33 0,-1-12 15,0 0-15,0 1 0,0-1 16,1-4-16,-1 7 0,0 0 15,0-3-15,1-4 0,0-3 16,0-3-16,0-1 0</inkml:trace>
  <inkml:trace contextRef="#ctx0" brushRef="#br0" timeOffset="775922.2612">10859 14766 0,'0'0'0,"0"0"16,0 0-16,0 0 0,0 0 0,31 0 15,-31 0-15,27 3 0,-27-3 16,26 6-16,-13-2 0,0 0 16,0 2-16,-1 0 0,0 3 15,-1 1-15,-1-1 0,-1 4 16,-2 3-16,-1 1 0,-2 2 0,0 3 16,-3-2-16,-1 0 15,0-2-15,-3-1 0,-1-1 16,0-3-16,-1-1 0,-1-4 0,-2-1 15,-2-5-15,-2-1 0,1-1 16,2 1-16,1-1 0</inkml:trace>
  <inkml:trace contextRef="#ctx0" brushRef="#br0" timeOffset="776371.7278">10846 14855 0,'0'0'0,"0"0"0,0 0 15,0 0-15,0 0 0,34 3 16,-34-3-16,31 6 0,-31-6 0,29 2 15,-15 0-15,-1-1 0,0 1 16,-2-1-16,-1 1 0,-3 1 16,-3 1-16,-1 1 0,-3-2 15,-4 2-15,-1 2 0,-5-3 16,-3-1-16,-2 1 0,0 0 0,1-1 16,-1 1-16,0-1 15,2-1-15,2-1 0,2 2 0,2 0 16,2 2-16,5 0 15,3 1-15,4 0 0,2 1 0,5-1 16,1-1-16,4 0 0,0 0 16,-1 0-1,2-1-15,-4 0 0,-4 0 0,-5 1 16,-3-1-16,-5-2 0,-4 1 0,-7 1 16,-6-1-16,-2 1 0,-5 1 15,-6 1-15,-5 2 16,1-1-16,2-1 15,-1 1-15,5-3 0,6 1 0,4-2 16,6 0-16,5-1 0,8 2 16,8 0-16,6-1 0,6 1 0,11-4 15,8-1-15,2-3 16,1 1-16,15-5 0,5-2 16,-7-1-16,-5 1 0,-6 1 15,-11 2-15,-8 2 0</inkml:trace>
  <inkml:trace contextRef="#ctx0" brushRef="#br0" timeOffset="776572.4863">11163 14737 0,'0'0'0,"0"0"0,0 0 15,0 0-15,30 4 0,-30-4 16,38 4-16,-14-3 0,2-1 0,4 0 15,2 1-15,7 0 0,-3 1 16,-2-2-16,-1 0 0,0-1 16,-5-1-16,-6 1 0,-4 0 15,-4-1-15</inkml:trace>
  <inkml:trace contextRef="#ctx0" brushRef="#br0" timeOffset="776722.3087">11459 14686 0,'0'0'16,"0"0"-16,0 0 0,0 0 0,0 0 15,-22 8-15,22-8 0,0 0 16,-23 19-16,23-19 16,-19 27-16,9-12 0,0 0 0,-2 2 15,-1 2-15,1 1 0,0 1 16,-2 1-16,3-2 0,2-4 16</inkml:trace>
  <inkml:trace contextRef="#ctx0" brushRef="#br0" timeOffset="776905.6943">11326 14892 0,'0'0'0,"0"0"15,0 0-15,0 23 0,0-23 0,0 28 16,0-14-16,0 2 0,0 0 0,0 2 16,0 0-16,1-2 15,0-1-15,0 1 0,1-2 16,0-5-16,2-1 0,-2-3 15,-1-1-15,0 0 0</inkml:trace>
  <inkml:trace contextRef="#ctx0" brushRef="#br0" timeOffset="777122.3472">11434 14851 0,'0'0'0,"0"0"0,0 0 15,0 0-15,23 6 0,-23-6 16,0 0-16,24 8 0,-24-8 0,21 8 15,-9 0 1,0 0-16,-1 0 0,-1 2 0,-1 2 0,-1 1 16,-2-1-16,0 3 15,-3 2-15,-2 2 16,-1 2-16,-1 3 0,0-5 0,-2-2 16,-2-2-16,0-3 15,-2-2-15,2-2 0,0-1 16,2-1-16</inkml:trace>
  <inkml:trace contextRef="#ctx0" brushRef="#br0" timeOffset="777606.4499">11394 14878 0,'0'0'16,"0"0"-16,0 0 16,0 0-16,22 11 0,-22-11 0,20 7 0,-20-7 15,0 0-15,28 13 0,-17-7 16,-1-2-16,-1 2 0,-2 0 15,-2 1-15,-2 0 0,-3 1 16,-3 0-16,0-1 0,-4 0 16,0-2-16,-4 1 0,-4-1 15,1 0-15,0 0 0,-2-1 16,3 0-16,2 0 0,2-1 0,3 0 16,1 0-16,3-2 0,2-1 15,7 4-15,4-1 16,1 0-16,1 0 0,2-2 0,3 0 15,4 1-15,0 1 0,-1-1 16,-1 0-16,-4 0 0,-1 1 16,-9 0-16,-5 0 0,-3 0 15,-3 1-15,-8 0 0,-6 0 16,-3 0-16,-3 1 0,-4-1 16,-5 1-16,-7-1 0,1 1 0,4 0 15,2 2-15,4 0 0,4-1 16,2-4-16,6 0 15,7 2-15,7 2 0,7-1 0,7 2 16,6-1-16,5-1 0,11 0 16,10 0-16,-2-1 0,1 1 0,15-2 15,5-1-15,-5-1 16,-3 0-16,6-5 0,-4-4 16,-15 2-16,-9 2 0,-8 0 15</inkml:trace>
  <inkml:trace contextRef="#ctx0" brushRef="#br0" timeOffset="777805.7444">12056 14387 0,'0'0'15,"0"0"-15,0 0 0,0 0 16,0 0-16,25 7 0,-25-7 15,0 0-15,21 21 0,-21-21 0,10 23 16,-7-10-16,-1 2 0,0-3 16,1-2-16,-1-1 0</inkml:trace>
  <inkml:trace contextRef="#ctx0" brushRef="#br0" timeOffset="777972.3941">11923 14652 0,'0'0'16,"0"0"-16,0 0 0,0 0 0,24 7 15,-24-7-15,39 6 0,-13-5 16,5-1-16,2-1 16,3 1-16,7-1 0,-4-1 0,8 1 15,-3-2-15,-7 0 0,-6-2 16,-6 2-16,-4-1 0,-4 2 0</inkml:trace>
  <inkml:trace contextRef="#ctx0" brushRef="#br0" timeOffset="778122.6444">12066 14837 0,'0'0'0,"0"0"16,0 0-16,0 0 0,6 24 15,-6-24-15,10 23 0,-4-10 16,1-1-16,1-1 0,1 0 16,1-2-16,1-2 0,-3-2 15,0 1-15,0-2 0</inkml:trace>
  <inkml:trace contextRef="#ctx0" brushRef="#br0" timeOffset="778388.9983">12350 14829 0,'0'0'0,"0"0"0,0 0 16,0 0-16,0 0 0,-9 21 16,9-21-16,-17 20 0,17-20 0,-29 29 15,9-13-15,-1-1 16,-1 0-16,-1 1 0,-2-1 15,-3 2-15,1-1 0,4-2 0,3-2 16,5 0-16,3-1 0,5 1 16,6 3-16,6-2 0,6 0 15,9-2-15,9 0 0,4-3 16,3 0-16,14 1 0,3 0 16,2 0-16,2-1 0,5-2 15,-6-4-15,-2 0 0,-8-3 0,-12 0 16,-9 1-16,-6 0 0</inkml:trace>
  <inkml:trace contextRef="#ctx0" brushRef="#br0" timeOffset="778938.6652">13764 13429 0,'0'0'16,"0"0"-16,0 0 0,-4-23 0,4 23 15,0 0-15,-16-26 0,8 18 16,-2-1-16,-5 3 0,-2 1 16,-3 1-16,-3 3 0,-13 5 15,-4 6-15,-1 2 0,1 3 0,-12 12 16,-1 8-16,-2 8 16,8-2-16,2 15 0,9 5 15,12-10-15,8-5 0,11 4 16,11-3-16,9-5 0,8-4 0,15-4 15,10-4-15,2-5 0,-1-5 16,43 4-16,4-6 0,-16-9 16,-9-8-16,1-5 0,0-5 15,-9-2-15,-7-2 0,-7-15 16,-5-11-16,-13 4 0,-8 3 0,-10-9 16,-6-6-16,-7 3 15,-5 2-15,-11-7 0,-8-4 16,-8 10-16,-6 6 0,-14 5 0,-9 5 15,1 9-15,3 7 0,-6 6 16,-3 5-16,14 4 0,10 0 16,12-1-16,10 0 0,7-1 15</inkml:trace>
  <inkml:trace contextRef="#ctx0" brushRef="#br0" timeOffset="779222.0103">13471 14237 0,'0'0'16,"0"0"-16,0 0 0,0 0 15,0 0-15,0 0 0,-31 2 16,31-2-16,-29 9 0,12 1 0,-3 4 15,-2 0-15,-1 1 0,-8 6 16,0 0-16,1-1 0,3 0 16,1 1-16,2 1 0,-2 0 15,2-4-15,7-6 0,5-3 16,2-2-16,2-1 0,1-1 16</inkml:trace>
  <inkml:trace contextRef="#ctx0" brushRef="#br0" timeOffset="779389.1252">13315 14482 0,'0'0'0,"0"0"16,0 0-16,0 22 0,0-22 0,-2 22 16,0-4-16,-1 1 0,-1 2 15,-2 7-15,-1 1 16,1-3-16,0-3 0,1-4 0,0-1 16,1-5-16,0-5 0,2-5 15,2-3-15,-2-3 0,2 3 16,-2-2-16</inkml:trace>
  <inkml:trace contextRef="#ctx0" brushRef="#br0" timeOffset="779622.4602">13672 14180 0,'0'0'0,"0"0"16,0 0-16,0 0 0,0 0 15,0 0-15,0 0 0,-19 25 16,19-25-16,-18 22 0,18-22 15,-17 23-15,10-9 0,3-1 16,1 0-16,3 1 0,3-2 0,3 0 16,4-1-16,4-2 0,4 0 15,2-1-15,2-2 0,7 1 16,-1-1-16,0-1 0,-3-1 16,-3-3-16,-3-1 0,-4 0 15,-1 0-15,-3 0 0</inkml:trace>
  <inkml:trace contextRef="#ctx0" brushRef="#br0" timeOffset="779826.096">13622 14421 0,'0'0'0,"0"0"16,0 0-16,-6 24 0,4-10 0,-1 4 16,-1 3-16,-1 3 0,0 4 15,-3 13-15,-2 1 16,1 0-16,1-5 0,0 8 0,0-2 15,0-5-15,2-3 0,-1 0 16,3-6-16,0-7 0,2-6 16,0-6-16,0-3 0,-1-4 15,1-3-15,0 0 0,2 0 0,-2 0 16</inkml:trace>
  <inkml:trace contextRef="#ctx0" brushRef="#br0" timeOffset="779966.2205">13662 14501 0,'0'0'0,"0"0"16,0 0-16,-976 4 0,1977-4 0,-1001 0 15,30 1-15,-20 0 16,1 0-16,-2 0 0,-2 0 0,1 0 16</inkml:trace>
  <inkml:trace contextRef="#ctx0" brushRef="#br0" timeOffset="780121.6893">13594 14643 0,'0'0'0,"0"0"15,0 0-15,0 0 0,26 15 0,-26-15 16,30 8-16,-30-8 16,36 3-16,-15-4 0,2-1 0,-2 1 15,-3 0-15,-3 0 0</inkml:trace>
  <inkml:trace contextRef="#ctx0" brushRef="#br0" timeOffset="780288.8654">14096 14300 0,'0'0'0,"0"0"15,0 0-15,0 0 0,7 27 0,-7-27 16,5 20-16,-5-20 0,7 21 15,-2-12-15,3 0 0,-1-2 16,-2-1-16,0-1 0</inkml:trace>
  <inkml:trace contextRef="#ctx0" brushRef="#br0" timeOffset="780505.3963">14446 14370 0,'0'0'16,"0"0"-16,0 0 0,0 0 15,-6 24-15,6-24 0,-13 24 16,0-9-16,-5 2 0,-3 4 16,-3 3-16,-8 7 0,0-1 0,0 0 15,0 0-15,-3 4 16,3-4-16,-3 1 0,3-4 0,5-7 16,3-4-16,4-8 15,3-5-15,6-1 0,2 0 0,2-1 16</inkml:trace>
  <inkml:trace contextRef="#ctx0" brushRef="#br0" timeOffset="780805.1831">13935 14578 0,'0'0'0,"0"0"0,0 0 16,0 0-16,35 1 0,-35-1 16,39 6-16,-14-4 0,4 1 0,2-2 15,3 1-15,10 0 0,0 1 16,0 0-16,1 2 0,5 0 15,-6 0-15,-5 2 0,-6 2 16,-4 0-16,-5 1 0,-5 0 16,-5 0-16,-5 2 0,-5 2 0,-3 3 15,-3 2-15,-6 3 0,-3 0 16,-3 1-16,-4-1 16,3 0-16,-1-1 0,2 1 15,1-2-15,2-2 0,1-2 0,0-2 16,1-3-16,-1-2 0,0-1 15,-3-5-15,-1-5 0,-2-1 16,0-2-16,3 1 0,2 0 16,2 1-16</inkml:trace>
  <inkml:trace contextRef="#ctx0" brushRef="#br0" timeOffset="780907.5529">14239 14730 0,'0'0'15,"0"0"-15,0 0 0,0 0 0,30 11 16,-30-11-16,33 13 0,-13-6 15,2 1-15,-3-2 0,-3 0 16,-1-1-16</inkml:trace>
  <inkml:trace contextRef="#ctx0" brushRef="#br0" timeOffset="783039.5253">15075 13972 0,'0'0'0,"0"0"0,0 0 16,0 0-16,0 0 0,0 0 0,0 0 16,32-3-16,-32 3 0,35 2 15,-9-1-15,0 0 0,2 1 16,7-1-16,6 2 0,15 1 16,2 1-16,23 2 0,5 2 15,14-1-15,-3-1 0,28 0 16,7 0-16,11-1 0,-8-1 15,67 3-15,-9 2 0,-21-6 16,-14-4-16,10 3 0,6 3 16,-26-1-16,-18 1 0,1-1 0,1 1 15,-17-2-15,-11-1 16,-7-2-16,-5-1 0,-19-2 0,-15-1 16,-8-1-16,-7 0 0,-18-1 15,-10-2-15,-21-4 0,-11-4 16,-11 4-16,-7 1 0,11 3 15,7 3-15,6 1 0</inkml:trace>
  <inkml:trace contextRef="#ctx0" brushRef="#br0" timeOffset="783261.4843">16501 14158 0,'0'0'0,"0"0"16,0 0-16,0 0 0,0 0 16,23 17-16,-23-17 0,23 14 15,-23-14-15,24 14 0,-10-8 16,-1-1-16,-2 0 0,-3-1 0</inkml:trace>
  <inkml:trace contextRef="#ctx0" brushRef="#br0" timeOffset="783555.5234">16524 14316 0,'0'0'15,"0"0"-15,0 0 0,0 0 0,0 0 16,25 17-16,-25-17 15,20 14-15,-20-14 0,20 18 0,-10-8 16,-3 0-16,-1-1 0,-4 4 16,-2 0-16,-2 1 0,-4 0 15,-1 2-15,-2-2 0,0-1 16,1-1-16,-1 3 0,2-1 16,1-1-16,2-1 0,5-1 15,6-1-15,1-3 0,3 0 0,8-3 16,4-2-16,5-3 0,4-3 15,5-2-15,6 0 0,0 0 16,-7 0-16,-8 2 16</inkml:trace>
  <inkml:trace contextRef="#ctx0" brushRef="#br0" timeOffset="783724.4965">17009 14215 0,'0'0'0,"0"0"0,0 0 0,28 3 16,-28-3-16,37 2 0,-15 0 16,2 0-16,3 1 0,0-1 15,2 1-15,7-1 0,1 1 0,-4 0 16,-3 0-16,-4-1 0,-4 1 16,-3-1-16</inkml:trace>
  <inkml:trace contextRef="#ctx0" brushRef="#br0" timeOffset="783905.5011">17217 14349 0,'0'0'15,"0"0"-15,0 0 0,-7 27 16,7-27-16,-6 25 0,3-8 16,-1 1-16,1 0 0,0 6 0,-1 1 15,1-2-15,1 1 0,1-5 16,0 0-16,1-5 0,0-2 15,0-3-15,0 0 0,0-2 16</inkml:trace>
  <inkml:trace contextRef="#ctx0" brushRef="#br0" timeOffset="784040.5054">17176 14543 0,'0'0'0,"0"0"16,0 0-16,0 0 16,0 0-16,26-4 0,-26 4 15,27-4-15,-27 4 0,34-3 16,-12 1-16,1 1 0,0 0 15,-2-1-15,-3 0 0,-1 0 0,-3 0 16,-2 0-16</inkml:trace>
  <inkml:trace contextRef="#ctx0" brushRef="#br0" timeOffset="784224.5112">17009 14412 0,'0'0'0,"0"0"16,0 0-16,0 0 0,10 28 16,-10-28-16,6 29 0,-2-14 15,-1-1-15,-2 5 0,-1 4 16,1-4-16,1-1 0,1 1 16,-1-3-16,-1-2 0</inkml:trace>
  <inkml:trace contextRef="#ctx0" brushRef="#br0" timeOffset="784389.381">16916 14705 0,'0'0'0,"0"0"16,0 0-16,0 0 0,0 0 0,0 0 16,28 0-16,-28 0 0,36 2 15,-12-3-15,4 0 0,4 0 16,3-3-16,13 1 0,1-1 16,1 2-16,0 0 0,11-2 15,-1-2-15,-4 2 0,-12-1 0,-10 1 16</inkml:trace>
  <inkml:trace contextRef="#ctx0" brushRef="#br0" timeOffset="784606.0495">17786 14303 0,'0'0'16,"0"0"-16,0 0 0,5 24 0,-2-12 15,-2 1-15,0 3 0,0 1 16,0 2-16,-1 6 0,0 1 16,0-3-16,0-1 0,0-3 15,0-1-15,-1-7 0,-1-5 16,-3-2-16,0-3 0,0 2 16,1-2-16,1 0 0</inkml:trace>
  <inkml:trace contextRef="#ctx0" brushRef="#br0" timeOffset="784839.829">17760 14289 0,'0'0'0,"0"0"0,0 0 16,20-5-16,-20 5 0,26-4 15,-4 7-15,-1-2 0,0 2 0,10 2 16,3 0-16,-2 2 0,-1 0 16,7 4-16,1 4 15,-6-2-15,-4-1 0,-6 2 16,-5 2-16,-4 0 0,-3-1 0,-6 4 15,-4 3-15,-5-3 0,-5-1 16,-2 0-16,-1 2 0,1-2 16,-1-3-16,-4-1 0,-2-1 15,2-3-15,3-1 0,3-2 16</inkml:trace>
  <inkml:trace contextRef="#ctx0" brushRef="#br0" timeOffset="784989.2685">17901 14487 0,'0'0'0,"0"0"0,0 0 16,0 0-16,23 4 0,-23-4 15,24 5-15,-24-5 0,31 6 16,-13-3-16,-1 0 0,-1 0 0,-3-1 16,-1 0-1</inkml:trace>
  <inkml:trace contextRef="#ctx0" brushRef="#br0" timeOffset="785122.4279">17801 14630 0,'0'0'0,"0"0"15,0 0-15,0 0 0,0 0 0,0 0 16,37 15 0,-37-15-16,48 3 0,-20-3 0,1 0 15,-4-1-15,-3 1 0,-3-2 0</inkml:trace>
  <inkml:trace contextRef="#ctx0" brushRef="#br0" timeOffset="785372.2762">18352 14276 0,'0'0'0,"0"0"0,0 0 16,0 0-16,19 26 0,-19-26 15,9 34-15,-7-14 0,0 2 16,-4 4-16,0 3 0,-1 10 0,-2 1 16,0-1-16,-1 1 15,0 5-15,-1-3 0,2-5 16,-1-5-16,1-4 0,-1-4 0,-3-3 16,-1-5-16,-1-8 0,-2-3 15,2-2-15,2 0 0,3 0 16</inkml:trace>
  <inkml:trace contextRef="#ctx0" brushRef="#br0" timeOffset="785688.9233">18406 14327 0,'0'0'0,"0"0"16,0 0-16,28-7 0,-13 6 0,2-2 15,3 1-15,0 0 0,-1 2 16,5 0-16,1 0 0,-1 3 15,1 0-15,-3 4 0,-2 2 16,-3 3-16,-1 3 0,-2 4 16,-2 2-16,-2 3 0,-1 1 0,-1 12 15,-2 5-15,0-2 0,-2 0 16,-1 0-16,1 1 0,-1 3 16,-1-3-16,1-5 0,-1-2 15,-1-3-15,0-4 0,-1-2 16,-1-3-16,-1-5 0,-2-4 0,-6-3 15,-5-4 1,-2-5-16,-2-3 0,-1-7 0,0-5 16,3 2-16,4 3 0,2 1 0</inkml:trace>
  <inkml:trace contextRef="#ctx0" brushRef="#br0" timeOffset="785855.5488">18441 14465 0,'0'0'0,"0"0"0,0 0 16,23 2-16,-23-2 0,29 3 16,-12 0-16,1-1 0,0 1 0,-1 0 15,1 0-15,-2 0 16,0 0-16,0 1 0,-1-3 0,-3 2 16</inkml:trace>
  <inkml:trace contextRef="#ctx0" brushRef="#br0" timeOffset="785972.3568">18374 14618 0,'0'0'16,"0"0"-16,23 6 0,-5-1 0,6 0 15,12 3-15,6 1 16,-7-2-16,-5 0 0,-5-2 0</inkml:trace>
  <inkml:trace contextRef="#ctx0" brushRef="#br0" timeOffset="796380.2024">20519 14254 0,'0'0'15,"0"0"-15,0 0 0,-17 25 0,17-25 16,-19 33-16,5-10 15,1 1-15,-1 3 0,-5 7 0,0 1 16,-1 6-16,3-2 0,7-4 16,6-3-16,2-4 15,5-3-15,4-1 0,5-5 0,4-8 16,4-3-16,5-5 0,6-3 16,1-2-16,1-4 0,6-9 15,-1-6-15,-8 4 0,-7 5 16,-5 1-16</inkml:trace>
  <inkml:trace contextRef="#ctx0" brushRef="#br0" timeOffset="796557.7925">20225 14316 0,'0'0'0,"0"0"0,0 0 15,0 0-15,0 0 0,27 12 16,-27-12-16,41 11 0,-13-6 0,2 1 15,5-2-15,2 0 0,4 0 16,12 2-16,-1-1 0,-1 0 16,-9 0-16,-8-2 0</inkml:trace>
  <inkml:trace contextRef="#ctx0" brushRef="#br0" timeOffset="796906.2716">20659 14508 0,'0'0'0,"0"0"16,0 0-16,0 0 16,30 14-16,-30-14 0,41 8 15,-18-4-15,0-1 0,4-1 0,4-1 16,8 0-16,-1-1 0,1-2 16,0-3-16,3-3 0,-7 0 15,-7-2-15,-4-1 0,-6 0 16,-3-2-16,-8-1 0,-4 0 15,-8-2-15,-4-1 0,-5-1 16,-5 1-16,-3 3 0,-3 2 0,-4 3 16,-1 3-16,2 5 15,0 3-15,1 6 0,0 5 16,-1 6-16,1 1 0,8 5 0,6 4 16,9-1-16,7 1 0,7-1 15,5 1-15,9 0 0,4-1 16,15-6-16,10-4 15,-11-3-15,-9-4 0,-8-2 16</inkml:trace>
  <inkml:trace contextRef="#ctx0" brushRef="#br0" timeOffset="797190.2321">21780 14376 0,'0'0'0,"0"0"0,-20-5 16,5 2-16,-4 0 0,-12 2 15,-5 1-15,0 1 0,-2 2 16,-4 2-16,5 4 0,6 2 16,5 1-16,8 3 0,6 3 15,7 1-15,6 1 0,9 2 16,7 1-16,3-2 0,2-1 0,9 4 16,2 1-16,-5-3 0,-1-4 15,-7 0-15,-6-2 16,-6-2-16,-5-2 0,-10 1 0,-6-2 15,-6-2-15,-4-2 0,-1-4 16,-4-3-16,2-2 0,2-1 0,0 0 16,7 1-16,3 0 15</inkml:trace>
  <inkml:trace contextRef="#ctx0" brushRef="#br0" timeOffset="797424.1251">22209 14239 0,'0'0'0,"0"0"16,0 0-16,-18 22 0,6-8 0,-5 5 15,-4 5-15,-8 10 16,0 1-16,3 1 0,3 0 16,0 6-16,5-3 0,9 1 15,9-4-15,5-7 0,2-3 0,7-5 16,2-4-16,6-4 0,3-3 15,2-6-15,-1-2 0,0-6 16,-3-4-16,-4 1 0,-5 2 16,-3 1-16</inkml:trace>
  <inkml:trace contextRef="#ctx0" brushRef="#br0" timeOffset="797589.6337">21833 14534 0,'0'0'0,"0"0"15,0 0-15,0 0 0,31 1 16,-31-1-16,42 2 0,-15-2 16,5-2-16,4 2 0,2 2 15,13 0-15,-1-1 0,0 0 16,-8 1-16,-9-1 0</inkml:trace>
  <inkml:trace contextRef="#ctx0" brushRef="#br0" timeOffset="797788.8583">22683 14592 0,'0'0'0,"0"0"0,0 0 16,-4 23-16,4-23 0,-9 29 0,2-12 16,-2 0-16,-2 1 0,2 1 15,-1 0-15,1-2 0,0 0 16,0 1-16,1-2 15,4-4-15,3-4 0,0-1 0,0-2 16,0 0-16</inkml:trace>
  <inkml:trace contextRef="#ctx0" brushRef="#br0" timeOffset="797939.8597">22726 14263 0,'0'0'16,"0"0"-16,0 0 0,0 0 15,0 0-15,35 6 0,-35-6 0,25 11 16,-11-3-16,3 1 0,1 2 16,-1-2-16,-3-1 0,-1-1 15</inkml:trace>
  <inkml:trace contextRef="#ctx0" brushRef="#br0" timeOffset="798505.5951">23101 14568 0,'0'0'0,"0"0"16,0 0-16,-18 29 0,9-15 0,1 1 16,-2 0-16,0 0 0,1 0 15,-2 3-15,0-1 0,2-3 16,1-2-16,3-4 0,-1 0 16,2-2-16,1-3 0,3-3 15,1-6-15,1 0 0,1-3 16,3-4-16,2-1 0,4-7 15,2-3-15,4-1 0,1-3 16,4 3-16,0 2 0,6-1 16,1 7-16,-2 1 0,-2 4 0,0 3 15,-1 4-15,-1 5 0,-1 2 16,-3 5-16,-2 2 0,-3 3 16,-2 3-16,-3 5 15,-2 5-15,-5 1 16,-1 0-16,-2-5 0,-2-4 0,-2 1 15,-3 0-15,1-3 0,0-4 16,1-3-16,-1-1 0,1-4 16,-1-3-16,3-3 0,1-2 15,3-3-15,1-4 0,6-5 16,4-3-16,1-1 0,3 1 16,6-4-16,2-1 0,-1 5 15,0 3-15,1 3 0,2 3 0,-2 3 16,0 3-16,2 4 0,-1 3 15,-3 3-15,-3 2 0,-3 4 16,-1 1-16,-5 4 0,-5 2 16,-3 4-16,-3 3 15,0-1-15,-1-2 0,-6 6 0,-2 0 16,0-2-16,0-3 0,0-4 16,1-4-16,2-5 0,3-2 0,-1-1 15</inkml:trace>
  <inkml:trace contextRef="#ctx0" brushRef="#br0" timeOffset="798822.6597">24101 14527 0,'0'0'0,"0"0"16,0 0-16,0 0 15,-24 27-15,24-27 0,-24 32 16,13-14-16,2 0 0,1 1 0,2 1 15,6 5-15,5-2 0,6-2 16,5-2-16,5-3 0,5-2 16,1-3-16,3-4 0,5-2 15,-2-3-15,-1-4 0,-2-4 16,-5-4-16,-4-3 0,-5-6 16,-4-3-16,-8-3 0,-5 0 0,-9-1 15,-6-1 1,-9 3-16,-5 5 15,-3-1-15,3 4 0,2 3 0,3 6 16,3 3-16,3 3 0,6 5 16,4 4-16,5-1 0,4-1 0,0-3 15,0 0-15,0-1 0</inkml:trace>
  <inkml:trace contextRef="#ctx0" brushRef="#br0" timeOffset="799207.4651">24671 14522 0,'0'0'0,"0"0"15,0 0-15,-10 20 0,10-20 0,-12 24 16,4-8-16,-1 0 0,-2 1 16,0 0-16,0 0 0,-1 2 15,2-1-15,1-4 0,1-3 16,1-1-16,1-2 0,2-3 15,2-2-15,2-3 0,-2 0 0,4-4 16,3-3-16,2-1 16,1-2-16,5-8 0,3-2 15,2 1-15,1 2 0,2 2 16,1 0-16,0 2 0,0 1 0,7 1 16,1 4-16,-1 3 0,-2 3 15,-2 4-15,-2 5 0,-3 2 16,-2 4-16,-3 2 0,-1 4 15,-5 0-15,-4-2 0,-3 5 16,-2 2-16,-2-2 0,-2-3 0,0-1 16,-1-3-16,1-2 0,0-2 15,-1-3-15,2-1 0,1-2 16</inkml:trace>
  <inkml:trace contextRef="#ctx0" brushRef="#br0" timeOffset="799623.3768">25270 14544 0,'0'0'15,"0"0"-15,0 0 0,0 0 0,-19 19 16,19-19-16,-28 27 16,14-11-16,0 1 0,1 2 0,3 1 15,-1 4-15,4-2 0,7 0 16,5 0-16,3-4 0,2-3 0,5-3 15,5-2-15,2-5 16,1-3-16,8-8 0,2-4 16,3-5-16,0-2 0,-2-5 0,-2-4 15,-1-3-15,-7 1 0,-4 5 16,-2 3-16,-6 4 16,-2 4-16,-4 3 0,-1 3 15,-5 6-15,1 4 0,-4 10 0,-2 7 16,-3 8-16,-1 5 0,-4 17 15,-1 12 1,3-6-16,2-3 0,-1 5 0,0 4 16,-1-4-16,0-3 0,-2-3 15,-1-9-15,-5-10 0,-3-6 0,-10-11 16,-7-7-16,-7-9 0,-7-5 16,16 2-16,10-1 15,7 1-15</inkml:trace>
  <inkml:trace contextRef="#ctx0" brushRef="#br0" timeOffset="800047.4106">20831 15638 0,'0'0'0,"0"0"16,0 0-16,0 0 0,23 16 0,-23-16 15,41 18-15,-14-10 16,5 0-16,15 0 0,11-1 16,22 1-16,1-1 0,40-1 15,39-1-15,12-1 0,-13-1 0,95 2 16,32 2-16,-40 1 0,-29 1 16,22 2-16,16 1 15,-41 4-15,-29 2 0,16 7 0,9 5 16,-30-5-16,-22-2 0,-12-7 15,-6-5-15,-29-5 0,-21-3 0,-28-1 16,-20 0-16,-12-1 16</inkml:trace>
  <inkml:trace contextRef="#ctx0" brushRef="#br0" timeOffset="803406.3772">23590 14241 0,'0'0'0,"0"0"0,29-14 0,-15 5 16,2-1-16,13-5 0,5-3 15,4 0-15,3-2 0,15-6 0,5-4 16,8-4-16,0 3 0,10-6 16,1-1-16,-13 6 15,-10 3-15,2 3 0,-8 5 0,-10 4 16,-9 4-16,-11 1 0,-9 0 15,-3 4-15,-2 2 0,-3 1 16</inkml:trace>
  <inkml:trace contextRef="#ctx0" brushRef="#br0" timeOffset="803689.7926">24388 13523 0,'0'0'16,"12"-2"-16,1 0 0,2 0 16,4 0-16,9 1 0,4-1 15,0 0-15,1 0 0,9 1 16,1 1-16,-5 1 0,-1 2 16,-1 3-16,-5 2 0,-7 3 0,-5 4 15,-8 4-15,-6 2 16,-8 7-16,-7 4 0,-3-1 0,-5 2 15,-1-1-15,0-1 0,-3 0 16,-3 0-16,2-5 0,1-3 16,6-7-16,2-2 0,4-4 0</inkml:trace>
  <inkml:trace contextRef="#ctx0" brushRef="#br0" timeOffset="803882.0433">25341 13071 0,'0'0'0,"0"0"0,0 0 16,23 7-16,-23-7 0,18 13 0,-18-13 15,18 22-15,-12-10 0,0-1 16,-1-2-16,0-1 0</inkml:trace>
  <inkml:trace contextRef="#ctx0" brushRef="#br0" timeOffset="804189.828">25156 13371 0,'0'0'0,"0"0"0,22 0 16,-22 0-16,35 4 0,-13-2 15,4 1-15,5 2 0,-1 0 0,-1 5 16,-1 1 0,-4 0-16,-3 1 0,-8 5 0,-9 2 15,-6 2-15,-5 5 0,-9 3 16,-5 2-16,-2 0 0,-2 0 0,-4 2 16,3-2-16,5-4 0,3-2 15,7-5-15,5-2 0,8-6 16,3-3-16,10-4 0,10-3 15,3-7-15,8-3 0,13-5 16,6-3-16,2-7 0,1-6 0,-6 4 16,-12 6-16,-11 5 0</inkml:trace>
  <inkml:trace contextRef="#ctx0" brushRef="#br0" timeOffset="804389.9138">25740 13314 0,'0'0'0,"0"0"16,0 0-16,25 4 0,-25-4 0,37 4 15,-9-4-15,4 1 0,3 1 16,14-1-16,4 1 16,-1-1-16,0 0 0,6 1 15,-5 1-15,0-1 0,-9 0 0,-9-2 16,-8 1-16,-6-1 0</inkml:trace>
  <inkml:trace contextRef="#ctx0" brushRef="#br0" timeOffset="804589.8505">26091 13462 0,'0'0'0,"0"0"0,0 0 15,-1 24-15,1-24 0,-4 32 16,2-11-16,-1 3 0,0 3 0,-3 8 15,1 0-15,-1-2 0,2-2 16,-1-3-16,2-1 0,0 1 16,0-5-16,2-8 0,1-8 15,0-2-15,0-1 0,0-1 16</inkml:trace>
  <inkml:trace contextRef="#ctx0" brushRef="#br0" timeOffset="804706.5412">26132 13710 0,'0'0'0,"0"0"0,0 0 16,32 0-16,-32 0 0,33-2 16,-12-1-16,-2 1 0,1 0 0,1-1 15,-3 1 1,-3-1-16</inkml:trace>
  <inkml:trace contextRef="#ctx0" brushRef="#br0" timeOffset="804906.4741">25873 13539 0,'0'0'15,"0"0"-15,0 0 0,0 0 0,3 30 16,-3-30-16,-1 33 16,-1-12-16,-2 0 0,0 4 0,-2 3 15,0 5-15,-1 1 0,-1-7 16,0-4-16,0-3 0,1-4 0,2-2 15</inkml:trace>
  <inkml:trace contextRef="#ctx0" brushRef="#br0" timeOffset="805041.4009">25675 13936 0,'0'0'16,"0"0"-16,0 0 0,0 0 0,0 0 16,27 4-16,-27-4 0,37 6 15,-13-5-15,7 0 0,7 0 16,1-2-16,2 1 0,17-1 15,3-2-15,12 1 0,-3 0 16,-4-1-16,-15 2 0,-10-1 0</inkml:trace>
  <inkml:trace contextRef="#ctx0" brushRef="#br0" timeOffset="805233.9139">26863 13418 0,'0'0'0,"0"0"15,0 0-15,0 0 0,24 17 0,-24-17 16,21 13-16,-11-4 16,-1 0-16,-2 0 0,0-2 15,-2 0-15</inkml:trace>
  <inkml:trace contextRef="#ctx0" brushRef="#br0" timeOffset="805524.2128">26560 13649 0,'0'0'15,"0"0"-15,0 0 0,0 0 0,0 0 16,39 4-16,-39-4 16,46 0-16,-17 0 0,1 1 0,2-1 15,-1 2-15,0 1 0,4 2 16,-3 1-16,-7 1 0,-5 2 15,-7 5-15,-6 3 0,-8 3 16,-7 1-16,-7 9 0,-5 3 16,-2-3-16,-3-1 0,4 2 15,2-1-15,-1 4 0,4-7 0,8-3 16,4-5-16,9-2 16,5-1-16,9-6 0,9-5 15,9-6-15,9-5 0,5-9 16,7-9-16,-13 6 0,-10 4 0,-7 3 15</inkml:trace>
  <inkml:trace contextRef="#ctx0" brushRef="#br0" timeOffset="805872.6664">27345 13449 0,'0'0'0,"0"0"0,0 0 0,0 0 16,0 0-16,24 4 0,-24-4 15,43 5-15,-17-2 0,6 0 16,6 1-16,-1 0 0,2 3 16,8 2-16,-2 1 0,6 0 15,-7 0-15,-5 1 0,-6 2 16,-6 1-16,-5 1 0,-5 3 16,-5 1-16,-5 7 0,-5 4 0,-4 4 15,-4 5-15,-4 8 16,-1 3-16,0 3 0,1 6 0,1-5 15,2-3-15,0 0 16,3-6-16,-1-2 0,2-3 0,-2-5 16,0-5-16,-2-5 0,0-5 0,-4-3 15,-4-5-15,-3-4 16,-6-3-16,0-10 0,-5-7 16,-3-5-16,-1-4 0,7 6 0,5 1 15,6 5-15</inkml:trace>
  <inkml:trace contextRef="#ctx0" brushRef="#br0" timeOffset="806024.1647">27231 13669 0,'0'0'0,"0"0"0,0 0 16,31-3-16,-31 3 0,38-4 16,-11 3-16,2-1 0,5 2 0,12 2 15,3 1 1,-7 0-16,-6 0 0,-7-1 0</inkml:trace>
  <inkml:trace contextRef="#ctx0" brushRef="#br0" timeOffset="806189.6942">27345 13907 0,'0'0'0,"0"0"0,0 0 16,-8 23-16,4-13 0,2 3 0,1 2 15,1-1-15,1 1 0,2-1 16,2-2-16,-1-5 0,2-3 16,-2 0-16,-1-1 0,1 0 0</inkml:trace>
  <inkml:trace contextRef="#ctx0" brushRef="#br0" timeOffset="806456.4239">27370 13819 0,'0'0'0,"0"0"0,0 0 16,0 0-16,0 0 0,29 7 15,-29-7-15,36 10 16,-16-3-16,2 0 0,1 0 0,-1 1 16,-1 0-16,2 2 0,-3-1 15,-4-1-15,-4-2 0,-7 3 16,-8 1-16,-6-2 0,-4 0 16,-7 1-16,-5 1 0,-1-1 0,-2 0 15,-4 4-15,3 1 16,2-1-16,4-1 0,4-1 0,4-2 15,5 1-15,4 1 0,9 1 16,5 1-16,9 2 0,5 0 16,8 1-16,6 0 0,2-2 15,1 1-15,-1-2 0,-9-2 16,-6-3-16</inkml:trace>
  <inkml:trace contextRef="#ctx0" brushRef="#br0" timeOffset="807072.5882">27083 14609 0,'0'0'0,"0"0"0,-25-2 16,6-1-16,-3 1 0,-12-3 0,-5-1 15,-13-4-15,-2-1 0,-6-5 16,-6-4-16,-16-7 0,0 0 15,-12-5-15,-1-1 0,-9-5 16,6 2-16,-42-14 0,10 6 16,13 3-16,9 1 0,0 0 15,0 0-15,11 3 0,6 3 0,2 1 16,1 3-16,11-3 0,7-3 16,6-3-16,4-2 0,9 3 15,9 2-15,2-1 0,3-1 16,13-2-16,8-1 0,11 0 15,5 0-15,5-2 0,4-2 0,12-3 16,8-3-16,14 3 16,11 1-16,17 0 0,13 1 15,1 5-15,2 2 0,18-4 16,13 0-16,2 5 0,4 5 0,17 12 16,11 6-16,-2 4 0,-1 2 15,13 8-15,10 6 0,-6 5 16,-3 4-16,40 24 15,26 18-15,-30 0 0,-22 0 16,-21 6-16,-14 5 0,-14 2 16,-9 1-16,-5 7 0,-5 6 15,-16-1-15,-9-2 0,-6 5 16,-5 4-16,-13-8 0,-11-6 0,-7 5 16,-4 3-16,-13-9 0,-8-5 15,-17 0-15,-13-2 0,-11-10 16,-9-9-16,-16-8 0,-13-5 15,-9-8-15,-6-5 0,-16-10 16,-10-7-16,-7-6 0,-4-3 16,-9-3-16,-8-1 0,42 2 0,27 2 15,21 2-15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04:43.391"/>
    </inkml:context>
    <inkml:brush xml:id="br0">
      <inkml:brushProperty name="width" value="0.05292" units="cm"/>
      <inkml:brushProperty name="height" value="0.05292" units="cm"/>
      <inkml:brushProperty name="color" value="#FF0000"/>
    </inkml:brush>
  </inkml:definitions>
  <inkml:trace contextRef="#ctx0" brushRef="#br0">2795 7911 0,'0'0'0,"0"0"15,25 1-15,-8-1 0,1-1 0,13 1 16,3-1-16,5 2 0,5 1 16,13-1-16,7-1 0,-1 0 15,0-1-15,19 1 0,0 1 16,15 0-16,1 1 0,14-4 16,1-2-16,42 0 0,-16 1 0,1-2 15,0-1-15,-5 1 0,-3-2 16,4-1-16,3-2 0,0 3 15,1 2-15,8-1 0,6-2 16,-3 3-16,-3 0 0,11 1 16,7 2-16,-5-4 0,-1-2 15,8 3-15,11 1 0,-7-1 16,-5-2-16,16-3 0,13-2 16,-23 2-16,-13 4 0,7-4 15,4-3-15,1 1 0,0-1 0,6 5 16,2 2-16,-11-1 0,-8-2 15,6 4-15,2 4 16,-10-1-16,-7-2 0,5 0 0,3 2 16,-14 2-16,-9 3 0,2 0 15,2 0-15,-7-2 0,-3-1 0,-7 1 16,0 1-16,-15 3 0,-8 2 16,-7-4-16,-6-2 15,-13 5-15,-8 4 0,-10-3 0,-8-2 16,-18 0-16,-11-1 0,-6-2 15,-5-1-15,-2 0 0</inkml:trace>
  <inkml:trace contextRef="#ctx0" brushRef="#br0" timeOffset="46263.0297">2778 11254 0,'0'0'16,"0"0"-16,0 0 0,0 0 0,0 0 15,0 0-15,0 0 16,23 12-16,-23-12 0,0 0 0,31 13 15,-31-13-15,0 0 0,26 12 16,-20-9-16,1 0 0</inkml:trace>
  <inkml:trace contextRef="#ctx0" brushRef="#br0" timeOffset="46565.039">2605 11535 0,'0'0'0,"0"0"15,0 0-15,22-3 16,-22 3-16,29-4 0,-29 4 0,34-5 16,-18 4-16,1 1 0,1 0 15,-3 1-15,-2 2 0,-4 5 16,-6 3-16,-1 1 0,-4 2 16,-1 2-16,-2 4 0,-5 3 15,0 0-15,1-3 0,0-3 0,3-3 16,0-1-16,5-1 15,1-2-15,3-2 0,3-3 0,5-4 16,4-3-16,6-5 0,1-3 16,4-5-16,0-4 0,2-1 15,-6 5-15,-6 2 16</inkml:trace>
  <inkml:trace contextRef="#ctx0" brushRef="#br0" timeOffset="46715.0462">3174 11236 0,'0'0'0,"0"0"16,0 0-16,0 0 0,0 0 15,10 29-15,-10-29 0,9 19 16,-9-19-16,7 21 0,-1-10 16,-1-2-16,-1-1 0,-1 0 15</inkml:trace>
  <inkml:trace contextRef="#ctx0" brushRef="#br0" timeOffset="46915.7">3526 11290 0,'0'0'0,"0"0"0,0 0 0,-14 27 16,14-27-16,-18 36 0,6-11 15,0 1-15,-2 2 0,-6 10 16,-1 0-16,-2 0 0,-1-2 0,-5 7 15,3-4-15,-5-5 0,1-3 16,-4 0-16,-1-7 16,9-5-16,4-4 0,7-3 0</inkml:trace>
  <inkml:trace contextRef="#ctx0" brushRef="#br0" timeOffset="47115.0032">3113 11611 0,'0'0'0,"0"0"0,22 10 16,-7-3-16,0 0 0,4 2 0,3 4 16,9 3-16,-1 1 0,4 1 15,4 2-15,6 3 0,-1-1 16,5-1-16,-1-1 0,-5-4 16,-3 0-16,-3-3 0,-4-1 15,-6-5-15,-3-4 0,-6-1 16,-4 1-16,-3-2 0</inkml:trace>
  <inkml:trace contextRef="#ctx0" brushRef="#br0" timeOffset="47293.8618">4047 11364 0,'-1001'0'0,"2002"0"0,-1001 0 16,16 7-16,-10-4 0,2 2 0,2-1 16,-3 2-16,1 2 0,-1 0 15,-1-2-15,1 0 0</inkml:trace>
  <inkml:trace contextRef="#ctx0" brushRef="#br0" timeOffset="47549.1022">3929 11627 0,'0'0'0,"0"0"16,0 0-16,0 0 0,25 14 0,-25-14 15,19 17-15,-19-17 16,16 21-16,-12-7 0,-1 3 16,0-1-16,-6 1 0,0 1 15,-1 3-15,-3-2 0,2-1 0,-2 3 16,1-2-16,2-3 0,1-2 0,4-3 15,4-3 1,2-1-16,4-5 0,4-5 16,4-8-16,2-3 0,2-3 0,-2 3 15,-4 1-15,-4 3 0</inkml:trace>
  <inkml:trace contextRef="#ctx0" brushRef="#br0" timeOffset="47765.0595">4615 11292 0,'0'0'0,"0"0"16,0 0-16,-29 18 0,18-10 0,-2 1 15,-3 1-15,2 1 0,2 2 16,2 4-16,2-1 16,7-1-16,7-3 0,4-2 15,8-1-15,6-1 0,4-1 16,9-1-16,7-3 0,5-1 15,-5-2-15,-1 1 0,-11-1 0,-6 1 16</inkml:trace>
  <inkml:trace contextRef="#ctx0" brushRef="#br0" timeOffset="47948.327">4667 11707 0,'0'0'0,"0"0"16,0 0-16,0 0 0,-14 19 0,14-19 15,0 0-15,-25 18 0,15-12 16,-2 0 0,-1-1-16,-7 1 15,-2 0-15,1-2 0,1-1 0,-4-1 16,1-4-16,4 1 0,4 1 0,1-1 16</inkml:trace>
  <inkml:trace contextRef="#ctx0" brushRef="#br0" timeOffset="48149.1113">4430 11723 0,'0'0'0,"0"0"0,0 0 0,-4 24 15,4-24-15,3 26 0,-1-9 16,2 1-16,2 0 0,4 2 16,3 0-16,4 4 0,2 0 0,4-5 15,2-1-15,4 2 0,2-4 16,1-5-16,0-2 15,2-8-15,-2-4 0,-4 1 0,-6 0 16,-4 0-16</inkml:trace>
  <inkml:trace contextRef="#ctx0" brushRef="#br0" timeOffset="48316.335">5506 11326 0,'0'0'0,"0"0"0,0 0 16,0 0-16,0 0 0,10 26 15,-10-14-15,-2 0 0,1 2 16,0-2-16,1-2 0,-2 0 0</inkml:trace>
  <inkml:trace contextRef="#ctx0" brushRef="#br0" timeOffset="48488.8173">5134 11617 0,'0'0'0,"0"0"16,0 0-16,27 3 0,-27-3 0,41 2 15,-14-2-15,4 0 16,3 0-16,10-1 0,3-1 0,-1 1 16,-2 0-16,9-1 0,-5 1 15,-5-2-15,-8 0 0,-1 0 16,-8 1-1,-5 1-15</inkml:trace>
  <inkml:trace contextRef="#ctx0" brushRef="#br0" timeOffset="48699.1177">5593 11707 0,'0'0'0,"0"0"0,0 0 15,5 25-15,-5-25 0,2 30 16,-4-9-16,-2 0 0,-2 1 0,0 0 15,-1 2-15,-3 3 16,1-3-16,-3-1 0,-1-3 0,-2-2 16,-2-4-16,-2-5 15,-5-3-15,-2-6 16,-3-5-16,5 2 0,3 0 0,3 0 16</inkml:trace>
  <inkml:trace contextRef="#ctx0" brushRef="#br0" timeOffset="48865.8211">5419 11835 0,'0'0'0,"8"6"0,6 3 16,0 1-16,1 0 0,11 7 15,2 1-15,1 2 0,0 1 16,6 7-16,4 2 0,-5-2 16,-3-2-16,1 7 0,-4 2 0,-6-6 15,-5-4-15,-3-6 0,-4-4 16,-3-4-16</inkml:trace>
  <inkml:trace contextRef="#ctx0" brushRef="#br0" timeOffset="49487.9063">3885 12328 0,'0'0'0,"-22"0"0,-7-1 0,-14 0 16,-9 1-16,-24-5 0,-22-8 16,-9-2-16,9 0 0,-46-9 15,12 3-15,17-2 0,13-2 16,4-9-16,4-6 0,21 6 0,15 4 16,5-6-16,6-4 15,3-5-15,5-2 0,9-6 0,6-4 16,10 4-16,6 1 0,16-4 15,10-5-15,7 2 0,7 0 16,12-8-16,11-6 16,0 11-16,-3 7 0,23-4 15,17-3-15,-3 6 0,2 4 0,20 5 16,10 2-16,0 9 0,-1 4 16,23 9-16,12 6 0,-12 11 0,-5 5 15,11 13-15,10 7 16,-8 7-16,-6 3 0,7 13 0,5 9 15,-21 2-15,-16 1 0,10 9 16,6 5-16,-20-2 0,-13-1 16,2 3-16,0 3 0,-20 1 15,-9 0-15,-8 4 0,-4 2 16,-13-6-16,-6-6 0,-10 4 16,-7 2-16,-13-7 0,-11-5 0,-17-4 15,-11-3-15,-7-8 0,-6-6 16,-15-5-16,-12-1 0,-5-3 15,-1-2-15,-17-4 0,-13-2 16,6-9-16,2-5 0,-14 1 16,-10 1-16,10-4 0,5-1 0,-2-6 15,-3-4-15,14 0 16,7-3-16,4-4 0,0-4 16,13-2-16,7-1 0,15-17 15,9-10 1,11 12-16,9 13 0,4 5 0</inkml:trace>
  <inkml:trace contextRef="#ctx0" brushRef="#br0" timeOffset="49769.534">6627 11879 0,'0'0'0,"20"-2"15,5-1-15,-3 0 0,1-1 0,17-1 16,18 0-16,1-1 0,-4 1 15,17-3-15,11 0 0,-20 1 16,-15 2-16,-12 1 0</inkml:trace>
  <inkml:trace contextRef="#ctx0" brushRef="#br0" timeOffset="50098.3019">7608 11471 0,'0'0'0,"0"0"0,0 0 0,0 0 0,0 0 15,0 0-15,22 11 16,-22-11-16,0 0 0,28 14 16,-28-14-16,22 21 0,-13-2 0,-2-2 15,2-3-15,-3-1 0</inkml:trace>
  <inkml:trace contextRef="#ctx0" brushRef="#br0" timeOffset="50348.5512">7623 11851 0,'0'0'0,"0"0"0,0 0 15,13 19-15,-11-11 0,0 3 16,-1 3-16,-2 2 0,-1 1 15,-3 2-15,0-1 0,-3 5 16,2-2-16,-5 1 0,-2-3 16,5 0-16,1-3 0,3-2 15,1-4-15,4-2 0,3-3 16,6-6-16,5-6 0,7-5 16,6-5-16,4-5 0,4-2 15,0-1-15,-6 4 0,-6 5 0</inkml:trace>
  <inkml:trace contextRef="#ctx0" brushRef="#br0" timeOffset="50565.8373">8227 11365 0,'0'0'16,"0"0"-16,0 0 0,-30 13 0,17-5 15,-1 2-15,2-1 16,1 1-16,2 0 0,3 5 0,0 4 15,8-2-15,5-1 0,8-2 16,9-1-16,3 1 0,3-3 0,13 2 16,4-2-16,-1-4 15,-3-3-15,-3-1 0,-8 0 0,-6-1 16</inkml:trace>
  <inkml:trace contextRef="#ctx0" brushRef="#br0" timeOffset="50750.4079">8387 11815 0,'0'0'0,"0"0"0,-22 11 15,6-2-15,-2 2 0,-8 3 16,-4 1-16,4 0 0,-3-1 0,-3 2 16,1-1-16,6-3 0,0-3 15,8-7-15,5-4 0,2 1 16,2-1-16,1 0 0</inkml:trace>
  <inkml:trace contextRef="#ctx0" brushRef="#br0" timeOffset="50968.3074">8020 11739 0,'0'0'0,"0"0"0,0 0 15,-11 28-15,6-14 0,-1 5 0,0 3 16,0 2-16,1 0 0,2 8 15,6 1-15,2-3 0,2-2 16,8 5-16,6-1 0,6-5 16,3-3-16,2-4 0,2-2 15,7-3-15,1-5 0,4-5 16,0-4-16,-1-5 0,-1-3 0,6-7 16,-3-7-16,-12 5 15,-8 5-15,-7 3 0</inkml:trace>
  <inkml:trace contextRef="#ctx0" brushRef="#br0" timeOffset="51165.3157">8896 11673 0,'0'0'0,"0"0"16,23 3-16,-8-3 0,2 2 0,8 0 15,3-1-15,2-1 0,1-1 16,1 0-16,0-2 0,5 0 15,-4-1-15,-6-1 0,-5-4 16,-4 2-16,-4 2 0,-1 1 16</inkml:trace>
  <inkml:trace contextRef="#ctx0" brushRef="#br0" timeOffset="51515.8709">9147 11494 0,'0'0'0,"0"0"0,0 0 16,16 18-16,-16-18 0,9 29 0,-6-9 16,-3 2-16,-3 4 0,-2 6 15,-3 5-15,-3 11 0,-1 2 0,-2 9 16,0-3-16,3-1 16,2-1-16,-2 0 0,1-8 15,0-9-15,1-7 0,-1-6 16,1-4-16,-3-7 0,-1-5 15,0-5-15,-1-5 0,1-6 0,0-5 16,1-4-16,-2-6 16,3 4-16,3 4 0,-7-7 0,-3-4 15,-2-1-15,1 5 0,4 5 16,1 5-16,4 2 0,3 3 16,6-2-16,6-1 0,6 3 15,8 0-15,6-4 0,7-2 16,3 0-16,3-1 0,14-4 15,5-2-15,-12 5 0,-9 3 0,-9 2 16</inkml:trace>
  <inkml:trace contextRef="#ctx0" brushRef="#br0" timeOffset="51848.3722">9641 11477 0,'0'0'0,"0"0"16,0 0-16,0 0 0,26 3 0,-26-3 16,27 2-16,-27-2 0,38 1 15,-15 0-15,-1 1 16,0 1-16,0 0 0,5 0 0,0 2 16,-5 0-16,-4-3 0,-8 3 15,-6 1-15,-9 2 0,-6 2 0,-7 1 16,-8 2-16,-2-1 0,-4 1 15,-13 6 1,-2 3-16,4-2 16,4-5-16,11-3 0,6-2 0,7 0 15,11 0-15,5-5 0,5-1 0,11-3 16,10-3-16,0 0 16,2-1-16,2-2 0,3-2 15,-2 1-15,-7 0 0,-5 2 0</inkml:trace>
  <inkml:trace contextRef="#ctx0" brushRef="#br0" timeOffset="52115.1975">9502 11514 0,'0'0'16,"0"0"-16,0 0 0,-5 33 0,-1-15 15,-3 9-15,-2 6 16,-2 15-16,0 5 0,-7 18 0,-2 6 16,-2 7-16,3-7 0,0 4 15,3-6-15,4-15 0,3-12 16,1 1-16,1-8 0,2-10 0,3-7 16,1-14-16,-1-7 0,3-7 15,0-5-15,1 1 16,0 4-16,0-1 0</inkml:trace>
  <inkml:trace contextRef="#ctx0" brushRef="#br0" timeOffset="52282.3088">9320 11972 0,'0'0'0,"0"0"16,0 0-16,31-8 0,-31 8 0,38-6 16,-12 3-16,5-1 0,3 1 15,15-1-15,1 0 0,-2 0 16,-2 0-16,11-2 0,2 0 15,-1 1-15,-9 1 0,-11 1 16,-7 0-16,-7 1 0,-5 0 0,-5 1 16</inkml:trace>
  <inkml:trace contextRef="#ctx0" brushRef="#br0" timeOffset="52465.1603">9735 11762 0,'0'0'0,"0"0"0,0 0 16,0 0-16,-3 22 0,3-22 16,-5 27-16,1-8 0,-2 0 0,-2 3 15,-2 2 1,-1 0-16,-1 0 0,-2 6 0,2-2 16,2-4-16,1-5 0,1-2 15</inkml:trace>
  <inkml:trace contextRef="#ctx0" brushRef="#br0" timeOffset="52648.7586">9510 12128 0,'0'0'0,"0"0"0,0 0 16,0 0-16,3 31 0,-3-31 16,2 32-1,-1-12-15,2 1 0,-1-1 0,0-2 16,1-3-16,1-4 15,-2-2-15,0-1 0,0 0 16</inkml:trace>
  <inkml:trace contextRef="#ctx0" brushRef="#br0" timeOffset="52915.1399">9610 12161 0,'0'0'0,"0"0"15,0 0-15,35 3 0,-35-3 0,39-2 16,-15 2-16,-1 0 15,1 0-15,6 2 0,0-1 16,-1 1-16,-3 1 0,0 2 16,-7 0-16,-10 1 0,-6 2 0,-8 1 15,-5 1-15,-6 2 0,-6 1 16,-4 1-16,-1 0 16,-9 5-16,1-2 0,3-1 0,3-2 15,3 0-15,7-4 0,9-1 16,7-2-16,10-1 0,7-1 15,7-1-15,4-2 0,5-2 16,4-2-16,5 0 0,3-1 16,-1 1-16,-11 0 0,-5 1 15</inkml:trace>
  <inkml:trace contextRef="#ctx0" brushRef="#br0" timeOffset="53582.817">8748 10844 0,'0'0'0,"-12"-2"0,-6 1 0,-8 1 16,-2 2-16,-16 2 0,-8 3 15,-2 1-15,0 1 0,-15 10 16,-6 6-16,-7 7 0,5 1 0,-13 14 16,4 5-16,12 4 15,9 2-15,-21 35 0,13-1 16,10-3-16,11-3 0,12 9 0,8 5 15,13-11-15,8-6 0,14 4 16,9 3-16,7-8 0,4-5 16,8-2-16,4-1 0,6-6 15,3-5-15,18 1 0,11 0 16,1-10-16,1-7 0,16-7 16,14-3-16,-2-7 0,0-6 0,19-9 15,14-5-15,-7-1 0,-5 1 16,19-6-16,12-4 0,-14-7 15,-10-4-15,11-7 0,6-3 16,-16-1-16,-13-2 0,10-15 16,6-11-16,-28 3 0,-21 4 15,-5-10-15,-4-5 0,-12-2 16,-10-1-16,-4-8 0,-4-5 16,-15 1-16,-9 1 0,-14-5 15,-11-4-15,-7 2 0,-4 3 0,-22-5 16,-14-1-16,-4 6 0,-3 3 15,-25-2-15,-16-2 16,-2 8-16,0 6 0,-18 4 0,-13 2 16,4 9-16,3 7 0,-23 10 15,-14 8-15,6 11 0,4 9 0,-9 8 16,-6 6-16,51-4 0,36-1 16,24-3-16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06:39.525"/>
    </inkml:context>
    <inkml:brush xml:id="br0">
      <inkml:brushProperty name="width" value="0.05292" units="cm"/>
      <inkml:brushProperty name="height" value="0.05292" units="cm"/>
      <inkml:brushProperty name="color" value="#FF0000"/>
    </inkml:brush>
  </inkml:definitions>
  <inkml:trace contextRef="#ctx0" brushRef="#br0">3123 6120 0,'0'0'0,"0"0"0,-21 2 16,4 1-16,-5 2 0,-15 3 0,-1 1 15,-3 1-15,2 2 0,-14 4 16,1 3-16,-14 5 0,0 4 15,3 4-15,3 3 0,-6 6 16,3-3-16,0 4 0,2 4 16,1 5-16,7-4 0,0 4 15,1 3-15,-17 27 0,9-3 0,7 2 16,8 1-16,4-8 16,4-6-16,1 11 0,-1 8 15,5-1-15,3-1 0,-2 11 0,-1 6 16,4-6-16,2-5 0,4 7 15,2 6-15,-1-1 0,3 0 16,-1 7-16,2 5 0,1-8 16,0-6-16,-1 13 0,0 8 15,4-9-15,3-5 0,-2 8 16,2 9-16,2-13 0,4-7 0,-3 7 16,-5 3-16,6-6 15,3-4-15,0-2 0,-1 0 0,2-7 16,-2-6-16,1 3 0,3 1 15,3-9-15,1-6 0,1 0 16,3 2-16,-3-5 0,1-3 16,0-7-16,5-5 0,-3 3 15,-1 1-15,0 0 0,4 1 16,0-11-16,4-7 0,-2-1 16,0 0-16,5-4 0,1 0 0,-2-5 15,4-3-15,-4-6 0,0-5 16,3 3-16,2 1 0,7-3 15,3 0-15,-1-6 0,-3-4 16,7 1-16,0-1 0,2-1 16,1-4-16,4-2 0,5 0 0,4 0 15,3-2 1,11 0-16,3-2 0,-9 1 16,-9 0-16,13-4 0,7-4 15,-8-1-15,-6-1 0,12 2 0,8 1 16,-3-3-16,-7-1 0,13 3 15,10 0-15,-17-3 0,-5-5 0,12-2 16,12-4-16,-11 8 16,-7 7-16,9-7 0,10-2 15,-13 2-15,-7 3 0,14 0 16,12-1-16,-13 2 0,-10 2 0,7-4 16,3-3-16,-4 4 0,-3 1 15,7 1-15,7-1 0,-9 0 16,-6 0-16,9 0 0,7-2 15,-14 3-15,-8 1 0,9 0 16,9 0-16,-11 0 0,-5-2 0,8 2 16,10 2-16,-13-2 15,-9-2-15,11 4 0,6 2 16,-9-3-16,-8-1 0,11-1 16,2 1-16,-3 2 0,-6 4 0,10 1 15,8 1-15,-13-4 0,-7-4 16,12 3-16,10 3 0,-13-1 15,-6 1-15,9-1 0,5 2 16,-11-3-16,-5-3 0,11 6 16,8 0-16,-9-2 0,-9-1 0,14 1 15,10 1-15,-15 2 16,-9 2-16,13-4 0,9 0 16,-8 0-16,-5-1 0,9-2 15,7 0-15,-15 1 0,-10 2 0,14-2 16,10-1-16,-11 2 0,-8 3 0,11-4 15,8-2-15,-8 2 16,-8 2-16,10 0 0,4 3 16,-11-3-16,-8 1 0,17 0 15,12 1-15,-16-2 0,-9 0 0,11-2 16,6 0-16,-11 1 0,-7 1 16,14 2-16,9 1 0,-10 0 15,-6-1-15,13-1 16,9 1-16,-15 0 0,-13 1 0,17-2 15,11 0-15,-11-3 0,-7 0 16,9 3-16,7 3 0,-13-2 16,-7 0-16,12-4 0,9-2 15,-13 3-15,-8 3 0,12-3 16,9-1-16,-11 0 0,-9-3 0,10 3 16,6 3-16,-12-3 0,-8-3 15,14 2-15,10 1 0,-11 3 16,-7 0-16,7-1 0,4-3 15,-13 3-15,-7 1 0,10-3 16,7 0-16,-10 0 0,-6 2 16,9-1-16,7 0 0,-12 3 15,-9 1-15,11-4 0,9-1 16,-13 0-16,-9 2 0,12 2 16,7-1-16,-11-2 0,-8-1 0,11 2 15,8 3-15,-10-4 0,-7-3 0,10 4 16,7 1-16,-13-3 15,-6-2-15,9 3 0,6 3 16,-7-1-16,-6-1 0,5-1 16,6-1-16,-10 0 0,-8-1 0,6 0 15,5 0-15,-10-1 0,-7 2 16,12-4-16,10-3 16,-10 6-16,-6 2 0,4 1 15,3 0-15,-9-1 0,-5-1 0,11-2 16,6-4-16,-10 1 0,-8-1 15,9 2-15,4 1 0,-7 0 16,-7-3-16,11 3 0,6 1 16,-8 0-16,-5-2 0,7 0 15,4 1-15,-11-1 0,-9 2 0,11-1 16,8 1-16,-8 4 0,-5 3 16,8-3-16,7 0 15,-5-2-15,-4 1 0,6 0 0,4 0 16,-7 0-16,-7 0 0,14 1 15,9 3-15,-14-1 0,-8 2 16,12-3-16,9 0 0,-8-1 16,-4-1-16,8 2 0,5 3 15,-8-5-15,-5 1 0,9-1 16,9 1-16,-11 2 0,-6 0 0,10-1 16,6-1-16,-8-1 0,-7-2 15,14-1-15,10-1 0,-13 2 16,-7 2-16,9 1 0,8 0 15,-13 1-15,-8 0 0,17-2 16,9-1-16,-11 0 0,-10-1 0,12-1 16,7 1-16,-13 0 15,-8-1-15,9 3 0,7 2 16,-7-1-16,-4 0 0,12 0 16,7-1-16,-14 1 0,-9-1 0,11 0 15,9-1-15,-10 0 0,-6 0 16,10-1-16,7-1 0,-13 2 15,-9 2-15,13-4 0,9 0 16,-8-5-16,-7 0 0,9 5 16,9 4-16,-14-4 0,-8-3 0,10-2 15,10-1-15,-11 3 0,-5 3 16,7-4-16,8-1 16,-13 0-16,-9 3 0,12 0 0,10 1 15,-14-1-15,-10 0 0,12 1 16,9 0-16,-12-1 0,-9 1 0,10 2 15,6 2-15,-10 1 16,-7-1-16,12 2 0,9 1 16,-13-3-16,-9-2 0,10 2 15,9 5-15,-11-5 0,-8-1 0,9 0 16,9 0-16,-13-1 0,-8 1 16,11-4-16,9 0 15,-13-2-15,-8 0 0,6 2 0,5 0 16,-7-1-16,-6-2 0,10-1 15,5-1-15,-8-1 0,-5-1 0,5 0 16,3-1-16,-8 5 16,-8 5-16,13-3 0,9-2 15,-11-2-15,-8 0 0,8 0 16,4-2-16,-10 1 0,-7 2 0,8-1 16,7 2-16,-9 0 0,-4 1 15,7-2-15,6-1 0,-7 4 16,-6 2-16,8 3 0,3 0 15,-11 1-15,-5-1 0,4 0 16,6 0-16,-9-1 0,-4-1 0,7 0 16,4 0-16,-10 4 15,-6 0-15,3 3 0,2 1 16,-5 0-16,-5 1 0,5-1 16,4-1-16,-4-2 0,-3 0 0,4-3 15,2 0-15,-7 1 0,-4 3 16,8-3-16,6-2 15,-9-4-15,-8-2 0,7-5 0,4-2 16,-9 1-16,-6 2 0,8-10 16,4-5-16,-9-1 0,-4 2 0,8-14 15,6-11-15,-11 0 0,-5 0 16,5-9-16,5-7 16,-5 6-16,-1 3 0,3-14 0,4-9 15,-4 8-15,-3 3 0,1-12 16,2-8-16,-7 5 0,-5 4 15,6-7-15,4-9 0,-6 13 16,-5 7-16,2-19 0,2-14 16,-7 12-16,-5 9 0,4-18 15,2-10-15,-7 15 0,-5 8 0,-3-12 16,-4-9-16,0 10 0,1 9 16,-1-13-16,1-8 15,-2 14-15,0 11 0,-2-14 0,-1-7 16,-2 17-16,-1 12 0,1-13 15,0-10-15,1 10 0,0 8 16,-3 2-16,-2 2 0,4 4 16,3 5-16,-2-3 0,-1-1 15,-1 9-15,-1 4 0,1-5 16,0-4-16,1 10 0,-1 7 0,-3 0 16,-4 0-16,-1 5 0,-1 5 15,1 0-15,1 0 0,0 5 16,0 4-16,-3 1 0,-3 3 15,-3 4-15,-2 4 0,2 2 16,-1 2-16,1 2 0,1 2 16,2 1-16,0-1 0,-1 1 0,-2 2 15,-6 6-15,-5 5 16,2 2-16,3 0 0,-10 1 16,-6 1-16,16 0 0,-3 1 0,-11 0 15,-8-2-15,1 2 0,-1 0 16,-9 1-16,-8 1 0,1 4 15,1-1-15,-44 4 0,-2-3 16,11-1-16,6-3 0,-7 3 16,-5 3-16,9-3 0,8 2 0,-10-4 15,-7-3-15,9 5 16,4 0-16,-8 0 0,-8 0 0,10-3 16,7-1-16,-12 3 0,-10 2 15,9-3-15,5-1 0,-9-1 16,-6-1-16,7 0 0,6 0 15,-13-2-15,-8-1 0,7 4 16,5 3-16,-7-1 0,-4-1 16,7-3-16,9-2 0,-16 1 15,-10 0-15,14 2 0,10 0 16,-13 0-16,-7 0 0,7-2 0,6 0 16,-10-1-16,-8 1 15,10 1-15,7-1 0,-15 0 0,-9 1 16,12 1-16,10 1 0,-12-2 15,-10 1-15,7 0 0,4 1 16,-12 3-16,-7-1 0,9 0 16,7-3-16,-11 3 0,-5 1 15,13-3-15,11-3 0,-18 1 0,-11 0 16,9 0-16,6 0 0,-9 3 16,-5 0-16,14 3 0,9 1 15,-13-2-15,-10-2 0,10 0 16,7-1-16,-14 2 0,-11-2 15,15 1-15,11 1 0,-12 4 16,-7 3-16,9-5 0,6-4 0,-13 1 16,-7 2-16,16-1 15,11-1-15,-10-1 0,-7 1 16,8-1-16,3 0 0,-6-2 16,-5-1-16,10-1 0,10-1 0,-12 0 15,-8 0-15,15-1 0,10 0 16,-11 0-16,-8 0 0,10 1 15,7 3-15,-12 1 0,-7 1 16,12-4-16,9-2 0,-9 3 16,-7 3-16,12 0 0,7 1 15,-8 0-15,-5-4 0,10 4 16,7-1-16,-12-1 0,-7-1 0,12-2 16,8 2-16,-7-2 15,-3-1-15,8 4 0,7 4 0,-8 0 16,-7 0-16,11-5 0,7-4 15,-8 0-15,-6-1 0,12 5 16,8 2-16,-9-2 0,-8-3 16,14 0-16,8-2 0,-6 1 15,-5 1-15,9-2 0,5-2 0,-6 2 16,-4 1-16,7 2 0,6-1 16,-8-2-16,-5-2 0,10 2 15,5 3-15,-6 2 16,-3 0-16,8-2 0,5 0 0,-8-1 15,-5-1-15,6 2 0,4 1 16,-4 5-16,-4 2 0,6-5 16,5-3-16,-10 1 0,-4 2 15,7 1-15,8 0 0,-10 1 16,-6 0-16,13-1 0,9-1 0,-10 1 16,-6 2-16,4 0 15,4 0-15,-7-2 0,-5-2 16,11 1-16,5 1 0,-9 0 0,-6 2 15,9-1-15,8-1 0,-9 0 16,-6 1-16,8 0 0,3 1 0,-8 1 16,-6-1-16,7-3 15,6-3-15,-4 1 0,-2 1 16,4 3-16,3 2 0,-8-3 16,-4 0-16,8-3 0,7-3 0,-7 4 15,-3 3-15,3-3 0,3-2 16,-8 0-16,-3-2 15,10 2-15,7 0 0,-5 3 0,-5 0 16,3 0-16,3 1 0,-9-2 16,-7-2-16,14 1 0,11-1 15,-12-3-15,-6 1 0,7 3 16,7 6-16,-11-4 0,-7-1 16,10 0-16,4-1 0,-6-1 0,-6 1 15,8 0-15,2 1 0,-2 2 16,-3 1-16,4 1 0,6 1 15,-9-7-15,-5-3 0,7 3 16,6 3-16,-3-4 0,-7-3 16,8 4-16,5-1 0,-10-2 15,-5-2-15,13 2 0,9 3 0,-10-1 16,-6-3-16,12-2 0,4-2 16,-5-1-16,-4-3 0,2 3 15,4 3-15,-6-2 0,-1-3 16,5 3-16,2 3 0,-4 0 15,-6 1-15,7 2 0,6 3 16,-7-5-16,-3-1 0,6 3 16,4 2-16,-1-1 0,-2-1 15,0 0-15,3-1 0,-4 3 16,-3 2-16,4 1 0,6-1 0,-7 5 16,-3 4-16,6-1 0,4 0 15,-3 3-15,0 3 16,1-2-16,4 0 0,-8 0 0,-5 0 15,6 1-15,4 0 0,-5 1 16,-1 2-16,7 3 0,8 2 16,-8-1-16,-3-2 0,4-3 15,7 1-15,-7 1 0,1 0 16,4 1-16,10 1 0,-4-3 0,-2 1 16,6-4-16,3-1 0,-5 3 15,-1 0-15,2 3 0,7 0 16,-1 0-16,5 1 0,9-5 15,12-4-15,4-4 0</inkml:trace>
  <inkml:trace contextRef="#ctx0" brushRef="#br0" timeOffset="6067.3029">17504 8221 0,'0'0'0,"0"0"0,0 0 15,0 0-15,0 0 0,0 0 16,0 0-16,0 0 0,0 0 0,0 0 16,0 0-16,0 0 0,0 0 15,0 0-15,32 11 0,-32-11 16,23 10-16,-23-10 0,27 8 15,-11-4-15,0 0 0,4 1 16,3-2-16,1-1 0,-2 1 0,10 0 16,2 0-16,-2-1 15,-1 0-15,2-1 0,1-1 16,6 1-16,-4 0 0,0-1 16,2 0-16,-4 1 0,-2 1 0,1 1 15,0 1-15,-2 0 0,-2 1 16,8 2-16,2 1 0,-6 0 15,-5 1-15,4 1 0,4-1 16,-3-1-16,0 0 0,3 0 16,4-1-16,-2 0 0,0-2 0,7-2 15,7-2-15,-5 1 16,-3 1-16,14-3 0,2 0 16,-4-4-16,-6-1 0,12 0 0,1-1 15,-8 2-15,-4 1 0,2 0 16,1 3-16,-8-2 0,-5 0 0,23 5 15,-4 4-15,-27-4 16,-3-2-16,19 6 0,-5 4 16,-16-6-16,2-2 0,7 5 15,4 2-15,-1-2 0,-1-1 0,8-1 16,8 0-16,-4 0 0,-3-1 16,36-3-16,2-3 15,-12-2-15,-9-2 0,7-2 0,3 1 16,-11 0-16,-8 1 0,7 0 15,4-1-15,-7 1 0,-6-1 0,5-1 16,4-2-16,-12 2 16,-9 2-16,8 6 0,8 3 15,-9 1-15,-5-1 0,5-1 16,3 0-16,-5-1 0,-3 0 0,4 6 16,1 3-16,-1-1 0,-3-1 15,11 0-15,7-1 0,-7-6 16,-4-3-16,12-2 0,9-1 15,-8 0-15,-5 1 0,8-4 16,2-2-16,-8 3 0,-7 3 0,6-3 16,5 0-16,-8-3 0,-3-2 15,7-1-15,5-1 16,-9 5-16,-8 3 0,7-2 16,2-1-16,-6 3 0,-4 1 0,1 4 15,2 2-15,-7 2 0,-4-1 16,0 6-16,1 2 0,-4-2 15,0 0-15,6 0 0,4-1 16,-2-2-16,-3 0 0,12-3 16,9-2-16,-7 0 0,-3-1 0,8 0 15,7 0-15,-9-1 0,-7 0 16,5-2-16,5 1 16,-12 0-16,-8-2 0,10 0 15,8 1-15,-8-1 0,-4 3 0,7-4 16,7-2-16,-9-2 0,-5-2 0,4 3 15,2-2-15,-10 5 16,-8 3-16,5 8 0,2 4 16,-8-2-16,-4 0 0,4-1 15,1 0-15,-2-2 0,0 2 0,4 3 16,5 3-16,-4-3 0,-4-3 16,14 0-16,8 1 15,-6-1-15,-4 1 0,10-1 0,7 0 16,-6-5-16,-4-2 0,3-3 15,4-3-15,-10 1 0,-8-3 0,9-1 16,6-4-16,-7 1 16,-7-1-16,9 1 0,6-1 15,-8 2-15,-7 2 0,3 0 0,3 0 16,-9 2-16,-6-2 0,4 5 16,1 3-16,-6 1 0,-4 0 15,2 6-15,2 4 16,0 1-16,-2-2 0,8-2 0,8-3 15,-6-1-15,-4-1 0,10 2 16,10 1-16,-5-2 0,-3-2 0,8 3 16,5 3-16,-10-6 0,-6-5 15,6-1-15,4-2 16,-5 2-16,-4-1 0,4-1 0,3-3 16,-4-1-16,-4-1 0,5-2 15,2-3-15,-8 6 0,-4 2 16,9 0-16,4-1 0,-10 3 15,-7 4-15,1 2 0,-1-1 16,-7 0-16,-4-1 0,4 6 16,2 3-16,-5 3 0,-4 1 0,5 0 15,2-1-15,-11-5 0,2 1 16,9 3-16,6 0 16,0-1-16,-1-1 0,8 3 15,3 2-15,-3-5 0,-2-2 0,4-5 16,2-2-16,-4 0 0,-4 2 0,24-6 15,-1-1-15,-29-1 16,1 1-16,25-12 0,2 1 16,-30 8-16,0 1 0,26-5 15,-2 0-15,-7 5 0,-6 4 0,1 1 16,0 0-16,-6 4 0,-5 3 16,2 0-16,2 0 15,-20 1-15,-1 0 0,10 5 0,4 2 16,-5 0-16,0 1 0,4 1 15,3 2-15,0-2 0,-1-1 0,7 2 16,4 3-16,-6-8 16,-4-4-16,6 0 0,4 0 15,-5-4-15,-4-3 0,4-1 16,3-2-16,-5 1 0,-1-1 0,0-5 16,2-3-16,-4 0 0,-4 2 15,5-2-15,5-4 0,-10 5 16,-3 2-16,9-2 0,3 0 15,-11 4-15,-2 3 0,3 1 16,0 3-16,-6 0 0,-2 1 0,1 2 16,0 2-16,-3 1 0,-1-1 15,-1 1-15,1 0 16,-5-1-16,-2 2 0,5-4 0,4-1 16,-2-2-16,-2 0 0,1-5 15,-1-1-15,-4-1 0,-1-2 16,1-3-16,1-2 0,-1-1 15,0 0-15,0-4 0,0-4 16,0 1-16,1 1 0,1-4 16,-1-3-16,-1 2 0,-1 3 0,5-8 15,4-3-15,-4 5 16,0 4-16,-2 0 0,0 1 16,-1 5-16,-2 4 0,-3 2 0,-2 0 15,-2 5-15,1 2 0,-6 1 16,-5-2-16,-1 2 0,-1 0 0,-3 2 15,-3-1-15,-2 3 16,-1 1-16,-7 0 0,-3 2 16,-1 0-16,1 0 0,-4 2 15,-3-1-15,2 0 0,2 1 0,-10-3 16,-2-1-16,5-2 0,1 0 16,-3-3-16,-6-1 15,5 1-15,1-2 0,-12-1 0,-3 1 16,3-2-16,4-2 0,-9 3 15,-5 1-15,6 0 0,7 1 0,-16-2 16,-4-1-16,9 1 16,4 4-16,-33-7 0,3 1 15,9 4-15,8 3 0,-8-3 16,-6-5-16,8 2 0,4 1 0,-10 2 16,-8 2-16,6 2 0,6 2 15,-14-7-15,-7-3 16,12 3-16,8 1 0,-15 2 0,-9 1 15,10-2-15,8-1 0,-10 3 16,-9 0-16,13 2 0,6 0 0,-10-1 16,-7-2-16,10 3 15,9 1-15,-16 0 0,-10 0 16,12-1-16,10 0 0,-13 2 0,-6 0 16,7 0-16,5 0 0,-14-2 15,-10 2-15,15-2 0,9-2 16,-15 4-16,-11 2 0,11 2 15,6 1-15,-13 0 0,-10-2 16,17 0-16,11 1 0,-13-2 16,-9 1-16,13-2 0,10-2 0,-13 4 15,-9 1-15,13 0 0,10-1 16,-15 3-16,-11 0 16,13-1-16,7 0 0,-13-1 0,-11-3 15,14 3-15,9 3 0,-18-3 16,-13-2-16,15 4 0,11 0 0,-15 1 15,-12-3-15,15 0 16,10 0-16,-17 1 0,-10 1 16,12-5-16,12 0 0,-15 4 15,-10 3-15,17-2 0,10-2 0,-16 2 16,-10 1-16,15-6 0,12-2 16,-18 3-16,-11 3 15,18-1-15,12 0 0,-15-2 0,-12-1 16,16 1-16,11 2 0,-13 3 15,-10-2-15,15 3 0,11 0 0,-13-4 16,-7-3-16,13 0 16,11 0-16,-15 1 0,-9 2 15,17 0-15,11-1 0,-10-3 16,-5-2-16,13 2 0,8 2 0,-6 1 16,-4 0-16,13-1 0,8-2 15,-9-4-15,-7-3 0,12 1 16,10 2-16,-6 2 0,-5 1 15,13-1-15,9-1 0,-7-4 16,-3-4-16,9 6 0,6 4 0,-2-1 16,1 1-16,10 0 15,9 2-15,-1-5 0,-1-3 16,8 1-16,5 1 0,3 3 0,1 3 16,7 1-16,2 1 0,-3 0 15,-2 1-15,3 1 0,1 1 16,2 9-16,0 4 0,5 0 15,4 1-15,1 5 0,2 3 16,2-12-16,0 1 0,2 5 16,0 6-16,1-1 0,1-1 0,2 5 15,2 4-15,0-7 0,2 0 16,0 4-16,1 3 16,0-2-16,0-3 0,-5 5 0,-2 3 15,-1-5-15,1-3 0,-4 4 16,-5 1-16,2-1 0,1-4 15,-1 0-15,1 0 0,0-5 16,1-2-16,-1 0 0,1-1 16,1-3-16,0-1 0,-1 2 15,-2 3-15,-1-5 0,-2-1 0,2-4 16,2-3-16,-1-1 0</inkml:trace>
  <inkml:trace contextRef="#ctx0" brushRef="#br0" timeOffset="68933.102">16537 5411 0,'0'0'15,"0"0"-15,0 0 0,0 0 0,23 5 16,-23-5-16,24 9 0,-24-9 16,27 13-16,-15-2 0,-1 3 15,-1-2-15,-1-1 0,-2-2 16</inkml:trace>
  <inkml:trace contextRef="#ctx0" brushRef="#br0" timeOffset="69252.7416">16428 5715 0,'0'0'0,"0"0"0,0 0 16,28-9-16,-15 5 0,4-1 16,5-3-16,0 3 0,0-1 15,7 3-15,-1 1 0,-4 2 0,-2 1 16,-6 5-16,-5 5 15,-3 2-15,-5 3 0,-5 7 0,-4 6 16,-5 6-16,-3 3 0,-3 1 16,-5 2-16,0 4 0,3-4 15,5-6-15,3-2 16,3-8-16,3-4 0,10-8 0,5-8 16,7-6-16,7-6 0,5-7 15,7-4-15,0-6 0,1-4 0,4-5 16,2-2-16,-4 2 0,-11 10 15,-7 5-15</inkml:trace>
  <inkml:trace contextRef="#ctx0" brushRef="#br0" timeOffset="69521.4952">16977 5379 0,'0'0'0,"0"0"0,16-12 15,-4 6-15,1 1 0,2 1 0,4 0 16,5-3-16,-1 1 0,1 3 16,2 2-16,-3 1 0,-2 1 15,-2 2-15,-4 3 0,-2 1 16,-2 1-16,-4 5 0,-3 3 16,-4 1-16,-3 1 0,-6 3 15,-4 3-15,-2 6 0,0-1 0,-2-1 16,-2-1-16,0 0 0,-1-1 15,-5 2-15,0-3 16,-1-8-16,2-6 0,5-3 0,5-1 16,3-2-16</inkml:trace>
  <inkml:trace contextRef="#ctx0" brushRef="#br0" timeOffset="69852.593">16882 5625 0,'0'0'0,"0"0"0,0 0 15,0 0-15,24-11 0,-24 11 16,39-13-16,-14 5 0,3-1 0,4 0 15,3 1-15,9-3 16,-2 0-16,10 1 0,0 2 0,-8 3 16,-7 1-16,-7 3 0,-6 1 15,-6 4-15,-6 3 0,-12 5 16,-11 5-16,-6 1 0,-4 2 0,-11 4 16,-8 4-16,-14 4 15,-4-1-15,-7 6 0,1 0 16,11-8-16,9-8 0,5 1 15,8-5-15,12-8 0,9-6 0,10-3 16,5 3-16,10-9 0,7-3 16,14-4-16,15-5 0,0 0 15,1-1-15,13-2 0,3 1 16,-5 3-16,-5 4 0,5 0 16,-3 1-16,-13 0 0,-8 0 15,4-3-15,-14 6 0,-9 2 16</inkml:trace>
  <inkml:trace contextRef="#ctx0" brushRef="#br0" timeOffset="70152.2165">17161 6046 0,'0'0'16,"0"0"-16,-12 16 0,12-16 0,-12 18 15,6-6-15,1 4 16,2-2-16,4 0 0,5 2 15,4-4-15,4-4 0,3-2 0,8-7 16,7-6-16,2-3 0,3-3 16,5-5-16,-2-1 15,-3 0-15,-5-1 0,-4-1 0,-7 1 16,-7 3-16,-8 1 0,-11 2 16,-10 1-16,-7 6 0,-6 4 15,-12 8-15,-7 5 0,1 3 16,3 2-16,0 0 0,0 0 15,3 1-15,5-2 0,16-5 16,10-2-16,9-7 0,6-2 0,-1-1 16,-2 1-16,-1 1 0</inkml:trace>
  <inkml:trace contextRef="#ctx0" brushRef="#br0" timeOffset="70352.3944">18148 5289 0,'0'0'0,"0"0"15,0 0-15,0 0 0,0 0 16,21 16-16,-21-16 0,13 20 16,-13-20-16,15 25 0,-7-12 15,-1-1-15,-2-1 0,1-1 0</inkml:trace>
  <inkml:trace contextRef="#ctx0" brushRef="#br0" timeOffset="70535.9781">17920 5583 0,'0'0'16,"0"0"-16,0 0 0,30-11 0,-13 5 15,6-1-15,4-1 16,3 0-16,1 1 0,9-4 15,0 1-15,5 0 0,-2 4 0,-7 1 16,-5-1-16,-9 2 0,-8 3 16,-2 0-16,-2 1 0,-2-1 15</inkml:trace>
  <inkml:trace contextRef="#ctx0" brushRef="#br0" timeOffset="70702.3058">17938 5755 0,'0'0'15,"0"0"-15,0 0 0,24-7 0,-24 7 16,39-12-16,-10 2 0,1-1 16,4-1-16,11-3 0,2 1 15,-3 0-15,-2 2 0,4-1 16,-4 5-16,-7 0 0,-8 2 0,-5 2 16</inkml:trace>
  <inkml:trace contextRef="#ctx0" brushRef="#br0" timeOffset="70886.063">17972 5921 0,'0'0'16,"10"-4"-16,7-3 0,3 0 16,2 0-16,14-7 0,6 0 15,10-5-15,-2 2 0,9-1 16,-4 3-16,-6 4 0,-5 2 0,-5-2 15,-8-2-15,-11 5 0,-5 2 16,-2 0-16</inkml:trace>
  <inkml:trace contextRef="#ctx0" brushRef="#br0" timeOffset="71186.371">18077 6134 0,'0'0'0,"0"0"15,0 0-15,3 19 0,-3-19 0,0 0 16,18 21-16,-18-21 0,33 8 0,-9-11 16,7-4-16,10-5 15,1-1-15,2-4 0,1-2 16,5-4-16,-7-1 0,-1-1 16,-9 0-16,-8 5 0,-6 3 15,-13 0-15,-8 0 0,-9 4 16,-8 2-16,-9 5 0,-9 2 15,0 3-15,-1 2 0,-2 3 0,-2 2 16,5-1-16,5-2 0,5 1 16,8 0-16,9-3 15,7-1-15,13-10 0,11-8 16,-5 5-16,-2 2 0,-5 2 0</inkml:trace>
  <inkml:trace contextRef="#ctx0" brushRef="#br0" timeOffset="71404.7888">18965 5523 0,'0'0'0,"0"0"0,0 0 0,0 0 16,0 0-16,31-6 0,-31 6 15,41-10-15,-15 6 0,2-4 16,4 0-16,1-1 0,2 2 0,8-3 15,0-1-15,4-1 0,-6 3 16,-8 3-16,-6 0 0,-4 2 16,-4 0-16,-3 2 0</inkml:trace>
  <inkml:trace contextRef="#ctx0" brushRef="#br0" timeOffset="71586.0732">19000 5742 0,'0'0'0,"0"0"0,24-10 16,-6 3-16,2-2 0,10-4 0,6-2 16,0 2-16,2-2 0,6-2 15,-2-1-15,-6 2 0,-3 2 0,-1-2 16,-7 3-16,-9-2 16,-9-2-16,0 5 0,-1 2 15,-2 3-15</inkml:trace>
  <inkml:trace contextRef="#ctx0" brushRef="#br0" timeOffset="71785.7049">19191 5311 0,'0'0'16,"0"0"-16,0 0 0,0 0 0,12 21 15,-12-21-15,6 32 16,-4-12-16,1 2 0,0 2 0,0 1 15,1 1-15,-1 2 0,0 6 16,1 1-16,-3-6 0,-1-2 0,0-1 16,0-4-16,0-4 15</inkml:trace>
  <inkml:trace contextRef="#ctx0" brushRef="#br0" timeOffset="72035.7889">18941 5903 0,'0'0'0,"0"0"0,0 0 15,27-14-15,-27 14 0,38-18 0,-11 5 16,0 0-16,3 0 0,10-2 16,1-1-16,-3 0 0,-2 2 15,0 0-15,-5 3 0,-7 3 16,-5 3-16,-7 6 0,-5 3 16,-9 3-16,-5 1 0,-10 7 15,-6 6-15,-5 2 0,-2 1 0,-5 6 16,-2 3-16,-5 4 0,2-5 15,0 5-15,4-4 16,8-5-16,4-4 0,7-8 0,2-8 16,4-1-16,4-1 0,1-2 15</inkml:trace>
  <inkml:trace contextRef="#ctx0" brushRef="#br0" timeOffset="72370.9449">19226 5860 0,'0'0'0,"0"0"16,0 0-16,0 0 0,0 0 0,0 0 15,-7 35-15,7-35 0,-15 33 16,6-13-16,0 3 0,2-1 16,3-1-16,5 4 0,6-6 15,3-5-15,3-2 0,7-9 16,6-5-16,3-3 0,2-4 16,12-8-16,3-3 0,-5 0 0,-6 1 15,3-5-15,-5-2 16,-7 2-16,-6 1 0,-10 1 15,-9 3-15,-4 4 0,-5 4 0,-10 5 16,-8 4-16,-1 4 0,1 5 16,-5 4-16,-2 4 0,5 0 15,4 0-15,7 1 0,3 1 16,10-2-16,6-3 0,11-5 16,9-3-16,8-3 0,7-3 0,9-6 15,8-5-15,0 0 16,1-2-16,-5 3 0,-13 2 15,-9 3-15</inkml:trace>
  <inkml:trace contextRef="#ctx0" brushRef="#br0" timeOffset="72585.6596">19938 5725 0,'0'0'0,"0"0"15,0 0-15,36-9 0,-36 9 0,43-13 16,-12 3-16,2 2 0,3-2 16,9-2-16,-1 1 15,4-1-15,-5 1 0,-3 1 0,-4 1 16,-7 1-16,-7 2 0,-11 3 16,-7 3-16,-2-1 0,0 1 0,-2 0 15</inkml:trace>
  <inkml:trace contextRef="#ctx0" brushRef="#br0" timeOffset="72921.4781">20258 5524 0,'0'0'0,"0"0"16,0 0-16,0 0 0,-3 27 16,3-27-16,-8 37 0,0-16 0,-1 2 15,-2 5-15,-3 3 16,-3 5-16,1 0 0,-2 5 0,3-2 15,1-4-15,3-5 0,3-7 16,1-4-16,3-6 0,0-5 16,3-16-16,2-12 0,5 8 15,3 6-15,0-3 0,1-1 16,1-1-16,2-2 0,1 2 16,1 0-16,1 4 0,-2 3 15,5 2-15,3 2 0,0 2 16,0 2-16,0 1 0,-1 0 15,-1 1-15,-3 0 0,4 1 0,1-1 16,1-1-16,-1 0 0,-3-1 16,-1 1-16,-4-2 0,-4-2 15,-1 1-15,-2-1 0,-2 0 16</inkml:trace>
  <inkml:trace contextRef="#ctx0" brushRef="#br0" timeOffset="73220.0754">19905 5539 0,'0'0'0,"0"0"0,0 0 16,0 0-16,-4 28 0,4-28 16,-6 40-16,2-12 0,-1 0 0,1 6 15,-1 3-15,2 7 16,1-1-16,3 5 0,3-6 15,3-5-15,3-3 0,6-6 16,8-3-16,2-7 0,5-3 0,13-5 16,7-6-16,-3-1 0,0-1 15,5-3-15,4-1 0,5-2 16,-5-1-16,-6 2 0,-4 3 16,-9 0-16,-8-1 0,-3 0 15,-8 0-15,-6 0 0</inkml:trace>
  <inkml:trace contextRef="#ctx0" brushRef="#br0" timeOffset="73435.2355">20952 5461 0,'0'0'0,"0"0"0,0 0 16,23 12-16,-23-12 0,20 14 16,-20-14-16,18 22 0,-10-10 0,-1-1 15,1-1-15,-1-1 16,-2 0-16,1-3 0</inkml:trace>
  <inkml:trace contextRef="#ctx0" brushRef="#br0" timeOffset="73652.7523">21519 5404 0,'0'0'0,"0"0"0,0 0 16,0 0-16,0 0 0,0 0 15,5 27-15,-5-27 0,-14 28 0,0-8 16,-6 7-16,-3 1 16,-3 1-16,-10 11 0,-4 3 15,-7 4-15,1-2 0,-5 5 16,4-5-16,2-5 0,5-4 0,-2 1 15,4-4-15,8-7 0,7-8 16,6-3-16,3-6 0,5 0 16</inkml:trace>
  <inkml:trace contextRef="#ctx0" brushRef="#br0" timeOffset="73919.689">20888 5788 0,'0'0'0,"0"0"15,0 0-15,26-16 0,-26 16 0,37-13 16,-8 4-16,11-3 0,3-1 15,6-1-15,6 1 16,10 0-16,-2 2 0,10 1 0,-3 2 16,-9 2-16,-8 4 0,0 4 15,-7 5-15,-7 4 0,-6 2 16,-8 9-16,-6 4 0,-9 1 16,-7 1-16,-7 2 0,-7 4 15,-1-1-15,-2-1 0,-1 0 16,-2 1-16,0-4 0,-1-2 0,-5-4 15,-2-1-15,2-5 0,2-4 16,-6-2-16,-3-3 0,2-5 16,1-4-16,7 0 0,5 1 15,4-1-15</inkml:trace>
  <inkml:trace contextRef="#ctx0" brushRef="#br0" timeOffset="74018.6084">21369 5901 0,'0'0'0,"0"0"0,0 0 16,32-4-16,-32 4 0,37-4 15,-12 4-15,0 0 0,2 0 0,2 2 16,-3-2-16,-5 0 0</inkml:trace>
  <inkml:trace contextRef="#ctx0" brushRef="#br0" timeOffset="74269.2187">22141 5471 0,'0'0'0,"14"-4"0,7-2 0,7-2 16,1-2-16,19-3 0,7-1 16,1 0-16,1 1 0,10 1 15,6 2-15,-12 0 0,-10 2 0,-5 2 16,-10 3-16,-14 2 0,-6 1 15,-9 3-15,-7 4 16,-8 1-16,-4 2 0,4-5 0,1 0 16,2-2-16</inkml:trace>
  <inkml:trace contextRef="#ctx0" brushRef="#br0" timeOffset="74495.1511">22355 5209 0,'0'0'0,"0"0"16,0 0-16,0 0 0,-6 26 0,6-26 16,-8 38-16,4-12 0,-2 2 0,0 7 15,-2 6-15,-1 10 16,3 0-16,0 5 0,2-7 16,-1-7-16,2-5 0,0-1 15,1-8-15,-1-8 0,2-7 0,0-8 16,1-5-16,0 0 0,0 0 15,0 0-15</inkml:trace>
  <inkml:trace contextRef="#ctx0" brushRef="#br0" timeOffset="74719.5985">22639 5133 0,'0'0'0,"0"0"16,0 0-16,0 0 0,8 29 0,-8-9 15,-1 7-15,-3 5 0,0 2 16,-3 13-16,1 1 0,0-1 16,1-4-16,-3 6 0,0-5 15,-2-1-15,0-7 0,0-5 16,2-3-16,-1-8 0,0-3 0,-3-7 16,-2-4-16,0-2 0,0-1 15,2 0-15,2-1 16,2-1-16</inkml:trace>
  <inkml:trace contextRef="#ctx0" brushRef="#br0" timeOffset="74852.1601">22307 5591 0,'0'0'0,"0"0"15,0 0-15,19-10 0,-19 10 0,25-10 16,-6 4-16,0 1 16,0-2-16,1 3 0,3-1 15,3 0-15,-3 2 0,-3 1 16,-4 0-16,-1-1 0</inkml:trace>
  <inkml:trace contextRef="#ctx0" brushRef="#br0" timeOffset="75270.6657">22239 5750 0,'0'0'16,"0"0"-16,0 0 0,28-9 15,-28 9-15,31-14 0,-7 5 0,-1 2 16,0 0-16,8-2 15,1 1-15,-4 1 0,-1 2 0,-6 1 16,-6 3-16,-6 4 0,-5 1 16,-7 5-16,-6 2 0,-6 3 15,-6 2-15,-13 7 0,-7 5 16,2-3-16,3-1 0,-4 1 16,5-1-16,6-4 0,5-6 0,6-3 15,6-4-15,8-4 16,4-3-16,12-7 0,7-6 15,4-2-15,4-2 0,18-5 16,6-1-16,-2 2 0,-3 2 0,5-3 16,-3 2-16,-9 4 0,-7 4 15,-10 5-15,-7 4 0,-5 3 16,-4 1-16,-12 11 0,-7 8 16,-7 1-16,-7 3 0,-11 6 15,-6 5-15,1-2 0,1 1 0,-11 6 16,-2-2-16,1 2 0,8-3 15,5-6-15,5-2 16,7-11-16,7-6 0,7-3 0,4-3 16,2-2-16</inkml:trace>
  <inkml:trace contextRef="#ctx0" brushRef="#br0" timeOffset="75419.6299">22422 5985 0,'0'0'15,"12"-2"-15,2 1 0,3-2 16,3 1-16,13-3 0,5-2 15,2-1-15,1 3 0,11-4 0,2 1 16,-6 0-16,-5 1 0,1-3 16,-7 2-16,-9 1 0,-5 1 15,-5 3-15</inkml:trace>
  <inkml:trace contextRef="#ctx0" brushRef="#br0" timeOffset="75619.2447">22447 5917 0,'0'0'0,"0"0"0,0 0 15,0 0-15,0 0 0,23 14 0,-23-14 16,14 16-16,-14-16 0,14 20 16,-7-9-16,-1 0 0,2 0 0,0 0 15,0 0-15,0-2 16,-1 0-16,-1-2 0,0 0 15,-2 0-15</inkml:trace>
  <inkml:trace contextRef="#ctx0" brushRef="#br0" timeOffset="75835.4683">22334 6187 0,'0'0'0,"0"0"0,0 0 0,0 0 16,34-15-16,-34 15 0,36-16 16,-14 7-16,1 0 0,3-1 15,1 1-15,5-3 0,-2 1 16,-1-1-16,-2 2 0,-5 7 0,-4 6 16,-4 1-16,-2-2 0,-1 0 15</inkml:trace>
  <inkml:trace contextRef="#ctx0" brushRef="#br0" timeOffset="76036.2133">22509 6033 0,'0'0'0,"0"0"0,0 0 16,0 0-16,1 26 0,-1-26 15,1 30-15,0-15 0,0 2 0,3-1 16,1-1-16,2-3 0,2-1 15,4-3-15,4-2 16,7-2-16,0-3 0,5-7 0,3-5 16,-5 1-16,-4 2 0,-3 2 15</inkml:trace>
  <inkml:trace contextRef="#ctx0" brushRef="#br0" timeOffset="76335.7097">23054 5727 0,'0'0'0,"0"0"16,0 0-16,0 0 0,34-9 0,-34 9 15,39-13-15,-15 5 16,-1-1-16,2 0 0,3-1 16,5-1-16,-1 1 0,-5 3 15,-1 2-15,-5 1 0,-4 1 0,-5 5 16,-4 5-16,-6 3 0,-4 2 15,-6 5-15,-4 4 16,-2 1-16,-2 2 0,-7 9 0,-4 2 16,0-1-16,1-1 0,-3 6 15,3-1-15,4-7 0,4-4 16,3-6-16,1-3 0,4-3 16,3-4-16,0-4 0</inkml:trace>
  <inkml:trace contextRef="#ctx0" brushRef="#br0" timeOffset="76602.1125">23269 6030 0,'0'0'0,"0"0"16,0 0-16,15 13 0,-15-13 0,0 0 16,30 13-16,-15-12 15,2 0-15,1-3 0,4-5 16,-1 0-16,0-1 0,5-4 0,-1-4 15,-5 3-15,-4 2 0,-3-1 16,-5 0-16,-2 0 0,-4 0 16,-6 2-16,-6 1 0,-2 3 15,-3 2-15,-6 3 0,-4 4 16,1 0-16,2 2 0,-1 1 16,3 2-16,3-1 0,4-1 15,5-5-15,5-3 0,1 0 0,0 1 16,-1 0-16</inkml:trace>
  <inkml:trace contextRef="#ctx0" brushRef="#br0" timeOffset="77008.5191">23735 5596 0,'0'0'16,"0"0"-16,0 0 0,0 0 0,-9 24 15,9-24-15,-1 25 0,2-13 16,1 0-16,6-3 16,4-2-16,1-1 0,2-4 0,1 0 15,3-4-15,6-2 0,1 1 16,-1-6-16,0-2 0,0-1 16,-2 3-16,-2-1 0,-1 0 15,1-3-15,-4-1 0,-3-2 16,-1 1-16,-6 4 0,0 1 15,-3 1-15,0 1 0,-2 1 0,0 0 16,-1 3-16,-1 4 16,0 0-16,-1 4 0,0 3 15,0 2-15,1 0 0,0 3 0,0 4 16,0 4-16,1-1 0,1 1 16,0 0-16,2 1 0,-1-2 15,1-1-15,1-3 0,-1-2 16,2-3-16,-1-3 0,-1-1 15,-1-3-15,-1-1 0,0 0 0,-2-2 16</inkml:trace>
  <inkml:trace contextRef="#ctx0" brushRef="#br0" timeOffset="77236.0291">23955 5417 0,'0'0'0,"0"0"0,0 0 15,0 0-15,-10 28 0,10-28 16,-9 37-16,3-13 0,0 4 0,0 4 16,-2 3-16,0 9 0,2-1 15,3-4-15,1-4 16,2 3-16,3-7 0,0-2 0,0-2 16,-1-4-16,1-4 0,-4-3 15,-3-4-15,2-1 0,0-3 16,1-1-16</inkml:trace>
  <inkml:trace contextRef="#ctx0" brushRef="#br0" timeOffset="77536.0032">23723 5960 0,'0'0'0,"0"0"0,0 0 0,0 0 16,7 26-16,-7-26 0,10 21 15,-10-21-15,16 21 0,-4-11 16,3-3-16,4 0 0,2-2 15,1-2-15,1-2 0,8-4 16,0-1-16,-1-1 0,-2-3 16,-2 1-16,-3 0 0,-2-3 15,-2-2-15,-1-4 0,-2 1 0,-4 1 16,-1 3-16,-4 5 0,-2 0 16,-2 2-16,1 1 0,-2 3 15,-1 3-15,-1 5 0,0 1 16,0 6-16,0 2 0,1-2 15,1 2-15,2-2 0,1 0 0,4-2 16,3-1-16,1-3 0,3-3 16,-3 0-16,-2-1 0,-2-3 15</inkml:trace>
  <inkml:trace contextRef="#ctx0" brushRef="#br0" timeOffset="77894.3077">24820 5767 0,'0'0'16,"0"0"-16,0 0 0,0 0 0,-12 28 15,12-28-15,-18 27 0,6-15 16,-3 0-16,-1 1 0,-2-1 16,2 1-16,-1-4 0,-4 2 15,1-4-15,3-2 0,0-3 16,2-3-16,0-2 0,3-5 15,2-2-15,6-6 0,4-3 16,4 0-16,4-1 0,3-1 16,5-1-16,2 4 0,4 0 0,7-1 15,1 2-15,0 5 0,-1 3 16,0 5-16,0 6 0,-5 2 16,-2 4-16,-4 3 0,-5 4 15,-2 1-15,-2 2 0,-3 0 16,-1 0-16,-2 1 0,-2-1 15,-1-2-15,-1-1 0,-2-1 16,-2-1-16,1-3 0,1-2 16,0 0-16</inkml:trace>
  <inkml:trace contextRef="#ctx0" brushRef="#br0" timeOffset="78319.6013">25180 5699 0,'0'0'0,"0"0"15,22-11-15,-6 4 0,1 1 0,10-3 16,3 0-16,-3 0 0,0 1 16,-1 0-16,0 4 15,3-2-15,-3 2 0,-7 2 0,-2 0 16,-4 7-16,-3 4 0,-7 4 16,-3 4-16,-4 3 0,-3 1 15,-5 8-15,-2 2 0,-3-2 16,-1-3-16,-3 0 0,-3-2 15,2 0-15,0-3 0,-2 0 16,1-2-16,-1-4 0,-2-2 0,2-6 16,1-5-16,3-4 0,4-3 15,3-4-15,2-4 0,3 2 16,1 3-16,7-13 0,6-10 16,1 5-16,3 4 0,1 6 15,1 4-15,2 3 0,0 4 16,2 4-16,3 2 0,1 3 15,0 2-15,1 5 0,1 2 16,-2 0-16,-3 1 0,2-2 16,0-1-16,2 0 0,2 0 15,-1-3-15,0-2 0,-3-4 16,-4 0-16,-2-1 0,-3 0 0,-1 1 16</inkml:trace>
  <inkml:trace contextRef="#ctx0" brushRef="#br0" timeOffset="78702.551">25811 5398 0,'0'0'0,"0"0"0,0 0 16,0 0-16,3 23 0,-3-23 15,-3 29-15,1-11 0,-2 1 0,1 1 16,1 0-16,0-1 0,-1-2 15,2-2-15,0-2 0,1 0 16,1-1-16,3-8 0,0-3 16,3-2-16,1-2 0,3-4 15,3-2-15,6-6 0,2 0 16,1-4-16,2 0 0,-2 0 16,-1 1-16,5 1 0,-3 3 15,-2 2-15,-2 2 0,-1 6 16,-1 4-16,-1 6 0,-3 2 0,-5 6 15,-3 3-15,-4 4 0,-3 3 16,-2 3-16,0 2 0,-2-1 16,-2-1-16,2-3 0,0 0 15,-1-3-15,-2-2 0,0-2 16,-1-3-16,-2-5 0,0-3 0,2-2 16,2 1-16,1-3 0</inkml:trace>
  <inkml:trace contextRef="#ctx0" brushRef="#br0" timeOffset="78886.0279">25972 5629 0,'0'0'0,"0"0"0,0 0 0,0 0 15,-5 30-15,5-30 0,-7 34 16,1-12-16,1 0 0,-2 2 16,-1 3-16,-2 5 0,2 0 0,-3 0 15,-3-3-15,1-5 0,0-2 16,-1 1-16,1-5 15,2-4-15,3-5 16,2-3-16,1-1 0,0 0 0</inkml:trace>
  <inkml:trace contextRef="#ctx0" brushRef="#br0" timeOffset="79069.4755">25920 5880 0,'0'0'0,"0"0"0,0 0 15,0 0-15,22 24 0,-22-24 0,19 28 16,-8-12-16,1 0 0,0-1 15,0 1-15,0-1 0,2-1 0,4 1 16,1-2-16,0-1 16,-1-2-16,0-3 0,-1-4 15,-3-3-15,-1-2 0,0-3 16,1-4-16,-3 2 0,-2 0 0,-2 3 16</inkml:trace>
  <inkml:trace contextRef="#ctx0" brushRef="#br0" timeOffset="79319.6641">26622 5234 0,'0'0'16,"0"0"-16,0 0 0,0 0 0,0 0 16,18 26-16,-18-26 0,1 31 15,-2-15-15,1 2 0,0 0 16,2 0-16,1-2 0,4-3 15,2-4-15,2-1 0,2-4 16,5-1-16,5-3 16,8-2-16,1-3 0,1-1 0,0 0 15,3-5-15,-4-2 0,-5 2 16,-5 0-16,-5 2 0,-2 2 0,-4 1 16</inkml:trace>
  <inkml:trace contextRef="#ctx0" brushRef="#br0" timeOffset="79786.4597">26622 5697 0,'0'0'0,"0"0"0,0 0 16,4 26-16,-3-14 0,2 0 15,1 2-15,1-1 0,-1-2 16,2 0-16,-1-1 0,0-3 15,-1-3-15,-1-2 0,1-2 16,-2-2-16,0-2 0,-2 0 16,-1-3-16,-1 1 0,0-1 0,-2-1 15,1-2-15,1 0 0,0 0 16,0 1-16,1 0 0,4-1 16,0 0-16,3-1 0,3 0 15,3 1-15,5 0 0,6-2 16,2 1-16,1 2 0,-1 2 15,0 2-15,0 0 0,-4 3 16,-4 1-16,-3 3 0,-6 5 16,-7 3-16,-6 2 0,-6 4 15,-4 3-15,-4 0 0,-4 1 0,-5 2 16,2 2-16,4-4 0,2-1 16,4-4-16,3 0 15,5-3-15,4-2 0,6-2 0,7-3 16,5-4-16,6-2 0,5-2 15,4-2-15,2-2 0,1 2 0,-1-2 16,-1-1-16,-6 1 16,-4 2-16,-5 0 0</inkml:trace>
  <inkml:trace contextRef="#ctx0" brushRef="#br0" timeOffset="79952.888">26640 6118 0,'0'0'16,"11"-1"-16,5-2 0,5 0 0,4 0 15,12-3-15,5-3 0,11 0 16,0 2-16,-2-2 0,-12 3 16,-8 1-16</inkml:trace>
  <inkml:trace contextRef="#ctx0" brushRef="#br0" timeOffset="124354.2693">2039 11975 0,'0'0'0,"0"0"0,0 0 0,0 0 0,0 0 16,0 0-16,0 0 0,0 0 15,0 0-15,0 0 16,0 0-16,0 0 0,0 0 0,0 0 16,-6 26-16,6-26 0,0 0 15,-3 27-15,3-27 16,-3 20-16,2-8 0,-2 2 0,1 2 16,0 1-16,-2-1 0,3 2 15,-2 3-15,3 1 16,-2 0-16,1 7 0,1-1 0,0 0 15,0 1-15,-3-1 0,2 0 16,1 1-16,-2 1 0,1 9 16,1 1-16,-2-1 0,1-2 0,1 3 15,-3 2-15,1-1 0,-1 0 16,-2 8-16,2 1 16,0-3-16,3 0 0,0 4 15,0-2-15,1-6 0,1-1 0,-1 1 16,1 1-16,-2 2 15,0 4 1,0-11-16,0-4 0,2 2 0,1 5 0,0-5 16,2-3-16,-4 3 0,1 3 15,-2-3-15,1-3 0,1 8 16,-2 1-16,1-8 0,-1-2 16,3 4-16,-2-1 0,2-8 15,2-1-15,-1 7 0,1 4 16,-4-11-16,2-3 0,-3 3 15,1 2-15,1-5 0,1-2 0,0-1 16,-3-3-16,4 0 0,-2 0 16,1-2-16,1 2 0,-3-6 15,1-1-15,-1 0 0,1 2 16,-2-2-16,4-1 0,-4-3 16,1-1-16,1 0 0,-1-2 0,1 2 15,0 1 1,-1-3-16,2-1 0,-3-1 0,0 1 15,0-1-15,0 1 0,0 0 0,0 0 16,0-3-16,1 3 0,-1-3 16,0 0-16,0 0 0,0 0 15,0 0-15,0 0 0,0 0 16,-1 1-16,-2-4 0,2-1 16,-1 0-16,-1 0 0,0-1 15,-3-1-15,3 0 0,-1 2 0,3 0 16</inkml:trace>
  <inkml:trace contextRef="#ctx0" brushRef="#br0" timeOffset="124836.8664">1894 14192 0,'0'0'15,"0"0"-15,0 0 0,0 0 0,0 0 16,0 0-16,0 0 0,0 0 16,0 0-16,0 0 0,0 0 15,0 0-15,0 0 0,0 0 16,0 0-16,20 13 0,-20-13 0,0 0 16,0 0-16,0 0 0,17 22 15,-17-22-15,0 0 16,10 18-16,-10-18 0,9 17 15,-4-6 1,0-1-16,2 0 0,-3 1 16,1 0-16,1 0 0,-1 0 0,0 0 0,1-1 0,0 1 15,-1 0-15,0-1 0,2 1 16,-2-1-16,0 1 0,0-1 16,0-2-16,-1-1 0,0 0 15,2 0-15,-3-2 0,1-1 16,-1-2-16,0 0 0,0 0 15,1 0-15,-2 0 0,1 0 16,-2 0-16,2-2 0,0-2 16,-2-1-16,1-3 0,0-2 0,0-2 15,0-5-15,1-3 0,1-2 16,3-2-16,1-1 0,-2-1 16,4-2-16,-4 3 0,0 5 15</inkml:trace>
  <inkml:trace contextRef="#ctx0" brushRef="#br0" timeOffset="130904.033">2406 14668 0,'0'0'16,"0"0"-16,0 0 0,0 0 0,0 0 16,0 0-16,0 0 15,0 0-15,23 7 0,-23-7 0,21-3 16,-21 3-16,25-3 0,-9 1 15,0 0-15,3 1 0,-3-1 0,6-1 16,0-1-16,1 1 16,0-1-16,6 0 0,3 1 15,-2 0-15,0 1 0,-2-2 16,-2 0-16,-4 1 0,0-1 0,0 2 16,-2-1-16,-1 2 15,-4 0-15,-5 0 0,-1 1 16,-2-1-16,0 0 0,1-1 0,-2 0 15,-2 0-15,-3-1 0,-1 3 16,-1-4-16,1 4 0,-3-3 0,3 3 16</inkml:trace>
  <inkml:trace contextRef="#ctx0" brushRef="#br0" timeOffset="131568.9054">3360 14372 0,'0'0'0,"0"0"15,0 0-15,0 0 0,0 0 0,0 0 16,26 16-16,-26-16 0,0 0 15,22 20-15,-22-20 0,19 17 16,-9-8-16,1 2 0,2 1 16,-2-1-16,-1-1 0,-2 0 15,1 2-15,-2-3 0,-2 0 0,2-1 16</inkml:trace>
  <inkml:trace contextRef="#ctx0" brushRef="#br0" timeOffset="131770.4892">3203 14894 0,'0'0'16,"0"0"-16,0 0 0,0 0 0,0 0 16,27 4-16,-27-4 0,26-5 15,-26 5-15,36-10 16,-12 2-16,1-2 0,3-3 0,7-6 15,1-1-15,-2 1 0,-2 0 16,0 1-16,-5 2 0,-5 4 16</inkml:trace>
  <inkml:trace contextRef="#ctx0" brushRef="#br0" timeOffset="132203.9208">3926 14239 0,'0'0'0,"0"0"16,0 0-16,0 0 0,0 0 0,-10 25 16,10-25-16,-9 20 15,9-20-15,-15 23 0,2-10 0,2 0 16,-1 1-16,-1-2 15,2-1-15,1 0 0,1-3 0,3 1 16,1 0-16,3-2 0,2-1 16,3 0-16,4 0 0,4-2 15,-1-2-15,5-2 0,4 0 16,7-1-16,2 0 0,1-2 16,0 0-16,-1 2 0,3-1 0,1 1 15,-1 0-15,-6 2 0,-3 0 16,-2 1-16,-3 1 15,-2 1-15,-2-1 0,-5 0 0,-1 2 16,-6 2-16,-1 1 0,-1 3 16,-5 1-16,0-1 0,-3-1 0,-5 2 15,-2 2-15,1 1 16,-4 0-16,1-2 0,1 2 16,2-4-16,4-1 0,0-2 0</inkml:trace>
  <inkml:trace contextRef="#ctx0" brushRef="#br0" timeOffset="132470.4724">3992 14480 0,'0'0'0,"0"0"16,0 0-16,0 0 0,0 0 0,-12 27 15,12-27-15,-16 25 0,16-25 16,-19 34-16,6-13 0,0 0 15,-1 1-15,-8 10 16,-4 3-16,4-3 0,4-2 16,-3 4-16,2-3 0,0-1 15,0-2-15,1-3 16,-1-3-16,4-6 0,1-3 16,4-4-16,-1-4 0,4-1 0,0 0 15,2-1-15</inkml:trace>
  <inkml:trace contextRef="#ctx0" brushRef="#br0" timeOffset="133021.2166">3888 14794 0,'0'0'0,"0"0"0,0 0 15,0 0-15,12 22 0,-12-22 0,19 16 16,-19-16-16,26 18 0,-13-8 15,2 1-15,2 0 0,0 0 16,9 3-16,2-1 0,-1 1 16,0-1-16,2-1 15,2-1-15,-5-1 0,0-1 0,2 2 16,-2 0-16,-4-2 0,-1 0 0,-2-2 16,-3 0-16,0-2 0,-1 1 15,-5-3-15,0 0 16,-1-1-16,-3-1 0,0 0 0,-2 0 15,-1 0-15,1 1 0,-2-1 16,1-2-16,-3 1 0,1 1 16,-1-1-16,3 3 0,-3-3 15,2 1-15,-2-1 0,2-1 16,-2 1-16,0 0 0,0 0 16,0 0-16,0 0 0,0 0 0,0 0 15,0 0-15,0 0 0,0 0 16,0 0-16,0 0 0,0 0 15,0 0-15,0 0 0,0 0 16,0 0-16,0 0 0,0 0 16,0 0-16,0 0 0,0 0 15,0 0-15,0 0 0,0 0 16,0 0-16,0 0 0,0 0 16,0 0-16,0 0 0,0 0 15,0 0-15,0 0 0,0 0 0,0 0 16,0 0-16,0 0 0,0 0 15,0 0-15,0 0 0,-4-6 16,4 6-16,-3-5 0</inkml:trace>
  <inkml:trace contextRef="#ctx0" brushRef="#br0" timeOffset="133374.1025">4835 15075 0,'0'0'0,"0"0"0,0 0 0,0 0 16,0 0-16,0 0 0,0 0 16,0 0-16,0 0 0,0 0 15,14 24-15,-14-24 0,0 0 0,0 22 16,0-22-16,0 0 16,-7 23-16,7-23 0,-10 18 15,5-8-15,-2-2 0,0 0 0,0 1 16,-1-5-16,-1-2 15,2 0-15,1 0 0,-1-1 0</inkml:trace>
  <inkml:trace contextRef="#ctx0" brushRef="#br0" timeOffset="133739.6307">5174 14743 0,'0'0'0,"0"0"0,0 0 15,0 0-15,0 0 0,17 12 0,-17-12 16,27 3-16,-27-3 0,30 1 15,-12-1-15,3 2 0,1-2 16,4 0-16,-1 0 0,10 0 16,0 0-16,-2 0 0,1-3 15,-2 2-15,-1-1 0,2 0 16,0-1-16,-7 0 0,0 1 0,-5 1 16,-3 1-16,-6-1 0,-2 0 15,-5-1-15,-3-2 16,-2 1-16,-2 0 0,1 0 0,1 1 15,0 2-15</inkml:trace>
  <inkml:trace contextRef="#ctx0" brushRef="#br0" timeOffset="134037.7412">6034 14543 0,'0'0'0,"0"0"0,0 0 15,0 0-15,0 0 0,0 0 16,0 0-16,23 12 0,-23-12 0,0 0 16,18 20-16,-18-20 0,11 17 15,-4-8-15,0 1 16,-2-1-16,2 1 0,0-1 0,-3 0 15,2 1-15,-2 1 0,0 0 16,0-1-16,-1 0 0,0-2 0,-2-1 16</inkml:trace>
  <inkml:trace contextRef="#ctx0" brushRef="#br0" timeOffset="134254.6453">5837 15018 0,'0'0'0,"0"0"0,0 0 16,0 0-16,0 0 0,0 0 16,0 0-16,0 0 0,0 0 15,31 5-15,-31-5 0,29-1 0,-29 1 16,33-8-16,-11 3 16,2-1-16,0 0 0,1-3 0,2-2 15,7-2-15,-1 0 0,-5-1 16,1 0-16,-3-2 0,0-2 15,-1 0-15,-5 4 0,-4 1 16</inkml:trace>
  <inkml:trace contextRef="#ctx0" brushRef="#br0" timeOffset="134570.5307">6482 14361 0,'0'0'0,"0"0"16,0 0-16,0 0 0,0 0 0,0 0 16,0 0-16,0 0 15,4 22-15,-4-22 0,0 0 16,-9 32-16,9-32 0,-12 28 15,4-14-15,-2 2 0,1 0 0,-1 2 16,-1 1-16,0 1 16,1 0-16,-2 4 0,1-3 0,1-2 15,3-2-15,-2-4 0,2-4 16,1-1-16,-1-1 0,3-1 16</inkml:trace>
  <inkml:trace contextRef="#ctx0" brushRef="#br0" timeOffset="134953.978">6461 14557 0,'0'0'0,"0"0"0,0 0 0,0 0 16,0 0-16,0 0 16,25-3-16,-25 3 0,29-2 15,-29 2-15,30-2 0,-13 2 16,3-3-16,1 1 0,0 0 0,2 0 15,-1 0 1,0 0-16,0 0 0,3 1 0,2 0 16,-3-1-16,-2-1 0,-2 2 15,-3 1-15,-2 1 0,-3 0 0,-2 0 16,-1 0-16,-3 1 0,0 0 16,-5 0-16,0 1 15,-1 0-15,-1-1 0,-2 4 0,-2 1 16,-1 0-16,0 1 0,-1 1 15,1 2-15,-3 0 0,2 0 0,-1 4 16,-1 0-16,1-2 16,-1-1-16,0 1 0,-1 1 15,2-2-15,0-1 0,-1-1 0,-1-1 16,4-2-16,-1-1 0,0-1 16</inkml:trace>
  <inkml:trace contextRef="#ctx0" brushRef="#br0" timeOffset="135304.1501">6561 14638 0,'0'0'0,"0"0"0,0 0 0,0 0 15,0 0-15,0 0 0,0 0 16,0 0-16,-4 29 0,4-29 16,0 0-16,-8 31 0,8-31 0,-10 27 15,4-11-15,1 0 16,0 0-16,0 0 0,-1 3 16,1 0-16,0 0 0,-2 6 0,-3 0 15,1-2-15,0-1 0,-1-1 16,-3 0-16,1-2 0,0-2 0,-1 0 15,0 0-15,1-2 16,1-4-16,0 0 0,0-1 16,0-1-16,0-3 0,-1-2 15,-2-4-15,2 1 0,1-1 0,3 1 16</inkml:trace>
  <inkml:trace contextRef="#ctx0" brushRef="#br0" timeOffset="135970.6513">6480 15012 0,'0'0'0,"0"0"15,0 0-15,0 0 0,0 0 0,0 0 16,22 9-16,-22-9 0,0 0 0,25 12 15,-25-12-15,18 8 16,-8-6-16,0 2 0,1 0 16,-1 0-16,0 2 0,2-1 15,1 2-15,1-1 0,-1-1 0,1 2 16,3 1-16,-2 0 0,1-2 16,-4 1-16,1-1 0,0-1 15,-1 1-15,5 0 0,-1 1 16,-1-1-16,-2-1 0,0 2 15,1 0-15,-4-2 0,0 0 0,2 1 16,-4-1-16,-1-3 16,0-1-16,-2 1 0,-1 1 15,1-2-15,-2 0 0,0 0 0,1 1 16,-2-1-16,0-1 0,0 1 16,0-1-16,-2 0 0,3 3 15,-3-3-15,2-1 0,-2 1 16,0 0-16,0 0 0,0 0 15,0 0-15,2-1 0,-2 1 16,0 0-16,0 0 0,0 0 0,0 0 16,0 0-16,0 0 0,0 0 15,0 0-15,0 0 16,0 0-16,0 0 0,0 0 0,0 0 16,0 0-16,0 0 0,0 0 15,0 0-15,0 0 0,0 0 16,0 0-16,0 0 0,2 4 15,-2-4-15,0 0 0,0 0 16,0 0-16,0 0 0,0 0 16,0 0-16,0 0 0,0 0 0,0 0 15,0 0-15,0 0 0,0 0 16,0 0-16,-5-5 16,-1 2-16,-1-1 0,0 1 0,1-1 15,1 2-15</inkml:trace>
  <inkml:trace contextRef="#ctx0" brushRef="#br0" timeOffset="214439.9795">8680 14518 0,'0'0'0,"0"0"0,0 0 16,0 0-16,0 0 0,0 0 0,0 0 16,0 0-16,11 20 0,-11-20 15,0 0-15,8 35 0,-8-35 16,6 36-16,-4-15 0,-1 3 16,0 1-16,0 0 0,-1 1 15,0 9-15,0 1 0,0-3 16,0 0-16,-1-2 0,0-1 0,0 4 15,0-2-15,0-4 0,1-2 16,-1-5-16,0-4 0,-1-4 16,-1-4-16,2-2 0,-1-1 15,1-1-15</inkml:trace>
  <inkml:trace contextRef="#ctx0" brushRef="#br0" timeOffset="214859.127">8752 14512 0,'0'0'0,"0"0"0,0 0 0,0 0 16,0 0-16,32 11 0,-32-11 15,29-1-15,-29 1 0,31-3 16,-12 0-16,0 2 0,2 1 0,0-1 15,0 1-15,-2-1 16,0 0-16,5 1 0,1 0 16,-1 1-16,-3 1 0,-2 1 0,0 2 15,-2 2-15,-3 0 0,-2 1 16,-1 3-16,-2 1 0,-1 2 0,-1 4 16,-2 2-16,0 0 15,0 1-15,-2 3 0,-1 3 16,-1 1-16,0-2 0,-1 11 15,0 3-15,-1-3 0,0 1 16,-1-3-16,-1-1 0,0-2 0,1-3 16,-2 1-16,-2-5 0,2-5 15,0-4-15,-1-2 0,1 0 16,-1-8-16,1-3 0,-2-2 16,0-3-16,-1 3 0,1 3 15,1-1-15,1 0 16,0-2-16</inkml:trace>
  <inkml:trace contextRef="#ctx0" brushRef="#br0" timeOffset="215089.9746">8839 14722 0,'0'0'16,"0"0"-16,0 0 0,0 0 0,26 5 15,-26-5-15,22 5 0,-22-5 16,32 2-16,-15-2 0,2-1 16,0 1-16,0-1 0,-1 1 15,1 0-15,1-2 0,0 1 16,3-1-16,-3 0 0,-4 1 16,-2 1-16,-3 0 0,-1 0 15,-3 0-15</inkml:trace>
  <inkml:trace contextRef="#ctx0" brushRef="#br0" timeOffset="215322.9456">8822 14956 0,'0'0'0,"0"0"15,0 0-15,21 7 0,-21-7 0,24 3 16,-6-1-16,0-1 0,2-2 15,0-1-15,1 0 16,3 0-16,-2 0 0,0 0 0,0 1 16,-2-2-16,-2 0 0,-6-1 15,-4 1-15,-2 0 0,0 0 16,-2 2-16</inkml:trace>
  <inkml:trace contextRef="#ctx0" brushRef="#br0" timeOffset="215507.1532">8859 15166 0,'0'0'0,"0"0"0,0 0 0,22 2 16,-22-2-16,26 0 0,-5 0 16,0-2-16,1-2 0,10-4 15,2-2-15,-2-1 0,-4 0 0,4-6 16,-2-2-16,-6 4 0,-5 2 15,-2 3-15</inkml:trace>
  <inkml:trace contextRef="#ctx0" brushRef="#br0" timeOffset="215723.5397">9563 14334 0,'0'0'0,"0"0"0,0 0 16,0 0-16,21 19 0,-21-19 0,22 12 15,-10-5-15,0-2 0,-1 3 16,-1 1-16,-1-1 0,0 0 0,-3-2 16,1 1-16,-2 0 15,0-1-15,-1-2 0</inkml:trace>
  <inkml:trace contextRef="#ctx0" brushRef="#br0" timeOffset="215925.3492">9348 14569 0,'0'0'15,"0"0"-15,0 0 0,-5 22 16,3-13-16,0 2 0,0 1 15,1-1-15,-2 0 0,2-1 16,0 1-16,0-1 0,0-2 0,2-2 16,1-2-16,-1-2 0,-1-2 15,3 2-15,-3-2 0,2 2 16</inkml:trace>
  <inkml:trace contextRef="#ctx0" brushRef="#br0" timeOffset="216173.315">9387 14530 0,'0'0'0,"0"0"15,0 0-15,0 0 0,0 0 0,0 0 16,41 1-16,-41-1 0,37 0 16,-14 0-16,5 1 0,0-3 15,1 0-15,7 0 0,4 1 16,-4 0-16,-2 1 0,4 2 16,-3 1-16,-2 0 0,-2 0 0,-5-1 15,-1 1-15,-7 0 0,-2 0 16,-7 2-16,-7 1 15,-4-1-15,-5 1 0,-3 1 16,-3 1-16,-4 1 0,-2 0 0,-10 2 16,-3 1-16,5-3 0,6-1 15,4-1-15</inkml:trace>
  <inkml:trace contextRef="#ctx0" brushRef="#br0" timeOffset="216378.5579">9438 14669 0,'0'0'16,"0"0"-16,0 0 0,0 0 15,0 0-15,31-3 0,-31 3 16,23 1-16,-23-1 0,30 0 0,-10 0 16,0-1-16,-1 1 0,1-1 15,-1 0-15,0 0 0,0 0 16,3 0-16,-1 1 0,-5-1 16,-2 0-16,-5 1 0,-4 1 15,-5-1-15,-3 0 0,-3 0 16,-4 0-16,1 0 0,1 0 0,2 0 15</inkml:trace>
  <inkml:trace contextRef="#ctx0" brushRef="#br0" timeOffset="216556.2473">9363 14792 0,'0'0'0,"0"0"16,0 0-16,0 0 0,0 0 16,27 15-16,-27-15 0,33 6 15,-13-5-15,2-2 0,2 0 16,2-2-16,2 1 0,6-1 15,-2 0-15,-1-1 0,0 0 0,-3 1 16,0-1-16,-5 2 0,-3 1 16,-6 0-16,-4-1 0,-5 0 15,-5 2-15,0-2 0,0 2 16,0 0-16</inkml:trace>
  <inkml:trace contextRef="#ctx0" brushRef="#br0" timeOffset="216756.3799">9301 14937 0,'0'0'0,"0"0"16,0 0-16,0 0 0,22 9 0,-22-9 16,26 5-16,-26-5 0,40 4 15,-16-4-15,2 0 0,3 0 16,2-2-16,7 0 0,1-1 16,-3 0-16,-2 2 0,6 0 15,-3-1-15,-7-2 0,-4-1 0,-5-2 16,-4-2-16,-5-2 0,-3 0 15,-1 1-15,-2 3 16,-2 1-16</inkml:trace>
  <inkml:trace contextRef="#ctx0" brushRef="#br0" timeOffset="217240.0323">9578 14595 0,'0'0'0,"0"0"0,0 0 15,2 25-15,-2-25 0,-2 31 0,0-10 16,0 4-16,1 2 0,-4 4 16,1 3-16,-2 7 0,1-3 15,-2 5-15,2-3 0,-2-2 16,0-2-16,1-7 0,-1-3 16,3-6-16,-1-4 0,2-2 15,1-3-15,0-2 0,1-2 0,2-3 16,1-2-1,1-2-15,3-2 0,0-4 0,4-4 16,-1 1-16,2-2 0,6 1 16,4-1-16,-1 1 0,1 2 0,0 0 15,1 1-15,0 4 0,1 0 16,2 4-16,-1 2 0,-4 3 16,-2 3-16,-5 2 0,-2 3 15,-2-2-15,-3 1 0,-5 3 16,-3 2-16,-3-3 0,-3 1 15,-5 4-15,-4-1 0,0 0 16,-1-3-16,-5-3 0,-5-1 16,1-1-16,-1 0 0,-1-4 0,1-2 15,0-3-15,1-3 0,2-5 16,3-3-16,6-7 0,0-3 16,6-6-16,5-4 0,6-7 15,6-7-15,-1 3 0,-1 9 16,-1 6-16</inkml:trace>
  <inkml:trace contextRef="#ctx0" brushRef="#br0" timeOffset="217540.4127">10198 14824 0,'0'0'0,"0"0"0,0 0 0,0 0 16,28 8-16,-28-8 0,36 0 16,-15-2-16,2 1 0,4-2 15,4 0-15,9-1 0,-2 1 0,1 0 16,-1-1-16,1 0 0,-3 1 15,-6-2-15,-3 1 16,-7 0-16,-5-1 0,-7-2 0,-7-3 16,0 2-16,0 2 0,0 1 15</inkml:trace>
  <inkml:trace contextRef="#ctx0" brushRef="#br0" timeOffset="217823.2341">10511 14569 0,'0'0'0,"0"0"16,0 0-16,3 19 0,-3-19 0,3 26 15,-1-7-15,-2 5 16,0 2-16,-2 5 0,1 3 16,0 9-16,0-3 0,-1 8 15,0 0-15,0-5 0,-1-2 0,-1 3 16,-1-2-16,0-5 0,-1-3 15,-2-3-15,-4-2 0,-1-5 16,1-4-16,-1-5 0,0-4 16,-2-2-16,2-5 0,-2-4 15,-4-4-15,-1-6 0,0-5 16,4 2-16,3 3 0,2 2 16</inkml:trace>
  <inkml:trace contextRef="#ctx0" brushRef="#br0" timeOffset="217973.2712">10137 15107 0,'0'0'0,"0"0"0,0 0 16,21 3-16,-21-3 0,22 2 0,-22-2 15,35-2-15,-14-2 0,2-2 16,3-1-16,1 0 0,2-2 16,9-2-16,0-1 0,-6 2 15,-4 1-15,-5 2 0</inkml:trace>
  <inkml:trace contextRef="#ctx0" brushRef="#br0" timeOffset="218206.7263">11019 14778 0,'0'0'0,"0"0"0,0 0 15,0 0-15,1 26 0,-1-26 16,2 28-16,-2-9 0,0 2 0,0 2 15,0 3-15,0 0 0,-1 1 16,0 7-16,0-1 16,0-3-16,1-1 0,0 4 0,0-2 15,0-4-15,0-4 0,-1-7 16,-1-5 0,1-2-16,-1-4 0,1 1 0</inkml:trace>
  <inkml:trace contextRef="#ctx0" brushRef="#br0" timeOffset="218392.3937">10971 15068 0,'0'0'15,"0"0"-15,0 0 0,0 0 16,25 4-16,-25-4 0,29 1 16,-13-1-16,2-1 0,0 1 15,1-2-15,0 1 0,0 1 0,6-4 16,-1-2-16,-3 2 0,-3-1 15,-4 0-15,-3 1 0,-2-1 16,-1 2-16,-2 0 0</inkml:trace>
  <inkml:trace contextRef="#ctx0" brushRef="#br0" timeOffset="218656.633">10865 14884 0,'0'0'0,"0"0"16,0 0-16,0 0 0,0 0 0,9 31 15,-9-31-15,6 23 0,-6-23 16,5 30-16,-2-12 0,-1 0 16,0 0-16,0 1 0,0-1 15,-1 0-15,-1 2 0,0 2 16,0-1-16,0 0 0,-1-2 0,-1 0 15,0-2 1,-1-3-16,-1-3 0,0-2 0,2-2 16,0-2-16</inkml:trace>
  <inkml:trace contextRef="#ctx0" brushRef="#br0" timeOffset="218907.4156">10646 15230 0,'0'0'15,"0"0"-15,0 0 0,0 0 0,0 0 16,0 0-16,22 10 0,-22-10 16,26 5-16,-26-5 15,42 3-15,-14-1 16,5-4-16,-2 2 0,-2 0 0,13 0 16,3 0-16,-3 0 0,-3 0 15,8-1-15,-1 0 0,-5-1 16,-5 0-16,3 0 0,-5 0 15,-6-2-15,-5-2 0,-5 1 16,-5-2-16,-4 3 0,-3 1 0,0 0 16</inkml:trace>
  <inkml:trace contextRef="#ctx0" brushRef="#br0" timeOffset="219740.1304">8642 15622 0,'0'0'0,"0"0"0,0 0 16,0 0-16,27 7 0,-27-7 16,28 5-16,-11-2 0,3 0 0,3 1 15,2-1-15,10 0 0,4-2 16,3 3-16,2 0 0,10 0 16,0-2-16,4-1 0,5 0 15,10-1-15,1 0 0,2 0 16,1-1-16,11 0 0,-2-1 15,13 2-15,-4 0 0,-4 0 16,-5-2-16,37-2 0,-9-2 16,-12 2-16,-8 1 0,-2-1 0,-2 0 15,-4 1-15,-3-1 0,0 0 16,1 0-16,-8-2 0,-3 0 16,-3 0-16,-4 1 0,-12 0 15,-8 1-15,1 2 0,3 1 16,-11-2-16,-7 0 0,0 0 15,1 2-15,-7 0 0,-3 1 16,-7-1-16,-5 0 0,-5 1 16,-2 0-16,-1-2 0,1-2 15,-4 4-15,4 2 0,-2-2 0,0 1 16,-2-1-16,1-3 0,-1 3 16,0 0-16,2 1 0,-2-1 15,3 2-15,-3-2 0,0 0 16,1-2-16,-1 2 0,-3 0 15,3 0-15,0 0 0,0 0 16,0 0-16,0 0 0,0-2 0,0 2 16,0 0-16,0 0 0,0 0 15,0 0-15,0 0 16,0 0-16,0 0 0,0 0 0,0 0 16,-2-1-16,2 1 0,-2-2 15,0 1-15,-1-2 0,-2 1 16,1-1-16,0 0 0,1 1 15</inkml:trace>
  <inkml:trace contextRef="#ctx0" brushRef="#br0" timeOffset="305977.901">6963 9495 0,'0'0'0,"0"0"0,0 0 0,0 0 16,0 0-16,0 0 0,0 0 16,0 0-16,22-10 0,-22 10 15,0 0-15,21-5 0,-21 5 0,0 0 16,25-5-16,-15 3 0,0 0 15,0 0-15,1 2 16,0-1-16,-1 0 0,3 0 0,4 0 16,-1 0-16,0 0 0,0 1 15,2-1-15,0 0 0,-1 0 0,9-1 16,0 1-16,0 0 16,-2 1-16,1 0 0,1-1 15,-1 0-15,-1-1 0,4 1 16,0 0-16,0 1 0,-1-1 0,9-1 15,5 0-15,-6-1 0,-1 0 16,2 1-16,5 0 16,-3 1-16,-3 0 0,11 0 0,4-2 15,-6 0-15,-4 1 0,4-1 16,2 0-16,-4 1 0,-3 1 0,9-3 16,3 1-16,-6 0 15,-4 2-15,4-2 0,5 1 16,-6-1-16,-5 0 0,11-1 0,3 0 15,-10 1-15,0 1 0,13-1 16,0 0-16,-4 0 0,-4 1 16,7 1-16,5 1 0,-7 1 15,-6-1-15,31-1 0,-2-3 16,-10 3-16,-10 2 0,5 1 16,3 0-16,-7 1 0,-4 2 0,2-3 15,1-1-15,-10 1 16,-8 0-16,6 3 0,3 0 15,-9-1-15,-5 0 0,3 0 0,0-1 16,-5 0-16,-4-1 0,-1 1 16,-4 1-16,-11-2 0,1 0 15,4-3-15,3-1 0,-3 0 16,-3 1-16,-2 1 0,1-1 16,-2 1-16,-2 0 0,-2 0 15,1 1-15,-3-2 0,0 0 0,-1 0 16,0 0-16,-1 1 0,-2 0 15,3-3-15,-3 3 16,2-1-16,-2 1 0,0 0 0,2-2 16,-2 2-16,0 0 0,0 0 15,0 0-15,0 0 0,0 0 16,0 0-16,0 0 0,0 0 16,0 0-16,0 0 0,0 0 15,0 0-15,0 0 0,0 0 16,0 0-16,0 0 0,0 0 0,0 0 15,0 0-15,0 0 0,0 0 16,0 0-16,0 0 0,0 0 16,0 0-16,0 0 0,0 0 15,0 0-15,0 0 0,0 0 16,0 0-16,0 0 0,0 0 0,0 0 16,0 0-16,0 0 0,2 6 15,-2-6-15,0 0 16,0 0-16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12:05.686"/>
    </inkml:context>
    <inkml:brush xml:id="br0">
      <inkml:brushProperty name="width" value="0.05292" units="cm"/>
      <inkml:brushProperty name="height" value="0.05292" units="cm"/>
      <inkml:brushProperty name="color" value="#FF0000"/>
    </inkml:brush>
  </inkml:definitions>
  <inkml:trace contextRef="#ctx0" brushRef="#br0">2646 5596 0,'0'0'0,"0"0"0,0 0 0,0 0 0,0 0 15,0 0-15,0 0 16,0 0-16,0 0 0,0 0 0,0 0 16,0 0-16,19-15 0,-19 15 15,0 0-15,0 0 0,0 0 0,19-7 16,-19 7-16,0 0 16,0 0-16,28-1 0,-28 1 15,13-2-15,-7 1 0,1-1 16,2 0-16,0 2 0,-2 0 0,3 1 15,2 0-15,-2-1 0,-2 2 16,4-2-16,0 1 0,0-1 16,-2 1-16,2 0 0,1 0 15,-1 0-15,0-1 0,2 2 16,4 0-16,-2-2 0,0 1 0,1-1 16,0-1-16,2 1 15,-2-1-15,8 1 0,3 0 16,-3 0-16,-2-1 0,1-1 15,2 0-15,-1 1 0,0 1 0,2 0 16,0-1-16,0 0 0,-3 1 0,10-2 16,3 2-1,-4 0-15,-5 0 0,6-2 0,2 0 16,-4 0-16,0 2 0,5-2 16,1-2-16,-6 2 0,-2 2 0,9-2 15,-1 0-15,-3 1 16,-2 1-16,1 1 0,2 0 15,-3-1-15,-1-1 0,3 1 0,3 0 16,-1 0-16,-4 0 0,3 2 16,4 2-16,-4-1 0,-4-3 15,10 0-15,5-3 0,-7 3 16,-1 1-16,2 1 0,3-2 16,-7 0-16,-1 0 0,2 0 15,6 2-15,-5-1 0,-3 0 0,5-1 16,5 0-16,-6-1 0,-5 1 15,10 0-15,4 2 16,-10-2-16,-5 0 0,14-2 0,5-4 16,-5 4-16,-9 4 0,9-1 15,4 1-15,-5-1 0,-5 0 16,3-1-16,2 1 0,-2-2 16,-2 0-16,4 0 0,5-1 15,-5 2-15,-3 0 0,28 0 16,-5-1-16,-24 1 0,-3-1 0,22 0 15,-2 0-15,-7-1 0,-9 0 16,7 1-16,5-1 16,-7-1-16,-5-1 0,4 2 0,5 2 15,-4 1-15,-4 0 0,6-2 16,4-1-16,-5 1 0,-2 1 0,3 0 16,1-1-16,-4-1 0,-5-3 15,7 3-15,5 3 16,-8 0-16,-8-1 0,10-2 15,9-1-15,-9 2 0,-4 1 0,5 1 16,2 1-16,-4-1 0,0-1 16,4-1-16,5-3 0,-10 1 15,-2 1-15,6 2 0,4 0 16,-7 0-16,-5 1 0,7-1 16,7 1-16,-10-1 0,-5 1 0,5-2 15,5 0-15,-4 0 0,-5 1 16,6 0-16,5 2 15,-6-2-15,-3 0 0,7-1 0,2-1 16,-5 2-16,-4 1 0,6-1 16,4 0-16,-7-1 0,-5-3 15,7 1-15,8 0 0,-11 2 16,-4 2-16,3-2 0,6-2 16,-4 5-16,-4 0 0,4-1 15,5 0-15,-4-2 0,-3 0 0,4 0 16,1 0-16,-4 2 0,-3 0 15,4-1-15,5 0 16,-9 0-16,-5-1 0,8 1 0,6-1 16,-9 2-16,-5 1 0,6-5 15,4-5-15,-6 3 0,-5 3 0,7 0 16,6 1-16,-7 1 16,-4 1-16,5-2 0,6-1 15,-5 2-15,-2 2 0,4-2 16,1-2-16,-5 1 0,-3-2 0,5 2 15,4 0-15,-4 0 0,-3 0 16,1-5-16,3-1 16,-4 5-16,-1 3 0,5 3 0,5 0 15,-7-4-15,-5-4 0,6 1 16,5 1-16,-9-1 0,-6 0 0,9 0 16,6 2-16,-9 6 15,-6 5-15,8-7 0,5-4 16,-5-1-16,-3-3 0,5 6 0,4 4 15,-10-7-15,-4-6 0,7 3 16,5 3-16,-19 1 0,-2 0 16,23 1-16,3 1 0,-25 0 15,-2 1-15,27 1 0,1-2 16,-25-2-16,-1 1 0,24-1 16,1-1-16,-23 1 0,1 0 0,22 3 15,-1 6-15,-22-8 0,-1-3 16,12 3-16,4 4 15,-9-4-15,0-1 0,7-1 0,2 2 16,-8 0-16,0 0 0,2 1 16,3 0-16,-5-2 0,-4-2 15,5 2-15,5 3 0,-4-3 16,-5-3-16,5 2 0,3 0 16,-5-2-16,-3 1 0,6 3 15,3 3-15,-5-3 0,-2-3 0,2 5 16,5 3-16,-6-4 0,-5-1 15,6 1-15,6 4 16,-7-4-16,-6-2 0,5 1 0,5 0 16,-5-1-16,-3-3 0,4 3 15,3 1-15,-3 2 0,-4 1 0,3-5 16,4 1-16,-8 0 16,-2 1-16,6-1 0,3-3 15,-7 3-15,-2 0 0,7 2 16,1 2-16,-7-3 0,0-4 0,2 4 15,3 1-15,-5-2 0,-1-2 16,4 4-16,4 2 0,-6-2 16,-3-2-16,4 0 0,3-1 15,-3 1-15,-1 1 0,1-1 16,2 1-16,-2 1 0,-2 0 0,4-2 16,1 0-16,-2-1 15,-1-1-15,1 2 0,1 0 16,-4 1-16,0 2 0,1 1 0,2-1 15,-3-2-15,-3-2 0,4 3 16,2 1-16,-3 0 0,-3 1 16,2-4-16,3-4 0,-3 4 15,-2 2-15,2-1 0,2-2 16,-4 1-16,0-1 0,2 4 16,1 0-16,-7-1 0,-3 0 0,7 0 15,3 2-15,-6 0 16,1-1-16,0 0 0,3 1 15,-4-3-15,0-4 0,2 3 16,4 1-16,-5-1 0,-2 0 0,1-1 16,4-1-16,-2 4 0,-1 4 15,1-4-15,2-2 0,-2 0 16,1-2-16,-2 3 0,1 1 16,-2-1-16,-1 0 0,4-3 15,2-1-15,-3 3 0,-1 2 0,0 1 16,2 1-16,-4-1 0,-1 1 15,2-3-15,2-1 16,-4-1-16,-2 1 0,2 0 0,1 0 16,0 0-16,-2 1 0,2-1 15,1-2-15,-6 2 0,-3 1 0,7-2 16,1 2-16,-5 0 16,-2 0-16,3 0 0,2-1 15,-3 2-15,-3 1 0,3-2 16,1-2-16,-1 2 0,-2 3 0,2-2 15,0 0-15,-3 1 0,0 0 16,-1-2-16,2-3 0,-2 2 16,0 1-16,0-1 0,0-1 15,-1 0-15,-2 4 0,-3-1 16,-1 1-16,1-2 0,-1 0 0,1 1 16,0-1-16,-2 1 15,0-1-15,-2 1 0,1 0 16,-2-1-16,1 0 0,-2-1 15,0 0-15,1 0 0,-2 2 0,0-1 16,-2 0-16,3 1 0,0-1 16,-3 0-16,2 1 0,-2-1 15,2 1-15,-2-1 0,2 1 16,-2-1-16,2 0 0,-2 0 16,3 0-16,-3 0 0,0 0 0,0 0 15,0 0-15,0 0 16,0 3-16,0-3 0,0 0 15,0 0-15,0 0 0,0 0 0,0 0 16,0 0-16,0 0 0,0 0 16,0 0-16,0 0 0,0 0 15,0 0-15,0 0 0,0 0 16,0 0-16,0 0 0,0 0 16,0 0-16,4-5 0,-4 5 15,0 0-15,0 0 0,0 0 0,0 0 16,0 0-16,0 0 0,0 0 15,0 0-15,0 0 16,0 0-16,0 0 0,0 0 0,0 0 16,0 0-16,0 0 0,0 0 15,-1 6-15,1-6 0,0 0 0,0 0 16,0 0-16,0 0 16,2 5-16,-2-5 0,0 0 15,0 0-15,0 0 0,0 0 16,0 0-16,0 0 0,0 0 0,0 0 15,0 0-15,0 0 0,0 0 16,0 0-16,0 0 0,0 0 16,0 0-16,0 0 0,0 0 15,2-5-15,-2 5 0,0 0 16,0 0-16,0 0 0,0 0 0,0 0 16,0 0-16,0 0 15,0 0-15,0 0 0,0 0 16,0 0-16,3 5 0,-3-5 15,0 0-15,0 0 0,0 0 0,0 0 16,0 0-16,0 0 0,0 0 16,0 0-16,0 0 0,0 0 15,0 0-15,0 0 0,0 0 16,0 0-16,0 0 0,0 0 16,0 0-16,0 0 0,0 0 0,0 0 15,0 0-15,0 0 16,0 0-16,0 0 0,0 0 15,0 0-15,0 0 0,0 0 0,0 0 16,0 0-16,0 0 0,0 0 16,0 0-16,0 0 0,0 0 0,0 0 15,0 0-15,0 0 16,0 0-16,0 0 0,0 0 16,0 0-16,0 0 0,0 0 15,0 0-15,0 0 0,0 0 0,0 0 16,0 0-16,0 0 0,2-5 15,-2 5-15,0 0 16,0 0-16,0 0 0,0 0 0,0 0 16,0 0-16,0 0 0,0 0 15,0 0-15,0 0 0,0 0 0,0 0 16,0 0-16,0 0 16,0 0-16,0 0 0,0 0 15,0 0-15,0 0 0,0 0 16,0 0-16,0 0 0,0 0 0,0 0 15,0 0-15,0 0 0,0 0 16,0 0-16,0 0 0,0 0 16,0 0-16,0 0 0,0 0 15,0 0-15,0 0 0,0 0 16,0 0-16,0 0 0,0 0 0,0 0 16,0 0-16,0 6 15,0-6-15,0 0 0,0 0 16,0 0-16,0 0 0,0 0 15,0 0-15,0 0 0,0 0 0,0 0 16,0 0-16,0 0 0,0 0 16,0 0-16,0 0 0,0 0 15,0 0-15,0 0 0,0 0 16,0 0-16,0 0 0,0 0 16,0 0-16,0 0 0,0 0 0,0 0 15,0 0-15,1-6 16,-1 6-16,0 0 0,0 0 15,0 0-15,0 0 0,0 0 0,0 0 16,0 0-16,0 0 0,0 0 16,0 0-16,0 0 0,0 0 0,0 0 15,0 0-15,0 0 16,0 0-16,0 0 0,0 0 16,0 0-16,0 0 0,0 0 15,0 0-15,0 0 0,0 0 0,0 0 16,0 0-16,0 0 0,0 0 15,0 0-15,-1 6 16,1-6-16,0 0 0,0 0 0,0 0 16,0 0-16</inkml:trace>
  <inkml:trace contextRef="#ctx0" brushRef="#br0" timeOffset="3615.721">5021 5703 0,'0'0'16,"0"0"-16,0 0 0,0 0 0,0 0 15,-15-17-15,15 17 0,0 0 16,-27-13-16,15 7 0,-3-1 16,0 3-16,-1-1 0,-5 0 15,-1-1-15,0 1 16,0 0-16,-8 2 0,-5-1 15,-8 2-15,2 1 0,-7 4 0,-3 1 16,2-1-16,0-2 0,-9 4 16,3 5-16,0-4 0,-1-1 0,0 3 15,-1 2-15,-4 2 0,4 1 16,-3 4-16,1 2 0,1 1 16,1 0-16,-6 4 0,1-1 15,5-1-15,2-3 0,4 7 16,5 4-16,1-2 0,-2-2 0,-10 18 15,10 0-15,3-10 16,2-5-16,5 0 0,5 4 16,6 0-16,4-1 0,8-9 15,-2 4-15,2-4 0,-1 1 0,4 3 16,0 3-16,4 2 0,0 1 16,4-2-16,1-1 0,2 0 15,0 0-15,2 2 0,2-1 16,3-4-16,2 1 0,3 0 15,1 1-15,0-1 0,3-1 0,2 0 16,1 1-16,6 2 0,2 2 16,3-4-16,-1 0 15,6-6-15,-1-3 0,2 2 0,4 0 16,2 0-16,2-2 0,2-2 16,-1-2-16,12 0 0,-3-2 15,0 1-15,2 1 0,1-3 16,-1-2-16,0-2 0,0-2 15,3 3-15,4 2 0,29 2 16,-9-3-16,-8-2 0,-5 1 0,3-6 16,0-4-16,1 0 15,-1 0-15,1-2 0,1 1 0,-2 2 16,-3 0-16,3-1 0,2-1 16,-6-1-16,-1-1 0,1-1 15,3 1-15,-3 0 0,1 1 16,-3 0-16,1-2 0,-2 1 15,-2 1-15,4-4 0,1-1 16,3 0-16,-2 2 0,2-2 16,-3-1-16,-5-3 0,-1-1 0,0 0 15,3 1-15,-2 0 0,-1-1 16,3 1-16,0-1 0,-2-2 16,-1 0-16,-6 1 0,-1 2 15,-1-3-15,-4-3 0,6 2 16,2-2-16,-9 0 0,-3 2 15,1-3-15,0-2 0,0-4 16,-1 0-16,-1 1 0,-1 3 16,-6 2-16,-4 3 0,5-6 15,1-1-15,-3 2 0,0 2 0,-5-4 16,-2 0-16,-4-3 0,-1 1 16,-3 0-16,1 1 0,-1 0 15,-1-2-15,-1-2 0,0-1 16,-12 14-16,0-1 0,0-5 15,1-2-15,-3-1 0,0-2 0,1 2 16,-3 0-16,0 2 0,-2-2 16,-3 1-16,-1 0 15,-2-3-15,-3-1 0,0 2 0,0 0 16,-2 0-16,-1 0 0,-5 1 16,-4 2-16,3 1 0,-4 2 15,-1-5-15,-2-2 0,-2 4 16,-1 1-16,-4 2 0,-3 0 15,1-3-15,0-1 0,-9-5 16,-3 0-16,1 6 0,2 5 0,-3-1 16,0 0-16,-2-1 0,-2 1 15,-2-1-15,-3 1 0,-9-1 16,2 2-16,-3 6 0,-1 2 16,3 0-16,2 2 0,-5-1 15,0 0-15,-29 0 0,8 3 16,5 1-16,4 2 0,4 0 15,4-3-15,1 1 0,-2 0 16,0 6-16,1 3 0,-3 1 16,-3-2-16,1 4 0,2 2 0,-4 2 15,1 1-15,-2-3 0,1-1 16,-4 6-16,0 2 0,4 4 16,1 1-16,0 4 0,-3 2 15,2 0-15,4 2 0,-1 0 16,2 1-16,6-1 0,4 2 0,9-1 15,4 0-15,16-10 16,9-6-16,6-4 0</inkml:trace>
  <inkml:trace contextRef="#ctx0" brushRef="#br0" timeOffset="5183.0402">8555 6728 0,'0'0'0,"0"0"15,0 0-15,0 0 0,0 0 0,0 0 16,0 0-16,0 0 16,0 0-16,0 0 0,0 0 15,0 0-15,0 0 0,0 0 0,0 0 16,23 4-16,-23-4 0,0 0 15,24 4-15,-24-4 0,23 4 0,-23-4 16,29 3-16,-12-1 16,-1 0-16,4 1 0,3-1 15,0 0-15,1 2 0,10-1 16,2-1-16,1 0 0,-2 0 0,3-1 16,4 1-16,9 0 0,-2 0 15,2-1-15,2-1 16,10 0-16,-6-1 0,5 1 0,2 0 15,-5 0-15,-3 1 0,12 1 16,3-1-16,-6 0 0,-4 0 16,11-1-16,1 1 0,-9-2 15,-7 0-15,31 0 0,-3 1 16,-14 0-16,-9 0 0,6 1 16,5-1-16,-9 0 0,-6 0 0,5-1 15,3 1-15,-6 0 0,-5 0 16,6 2-16,6 0 15,-7 1-15,-2 0 0,7-3 0,4-2 16,-5 1-16,-3 1 0,3 0 16,4 0-16,-4 0 0,-5 0 0,10-1 15,5-1-15,-6 0 16,-4 0-16,5-1 0,5 2 16,-9 0-16,-5 0 0,9 3 15,8 3-15,-5-5 0,-5-1 0,7 2 16,6 0-16,-11 1 0,-7 0 15,14-2-15,9-5 0,-6 3 16,-5 0-16,8 4 0,5-1 16,-9 0-16,-5 1 0,8-1 15,7 1-15,-7-4 0,-5-1 16,11 2-16,10 1 0,-11 2 16,-5-1-16,1-1 0,2-1 15,-1 0-15,1 0 0,7 0 16,7 1-16,-9 1 0,-6 0 0,8 0 15,4-1-15,-7-1 0,-8 1 16,8 1-16,6 3 0,-7-3 16,-3-1-16,3 2 0,2 2 15,-7-3-15,-5-2 0,1 1 16,2-1-16,-9 3 0,-3 1 0,0-1 16,1 0-16,-10-2 15,-7 0-15,1 2 0,-1 1 16,-4-5-16,-5-2 0,-5 5 0,-1 6 15,-9-7-15,-4-5 0,1-3 16,3-1-16,-6 7 0,-3 5 16,-2 0-16,-3 0 0,-3-2 15,-2-2-15,0 1 0,1-1 16,-7 1-16,-1 1 0,2-2 16,0 0-16,-2 0 0,-2 1 0,4-2 15,-1 2-15,0-1 16,-1 0-16,-2 1 0,3 0 15,-3 0-15,2-2 0,-2 2 0,0 0 16,0 0-16,0 0 0,2 0 16,0 0-16,-2 0 0,2-1 15,-2 1-15,0 0 0,0 0 16,0 0-16,2 3 0,-2-3 16,0 0-16,0 0 0,0 0 15,0 2-15,0-2 0,0 0 0,2 0 16,-2 0-16,0 0 0,0 0 15,0 0-15,0 0 0,0 0 16,0 0-16,0 0 0,-4 4 16,4-4-16,-2 0 0,2 0 15,0 0-15,0 0 0,-11 1 16,4 3-16,-2-1 0,1 1 16,1 0-16,2-1 0</inkml:trace>
  <inkml:trace contextRef="#ctx0" brushRef="#br0" timeOffset="8604.1564">4356 8185 0,'0'0'16,"0"0"-16,0 0 0,0 0 16,0 0-16,0 0 0,26-2 0,-26 2 15,0 0-15,23-1 0,-23 1 16,0 0-16,32 0 0,-18 0 15,-2 1-15,-1 1 0,0-1 16,2-1-16,-1 2 0,2-1 16,2 0-16,-1 0 0,2 1 15,0-2-15,-1 0 0,2 0 16,0 2-16,3 0 0,-2 0 16,7-1-16,2-1 0,-3 1 15,0 1-15,1-1 0,3 2 16,-2-2-16,0 0 0,0 0 15,1 0-15,-1 2 0,1-2 0,6 1 16,-1-1-16,-2 1 0,0 2 16,1-1-16,3 1 0,-2-2 15,-1 2-15,0-3 0,1 0 16,0 0-16,-3 1 0,7-2 16,-2 0-16,0 1 0,-1-1 0,0 3 15,0 2-15,-4 0 0,-2-1 16,5 0-16,3-2 15,0 0-15,-3 2 0,3-2 0,3-1 16,-4 1-16,-2 0 0,3 1 16,3-3-16,-3 1 0,-4 0 15,6 0-15,3-1 0,-5 0 16,-2 1-16,9 1 0,2 0 16,-4-2-16,-3 0 0,3 2 15,2-1-15,-4-1 0,-1 1 0,4-1 16,3 1-16,-4-1 0,-3 0 15,4 0-15,3 2 0,-4 0 16,-3 0-16,3-2 0,5-2 16,-6 2-16,-2 0 0,5 1 15,3 1-15,-4 0 0,-4-1 0,7-1 16,0-2-16,-8 2 16,-3-1-16,10 0 0,3 0 15,-9 1-15,-3 1 0,8 0 16,1-1-16,-8 0 0,-2 0 0,9 0 15,5 0-15,-13 0 0,-1-1 16,7 0-16,3 1 0,-7 0 16,-1 0-16,9 0 0,3 1 15,-8 0-15,-3 0 0,4-1 16,3-1-16,-5-1 0,-1 0 0,4 0 16,2 1-16,-3 0 0,-6 1 15,6-1-15,2 1 16,-4 0-16,-2-1 0,5-1 0,3 1 15,-4 0-15,-4-2 0,6 1 16,4 2-16,-6-1 0,-4 0 0,5-2 16,3 2-16,-6-1 15,-2 1-15,5 0 0,2 2 16,-6-3-16,-2-2 0,4 3 16,6 1-16,-8-1 0,-2 0 0,3 1 15,4 1-15,-4 0 16,-4 0-16,5 1 0,2-2 15,-4-2-15,-1 0 0,2 1 0,3 0 16,-3 1-16,-3-1 0,2 1 16,0 1-16,-4 1 0,1 0 15,5-2-15,1-1 0,-8 1 16,-1-1-16,6 0 0,0 0 16,-5 0-16,0 0 0,3 2 0,0 0 15,2 0-15,-1-2 0,1-2 16,0 0-16,1 2 0,-1 1 15,2 0-15,2 1 0,-2-2 16,-2 0-16,2-1 0,1 1 16,-1 1-16,1 0 0,6-2 15,-2 0-15,-7 2 0,2 0 16,5-2-16,0 0 0,-6 1 16,1 2-16,7-2 0,2-1 0,-4-1 15,-1 0-15,3 3 16,3 3-16,-4-2 0,-1-1 0,4-1 15,4 2-15,-5 1 0,-1 0 16,2-1-16,4-1 0,-4-2 16,-3 1-16,4-3 0,3 2 15,-3 0-15,1 0 0,24 5 16,-6 2-16,-23-6 0,-1-2 16,22-1-16,-1-1 0,-7 4 0,-5 1 15,1-1-15,2-2 16,-2 2-16,-2 1 0,4 0 0,3 0 15,-5-1-15,-2 0 0,5-1 16,5 1-16,-8 0 0,-5 1 0,4-2 16,5-2-16,-4 2 15,-2 1-15,2 1 0,2 1 16,-5-4-16,-5 1 0,8 1 16,6 0-16,-3 0 0,-2-1 0,-2 1 15,-2 1-15,-1 1 0,-2 0 16,5-2-16,3-4 0,-6 1 15,-6-2-15,8 3 0,5 0 16,-7 3-16,-7 3 0,6-2 16,3-1-16,-4-1 0,-1-1 0,2 4 15,3-1-15,-1 0 16,0 0-16,1-1 0,0 0 16,-6 0-16,-3 3 0,9-1 15,6 3-15,-9-4 0,-2 1 0,1-2 16,2 0-16,-2 2 0,-3 1 15,5 0-15,2-2 16,-3 4-16,-1 0 0,0 0 0,1 2 16,-3-4-16,0-2 0,3-2 15,4 0-15,-6 0 0,-6 0 16,6 2-16,6 1 0,-6 3 16,-4 3-16,2-4 0,1-3 15,-2-5-15,-4-5 0,7 8 16,3 6-16,-6 0 0,-4-1 0,5-4 15,3-4-15,-1 4 0,-2 5 16,-1-2-16,1 0 0,-8-4 16,-4-3-16,6 2 0,2 1 15,-18 2-15,4 2 0,8-4 16,5-2-16,-7 3 0,-1 1 0,4-1 16,0-2-16,-1 3 15,0 2-15,2-1 0,3-2 16,-3 2-16,-2-2 0,1 0 15,2-3-15,-4 4 0,-2 3 0,4-5 16,1-2-16,1 2 0,-2 0 16,1 0-16,-1-1 0,-6-1 15,-1 0-15,9 1 0,2 0 16,-9-1-16,-2 2 0,4 2 16,4 3-16,-5-3 0,-2-1 15,4 0-15,4 1 0,-4 0 16,-2 1-16,2-2 0,2 0 15,-2 0-15,-1-2 0,0 1 0,0-1 16,0 1-16,-2 2 0,0-1 16,-1-2-16,3 1 0,0 1 15,0 0-15,1 0 0,-3 0 16,-2 0-16,4 2 0,4 0 16,-4-3-16,-2-3 0,2 4 15,3 4-15,-2-2 0,-2 1 16,1-3-16,2 1 0,-2 0 0,1 0 15,-1-1-15,0 0 16,-1 1-16,-1 3 0,2 0 0,1-1 16,-2 1-16,-1-1 0,3-1 15,1-2-15,-3 2 0,-2 0 16,2 1-16,2 0 0,-3 0 0,-3 0 16,4-1-16,2 2 15,-3-2-15,-2 1 0,1-1 16,0 2-16,-5-2 0,1 0 0,4 2 15,1 0-15,-8-2 0,-1 2 16,3-1-16,4 0 0,-3-1 16,-3 1-16,-1 3 0,-1 0 15,0-3-15,1-3 0,0 0 16,1 2-16,-5 0 0,0 1 0,-2 0 16,-2 0-16,-3-1 0,-1 2 15,0-2-15,0 2 16,-1-1-16,-1 0 0,-2 1 0,-2-2 15,-1-1-15,-1 0 0,-1 0 16</inkml:trace>
  <inkml:trace contextRef="#ctx0" brushRef="#br0" timeOffset="10618.6849">2394 9507 0,'0'0'0,"0"0"0,0 0 16,0 0-16,0 0 0,0 0 16,0 0-16,0 0 0,0 0 0,0 0 15,0 0-15,0 0 16,0 0-16,28 2 0,-28-2 16,0 0-16,0 0 0,31-1 0,-31 1 15,26-1-15,-26 1 0,29-2 16,-11 0-16,-4 0 0,1 0 15,6-2-15,3 1 0,0 0 16,-4 0-16,11-1 0,4 0 16,-3 1-16,-1 1 0,3 0 15,4-2-15,4 0 0,-2 2 0,4-2 16,0-1-16,-2 1 16,-3 1-16,10-3 0,5 0 15,-9 2-15,-2 2 0,2-1 16,2-2-16,-3 3 15,-3 2-15,13 0 0,3-1 0,-6 1 0,-4 1 16,1 0-16,2 1 0,-3-1 16,-3 0-16,10 1 0,1 0 15,-4 1-15,-4 1 0,4 0 16,2-1-16,-4 2 0,-1-1 0,2-1 16,8 1-16,-11-4 0,-3-1 15,29 2-15,0 1 16,-10 0-16,-9-2 0,5 1 15,4 1-15,-4-2 0,-5-1 0,3 1 16,2 1-16,-9-1 0,-6-1 16,8 0-16,6 2 15,-7 0-15,-7 1 0,7 2 0,6 1 16,-6-4-16,-4-1 0,2 0 16,-1-1-16,0 0 0,-3 0 0,2 1 15,2 0-15,-6-1 0,-5-2 16,3 2-16,1 2 15,-2 0-15,-4 3 0,1-3 0,-3 0 16,-6 0-16,-4 1 0,3-1 16,4 0-16,-18 0 0,-1 1 0,3-3 15,0 0-15,1 0 16,-1 1-16,-4 1 0,0 2 16,-2-2-16,-1 2 0,-3-3 15,-2-2-15,-2 2 0,2 2 0,-3-2 16,0-4-16,0 2 0,0-1 15,-4 2-15,-2 0 0,-2 2 16,0 0-16,1 1 0,1-1 16,1 1-16</inkml:trace>
  <inkml:trace contextRef="#ctx0" brushRef="#br0" timeOffset="33166.4194">18838 5027 0,'0'0'0,"0"0"0,0 0 0,0 0 16,0 0-16,0 0 0,15-18 16,-15 18-16,0 0 0,24-10 15,-24 10-15,26-4 0,-12 1 0,5 2 16,3 1-16,0 0 16,-1 0-16,0 2 0,1 2 15,4 1-15,1-3 0,-3 5 16,-1 2-16,-3 0 0,-2 3 0,-4 1 15,-3 1-15,-4 1 0,-4 0 16,-6 3-16,-5 1 0,-4 0 16,-4 1-16,-10 6 0,-6 2 15,-1-1-15,0 0 0,-9 5 16,-2 2-16,5-7 0,5-3 16,4-3-16,5-2 0,5-5 15,4-3-15,5-4 0,3-1 16,5 0-16,1 0 0,9-3 0,5-1 15,5-4-15,3-4 16,4 2-16,3 1 0,4-1 0,2 0 16,6-3-16,-1-1 0,1 2 15,0 3-15,-4-2 0,-2 1 16,-2-2-16,-2 1 0,-7 2 16,-5-1-16,-4 2 0</inkml:trace>
  <inkml:trace contextRef="#ctx0" brushRef="#br0" timeOffset="33649.9103">19659 4991 0,'0'0'0,"0"0"15,0 0-15,0 0 0,0 0 0,0 0 16,0 0-16,0 0 0,-11 23 15,11-23-15,-12 30 16,12-30-16,-17 34 0,6-14 0,-3 0 16,0 1-16,-2-1 0,-5 5 15,0-2-15,0-2 0,2-1 0,1-3 16,2-3-16,2 0 16,1-3-16,2-3 0,2-3 15,1-1-15,3-1 0,5-3 16,1-6-16,3 1 0,3-1 0,4-2 15,3-4-15,4 1 0,2 0 16,1 2-16,1 1 0,1 1 16,0 0-16,6 1 0,1 5 15,-4 3-15,-2 4 0,-1 1 16,-1 5-16,-3 1 0,-3 2 0,-4 5 16,-1 3-16,-5 1 15,-3-2-15,-3-2 0,-3-1 16,-1-1-16,-2 0 0,-5-3 0,-5 0 15,-3 0-15,-2-1 0,-3-3 16,-1-4-16,-1-2 0,1-1 16,0-2-16,-2-3 0,5-4 15,3-2-15,2 0 0,2 0 0,4 3 16</inkml:trace>
  <inkml:trace contextRef="#ctx0" brushRef="#br0" timeOffset="33833.8426">19751 4998 0,'0'0'15,"0"0"-15,0 0 0,24-1 16,-24 1-16,25 0 0,-7-1 16,1 1-16,-1-1 0,9-1 15,1 1-15,-2 2 0,-3 2 0,-3-1 16,-4 0-16,-1 0 0</inkml:trace>
  <inkml:trace contextRef="#ctx0" brushRef="#br0" timeOffset="34200.2623">20214 5116 0,'0'0'0,"0"0"16,0 0-16,0 0 0,0 0 0,-21 16 15,21-16-15,-22 20 0,22-20 16,-24 27-16,12-8 0,0 2 16,0 2-16,-1 10 0,2-1 15,3-4-15,4-3 0,5-5 16,4-4-16,4-2 0,4-3 16,7-3-16,7-3 0,9-3 15,3-2-15,-2-5 0,2-1 16,-3-3-16,-1-3 0,3-6 0,-5-4 15,-7 0-15,-4 1 0,-5-7 16,-5-2-16,-4-1 0,-4 1 16,-7-1-16,-6 0 0,-4 2 15,-5 3-15,-10 6 0,-9 4 16,-1 10-16,-3 7 0,-13 7 16,-4 5-16,6 3 0,2 1 0,8-3 15,11-3-15,9-4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22:17.179"/>
    </inkml:context>
    <inkml:brush xml:id="br0">
      <inkml:brushProperty name="width" value="0.05292" units="cm"/>
      <inkml:brushProperty name="height" value="0.05292" units="cm"/>
      <inkml:brushProperty name="color" value="#FF0000"/>
    </inkml:brush>
  </inkml:definitions>
  <inkml:trace contextRef="#ctx0" brushRef="#br0">8086 6161 0,'0'0'0,"0"0"0,0 0 0,0 0 0,0 0 15,0 0-15,0 0 16,0 0-16,0 0 0,0 0 0,0 0 16,0 0-16,0 0 15,0 0-15,28 4 0,-28-4 0,0 0 16,22 1-16,-22-1 0,0 0 15,32 2-15,-32-2 0,23 0 16,-11 0-16,0 0 0,3 1 16,1 0-16,1-1 0,-1 0 15,2 0-15,1 1 0,0 0 0,-1-1 16,4 2-16,3-2 16,4 1-16,-1 1 0,3-2 0,1 0 15,-1 1-15,0 3 0,6-4 16,2 0-16,-2-1 0,-1 1 0,3-2 15,-1 2-15,0-1 0,1 1 16,7-2-16,-1 1 16,-1 0-16,0-1 0,2 1 0,0-1 15,-2 2-15,-2 1 0,1-1 16,1 0-16,-1-1 0,-2 1 16,8 0-16,1 0 0,-4-1 15,-2 1-15,2 1 0,0 2 16,-4 0-16,-4 0 0,3-2 15,0 1-15,-1-1 0,-2 4 0,3-5 16,0-1-16,-2 0 16,0 1-16,1 2 15,-1 2 1,-1-1-16,-1-1 0,2-2 0,2-1 0,-3 2 0,1 2 0,1-2 16,0-2-16,0 1 15,-2 1-15,0 1 0,2-1 16,-3 0-16,0 1 0,6 1 0,0-2 15,-6-1-15,1 2 0,5-2 16,0-1-16,-7 1 0,-1 1 0,7-1 16,0-1-16,-7 2 0,1 0 15,5 0-15,-1 0 16,-4-1-16,-1-2 0,6 1 16,-1 0-16,-8 1 0,-1 2 0,5-2 15,2-1-15,-3 1 0,-1 1 0,3-1 16,5 0-16,-6-1 15,-3 0-15,5 2 0,3 0 16,-4-1-16,-3 0 0,5 0 16,3 0-16,-5 0 0,-3-1 0,4 2 15,2 1-15,-3-1 0,-2 0 16,3-1-16,2-1 0,-3 0 16,0 1-16,1-1 0,-1-2 15,0 2-15,-1 1 16,2-1-16,-1-1 0,0 4 0,-2 0 15,0-2-15,2-4 0,-4 3 16,-1 2-16,2-2 0,2 0 16,-2 0-16,-1 0 0,3 0 15,1-1-15,-4 1 0,-4 0 0,4 1 16,2 0-16,-3 1 0,-2 2 16,3-1-16,3 0 0,-3-1 15,-3-2-15,0 0 0,0 0 16,0 1-16,-1 1 0,3-1 15,2 0-15,-7-1 0,-3 0 16,8 1-16,2 1 0,-7 0 16,-2-1-16,3 0 0,0 1 15,1-1-15,0-1 0,0 1 0,2 0 16,-1 0-16,0 0 0,2-1 16,1 0-16,-2-2 0,-1 2 15,2 1-15,1 1 0,-3-1 16,-2-1-16,2-1 0,2 0 15,-1 2-15,-3 0 0,2 0 16,0 0-16,-2 1 0,1 1 0,2 0 16,0 0-16,-1-1 0,-2-1 15,3-1-15,2 1 0,-3 0 16,-2 0-16,2 1 16,4 1-16,-4-1 0,0-1 0,1 0 15,1-1-15,-4 1 0,-3 0 16,4 1-16,3 0 15,-2-1-15,-1-2 0,1 2 0,1 0 16,-3 1-16,1-1 0,1 1 16,1 1-16,-3-2 0,1 0 15,1 1-15,0-1 0,-2 1 16,1-1-16,3 0 0,3 0 16,-3 0-16,-2 0 0,2 2 0,1 1 15,-1-1-15,-1 1 0,3-3 16,2 0-16,-2 1 0,-2-1 15,2 1-15,-1 0 0,-1 0 16,-2-1-16,1 2 0,0-1 16,0 0-16,-1-1 0,2 2 0,2 0 15,-3-1-15,-2-1 0,1 0 16,3 0-16,-1 0 0,-1 0 16,1 0-16,1 1 0,-1-1 15,0 0-15,0 0 0,-1 0 16,-1-2-16,-1-3 0,1 4 15,2 2-15,-1-1 0,-2-1 16,1 2-16,1 0 0,-3-1 16,1-1-16,2 0 0,1-1 15,1 1-15,0 0 0,1 1 16,1-1-16,-3 2 0,-2 0 16,1 0-16,1 1 0,-1-2 15,0 0-15,1 1 0,2 2 16,-4-2-16,-3 0 0,3 1 0,3-1 15,-2-2-15,-1-2 0,-2 0 16,1 2-16,0 0 0,-2 1 16,3-2-16,1-1 0,-1 2 15,-2 0-15,3-2 0,3 0 16,-4 0-16,-2 2 0,1-2 0,4 1 16,-1 1-16,-1 1 0,0 0 15,1 0-15,-2-1 0,-1-3 0,0 3 16,2 2-16,0-1 15,1-1-15,0-1 0,0-1 16,-4 1-16,-4-1 0,2 2 16,3 0-16,-2-1 0,1 0 0,0 1 15,0 1-15,0-2 16,-2 1-16,3 0 0,1 0 0,-4 0 16,-3-2-16,3 1 0,1-2 15,0 1-15,-2 1 0,-1 0 16,1-1-16,-2 0 0,0 2 0,2-2 15,4 1-15,-3-2 16,0 2-16,-2 1 0,0 0 16,-3 0-16,0 0 0,7-1 0,-1 1 15,-5 1-15,-1-2 0,2 1 16,3-2-16,-1 0 0,-1 3 16,1-1-16,0 1 0,0-2 15,1-1-15,6 2 0,1 0 16,-9 2-16,-2 0 0,7-1 15,0-1-15,-4 2 0,-2 1 16,4 1-16,1-3 0,-4 0 16,2-3-16,4 6 0,2 1 15,-7-3-15,-3-1 0,9 1 0,2 1 16,-1 0-16,-1-1 0,-1 1 16,1 2-16,0-2 0,-1 0 15,1 0-15,1 3 0,0-3 16,0-2-16,1 2 0,0-1 15,-3 2-15,-3 2 0,4-3 16,3 0-16,-2-1 0,-1-1 0,0 1 16,0 0-16,2 2 0,1-1 15,-1 0-15,0 0 0,-1-1 16,0 1-16,1 0 16,1 0-16,1-1 0,-2 1 0,2 0 15,0 1-15,-1 0 0,-1 0 16,3-1-16,2-1 0,-4 0 15,-2 2-15,10 0 0,2 1 16,-4-3-16,-4-2 0,4 1 16,2 0-16,-2 2 0,-3 2 0,5-1 15,2 0-15,-3-2 0,-2-3 16,5 3-16,3 3 0,-4-3 16,-2-1-16,3-1 0,1-2 15,-3 3-15,-2 0 0,7 0 16,3 0-16,-11-1 0,0 1 15,7-1-15,2 1 0,-3 1 16,-2 0-16,2 1 0,0-1 16,-3 0-16,-1 1 0,2-4 0,2-3 15,-1 6-15,-1 5 0,3-2 16,0-1-16,-2-2 0,-2-1 16,4-2-16,3-1 0,-4 5 15,-2 3-15,0-4 0,1-1 16,-1 1-16,-2 2 0,3-3 15,2-1-15,-3-2 0,-1 0 0,3 1 16,2 1-16,-4 1 16,-3 0-16,6 0 0,2 0 15,-6-2-15,-3-4 0,4 3 0,3 5 16,-4-2-16,-3 1 0,8-2 16,3-2-16,-4 0 0,-6 2 15,6-1-15,1 1 0,-2 0 16,0 2-16,3 0 0,0 1 15,-2 1-15,-3 1 0,3-3 16,2-1-16,-1 0 0,-2 1 16,7-2-16,-2 0 0,-9 3 15,0 3-15,7-2 0,2-1 16,-9-2-16,0-2 0,4 2 0,2 2 16,-3-1-16,-2 1 0,9-1 15,1-2-15,-10 2 0,-2 3 16,7-5-16,4-2 0,-5 1 15,-3 1-15,6 3 0,2 3 16,-9-3-16,0 1 0,23-3 16,-3-2-16,-26 1 0,0-1 0,26-2 15,-1 1-15,-27 3 16,1 3-16,23-1 0,-5-4 16,-21 1-16,2 1 0,23 0 0,-1 1 15,-23-1-15,4 0 0,9-4 16,3-4-16,-9 5 0,1 2 0,23-3 15,-1 1-15,-29 2 16,0 1-16,24-1 0,-1 1 16,-23-1-16,1-2 0,23 0 0,-5-1 15,-23 2-15,2-1 0,25 3 16,-2 4-16,-24-5 0,1-3 16,5 1-16,5-2 15,-1 4-15,0 0 0,3 2 0,2 0 16,-2-1-16,-2-1 0,3 0 15,3 2-15,-3-2 0,-2 0 0,3 0 16,3 1-16,-5 1 0,-4 0 16,6 0-16,1 0 15,-4 0-15,-2 0 0,2-2 0,3 0 16,-5 2-16,-5 0 0,7 0 16,4 1-16,-7 1 0,-2 1 0,2-3 15,1-2-15,-2 3 16,-3 3-16,5-5 0,2-2 15,-4-1-15,-3 2 0,4 1 16,3 0-16,-5 1 0,-2 2 0,2-4 16,5-1-16,-4 1 0,-4 1 15,4 0-15,2 2 0,-4 0 16,-2 0-16,2-3 0,1-4 16,-2 5-16,-3 3 0,2-1 15,0 0-15,-5-2 0,0-1 16,2 0-16,1-1 0,-1-1 15,0-1-15,1 2 0,0 2 16,-4-1-16,-4 1 0,4-3 16,3 1-16,-2 0 0,1 1 0,-1-2 15,0-2-15,-2 0 0,1-1 0,1 2 16,0 2-16,-5-1 16,0 1-16,3 0 0,1-1 15,-2 2-15,0-2 0,0 0 16,3-3-16,-2 2 0,-2 2 15,0 1-15,1 1 0,-2-1 16,0 0-16,-2-1 0,0-2 16,-1 2-16,-1 1 0,-2 1 15,-3-1-15,-2 1 0,0 0 0,-4-1 16,-2-1-16,1 1 0,-1-1 16,-1 2-16,-2 0 0,-2 0 15,1 2-15,-1-4 0,0 1 16,-3 1-16,0 0 0,-1 4 15,-3-2-15,2-1 0,-1 1 0,1-1 16</inkml:trace>
  <inkml:trace contextRef="#ctx0" brushRef="#br0" timeOffset="2166.7405">2258 7227 0,'0'0'16,"0"0"-16,0 0 0,0 0 15,0 0-15,0 0 0,0 0 16,24-10-16,-24 10 0,0 0 16,0 0-16,26 0 0,-26 0 0,0 0 15,28 2-15,-18 0 0,0 1 16,2 0-16,0-1 0,-1-1 16,4 0-16,-2-1 0,2 1 15,1 0-15,-2 1 0,4-2 16,-2 0-16,3 0 0,-3-1 0,9 1 15,1 0-15,-2 1 16,0 1-16,0-3 0,-2-1 16,1 1-16,1 1 0,2 0 15,1 1-15,0-1 0,-2 1 0,7-1 16,1 0-16,-1-1 0,0-1 16,-2 1-16,3 1 0,-5 0 15,1 0-15,2 1 0,-1-1 16,-2 1-16,1 0 0,7-1 15,3 1-15,-10-1 0,-2 0 0,6 0 16,4-1-16,-5 1 0,0-1 16,2 1-16,1 1 15,-1 0-15,-2 0 0,2-1 0,2 0 16,-4 0-16,0 0 0,2 0 16,-2 0-16,-1 1 0,-2 1 0,5 0 15,2-1-15,-5-1 16,-3 0-16,10 1 0,-1 2 15,-5-2-15,-3 0 0,5 0 16,1-1-16,-6 0 0,-1 1 0,7-1 16,0-1-16,-7 1 0,-3 0 15,8 1-15,4 1 16,-11-1-16,-2 0 0,6 2 16,3 0-16,-6-2 0,-2 1 0,3-1 15,-2 0-15,2 2 0,-4 0 0,2-2 16,3-2-16,-4 2 15,-4 2-15,5 0 0,-1 1 16,0 1-16,1-2 0,-4 0 16,1 0-16,-1-3 0,-1 0 0,2 1 15,1 0-15,-2 0 0,-1 2 16,-1-3-16,0-2 0,-5 1 16,1 0-16,0 0 0,1 1 15,-2 0-15,1 2 0,-1-1 16,2-1-16,-2 2 0,-5-1 0,2-1 15,-3 0-15,1 0 0,-2 1 16,-3 1-16,1 1 16,-3-2-16,0 2 0,-3-3 0,1 3 15,-1-3-15,0 2 0,0-2 16</inkml:trace>
  <inkml:trace contextRef="#ctx0" brushRef="#br0" timeOffset="4536.3961">13719 6124 0,'0'0'0,"0"0"0,0 0 15,0 0-15,-28 0 0,28 0 0,0 0 16,-34 1-16,19 1 0,-4 0 15,-3 1-15,1 1 0,0-2 16,-4-1-16,-4 1 0,-7 2 16,0 0-16,-2 0 0,-3-2 15,-9 1-15,2 2 0,-2-2 16,0 1-16,-1 0 0,0-2 0,-7 3 16,3-1-16,-3-1 0,1 1 15,-9-2-15,2-1 0,7 0 16,4-1-16,-4-1 0,0-1 15,3-2-15,2-1 0,-6-2 16,2-1-16,2-2 0,0 0 0,1-1 16,1 1-16,3 1 0,3-1 15,0-2-15,1-1 16,0-3-16,2-1 0,5-1 0,3 1 16,0-2-16,2 0 0,0-3 15,1 0-15,4 1 0,1-1 16,3 0-16,2-2 0,2 2 15,1-1-15,5 0 0,2-1 16,5 4-16,3 1 0,-1-3 16,1-1-16,4 1 0,3-2 0,5 2 15,3 0-15,2 5 16,4 1-16,2-1 0,0 0 0,1 0 16,0-1-16,5 2 0,5 1 15,0-3-15,1-1 0,3 1 16,3-2-16,1 4 0,-2 2 15,12 0-15,0-1 0,2 3 16,-2 1-16,4 0 0,2 0 16,0 0-16,1 2 0,10-2 15,0 0-15,-1 1 0,1 2 0,3-1 16,1 0-16,5-5 0,-5-2 16,26-3-16,-3 2 0,-6 1 15,-5 3-15,2 0 0,1 0 16,0 4-16,-1 2 0,3-4 15,0-4-15,-2 3 0,-2 1 16,3-3-16,2 0 0,0 0 16,0 3-16,3 2 0,2 0 15,-4 4-15,-2-2 0,4 1 16,3 0-16,-4 0 0,-2 0 0,3-4 16,1-3-16,-1 7 0,-1 4 15,3 1-15,3 3 0,-3-4 16,-3-1-16,4 2 0,1 0 15,-2-1-15,-3 2 0,1-3 16,-1-2-16,1 2 0,1 2 0,1-1 16,2 1-16,-4 0 0,-3 2 15,1-1-15,-2-1 0,1-1 16,1-1-16,8-2 0,4-3 16,-5 1-16,-4 2 0,2 1 15,1 3-15,-2 0 0,0 1 16,2 1-16,0-1 0,-2-2 15,-3-2-15,4-1 0,0-1 16,0 3-16,-3-1 0,2 2 16,2 0-16,-3 1 0,1 0 0,0-1 15,2-1-15,-7-2 16,-5 0-16,3 2 0,2 1 0,-2 2 16,-3 2-16,1-4 0,1-2 15,-5 0-15,-2 3 0,2 2 16,-1 1-16,-3 0 0,-4-4 15,3 0-15,0 0 0,-2 3 16,0 1-16,-6 4 0,-4 0 16,-1-3-16,-1-3 0,-1 1 15,1 1-15,-2 4 0,1 2 0,-5 0 16,-3 1-16,-3 3 0,-5 3 16,3-4-16,2-3 0,-3 2 15,-1 1-15,-1 4 0,0 4 16,0-2-16,-1-2 0,-3 3 15,0 1-15,0 1 0,-2 1 16,-1-2-16,1 0 0,-1 1 16,-1 1-16,-4 7 0,-3 1 15,-4-3-15,-2 0 0,-1-7 0,0-4 16,-4 10-16,-3 7 0,-6-11 16,1 1-16,0 3 15,4 3-15,-7 1 0,-3 3 0,0-3 16,-2-1-16,-2 1 0,-3 1 15,0-7-15,0-1 0,-2 2 16,1 3-16,-2-2 0,-1 2 0,-3-1 16,-2 0-16,0 1 15,-2 1-15,-1-2 0,-2 2 0,2-5 16,-1-2-16,-3 0 0,-2 1 16,0-2-16,0-1 0,0-2 15,-3 0-15,-3-4 0,-3-4 16,-2 3-16,0 3 0,-3-2 15,-3-1-15,-12-2 0,-3-2 16,-5-2-16,-4-2 0,-9-1 16,-6-2-16,12 1 0,19-1 0,12-1 15</inkml:trace>
  <inkml:trace contextRef="#ctx0" brushRef="#br0" timeOffset="22466.8252">21134 7115 0,'0'0'16,"0"0"-16,0 0 0,0 0 0,0 0 16,0 0-16,0 0 15,0 0-15,27 2 0,-27-2 0,0 0 16,26 1-16,-26-1 0,28 2 16,-10-2-16,1 1 0,0-1 15,5 1-15,4 1 0,-1-2 16,2 0-16,12 1 0,4 1 15,-1-2-15,0-2 0,15 1 16,1-1-16,0 2 0,-2 2 0,15-1 16,2-1-16,5 1 0,-5 1 15,4 1-15,3-1 0,6 1 16,-5 1-16,40 1 0,-8-1 16,-13-3-16,-11 0 0,10 1 15,4 1-15,-8 0 0,-5 0 0,6-2 16,6-1-16,-7-1 15,-6 0-15,16 0 0,10 2 16,-11-1-16,-8-1 0,10 2 0,7 0 16,-8-1-16,-7 0 0,10-2 15,9-2-15,-10 3 0,-6 0 16,7 3-16,5 3 0,-9-3 16,-7 0-16,13 0 0,8 1 15,-10-3-15,-9-2 0,8-1 16,6 1-16,-13 2 0,-7 1 0,12 3 15,8 2-15,-12-3 16,-6-3-16,8 2 0,5 3 16,-13 0-16,-8-1 0,9 0 0,6 2 15,-9-2-15,-7 0 0,7 2 16,4 1-16,-8-4 0,-6-5 0,6 2 16,6 0-16,-8 2 15,-8 1-15,4 1 0,2 1 16,-9-1-16,-5 0 0,2-1 15,2 3-15,-7-2 0,-6 0 0,2 1 16,2 0-16,-11-4 0,-7-1 16,-3 2-16,0 0 0,-8 1 15,-3 1-15,-3-5 0,-2-3 16,-8 2-16,-5 2 0,-10 0 16,-5 0-16,-3 0 0,-2-4 15,2 4-15,-2-1 0,2 1 16</inkml:trace>
  <inkml:trace contextRef="#ctx0" brushRef="#br0" timeOffset="23351.265">27846 7132 0,'0'0'0,"0"0"0,0 0 16,0 0-16,0 0 0,0 0 16,0 0-16,0 0 0,0 0 0,0 0 15,0 0-15,-28 7 0,28-7 16,0 0-16,-23 4 0,23-4 16,-20 9-16,10-6 0,-1 1 15,0-1-15,2 2 0,-4 0 16,0 0-16,1 0 0,1 1 0,-3-1 15,-2 1-15,2-1 0,1 2 16,-1-3-16,2 1 16,1-1-16,1 0 0,0-1 0,2 2 15,0-1-15,2-1 0,2 1 16,1-1-16,0 1 0,2 0 0,4-1 16,1 2-16,3-1 15,0 0-15,5-1 0,3-1 16,-1 1-16,0 1 0,3-2 15,3 2-15,4 0 0,0-2 0,1 0 16,0 1-16,-2-2 16,-1 1-16,-1 1 0,-1-1 0,-1 0 15,-1-2-15,0 1 0,-1 0 16,-3 0-16,-1 0 0,-2-1 16,-1-1-16,-2-2 0,-2-1 0,0 1 15,-1 0-15,-1-2 16,-1-1-16,-2 0 0,-2-2 15,0 2-15,-1 1 0,-2-2 16,-1-1-16,-1 1 0,1-2 0,-3 1 16,-1-2-16,1 1 0,-1 1 15,-2-1-15,0 2 0,1 0 16,1 2-16,0 0 0,0 2 16,3 2-16,-1-1 0,0 4 15,2 2-15,-1 1 0,2-1 0,0-2 16</inkml:trace>
  <inkml:trace contextRef="#ctx0" brushRef="#br0" timeOffset="25691.4282">25849 6543 0,'0'0'16,"0"0"-16,0 0 0,0 0 0,0 0 15,0 0-15,0 0 0,0 0 16,28-12-16,-28 12 0,0 0 15,24-22-15,-24 22 0,24-23 16,-8 10-16,-1-3 0,1-2 0,1-4 16,2-3-16,7-11 0,1-1 15,2-4-15,1-4 16,8-11-16,1-1 0,6-13 0,-2-1 16,1 5-16,0 2 0,7-8 15,-2 3-15,2 0 0,-5 9 16,1-2-16,-5 6 15,5-6-15,-6 9 0,-5 11 0,-2 5 16,-8 6-16,-6 1 0,-7 9 16,-4 5-16,-4 5 0,-2 3 0,-3 6 15,0-1-15,0 3 0,-1 4 16,1-4-16,0 0 0,0 0 16,0 0-16,0 0 0</inkml:trace>
  <inkml:trace contextRef="#ctx0" brushRef="#br0" timeOffset="26034.1408">26986 4752 0,'0'0'0,"0"0"0,0 0 16,0 0-16,0 0 0,0 0 16,0 0-16,0 0 0,18-18 0,-18 18 15,0 0-15,29-9 0,-29 9 16,30-7-16,-10 2 0,1 1 16,1 0-16,2-1 0,4 0 15,-2 0-15,0 0 0,8-2 16,1-1-16,-2 0 0,-2 1 0,3-2 15,-3 1-15,-6 1 16,-2 0-16,-5 1 0,-2 2 16,-5 1-16,-4 2 0,-1 1 0,-2-1 15,0 1-15</inkml:trace>
  <inkml:trace contextRef="#ctx0" brushRef="#br0" timeOffset="26634.3907">27823 4470 0,'0'0'0,"0"0"16,0 0-16,0 0 0,23-8 15,-23 8-15,25-6 0,-8 2 16,0 0-16,4-1 0,3 2 15,5-3-15,1 1 0,-1 0 16,-2 1-16,0 0 0,-2-2 0,-1 3 16,0 3-16,-5 0 15,-1-1-15,-5 2 0,-3 2 0,-4 0 16,-3 2-16,-6 4 0,-6 2 16,-2 0-16,-1 0 0,-6 4 15,-4 2-15,-1 0 0,-1 0 16,-7 6-16,-1 2 0,2-4 15,2-3-15,1 2 0,3-2 16,5-3-16,5-4 0,4 1 16,4 1-16,5-4 0,3-1 0,7-3 15,5-3-15,3 1 0,1 0 16,4-1-16,4-4 0,-1 0 16,1-2-16,0-1 0,2 0 15,-3-2-15,-2 0 0,0 0 16,1 0-16,-5-2 0,-1 0 15,-1 0-15,-2-1 0,-3 0 16,-2 1-16,-1 1 0,-1 1 16,-2 1-16,0 2 0,-2 3 0,1 0 15,-1 2-15,2 3 0,-1-1 16,2 2-16,-2 2 0,0 0 16,1 2-16,2 2 0,0 0 15,-1 0-15,1 1 0,0 3 16,-2 0-16,0-1 0,-2-2 15,0-2-15,-2-1 0,0-1 0,0-1 16</inkml:trace>
  <inkml:trace contextRef="#ctx0" brushRef="#br0" timeOffset="26850.0669">27931 4927 0,'0'0'0,"0"0"16,0 0-16,0 0 0,30-4 0,-30 4 16,29-7-16,-11 3 0,2-1 15,1 0-15,2 1 16,5-3-16,-2 1 0,-1 1 0,0 2 16,-4-1-16,-3 1 0,-2-1 15,-2-1-15,-2 0 0,-2 0 0,-2 2 16,-2-1-16,0 1 0</inkml:trace>
  <inkml:trace contextRef="#ctx0" brushRef="#br0" timeOffset="27017.7179">28136 4811 0,'0'0'0,"0"0"0,0 0 15,0 0-15,0 0 0,-1 27 16,1-27-16,-3 28 0,3-28 15,-6 35-15,2-15 0,0 1 16,3 0-16,0-3 0,0-1 16,0-4-16</inkml:trace>
  <inkml:trace contextRef="#ctx0" brushRef="#br0" timeOffset="27166.8727">28008 5160 0,'0'0'0,"0"0"0,0 0 0,0 0 15,0 0-15,0 0 0,0 0 16,0 0-16,0 0 0,28-19 15,-28 19-15,30-11 0,-30 11 0,36-14 16,-14 5-16,0 0 0,0-1 16,1-2-16,1-1 15,5-4-15,-3 2 0,-2 2 0,-6 2 16,-1 2-16</inkml:trace>
  <inkml:trace contextRef="#ctx0" brushRef="#br0" timeOffset="27500.4788">28747 4495 0,'0'0'0,"0"0"0,0 0 0,0 0 16,0 0-16,0 0 0,0 0 16,-19 28-16,19-28 0,-23 22 15,6-8-15,0-1 0,-2 0 16,0 0-16,0-1 0,3 0 15,2-2-15,-2 1 0,3-2 16,3 0-16,1-2 0,5-1 16,3 0-16,4-4 0,4-1 0,4-2 15,4 0-15,2 0 16,1-1-16,10-1 0,3 1 0,-4-1 16,0 1-16,4-3 0,-2 1 15,-2 0-15,-3 0 0,-5 1 16,-4 0-16,-2 8 0,0 6 0,-3-3 15,-3 0-15,0-3 16</inkml:trace>
  <inkml:trace contextRef="#ctx0" brushRef="#br0" timeOffset="27734.4349">28749 4742 0,'0'0'0,"0"0"0,0 0 16,0 0-16,0 0 0,3 28 15,-3-28-15,-2 24 0,2-24 0,-4 28 16,-1-12-16,0 0 16,-2 1-16,0-2 0,0 2 0,-1-1 15,0-1-15,-3 3 0,-1 1 16,0-2-16,-1-1 0,0-2 16,-1-1-16,1-3 0,1-1 15,0-2-15,0 0 0,1-1 16,1-2-16,1-1 0,1 1 15,2-2-15</inkml:trace>
  <inkml:trace contextRef="#ctx0" brushRef="#br0" timeOffset="27983.889">28561 4842 0,'0'0'0,"0"0"15,0 0-15,0 0 0,0 0 0,23 21 16,-23-21-16,16 18 15,-16-18-15,17 28 0,-7-13 16,1 1-16,1-1 0,3 0 16,3 2-16,-2-2 0,1-1 0,3 2 15,-1 1-15,0-4 0,-1-1 16,-2-2-16,1 0 0,-3-1 16,0 1-16,-2-2 0,-1-2 15,-3-1-15,-1-1 0,-4-1 16,-3-3-16,0 0 0,0 0 0,0 0 15</inkml:trace>
  <inkml:trace contextRef="#ctx0" brushRef="#br0" timeOffset="32650.4012">23092 4409 0,'0'0'0,"0"0"16,0 0-16,0 0 0,0 0 0,-22 2 15,22-2-15,-21 5 0,21-5 16,-24 8-16,8-1 16,0 0-16,-1 0 0,-2 4 15,-2 3-15,0 1 0,1-1 0,-7 6 16,1 2-16,2 1 0,2-1 16,-2 8-16,6-1 0,2-1 15,4 0-15,3 0 0,4 1 16,4-5-16,3-1 0,6-3 15,5-1-15,3-2 0,4-3 16,3-3-16,4-2 0,-5-2 0,-4-2 16,-4 0-16</inkml:trace>
  <inkml:trace contextRef="#ctx0" brushRef="#br0" timeOffset="33034.224">23363 4591 0,'0'0'0,"0"0"0,0 0 0,-16 18 16,16-18-16,-16 22 0,5-7 16,-1 3-16,0 2 0,-3 6 15,0 2-15,4-1 0,2 0 16,4-3-16,3 1 0,4 0 15,5-5-15,4-5 0,3-4 16,2-4-16,3-3 0,7-5 16,3-2-16,0-4 0,0-3 0,0-2 15,2-3-15,-2-1 0,-3-2 16,2-8-16,-4-1 0,-4 0 16,-4 1-16,-5 1 0,-5 0 15,-3 2-15,-3 1 0,-3 3 16,-3 2-16,-7 4 0,-2 2 15,-6 4-15,-3 2 0,5 4 0,0 2 16,-6 3-16,-3 2 16,9 0-16,0 1 0,1 0 0,5-2 15,2-1-15</inkml:trace>
  <inkml:trace contextRef="#ctx0" brushRef="#br0" timeOffset="33551.3435">24108 4273 0,'0'0'0,"0"0"16,0 0-16,-12 23 0,6-10 0,-3 8 15,-3 3-15,0 3 16,-1-1-16,-6 13 0,-1 3 16,-5 7-16,0-4 0,2-3 0,2 0 15,-1 0-15,3-7 0,5-5 16,2-5-16,2-5 0,2-3 16,3-4-16,2-5 0,0-3 15,2-2-15,1-3 0,6-7 16,-1-2-16,2-4 0,4-4 15,3-5-15,3 0 0,0-2 0,2-2 16,2-5-16,1 5 0,2 1 16,5-4-16,-1 2 15,-4 6-15,-2 3 0,3 2 0,3 2 16,-6 4-16,-2 3 0,-4 5 16,0 4-16,-4 5 0,-1 2 0,-5 3 15,0 3-15,-4 5 16,-2 0-16,-2 7 0,-2 4 15,-2 0-15,1-1 0,0 4 16,3-3-16,0-6 0,0-6 0,2 0 16,1-5-16,1-1 0,0 0 15,0-5-15,-1-2 0,0 0 16</inkml:trace>
  <inkml:trace contextRef="#ctx0" brushRef="#br0" timeOffset="33900.3317">24382 4746 0,'0'0'0,"0"0"16,0 0-16,24-4 0,-24 4 0,25-1 15,-8-1-15,2 1 0,0 0 16,0-2-16,1-2 0,6-3 16,-1 1-16,-1-2 0,-1-1 15,0-1-15,-3 0 0,0-1 16,-2-1-16,-3-1 0,-2 2 15,-4-4-15,-1-1 0,-2 3 16,-3-1-16,-3 4 0,-4 1 16,-3 1-16,-3 2 0,-3 2 0,-4 1 15,1 3-15,-1 2 0,-3 5 16,-3 4-16,0 2 0,0 2 16,-2 10-16,1 1 0,6 1 15,1-2-15,5 2 0,2 3 16,3-3-16,4-3 0,6-1 15,6-3-15,2-4 0,4-3 16,6-4-16,5-1 0,2-3 16,0-2-16,0 0 0,-7-2 0,-5 2 15</inkml:trace>
  <inkml:trace contextRef="#ctx0" brushRef="#br0" timeOffset="34266.8859">25314 4474 0,'0'0'0,"0"0"16,0 0-16,0 0 0,0 0 0,-25-5 16,25 5-16,-29 4 0,9 0 15,-3 1-15,-3 3 0,0 0 16,-1 0-16,-6 2 0,1 3 16,5-1-16,4-3 0,2 2 15,3-1-15,4 2 0,3-1 0,5 1 16,5 0-16,3 0 15,4-1-15,5 1 0,4-1 16,2-1-16,-1 0 0,1-1 16,-2 3-16,0-4 0,-1 2 0,0 1 15,-2 0-15,-3-4 0,-1-1 16,-5 2-16,-3 2 0,-2-3 16,-1 1-16,-4-1 0,-2 1 15,-2 0-15,-2 0 0,-2-3 16,-3 0-16,1-3 0,2 0 15,1-1-15,1-2 0,4-1 16,1-2-16,1 1 0,2 0 0,-1 1 16</inkml:trace>
  <inkml:trace contextRef="#ctx0" brushRef="#br0" timeOffset="34507.5186">25422 4609 0,'0'0'0,"0"0"16,0 0-16,0 0 0,0 0 0,0 0 15,-4 32-15,4-32 0,-7 26 0,7-26 16,-10 31-16,5-16 16,1 0-16,-1-3 0,2 0 15,-1 1-15,-1-1 0,2-2 16,0-1-16,1-2 0,0-4 15,2-3-15,0 0 0,0 0 16,0 0-16,0 0 0</inkml:trace>
  <inkml:trace contextRef="#ctx0" brushRef="#br0" timeOffset="34666.1689">25509 4326 0,'0'0'16,"0"0"-16,0 0 0,0 0 0,22 6 16,-22-6-16,0 0 0,16 20 15,-10-12-15,-2-1 0,1-1 16,-2 1-16</inkml:trace>
  <inkml:trace contextRef="#ctx0" brushRef="#br0" timeOffset="35117.7028">25747 4563 0,'0'0'0,"0"0"0,0 0 0,0 0 16,0 0-16,0 0 0,0 0 16,0 0-16,0 0 0,-14 22 15,14-22-15,-18 21 0,18-21 0,-20 24 16,10-9-16,0 1 15,0 0-15,3 0 0,0 1 16,3 0-16,0-3 0,5 4 16,5-2-16,2-3 0,0-2 0,5-1 15,1-3-15,2-2 0,3-3 16,3-1-16,4-2 16,-3-1-16,-2-2 0,1-2 0,1-1 15,0-2-15,0-1 0,4-7 16,-2-2-16,-5 0 0,-4 0 15,-2-1-15,-5-1 0,-2 2 16,-2 1-16,-7 1 0,-3 0 16,-4 3-16,-3 3 0,-3 1 0,-4 1 15,-1 4-15,-1 3 0,-2 0 16,-1 1-16,0 2 0,3 2 16,3 0-16,1 0 0,4 2 15,2 0-15,3 1 0,3 3 16,1 7-16,3 10 0,0-6 15,0-3-15,0-4 0</inkml:trace>
  <inkml:trace contextRef="#ctx0" brushRef="#br0" timeOffset="35617.8073">26233 4506 0,'0'0'0,"0"0"16,0 0-16,0 0 0,0 0 0,-10 26 16,10-26-16,-19 27 0,9-10 15,-2 2-15,0 1 16,0-1-16,1-2 0,-2 5 0,2 0 16,0-3-16,2-2 0,0-2 15,1-3-15,2-1 0,0 0 16,2-4-16,1-2 0,0-1 15,2 0-15,1-4 0,0-4 16,1 0-16,0-4 0,2-2 0,0-4 16,3 1-16,0-2 0,6-6 15,3-2-15,-1 1 0,1-1 16,2 3-16,-1 2 0,2 2 16,1 3-16,5-4 0,1 2 15,0 2-15,-2 3 0,0 2 16,-1 2-16,0 1 0,-1 3 0,-3 4 15,-3 3-15,1 1 16,-2 0-16,-2 3 0,-2 2 16,-2 0-16,-3 2 0,-2 1 0,0 2 15,-3-2-15,-3 3 0,0 3 16,-1 0-16,-1-4 0,1 0 16,-4 5-16,0-2 0,1-1 15,-2-2-15,1 0 0,2-3 16,0-1-16,3 0 0,1-4 15,-1-3-15,1 1 0</inkml:trace>
  <inkml:trace contextRef="#ctx0" brushRef="#br0" timeOffset="41784.2135">23392 3730 0,'0'0'0,"0"0"15,0 0-15,0 0 0,0 0 0,0 0 16,0 0-16,0 0 0,0 0 16,0 0-16,0 0 15,0 0-15,-19 22 0,19-22 0,-14 19 16,14-19-16,-13 26 0,4-10 16,-1 0-16,0 0 0,0-2 15,0 2-15,1 0 16,2-1-16,-1 1 0,0 2 0,3-1 15,1-1-15,2-1 0,3-3 16,5-2-16,0-2 0,2-2 0,3-2 16,4-4-16,-1-3 0,0 1 15,5-5-15,4-2 16,-1 0-16,0 0 0,1-3 0,3-3 16,2-3-16,-1-1 0,-2-1 15,1-3-15,-4 0 0,-3 1 16,5-2-16,-1 1 0,-7 6 15,-1 1-15,0 0 0,-2 0 16,-4 7-16,-2 2 0,-2-1 0,1 2 16,-2 3-16,-1 0 0,-3 3 15,-5 5-15,-2 0 16,-2 1-16,-2 3 0,-2 4 16,0-1-16,0 1 0,-3 5 0,0 4 15,-2 4-15,3-2 0,1-1 16,3 0-16,3-4 0,1-1 0,4 0 15,3-1-15,2-3 16,2-1-16,4-2 0,3-1 16,1-2-16,0-4 0,-3-1 0,-1 1 15,-2-2-15</inkml:trace>
  <inkml:trace contextRef="#ctx0" brushRef="#br0" timeOffset="42258.9894">24030 3743 0,'0'0'0,"0"0"16,0 0-16,-11 17 0,11-17 0,-13 20 16,3-4-16,-1 1 0,0-1 0,-2 2 15,-1 1-15,-3 3 16,3-1-16,0-2 0,3 1 15,2-5-15,0-3 0,1 0 16,2-4-16,2-1 0,1-2 0,3-5 16,0 0-16,1-5 0,2-1 15,3-2-15,1-3 16,1-2-16,1 1 0,2-5 0,1-2 16,0 1-16,0 3 0,3-2 15,-1-3-15,1 2 0,2 3 16,5-2-16,1 1 0,-1 2 15,-1 1-15,1 4 0,2 3 16,-1 1-16,-3 2 0,-1 4 16,-1 2-16,-4 4 0,-2 2 0,-3 3 15,-2 1-15,-3 2 0,-2 2 16,-2 2-16,-2 2 16,0-2-16,0 0 0,-3 0 0,-1 0 15,-1-1-15,-1-2 0,1 1 16,-1-1-16,1 0 0,2-3 0,2 0 15,1 1-15,2-5 16,3-4-16,-2-1 0,0-2 16,0 1-16</inkml:trace>
  <inkml:trace contextRef="#ctx0" brushRef="#br0" timeOffset="42501.6297">24599 3816 0,'0'0'0,"0"0"0,0 0 15,0 0-15,-19 22 0,11-10 0,-3 3 16,0 0-16,0-1 0,-4 5 16,2 1-16,1-2 0,1-2 15,2-1-15,0-2 0,3-2 16,0-3-16,2-1 0,-1 0 15,3-4-15,1 1 16,1-4-16,-2 3 0,2-3 0</inkml:trace>
  <inkml:trace contextRef="#ctx0" brushRef="#br0" timeOffset="42681.3505">24532 3632 0,'0'0'0,"0"0"0,0 0 16,0 0-16,0 0 0,0 0 16,0 0-16,0 0 0,25 17 0,-25-17 15,0 0-15,19 19 0,-19-19 16,0 0-16,18 16 0,-14-12 16</inkml:trace>
  <inkml:trace contextRef="#ctx0" brushRef="#br0" timeOffset="42953.3537">24976 3600 0,'0'0'16,"0"0"-16,0 0 0,0 0 0,-5 24 0,5-24 16,-9 24-16,9-24 15,-19 33 1,3-10-16,-5 6 15,2-2-15,1-1 0,0 5 0,2-5 0,2 5 16,3-3-16,3-5 16,1 0-16,5-4 0,3-3 15,2-4-15,1-1 0,5-3 16,4-1-16,-1-1 0,0-2 0,1 0 16,2-3-16,-3 0 0,-2 0 15,-1 0-15</inkml:trace>
  <inkml:trace contextRef="#ctx0" brushRef="#br0" timeOffset="43200.9171">24751 3813 0,'0'0'0,"0"0"0,0 0 16,0 0-16,0 0 0,0 0 15,29 1-15,-29-1 0,23 0 0,-23 0 16,31-1-16,-14 1 16,-1 0-16,3-1 0,1-1 15,0 1-15,-1 0 0,6 0 0,-1 0 16,-2 0-16,-2 1 0,-4-2 16,-1 2-16,-3-1 0</inkml:trace>
  <inkml:trace contextRef="#ctx0" brushRef="#br0" timeOffset="43753.4904">25347 3773 0,'0'0'0,"0"0"0,0 0 16,0 0-16,0 0 0,0 0 15,0 0-15,0 0 0,-16 27 0,16-27 16,-16 20-16,16-20 0,-20 26 16,10-13-16,0 3 15,0-2-15,1 1 0,0-2 0,2 2 16,1-2-16,3 1 0,2-2 16,3-1-16,1-1 0,2 0 15,1-2-15,3-2 0,2-2 16,1 0-16,7-1 0,2-5 15,-2 1-15,-1 0 0,2-5 16,2-3-16,-1 0 0,0-3 0,0-2 16,0-2-16,-2 0 0,-1 0 15,0 0-15,-1 1 0,-3 2 16,-1 0-16,-3 4 0,-2 2 16,-2 2-16,-2 1 0,-2 3 15,-2 1-15,-1 5 0,-1 0 16,-1 3-16,-3 5 0,-1 0 15,0 0-15,-2 4 0,-1 4 16,0-1-16,1 2 0,2 0 16,0 1-16,0 3 0,3-2 0,1-1 15,1 0-15,0-4 0,-1-2 16,0-2-16,-2-4 16,1-2-16,-1 1 0,-2-5 0,-3 0 15,-2-2-15,-2 1 0,-4-2 16,-7-2-16,1-2 0,0-2 15,-1-1-15,-1-2 0,1 1 16,4 1-16,3 1 0</inkml:trace>
  <inkml:trace contextRef="#ctx0" brushRef="#br0" timeOffset="47598.2642">23331 5136 0,'0'0'0,"0"0"0,0 0 15,0 0-15,0 0 0,0 0 16,22 10-16,-22-10 0,0 0 0,30 11 16,-30-11-16,26 10 0,-14-4 15,1-1-15,1 1 16,-2-1-16,-1-1 0,-2 1 0</inkml:trace>
  <inkml:trace contextRef="#ctx0" brushRef="#br0" timeOffset="47800.9183">23306 5445 0,'0'0'0,"0"0"15,0 0-15,0 0 0,0 0 16,0 0-16,0 0 0,0 0 15,24-6-15,-24 6 0,31-10 16,-31 10-16,40-18 0,-18 7 16,1-1-16,-3 1 0,-2 2 0,-3 1 15</inkml:trace>
  <inkml:trace contextRef="#ctx0" brushRef="#br0" timeOffset="47988.9201">23966 4984 0,'0'0'16,"0"0"-16,0 0 0,0 0 15,0 0-15,-26 8 0,26-8 0,-28 11 16,13-4-16,-4 1 0,-1 2 16,-2 0-16,-2 1 0,0 0 15,1 1-15,-7 1 0,1 1 16,5-4-16,2-3 0,4-2 15,3-1-15,2 1 0</inkml:trace>
  <inkml:trace contextRef="#ctx0" brushRef="#br0" timeOffset="48234.1275">23639 4999 0,'0'0'15,"0"0"-15,0 0 0,0 0 16,0 0-16,0 0 0,0 32 15,0-32-15,0 0 0,2 33 16,-2-33-16,6 24 0,-1-11 0,4-3 16,2 0-16,2-3 0,3-2 15,1-2-15,2 0 16,3-2-16,1-1 0,6 0 0,-1-1 16,-2-2-16,-2 1 0,-2 1 15,-2 1-15,-1-1 0,-2-1 16,-2 1-16,-3 0 0,-2 0 15</inkml:trace>
  <inkml:trace contextRef="#ctx0" brushRef="#br0" timeOffset="48466.8429">23735 5227 0,'0'0'0,"0"0"0,0 0 0,0 0 16,-23 14-16,23-14 0,0 0 15,-18 11-15,18-11 0,0 0 16,0 0-16,0 0 0,0 0 0,2 18 16,-2-18-16,22 0 0,-22 0 15,29-6-15,-29 6 16,35-10-16,-15 3 0,0 1 0,0 0 16,2-1-16,-1 3 0,-2-3 15,-2 0-15,-2 1 0,-3 2 16,-1 0-16</inkml:trace>
  <inkml:trace contextRef="#ctx0" brushRef="#br0" timeOffset="48667.1064">23629 5413 0,'0'0'0,"0"0"0,0 0 15,0 0-15,0 0 0,28-5 16,-28 5-16,29-6 0,-29 6 0,38-11 15,-17 5-15,1 0 16,0-1-16,0-1 0,0 0 16,4 0-16,-1 0 0,-3 0 15,-2-1-15,-3 2 0,-2 1 0,-3 0 16</inkml:trace>
  <inkml:trace contextRef="#ctx0" brushRef="#br0" timeOffset="48867.2447">23894 5304 0,'0'0'0,"0"0"0,0 0 15,0 0-15,0 0 0,-21 26 0,21-26 16,-16 22-16,9-10 0,-2 1 16,-1 1-16,-1-1 0,-1 2 15,1-3-15,0 0 0,1-1 16,0-1-16,2-3 0,3-2 15,0 0-15,1-1 0,0-1 16</inkml:trace>
  <inkml:trace contextRef="#ctx0" brushRef="#br0" timeOffset="49035.1314">23816 5429 0,'0'0'0,"0"0"0,0 0 16,0 0-16,0 0 0,28 7 15,-28-7-15,21 9 0,-21-9 16,23 8-16,-12-3 0,0 1 15,0-2-15,0 2 0,0-1 16,0 0-16,0 0 0,0-1 16,0-3-16,-1-1 0,-1 0 0,-1 0 15,-2 0-15,1 0 0</inkml:trace>
  <inkml:trace contextRef="#ctx0" brushRef="#br0" timeOffset="49401.2214">24148 4981 0,'0'0'0,"0"0"0,0 0 16,0 0-16,0 0 0,0 0 15,32-2-15,-32 2 0,0 0 16,28 5-16,-28-5 0,0 0 15,27 4-15,-19-2 0,0 0 16,0 1-16,-1-1 0,1 0 16,0-1-16,-2 2 0,0-2 0,-2 0 15,0 1-15,-1-1 0,0 0 16,-3-1-16,1 5 0,-3-2 16,0 1-16,-3 1 0,-1 1 15,-3-1-15,-1 2 16,-2 2-16,-1 2 0,1 0 0,-1-1 15,0 0-15,1 0 0,0-1 16,1-1-16,0 0 16,0 1-16,1-2 0,1 0 0,1-1 0</inkml:trace>
  <inkml:trace contextRef="#ctx0" brushRef="#br0" timeOffset="49587.4928">24103 5094 0,'0'0'0,"0"0"16,0 0-16,0 0 0,0 0 0,0 0 15,22 13-15,-22-13 0,0 0 16,0 0-16,23 17 0,-23-17 16,0 0-16,17 12 0,-17-12 15,11 7-15,-7-5 0,0 1 16</inkml:trace>
  <inkml:trace contextRef="#ctx0" brushRef="#br0" timeOffset="49851.0273">24005 5252 0,'0'0'0,"0"0"0,0 0 0,0 0 15,25-5-15,-25 5 16,26-5-16,-26 5 0,35-5 0,-13-1 15,1 0-15,0-1 0,0 2 16,7-2-16,0 1 0,-2 1 16,-3-1-16,-2 1 0,-1-1 15,-3 1-15,-4 1 0,-1 2 16,-3 1-16,-3 1 0,0 1 0,-3 1 16,-4 3-16,-4 1 0,-2 0 15,-3 1-15,-3 2 0,2-1 16,2-2-16,0-1 0</inkml:trace>
  <inkml:trace contextRef="#ctx0" brushRef="#br0" timeOffset="50334.4128">24216 5235 0,'0'0'0,"0"0"0,0 0 0,0 0 15,0 0-15,0 0 0,0 0 16,2 24-16,-2-24 0,-2 18 15,2-18-15,0 22 0,0-22 16,0 23-16,-2-13 0,2-1 16,0 0-16,2-2 0,1-1 15,1 1-15,2-2 0,0-1 0,2-4 16,0-1-16,0-2 0,1 0 16,2-1-16,1-1 0,-1 0 15,0 0-15,0 0 0,-3-1 16,0-1-16,-1 1 0,-2 1 15,-1 1-15,-3-2 0,-2 2 16,-3-1-16,0 2 0,-3 0 16,0 0-16,-3 2 0,-1 0 0,-3 1 15,-2 1-15,-4 2 0,1 1 16,2 1-16,-7 2 0,1 2 16,1 0-16,1 0 0,1 0 15,2 1-15,2-2 0,3 1 16,2 0-16,2 1 0,5-2 15,4 1-15,4-1 0,5 1 16,2-2-16,1-1 0,5 0 16,4-2-16,1-1 0,0 0 0,2-1 15,2 1-15,6-1 0,0 0 16,-1-1-16,0-2 0,-3-1 16,-2-4-16,-5 2 0,-3 1 15,-4 0-15</inkml:trace>
  <inkml:trace contextRef="#ctx0" brushRef="#br0" timeOffset="50634.9762">24591 5002 0,'0'0'0,"0"0"16,0 0-16,0 0 0,0 0 0,29-9 15,-29 9-15,28-4 0,-28 4 16,36-4-16,-16 1 0,1 0 16,2 0-16,-1 0 0,0-1 15,-1 2-15,-1-1 0,3-1 16,-2 0-16,-3 1 0,-4 1 15,-3 2-15,-3 1 0,-2 0 16,0 1-16,-2-2 0</inkml:trace>
  <inkml:trace contextRef="#ctx0" brushRef="#br0" timeOffset="50835.3421">24707 5035 0,'0'0'0,"0"0"15,0 0-15,0 0 0,0 0 16,-13 29-16,13-29 0,-10 22 0,10-22 16,-9 26-16,6-13 0,1 1 15,0-1-15,0-1 16,1 1-16,1-4 0,1 0 0,3-2 16,0-2-16,2-3 0,0-3 15,0 1-15,-2 0 0,1 0 16</inkml:trace>
  <inkml:trace contextRef="#ctx0" brushRef="#br0" timeOffset="51067.373">24906 4976 0,'0'0'0,"0"0"0,0 0 16,0 0-16,0 0 0,0 0 16,0 0-16,0 0 0,-3 30 0,3-30 15,-7 30-15,2-12 0,1 1 16,-2 2-16,1 1 0,1-2 15,-1 1-15,2-3 0,1-1 16,0-1-16,1 0 0,1 2 16,0-2-16,0-3 0,0-2 0,0-5 15,0 0-15,-1-4 0,-2 0 16,0-2-16,-1 0 0,2-2 16,0 2-16,0-1 0</inkml:trace>
  <inkml:trace contextRef="#ctx0" brushRef="#br0" timeOffset="51240.175">24769 5036 0,'0'0'16,"0"0"-16,0 0 0,0 0 0,0 0 16,0 0-16,28 6 0,-28-6 15,0 0-15,19 7 0,-19-7 16,0 0-16,20 16 0,-15-11 15,-1-1-15,-1 0 0</inkml:trace>
  <inkml:trace contextRef="#ctx0" brushRef="#br0" timeOffset="51434.5566">24662 5157 0,'0'0'0,"0"0"16,0 0-16,0 0 0,0 0 15,0 0-15,29 4 0,-29-4 16,0 0-16,28-2 0,-28 2 16,0 0-16,32 2 0,-22-2 15,0 0-15,-1 0 0,0-1 0,-1 1 16,-2-1-16,0 1 0</inkml:trace>
  <inkml:trace contextRef="#ctx0" brushRef="#br0" timeOffset="51617.3156">24638 5266 0,'0'0'0,"0"0"0,0 0 15,0 0-15,0 0 0,0 0 16,0 0-16,34-1 0,-34 1 0,29-4 16,-29 4-16,35-7 0,-15 2 15,2-1-15,1 0 0,-1-2 16,0-1-16,6-1 0,-1 1 15,-4 3-15,-3-1 0,-3 3 16</inkml:trace>
  <inkml:trace contextRef="#ctx0" brushRef="#br0" timeOffset="51951.0669">25058 5011 0,'0'0'0,"0"0"0,0 0 16,0 0-16,0 0 0,0 0 15,0 0-15,31-4 0,-31 4 0,0 0 16,32 0-16,-32 0 0,24 0 16,-24 0-16,22-1 15,-12-1-15,0 2 0,-2 0 16,-2 2-16,-1 0 0,-3-1 0,-2-1 16,0 4-16,-5-2 0,-1 0 15,-3 4-15,-3-1 0,-1 3 16,-2 2-16,-2 0 0,-4 0 15,0 2-15,0 0 0,-7 4 16,2 0-16,0-2 0,2 0 0,1-1 16,1-2-16,3 0 0,4-3 15,0-1-15,2-1 0,3-3 16,3-3-16,1 0 0,4-2 16,0-1-16,-1 2 0,1 0 15</inkml:trace>
  <inkml:trace contextRef="#ctx0" brushRef="#br0" timeOffset="52084.6356">24967 5111 0,'0'0'16,"0"0"-16,0 0 0,0 0 0,27-2 16,-27 2-16,25 2 15,-25-2-15,32 5 0,-13-4 0,2 2 16,0-1-16,-1 0 0,0 2 16,-2 0-16,4 0 0,-2-1 15,-2-1-15,-4-1 0,-2 0 16</inkml:trace>
  <inkml:trace contextRef="#ctx0" brushRef="#br0" timeOffset="52317.057">25045 5213 0,'0'0'0,"0"0"15,0 0-15,-20 6 0,20-6 16,-22 9-16,10-1 0,-3-1 15,-1 2-15,-3 0 0,-2 1 16,0 1-16,1 0 0,-4 1 0,2 0 16,0-1-16,1 0 0,2-1 15,2-3-15,2 0 0,3-1 16,2-1-16,1 0 0,3-2 16</inkml:trace>
  <inkml:trace contextRef="#ctx0" brushRef="#br0" timeOffset="52551.169">24972 5287 0,'0'0'0,"0"0"0,0 0 15,0 0-15,0 0 0,0 0 16,10 27-16,-10-27 0,-1 29 16,1-29-16,-4 37 0,1-17 15,0 0-15,-1-1 0,1 2 16,0-3-16,0-1 0,-1 3 15,1-3-15,1-1 0,-1-2 0,1-3 16,-1-2-16,1-2 16,0-1-16,-2-1 0,0-2 15,-1-2-15,1-1 0,1-1 0,-1 1 16,2 0-16</inkml:trace>
  <inkml:trace contextRef="#ctx0" brushRef="#br0" timeOffset="52818.0022">24939 5333 0,'0'0'0,"0"0"15,0 0-15,0 0 0,0 0 0,0 0 16,-20 18-16,20-18 0,-19 15 16,19-15-16,-26 17 15,12-7-15,2 1 0,-1 1 0,0-1 16,-1-1-16,-2 0 0,1 0 15,-1-1-15,2 0 0,1-2 16,1 0-16,1 0 0,1 0 16,2-1-16,4-4 0,1-1 0,3-1 15,5-1-15,-1-1 0,1-1 16,-1 0-16,-1-1 0,1 2 16</inkml:trace>
  <inkml:trace contextRef="#ctx0" brushRef="#br0" timeOffset="53017.6358">24952 5406 0,'0'0'0,"0"0"0,0 0 16,0 0-16,0 0 0,0 0 15,-12 24-15,12-24 0,-13 18 0,13-18 16,-25 18-16,11-7 0,0 0 16,-1 0-16,2 0 0,0 0 15,0-1-15,1-1 0,-1 0 16,2-2-16,1-1 0,3-2 15,0 1-15,3-3 0,2-1 16,2-1-16,-3 3 0,3-3 0</inkml:trace>
  <inkml:trace contextRef="#ctx0" brushRef="#br0" timeOffset="53350.5384">25126 5351 0,'0'0'0,"0"0"16,0 0-16,0 0 0,0 0 0,0 0 16,-23 15-16,23-15 0,-19 15 15,19-15-15,-27 15 0,12-8 16,2 0-16,1 0 0,0 0 16,1-2-16,1 1 0,1-2 15,1-1-15,3 1 0,1-2 16,0 2-16,2-2 0,1 1 15,2 0-15,2-2 0,3-2 16,2 1-16,3 1 0,1-1 16,2 2-16,-1-2 0,0 1 0,2-1 15,-1 0-15,0 1 0,1 1 16,0 1-16,2-2 0,-2-1 16,0 0-16,1-1 0,-3-1 15,-4 1-15,-1 0 0,0 0 16</inkml:trace>
  <inkml:trace contextRef="#ctx0" brushRef="#br0" timeOffset="53786.0334">25381 5160 0,'0'0'0,"0"0"0,0 0 16,0 0-16,0 0 0,0 0 16,0 0-16,32 1 0,-32-1 0,22 3 15,-22-3-15,30 3 0,-15-3 16,1 1-16,-1 0 0,-1 0 16,1-1-16,0-1 0,0 1 15,-1 0-15,-2 1 0,-1 2 16,0-1-16,-1 3 0,-1 0 15,-3 2-15,0 3 0,-3-1 0,-1 3 16,-1 0-16,-1 2 16,-1 1-16,0 0 0,-2 4 15,-2-1-15,2-1 0,0-1 0,-2-2 16,1 1-16,0-3 0,-1 0 16,0-1-16,-1 0 0,1-4 15,-1 1-15,1-1 0,-2 0 16,2-4-16,-1-1 0,-2-1 15,-1-2-15,1-2 0,-2 0 16,1-4-16,1-3 0,2-2 16,-1-4-16,-1-1 0,3 4 0,-1 0 15</inkml:trace>
  <inkml:trace contextRef="#ctx0" brushRef="#br0" timeOffset="54017.3672">25573 5025 0,'0'0'0,"0"0"16,0 0-16,0 0 0,0 0 0,0 0 16,0 0-16,-6 25 0,6-25 15,-9 23-15,9-23 0,-16 32 16,7-15-16,-1 1 0,-1 1 16,1 0-16,0 0 0,-3 5 15,1 0-15,0-2 0,0-1 16,-2 1-16,1 0 0,-1-3 15,-2-1-15,0 2 0,-3-1 16,3 1-16,0 1 0,0 0 0,2-4 16,3-2-16</inkml:trace>
  <inkml:trace contextRef="#ctx0" brushRef="#br0" timeOffset="57736.9759">2046 8267 0,'0'0'0,"0"0"16,0 0-16,0 0 0,0 0 0,0 0 16,0 0-16,0 0 15,0 0-15,29-1 0,-29 1 16,0 0-16,0 0 0,0 0 15,25 1-15,-25-1 0,0 0 0,0 0 16,31 0-16,-31 0 16,22 0-16,-10-1 0,1-1 15,1 0-15,-1 1 0,2 1 16,3 0-16,0 1 0,0-1 0,1-1 16,2 1-16,-2 0 0,3 0 15,6 0-15,2 1 0,1-1 16,-3 0-16,0 0 0,4 0 15,2-1-15,-2-1 0,9 1 16,1 0-16,-1-1 0,0-2 0,1 2 16,2 0-16,-2 0 0,-3-1 15,12-2-15,3 0 0,-7 1 16,-2 1-16,2-2 0,1 0 16,8 1-16,-6 1 0,2 0 15,2 1-15,-2-1 0,-1 2 0,0-2 16,2-1-16,-5 1 15,-1 2-15,8-2 0,0-1 16,-4 2-16,-3 2 0,2-3 16,4 1-16,-6 0 0,-3 1 0,4 0 15,4 0-15,-2-1 0,-3 0 16,0 0-16,3-1 16,-2 1-16,-1 1 0,25-3 0,-4 0 15,-22 2-15,-1 0 0,20-1 16,-3 1-16,-7 1 0,-2 1 15,1 0-15,3-1 0,-4-2 16,-5 0-16,1 3 0,1 2 16,-1-3-16,0-1 0,1 2 0,6 0 15,-4 0-15,-4-2 0,4 1 16,3-1-16,-5 4 0,-3 1 16,8-3-16,1-1 0,-6 1 15,-2 0-15,4 1 0,6 1 16,-9 0-16,-1-1 0,4 2 15,3-2-15,-9-3 0,-3-3 16,11 5-16,3 3 0,-5-1 16,-4 0-16,2 0 0,4 2 15,-2-3-15,-2-3 0,5 1 0,1-1 16,-4 2-16,-4 0 0,7 2 16,5 1-16,-7-3 15,-3-2-15,1-1 0,5 0 0,-4 3 16,-3 1-16,3 1 0,0-2 15,-2 0-15,-2-2 0,4 1 16,5 0-16,-9-1 0,-3 1 16,3-1-16,4 1 0,-3 0 0,-3 2 15,-1-5-15,0-3 16,-6 6-16,2 3 0,0-1 0,1-1 16,-4 0-16,-4 0 0,1-1 15,2 0-15,-6 0 0,-3-1 16,1 2-16,2 2 0,-15-1 15,2-1-15,-2-1 0,2 1 16,0 0-16,-2 0 0,-1 0 16,-1-1-16,0 2 0,-2 2 0,-2-1 15,-3-1-15,-3-2 0,1-2 16,-3 2-16,-3 1 0,2 3 16,-2-3-16,2 1 0,-2-1 15,0 0-15,0 0 0,0 0 16,-3-1-16,-1 0 0,-1 1 15,2 0-15,0 0 0,0 0 0</inkml:trace>
  <inkml:trace contextRef="#ctx0" brushRef="#br0" timeOffset="61634.0675">11588 8120 0,'0'0'0,"0"0"16,0 0-16,0 0 0,0 0 0,0 0 16,0 0-16,30 3 15,-30-3-15,0 0 0,23 11 16,-23-11-16,20 9 0,-8-3 15,1 1-15,0 0 0,1 0 0,0 0 16,0 1-16,0-3 0,1 2 16,2-1-16,4-1 15,-1-2-15,0 0 0,5 0 0,1 0 16,-2-2-16,0 0 0,3 1 16,1-2-16,-2 0 0,-3 0 0,9-2 15,1 0-15,-2 0 16,-1 0-16,-1-1 0,2-3 15,-2-1-15,-3 3 0,4-3 16,1 1-16,-2 2 0,-3 0 0,3 2 16,1 1-16,-3 1 0,-1 0 15,3 4-15,0 2 0,-7-1 16,-1 0-16,6 2 0,3-2 16,-7 1-16,-1 1 0,7 2 15,2 1-15,-7-6 0,-1-2 16,8 1-16,1 2 0,-2-1 15,-1-2-15,2-2 0,2-3 16,-3 1-16,-1 0 0,2-1 16,2-3-16,-3 3 0,-3-1 0,1-1 15,0-2-15,-3 2 0,-1 0 16,2 2-16,0-2 0,-3 2 16,-2 2-16,-1 1 0,0 2 15,-2 1-15,0 2 0,2 1 16,2 3-16,-5-5 0,-2 0 0,2 2 15,1 0-15,1 0 16,0 0-16,2-1 0,3-1 16,-2-1-16,-1 1 0,3-2 0,4-1 15,-3-2-15,-1-1 0,3 0 16,2 0-16,-3-1 0,-1 0 0,8-2 16,2 1-16,-11-1 15,-2 0-15,7 1 0,1 2 16,-1-1-16,-1 1 0,-2-1 15,-1 2-15,-1 0 0,-3 1 0,2 0 16,2 0-16,-5 1 0,-1 3 16,4 1-16,0 0 15,-3-1-15,0 1 0,3 0 0,3-3 16,-1 1-16,-3 1 0,4-3 16,5 0-16,-2 0 0,-2-1 0,6-1 15,0 0-15,-2-1 16,-2 0-16,1-2 0,0-1 15,-1-1-15,-4 1 0,3-1 16,1-2-16,-3 2 0,-1 0 0,1 3 16,-2 1-16,-1 2 0,0 3 15,1-2-15,-1 2 0,-1 0 16,-1 2-16,0-1 0,1 1 16,-4 0-16,1 1 0,7 1 15,0-2-15,-6-2 0,-1-1 0,5 1 16,3 2-16,1-2 15,-2-2-15,5 1 0,0 0 16,-4-3-16,0-1 0,6-2 0,-1 0 16,-3 0-16,-2 0 0,2 0 15,2 1-15,-2-4 0,-3-2 16,2 3-16,-1 1 0,-1-1 16,-1 0-16,0 3 0,1 3 15,-4-1-15,-4 0 0,2 1 16,1 1-16,-2 2 0,-2 2 0,0-1 15,4 0-15,-2-1 0,0 0 16,3 2-16,2 0 16,-1-2-16,-1 0 0,2-2 0,2-1 15,-2-1-15,0-1 0,4 1 16,3-1-16,-4 1 0,-1-1 0,6-1 16,1-2-16,-5 0 15,-1-1-15,-1 0 0,2 1 16,-4-2-16,-1 0 0,3 2 15,2 4-15,-2 0 0,-4 1 0,1 0 16,0 1-16,-5 0 16,-1 1-16,6 3 0,2 0 15,-7-1-15,1-2 0,2 0 0,1 1 16,-1 1-16,-1 0 0,4 1 16,4-3-16,-3 1 0,-1-2 0,2 2 15,0-1-15,1-2 16,-2-1-16,6-2 0,0-1 15,-8 1-15,-1 0 0,8-1 16,0-1-16,-2 0 0,-4 1 0,2-2 16,0-1-16,-5 2 0,0 2 15,4 0-15,0 3 0,-8-1 16,-1 1-16,0 2 0,2 4 16,-2 1-16,0-2 0,0 2 15,3-1-15,-1-2 0,-2-1 0,3 1 16,1-2-16,0 3 15,0 2-15,2-3 0,3-2 16,-3 0-16,-1 0 0,2 0 16,1 0-16,1-2 0,-1-2 0,0 0 15,1-1-15,-1 0 0,-2 2 16,2-3-16,2 1 16,0-1-16,-3 0 0,0-1 0,1 1 15,-2 2-15,-2 1 0,3 1 16,3 0-16,-4 0 0,-2 2 0,-2 0 15,1 1-15,-1 1 0,-2-1 16,4 4-16,2 0 16,-1 0-16,-1-1 0,1-1 15,1 0-15,-1 1 0,-1 0 0,3-2 16,3-2-16,-1-1 0,-3 0 16,3-1-16,4-1 0,-4 0 15,-2-1-15,1-3 0,2 0 16,-3 0-16,-1 1 0,3 0 15,4 1-15,-4 1 0,-1-2 0,-1 1 16,0 0-16,-1 1 16,-1 2-16,1 0 0,0 1 15,-2 1-15,-1 0 0,0 1 0,2 2 16,-1-1-16,1 2 0,1-1 16,1-2-16,-2 1 0,-1-2 0,2 1 15,2-1-15,0 0 16,-2 0-16,2-2 0,1-2 15,-2 1-15,-1 1 0,3-1 16,1-1-16,-2-1 0,-2-1 0,0 0 16,2-1-16,-5 0 0,0 1 15,2 0-15,1 1 0,-2-1 16,-1 0-16,0-1 0,-1 1 16,-1 1-16,-3 1 0,3 2 15,-1 2-15,1 0 0,-2 2 0,3-1 16,1 1-16,-1-1 15,0-2-15,1 1 0,2 2 16,-3-1-16,1-1 0,2 1 16,2 1-16,-2-3 0,-1-2 0,2-2 15,2-1-15,-2 2 0,-1 0 16,1-3-16,2 0 0,-4 0 16,-1 0-16,2-1 0,2-2 15,-1 2-15,-2 2 0,0 2 16,0 1-16,-2 1 0,-4 1 0,-2 1 15,-2 2-15,-2 0 0,-3 2 16,0-3-16,-2-1 16,0 1-16</inkml:trace>
  <inkml:trace contextRef="#ctx0" brushRef="#br0" timeOffset="71917.603">14220 6837 0,'0'0'0,"0"0"16,0 0-16,0 0 0,0 0 15,0 0-15,0 0 0,0 0 16,0 0-16,-28 17 0,28-17 16,-20 14-16,20-14 0,-25 18 15,9-7-15,-1 1 0,-2-1 0,0 1 16,0 1-16,1-2 0,0 0 15,-4 4-15,0-1 0,2-1 16,2-2-16,2-1 0,1-3 16,1-1-16,3 0 0,2-1 15,3 0-15,3-3 0,3 1 0,4-3 16,3-1-16,1-2 16,2-1-16,5 0 0,2 0 15,8-2-15,-1 2 0,1-2 16,0-1-16,3 1 0,1 1 0,-2 1 15,-1 1-15,3-2 0,0 0 16,-2 3-16,-2-1 0,-3 2 16,-2 2-16,-2-1 0,-1 0 15,-5 1-15,-2 3 0,-6 1 16,-1 1-16,-3 1 0,-3 2 0,-3 1 16,-4-1-16,-1 2 15,0 1-15,-2 0 0,-1 2 0,-2-3 16,-3 0-16,0 2 0,0 2 15,0-2-15,2 0 0,-4 2 16,2-2-16,2 0 0,3-1 16,-1-1-16,0-2 0,5-3 15,1-2-15,1 1 0</inkml:trace>
  <inkml:trace contextRef="#ctx0" brushRef="#br0" timeOffset="72087.9648">14000 7123 0,'0'0'0,"0"0"0,0 0 15,0 0-15,25 4 0,-25-4 16,0 0-16,24 6 0,-16-3 0,1 1 16,0 0-16,0-2 15,1-1-15,-1 1 0,-2-2 16,0 0-16</inkml:trace>
  <inkml:trace contextRef="#ctx0" brushRef="#br0" timeOffset="72601.4295">13963 7094 0,'0'0'0,"0"0"15,0 0-15,0 0 0,0 0 0,-9 22 16,9-22-16,-7 19 16,7-19-16,-10 25 0,3-10 15,-1 0-15,1-1 0,-2 1 16,-1-2-16,2 0 0,-1 0 0,1-2 16,2-1-16,1 0 0,1-1 15,1-2-15,3-1 16,3-1-16,2-1 0,3-2 0,3 1 15,1-3-15,2 0 0,11-1 16,4-2-16,1 0 0,1 0 0,3-3 16,3 0-16,7-1 15,-2-1-15,-2 2 0,0 0 16,-5 2-16,-4 1 0,2-1 0,-3 1 16,-5 1-16,-3 2 0,-4 3 15,-2 3-15,-8 0 0,-1 0 16,-7 2-16,-4 3 15,-3 0-15,0 0 0,-1 3 0,-3 2 16,-2-1-16,0 2 0,-3-1 16,-4-2-16,2 0 0,3-2 0,-2-1 15,1-1-15,1-1 0,2-1 16,-1-1-16,-3 3 16,2-3-16,0 0 0,-2-3 0,-3 0 15,2 0-15,2-1 0,3-1 16,2 0-16,2-1 0</inkml:trace>
  <inkml:trace contextRef="#ctx0" brushRef="#br0" timeOffset="72767.9267">13887 7471 0,'0'0'15,"0"0"-15,0 0 0,21-4 0,-21 4 16,25-3-16,-4 2 0,0-1 15,1 0-15,3 0 0,4-1 16,7-2-16,-2-2 0,-4 1 16,-6 2-16,-3 0 0</inkml:trace>
  <inkml:trace contextRef="#ctx0" brushRef="#br0" timeOffset="73100.6707">14793 7064 0,'0'0'0,"0"0"0,0 0 0,0 0 15,0 0-15,-1 26 0,1-26 16,-4 28-16,4-28 0,-8 38 16,2-14-16,2 0 0,-1 1 0,0 5 15,-1 0-15,2-1 16,-1-2-16,2-5 0,1-4 0,0-2 16,-1-3-16,2-3 0,0-1 15,0-3-15,1-3 0,0 0 16,0-1-16,0-2 0</inkml:trace>
  <inkml:trace contextRef="#ctx0" brushRef="#br0" timeOffset="73417.0639">14863 7032 0,'0'0'15,"6"-2"-15,2 1 0,0-1 0,2 0 16,4-1-16,1 1 15,4-3-15,-1 0 0,0 3 0,-1 2 16,-1 1-16,0 0 0,-2 1 16,-1 0-16,0 3 0,0 0 15,-4 3-15,-1 2 0,-1 2 0,-1 1 16,0 3-16,-2 4 16,1 1-16,-1 2 0,-3 2 0,-2 0 15,0 1-15,0 0 0,-1 5 16,0-1-16,-1-5 0,0-2 15,0-4-15,-1-3 0,1-2 16,-1-1-16,-3-2 0,-1-3 16,1-4-16,-3-1 0,-1-3 15,-1-2-15,1 0 0,2 1 0,1 0 16</inkml:trace>
  <inkml:trace contextRef="#ctx0" brushRef="#br0" timeOffset="73618.0795">14875 7168 0,'0'0'0,"0"0"0,0 0 15,23-5-15,-23 5 0,23-6 0,-8 2 16,1 1-16,-1 2 0,5-2 16,0 3-16,-3 0 0,0 1 15,-1 1-15,0-1 0,-4-2 16,-2-1-16,-1 0 0,-3 0 15,0 1-15</inkml:trace>
  <inkml:trace contextRef="#ctx0" brushRef="#br0" timeOffset="73784.5409">14859 7334 0,'0'0'0,"0"0"16,0 0-16,0 0 0,27-10 0,-27 10 15,27-7-15,-13 4 0,2 0 16,-1 1-16,-1 0 0,0-1 16,-2 1-16,-1-1 0,-1 1 15,-2 1-15</inkml:trace>
  <inkml:trace contextRef="#ctx0" brushRef="#br0" timeOffset="73935.2546">14910 7447 0,'0'0'0,"0"0"0,0 0 0,26-5 0,-14 3 15,3-3-15,1 0 16,2-1-16,0 0 0,3 0 0,-3 0 16,-4 2-16</inkml:trace>
  <inkml:trace contextRef="#ctx0" brushRef="#br0" timeOffset="74400.5352">15292 6932 0,'0'0'0,"0"0"0,0 0 16,20-9-16,-20 9 0,0 0 0,30-9 16,-19 6-16,1 1 0,1-2 15,2 2-15,-2 0 0,0 1 0,0 1 16,-1 1-16,-1 1 0,0-1 16,-3 1-16,-2 2 15,-5 0-15,-3 3 0,-5 0 16,-3 4-16,-2 0 0,-1 2 0,-7 4 15,-2-1-15,-1 0 0,-2-1 16,2-1-16,2-1 0,2-2 16,2-2-16,-2-1 0,4 2 15,5-6-15,2 0 0,5 0 16,3-4-16,5 1 0,4-2 16,6-3-16,5 1 0,2-4 0,3-1 15,3 0-15,4-1 16,5-2-16,-4 3 0,-1 0 0,-1 1 15,-4 2-15,-2 1 0,-6 0 16,-4-1-16,-4 2 0,-4 0 16,0 0-16,-2 2 0,0-1 0</inkml:trace>
  <inkml:trace contextRef="#ctx0" brushRef="#br0" timeOffset="74587.1747">15281 7186 0,'0'0'0,"0"0"0,0 0 0,0 0 16,0 0-16,0 0 0,-1 26 15,1-26-15,0 0 0,-3 27 16,3-27-16,-2 22 0,0-9 0,1-2 16,1-1-16,1-3 0,1-5 15,-1 1-15,0 0 0,0 0 16</inkml:trace>
  <inkml:trace contextRef="#ctx0" brushRef="#br0" timeOffset="74850.7978">15501 7081 0,'0'0'0,"0"0"16,0 0-16,0 0 0,0 0 15,0 0-15,0 0 0,16 19 0,-16-19 16,3 27-16,-3-27 0,-3 40 15,0-16-15,-2-1 0,0 3 16,0-1-16,1 0 0,0 6 16,0-2-16,1-2 0,0-3 15,-1-1-15,1-2 0,0-2 16,-1-2-16,0-1 0,0-3 16,-2-2-16,-2-2 0,1-2 0,-1-2 15,1-1-15,2-1 0,-1 1 16</inkml:trace>
  <inkml:trace contextRef="#ctx0" brushRef="#br0" timeOffset="75023.2687">15359 7181 0,'0'0'0,"0"0"0,0 0 0,0 0 15,0 0-15,0 0 0,25-2 16,-25 2-16,0 0 0,20 9 15,-20-9-15,0 0 0,15 18 16,-15-18-16,0 0 0,7 21 16,-7-21-16,2 9 0</inkml:trace>
  <inkml:trace contextRef="#ctx0" brushRef="#br0" timeOffset="75201.3404">15314 7298 0,'0'0'0,"0"0"0,0 0 16,0 0-16,0 0 0,0 0 0,26 1 16,-26-1-16,0 0 0,24 7 15,-24-7-15,18 7 0,-10-4 16,1 0-16,-1-1 0,-2 1 16,1-2-16,-1 1 0</inkml:trace>
  <inkml:trace contextRef="#ctx0" brushRef="#br0" timeOffset="75389.106">15246 7458 0,'0'0'15,"0"0"-15,0 0 0,0 0 16,0 0-16,0 0 0,0 0 0,25-5 16,-25 5-16,28-7 0,-28 7 15,33-11-15,-14 5 0,2-1 16,1-1-16,-1 1 0,-2 1 15,1 0-15,0 0 0,4-2 16,0-2-16,-5 0 0,-2 3 16,-3 0-16</inkml:trace>
  <inkml:trace contextRef="#ctx0" brushRef="#br0" timeOffset="75742.0045">15738 7175 0,'0'0'0,"0"0"0,0 0 0,22-8 16,-22 8-16,23-6 0,-10 4 15,0-1-15,0 0 0,1 0 16,-1 0-16,0 2 0,0 0 0,1-1 16,-2-1-16,-1 2 0,-1-1 15,-1 3-15,-2 1 0,0 1 16,-3 0-16,-3 4 0,-3 3 15,-1 2-15,-3 3 0,0-1 16,-3 3-16,0 1 0,0 0 0,-3 5 16,-1 0-16,-1-5 15,-3-2-15,1 0 0,-1-2 16,2 0-16,0-3 0,1-2 0,0 0 16,-1-2-16,0 0 0,-1-2 15,0-1-15,0-2 0,2-1 16,1-2-16,1-3 0,1 2 15,2-2-15,1 2 0</inkml:trace>
  <inkml:trace contextRef="#ctx0" brushRef="#br0" timeOffset="75951.5355">15755 7243 0,'0'0'0,"0"0"0,0 0 0,0 0 16,0 0-16,20 22 0,-20-22 15,12 20-15,-4-10 0,0 1 16,0 3-16,2-2 0,1 1 16,3-1-16,0 1 0,3-2 15,1-2-15,7 3 0,-2-2 16,2 0-16,1-3 0,1 2 0,-2-3 16,-3 0-16,-3 0 0,-3-2 15</inkml:trace>
  <inkml:trace contextRef="#ctx0" brushRef="#br0" timeOffset="92445.3746">27605 8197 0,'0'0'0,"0"0"0,0 0 16,0 0-16,0 0 0,0 0 0,26 1 15,-26-1-15,0 0 0,25-2 16,-25 2-16,25-4 0,-25 4 16,28-3-16,-9 3 0,1-1 15,0 0-15,3 0 0,3 2 16,0 0-16,-2-1 0,12-1 15,4 0-15,-1 0 0,-3 1 0,15-2 16,3 1-16,-4 0 0,-2 0 16,14 0-16,4 2 15,-5-1-15,-2-1 0,15 0 0,3-1 16,-10 1-16,-6 0 0,20 1 16,8 0-16,-13-1 0,-9-1 0,45 0 15,1-2-15,-18 3 16,-13 1-16,10-1 0,5-2 15,-16 1-15,-8 2 0,13-1 16,9 0-16,-15-1 0,-8 0 0,14 3 16,10 3-16,-12-2 0,-7 0 15,8 0-15,6 0 16,-12 1-16,-9-1 0,13 2 0,8 1 16,-15-4-16,-11-1 0,5-4 15,2-1-15,-8 5 0,-6 5 0,7 0 16,4-3-16,-10 1 0,-6 0 15,3 0-15,2 1 16,-7-2-16,-7 1 0,-2 3 16,-2 1-16,-9-3 0,-5 0 0,0-1 15,-1-2-15,-10 0 0,-5-1 16,-6 1-16,-4-1 0,-3 2 16,3-2-16,0 0 0</inkml:trace>
  <inkml:trace contextRef="#ctx0" brushRef="#br0" timeOffset="94817.7993">1968 9063 0,'0'0'0,"0"0"15,0 0-15,0 0 0,33-9 0,-33 9 16,29-2-16,-11 0 0,4-2 16,4 1-16,6-1 15,8-2-15,0 2 0,8 1 0,4 1 16,11-1-16,-5-2 0,18 2 16,3 0-16,-7 1 0,-5 1 0,18 1 15,3 0-15,4-1 16,-11-4-16,34 1 0,-7 0 15,-21 0-15,-18 3 0,2-5 16,1-5-16,-18 3 0,-14 2 0,-8 2 16,-5-3-16,-9 5 0,-9 3 15,-9-1-15,-6 3 0,-11-2 16,-5-1-16,13 0 0,3 0 16,3 0-16</inkml:trace>
  <inkml:trace contextRef="#ctx0" brushRef="#br0" timeOffset="95152.3978">2226 9051 0,'0'0'0,"0"0"0,0 0 15,0 0-15,0 0 0,0 0 16,12 29-16,-12-29 0,0 0 0,-2 35 16,2-35-16,-7 31 0,0-16 15,4 1-15,1 0 0,1-2 16,-1-2-16,2 0 0,2-1 16,2-2-16,3 0 0,2-4 15,3 1-15,3-2 0,2 0 16,6-4-16,3-3 0,3 3 15,0 0-15,-1-1 0,3-3 16,-2 0-16,-3 0 0,5-1 16,-4 1-16,-3 1 0,-5 2 0,-4-2 15</inkml:trace>
  <inkml:trace contextRef="#ctx0" brushRef="#br0" timeOffset="95367.6058">2289 9413 0,'0'0'0,"0"0"15,0 0-15,32-3 0,-19 1 0,8 0 16,2 0-16,8-3 0,-3 2 16,2-1-16,3 0 0,-3 1 15,-2-1-15,4-3 0,-2-2 16,-7 2-16,-7 2 0,-4 1 15,-1 1-15,-2-1 0</inkml:trace>
  <inkml:trace contextRef="#ctx0" brushRef="#br0" timeOffset="95557.8685">2507 9315 0,'0'0'0,"0"0"0,0 0 0,0 0 16,0 32-16,0-32 0,0 28 15,0-28-15,0 32 0,0-14 16,1 1-16,-1-1 0,-1 0 0,1-2 16,-2-1-16,1 0 0,-3-3 15,1-3-15,-1-3 0,2-2 16,-1-1-16,3 0 0</inkml:trace>
  <inkml:trace contextRef="#ctx0" brushRef="#br0" timeOffset="95868.2411">2355 9481 0,'0'0'0,"0"0"0,0 0 16,0 0-16,0 0 0,0 0 0,0 0 16,0 0-16,-16 14 0,16-14 15,4 18-15,-4-18 0,1 22 0,4-11 16,1-1-16,2-3 16,1 0-16,2-2 0,3-1 15,1-1-15,4 0 0,0-5 16,3-2-16,4-1 0,-1-1 0,1-2 15,-1-1-15,-1-1 16,-2-1-16,-3 0 0,1 1 16,-4 2-16,-3 1 0,-1 3 0,-3 2 15,-2 0-15,2 0 0,-3 3 16,0 3-16,-2 0 0,-1 2 16,0 2-16,-3 3 0,1 0 15,-1 0-15,0-1 0,0 1 16,3-2-16,-3-4 0,1 1 15,0-2-15,0-1 0</inkml:trace>
  <inkml:trace contextRef="#ctx0" brushRef="#br0" timeOffset="96285.1353">2786 9146 0,'0'0'0,"0"0"16,0 0-16,0 0 0,24 3 0,-24-3 16,23 1-16,-23-1 0,31-1 15,-31 1-15,35 2 16,-14 0-16,-1-1 0,2 0 0,0 0 16,-3-1-16,0 1 0,0 0 15,-2 1-15,-3 1 0,-2 0 16,-7 2-16,-3 2 0,-5-2 15,-1 2-15,-6 2 0,-6 2 16,-5 3-16,-1 0 0,0-1 16,-3 0-16,1-1 0,0 0 0,-2 3 15,5 0-15,2-3 0,7-4 16,3-2-16,6-1 0,5-3 16,1 0-16,7-2 0,6-2 15,3-1-15,3-2 0,3 0 16,4 0-16,6 0 0,-1-1 0,-2 1 15,-1-2-15,-2 1 0,-4-1 16,-3 0-16,-3-2 16,-6 2-16,-1 2 0,-2 0 0</inkml:trace>
  <inkml:trace contextRef="#ctx0" brushRef="#br0" timeOffset="96521.4995">2896 9004 0,'0'0'0,"0"0"0,0 0 15,0 0-15,10 25 0,-10-25 0,6 36 16,-5-13-16,1 3 0,-1 4 16,1 5-16,-2 9 0,0-2 15,0 0-15,0 0 0,0 3 16,-2-5-16,1-5 0,-2-2 15,-1-7-15,1-5 0,-4-2 16,-4-2-16,1-6 0,2-5 0,0-1 16,2 0-16,2-1 0</inkml:trace>
  <inkml:trace contextRef="#ctx0" brushRef="#br0" timeOffset="96701.2088">2957 9447 0,'0'0'0,"0"0"15,0 0-15,17 15 0,-17-15 0,16 14 16,-3-2-16,-3-1 16,2 1-16,-1 1 0,3 0 15,3 2-15,1-1 0,-1-2 0,1-3 16,-3-2-16,-1-2 0,-1-4 16,0-3-16,-2 1 0,-1-2 0,-1 2 15</inkml:trace>
  <inkml:trace contextRef="#ctx0" brushRef="#br0" timeOffset="96950.8708">3404 9176 0,'0'0'0,"0"0"16,0 0-16,0 0 0,23-13 0,-23 13 15,0 0-15,32 0 0,-32 0 16,23 3-16,-15 0 0,1 0 0,-1 1 15,0 1-15,-4 0 16,2 2-16,-3-1 0,-3 1 16,-3 0-16,-1 2 0,-2-1 0,-3 1 15,-4-1-15,0 1 16,1-2-16,-4 1 0,-5-3 0,4-2 16,1-3-16,4 0 0,-1 0 15,4 0-15</inkml:trace>
  <inkml:trace contextRef="#ctx0" brushRef="#br0" timeOffset="97118.3268">3328 9226 0,'0'0'0,"0"0"0,0 0 16,0 0-16,13 19 0,-13-19 0,7 29 15,-4-9-15,1 3 0,-1 1 16,0 2-16,1 7 0,-2 0 16,0-3-16,1-3 0,1-4 15,-1-3-15,0 3 0,-2-5 16,2-7-16,-2-5 0,1 0 15,-2-1-15,0 0 0</inkml:trace>
  <inkml:trace contextRef="#ctx0" brushRef="#br0" timeOffset="97484.9697">3882 8935 0,'0'0'15,"0"0"-15,0 0 0,0 0 16,0 0-16,0 0 0,-6 22 0,6-22 16,0 0-16,-28 27 0,12-14 15,0 1-15,-1-1 0,-1 2 16,2-2-16,-1-1 0,3-1 16,-1 0-16,4 0 0,1-2 15,4-2-15,6-1 0,3-1 16,2-3-16,3 0 0,5-1 15,2 1-15,8-1 0,2 0 0,0-1 16,4 0-16,-4-1 0,1 0 16,4 0-16,-4 0 15,-4 1-15,-6 2 0,0 0 0,-7 0 16,-2 1-16,-1 1 0,-10 3 16,-2 2-16,-6 2 0,-2 2 15,-4 0-15,-4 0 0,-3 0 16,2-1-16,-2 1 0,6-3 15,1-2-15</inkml:trace>
  <inkml:trace contextRef="#ctx0" brushRef="#br0" timeOffset="97718.1307">3565 9322 0,'0'0'16,"0"0"-16,0 0 0,0 0 0,0 0 15,14 27-15,-14-27 16,12 25-16,-8-12 0,3 0 16,0 3-16,-2-1 0,0 0 0,0 0 15,0-1-15,1 0 0,0-1 16,-2 0-16,-3 0 0,1-3 16,0-1-16,-1 0 0,-1-3 15,-1 0-15,0-2 0,0 0 16,1 0-16,-2-1 0</inkml:trace>
  <inkml:trace contextRef="#ctx0" brushRef="#br0" timeOffset="98001.5381">3712 9337 0,'0'0'0,"0"0"0,0 0 0,0 0 16,27-9-16,-27 9 0,36-6 16,-14 4-16,2 1 0,1-1 15,2-1-15,7 0 0,-3 2 16,4 0-16,-1 1 0,-2 1 15,-3 0-15,3 3 0,-1 2 16,-6 2-16,-5 1 0,-1 2 16,-3 4-16,-4-1 0,-3 1 0,-2 3 15,-4 2-15,-1-3 0,2 0 16,-6 0-16,-2 1 0,1-3 16,0 1-16,-1-3 0,-1 1 15,0-3-15,1-2 0,0-2 16,0 0-16,-2-2 0,-3-1 15,-1-2-15,-4-2 0,3 0 0,2 0 16,2 0-16</inkml:trace>
  <inkml:trace contextRef="#ctx0" brushRef="#br0" timeOffset="98200.7666">3673 9488 0,'0'0'0,"0"0"16,0 0-16,0 0 0,0 0 0,29 1 15,-29-1-15,24 0 0,-24 0 16,26-3-16,-9 0 0,-1-1 16,-2 1-16,-3 0 0,0 1 15,-1-1-15</inkml:trace>
  <inkml:trace contextRef="#ctx0" brushRef="#br0" timeOffset="98401.2332">3992 9377 0,'0'0'0,"0"0"0,0 0 0,0 0 15,0 0-15,23 6 0,-23-6 16,0 0-16,24 7 0,-24-7 15,20 6-15,-10-3 0,-1-1 0,1 0 16,0 0-16,-1-1 0,-1-1 16,0 1-16,0-1 15,-4 0-15</inkml:trace>
  <inkml:trace contextRef="#ctx0" brushRef="#br0" timeOffset="98634.3455">3778 9609 0,'0'0'0,"0"0"0,0 0 0,24 1 16,-24-1-16,26-3 0,-26 3 16,35-5-16,-15 1 0,1 0 15,1 2-15,0-1 0,0 0 16,3-1-16,1 0 0,-3 1 15,-2 0-15,-6 3 0,-4 0 16,-2 2-16,0-2 0,-3 0 0</inkml:trace>
  <inkml:trace contextRef="#ctx0" brushRef="#br0" timeOffset="101635.7915">8669 9190 0,'0'0'16,"0"0"-16,0 0 0,0 0 0,0 0 16,22 0-16,-22 0 0,0 0 15,29 0-15,-29 0 0,30 0 16,-12 2-16,1-2 0,2 1 15,2-1-15,0 1 0,0 0 0,10 0 16,3 0-16,0-1 16,-1 1-16,4 0 0,1-1 15,9 2-15,-4 2 0,4-3 0,2-1 16,-2 0-16,-4 1 0,11-1 16,3 1-16,-3-1 0,-2 0 15,10 2-15,-1-2 16,-4 2-16,-1 0 0,9-1 0,1-3 15,-7 2-15,-6 0 0,5 1 16,2-1-16,-3 0 0,-2-1 0,28 1 16,-6 0-16,-9-1 15,-8 0-15,4 2 0,3 0 16,-5 1-16,-4 1 0,5-2 0,2-2 16,-6 2-16,-5 3 0,6-2 15,4-2-15,-6 1 0,-2 1 16,3-2-16,4-2 0,-5 1 15,-5 1-15,8-1 0,5-1 16,-5 1-16,-4-1 0,3 1 16,5 0-16,-3-1 15,-3 2-15,5 1 0,4 0 0,-6-2 16,-5-2-16,6-2 0,4-2 16,-5 3-16,-3 3 0,6 0 0,2 0 15,-6 0-15,-5 1 0,10-1 16,4-2-16,-7 3 0,-4 0 0,3 1 15,3-1-15,-5 3 16,-5-2-16,7-1 0,6-1 16,-5 0-16,-4-1 0,4 1 15,3 1-15,-4 1 0,-1 2 0,4-3 16,2 0-16,-7-3 0,-4-1 16,5 4-16,2 2 15,-2 0-15,-3 1 0,5-6 0,3-4 16,-6 6-16,-4 2 0,7-2 15,5-2-15,-7 0 0,-5 1 0,3 2 16,1 2-16,-3-1 16,-3-2-16,7-3 0,4 0 0,-4 2 15,-5 2-15,3 0 0,1 1 16,-5-2-16,-4 0 16,7-4-16,4 1 0,-8 4 15,-5 4-15,6-4 0,6-4 0,-5-2 16,-3 0-16,4 6 0,2 4 15,-7-3-15,-5-2 0,5 1 16,3-1-16,-3 4 0,-2 3 16,3-5-16,4-2 0,-6-2 0,-4 1 15,11 0-15,6 2 16,-5 0-16,-5 0 0,4-1 0,3-2 16,-4 0-16,-5 0 0,5 6 15,4 4-15,-5-5 0,-1-2 0,4 2 16,4-2-16,-5 0 15,-4-2-15,5 0 0,3-1 16,-6 0-16,-3 2 0,5 2 16,4 2-16,-5-3 0,0-2 15,4 1-15,2 0 0,-6 0 0,-1 0 16,-1-1-16,1-1 0,0 0 16,0 0-16,6 2 0,3 2 15,-5 2-15,-4 2 0,4-1 16,3 0-16,-4-3 15,-3-3-15,3 3 0,3 1 0,-5-1 16,0-1-16,4 0 0,4 1 16,-4 0-16,-4 0 0,5 1 0,3-1 15,-4-2-15,-3-3 0,-1 2 16,2 1-16,-5 2 0,-3 0 16,4-1-16,4-1 0,-6 1 15,-4 1-15,4 0 0,2 0 16,-4-2-16,-3 0 0,3 1 15,3 0-15,-6 0 0,-4 0 0,1-1 16,2 1-16,-5 1 16,-3 2-16,1-1 0,0-2 15,-4 3-15,0 0 0,-1-3 0,2-2 16,-8 3-16,-5 2 0,-1 0 16,0-2-16,-14-1 0,-2 1 15,-1-2-15,3 0 0,-2 0 16,-2 1-16,-4 0 0,-1 0 15,-2 0-15,-4 0 0,-6 0 16,-7 0-16,4 0 0,3 0 0,3 0 16</inkml:trace>
  <inkml:trace contextRef="#ctx0" brushRef="#br0" timeOffset="118827.7077">2580 10221 0,'0'0'0,"0"0"0,0 0 0,0 0 16,0 0-16,34-9 0,-34 9 15,32-2-15,-13 2 0,3 0 16,3 0-16,1 0 0,2 0 0,13 0 15,3 0-15,1 1 0,0 1 16,15-1-16,5 2 16,4-1-16,-3 1 0,20-1 15,6-1-15,-9 2 0,-5-2 0,18-1 16,7-3-16,-11 1 0,-7 1 16,57-1-16,1 0 0,-22 2 15,-17 1-15,15 0 0,10-1 16,-17 2-16,-12 0 0,24-1 15,14 1-15,-17-2 0,-14 0 0,23-2 16,12 1-16,-15 1 0,-9 0 16,19 3-16,16-1 15,-21 0-15,-15-1 0,22 5 0,15 4 16,-16-1-16,-11 0 0,20 0 16,16 1-16,-20-7 0,-20-3 0,25 5 15,15 2-15,-19 3 16,-13 0-16,18-1 0,14-1 15,-18-2-15,-9-3 0,19 3 16,16 0-16,-23 0 0,-17-2 0,17 2 16,12-2-16,-14 1 0,-8-3 15,13 9-15,9 5 16,-18-3-16,-12 1 0,19 0 0,14 1 16,-20-2-16,-12 1 0,21 0 15,14 1-15,-20-4 0,-15-3 0,18 3 16,13-1-16,-14-2 15,-10-1-15,19 2 0,11 1 16,-23-5-16,-15-3 0,17 3 16,12 1-16,-23-1 0,-12-2 0,9 0 15,8-2-15,-25 2 0,-18 0 16,5 1-16,2-2 0,-17 1 16,-13 0-16,-24 0 0,-15-2 15,-12 0-15</inkml:trace>
  <inkml:trace contextRef="#ctx0" brushRef="#br0" timeOffset="119834.7689">21776 8919 0,'0'0'0,"0"0"15,26 0-15,-14 0 0,2 2 16,9 1-16,7 1 0,2 0 15,1 1-15,12 1 0,3 1 16,1 1-16,-2 0 0,16 2 16,4 0-16,-3 0 0,-1 0 0,14 2 15,2 0-15,-3-1 0,-1-2 16,16 1-16,5 2 0,3-1 16,-7-2-16,34 6 0,-1-1 15,-16-5-15,-11-3 0,9 2 16,7 2-16,-6 3 0,-5 1 15,14-6-15,8-2 0,-8-1 16,-6 1-16,10 4 0,8 3 16,-10-7-16,-6-5 0,13 2 0,9 0 15,-10 0-15,-6-1 0,11 1 16,10-3-16,-11 2 0,-7 2 16,10 2-16,6 1 0,-7-1 15,-7-2-15,9-2 0,5 0 16,-13 4-16,-10 1 0,11 1 15,10-1-15,-12-3 0,-7 0 0,5 3 16,3 4-16,-9-2 0,-6-2 16,13 4-16,7 1 15,-13-4-15,-9-3 0,7 2 0,7 1 16,-11-1-16,-6 0 0,3-1 16,3-1-16,-10-1 0,-9-1 15,7-3-15,6-3 0,-10 2 16,-8 0-16,4-1 0,4 1 15,-9-1-15,-6 0 0,3-2 16,3-1-16,-8 2 0,-7 2 0,6 1 16,5 3-16,-13-1 0,-7 0 15,1 6-15,2 3 0,-6 0 16,-7 1-16,-4-8 0,-4-4 16,-13 1-16,-10-1 0,-7 0 15</inkml:trace>
  <inkml:trace contextRef="#ctx0" brushRef="#br0" timeOffset="155202.2731">1989 5419 0,'0'0'0,"0"0"16,0 0-16,0 0 0,0 0 0,0 0 15,0 0-15,0 0 0,9 19 16,-9-19-16,10 20 0,-10-20 15,6 29-15,-6-29 0,0 40 16,0-17-16,-2 1 0,1 6 16,1 6-16,-3 8 0,-3-2 15,2 17-15,-2 5 0,-1-3 16,2-1-16,1 16 0,-2 5 16,-3 9-16,1-4 0,0 16 15,-2 2-15,3-11 0,-1-10 16,-3 53-16,-3-1 0,3-12 15,2-9-15,3 2 0,-1 2 16,4-12-16,0-5 0,6 12 0,0 7 16,0-10-16,1-10 0,-1 6 15,0 4-15,-3-10 0,-2-5 16,-2 15-16,-2 10 0,3-14 16,2-10-16,-5 6 0,-3 2 15,2-11-15,-1-8 0,1 6 16,3 4-16,-3-13 0,4-7 0,1-5 15,2-2-15,2-14 0,-1-9 16,5-4-16,4-2 16,-4-9-16,3-6 0,-2-2 0,-1 0 15,3-6-15,-1-6 0,1-1 16,0 0-16,-6-12 0,-10-7 0,4 2 16,1 2-16,-2 3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26:32.265"/>
    </inkml:context>
    <inkml:brush xml:id="br0">
      <inkml:brushProperty name="width" value="0.05292" units="cm"/>
      <inkml:brushProperty name="height" value="0.05292" units="cm"/>
      <inkml:brushProperty name="color" value="#FF0000"/>
    </inkml:brush>
  </inkml:definitions>
  <inkml:trace contextRef="#ctx0" brushRef="#br0">9861 2783 0,'0'0'16,"0"0"-16,0 0 0,0 0 0,0 0 0,0 0 16,0 0-16,23-2 15,-23 2-15,0 0 0,22 1 16,-22-1-16,0 0 0,33 2 16,-20-1-16,0 1 0,0-1 0,2-1 15,0 0-15,3 1 0,0-1 16,2 1-16,1 0 0,0-2 15,1 0-15,8 1 0,1 0 16,-1 0-16,-1 0 0,2-1 16,2-2-16,0 2 0,-1-1 0,9 1 15,1-2-15,-2 2 16,-2-2-16,1 2 0,1 0 0,-1 0 16,1 0-16,9 1 0,-1 0 15,-2 0-15,0-1 0,0 1 16,1 0-16,0-2 0,-2 2 15,8-1-15,1 1 0,-2-1 16,-1-1-16,1 0 0,0 0 16,0 0-16,-2 0 0,3 0 15,1-1-15,5 1 0,-3 1 0,0 0 16,1 1-16,-2 0 0,-1-1 16,1 0-16,0 1 15,-2 0-15,-2 0 0,1-1 0,4-1 16,2 0-16,-2 0 0,17 1 15,-6 1-15,-5 0 0,-4 0 16,0-2-16,-1-1 0,-3 3 16,-2 1-16,1 1 0,0 0 15,0-2-15,0-2 0,0 1 16,1 1-16,-4-1 0,-1-1 0,3 3 16,2 2-16,2 0 0,1-1 15,-1 1-15,0-1 0,-4-3 16,0-3-16,1 1 0,2 0 15,-3 0-15,-1 0 0,3 1 16,3 1-16,-1 4 0,1 3 16,-2-4-16,0-3 0,-2-3 15,-3-1-15,6 1 0,1 2 16,1 2-16,2 0 0,-1-2 16,1-1-16,-5 4 0,-1 1 0,1 0 15,3-4-15,-3-1 16,-2-2-16,2 4 0,2 2 0,0-1 15,1 0-15,1 0 0,2 0 16,1-2-16,2-1 0,0 2 16,-1 2-16,0 1 0,-2 1 15,4-3-15,4-3 0,-5 4 16,-3 2-16,4-5 0,3-3 16,-1 4-16,-4 4 0,5 0 0,1 2 15,1-4-15,-1-1 16,4-1-16,1-2 0,-7 3 0,-4 0 15,1 2-15,1 0 0,-3 1 16,-3 3-16,-3-6 0,-2-2 16,-4 2-16,-3 2 0,-7-1 15,-6-2-15,-4-2 0,-2-1 0,-9 3 16,-4 1-16,-15 0 16,-12 4-16,4-3 0,3 0 0,2 1 15</inkml:trace>
  <inkml:trace contextRef="#ctx0" brushRef="#br0" timeOffset="1032.8485">10125 2878 0,'0'0'0,"0"0"0,0 0 0,0 0 16,0 0-16,23-5 0,-23 5 16,0 0-16,31 0 0,-31 0 15,32 1-15,-14-1 0,-1-1 0,5 1 16,4 1-16,-2 0 16,0 2-16,11-2 0,4-1 15,0-1-15,-1-2 0,15 3 0,4 3 16,-3-2-16,-2-2 0,17-2 15,4-2-15,-4 2 0,-5-2 0,16 2 16,4 2-16,-8-1 16,-5 1-16,37-5 0,10-4 15,-18 2-15,-13 0 0,8 4 16,4 2-16,-11 2 0,-7 2 0,14-5 16,10-4-16,-14 1 0,-12 1 15,13 2-15,7 2 0,-6 2 16,-5 0-16,13-1 0,11-2 15,-15 2-15,-10 4 0,15-4 16,12-2-16,-17 1 0,-11 0 0,14-1 16,9-2-16,-11 5 15,-7 3-15,13-1 0,11 0 16,-13-3-16,-11-3 0,14 3 16,8 3-16,-13 0 0,-10 1 15,15-7-15,10-4 0,-10 3 16,-8 1-16,15 3 0,9 4 15,-20-5-15,-11-4 0,1 1 0,4-1 16,1 2-16,0 2 0,0 0 16,0 2-16,-7-1 0,-4-1 0,3 3 15,2 3-15,-4 0 16,-1 2-16,-8-7 0,-5-4 16,-5 1-16,-4 2 0,0 9 0,1 3 15,-7-4-15,-4-5 0,-7-1 16,-5 2-16,-5-2 0,-6 2 15,-9-1-15,-6-1 0,-5 0 16</inkml:trace>
  <inkml:trace contextRef="#ctx0" brushRef="#br0" timeOffset="11470.1968">22930 3684 0,'0'0'0,"0"0"16,0 0-16,31 0 0,-20 0 0,4 1 15,5 2-15,0-2 16,0 1-16,13-1 0,6 0 16,-2 0-16,-2 0 0,9 0 15,2 2-15,-2-2 0,-1 1 0,10 0 16,1 0-16,-2 1 0,-1-1 15,1-2-15,1 0 0,0 0 16,0 0-16,8 0 0,-3 2 16,0-1-16,1 0 0,0 0 15,1 1-15,7 0 0,-2-1 0,-2-1 16,-1 0-16,-2 0 0,1 0 16,1 1-16,1-1 15,25 1-15,-9 0 0,-3-1 0,-2-1 16,-3-1-16,-3-2 0,0 3 15,1 0-15,-3 2 0,-2 3 16,0-3-16,1-1 0,-1 0 16,0 0-16,2 1 0,1 2 15,-3 4-15,-2 2 0,2-1 16,1-2-16,-3-5 0,-2 0 0,1-2 16,1-2-16,-1 6 0,0 1 15,2-1-15,1-2 0,-3 1 16,0-2-16,1 2 0,0 0 15,-1-1-15,2-1 0,-1-1 16,-2 0-16,0 1 0,-2 0 16,1-1-16,-1-1 0,-1 6 15,-3 5-15,4-3 0,3-4 16,-4-1-16,-2-1 0,3-2 16,4 1-16,-2-2 0,-2 1 0,1 1 15,0 1-15,2 0 0,-1 0 16,-2 1-16,-3 3 15,-1 0-15,0 1 0,-1-3 0,0-2 16,-4-3-16,-1-1 0,1 3 16,3 2-16,-3 2 0,-3 2 15,-3-5-15,-1-3 0,-4 2 16,-1 1-16,-1 1 0,1 2 16,-5-2-16,-4-1 0,-1 2 15,-3 1-15,-12-3 0,1-1 0,1 1 16,0 0-16,-1 1 0,-2 2 15,-3-2-15,-2-1 0,-1 0 16,-2 1-16,1-1 0,0-1 16,-2 2-16,-2 1 0,-2 2 15,-2-1-15,-4 1 0,-3 2 0,2-2 16,1 0-16,3-2 0</inkml:trace>
  <inkml:trace contextRef="#ctx0" brushRef="#br0" timeOffset="14942.1487">2439 4724 0,'0'0'0,"0"0"0,0 0 15,0 0-15,0 0 0,0 0 0,27 3 16,-27-3-16,0 0 0,25-6 15,-25 6-15,26-5 0,-14 6 16,1-2-16,3-2 0,-1 1 16,1 1-16,3 0 0,1 2 15,1-2-15,-4-2 0,10 2 16,2-1-16,1 1 0,-1 0 0,0-1 16,-4-1-16,4 0 0,0 2 15,5 1-15,1 0 0,1 0 16,-1 3-16,1-2 0,3-1 15,-4 0-15,-1-4 0,0 3 16,-1 1-16,2-1 0,0-1 16,8 0-16,-2 2 0,-3-1 15,-2 0-15,2-1 0,3 2 16,-1-1-16,-5 0 0,4 0 0,0 0 16,0 1-16,-2 0 0,8-1 15,0 1-15,-11 0 0,-2 1 16,9-1-16,0-1 0,-3-1 15,-3 2-15,2-1 0,1 0 16,-3 1-16,0 1 0,0-1 16,2-1-16,-2 1 0,-2 1 0,4-1 15,5 0-15,-2 1 16,-3 1-16,1-2 0,4 0 16,-2 0-16,2 0 0,-1-2 0,0 1 15,-4 1-15,2 3 0,2-2 16,-1-1-16,0 2 0,0 0 15,1-1-15,-1-3 0,-1 1 16,-2 0-16,3 2 0,5 3 16,-3 0-16,-4-3 0,6 0 15,2 0-15,-8-2 0,-3-3 16,9 3-16,2 2 0,-8-2 0,-3-2 16,10 3-16,4 2 15,-11-2-15,-5-2 0,12 5 0,2 2 16,-4-2-16,-4 0 0,2-1 15,4 0-15,-6-4 0,-5-1 16,7 4-16,4 3 0,-7-4 16,-3-1-16,6 4 0,1 2 15,-6-4-15,-3-4 0,5 4 16,4 3-16,-9-1 0,-1 0 0,5-1 16,5 0-16,-11-1 0,-1-1 15,3 2-15,3-2 0,-2-2 16,-1 1-16,4 2 0,-1 1 15,-2-1-15,-3 2 0,0-1 16,-1-1-16,-1-1 0,-2-2 16,2 0-16,-1 1 0,-2 3 15,-4 1-15,-1-2 0,0-1 16,-5-1-16,1 1 0,-1 0 16,0 1-16,-1 0 0,-3 1 0,2-1 15,-5 1-15,-1-2 0,0-2 16,-1 1-16,-2-1 0,-1 2 15,2-1-15,-4 1 0,0 1 16,2 1-16,-1 0 0,-1-2 16,-2 0-16,0 0 0,1-2 0,-1 2 15,0 0-15,0 0 0,0 0 16,3-3-16,-3 3 16,0 0-16,0 0 0,0 0 0,0 0 15,0 0-15,0 0 0,0 0 16,0 0-16,0 0 0,0 0 15,0 0-15,0 0 0,0 0 16,0 0-16,0 0 0,-3 0 16,3 0-16,0 0 0,0 0 15</inkml:trace>
  <inkml:trace contextRef="#ctx0" brushRef="#br0" timeOffset="16166.9667">8223 4796 0,'0'0'0,"0"0"16,0 0-16,0 0 0,0 0 15,0 0-15,0 0 0,0 0 0,20-7 16,-20 7-16,0 0 0,22-2 16,-22 2-16,21-2 0,-9 2 15,1-1-15,2 1 0,0 0 16,1 1-16,1-1 0,3 1 0,2-1 16,0-1-16,0 2 15,-1 0-15,9 0 0,-1 0 16,0 1-16,2-1 0,2-1 0,3-1 15,-1 2-15,0 0 0,8 0 16,1-1-16,0 1 0,0 1 16,3-2-16,2-1 0,8 1 15,-3 0-15,1-1 0,0 0 16,0 0-16,0 1 0,10-1 16,-1-3-16,-2 2 0,-3 3 0,2-2 15,2-2-15,5 1 0,-4 1 16,1-2-16,1 0 0,-4 2 15,-4 1-15,31-2 0,-6-1 16,-8 1-16,-5 1 0,-1 1 16,0 2-16,-2-2 0,-2-1 15,1 1-15,1 2 0,3-3 16,0-2-16,1 2 0,-2 1 16,-1-2-16,-2 2 0,2-1 15,3 1-15,-2-1 0,0-2 0,0-1 16,3 2-16,-3 1 0,-1 0 15,3 0-15,2-1 0,-2 0 16,0 2-16,1-2 0,0-2 16,-3 3-16,-4 0 0,2 1 15,3-1-15,-3-2 0,-3 0 16,2 3-16,1 3 0,-1 1 16,2-1-16,-2-2 0,-1-2 15,-1 0-15,-3 0 0,1 1 16,0 0-16,0-1 0,-1 0 0,0-1 15,0 2-15,-4 2 0,-3-1 16,0-1-16,1-3 0,-1 3 16,-1 3-16,1-4 0,0-3 15,-2 4-15,-1 2 0,-1 1 16,1-3-16,-5-1 0,-4-2 0,1 4 16,2 2-16,-3-4 15,-2-1-15,1 2 0,0 2 16,-4 0-16,-3 0 0,0-1 15,0 0-15,-5-1 0,-1 1 0,-14-3 16,2 1-16,-3 1 0,0 1 16,0 0-16,1-1 0,-6 0 15,0-1-15,-1 3 0,-3 0 16,-2-2-16,1 0 0,-3 0 16,2-2-16,-2 2 0,0 0 0,0 0 15,-4 2-15,0 0 16,-3-1-16,0 3 0,-3 4 15,2-2-15,1-2 0,2 1 0</inkml:trace>
  <inkml:trace contextRef="#ctx0" brushRef="#br0" timeOffset="18484.073">22030 4585 0,'0'0'0,"0"0"0,0 0 0,0 0 16,0 0-16,0 0 0,0 0 16,0 0-16,0 0 0,0 0 0,26-10 15,-26 10-15,0 0 0,0 0 16,0 0-16,26-4 0,-26 4 15,0 0-15,27 2 0,-17-2 16,0-2-16,1 2 0,2 0 16,0 0-16,1 1 0,2 0 15,1-1-15,1 1 0,0-1 0,2 0 16,1 0-16,1 0 0,1 1 16,7-1-16,-1 1 0,1-1 15,-1-1-15,2 0 0,1 1 16,-2 1-16,1 0 0,9 0 15,0 2-15,-3-1 0,0-1 16,0 0-16,0 0 0,0 1 16,-1 0-16,3 1 0,1-2 15,4 0-15,-2 0 0,1-1 16,1 1-16,-2-1 0,-2 0 0,3 0 16,1 2-16,1-2 0,-3 1 15,10 2-15,0-2 0,-2 0 16,-3 0-16,1-1 0,0 0 15,-1 1-15,1 0 0,0 1 16,2-1-16,0 0 0,-2-1 16,11 1-16,0 0 0,1-1 15,-1 0-15,1-2 0,-2 2 16,-3-1-16,-1 0 0,26-4 16,-5-1-16,-9 3 0,-7 4 0,1 1 15,-2-1-15,1 0 0,0 1 16,-1-2-16,-3-2 0,-5 2 15,-2 3-15,6-4 0,4-1 16,-4 1-16,-3 0 0,1 2 16,0 2-16,-2-2 0,0-1 0,3 1 15,1 0-15,-2 1 0,-2 0 16,-2-1-16,-2-1 16,0 1-16,1 1 0,1-1 15,2 0-15,-6 0 0,-2 0 0,1-1 16,0-1-16,-4 1 0,-1 1 15,-4 3-15,-2 0 0,-14-4 16,2-2-16,2 1 0,1 0 16,-2 0-16,-3-1 0,-4 1 15,-3-1-15,-6 1 0,-1 0 0,-8 1 16,-3-1-16,1 1 0,3 0 16,-1 0-16</inkml:trace>
  <inkml:trace contextRef="#ctx0" brushRef="#br0" timeOffset="19400.0898">22306 4671 0,'0'0'0,"0"0"0,0 0 16,0 0-16,0 0 0,24-5 0,-24 5 15,0 0-15,32-2 0,-16 2 16,2 2-16,0-1 0,0-1 0,3 0 16,3 1-16,6 0 15,-2 1-15,4-1 0,5 0 16,-3 0-16,-1-1 0,12 0 16,3 0-16,-5 0 0,-3-1 0,16-2 15,3 1-15,-5 1 0,-3 1 16,3 0-16,2 0 0,5 0 15,-6-1-15,4 1 0,5 1 16,-6-1-16,-5-1 0,13-1 16,4 0-16,-7 1 0,-6 1 0,34 0 15,-4 2-15,-12-3 16,-10 0-16,9-4 0,5 0 16,-13 6-16,-8 3 0,7-1 15,5-3-15,-8 2 0,-6 1 0,6 1 16,3 2-16,-7-3 0,-4-3 15,9 1-15,5 2 0,-8-2 16,-4-1-16,6 0 0,3 0 16,-8 6-16,-4 1 0,7-4 15,4-3-15,-9-3 0,-5-3 0,8 8 16,6 5-16,-9-3 16,-5-1-16,5-6 0,5-3 15,-6 7-15,-4 4 0,1-2 0,0-1 16,-7-4-16,-5-3 0,5 1 15,4 0-15,-8 2 0,-6 1 0,2 2 16,0 1-16,-2-4 16,-4-3-16,-3 5 0,-2 4 15,-6-5-15,-4-2 0,2 2 16,1 2-16,-10-1 0,1-2 0,-2 1 16,-2 0-16,-1 1 0,-2 1 15,-8 0-15,-6 0 16,4 0-16,3-1 0,1 1 0</inkml:trace>
  <inkml:trace contextRef="#ctx0" brushRef="#br0" timeOffset="20166.8409">22350 4567 0,'0'0'16,"0"0"-16,0 0 0,0 0 0,0 0 16,0 0-16,0 0 15,0 0-15,17-13 0,-17 13 0,0 0 16,31-6-16,-31 6 0,26 1 15,-11 2-15,2-2 0,1 0 16,3 0-16,3-1 0,0 1 16,0-1-16,12 1 0,2 1 15,1-1-15,-2-1 0,15 1 16,4 1-16,-4-1 0,-2 0 0,12 0 16,1-2-16,-3 1 0,-4 1 15,14-1-15,0 1 16,-5 0-16,-5 2 0,14-1 0,3-1 15,-7-1-15,-2 0 0,36 2 16,-1 3-16,-18-4 0,-12-1 0,10 0 16,10-1-16,-15 1 15,-8 1-15,13-1 16,11-2-16,-11 2 0,-8 1 0,-2 0 16,-2-1-16,2 3 0,1 3 0,-2-3 15,-3 1-15,2-2 16,0-2-16,2-1 0,2 1 0,-6 1 15,-2 3-15,0-1 0,0 1 16,-4-1-16,-4 1 0,0 0 16,-1-2-16,-1 0 0,-2-1 15,-1-1-15,-1 0 0,-3-3 16,-2 0-16,-2 3 0,-1 1 16,-6-1-16,-4 0 0,-3-1 15,-1-2-15,-9 1 0,-7 0 16,-4 4-16,-3 3 0,-6 1 0,-4 0 15,0-4-15,2-2 0,-2 4 16</inkml:trace>
  <inkml:trace contextRef="#ctx0" brushRef="#br0" timeOffset="24021.1348">20247 3404 0,'0'0'0,"0"0"15,0 0-15,0 0 0,0 0 0,0 0 16,0 0-16,0 0 0,0 0 15,0 0-15,0 0 0,-12 22 16,12-22-16,-18 24 0,4-6 16,-1 2-16,1-2 0,-3 5 15,-2 4-15,-6 5 0,1-1 0,-6 9 16,0 0-16,3-4 16,3-3-16,-2-2 0,4-6 15,8-8-15,4-4 0,2-5 16,6-7-16,2-1 0,-2 2 0,2-2 15</inkml:trace>
  <inkml:trace contextRef="#ctx0" brushRef="#br0" timeOffset="24217.0935">20132 3642 0,'0'0'0,"0"0"15,0 0-15,-2 30 0,2-30 16,-2 32-16,-1-12 0,1 4 15,0 0-15,-1 7 0,0-2 16,1-3-16,1-3 0,1-4 16,2-2-16,1-3 0,-1-4 0,0-12 15,-1-10-15,0 2 0,0 2 16,0 1-16</inkml:trace>
  <inkml:trace contextRef="#ctx0" brushRef="#br0" timeOffset="24382.9882">20375 3574 0,'0'0'0,"0"0"0,0 0 0,29-17 16,-13 10-16,1-1 0,3 0 15,0 2-15,1 0 0,7-2 16,-1 0-16,-1 2 0,-4 0 16,-4 0-16,-2 1 0,-3 2 15,-2-2-15,-2 3 0</inkml:trace>
  <inkml:trace contextRef="#ctx0" brushRef="#br0" timeOffset="24549.7868">20434 3652 0,'0'0'0,"0"0"16,0 0-16,0 0 0,0 0 15,5 22-15,-5-22 0,0 0 16,9 26-16,-9-26 0,8 20 15,-5-12-15,1-2 0,-1 1 16,-1-2-16,0 0 0</inkml:trace>
  <inkml:trace contextRef="#ctx0" brushRef="#br0" timeOffset="24902.2287">20519 3650 0,'0'0'0,"0"0"15,0 0-15,20-11 0,-20 11 0,24-9 16,-8 3-16,-1 0 0,1 1 16,0 0-16,-1 0 0,0 1 15,-2 1-15,-1 2 0,-1-1 16,-1 2-16,-1 2 0,-3 0 16,-1 3-16,-3 1 0,-2 2 0,-2 2 15,-3 2-15,-1 2 16,-3-1-16,-4 3 0,-3-2 0,2 0 15,0 0-15,0-3 16,2-2-16,1-2 0,1-4 0,2 0 16,1 0-16,1-1 0,3-1 15,3-1-15,-1-2 0,3-1 16,3 2-16,3-3 0,5 0 16,0-1-16,1 0 0,5-1 15,-1-1-15,-2 2 0,-1-3 0,0 0 16,-2-2-16,-2 3 0,-2 0 15,-1 0-15</inkml:trace>
  <inkml:trace contextRef="#ctx0" brushRef="#br0" timeOffset="25200.8863">20571 3475 0,'0'0'0,"0"0"16,0 0-16,0 0 0,0 0 0,0 0 16,10 21-16,-10-21 0,0 0 0,6 35 15,-3-16-15,-2 1 0,0 3 16,-1 2-16,0 1 0,0-2 16,-1 1-16,-2 5 0,1-1 15,0-2-15,0-4 0,-1-1 16,-1-1-16,0-1 0,-2 0 15,-3-1-15,-2-1 0,-1-1 16,-2 0-16,1-4 0,0-2 16,0-2-16,3-2 0,3-1 0</inkml:trace>
  <inkml:trace contextRef="#ctx0" brushRef="#br0" timeOffset="25368.2682">20402 3891 0,'0'0'0,"0"0"0,0 0 0,0 0 15,0 0-15,0 0 0,0 0 16,0 0-16,29-4 0,-29 4 15,27 0-15,-27 0 0,31 4 0,-13-3 16,1 0-16,0 0 16,2 0-16,0 0 0,0 2 15,-1 0-15,-1-2 0,4 0 16,-1 1-16,-1-1 0,0-1 0,-3 2 16,-2-2-16,-3 1 0,-2-1 15,-1 1-15</inkml:trace>
  <inkml:trace contextRef="#ctx0" brushRef="#br0" timeOffset="25527.4457">21000 3740 0,'0'0'0,"0"0"0,0 0 15,0 0-15,0 0 0,0 0 0,0 0 16,0 0-16,25 8 0,-25-8 15,0 0-15,0 0 0</inkml:trace>
  <inkml:trace contextRef="#ctx0" brushRef="#br0" timeOffset="25675.9316">21205 3725 0,'0'0'0,"0"0"0,0 0 0,0 0 0,0 0 15,0 0-15,0 0 0,0 0 16,26 4-16,-26-4 0,0 0 16,0 0-16</inkml:trace>
  <inkml:trace contextRef="#ctx0" brushRef="#br0" timeOffset="25830.8574">21382 3699 0,'0'0'0,"0"0"15,0 0-15,0 0 0,0 0 16,0 0-16,0 0 0,0 0 16,0 0-16,23 16 0,-23-16 15,0 0-15,0 0 0,0 0 0</inkml:trace>
  <inkml:trace contextRef="#ctx0" brushRef="#br0" timeOffset="25949.8019">21538 3668 0,'0'0'0,"0"0"16,0 0-16,0 0 0,0 0 15,0 0-15,0 0 0,0 0 16,0 0-16,0 0 0,22 10 16,-22-10-16,0 0 0,0 0 0,20 9 15,-20-9-15</inkml:trace>
  <inkml:trace contextRef="#ctx0" brushRef="#br0" timeOffset="26683.9381">21763 3531 0,'0'0'0,"0"0"16,0 0-16,-2 24 0,2-24 15,-4 26-15,0-5 0,-1 0 16,1 1-16,-3 10 0,1 2 15,-1-2-15,1-3 0,0 4 16,0-3-16,1-5 0,0-2 0,1-2 16,1-3-16,0-5 15,2-3-15,0-4 0,0-2 16,-1-4-16,2 0 0,-2-7 16,2-3-16,0 6 0,0 4 0,1-14 15,1-15-15,0-2 0,0 2 16,3 4-16,0 0 0,2 3 15,0 2-15,1-5 0,3 2 16,2 3-16,1 3 0,2 2 16,4 2-16,-1 2 0,0 2 0,1-1 15,1 1-15,-2 2 16,1 2-16,-2 4 0,-2 0 16,-1 1-16,-3 0 0,-2 2 0,-2 3 15,-3 1-15,-1 1 16,-6 3-16,-3 5 0,-3-2 0,-1 0 15,-3 2-15,-3-1 0,-3 5 16,0 0-16,1-2 0,-2-2 16,1-2-16,3-2 0,3-3 15,3-1-15,2-2 0,2-2 0,3-3 16,2-2-16,4-4 0,4-1 16,3-2-16,2-4 0,4 0 15,1 1-15,2-2 0,1 1 16,-1 1-16,-2 3 0,3 0 15,-3 2-15,-1 3 0,-2 3 0,-3 5 16,-1 1-16,-4 1 16,-1 3-16,-5 2 0,-2 2 15,-3 2-15,0 1 0,-2-1 16,1 3-16,-2-1 0,1 0 0,-4-1 16,0 0-16,1-5 15,-1-1-15,0-3 0,0-3 0,1 0 16,2-3-16,-1-4 0,0-2 15,3-4-15,0-2 0,1-5 16,1-4-16,-1 5 0,2 0 0,0 4 16</inkml:trace>
  <inkml:trace contextRef="#ctx0" brushRef="#br0" timeOffset="26899.9437">22060 3392 0,'0'0'0,"0"0"15,0 0-15,16 27 0,-16-27 0,14 38 16,-6-11-16,-2 3 16,2 2-16,1 7 0,1-1 15,1 4-15,0-4 0,0-3 16,0-5-16,0-3 0,0-5 0,0-2 16,1 1-16,-1-4 0,-1-1 15,-1-3-15,0-4 0,-2-1 16,1-5-16,-1 1 0,-2-1 15,0-1-15</inkml:trace>
  <inkml:trace contextRef="#ctx0" brushRef="#br0" timeOffset="27116.9738">22341 3600 0,'0'0'0,"0"0"0,0 0 16,-17 23-16,17-23 0,-23 29 15,8-11-15,1 4 0,0 3 0,-7 7 16,-1-2-16,2-3 16,1-5-16,0 2 0,3-6 15,1-4-15,2-3 0,2-4 16,2-4-16,4-5 0,0-3 0,1 1 16,1 1-16,0 0 0</inkml:trace>
  <inkml:trace contextRef="#ctx0" brushRef="#br0" timeOffset="27258.684">22195 3406 0,'0'0'16,"0"0"-16,0 0 0,0 0 0,0 0 16,0 0-16,26 15 0,-26-15 15,0 0-15,23 21 16,-23-21-16,0 0 0</inkml:trace>
  <inkml:trace contextRef="#ctx0" brushRef="#br0" timeOffset="27444.2971">22454 3443 0,'0'0'0,"0"0"0,0 0 16,0 0-16,0 0 0,0 0 0,19 19 15,-19-19-15,0 0 0,11 25 16,-11-25-16,0 0 0,10 23 0,-10-23 16,0 0-16,7 13 0</inkml:trace>
  <inkml:trace contextRef="#ctx0" brushRef="#br0" timeOffset="27653.2828">22727 3445 0,'0'0'0,"0"0"0,0 0 0,0 0 15,0 0-15,0 0 0,0 0 16,1 29-16,-1-29 0,-8 24 16,8-24-16,-19 34 15,6-11-15,-5 3 16,-4 6-16,2-2 0,1 0 16,-2 3-16,3-6 0,-3 3 15,2-2-15,2-4 0,3-3 0,0-7 16,-1-2-16,3-3 0,2 0 0,3-3 15,0-1-15,1-1 0</inkml:trace>
  <inkml:trace contextRef="#ctx0" brushRef="#br0" timeOffset="27984.0923">22388 3716 0,'0'0'0,"0"0"16,0 0-16,0 0 0,26-12 0,-26 12 15,28-9-15,-28 9 0,37-11 16,-13 5-16,3 1 0,0-1 15,1 1-15,7-3 0,1 0 16,-4 3-16,-4 1 0,5-2 16,-3 2-16,-2 2 0,-3 2 0,-2 2 15,-2 2-15,-2 1 16,-4 2-16,-2 2 0,-2 2 16,-3-1-16,-1 2 0,-3 2 0,-2-1 15,-2 2-15,-1 0 0,-1 1 16,0 1-16,-1 0 0,-2 0 15,-1 1-15,-2-2 0,2-3 16,1-2-16,-2-1 0,1 0 16,-2-2-16,0-1 0,0-2 15,0 1-15,-1-2 0,0 1 0,-4-3 16,-3-2-16,3 1 0,2-1 16,2 1-16</inkml:trace>
  <inkml:trace contextRef="#ctx0" brushRef="#br0" timeOffset="28117.1048">22690 3778 0,'0'0'0,"0"0"16,0 0-16,0 0 0,0 0 0,26-5 15,-26 5-15,22 1 16,-22-1-16,22 8 0,-10-5 0,1 1 16,-1-1-16,-1 0 0,-1 0 15,-2-1-15</inkml:trace>
  <inkml:trace contextRef="#ctx0" brushRef="#br0" timeOffset="28400.1532">23178 3518 0,'0'0'0,"0"0"15,0 0-15,0 0 0,0 0 0,33-7 16,-33 7-16,34-5 16,-14 2-16,3 0 15,5-2-15,-2 2 0,-1 0 0,4-1 16,0 0-16,-2 0 0,-2 0 0,-2-1 16,-3 2-16,-4 1 0,-2 1 15,-7 1-15,-3 2 0,-1 0 16,-1-1-16,0 0 0</inkml:trace>
  <inkml:trace contextRef="#ctx0" brushRef="#br0" timeOffset="28567.6753">23270 3638 0,'0'0'0,"0"0"0,0 0 15,0 0-15,0 0 0,0 0 0,0 24 16,0-24-16,0 0 0,-1 25 15,1-25-15,-3 17 0,3-17 16,-3 18-16,3-10 0,-2 0 16,-1-4-16,-1 2 0,2-3 15,0 1-15</inkml:trace>
  <inkml:trace contextRef="#ctx0" brushRef="#br0" timeOffset="28817.2718">23446 3614 0,'0'0'0,"0"0"16,0 0-16,0 0 0,0 0 16,23 10-16,-23-10 0,11 8 15,-5-4-15,-2 2 0,-1-1 16,-1 2-16,-2-1 0,-2 1 16,0 1-16,-1 0 0,-1 1 0,-4-1 15,-2 2-15,-1 0 0,-1 0 16,0 0-16,-1 0 0,2-1 15,0-1-15,0-1 0,3-1 16,2-4-16,3-4 0,-1 1 16,1 0-16,1 0 0</inkml:trace>
  <inkml:trace contextRef="#ctx0" brushRef="#br0" timeOffset="29069.8584">23588 3575 0,'0'0'0,"0"0"0,0 0 0,6 20 16,-6-20-16,0 26 0,-4-8 16,1 5-16,0 0 0,1 2 15,2 0-15,0 4 0,1-2 16,-1-2-16,0-3 0,0-1 0,0 0 16,0-5-16,0 1 0,-2-4 15,-2-1-15,0-1 0,-2-3 16,0 1-16,-2-2 0,-2-2 15,-1-4-15,0-2 0,1-3 16,1-3-16,2-3 16,1-4-16,3-3 0,-1 3 0,2 1 15,0 3-15</inkml:trace>
  <inkml:trace contextRef="#ctx0" brushRef="#br0" timeOffset="29399.8998">23955 3399 0,'0'0'0,"0"0"0,0 0 0,0 0 15,0 0-15,-17 21 0,17-21 16,-22 18-16,22-18 0,-27 24 0,16-13 16,1-1-16,1-2 0,3 0 15,0-1-15,4-1 0,2-1 16,6-2-16,4-2 0,2-2 15,2-1-15,3 1 16,1-2-16,2 1 0,0-1 0,3-1 16,-1 1-16,-3 0 0,-4 0 0,-1 2 15,-3 0-15,-4 3 16,-1 3-16,-5 1 0,-3 1 16,-5 2-16,-4-1 0,-2 3 15,-3 0-15,-1 4 0,-2 1 0,3-3 16,2-2-16,3-2 0</inkml:trace>
  <inkml:trace contextRef="#ctx0" brushRef="#br0" timeOffset="29622.6873">23870 3650 0,'0'0'0,"0"0"0,0 0 15,0 0-15,0 0 0,13 22 0,-13-22 16,4 23-16,-4-23 0,2 35 15,-3-12-15,0 1 0,1-1 16,0 1-16,0-1 0,2 3 16,2-3-16,-2-2 0,0 0 15,0-4-15,0-3 0,2-2 16,-1-2-16,0-1 0,2-3 16,0-4-16,2-3 0,-3 0 15,0 1-15,-1-1 0</inkml:trace>
  <inkml:trace contextRef="#ctx0" brushRef="#br0" timeOffset="29900.5484">24014 3700 0,'0'0'16,"0"0"-16,0 0 0,0 0 15,0 0-15,21-16 0,-21 16 16,21-10-16,-21 10 0,23-9 16,-9 6-16,1 1 0,-1 1 0,0 1 15,1 0-15,-2 3 0,0-1 16,-2 2-16,0 3 0,-2 1 15,-1 2-15,-2 1 0,1 2 16,-2 3-16,0 3 0,-2 3 16,0 0-16,0-1 0,-1-2 0,0-1 15,0 1-15,0-3 16,-1 0-16,1-1 0,-1-2 16,0-3-16,-1-1 0,0-2 15,0-2-15,-1 0 0,0-1 0,-2-3 16,0-2-16,0 1 0,1-1 15,-1 1-15</inkml:trace>
  <inkml:trace contextRef="#ctx0" brushRef="#br0" timeOffset="30083.774">23971 3810 0,'0'0'0,"0"0"16,0 0-16,0 0 0,24-3 0,-24 3 15,25-4-15,-25 4 0,29-5 16,-13 3-16,-1 1 0,-1-2 16,1 0-16,-3 1 0,-1 0 15,-1 2-15,-1-1 0,-2 1 0</inkml:trace>
  <inkml:trace contextRef="#ctx0" brushRef="#br0" timeOffset="30233.547">24008 3931 0,'0'0'0,"0"0"16,0 0-16,0 0 0,0 0 16,33-14-16,-33 14 0,29-11 15,-11 5-15,0 0 0,2-1 16,0-2-16,-1 0 0,-3 2 16,-1-1-16,-2 2 0</inkml:trace>
  <inkml:trace contextRef="#ctx0" brushRef="#br0" timeOffset="30474.4394">24595 3511 0,'0'0'0,"0"0"0,0 0 0,0 0 16,0 0-16,-31 13 0,31-13 15,-27 16-15,27-16 0,-28 16 16,10-8-16,2 1 0,-1-2 0,1 1 16,-1-1-16,2 0 15,0-1-15,0 2 0,2-3 16,4 0-16,1-1 0,1-2 0</inkml:trace>
  <inkml:trace contextRef="#ctx0" brushRef="#br0" timeOffset="30650.247">24292 3573 0,'0'0'0,"0"0"0,0 0 16,0 0-16,0 0 0,0 0 16,0 0-16,0 0 0,0 0 0,12 26 15,-12-26-15,15 15 16,-15-15-16,23 13 0,-8-8 16,-1 1-16,0 0 0,3-2 0,2 1 15,-1-2-15,0 0 0,-1-3 16,-1-3-16,-2 1 0,-1 0 0,-2-1 15</inkml:trace>
  <inkml:trace contextRef="#ctx0" brushRef="#br0" timeOffset="30816.8968">24582 3717 0,'0'0'16,"0"0"-16,0 0 0,0 0 0,0 0 16,0 0-16,0 0 15,-26 13-15,26-13 0,-19 10 0,19-10 16,-20 15-16,10-8 0,0 1 15,0 1-15,-1 0 0,0 0 0,0-1 16,1 0-16,1-2 16,2 0-16,1-1 0,0 0 15,2-2-15</inkml:trace>
  <inkml:trace contextRef="#ctx0" brushRef="#br0" timeOffset="31166.6289">24399 3753 0,'0'0'0,"0"0"15,0 0-15,0 0 0,0 0 0,0 0 16,0 0-16,5 28 0,-5-28 16,0 0-16,0 28 0,0-28 0,0 21 15,0-21-15,0 22 16,1-14-16,0 0 0,1 0 0,2-2 16,-1 0-16,2 1 0,-1 0 15,1-3-15,2 2 0,1-1 16,3-1-16,1-2 0,1-1 15,1 0-15,2 0 0,0-1 16,1 1-16,0 0 0,0-1 16,2-1-16,-3-2 0,0 1 0,2-3 15,-2 1-15,-1 1 0,0-2 16,-3 0-16,-1 0 16,-2-2-16,-3 1 0,-2-1 0,-2-2 15,-1 0-15,-1-1 0,-2-1 16,0-1-16,-3 1 0,0 1 0,-1-1 15,1 1-15,0 2 16</inkml:trace>
  <inkml:trace contextRef="#ctx0" brushRef="#br0" timeOffset="47084.5689">27589 4594 0,'0'0'0,"0"0"0,0 0 15,0 0-15,0 0 0,28 11 0,-28-11 16,0 0-16,28 12 0,-16-6 16,3 1-16,-1-2 0,2 2 0,1 0 15,2-1-15,1 0 16,0-1-16,7 0 0,2-1 0,0 0 16,-1-3-16,3-1 15,2-1-15,-1-1 0,0-2 0,8-1 16,-2-2-16,-2 1 0,-4 1 15,-2-2-15,1-1 0,-1 1 16,-1 1-16,-3 1 0,-2 2 16,-1 0-16,-3 3 0,0 0 15,-1 2-15,-1 1 0,-3 1 0,1 1 16,0 1-16,1 1 0,-1 0 16,1 0-16,0 1 0,2-1 15,1-2-15,2 0 0,3-1 16,2 1-16,0 0 0,2-4 15,2-2-15,0-1 0,0-1 0,1-1 16,0 1-16,0-4 16,1-1-16,1-1 0,0-1 15,6-2-15,-3 0 0,-2 1 0,0 0 16,-5 4-16,0 0 0,0 3 16,-1 3-16,-2 2 0,1 2 15,-3 1-15,0 0 0,-1 2 16,-3-1-16,1 2 0,1 0 15,0 2-15,0 0 0,0 0 16,0-2-16,-1-3 0,3-2 0,1 2 16,3 2-16,-2-4 0,1-1 15,6-1-15,0-2 16,-2 1-16,-2-2 0,-1 0 0,-2-3 16,1-1-16,-1-2 0,-1 3 15,-3 0-15,-2 1 0,-2-1 16,-3 2-16,-2 2 0,-1 1 15,-1 1-15,1 1 0,1 0 16,1 2-16,-1 0 0,1 2 16,2 0-16,-3 1 0,1 2 0,1-1 15,3-3-15,-3 0 0,2 1 16,7 1-16,3 0 0,1-4 16,0 0-16,3-2 0,3 0 15,-2-3-15,0-1 0,0 0 16,1 0-16,-1-1 0,0 1 15,7-3-15,1 0 0,-5-2 16,-2 0-16,-2 2 0,-1 2 16,-2 1-16,-3 1 0,-1 3 15,0 2-15,-3 1 0,-2 0 0,1 1 16,1 0-16,-4 1 0,1 3 16,3-1-16,3 1 0,2-1 15,0 0-15,5-1 0,4-2 16,3 0-16,0 0 0,2-4 15,1-1-15,-5 1 0,-2-2 0,-3 1 16,-2 0-16,-2-4 16,-3 0-16,-6-2 0,-5 1 15,-3 0-15,-2 2 0,-2 0 0</inkml:trace>
  <inkml:trace contextRef="#ctx0" brushRef="#br0" timeOffset="50084.1889">2595 5614 0,'0'0'0,"0"0"0,0 0 15,0 0-15,0 0 0,0 0 16,0 0-16,29 6 0,-29-6 0,20 3 15,-20-3-15,28 5 16,-28-5-16,29 4 0,-11-2 16,-3-1-16,-1-1 0,4 0 15,2-3-15,1 3 0,-2 0 16,1-2-16,5-1 0,2-1 0,2-1 16,0-1-16,-1 0 15,-1-2-15,-1-2 0,1 2 0,0 2 16,-4 2-16,-1 0 0,6 0 15,-3 3-15,-3 0 0,0 0 16,1 4-16,0 2 0,-2 2 16,-2-1-16,1 4 0,1 1 15,-1-1-15,-1-2 0,2 1 0,1-2 16,0 3-16,0-1 0,2 0 16,3-4-16,-2-2 0,-3 0 15,3-3-15,4-1 16,-4-2-16,1 1 0,0-3 0,3 0 15,-3 3-15,0 0 0,-1-3 16,-3-3-16,0 1 0,0 0 0,1 3 16,2 1-16,-2 1 15,-1 0-15,1 0 0,1 4 16,-1 0-16,2 2 0,-2 1 0,2 0 16,-3 2-16,-1 1 0,1-1 15,4-1-15,-1 0 0,-3 1 16,3-3-16,3 0 0,-2 0 15,0-2-15,2-1 0,4-1 16,-1-1-16,1-1 0,7-4 16,0 0-16,-4-1 0,-2 1 0,0 2 15,2-3-15,-3 3 16,-1-2-16,1 1 0,-2-1 16,-2 1-16,-1 2 0,3 3 0,0 1 15,-1-1-15,-1-1 0,1 4 16,2 1-16,-2 3 0,0 0 15,1 1-15,2 2 0,-1 0 16,1 0-16,0-2 0,1-3 16,0 0-16,-1 0 0,3-3 15,0-1-15,-1 0 0,-2 0 0,2-2 16,1-2-16,1-2 0,-1-1 16,8-1-16,-2-2 15,-8 2-15,-1 1 0,7-4 0,3 0 16,-4 2-16,-4 2 0,4 1 15,3 2-15,-4 3 0,-1 3 16,2-2-16,-1 1 0,-2 1 16,-3 2-16,4 1 0,2 1 15,-4-1-15,-2-1 0,4 1 16,1 2-16,-2-2 0,0 0 16,4-2-16,2 1 0,0-1 0,-3-2 15,3-2-15,2-2 0,-3 0 16,-4-1-16,4-1 0,2 0 15,-2-2-15,-5 3 0,3-3 16,3 0-16,-3 2 0,-3 1 16,4 0-16,2 1 0,-3-2 15,-4 1-15,3 1 0,0 2 16,-1 4-16,1-1 0,-1 1 0,1 1 16,-4 0-16,-3 4 0,5-2 15,1 2-15,-4 1 0,-3-1 16,4-1-16,2 0 0,-1-1 15,-1-2-15,5 1 0,3-1 16,-1 1-16,1-3 0,0-3 16,1-1-16,-2 0 0,-2 0 15,2-3-15,3-1 0,-5-3 16,-1 1-16,1-1 0,3 1 16,-4 2-16,-2 1 0,1-1 0,2-2 15,-2 2-15,-2 2 0,1 2 16,2 2-16,-5 1 0,-2 2 15,2 1-15,2 2 0,-1-2 16,0 1-16,3-2 0,1 2 16,-2-2-16,-2-1 0,2 1 15,4 0-15,-2-2 0,0-4 0,5-2 16,4 0-16,-3-2 0,-2-1 16,0-1-16,0 0 0,-1-3 15,-4-1-15,4 1 0,2-1 16,-4 2-16,-4 1 0,8 4 15,1 3-15,-10 1 0,-2 0 16,1 2-16,1 2 0,-1-1 16,0-1-16,1 3 0,0 4 15,-2-2-15,-3 1 0,3 1 16,1 0-16,0-2 0,0 0 0,3-1 16,3 2-16,-3-3 0,-1-3 15,4-2-15,1-1 0,-1-2 16,-3-1-16,3-1 0,2-2 15,-4 2-15,-5-1 0,4-1 16,2-2-16,-2 0 0,-3 0 16,2 2-16,1 2 0,-1 4 15,-1 1-15,1 0 0,3-1 16,-4 2-16,-1 2 0,0 4 0,-1 1 16,-2 0-16,0-1 0,3 1 15,2 2-15,-4-1 0,-4-1 16,4-1-16,3-1 0,-2-1 15,0-1-15,1-2 0,1-1 16,-6-1-16,-2 1 0,6-3 16,0 1-16,-6-1 0,0 0 0,2-2 15,0 0-15,-1 1 16,-2-2-16,1 3 0,2 1 16,-2 1-16,-1 2 0,2 0 0,-1 2 15,-2 2-15,-1 1 0,1 1 16,3 0-16,-2 2 0,-1 1 15,-1-2-15,1 1 0,1-3 16,-1 1-16,3-2 0,3-2 16,-2-2-16,0-2 0,0-2 15,3-3-15,0 2 0,-1 2 0,-1-3 16,0-1-16,-2-1 0,0-1 16,0 2-16,1 2 15,-3-2-15,-2 2 0,0 0 0,0 2 16,-1 2-16,-1 1 0,0 1 15,4 2-15,-3-1 0,-2 3 0,2-1 16,1-1-16,0 2 16,1-1-16,-1 0 0,0 0 15,-4-2-15,-4 0 0,-2-1 0</inkml:trace>
  <inkml:trace contextRef="#ctx0" brushRef="#br0" timeOffset="59817.3741">25429 5697 0,'0'0'0,"0"0"0,0 0 16,24-5-16,-24 5 0,23-1 0,-9 1 15,3 0-15,0 0 0,4-2 16,2 2-16,8-1 0,1 0 0,2 1 16,3 0-16,0-1 0,1-1 15,10 0-15,3 1 0,-2 1 16,1 0-16,11-1 0,-1-1 15,1 1-15,-1 0 0,12-1 16,2-1-16,-4 0 0,-4 1 16,3-1-16,2 1 0,7 1 15,-3 2-15,0-3 0,-1-3 16,28 0-16,-9 1 0,-4 4 16,-2 3-16,-5 0 0,-5 0 0,3-7 15,0-3-15,2 0 16,1 0-16,14 1 0,10 1 15,-23 1-15,-18 1 0,1 6 0,1 3 16,6-1-16,3-2 0,2-2 16,3-1-16,-1-8 0,0-6 15,-1 2-15,2 1 0,-3 6 16,0 7-16,0-1 0,1 1 16,-4-2-16,-1-1 0,-1 3 15,1 2-15,-1-7 0,0-2 0,1 2 16,2 2-16,-4 1 0,-3 1 15,1 2-15,0 2 0,-4 0 16,-3-1-16,1-1 0,2-2 16,-4-5-16,-2-3 0,-2 4 15,-1 4-15,-3 2 0,-4-1 16,-2-3-16,-3-5 0,-4 2 16,-2 2-16,-2 1 0,1-1 15,-5 2-15,-1 0 0,-11-4 16,-5-3-16,-5 3 0,-2 3 0,-5 1 15,-3 2-15,-4-3 0,-1 0 16,-8-1-16,-6 1 0,6 0 16,4 0-16,0 1 0</inkml:trace>
  <inkml:trace contextRef="#ctx0" brushRef="#br0" timeOffset="74754.1632">22357 6686 0,'0'0'0,"0"0"0,0 0 15,0 0-15,0 0 0,0 0 16,0 0-16,0 0 0,27-2 0,-27 2 16,20 4-16,-20-4 0,22-3 15,-22 3-15,25 0 16,-12 1-16,1-1 0,3-1 0,2 1 16,1 0-16,0 1 0,2 1 15,2-2-15,1 1 0,0-1 16,9-1-16,0 0 0,-1 0 15,1 1-15,7-1 0,2 1 16,-2 0-16,-2 0 0,1 1 16,0-1-16,1 0 0,0-1 0,7 0 15,1 0-15,-4 1 0,-3 0 16,2 1-16,1-1 16,-1 1-16,-1-1 0,9 0 0,0 0 15,-2 0-15,-2 1 0,3 2 16,1 0-16,-4 1 0,-3 2 15,5-6-15,3-3 0,-6-1 16,-1 3-16,9 2 0,2 0 16,-3 2-16,-3-2 0,1-1 15,-1-1-15,-2-1 0,-2 1 0,4 2 16,2 1-16,-5-4 0,-1-1 16,9 3-16,1 3 15,-9 0-15,-3 0 0,24-2 0,-3-2 16,-9-2-16,-8 0 0,3 6 15,2 7-15,-5-5 0,-4-1 16,4-6-16,5-5 0,-4 4 0,-4 5 16,2 0-16,0 2 15,0-2-15,-2-1 0,3-1 16,0 0-16,-1 3 0,-4 1 0,4-2 16,5-4-16,-6 2 0,-2-1 15,2 2-15,0 1 0,0-1 16,-2 3-16,3-2 0,3 0 15,-7-2-15,-3 0 0,6-1 16,4 0-16,-6 1 0,-3 1 0,3 0 16,3 3-16,-17-2 0,3 1 15,18-2-15,-3-2 16,-19 2-16,2 2 0,22-3 0,-1-3 16,-22 1-16,0 0 0,8 0 15,4 1-15,-6 2 0,-2 3 16,6-3-16,3-3 0,-3-1 15,-3-2-15,4 4 0,3 3 16,-3 0-16,-3 0 0,3-2 16,3-1-16,-3 0 0,-1-2 15,2 2-15,1-1 0,-1 2 0,-2 1 16,2 0-16,2-1 0,-3-2 16,-2-1-16,2 2 0,2 2 15,-3-1-15,-1-1 0,3 1 16,2 1-16,-3-1 0,-1-1 0,1-4 15,2-1-15,-3 2 16,-3 2-16,3 3 0,1 2 16,-4-1-16,0-4 0,3 3 15,2 1-15,-3-4 0,-1-2 0,0 2 16,-1 3-16,-1 0 0,-3 2 16,2-5-16,3-4 0,-4 5 15,-2 4-15,5-5 0,1 1 16,-8 0-16,-3 1 0,3-1 15,2-1-15,-1 0 0,0 2 16,2 0-16,2 1 0,-4 1 16,-3 0-16,3-3 0,3-1 15,-1 0-15,-1 2 0,1 0 0,1 3 16,-4 0-16,-3 1 0,4-5 16,2-4-16,-4 5 15,-3 3-15,2-3 0,4-1 0,-3 2 16,-2 1-16,1-1 0,2 0 15,-5-1-15,0-1 0,1 0 16,0-3-16,-1 2 0,-2 2 16,3 0-16,2 2 0,-3-1 15,-1 0-15,0 2 0,0-1 16,0-3-16,-1-1 0,-1 0 0,-1 2 16,0 0-16,0 0 0,0 0 15,0 3-15,-1-4 0,0-4 16,0 3-16,0 0 0,-4 1 15,-2-1-15,3 1 0,1 0 16,-2 0-16,1 0 0,1-2 16,-1-2-16,0 3 0,-3 1 0,3 0 15,1 1-15,-2-2 0,0 0 16,-1 2-16,2 2 16,0-2-16,-2 0 0,2-1 15,0 1-15,-4-1 0,0 1 0,-1-1 16,1 1-16,-1-1 0,0-1 15,1 1-15,1 1 0,-3-2 16,-1-3-16,0 3 0,0 0 16,-1 1-16,-1-1 0,-2 1 0,1 0 15,-1 0-15,-1 0 0,0 0 16,-2 0-16,0-1 0,-1 2 16,-1 0-16,-2 0 0,-1-3 15,-1 1-15,0 1 16,-1-1-16,3 2 0</inkml:trace>
  <inkml:trace contextRef="#ctx0" brushRef="#br0" timeOffset="78100.7221">2267 7655 0,'0'0'16,"0"0"-16,0 0 0,0 0 0,0 0 15,0 0-15,0 0 16,0 0-16,0 0 0,0 0 0,22-12 16,-22 12-16,0 0 0,0 0 15,28-3-15,-28 3 0,0 0 16,30 0-16,-30 0 0,25 0 15,-12-2-15,1 0 0,2 2 16,3 0-16,0 0 0,0-1 16,0 1-16,0-2 0,1 1 0,8-2 15,0 1-15,0 2 16,-2 1-16,5-2 0,2-2 16,0 1-16,-3 2 0,10-1 0,-2 1 15,-2-1-15,-1-1 0,2 1 16,3-1-16,-1 1 0,-2 0 15,8 0-15,5 0 0,-5 1 16,2 0-16,0 0 0,1-3 16,-3 3-16,-4 0 0,11 2 0,2-2 15,-6 1-15,-4 0 0,4-2 16,3 0-16,-1 1 0,-5 0 16,4 0-16,2 0 0,-6-2 15,-1 2-15,9 0 0,1 3 16,-4-6-16,-3-1 0,4 2 15,4 2-15,-4 0 0,-1 2 16,0-2-16,3-1 0,-4 1 16,-3 1-16,11 0 0,4 0 15,-11-2-15,-5-1 0,26 2 0,-7 2 16,-4-2-16,-3-1 0,3-1 16,1 0-16,-5 1 0,-8-2 15,7 5-15,6 3 16,-7-7-16,-3-4 0,2 1 0,1 3 15,-6 3-15,-1 3 0,7-3 16,5-2-16,-5 0 0,-2-3 0,1 2 16,2 2-16,-7-2 15,-4 0-15,8 1 0,6 3 16,-6 0-16,-3 3 0,3-5 0,2-2 16,-6-1-16,-1 1 0,3 1 15,4 1-15,-4-1 0,-3-3 0,3 4 16,2 1-16,-5 2 15,-3-1-15,8-1 0,5-1 16,-7 0-16,-5 0 0,3 0 16,1 1-16,0-1 0,-2 0 0,7-2 15,5-2-15,-6 1 0,-5 1 16,4-1-16,1 2 16,-7-1-16,-3 4 0,9-1 0,4 1 15,-4-1-15,-5 0 0,2-2 16,2 0-16,-3 2 0,-1 1 15,5 0-15,2 1 0,-4-3 16,-3-2-16,1 4 0,-1 2 16,1-1-16,-3-1 0,7 0 0,3-2 15,-8 1-15,-6-1 0,6 1 16,5-2-16,-6 2 0,-4-1 16,5 0-16,2-1 0,-4 2 15,-3 1-15,1 0 0,1 0 16,-2-2-16,0-3 0,3 4 15,4 1-15,-5 1 0,-3-1 0,2-1 16,2 0-16,-19-1 16,4 1-16,23 1 0,-2 1 15,-22-3-15,1 0 0,10 1 16,1-1-16,-6 0 0,2 0 0,0-1 16,3-1-16,-2-1 0,0 2 15,0 2-15,1 1 0,-3-2 16,0 1-16,1-2 0,2-1 15,-3 1-15,-1 1 0,2 1 16,1 2-16,-2-2 0,-2-1 0,3-1 16,3 1-16,-8 1 0,-1 0 15,8-2-15,3 0 16,-9 1-16,-2 0 0,5 2 16,3 0-16,-3-2 0,-3-2 15,2 0-15,2 1 0,-2-1 0,-3 0 16,3 1-16,2 0 0,-1-1 15,-1 2-15,0 0 0,0 0 16,1-2-16,-2-2 0,0 3 16,0 1-16,0 1 0,1 0 0,-1-1 15,0-1-15,-1-1 16,-1 1-16,3 0 0,2 1 16,-5 0-16,-3 1 0,6-4 0,1 0 15,-3 1-15,-2 2 0,2 0 16,3-1-16,-3 0 0,-2 1 15,1-1-15,1-2 0,0 2 16,0 0-16,-1 0 0,-1-1 16,-1 0-16,-1 0 0,3-1 15,2 3-15,-8 0 0,0 3 0,7-3 16,2 0-16,-7-3 0,-1 0 16,2 0-16,-1 2 0,1-1 15,-1 2-15,0-1 0,1 0 16,0 0-16,-2 0 0,4 2 15,2 0-15,-3-2 0,-4-1 16,4-2-16,2 1 0,-1 2 16,-1 0-16,1 0 0,1 1 15,-1 2-15,-2-1 0,1 0 16,-1-2-16,-2 1 0,1-1 0,1 1 16,1-1-16,-2 0 0,-3 1 15,2 0-15,0 0 0,-1 0 16,-1 0-16,-1-1 0,-1-2 15,-3 2-15,-2-1 0,-2 1 16,0-2-16,-6 0 0,-1 1 0,-3 1 16,0 0-16,-2 0 0,1 2 15,-5-1-15,-8 2 16,3-1-16,2 0 0,0-1 0</inkml:trace>
  <inkml:trace contextRef="#ctx0" brushRef="#br0" timeOffset="82000.8785">26975 6610 0,'0'0'0,"0"0"15,0 0-15,0 0 0,0 0 0,0 0 16,0 0-16,0 0 0,0 0 16,0 0-16,0 0 15,0 0-15,0 0 0,0 0 0,0 0 16,0 0-16,-26-2 0,26 2 16,0 0-16,0 0 0,-26 9 15,26-9-15,0 0 0,-20 10 16,20-10-16,-15 10 0,6-5 15,-1-1-15,-1 0 0,0 1 16,0 0-16,0 0 0,1 0 16,0 0-16,0 1 0,0-2 15,2 1-15,-1 1 0,1 2 16,0-1-16,1-3 0,0 2 16,0-3-16,2 1 0,0 0 0,1 0 15,1 0-15,1-1 0,0 1 16,2 0-16,2 1 0,0 0 15,0 1-15,3-3 0,3-2 16,1 1-16,1-1 0,2 0 16,2-1-16,0 0 0,-1 0 0,1 0 15,2 0-15,-1 0 0,0 0 16,2 0-16,0 0 0,-2 0 16,-1 0-16,3 2 0,-2-1 15,0-1-15,-3 0 0,-1 0 16,-2 0-16,-3 1 0,0-1 0,-1 0 15,1-1-15,-2 1 16,2 1-16,-3 0 0,-1 0 16,0 0-16,1-1 0,-1 0 15,-2 0-15,2-1 0,-2 1 0,2-1 16,-2 1-16,0 0 0,0-3 16,0-1-16,0 0 0,-1 0 15,1 1-15,0-1 0,-1 0 16,0 0-16,0-1 0,0 0 15,0-1-15,-1 1 0,0-1 0,0 0 16,1 1-16,0-1 16,-1 0-16,-1 1 0,1 2 15,0-2-15,0 0 0,0 0 16,-1 0-16,1 0 0,1 2 0,-1-1 16,0 1-16,0 0 0,0-2 15,1 1-15,0 1 0,0 0 16</inkml:trace>
  <inkml:trace contextRef="#ctx0" brushRef="#br0" timeOffset="95500.8832">22525 5385 0,'0'0'0,"0"0"0,0 0 16,0 0-16,0 0 0,0 0 15,0 0-15,0 0 0,0 0 0,0 0 16,-14 19-16,14-19 0,-19 23 16,19-23-16,-26 33 0,11-12 15,0-2-15,1 5 0,0 2 16,-3 7-16,2 0 0,0-3 15,3-3-15,1 0 0,3-3 16,4-2-16,4 0 0,2-6 16,3-3-16,1-6 0,4-2 15,1-2-15,2-1 0,3-3 16,1-3-16,1-1 0,-1 2 0,1-5 16,-1-3-16,-5 2 0,-1 1 15,0 0-15,-2 1 0,-1 1 16</inkml:trace>
  <inkml:trace contextRef="#ctx0" brushRef="#br0" timeOffset="95717.6658">22227 5617 0,'0'0'16,"0"0"-16,0 0 15,0 0-15,0 0 0,0 0 0,25-4 16,-25 4-16,25-3 0,-25 3 15,36-4-15,-16 1 0,-1 1 16,2 1-16,1 0 0,2 0 16,0-1-16,6 1 0,-2-2 15,-4 2-15,-3 0 0,-3 0 0</inkml:trace>
  <inkml:trace contextRef="#ctx0" brushRef="#br0" timeOffset="95934.3054">22873 5548 0,'0'0'0,"0"0"15,0 0-15,0 0 0,0 0 0,0 0 16,-12 25-16,12-25 0,-10 23 0,10-23 16,-15 32-16,8-17 15,-1 1-15,0-1 0,-1-1 16,3 0-16,0-3 0,1-3 15,0 0-15,2-2 0,0-2 0,1 0 16,-1-1-16,1 0 0</inkml:trace>
  <inkml:trace contextRef="#ctx0" brushRef="#br0" timeOffset="96100.3217">22831 5443 0,'0'0'0,"0"0"16,0 0-16,0 0 0,0 0 0,0 0 16,34 5-16,-34-5 0,26 4 15,-26-4-15,27 7 16,-15-2-16,-2-2 0,-1 0 0</inkml:trace>
  <inkml:trace contextRef="#ctx0" brushRef="#br0" timeOffset="96567.9221">23231 5529 0,'0'0'15,"0"0"-15,0 0 0,0 0 0,0 0 0,0 0 16,0 0-16,-2 30 16,2-30-16,-11 26 0,11-26 15,-16 34-15,9-18 0,-1 1 16,0 1-16,-1-1 0,1-2 15,-1-2-15,1-1 0,1-2 16,2-1-16,1-1 0,0-1 16,1-1-16,0-1 0,1-3 15,2-2-15,0 0 0,0-3 0,2-1 16,1-2-16,0-2 16,1-3-16,0-2 0,1-1 0,1 1 15,1-2-15,5-2 0,2 1 16,0 2-16,2 1 0,-1 0 15,2 2-15,-2 1 0,1 2 0,0 1 16,1 0-16,-1 1 0,1 2 16,-1 3-16,1 1 15,-3 1-15,-1 0 0,-2 2 16,-1 3-16,-1 1 0,-2 0 0,-2 1 16,0 2-16,-3 3 0,-1 0 15,-1 1-15,-1 1 0,-1 0 16,0-1-16,-2-1 0,0 1 15,-1-3-15,2 0 0,1-3 16,1-3-16,0 0 0,1-2 0,0 0 16</inkml:trace>
  <inkml:trace contextRef="#ctx0" brushRef="#br0" timeOffset="97051.5375">23657 5509 0,'0'0'0,"0"0"16,0 0-16,0 0 0,0 0 0,0 0 15,-5 30-15,5-30 0,-6 24 16,6-24-16,-10 35 16,4-17-16,1 0 0,0 0 0,3-1 15,0 0-15,1-1 0,2-1 16,2 0-16,2-6 0,0-2 15,6-1-15,4-4 0,5-2 16,1-2-16,2-4 0,2-3 16,-1-1-16,0-2 0,5-3 15,0-1-15,-5-1 0,-4 1 0,-3-1 16,0 0-16,-4 1 0,-1 1 16,-2 2-16,-2 3 0,-3 2 15,0 2-15,-1 1 0,-1 2 16,-3 3-16,2 2 0,-5 3 15,0 2-15,0 3 0,-1 1 0,-1 6 16,-3 5-16,-1 2 16,-1 1-16,-1 1 0,-2 3 15,-2 5-15,-1-1 0,3-3 0,1-1 16,1-1-16,2-1 0,0-2 16,0-3-16,1-1 0,-1-3 15,-3-1-15,-3-1 0,0-4 16,-2-3-16,0-4 0,-2-1 15,0-4-15,2-2 0,2-1 16,3 2-16,2-1 0</inkml:trace>
  <inkml:trace contextRef="#ctx0" brushRef="#br0" timeOffset="97971.9832">24627 5346 0,'0'0'0,"0"0"0,0 0 0,0 0 16,-12 23-16,12-23 0,-21 27 15,6-9-15,0 0 0,-6 6 16,-4 6-16,-7 7 0,0 1 0,-10 11 16,-2 1-16,2-3 15,1-2-15,-10 14 0,-1 2 0,6-5 16,12-13-16,8-12 0</inkml:trace>
  <inkml:trace contextRef="#ctx0" brushRef="#br0" timeOffset="123301.5183">24880 5484 0,'0'0'15,"0"0"-15,0 0 0,0 0 0,0 0 16,0 0-16,0 0 0,0 0 15,0 0-15,-25 23 0,25-23 16,-21 27-16,21-27 0,-26 36 16,9-12-16,0 1 0,1 1 15,-4 6-15,1-1 0,3-2 0,3-3 16,0 4-16,6-3 0,2-4 16,4-5-16,7-1 0,4-2 15,0-6-15,0-2 0,1-2 16,2-3-16,-1-1 0,0-2 15,1-1-15,2-2 0,-4 2 16,-1 0-16,-2 0 0</inkml:trace>
  <inkml:trace contextRef="#ctx0" brushRef="#br0" timeOffset="123484.6599">24611 5689 0,'0'0'0,"0"0"15,0 0-15,0 0 0,0 0 16,28-2-16,-28 2 0,29-1 16,-29 1-16,34-4 0,-12 3 15,1-1-15,1-1 0,0 1 16,2-1-16,5-1 0,0-2 0,-6 2 16,-3-1-16,-4 2 0</inkml:trace>
  <inkml:trace contextRef="#ctx0" brushRef="#br0" timeOffset="123834.0498">25152 5584 0,'0'0'0,"0"0"15,0 0-15,0 0 0,0 0 0,-15 22 16,15-22-16,-12 24 16,12-24-16,-15 33 0,5-14 15,-1 1-15,0-1 0,0 2 0,0-2 16,-1 4-16,0-3 0,3-2 15,1-4-15,1-1 0,2-2 16,0-3-16,1-2 0,1-1 16,1-2-16,2-3 0,-1-3 15,4-2-15,0-1 0,1-4 16,2-2-16,-1 0 0,1-2 16,2-3-16,-1 2 0,2 1 0,0 1 15,-1 2-15,-2 0 16,0 3-16,-1 1 0,2 0 0,-1 1 15,2 4-15,1 0 0,0 2 16,1 2-16,1-1 0,1 2 16,0-1-16,0 1 0,-1-1 0,-2 1 15,-1-1-15</inkml:trace>
  <inkml:trace contextRef="#ctx0" brushRef="#br0" timeOffset="124068.1116">25419 5723 0,'0'0'0,"0"0"0,0 0 15,-5 18-15,5-18 0,-10 20 16,3-6-16,1-1 0,-1 0 0,1-1 16,-1 0-16,1-1 0,1-1 15,0-2-15,2 0 0,0-1 16,0-2-16,0 0 0,1-2 15,0-1-15,2-2 0,-2-3 16,1-3-16,0 1 0,-1 1 0,1-1 16</inkml:trace>
  <inkml:trace contextRef="#ctx0" brushRef="#br0" timeOffset="124219.0768">25412 5487 0,'0'0'15,"0"0"-15,0 0 0,0 0 0,0 0 16,0 0-16,18 15 0,-18-15 16,0 0-16,23 19 0,-23-19 15,19 13-15,-8-7 0,-1 0 16,-2-1-16,0-2 0</inkml:trace>
  <inkml:trace contextRef="#ctx0" brushRef="#br0" timeOffset="124584.0161">25738 5553 0,'0'0'0,"0"0"15,0 0-15,0 0 0,0 0 0,2 26 16,-2-26-16,-4 28 0,4-28 16,-8 32-16,3-12 15,-2-1-15,-1 0 0,3-2 0,1 0 16,1-2-16,0 0 0,0 3 15,1-2-15,2-1 0,3-3 16,1 0-16,2-1 0,-1-7 16,1-2-16,0-2 0,3-3 15,1 0-15,1-3 0,4-3 0,3-2 16,0-1-16,-1-1 0,1-4 16,0-1-16,-2 0 0,1 0 15,-2 0-15,1 1 0,-1-1 16,-3 2-16,-1 3 0,-2 2 15,-4 4-15,0 0 0,-1 1 16,1 3-16,-3 0 0,-2 3 16,2-2-16,-2 2 0,0 2 0,0-2 15,0 0-15</inkml:trace>
  <inkml:trace contextRef="#ctx0" brushRef="#br0" timeOffset="124867.3778">26296 5642 0,'0'0'0,"0"0"16,0 0-16,0 0 0,0 0 0,0 0 16,-13 31-16,13-31 0,-11 23 15,11-23-15,-15 28 0,8-15 16,-2 1-1,1 0-15,1 0 0,2-1 0,-1-2 0,2 0 16,0-1-16,-1-1 0,2 0 16,0-3-16,0-1 0,1-1 15,-1-3-15,-2-1 0,0-1 16,2-4-16,0-2 0,1 0 16,0 1-16,0 1 0</inkml:trace>
  <inkml:trace contextRef="#ctx0" brushRef="#br0" timeOffset="125050.723">26236 5404 0,'0'0'15,"0"0"-15,0 0 0,0 0 16,0 0-16,21 14 0,-21-14 16,18 13-16,-18-13 0,18 16 15,-8-6-15,-1 0 0,0 0 0,0 0 16,0 1-16,0 0 0,0-2 15,-1 1-15,1-1 0,-1-1 16,-1-1-16,-2 0 0</inkml:trace>
  <inkml:trace contextRef="#ctx0" brushRef="#br0" timeOffset="125684.1125">26874 5725 0,'0'0'0,"0"0"15,0 0-15,0 0 0,0 0 0,0 0 16,3-21-16,-3 21 0,0 0 15,-2-23-15,2 23 0,0 0 16,-7-23-16,4 14 0,-2 0 16,0 0-16,-2 0 0,-2 1 15,-1 2-15,1 1 0,-1 1 0,-1 1 16,-2 2-16,0 1 16,-1-1-16,-1 2 0,-3 2 0,0 2 15,1 4-15,-5 4 0,1 3 16,1 1-16,1 0 0,2 0 15,4 0-15,2-1 16,2-2-16,4 1 0,3 1 0,2-3 16,2-3-16,3-1 0,4-2 15,3 0-15,3-3 0,1-1 16,2-2-16,-1-2 0,1-2 0,2 0 16,1-3-16,-1-1 0,1-1 15,2-3-15,-2-1 0,-4-1 16,-1 0-16,-3-1 0,-2-1 15,-1 3-15,-2 2 0,-2 0 16,0 0-16,-2 4 0,1 3 16,-3 0-16,-2 0 0,0 3 0,0 0 15,-1 3-15,-1 3 16,1 1-16,-1 1 0,0 0 0,0 3 16,0-1-16,-2 1 0,2 3 15,1 1-15,0-2 0,1-1 16,1 0-16,0-1 0,0 0 15,2-2-15,0 0 0,0 0 16,1-4-16,0-1 0,0 0 16,0 0-16,-1-2 0</inkml:trace>
  <inkml:trace contextRef="#ctx0" brushRef="#br0" timeOffset="126051.2774">27358 5404 0,'0'0'0,"0"0"0,0 0 16,0 0-16,0 0 0,0 0 0,0 0 16,0 0-16,-13 21 0,13-21 15,0 0-15,-15 29 0,15-29 16,-10 25-16,3-9 0,1-1 15,0-1-15,1 1 0,-2 1 16,1 0-16,0-1 0,-1 3 16,1 1-16,-1-2 0,2 0 15,-2 3-15,1 0 0,0-1 16,2-2-16,-1-1 0,2-2 16,1-1-16,1 0 0,3-2 15,3-1-15,4-3 0,3-1 0,4-1 16,2-3-16,4-1 0,4-2 15,2-2-15,3-5 0,-4 2 16,-5 2-16,-3-1 0</inkml:trace>
  <inkml:trace contextRef="#ctx0" brushRef="#br0" timeOffset="202584.7215">19745 7725 0,'0'0'0,"0"0"0,0 0 15,21 3-15,-21-3 0,24 0 0,-6 0 16,2 0-16,1-1 0,3 1 16,4-1-16,7 0 0,-1 1 0,2-1 15,3 1-15,7-2 16,-1 1-16,2 0 0,-1 1 15,0-1-15,1-1 0,7 0 16,-1 1-16,2 0 0,1 1 16,5-2-16,4-2 15,-8 0-15,-6 0 0,8 0 0,0 0 16,2 2-16,-3 0 0,-2 1 16,1-1-16,-3 0 0,-1 0 0,1 0 15,0-1-15,-2 1 0,-2 1 16,1 1-16,2 3 0,-1-4 15,-1-1-15,7 0 0,1 2 16,-3-1-16,-1 0 0,17 3 16,-6-1-16,-4 1 0,-4-1 15,1 2-15,0-2 0,-3-1 16,-2-1-16,0-2 0,1 2 16,1 1-16,-2 1 0,2-1 0,1 0 15,-4 0-15,-1 0 0,3-1 16,2-2-16,-2 3 0,-1 1 15,-2-2-15,-1 0 0,0 1 16,-1 1-16,3 2 0,1 2 16,-1-3-16,-1-2 0,0 1 15,0-1-15,-3 0 0,0 0 0,-1 0 16,1 1-16,-1 0 0,0 2 16,1-3-16,2-1 0,-1 2 15,-1 4-15,0-3 0,-2 1 16,1-2-16,-2 2 0,1 0 15,2-2-15,-2 2 0,1-2 16,-4 1-16,-1-1 0,0 1 16,1-2-16,1 0 0,1-2 15,0 3-15,-2 1 0,1-2 16,1 0-16,-18 1 0,4 2 0,4 0 16,3 0-16,-1 0 0,0-2 15,3 1-15,2 1 0,-3-1 16,-1 0-16,2-1 0,1 0 15,-2 0-15,-1-1 0,3 0 16,1 0-16,-3-1 0,-3 0 0,4 1 16,1 4-16,-4-4 15,0-1-15,-2-1 0,2 1 16,-3 2-16,0 2 0,3-2 16,0-2-16,-6 1 0,-1 0 0,1 4 15,1 2-15,-1-5 16,-1-1-16,1 0 0,0 1 0,1-1 15,0 0-15,-1 0 0,-1 0 16,-2 2-16,-2 0 0,2-2 16,0 0-16,-2 0 0,1 2 0,-5-1 15,1 2-15,0-2 0,2-1 16,-1 0-16,0 1 16,-1 0-16,-2 0 0,1 1 0,1 0 15,1-2-15,3 0 0,-2 0 16,1 3-16,-1-3 0,1 0 15,-3 1-15,-1 1 0,0 0 16,0 0-16,4-2 0,0-1 16,-2 1-16,-3 1 0,-2 1 15,1 0-15,-2 0 0,0-1 0,1-1 16,0-2-16,0 1 16,0 1-16,-2 1 0,1 1 15,0-2-15,-2-1 0,2 0 0,0 0 16,-2 0-16,0 1 0,1 0 15,-1 0-15,0 1 0,-2 0 16,1-1-16,-1 0 0,-1-1 16,1-1-16,-1 1 0,0 1 15,1 0-15,-1 0 0,0 3 16,1-1-16,-1-2 0,0-2 0,0 2 16,-1 1-16,2-1 0,3-1 15,-3 1-15,-1 1 0,-1 0 16,0 1-16,-1 0 0,0 0 15,-1 1-15,-1 0 0,-1 0 16,-1-3-16,0 0 0,-2 0 16,-2 1-16,-2 2 0,-2-3 15,0-2-15,0-1 0,0 0 16,0 1-16</inkml:trace>
  <inkml:trace contextRef="#ctx0" brushRef="#br0" timeOffset="206568.2525">29787 7642 0,'0'0'15,"0"0"-15,0 0 0,0 0 0,0 0 16,24-2-16,-24 2 0,0 0 16,33 2-16,-33-2 0,29-1 15,-12-1-15,1 1 0,1-2 16,3 1-16,2 0 0,-1 1 16,9-1-16,3 0 0,-2 1 15,0 3-15,2-4 0,2 0 16,7-1-16,-2-1 0,2 1 15,2 1-15,-1-1 0,0 2 0,10-1 16,2-1-16,-4-1 16,-2 0-16,10 0 0,2 2 15,-3-1-15,-3 1 0,4 1 0,2-3 16,-5 2-16,-3 1 0,11-3 16,0-1-16,-5 3 0,-5 2 15,25 0-15,-7 1 0,-29-2 0,-3 0 16,11-1-16,-8 0 15,-9 1-15,-6 1 0,-7 1 16,-3 0-16,-13 10 0,-3 10 0,-1-7 16,-1-3-16,0-4 0</inkml:trace>
  <inkml:trace contextRef="#ctx0" brushRef="#br0" timeOffset="208301.9564">2532 8775 0,'0'0'0,"0"0"0,0 0 16,0 0-16,0 0 0,0 0 15,23-4-15,-23 4 0,0 0 0,28-3 16,-28 3-16,25 0 0,-9 0 16,-1 0-16,2-1 0,2 1 15,0 0-15,2 0 0,1 3 16,1-3-16,2 0 0,7 1 16,0 1-16,2 0 0,-1 0 15,3 1-15,2 1 0,7 0 16,-3-3-16,2 3 0,2 2 15,-2-2-15,-2-1 0,12 3 16,3 0-16,-1-2 0,-2 0 0,9 0 16,2 0-16,-6-3 0,-3-1 15,4 1-15,3 2 0,-3-1 16,-1-1-16,10 0 0,1 0 16,-5-1-16,-2 2 0,28-1 15,-2 1-15,-14-3 0,-8-1 16,3 2-16,4 1 0,-5 2 15,-2-1-15,1-2 0,1-3 16,-5 2-16,-4 0 0,3 1 0,1 1 16,0 4-16,-2 2 0,7-5 15,1-2-15,-6-2 0,-2-1 16,1 4-16,1 2 0,-5 1 16,-1 2-16,1-2 0,0-3 15,-6-1-15,-4-1 0,2 1 16,0 0-16,-9 1 0,-4 2 0,4 3 15,3-1-15,-7 2 16,-3-1-16,-11-1 0,-7-2 0,-6 0 16</inkml:trace>
  <inkml:trace contextRef="#ctx0" brushRef="#br0" timeOffset="211102.1853">28398 6984 0,'0'0'0,"11"-1"0,3 0 16,-3 0-16,1-2 0,3-1 0,5 0 16,6-1-16,3 0 0,1-2 15,2 0-15,0 0 0,-1 0 16,4-2-16,-3 2 0,-3 1 15,-3 0-15,-4 1 16,-3 1-16,-6-1 0,-4-1 0,-6 1 16,-4 2-16,0 1 0,1 2 0,0-4 15</inkml:trace>
  <inkml:trace contextRef="#ctx0" brushRef="#br0" timeOffset="211268.3768">28554 6834 0,'0'0'15,"0"0"-15,0 0 0,0 0 16,0 0-16,0 0 0,17 18 16,-17-18-16,0 0 0,17 27 15,-17-27-15,8 27 0,-5-12 0,0 0 16,1 1-16,-2 0 0,-1 0 16,0 1-16,0 0 0,-1-3 15,-1-3-15,1 0 0,0-1 16,0-3-16</inkml:trace>
  <inkml:trace contextRef="#ctx0" brushRef="#br0" timeOffset="211435.3181">28572 7174 0,'0'0'0,"0"0"0,0 0 15,25-6-15,-15 3 0,2 1 16,2-1-16,2 0 0,1 0 0,1 0 15,-2 1-15,2-3 16,-3 0-16,-2 2 0,-2 0 0,-3 1 16</inkml:trace>
  <inkml:trace contextRef="#ctx0" brushRef="#br0" timeOffset="211901.5851">28456 7307 0,'0'0'16,"0"0"-16,0 0 0,19-4 16,-19 4-16,25-6 0,-10 1 15,2 1-15,0 1 0,2-3 16,1 1-16,1-1 0,1 1 0,5-1 16,0-1-16,-3 2 0,-2 1 15,-2 1-15,-1 0 0,-3 0 16,0 2-16,-3 1 0,-1 1 15,-1 1-15,0 3 0,-1 1 16,-1 1-16,-5 0 0,-1 1 0,-3 0 16,-2 3-16,-1-2 0,-1 0 15,-3 1-15,-1 1 0,-2 1 16,-1 1-16,-3 1 0,-2 0 16,-2-2-16,-1 0 0,0-3 15,2-2-15,0 3 0,1 0 16,-1-2-16,2 0 0,-1-3 15,1-2-15,3-1 0,2 1 16,2-2-16,3 0 0,1 0 16,3 1-16,5 0 0,3-1 0,1-1 15,1-1-15,1-1 0,1 0 16,5-1-16,2 0 0,-2 1 16,1 1-16,-3 0 0,1 0 15,-4 0-15,-3 0 0,-2 1 16,-3 1-16,0 0 0,-1 0 15,-2-1-15</inkml:trace>
  <inkml:trace contextRef="#ctx0" brushRef="#br0" timeOffset="212117.9417">28660 7333 0,'0'0'0,"0"0"0,0 0 0,0 0 15,0 0-15,0 0 0,4 25 16,-4-25-16,0 0 0,-1 27 16,1-27-16,0 0 0,-1 26 0,0-17 15,0 0-15,-1 0 0,0-2 16,-1-2-16,-3-2 0,2 0 16,0-2-16,0 1 0</inkml:trace>
  <inkml:trace contextRef="#ctx0" brushRef="#br0" timeOffset="212351.4753">28528 7346 0,'0'0'0,"0"0"0,0 0 16,0 0-16,8 22 0,-8-22 0,5 24 16,-5-24-16,6 33 0,-4-13 15,1 3-15,-2-1 0,0 1 16,0 0-16,-1-1 0,0 3 15,-1-1-15,-1-2 0,-3 0 16,0-3-16,-2-2 0,-2 0 16,-2 0-16,-3-2 0,-3-3 0,0-3 15,0-3-15,3-2 0,2-1 16,2 1-16</inkml:trace>
  <inkml:trace contextRef="#ctx0" brushRef="#br0" timeOffset="212577.8451">29108 6879 0,'0'0'0,"0"0"0,0 0 0,0 0 15,0 0-15,17 15 0,-17-15 16,0 0-16,8 22 0,-8-22 16,0 0-16,-2 28 0,-2-20 0,1 0 15,-1-1-15,1-2 0</inkml:trace>
  <inkml:trace contextRef="#ctx0" brushRef="#br0" timeOffset="212785.2649">28914 7070 0,'0'0'0,"0"0"0,0 0 16,0 0-16,31-5 0,-31 5 0,33-6 15,-13 3-15,1-1 0,1 1 16,2 1-16,1-2 0,-2 1 16,5-1-16,-1 0 0,-5 0 15,-3-1-15,-3 2 0,-3 2 16,-3-1-16,-2-1 0,-1 1 15,-2 0-15,0 1 0</inkml:trace>
  <inkml:trace contextRef="#ctx0" brushRef="#br0" timeOffset="212935.8212">28988 7124 0,'0'0'15,"0"0"-15,0 0 0,0 0 16,0 0-16,3 22 0,-3-22 15,3 18-15,-3-18 0,3 20 16,-3-20-16,0 0 0,7 25 0,-5-19 16,-1 1-16,0-1 0</inkml:trace>
  <inkml:trace contextRef="#ctx0" brushRef="#br0" timeOffset="213135.7036">29193 7063 0,'0'0'0,"0"0"0,0 0 16,0 0-16,0 0 0,0 0 16,0 0-16,-3 29 0,3-29 0,-10 22 15,10-22-15,-12 30 0,5-12 16,-2 0-16,-2-1 0,0-1 16,0-1-16,-1-1 0,0 1 15,-1 2-15,1-4 0,2-2 16</inkml:trace>
  <inkml:trace contextRef="#ctx0" brushRef="#br0" timeOffset="213286.7023">28858 7386 0,'0'0'16,"0"0"-16,0 0 0,0 0 0,0 0 15,0 0-15,31-7 0,-31 7 16,31-7-16,-11 3 0,4 0 16,0 0-16,1 0 0,1 0 15,-1-1-15,7 0 0,-2-2 16,-4 3-16,-1 2 0,-6 1 15,-3 0-15,-3 1 0,-2-1 16,-1 1-16</inkml:trace>
  <inkml:trace contextRef="#ctx0" brushRef="#br0" timeOffset="213501.4602">29008 7470 0,'0'0'0,"0"0"16,0 0-16,0 0 0,0 0 0,3 27 15,-3-27-15,0 24 16,0-24-16,-1 32 0,1-18 16,0 2-16,0-2 0,0 0 0,1-1 15,-1-2-15,0 0 0,0-1 16,0-2-16,1-1 0,0-1 16,1-2-16,-2 0 0,0 0 15</inkml:trace>
  <inkml:trace contextRef="#ctx0" brushRef="#br0" timeOffset="213767.9714">29054 7472 0,'0'0'0,"0"0"15,0 0-15,22-2 0,-22 2 16,21-3-16,-9 0 0,1 2 16,-1 1-16,0 0 0,1 1 15,0 2-15,0 0 0,-2 2 16,-1 1-16,0 1 0,-1 1 0,-2 3 15,-2 0-15,1 2 0,-2-2 16,1 6-16,-1 1 16,-2-2-16,-1-2 0,0 1 0,1-1 15,-1 0-15,1-3 0,-2-1 16,0-1-16,-1 0 0,-1-1 16,-2-2-16,0 0 0,-2-3 15,1-1-15,-2-2 0,1-1 16,0 1-16,1-1 0,0 0 0</inkml:trace>
  <inkml:trace contextRef="#ctx0" brushRef="#br0" timeOffset="213919.7951">29011 7603 0,'0'0'0,"0"0"0,0 0 16,0 0-16,0 0 0,0 0 0,30-9 15,-30 9-15,24-6 0,-12 3 16,1 0-16,-1 0 0,0 1 0,0 2 15,0 1-15,-1 0 0,-2 1 16,-1-1-16</inkml:trace>
  <inkml:trace contextRef="#ctx0" brushRef="#br0" timeOffset="214085.0553">29072 7699 0,'0'0'16,"0"0"-16,0 0 0,0 0 15,27-7-15,-27 7 0,27-6 0,-11 1 16,3-1-16,0-1 16,0 1-16,-2-2 0,0 0 0,1 0 15,-3-1-15,-2 3 0</inkml:trace>
  <inkml:trace contextRef="#ctx0" brushRef="#br0" timeOffset="214301.2985">29553 7221 0,'0'0'0,"0"0"0,0 0 0,0 0 16,0 0-16,0 0 0,0 0 16,0 0-16,-15 24 0,15-24 15,-12 24-15,12-24 0,-14 24 0,5-10 16,-1 0-16,0 0 15,0 0-15,1-2 0,1 0 16,0-2-16,1-1 0,2-1 0</inkml:trace>
  <inkml:trace contextRef="#ctx0" brushRef="#br0" timeOffset="214502.6356">29464 7400 0,'0'0'0,"0"0"0,0 0 15,0 0-15,0 0 0,3 28 16,-3-28-16,1 22 0,-1-11 0,0 2 16,0 0-16,0 0 0,0 0 15,0-1-15,0-1 16,0-1-16,0-1 0,0-1 0,-1 0 16,-1-2-16,1-1 0,1-1 15,0-1-15,0 1 0</inkml:trace>
  <inkml:trace contextRef="#ctx0" brushRef="#br0" timeOffset="214789.2585">29470 7452 0,'0'0'0,"0"0"0,0 0 15,0 0-15,16-16 0,-16 16 0,20-9 16,-9 2-16,0 1 0,1 0 16,2 2-16,-1 2 0,0 0 15,-1 1-15,-1 1 0,0 0 0,0 0 16,-1 1-16,1 0 15,-2 3-15,-2 3 0,-2 0 16,0 2-16,-2-1 0,0 2 0,-1 1 16,0 1-16,-1 0 0,-1 0 15,0 2-15,0-2 0,-1 0 16,-1-1-16,1 2 0,1-2 16,0-3-16,-1-1 0,1 0 15,0 0-15,-1-1 0,-1-1 16,-1-3-16,-2 0 0,1-2 15,-1 0-15,1-2 0,1 2 0,-1 0 16</inkml:trace>
  <inkml:trace contextRef="#ctx0" brushRef="#br0" timeOffset="214951.5689">29482 7549 0,'0'0'0,"0"0"16,0 0-16,0 0 0,0 0 0,0 0 15,0 0-15,0 0 16,23-10-16,-23 10 0,24-3 15,-24 3-15,25-4 0,-25 4 16,25-3-16,-13 2 0,0 0 0,0 0 16,1-3-16,-4 2 0,0 0 15,-1 0-15</inkml:trace>
  <inkml:trace contextRef="#ctx0" brushRef="#br0" timeOffset="215101.5898">29537 7622 0,'0'0'0,"0"0"15,0 0-15,0 0 0,0 0 0,0 0 16,0 0-16,24-2 0,-24 2 16,0 0-16,36-4 0,-36 4 15,28-5-15,-11 5 0,1 4 16,-3 1-16,-1-3 0,-2 1 16</inkml:trace>
  <inkml:trace contextRef="#ctx0" brushRef="#br0" timeOffset="215534.9973">29956 7289 0,'0'0'0,"0"0"16,0 0-16,0 0 0,0 0 16,0 0-16,-12 21 0,12-21 15,0 0-15,-20 27 0,20-27 16,-13 18-16,6-10 0,2-1 15,0-2-15,2-1 0,0 1 0,1-1 16,-1 0-16,3 0 0,4-1 16,1-1-16,3-2 15,0 0-15,-1-2 0,3-2 0,1-1 16,1 2-16,0 1 0,2 0 16,-1 0-16,-1-1 0,0 1 15,-1 2-15,0 2 0,-1 2 16,-1-2-16,-1 3 0,-2 2 15,0 1-15,-2 2 0,0 3 16,-2 1-16,-1 1 0,0-3 0,-2 5 16,-1-3-16,-2 2 0,0 0 15,-3-2-15,-1-2 0,-1 1 16,1-2-16,-3-2 0,-1 1 16,1-2-16,0-2 0,-1 1 15,-2 1-15,1-4 0,-1-5 0,1-3 16,-1-1-16,3-1 0,1 2 15,3 1-15</inkml:trace>
  <inkml:trace contextRef="#ctx0" brushRef="#br0" timeOffset="215636.6074">29873 7510 0,'0'0'0,"0"0"15,0 0-15,0 0 0,0 0 16,0 0-16,0 0 0,27-1 16,-27 1-16,0 0 0,35 4 15,-21-2-15,2 1 0,-3 0 16,-1 0-16,-2-1 0</inkml:trace>
  <inkml:trace contextRef="#ctx0" brushRef="#br0" timeOffset="223751.8731">28290 8508 0,'0'0'0,"0"0"0,0 0 16,0 0-16,0 0 0,21 21 0,-21-21 16,13 22-16,-13-22 0,14 29 15,-7-11-15,1 2 0,0 1 16,0 0-16,0 2 0,3 2 16,0-2-16,0-5 0,2-2 15,-1-3-15,-1-3 0,0-3 16,1-1-16,1-5 0,0-1 0,3-6 15,1-2-15,1-4 0,1 0 16,1-3-16,1-3 16,1-2-16,1-2 0,5-4 0,1-2 15,-4 3-15,-3 3 0,-1 2 16,-1 3-16,-2 3 0,-3 1 0,-1 3 16,-3 3-16,-3 0 15,0 2-15,-2 2 0</inkml:trace>
  <inkml:trace contextRef="#ctx0" brushRef="#br0" timeOffset="224168.405">28897 8682 0,'0'0'0,"0"0"16,0 0-16,0 0 0,26 0 0,-26 0 15,22-1-15,-22 1 0,25-2 16,-8 1-16,3-2 16,-1-2-16,-2 1 0,3-1 0,1-2 15,3-1-15,-1-1 0,-2 0 16,-2-1-16,-2 0 0,-3 1 0,-3-1 16,-3 0-16,-5 1 15,-3 2-15,-4-3 0,-4-1 16,-2 3-16,-1 0 0,-6 6 15,-4 2-15,1 1 0,-1 0 0,0 6 16,0 3-16,2 0 0,1 1 16,-2 6-16,3 3 0,4-1 15,4 0-15,5 3 0,4 3 16,3-3-16,1-1 0,8-3 16,7-1-16,2-4 0,1-4 0,7-2 15,4-3-15,-2-2 16,-2-4-16,8-5 0,-1-5 15,-5 0-15,-5 0 0,-5 2 0,-4 2 16,-4 3-16</inkml:trace>
  <inkml:trace contextRef="#ctx0" brushRef="#br0" timeOffset="224485.0883">29560 8513 0,'0'0'16,"0"0"-16,0 0 0,0 0 0,-10 24 15,10-24-15,-10 28 16,4-11-16,-1 1 0,1 0 16,-1 2-16,1 0 0,1-2 0,-1 2 15,2-2-15,1-3 0,-1-2 16,2-3-16,0-1 0,1-5 16,1-4-16,0 0 0,0 0 15,3-7-15,1 1 0,0-3 16,3-2-16,0-2 0,2 1 0,3-4 15,1 1-15,0 0 16,-1 2-16,1 1 0,1 2 16,1 1-16,-1-1 0,2 3 0,3 2 15,-2 2-15,-1 2 0,0 0 16,-1-1-16,-2-1 0,-2 1 0,-2 1 16</inkml:trace>
  <inkml:trace contextRef="#ctx0" brushRef="#br0" timeOffset="225018.8883">30076 8372 0,'0'0'0,"0"0"16,0 0-16,0 0 0,0 0 0,0 0 15,0 0-15,-1 23 0,1-23 16,-10 27-16,1-6 16,1 0-16,-2 0 0,0 3 0,0 2 15,-2 7-15,1 0 0,1-5 16,1-1-16,1-5 0,2-1 16,-2 1-16,2-3 0,3-7 15,0-2-15,-1-2 0,1-3 16,1-2-16,2-3 0,-2-2 15,2-3-15,1-3 0,2-3 0,2-2 16,1-1-16,3-2 0,1-1 16,3 0-16,4-1 0,0 0 15,1 0-15,3 3 0,2 0 16,6-1-16,-2 2 0,0 2 16,-2 2-16,-3 4 0,-2 2 0,-1 4 15,-1 4-15,0 2 0,-1 4 16,-5 1-16,-3 1 15,-4 1-15,-3 0 0,-3 2 0,-3 1 16,-2-2-16,0 0 0,-5 0 16,-3 1-16,-2-2 0,-3-1 15,-4 0-15,-3 1 0,-1-3 16,2-2-16,-2-2 0,0-1 16,1 0-16,3-2 0,4 0 15,4 1-15,3-8 0,3-4 0,1 1 16,2 1-16,1 1 0</inkml:trace>
  <inkml:trace contextRef="#ctx0" brushRef="#br0" timeOffset="225585.4166">30741 8576 0,'0'0'0,"0"0"0,0 0 16,0 0-16,0 0 0,0 0 15,0 0-15,-13-24 0,13 24 0,0 0 16,-23-9-16,23 9 15,-22-4-15,22 4 0,-26 0 0,12 2 16,-2 2-16,0 2 16,-2 3-16,2-1 0,0 2 0,2 1 15,0 3-15,-2 3 0,3-1 16,3 0-16,2 0 0,4-1 16,2 0-16,5-3 0,5-1 15,2-3-15,2-2 0,2-4 16,3-3-16,0-2 0,2-3 0,1 0 15,0 0-15,0-3 16,-2-1-16,2-4 0,-2-1 16,-4-1-16,-2 0 0,-3 4 0,-1 3 15,-3-1-15,0 0 0,-2 4 16,0 0-16,0 3 0,-2 0 16,-1 3-16,-1 3 0,-1 3 15,2 2-15,-1 3 0,0 4 16,0 1-16,0 0 0,1 0 15,0 0-15,1 0 0,1 0 0,2 0 16,0-1-16,2-1 0,-1-1 16,4-3-16,1-4 0,-1-2 15,-2 2-15,0-3 0</inkml:trace>
  <inkml:trace contextRef="#ctx0" brushRef="#br0" timeOffset="225854.3508">31210 8383 0,'0'0'16,"0"0"-16,0 0 0,-20 26 15,9-13-15,-3 7 0,0 7 16,-3 8-16,0-2 0,-2 9 15,4-1-15,2-7 0,3-5 0,3-2 16,4-2-16,2-3 0,1-4 16,4-4-16,4-3 0,2-4 15,2-2-15,4-5 0,4-3 16,1-4-16,0-5 0,-3 4 16,-4 1-16,-3 2 0</inkml:trace>
  <inkml:trace contextRef="#ctx0" brushRef="#br0" timeOffset="233915.2214">26006 8546 0,'0'0'0,"0"0"0,0 0 16,0 0-16,0 0 0,0 0 0,0 0 16,0 0-16,16 21 0,-16-21 15,7 23-15,-7-23 0,6 25 16,-4-9-16,0 2 0,0 0 16,0 0-16,1 0 0,-1 1 15,0-2-15,0 0 0,0 2 16,0 0-16,-1-2 0,0-5 0,0-1 15,0-2-15,0-1 0</inkml:trace>
  <inkml:trace contextRef="#ctx0" brushRef="#br0" timeOffset="234169.1597">26046 8639 0,'0'0'0,"0"0"0,0 0 16,0 0-16,0 0 0,33-15 0,-33 15 15,33-7-15,-16 3 0,4 1 16,3 0-16,-1 0 0,0 1 16,5 0-16,0 2 0,-3 1 15,-3 0-15,1 0 0,-1 2 16,-5 0-16,-2 2 0,-4 3 16,-3 1-16,-2 0 0,-4 1 0,-4 4 15,-4 3-15,-1 1 0,-3 0 16,-6 2-16,-4 1 15,1-2-15,-1-2 0,0 2 16,3-4-16,4-4 0</inkml:trace>
  <inkml:trace contextRef="#ctx0" brushRef="#br0" timeOffset="234303.8903">26056 8867 0,'0'0'0,"0"0"16,0 0-16,0 0 0,0 0 16,0 0-16,0 0 0,0 0 15,0 0-15,30 0 0,-30 0 0,32-4 16,-12 1-16,0 1 0,1 0 15,3-2-15,3 0 16,-2 0-16,0 0 0,3 0 0,-5 0 16,-4 2-16</inkml:trace>
  <inkml:trace contextRef="#ctx0" brushRef="#br0" timeOffset="234500.4377">26652 8444 0,'0'0'0,"0"0"0,0 0 15,0 0-15,0 0 0,28 4 16,-28-4-16,0 0 0,26 10 0,-26-10 16,18 16-16,-11-9 15,0 0-15,-1-1 0</inkml:trace>
  <inkml:trace contextRef="#ctx0" brushRef="#br0" timeOffset="234802.3792">26597 8628 0,'0'0'0,"0"0"16,0 0-16,0 0 0,0 0 0,31-6 15,-31 6-15,21-4 16,-21 4-16,20-3 0,-20 3 15,0 0-15,26 4 0,-19 0 16,-2 3-16,0-1 0,-3 3 0,-1 0 16,-1 5-16,-1 0 0,0 2 15,-3 2-15,0 0 0,0 1 16,-1-1-16,1 3 0,0-1 16,2-3-16,1-3 0,2-1 15,1-4-15,3-3 0,0-3 0,4-4 16,3-3-16,4-4 0,0-1 15,3-6-15,1-5 16,-4 3-16,-1 2 0,-3 3 0</inkml:trace>
  <inkml:trace contextRef="#ctx0" brushRef="#br0" timeOffset="235069.0329">26920 8370 0,'0'0'0,"0"0"0,0 0 15,0 0-15,0 0 0,0 0 0,30 4 16,-30-4-16,0 0 0,31 1 16,-31-1-16,23 1 0,-23-1 15,23 2-15,-12 0 0,-1 0 16,-1 0-16,-2 3 0,0 2 16,-2-1-16,0 2 0,-4 4 15,-2 3-15,-1 1 0,-2 0 0,0 1 16,0 0-16,-2-2 15,0 0-15,0 3 0,-1-1 0,1-1 16,-1-1-16,-2-6 0,-2-3 16,2-1-16,2-1 0,0-1 15</inkml:trace>
  <inkml:trace contextRef="#ctx0" brushRef="#br0" timeOffset="235418.8598">26889 8539 0,'0'0'0,"0"0"16,0 0-16,0 0 0,0 0 0,0 0 15,0 0-15,0 0 0,34-4 16,-34 4-16,33-6 16,-33 6-16,38-4 0,-17 2 0,2 0 15,-2-1-15,-1 2 0,-3 0 16,0-1-16,2 2 0,-3 1 16,-4 2-16,-4 1 0,-4 0 15,-1 3-15,-8 0 0,-5 3 16,-3 0-16,-2 0 0,-11 5 15,-4 3-15,2-2 0,0 0 0,-2 1 16,5-1-16,4-3 0,4-3 16,3-3-16,5-4 0,5 1 15,2-2-15,8-2 0,8-1 16,2-2-16,3-1 0,6 0 16,6 0-16,6 0 0,-2-1 0,1 1 15,2 0-15,-4-2 0,-3 2 16,0 1-16,-4 3 15,-8 0-15,-6 2 0,-4-1 0,-1 0 16,-3-1-16</inkml:trace>
  <inkml:trace contextRef="#ctx0" brushRef="#br0" timeOffset="235588.8492">27001 8837 0,'0'0'0,"0"0"0,0 0 16,0 0-16,0 0 0,12 16 0,-12-16 16,0 0-16,9 25 0,-9-25 15,8 12-15,-5-6 0,1-2 16,-1 0-16</inkml:trace>
  <inkml:trace contextRef="#ctx0" brushRef="#br0" timeOffset="235836.175">27040 8812 0,'0'0'0,"0"0"0,0 0 16,0 0-16,0 0 0,31-6 0,-31 6 15,31-4-15,-31 4 0,34-5 16,-14 5-16,0 0 0,1 0 16,-2 2-16,0-1 0,-2 0 15,-3 0-15,0 2 0,-3 2 16,-5-1-16,-3 1 0,-4 1 0,-4 2 15,-4 0-15,-2 0 0,-6 4 16,-1 2-16,-1-2 0,-1-2 16,2-3-16,2-1 0,3-11 15,0-10-15,3 3 0,3 2 16,0 1-16</inkml:trace>
  <inkml:trace contextRef="#ctx0" brushRef="#br0" timeOffset="236035.7998">27740 8396 0,'0'0'0,"0"0"0,0 0 15,0 0-15,0 0 0,0 0 16,-12 32-16,12-32 0,-17 26 16,4-10-16,-3 0 0,-1 2 15,0-1-15,0 0 0,0 1 16,-5 2-16,0-2 0,4-4 0,2-1 15,3-2-15</inkml:trace>
  <inkml:trace contextRef="#ctx0" brushRef="#br0" timeOffset="236218.1376">27524 8694 0,'0'0'0,"0"0"16,0 0-16,0 0 0,7 27 0,-7-27 15,2 26-15,-1-12 0,0 0 16,0-1-16,0 0 0,0-2 16,-1-2-16,0 0 0,0-2 15,-1-1-15,0-2 0,0 1 16,0-1-16,0-2 0</inkml:trace>
  <inkml:trace contextRef="#ctx0" brushRef="#br0" timeOffset="236485.6549">27516 8675 0,'0'0'0,"0"0"0,0 0 16,0 0-16,0 0 0,22-12 0,-22 12 16,26-6-16,-12 1 0,0 2 15,0 2-15,-1-1 0,0 1 16,-1-1-16,0 4 0,0 0 16,-1 1-16,1 1 0,-3 2 15,-1 0-15,-2 0 0,-2 4 16,0 1-16,-1 2 0,-2-1 0,-1 2 15,-1 0-15,0 0 0,-2-2 16,1 2-16,0 0 0,0-2 16,0 0-16,-2-3 0,0-1 15,1-5-15,-1 0 0,-1-1 16,-2-1-16,0-1 0,2 1 16,1 0-16</inkml:trace>
  <inkml:trace contextRef="#ctx0" brushRef="#br0" timeOffset="236634.7598">27510 8790 0,'0'0'16,"0"0"-16,0 0 0,0 0 0,0 0 16,0 0-16,0 0 0,0 0 15,34-5-15,-34 5 0,27-5 16,-12 2-16,0 0 0,1 1 16,-1-2-16,1 3 0,-2 0 0,-1 0 15,-2 1-15,-1 0 16</inkml:trace>
  <inkml:trace contextRef="#ctx0" brushRef="#br0" timeOffset="236768.4325">27590 8882 0,'0'0'16,"0"0"-16,0 0 0,0 0 0,0 0 16,0 0-16,27-8 0,-27 8 15,0 0-15,32-11 0,-32 11 16,25-6-16,-15 3 0,-1 1 0</inkml:trace>
  <inkml:trace contextRef="#ctx0" brushRef="#br0" timeOffset="237268.9388">27997 8463 0,'0'0'0,"0"0"16,0 0-16,0 0 0,-18 16 0,18-16 16,-16 15-16,16-15 0,-18 18 15,9-8-15,1 0 0,-1-2 16,1 1-16,1-2 0,2 0 16,-1 0-16,2-2 0,1 1 15,0-2-15,2 0 0,2-1 0,4 0 16,1-2-16,1-1 15,1-1-15,2 1 0,1-2 16,0 1-16,-1-1 0,0 0 0,-2-1 16,1 2-16,0 0 0,0 2 15,0 0-15,-2 2 0,1 0 16,-1 2-16,-2 3 0,1 1 16,-2 1-16,0 2 0,-1 1 15,-1-1-15,-1 2 0,-1 0 16,-1 3-16,-1 2 0,-1 0 0,-1-1 15,0-2-15,0 0 16,0-2-16,0 0 0,0 0 0,0-1 16,0 0-16,0-4 0,1-2 15,0-1-15,-1 1 0,1-3 16,-1 0-16,-2-2 0,-2-1 16,0-1-16,-1-1 0,0-3 15,0-3-15,1 1 0,2 1 16,-1 0-16</inkml:trace>
  <inkml:trace contextRef="#ctx0" brushRef="#br0" timeOffset="237401.9614">27827 8729 0,'0'0'0,"0"0"0,0 0 16,0 0-16,0 0 0,27-5 16,-27 5-16,24-1 0,-24 1 0,27 1 15,-27-1-15,26 3 16,-16-1-16,-1 0 0</inkml:trace>
  <inkml:trace contextRef="#ctx0" brushRef="#br0" timeOffset="248402.4903">12439 15946 0,'0'0'0,"0"0"16,0 0-16,0 0 0,0 0 0,0 0 15,0 0-15,0 0 16,0 0-16,0 0 0,-2-27 16,2 27-16,0 0 0,-18-29 15,8 18-15,-2 1 0,-1-1 0,-5 3 16,-4 0 0,-1 3-16,-2 1 15,2 2-15,1 1 0,-9 2 0,-1 4 16,2 2-16,2 2 0,3 5 15,2 2-15,-1 3 0,3-2 0,4 3 16,5 4-16,4-3 0,4-3 16,5-2-16,4-2 0,9-1 15,4-3-15,4-4 0,4-2 16,1-1-16,3-2 0,2-4 16,1-5-16,0 0 0,0-1 15,5-3-15,-3-1 0,-6-1 0,-5 1 16,-3 2-16,-2 2 0,-5 0 15,-2 1-15,-4 1 16,-3 2-16,-2 3 0,-3 2 0,-3 0 16,-1 3-16,-2 1 0,0 0 15,-3 6-15,-2 5 16,2 1-16,1 1 0,4 7 16,4 0-16,3-4 15,4 1-15,1 1 0,-1-3 0,-1-4 16,-2-3-16,1-2 15</inkml:trace>
  <inkml:trace contextRef="#ctx0" brushRef="#br0" timeOffset="248852.347">12899 15860 0,'0'0'0,"0"0"16,0 0-16,0 0 0,0 0 0,0 0 16,-26 20-16,26-20 0,-22 25 15,11-9-15,0 2 0,0 1 16,0 0-16,1 1 0,2-1 16,0 5-16,2-2 0,5-2 15,3-1-15,3-2 0,0-4 0,10-2 16,6-4-16,0-3 15,-1-2-15,7-5 0,4-4 16,5-2-16,-2 0 0,2-5 0,-1-2 16,5-8-16,-3 0 0,-6 1 15,-3 1-15,-8 5 0,-2 3 16,-5 2-16,-2 2 0,-3 1 16,-2 4-16,-4 2 0,-2 3 15,-2 0-15,-3 3 0,-4 7 16,-4 6-16,1-2 0,-2 1 15,-3 6-15,2 3 0,3 0 16,2-1-16,2 3 0,4 1 16,2-2-16,5-1 0,4-2 15,7 1-15,0-5 0,2-2 16,-2-2-16,-3-3 0,-2-3 0</inkml:trace>
  <inkml:trace contextRef="#ctx0" brushRef="#br0" timeOffset="249370.566">13877 16100 0,'0'0'0,"0"0"0,0 0 0,0 0 16,0 0-16,0 0 0,-17-23 15,17 23-15,-21-16 0,21 16 0,-29-17 16,12 9-16,-3 1 0,-2 1 15,-1 2-15,-1 1 0,-2 2 16,-7 2-16,0 2 0,4 3 16,4 1-16,2 3 0,2 2 15,3 2-15,3 3 0,3 5 16,6 1-16,4-3 0,4-1 0,11-2 16,9-1-16,1-3 15,0-3-15,8-3 0,6-3 16,-2-2-16,-2-2 0,13-7 15,2-5-15,-6-3 0,-6-2 16,10-8-16,1-6 16,-14 4-16,-5-4 0,-1-5 0,-4-2 15,-3 3-15,-3 1 0,-4 3 16,-3 1-16,-2 6 0,-3 5 0,0 4 16,-2 3-1,-1 2-15,-1 2 0,-1 3 16,0 1-16,-3 7 0,-3 5 15,1 1-15,-2 3 0,-1 9 0,-1 5 16,-1 0-16,0 0 0,-4 5 16,-2 5-16,-2 3 0,3-3 15,1 0-15,1 2 0,2-5 16,3-2-16,0 0 0,2-3 16,4-7-16,2-3 0,0-3 15,0-3-15,0-4 0</inkml:trace>
  <inkml:trace contextRef="#ctx0" brushRef="#br0" timeOffset="249601.9784">14364 16115 0,'0'0'15,"0"0"-15,0 0 0,0 0 0,-7 28 16,7-28-16,-13 26 15,5-12-15,0 0 0,-1 0 16,0 0-16,1-1 0,2 0 0,-1-1 16,1 0-16,2-4 0,1 0 15,2-5-15,1-3 0,2-3 16,-2 3-16,1-2 0</inkml:trace>
  <inkml:trace contextRef="#ctx0" brushRef="#br0" timeOffset="249768.8107">14411 15782 0,'0'0'0,"0"0"15,0 0-15,0 0 0,0 0 16,0 0-16,12 21 0,-12-21 16,0 0-16,20 31 0,-20-31 15,21 26-15,-10-15 0,-1-2 16,-1-1-16,-1 0 0</inkml:trace>
  <inkml:trace contextRef="#ctx0" brushRef="#br0" timeOffset="250134.9521">14724 16090 0,'0'0'0,"0"0"0,0 0 0,0 0 16,0 0-16,-28 15 0,28-15 15,-24 20-15,24-20 16,-24 29-16,16-16 0,1 1 0,4 0 16,2-1-16,2 0 0,5 2 15,6 0-15,5 2 0,-1-4 16,6 0-16,5-2 0,-2-4 16,1-2-16,5-4 0,-1-3 15,0-2-15,-1-1 0,-3-4 16,-1-4-16,-6-2 0,-2-2 0,-4-7 15,-2-5-15,-3 2 0,-3 1 16,-6-7-16,-6 0 16,-7 4-16,-2 4 0,-8 2 0,-6 1 15,0 5-15,-1 4 0,-2 6 16,-1 5-16,2 2 0,2 2 0,3 9 16,5 8-16,7-8 15,4-2-15,2-2 0</inkml:trace>
  <inkml:trace contextRef="#ctx0" brushRef="#br0" timeOffset="250501.6757">15680 15717 0,'0'0'0,"0"0"15,0 0-15,31 3 0,-13 0 0,10 0 16,7 0-16,0 1 0,0 1 16,14 2-16,4 0 0,-6-1 15,-5 0-15,5 0 0,-1-1 16,-9-3-16,-4-1 0,-9-2 16,-7-1-16,-4 0 0,-3 1 0,-2 0 15</inkml:trace>
  <inkml:trace contextRef="#ctx0" brushRef="#br0" timeOffset="250724.0155">16098 15569 0,'0'0'16,"0"0"-16,0 0 0,0 0 15,0 0-15,-2 30 16,2-30-16,-8 25 0,3-12 0,-1 1 15,2 2-15,-1 1 0,1-1 16,0 0-16,-1-1 0,1 1 0,-1 0 16,0 4-16,-1-1 15,2-2-15,-1-1 0,2-3 16,1-2-16,0-2 0</inkml:trace>
  <inkml:trace contextRef="#ctx0" brushRef="#br0" timeOffset="251185.6213">16029 15414 0,'0'0'0,"0"0"0,0 0 16,0 0-16,0 0 0,0 0 15,13 26-15,-13-26 0,0 0 0,13 36 16,-7-18-1,-2 1-15,0 0 0,2 0 16,-1 1-16,-1-2 0,-3-2 0,0 1 0,0-2 16,0-3-16</inkml:trace>
  <inkml:trace contextRef="#ctx0" brushRef="#br0" timeOffset="251401.9595">15642 15651 0,'0'0'15,"0"0"-15,0 0 0,0 0 16,0 0-16,0 0 0,28 3 16,-28-3-16,41 4 0,-12 0 0,4 1 15,2 0-15,0 1 0,15 2 16,2-1-16,-4 1 0,-1-1 16,4 3-16,-4-2 0,-9-3 15,-6-2-15,-3 0 0,-9 0 16,-7-2-16,-2 1 0,-2-1 15</inkml:trace>
  <inkml:trace contextRef="#ctx0" brushRef="#br0" timeOffset="251574.1752">15892 15677 0,'0'0'16,"0"0"-16,0 0 0,0 0 0,0 0 15,0 0-15,-7 24 0,7-24 16,-4 20-16,4-20 0,-2 24 15,1-11-15,1-1 0,1 2 16,1 0-16,1-1 0,2-1 0,0-1 16,3 0-16,-2-2 0,0-1 15,0-1-15</inkml:trace>
  <inkml:trace contextRef="#ctx0" brushRef="#br0" timeOffset="251768.5639">16170 15739 0,'0'0'0,"0"0"0,0 0 16,0 0-16,0 0 0,0 0 16,0 0-16,-15 18 0,15-18 0,-19 15 15,19-15-15,-27 20 0,14-8 16,-3 2-16,0 1 0,-2-1 16,0-1-16,-1-1 0,0 0 15,-5 0-15,1-2 0,4-2 16,2-1-16,4-1 0</inkml:trace>
  <inkml:trace contextRef="#ctx0" brushRef="#br0" timeOffset="251969.2496">15515 15883 0,'0'0'16,"0"0"-16,0 0 0,0 0 0,0 0 16,25 4-16,-25-4 0,39 8 15,-15-5-15,8 2 16,7 0-16,1 0 0,3 1 0,15 1 15,1-2-15,7 4 0,-6-1 16,5 1-16,-7 0 0,-9 0 16,-8-3-16,-10-1 0,-8-3 15,-4 0-15,-5-1 0,-3 0 16</inkml:trace>
  <inkml:trace contextRef="#ctx0" brushRef="#br0" timeOffset="252168.374">15827 16109 0,'0'0'0,"0"0"0,-10 21 0,4-7 15,1 1-15,-1 1 0,0 0 16,-2 5-16,1 2 0,2-1 16,2 0-16,0-1 0,3-3 0,2-2 15,-1-3 1,1-4-16,1-3 15,-1 0-15,1-2 0,-2 0 0</inkml:trace>
  <inkml:trace contextRef="#ctx0" brushRef="#br0" timeOffset="252401.9725">15884 16044 0,'0'0'16,"0"0"-16,0 0 15,30 1-15,-30-1 0,34 6 0,-15-1 16,2 1-16,2 0 0,0 2 15,-1 1-15,5 5 0,-3 1 0,-1 2 16,-1 3-16,-2-1 0,-2-2 16,-4 2-16,-4 1 0,-1 6 15,-4 3-15,-4-3 0,-3-3 16,-2-2-16,-3-2 0,-1-1 16,1-2-16,-4-2 0,-3-2 15,-3-2-15,-4-3 0,1-7 16,1-4-16,4 1 0,2 0 15,3 0-15</inkml:trace>
  <inkml:trace contextRef="#ctx0" brushRef="#br0" timeOffset="252551.8094">15858 16184 0,'0'0'0,"0"0"0,0 0 0,0 0 15,24 13-15,-24-13 0,30 14 16,-30-14-16,36 12 0,-15-5 0,3-1 15,1 1-15,-2 1 0,2 1 16,-3-1-16,-3-3 0</inkml:trace>
  <inkml:trace contextRef="#ctx0" brushRef="#br0" timeOffset="252702.12">15851 16401 0,'0'0'0,"0"0"15,0 0-15,20 8 0,-20-8 16,31 7-16,-10-2 0,4-2 16,6-1-16,-5-1 0,-2 1 15,-3-1-15</inkml:trace>
  <inkml:trace contextRef="#ctx0" brushRef="#br0" timeOffset="252968.7948">17002 15815 0,'0'0'16,"0"0"-16,0 0 0,0 0 0,0 0 16,0 0-16,0 0 0,-22 11 15,22-11-15,-33 19 16,11-6-16,-3 1 0,-3 1 0,-1 2 15,1 2-15,-11 3 0,1-1 16,-5 3-16,4-1 0,6-3 16,5-3-16,6-3 0,4-3 15,3-2-15,3-2 0,2-1 16</inkml:trace>
  <inkml:trace contextRef="#ctx0" brushRef="#br0" timeOffset="253168.4777">16768 16105 0,'0'0'0,"0"0"0,0 0 0,-1 29 15,1-29-15,-5 37 16,-3-14-16,0-1 0,1 1 16,-3 6-16,0 0 0,1-3 0,1-2 15,1-1-15,-1 0 0,2-5 16,1-4-16,1-6 0,3-5 15,0-1-15,0 1 0,1-3 16</inkml:trace>
  <inkml:trace contextRef="#ctx0" brushRef="#br0" timeOffset="253518.6779">17474 15600 0,'0'0'0,"0"0"0,0 0 16,0 0-16,0 0 0,0 0 15,-31 10-15,31-10 0,-33 9 16,14-5-16,-1 2 0,0-2 16,0-1-16,1 1 0,2 1 15,3 1-15,2 0 0,0 1 0,4 1 16,7-2-16,5 2 15,5 1-15,3 1 0,8 3 0,3-2 16,2 1-16,1-2 0,-1-2 16,-1-1-16,3 2 0,-2-1 15,-7 0-15,-7-1 0,-9 0 16,-6 1-16,-6-1 0,-5-1 0,-11 0 16,-8 1-1,-2-2-15,-4 1 0,0-1 16,8-1-16,6 0 0</inkml:trace>
  <inkml:trace contextRef="#ctx0" brushRef="#br0" timeOffset="253693.6284">17111 15812 0,'0'0'0,"0"0"0,0 0 15,0 0-15,5 23 0,-5-23 0,-1 22 16,1-22-16,-3 24 0,3-10 15,0 0-15,0 1 0,0 0 16,1-1-16,1-1 0,-1-2 0,0-1 16,0-2-16,0-1 15,-1 0-15</inkml:trace>
  <inkml:trace contextRef="#ctx0" brushRef="#br0" timeOffset="253935.943">17090 15931 0,'0'0'16,"0"0"-16,0 0 0,0 0 0,31-2 15,-31 2-15,33 1 0,-33-1 16,42 3-16,-18 1 0,4 1 16,0 1-16,0 0 0,5 2 15,-3 3-15,-3-1 0,-4 1 0,-4-2 16,-2 0-16,-4 0 0,-3-1 16,-5 1-16,-5 0 0,-6-2 15,-3 0-15,-6-2 0,-6-1 16,-2 1-16,-3 0 0,-6-2 15,-1-3-15,4-2 0,3-3 16,5 1-16,4 0 0,2 1 16</inkml:trace>
  <inkml:trace contextRef="#ctx0" brushRef="#br0" timeOffset="254119.1414">17292 15928 0,'0'0'0,"0"0"16,0 0-16,0 0 0,0 0 15,0 0-15,0 0 0,0 0 16,7 21-16,-7-21 0,-17 19 15,17-19-15,-27 27 0,8-12 16,-3 0-16,-2 1 0,-2 2 0,-9 7 16,-3 2-16,-6 1 15,2-3-15,4-6 0,1-5 16,4 0-16,4 1 0,-2-1 16,4-4-16,10-4 0,2-1 0,3-1 15</inkml:trace>
  <inkml:trace contextRef="#ctx0" brushRef="#br0" timeOffset="254385.7297">17110 16137 0,'0'0'0,"7"4"0,0 3 15,2 1-15,1 1 0,8 3 16,4 1-16,-1 1 0,0 0 0,-1 1 16,0 0-16,3 3 0,-1 1 15,-1 0-15,-1 0 0,-4-2 16,-2-1-16,-4 0 15,-3 0-15,-4 0 0,-2 0 0,-4 1 16,-4 0-16,-1-2 0,-2-1 16,-1 0-16,0-2 0,-2-1 15,0-1-15,-3-1 0,-2-1 16,2-1-16,0-3 0,2 0 16,1-1-16,2-3 0,1-2 0,2 1 15,1 0-15,2-1 0</inkml:trace>
  <inkml:trace contextRef="#ctx0" brushRef="#br0" timeOffset="254585.4035">17176 16221 0,'0'0'0,"0"0"16,0 0-16,0 0 0,0 0 0,0 0 16,0 0-16,-22 20 15,22-20-15,-22 19 0,7-7 16,0-1-16,2 1 0,0-1 0,0-1 15,-2 1-15,0-1 0,0-1 16,0 0-16,3-2 0,1-1 0,3-2 16,3-3-1,0 1-15,1-1 0,1 0 0</inkml:trace>
  <inkml:trace contextRef="#ctx0" brushRef="#br0" timeOffset="254752.1896">17290 16344 0,'0'0'0,"0"0"16,0 0-16,0 0 0,-11 19 0,11-19 16,-20 14-16,20-14 0,-23 16 15,10-7-15,-2 3 16,-1-1-16,-1-2 0,1 0 0,-1-3 16,-2 11-16,3 6 0,2-3 15,1-3-15,3-3 0</inkml:trace>
  <inkml:trace contextRef="#ctx0" brushRef="#br0" timeOffset="255035.6851">17668 16252 0,'0'0'0,"0"0"0,0 0 15,0 0-15,0 0 0,0 0 16,-35 4-16,35-4 0,-32 5 15,32-5-15,-31 5 0,18-1 16,1 2-16,1 1 0,1 0 16,3 1-16,1 0 0,3 2 0,2 1 15,2 0-15,2 1 0,7 0 16,6 1 0,0 0-16,2 3 0,2 0 0,-1-1 15,2-2-15,1 0 0,-3-3 16,0-2-16,0-1 0,-4-1 15,-3-1-15</inkml:trace>
  <inkml:trace contextRef="#ctx0" brushRef="#br0" timeOffset="255285.5118">18467 15941 0,'0'0'0,"0"0"16,0 0-16,0 0 0,0 0 0,0 0 15,-23 25-15,23-25 0,-27 15 16,27-15-16,-38 19 0,15-9 16,-1 1-16,-2-2 0,0 0 15,-7 2-15,0-2 0,0 0 16,0 0-16,5-2 0,5 0 0,3-2 15</inkml:trace>
  <inkml:trace contextRef="#ctx0" brushRef="#br0" timeOffset="255488.123">18133 16087 0,'0'0'15,"0"0"-15,0 0 0,0 0 0,5 24 16,-5-24-16,0 29 15,-1-12-15,-2 1 0,1 0 0,-1 2 16,0 6-16,-2-1 0,2-2 16,0-2-16,0-3 0,1-3 0,0-1 15,-1-3-15,0-2 0,1 0 16,1-5-16,1-4 0,0 0 16,0 0-16,0 0 15</inkml:trace>
  <inkml:trace contextRef="#ctx0" brushRef="#br0" timeOffset="255752.3295">18150 16101 0,'0'0'16,"0"0"-16,0 0 0,0 0 15,0 0-15,0 0 0,34 8 16,-34-8-16,26 9 0,-12-4 0,-1 2 16,2 1-16,3 2 0,-2 0 15,1 1-15,-2-1 0,0 1 16,1 2-16,0 0 0,-4 2 15,-2-1-15,-2 2 0,-3 2 16,-3 0-16,-2 1 0,-3-2 16,-4 0-16,0-2 0,-3-1 0,0 2 15,-1 1 1,1-2-16,1 0 0,0-3 0,0-2 16,1-3-16,-2-2 0,2-1 15,1-1-15,2 0 0</inkml:trace>
  <inkml:trace contextRef="#ctx0" brushRef="#br0" timeOffset="255906.6503">18140 16255 0,'0'0'0,"0"0"0,0 0 0,0 0 0,0 0 16,0 0-16,30 13 15,-30-13-15,27 11 0,-27-11 0,29 9 16,-15-3-16,1 2 0,-3-1 15,-1 0-15,-3-3 0</inkml:trace>
  <inkml:trace contextRef="#ctx0" brushRef="#br0" timeOffset="256070.6534">18137 16391 0,'0'0'0,"0"0"16,0 0-16,0 0 0,0 0 15,27 17-15,-27-17 0,27 9 16,-27-9-16,29 6 0,-12-4 16,-3-1-16,-2 0 0,-1-1 15</inkml:trace>
  <inkml:trace contextRef="#ctx0" brushRef="#br0" timeOffset="256602.049">18885 15950 0,'0'0'0,"0"0"0,0 0 0,0 0 16,-15 16-16,15-16 0,-20 17 15,20-17-15,-26 19 0,11-8 16,-1 1-16,-1-1 0,0 0 0,2-2 16,2-1-16,-3 2 0,3-1 15,3 0-15,2 0 0,4-4 16,2 1-16,4 0 16,4 1-16,1-2 0,3 1 0,2-1 15,4 0-15,0-1 0,3 0 16,6 0-16,2 1 15,-3 1-15,-2 0 0,5 3 16,-1 2 0,-7-2-16,-4-1 0,-1 1 0,-3 0 15,-5 2-15,-3 4 0,0-1 16,-3 1-16,-3 1 0,-1 2 16,0-1-16,-2-1 0,0 7 0,-2 0 15,-1-1-15,0-1 0,-2-1 16,0-1-16,-1-2 0,1-3 15,-2-1-15,-2-1 0,2-3 16,2 1-16,-1-3 0,1-1 16,0-4-16,-1-2 0,-4-2 15,-2-3-15,-1-4 0,0-5 16,3 1-16,2 4 16,3 0-16</inkml:trace>
  <inkml:trace contextRef="#ctx0" brushRef="#br0" timeOffset="256751.8401">18606 16291 0,'0'0'0,"0"0"16,0 0-16,19 12 0,-19-12 15,25 15-15,-7-7 0,0 1 16,-1 0-16,4-2 16,5 1-16,1 1 0,-4-1 0,-3-2 15</inkml:trace>
  <inkml:trace contextRef="#ctx0" brushRef="#br0" timeOffset="265170.9463">8637 8640 0,'0'0'0,"0"0"16,0 0-16,0 0 0,0 0 16,0 0-16,0 0 0,0 0 15,0 0-15,0 0 0,0 0 16,0 0-16,0 0 0,0 0 15,0 0-15,0 0 0,0 0 16,0 0-16,0 0 0,0 0 0,24-11 16,-24 11-16,0 0 15,29 1-15,-29-1 0,22 1 0,-7-1 16,3 1-16,-2-1 0,3 1 16,1-1-16,1 0 0,2 0 15,9 0-15,1 0 0,-1 0 16,0 0-16,2 2 0,2-1 15,1 0-15,-1 0 0,11 0 16,0 0-16,-3 0 0,-2-1 0,10 0 16,0 0-16,-3 1 0,0-1 15,-1 1-15,2-1 0,-3 2 16,-1-2-16,11 1 0,0-1 16,-5 1-16,-3 0 0,2 0 15,1 0-15,-5 1 0,-3 0 16,11 0-16,0-1 0,-7 0 0,-3 0 15,5-1-15,3 0 16,-7 1-16,-4 3 0,5-2 16,4-2-16,-5 1 0,-1 0 0,3-1 15,5 1-15,-2 0 0,-3-1 16,1-1-16,-1-2 0,-1 3 16,-2 2-16,20 0 0,-6 0 15,-23-3-15,0-2 0,26 0 16,-1 1-16,-27 0 0,-2 0 15,11 1-15,4-1 0,-11 0 16,0 2-16,5 0 0,6 2 16,-8-4-16,-3 2 0,3-2 15,4 0-15,-4 0 0,-4-3 0,5 2 16,3-1-16,-6 1 16,-2 0-16,1-1 0,2 1 0,-3 1 15,-2 0-15,0-2 0,1 2 16,-1 0-16,-1 2 0,-1 0 15,-1-2-15,-6 0 0,-1-2 16,4 2-16,2 1 0,-2 0 0,-4-1 16,1 1-16,1-2 15,-1 1-15,0 0 0,1-1 0,2-1 16,-6 3-16,0 0 0,2 0 16,2-2-16,1 2 0,-2 0 15,-1 0-15,0 0 0,0-1 16,0 0-16,5 0 0,2 0 15,-4 1-15,-3-1 0,3 2 16,1 1-16,1-2 0,-2-3 0,1 1 16,-1 0-16,0 2 0,-1-3 15,3 2-15,0 0 16,-2 0-16,-3-1 0,0 1 0,2 1 16,-2 1-16,1 0 0,0 0 15,1-1-15,-6 2 0,-3-1 16,0 0-16,0 0 0,1-1 0,-1 1 15,1 0-15,-2-1 16,0 1-16,-3-1 0,0-1 16,0 1-16,-2 1 0,-1 3 0,-4-2 15,1 0-15,-1-1 16,1 1-16,-2-1 0,0 0 0,-1 0 16,0 0-16,-1 0 0,1 0 15,-3 0-15,2-2 0,-2 2 16,2 1-16,-2-1 0,0 3 15,-3 0-15,-3 1 0,2-1 0,-1 1 16,2-1-16</inkml:trace>
  <inkml:trace contextRef="#ctx0" brushRef="#br0" timeOffset="266735.4139">14406 8653 0,'0'0'0,"0"0"0,0 0 0,0 0 16,0 0-16,0 0 0,0 0 15,0 0-15,0 0 0,0 0 16,0 0-16,0 0 0,26-5 0,-26 5 15,0 0-15,38 1 16,-38-1-16,33 1 0,-13 0 16,3 1-16,2 1 0,2-2 15,1-1-15,11 0 0,1-1 0,0-1 16,3 1-16,8-1 0,-2 1 16,2-1-16,3-1 0,-1 0 15,-1 1-15,9 2 0,-2 0 16,0 0-16,-1-1 0,8 1 15,-3 0-15,-1 1 0,0 1 16,1-2-16,-1 0 0,6 1 0,-6 3 16,5-3-16,2-2 0,-7 2 15,-6 1-15,30 0 0,-4 2 16,-7-2-16,-6-1 0,-2 3 16,-1 1-16,-2-3 0,-2-3 15,2 1-15,2 1 0,3 0 16,1 3-16,0-2 0,-1 0 15,-5 0-15,-5 0 0,3 0 16,1 0-16,-1-1 0,-2-1 0,3 1 16,1-1-16,-2 2 0,-3 0 15,2-2-15,1-2 0,-3 1 16,0 2-16,5-2 0,2 0 16,-4 1-16,-4 1 0,1-2 15,-1 0-15,0 0 0,1 2 0,0-2 16,3-1-16,-5 0 15,-3 2-15,0 0 0,2-1 16,2-2-16,3-1 0,-3 3 16,0 2-16,-5 0 0,-4 4 0,6-3 15,3 0-15,0-2 0,-3-2 16,-1 2-16,0 0 0,0-1 16,0 0-16,1 3 0,1 2 15,-6-3-15,-4-2 0,8-4 16,5 0-16,-3 3 0,-2 2 15,-2 0-15,-3 1 0,1-1 16,-1-1-16,1 1 0,2 1 16,-3-1-16,-3-1 0,2-2 15,3 2-15,-6-2 0,-3 0 0,4 1 16,3 2-16,-8 1 0,-5 5 16,2-7-16,1-3 0,-3 2 15,-3 2-15,-2 0 0,-3 0 16,-12 0-16,0-3 0,2 2 15,1-1-15,-3-1 0,-2 1 0,-3 2 16,-2 2-16,-1-2 0,-2 0 16,-2 0-16,0 0 15,0 2-15,-2 1 0,-2-3 16,2 2-16,-2-2 0,-3 4 0,2-1 16,1-3-16,-3 3 0</inkml:trace>
  <inkml:trace contextRef="#ctx0" brushRef="#br0" timeOffset="276135.3963">18880 7132 0,'0'0'15,"0"0"-15,0 0 0,0 0 0,0 0 16,5 23-16,-5-23 0,2 30 16,1-10-16,-1 4 0,1 3 15,0-1-15,2 0 0,1 10 16,1 2-16,1-4 0,-1-3 0,6 5 15,0-3-15,2-6 16,2-4-16,3-7 0,2-6 16,3-6-16,1-3 0,10-8 0,7-7 15,2-4-15,2-3 0,21-13 16,7-8-16,8-5 0,-2 1 16,17-7-16,2-2 15,-19 12-15,-26 12 0,-17 11 0</inkml:trace>
  <inkml:trace contextRef="#ctx0" brushRef="#br0" timeOffset="277419.2418">30384 7527 0,'0'0'0,"0"0"0,0 0 0,3 20 16,-3-20-16,0 0 0,0 31 15,1-17-15,0 0 0,3 0 16,0 0-16,0-1 0,1 2 0,4 1 16,2-1-16,0-1 15,0-3-15,3-2 0,4 0 0,0-2 16,1 0-16,3-4 0,4-2 16,0-2-16,1-2 0,3-5 15,5-3-15,5-2 0,-1 1 0,4-3 16,3-2-16,5 0 15,-5 3-15,-9 3 0,-9 2 16,-6 2-16</inkml:trace>
  <inkml:trace contextRef="#ctx0" brushRef="#br0" timeOffset="278635.3118">10086 8528 0,'0'0'0,"0"0"16,0 0-16,17 14 0,-17-14 0,18 15 16,-7-2-16,0-1 0,0 0 15,1 1-15,1 0 0,1 2 16,1 0-16,3 6 0,0 1 15,-1-2-15,-2-4 0,-1 0 16,0-1-16,-1-3 0,0-2 16,2-6-16,4-4 0,2-3 0,2-4 15,5-5-15,3-5 0,7-8 16,1-4-16,4-3 0,3-3 16,6-8-16,-2 0 0,8-4 15,2 2-15,-16 11 0,-11 8 16,-8 7-16</inkml:trace>
  <inkml:trace contextRef="#ctx0" brushRef="#br0" timeOffset="285819.5605">3420 9653 0,'0'0'0,"0"0"16,0 0-16,0 0 0,0 0 16,0 0-16,0 0 0,0 0 15,0 0-15,13-21 0,-13 21 16,0 0-16,0 0 0,26-3 15,-26 3-15,0 0 0,27-2 0,-27 2 16,24-1-16,-9 1 0,-3-1 16,5 0-16,4-1 15,-1 1-15,-1-1 0,2 1 16,2 1-16,1 0 0,-1 0 0,9-1 16,1 0-16,-1 1 15,0 0-15,7 0 0,2-1 0,-3 1 16,-1 1-16,2 1 0,4 2 15,-2-2-15,-5-2 0,12-2 16,2 1-16,-4 0 0,-2 2 0,4-1 16,5 1-16,-5 1 15,-6-1-15,14 0 0,1 0 16,-4 0-16,-4 1 0,10-1 0,4-1 16,-9 1-16,-7 0 0,5 0 15,4-1-15,-3 2 0,-4 4 0,27-2 16,-4-1-16,-32-3 15,1 0-15,30 1 0,-2 2 16,-9-3-16,-12-3 0,10-1 16,6-2-16,-9 1 0,-6 2 0,9 0 15,1 2-15,-2 2 0,-5 2 16,6-2-16,1-2 16,-8-2-16,-7 1 0,12-1 0,8-2 15,-5 3-15,-4 0 0,5 2 16,4 3-16,-6-1 0,-8 2 0,9-6 15,4-2-15,-8 2 16,-5 1-16,8 1 0,5 0 16,-4-3-16,-2 1 0,5 1 15,3 2-15,-10 0 0,-4-1 0,7 0 16,4-1-16,-3-1 16,-6 0-16,8-1 0,8 0 15,-11 2-15,-5 1 0,8-2 0,5-4 16,-8 5-16,-4 4 0,6 0 15,4-2-15,-10-1 0,-7-1 0,12-1 16,7 1-16,-7 2 16,-4 2-16,5-1 0,4-1 15,-8 0-15,-4-2 0,7-2 16,9-2-16,-10 1 0,-5 1 0,5 0 16,4 2-16,-8 1 0,-5 1 15,5-2-15,4-2 0,-9-1 16,-6-2-16,6 1 0,4 3 15,-6 3-15,-8 4 0,6-4 16,5-1-16,-8-4 0,-5-1 0,5 2 16,1 0-16,-6 2 0,-5 1 15,6-2-15,5-2 16,-10 4-16,-6 0 0,3 3 0,1 0 16,-2 1-16,-1-1 0,-6-4 15,-2-3-15,-13 2 0,1 1 16,-1 0-16,-2 0 0,0 0 15,-1 0-15,-7-3 0,-5-1 16,-2 0-16,-3 0 0,3 1 16,2 1-16,2 0 0</inkml:trace>
  <inkml:trace contextRef="#ctx0" brushRef="#br0" timeOffset="291619.5623">11260 9658 0,'0'0'0,"0"0"0,0 0 15,0 0-15,0 0 0,0 0 16,0 0-16,0 0 0,0 0 0,0 0 16,27-11-16,-27 11 15,0 0-15,0 0 0,29-1 16,-29 1-16,22 3 0,-8-2 15,3 0-15,-1 1 0,1 0 16,4 0-16,3-1 0,0 1 16,0-2-16,10 1 0,3-1 15,-1 0-15,1 0 0,11 0 16,4 1-16,-4 1 0,-2 0 0,12-1 16,3-1-16,-4 0 0,-3 1 15,11-1-15,0-1 0,-5 0 16,-6-1-16,13 2 0,4 0 15,-10 0-15,-6-1 0,7 2 16,4 2-16,-5-1 0,-5 0 0,33-1 16,-3-1-16,-14 2 0,-10 1 15,5-1-15,4 0 0,-9-4 16,-4-1-16,11 2 0,8 0 16,-12 1-16,-6 2 0,6-2 15,7 0-15,-8-2 0,-5-1 0,9-1 16,6-2-16,-8 5 15,-5 1-15,6 1 0,6-1 16,-11-2-16,-7-2 0,9 2 16,8-1-16,-11 3 0,-6 3 0,5-6 15,3-1-15,-8 2 0,-4 1 16,4-2-16,3 0 16,-5-1-16,-3 0 0,0 1 15,2 1-15,-8 0 0,-5 4 0,3-2 16,1 0-16,-7-2 0,-5-1 15,-1 0-15,-1-2 0,-9 4 16,-3 3-16,-4 0 0,-3-2 16,-2-3-16,-3 0 0,-4 1 15,-1-1-15,-1 0 0,1 3 0,-4-1 16,-2 3-16,3-1 0,0 0 16,1 0-16</inkml:trace>
  <inkml:trace contextRef="#ctx0" brushRef="#br0" timeOffset="294402.73">16240 9644 0,'0'0'0,"0"0"0,0 0 0,0 0 15,25 0-15,-25 0 0,23 0 16,-10-1-16,1-2 0,4 1 15,3 1-15,0 0 0,-1 0 0,8-2 16,3-2-16,-1 4 0,-1 2 16,3-1-16,2-2 0,-1-1 15,-2 2-15,10 0 0,0 0 16,-2 2-16,-3 1 0,8-2 16,1-1-16,-5 0 0,-1 2 0,2-1 15,0 1-15,-4 2 16,-2-1-16,4-1 0,2 1 15,-4 0-15,-3 1 0,10 0 16,2 1-16,-7-4 0,-2 0 0,5-2 16,3 1-16,-6 0 0,-2 1 15,4 0-15,4 0 0,-4 1 16,-4 0-16,5 1 0,3-1 16,-4-1-16,-5 0 0,12 0 15,3 1-15,-12 0 0,-2 2 0,9-3 16,4-2-16,-4 2 15,-3 2-15,2-3 0,0-1 16,-2 1-16,-1 3 0,2-1 16,2 1-16,-5-2 0,-4-1 0,3-2 15,6 0-15,-6 1 0,-1 2 16,3-3-16,2-3 0,-5 4 16,-3 4-16,4-2 0,2-2 15,-4 1-15,-1 2 0,2-1 16,2-1-16,-1 0 0,-1 0 0,1 1 15,0 0-15,-5 0 0,-2 0 16,6-1-16,4 1 16,-6 0-16,-4 1 0,6 0 0,4 1 15,-6-1-15,-4-2 0,7 2 16,5 2-16,-6-4 0,-4-2 16,7 2-16,4 1 15,-6-1-15,-6-2 0,6 3 0,3 1 16,-6-1-16,-4 0 0,5 2 15,2 2-15,-4-2 0,-2-2 0,4 0 16,2 2-16,-4-2 0,-5-1 16,4 0-16,3 1 15,-8 0-15,-2 1 0,7-3 0,1-1 16,-5 3-16,-1 2 0,2-2 16,1-3-16,-2 3 0,-1 0 0,3 2 15,2 1-15,-5-4 16,-4-2-16,5 3 0,3 3 15,-4-2-15,-2 1 0,3-3 16,3-2-16,-6 2 0,-2 3 0,2-4 16,3-2-16,-2 2 0,-3 0 15,5 2-15,4-1 16,-11-1-16,-2 0 0,8 2 0,3 0 16,-8 0-16,-2 0 0,0 0 15,2-1-15,-2 0 0,-1 1 0,2-1 16,4-1-16,-3 1 15,-2 0-15,0-1 0,0 1 16,-2 1-16,0 0 0,1 0 16,3-2-16,-4 1 0,-2 1 0,1 1 15,0 2-15,-6-1 0,1-2 16,1 0-16,2-2 0,-2 2 16,0 0-16,-1 2 0,0 2 15,-2-3-15,-1-1 0,-2 0 16,-2 0-16,-2 0 0,0 1 0,-2-2 15,0 0-15,-1 1 0,1 1 16,0-2-16,-2-1 16,-2 2-16,2-1 0,-2 1 0,2-1 15,-2 1-15,2-2 0,-2 2 16,0 0-16,0 0 0,0 0 16,0 0-16,3 3 0,-3-3 15,0 0-15,0 0 0,0 0 16,1 3-16,-1-3 0,0 0 15,0 0-15,0 0 0,1 3 0,-1-3 16,0 0-16,0 0 0,0 0 16,0 0-16,0 0 15,0 0-15,0 0 0,0 0 0,0 0 16,0 0-16,0 0 0,0 0 16,0 0-16,0 0 0,0 0 0,0 0 15,0 0-15,0 0 16,0 0-16,0 0 0,0 0 15,0 0-15,0 0 0,0 0 16,0 0-16,0 0 0,0 0 0,0 0 16,0 0-16,0 0 0,0 0 15,0 0-15,0 0 0,0 0 16,0 0-16,0 0 0,0 0 16,0 0-16,0 0 0,0 0 15,0 0-15,0 0 0,0 0 0,0 0 16,0 0-16,0 0 15,0 0-15,0 0 0,0 0 16,0 0-16,0 0 0,0 0 16,3 5-16,-3-5 0,0 0 0,0 0 15,0 0-15,0 0 0,0 0 16,0 0-16,0 0 0,0 0 16,0 0-16,0 0 0,0 0 15,7 2-15,-7-2 0,0 0 16,0 0-16,8-2 0,-8 2 0,8-1 15,-8 1-15,11 0 0,-11 0 16,12 1-16,-3-1 16,-1 2-16,0-2 0,0 0 0,3 0 15,0 0-15,2-2 0,1 4 16,1 1-16,1-2 0,0 0 0,3-1 16,1 0-16,0 0 15,0 2-15,7-1 0,3 2 16,-2-2-16,-2-1 0,5 0 15,3 2-15,-2-2 0,-2-2 0,9 2 16,3 2-16,-2-2 0,-1 0 16,0 0-16,3 1 15,-3-1-15,-3 0 0,12 0 0,0 0 16,-4-2-16,-4-1 0,3 1 16,3 1-16,-4-1 0,-3 1 0,9 0 15,3-1-15,-7-1 16,-4 2-16,4-1 0,4 0 15,-5 0-15,-3-1 0,4 2 16,5 1-16,-8 0 0,-4 1 0,11-1 16,5 0-16,-10 0 0,-6 3 15,8-2-15,4 1 0,-6 1 16,-4 0-16,4-2 0,4 1 16,-5-1-16,-4 0 0,6 1 15,4 0-15,-2-5 0,-2-3 0,1 6 16,0 4-16,-4 1 15,-3 2-15,8-5 0,4-5 16,-3 4-16,-4 2 0,10 0 0,3 2 16,-12-1-16,-3-2 0,24 0 15,-2 0-15,-27-2 0,-1-1 16,27 1-16,-1 0 0,-10 1 16,-5 3-16,5-3 0,6-3 15,-9 3-15,-4 1 0,4-3 16,0 0-16,-1-4 0,-2-2 0,1 5 15,1 7-15,-5-1 0,-3-2 16,7 0-16,5-1 16,-6-2-16,-3 1 0,8-1 0,4 0 15,-7-1-15,-4-1 0,1 3 16,0 2-16,-2-1 0,-1-1 0,5 0 16,5-2-16,-9 2 15,-5 0-15,9 0 0,3 0 16,-6 1-16,-4 0 0,6 2 15,6 2-15,-7-1 0,-6 0 0,6-2 16,5-1-16,-7 1 0,-2-1 16,5-1-16,5-1 15,-20-1-15,0 2 0,21 0 0,-1 3 16,-19 0-16,0 1 0,21-3 16,1-2-16,-22-1 0,2 1 0,22 0 15,-2 1-15,-22 0 0,2 0 16,24-1-16,-1-1 15,-25 3-15,0 0 0,24 0 16,0-1-16,-23 0 0,1 0 0,24-1 16,-2 0-16,-24 1 0,-2 0 15,24 0-15,0-1 16,-24 0-16,-2-1 0,11 2 0,5 3 16,-10-2-16,-2-2 0,5 1 15,5 0-15,-3 0 0,-3 1 0,3-1 16,5 1-16,-4-1 15,-3 1-15,5 0 0,3 0 16,-3-1-16,-3 0 0,6-1 0,3 1 16,-4 2-16,-2 2 0,3 1 15,2-1-15,-3 0 0,-2-1 0,3 0 16,2 0-16,-4 0 16,-3 1-16,2-2 0,3 0 15,-5 1-15,-1-1 0,3-1 16,2-1-16,-5 0 0,-1 0 0,0-2 15,3 1-15,-5 1 0,-2 3 16,-1 0-16,-1-1 16,-2-6-16,-2-4 0,1 2 0,1 2 15,-9 2-15,-2 0 0,-1-2 16,-2-1-16,-2 0 0,-2 0 0,-1-1 16,-2 0-16,-4 3 0,0 2 15,-4-3-15,-4-3 16,2 3-16,0 0 0,0 2 15</inkml:trace>
  <inkml:trace contextRef="#ctx0" brushRef="#br0" timeOffset="297686.3174">2331 10580 0,'0'0'0,"0"0"15,0 0-15,0 0 0,0 0 0,0 0 16,0 0-16,0 0 0,0 0 15,0 0-15,0 0 0,0 0 16,0 0-16,0 0 16,0 0-16,0 0 0,25 2 0,-25-2 15,0 0-15,22 2 0,-22-2 0,0 0 16,29 5-16,-29-5 16,24 4-16,-11-3 0,4 1 15,0 0-15,-1 1 0,1-2 16,2-1-16,0 1 0,2 0 0,4 3 15,0 0-15,-1 0 0,-2-2 16,2 1-16,5-2 0,-4 1 16,1 0-16,2 0 0,1-1 15,-2 0-15,2 1 0,4 0 16,3-2-16,-4 1 0,0-1 0,4 0 16,3 0-16,-3 0 15,-5-1-15,12 1 0,3 1 16,-9 1-16,-5 0 0,6 0 15,2-1-15,-3 0 0,-3 0 0,1 1 16,3-1-16,-1 3 0,-3 2 16,10-5-16,3-4 0,-11 4 15,-4 1-15,10 1 0,1-1 16,-2-2-16,-3 0 0,3 1 16,0-1-16,-2 1 0,-2 2 0,4 0 15,3 1-15,-5-1 16,-2-1-16,2-1 0,1-1 15,-2 2-15,-3 0 0,9-2 0,4 0 16,-13 0-16,-1 0 0,7 0 16,3 0-16,-9-1 0,-2 1 0,8 1 15,2-1-15,-8 1 16,0-1-16,3 0 0,3 0 16,-7 1-16,-2 1 0,9-1 15,1-1-15,-8 0 0,-3 0 0,11 1 16,2-1-16,-11 0 15,-2 1-15,10-2 0,3 1 16,-10-1-16,-5 1 0,11-2 0,2 0 16,-8 2-16,-2 0 0,10 0 15,5-1-15,-14 0 0,0-1 16,8 1-16,3 3 0,-9-2 16,-2 0-16,10 0 0,4-1 15,-11 0-15,-2-1 0,7 1 16,3 1-16,-9 0 0,-3 0 0,9 0 15,3 0-15,-8-2 0,-2 0 16,9 0-16,1 1 0,-7-2 16,-1-2-16,6 1 0,3 2 15,-4 1-15,-1 0 0,2-1 16,3-1-16,-3-3 0,-4 2 16,4 1-16,5 3 0,-8-2 15,-2 0-15,3 0 0,6 1 16,-6 0-16,-2-2 0,-1 0 15,4-1-15,-2 4 0,-2 4 0,6-4 16,4-1-16,-9 0 0,-5-1 16,4 1-16,3-2 15,-1 3-15,-3 2 0,4-1 0,3-2 16,-4 1-16,-4 1 0,5-1 16,4-1-16,-5 2 0,-2 0 0,7-2 15,3-1-15,-7 0 16,-3 1-16,6 0 0,5 2 15,-4 0-15,-7 0 0,5-1 16,2-3-16,-3 4 0,-3 1 0,1-2 16,4-2-16,-4 0 0,0-1 15,1 1-15,2 2 0,-2-1 16,-1 1-16,4 1 0,3 0 16,-5-2-16,-5-1 0,5 3 15,3 1-15,-4-3 0,-3-1 0,4 2 16,2 2-16,-3 2 0,-3 0 15,4-2-15,2-3 16,-5 1-16,-2 1 0,1-1 0,3-2 16,-3 1-16,0 0 0,2 3 15,2 0-15,-3 0 0,-3-1 0,4 2 16,0-2-16,-2-2 16,-2 0-16,3 2 0,3 0 15,-2-1-15,-3 1 0,3 0 16,2 0-16,-5 0 0,-2-2 0,4-1 15,1-1-15,-1 3 0,-2 2 16,3 0-16,2-1 16,-6 0-16,-2-2 0,6 1 0,4 2 15,-5-1-15,-3 1 0,5-1 16,3-1-16,-4 0 0,-4 2 0,5-1 16,3 0-16,-6 0 15,-4 1-15,7-2 0,4 0 16,-5 0-16,-6-2 0,5 4 15,5 2-15,-6-4 0,-5-1 0,7 1 16,6 0-16,-6 0 0,-6 1 16,8 2-16,5 1 0,-7-2 15,-6-2-15,7 1 0,4-1 16,-6 0-16,-4-1 0,6 1 16,4 0-16,-5 1 0,-6 1 0,8-1 15,4-2-15,-7 1 0,-4 1 16,4-1-16,4 0 15,-3 0-15,-4-1 0,5 1 16,1 0-16,-2-1 0,-3 0 0,5 1 16,4 0-16,-4 0 0,-4-1 15,3 0-15,4 0 0,-4 1 16,-2 0-16,5 0 0,4-1 16,-5 1-16,-3 1 0,4-2 15,3-1-15,-4 1 0,-4 1 0,8-2 16,3 1-16,-7 0 0,-6 2 15,10-1-15,3 0 16,-4-1-16,-4-1 0,7 2 0,5 0 16,-7 0-16,-3 0 0,23-1 15,-4 1-15,-26 0 0,0 0 0,26 0 16,-1-2-16,-24 2 16,0 2-16,20-4 0,-1 1 15,-6 1-15,-5 0 0,4 0 16,2 1-16,-5-1 0,-6 0 0,8-1 15,4-1-15,-8 0 0,-5 1 16,9 1-16,5 2 0,-6 0 16,-4 0-16,5 0 0,1-1 15,-5-2-15,-2-1 0,3 0 16,3-1-16,-4 2 0,-2 0 16,4 0-16,3-1 0,-6 3 15,-4 1-15,5 0 0,4-3 16,-5-1-16,-4-2 0,7 3 15,2 2-15,-6 0 0,-7 1 0,6-4 16,3 0-16,-21 1 0,3-1 16,20-2-16,0 1 15,-19 3-15,-1 0 0,6 0 0,3-1 16,-1 0-16,-2 0 0,2-2 16,2 2-16,-3 1 0,-2 0 15,4 0-15,3-1 0,-7-1 16,-5 0-16,4 0 0,3 1 15,-8 1-15,-2 0 0,2-2 0,0-1 16,-3 1-16,-2-1 0,0 2 16,1 0-16,-3-1 0,-1-1 0,-4 0 15,0 3-15,-1-1 16,-3 1-16,-1 0 0,-1 0 16,-2 0-16,0-1 0,-2 1 15,-1 1-15,0-1 0,1-1 0,-3 1 16,0 0-16,1-2 0,-1 2 15,-2 3-15,-4 2 16,0-2-16,-1 0 0,0-2 0,2 2 16,0-2-16</inkml:trace>
  <inkml:trace contextRef="#ctx0" brushRef="#br0" timeOffset="300369.161">23592 10540 0,'0'0'0,"0"0"16,0 0-16,0 0 0,0 0 0,0 0 15,0 0-15,27 3 16,-27-3-16,0 0 0,27 1 16,-27-1-16,24 3 0,-10-2 15,3 0-15,0 0 0,1-1 0,4 1 16,4 1-16,0-2 15,-2-2-15,11 2 0,4 0 16,-3 0-16,-1 0 0,12-1 16,5 0-16,-5 1 0,-3 1 0,12 2 15,3-1-15,-5 0 0,-2-1 16,13 0-16,3 1 0,-6-2 16,-6-1-16,7 0 0,5 0 15,5 1-15,-7 1 0,7 0 16,4-1-16,-1-1 0,-9 0 0,28 5 15,-2 3-15,-13-5 0,-7-6 16,10 1-16,6-1 16,-12 4-16,-8 1 0,4 2 0,5 0 15,-9-1-15,-5-2 0,9 0 16,7 0-16,-10 0 0,-6-1 0,10-5 16,6-2-16,-6 1 0,-7 3 15,9-1-15,7-1 16,-9 4-16,-5 3 0,11-5 15,7-4-15,-11 4 0,-8 1 0,17 1 16,10-3-16,-16 4 0,-9 0 16,9 1-16,7-2 0,-9 2 15,-6-1-15,8 0 0,7 0 16,-11 0-16,-7 1 0,10 4 16,4 4-16,-10-6 0,-8-2 0,10 0 15,6 1-15,-9 1 16,-7 1-16,7-1 0,7 0 15,-10 2-15,-5 0 0,5 0 0,5 1 16,-9-4-16,-6-2 0,3-4 16,3 0-16,-8 3 0,-5 1 15,3 0-15,3-2 0,-6-1 16,-6-2-16,7 3 0,3 0 16,-11 2-16,-8-1 0,3 1 15,2 0-15,-6 0 0,-2 0 0,-1 0 16,0 0-16,-6-1 0,-6 1 15,4 1-15,1 0 16,-5 0-16,-4 1 0,0-1 0,0-1 16,-8-2-16,0 0 0,-2 3 15,1 2-15,-3 1 0,1-1 0,-5-2 16,0-3-16,0 3 16,-2-3-16,2 3 0</inkml:trace>
  <inkml:trace contextRef="#ctx0" brushRef="#br0" timeOffset="304408.5661">2445 11593 0,'0'0'16,"0"0"-16,0 0 0,0 0 16,0 0-16,0 0 0,0 0 0,0 0 15,0 0-15,0 0 16,24-11-16,-24 11 0,0 0 0,29-2 16,-29 2-16,24 0 0,-24 0 15,26 1-15,-13-1 0,3 2 16,3 1-16,2-2 15,1-2-15,7 1 16,3 1-16,-3-2 0,-2 0 0,12 0 16,1 0-16,-1-1 0,-1 0 15,7 3-15,2 1 0,-4 1 16,-2-1-16,10 1 0,3-2 16,-6 0-16,-5 1 0,8 0 15,3 0-15,-6-2 0,-1 0 0,10-3 16,3-1-16,-4 0 0,-5 3 15,15 0-15,1 1 16,-10-2-16,-7-1 0,7 1 0,6 0 16,-9 0-16,-5-1 0,29 3 15,-2 1-15,-11 1 0,-7 2 0,2-3 16,3-1-16,-7 0 16,-8 2-16,10 0 0,5 0 15,-10-1-15,-12 0 0,10 1 16,4-1-16,-3 3 0,-3 2 0,4-1 15,4-2-15,-5-1 0,-5-1 16,7-2-16,0 1 16,-6 0-16,-8 0 0,11 0 0,4-2 15,-6 4-15,-6 2 0,6-3 16,3-1-16,-5 0 0,-4 0 0,8 0 16,9-1-16,-10 1 15,-2-1-15,5-1 0,2 0 16,-8 1-16,-5 1 0,9 0 0,7 0 15,-10-1-15,-6-3 0,7 4 16,3 2-16,-6 0 0,-4 0 16,6-3-16,2-3 0,-2 2 15,-2 1-15,2 0 0,2 1 16,-6-5-16,-2-1 0,3 2 16,3 3-16,-5-1 0,-2-1 0,3 2 15,0-1-15,-2 2 0,-3 0 16,3-1-16,2 0 15,-5 2-15,-3 2 0,3-3 16,3-2-16,-4 1 0,0 1 0,3-1 16,1-2-16,-19 2 0,1 0 15,10 0-15,4 1 0,-6 0 16,-2-1-16,5-1 0,1 0 16,-2 2-16,-2 0 0,2 1 15,2-1-15,-4 0 0,-3-1 0,7 1 16,2-1-16,-7 1 0,-4 0 15,6 1-15,5 1 16,-10 0-16,-2-1 0,3 0 0,2-1 16,-3 1-16,0 1 0,1 0 15,0 0-15,-1-2 0,-2 0 0,6 2 16,4-1-16,-5-1 16,-5-1-16,5 1 0,5 0 15,-5-2-15,0 2 0,3-1 16,3-1-16,-5 1 0,-3 0 0,3 1 15,2-1-15,-4 1 0,-2 0 16,4 0-16,3-1 16,-2 1-16,-2 0 0,3 1 0,4 0 15,-6-1-15,-5 0 0,7 0 16,6 0-16,-7 1 0,-3 1 0,2-1 16,2 0-16,-2 1 15,0-1-15,2 0 0,3-1 16,-3 0-16,-3 0 0,3 1 15,3 0-15,-3 0 0,-3-1 0,3 0 16,4 2-16,-3-2 0,-1 0 16,4 1-16,3-1 15,-5 1-15,-3 1 0,6-1 0,3-1 16,-4 0-16,-1 0 0,3 0 16,6 1-16,-6 1 0,-1 1 15,7-1-15,3-1 0,-7 1 0,-2 0 16,10-1-16,0 0 15,-5 1-15,-4-1 0,3-1 0,2 0 16,-2-1-16,-2-1 0,3 1 16,3 1-16,-5-1 0,-3-2 15,3 3-15,3 2 16,-3-2-16,-3 0 0,5-1 0,0 0 16,-3 1-16,-4-1 0,5-1 15,2-2-15,-3 2 0,-1 0 0,2-1 16,2 2-16,-3-1 15,-3 2-15,4-3 0,3-1 16,-4 2-16,-3 0 0,2-1 0,5 1 16,-6-1-16,-3 2 0,5 1 15,4 2-15,-5-2 0,-5-1 0,5 0 16,3 0-16,-5 0 16,-4 0-16,5 1 0,3 0 15,-5 0-15,-1-3 0,3 1 16,4 1-16,-3 0 0,-3 2 0,3 0 15,3 1-15,-6-1 0,-2 1 16,3 0-16,4 0 16,-4-1-16,-3-1 0,5 0 0,2 0 15,-3 1-15,-3 0 0,5-1 16,3 0-16,-4 1 0,-3 0 0,3 0 16,5-2-16,-6 1 15,-1-1-15,4 2 0,4 1 16,-5-1-16,-3 1 0,7-1 15,6 0-15,-9-1 0,-7 0 0,8 0 16,5 0-16,-6 2 0,-6-1 16,8 0-16,3-1 0,-5-1 15,-3 1-15,5-1 0,3-1 16,-3 4-16,-6-2 0,25 1 16,-3-1-16,-27 0 0,0 0 0,25 0 15,-2 1-15,-24-2 16,0 0-16,23 1 0,-1 0 15,-24 0-15,0-2 0,25 1 16,2 0-16,-25 2 0,0-1 0,23 1 16,-1-2-16,-24 1 15,1-1-15,23 1 0,0 0 16,-24 0-16,1 0 0,22 0 0,-1 0 16,-23 1-16,1-1 0,24 0 15,0-1-15,-25 0 0,1 1 0,23 0 16,-1 1-16,-24-1 0,1 0 15,12-1-15,5 0 16,-11 0-16,-3 1 0,6 1 0,7 2 16,-7 0-16,-2-2 0,6 0 15,5-2-15,-8 0 0,-6 1 0,10 0 16,7 0-16,-8 0 16,-5-2-16,7 1 0,2 1 15,-6 1-15,-4 1 0,11-1 16,2-2-16,-13 1 0,-4-3 0,8 3 15,5 0-15,-5 0 0,-5 0 16,7 0-16,6 1 16,-4 2-16,-2 0 0,6-2 0,1 1 15,-10-2-15,-3-1 0,25 0 16,0 1-16,-27 0 0,1 1 0,26 4 16,-1 1-16,-27-5 15,0-2-15,26-2 0,-1 0 16,-23 3-16,0 1 0,21-1 15,0-1-15,-22 1 0,-3 0 0,25-3 16,4 1-16,-12 3 0,-6 4 16,7-6-16,4-3 15,-8 2-15,-4 2 0,4 0 0,5 2 16,-6-3-16,-4-1 0,6 0 16,5 1-16,-4 2 0,-3 2 0,7-3 15,4-3-15,-8 2 0,-4 0 16,4-2-16,4 1 15,-8 1-15,-3 2 0,7 1 0,8 1 16,-8-3-16,-8-2 0,9 4 16,4-2-16,-5 1 0,-1 0 15,2-1-15,4 2 0,-4-2 16,-3-1-16,4 0 0,1 0 16,-1 3-16,-1 3 0,6-2 15,4-1-15,-10 0 0,-8 2 0,9-4 16,9-1-16,-6-5 0,-5-4 15,3 8-15,1 3 16,-4 1-16,0 1 0,6-2 0,4-1 16,-7 0-16,-6 0 0,7-2 15,4 1-15,-9-1 0,-5 0 16,8 2-16,6 2 0,-6 0 16,-5-1-16,5 2 0,1 0 15,-3-3-15,-3-3 0,8 0 16,5 0-16,-8 3 0,-5 1 0,6 0 15,3 1-15,-8-1 0,-4 0 16,9-1-16,5 0 16,-9 4-16,-6 2 0,8-4 0,6 0 15,-4-3-15,-4-1 0,7 3 16,5 4-16,-6-1 0,-3-4 0,4 0 16,4 0-16,-7 1 15,-5 1-15,7 1 0,6 1 16,-7-2-16,-4 1 0,8 0 15,6 0-15,-7-1 0,-4 0 0,4 1 16,4-3-16,-8 0 0,-4 1 16,7 5-16,5 5 15,-7-6-15,-6-4 0,11-6 0,6-3 16,-8 8-16,-8 3 0,6-1 16,4 0-16,-5-2 0,-5 0 0,7-2 15,6-1-15,-10 3 0,-7 2 16,9-3-16,9-1 15,-9 2-15,-7 1 0,7-1 0,5 2 16,-6-4-16,-4 1 0,7 0 16,6 1-16,-12 0 0,-6 0 15,10-2-15,7 1 0,-7 4 16,-2 3-16,6-6 0,5-4 16,-9 4-16,-7 2 0,2 2 15,2 0-15,-5-4 0,-2-4 0,3 3 16,2 0-16,-5-4 0,-3-4 15,5 6-15,6 4 16,-10 0-16,-5-1 0,2 2 0,4 1 16,-6-1-16,-3 2 0,1-4 15,3-2-15,-9 3 0,-3 0 0,1-1 16,0 0-16,-13-2 16,0-2-16,4 2 0,0 1 15,-5 4-15,-3 2 0,0-4 16,-1 0-16,1-3 0,0-3 0,-4 2 15,0 0-15,-1 2 0</inkml:trace>
  <inkml:trace contextRef="#ctx0" brushRef="#br0" timeOffset="323518.8833">1799 6420 0,'0'0'0,"0"0"16,0 0-16,0 0 0,0 0 0,0 0 16,0 0-16,0 0 15,0 0-15,0 0 0,0 0 16,7 22-16,-7-22 0,3 24 0,-3-24 15,2 35-15,-2-35 0,0 39 16,0-15-16,0 2 0,-2 0 16,2 10-16,0 1 0,0 1 15,0-2-15,2 11 0,3 1 16,-2-2-16,-1-3 0,5 11 16,-2-2-16,2 0 0,-3-4 15,2 6-15,-1 3 0,0 4 16,1-7-16,0 3 0,-3 4 15,1-4-15,-4 0 0,-3 12 0,2 3 16,1-11-16,-2-7 0,4 27 16,2-5-16,-2-5 0,1-4 0,-3 2 15,-2 1-15,1-9 16,-1-9-16,2 9 0,2 3 16,-4-6-16,-5-4 0,4 11 15,-1 7-15,1-8 0,0-6 0,-3 6 16,3 3-16,-3-6 0,2-3 15,-3 7-15,0 4 16,2-10-16,3-7 0,1 7 0,-2 6 16,-1-7-16,4-2 0,0 0 15,0 1-15,0-3 0,-2 0 16,-1 0-16,3 2 0,0-6 16,0-5-16,-4 10 0,2 5 15,1-6-15,-1-4 0,2 6 16,0 2-16,-1-7 0,-2-6 0,-1 3 15,1 1-15,1-8 0,-2-3 16,1 2-16,0 1 0,3-3 16,0-1-16,-2 2 0,2 2 15,-2-5-15,-1-6 0,1-1 16,1 1-16,1 1 0,1 0 16,-1-4-16,-1-3 0,1-11 15,3 2-15,-2 3 0,1 4 16,-2-3-16,4-3 0,-4-2 0,1 0 15,1 4-15,-1 1 0,1-4 16,-2-3-16,2-4 0,-2-1 16,0 3-16,0-2 0,0 2 15,0 0-15,2-4 0,-2 1 16,0-2-16,0-1 0,0-1 16,2 0-16,-2 1 0,0 0 0,0 0 15,0-1-15,-2 0 16,2-1-16,0-2 0,-4 4 15,4-4-15</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32:41.935"/>
    </inkml:context>
    <inkml:brush xml:id="br0">
      <inkml:brushProperty name="width" value="0.05292" units="cm"/>
      <inkml:brushProperty name="height" value="0.05292" units="cm"/>
      <inkml:brushProperty name="color" value="#FF0000"/>
    </inkml:brush>
  </inkml:definitions>
  <inkml:trace contextRef="#ctx0" brushRef="#br0">3619 3066 0,'0'0'0,"0"0"0,0 0 0,-14-17 0,14 17 16,-14-16-16,3 8 0,-3-1 16,-1-1-16,-3 0 0,0 3 15,-11-1-15,-2-1 0,-3 2 16,-1-1-16,-6 3 0,-1 0 0,-14 2 15,-4 1-15,3 3 0,-3 1 16,-9 6-16,2 3 16,-9 1-16,4 0 0,1 7 0,-1 5 15,-5 1-15,6-1 0,4 5 16,2 1-16,-3 12 0,8 0 16,-15 12-16,5-8 0,14-1 15,11-1-15,4 6 0,3 4 16,9-2-16,4-1 0,6 3 15,3 1-15,3-3 0,2-3 16,7 2-16,1 0 0,9 2 0,2 2 16,4-7-16,1-3 0,11-2 15,5 2-15,-1-3 16,1-1-16,8-2 0,2-3 0,9-5 16,5-7-16,3 0 0,1-2 15,9-4-15,7-4 0,3-2 16,6-4-16,4-1 0,3-3 15,6-2-15,3-2 0,8-5 16,2-3-16,2 0 0,-2-4 0,5-7 16,1-5-16,-4-1 0,-4 3 15,3-3-15,-2 0 0,-4-4 16,-5-3-16,-1 0 0,-4-3 16,-5 3-16,-3 1 0,-3-6 15,-1-3-15,-11 3 0,-9 6 16,-3-5-16,0-1 0,-11-3 15,-8-1-15,-5-3 0,-2 0 16,-9 1-16,-2 0 0,-9-1 0,-2-2 16,-10 2-16,-10-1 0,-5-5 15,-6-1-15,-11 9 0,-7 6 16,-7-4-16,-6-3 0,1 1 16,-2 0-16,-7 5 0,-10 1 15,-2 6-15,-3 2 0,-8 2 16,-3 1-16,2 3 0,5 4 0,-4 3 15,-3 2-15,1 4 0,-1 1 16,1 6-16,-2 1 0,1 4 16,1 5-16,1 4 0,0 2 15,-1 6-15,2 0 0,6-3 16,4-1-16,9 1 0,7 1 16,3 2-16,1 1 0,14 6 15,7 2-15,7-5 0,3-3 16,10 2-16,3 1 0,8-1 15,5-1-15,0-7 0,-2-4 0,-1-5 16</inkml:trace>
  <inkml:trace contextRef="#ctx0" brushRef="#br0" timeOffset="13855.2835">4584 3864 0,'0'0'0,"0"0"16,0 0-16,0 0 0,0 0 0,0 0 16,0 0-16,3-22 0,-3 22 15,0 0-15,0 0 16,28 0-16,-28 0 0,25 6 16,-6-1-16,0 1 0,4 2 0,4 1 15,4 0-15,11 4 0,-1 1 16,16 6-16,6 0 0,-2 0 15,2-1-15,16 3 0,7 1 16,11 0-16,-8-2 0,19 4 16,3 0-16,-10-3 0,-6-2 0,51 8 15,-3-3-15,-15 2 16,-11 2-16,12 1 0,9 3 0,-12-4 16,-12-1-16,12 0 0,10-1 15,-13-1-15,-6 2 0,10 1 16,10 3-16,-13-1 0,-6 0 15,9-2-15,5-1 0,-13-4 16,-7 0-16,9 4 0,9 1 16,-11-2-16,-7-1 0,3-4 15,4-3-15,-12-2 0,-10-1 0,5 2 16,1 1-16,-14-4 0,-12-5 16,-6 8-16,-2 4 0,-16-4 15,-11-4-15,-13 7 0,-8 3 16,-6-8-16,-5-5 0,-4-4 15</inkml:trace>
  <inkml:trace contextRef="#ctx0" brushRef="#br0" timeOffset="14850.9292">10211 4878 0,'0'0'0,"0"0"0,0 0 16,0 0-16,23 5 0,-23-5 16,30 2-16,-30-2 0,33 8 0,-13-2 15,2 0-15,0-1 0,-1 1 16,4 2-16,-1 0 16,-4 1-16,-4 0 0,-3-1 0,-2-2 15,-1-1-15</inkml:trace>
  <inkml:trace contextRef="#ctx0" brushRef="#br0" timeOffset="15120.9389">10112 5185 0,'0'0'16,"0"0"-16,0 0 0,23-3 16,-23 3-16,25 0 0,-25 0 0,40 0 15,-16 0-15,3 0 0,1 0 16,0 3-16,-3-2 0,4 6 15,-5 2-15,-6-1 0,-5 1 16,-7 3-16,-6 3 0,0-2 16,0-2-16,-16 11 0,-11 9 15,-8 9-15,2-1 0,4-5 16,1-6-16,1 0 0,7-5 0,3-5 16,4-2-16,6-5 0,6-4 15,7-4-15,6-6 0,5-3 16,9-5-16,6-6 0,6-6 15,-1 2-15,-9 6 0,-6 1 16</inkml:trace>
  <inkml:trace contextRef="#ctx0" brushRef="#br0" timeOffset="15299.9251">10682 4634 0,'0'0'0,"0"0"0,0 0 16,0 0-16,0 0 0,28-1 16,-28 1-16,28 6 0,-28-6 0,29 10 15,-16-3-15,-1-1 0,-2 0 16,-1-2-16</inkml:trace>
  <inkml:trace contextRef="#ctx0" brushRef="#br0" timeOffset="15483.5603">10608 4799 0,'0'0'0,"0"0"15,0 0-15,0 0 0,-11 22 0,11-22 16,-10 28-16,10-28 0,-11 33 16,6-13-16,1 3 0,1 0 15,-1-1-15,1 0 0,1-5 16,1-3-16,0-3 0,0-2 15</inkml:trace>
  <inkml:trace contextRef="#ctx0" brushRef="#br0" timeOffset="15802.9915">10676 4877 0,'0'0'0,"0"0"16,0 0-16,18-15 0,-8 10 0,4-1 16,4 0-16,2-1 0,2 0 15,8-1-15,4 2 0,-2 0 16,-2 0-16,6 1 0,-3 3 15,-5 2-15,-2 2 0,-7 0 16,-5 0-16,-9 2 0,-6 2 0,-9 3 16,-6 3-16,-8 3 0,-6 1 15,-17 8-15,-7 4 16,-1 1-16,-2 1 0,-5 2 16,6-4-16,2-4 0,9-6 0,12-3 15,8-3-15,11-4 0,8-2 16,13-5-16,11-5 0,8-2 15,10-3-15,9-4 0,7-4 16,10-3-16,1 0 16,2 4-16,3 2 0,-14 3 15,-8 4-15,-7-4 0,-11-2 16,-7 5-16,-5 3 0,-5 0 0</inkml:trace>
  <inkml:trace contextRef="#ctx0" brushRef="#br0" timeOffset="16300.54">10741 5174 0,'0'0'0,"0"0"0,0 0 0,0 0 15,-7 33-15,7-33 0,-6 30 16,4-12-16,0 2 0,-1-1 16,2 0-16,0-3 0,0 0 15,0-4-15,1-1 0,0-1 16,1-2-16,0-2 0,1-3 15,2-3-15,-1-2 0,0-2 16,2-2-16,0-3 0,3-2 0,2-1 16,2-1-16,5-4 0,1 1 15,7-1-15,3 0 0,2 2 16,1 1-16,10-3 0,2 2 16,-4 5-16,-2 2 0,-2 4 15,-1 2-15,-4 3 0,-3 1 16,1 4-16,-6 1 0,-8 1 15,-1 2-15,-8 2 0,-5 1 16,-8 1-16,-6-1 0,-7 4 0,-5 4 16,-6-2-16,-4 2 0,-8 0 15,-1-1-15,3-4 0,4-2 16,4-3-16,6-1 0,2-5 16,4-4-16,4-2 0,3-3 15,8-2-15,6-2 0,7-8 16,7-5-16,6 3 0,6-1 15,10-2-15,2 0 0,2 0 16,0 0-16,-1 3 0,-3 1 16,-4 1-16,-2 2 0,-3 0 0,-5 2 15,-8 3-15,-3 4 0,-2 0 16</inkml:trace>
  <inkml:trace contextRef="#ctx0" brushRef="#br0" timeOffset="16484.255">11076 5073 0,'0'0'0,"0"0"0,0 0 15,-7 27-15,7-27 0,-12 34 0,5-11 16,-1 2-16,0 3 0,-3 9 16,2 0-16,-1-4 0,0-1 15,0 1-15,1-3 0,5-4 16,2-3-16,1-3 0,0-6 15,0-2-15</inkml:trace>
  <inkml:trace contextRef="#ctx0" brushRef="#br0" timeOffset="16634.4361">11027 5538 0,'0'0'0,"0"0"0,0 0 16,0 0-16,0 0 0,-16 17 0,16-17 16,-24 18-16,24-18 15,-32 25-15,13-7 0,2-2 0,-1 1 16,-4 1-16,1-3 0,3-4 15,3-4-15,2 0 0,2-1 16,2-2-16</inkml:trace>
  <inkml:trace contextRef="#ctx0" brushRef="#br0" timeOffset="16750.3392">11150 5589 0,'0'0'16,"0"0"-16,16 1 0,-5 0 0,1 1 15,3 1-15,3 1 0,4 2 16,0 2-16,-1 1 0,0 2 15,-1-3-15,-2 1 0,-2-1 16,-3-2-16,-2-1 0</inkml:trace>
  <inkml:trace contextRef="#ctx0" brushRef="#br0" timeOffset="16931.327">11747 4961 0,'0'0'0,"0"0"16,0 0-16,0 0 0,0 0 0,32 2 15,-32-2-15,0 0 0,19 19 16,-19-19-16,0 0 0,15 22 16</inkml:trace>
  <inkml:trace contextRef="#ctx0" brushRef="#br0" timeOffset="17200.2512">11618 5294 0,'0'0'0,"7"-2"0,4-4 0,4 2 16,2 0-16,2 1 0,1-1 16,3 3-16,-2 1 0,-4 3 15,-4 2-15,-4 2 0,-5 3 0,-4 4 16,-4 2-16,-5 3 15,-3 0-15,0 2 0,-2-1 16,1 3-16,2-3 0,5-3 0,2-4 16,6-3-16,5-2 0,5-6 15,7-4-15,5-2 0,5-6 16,9-4-16,4-3 0,0-2 16,1 0-16,-2 2 0,-9 2 15,-7 3-15</inkml:trace>
  <inkml:trace contextRef="#ctx0" brushRef="#br0" timeOffset="17417.309">12120 5136 0,'0'0'16,"0"0"-16,0 0 0,33-8 15,-10 3-15,4-2 0,6 0 16,12-3-16,3-3 0,9-1 15,-1-1-15,-3 3 0,-3 0 0,2 0 16,-8 1-16,-9 5 0,-7 1 16,-13 6-16,-8 4 0,-3-1 15,0-2-15,0 1 0</inkml:trace>
  <inkml:trace contextRef="#ctx0" brushRef="#br0" timeOffset="17603.361">12191 5349 0,'0'0'0,"11"-4"0,7-2 16,5 0-16,5 0 0,13-5 0,3-2 15,8-2-15,-1 2 0,-3 1 16,0 1-16,1-3 0,-6 1 16,-10 2-16,-7 3 0,-9 1 15,-4 4-15,-12-2 0,-8 0 16,3 0-16,-1 3 0,2 0 15</inkml:trace>
  <inkml:trace contextRef="#ctx0" brushRef="#br0" timeOffset="17834.432">12353 4873 0,'0'0'15,"0"0"-15,0 0 0,0 0 16,0 0-16,-3 26 0,3-26 0,-7 35 15,4-9-15,-1 7 16,0 5-16,1 3 0,-1 3 0,1 10 16,1 0-16,0 3 0,1-6 15,1 0-15,1-6 0,1-7 16,0-6-16,0-5 0,1-6 16,-1-5-16,1-5 0,-1-5 15,-1 0-15,0-1 0</inkml:trace>
  <inkml:trace contextRef="#ctx0" brushRef="#br0" timeOffset="18100.7341">12596 4867 0,'0'0'15,"0"0"-15,0 0 0,3 26 0,-3-26 16,2 42-16,-1-10 0,-1 6 15,0 6-15,0 14 0,1 3 16,0 8-16,0-3 0,1 5 16,-2-6-16,0 2 0,1-9 15,-1-10-15,0-7 0,-1-9 16,-1-8-16,1-7 0,1-5 16,0-4-16,0-4 0,1 1 15,3 1-15,-2-3 0,0 1 16,0-1-16</inkml:trace>
  <inkml:trace contextRef="#ctx0" brushRef="#br0" timeOffset="18267.2188">13279 4866 0,'0'0'15,"0"0"-15,19-5 0,-6 3 0,3-2 16,2 3-16,3 0 0,7 2 15,-1 0-15,-1 0 0,-2 0 16,-4 1-16,-4-1 0,-1-1 16</inkml:trace>
  <inkml:trace contextRef="#ctx0" brushRef="#br0" timeOffset="18450.6927">13141 5214 0,'0'0'0,"12"-4"16,7-3-16,3 1 0,4-1 16,11-4-16,4-1 0,11-5 15,-1-1-15,6-2 0,-7 1 16,-5 1-16,-6 4 0,-8 0 16,-6 1-16,-5 3 0,-4 1 0,-4 3 15</inkml:trace>
  <inkml:trace contextRef="#ctx0" brushRef="#br0" timeOffset="18684.0346">13469 5008 0,'0'0'0,"0"0"0,0 0 0,0 34 15,0-34-15,-1 41 0,-2-12 16,1 16-16,0 4 0,0 2 0,0 4 15,-1 6-15,1-5 0,1 2 16,1-8-16,1-9 0,1-7 16,-1-7-16,1-6 0,-2-4 15,-2-2-15,0-9 0,-2-7 16,1 0-16,0 1 0,1-1 16</inkml:trace>
  <inkml:trace contextRef="#ctx0" brushRef="#br0" timeOffset="18867.6587">13401 5234 0,'0'0'15,"0"0"-15,0 0 0,-26 20 16,26-20-16,-26 30 0,10-8 16,-2 2-16,-1 2 0,-7 7 15,2 1-15,3-3 0,2-1 0,1-3 16,2-5-16,4-5 0,2-4 15,1-2-15</inkml:trace>
  <inkml:trace contextRef="#ctx0" brushRef="#br0" timeOffset="19017.2042">13451 5217 0,'0'0'0,"0"0"0,0 0 15,0 0-15,29 15 0,-29-15 0,24 20 16,-12-8-16,0 1 0,-1 2 15,0 0-15,1-1 0,1-2 16,0 1-16,-2-2 0,-1-1 16</inkml:trace>
  <inkml:trace contextRef="#ctx0" brushRef="#br0" timeOffset="19233.4683">13845 4668 0,'0'0'0,"0"0"0,0 0 0,0 0 15,0 0-15,0 0 0,0 0 16,25 17-16,-25-17 0,15 15 16,-15-15-16,15 24 0,-10-13 15,0 1-15,-2 0 0,-1-1 0,0-1 16,1-3-16</inkml:trace>
  <inkml:trace contextRef="#ctx0" brushRef="#br0" timeOffset="19399.9418">13718 4938 0,'0'0'0,"0"0"15,0 0-15,24-9 0,-24 9 0,31-9 16,-9 3-16,1-1 0,0 2 15,8-3-15,2 2 0,-4-2 16,-4 0-16,-4 1 0,-3 2 16,-4 1-16,-2 0 0,-1 2 15</inkml:trace>
  <inkml:trace contextRef="#ctx0" brushRef="#br0" timeOffset="19567.0776">13781 5035 0,'0'0'0,"0"0"0,0 0 0,5 21 16,-5-21-16,6 19 0,-4-6 15,0-2-15,1 1 0,-1 0 16,-1 0-16,-1-1 0,-1-3 0,-1 0 16,1-1-16,1-2 0</inkml:trace>
  <inkml:trace contextRef="#ctx0" brushRef="#br0" timeOffset="19784.8805">13883 5028 0,'0'0'0,"0"0"15,0 0-15,26-8 0,-16 6 0,1 1 16,1 0-16,0 1 16,0 1-16,2 1 0,-3 3 0,-2-1 15,-2 2-15,-8 3 0,-6 1 16,0-2-16,-1 2 0,-9 4 15,-3 3-15,-2-2 0,-3 1 16,-3 3-16,0 2 0,-7 2 16,2-3-16,6-2 0,5-5 15,4-2-15</inkml:trace>
  <inkml:trace contextRef="#ctx0" brushRef="#br0" timeOffset="19983.5518">13576 5380 0,'0'0'0,"0"0"16,0 0-16,8 21 0,-8-21 0,7 23 16,-4-6-16,1 3 15,0 3-15,2 5 0,-1-1 16,1-1-16,-1-1 0,1-4 16,0-2-16,1-2 0,0-3 0,0-4 15,2-5-15,-1-2 0,-2-3 16,0 1-16,-1 0 0,0-1 15</inkml:trace>
  <inkml:trace contextRef="#ctx0" brushRef="#br0" timeOffset="20284.9473">13711 5395 0,'0'0'0,"0"0"16,0 0-16,18-14 0,-18 14 0,27-14 16,-2 4-16,0 2 0,3-2 15,12-2-15,5-1 16,0 4-16,1 2 0,9-4 0,-3 0 15,-5 3-15,-3 1 0,3 4 16,-6 2-16,-7 3 0,-6 2 16,-1 3-16,-3 5 0,-4 4 15,-3 3-15,-9 7 0,-4 4 16,-5-1-16,-3-1 0,-1 2 16,-3 2-16,0-3 0,1-4 0,-4 2 15,-3 0-15,2-4 0,0-3 16,-3-2-16,-4-2 0,1-5 15,3-3-15,-3-4 0,-1-1 16,-2-2-16,-1-1 0,-3-5 16,-1-1-16,0-2 0,3-2 15,4 1-15,5 3 0,3 2 0</inkml:trace>
  <inkml:trace contextRef="#ctx0" brushRef="#br0" timeOffset="20467.1987">13795 5443 0,'0'0'0,"0"0"0,0 0 16,0 0-16,13 24 0,-13-24 15,10 22-15,-4-8 0,-1 0 16,0 1-16,-1-1 16,2 1-16,-1-3 0,-1-2 0,1-3 0,-2-1 15,1 0-15,-2-1 0</inkml:trace>
  <inkml:trace contextRef="#ctx0" brushRef="#br0" timeOffset="20716.9927">13893 5474 0,'0'0'15,"0"0"-15,0 0 0,0 0 16,23-7-16,-23 7 0,28-2 16,-12 1-16,1 0 0,0-1 0,-1 1 15,-1 2-15,1 1 0,-3 0 16,-2 0-16,-2 1 0,-4 2 15,-2 1-15,-4 2 0,-5 2 16,-3 2-16,-7 3 0,-4 1 16,2-4-16,3 1 0,2-2 15,2-3-15,2-1 0,1-1 16,7-3-16,4-2 0,7-1 16,4-2-16,10-5 0,5-2 15,3-1-15,1-1 0,2 1 0,-8 1 16,-5 2-16</inkml:trace>
  <inkml:trace contextRef="#ctx0" brushRef="#br0" timeOffset="43166.9465">16324 5213 0,'0'0'0,"0"0"16,0 0-16,18 16 0,-18-16 0,17 20 16,-4-4-16,0 3 0,0 3 15,4 5-15,-1-1 0,-1-3 16,0-1-16,-1-1 15,0-3-15,-1-1 0,-1-2 0,-3-3 16,-3-2-16,0-1 0,-1-2 0,0-2 16</inkml:trace>
  <inkml:trace contextRef="#ctx0" brushRef="#br0" timeOffset="43485.1642">16508 5312 0,'0'0'0,"0"0"0,0 0 16,30-8-16,-15 6 0,6-2 16,6-3-16,0 0 0,3 0 0,10 0 15,2 0-15,6 0 0,-3 1 16,-4 5-16,-3 2 16,-6 2-16,-5 1 0,-5 3 0,-5-1 15,-9 6-15,-8 1 0,-10 7 16,-7 5-16,-6-1 0,-6 1 15,-6 3-15,-7 2 0,-5 4 16,3-4-16,-3 3 0,5-4 16,10-9-16,7-4 15,13-4-15,9-2 0,6-4 16,5-1-16,10-5 0,10-2 0,5-4 16,6-5-16,7 1 0,6-1 15,-3 1-15,0 0 0,8-4 16,1-1-16,-15 4 0,-12 2 0,-6 1 15</inkml:trace>
  <inkml:trace contextRef="#ctx0" brushRef="#br0" timeOffset="43666.1373">17431 5096 0,'0'0'16,"0"0"-16,0 0 0,20-2 0,-20 2 16,0 0-16,26 4 0,-26-4 15,20 9-15,-11-4 0,-1 0 16,-2-1-16</inkml:trace>
  <inkml:trace contextRef="#ctx0" brushRef="#br0" timeOffset="43950.189">17355 5381 0,'0'0'0,"0"0"0,27-10 15,-7 5-15,2 0 0,9-1 16,2 2-16,-2 1 0,-1 0 0,2 3 16,-5 3-16,-6 2 0,-4 5 15,-6 4-15,-4 4 16,-6 1-16,-5 4 0,-2 4 0,-5 4 15,-1 0-15,0 2 0,0-1 16,4 1-16,1 1 0,4-6 16,5-6-16,3-5 0,5-6 15,4-1-15,2-7 0,5-5 16,3-4-16,4-6 0,-1-4 16,2-6-16,-2 0 0,-6 6 0,-5 3 15</inkml:trace>
  <inkml:trace contextRef="#ctx0" brushRef="#br0" timeOffset="44218.4273">17847 5047 0,'0'0'0,"0"0"0,0 0 16,26-9-16,-26 9 0,33-6 15,-12 2-15,2 0 0,3-1 0,-1 2 16,0 1-16,6-1 0,-1 3 15,-4 0-15,0-1 0,-5 1 16,-4 3-16,-2 1 0,-4 3 16,-2 3-16,-4 2 0,-3 4 15,-3 3-15,-3 1 0,-3 3 0,-2 3 16,-1 2-16,-1 8 0,1-1 16,2-1-16,0-2 0,0-5 15,-1-3-15,3-6 0,0-3 16,2-2-16</inkml:trace>
  <inkml:trace contextRef="#ctx0" brushRef="#br0" timeOffset="44567.715">17925 5332 0,'0'0'0,"0"0"16,0 0-16,0 0 0,0 0 0,22-12 16,-22 12-16,37-14 0,-12 4 15,4-1-15,6 0 0,1 0 16,1 1-16,11-2 0,-1 0 15,5 2-15,-6 1 0,-8 3 16,-7 3-16,-9 2 0,-7 1 16,-10 6-16,-9 3 0,-10 5 15,-8 5-15,-11 1 0,-9 4 16,-4 4-16,-5 3 0,-7 7 16,0-1-16,-5 0 0,5-7 0,5-1 15,12-6-15,14-7 0,8-4 16,9-5-16,6-2 0,15-5 15,10-2-15,13-4 0,9-5 16,9-5-16,6-5 0,5 1 16,4-1-16,-2 3 0,-1 1 15,4 1-15,-4 3 0,-13 2 16,-10 2-16,3 1 0,-13 2 0,-10 2 16</inkml:trace>
  <inkml:trace contextRef="#ctx0" brushRef="#br0" timeOffset="44867.6007">18161 5729 0,'0'0'0,"0"0"0,0 0 16,-6 21-16,6-21 0,-1 20 16,2-8-16,3-2 0,2 1 0,5-2 15,5-4-15,2-2 0,3-5 16,5-2-16,3-4 0,9-5 15,-2-2-15,-1-2 0,-2 0 16,0-3-16,-7 1 0,-7 0 16,-6 1-16,-8 0 0,-9 3 15,-7 3-15,-5 1 0,-7 3 16,-6 5-16,-2 3 0,-1 3 16,1 1-16,1 0 0,2 2 0,5 1 15,6-1-15,7-1 0,10-5 16,12-6-16,5-4 0,5-3 15,-3 2-15,-4 1 16,-3 3-16</inkml:trace>
  <inkml:trace contextRef="#ctx0" brushRef="#br0" timeOffset="45051.1877">19027 4895 0,'0'0'0,"0"0"0,0 0 16,0 0-16,0 0 0,5 26 16,-5-26-16,7 27 0,-7-27 0,9 29 15,-5-18-15,-1 0 0</inkml:trace>
  <inkml:trace contextRef="#ctx0" brushRef="#br0" timeOffset="45334.6764">19627 4896 0,'0'0'0,"0"0"0,0 0 16,0 0-16,0 0 0,-31 14 15,7-3-15,-6 2 0,-4 2 16,-6 4-16,-4 4 0,-9 6 0,5 0 16,-10 4-16,3-3 15,2 1-15,12-5 0,10-6 0,9-3 16,11-7-16,8-3 0,14-5 15,11-3-15,8-5 0,8-3 0,10-2 16,8-2-16,0 1 16,-3-1-16,4-1 0,-3 0 15,-9 2-15,-6 2 0,-5 0 16,-7 1-16,-14 4 0,-9 3 0,-10 1 16,-6 1-16,-2-1 0,-4 0 15,4 1-15,3-2 0,2 2 16</inkml:trace>
  <inkml:trace contextRef="#ctx0" brushRef="#br0" timeOffset="45536.1216">19412 4835 0,'0'0'15,"0"0"-15,0 0 0,-7 36 0,3-17 16,-3 9-16,-1 7 0,-3 14 15,0 1-15,-2 11 0,4 0 16,1-8-16,2-7 0,5-3 16,5-9-16,-2-9 0,0-4 0,-1-6 15,0-2-15,0-5 0</inkml:trace>
  <inkml:trace contextRef="#ctx0" brushRef="#br0" timeOffset="45934.4536">19282 5243 0,'0'0'0,"0"0"0,-15 12 16,2-4-16,-1 0 0,-8 8 15,-1 4-15,0 0 0,0 2 0,-1 1 16,5-2-16,4-4 16,5-3-16,10-6 0,8-2 15,5-5-15,5-2 0,11-5 0,9-1 16,3-2-16,3 0 0,12-6 15,4 1-15,-9-1 0,-7 1 16,1 4-16,-5 6 0,-12 1 16,-6-2-16,-15 5 0,-13 2 15,-6 4-15,-6 5 0,-14 5 16,-11 5-16,-6 2 0,-3 1 0,-16 11 16,-5 3-16,7-3 0,5-2 15,3 0-15,9-2 0,14-8 16,10-3-16,5-6 0,12-11 15,11-1-15,9-1 0,15-3 16,13-2-16,7-4 0,6-6 0,12 0 16,9-4-16,6 1 15,-3 3-15,24-8 0,-15 4 16,-24 3-16,-16 2 0,-15 5 0,-9 1 16,-8 4-16</inkml:trace>
  <inkml:trace contextRef="#ctx0" brushRef="#br0" timeOffset="46133.8985">19440 5562 0,'0'0'0,"0"0"0,0 0 16,-10 28-16,10-28 0,-15 28 0,3-8 15,-2 2-15,-1 2 0,-8 8 16,1 2-16,3-2 0,0-4 15,2-4-15,6-6 0,2-3 16,2-4-16,1-2 0</inkml:trace>
  <inkml:trace contextRef="#ctx0" brushRef="#br0" timeOffset="46283.8989">19479 5757 0,'0'0'0,"0"0"0,0 0 0,28 17 15,-17-10-15,2 1 0,3 4 16,3 1-16,2 1 0,1-4 16,2-3-16,-5 0 0,-2-2 0,-3-1 15</inkml:trace>
  <inkml:trace contextRef="#ctx0" brushRef="#br0" timeOffset="46467.552">20054 5142 0,'0'0'0,"10"-2"15,5-3-15,4 1 0,3-2 0,12-1 16,5 1-16,7-3 0,-1 0 16,-1 1-16,-1 3 0,0 0 15,-6 3-15,-9 1 0,-6 0 16,-4 0-16</inkml:trace>
  <inkml:trace contextRef="#ctx0" brushRef="#br0" timeOffset="46667.6824">19896 5484 0,'0'0'16,"0"0"-16,0 0 0,0 0 0,35-11 15,-10 3-15,8-3 0,3-1 16,4-1-16,18-6 0,6 0 15,7-4-15,-7 3 0,4-3 16,-6 4-16,-10 4 0,-8 2 0,-7 1 16,-10 0-16,-13 2 0,-9 2 15,-1 1-15,-1 3 0,-1 0 16</inkml:trace>
  <inkml:trace contextRef="#ctx0" brushRef="#br0" timeOffset="46867.8967">20263 5245 0,'0'0'0,"0"0"0,0 0 15,5 23-15,-5-23 0,1 26 0,-2-6 16,0 0-16,-1-1 0,1 2 16,-1 0-16,0 2 15,1-3-15,1-2 0,0-3 0,1-4 16,0-2-16,0-4 0,0 1 15,0-2-15</inkml:trace>
  <inkml:trace contextRef="#ctx0" brushRef="#br0" timeOffset="47051.0349">20424 5186 0,'0'0'0,"0"0"16,0 0-16,0 0 0,12 25 0,-12-25 15,7 23-15,-4-9 0,1 2 16,-2-1-16,0 4 0,-1-4 0,0 1 16,0-2-16,0-2 15,0-3-15,1-2 0,-1 0 0,0-2 16,0 0-16</inkml:trace>
  <inkml:trace contextRef="#ctx0" brushRef="#br0" timeOffset="47216.9101">20620 5175 0,'0'0'16,"0"0"-16,0 0 0,0 0 0,0 0 15,20 25-15,-20-25 16,11 23-16,-11-23 0,11 19 0,-5-9 16,-1-3-16,1-1 0,-1 0 15,0-1-15,-1 0 0</inkml:trace>
  <inkml:trace contextRef="#ctx0" brushRef="#br0" timeOffset="47367.6184">20841 5166 0,'0'0'0,"0"0"0,0 0 15,0 0-15,0 0 0,0 0 16,18 20-16,-18-20 0,5 23 0,-5-23 16,2 32-16,-3-16 0,-2 2 15,-4 2-15,-2 3 0,-2 0 16,-2 0-16,-1 2 0,2-4 15,2-3-15</inkml:trace>
  <inkml:trace contextRef="#ctx0" brushRef="#br0" timeOffset="47550.8207">20335 5703 0,'0'0'0,"0"0"0,0 0 15,0 0-15,29-12 0,-29 12 0,38-13 16,-15 5-16,2 1 0,2 0 15,4-1-15,4-2 0,-3 2 0,-2-1 16,-2 0-16,-4 3 16,-3 2-16,-3-2 0,-5 0 15,-5 1-15,-1 2 0,-1 0 0</inkml:trace>
  <inkml:trace contextRef="#ctx0" brushRef="#br0" timeOffset="47708.2273">20573 5525 0,'0'0'0,"0"0"0,0 0 16,0 0-16,0 0 0,11 25 15,-11-25-15,7 24 0,-3-7 0,-2 3 16,-1 3-16,-1-1 0,0-1 16,-1 1-16,0-1 0,0 2 15,0-4-15,0-3 0</inkml:trace>
  <inkml:trace contextRef="#ctx0" brushRef="#br0" timeOffset="47867.6823">20401 5932 0,'0'0'0,"0"0"16,0 0-16,25-5 0,-25 5 0,39-7 16,-9 1-16,2-1 0,2-1 15,13-3-15,5 0 16,-1 2-16,-2 0 0,2-1 0,-10 3 15,-8 1-15</inkml:trace>
  <inkml:trace contextRef="#ctx0" brushRef="#br0" timeOffset="48717.1792">20455 6148 0,'0'0'0,"0"0"0,0 0 16,0 0-16,-29-1 0,29 1 15,-38 3-15,12 0 0,-1-3 0,-7 1 16,-7 1-16,-12 1 0,0-1 0,-22 3 15,-5 1-15,-14-1 16,4 0-16,-24 1 0,-5 0 16,-3 0-16,11 0 0,-51 1 15,11 0-15,18-4 0,12 1 0,-5 2 16,-3 1-16,15-4 0,11-4 16,-11-2-16,-5 0 0,11 1 15,7 1-15,-6-5 0,-5-1 16,15-3-16,10-1 0,-9-5 15,-5-2-15,10-5 0,7-2 16,0 4-16,0 2 0,10 2 16,6 1-16,-3-8 0,0-7 15,11 3-15,9 3 0,-3-6 16,-2-2-16,14-1 0,9-3 0,4 0 16,3-1-16,7-1 0,5-1 15,13-7-15,10-7 16,7 7-16,6 3 0,9-11 0,5-7 15,6 7-15,6 4 0,11-2 16,11-2-16,0 1 0,3-1 0,16-4 16,14-4-16,0 7 15,2 6-15,20-5 0,13-3 16,-3 6-16,-1 4 0,20-3 16,16-1-16,-12 11 0,-6 7 0,22 4 15,16 2-15,-10 4 0,-9 2 16,16 10-16,13 6 15,-18 6-15,-12 3 0,15 13 0,12 10 16,-17 3-16,-11 1 0,1 16 16,5 9-16,-19-3 0,-11 0 0,2 11 15,3 9-15,-23 1 16,-18-2-16,-5 3 0,-5 0 16,-17-6-16,-13-4 0,-7 1 0,-7 1 15,-19-5-15,-11-3 0,-17 3 16,-10 4-16,-7-8 0,-5-4 15,-19-3-15,-13 0 0,-3-5 16,0-4-16,-18 2 0,-10 2 16,1-6-16,1-5 0,-23-3 15,-17-1-15,7-2 0,5-3 0,-15 5 16,-10 3-16,12-6 0,8-2 16,3-8-16,4-5 0,15-2 15,11-2-15,23-2 0,17-2 16,11-1-16</inkml:trace>
  <inkml:trace contextRef="#ctx0" brushRef="#br0" timeOffset="69899.2224">22186 5481 0,'0'0'16,"0"0"-16,0 0 0,0 0 0,0 0 15,0 0-15,0 0 0,32-8 16,-32 8-16,36-9 0,-10 2 15,1-1-15,3 0 0,6-2 16,6-2-16,9-1 0,-3 0 0,1 1 16,-9 1-16,-8 3 0</inkml:trace>
  <inkml:trace contextRef="#ctx0" brushRef="#br0" timeOffset="70179.231">23252 5111 0,'0'0'0,"0"0"0,0 0 0,0 0 15,24 14-15,-24-14 0,11 21 16,-6-10-16,-1-2 0,-1-1 0</inkml:trace>
  <inkml:trace contextRef="#ctx0" brushRef="#br0" timeOffset="70450.7591">22972 5564 0,'0'0'0,"0"0"0,0 0 0,0 0 16,0 0-16,22-13 0,-22 13 15,38-15-15,-14 6 0,3 0 0,4-2 16,-1 3-16,0 1 0,4 0 16,-3 3-16,-5 4 0,-3 4 15,-7 5-15,-6 6 16,-5 2-16,-4 5 0,-3 10 0,-2 5 15,-2-4-15,0-2 0,0 2 16,2-1-16,1-5 0,2-5 0,4-3 16,2-6-16,4-7 0,4-4 15,6-8-15,5-7 0,4-7 16,1-4-16,3-6 0,3-6 16,-3 4-16,-7 6 0,-5 6 15</inkml:trace>
  <inkml:trace contextRef="#ctx0" brushRef="#br0" timeOffset="70588.8597">23681 4958 0,'0'0'0,"0"0"0,0 0 16,0 0-16,0 0 0,17 23 0,-17-23 15,17 23-15,-17-23 0,12 17 16</inkml:trace>
  <inkml:trace contextRef="#ctx0" brushRef="#br0" timeOffset="70751.1766">24039 5000 0,'0'0'0,"0"0"0,-19 15 15,4-2-15,-5 4 0,-7 8 0,-3 1 16,0 1-16,0 0 0,-5 2 15,2-5-15,5-4 0,6-4 16,5-2-16</inkml:trace>
  <inkml:trace contextRef="#ctx0" brushRef="#br0" timeOffset="70887.3333">23682 5351 0,'0'0'0,"0"0"16,0 0-16,9 17 0,-9-17 15,6 24-15,-1-9 0,1-1 16,2 1-16,0-3 0,-2-1 16,0-1-16</inkml:trace>
  <inkml:trace contextRef="#ctx0" brushRef="#br0" timeOffset="71317.2927">23809 5313 0,'0'0'0,"0"0"15,0 0-15,20-13 0,-20 13 16,29-15-16,-12 8 0,1 0 16,0 1-16,1 0 0,0 2 15,3-1-15,-2 1 0,-6 2 16,-4 3-16,-7 2 0,-5 4 16,-5 2-16,-3 1 0,-4 4 0,-4 4 15,-4 1-15,-3 2 0,1-3 16,2 0-16,-2 2 0,3-2 15,5-2-15,5-4 0,7-4 16,5-3-16,7-3 0,4-5 16,4-1-16,7 0 0,8-7 15,2-2-15,0 2 0,2 0 16,-6-2-16,-3 1 0,-2 1 16,-5 4-16,-8 3 0,-4 0 0,-4 7 15,-6 6-15,-7 2 0,-5 3 16,-6 7-16,-4 3 15,-5 3-15,-4 2 0,-6 9 0,2 2 16,-1-1-16,1-2 0,1 1 16,4-7-16,8-6 0,6-6 15,7-6-15,5-3 0,5-9 16,4-7-16,-1 3 0,0 0 16,0 1-16</inkml:trace>
  <inkml:trace contextRef="#ctx0" brushRef="#br0" timeOffset="71519.7851">23940 5588 0,'0'0'0,"0"0"16,0 0-16,0 0 0,0 0 16,1 32-16,-1-32 0,0 36 15,2-17-15,2 0 0,-1 1 16,2-2-16,3-1 0,4-3 16,5-2-16,5 1 0,1-6 0,5-3 15,2-4-15,0-3 0,0-1 16,3-3-16,-2-1 15,-4-2-15,0 0 0,-5-1 0,-4-1 16,-6-1-16,-3 0 0,-3 3 16,0 1-16,-2 2 0</inkml:trace>
  <inkml:trace contextRef="#ctx0" brushRef="#br0" timeOffset="71886.1553">24662 5196 0,'0'0'16,"0"0"-16,0 0 0,-11 19 15,11-19-15,-8 27 0,5-6 16,0-1-16,0 1 0,3-2 0,3 0 16,1 1-16,3-4 0,5-4 15,4-4-15,1-2 0,-1-1 16,7-6-16,4-3 0,0-4 15,-2-2-15,5-5 0,-2-2 16,-2 1-16,-2-2 0,-2-2 16,-1 1-16,-5 1 0,-2 2 0,-3 0 15,-2 2-15,-3 5 0,0 4 16,-6 5-16,0 0 0,-4 5 16,1 1-16,0 4 0,-2 3 15,2 2-15,1 1 0,0 7 16,-1 2-16,0 4 0,0-4 15,1 0-15,-1-3 0,2-7 16,1-4-16,0-2 0,0-2 16,0-1-16</inkml:trace>
  <inkml:trace contextRef="#ctx0" brushRef="#br0" timeOffset="72101.2983">24881 5091 0,'0'0'0,"0"0"16,0 0-16,0 31 0,-1-15 0,-1 5 15,-1 6-15,1 11 0,-1 1 16,1 1-16,-1 1 16,0 5-16,-1-6 0,2-3 0,1-1 15,1-1-15,0-5 0,0-7 16,0-4-16,0-5 0</inkml:trace>
  <inkml:trace contextRef="#ctx0" brushRef="#br0" timeOffset="72434.6642">24596 5824 0,'0'0'0,"0"0"0,0 0 16,0 0-16,11 18 0,-2-12 15,4 0-15,2-2 0,2-3 0,3-3 16,3-3-16,7-4 16,1-2-16,-1-1 0,1-1 15,-2 0-15,-1 0 0,4-5 16,-3-1-16,-4-1 0,-5-2 0,-2 1 16,-4 3-16,-1 0 0,-3 2 15,-3 6-15,0 4 0,-2 2 16,0 2-16,-1 5 0,1 6 15,-2 0-15,0 1 0,3 5 16,-1 5-16,3-2 0,1 0 0,5 5 16,3-1-16,0-4 15,2-2-15,1-5 0,1-4 16,-5 0-16,-2-2 0,-3-1 0</inkml:trace>
  <inkml:trace contextRef="#ctx0" brushRef="#br0" timeOffset="72801.4729">25595 5210 0,'0'0'0,"0"0"15,22-4-15,-7 0 0,2 0 0,5-2 16,5-1-16,8-1 0,-2 0 15,3 0-15,3 1 0,2-2 16,-4-2-16,-7 2 0,-6 1 16,-4 1-16,-5 1 0,-5 4 15,-4 2-15,-6 0 0,-8 1 0,-6 0 16,-6 2-16,6 0 0,3-1 16,-8 4-16,-9 4 0,-4 6 15,2 3-15,4 0 0,3 1 16,1-2-16,2-2 0,-1 5 15,2 4-15,4-1 0,3 0 16,3 0-16,2 0 0,5-2 16,3-1-16,6-5 0,4-4 15,-1-6-15,-1-3 0,0-2 16,-2 1-16,-2 0 0</inkml:trace>
  <inkml:trace contextRef="#ctx0" brushRef="#br0" timeOffset="73101.5799">26122 5249 0,'0'0'0,"0"0"0,0 0 15,0 0-15,0 0 0,0 0 16,0 0-16,0 0 0,0 0 0,-21 21 16,3-10-16,-3 1 0,-1 1 15,-8 4-15,-5 3 16,-11 5-16,-1-1 0,-10 8 0,1 2 16,5-6-16,5-5 0,-2 3 15,9-1-15,9-7 0,9-5 16,10-2-16,8-2 0,10-4 15,9-5-15,13-5 0,10-3 16,4 0-16,2-2 0,6-4 16,4-5-16,6-1 0,-5 1 0,-4 2 15,-5 3-15,-7 3 0,-6 1 16,-3 2-16,-8 3 16,-11 2-16,-6-2 0,-10 2 0,-8 1 15,1-1-15,-2 2 0,3 0 16,3 1-16,1-1 0</inkml:trace>
  <inkml:trace contextRef="#ctx0" brushRef="#br0" timeOffset="73569.322">25922 4979 0,'0'0'0,"0"0"15,-1 25-15,0-8 0,0 4 0,0 16 16,0 12-16,0 3 16,1 4-16,0 18 0,0 4 15,0 1-15,0-8 0,0 5 0,-2 3 16,1-12-16,0-10 0,-2-5 16,-1-1-16,-3-11 0,-1-8 15,-8-6-15,-6-3 0,0-2 16,0-2-16,-3-7 0,0-3 15,1-5-15,-2-4 0,-1-8 16,-2-4-16,5-2 0,3-1 16,4-2-16,4-2 0,5-2 0,5 2 15,10-7-15,7-2 16,7 2-16,7-1 0,20-5 0,13 0 16,-1 4-16,1 1 0,19 0 15,8 4-15,-9 7 0,-5 7 16,28 6-16,-15 7 0,-18 4 15,-14 5-15,-19 5 0,-12 6 16,-10-4-16,-9 0 0,-9 10 16,-8 8-16,-8-8 0,-6-4 0,-14 7 15,-12 4-15,14-16 0,-5 2 16,-29 9-16,2-6 16,22-8-16,15-6 0,9-3 0</inkml:trace>
  <inkml:trace contextRef="#ctx0" brushRef="#br0" timeOffset="81984.7664">2915 5860 0,'0'0'0,"0"0"0,0 0 16,0 0-16,0 0 0,0 0 0,-2 25 15,2-25-15,0 0 0,-5 32 16,5-32-16,-3 37 0,0-17 16,-3 3-16,-1 4 0,1 1 0,-1 2 15,-4 13-15,0 0 0,-1 1 16,-1-1-16,1 9 15,2-1-15,-2-4 0,2-2 0,-1 7 16,1-1-16,3-6 0,3-6 16,2-4-16,-1-2 0,6-2 15,-2-2-15,3 1 0,3-1 16,-1-8-16,1-2 0,5-4 16,3 1-16,2-2 0,5-3 0,0-2 15,5-2-15,0-2 16,2-1-16,3 1 0,4 0 15,4-3-15,3 0 0,1-2 0,3 0 16,4-2-16,0-1 0,12 0 16,3 1-16,-2 0 0,2 1 15,10 0-15,-3-2 0,-2 0 16,1-1-16,2 0 0,2-3 16,29-1-16,-13 1 0,-1 1 15,-3-1-15,-4 3 0,-4 0 0,1 3 16,-1 1-16,1 1 15,-2-1-15,1-1 0,3-1 0,-5 2 16,0 0-16,3 0 0,1-1 16,-3 3-16,-1 5 0,5-5 15,-1-1-15,0-1 0,-2-2 16,1 3-16,5 3 0,-6-3 16,-1 1-16,2-2 0,1 0 15,0 0-15,0 1 0,2-1 16,3 0-16,-3-1 0,0 0 0,4 4 15,0 3-15,-3-3 0,-2-2 16,2 0-16,1-2 0,0 1 16,-1-1-16,1 1 0,1 0 15,-3 1-15,-3 1 0,2-1 16,2 2-16,0-5 0,1-1 16,2 1-16,3 2 0,-3 0 15,-2 1-15,0 2 0,0 0 16,3-5-16,0-1 0,4-1 15,4 0-15,-7 1 0,-3-1 0,5 0 16,-1 1-16,-1-1 0,1 1 16,3 1-16,3 0 0,-4 2 15,-1 1-15,-1 1 0,2-1 16,-4-1-16,-2-2 0,4 5 16,0 4-16,2-1 0,1 3 15,-3-5-15,-2-2 0,-2-1 16,-1 0-16,6 0 0,4 1 15,-5 2-15,-2 1 0,-2 0 0,1 1 16,-1 0-16,-1-1 0,3-2 16,3-1-16,-2 3 0,-1 1 15,0-3-15,-1 1 0,-3-1 16,-3-1-16,0-3 0,-2 0 16,1-1-16,-1 1 0,1 2 15,-1 1-15,-5 0 0,-4 0 0,-4-1 16,-2-2-16,-3 1 0,-4 1 15,0 0-15,-3 1 0,-6-2 16,-4-1-16,-8 2 0,-5 2 16,-1-7-16,-1-2 0,-5 0 15,-4 2-15,-7-1 0,-3 1 0,-1-5 16,0-2-16,0-3 16,1-1-16,-3-5 0,-3-3 15,-4 10-15,1-2 0,-4-6 16,0-4-16,-1 1 0,-1-3 0,0-5 15,2-4-15,0 0 0,1 0 16,0-2-16,1-1 0,2 4 16,2 2-16,2 0 0,1 2 15,-2 2-15,-2 0 0,-2 3 16,-2 2-16,1 2 0,1 3 0,-6 1 16,-4 2-16,-1 3 15,-1 2-15,-3 0 0,-3-1 16,-4 2-16,-2 2 0,-6 2 0,-2 3 15,-3-1-15,-3 2 0,-3 0 16,-2-1-16,-3 2 0,-1-1 16,-4 0-16,-2 0 0,-7 2 15,1 1-15,0 1 0,0 1 16,-1-2-16,1-1 0,-11-1 16,2-1-16,1 1 0,2 1 0,-2-2 15,-1 0-15,-30 1 16,7 2-16,4-4 0,3-3 0,0-2 15,0 1-15,-4 4 0,-3 2 16,0-3-16,2-1 0,-7-4 16,-4 0-16,-1 0 0,-2 1 15,-3 1-15,-3-1 0,-3 0 16,0-2-16,-6 1 0,-3 2 16,3 2-16,3 1 0,-7 1 15,-4 1-15,2-3 0,3-1 16,-5 0-16,-4-2 0,2 4 15,0 0-15,-6 3 0,-2-1 0,0-1 16,3-4-16,0 6 0,-1 3 16,4-3-16,3-3 0,-8 1 15,-4 0-15,6 4 0,3 3 16,-4 1-16,-2 1 0,-1-5 16,-2-1-16,-1-1 0,0 1 15,6 1-15,4 2 0,-6 1 16,-3 1-16,9 0 0,4 0 0,-4-4 15,-4-4-15,9 4 0,4 1 16,-4-2-16,0-1 0,4-3 16,5 2-16,0 0 0,-2 1 15,8-1-15,4 1 0,1 0 16,-1 2-16,3-2 0,5-2 0,3-1 16,1 1-16,5-3 15,0-2-15,2 8 0,1 4 16,6-4-16,6-2 0,2 2 0,4 2 15,6-1-15,4-2 0,-3 1 16,0 1-16,3 1 0,7 1 16,6-2-16,5 1 0,5-1 15,2 0-15,1 2 0,0 1 16,5 0-16,0-1 0,1 5 16,-4 4-16,1 7 0,0 6 0,-4 3 15,0 2-15,10-10 0,8-6 16,4-3-16</inkml:trace>
  <inkml:trace contextRef="#ctx0" brushRef="#br0" timeOffset="84050.6622">6276 15491 0,'0'0'0,"0"0"0,0 0 15,0 0-15,0 0 0,0 0 16,0 0-16,0 0 0,0 0 16,-1 24-16,1-24 0,-8 32 0,5-13 15,-5 5-15,1 3 0,0 4 16,-2 5-16,-1 13 0,0 4 15,2 1-15,1 1 0,-2 13 16,3 2-16,-1 7 0,1-6 16,2 8-16,-3-6 0,2-9 15,-1-5-15,3 3 0,2-4 16,1-13-16,-2-8 0,4-2 16,-2-1-16,1-3 0,1-1 0,-1-7 15,3-5-15,-1-4 0,1-1 16,3-2-16,0-2 0,3-3 15,5-1-15,2-1 0,3 0 16,1-1-16,0-2 0,7-1 16,5-1-16,1 0 0,0 0 0,7 1 15,4 1-15,2-3 16,1 0-16,5 0 0,2 1 0,14 0 16,0 1-16,6 2 0,4-1 15,10 1-15,-3-1 0,14 3 16,2 3-16,27 3 0,-12-2 15,0 0-15,-1-1 0,1 1 16,-2-1-16,3-2 0,2-3 16,-5 5-16,0 3 0,3 0 15,2-1-15,-7-2 0,-5-4 0,5 0 16,4 0-16,-12 0 0,-9 0 16,26 1-1,18 1-15,-24-3 0,-17-3 0,-10-1 16,-6-2-16,-7 1 0,-4 1 15,17-5-15,14-4 16,-15 2-16,-9 1 0,-24 4 16,-16 1-16,0-1 0,2-1 0,-4 0 15,-4 1-15,-5-1 0,-2-1 16,-2 2-16,0-1 0,-2 0 16,-1-2-16,-5 3 0,-4 2 15,-3 1-15,-4-2 0,-2-1 16,0-1-16,-1-3 0,-1 0 15,0 1-15,0-1 0,0-5 16,0-3-16,-1-5 0,0-4 0,0 0 16,-1-2-16,0 1 15,-1-4-15,0-4 0,0-5 0,-2-2 16,1-2-16,0-10 0,0-1 16,1 5-16,0 3 0,-1 0 15,-2-1-15,1-1 0,2 6 16,-1-1-16,0-3 0,0 8 15,1 5-15,-2-1 0,1 1 16,-1 0-16,-1 3 0,-1 6 0,-1 3 16,1 5-16,0-1 0,-2 2 15,-1-1-15,-1 6 0,-1 2 16,1 1-16,1 1 0,-2-1 16,-2 1-16,-4 2 0,-5 3 15,1 1-15,-1 1 0,-6 0 16,-3 0-16,-1 2 0,-1-1 15,-11 1-15,-2 0 0,1-1 0,1 0 16,-7-1-16,-4 0 16,-3-3-16,1-2 0,-14 0 0,-1 1 15,2-1-15,3-1 0,-13-3 16,-3-1-16,3-2 0,3 1 16,-37-3-16,7 1 0,10-3 15,7-2-15,-4 1 0,-5 0 16,5 3-16,2 2 0,-4-3 15,-3-2-15,4 4 0,4 2 0,-5 2 16,-2 0-16,0 2 0,-1 2 16,0-2-16,-2-1 0,3 2 15,1 3-15,1-2 0,0 0 16,8 2-16,3 1 0,0 2 16,0 3-16,4-4 0,3-3 15,1 1-15,0 1 0,3 3 16,1 2-16,4 0 0,-1 0 15,11-1-15,6-1 0,1 0 16,-1-4-16,2 4 0,3-1 0,3 0 16,2 0-16,-5 0 0,-2-1 15,15 0-15,10 0 0,9 0 16</inkml:trace>
  <inkml:trace contextRef="#ctx0" brushRef="#br0" timeOffset="85935.4562">11913 16251 0,'0'0'0,"0"0"0,0 0 15,0 0-15,0 0 0,0 0 0,0 0 16,0 0-16,0 0 0,0 0 15,0 0-15,0 0 0,0 0 0,0 0 16,0 0-16,0 0 0,0 0 16,0 0-16,0 0 15,23-3-15,-23 3 0,0 0 0,32 3 16,-32-3-16,37 3 0,-16-1 16,1-1-16,2 0 0,2 1 15,2-1-15,-1 1 0,10 0 16,-2 0-16,-1 0 0,-1-1 15,-4 1-15,-4 1 0,2-2 16,-5 1-16,-7-1 0,-1 0 0,-4 0 16,-2 0-16,-1 1 15,-2 0-15,-1 0 0,-2-2 0,-2 0 16,1-2-16,-1 2 0,0-2 16,0 2-16</inkml:trace>
  <inkml:trace contextRef="#ctx0" brushRef="#br0" timeOffset="86317.6727">13072 16021 0,'0'0'0,"0"0"0,0 0 0,0 0 16,0 0-16,0 0 0,0 0 15,0 0-15,0 0 0,0 0 16,0 0-16,2 26 0,-2-26 0,-3 19 16,3-19-16,-8 29 0,8-29 15,-9 33-15,6-14 16,-2 3-16,0 2 0,-1 1 0,1 1 16,-3 6-16,2 0 0,-2 1 15,0 3-15,-1 5 0,1-1 16,0 0-16,1 2 0,1-4 15,0-2-15,1 2 0,-1 0 16,1 3-16,1-3 0,2-5 16,0-4-16,1-5 0,1-4 0,0-4 15,1-6-15,-2-7 0,-4-5 16,2-1-16,1 2 0,0 0 16</inkml:trace>
  <inkml:trace contextRef="#ctx0" brushRef="#br0" timeOffset="101687.0568">13667 6519 0,'0'0'0,"0"0"0,0 0 0,0 0 15,0 0-15,0 0 0,0 0 16,0 0-16,0 0 0,0 0 15,0 0-15,0 0 0,10-24 0,-10 24 16,0 0-16,0 0 16,14-18-16,-14 18 0,0 0 15,18-22-15,-11 13 0,0-1 0,2 0 16,1-2-16,2-2 0,4-2 16,2-4-16,1 1 0,0-2 15,10-7-15,4-2 0,0-1 16,1 0-16,12-12 0,4-1 15,-3 2-15,-2 2 0,15-9 16,3 0-16,6-6 0,-3 4 0,13-7 16,-1 2-16,-4 3 0,-4 2 15,41-23-15,-3 6 16,-14 10-16,-9 7 0,7-7 0,3-4 16,-8 9-16,-6 6 0,9-1 15,4-3-15,-4 5 0,-4 1 16,10-2-16,6-3 0,-6 8 15,-4 4-15,9 2 0,7 4 16,-6-7-16,-5-3 0,4 0 0,4 1 16,-7 9-16,-4 7 0,10-3 15,9-2-15,-11 5 0,-7 7 16,4-8-16,4-7 0,-7 3 16,-5 0-16,11 2 0,6 1 15,-6 3-15,-4-1 0,-1 1 16,0 2-16,-7-1 0,-7 3 0,13-4 15,9 0-15,-9 2 0,-6 1 16,4-1-16,3-4 16,-9 4-16,-4 2 0,8 1 0,6 0 15,-8 2-15,-6 1 0,7 3 16,6 2-16,-7-4 0,-4-3 16,6 2-16,6 0 0,-9 4 15,-7 3-15,8 0 0,3 1 16,-7 2-16,-6 0 0,8 2 15,6 2-15,-11-1 0,-4 1 0,6-1 16,4 2-16,-9 1 16,-5 1-16,9 2 0,7 0 0,-9 0 15,-6 2-15,7-2 0,3 1 16,-8 1-16,-4 0 0,3-2 16,3-1-16,-11 3 0,-6 0 15,2 4-15,2 1 0,-7-5 16,-6-4-16,-6 4 0,-4 3 15,-3-3-15,-3-1 0,-4-2 0,-3 1 16,-8 2-16,-5 5 16,-4 0-16,-3 1 0,-3-5 0,-3-2 15,-3-1-15,-2 2 16,1-1-16,2 0 0,-3-4 0,0 0 16,1 2-16</inkml:trace>
  <inkml:trace contextRef="#ctx0" brushRef="#br0" timeOffset="102050.9045">22783 3584 0,'0'0'0,"0"0"0,0 0 0,25 3 16,-25-3-16,26 5 0,-10 0 0,1 0 16,2 1-16,2 1 0,2-1 15,6 4-15,-2 0 0,0-1 16,-2 4-16,-1-2 0,1 2 16,-3-2-16,-1-2 0,-4 1 15,0 0-15,-3 0 0,-2-2 16,-3 2-16,-3-2 0,-5 2 15,-5 1-15,-3 0 0,-3 1 0,-10-1 16,-8-1-16,-5 0 16,-4 1-16,-19 6 0,-7 3 0,11-4 15,10-4-15,8-2 0</inkml:trace>
  <inkml:trace contextRef="#ctx0" brushRef="#br0" timeOffset="104301.7046">23522 3388 0,'0'0'0,"0"0"16,24 0-16,-7-1 0,2 0 0,8-3 15,5 1-15,2 0 0,3 0 16,7-2-16,0 0 0,-2 1 15,-1 2-15,-3 1 0,0 0 16,-2-1-16,-6 2 0,-7 2 16,-4 0-16,-8 4 0,-2 2 0,-3-1 15,0-1-15,-2-2 0</inkml:trace>
  <inkml:trace contextRef="#ctx0" brushRef="#br0" timeOffset="104501.75">23873 3431 0,'0'0'0,"0"0"0,0 0 16,0 0-16,0 0 0,-11 28 15,11-28-15,-10 29 0,4-11 0,0 5 16,-1 1-16,-1 0 0,1-1 16,-4 9-16,-2 2 0,1-1 15,1-2-15,0-3 0,-1-2 16,-1 2-16,2-2 0,-1-2 15,0-4-15,2-3 0,2-3 0,1-3 16</inkml:trace>
  <inkml:trace contextRef="#ctx0" brushRef="#br0" timeOffset="104650.9838">23434 3985 0,'0'0'0,"0"0"0,0 0 0,0 0 16,24-4-16,-24 4 0,39-3 15,-13 0-15,5 1 0,7 0 0,5-1 16,14-1-16,1-1 0,2-1 16,-12 3-16,-8-1 0</inkml:trace>
  <inkml:trace contextRef="#ctx0" brushRef="#br0" timeOffset="106751.2613">24840 3421 0,'0'0'16,"0"0"-16,0 0 0,0 0 0,7-21 15,-7 21-15,0 0 0,1-24 16,-3 14-16,-2 1 0,-2 1 16,-1 3-16,-2-1 0,-3 3 15,-4 0-15,-2 5 0,0 0 16,-3 6-16,-3 1 0,-6 6 0,0 1 15,0 6-15,2 5 16,-3 10-16,5-1 0,3 9 0,2 6 16,-1 10-16,2-2 0,2 5 15,3-3-15,3-12 0,2-7 16,4-7-16,1-5 16,2-5-16,1-4 0,-2-4 15,-1-3-15,0-5 0,2-1 0,-3-5 16,-3-3-16,-1-3 0,0-2 15,3 1-15,2 2 0,0 0 0</inkml:trace>
  <inkml:trace contextRef="#ctx0" brushRef="#br0" timeOffset="106903.2041">24370 3621 0,'0'0'0,"0"0"15,19-6-15,-7 3 0,1-3 0,6 0 16,4 2-16,7-1 15,-1 2-15,2 1 0,2 0 16,4 0-16,-4 2 0,-3 4 0,-3 0 16,-5-1-16,-4 1 0,-4-2 15</inkml:trace>
  <inkml:trace contextRef="#ctx0" brushRef="#br0" timeOffset="107268.1863">24709 3816 0,'0'0'0,"0"0"0,0 0 16,27-4-16,-27 4 0,29-4 0,-10 3 15,2-1-15,0-1 0,8-3 16,2-1-16,-2-1 0,-2 1 16,0-3-16,-3-2 0,-2 0 15,-3 0-15,-1-4 0,-2 0 16,-6 2-16,-4 0 0,-5 1 15,-5 2-15,-3 3 0,-3 2 16,-5 2-16,-6 1 0,-1 3 16,-2 2-16,-9 5 0,-3 4 0,6 2 15,2 3-15,4 3 0,2 2 16,4 1-16,4 1 0,3 5 16,5-4-16,5-2 0,4-1 15,8-3-15,7-1 0,3-5 16,2-5-16,9-1 0,6 0 15,-1-4-15,1-5 0,-3-2 16,-2-2-16,-8 2 0,-5 1 0,-4 1 16</inkml:trace>
  <inkml:trace contextRef="#ctx0" brushRef="#br0" timeOffset="107601.0454">25185 3838 0,'0'0'0,"0"0"15,0 0-15,0 0 0,26 3 0,-26-3 16,31 0-16,-12 0 0,2 0 16,2-4-16,2-1 0,0-1 15,1 0-15,4-5 0,-3-1 16,-3 0-16,-2 1 0,-4-1 16,-2-1-16,-4-1 0,-3 1 15,-5 0-15,-4 0 0,-4 4 16,-4 0-16,-5 3 0,-4 2 15,-1 2-15,1 2 0,-8 5 16,-1 4-16,2 2 0,2 2 0,3 5 16,2 3-16,4 3 0,3-1 15,6 1-15,5 1 0,3-2 16,4-3-16,6-5 0,5-2 16,4-3-16,3 0 0,10-6 15,4-4-15,-1-3 0,1-4 0,-9 3 16,-7-1-16,-5 2 0</inkml:trace>
  <inkml:trace contextRef="#ctx0" brushRef="#br0" timeOffset="107835.0408">26014 3394 0,'0'0'15,"0"0"-15,0 0 0,0 0 16,0 0-16,-19 31 0,8-12 15,-1 4-15,0 4 0,-4 4 16,-3 4-16,-1 11 0,1-3 0,0 6 16,5-5-16,6-5 0,6-4 15,6-2-15,5-7 16,4-9-16,5-4 0,7-8 0,6-5 16,0-3-16,0 0 0,-2 1 15,-6-1-15,-6 1 0</inkml:trace>
  <inkml:trace contextRef="#ctx0" brushRef="#br0" timeOffset="108234.5888">26714 3341 0,'0'0'15,"0"0"-15,0 0 0,-5 28 16,5-28-16,-12 36 0,0-9 15,-2 2-15,-2 1 0,-5 13 16,-1 3-16,-2 4 0,1-6 0,-2 3 16,2-8-16,5-9 0,1-6 15,5-3-15,4-6 0,3-5 16,2-5-16,4-7 0,3-5 16,5-3-16,3-4 0,5-6 15,3-7-15,5 0 0,0 1 16,8-6-16,0 3 0,-2 4 15,-2 6-15,1 7 0,0 5 16,-3 1-16,-6-1 0,-2 5 0,-4 5 16,-3 3-16,-2 4 0,-3 5 15,-4 6-15,-1-3 0,-1 0 16,-2 10-16,-1 4 0,-1-5 16,-2-2-16,0-4 0,-1-2 15,2-3-15,1-3 0,3-4 16,3-2-16,-1-4 0,0 1 0,-1-1 15</inkml:trace>
  <inkml:trace contextRef="#ctx0" brushRef="#br0" timeOffset="108569.939">27193 3610 0,'0'0'0,"0"0"0,0 0 0,-17 26 15,9-13-15,-1 5 0,-1 3 0,1 3 16,2 1-16,2 4 0,5-3 16,4-5-16,2-5 0,6-4 15,5-3-15,3-4 0,3-2 16,7-5-16,0-1 0,1-5 16,-1-3-16,-3-5 0,-4-4 15,-5-1-15,-3-1 0,-5-6 16,-7-1-16,-6 3 0,-5 3 15,-7 4-15,-6 2 0,-4 4 16,-1 5-16,-7 2 0,-4 2 16,2 6-16,1 3 0,6 3 15,6 1-15,5 1 0,4 1 0,8 1 16,7 1-16,7-2 0,4 0 16,-3-2-16,-2-3 0,-1 0 0</inkml:trace>
  <inkml:trace contextRef="#ctx0" brushRef="#br0" timeOffset="108967.8729">27797 3566 0,'0'0'0,"0"0"16,0 0-16,-17 16 0,17-16 0,-19 25 15,6-7-15,-1 2 16,-2 2-16,-5 7 0,-1 0 15,3-3-15,4-5 0,2-2 16,2-3-16,1-3 0,2-2 0,3-5 16,1-2-16,2-6 0,1-1 15,2-5-15,2-2 0,3-2 16,0-4-16,4-3 0,2-4 16,3 2-16,0 0 0,6-5 15,2 0-15,-1 3 0,0 6 16,-1 2-16,-1 5 0,-1 3 15,0 3-15,-4 5 0,-1 4 16,-2 1-16,-4 3 0,-1 6 16,-4 2-16,-2 4 0,-2 0 0,-1 1 15,-2 0-15,0 1 0,1-1 16,2 0-16,0-1 0,2-5 16,1-2-16,7-3 0,4-1 15,-2-2-15,-2-2 0,-1 0 16</inkml:trace>
  <inkml:trace contextRef="#ctx0" brushRef="#br0" timeOffset="109301.5492">28210 3606 0,'0'0'0,"0"0"0,0 0 0,-16 18 15,16-18-15,-16 28 0,4-7 16,0 2-16,1 2 0,1 6 15,4-1-15,3-3 0,2-5 0,5-6 16,5-4-16,2-3 0,2-1 16,6-6-16,3 0 15,-1-6-15,0-4 0,3-4 16,-1-5-16,-3-1 0,-3 0 0,-4-4 16,-1-2-16,-5 2 0,-3 0 15,-5 2-15,-3-1 0,-3 3 16,-1 3-16,-4 4 0,-4 2 15,-2 4-15,-2 1 0,0 3 16,1 4-16,3 0 0,2 1 0,3 2 16,3 1-16,3-1 0,5-1 15,0-2-15,0 1 0,0-1 16</inkml:trace>
  <inkml:trace contextRef="#ctx0" brushRef="#br0" timeOffset="109618.0539">28567 3513 0,'0'0'0,"0"0"0,0 0 15,-10 28-15,10-28 0,-9 33 0,2-9 16,-1 1-16,0 0 0,-3 8 16,1 0-16,0-4 0,1-3 0,2-2 15,1-4-15,1-6 16,0-2-16,3-8 0,2-4 15,1-2-15,1-4 0,2-4 16,1-3-16,1-4 0,0-1 0,5-7 16,4-3-16,4-4 0,1 2 15,0 0-15,-1 4 16,-3 2-16,-2 5 0,0 2 0,-1 4 16,-3 5-16,0 3 0,-1 3 15,-1 4-15,-2 1 0,0 2 16,-2 5-16,-1 4 0,1-3 0,-1 0 15,-1-3-15,0-1 16,1 0-16</inkml:trace>
  <inkml:trace contextRef="#ctx0" brushRef="#br0" timeOffset="110017.8514">28704 3700 0,'0'0'0,"0"0"16,0 0-16,0 0 0,23 10 0,-23-10 16,22 6-16,-22-6 0,27 4 15,-8-3-15,3-1 16,-1-1-16,-1-2 0,5-1 0,0-2 16,-3-1-16,-2 0 0,-3-2 15,0-1-15,-4 2 0,-2 1 16,-4-2-16,-5 0 0,-2-2 15,-1-1-15,-5 3 0,-4 2 16,-1 0-16,-2 0 0,-4 5 16,-3 2-16,1 2 0,1 2 15,-1 6-15,-2 3 16,3-1-16,1 2 0,1 2 0,3 2 0,6 1 16,3 0-16,6 0 0,2 0 15,1-1-15,3-1 0,5-3 16,6-1-16,3 0 0,2-2 15,3-1-15,2-3 0,-6-1 16,-4 0-16,-4-2 0</inkml:trace>
  <inkml:trace contextRef="#ctx0" brushRef="#br0" timeOffset="110501.8039">29451 3627 0,'0'0'0,"0"0"15,0 0-15,-23-6 0,23 6 16,-29-5-16,13 5 0,-3-1 16,-2-1-16,-1 2 0,-1 1 15,1 1-15,1 2 0,-4 1 16,0 1-16,3 1 0,2 2 0,2 3 16,1 1-16,5 2 0,3-1 15,5 1-15,4 1 0,3 0 16,3-2-16,2-1 0,3 0 15,4-4-15,1-3 0,3-1 16,2-4-16,0-2 0,1 0 0,6-6 16,-1-2-16,0-2 15,-2-2-15,-3-4 0,-1-3 16,-2-3-16,-3-1 0,0-3 0,-1-3 16,-2 0-16,-1-3 0,1-3 15,-2 1-15,1 4 0,1 3 16,-2 5-16,-2 5 0,-3 4 15,-1 3-15,-3 3 0,-1 4 16,-1 4-16,0 2 0,-3 5 16,-3 3-16,-1 4 0,-3 5 15,-1 5-15,-3 2 0,2 4 0,0 1 16,1-1-16,1-2 16,2 0-16,3 0 0,-2 3 0,2-3 15,2-6-15,3-1 0,1-4 16,0 1-16,2-5 0,1-3 15,1-3-15,-2 0 0,-1-3 16</inkml:trace>
  <inkml:trace contextRef="#ctx0" brushRef="#br0" timeOffset="110718.1882">30003 3334 0,'0'0'16,"0"0"-16,0 0 0,0 0 0,-5 26 16,5-26-16,-14 32 0,0-10 15,-2 3-15,-4 7 0,-2 3 16,-9 11-16,-1 1 0,-6 10 16,-1-1-16,-3 9 0,3-6 15,4-4-15,9-15 0,6-10 16</inkml:trace>
  <inkml:trace contextRef="#ctx0" brushRef="#br0" timeOffset="111234.7408">30280 3502 0,'0'0'16,"0"0"-16,0 0 0,0 0 15,0 0-15,-5 35 0,5-35 16,-12 37-16,4-13 0,-3 6 15,-2 6-15,-4 10 0,1 0 0,-3 12 16,0 3-16,0-6 0,1-3 16,-6 7-16,0-3 15,2-4-15,4-10 0,3-9 16,2-4-16,2-7 0,2-5 0,2-7 16,3-7-16,1-5 0,-1-2 15,5-10-15,4-9 0,-2-1 16,-1-4-16,-1 7 0,1 5 0,-1 3 15</inkml:trace>
  <inkml:trace contextRef="#ctx0" brushRef="#br0" timeOffset="111468.6475">30204 3524 0,'0'0'0,"8"-5"16,3 0-16,3 1 0,3-1 16,9 1-16,4-1 0,1 4 15,1 1-15,7 7 0,1 4 16,-7 1-16,-4 3 0,-7 3 15,-4 3-15,-5 2 0,-4 0 0,-4 2 16,-3-1-16,-4-5 0,-3-1 16,-9 3-16,-3-1 0,-1-5 15,-3-3-15,-9 2 0,-4-1 16,0-2-16,0-2 0,0-3 16,1-1-16,2-4 0,1-2 15,7 0-15,4 0 0,5 1 0</inkml:trace>
  <inkml:trace contextRef="#ctx0" brushRef="#br0" timeOffset="143787.0739">30788 3510 0,'0'0'0,"0"0"16,0 0-16,0 0 0,0 0 0,0 0 15,0 0-15,0 0 0,0 0 16,0 0-16,0 0 0,0 0 16,0 0-16,0 0 0,0 0 15,0 0-15,0 0 0,0 0 16,0 0-16,0 0 0,0 0 0,0 0 15,0 0-15,0 0 0,0 0 16,0 0-16,0 0 0,-15 20 16,15-20-16,0 0 0,0 0 15,0 0-15,-8 22 0,8-22 16,0 0-16,0 0 0,-4 25 16,4-25-16,0 0 0,0 0 15,0 0-15,-10 21 0,8-15 16,0 2-16,0-2 0,0 2 15,-1 1-15,1-1 0,1-1 0,-2 2 16,0-1-16,0 1 0,1 0 16,-2 0-16,1 0 0,-1 0 15,-1 1-15,1-1 0,-2 1 16,2-1-16,-1 0 0,1-1 16,0 0-16,-1-1 0,2 0 15,0 0-15,0-1 0,1 1 16,0-2-16,0 1 0,0-1 15,0-2-15,1 1 0,0-1 0,0 0 16,1-3-16,-1 3 0,1-3 16,-2 4-16,2-4 0,0 0 15,0 0-15,0 0 0,0 0 16,0 0-16,0 0 0,-1-4 16,1 2-16,0-1 0,0-1 15,0 0-15,0 1 0,0-1 0,1 0 16,0-1-16,-1 0 0,0-2 15,1 2-15,0-1 16,2-1-16,2 2 0,-1-2 0,1-1 16,-1 2-16,1-1 0,0-1 15,2 1-15,-2 1 0,0-2 16,-1 0-16,1 1 0,1 0 16,-1 0-16,0 0 0,-1 1 15,1 0-15,-2-1 0,1 2 16,1 2-16,-1 0 0,1-1 0,0 0 15,1 0-15,-1-2 0,0 1 16,-1 0-16,2-1 16,-1 2-16,2 2 0,-2 0 0,1-1 15,-1 1-15,2-1 0,-1 1 16,2 2-16,0 0 0,0 0 16,-1 1-16,0 2 0,0-3 15,-2-3-15,1 2 0,-1 1 16,1 0-16,-1 0 0,1 1 15,-1 1-15,1-1 0,-1 0 0,1 0 16,-2 0-16,0 2 0,1 0 16,-2 0-16,1 2 0,-2-2 15,0-1-15,0 1 0</inkml:trace>
  <inkml:trace contextRef="#ctx0" brushRef="#br0" timeOffset="145101.8771">31146 3634 0,'0'0'0,"0"0"0,0 0 16,0 0-16,0 0 0,0 0 0,0 0 15,0 0-15,0 0 0,0 0 16,0 0-16,0 0 0,0 0 0,0 0 15,0 0-15,0 0 0,0 0 16,0 0-16,0 0 0,0 0 16,0 0-16,0 0 0,0 0 15,0 0-15,0 0 0,-7 25 16,7-25-16,0 0 0,-13 21 16,13-21-16,0 0 0,-12 24 15,8-15-15,1 0 0,0 0 16,-2 0-16,0 1 0,-1 0 15,2-2-15,-1 1 0,2-1 0,-1 0 16,-1-1-16,2 1 0,0-2 16,1 0-16,-1-1 0,1-1 15,1 1-15,0-3 0,1-2 16,-1 2-16,1-2 0,0-2 16,1-2-16,0 1 0,0 1 0,0 0 15</inkml:trace>
  <inkml:trace contextRef="#ctx0" brushRef="#br0" timeOffset="145452.3386">31175 3382 0,'0'0'0,"0"0"0,0 0 16,0 0-16,0 0 0,0 0 15,0 0-15,0 0 0,0 0 0,0 0 16,0 0-16,0 0 16,0 0-16,-23-5 0,23 5 15,0 0-15,0 0 0,0 0 16,0 0-16,0 0 0,-11 21 0,11-21 15,0 0-15,0 0 0,-1 21 16,1-21-16,0 0 0,0 0 16,10 22-16,-10-22 0,0 0 15,9 19-15,-9-19 0,0 0 16,11 21-16,-7-13 0,1-1 16,-1 0-16,-1-1 0,1-1 0</inkml:trace>
  <inkml:trace contextRef="#ctx0" brushRef="#br0" timeOffset="148835.2581">31355 3588 0,'0'0'16,"0"0"-16,0 0 0,0 0 0,0 0 15,0 0-15,0 0 0,0 0 16,0 0-16,0 0 0,0 0 16,0 0-16,0 0 0,0 0 15,0 0-15,0 0 0,0 0 0,0 25 16,0-25-16,0 0 0,0 0 15,0 0-15,-12 23 0,12-23 16,0 0-16,-9 18 0,9-18 16,0 0-16,-5 19 0,2-12 15,1 0-15,0 0 0,1 0 16,0 2-16,1-2 0,-1 0 16,0-2-16,0 1 0,-1 1 15,1 1-15,0 1 0,0-1 16,-1-2-16,1 1 0,0 1 0,0-3 15,-2 1-15,2 0 0,1-2 16,0 0-16,1 1 0,0-2 16,1 1-16,0-2 0,0 1 15,1-1-15,2 1 0,-1-1 16,1-1-16,-1 0 0,1-1 0,2-1 16,0 1-16,-1-1 15,1 0-15,1-3 0,-1 0 16,2 0-16,1-1 0,0-2 15,0-2-15,1 1 0,0 1 0,0-2 16,1-1-16,-1 1 0,-1-1 16,0-1-16,1 0 0,-1 1 15,-1 2-15,0-2 0,-1 1 16,0-1-16,0 0 0,0-1 16,-2-1-16,1 1 0,-2 1 0,1 0 15,-2 1-15,1-1 0,-2 1 16,0 1-16,1 1 0,-1 0 15,0-1-15,0 1 0,1 1 16,-2 0-16,-1 1 0,0 1 16,0 1-16,0-1 0,1 1 15,-1 0-15,-1 1 0,0 2 16,-1-3-16,1 3 0,-4 3 16,2-2-16,2-1 0,-2 1 0</inkml:trace>
  <inkml:trace contextRef="#ctx0" brushRef="#br0" timeOffset="149375.065">31884 3571 0,'0'0'16,"0"0"-16,0 0 0,0 0 15,0 0-15,0 0 0,0 0 0,0 0 16,0 0-16,0 0 16,0 0-16,0 0 0,0 0 0,-11 20 15,11-20-15,0 0 0,0 0 16,-16 18-16,16-18 0,0 0 16,-15 19-16,15-19 0,-8 14 15,3-7-15,1 0 0,-1 2 16,1 0-16,0 0 0,0 1 0,1-2 15,-1 1-15,0-1 0,2 2 16,-1-1-16,-1-1 0,1 0 16,0 1-16,-2-2 0,1 1 15,0-1-15,0-1 0,1 1 16,0-1-16,-1 0 0,2-1 16,0 1-16,0-1 0,-1-1 15,1 1-15,0-2 0,1 1 16,0-3-16,1-1 0,-2 3 15,2-3-15,0 0 0,0 0 0,0 0 16</inkml:trace>
  <inkml:trace contextRef="#ctx0" brushRef="#br0" timeOffset="149805.0007">31880 3391 0,'0'0'0,"0"0"0,0 0 16,0 0-16,0 0 0,0 0 0,0 0 16,0 0-16,0 0 0,0 0 15,0 0-15,0 0 0,0 0 16,0 0-16,1 25 16,-1-25-16,0 0 0,0 0 0,0 0 15,0 0-15,14 22 16,-14-22-16,0 0 0,18 12 15,-18-12-15,0 0 0,18 11 0,-18-11 16,11 3-16,-7-1 0,-1 0 16,2 1-16,-1-1 0,-1 0 15,0 1-15,-2 0 0,-1 0 0,0 0 16,0-1-16,0-2 0</inkml:trace>
  <inkml:trace contextRef="#ctx0" brushRef="#br0" timeOffset="155369.3266">31964 3628 0,'0'0'0,"0"0"15,0 0-15,0 0 0,0 0 0,0 0 16,0 0-16,0 0 15,0 0-15,0 0 0,0 0 16,0 0-16,0 0 0,0 0 16,0 0-16,26 2 0,-26-2 0,0 0 15,27 1-15,-27-1 0,23-3 16,-23 3-16,26-3 0,-11 2 16,0-2-16,0 2 0,1 0 15,0-1-15,2 0 0,0-1 16,0-1-16,1 0 0,0 2 15,2-2-15,-4 1 0,-2 0 16</inkml:trace>
  <inkml:trace contextRef="#ctx0" brushRef="#br0" timeOffset="163768.5629">22747 4113 0,'0'0'0,"0"0"0,0 0 16,0 0-16,0 0 0,0 0 16,0 0-16,0 0 0,0 0 0,0 0 15,-14 19-15,14-19 0,0 0 16,-15 27-16,15-27 15,-13 29-15,7-14 0,-2 4 0,-1 4 16,-1 1-16,-1 2 16,-1 3-16,-1 3 0,-3 5 0,3-3 15,-2 2-15,0-1 0,3-5 16,2-1-16,1-4 0,3-4 16,-1-3-16,2-3 0,0-2 15,2-3-15,1-2 0,1-1 0,0-3 16,-1-1-16,1-1 0,1-2 15,-3 0-15,1-2 0,2 2 16,-2-3-16,2 3 0</inkml:trace>
  <inkml:trace contextRef="#ctx0" brushRef="#br0" timeOffset="164518.2262">22781 4503 0,'0'0'15,"0"0"-15,0 0 0,0 0 0,0 0 16,0 0-16,0 0 0,0 0 16,26 10-16,-26-10 0,0 0 15,0 0-15,26 10 0,-26-10 16,0 0-16,30 3 0,-30-3 16,23-1-16,-9-1 0,0-1 15,-2 1-15,1-2 0,1 0 16,1 0-16,-2 0 0,0-1 0,0 0 15,-1-1-15,1 0 0,-2-1 16,-2 0-16,0-1 0,0 1 16,-1-2-16,-2-1 0,-1 0 15,-2 0-15,-2 0 0,-1 0 16,-2 0-16,-1 1 0,-2 0 16,1 1-16,-2 2 0,0 1 0,-2 1 15,-2 0-15,-1 3 0,-1 1 16,-2 1-16,-2 1 15,-5 3-15,0 0 0,1 5 0,2 4 16,0-2-16,2-2 0,-2 4 16,0 0-16,2 2 0,-1-2 15,3 4-15,1 1 0,2 0 16,0 0-16,2 2 0,2 0 16,3-3-16,2-2 0,4 0 15,3-1-15,1-5 0,2-2 0,1-1 16,4-3-16,-1 0 15,1-2-15,3-2 0,4-1 16,0 0-16,0 1 0,0 0 0,-4-1 16,-2 1-16</inkml:trace>
  <inkml:trace contextRef="#ctx0" brushRef="#br0" timeOffset="169538.8778">23112 4803 0,'0'0'0,"0"0"0,0 0 16,0 0-16,0 0 0,0 0 0,0 0 15,0 0-15,0 0 0,0 0 16,26-1-16,-26 1 0,0 0 16,0 0-16,0 0 0,0 0 15,0 0-15,28 1 0,-28-1 16,0 0-16,23-3 0,-23 3 0,18-1 15,-9 1-15,-2 1 0,2 1 16,1-2-16,0 0 0,-1 0 0,1 0 16,0 0-1,0 0-15,0 0 0,2 0 0,1 0 16,-1 0-16,0 1 0,0-1 16,1-1-16,1-1 0,-2 2 15,0 0-15,1 0 0,-1 0 16,0 0-16,2-1 0,-1 1 15,1 0-15,1 1 0,0 1 16,0-1-16,0-1 0,-2 0 0,1-1 16,1 1-16,-1-2 0,1 1 0,5 0 15,0 1-15,-6 1 16,1 2-16,2-2 0,1-1 16,-1 0-16,-2-1 0,2 1 15,-1 0-15,1 0 0,-2 0 0,1 1 16,0 1-16,1-1 15,-2-1-15,0 1 0,0 0 16,-2-1-16,0-1 0,2 0 0,0 1 16,0-1-16,1 0 0,-1 0 15,1 1-15,-2 0 0,-1 1 16,2-2-16,-1 0 0,-2 1 16,-1 1-16,2 0 0,2 1 15,-1-2-15,-1-1 0,0 1 16,2 0-16,-3 0 0,-1 1 0,0 0 15,0-1-15,-3 0 0,-1 0 16,2-1-16,1 0 0,-1 1 16,0 1-16,-1 0 0,-1 1 15,1-1-15,-1 0 0,0-1 16,2 0-16,0 0 0,-1 0 16,-1-1-16,0 1 0,0 0 15,-1 0-15,1 0 0,-2 0 16,1-1-16,-1 1 0,0-1 0,-2 0 15,0 1-15,1-1 0,-2 1 16,0 0-16,-2 0 0,0 0 16,0 3-16,0-3 0,-2 2 15,2-2-15,-2 2 0</inkml:trace>
  <inkml:trace contextRef="#ctx0" brushRef="#br0" timeOffset="177101.5035">23493 4475 0,'0'0'16,"0"0"-16,0 0 0,0 0 0,0 0 15,0 0-15,0 0 0,0 0 16,0 0-16,0 0 0,0 0 16,0 0-16,0 0 0,17-17 15,-17 17-15,0 0 0,0 0 0,0 0 16,0 0-16,0 0 0,0 0 16,0 0-16,0 0 0,0 0 15,0-23-15,0 23 0,0 0 16,0 0-16,0 0 0,-11-19 15,11 19-15,0 0 0,0 0 0,0 0 16,-18-11-16,18 11 0,0 0 16,-17-5-16,9 4 15,-1 0-15,0-2 0,0 1 16,1 1-16,-1 0 0,0 1 0,0 0 16,-1-1-16,1 2 0,1 0 15,-1 1-15,1-1 0,-1 2 16,0-1-16,1 0 0,-1 1 15,1-1-15,0 1 0,1-1 16,-2 2-16,2 1 0,2-2 0,-1 2 16,0 0-16,-1 2 0,0 1 15,1-1-15,0 0 16,1 1-16,-1 1 0,2-1 0,1 1 16,-1-1-16,1-2 0,1 1 15,1 0-15,-1-1 0,1 0 16,1 0-16,3 1 0,-1-1 15,1 1-15,2 0 0,-1-1 16,1 0-16,1 0 0,1 0 16,0-1-16,1 0 0,0-3 0,-1 1 15,2-3-15,-1 1 0,0 0 16,1-1-16,2-1 0,0-2 16,1 2-16,0-1 0,1-2 15,-1 0-15,0 0 0,-1-3 16,0 2-16,-1-3 0,-1 1 15,0-1-15,-1 0 0,-2 1 16,1 1-16,-2 0 0,0 0 16,-1 0-16,-1-1 0,1 2 15,-2-1-15,0 1 0,0-2 0,0 3 16,-1-1-16,0 1 0,-1 0 16,0 1-16,0 1 15,0-1-15,0 3 0,0 0 0,-2-3 16,2 3-16,-3 0 0,3 0 15,-2 2-15,1 0 0,0 2 0,-1-1 16,-1 0-16,1 1 16,0 0-16,-1 3 0,-1 1 15,1 0-15,1-3 0,-1 3 16,-2-1-16,1 2 0,-2-1 0,1 0 16,-2 1-16,1 2 0,0 2 15,1-2-15,-2 0 0,1-1 16,1-1-16,-1 2 0,2 0 15,-2 0-15,1 0 0,-1 2 16,1-1-16,-1 1 0,1-1 0,-1-1 16,1 1-16,-2-1 0,1 2 15,-2-2-15,0 1 0,-1-1 16,1 0-16,-1 0 0,-1 1 16,0 0-16,-1 0 0,-2 2 15,1-3-15,1-1 0,1 0 16,1-1-16,0-1 0,1-3 15,1 0-15,-2 0 0,0 0 16,0-1-16,-1 0 0,0-2 16,0-1-16,-1 0 0,0-1 0,0-1 15,0-1-15,1-3 0,0-2 16,0 0-16,1-1 0,-3 0 16,3 1-16,-2 0 0,0-1 15,-1 0-15,3 0 0,0 1 16,1 1-16,1 0 0</inkml:trace>
  <inkml:trace contextRef="#ctx0" brushRef="#br0" timeOffset="177974.6703">23638 4536 0,'0'0'15,"0"0"-15,0 0 0,0 0 16,0 0-16,0 0 0,0 0 0,0 0 15,0 0-15,0 0 0,0 0 16,0 0-16,22 10 0,-22-10 16,0 0-16,0 0 0,29-3 0,-29 3 15,0 0-15,32-1 16,-32 1-16,20-1 0,-10-1 16,1 1-16,2 1 0,-1 0 0,0 0 15,0-1-15,-1 0 0,1-1 16,0-1-16,-1-1 0,0 0 15,-1-2-15,0 0 0,-1 2 16,-1-2-16,-1 1 0,0-1 16,-2 0-16,0 0 0,-2-1 15,1 0-15,-3 1 0,-1 0 0,0 0 16,-1 1-16,-2 0 0,-1 0 16,-2 1-16,0 1 15,-1 0-15,-1-1 0,0 1 16,-2 1-16,0 0 0,0 1 0,0-1 15,0 1-15,-1 1 0,0 1 16,-1 1-16,-1-1 0,-1 2 16,1 1-16,-1 0 0,-1 0 15,2 2-15,1 1 0,1 0 16,1 3-16,0-1 0,0 0 0,2 2 16,-1-2-16,-2 3 0,2-1 15,2 0-15,2-1 16,1 0-16,2 1 0,1-1 0,2 0 15,0-1-15,2-1 0,0 0 16,1 0-16,2-2 0,0 1 0,3-1 16,2-1-16,0 1 15,1 1-15,0-3 0,1-1 16,-1-1-16,0 0 0,2 0 16,1 0-16,-6 1 0,0-2 0,0 0 15,0-1-15,-1 0 0,-2 1 16,0 0-16</inkml:trace>
  <inkml:trace contextRef="#ctx0" brushRef="#br0" timeOffset="178787.0297">24413 4491 0,'0'0'0,"0"0"0,0 0 15,0 0-15,0 0 0,0 0 0,0 0 16,-9-20-16,9 20 0,0 0 15,0 0-15,-14-18 0,14 18 16,0 0-16,-19-18 0,11 12 16,-1 0-16,1 1 0,-1 3 15,-1-3-15,0 0 0,0 1 0,0 1 16,-1 2-16,0-1 0,-1 1 16,-1 1-16,-1 1 0,1 2 15,1 0-15,0 2 0,0 1 16,1 2-16,0 1 0,0 2 15,1 0-15,1 3 0,1-2 16,2 0-16,-2 3 0,1-1 0,3-1 16,1 2-16,2-3 0,1-1 15,2 0-15,1 0 0,0-5 16,2 1-16,1-2 0,3-1 16,1 0-16,1-1 0,2-2 15,3 0-15,3-3 0,-2-3 16,1-1-16,0-4 0,0 2 15,1-1-15,0-3 0,1-2 16,-3-1-16,1 0 0,-3-2 16,0 0-16,-3 1 0,-1-2 0,0 1 15,1 2-15,-2-2 0,-1 0 16,-2 1-16,0-1 0,0 2 16,-1 1-16,0-1 0,-2 1 15,-1 0-15,1 3 0,-1 1 16,-1 0-16,0 1 0,1 2 15,-2 0-15,0 2 0,-1 0 16,0 2-16,0 3 0,-1-3 16,1 3-16,-4 1 0,2 1 15,-1 2-15,-1 1 0,-1 0 0,0 2 16,-1 2-16,1 1 0,-1 2 16,1 0-16,-1 2 0,-1 1 15,0 1-15,-3 4 0,0 2 16,-1 0-16,0-2 0,1 1 15,1 0-15,1-2 0,1 1 0,0-1 16,0 2-16,1-1 16,-1-1-16,2-4 0,0-1 0,1-3 15</inkml:trace>
  <inkml:trace contextRef="#ctx0" brushRef="#br0" timeOffset="182951.6967">24987 4235 0,'0'0'0,"0"0"16,0 0-16,0 0 0,0 0 15,0 0-15,0 0 0,0 0 16,0 0-16,-11 27 0,11-27 16,-13 22-16,13-22 0,-22 27 15,8-7-15,-1 1 0,1 0 0,0 1 16,0 1-16,-1 4 15,2-3-15,2-1 0,1-1 16,2-1-16,1-2 0,3-3 16,2 0-16,3-2 0,3-2 0,4-2 15,3-4-15,1 0 0,0-2 16,2-4-16,0-2 0,-1 7 16,-2 6-16,-1-1 0,-1-2 15,-2-1-15</inkml:trace>
  <inkml:trace contextRef="#ctx0" brushRef="#br0" timeOffset="183601.9611">24746 4400 0,'0'0'0,"0"0"15,0 0-15,0 0 0,0 0 0,0 0 16,0 0-16,28 0 0,-28 0 15,21-4-15,-21 4 16,32 2-16,-14-1 0,1 0 16,2-1-16,-1 0 0,-1 0 0,1-1 15,1 0-15,2-1 0,-2 1 16,-1 0-16,-1-1 0,-4 2 16,-1 1-16,-2-1 0,-2 0 15,-2-1-15,-1 1 0,-3 0 16,1 2-16,-2-1 0,-1 2 0,2-2 15,-1 0-15,0 1 0,0-1 16,-1 1-16,-2-2 16,2 1-16,-2-1 0,2 1 0,-2-1 15,0 3-15,0-3 0,-2 4 16,1 0-16,-1 1 0,-2 0 0,0 1 16,-1 2-16,1 0 15,0 1-15,-2 2 0,1 4 16,-1-2-16,2-1 0,-1 1 15,1-1-15,1 1 0,1 0 0,2-1 16,3-2-16,0 0 0,1-3 16,3 0-16,2 0 0,2-1 15,2-1-15,1 0 0,2-4 16,5-1-16,-1-1 0,0-3 16,-1 0-16,0-1 0,0-1 0,-2 0 15,0-3-15,-2 0 16,0-1-16,-3-4 15,-1-3-15,-2 1 0,-3 1 0,-1-1 16,-3 1-16,-2-1 0,-2 0 16,-5 4-16,-3 1 0,-3 2 15,-2 1-15,-2 2 0,-2 2 16,-2 2-16,-1-2 0,-5 6 0,0 1 16,4 6-16,2 3 0,4 0 15,2 0-15,3-2 0,2-2 16,2-1-16</inkml:trace>
  <inkml:trace contextRef="#ctx0" brushRef="#br0" timeOffset="184287.7707">25964 4334 0,'0'0'0,"0"0"0,0 0 15,0 0-15,0 0 0,0 0 0,-20-18 16,20 18-16,0 0 0,-25-9 16,25 9-16,-29-4 0,14 4 15,-2 0-15,0 1 16,-1 2-16,1-1 0,0 0 0,-3 3 16,-2-1-16,2 1 15,3 1-15,3 2 0,3 1 0,2-1 16,3 1-16,1-1 0,3 1 15,2 2-15,3-1 0,4 3 16,1-1-16,1 1 0,0-1 16,2 1-16,1-2 0,-1-1 0,-2 1 15,0-2-15,-2-1 0,-2 0 16,0-1-16,-2-1 0,-3 0 16,-2 1-16,-1-2 0,-2 0 15,-1 0-15,-2-1 0,-3 1 16,-2-2-16,-1-1 0,1 0 0,-3-2 15,0-2-15,3-1 16,2-1-16,1-2 0,1-3 16,1 2-16,3 0 0,-1 2 0</inkml:trace>
  <inkml:trace contextRef="#ctx0" brushRef="#br0" timeOffset="184568.923">26196 4139 0,'0'0'0,"0"0"15,0 0-15,0 0 0,-11 29 16,11-29-16,-21 38 0,8-16 16,1-1-16,-1 5 0,-1 2 15,-4 6-15,2 1 0,-1 2 16,4-6-16,2-3 0,2-5 0,5-3 15,4-1-15,2-6 16,2-1-16,4-3 0,4-3 16,-1-2-16,2-2 0,2-3 0,0-2 15,-1-1-15,1 0 0,-2-3 16,-4 2-16,-3 0 0,0 1 0,-2 2 16</inkml:trace>
  <inkml:trace contextRef="#ctx0" brushRef="#br0" timeOffset="184735.669">25981 4386 0,'0'0'0,"0"0"0,0 0 16,21-3-16,-21 3 0,23-5 16,-23 5-16,33-3 0,-14 2 0,1 0 15,3 0-15,-1 0 16,0 0-16,2-1 0,-3 1 0,-4 0 15</inkml:trace>
  <inkml:trace contextRef="#ctx0" brushRef="#br0" timeOffset="185324.4348">26694 4365 0,'0'0'0,"0"0"0,0 0 0,0 0 15,0 0-15,0 0 0,0 0 16,0 0-16,0 0 0,-8-21 16,8 21-16,0 0 0,-19-14 0,19 14 15,-18-12-15,8 7 0,0-1 16,-2 2-16,-2 0 15,1 2-15,-1 1 0,-3 2 16,-1 0-16,0 3 0,0-1 0,-4 6 16,0 3-16,0 0 15,1 3-15,3 2 0,0 3 16,2 0-16,3-1 0,3 2 0,6-1 16,3-4-16,2-3 0,4-2 15,4-2-15,1-3 0,1-2 0,4-1 16,2 0-16,2-4 15,0-4-15,3-4 0,0-2 16,-1-1-16,-1 0 0,-2 0 0,0-1 16,-3 1-16,-1-3 0,-2-2 15,-1 0-15,-2 0 0,-3 1 16,0 4-16,-3 3 0,0 1 16,-1 1-16,0 2 0,-2 1 15,0 4-15,-3 2 0,0 1 16,-2 3-16,0 3 0,1 2 0,-1 3 15,1 2-15,0 1 0,0 0 16,3 1-16,1 0 0,2-1 16,4-1-16,0-2 0,2-2 15,0-3-15,1-3 0,1-2 16,0-3-16,2-1 0,1-3 16,-2 1-16,-1 1 0,-2 0 15</inkml:trace>
  <inkml:trace contextRef="#ctx0" brushRef="#br0" timeOffset="185701.7929">26904 4302 0,'0'0'0,"0"0"0,0 0 16,-9 18-16,9-18 0,-14 26 16,4-8-16,-1 0 0,0 0 0,0 2 15,1-1-15,-2 2 16,1-1-16,2-4 0,2-2 15,0-3-15,3-2 0,0-3 16,2-3-16,0-3 0,0-2 0,2-3 16,1 0-16,2-3 0,3-2 15,1-4-15,3-3 0,2-4 16,1 0-16,1 1 16,1-2-16,1 3 0,-2 3 0,4 0 15,-2 3-15,1 1 0,-2 3 16,-3 2-16,1 0 0,-2 2 15,-2 4-15,0 3 0,0 2 16,-1 1-16,-2 3 0,0 3 16,-1 4-16,-1 1 0,-3 0 0,0 3 15,-1 1-15,1 0 0,0 0 16,1-1-16,2 1 0,0-6 16,2-2-16,-1-1 0,0-2 15,-2-2-15</inkml:trace>
  <inkml:trace contextRef="#ctx0" brushRef="#br0" timeOffset="186202.0713">27562 4321 0,'0'0'0,"0"0"0,0 0 0,0 0 15,0 0-15,-8-18 0,8 18 16,0 0-16,-23-12 0,23 12 15,-32-6-15,14 6 0,-1 2 0,-2 0 16,-3 1-16,0 2 16,0 2-16,-6 5 0,2 3 15,3 0-15,1 3 0,2 1 16,1 2-16,3 4 0,7-1 0,5-4 16,5-2-16,4-4 0,2-4 15,6-2-15,6-5 0,4-2 16,4 0-16,3-4 0,0-3 15,1-4-15,1-2 0,-2-3 16,-1-1-16,-2-2 0,-2-1 0,5-6 16,-1-1-16,-2 1 0,-3-1 15,-4 1-15,0-1 16,-4 1-16,-3-1 0,-2 4 0,-1 3 16,-3 3-16,-1 2 0,-2 3 15,-1 4-15,-2 4 0,1 3 16,-4 3-16,-2 3 0,-2 4 15,-3 3-15,-1 4 0,-1 1 16,-1 5-16,-2 3 0,3 2 16,1 2-16,2-1 0,2 0 0,4 0 15,2-2-15,2-3 0,2-3 16,3-7-16,3-3 0,-1-3 16,-2 0-16,0-2 0</inkml:trace>
  <inkml:trace contextRef="#ctx0" brushRef="#br0" timeOffset="186652.1393">28076 4053 0,'0'0'0,"0"0"15,0 0-15,0 0 0,-11 21 0,11-21 16,-15 31-16,4-10 15,-1 2-15,-4 5 0,-1 2 16,-5 9-16,1-1 0,-1 4 0,4-2 16,3-5-16,1-3 0,3-6 15,3-6-15,0-3 0,2-4 16,1-3-16,-1-3 0,2-2 16,2 0-16,-1-6 0,2-4 15,1-1-15,0-4 0,4-2 16,2-5-16,2 0 0,0-1 0,3-1 15,2-1-15,-1 2 16,0 0-16,6-2 0,1 1 16,-2 3-16,0 3 0,-2 3 0,1 3 15,-1 2-15,0 1 0,-1 3 16,-3 3-16,-4 3 0,-1 1 16,-4 4-16,-2 3 0,-1 2 0,-1 3 15,-1 4-15,-3 2 16,2-3-16,0-2 0,2 3 15,1-1-15,1-3 0,1-4 0,0 0 16,1-3-16,1-7 0,0-1 16,-1 0-16,0-1 0,1-1 15</inkml:trace>
  <inkml:trace contextRef="#ctx0" brushRef="#br0" timeOffset="187036.1375">28202 4413 0,'0'0'0,"0"0"0,0 0 16,0 0-16,0 0 0,25 10 0,-25-10 15,22 6-15,-22-6 0,27 1 16,-11-2-16,0 0 0,-1-3 16,2-2-16,1-2 0,-2 1 15,-2 3-15,0-4 0,-2-1 16,-2-2-16,-2 0 0,1-4 15,-3 0-15,-3 1 0,-2 1 0,-4 2 16,-5 1-16,-1 3 0,-2 1 16,-2 1-16,-3 1 0,-2 4 15,-1 3-15,-1 3 0,-2 3 16,2 2-16,2 2 0,1 2 16,2 4-16,-1 5 0,4 0 15,4 1-15,3-2 0,4-2 16,3-1-16,6-3 0,5-2 15,4-3-15,2 0 0,5-6 16,1-6-16,1 0 0,3 1 0,0-3 16,-1-5-16,-4 1 0,-6 3 15,-2-1-15</inkml:trace>
  <inkml:trace contextRef="#ctx0" brushRef="#br0" timeOffset="187402.8926">28695 4196 0,'0'0'0,"0"0"0,0 0 0,0 0 15,-10 23-15,10-23 0,-12 28 16,4-11-16,-1 4 0,-2 1 16,-1 2-16,1 0 0,1-2 15,-1 5-15,2-2 0,3-4 16,0-3-16,2-4 0,0-3 15,2-1-15,0-3 0,1-4 16,1-3-16,1-4 0,1-2 0,2-4 16,-1-2-16,2-2 0,1-3 15,2-2-15,0-2 0,1-2 16,0 1-16,0 0 0,0 3 16,1-3-16,-2 4 0,1 1 15,-1 3-15,-1 2 0,-2 3 0,1 5 16,-1 1-16,2 2 0,-1 0 15,3 3-15,1 1 16,-1 1-16,-1 0 0,0 3 0,1 2 16,-1-1-16,-1-1 0,-2-3 15</inkml:trace>
  <inkml:trace contextRef="#ctx0" brushRef="#br0" timeOffset="187803.6397">28786 4413 0,'0'0'0,"0"0"0,0 0 0,0 0 16,0 0-16,0 0 0,31 4 16,-31-4-16,0 0 15,41 1-15,-41-1 0,38-4 16,-20-1-16,2-1 0,1-1 0,-1 0 15,0-1-15,2-3 0,-2 0 16,-4-3-16,-2 0 0,-1 0 16,-3 1-16,-4 0 0,-1 2 0,-7 0 15,-3 0-15,-4 2 0,-3 1 16,-2 5-16,-2 3 0,-1 1 16,-4 1-16,0 2 0,0 0 15,0 4-15,0 1 0,2 2 16,1 4-16,0 6 0,1 0 15,5 1-15,3 3 0,5-3 16,4 2-16,4-3 0,5-3 16,7-3-16,6 1 0,5-6 15,5-4-15,4 1 0,5 0 0,-2 0 16,-9-2-16,-7-1 0</inkml:trace>
  <inkml:trace contextRef="#ctx0" brushRef="#br0" timeOffset="188351.7772">29862 4315 0,'0'0'0,"0"0"16,0 0-16,0 0 0,0 0 0,0 0 15,-3-24-15,3 24 16,0 0-16,-15-17 0,15 17 15,-20-10-15,7 6 0,-4 0 0,-2-1 16,-1 2-16,2 2 0,-5 1 16,-3 2-16,-6 2 0,1 1 15,0 3-15,1 1 0,0 3 16,1 1-16,-2 7 0,4 3 16,2-1-16,6 0 0,4 0 15,5-1-15,5-2 0,3-1 0,6-1 16,6-1-16,2-5 15,4-4-15,5-4 0,4 0 16,0-2-16,1 0 0,1-7 0,3-4 16,-3-2-16,-1 0 0,5-3 15,0 0-15,-6-2 0,-4-2 16,-1-2-16,-2 0 0,-3 3 16,-3 2-16,-3 3 0,-3 0 15,-1 5-15,-2 1 0,-1 2 16,-1 2-16,-1 3 0,0 0 0,-3 4 15,0 2-15,-1 2 0,1 0 16,0 4-16,0 4 16,-1 0-16,2 0 0,2 1 0,1-1 15,1 1-15,2-2 0,3 0 16,4-2-16,3-1 0,1-2 16,2-4-16,0-2 0,2-3 15,0-1-15,-1 0 0,-2 0 16,-4 0-16</inkml:trace>
  <inkml:trace contextRef="#ctx0" brushRef="#br0" timeOffset="188735.211">30150 4252 0,'0'0'0,"0"0"0,0 0 0,0 0 16,0 0-16,0 0 0,-18 26 15,18-26-15,-13 25 0,13-25 16,-16 36-16,6-16 0,0-3 0,0 1 15,0-2-15,1-2 16,3 0-16,-2 0 0,2-2 16,2-2-16,1-3 0,0-2 0,2-1 15,1-4-15,3-2 0,-1-2 16,1-3-16,1-1 0,1-2 16,1-1-16,2-3 0,0-2 15,0-1-15,3-4 0,0 0 16,0 3-16,-1 3 0,2 2 15,2 0-15,-1 3 0,1 2 0,-1 3 16,0 1-16,-1 2 16,-1 5-16,0 0 0,-1 1 15,-2 2-15,-3 2 0,0 2 0,-1 3 16,-2 1-16,1 2 0,-2 2 16,-1 0-16,-1 1 0,-2 0 15,2-1-15,1-1 0,0-3 0,0-1 16,0-2-16</inkml:trace>
  <inkml:trace contextRef="#ctx0" brushRef="#br0" timeOffset="189218.6608">30693 4341 0,'0'0'0,"0"0"0,0 0 16,0 0-16,0 0 0,-15-20 15,15 20-15,-19-11 0,19 11 0,-23-11 16,7 8-16,-1 0 0,1 2 16,-2 0-16,-1 1 0,2 2 15,-1 2-15,-4 1 0,0 1 16,2 2-16,4 2 0,1 3 16,2 4-16,3 0 0,2-1 15,4 2-15,2 2 0,3-5 16,2-2-16,6-1 0,5-1 15,1-4-15,-1-1 0,5-4 0,3-2 16,1-3-16,0-2 0,7-3 16,0-5-16,-2-1 0,0-3 15,-3-3-15,-2 0 0,-2-3 16,0-2-16,3-9 0,0-2 16,-3 3-16,-2 2 0,-3 3 15,-4 2-15,-2 5 0,-2 3 16,-3 4-16,0 2 0,-2 2 15,0 4-15,-2 4 0,-1 2 16,-1 4-16,-1 3 0,-4 5 0,-1 5 16,-1 0-16,-2 2 0,-3 9 15,0 4-15,2-3 0,1-1 16,2-3-16,2 1 0,3-1 16,1-2-16,3 3 0,2-4 15,2-6-15,0-3 0,0-3 16,-1-1-16,-1-2 0</inkml:trace>
  <inkml:trace contextRef="#ctx0" brushRef="#br0" timeOffset="189770.1071">31484 4232 0,'0'0'0,"0"0"0,0 0 16,0 0-16,0 0 0,-25-9 0,25 9 16,-23-3-16,23 3 0,-35-1 15,13 4-15,-1 0 0,-2 2 16,-3 1-16,0 4 0,-7 2 16,5 1-16,0 3 0,2 4 15,1 1-15,5-1 0,4 0 16,5 0-16,5-2 0,6-2 0,5-3 15,6-2-15,5-4 0,5-3 16,4-4-16,4-6 0,0-2 16,2-1-16,0-2 0,-1-1 15,-1 0-15,-3-2 0,1-4 16,-3-1-16,-3 2 0,-2 1 16,-4 1-16,-2 3 0,-6 5 15,0 3-15,-3 2 0,0 0 16,-2 2-16,-1 6 0,-2 3 15,-2 3-15,2 2 0,0 0 0,-1 6 16,0 4-16,1 2 0,-1-1 16,2 7-16,1-3 15,0-4-15,0-3 0,0 1 0,0-1 16,0-3-16,-2-2 0,0-2 16,-1-1-16,-3-2 0,0-2 15,-4-5-15,-2-2 0,1-2 16,0-1-16,0-2 0,0-1 15,1-2-15,1-2 0,3-3 16,2-3-16,2-4 0,3-2 0,0 4 16,0 1-16,0 3 0</inkml:trace>
  <inkml:trace contextRef="#ctx0" brushRef="#br0" timeOffset="190003.0945">31665 4251 0,'0'0'0,"0"0"16,0 0-16,-10 24 0,10-24 0,-12 25 15,4-9-15,0 0 0,2 1 16,0 0-16,2 0 0,1-1 16,0-3-16,0 0 0,1-2 15,0 1-15,-1-3 0,5-5 16,0-2-16,0-2 0,1-2 0,-1-3 15,1-3-15,-1 0 0,0 1 16,-1 1-16</inkml:trace>
  <inkml:trace contextRef="#ctx0" brushRef="#br0" timeOffset="190154.7695">31589 4149 0,'0'0'16,"0"0"-16,0 0 0,0 0 0,0 0 15,0 0-15,25 7 16,-25-7-16,0 0 0,28 12 0,-28-12 16,18 10-16,-10-5 0,-1-1 15</inkml:trace>
  <inkml:trace contextRef="#ctx0" brushRef="#br0" timeOffset="190802.4399">31824 4216 0,'0'0'0,"0"0"16,0 0-16,0 0 0,0 0 0,0 0 15,3 27-15,-3-27 0,-7 25 16,7-25-16,-12 34 16,6-15-16,-1 2 0,1-3 0,3 2 15,1-4-15,1-1 0,1 2 16,1-3-16,2-1 0,3-5 0,3-3 16,2-4-16,-3-1 15,1-2-15,3-4 0,1 0 16,-1-4-16,0-1 0,1-3 15,1-3-15,0 0 0,-2 2 0,1-2 16,0-1-16,-2 2 0,-1 1 16,-1 0-16,-2 1 15,-2 2-15,-1 1 0,-1 3 0,-2 1 16,-2 0-16,-2 4 0,-1 0 16,-3 5-16,2-2 0,-1-2 15,1 4-15,0 1 0,0 3 16,-2 4-16,0 0 0,-1-2 15,2-1-15,2 1 0,1-1 0,0 2 16,2-2-16,1 0 0,4-1 16,2 0-16,2-1 0,1 0 15,2 0-15,3 0 0,2-3 16,1 0-16,8-2 0,0 0 16,-1-2-16,-1-2 0,0-1 15,1-1-15,-2-1 0,-3 2 0,-1-2 16,-2 0-16,-2 0 15,-2-1-15,-4-1 0,-4-1 16,-2-1-16,-2 1 0,-3-1 0,-2 2 16,-1 0-16,-1 3 0,-3 0 15,-3 2-15,-1 2 0,-2 3 0,-2 5 16,-3 4-16,1 1 16,1-1-16,-1 3 0,1 2 15,-4 3-15,4 1 0,4 3 16,5 1-16,5 0 0,3-2 15,5-1-15,6-1 0,3-2 16,2-4-16,7-1 0,7-1 16,0-4-16,2-2 0,1-1 15,1 1-15,-7-2 0,-4 0 0,-3-1 16</inkml:trace>
  <inkml:trace contextRef="#ctx0" brushRef="#br0" timeOffset="191735.3182">26726 4925 0,'0'0'0,"0"0"16,0 0-16,0 0 0,0 0 0,0 0 15,-3 25-15,3-25 0,-7 24 16,7-24-16,-12 37 16,5-16-16,1-3 0,-1 3 0,-1-2 15,2 0-15,0-3 0,1 4 16,2-2-16,3-3 0,3-2 0,3-5 16,5-6-16,2-3 15,3-2-15,4-4 0,4-3 16,-2-2-16,-2-5 0,1-3 15,1-2-15,2-2 0,-3 3 0,0-1 16,0-1-16,-4 2 0,-3 1 16,-3 3-16,-3 3 0,-3 2 15,-2 5-15,-3 3 0,-2 4 16,-3 4-16,-4 0 0,-1 7 16,-1 5-16,2 0 0,0 2 0,-2 12 15,-1 3-15,1 0 16,1 0-16,-2 1 15,-2 2-15,1-1 0,0-3 0,0 3 16,0-5-16,1-4 0,0-4 0,1-3 16,1-2-16,2-4 0,0-3 15,1-3-15,-1-4 0,0 2 16,0 1-16,0-4 0,-2 0 16,-1-2-16,0-3 0,2-2 15,1-3-15,3-5 0,1-4 16,1 3-16,1 1 0,0 3 15</inkml:trace>
  <inkml:trace contextRef="#ctx0" brushRef="#br0" timeOffset="192102.3865">27079 4995 0,'0'0'0,"0"0"0,0 0 15,0 0-15,0 0 0,-8 25 0,8-25 16,-11 26-16,11-26 0,-13 37 16,4-16-16,2-1 0,2 0 15,-1 3-15,4-2 0,2-5 16,2-3-16,4-2 0,3-2 16,3-5-16,2-6 0,4-2 15,3-4-15,-3 0 0,-1-1 0,-1-2 16,1-2-16,-2-2 15,-1 0-15,0-6 0,-1 0 16,-4 0-16,-3 1 0,-6 0 16,-5 0-16,1 4 0,-2 2 0,-2 2 15,-3 0-15,-3 6 16,-2 1-16,-4 4 0,-2 3 16,3 2-16,3 0 0,3 3 0,3 1 15,3 0-15,0 1 0,3-2 16,-1-2-16,2 0 0</inkml:trace>
  <inkml:trace contextRef="#ctx0" brushRef="#br0" timeOffset="192519.1704">27503 4941 0,'0'0'0,"0"0"0,0 0 16,0 0-16,-16 19 0,16-19 15,-18 25-15,7-8 0,-1 1 16,1 1-16,0 2 0,2 0 16,1-2-16,0 3 0,3-2 15,3-3-15,3-3 0,4-2 16,4-4-16,4-3 0,5-3 0,3-5 16,3-4-16,2-1 0,0-1 15,5-5-15,-2-1 0,-2-1 16,0-3-16,-3-1 0,-1-1 15,-3-1-15,-2 1 0,-3 0 16,-3 1-16,-3 0 0,-5 3 0,-1 2 16,-2 3-16,-1 2 0,0 2 15,-5 4-15,-1 4 16,-3 3-16,-2 2 0,2 3 0,0 5 16,0 2-16,0 3 0,0 9 15,0 3-15,1-2 0,2-2 16,4 2-16,3 0 0,3-2 15,1-1-15,6-4 0,6-1 16,-4-4-16,-2-4 0,-2-2 0</inkml:trace>
  <inkml:trace contextRef="#ctx0" brushRef="#br0" timeOffset="192969.176">28446 4939 0,'0'0'16,"0"0"-16,0 0 0,0 0 0,-21-12 0,21 12 15,-23-2-15,23 2 16,-30-1-16,10 2 0,-4 2 16,-1 1-16,1 4 0,-9 3 15,-2 4-15,3 1 0,2 1 0,-2 9 16,5 1-16,3-3 0,6-1 15,3-2-15,5 0 16,5-3-16,3-3 0,7-2 0,6-2 16,5-3-16,2-4 0,8-4 15,5-3-15,0-2 0,-2 1 16,7-6-16,-1-4 0,-2-2 16,-1-2-16,-1-1 0,-1-3 15,-6 2-15,-3 4 0,-6-2 16,-2 1-16,-3 4 0,-2 2 0,-2 3 15,-2 0-15,-1 4 0,-1-1 16,-2 5-16,-2 8 16,-1-3-16,-1 2 0,-2 7 0,-1 5 15,1-1-15,0 0 0,4 5 16,2 2-16,3-3 0,3-1 0,6-2 16,7-2-16,-5-4 15,-2-2-15,-2-2 0</inkml:trace>
  <inkml:trace contextRef="#ctx0" brushRef="#br0" timeOffset="193285.6922">29138 4877 0,'0'0'0,"0"0"0,0 0 0,-28-3 0,28 3 16,-29 4-16,10-1 15,-1 2-15,0 1 0,-4 4 0,1 1 16,4 1-16,4 2 0,4-1 16,3 2-16,5-1 0,3 0 15,4 1-15,4 2 0,2-2 16,1-4-16,1 0 0,1-1 16,-2 0-16,-2 0 0,-1-2 15,-3 1-15,-2-2 0,-1 3 0,-6-3 16,-2 1-16,-3 0 15,-1-1-15,-4 1 0,-5-1 16,0 0-16,1-1 0,2-3 16,2 0-16,1-2 0,4 2 0,0-2 15</inkml:trace>
  <inkml:trace contextRef="#ctx0" brushRef="#br0" timeOffset="193536.8079">29280 4878 0,'0'0'16,"0"0"-16,0 0 0,0 0 0,-6 28 15,6-28-15,-17 39 0,5-15 16,-1 3-16,-5 13 0,-1 5 16,2-3-16,-1-2 0,-3 10 15,0-2-15,4-5 0,2-6 0,0 1 16,2-7-16,2-3 15,2-5-15,2-5 0,3-2 16,-1-5-16,1-1 0,2-10 0,2-5 16,0-1-16,1-3 0,-1 2 15,0 1-15,0 1 0</inkml:trace>
  <inkml:trace contextRef="#ctx0" brushRef="#br0" timeOffset="193801.9949">29316 4871 0,'0'0'0,"0"0"0,0 0 16,24-6-16,-24 6 0,25 6 0,-12 1 15,0-1-15,-2 2 0,-2 2 16,0 2-16,0 4 0,-2 0 0,-3-1 16,-2 3-16,-2-2 15,-1-2-15,-5 1 0,-7 0 16,-1 0-16,-2-1 0,-3 1 15,-1-2-15,-1 0 0,-1-3 0,-6 2 16,1-2-16,4-1 0,3-1 16,3-4-16,3-3 15,1-4-15,2-4 0,2 2 0,1 0 16,3 2-16</inkml:trace>
  <inkml:trace contextRef="#ctx0" brushRef="#br0" timeOffset="194185.7438">29520 5059 0,'0'0'0,"0"0"0,0 0 15,27 1-15,-27-1 0,27-1 16,-11-2-16,2 0 0,0-1 16,7-1-16,-1-2 0,-2-1 15,-2 2-15,-1-2 0,-1-2 16,-2 1-16,-2 0 0,-4-1 15,-3 0-15,-3 0 0,-1 0 0,-3 0 16,-3 1-16,-1-1 0,-3 1 16,-2 2-16,-3 3 15,-1 0-15,-1 1 0,-2 3 0,0 1 16,0 2-16,2 2 0,-2 3 16,0 4-16,-1 0 0,1-1 0,1 4 15,2 2-15,2 0 0,2 1 16,3 6-16,2 2 15,4-5-15,4-3 0,3-3 16,4 1-16,3-5 0,1-1 0,6-4 16,6-2-16,-2-2 0,-1-1 15,3-4-15,0-1 0,-4 0 16,-4 1-16,-4 1 0</inkml:trace>
  <inkml:trace contextRef="#ctx0" brushRef="#br0" timeOffset="194568.584">29890 5094 0,'0'0'0,"0"0"15,0 0-15,0 0 0,24-1 0,-24 1 16,26-7-16,-26 7 16,34-9-16,-16 4 0,1-2 15,0-1-15,0-1 0,4-4 16,0-1-16,-2 1 0,0 0 0,-3-1 15,-3-1-15,-2 1 0,-3 1 16,-3-1-16,-4 2 0,-2 1 16,-2 1-16,-4 3 0,-4 1 15,-2 4-15,-1 0 0,-5 4 16,-3 0-16,0 3 0,0 2 16,0 5-16,-3 3 0,3 2 0,-1 1 15,-3 7-15,3 1 16,4-1-16,1 0 0,9-2 15,6 0-15,4-5 0,4-1 0,8-2 16,7-2-16,3-3 0,3-4 16,6-3-16,6-1 0,5-4 15,-1 1-15,1-3 0,2-2 16,-11 2-16,-7 0 0,-7 1 16</inkml:trace>
  <inkml:trace contextRef="#ctx0" brushRef="#br0" timeOffset="194835.2272">30720 4875 0,'0'0'0,"0"0"15,0 0-15,0 0 0,-23-3 0,23 3 16,-25 5-16,25-5 0,-36 6 16,14 0-16,-2 1 0,0 3 15,-2 0-15,-4 5 0,0 4 16,1 0-16,3 0 0,-1 7 15,5 1-15,6-4 0,3-2 0,8-2 16,5-1-16,4-1 0,4-3 16,5-3-16,6-1 15,3-3-15,2-3 0,4-3 0,3-3 16,-1-3-16,-2-1 0,1-3 16,-2-1-16,-5 3 0,-3 1 0,-4 0 15</inkml:trace>
  <inkml:trace contextRef="#ctx0" brushRef="#br0" timeOffset="195235.37">30970 4711 0,'0'0'0,"0"0"0,0 0 16,0 0-16,0 0 0,-7 24 15,7-24-15,-12 26 0,4-9 0,-3 4 16,-4 4-16,1 1 15,0-1-15,-4 9 0,2 0 16,1-3-16,3-3 0,-1 2 16,2-2-16,2-4 0,1-4 0,2-3 15,1-4-15,1-2 0,1-3 16,0-2-16,1-2 0,2-4 16,-2 0-16,2-4 0,1-2 15,2-4-15,2-1 0,4-3 16,3-1-16,2 0 0,3-1 0,1 1 15,2 0-15,0 1 0,0 1 16,5 0-16,2-1 0,-3 4 16,-2 1-16,-2 4 0,-3 4 15,-1 1-15,-1 0 0,-1 4 16,-3 2-16,-5 0 0,0 3 0,-3 2 16,-1 5-16,-1 0 15,-1-1-15,-2 4 0,-1 0 16,0 1-16,-1 3 0,1-1 0,0-4 15,0-3-15</inkml:trace>
  <inkml:trace contextRef="#ctx0" brushRef="#br0" timeOffset="196568.3066">27300 5536 0,'0'0'15,"0"0"-15,0 0 0,0 0 0,0 0 16,0 0-16,0 0 16,0 0-16,0 0 0,-21 28 0,21-28 15,-23 27-15,10-9 0,-3 2 16,-2 0-16,0 2 0,3 0 16,-4 6-16,1 0 0,4-2 15,1-2-15,5-3 0,5 0 16,0-3-16,3-4 0,5 0 15,3-3-15,3-1 0,3-3 0,3-4 16,2-3-16,1 0 0,1 0 16,5-3-16,-1-1 15,-2-2-15,-2-1 0,-5-2 0,-1 2 16,-3 0-16,-2 2 0,-2 2 16</inkml:trace>
  <inkml:trace contextRef="#ctx0" brushRef="#br0" timeOffset="196751.6889">27095 5773 0,'0'0'16,"0"0"-16,0 0 0,30 2 0,-30-2 0,30 0 16,-12-1-16,3 0 15,1 0-15,2-1 0,0 0 16,7 1-16,-3 0 0,0 0 15,-3-1-15,-3 1 0,-3 0 0,-3 0 16</inkml:trace>
  <inkml:trace contextRef="#ctx0" brushRef="#br0" timeOffset="196985.1526">27681 5753 0,'0'0'0,"0"0"0,0 0 16,0 0-16,-16 20 0,16-20 0,-16 19 15,7-7-15,0 1 0,0-1 16,1 0-16,2-2 0,-1-1 0,2 0 16,1 0-16,1-1 0,1-2 15,1-1-15,2-2 16,0 0-16,0-1 0,-1 1 0</inkml:trace>
  <inkml:trace contextRef="#ctx0" brushRef="#br0" timeOffset="197148.3814">27687 5552 0,'0'0'0,"0"0"0,0 0 15,0 0-15,0 0 0,31 8 0,-31-8 16,24 7-16,-24-7 0,23 6 16,-13-4-16,-1 1 0</inkml:trace>
  <inkml:trace contextRef="#ctx0" brushRef="#br0" timeOffset="197419.0576">28129 5545 0,'0'0'0,"0"0"0,0 0 16,0 0-16,0 0 0,-13 29 15,13-29-15,-19 29 0,8-12 0,-1 3 16,-2 3-16,1-1 16,-1-1-16,-1 7 0,2-1 15,3-3-15,3-3 0,3-4 0,3-1 16,3-4-16,3-2 0,3-1 15,2-3-15,2-1 16,2 0-16,3-3 0,1-1 0,-2-2 16,0-2-16,-3 0 0,-2 1 15,-2 1-15</inkml:trace>
  <inkml:trace contextRef="#ctx0" brushRef="#br0" timeOffset="197619.0259">27887 5715 0,'0'0'16,"0"0"-16,0 0 0,0 0 15,0 0-15,30 0 0,-30 0 16,30 0-16,-30 0 0,40-1 16,-17 1-16,0-1 0,1-2 0,1 2 15,1 0-15,6-2 16,-2-2-16,-5 2 0,-4 0 0,-3 0 15</inkml:trace>
  <inkml:trace contextRef="#ctx0" brushRef="#br0" timeOffset="197902.068">28528 5452 0,'0'0'0,"0"0"0,0 0 16,0 0-16,0 0 0,-7 22 0,7-22 16,-15 22-16,15-22 0,-21 33 15,7-10-15,-1 0 0,-1 2 16,-1 6-16,0 2 0,4-4 16,2-4-16,1 0 0,2-4 15,3-1-15,0-4 0,2 1 16,2-2-16,4-4 0,3-2 0,2-2 15,6 0-15,-1-3 0,0-2 16,0-2-16,2-3 0,-3 0 16,-2 0-16,-1 1 0</inkml:trace>
  <inkml:trace contextRef="#ctx0" brushRef="#br0" timeOffset="198301.8596">28510 5766 0,'0'0'0,"0"0"16,0 0-16,0 0 0,0 0 0,0 0 16,34 2-16,-34-2 15,26 0-15,-26 0 0,32-2 16,-14-1-16,0 1 0,0-2 16,2 1-16,-2-2 0,-2 0 15,0-1-15,-2 0 0,-2 0 0,-1 1 16,0-2-16,-1-2 15,-4 2-15,-2-2 0,-1 1 0,0 1 16,-3-1-16,-2 1 0,-1-1 16,-2 2-16,-2-1 0,-2 3 15,-1 0-15,-1 2 0,0-1 16,0 3-16,-4 3 0,-1 3 16,1 1-16,0 1 0,-1 6 15,1 1-15,0 0 0,2-1 0,3 1 16,2 1-16,3 0 15,2 0-15,4 0 0,3 1 0,4-1 16,2-1-16,2-3 0,3-1 16,4-2-16,2-1 0,9-1 15,2-3-15,-6-1 0,-5 0 0,-3-1 16</inkml:trace>
  <inkml:trace contextRef="#ctx0" brushRef="#br0" timeOffset="198846.1309">29313 5663 0,'0'0'15,"0"0"-15,0 0 0,0 0 16,0 0-16,-15-13 0,15 13 16,-23-2-16,23 2 0,-29 2 15,11 0-15,1 2 0,-1 0 0,-2 1 16,-2 1-16,1 2 0,1 2 15,-4 6-15,2 2 16,2-2-16,3-1 0,2 2 0,4 1 16,4-1-16,1-1 0,4-3 15,3-2-15,3-1 0,4-2 16,6-1-16,5-3 0,0-3 16,1-2-16,2-3 0,3-1 15,5-4-15,-1 0 0,-1-3 16,1-3-16,-5-2 0,-2 1 0,0-5 15,1-1-15,-2 1 0,-1-1 16,2-7-16,-2-4 0,-2 3 16,-3 2-16,0 2 0,-1 2 15,-2 3-15,-1 6 0,-2 1 16,-1 3-16,-4 3 0,-1 2 0,0 3 16,-3 3-16,0 0 15,-4 0-15,-1 6 0,-2 5 16,-1 2-16,1 3 0,-2 4 0,-1 2 15,0 0-15,-1 2 0,0 4 16,1 1-16,2-5 0,2-2 16,1 0-16,2-2 0,1-3 15,1 0-15,-2-2 0,1-1 16,1-1-16,0-3 0,0 0 16,1-1-16,0-5 0,0-1 0,0-3 15,2 2-15,-2-2 0,2 0 16,-2 0-16</inkml:trace>
  <inkml:trace contextRef="#ctx0" brushRef="#br0" timeOffset="199076.2724">29933 5703 0,'0'0'0,"0"0"0,0 0 0,0 0 16,0 0-16,0 0 0,0 0 16,0 0-16,0 0 15,5 24-15,-5-24 0,0 0 0,0 0 16,0 0-16,0 0 0,0 0 16,0 22-16,0-22 0,0 0 15,0 0-15</inkml:trace>
  <inkml:trace contextRef="#ctx0" brushRef="#br0" timeOffset="199287.2841">30124 5685 0,'0'0'16,"0"0"-16,0 0 0,0 0 15,0 0-15,8 18 0,-8-18 16,0 0-16,0 0 0,9 20 15,-9-20-15,0 0 0,0 0 0,6 18 16,-5-15-16,1 0 16,1-1-16,2-2 0,1 0 0,0 0 15,-2 0-15,1 0 0</inkml:trace>
  <inkml:trace contextRef="#ctx0" brushRef="#br0" timeOffset="199436.4913">30319 5667 0,'0'0'0,"0"0"0,0 0 15,0 0-15,0 0 0,0 0 16,0 0-16,0 0 0,0 0 0,0 0 16,3 26-16,-3-26 15,0 0-15,-1 21 0,1-21 0,0 0 16,2 24-16,-2-24 0,0 0 16,4 18-16</inkml:trace>
  <inkml:trace contextRef="#ctx0" brushRef="#br0" timeOffset="199642.2171">30654 5881 0,'0'0'0,"0"0"16,0 0-16,0 0 0,0 0 0,-14 21 16,14-21-16,0 0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4T03:36:20.870"/>
    </inkml:context>
    <inkml:brush xml:id="br0">
      <inkml:brushProperty name="width" value="0.05292" units="cm"/>
      <inkml:brushProperty name="height" value="0.05292" units="cm"/>
      <inkml:brushProperty name="color" value="#FF0000"/>
    </inkml:brush>
  </inkml:definitions>
  <inkml:trace contextRef="#ctx0" brushRef="#br0">10676 2416 0,'0'0'0,"0"0"16,0 0-16,-10-19 0,10 19 0,-14-19 15,3 8-15,-2-1 0,-3-1 16,-1-1-16,-4-1 0,-8 0 16,-2 0-16,-2-2 0,-2-1 15,-4 1-15,-2 0 0,-12-3 16,-2 0-16,-1 4 0,-1 2 0,-14-1 15,1 3-15,-11 4 16,4 3-16,-2 2 0,-2 1 0,-11 3 16,1 2-16,1 6 15,-1 2-15,-30 11 0,15-1 0,8 7 16,4 2-16,8 1 0,5-1 16,6 5-16,5 4 0,6-1 15,4 2-15,3 4 0,0 5 16,12 3-16,8 4 0,-2-6 15,2-1-15,6 1 0,3 1 16,7 3-16,5 3 0,3-6 16,5-3-16,4 0 0,5 0 15,6 0-15,4 2 0,7-9 0,5-5 16,6-5-16,3-1 0,13-4 16,8-1-16,4-3 0,4-1 15,7-4-15,6-5 0,2-1 16,1-2-16,12-2 0,8-3 15,0-3-15,0-2 0,10 2 16,3 1-16,-6-2 0,-3-2 0,2-4 16,3-4-16,-2 0 0,-2-1 15,-4-4-15,-1-1 0,-7-3 16,-5-4-16,-2-3 0,1-2 16,-8 2-16,-3 1 0,2-5 15,1-6-15,-7 1 0,-5-2 16,-1-3-16,-2-4 0,-12 2 0,-7 3 15,-5-1-15,-4 0 16,-7-7-16,-3-4 0,-6-5 16,-5-2-16,-9 9 0,-5 7 0,-12-1 15,-8 2-15,-1-3 0,-1 0 16,-11-1-16,-10 1 0,-6 2 16,-3 2-16,-10 6 0,-7 6 15,-3 1-15,-2 2 0,-11 4 16,-7 4-16,-3 5 0,-2 4 15,-12 3-15,-5 7 0,-5 2 16,0 4-16,-9 12 0,-6 8 16,6 3-16,4 1 0,-3 2 15,-4-1-15,5 14 0,4 10 0,38-16 16,26-15-16,20-7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2025/11/14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2025/11/14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2025/11/14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2025/11/14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2025/11/14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2025/11/14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9.emf"/><Relationship Id="rId4" Type="http://schemas.openxmlformats.org/officeDocument/2006/relationships/customXml" Target="../ink/ink9.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10.emf"/><Relationship Id="rId4" Type="http://schemas.openxmlformats.org/officeDocument/2006/relationships/customXml" Target="../ink/ink10.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4.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5.emf"/><Relationship Id="rId4" Type="http://schemas.openxmlformats.org/officeDocument/2006/relationships/customXml" Target="../ink/ink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6.emf"/><Relationship Id="rId4" Type="http://schemas.openxmlformats.org/officeDocument/2006/relationships/customXml" Target="../ink/ink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7.emf"/><Relationship Id="rId4" Type="http://schemas.openxmlformats.org/officeDocument/2006/relationships/customXml" Target="../ink/ink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8.emf"/><Relationship Id="rId4" Type="http://schemas.openxmlformats.org/officeDocument/2006/relationships/customXml" Target="../ink/ink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sz="6600">
                <a:solidFill>
                  <a:srgbClr val="FF0000"/>
                </a:solidFill>
              </a:rPr>
              <a:t>专题六</a:t>
            </a:r>
            <a:r>
              <a:rPr lang="en-US" altLang="zh-CN" sz="6600">
                <a:solidFill>
                  <a:srgbClr val="FF0000"/>
                </a:solidFill>
              </a:rPr>
              <a:t> </a:t>
            </a:r>
            <a:r>
              <a:rPr lang="zh-CN" altLang="en-US" sz="6600">
                <a:solidFill>
                  <a:srgbClr val="FF0000"/>
                </a:solidFill>
              </a:rPr>
              <a:t>观点类议论文</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noAutofit/>
          </a:bodyPr>
          <a:lstStyle/>
          <a:p>
            <a:pPr marL="0" indent="45720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假设你是李华。学校就如何组织每天上午</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30</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分钟的大课间活动征求全校学生的意见。请你根据以下内容写一封建议信，内容包括：</a:t>
            </a:r>
          </a:p>
          <a:p>
            <a:pPr marL="0" indent="457200" algn="just">
              <a:lnSpc>
                <a:spcPts val="276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你的建议；</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你的理由。</a:t>
            </a:r>
            <a:endParaRPr lang="zh-CN" altLang="en-US" sz="2300">
              <a:solidFill>
                <a:schemeClr val="tx1"/>
              </a:solidFill>
              <a:latin typeface="Times New Roman" panose="02020603050405020304" charset="0"/>
              <a:cs typeface="Times New Roman" panose="02020603050405020304" charset="0"/>
            </a:endParaRPr>
          </a:p>
          <a:p>
            <a:pPr marL="0" indent="45720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am writing to propose some constructive suggestions regarding the 30-minute mid-morning break, which is of great importance to us students.</a:t>
            </a:r>
          </a:p>
          <a:p>
            <a:pPr marL="0" indent="45720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My primary recommendation is to diversify the activity options to cater to our varied interests. Offering a rotating schedule that includes sports, arts and crafts, and even educational workshops would ensure every student finds something engaging. While physical activity is crucial, we should equally prioritize mental well-being. Therefore, I strongly suggest incorporating mindfulness sessions, such as guided meditation, yoga, or short talks on stress management. Providing this space to recharge would significantly contribute to a more positive and focused learning environment in subsequent classes.</a:t>
            </a:r>
          </a:p>
          <a:p>
            <a:pPr marL="0" indent="45720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 am confident that these proposals would effectively address students' needs and enhance our overall school experience. Thank you for your consideration, and I look forward to seeing positive changes.</a:t>
            </a:r>
          </a:p>
          <a:p>
            <a:pPr marL="0" indent="0" algn="just">
              <a:buNone/>
            </a:pPr>
            <a:endParaRPr lang="en-US" altLang="zh-CN" sz="20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noAutofit/>
          </a:bodyPr>
          <a:lstStyle/>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你校计划在</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世界读书日</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举行英语演讲比赛，主题是</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实体书店是否会消失</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请你写一篇演讲稿，内容包括：</a:t>
            </a:r>
          </a:p>
          <a:p>
            <a:pPr marL="0" indent="45720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你的看法；</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你的理由。</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Hi, everyone! The rise of online bookstores might seem to be eclipsing their physical counterparts, but I stand before you today with a firm belief: the physical bookstore is far from obsolete.</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My conviction rests on three pillars. Firstly, it's about the irreplaceable sensory experience. The weight of a book in your hands, the scent of paper, and the act of turning a page create a deeply personal connection that a screen cannot replicate. Secondly, bookstores serve as vital cultural hubs. They are places where like-minded souls can connect, discuss ideas, and meet the authors who inspire them, fostering a sense of community. Finally, their adaptability is key. Many have evolved into charming complexes integrating cafes and cultural events, offering an experience that transcends mere shopping.</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So, while the "brick-and-click" competition will persist, I am convinced that as long as physical bookstores continue to innovate, they will not just survive, but thrive. Thank you.</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2906640" y="755640"/>
              <a:ext cx="1146960" cy="518040"/>
            </p14:xfrm>
          </p:contentPart>
        </mc:Choice>
        <mc:Fallback>
          <p:pic>
            <p:nvPicPr>
              <p:cNvPr id="2" name="墨迹 1"/>
              <p:cNvPicPr/>
              <p:nvPr/>
            </p:nvPicPr>
            <p:blipFill>
              <a:blip r:embed="rId5"/>
              <a:stretch>
                <a:fillRect/>
              </a:stretch>
            </p:blipFill>
            <p:spPr>
              <a:xfrm>
                <a:off x="2897280" y="746280"/>
                <a:ext cx="1165680" cy="536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355"/>
            <a:ext cx="10968990" cy="5695315"/>
          </a:xfrm>
          <a:ln>
            <a:solidFill>
              <a:schemeClr val="accent1"/>
            </a:solidFill>
          </a:ln>
        </p:spPr>
        <p:txBody>
          <a:bodyPr>
            <a:noAutofit/>
          </a:bodyPr>
          <a:lstStyle/>
          <a:p>
            <a:pPr marL="0" indent="457200" algn="just">
              <a:spcAft>
                <a:spcPts val="0"/>
              </a:spcAft>
              <a:buNone/>
            </a:pPr>
            <a:r>
              <a:rPr lang="zh-CN" altLang="en-US"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假设你是明启中学的学生王磊，你校计划引进一个机器人担任餐厅服务员或者图书管理员，并在英语贴吧征求学生意见，你很感兴趣，决定回帖相应。内容包括：</a:t>
            </a:r>
          </a:p>
          <a:p>
            <a:pPr marL="0" indent="457200" algn="just">
              <a:spcAft>
                <a:spcPts val="0"/>
              </a:spcAft>
              <a:buNone/>
            </a:pPr>
            <a:r>
              <a:rPr lang="en-US" altLang="zh-CN"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你认为机器人适合担任的一个岗位；</a:t>
            </a:r>
            <a:r>
              <a:rPr lang="en-US" altLang="zh-CN"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17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通过比较阐述理由。</a:t>
            </a:r>
          </a:p>
          <a:p>
            <a:pPr marL="0" indent="457200" algn="just">
              <a:spcAft>
                <a:spcPts val="0"/>
              </a:spcAft>
              <a:buNone/>
            </a:pPr>
            <a:r>
              <a:rPr lang="en-US" altLang="zh-CN" sz="1700">
                <a:solidFill>
                  <a:schemeClr val="tx1"/>
                </a:solidFill>
                <a:latin typeface="Times New Roman" panose="02020603050405020304" charset="0"/>
                <a:cs typeface="Times New Roman" panose="02020603050405020304" charset="0"/>
              </a:rPr>
              <a:t>As a student at Mingqi Middle School, I find the proposal to introduce robots fascinating. After careful consideration, I strongly advocate for deploying a robot as a librarian, believing it would bring more substantial benefits than a dining hall attendant.</a:t>
            </a:r>
          </a:p>
          <a:p>
            <a:pPr marL="0" indent="457200" algn="just">
              <a:spcAft>
                <a:spcPts val="0"/>
              </a:spcAft>
              <a:buNone/>
            </a:pPr>
            <a:r>
              <a:rPr lang="en-US" altLang="zh-CN" sz="1700">
                <a:solidFill>
                  <a:schemeClr val="tx1"/>
                </a:solidFill>
                <a:latin typeface="Times New Roman" panose="02020603050405020304" charset="0"/>
                <a:cs typeface="Times New Roman" panose="02020603050405020304" charset="0"/>
              </a:rPr>
              <a:t>While both positions could utilize robotic efficiency, the library's environment is particularly suited to automation. A robot librarian would excel in managing repetitive tasks with perfect accuracy—sorting returns, locating misplaced books, and organizing shelves tirelessly. This precision, though useful in the cafeteria, is more critical where systematic organization is paramount. Furthermore, in the library, a robot's service is complementary, freeing our human librarians for more meaningful interactions like reading guidance, whereas in the cafeteria, it might create a less personal dining experience.</a:t>
            </a:r>
          </a:p>
          <a:p>
            <a:pPr marL="0" indent="457200" algn="just">
              <a:spcAft>
                <a:spcPts val="0"/>
              </a:spcAft>
              <a:buNone/>
            </a:pPr>
            <a:r>
              <a:rPr lang="en-US" altLang="zh-CN" sz="1700">
                <a:solidFill>
                  <a:schemeClr val="tx1"/>
                </a:solidFill>
                <a:latin typeface="Times New Roman" panose="02020603050405020304" charset="0"/>
                <a:cs typeface="Times New Roman" panose="02020603050405020304" charset="0"/>
              </a:rPr>
              <a:t>Therefore, a robot in the library represents not just a replacement, but an enhancement. It would create a more efficient system where humans and machines collaborate, ultimately enriching our academic environment and fostering a greater love for knowledge and reading among all students.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48720" y="525600"/>
              <a:ext cx="11138760" cy="4485960"/>
            </p14:xfrm>
          </p:contentPart>
        </mc:Choice>
        <mc:Fallback>
          <p:pic>
            <p:nvPicPr>
              <p:cNvPr id="2" name="墨迹 1"/>
              <p:cNvPicPr/>
              <p:nvPr/>
            </p:nvPicPr>
            <p:blipFill>
              <a:blip r:embed="rId5"/>
              <a:stretch>
                <a:fillRect/>
              </a:stretch>
            </p:blipFill>
            <p:spPr>
              <a:xfrm>
                <a:off x="639360" y="516240"/>
                <a:ext cx="11157480" cy="4504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472440" y="481965"/>
            <a:ext cx="11104880" cy="5977890"/>
          </a:xfrm>
          <a:ln>
            <a:solidFill>
              <a:schemeClr val="accent1"/>
            </a:solidFill>
          </a:ln>
        </p:spPr>
        <p:txBody>
          <a:bodyPr>
            <a:noAutofit/>
          </a:bodyPr>
          <a:lstStyle/>
          <a:p>
            <a:pPr marL="0" indent="0">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rPr>
              <a:t>开头常用句型：</a:t>
            </a:r>
          </a:p>
          <a:p>
            <a:pPr marL="0" indent="0">
              <a:lnSpc>
                <a:spcPts val="2880"/>
              </a:lnSpc>
              <a:spcAft>
                <a:spcPts val="0"/>
              </a:spcAft>
              <a:buNone/>
            </a:pPr>
            <a:r>
              <a:rPr lang="en-US" altLang="zh-CN" sz="2400">
                <a:solidFill>
                  <a:schemeClr val="tx1"/>
                </a:solidFill>
                <a:sym typeface="+mn-ea"/>
              </a:rPr>
              <a:t>There is a clash of views between A and B. </a:t>
            </a:r>
            <a:endParaRPr lang="en-US" altLang="zh-CN" sz="2400">
              <a:solidFill>
                <a:schemeClr val="tx1"/>
              </a:solidFill>
            </a:endParaRPr>
          </a:p>
          <a:p>
            <a:pPr marL="0" indent="0">
              <a:lnSpc>
                <a:spcPts val="2880"/>
              </a:lnSpc>
              <a:spcAft>
                <a:spcPts val="0"/>
              </a:spcAft>
              <a:buNone/>
            </a:pPr>
            <a:r>
              <a:rPr lang="en-US" altLang="zh-CN" sz="2400">
                <a:solidFill>
                  <a:schemeClr val="tx1"/>
                </a:solidFill>
                <a:sym typeface="+mn-ea"/>
              </a:rPr>
              <a:t>Opinions are divided / polarized on the issue of ... </a:t>
            </a:r>
            <a:endParaRPr lang="en-US" altLang="zh-CN" sz="2400">
              <a:solidFill>
                <a:schemeClr val="tx1"/>
              </a:solidFill>
            </a:endParaRPr>
          </a:p>
          <a:p>
            <a:pPr marL="0" indent="0">
              <a:lnSpc>
                <a:spcPts val="2880"/>
              </a:lnSpc>
              <a:spcAft>
                <a:spcPts val="0"/>
              </a:spcAft>
              <a:buNone/>
            </a:pPr>
            <a:r>
              <a:rPr lang="en-US" altLang="zh-CN" sz="2400">
                <a:solidFill>
                  <a:schemeClr val="tx1"/>
                </a:solidFill>
                <a:sym typeface="+mn-ea"/>
              </a:rPr>
              <a:t>There is no consensus among people as to whether ... </a:t>
            </a:r>
            <a:endParaRPr lang="en-US" altLang="zh-CN" sz="2400">
              <a:solidFill>
                <a:schemeClr val="tx1"/>
              </a:solidFill>
            </a:endParaRPr>
          </a:p>
          <a:p>
            <a:pPr marL="0" indent="0">
              <a:lnSpc>
                <a:spcPts val="2880"/>
              </a:lnSpc>
              <a:spcAft>
                <a:spcPts val="0"/>
              </a:spcAft>
              <a:buNone/>
            </a:pPr>
            <a:r>
              <a:rPr lang="en-US" altLang="zh-CN" sz="2400">
                <a:solidFill>
                  <a:schemeClr val="tx1"/>
                </a:solidFill>
              </a:rPr>
              <a:t>Some people believe/argue/claim that ..., while others hold the view that ...</a:t>
            </a:r>
          </a:p>
          <a:p>
            <a:pPr marL="0" indent="0">
              <a:lnSpc>
                <a:spcPts val="2880"/>
              </a:lnSpc>
              <a:spcAft>
                <a:spcPts val="0"/>
              </a:spcAft>
              <a:buNone/>
            </a:pPr>
            <a:r>
              <a:rPr lang="en-US" altLang="zh-CN" sz="2400">
                <a:solidFill>
                  <a:schemeClr val="tx1"/>
                </a:solidFill>
              </a:rPr>
              <a:t>There is a heated / raging debate over ..., with proponents asserting that ... and opponents countering that ... </a:t>
            </a:r>
          </a:p>
          <a:p>
            <a:pPr marL="0" indent="0">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rPr>
              <a:t>表达观点：</a:t>
            </a:r>
          </a:p>
          <a:p>
            <a:pPr marL="0" indent="0">
              <a:lnSpc>
                <a:spcPts val="2880"/>
              </a:lnSpc>
              <a:spcAft>
                <a:spcPts val="0"/>
              </a:spcAft>
              <a:buNone/>
            </a:pPr>
            <a:r>
              <a:rPr lang="en-US" altLang="zh-CN" sz="2400">
                <a:solidFill>
                  <a:schemeClr val="tx1"/>
                </a:solidFill>
                <a:sym typeface="+mn-ea"/>
              </a:rPr>
              <a:t>As far as I am concerned, ... </a:t>
            </a:r>
            <a:endParaRPr lang="en-US" altLang="zh-CN" sz="2400">
              <a:solidFill>
                <a:schemeClr val="tx1"/>
              </a:solidFill>
            </a:endParaRPr>
          </a:p>
          <a:p>
            <a:pPr marL="0" indent="0">
              <a:lnSpc>
                <a:spcPts val="2880"/>
              </a:lnSpc>
              <a:spcAft>
                <a:spcPts val="0"/>
              </a:spcAft>
              <a:buNone/>
            </a:pPr>
            <a:r>
              <a:rPr lang="en-US" altLang="zh-CN" sz="2400">
                <a:solidFill>
                  <a:schemeClr val="tx1"/>
                </a:solidFill>
                <a:sym typeface="+mn-ea"/>
              </a:rPr>
              <a:t>I am firmly convinced that ...</a:t>
            </a:r>
          </a:p>
          <a:p>
            <a:pPr marL="0" indent="0">
              <a:lnSpc>
                <a:spcPts val="2880"/>
              </a:lnSpc>
              <a:spcAft>
                <a:spcPts val="0"/>
              </a:spcAft>
              <a:buNone/>
            </a:pPr>
            <a:r>
              <a:rPr lang="en-US" altLang="zh-CN" sz="2400">
                <a:solidFill>
                  <a:schemeClr val="tx1"/>
                </a:solidFill>
              </a:rPr>
              <a:t>From my perspective / From my point of view, ... </a:t>
            </a:r>
          </a:p>
          <a:p>
            <a:pPr marL="0" indent="0">
              <a:lnSpc>
                <a:spcPts val="2880"/>
              </a:lnSpc>
              <a:spcAft>
                <a:spcPts val="0"/>
              </a:spcAft>
              <a:buNone/>
            </a:pPr>
            <a:r>
              <a:rPr lang="en-US" altLang="zh-CN" sz="2400">
                <a:solidFill>
                  <a:schemeClr val="tx1"/>
                </a:solidFill>
              </a:rPr>
              <a:t>Personally, I am in favor of the former / latter view.</a:t>
            </a:r>
          </a:p>
          <a:p>
            <a:pPr marL="0" indent="0">
              <a:buNone/>
            </a:pPr>
            <a:endParaRPr lang="en-US" altLang="zh-CN" sz="24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06880" y="650880"/>
              <a:ext cx="10881000" cy="5535360"/>
            </p14:xfrm>
          </p:contentPart>
        </mc:Choice>
        <mc:Fallback>
          <p:pic>
            <p:nvPicPr>
              <p:cNvPr id="2" name="墨迹 1"/>
              <p:cNvPicPr/>
              <p:nvPr/>
            </p:nvPicPr>
            <p:blipFill>
              <a:blip r:embed="rId5"/>
              <a:stretch>
                <a:fillRect/>
              </a:stretch>
            </p:blipFill>
            <p:spPr>
              <a:xfrm>
                <a:off x="497520" y="641520"/>
                <a:ext cx="10899720" cy="5554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75945"/>
            <a:ext cx="10968990" cy="5673725"/>
          </a:xfrm>
          <a:ln>
            <a:solidFill>
              <a:schemeClr val="accent1"/>
            </a:solidFill>
          </a:ln>
        </p:spPr>
        <p:txBody>
          <a:bodyPr>
            <a:noAutofit/>
          </a:bodyPr>
          <a:lstStyle/>
          <a:p>
            <a:pPr marL="0" indent="0" algn="just">
              <a:lnSpc>
                <a:spcPts val="320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主体段常用句型：</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as (is) evidenced / exemplified by ...</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serves as the cornerstone / pillar of ...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plays an indispensable / crucial role in ...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This is largely attributable to the fact that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The importance of ... can’t be overestimated.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We can never emphasize ... too much / enough. </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emerges as a viable / feasible / practical option. </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exerts a profound and far-reaching influence on ...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Admittedly, its advantages outweigh its disadvantages.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The prevalence of  ... stands as a testament to this fact.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24960" y="775080"/>
              <a:ext cx="10799640" cy="5241960"/>
            </p14:xfrm>
          </p:contentPart>
        </mc:Choice>
        <mc:Fallback>
          <p:pic>
            <p:nvPicPr>
              <p:cNvPr id="2" name="墨迹 1"/>
              <p:cNvPicPr/>
              <p:nvPr/>
            </p:nvPicPr>
            <p:blipFill>
              <a:blip r:embed="rId5"/>
              <a:stretch>
                <a:fillRect/>
              </a:stretch>
            </p:blipFill>
            <p:spPr>
              <a:xfrm>
                <a:off x="615600" y="765720"/>
                <a:ext cx="10818360" cy="5260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lstStyle/>
          <a:p>
            <a:pPr marL="0" indent="0">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托福作文</a:t>
            </a:r>
            <a:r>
              <a:rPr lang="en-US" altLang="zh-CN" sz="2400">
                <a:solidFill>
                  <a:schemeClr val="tx1"/>
                </a:solidFill>
                <a:latin typeface="Times New Roman" panose="02020603050405020304" charset="0"/>
                <a:cs typeface="Times New Roman" panose="02020603050405020304" charset="0"/>
              </a:rPr>
              <a:t>) </a:t>
            </a:r>
          </a:p>
          <a:p>
            <a:pPr marL="0" indent="0">
              <a:buNone/>
            </a:pPr>
            <a:r>
              <a:rPr lang="en-US" altLang="zh-CN" sz="2400">
                <a:solidFill>
                  <a:schemeClr val="tx1"/>
                </a:solidFill>
                <a:latin typeface="Times New Roman" panose="02020603050405020304" charset="0"/>
                <a:cs typeface="Times New Roman" panose="02020603050405020304" charset="0"/>
              </a:rPr>
              <a:t>If you have limited time to visit a city, which of the following is the most effective way to learn about the city? </a:t>
            </a:r>
          </a:p>
          <a:p>
            <a:pPr marL="0" indent="0">
              <a:buNone/>
            </a:pPr>
            <a:r>
              <a:rPr lang="en-US" altLang="zh-CN" sz="2400">
                <a:solidFill>
                  <a:schemeClr val="tx1"/>
                </a:solidFill>
                <a:latin typeface="Times New Roman" panose="02020603050405020304" charset="0"/>
                <a:cs typeface="Times New Roman" panose="02020603050405020304" charset="0"/>
              </a:rPr>
              <a:t>A. touring historical sites. </a:t>
            </a:r>
          </a:p>
          <a:p>
            <a:pPr marL="0" indent="0">
              <a:buNone/>
            </a:pPr>
            <a:r>
              <a:rPr lang="en-US" altLang="zh-CN" sz="2400">
                <a:solidFill>
                  <a:schemeClr val="tx1"/>
                </a:solidFill>
                <a:latin typeface="Times New Roman" panose="02020603050405020304" charset="0"/>
                <a:cs typeface="Times New Roman" panose="02020603050405020304" charset="0"/>
              </a:rPr>
              <a:t>B. Going shopping in shopping centers. </a:t>
            </a:r>
          </a:p>
          <a:p>
            <a:pPr marL="0" indent="0">
              <a:buNone/>
            </a:pPr>
            <a:r>
              <a:rPr lang="en-US" altLang="zh-CN" sz="2400">
                <a:solidFill>
                  <a:schemeClr val="tx1"/>
                </a:solidFill>
                <a:latin typeface="Times New Roman" panose="02020603050405020304" charset="0"/>
                <a:cs typeface="Times New Roman" panose="02020603050405020304" charset="0"/>
              </a:rPr>
              <a:t>C. Spending time in restaurants or cafes.</a:t>
            </a:r>
          </a:p>
          <a:p>
            <a:pPr marL="0" indent="0">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22600" y="2754720"/>
              <a:ext cx="3499560" cy="1905480"/>
            </p14:xfrm>
          </p:contentPart>
        </mc:Choice>
        <mc:Fallback>
          <p:pic>
            <p:nvPicPr>
              <p:cNvPr id="2" name="墨迹 1"/>
              <p:cNvPicPr/>
              <p:nvPr/>
            </p:nvPicPr>
            <p:blipFill>
              <a:blip r:embed="rId5"/>
              <a:stretch>
                <a:fillRect/>
              </a:stretch>
            </p:blipFill>
            <p:spPr>
              <a:xfrm>
                <a:off x="813240" y="2745360"/>
                <a:ext cx="3518280" cy="1924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noAutofit/>
          </a:bodyPr>
          <a:lstStyle/>
          <a:p>
            <a:pPr marL="0" indent="45720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When time is limited, touring historical sites proves the most rewarding for understanding a city's essence. While shopping and dining offer glimpses of modern life, it's through historical landmarks that a city's true character emerges most vividly.</a:t>
            </a:r>
          </a:p>
          <a:p>
            <a:pPr marL="0" indent="45720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Walking through ancient quarters and preserved landmarks allows visitors to witness firsthand the city's cultural and architectural evolution. The stories embedded in these places provide profound insights into what truly makes the city unique, something that shopping malls and chain cafes, increasingly similar across the globe, simply cannot replicate.</a:t>
            </a:r>
          </a:p>
          <a:p>
            <a:pPr marL="0" indent="45720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Therefore, for travelers seeking authentic understanding rather than superficial experiences, historical exploration remains unparalleled.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45320" y="1847880"/>
              <a:ext cx="11196000" cy="3792600"/>
            </p14:xfrm>
          </p:contentPart>
        </mc:Choice>
        <mc:Fallback>
          <p:pic>
            <p:nvPicPr>
              <p:cNvPr id="2" name="墨迹 1"/>
              <p:cNvPicPr/>
              <p:nvPr/>
            </p:nvPicPr>
            <p:blipFill>
              <a:blip r:embed="rId5"/>
              <a:stretch>
                <a:fillRect/>
              </a:stretch>
            </p:blipFill>
            <p:spPr>
              <a:xfrm>
                <a:off x="435960" y="1838520"/>
                <a:ext cx="11214720" cy="38113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lgn="just">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托福作文</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After your presentation, which way would you choose to identify your weakness and improve your presentation?</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A. Reviewing the recording on your own;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B. Inviting your colleagues or classmates to make suggestions for improvement.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61840" y="1796760"/>
              <a:ext cx="6676560" cy="1626840"/>
            </p14:xfrm>
          </p:contentPart>
        </mc:Choice>
        <mc:Fallback>
          <p:pic>
            <p:nvPicPr>
              <p:cNvPr id="2" name="墨迹 1"/>
              <p:cNvPicPr/>
              <p:nvPr/>
            </p:nvPicPr>
            <p:blipFill>
              <a:blip r:embed="rId5"/>
              <a:stretch>
                <a:fillRect/>
              </a:stretch>
            </p:blipFill>
            <p:spPr>
              <a:xfrm>
                <a:off x="852480" y="1787400"/>
                <a:ext cx="6695280" cy="1645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noAutofit/>
          </a:bodyPr>
          <a:lstStyle/>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While reviewing recordings offers valuable self-reflection, actively seeking feedback from others proves far more effective for identifying weaknesses. </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Colleagues provide multidimensional insights that a recording cannot replicate. They notice audience reactions, structural coherence, and persuasive impact. This bird-eye-view approach not only reveals overlooked flaws but also generates constructive solutions, transforming individual performance into collective wisdom.</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Therefore, for meaningful improvement that transcends superficial adjustments, external feedback remains indispensable. It creates a pathway to genuine growth that solitary analysis simply cannot match, ultimately making us more effective communicators.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50160" y="1296000"/>
              <a:ext cx="10891800" cy="2539080"/>
            </p14:xfrm>
          </p:contentPart>
        </mc:Choice>
        <mc:Fallback>
          <p:pic>
            <p:nvPicPr>
              <p:cNvPr id="2" name="墨迹 1"/>
              <p:cNvPicPr/>
              <p:nvPr/>
            </p:nvPicPr>
            <p:blipFill>
              <a:blip r:embed="rId5"/>
              <a:stretch>
                <a:fillRect/>
              </a:stretch>
            </p:blipFill>
            <p:spPr>
              <a:xfrm>
                <a:off x="640800" y="1286640"/>
                <a:ext cx="10910520" cy="2557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65150"/>
            <a:ext cx="10968990" cy="5684520"/>
          </a:xfrm>
          <a:ln>
            <a:solidFill>
              <a:schemeClr val="accent1"/>
            </a:solidFill>
          </a:ln>
        </p:spPr>
        <p:txBody>
          <a:bodyPr>
            <a:normAutofit fontScale="90000"/>
          </a:bodyPr>
          <a:lstStyle/>
          <a:p>
            <a:pPr marL="0" indent="457200" algn="just">
              <a:lnSpc>
                <a:spcPts val="2800"/>
              </a:lnSpc>
              <a:spcAft>
                <a:spcPts val="0"/>
              </a:spcAft>
              <a:buNone/>
            </a:pPr>
            <a:r>
              <a:rPr lang="en-US" altLang="zh-CN" sz="3000">
                <a:solidFill>
                  <a:schemeClr val="tx1"/>
                </a:solidFill>
                <a:latin typeface="Times New Roman" panose="02020603050405020304" charset="0"/>
                <a:cs typeface="Times New Roman" panose="02020603050405020304" charset="0"/>
              </a:rPr>
              <a:t>While seeking external feedback is valuable, I believe reviewing the recording personally proves more comprehensive and constructive for improvement. This approach allows for honest self-assessment without filter, creating the foundation for genuine growth.</a:t>
            </a:r>
          </a:p>
          <a:p>
            <a:pPr marL="0" indent="457200" algn="just">
              <a:lnSpc>
                <a:spcPts val="2800"/>
              </a:lnSpc>
              <a:spcAft>
                <a:spcPts val="0"/>
              </a:spcAft>
              <a:buNone/>
            </a:pPr>
            <a:r>
              <a:rPr lang="en-US" altLang="zh-CN" sz="3000">
                <a:solidFill>
                  <a:schemeClr val="tx1"/>
                </a:solidFill>
                <a:latin typeface="Times New Roman" panose="02020603050405020304" charset="0"/>
                <a:cs typeface="Times New Roman" panose="02020603050405020304" charset="0"/>
              </a:rPr>
              <a:t>Through careful self-observation, we can detect subtle patterns that others might miss—whether repetitive gestures, vocal hesitations, or logical gaps in our narrative. The recording serves as an impartial mirror, revealing the disconnect between our intended delivery and actual performance. This process cultivates essential self-awareness that no second-hand suggestion can replicate.</a:t>
            </a:r>
          </a:p>
          <a:p>
            <a:pPr marL="0" indent="457200" algn="just">
              <a:lnSpc>
                <a:spcPts val="2800"/>
              </a:lnSpc>
              <a:spcAft>
                <a:spcPts val="0"/>
              </a:spcAft>
              <a:buNone/>
            </a:pPr>
            <a:r>
              <a:rPr lang="en-US" altLang="zh-CN" sz="3000">
                <a:solidFill>
                  <a:schemeClr val="tx1"/>
                </a:solidFill>
                <a:latin typeface="Times New Roman" panose="02020603050405020304" charset="0"/>
                <a:cs typeface="Times New Roman" panose="02020603050405020304" charset="0"/>
              </a:rPr>
              <a:t>Therefore, personal review establishes a disciplined practice of self-improvement. It transforms us from passive recipients of opinions into active architects of our communication skills, building lasting confidence through self-discovery rather than external validation.</a:t>
            </a:r>
          </a:p>
          <a:p>
            <a:pPr marL="0" indent="0">
              <a:buNone/>
            </a:pPr>
            <a:endParaRPr lang="en-US" altLang="zh-CN"/>
          </a:p>
          <a:p>
            <a:pPr marL="0" indent="0">
              <a:buNone/>
            </a:pPr>
            <a:endParaRPr lang="en-US" altLang="zh-CN"/>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35040" y="972720"/>
              <a:ext cx="10841040" cy="4992840"/>
            </p14:xfrm>
          </p:contentPart>
        </mc:Choice>
        <mc:Fallback>
          <p:pic>
            <p:nvPicPr>
              <p:cNvPr id="2" name="墨迹 1"/>
              <p:cNvPicPr/>
              <p:nvPr/>
            </p:nvPicPr>
            <p:blipFill>
              <a:blip r:embed="rId5"/>
              <a:stretch>
                <a:fillRect/>
              </a:stretch>
            </p:blipFill>
            <p:spPr>
              <a:xfrm>
                <a:off x="625680" y="963360"/>
                <a:ext cx="10859760" cy="5011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noAutofit/>
          </a:bodyPr>
          <a:lstStyle/>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武汉九调）</a:t>
            </a:r>
            <a:endPar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你校正在开展</a:t>
            </a: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学校图书馆是否应该购买电子书刊</a:t>
            </a: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的讨论。请你写一篇发言稿，在英语课堂作课前分享。内容包括：</a:t>
            </a:r>
            <a:endPar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1. </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表达看法；</a:t>
            </a:r>
            <a:endPar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  2. </a:t>
            </a:r>
            <a:r>
              <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sym typeface="+mn-ea"/>
              </a:rPr>
              <a:t>说明理由。</a:t>
            </a:r>
            <a:endParaRPr lang="zh-CN" altLang="en-US" sz="2400">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latin typeface="Mongolian Baiti" panose="03000500000000000000" charset="0"/>
                <a:cs typeface="Mongolian Baiti" panose="03000500000000000000" charset="0"/>
                <a:sym typeface="+mn-ea"/>
              </a:rPr>
              <a:t>Good morning, everyone. I firmly believe our school library should embrace digital resources by acquiring e-books. This move aligns perfectly with the needs of modern education and our digital-native lifestyles.</a:t>
            </a:r>
            <a:endParaRPr lang="en-US" altLang="zh-CN" sz="2400">
              <a:solidFill>
                <a:schemeClr val="tx1"/>
              </a:solidFill>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latin typeface="Mongolian Baiti" panose="03000500000000000000" charset="0"/>
                <a:cs typeface="Mongolian Baiti" panose="03000500000000000000" charset="0"/>
                <a:sym typeface="+mn-ea"/>
              </a:rPr>
              <a:t>There are three reasons for this shift. Firstly, e-books provide instant and portable access to knowledge, allowing us to study anytime and anywhere. Secondly, they are space-saving and eco-friendly, reducing physical storage needs and paper waste. Moreover, interactive features like adjustable fonts and built-in dictionaries greatly enhance reading efficiency and comfort.</a:t>
            </a:r>
            <a:endParaRPr lang="en-US" altLang="zh-CN" sz="2400">
              <a:solidFill>
                <a:schemeClr val="tx1"/>
              </a:solidFill>
              <a:latin typeface="Mongolian Baiti" panose="03000500000000000000" charset="0"/>
              <a:cs typeface="Mongolian Baiti" panose="03000500000000000000" charset="0"/>
            </a:endParaRPr>
          </a:p>
          <a:p>
            <a:pPr marL="0" indent="457200" algn="just">
              <a:lnSpc>
                <a:spcPts val="2500"/>
              </a:lnSpc>
              <a:spcAft>
                <a:spcPts val="0"/>
              </a:spcAft>
              <a:buNone/>
            </a:pPr>
            <a:r>
              <a:rPr lang="en-US" altLang="zh-CN" sz="2400">
                <a:solidFill>
                  <a:schemeClr val="tx1"/>
                </a:solidFill>
                <a:latin typeface="Mongolian Baiti" panose="03000500000000000000" charset="0"/>
                <a:cs typeface="Mongolian Baiti" panose="03000500000000000000" charset="0"/>
                <a:sym typeface="+mn-ea"/>
              </a:rPr>
              <a:t>In conclusion, introducing e-books would make our library more accessible, sustainable, and student-friendly. It's a valuable upgrade that deserves our full support. Let's work together to bring our library into the digital age.Thank you.</a:t>
            </a:r>
            <a:endParaRPr lang="en-US" altLang="zh-CN" sz="2400">
              <a:solidFill>
                <a:schemeClr val="tx1"/>
              </a:solidFill>
              <a:latin typeface="Mongolian Baiti" panose="03000500000000000000" charset="0"/>
              <a:cs typeface="Mongolian Baiti" panose="03000500000000000000" charset="0"/>
            </a:endParaRPr>
          </a:p>
          <a:p>
            <a:pPr marL="0" indent="0">
              <a:lnSpc>
                <a:spcPts val="2500"/>
              </a:lnSpc>
              <a:spcAft>
                <a:spcPts val="0"/>
              </a:spcAft>
              <a:buNone/>
            </a:pPr>
            <a:endParaRPr lang="en-US" altLang="zh-CN" sz="2400">
              <a:solidFill>
                <a:schemeClr val="tx1"/>
              </a:solidFill>
              <a:latin typeface="Mongolian Baiti" panose="03000500000000000000" charset="0"/>
              <a:cs typeface="Mongolian Baiti" panose="03000500000000000000"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44400" y="1048320"/>
              <a:ext cx="10979640" cy="5082840"/>
            </p14:xfrm>
          </p:contentPart>
        </mc:Choice>
        <mc:Fallback>
          <p:pic>
            <p:nvPicPr>
              <p:cNvPr id="2" name="墨迹 1"/>
              <p:cNvPicPr/>
              <p:nvPr/>
            </p:nvPicPr>
            <p:blipFill>
              <a:blip r:embed="rId5"/>
              <a:stretch>
                <a:fillRect/>
              </a:stretch>
            </p:blipFill>
            <p:spPr>
              <a:xfrm>
                <a:off x="635040" y="1038960"/>
                <a:ext cx="10998360" cy="5101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1523</Words>
  <Application>Microsoft Office PowerPoint</Application>
  <PresentationFormat>宽屏</PresentationFormat>
  <Paragraphs>63</Paragraphs>
  <Slides>12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12</vt:i4>
      </vt:variant>
    </vt:vector>
  </HeadingPairs>
  <TitlesOfParts>
    <vt:vector size="18" baseType="lpstr">
      <vt:lpstr>微软雅黑</vt:lpstr>
      <vt:lpstr>Arial</vt:lpstr>
      <vt:lpstr>Mongolian Baiti</vt:lpstr>
      <vt:lpstr>Times New Roman</vt:lpstr>
      <vt:lpstr>Wingdings</vt:lpstr>
      <vt:lpstr>WPS</vt:lpstr>
      <vt:lpstr>专题六 观点类议论文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187</cp:revision>
  <dcterms:created xsi:type="dcterms:W3CDTF">2019-06-19T02:08:00Z</dcterms:created>
  <dcterms:modified xsi:type="dcterms:W3CDTF">2025-11-14T04:39:01Z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DB49B054D07D48C182E54546A8558BD5_11</vt:lpwstr>
  </property>
</Properties>
</file>