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ink/ink1.xml" ContentType="application/inkml+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ink/ink2.xml" ContentType="application/inkml+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ink/ink3.xml" ContentType="application/inkml+xml"/>
  <Override PartName="/ppt/tags/tag219.xml" ContentType="application/vnd.openxmlformats-officedocument.presentationml.tags+xml"/>
  <Override PartName="/ppt/tags/tag220.xml" ContentType="application/vnd.openxmlformats-officedocument.presentationml.tags+xml"/>
  <Override PartName="/ppt/ink/ink4.xml" ContentType="application/inkml+xml"/>
  <Override PartName="/ppt/tags/tag221.xml" ContentType="application/vnd.openxmlformats-officedocument.presentationml.tags+xml"/>
  <Override PartName="/ppt/tags/tag222.xml" ContentType="application/vnd.openxmlformats-officedocument.presentationml.tags+xml"/>
  <Override PartName="/ppt/ink/ink5.xml" ContentType="application/inkml+xml"/>
  <Override PartName="/ppt/tags/tag223.xml" ContentType="application/vnd.openxmlformats-officedocument.presentationml.tags+xml"/>
  <Override PartName="/ppt/tags/tag224.xml" ContentType="application/vnd.openxmlformats-officedocument.presentationml.tags+xml"/>
  <Override PartName="/ppt/ink/ink6.xml" ContentType="application/inkml+xml"/>
  <Override PartName="/ppt/tags/tag225.xml" ContentType="application/vnd.openxmlformats-officedocument.presentationml.tags+xml"/>
  <Override PartName="/ppt/tags/tag226.xml" ContentType="application/vnd.openxmlformats-officedocument.presentationml.tags+xml"/>
  <Override PartName="/ppt/ink/ink7.xml" ContentType="application/inkml+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ink/ink8.xml" ContentType="application/inkml+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ink/ink9.xml" ContentType="application/inkml+xml"/>
  <Override PartName="/ppt/tags/tag243.xml" ContentType="application/vnd.openxmlformats-officedocument.presentationml.tags+xml"/>
  <Override PartName="/ppt/tags/tag24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308" r:id="rId4"/>
    <p:sldId id="258" r:id="rId5"/>
    <p:sldId id="309" r:id="rId6"/>
    <p:sldId id="259" r:id="rId7"/>
    <p:sldId id="310" r:id="rId8"/>
    <p:sldId id="260" r:id="rId9"/>
    <p:sldId id="311" r:id="rId10"/>
    <p:sldId id="261" r:id="rId11"/>
    <p:sldId id="312" r:id="rId12"/>
    <p:sldId id="262" r:id="rId13"/>
    <p:sldId id="313" r:id="rId14"/>
    <p:sldId id="263" r:id="rId15"/>
    <p:sldId id="314" r:id="rId16"/>
    <p:sldId id="264" r:id="rId17"/>
    <p:sldId id="315" r:id="rId18"/>
    <p:sldId id="265" r:id="rId19"/>
    <p:sldId id="316" r:id="rId20"/>
    <p:sldId id="266" r:id="rId21"/>
    <p:sldId id="317" r:id="rId22"/>
    <p:sldId id="267" r:id="rId23"/>
    <p:sldId id="318" r:id="rId24"/>
    <p:sldId id="268" r:id="rId25"/>
    <p:sldId id="319" r:id="rId26"/>
    <p:sldId id="269" r:id="rId27"/>
    <p:sldId id="320" r:id="rId28"/>
    <p:sldId id="270" r:id="rId29"/>
    <p:sldId id="321" r:id="rId30"/>
    <p:sldId id="271" r:id="rId31"/>
    <p:sldId id="322" r:id="rId32"/>
    <p:sldId id="272" r:id="rId33"/>
    <p:sldId id="323" r:id="rId34"/>
    <p:sldId id="328" r:id="rId35"/>
    <p:sldId id="273" r:id="rId36"/>
    <p:sldId id="324" r:id="rId37"/>
    <p:sldId id="278" r:id="rId38"/>
    <p:sldId id="325" r:id="rId39"/>
    <p:sldId id="279" r:id="rId40"/>
    <p:sldId id="326" r:id="rId41"/>
    <p:sldId id="280" r:id="rId42"/>
    <p:sldId id="281" r:id="rId43"/>
    <p:sldId id="327" r:id="rId44"/>
    <p:sldId id="274" r:id="rId45"/>
    <p:sldId id="329" r:id="rId46"/>
    <p:sldId id="275" r:id="rId47"/>
    <p:sldId id="330" r:id="rId48"/>
    <p:sldId id="276" r:id="rId49"/>
    <p:sldId id="331" r:id="rId50"/>
    <p:sldId id="277" r:id="rId51"/>
    <p:sldId id="332" r:id="rId52"/>
    <p:sldId id="282" r:id="rId53"/>
    <p:sldId id="283" r:id="rId54"/>
    <p:sldId id="284" r:id="rId55"/>
    <p:sldId id="333" r:id="rId56"/>
    <p:sldId id="285" r:id="rId57"/>
    <p:sldId id="334" r:id="rId58"/>
    <p:sldId id="286" r:id="rId59"/>
    <p:sldId id="287" r:id="rId60"/>
    <p:sldId id="335" r:id="rId61"/>
    <p:sldId id="288" r:id="rId62"/>
    <p:sldId id="336" r:id="rId63"/>
    <p:sldId id="289" r:id="rId64"/>
    <p:sldId id="290" r:id="rId65"/>
    <p:sldId id="291" r:id="rId66"/>
    <p:sldId id="292" r:id="rId67"/>
    <p:sldId id="337" r:id="rId68"/>
    <p:sldId id="293" r:id="rId69"/>
    <p:sldId id="338" r:id="rId70"/>
    <p:sldId id="294" r:id="rId71"/>
    <p:sldId id="339" r:id="rId72"/>
    <p:sldId id="295" r:id="rId73"/>
    <p:sldId id="296" r:id="rId74"/>
    <p:sldId id="297" r:id="rId75"/>
    <p:sldId id="340" r:id="rId76"/>
    <p:sldId id="298" r:id="rId77"/>
    <p:sldId id="341" r:id="rId78"/>
    <p:sldId id="299" r:id="rId79"/>
    <p:sldId id="300" r:id="rId80"/>
    <p:sldId id="301" r:id="rId81"/>
    <p:sldId id="342" r:id="rId82"/>
    <p:sldId id="302" r:id="rId83"/>
    <p:sldId id="343" r:id="rId84"/>
    <p:sldId id="303" r:id="rId85"/>
    <p:sldId id="304" r:id="rId86"/>
    <p:sldId id="344" r:id="rId87"/>
    <p:sldId id="305" r:id="rId88"/>
    <p:sldId id="345" r:id="rId89"/>
    <p:sldId id="306" r:id="rId90"/>
    <p:sldId id="307" r:id="rId91"/>
    <p:sldId id="346" r:id="rId9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66" d="100"/>
          <a:sy n="66" d="100"/>
        </p:scale>
        <p:origin x="942" y="30"/>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theme" Target="theme/theme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3T01:39:18.431"/>
    </inkml:context>
    <inkml:brush xml:id="br0">
      <inkml:brushProperty name="width" value="0.05292" units="cm"/>
      <inkml:brushProperty name="height" value="0.05292" units="cm"/>
      <inkml:brushProperty name="color" value="#FF0000"/>
    </inkml:brush>
  </inkml:definitions>
  <inkml:trace contextRef="#ctx0" brushRef="#br0">3226 3649 0,'0'0'0,"0"0"0,0 0 15,0 0-15,0 0 0,0 0 16,0 0-16,30-18 16,-30 18-16,28-5 0,-8 3 15,4 2-15,2 0 0,0 0 0,5 0 16,8 0-16,4 0 0,1 0 0,3 0 16,14 2-16,-1 2 0,3 0 15,0-2-15,11-1 0,-1-2 0,12 1 16,-2 0-1,0 1-15,-4 0 16,14-2-16,-2-1 16,0 1-16,0-2 0,39 7 0,-12 4 15,-8-2-15,-8 0 0,2-6 16,0-2-16,1 1 0,1 1 0,2 1 16,3 1-16,-1-5 0,-6-4 15,3 5-15,2 3 0,1 1 16,-2 4-16,2-5 0,1-2 15,-1-1-15,1 1 0,-1 0 16,0 1-16,-1 0 0,-2-2 0,2-2 16,3-3-16,-4 4 15,1 5-15,6-2 0,3 0 0,-5-3 16,-3-2-16,3 4 0,1 1 16,0-4-16,-2-2 0,-1-1 15,-2-1-15,-4 1 0,-3 2 0,7 2 0,5 2 16,-7-4-1,-5-1-15,5-1 0,1-1 0,-1 1 16,-1 1-16,-1 2 0,-1 3 16,-1-6-16,-3-3 0,2 5 15,-1 1-15,-4 2 0,-3 1 16,4-3-16,3 1 0,-5 0 16,-4 0-16,-2 7 0,1 6 15,-3-6-15,0-6 0,1 1 0,2-1 16,-5 2-16,-5 2 0,4 1 0,1-1 15,-3 0-15,-3 1 0,3-1 16,2 1-16,-3-1 0,-3 0 16,3 3-16,1-2 0,-2 0 15,-2 1-15,3-1 0,2-2 16,-5 1-16,-2 2 0,1 1 0,2 1 0,-4-1 16,-2-3-16,2 1 0,2-1 15,-4 3-15,-5 3 0,5 1 16,2 1-16,-2-8 0,-1-3 15,-1-2-15,-1 1 0,-1 4 16,-2 4-16,0-1 0,1 1 16,-1-3-16,0-3 15,2 0-15,0 1 0,-3-1 16,-5-1-16,2 1 0,1-2 16,-2 4-16,-1 0 0,0 1 15,1-1-15,-3-3 0,-1-3 0,2 3 16,3 2-16,-2-2 15,-1 0-15,-1-1 0,1 1 16,-3 0-16,-1 1 0,-1-3 0,-1-3 0,1 3 16,0 1-16,1 0 0,-1 2 15,-2-1-15,-1-1 0,-1 1 16,-2-1-16,0-4 0,0-4 16,3 4-16,1 2 0,-5 0 15,-3-2-15,2-2 0,1 0 16,0 2-16,-1 1 15,2 4-15,0 2 0,-1-4 0,1-4 16,-2 1-16,0-1 16,-3 6-16,-2 2 0,0-2 15,0 0-15,-1-1 0,-1 1 0,1-1 16,2 0-16,0-2 0,-1 0 16,2 3-16,1 2 0,-4-3 15,-3-4-15,-13 5 0,5 2 0,0-2 16,2 0-16,3 1 0,4 1 15,-1-1-15,-2-1 0,1 3 0,-1 1 16,1 1-16,-1-2 0,1 2 16,0 0-16,-1 0 0,-2 0 15,2 3-15,2 0 0,-2-1 0,2-3 32,-2 3-32,1 2 0,-5-3 15,0 2-15,2 0 0,2-2 16,1 1-16,2-2 0,1 2 15,1-2-15,-3-1 0,1-2 0,1 3 16,1-1-16,-3 0 16,0-1-16,1 0 0,1 2 15,-2 0-15,1-1 0,1-1 0,0-1 0,-3-1 16,0 1-16,0 2 0,1 0 16,-2-2-16,-1-2 0,1-1 15,2 1-15,-1 1 0,2 1 0,-2-1 16,2-2-16,-2 2 15,-1 0-15,1 1 0,-1-1 0,-1 0 16,0-3-16,-1 3 0,1 3 0,0-1 16,0 2-16,-1-3 0,1-1 15,-1 1-15,-1-1 0,2 1 16,2 1-16,-2-1 0,1 0 0,0 1 16,2 2-16,-2-1 15,0 0-15,0 0 0,1-3 0,-1 1 16,1 1-1,-1-1-15,2 0 0,-1 1 16,0-1-16,1 0 0,3-1 16,-2-1-16,-3 0 0,1-1 15,1 4-15,-3-4 0,-1 1 0,2 2 16,0 3-16,-1-4 0,0-4 16,-1 1-16,-1 0 0,0 1 15,-1 4-15,-1-2 0,-1-2 0,-1 5 16,-1 0-16,3-2 0,2-3 15,-3 1-15,-3-1 0,2 2 16,1 2-16,-6-2 0,1 0 0,0 2 16,2 0-16,-2 1 0,1-3 15,-1 0-15,1-1 16,-2 1-16,-2 0 16,1 3-16,2 1 0,-2 0 15,-2-2-15,-1 0 0,0 0 16,-2 0-16,-2 1 0,-2-1 15,0 2-15,-2-2 0,0 2 0,2-1 16,0 0-16,-3-1 0,-2-1 16,-2 0-16</inkml:trace>
  <inkml:trace contextRef="#ctx0" brushRef="#br0" timeOffset="1204.1616">25918 4159 0,'0'0'0,"0"0"15,28 0-15,-8 0 0,2-2 0,14 0 16,4 1 0,13-1-16,2 0 0,17-2 15,4-1-15,-1-2 0,-1 3 0,17 1 16,4 3-16,6-2 15,-8-2-15,51-2 0,-5-2 16,-16 5-16,-12 2 0,7-2 16,4 0-16,-9-3 0,-4-3 0,13 1 15,7 0-15,-9 4 0,-7 1 0,14-1 16,9-1-16,-11 0 0,-6-3 16,10 1-16,7 1 0,-9-1 15,-7-1-15,8-1 0,5-2 16,-13 0-16,-8 0 0,6 4 0,3 3 15,-13 0-15,-8 0 0,3-1 16,1 1 0,-10 3-16,-7 2 0,-1 1 15,-1 1-15,-12-3 0,-9-1 0,-1 4 16,-2 3-16,-13-1 16,-8 0-16,-6 0 0,-3 0 15,-5-2-15,-2 0 0,-6-2 0,-5-2 16,-4 2-16,-4 0 15,-2-1-15,-1 1 0,0-1 0</inkml:trace>
  <inkml:trace contextRef="#ctx0" brushRef="#br0" timeOffset="3673.8981">2776 5459 0,'0'0'0,"0"0"0,0 0 0,27-6 0,-27 6 15,20-1-15,-20 1 0,31-4 0,-12 2 0,1-1 16,2 1-16,0 1 0,0 0 16,10 2-16,2 1 0,-2 1 15,2-2-15,-1 2 16,4 1 0,5 1-16,-1 0 0,4-1 0,1 0 15,-1 2-15,2 3 16,12-1-16,2-2 0,-7 0 0,-4-1 15,11 2-15,1 1 0,-5-1 16,-1-1-16,2-2 0,0-1 16,-3 0-16,-6-2 0,10 1 15,-2 1-15,-3-2 0,-1-1 16,-1 0-16,3 0 0,0-1 16,-1 0-16,2 0 0,-1-1 15,-2 0-15,-3-2 0,26 0 16,-1-1-16,-13 1 0,-3 0 0,-4-2 15,1-1-15,0 1 0,0-1 16,-1 0-16,2 3 0,-5-3 16,-3-2-16,4 5 0,1 4 0,-7-2 0,-1-1 0,7-2 15,2 1-15,-3 3 16,-3 2-16,6 5 0,2 2 16,-18-1-16,-11-3 0,-9-1 0</inkml:trace>
  <inkml:trace contextRef="#ctx0" brushRef="#br0" timeOffset="5564.3144">7542 5380 0,'0'0'0,"0"0"0,0 0 0,0 0 0,0 0 16,27-7-16,-27 7 0,0 0 15,34 0-15,-20 1 0,5 3 16,-2-1-16,2 0 0,4 2 15,4 1-15,-1 0 0,2 0 16,13 0-16,7 0 0,-3-1 16,-2 0-16,17 0 15,4-2-15,7-1 0,-4-1 16,17 0-16,1 0 16,-5-1-16,-9-1 0,20-2 0,3-3 15,-8 1-15,-5-1 0,47-1 16,-3 2-16,-20 3 0,-13-1 0,11 0 15,10-3-15,-13 4 0,-8 2 16,10 0-16,9 2 16,-9-4-16,-7 2 0,13-1 15,9-1-15,-15 0 0,-9 0 0,16 0 16,11 1-16,-15 1 0,-11 2 16,12 1-16,10 1 0,-13 0 15,-8 2-15,13-2 0,11-1 16,-17-1-16,-9-2 0,12 2 0,8 3 0,-10-3 0,-10-1 15,14 5-15,9 3 0,-15-6 16,-9-1-16,13-3 0,7-2 16,-13 1-16,-8-1 0,13 2 15,12 1-15,-17 1 0,-11 4 0,9-3 16,6 1-16,-8-4 16,-6-2-16,9 1 15,7 2-15,-14 0 0,-11 0 16,14 1-16,8 1 0,-16-2 15,-12 0-15,10-1 0,6 0 16,-12 0-16,-9 0 0,3 0 16,3-1-16,-10 2 0,-6 2 0,5 0 15,3-1-15,-11 0 16,-9 0-16,-1 0 0,-1 1 0,-6 2 0,-4 0 16,-8 3-16,-6 1 0,-5-5 15,-3-3-15,-4 0 0,-2 0 16,-3 0-16</inkml:trace>
  <inkml:trace contextRef="#ctx0" brushRef="#br0" timeOffset="8419.4293">17166 5408 0,'0'0'0,"0"0"0,0 0 0,0 0 16,0 0-16,15-15 15,-15 15-15,21-4 0,-21 4 16,26-5-16,-9 3 16,1 0-16,2 1 0,5 0 0,3-2 15,3 1-15,2 2 0,13-3 16,3 0-16,10-1 16,0 2-16,6-1 0,4 1 15,11 0-15,-5 0 0,16 1 16,2 2-16,-6-3 0,-3-3 15,18 1-15,4-1 0,31 2 16,-18 3-16,5-4 0,3 0 16,-12 0-16,-9 0 0,11 3 15,8 0-15,-8 2 0,-6 3 0,16-8 16,10-3-16,-11 0 0,-7 1 16,14 4-16,10 1 0,-10-1 15,-9-1-15,17 1 0,10 3 16,-7-1-16,-8 0 0,11-3 15,6-2-15,-13 7 0,-8 1 0,10 5 16,9 2-16,-10-3 0,-7-5 16,11-1-16,6-1 0,-14 0 15,-11 1-15,13-1 0,9 0 0,-10 3 16,-8 3-16,10-1 0,7 0 0,-15-6 16,-10-3-16,14 2 0,7 5 15,-12-4-15,-6-6 0,4 3 16,4 1-16,-8 5 0,-7 4 15,9-5-15,6-1 16,-12 1-16,-8-1 0,10 2 16,8 2-16,-9-1 0,-9-2 15,12-1-15,7-1 0,-11 3 16,-6 2-16,9 2 0,5 2 16,-12 1-16,-5-2 0,7 3 15,7-2-15,-10-2 0,-6-2 0,2 0 16,4-1-16,-14 1 15,-8-1-15,1 1 0,1 0 0,-16-5 0,-9-5 16,-4-1-16,-2 0 0,-12-2 16,-10-2-16,-8 1 0,-5-1 15,-9 6-15,-6 5 0,-5-1 16,-4-1-16,-6 4 0,-3 4 16,0-1-16,2-3 0,1-2 15</inkml:trace>
  <inkml:trace contextRef="#ctx0" brushRef="#br0" timeOffset="13446.9287">2636 6759 0,'0'0'0,"0"0"0,0 0 0,0 0 16,0 0-16,0 0 0,0 0 15,0 0-15,0 0 0,0 0 16,0 0-16,0 0 0,14 23 0,-14-23 0,0 0 16,25 17-16,-25-17 0,26 10 15,-26-10-15,37 6 0,-15-3 16,3-1-16,3-1 15,1 2-15,0-2 0,12 0 0,0 0 16,2-1-16,-2 0 0,13 0 16,1-1-1,-2 0-15,-5 0 0,15-2 0,-1 1 16,-1 1-16,-1 1 0,7 1 16,1-1-16,-4-3 0,-3 0 15,10 0-15,0 3 0,-3 3 0,-4 1 16,2-1-16,5-1 15,-9-2-15,-7-1 0,32 0 0,-3 2 0,-8-1 16,-6-1-16,3 3 0,3 1 16,-10-2-16,-2-1 0,7-1 15,5-2-15,-4 2 0,-4-1 16,7 4-16,5 4 0,-7-4 16,-3 0-16,3 6 0,7 2 15,-5 0-15,0-3 0,-25-2 16,-17 0-16,-8-3 15</inkml:trace>
  <inkml:trace contextRef="#ctx0" brushRef="#br0" timeOffset="16056.8975">6921 6725 0,'0'0'0,"0"0"16,0 0-16,0 0 0,0 0 15,0 0-15,22-14 0,-22 14 16,0 0-16,29-8 0,-14 6 16,3 1-16,2 2 0,3-1 15,3-1-15,2 0 0,1 1 0,11-2 16,5 1 0,2-1-16,3 1 0,10 0 15,1-1-15,-1 2 0,1-1 16,11 0-16,-2 0 0,11 3 15,-4 2-15,2 0 0,2 2 16,5-2-16,-5 0 0,4 1 16,3 2-16,35-2 0,-12-4 0,-3-2 15,-1 0-15,-3 1 0,-2 1 0,6 0 16,4-1-16,-4-1 0,-2 0 16,4 2-1,5 1-15,0 0 0,1-1 0,1-1 0,0-1 16,-1-1-16,-2 0 0,13 1 15,9-1-15,-3 4 0,-1 2 0,1-3 16,-1-2 0,-1 0-16,0 0 0,6 0 15,4 2-15,-3 0 0,-3 1 16,3 1-16,2 1 0,-1-3 16,-1-3-16,1 5 0,0 2 15,-4 5-15,-1-1 0,6-4 16,4-4-16,-5 0 0,-3-1 0,2 1 15,2 1-15,-8-2 0,-4-1 0,2 1 16,1 1-16,-3 3 0,-2 2 16,-2-2-16,1-2 0,-12-2 15,-8 0-15,-8 2 0,-5 3 16,-8 0-16,-3 0 0,-12 0 16,-5 0-16,-21-2 0,-13 0 0,-9-1 15</inkml:trace>
  <inkml:trace contextRef="#ctx0" brushRef="#br0" timeOffset="18261.3164">18548 6778 0,'0'0'0,"0"0"15,0 0-15,0 0 0,0 0 0,20 12 16,-20-12-16,18 10 0,-6-4 0,6-1 16,4 2-16,2 0 15,3 0-15,15 3 0,6 0 16,2-2-16,1-1 0,20 1 16,6 0-16,13 1 0,-4-3 15,22 2-15,3-1 0,8-2 16,-9 0-16,54-4 0,-10-2 15,-15-1-15,-10-2 0,12 2 16,10 0-16,-12-1 0,-7-1 0,17-3 16,11-2-16,-9 4 0,-6 2 15,15 0-15,10 1 0,-11 0 16,-8-1-16,14 1 0,9-2 16,-10 1-16,-10-1 0,9 2 15,6 0-15,-16 1 0,-10-1 16,4 2-16,2 1 0,-18 2 15,-12 1-15,-1 1 0,0-2 16,-18 3-16,-10 1 0,-5 4 0,-4 2 16,-15-1-16,-10-1 0,-17-3 0,-12-3 0,-10-1 0</inkml:trace>
  <inkml:trace contextRef="#ctx0" brushRef="#br0" timeOffset="20868.9518">21744 5613 0,'0'0'0,"0"0"16,0 0-1,0 0-15,0 0 0,25-6 16,-25 6-16,33-9 0,-11 1 0,4 0 15,2 1-15,1-1 16,1 0-16,8-1 0,1 1 0,-3 1 16,0 3-16,3 0 0,-2 4 15,-6 4-15,-5 1 0,-6 4 16,-5 1 0,-6 2-16,-6 0 0,-9 2 0,-9 3 15,-2 0-15,-3 1 0,-5 0 16,-6 1-16,3-1 0,3-1 0,-7 2 15,0-1-15,3-5 16,3-4-16,5-2 0,4-1 0,4-3 16</inkml:trace>
  <inkml:trace contextRef="#ctx0" brushRef="#br0" timeOffset="21016.7885">21905 5658 0,'0'0'0,"0"0"15,0 0-15,0 0 0,0 0 0,11 31 16,-11-31-16,8 36 0,-5-16 15,0 7-15,-1 3 0,1 2 0,-2 3 16,2 7-16,1 0 0,2 1 16,0-5-16,1-6 0,1-8 15,-3-4-15,1-3 0,-2-4 0</inkml:trace>
  <inkml:trace contextRef="#ctx0" brushRef="#br0" timeOffset="21233.1822">22478 5624 0,'0'0'0,"0"0"16,0 0-16,9 30 0,-7-15 16,-1 8-16,-1 8 0,0-2 15,0-2-15,0 10 0,-1-1 0,0 3 0,0-6 16,-2-7-16,-1-5 0,0-7 15,-2-5-15,2-3 0,1 0 16,0-1-16</inkml:trace>
  <inkml:trace contextRef="#ctx0" brushRef="#br0" timeOffset="21486.6369">22462 5563 0,'0'0'0,"0"0"15,19-9-15,-4 4 0,0-1 0,5-2 16,4 1-16,7 0 15,-1 0-15,0 2 0,-1 2 16,2 2-16,-4 2 0,-5 4 16,-3 4-1,-3 2-15,-2 3 0,-4 4 0,-3 5 16,-4 4-16,-2 1 16,-2 4-16,-2 0 0,0-1 0,-2-1 0,-3 5 15,-1-2-15,-1-3 0,0-4 16,-3-2-16,-4-2 0,2-6 15,0-5-15,4-3 0,2-1 16,3-1-16</inkml:trace>
  <inkml:trace contextRef="#ctx0" brushRef="#br0" timeOffset="21649.5135">22444 5753 0,'0'0'0,"0"0"16,0 0-16,0 0 0,0 0 0,19-17 15,-19 17-15,25-16 0,-7 7 16,3 1-1,2-2-15,1 3 16,0 2-16,6-1 0,-1 1 0,-4 1 16,-3 1-16,-3-1 0,-5 3 15,-2-1-15,-1 0 0,-2 1 16</inkml:trace>
  <inkml:trace contextRef="#ctx0" brushRef="#br0" timeOffset="21803.2479">22475 5839 0,'0'0'0,"0"0"0,0 0 16,28-8-16,-13 5 0,3 0 16,5 0-16,0-1 0,0 0 0,7 0 15,-1-1-15,-3 2 16,-3 2-16,-5 0 0,-4 0 0,-3-1 0,-1 1 16,-1 0-16</inkml:trace>
  <inkml:trace contextRef="#ctx0" brushRef="#br0" timeOffset="21966.15">22294 6059 0,'0'0'15,"0"0"-15,0 0 0,35-5 0,-15 3 16,8-4-16,6 0 0,2-2 16,3 0-16,14-3 0,3 0 15,10-2-15,-3 3 0,7-3 16,-3-3-16,-16 5 0,-10 1 0,-10 3 15</inkml:trace>
  <inkml:trace contextRef="#ctx0" brushRef="#br0" timeOffset="22150.645">23327 5296 0,'0'0'0,"0"0"0,0 0 16,30 3-16,-19 1 0,1 0 16,0 2-16,0 1 0,-1 1 0,1 3 15,-1-1-15,-1-2 0,-2-1 16,-1-1-16</inkml:trace>
  <inkml:trace contextRef="#ctx0" brushRef="#br0" timeOffset="22335.7776">23138 5446 0,'0'0'15,"0"0"-15,0 0 0,0 0 0,0 0 16,5 28 0,-5-28-16,0 31 0,0-11 0,-2 3 15,-2 0-15,1-1 16,0-2-16,-1 3 0,2-3 15,0-5-15</inkml:trace>
  <inkml:trace contextRef="#ctx0" brushRef="#br0" timeOffset="22674.5668">23309 5465 0,'0'0'0,"10"-2"0,5-1 15,1 1-15,3 0 0,8-2 16,4-1-16,6 0 0,-3 2 0,-3 1 15,-4 0-15,-5 2 0,-3 1 16,-3 1-16,-4 1 0,-7 1 0,-4 0 16,-11 3-16,-10 4 0,-3 3 15,-3 0-15,-8 1 0,-6 0 16,1 1-16,2-1 0,-9 3 0,0 0 16,9-4-16,6-4 0,8-2 15,5 0-15,5-1 0,2-1 16,6-5-1,5-1-15,5-4 0,7-2 16,9 0-16,7-1 0,1 1 16,3 0-16,1-2 0,3 0 15,1 1-15,-3-1 0,-3 3 16,-3 1-16,-7 1 0,-5 3 0,-10 2 16,-9 0-16,0 0 0,1-1 0,2-1 15</inkml:trace>
  <inkml:trace contextRef="#ctx0" brushRef="#br0" timeOffset="22837.5127">23098 5763 0,'0'0'0,"0"0"0,0 0 15,29-12-15,-12 6 0,5 0 0,6 0 16,1-2 0,3 0-16,11-2 0,3 2 15,3-3-15,-6 1 0,-5 2 16,-5 2-16,-7 2 0,-5 2 0,-10 1 15,-8 2-15,1 0 0,-2-1 16,0 1-16</inkml:trace>
  <inkml:trace contextRef="#ctx0" brushRef="#br0" timeOffset="23006.6706">23059 5887 0,'0'0'16,"0"0"-16,0 0 0,0 0 0,0 0 16,0 0-16,33-15 15,-10 7-15,5-2 0,7 1 16,8-3-16,0 1 0,1 0 15,15-4-15,12-2 0,-6 2 16,-5 0-16,1 0 0,-10-1 0,-11 1 0,-10-2 0,-3 2 16,-7 4-16,-4 3 0</inkml:trace>
  <inkml:trace contextRef="#ctx0" brushRef="#br0" timeOffset="23219.3362">23364 5521 0,'0'0'0,"0"0"0,0 0 15,0 0-15,0 25 0,0-25 0,-3 33 16,0-11-16,-2 1 0,1 4 16,1 3-16,-1-2 0,2-2 15,2 2-15,2-5 0,2-3 0,0-5 0,-1-2 16,1-2-16,-2-2 0</inkml:trace>
  <inkml:trace contextRef="#ctx0" brushRef="#br0" timeOffset="23670.8519">23535 5553 0,'0'0'0,"0"0"15,0 0-15,0 0 0,0 0 16,-4 26-16,4-26 0,-11 27 15,11-27-15,-13 35 16,4-13-16,0 0 0,0-2 0,0 2 16,1-1-16,-3 3 0,0-3 15,1-3-15,1-4 0,1-3 0,1-2 0,1-5 16,0-1-16,0 4 0,-1 5 16,0-11-16,0-6 0,2 0 15,1 2-15,0 3 0,-2 1 16,1 3-16,-1 2 0,-2 3 15,-2 1-15,-1 3 0,-1 1 16,-4 8-16,-2 1 16,3 0-16,0-1 0,4-3 15,4-1-15,1-4 0,4-3 16,5-7-16,4-5 0,0-2 16,2-4-16,-2 2 0,-2 0 15,9-6-15,5-7 0,10-5 16,2-3-16,-2 3 0,-2 1 15,4 3-15,2 1 0,4-1 0,-3 4 0,0 3 16,0 1-16,-2 5 0,-1 2 16,-4 5-16,0 3 15,-5 0-15,-4 2 0,-5 2 0,-3 6 16,-5-2-16,-3 0 0,0-5 16,-1 0-16,0-2 0</inkml:trace>
  <inkml:trace contextRef="#ctx0" brushRef="#br0" timeOffset="23824.5656">23360 5977 0,'0'0'0,"9"-3"0,5 0 16,1-1-16,-1 1 16,8-1-16,3 0 0,0 1 15,-2-1-15,2-2 0,-2 1 16,-5-1-16,-4 2 0,-3 0 15,-2 1-15,-1 0 0</inkml:trace>
  <inkml:trace contextRef="#ctx0" brushRef="#br0" timeOffset="23994.0201">23486 5867 0,'0'0'0,"0"0"15,0 0-15,0 0 0,0 0 16,0 33-16,0-33 0,0 35 0,-1-15 15,0 0-15,-1 2 16,1-2-16,0-1 16,0 1-16,0-2 0,0-3 0</inkml:trace>
  <inkml:trace contextRef="#ctx0" brushRef="#br0" timeOffset="24109.4718">23345 6146 0,'0'0'0,"0"0"15,0 0-15,0 0 0,27-6 16,-7 3-16,6 1 0,4-2 15,3 0-15,7-1 0,5 0 0,5-2 0,-8 1 16,-7 2-16</inkml:trace>
  <inkml:trace contextRef="#ctx0" brushRef="#br0" timeOffset="24786.0737">29399 6803 0,'0'0'0,"36"-1"0,17-1 0,18 0 0,18 1 0,72-1 16,31-1-16,5 2 16,-20 0-16,7 6 0,4 1 15,-25 2 1,-17 2-16,5-5 0,4-3 15,-25 3-15,-17 2 16,-8 2-16,-7 1 0,-15-9 0,-11-5 0,-21-7 16,-13-3-16,-13 4 0,-7 4 0,-6 1 15</inkml:trace>
  <inkml:trace contextRef="#ctx0" brushRef="#br0" timeOffset="29635.5886">2224 8284 0,'0'0'0,"0"0"0,0 0 0,0 0 15,0 0-15,0 0 0,0 0 16,0 0-16,24-6 0,-24 6 15,38 3-15,-13-3 0,0 0 0,8 0 16,10 0-16,11 0 16,3-2-16,28-3 15,8-1-15,14 1 16,-3 2-16,32-4 0,32-4 16,-17-2-16,-11-1 0,87-8 15,-1 3-15,-33 4 0,-26 3 0,20 3 16,9 1-16,-28 4 15,-18 4-15,9 5 0,9 3 16,-31 2-16,-18 1 0,-16 4 0,-6 2 16,-30-6-16,-21-3 0,-15-2 15</inkml:trace>
  <inkml:trace contextRef="#ctx0" brushRef="#br0" timeOffset="34151.173">7231 8224 0,'0'0'0,"0"0"0,0 0 16,29-11-16,-18 8 0,6-1 16,6-2-16,2 2 0,1-2 15,14 1-15,5-1 0,1 2 16,2 2-16,17 0 0,6 1 16,12-2-16,-2-1 0,23 2 15,8 2-15,8 0 0,-9 1 0,69 2 16,2 2-16,-24-3 15,-15-2-15,20-1 0,14-2 16,-13 0-16,-10 1 0,28-3 16,19-1-16,-21-3 0,-12 0 15,37 1-15,24 0 0,-24 1 16,-16 1-16,34 3 0,24 1 0,-28-4 16,-20-2-16,36 1 15,24 3-15,-32 6 0,-23 6 0,28-2 16,17-1-16,-32 2 0,-22 2 15,16 10-15,11 6 0,-34-5 16,-21-3-16,0 3 0,2 0 16,-34 0-16,-22-2 0,-2-1 15,-1-3-15,-25-3 0,-16-2 0,-22-4 16,-15-1-16,-10-1 0</inkml:trace>
  <inkml:trace contextRef="#ctx0" brushRef="#br0" timeOffset="40252.4492">10112 7797 0,'0'0'0,"0"0"15,0 0-15,0 0 0,0 0 0,-9 24 16,9-24-16,-13 25 0,13-25 16,-18 35-16,6-10 15,0-3-15,1-1 0,-1 6 0,2 0 16,5-5-16,4-2 0,6-5 16,3-2-16,5-4 15,1-3-15,9-5 0,7-2 16,0-4-16,0-2 0,15-4 15,3-1-15,-3-3 0,-2 2 16,6-6-16,-4-1 0,-6 3 16,-6 2-16,-4 2 0,-7 3 15,-5 2-15</inkml:trace>
  <inkml:trace contextRef="#ctx0" brushRef="#br0" timeOffset="41480.2572">10348 7797 0,'0'0'0,"0"0"0,0 0 16,0 0-16,0 0 0,-16 30 16,16-30-16,-20 36 0,8-11 0,-2 5 15,-2 6-15,-3 13 16,-1-1-16,-8 14 0,-2 0 16,4-4-16,3-4 0,-6 5 0,1-5 31,0-3-31,5-10 0,3-11 0,2-6 15,4-21-15,2-17 0,3 4 16,2 2-16,3 2 0</inkml:trace>
  <inkml:trace contextRef="#ctx0" brushRef="#br0" timeOffset="41750.0085">10219 8253 0,'0'0'0,"0"0"0,0 0 0,34-14 16,-19 8-16,3 0 0,2-3 15,4 0-15,0 0 0,1-1 16,-1 1-16,-2 0 0,-3 1 0,-3 1 16,0 1-1,-3 3-15,-1 3 0,-2 5 16,-1 3-16,-4 3 0,-2 3 16,-3 5-16,-3 4 0,-2 0 0,-3 1 15,-5 7-15,-5 1 0,0-5 16,2-1-16,-2-3 15,1-1-15,-1-5 0,0-2 0,0-4 16,-2-5-16,2-3 16,4-5-16,2 1 0,2 1 0,2-1 0</inkml:trace>
  <inkml:trace contextRef="#ctx0" brushRef="#br0" timeOffset="41912.8982">10322 8326 0,'0'0'0,"0"0"0,0 0 16,23 9-16,-23-9 0,28 14 0,-7-6 15,0 3-15,0 1 0,9 6 0,2 3 16,-2-3-16,-1-2 0,4 1 16,-3-1-16,-4-3 0,-2-4 0,-3-1 15,-3-3-15,-3-5 0,-5-4 0,-2 2 16,-1 0-16,-2 0 16</inkml:trace>
  <inkml:trace contextRef="#ctx0" brushRef="#br0" timeOffset="42082.3429">10567 7750 0,'0'0'0,"0"0"0,0 0 16,0 0-16,30 2 0,-30-2 0,23 7 0,-23-7 15,22 17-15,-12-10 0,-1 0 16,-2 0-16</inkml:trace>
  <inkml:trace contextRef="#ctx0" brushRef="#br0" timeOffset="42383.3749">11174 7810 0,'0'0'0,"0"0"0,0 0 16,0 0-16,-4 31 0,4-31 0,-20 36 16,6-17-16,0 0 0,0 2 0,2 2 0,-1 1 15,2-1-15,5-4 0,5-1 16,5-4-16,1-3 0,8-3 16,6-2-16,2-5 0,2-1 15,6-1-15,4-3 0,8-3 16,-2-2-16,1-2 0,-1 0 15,-4-1 1,-3 0-16,-2-1 0,-7 2 0,-4-2 16,-4-1-16,-3 5 0,-2 0 15,-2 3-15</inkml:trace>
  <inkml:trace contextRef="#ctx0" brushRef="#br0" timeOffset="42614.995">11338 7813 0,'0'0'0,"0"0"0,0 0 0,-3 25 16,3-25-16,-4 34 0,0-7 15,-3 3-15,-2 4 0,-3 17 16,-1 5-16,1-5 0,-2-2 0,-1 6 16,-3 4-16,2-8 0,-1-7 0,-5-5 15,-4-4-15,0-7 0,1-8 16,-2-1-16,0-6 0,7-8 15,3-5-15,3 0 0,3 0 16,4 0-16</inkml:trace>
  <inkml:trace contextRef="#ctx0" brushRef="#br0" timeOffset="42730.9593">11372 8325 0,'0'0'0,"13"4"0,6 3 0,2 0 16,1 0-16,10 6 0,10 7 15,3 0-15,2 1 0,-2-2 16,-9-4-16,-9-3 0</inkml:trace>
  <inkml:trace contextRef="#ctx0" brushRef="#br0" timeOffset="46463.949">18099 8251 0,'0'0'0,"0"0"15,0 0-15,0 0 0,24 3 0,-24-3 16,28 1-16,-28-1 0,38 3 16,-12-1-16,5-2 15,1 1-15,1 2 0,16-1 0,8 0 0,12 2 16,-1 1-16,23 0 0,6-3 15,-3-1 1,-4 0-16,25-1 0,19 0 16,-9-1-16,-8-1 0,60-3 0,-7 0 15,-21 4-15,-14 2 0,10-3 16,6-1-16,-6 2 0,-4 0 16,15 3-16,8 2 0,-11-2 15,-7-2-15,16-2 0,11 1 16,-9-3-16,-4 0 0,19 1 0,11 1 15,-12-1-15,-9-3 0,21 1 16,16 1-16,-11 1 0,-9-1 16,18 0-16,12 0 0,-15 3 15,-12 2-15,18-5 0,13-2 16,-16-1-16,-9-2 0,19 2 16,14 2-16,-22 1 0,-15 1 0,17-2 0,13-1 15,-16 1-15,-10 1 0,20-2 16,13-1-16,-18 3 0,-14 2 0,18-5 15,12-2-15,-21 1 0,-15 2 16,12-1-16,8 4 0,-20 2 16,-12 1-16,12 1 0,8 2 15,-19 1-15,-16 1 0,11 6 16,8 5-16,-18 3 0,-12 3 16,3 6-16,0 6 15,-25-3-15,-17-3 0,-11-1 0,-4 0 16,-27-8-16,-18-4 15,-17-6-15,-12-1 0,-7-4 0</inkml:trace>
  <inkml:trace contextRef="#ctx0" brushRef="#br0" timeOffset="47914.4417">2434 9514 0,'0'0'0,"0"0"0,0 0 16,32 1-16,-32-1 0,34 0 15,-8 0-15,-1 2 0,4-1 16,13 2-16,5 4 0,3-2 0,-2 2 0,20 2 15,3 1-15,13-1 0,-2-2 16,20-2 0,3-3-16,-5-3 0,-2-2 15,51 1-15,15 4 0,-16-5 16,-9-2-16,10-3 0,7 0 16,-14 3-16,-9 2 0,17 0 15,12 3-15,-12-10 0,-9-5 0,16 1 16,9 2-16,-10 0 0,-9 1 15,14 4-15,9 2 16,-12-2-16,-6 1 0,10-3 16,10 1-16,-14 2 0,-8 2 0,10 0 15,8-1-15,-18 3 0,-11 1 16,9 2-16,8 0 0,-18-1 16,-12-2-16,7 0 0,3 0 15,-14 1-15,-15 1 0,5-4 0,3-2 0,-15 3 16,-10-1-16,2-1 0,-1-2 15,-11 0-15,-10-1 0,-6 0 16,-5-1-16,-11 2 16,-6 1-16,-5 2 0,-7 3 15,-3 1-15,-4 0 0,-1 5 16,0 5-16,-9 3 0,-5 3 0,-4-4 16,0-4-16,-2-3 0</inkml:trace>
  <inkml:trace contextRef="#ctx0" brushRef="#br0" timeOffset="49302.408">5000 8242 0,'0'0'0,"-28"-6"0,-4-2 16,-3 1-16,-3 1 0,-30-1 0,-28-1 16,-11-2-16,9 2 0,-60 2 15,-14 8-15,28-1 0,18-1 0,-10 9 16,-9 6-16,21-1 0,10-2 0,-15 8 15,-11 5-15,14-2 16,11 0-16,-7 2 0,-7 5 16,18 2-16,13 1 0,-8 5 0,0 2 15,11-4-15,8-1 16,3 5-16,0 3 16,14-7-16,7-5 0,6 2 15,3 3-15,13-4 0,9-3 0,7 1 16,6 0-16,5-2 15,4-1-15,12-5 0,10-2 16,2-3-16,5 0 0,12 5 0,4 6 16,-3-6-16,-1-4 0,13 1 15,13 1-15,-3 2 0,0 2 0,8 2 16,8 1-16,-4-2 0,-1-2 0,19 1 16,11-2-16,-12-5 0,-2-3 15,14 0-15,13 2 16,-13-6-16,-11-3 0,22 1 0,13 4 15,-8-6-15,-8-4 0,17-4 16,11-2 0,-14 1-16,-4 2 0,17 0 15,14 0-15,-17-2 0,-13-5 0,22 1 16,17 1-16,-20 2 0,-12 1 16,22 0-16,14-3 15,-17 1-15,-11-3 0,13 6 0,11 4 16,-18-2-16,-15-1 0,15-1 15,9 0-15,-17 0 0,-11 0 0,16-1 16,14 0-16,-22 0 0,-14 1 0,11-4 16,5-1-16,-13 3 0,-14 0 15,17-3-15,7-4 0,-12 2 16,-13 3-16,10-3 0,5-1 16,-20 1-16,-14 2 0,7 0 15,6-1 1,-13 1-16,-8-1 0,-2-5 15,-2-3-15,-13 0 0,-8 1 0,-7-4 16,-2-3-16,-12 4 0,-7 1 16,-13-9-16,-7-7 0,-7-2 15,-4-1-15,-17-6 0,-13-3 16,-1 6-16,-1 4 0,-24-8 16,-15-4-16,4 4 0,6 2 0,-25-6 15,-17-3-15,8 8 0,7 5 0,-21-3 16,-13-5-16,10 9 0,7 6 15,-20-1-15,-18 0 0,17 3 16,12 2-16,-30 3 0,-22 2 16,17 5-16,8 5 0,-30 10 15,-25 7-15,23 3 0,12 3 0,-38 15 0,-28 11 16,33-1-16,22 1 0,56-13 16,43-7-16,25-6 0</inkml:trace>
  <inkml:trace contextRef="#ctx0" brushRef="#br0" timeOffset="51319.4394">5678 8882 0,'0'0'0,"0"0"0,0 0 0,0 0 0,0 0 15,0 0-15,-8 28 0,8-28 0,-16 33 16,1-10-16,-2 5 15,-3 3-15,0 2 0,-12 17 16,-1 5-16,-4 8 0,3-3 0,-4 6 16,-2-6-1,7-11-15,2-9 16,2-4-16,4-9 0,4-3 16,5-5-16,5-5 0,2-3 15,2-3-15</inkml:trace>
  <inkml:trace contextRef="#ctx0" brushRef="#br0" timeOffset="51494.1225">5754 9057 0,'0'0'16,"11"1"-16,2 2 0,2 0 0,2 2 0,7 2 0,2 3 15,-1 0-15,-3 1 0,7 0 16,0 0-16,-3-2 15,-4 0-15,-7-2 16,-6 2-16,0-3 0,-3 0 16,-1-2-16</inkml:trace>
  <inkml:trace contextRef="#ctx0" brushRef="#br0" timeOffset="51663.5531">5630 9318 0,'0'0'15,"0"0"-15,22-3 0,-7 2 0,1-1 16,4 0-16,3 1 0,8-1 16,2 1-16,0-2 15,4-1-15,0 1 0,-2 0 0,-6 2 16,-6 0-16,-4 0 0</inkml:trace>
  <inkml:trace contextRef="#ctx0" brushRef="#br0" timeOffset="51841.986">5502 9512 0,'0'0'0,"0"0"15,0 0-15,29-13 16,-29 13-16,37-13 0,-11 8 16,0-1-16,3-1 0,10-3 15,-1 1-15,-1 0 0,-2 2 0,2-3 16,-4 0-16,-6 1 0,-5 2 15,-3 2-15</inkml:trace>
  <inkml:trace contextRef="#ctx0" brushRef="#br0" timeOffset="52011.5009">5766 9315 0,'0'0'0,"0"0"0,0 0 0,0 0 16,15 31-16,-15-31 0,9 32 15,-5-11 1,1 2-16,-2 1 0,1 2 16,-1 6-16,-2-2 0,1-4 0,-1-5 15,1-3-15</inkml:trace>
  <inkml:trace contextRef="#ctx0" brushRef="#br0" timeOffset="52165.2815">5587 9761 0,'0'0'15,"0"0"-15,0 0 0,30-8 0,-30 8 16,37-7-16,-12 2 0,3-3 16,4 0-16,12-4 0,4-1 15,0-2-15,2 2 0,1-2 16,-12 4-16,-6 2 0</inkml:trace>
  <inkml:trace contextRef="#ctx0" brushRef="#br0" timeOffset="52412.792">6330 9140 0,'0'0'0,"0"0"0,0 0 16,34-7-16,-34 7 0,39-6 0,-14 4 15,2-1-15,0 0 0,11 0 16,-1 1-16,-1 1 0,-3 0 15,1 1-15,-5 1 0,-8 0 16,-6 0-16,-8 4 0,-12 3 16,-4 0-16,-5 0 0,-16 6 0,-7 3 15,-4 2-15,-3 2 0,-12 2 0,-4-1 16,13-6-16,10-2 0,9-4 16</inkml:trace>
  <inkml:trace contextRef="#ctx0" brushRef="#br0" timeOffset="52582.2002">6273 9377 0,'0'0'0,"0"0"0,0 0 0,20 28 16,-15-15-16,3 6 0,1 5 16,2 4-16,1-3 0,1 1 15,0-1-15,4 2 0,-4-4 16,-1-5-16,-4-2 0,0-4 0</inkml:trace>
  <inkml:trace contextRef="#ctx0" brushRef="#br0" timeOffset="52845.3962">6330 9414 0,'0'0'0,"0"0"0,0 0 16,23-10-16,-23 10 15,38-14-15,-9 6 0,3 0 16,2-1-16,15 0 0,4-1 15,10 1-15,-1 3 0,7 0 16,-7 3-16,-6 1 0,-6 2 16,-2 1-16,-7 2 0,-8 1 15,-5 0-15,-7 5 0,-6 3 16,-8 0-16,-3 1 0,-6 4 0,-4 3 0,-3 1 16,-4 1-16,-5 4 0,-7 3 15,2-4-15,0-2 0,-3-4 16,-3-3-16,-1-5 0,-1-2 0,7-3 15,5 0-15,5-2 0</inkml:trace>
  <inkml:trace contextRef="#ctx0" brushRef="#br0" timeOffset="53014.6529">6491 9447 0,'0'0'0,"0"0"15,0 0-15,0 0 0,13 22 0,-13-22 16,10 24-16,-4-10 0,-3 1 0,3 2 16,0 1-16,0-3 0,-2 1 15,0-4-15,-1 0 0,0-2 0</inkml:trace>
  <inkml:trace contextRef="#ctx0" brushRef="#br0" timeOffset="53199.6749">6600 9499 0,'0'0'16,"0"0"-16,0 0 0,24-3 16,-24 3-16,25-6 0,-9 5 0,1-2 15,-1 1-15,2 0 0,-1 1 16,-2 0-16,1-1 0,-3-1 16,-2 0-1,-2 0-15,-2 1 0,0 0 16</inkml:trace>
  <inkml:trace contextRef="#ctx0" brushRef="#br0" timeOffset="53299.5546">6603 9575 0,'0'0'0,"0"0"16,0 0-16,0 0 0,0 0 0,0 0 15,0 0-15,0 0 0,26 8 0,-26-8 16,33-2-16,-33 2 16,36-9-16,-18 6 0,-5-1 15,-1 1-15</inkml:trace>
  <inkml:trace contextRef="#ctx0" brushRef="#br0" timeOffset="53500.07">6863 9386 0,'0'0'0,"0"0"0,0 0 16,5 22-16,-5-22 0,6 24 0,-5-6 15,1 1-15,-1 2 0,-1 0 16,0 2-16,0 3 0,0-5 0,0-3 0</inkml:trace>
  <inkml:trace contextRef="#ctx0" brushRef="#br0" timeOffset="53647.3019">6698 9695 0,'0'0'0,"0"0"15,0 0-15,27 0 0,-27 0 0,30-1 16,-6-3-16,-2 1 0,1-1 16,11-5-16,4-1 15,-6 2-15,-7 1 0,-3 1 0</inkml:trace>
  <inkml:trace contextRef="#ctx0" brushRef="#br0" timeOffset="53870.1032">7614 9161 0,'0'0'0,"0"0"0,0 0 15,0 0-15,-3 31 0,3-31 0,-17 29 16,6-11-16,-1 5 0,-2 0 15,0 1-15,-3 3 0,4-4 0,1-4 32</inkml:trace>
  <inkml:trace contextRef="#ctx0" brushRef="#br0" timeOffset="54050.7043">7424 9394 0,'0'0'0,"0"0"16,0 0-16,5 20 0,-5-20 0,6 24 0,-4-5 16,0 1-16,-1 2 0,2 3 15,-3 3-15,0 5 0,0-6 0,0-4 16,0-3-16,0-3 0</inkml:trace>
  <inkml:trace contextRef="#ctx0" brushRef="#br0" timeOffset="54333.4809">7522 9451 0,'0'0'0,"0"0"0,0 0 16,26-5-16,-26 5 0,25-9 15,-10 4-15,2 0 0,-1 1 0,2 0 0,1 2 16,-4 0-16,-1-1 0,4 2 15,-6 1-15,1 3 0,-4 0 16,-1 3-16,-3 3 0,-1-1 16,-2 3-16,-2 6 0,-2 3 15,-4-2-15,1 2 0,-2 0 16,-1-1-16,0-1 0,1-1 0,0-1 0,-1-2 16,0-1-16,-1-1 0,0-5 15,-1-3-15,1-2 0,3 1 0,0-2 16</inkml:trace>
  <inkml:trace contextRef="#ctx0" brushRef="#br0" timeOffset="54457.2519">7455 9612 0,'0'0'0,"0"0"16,0 0-16,0 0 0,0 0 0,0 0 16,0 0-16,23-12 0,-23 12 0,26-7 0,-26 7 15,33-8-15,-17 4 0,-2-1 16,-2 3-16,-1-2 0</inkml:trace>
  <inkml:trace contextRef="#ctx0" brushRef="#br0" timeOffset="54618.5893">7544 9696 0,'0'0'0,"0"0"0,0 0 15,0 0-15,0 0 0,31 5 0,-31-5 31,32-5-31,-13 0 0,2-3 0,2-3 16,-3 3-16,-2 0 0,-3 1 16</inkml:trace>
  <inkml:trace contextRef="#ctx0" brushRef="#br0" timeOffset="54988.4437">7995 9225 0,'0'0'16,"0"0"-16,0 0 0,-18 22 16,18-22-16,-18 26 0,3-8 0,2 0 15,0 1-15,-2 3 0,3-3 16,2-3-16,3-3 0,3-1 0,7-3 16,-1-2-16,3-2 0,5-5 15,2-3-15,3-1 0,1-2 0,4-2 16,4-2-16,0-1 15,-2-1-15,6 0 0,2 2 16,-4 4 0,-1 4-16,-3 2 0,-2 2 15,-4 4-15,-2 3 0,-3 4 0,-2 6 16,-3 1-16,-2 1 0,-3 6 16,-2 3-16,-1 0 0,-1-4 0,-3 2 15,-4-1-15,3-3 16,0-3-16,-4 3 0,-3-2 0,3-6 15,0-3-15,-6-2 0,-4-4 16,0-3-16,0-3 0,4 0 0,2-1 16,4 1-16</inkml:trace>
  <inkml:trace contextRef="#ctx0" brushRef="#br0" timeOffset="55120.0449">7948 9556 0,'0'0'15,"0"0"-15,0 0 0,29 5 0,-29-5 16,39 8-1,-16-2-15,2 0 0,3 1 0,2 1 16,-5-3-16,-4 1 0</inkml:trace>
  <inkml:trace contextRef="#ctx0" brushRef="#br0" timeOffset="59053.6686">9379 9377 0,'0'0'0,"0"0"0,0 0 15,0 0 1,22 1-16,-22-1 0,24 3 15,-24-3-15,30 4 0,-10-2 0,4 0 16,0 1-16,1 0 0,15 0 16,4-1-16,0-1 0,0 1 15,21-2-15,7-2 16,-1 1-16,-3-1 0,26-3 16,23-2-16,-12 2 0,-8 1 0,53 1 15,16 0-15,-25 0 0,-17 2 16,15-2-16,11 0 15,-15 1-15,-11-1 0,20-2 0,12-2 16,-18 9-16,-15 2 0,29-2 16,17-2-16,-17-4 0,-10-4 0,20 6 15,15 3-15,-17-4 16,-13-3-16,21 2 0,16 2 16,-22 2-16,-15 1 0,23-1 15,16 0-15,-25-4 0,-18-4 0,21 2 16,11 2-16,-22-2 0,-14 0 0,15-2 15,12 3-15,-25-4 0,-17 0 16,7-1-16,4 0 0,-18 2 16,-14-2-16,-2-2 0,0 0 15,-21 6-15,-16 2 0,-7 1 0,-4 1 16,-13 1-16,-9 1 0,-11 0 16,-5 0-16,-5 0 0</inkml:trace>
  <inkml:trace contextRef="#ctx0" brushRef="#br0" timeOffset="62897.5062">10237 9295 0,'0'0'0,"0"0"0,0 0 0,0 0 16,29 3-16,-29-3 0,22 3 0,-22-3 15,28 7-15,-13 0 0,2 1 16,-1 1-16,3-1 0,-1 2 16,-1-1-16,-1-1 0,-2 0 0,-2-3 15</inkml:trace>
  <inkml:trace contextRef="#ctx0" brushRef="#br0" timeOffset="63059.9023">10213 9616 0,'0'0'15,"0"0"-15,0 0 0,0 0 0,33-2 16,-33 2-16,32-2 0,-32 2 16,39-1-16,-18 0 0,1 0 15,-3 0-15,-3 0 0,-2 1 16</inkml:trace>
  <inkml:trace contextRef="#ctx0" brushRef="#br0" timeOffset="63213.1357">10189 9872 0,'0'0'0,"0"0"16,0 0-16,0 0 0,0 0 0,20-15 16,-20 15-16,32-16 0,-11 6 15,4-3-15,4-2 16,0-2-16,1-1 0,3-3 15,-5 5-15,-5 1 0</inkml:trace>
  <inkml:trace contextRef="#ctx0" brushRef="#br0" timeOffset="63403.3591">10563 9201 0,'0'0'0,"0"0"0,0 0 15,0 0-15,0 0 0,22 10 0,-22-10 0,16 21 16,-16-21-16,16 33 0,-9-10 16,1 1-16,0 2 0,-2-4 15,0-2-15,-2-3 0</inkml:trace>
  <inkml:trace contextRef="#ctx0" brushRef="#br0" timeOffset="63629.247">10771 9175 0,'0'0'15,"0"0"-15,0 0 0,35-12 16,-16 7-16,2 0 0,2 0 16,6 0-16,-2 2 0,1 1 0,-1 2 15,-1 1-15,-2 0 0,-3 2 16,-2-1-16,-5 3 15,-2 3-15,-5 3 0,-4 3 16,-5 3-16,-5 0 0,-3 2 0,-3 1 0,-7 6 0,-2 0 16,4-4-16,3-4 0,3-3 15</inkml:trace>
  <inkml:trace contextRef="#ctx0" brushRef="#br0" timeOffset="63792.1259">10743 9336 0,'0'0'0,"0"0"0,0 0 0,30-11 16,-17 6-16,4-1 0,2 2 15,1 0-15,-1-1 0,6-1 16,-2 1-16,-3 1 0,-4 0 16,-1 1-16</inkml:trace>
  <inkml:trace contextRef="#ctx0" brushRef="#br0" timeOffset="63945.9616">10580 9534 0,'0'0'0,"0"0"15,0 0-15,27-4 0,-27 4 0,29-9 16,-9 5 0,2-2-16,3-1 0,0 0 15,1 0-15,3-1 0,-5 1 0,-4 1 16</inkml:trace>
  <inkml:trace contextRef="#ctx0" brushRef="#br0" timeOffset="64146.6425">10763 9448 0,'0'0'0,"0"0"16,0 0-16,0 0 0,-20 28 0,13-11 16,-1 3-16,1 4 15,1 3-15,1 1 0,2 2 16,1 4-16,2-5 0,3-3 15,4-4-15,4 2 0,3-4 0,3-6 16,1-5-16,1-3 0,1-3 0,1-3 16,1-3-16,-2-3 0,-1-2 15,-4 2-15,-3 1 0,-2 0 0</inkml:trace>
  <inkml:trace contextRef="#ctx0" brushRef="#br0" timeOffset="64278.1764">10770 9669 0,'0'0'15,"0"0"-15,0 0 0,0 0 16,0 0-16,0 0 0,0 0 0,0 0 16,35-16-16,-35 16 15,42-16-15,-18 6 0,2-1 0,-4 1 16,-4 1-16,-1 1 0</inkml:trace>
  <inkml:trace contextRef="#ctx0" brushRef="#br0" timeOffset="64501.1387">11060 9493 0,'0'0'0,"0"0"0,0 0 15,-6 32-15,4-13 0,1 4 16,0 3 0,1 1-16,0 0 0,2 5 15,1-1-15,4-6 0,1-2 0,3 2 16,1-4-16,0-5 0,1-3 15,2-5-15,0-4 0,-1-5 16,2-4-16,-2-3 0,0-5 16,-1 4-16,-3 0 0,-2 2 15</inkml:trace>
  <inkml:trace contextRef="#ctx0" brushRef="#br0" timeOffset="64632.8259">11086 9671 0,'0'0'0,"0"0"15,0 0-15,23-14 0,-23 14 0,26-11 16,-26 11 0,35-13-16,-14 6 0,-2-1 15,-3 1-15,-1 2 0</inkml:trace>
  <inkml:trace contextRef="#ctx0" brushRef="#br0" timeOffset="64833.6068">11507 9337 0,'0'0'0,"0"0"16,0 0-16,0 0 0,0 0 0,28 13 16,-28-13-16,21 15 0,-21-15 15,19 22-15,-12-10 0,0-1 0,-1-2 16,-2 0-16</inkml:trace>
  <inkml:trace contextRef="#ctx0" brushRef="#br0" timeOffset="64980.8643">11468 9754 0,'0'0'16,"0"0"-16,0 0 0,0 0 0,0 0 0,32-22 15,-14 12-15,2-4 16,0 1-16,2-7 0,1-5 15,3-3-15,-4 5 0,-5 3 16</inkml:trace>
  <inkml:trace contextRef="#ctx0" brushRef="#br0" timeOffset="65134.5606">11983 9089 0,'0'0'0,"0"0"16,0 0-16,0 0 0,-15 19 0,15-19 15,-21 25-15,21-25 0,-28 30 16,11-14 0,-1 2-16,0-1 0,-1-2 0,-2 2 15,3-2-15,3-3 16</inkml:trace>
  <inkml:trace contextRef="#ctx0" brushRef="#br0" timeOffset="65334.9496">11658 9133 0,'0'0'0,"0"0"0,0 0 0,0 0 16,0 0-16,14 33 0,-14-33 15,13 32-15,-3-16 0,1 2 16,1 1-16,1-1 0,2-1 0,7 3 16,3-4-16,-2-2 15,0 0-15,-1-5 0,0-3 0,-3-2 0,-3 1 0,-3-2 16</inkml:trace>
  <inkml:trace contextRef="#ctx0" brushRef="#br0" timeOffset="65520.0905">11811 9490 0,'0'0'0,"0"0"0,0 0 15,0 0-15,-13 16 0,13-16 16,0 0-16,-3 18 0,3-18 0,0 0 15,0 0-15,16 18 0,-16-18 16,22 0-16,-22 0 16,33-6-16,-33 6 0,33-8 0,-17 1 15,-1 0-15,-2 0 0,1-1 0,-3 1 16,-1 1-16</inkml:trace>
  <inkml:trace contextRef="#ctx0" brushRef="#br0" timeOffset="65698.5647">11676 9718 0,'0'0'0,"0"0"0,0 0 15,27-7-15,-27 7 0,35-7 16,-12 2-16,2-1 0,2-1 0,1 0 16,2-1-16,7-3 0,-3 1 15,-4-2-15,-3-2 0,1-2 16,-6 4-16,-4 2 0</inkml:trace>
  <inkml:trace contextRef="#ctx0" brushRef="#br0" timeOffset="65883.4976">11908 9662 0,'0'0'0,"0"0"16,0 0-16,-3 28 0,3-28 0,-5 27 15,2-9-15,-1 0 16,1 0-16,-1 0 0,-1 0 16,-1 1-16,-1-2 0,1-2 0,2-2 15,1-2-15</inkml:trace>
  <inkml:trace contextRef="#ctx0" brushRef="#br0" timeOffset="66021.7453">11947 9815 0,'0'0'0,"0"0"16,0 0-16,0 0 0,20 11 0,-20-11 16,0 0-16,26 13 0,-15-9 15,-2-1-15,0-1 0,-1-1 0,-1 1 0,-1 0 16</inkml:trace>
  <inkml:trace contextRef="#ctx0" brushRef="#br0" timeOffset="66284.9133">12323 9130 0,'0'0'0,"0"0"0,0 0 15,0 0-15,25 8 0,-25-8 16,0 0-16,20 18 0,-14-11 15,-2 1-15,-1 2 0,-3 2 0,-3 1 0,-1 0 16,-3 3-16,0-1 0,-2-2 16,-3 4-16,-4 3 0,-4 1 15,1-2-15,2-3 0,4-3 16,1-2-16</inkml:trace>
  <inkml:trace contextRef="#ctx0" brushRef="#br0" timeOffset="66427.8269">12163 9355 0,'0'0'0,"0"0"16,0 0-16,25 1 0,-25-1 0,25 2 15,-25-2-15,28 6 16,-16-1-16,-1 2 0,-1 0 16,-4 2-16,-1-2 0,-1-1 0,-1 0 0,1-1 0</inkml:trace>
  <inkml:trace contextRef="#ctx0" brushRef="#br0" timeOffset="66855.3252">12136 9518 0,'0'0'0,"0"0"15,0 0-15,0 0 0,21-15 0,-21 15 16,23-11-16,-9 7 0,1 0 16,-2 2-16,0 1 0,0 1 15,-1 3-15,-1 3 0,0 3 16,-2 0-16,-1 3 0,-1 7 15,-3 2-15,-1 0 0,0 0 0,0 1 32,0-2-32,2-3 0,0 0 0,2-3 15,0-3-15,2-1 0,1-4 16,2-2-16,3-3 0,-2-2 16,0-1-16,1-4 0,2-1 15,-3-1-15,-1-2 0,-3-1 16,-2 0-16,-3 1 0,-1 1 0,-4 0 15,-2 0-15,-3 3 0,-1 0 0,-8 5 16,-4 1-16,-2 3 0,1 2 0,-2 4 16,0 3-16,0 1 15,1-1-15,-2 4 0,2 0 16,6-2-16,5 0 0,8 0 16,7 1-16,2-2 0,4-2 0,6-3 15,5 0 1,3-4-16,3-1 0,4-5 15,2-3-15,0-2 0,-1 0 0,-1 0 16,-7 1-16,-5 1 16</inkml:trace>
  <inkml:trace contextRef="#ctx0" brushRef="#br0" timeOffset="67071.6595">12808 9486 0,'0'0'0,"0"0"16,22-4-16,-22 4 0,33-6 0,-12 3 15,5-1 1,7-1-16,0-1 0,1 0 16,1 1-16,3 1 0,-5 0 0,-4 0 15,-4 2-15,-6 0 0,-4 2 16,-3-2-16,-2 2 0,-2-1 15</inkml:trace>
  <inkml:trace contextRef="#ctx0" brushRef="#br0" timeOffset="67303.5527">13039 9249 0,'0'0'0,"0"0"0,0 0 15,6 24-15,-6-24 0,3 34 0,-5-9 0,0 2 16,0 1-16,0 7 0,1 0 16,1-2-16,2-2 0,0 5 0,0-3 15,-1-2-15,-1-4 0,-3-4 16,-1-7-16,0-2 0,1-2 16,1-3-16</inkml:trace>
  <inkml:trace contextRef="#ctx0" brushRef="#br0" timeOffset="67441.3336">12820 9803 0,'0'0'0,"0"0"0,0 0 15,24-4-15,-24 4 0,36-7 0,-7 2 16,2 0-16,2-2 0,13-1 16,4-2-16,-2 3 15,1 0-15,-1 1 0,-8 1 16,-8 1-16</inkml:trace>
  <inkml:trace contextRef="#ctx0" brushRef="#br0" timeOffset="87432.1535">12417 12511 0,'0'0'16,"0"0"-16,0 0 0,0 0 0,0 0 16,0 0-16,-36 4 15,36-4-15,-30 13 0,8-3 32,-5 5-32,-6 7 15,-4 5-15,-5 7 0,5 1 0,-4 11 16,2 6-16,5-7 15,3-2-15,6 1 0,7-5 0,10-7 0,6-4 0,6-7 16,6-5-16,7-4 0,5-6 16,10-8-1,7-5-15,5-5 16,3-3-16,-6-2 16,-6-1-16,-3 2 0,-8 3 15,-6 4-15</inkml:trace>
  <inkml:trace contextRef="#ctx0" brushRef="#br0" timeOffset="87795.0492">12405 12834 0,'0'0'0,"0"0"16,0 0-16,0 0 0,0 0 0,0 0 16,30 9-16,-30-9 0,27 0 15,-27 0 1,46-5-16,-15-1 15,4-4-15,-4 1 0,-2 0 0,9-5 0,0-1 16,-4-1-16,-4 2 0,1-3 16,-4-2-16,-8 1 0,-3-1 0,-10 1 15,-5 0-15,-5 3 16,-5 1-16,-6 1 0,-6 4 16,-3 0-16,-4 5 0,-1 3 15,0 4-15,-4 4 0,-3 3 0,-3 7 0,2 5 16,4 4-16,4 1 0,4 8 15,3 5-15,9 0 16,7-3-16,9 3 0,4-4 0,8-7 16,4-6-16,10-4 0,5-3 15,4-4-15,1-3 0,14-11 32,9-6-32,-16 3 0,-11 1 15,-9 0-15</inkml:trace>
  <inkml:trace contextRef="#ctx0" brushRef="#br0" timeOffset="88358.8265">13163 12655 0,'0'0'0,"0"0"16,0 0-16,-8 21 0,8-21 0,-9 27 15,3-7-15,0 1 0,-2 3 16,-1-2-1,0 2-15,-2 2 0,2-1 16,2-4-16,0-3 0,2-4 16,0-2-16,3-4 0,1-4 15,3-4-15,2-3 0,2-4 0,-1-2 16,2-5-16,0 0 0,2-7 16,2-3-16,3 0 0,1 1 15,7-4-15,1 0 0,1 4 16,-2 2-16,2 5 0,0 3 15,0 6-15,0 3 0,-3 4 0,-2 3 16,-1 3-16,-4 4 0,-1 4 0,-4 3 16,-1 1-16,-2 1 0,-3 1 15,-2 2 1,-2-2-16,-1-2 0,0-3 0,-1-3 16,1 0-16,0-1 0,0-4 15,0-5 1,2-2-16,-3-5 0,4-3 15,3-4-15,0-5 0,3-2 0,4-4 16,3-2-16,8-7 0,2-1 16,2 4-16,0 3 0,2 4 15,0 5-15,4 2 0,-2 5 16,-3 4-16,-4 5 0,-1 8 16,-2 4-16,-3 5 0,-1 3 0,-6 3 0,-6 5 15,-3 2-15,-2 2 0,-1-1 16,-1 2-16,-4-2 15,-2 0-15,1-5 0,1-2 0,1-5 16,2-4-16,0-3 16</inkml:trace>
  <inkml:trace contextRef="#ctx0" brushRef="#br0" timeOffset="88712.7698">13932 12815 0,'0'0'0,"0"0"15,0 0-15,28-1 0,-28 1 0,29 1 16,-12-1 0,1-2-16,2-1 0,8-3 15,2-2-15,-3 0 16,-2 1-16,2-3 0,-1-1 0,-2-1 16,-4-1-16,3-5 0,-5-1 15,-3 0-15,-5 2 0,-7-1 16,-5 0-16,-5 2 0,-3 4 15,-4 1-15,-4 4 0,-3 6 0,-3 4 0,-1 5 16,-2 4-16,1 5 0,-1 3 16,3 5-16,1 6 0,2 4 15,4-1-15,11 0 0,7 1 16,3-4-16,3-4 0,5-3 16,4-4-16,5-5 0,5-4 0,8-4 31,6-5-31,-1-3 0,2-2 0,-5 1 15,-9 1-15,-7-1 0</inkml:trace>
  <inkml:trace contextRef="#ctx0" brushRef="#br0" timeOffset="89082.8901">14674 12673 0,'0'0'0,"0"0"0,-12 20 16,5-7-16,0 2 0,-3 7 15,1 3-15,-1-2 0,1 1 16,-1 2-16,1-4 0,1-2 16,1-3-16,0-3 0,3-4 15,0-6-15,2-2 0,2-6 0,1-3 0,1-2 16,2-2-16,3-6 0,6-6 16,1 1-16,3-1 0,8-4 15,2 1-15,0 4 0,-1 1 16,3 4-16,2 4 0,-5 3 15,-2 3-15,4 5 0,-3 7 16,-6 1 0,-2 3-16,-4 3 0,-3 5 0,-1 4 15,-3 2-15,-4 3 0,-3 0 16,-1-1-16,-1-1 0,-4 4 16,0-1-16,-1-4 0,0-2 0,0-8 15,1-6-15,2-3 0,1 1 16,1-3-16</inkml:trace>
  <inkml:trace contextRef="#ctx0" brushRef="#br0" timeOffset="89299.2136">15322 12429 0,'0'0'0,"0"0"0,0 0 15,2 26-15,-2-26 16,-8 43-16,0-10 15,-1 1-15,0 1 0,-2 11 0,2 1 16,0 5-16,3-4 0,4 1 16,3-6-16,4-6 0,4-6 0,3-5 15,2-7-15,3-4 0,1-6 16,1-6-16,2-6 0,-3-3 16,0-2-16,-4 0 0,-3 2 15,-2 2-15</inkml:trace>
  <inkml:trace contextRef="#ctx0" brushRef="#br0" timeOffset="89461.914">15157 12707 0,'0'0'0,"0"0"0,0 0 31,0 0-31,0 0 0,0 0 16,0 0-16,25-1 0,-25 1 0,36-2 15,-9-1-15,4-1 16,4 0-16,5-1 0,3 0 15,4-1-15,-7 1 0,-6 1 0</inkml:trace>
  <inkml:trace contextRef="#ctx0" brushRef="#br0" timeOffset="89762.9646">16337 12391 0,'0'0'0,"0"0"0,0 0 0,1 21 16,-1-21-16,-1 34 0,-1-7 16,-1 4-16,-2 4 0,1 14 0,1 6 15,2 3-15,1-4 0,1-3 16,1-2-16,0 7 0,1-5 16,0 0-16,-1-7 0,-1-13 15,0-5-15,-3-3 16,-1-3-16,-3-8 0,-2-3 15,-7-3-15,-6-1 16,-1-7-16,1-3 0,-4-13 0,-3-10 16,6 6-16,4 5 0,5 3 15</inkml:trace>
  <inkml:trace contextRef="#ctx0" brushRef="#br0" timeOffset="89985.7825">15850 12741 0,'0'0'0,"0"0"0,0 0 16,0 0-16,21-13 0,-21 13 0,34-13 15,-13 6-15,2-1 0,4 1 16,2 1-16,8-1 0,-3 3 16,-1 1-16,-1 2 0,-3 2 15,-4 2 1,2 4-16,-6 1 0,-7 4 16,-5 4-16,-9 7 0,-7 4 0,-4 2 15,-4 1-15,-7 5 16,-6 3-16,0-1 0,1 0 0,-4 2 15,2-3-15,4-4 0,5-8 16,6-7-16</inkml:trace>
  <inkml:trace contextRef="#ctx0" brushRef="#br0" timeOffset="90264.6585">16715 12654 0,'0'0'16,"0"0"-16,0 0 0,0 0 16,-24 10-16,24-10 0,-37 19 15,15-7-15,-1 1 0,-5 4 16,-3 2 0,2 1-16,3 0 0,-2 4 0,6-4 0,3 2 15,5-1-15,7-2 16,2-2-16,12-2 0,9-1 0,0-3 0,1-1 15,15-1-15,8-1 16,-2 0-16,-2 1 0,11-3 0,4 0 16,-12-2-16,-8-1 0,-7 0 15</inkml:trace>
  <inkml:trace contextRef="#ctx0" brushRef="#br0" timeOffset="90432.6505">17239 12552 0,'0'0'16,"0"0"-16,0 0 0,0 0 0,22 13 16,-22-13-1,0 0-15,27 21 0,-16-13 0,-2 1 0,-2-3 16,1 1-16</inkml:trace>
  <inkml:trace contextRef="#ctx0" brushRef="#br0" timeOffset="90634.4616">17067 12857 0,'0'0'0,"0"0"0,0 0 0,26 0 16,-26 0-16,24 0 0,-24 0 15,33 2 1,-13 0-16,0-1 16,0-2-16,-2 1 0,-2 0 0,-3 0 15</inkml:trace>
  <inkml:trace contextRef="#ctx0" brushRef="#br0" timeOffset="90781.651">17111 13161 0,'0'0'0,"0"0"0,0 0 0,0 0 16,0 0-16,0 0 0,32-6 16,-32 6-16,33-14 0,-12 3 15,4-2-15,1-3 0,4-2 0,2-1 16,-5 3-16,-4 2 0</inkml:trace>
  <inkml:trace contextRef="#ctx0" brushRef="#br0" timeOffset="91135.9952">17654 12465 0,'0'0'0,"0"0"16,0 0-16,0 0 0,29-3 16,-29 3-16,34-1 0,-34 1 15,45-3-15,-19 2 16,3 0-16,0 0 0,-2 0 0,7 2 15,-2 0-15,-4 1 0,-5 0 16,-3 3-16,-7 3 0,-11 1 16,-7 2-16,-10 3 0,-7 2 0,-5 3 15,-6 0-15,-13 6 0,-3-2 0,-5 2 16,4-4-16,6-1 0,3 1 16,5-2-16,10-4 0,8-6 15,7-5-15,11-1 0,9-1 16,8-4-16,6-4 0,6-2 15,4 0-15,1-2 16,2-1-16,-2-1 16,-1 1-16,-4-2 0,-5 0 0,-5 2 15,-5 1-15,-2 4 0</inkml:trace>
  <inkml:trace contextRef="#ctx0" brushRef="#br0" timeOffset="91403.4942">17515 12551 0,'0'0'0,"0"0"0,0 0 15,3 25-15,-3-25 0,-1 33 0,-1-9 16,-2 5-16,0 5 0,-4 14 16,-2 5-1,0-2-15,1 2 0,-5 9 16,-2 6-16,0-8 0,1-7 0,2 0 15,2-6-15,3-9 0,2-5 0,5-9 0,4-5 0,4-9 16,5-6-16,1-10 0,0-5 31,-3 2-31,-3 3 0,0 0 0</inkml:trace>
  <inkml:trace contextRef="#ctx0" brushRef="#br0" timeOffset="91567.8835">18022 12916 0,'0'0'0,"0"0"0,0 0 16,0 0-16,0 0 0,-21 19 16,21-19-16,-30 22 0,11-8 0,0-1 15,-2 1-15,-1 0 0,-2 1 0,-5 3 16,1-1-16,3-2 0,3-3 16,1-4-16,2-4 0,2 0 15,4-1-15,2 0 0</inkml:trace>
  <inkml:trace contextRef="#ctx0" brushRef="#br0" timeOffset="91868.8491">17688 12971 0,'0'0'0,"0"0"16,0 0-16,-1 30 0,1-30 0,-1 39 15,-2-15-15,1-1 16,0 1-16,0 6 0,0 0 0,1-3 0,1 0 15,1-1-15,2-1 16,6 0-16,3-4 0,2-3 0,4-3 16,1-4-16,2-3 0,6-5 15,6-3-15,0-2 0,1-2 0,3-2 16,1-2-16,-2 1 0,-3-2 16,4-2-1,-1 0-15,-6 0 0,-3 2 16,-6 0-16,-5 1 0,-5-3 15,-4-5-15,-8 1 0,-6-2 16,2 2-16,0 4 0,2 1 16</inkml:trace>
  <inkml:trace contextRef="#ctx0" brushRef="#br0" timeOffset="113149.4179">18799 8313 0,'0'0'0,"0"0"0,0 0 16,0 0-16,-21-6 0,21 6 0,-34-2 16,12 2-16,-3 1 0,-6 1 15,-6 4-15,-11 3 0,-2 2 0,-17 6 32,-4 4-32,1 0 0,0 1 0,-16 10 15,-12 7-15,9-1 0,7 1 16,-5 6-16,6 3 15,-12 14-15,21-6 0,11-5 0,7-3 16,11-6-16,9-7 0,12 0 16,8-1-16,8-6 0,5-2 15,8 4-15,8 3 0,7-8 0,5-4 0,13-3 16,7-2-16,-11-9 0,5 0 16,21 1-16,9-1 15,2-1-15,0-3 0,43 0 16,4 0-16,-7-1 0,-6 1 0,11-4 15,6-2-15,-5 0 0,-5 2 16,12 0 0,8-1-16,-14-1 0,-8-1 0,10 3 15,9 1-15,-10-3 16,-6-1-16,5-2 0,5-3 16,-14 0-16,-8 2 0,1-1 0,4 1 15,-14-2-15,-9 0 0,-3-9 16,-2-4-16,-16 3 0,-10 3 15,-6-4-15,-7-5 0,-6 0 0,-6-1 0,-11-7 16,-9-8-16,-6 7 0,-4 3 16,-6 1-16,-3-2 0,-8 2 15,-9 1-15,-9-8 0,-8-3 16,-5 2-16,-1 1 0,-17 1 16,-9 1-16,0 0 0,0 2 0,-17 4 31,-12 4-31,6 0 0,3 1 0,-20-2 15,-14-1-15,6 13 0,5 8 16,-20 4-16,-12 3 0,6 4 16,5 2-16,-22 12 0,-17 9 15,57-9-15,38-5 0,27-4 16</inkml:trace>
  <inkml:trace contextRef="#ctx0" brushRef="#br0" timeOffset="117471.3961">19370 9297 0,'0'0'0,"0"0"15,0 0-15,0 0 0,0 0 0,0 0 16,0 0-16,-24 10 16,24-10-16,0 0 0,-23 8 0,23-8 15,0 0-15,-28 12 16,17-7-16,0 0 0,-1-1 0,0 2 16,0-1-16,1 2 0,1-1 0,1 0 15,2 1-15,3-1 16,1 0-16,4 0 0,3-1 15,3 1-15,1 1 0,4-3 16,2 0-16,3 0 0,1 1 16,9-1-16,0-2 0,1 0 15,-1-1-15,2-1 0,1-1 16,-3-2-16,-2-1 0,1 0 16,-4 1-16,-3 0 0,-4-1 0,-2-2 15,-4-1-15,-4 1 16,-4-1-16,-3-2 0,-3 1 15,-3 0-15,-4 1 0,3 0 0,1 2 16,1 1-16</inkml:trace>
  <inkml:trace contextRef="#ctx0" brushRef="#br0" timeOffset="119123.5654">18105 9490 0,'0'0'0,"0"0"0,0 0 0,0 0 16,0 0-16,0 0 16,0 0-16,18-15 0,-18 15 15,30-7-15,-7 2 16,4-1-16,1 1 0,5-1 16,4-1-16,9-3 0,0 0 0,13-1 15,-1 0-15,-6 1 0,-6 1 16,5-2-1,-6 0-15,-8 2 0,-9 0 0,-8 1 16,-7 0-16,-2 3 0,-3 0 0,-1 1 16</inkml:trace>
  <inkml:trace contextRef="#ctx0" brushRef="#br0" timeOffset="119318.2858">18521 9221 0,'0'0'15,"0"0"-15,0 0 0,8 18 0,-8-18 16,4 27-16,-1-3 0,-2 4 16,0 3-16,-2 16 0,-3 4 15,0 1-15,0-2 0,-2 12 16,1 0-16,-1-2 0,2-10 0,-1 0 16,2-8-16,1-13 0,1-10 0,-2-11 0,1-4 15,0-2-15,1 0 0,1-2 16</inkml:trace>
  <inkml:trace contextRef="#ctx0" brushRef="#br0" timeOffset="119484.6019">18552 9519 0,'0'0'0,"0"0"0,0 0 15,-25 15-15,25-15 0,-29 23 0,7-5 16,-1 3-16,-1 0 0,-9 9 15,-3 2-15,4-5 0,3-2 16,-1 0-16,6-6 0,4-3 16</inkml:trace>
  <inkml:trace contextRef="#ctx0" brushRef="#br0" timeOffset="119627.0678">18493 9576 0,'0'0'0,"0"0"0,0 0 16,27 10-16,-17-6 0,1 2 15,1 2-15,0 0 16,2 1-16,1 2 0,1 1 0,-3-1 0,-1-2 16,-2-1-16,-1-2 0,-2-1 15</inkml:trace>
  <inkml:trace contextRef="#ctx0" brushRef="#br0" timeOffset="119815.9716">18780 9533 0,'0'0'16,"0"0"-16,0 0 0,0 25 0,0-25 16,0 33-16,-1-7 0,0 1 0,0 2 15,0 8-15,0-1 16,1-5-16,0-2 0,1 1 0,0-5 16,0-5-16,1-5 0,0-3 0,-1-2 15,0-2-15</inkml:trace>
  <inkml:trace contextRef="#ctx0" brushRef="#br0" timeOffset="120085.2683">18830 9506 0,'0'0'0,"0"0"16,0 0-16,31-10 0,-18 6 0,3 1 15,1-1-15,2 1 0,1-1 16,5 1-16,-1 0 0,-2 2 15,-2-1-15,-1 4 0,-1 1 16,-2 2-16,0 4 0,-5 3 16,-4 3-16,-2 3 0,-4 2 0,-2 3 15,-3 5-15,0 4 0,0-3 0,-3-2 16,-1-1-16,1-2 0,-1-4 16,-3 0-16,-1-3 0,-1-4 15,-2-3-15,0-4 0,-1-3 16,3-1-16,3 1 0,1-2 15</inkml:trace>
  <inkml:trace contextRef="#ctx0" brushRef="#br0" timeOffset="120232.0621">18767 9687 0,'0'0'0,"0"0"0,0 0 0,0 0 16,0 0-16,0 0 0,0 0 16,26-15-16,-26 15 0,30-5 15,-11 2-15,0 1 16,0 1-16,0 0 0,4 0 15,-4-1-15,-1 0 0,-3 0 16,0-1-16,-3 2 0</inkml:trace>
  <inkml:trace contextRef="#ctx0" brushRef="#br0" timeOffset="120401.0151">18809 9794 0,'0'0'0,"0"0"16,0 0-16,0 0 0,0 0 15,35-2-15,-35 2 0,29-4 16,-29 4-16,31-4 0,-12 3 16,-3-1-16,0 0 0,-3 0 15,-2 0-15,-1 1 16</inkml:trace>
  <inkml:trace contextRef="#ctx0" brushRef="#br0" timeOffset="120532.4462">18787 9928 0,'0'0'0,"0"0"0,0 0 16,0 0-16,29-2 0,-29 2 16,34-3-16,-14-1 0,2 0 15,3-1-15,3-5 16,-4 3-16,-3 0 0,-2 2 0</inkml:trace>
  <inkml:trace contextRef="#ctx0" brushRef="#br0" timeOffset="120763.8293">19417 9522 0,'0'0'0,"0"0"0,0 0 0,-19 31 16,9-15-16,-2 5 0,-1 5 16,-3 5-16,3-1 0,2-3 15,2-1 1,1 2-16,4-4 0,4-3 0,3-3 15,4-2-15,2-3 0,4-3 16,4-4-16,0-3 0,-2-1 16,2-4-16,1 0 0,-2-4 15,2-1-15,-4 1 0,-3 0 16,-2 2-16</inkml:trace>
  <inkml:trace contextRef="#ctx0" brushRef="#br0" timeOffset="120948.7828">19316 9741 0,'0'0'0,"0"0"0,0 0 16,24-8-16,-24 8 0,31-8 15,-9 3-15,2-1 16,0 0-16,2 1 0,3 1 16,6-5-16,-2 1 0,-2-3 15,-3-2-15,-1 1 0,-4 2 0,-4 2 16</inkml:trace>
  <inkml:trace contextRef="#ctx0" brushRef="#br0" timeOffset="121218.5831">19747 9512 0,'0'0'0,"0"0"0,0 0 16,0 0-16,-2 31 0,2-31 15,-12 39-15,3-14 0,-2 3 0,-2 9 16,1-1-16,3-3 15,2-4-15,3 1 16,3-4-16,3-2 0,2-3 0,5-4 16,4-2-16,2-5 15,-1-2-15,6-5 0,4-2 16,0-2-16,1-1 0,-2-2 16,-1 0-16,-1-2 0,-1-1 0,-3-2 15,-1-2-15,-3 0 16,-2 1-16,-7-2 0,-5 0 0,0 1 0,0 3 0,1 1 15</inkml:trace>
  <inkml:trace contextRef="#ctx0" brushRef="#br0" timeOffset="121336.1598">19688 9726 0,'0'0'16,"0"0"-16,0 0 0,0 0 0,27-11 16,-27 11-16,42-5 0,-15 2 0,1 2 15,4 0-15,4 1 0,2 0 16,-5 0-16,-5 0 0</inkml:trace>
  <inkml:trace contextRef="#ctx0" brushRef="#br0" timeOffset="122606.8635">21233 9412 0,'0'0'0,"0"0"0,0 0 0,27-2 16,-27 2-16,29 1 0,-9-2 16,4 0-16,0 0 0,12-1 15,5 1-15,0 0 0,-1 1 0,15-3 16,5 1-16,-1 0 15,-2 1 1,17 1-16,4-1 0,6 1 16,-8 1-16,20 0 0,4 1 15,-13-2-15,-8 0 0,49 0 16,-2 2-16,-18 0 0,-12-1 0,8 1 16,5 0-16,-14 1 0,-9 0 15,13-2-15,9 0 16,-13 1-16,-9 2 0,13-1 0,9 0 15,-13 0-15,-10 0 0,11-1 16,7 0-16,-12 0 0,-10 2 0,11-1 16,7 2-1,-11-2-15,-7-1 0,14-3 0,8-1 16,-13 1-16,-12 1 0,11-2 16,8 1-16,-11-1 0,-8 0 0,10-1 15,6-2-15,-8 3 0,-4 2 16,8 0-16,7 1 0,-11-3 15,-7-2-15,9-3 0,7 0 16,-9 4-16,-6-1 0,13 4 16,9 1-16,-10-2 0,-9 0 0,9 0 15,6 0-15,-14-1 0,-9 1 16,13-3-16,8 0 0,-12 3 0,-8 2 16,9-2-16,6 0 0,-5-3 15,-2-2-15,9 2 0,6 2 16,-14 2-16,-10 0 0,13-1 15,10-1-15,-12-4 0,-7 0 0,13 1 16,7 1-16,-14-1 0,-10-2 16,7 4-16,4 2 0,-7-2 0,-6-2 15,8-1-15,7-1 0,-15 1 16,-10 4-16,8 0 0,6 2 16,-10-4-16,-6 1 0,3-1 15,3-1-15,-12 2 0,-8 0 0,1 6 16,-1 0-16,-6 2 15,-5 0-15,-11-2 16,-9 0-16,-4-2 0</inkml:trace>
  <inkml:trace contextRef="#ctx0" brushRef="#br0" timeOffset="124775.7505">2982 10780 0,'0'0'0,"0"0"0,0 0 16,31-1-16,-19 1 0,4-1 16,1 1-16,4-1 15,-1 1-15,8-1 0,-1 0 16,2-1-16,1 1 0,0 0 15,1-2-15,8 2 0,-4-1 16,3 2-16,-3-1 0,0-2 16,-1 1-16,2 1 0,0 0 15,-1 1-15,-1-1 0,8 1 16,2 1-16,-5-1 0,-3-2 0,3 2 0,-2-1 16,2 1-16,-4-1 0,3 0 15,-1 0-15,1 0 0,0 0 0,0 2 16,2 2-16,-3-3 15,-2-2-15,2 1 0,-3-1 16,1 1-16,0-2 0,6 3 0,0 3 16,-9-3-1,-1 1-15,7-3 0,3-1 16,-5 2-16,-1 2 0,2-1 16,2-1-16,-3 1 0,-4 0 0,3 0 15,3 1-15,-4-1 0,-2 0 16,0 0-16,0 0 15,0-2-15,0-1 0,-1 2 16,-2 1-16,-5 0 0,-1 2 0,5-2 0,0 0 16,-2 0-16,-1-1 0,2 2 15,2 0-15,0-1 0,1 1 0,-1 0 16,1-1-16,1 1 16,-2-1-16,0 0 0,4-1 15,-3 1-15,-1-1 0,4 0 16,2 0-16,-1 0 15,2 1-15,-1 0 0,2 0 16,-1-1-16,-2 1 0,0 0 16,4 0-16,-2 2 0,-1 1 15,2-1-15,-1 1 0,-7-1 0,-6-1 16,-6 0-16</inkml:trace>
  <inkml:trace contextRef="#ctx0" brushRef="#br0" timeOffset="126440.2723">12854 9851 0,'0'0'0,"0"0"16,0 0-16,0 0 0,-29 2 0,29-2 15,-28 1-15,12 3 0,-2 3 0,1 0 16,-1 0-16,-7 4 0,-2 0 15,-1 2-15,1 1 0,0 1 16,2 3-16,-1 0 0,-2 2 16,-5 5-16,1 1 0,3 1 15,4 2-15,1 0 0,1 0 16,-1 6-16,4-1 16,3 1-16,4 0 0,4-3 15,3 1-15,5-2 0,2-2 16,4 1-16,3 1 0,0-2 15,3-3-15,7-1 0,4-1 16,5-2-16,2 0 0,7-2 16,4-2-16,7-1 0,3-2 0,14 2 15,4-4-15,2 0 0,4-1 0,14-2 16,2-1-16,-2-2 0,-2-1 16,46 1-16,-5-1 0,-17 0 15,-11 2-15,-4-5 0,-2-1 16,-5-4-16,-2-1 0,-2-6 15,-2-2-15,-9-1 0,-6-2 0,2-3 16,-1 1 0,-5-2-16,-4 1 0,-1-3 15,-2 1-15,-4-4 0,-3-1 0,-6-4 16,-4-3-16,-3 2 16,0 2-16,-8-3 0,-5-2 15,-5-2-15,-2-2 0,-7-2 0,-1 1 16,-3 2-16,-3 3 0,-2 0 15,-1-3-15,-3 5 0,0 3 0,-2 0 16,0 0-16,-4 3 0,-2 2 0,2 7 16,-3-2-16,-1 2 0,0 0 15,-4 0-15,0 0 16,-2 3-16,-3 1 0,-5 0 16,-4 1-16,1-1 0,0-2 0,-6 1 15,-5 1-15,-1 0 0,0 3 0,-4 1 16,-4 1-16,-3 2 0,-2 2 15,-14 0-15,-3 1 0,1 0 16,-1 0-16,0 4 0,-1 3 16,-29 8-16,10 3 0,7 3 15,5 0-15,3 1 0,4 1 0,5 2 16,3 4 0,3 4-16,3 1 15,9 0-15,5 0 0,16-11 0,9-7 0,6-4 16</inkml:trace>
  <inkml:trace contextRef="#ctx0" brushRef="#br0" timeOffset="127855.884">21221 9784 0,'0'0'0,"0"0"0,0 0 16,0 0-16,0 0 0,-26-8 16,26 8-16,-23-2 0,9 2 0,-2 1 15,-3-1-15,0 1 0,1 1 16,-4 1-16,-4 2 15,-6 3-15,1 1 0,-4 2 0,-3 2 0,0 2 16,3 0-16,-12 9 0,0 2 16,3 0-16,3-1 0,-7 8 15,1 0-15,8-1 0,6-1 0,-3 8 16,4 3-16,9-6 0,6-4 16,4 4-16,5 4 15,2-5-15,3-6 16,9 3-16,8 2 0,2-5 15,3-3-15,12-2 0,10 1 0,2-3 0,2-1 0,24 1 16,12-3-16,-4-5 0,-2-3 0,56 2 16,5-3-16,-17-5 15,-11 0-15,16-1 0,12 0 16,-15-1-16,-11-2 0,16 3 16,10 2-16,-18 1 15,-14 1-15,16-7 0,7-3 16,-13 0-16,-9 0 0,13 1 15,8 0-15,-16 3 0,-15 0 0,11 0 16,7-2-16,-13-7 0,-8-3 16,7 1-16,7 2 0,-17-2 15,-13-1-15,6-3 0,4-3 0,-16 1 16,-10 1-16,4-5 0,3-3 16,-9 0-16,-7 1 0,-5-4 0,-3-4 15,-7 5-15,-6 1 0,0-5 16,0-5-16,-7 1 0,-4 1 0,-4-5 15,-1-4-15,-7 5 16,-2 5-16,-13-1 16,-6-1-16,-2 2 0,-1 2 15,-8-8-15,-4-4 16,-7 6-16,-1 7 0,-12-7 16,-7-5-16,3 8 0,1 4 0,-18 2 15,-14 0-15,7 6 0,5 4 16,-15 2-16,-10 1 0,12 1 15,8 2-15,-16 1 0,-10 1 0,9 7 0,8 4 16,-13 4-16,-10 0 16,11 3-16,7 0 0,-18 9 15,-13 6-15,12-6 0,11-6 0,-13 3 16,-11 0-16,15-1 0,10 0 16,-17 6-16,-12 5 0,15-5 15,12-2-15,-13 3 16,-10 0-16,15 3 0,10 1 15,-8 6-15,-4 3 16,34-10-16,24-9 0,16-4 0</inkml:trace>
  <inkml:trace contextRef="#ctx0" brushRef="#br0" timeOffset="133937.6429">15393 10691 0,'0'0'0,"0"0"0,0 0 16,0 0-16,24-9 0,-24 9 0,31-10 15,-13 5-15,3 0 0,2-1 16,4 1-16,-2 1 0,0 0 16,7 1-16,1 2 0,-4 2 0,-2 1 15,-3 0-15,-2 3 31,-4-2-31,-3 2 0,-4 2 0,-3 2 16,-5 2-16,-4 1 0,-7 3 16,-6 0-16,0 1 0,-1-1 15,-6 3-15,-1-1 0,-1-4 0,1-1 16,0-5-16,0-5 16,5 1-16,2 0 0,3-1 15</inkml:trace>
  <inkml:trace contextRef="#ctx0" brushRef="#br0" timeOffset="134110.8459">15487 10742 0,'0'0'0,"0"0"15,0 0-15,4 23 0,-4-23 0,2 35 16,-1-6-16,-1 2 16,-1 1-16,-1 16 0,-2 4 0,1-1 0,1-4 15,0 5-15,-1-7 0,1-4 16,-1-9-16,2-14 0,2-10 15,-1-8-15,3-1 0,-2-1 16,0-1-16,-1 3 0</inkml:trace>
  <inkml:trace contextRef="#ctx0" brushRef="#br0" timeOffset="134257.9499">15976 10525 0,'0'0'0,"0"0"0,0 0 15,18 8-15,-18-8 0,0 0 16,20 22-16,-13-9 0,0 1 0,-1 0 16,0 2-16,-1-1 0,0-3 0,-2 0 15</inkml:trace>
  <inkml:trace contextRef="#ctx0" brushRef="#br0" timeOffset="134427.0232">16002 10788 0,'0'0'16,"10"-2"-16,4-1 0,3-1 0,1 0 15,9-2-15,5 1 16,5-1-16,-3 1 0,1 0 0,0-1 16,-4 1-16,-3 1 0,-3 0 15,-5 1-15,-5 1 0</inkml:trace>
  <inkml:trace contextRef="#ctx0" brushRef="#br0" timeOffset="134658.8577">16181 10879 0,'0'0'0,"0"0"0,0 0 0,23 12 15,-23-12-15,23 18 0,-6-5 16,-2 0-16,-1 0 0,3 5 15,-2 1-15,-1-3 0,-3 0 0,-3-3 16,-1 1-16,-4-1 16,-2-1-16,-5 1 0,-5-1 0,-4-1 15,-5-1-15,0-2 0,-3-1 0,0-4 16,1-1-16,-1-1 0,4 0 16,4 1-16</inkml:trace>
  <inkml:trace contextRef="#ctx0" brushRef="#br0" timeOffset="134828.2487">16095 10850 0,'0'0'16,"0"0"-16,0 0 0,0 0 15,0 0-15,0 0 0,4 30 16,-4-30-16,-11 28 0,2-8 0,-1 3 16,-2 2-16,-1-1 0,-2 1 15,-3-1-15,-2 3 0,4-2 16,1-5-16,3-2 0,2-4 15</inkml:trace>
  <inkml:trace contextRef="#ctx0" brushRef="#br0" timeOffset="135122.702">16778 10612 0,'0'0'16,"0"0"-16,0 0 0,0 0 0,0 0 15,-22 25-15,22-25 16,-20 20-16,20-20 0,-21 25 0,8-9 15,0 0-15,1 0 0,-2 1 16,0-5-16,3-2 0,1-1 16,3-1-16</inkml:trace>
  <inkml:trace contextRef="#ctx0" brushRef="#br0" timeOffset="135291.7234">16944 10657 0,'0'0'15,"0"0"-15,0 0 0,0 0 0,0 0 16,-22 26 0,22-26-16,-30 31 0,12-15 15,-2 3-15,-2 3 0,1 0 16,2 1-16,-6 1 0,2-3 16,3-4-16,4-2 0,1-3 15</inkml:trace>
  <inkml:trace contextRef="#ctx0" brushRef="#br0" timeOffset="135476.6859">16849 10861 0,'0'0'0,"0"0"0,0 0 0,5 17 15,-5-17-15,5 27 0,-2-7 16,-1 2-16,-1 3 16,1 1-16,-1 0 15,-1 5-15,-1-2 0,2-6 0,2-2 0,1-7 0,1-3 16,0-6-16,1-6 0,-2 1 15,-1-2-15,1 2 0</inkml:trace>
  <inkml:trace contextRef="#ctx0" brushRef="#br0" timeOffset="135676.9632">17177 10433 0,'0'0'0,"0"0"16,0 0-16,0 0 0,5 25 0,-5-25 16,1 25-16,-1-25 0,0 38 15,0-16-15,0 2 0,0-3 16,0-1-16,0 1 0,1-4 0,-1-2 16,0-3-16,0-2 0</inkml:trace>
  <inkml:trace contextRef="#ctx0" brushRef="#br0" timeOffset="136009.2145">17021 10590 0,'0'0'0,"0"0"0,0 0 0,2 26 15,-2-26-15,4 24 0,-4-24 16,10 25-16,-3-14 0,3 0 15,4-1-15,1 0 0,-1-4 0,4-2 0,3-4 16,5-1-16,0-2 0,0-1 16,-1-4-16,-2 1 0,-2 0 0,0-2 15,0-2-15,-2-2 16,-3 2-16,1-2 0,-4 1 16,-4 5-16,-1 2 0,-2 0 15,0 1 1,-2 3-16,1 0 0,-2 6 0,-1 5 15,-1 2-15,-1 0 0,0 4 16,-1 2-16,0 1 0,0-1 16,1 2-16,1 1 0,0-5 0,0-1 15,0-4-15,-1-1 16,0-2-16</inkml:trace>
  <inkml:trace contextRef="#ctx0" brushRef="#br0" timeOffset="136209.7745">17061 10861 0,'0'0'0,"0"0"15,0 0-15,0 0 0,0 0 0,37-3 0,-37 3 16,35-2-16,-15 0 0,2-1 16,1-1-16,1 0 0,-1 0 0,6-2 15,0-2-15,-5 1 16,-4 1-16,-3 2 0</inkml:trace>
  <inkml:trace contextRef="#ctx0" brushRef="#br0" timeOffset="136595.469">17177 11001 0,'0'0'0,"0"0"0,0 0 16,0 0-16,-2 28 0,2-28 15,0 25-15,0-25 0,0 29 0,0-16 0,0-1 16,1 0-16,0-2 0,1-1 16,0-3-16,0-3 0,1-1 15,2-2-15,-1 1 0,2-4 0,-2-1 16,1-4-16,1-2 16,0-1-16,-1-1 0,1 2 0,0 0 15,0 1 1,-1 0-16,1 2 0,0 1 15,0 1-15,-1 1 0,2 1 16,0 3-16,-1 2 0,1 0 0,-1 4 16,2 2-16,-1 1 15,-1 2-15,0 0 0,-1 2 0,1 0 0,-1 0 0,1 3 16,-1-1-16,0-2 16,-1 0-16,0-5 0,-1 0 15,-1-5-15,1-2 0,0-5 16,-1-4-16,0 1 0,0 0 0,-1 2 15</inkml:trace>
  <inkml:trace contextRef="#ctx0" brushRef="#br0" timeOffset="136849.5243">17653 10570 0,'0'0'0,"0"0"0,0 0 15,0 0-15,1 24 0,-1-24 0,-4 29 16,4-29-16,-7 32 0,1-15 15,1 1-15,-1-4 0,2 1 16,0-4 0,2 0-16,2-2 0,1-1 0,3-1 15,1-3-15,2 0 16,2-1-16,5-3 0,5-4 16,-1 0-16,2 0 0,8-5 0,2 1 15,-3 0-15,0 1 0,0 0 16,-3-1-16,-5 2 0,-3 2 15,-3 0-15</inkml:trace>
  <inkml:trace contextRef="#ctx0" brushRef="#br0" timeOffset="137050.0266">17720 10864 0,'0'0'0,"0"0"16,0 0-16,0 26 0,0-26 0,-2 28 15,-1-10-15,0 0 0,0 2 16,-2 3-16,2 0 16,-1-1-16,-1-4 0,0-2 0,-1-2 15,0-1-15,-2-1 0,-4-5 16,-5-3-16,3-1 0,1-2 16,2-1-16,2 0 0,1 1 0</inkml:trace>
  <inkml:trace contextRef="#ctx0" brushRef="#br0" timeOffset="137212.9428">17594 10910 0,'0'0'0,"0"0"16,0 0-16,20 16 0,-20-16 0,20 20 15,-7-7 1,1 0-16,2 1 0,4 5 16,1 3-16,-3-2 0,0-2 15,1-2-15,1-3 0,-1-2 16,1-2-16,-2-4 0,-2-3 15,-2 0-15,-3-1 0,-1 0 16</inkml:trace>
  <inkml:trace contextRef="#ctx0" brushRef="#br0" timeOffset="137414.7024">18215 10737 0,'0'0'0,"10"-2"0,4-3 15,3 1-15,1 0 0,11-2 0,3-1 0,1-1 16,0 0-16,9-2 0,-1 1 16,-5 0-16,-3 0 0,4-1 15,-4 1-15,-8 0 0,-5-1 0,-5 3 16,-2 1-16,-5 1 0</inkml:trace>
  <inkml:trace contextRef="#ctx0" brushRef="#br0" timeOffset="137667.2831">18412 10532 0,'0'0'16,"0"0"-16,0 0 0,12 30 0,-8-13 0,-1 7 15,-1 8-15,0 11 0,1 1 16,-1 16-16,-1 1 0,1-7 15,0-5-15,0 2 0,2-5 16,-2-8-16,0-4 0,0 1 16,-1-6-16,-1-10 0,0-5 0,-2-6 15,-1-5 1,-3-8-16,-1-6 0,1 3 16,2 2-16,1 0 0</inkml:trace>
  <inkml:trace contextRef="#ctx0" brushRef="#br0" timeOffset="137836.6321">18457 10760 0,'0'0'0,"0"0"0,0 0 0,0 0 15,-4 25-15,4-25 0,-14 36 16,3-15-16,-3 4 0,0 3 16,0 5-16,-5 6 0,1-3 0,-3 1 15,2-5-15,1-10 0,4-5 16,1-5-16,4-2 15,1-1-15</inkml:trace>
  <inkml:trace contextRef="#ctx0" brushRef="#br0" timeOffset="138012.3337">18434 10879 0,'0'0'0,"0"0"0,0 0 15,16 23-15,-11-11 16,4 3-16,2-1 15,0 2-15,0-1 0,5 3 16,0 0-16,-1-1 0,0-4 0,-1-3 16,2-3-16,-3-4 0,-1-3 15,-2-2-15,-1 2 0,-2-1 16</inkml:trace>
  <inkml:trace contextRef="#ctx0" brushRef="#br0" timeOffset="138199.8169">18643 10874 0,'0'0'0,"0"0"15,0 0-15,0 0 0,0 0 0,33-3 16,-33 3-16,34-6 0,-34 6 16,41-5-16,-16 2 15,-1-1-15,-2 1 16,8-3-16,0 0 0,-4 2 16,-1 0-16,-5 1 0,-2 1 15,-2-1-15,-4 2 0,-2-1 16,-2 1-16,0 0 0</inkml:trace>
  <inkml:trace contextRef="#ctx0" brushRef="#br0" timeOffset="138531.8763">18837 10690 0,'0'0'0,"0"0"16,0 0-16,0 0 0,14 24 0,-14-24 15,9 29-15,-5-11 0,-1 1 16,1 5-16,-1 4 15,-1-2-15,1 0 16,-1 7-16,0-2 0,-1-3 16,0-5-16,-4 3 0,-4-2 15,1-8-15,-2-3 0,-3-3 16,-2-2-16,-2-2 0,1-1 0,-1 0 16,-1-2-16,2 2 0,1 1 15,2-2-15,2 1 0,2-1 0,3-2 16,4-2-16,7 3 0,3-3 15,2-1-15,9-1 0,7-2 16,-1 0-16,2-1 0,11-4 16,3-1-16,-2 1 0,-2 0 0,2 0 15,1 0-15,2-4 0,-5 1 16,-10 3-16,-5 2 0,-6 0 16</inkml:trace>
  <inkml:trace contextRef="#ctx0" brushRef="#br0" timeOffset="138716.9448">19361 10722 0,'0'0'0,"0"0"0,0 0 15,0 0-15,27 2 0,-27-2 0,16 6 16,-7-1-16,-1-2 0,-1 1 15,-2-2-15,1 1 0</inkml:trace>
  <inkml:trace contextRef="#ctx0" brushRef="#br0" timeOffset="138901.9734">19299 10940 0,'0'0'0,"0"0"0,0 0 15,28 3-15,-28-3 16,27 4-16,-27-4 0,29 3 16,-12-2-16,-2 2 0,1 1 0,-3-1 15,-1 0-15,-2-1 0</inkml:trace>
  <inkml:trace contextRef="#ctx0" brushRef="#br0" timeOffset="139070.9474">19324 11150 0,'0'0'0,"0"0"0,0 0 16,0 0-16,0 0 0,29-5 16,-29 5-16,29-8 0,-29 8 0,40-13 15,-17 5-15,0-1 0,0-2 16,2 0-16,0 0 0,4-3 16,-4 1-16,-4 2 0,-3 2 0,-3 0 0</inkml:trace>
  <inkml:trace contextRef="#ctx0" brushRef="#br0" timeOffset="139318.586">19666 10737 0,'0'0'15,"0"0"-15,0 0 0,26-7 0,-15 3 16,5 0-16,5 0 0,-1-1 15,3 1-15,5-3 0,1 1 16,-2 0-16,0-1 0,-3 2 16,-1-1-16,-3 1 0,-2 0 0,-2 0 0,-4 1 15,-6 3-15,-3 0 0,-6 1 16,-5-1-16,-3-2 0,-2 0 0,2 1 16,2 0-16,1 1 0</inkml:trace>
  <inkml:trace contextRef="#ctx0" brushRef="#br0" timeOffset="139540.9772">19758 10602 0,'0'0'16,"0"0"-16,0 0 0,0 0 0,0 0 16,0 0-16,0 0 0,0 0 15,0 0-15,-1 26 0,1-26 16,-3 24-16,3-24 0,-5 33 16,2-16-16,0 1 0,0-1 15,0 0-15,2-1 0,2-1 16,2-1-16,-1-2 0,1-2 0,4-2 0,1-3 15,4 0-15,0 1 0,3-2 16,3-3-16,3 0 0,0 1 16,0-2-16,1-1 0,-3 0 15,0 0-15,-2-2 0,-3 2 16,-3 0-16,-4 1 0,-2-1 0,1 1 16,-2 0-1</inkml:trace>
  <inkml:trace contextRef="#ctx0" brushRef="#br0" timeOffset="139741.5774">19657 11042 0,'0'0'0,"0"0"16,0 0-16,0 0 0,33-3 0,-33 3 0,33-2 16,-12-1-16,3-2 0,3 1 15,1-2-15,0 1 0,-2-2 16,6-3-16,-2 1 0,-3-1 0,-3 0 15,-1-4-15,-5-1 16,-7 5-16,-4-1 0,-1 2 16,-1 2-16,0 1 0</inkml:trace>
  <inkml:trace contextRef="#ctx0" brushRef="#br0" timeOffset="139957.8343">19864 10691 0,'0'0'0,"0"0"16,0 0-16,0 0 0,8 29 0,-8-29 16,3 40-16,-1-16 15,1 2-15,-1 2 0,1 2 16,0 7-16,1-2 0,0 3 16,1-4-16,-2-4 0,0-6 0,0-4 15,1-4-15,-1-4 0,-1-5 16,0-2-16,0-1 0,-1 0 0</inkml:trace>
  <inkml:trace contextRef="#ctx0" brushRef="#br0" timeOffset="140158.5057">20361 10635 0,'0'0'0,"0"0"0,0 0 16,0 0-16,0 0 0,-12 22 0,12-22 16,-27 19-16,27-19 0,-38 24 15,14-7-15,0-4 0,1 0 16,-2-1-16,4 0 0,4-3 0</inkml:trace>
  <inkml:trace contextRef="#ctx0" brushRef="#br0" timeOffset="140359.1588">20068 10810 0,'0'0'0,"0"0"0,0 0 0,0 0 0,16 25 0,-16-25 31,14 30-31,-6-12 0,-2 3 0,2 0 0,0 1 16,2 5-16,-2-4 0,0 1 15,0-2-15,-2-3 0,1-1 0,-3-4 16,0-1-16,-1-2 0,0 0 15,0-4 1,-1 0-16,-1-1 0</inkml:trace>
  <inkml:trace contextRef="#ctx0" brushRef="#br0" timeOffset="140559.7921">20113 10980 0,'0'0'0,"0"0"15,0 0-15,0 0 0,0 0 16,0 0-16,34-9 0,-34 9 0,32-10 0,-12 4 15,3 0-15,1 0 0,-1 1 16,1 0-16,1 1 0,6-3 16,-2 0-16,-3 2 0,0 0 15,-5 2-15,-4 0 0,-2 1 16,-4 1-16,-4-1 0,-2 0 16,-2 1-16,0 0 15,0 0-15</inkml:trace>
  <inkml:trace contextRef="#ctx0" brushRef="#br0" timeOffset="140845.0728">20425 11001 0,'0'0'16,"0"0"-16,0 0 0,5 18 0,-5-18 0,2 25 16,-2-25-16,4 36 0,-1-16 0,-1 3 15,1 3 1,0 7-16,1-1 0,0-2 0,0 1 15,2-2-15,-1-3 0,2 5 16,0-2-16,-1-2 0,0-4 16,-2-1-1,0-2-15,-1-3 0,0-1 16,0-3-16,1-1 0,-2-4 0,-1-2 16,0 0-16,0-2 0,-1 0 15,-1 0-15,-2-3 0,-3-2 16,2-4-16,1-4 15,-1 1-15,1 1 0,1 1 0</inkml:trace>
  <inkml:trace contextRef="#ctx0" brushRef="#br0" timeOffset="141007.9503">20657 11397 0,'0'0'0,"0"0"16,0 0-16,0 0 0,0 0 0,0 0 15</inkml:trace>
  <inkml:trace contextRef="#ctx0" brushRef="#br0" timeOffset="154925.3289">2482 11972 0,'0'0'0,"0"0"0,0 0 0,0 0 16,0 0-16,0 0 0,0 0 0,0 0 16,25-4-16,-25 4 15,0 0-15,29 3 0,-29-3 0,25 2 16,-25-2-16,29 2 0,-13-1 16,3 0-16,2 0 0,-1 0 0,4 0 0,1 1 15,1-1-15,9-1 16,-1-3-16,2 2 0,4 0 15,-1 1-15,2-1 0,8 1 0,-1 0 16,-1 1-16,-4 0 0,13-2 16,2-1-16,-4 2 0,-3 0 15,10 0 1,0 0-16,-4 0 0,-2-1 0,6-1 16,2 2-1,4 0-15,8 0 0,-2 1 0,-11 0 16,7-2-16,1-2 0,0 1 15,-10 1-15,29-1 0,-3 0 16,-9-1-16,-8 1 0,8 2 16,3 2-16,-13-2 0,-6-1 0,6-2 0,3-1 15,-3 2 1,-7 5-16,12-2 0,5 0 16,-7-1-16,-5 0 0,7 0 15,8-1-15,-11 4 0,-6 6 16,10-7-16,6-2 0,-12-2 15,-7 0-15,10 1 0,9 0 16,-8 0-16,-7 0 0,7 0 16,2 1-16,-10 2 0,-8 1 0,11 0 15,9-2-15,-15 1 0,-7-1 16,6-2-16,5 1 0,-8 0 0,-4 1 16,4 0-16,5 1 15,-4-2-15,-2-2 0,0 4 0,0 2 16,-6-1-16,-5-1 0,9-2 0,5-4 15,-5 3-15,-4 1 0,4-2 16,3-1-16,-7 0 0,-3-2 16,2 4-16,3 3 0,-4-3 15,-3-2-15,5 0 0,2 0 16,-8 2-16,-5 2 0,7 4 16,7 2-1,-9-5-15,-4-6 0,6 2 16,5 1-16,-10 1 0,-4 2 0,7-1 15,5-1-15,-9 1 0,-7 0 16,8-1-16,8-1 0,-8 2 16,-6 1-16,2-2 0,3-4 15,-7 1-15,-5 1 0,-2 1 0,-3 1 16,-13 0-16,0 1 0,-1 1 0,-1 0 16,-7-2-16,-4-4 0,1 2 15,2 0-15,1 2 0</inkml:trace>
  <inkml:trace contextRef="#ctx0" brushRef="#br0" timeOffset="156461.5056">10511 11974 0,'0'0'0,"0"0"16,0 0-16,0 0 0,0 0 0,23-7 15,-23 7 1,22-2-16,-9 1 0,3 0 16,0 1-16,2-1 0,1 0 15,2 0-15,3 1 0,0 0 0,0 2 0,9-2 16,4 0-16,-3-1 0,-1 0 16,10 0-16,2 2 0,-3-1 15,-2 0-15,4 0 0,3-2 16,-3 1-16,-2 1 0,10 2 15,1 1-15,-3-3 0,-4-2 16,10 0-16,0 1 0,-2 1 0,-1 1 16,1-1-16,1 0 15,-1-1-15,-1 1 0,11-2 0,0 1 16,-4 0-16,-4 2 0,6 0 16,3 1-1,-2-2-15,-3 0 0,9-1 16,3 0-16,19 1 15,-18 3-15,-2-1 0,1-1 0,-4-1 16,0 0-16,1 0 0,3 1 16,0 1-16,1-1 0,2 1 15,1 0-15,-6 0 0,-3-1 0,-3 0 16,0-1-16,2 0 0,1-2 0,7 2 16,5 2-16,-6-2 0,-4 0 0,1-1 15,3 0-15,-4-1 0,-1 2 16,3 2-16,4-1 0,-2-4 15,-2-2-15,-1 1 0,1 1 16,-2 1-16,-1-2 0,4 0 31,3 0-31,-4-2 0,-2 1 0,4 1 16,3 1-16,-1 1 0,0 2 0,9-1 31,5-2-31,-3 0 0,-2 1 0,-4-1 16,-3 2-16,-2-2 0,0-1 0,1 1 15,3 1-15,-3 0 0,-1 0 0,3 5 16,4 1-16,13 1 16,10-1-16,-20-2 0,-13-2 0,10 3 15,9-1-15,-15-1 0,-9-3 16,10 2-16,7 1 16,-8 0-16,-5 0 0,9 0 0,7 1 15,-12-1-15,-7 2 0,11 0 16,9 2-16,-12-2 0,-7 0 0,11-4 0,9-1 15,-15 1-15,-10 2 0,13-1 32,10-1-32,-13 2 0,-9-1 0,9-1 15,6-1-15,-14-1 0,-9 0 0,7 0 16,4 0-16,-5 2 16,-3 1-16,4-3 0,4 0 15,-13-4-15,-7-2 0,6 6 16,5 3-16,-7 4 0,-5 4 0,2-1 15,0-2-15,-4-2 0,-5 0 16,0-2-16,1-1 0,-7-1 16,-5 1-16,4 0 0,3 2 15,-8 2-15,-6 1 0,1-1 16,2 1-16,-3-1 0,-1 0 0,-5-1 0,-3 2 16,-9-2-1,1 0-15,-5-3 0,-5 3 0,-1-3 0,-5 0 0,3-2 16,2 2-16,2-1 0</inkml:trace>
  <inkml:trace contextRef="#ctx0" brushRef="#br0" timeOffset="164296.2327">2344 13318 0,'0'0'0,"0"0"16,0 0-1,0 0-15,0 0 0,0 0 0,0 0 16,0 0-16,0 0 0,0 0 16,0 0-16,31 0 0,-31 0 0,19 2 15,-19-2-15,35 3 16,-17 1-16,7-1 0,4 1 16,2 0-16,-1-1 0,17 1 15,6 0-15,0 1 0,1-1 0,19 0 16,19-3-16,-8-1 15,-4-1-15,18-1 0,6-1 16,4 3-16,-9 3 0,47-6 16,-7-6-16,-21 1 0,-13 1 0,14 3 15,9 1-15,-14-1 0,-10 0 16,19 1-16,11 0 0,-15 2 16,-10 0-16,17 0 0,12 0 15,-15 0-15,-10 1 0,13 0 16,9-2-16,-16 3 0,-10 1 0,15 0 15,8 2-15,-17-2 16,-12 0-16,7-1 0,4 0 16,-11 1-16,-10 2 0,7-1 0,3 1 15,-15-1-15,-11-2 0,2 3 16,3 2-16,-16-3 0,-9-1 16,-18-1-16,-12 0 0,-8-1 0</inkml:trace>
  <inkml:trace contextRef="#ctx0" brushRef="#br0" timeOffset="166835.7769">3506 13400 0,'0'0'0,"0"0"0,0 0 0,0 0 15,0 0-15,19 15 0,-19-15 0,9 18 0,-9-18 16,10 25-16,-4-11 16,-2 0-16,4 0 0,-1 0 0,3-1 15,-4-2-15,1-2 0,-1 0 16</inkml:trace>
  <inkml:trace contextRef="#ctx0" brushRef="#br0" timeOffset="167175.2599">3945 13327 0,'0'0'0,"0"0"0,0 0 15,0 0-15,0 0 0,0 0 16,0 0-16,0 0 0,-16 27 0,16-27 15,-25 27 1,6-11-16,-2 0 0,-4 0 16,-4 1-16,-1-1 0,2-1 0,-13 5 15,1-2-15,-7 1 0,3-4 16,2 1-16,3-1 0,5-1 16,5-3-16,8-3 0,7-2 15,5-1-15,8-2 0,9-2 16,7-3-16,8-3 0,7-3 0,9-2 15,5-2-15,3 3 0,1-1 16,9-2-16,-1-1 0,-2 3 16,-2 1-16,3-1 15,-7-1-15,-8 4 0,-4 1 16,-10 2-16,-7 1 0,-13 2 16,-9 0-16,-3 0 0,-4 0 0,3 1 0,0-1 15,4 1-15</inkml:trace>
  <inkml:trace contextRef="#ctx0" brushRef="#br0" timeOffset="167336.2835">3727 13598 0,'0'0'0,"0"0"0,0 0 16,0 0-16,0 0 0,-6 27 0,2-12 15,1 1 1,0 1-16,0 3 0,-1 1 16,2-2-16,0-1 0,1 2 15,0-4-15,2-3 0,1-4 16,1-5-16,2-5 0,-2 0 15,0 0-15,-1 0 0</inkml:trace>
  <inkml:trace contextRef="#ctx0" brushRef="#br0" timeOffset="167475.9139">3868 13580 0,'0'0'0,"0"0"16,0 0-16,0 0 0,2 28 0,-2-28 15,-4 32-15,1-13 0,0-1 16,-3 3-16,-2 2 15,2-3-15,0-3 0,3-2 0</inkml:trace>
  <inkml:trace contextRef="#ctx0" brushRef="#br0" timeOffset="167638.8022">3490 13729 0,'0'0'0,"0"0"0,0 0 16,7 22-16,-7-22 0,11 21 16,-11-21-16,18 24 0,-7-11 0,-1-1 15,-2-3-15,0-1 0</inkml:trace>
  <inkml:trace contextRef="#ctx0" brushRef="#br0" timeOffset="167908.3636">4222 13686 0,'0'0'0,"0"0"0,0 0 0,-31 10 16,31-10-16,-43 13 0,15-2 15,-2-2-15,-4 2 16,-11 3-16,-3 1 0,-8 2 16,2 0-16,7-1 0,6-1 15,-1-1-15,11-3 0,6-2 16,7-2-16,10-2 0,5-1 15,13-4-15,7-1 0,7-2 16,4-3-16,3 1 0,5 0 16,4-2-16,2-2 0,8-2 0,-5 0 0,-2 1 15,-3 2-15,-4 0 0,-4 1 16,-3-1-16,-9 3 0,-5 1 16</inkml:trace>
  <inkml:trace contextRef="#ctx0" brushRef="#br0" timeOffset="168077.1534">3821 14076 0,'0'0'16,"0"0"-16,0 0 0,3 26 15,-3-26-15,7 28 0,-3-13 16,1-1-16,-1-1 0,2-1 16,-2 0-16,2-3 0,-1-2 0,0-3 15,0-4 1,-2 0-16,1 0 0,-3 0 15</inkml:trace>
  <inkml:trace contextRef="#ctx0" brushRef="#br0" timeOffset="168324.6138">3887 13965 0,'0'0'16,"0"0"-16,0 0 0,22-2 0,-22 2 0,30-3 15,-12 2-15,2-1 0,2 0 16,1 1-16,2 0 0,5 0 0,-1 1 15,-4 1-15,0 0 16,-3 3-16,-2 1 0,-3 2 16,-3 1-16,-4 3 0,-3 2 0,-5 4 31,-2 2-31,-6 1 0,0 2 16,-1-1-16,-2-1 0,-4 3 15,-3-3-15,1-5 0,0-4 0,2-2 16,4-2-16,1-1 15</inkml:trace>
  <inkml:trace contextRef="#ctx0" brushRef="#br0" timeOffset="168494.0322">3936 14096 0,'0'0'16,"0"0"-1,0 0-15,0 0 0,34 1 0,-34-1 16,25 0-16,-25 0 15,36-1-15,-17-1 0,2 2 0,-2-1 16,-2-1-16,0 1 0,0 0 16,-5 0-16</inkml:trace>
  <inkml:trace contextRef="#ctx0" brushRef="#br0" timeOffset="168625.6007">3993 14282 0,'0'0'0,"0"0"0,0 0 15,25-5-15,-25 5 0,32-8 16,-7 3-16,0-4 0,6-5 0,1 0 16,-7 2-16,-2 2 15</inkml:trace>
  <inkml:trace contextRef="#ctx0" brushRef="#br0" timeOffset="168980.152">5050 13397 0,'0'0'0,"0"0"0,0 0 0,37-3 16,-23 2-16,4 0 0,3 1 16,5 0-16,-1 0 0,2 1 0,-2 1 15,-3 0-15,-3 2 0,-1-1 16,-4 1-16,-2 2 0,-2 2 16,-7 4-16,-5 2 0,-6 0 0,-3-1 15,-6 2-15,-6 2 0,-4 1 16,-5-2-16,-5 4 15,1-3 1,1-3-16,4-3 0,-1 0 0,10-3 0,4-2 16</inkml:trace>
  <inkml:trace contextRef="#ctx0" brushRef="#br0" timeOffset="169111.7825">4867 13555 0,'0'0'0,"0"0"0,0 0 15,0 0-15,0 0 0,32-4 0,-32 4 16,27-1-16,-27 1 0,28 2 0,-13 1 15,0 0-15,1 0 0,-3 0 16,-1 1-16,-1-1 0,-1-1 0,-2 0 16</inkml:trace>
  <inkml:trace contextRef="#ctx0" brushRef="#br0" timeOffset="169296.7302">4901 13723 0,'0'0'0,"0"0"16,0 0-16,-7 27 0,3-12 0,1 4 15,0 6-15,0 1 0,-1 1 16,1 7-16,1-1 0,1-2 16,1-4-16,0 2 15,1-5 1,2-6-16,1-4 0,1-9 0,0-5 16,-1 0-16,-3 0 0,1 0 0</inkml:trace>
  <inkml:trace contextRef="#ctx0" brushRef="#br0" timeOffset="169528.6153">5010 13761 0,'0'0'0,"0"0"16,0 0-16,0 0 0,0 0 0,38 1 15,-38-1-15,41-1 0,-22 2 16,4 1-16,1-1 0,1-1 16,-3 2-16,7 0 0,-2 1 15,-2 2-15,-1 1 0,-3 2 16,-1 1-16,-7 2 0,-1 0 15,-5 3 1,-5 2-16,-2 0 0,-4 0 0,-3 1 16,-1 0-16,-4-2 0,-1 2 15,-8 0-15,-1-2 16,7-6-16,1 0 0,3-2 16</inkml:trace>
  <inkml:trace contextRef="#ctx0" brushRef="#br0" timeOffset="169698.0015">4963 13916 0,'0'0'0,"0"0"0,0 0 16,0 0-16,24-5 0,-24 5 0,30-6 15,-30 6-15,38-8 0,-17 5 16,-3 0-16,1 1 0,1-1 16,-3 0-1,-1 0-15,-2 0 0,-1 1 0,-2 0 16</inkml:trace>
  <inkml:trace contextRef="#ctx0" brushRef="#br0" timeOffset="169845.2142">4987 14049 0,'0'0'0,"0"0"0,0 0 16,0 0-16,27-5 0,-27 5 15,33-12-15,-14 1 16,1-1-16,-2 2 0,-2 1 0,-2 1 15,-2 1-15,0 0 16</inkml:trace>
  <inkml:trace contextRef="#ctx0" brushRef="#br0" timeOffset="170030.2227">5109 13816 0,'0'0'0,"0"0"0,0 0 15,0 0-15,0 0 0,5 21 16,-5-21-16,4 26 0,-4-26 0,1 31 31,-1-12-31,0 1 0,0 0 16,-1 0-16,-2 1 0,1 1 0,0-4 15,-1-2-15,-4-4 0,2-1 16,0-3-16,3 0 0</inkml:trace>
  <inkml:trace contextRef="#ctx0" brushRef="#br0" timeOffset="170315.7048">4726 13749 0,'0'0'0,"0"0"0,0 0 0,0 0 16,-15 24-16,15-24 0,-15 34 16,7-15-16,-2 3 15,2 5 1,5 3-16,5 2 15,4 1-15,7 4 0,0-6 0,11 2 16,5-6-16,4-1 0,4-2 0,6-7 16,1-3-16,10-3 15,-1-3-15,2-4 0,2-3 16,2-2-16,-5-1 0,-2-6 0,-1-4 0,-8-6 16,-8-2-16,-8 5 0,-8 3 15,-2 4-15</inkml:trace>
  <inkml:trace contextRef="#ctx0" brushRef="#br0" timeOffset="170516.513">5585 13625 0,'0'0'0,"0"0"15,0 0-15,0 0 0,31 0 0,-31 0 16,36-3-16,-14 0 15,3-1-15,0 1 0,1 0 16,2-1-16,1 0 0,5-2 0,-4 0 0,-3 0 16,-2-2-16,-4 2 0,-3 2 15,-3 0-15</inkml:trace>
  <inkml:trace contextRef="#ctx0" brushRef="#br0" timeOffset="170705.0323">5842 13470 0,'0'0'16,"0"0"-16,0 0 0,0 0 16,2 26-16,-2-26 0,-2 29 15,2-29-15,-5 36 0,2-14 16,0 2-16,-2-1 0,0 0 0,-4 4 16,-2-2-1,1-4-15,1-4 0,2-3 16,0-2-16,2-2 0</inkml:trace>
  <inkml:trace contextRef="#ctx0" brushRef="#br0" timeOffset="170843.1879">5587 13855 0,'0'0'0,"0"0"0,0 0 15,0 0-15,0 0 0,30-3 0,-30 3 16,34-5-16,-11 1 0,5 0 16,3-1-16,1-1 0,2 0 0,12-2 15,3 0-15,-4-1 0,-1 1 16,6-4-16,-3 0 0,-8 2 15,-7 2-15,-8 2 16</inkml:trace>
  <inkml:trace contextRef="#ctx0" brushRef="#br0" timeOffset="171086.7612">6162 13498 0,'0'0'0,"0"0"0,0 0 0,0 0 16,0 0-16,-14 25 0,14-25 0,-25 33 0,7-13 16,-4 6-16,-4 5 0,-3 2 15,-3 4-15,-10 12 0,-4 1 16,-2 9-16,1-5 0,-1 6 16,0-7-16,5 1 0,8-10 15,7-11-15,8-8 0,4-6 16,3-5-16,4-4 0</inkml:trace>
  <inkml:trace contextRef="#ctx0" brushRef="#br0" timeOffset="171286.9035">6231 13955 0,'0'0'15,"0"0"-15,0 0 0,0 0 0,-13 22 16,13-22-16,-20 24 0,5-11 15,-2-1-15,-4 2 16,1 1-16,-2-1 0,1-1 16,-5-1-16,0-5 0,2-2 0,2-3 15,3 0-15,5 0 16,0-1-16</inkml:trace>
  <inkml:trace contextRef="#ctx0" brushRef="#br0" timeOffset="171464.8376">5874 13989 0,'0'0'0,"0"0"0,0 0 15,0 0-15,0 25 0,0-25 0,3 32 16,2-12-16,-2 3 0,3 0 31,3-1-31,5 6 0,-2 0 0,3-3 16,3 0-16,3-5 0,4-3 16,5 2-16,2-4 0,2-8 15,3-5-15,1-8 0,1-6 16,-3 0-16,-1-2 0,-2 0 15,-6 4-15,-7 2 0</inkml:trace>
  <inkml:trace contextRef="#ctx0" brushRef="#br0" timeOffset="171651.3938">6492 13732 0,'0'0'0,"0"0"0,0 0 0,0 0 16,0 0-1,0 0-15,31-1 0,-31 1 16,35-4-16,-11 2 0,3 0 16,1-1-16,0-2 0,11-1 15,1 0-15,-4 1 0,-3 0 0,-4 1 16,-5 1-16,-4 0 0</inkml:trace>
  <inkml:trace contextRef="#ctx0" brushRef="#br0" timeOffset="171836.3542">6789 13808 0,'0'0'0,"0"0"15,0 0-15,-19 25 0,19-25 0,-22 29 16,12-15-16,-3 3 0,1 4 0,-6 4 0,3-2 16,-2-1-16,-2-2 0,3-4 15,3-3-15,-3 1 0,3-3 16,3-3-16</inkml:trace>
  <inkml:trace contextRef="#ctx0" brushRef="#br0" timeOffset="172021.3782">6584 13936 0,'0'0'0,"0"0"0,0 0 15,10 21-15,-10-21 0,9 26 0,-4-5 16,0-2-16,0 3 0,-1 1 15,3 2-15,1 3 0,-1-4 16,0-3-16,0-1 0,0-5 0,0-2 16,0-7-16,-1-1 15,0-2-15,-2 0 0,-1 0 0</inkml:trace>
  <inkml:trace contextRef="#ctx0" brushRef="#br0" timeOffset="172275.4594">6685 13933 0,'0'0'0,"0"0"0,0 0 16,0 0-16,29-1 0,-29 1 16,34-1-16,-13 0 0,2 0 15,-1 1-15,0 0 0,5 0 16,-3 0-16,1 2 16,2-1-16,-3 1 0,-2 1 0,-4 3 15,-4 3-15,-3 1 0,-2 3 0,-5 4 16,-7 5-1,-4 3-15,-1 3 0,-2-2 0,2-3 16,-3 3-16,0-4 16,0-3-16,1-1 0,-4-5 15,-4-4-15,4-2 0,4-1 16,-1-1-16</inkml:trace>
  <inkml:trace contextRef="#ctx0" brushRef="#br0" timeOffset="172469.6075">6599 14085 0,'0'0'0,"0"0"0,0 0 15,0 0-15,0 0 0,0 0 0,31 6 16,-31-6-16,33 3 0,-14-1 16,1 0-16,1-2 0,2 0 0,0 0 15,1-1-15,4 1 16,-5 1-16,-3-1 0,-4 0 0,-1 0 15</inkml:trace>
  <inkml:trace contextRef="#ctx0" brushRef="#br0" timeOffset="172607.845">6745 14252 0,'0'0'0,"0"0"0,0 0 15,0 0-15,32 4 0,-32-4 0,34-1 16,-15-2-1,3 0-15,0-4 0,1-3 16,1-3-16,2-1 0,2-1 0,-6 2 16,-2 2-16</inkml:trace>
  <inkml:trace contextRef="#ctx0" brushRef="#br0" timeOffset="172907.9023">7515 13567 0,'0'0'0,"0"0"16,0 0-16,0 0 0,-8 22 0,8-22 15,-14 38-15,7-14 16,-2 0-16,0 1 16,-2 1-16,-2 6 0,0-3 0,3 1 15,3-1-15,0 0 16,2-2-16,2 4 15,4-2-15,3-3 0,3-3 0,3-4 16,0-3-16,5 0 0,0-1 0,7-1 16,4-3-16,-2 0 0,-1-2 15,0-1-15,1-1 0,-4-3 0,-1-4 16,-3 1-16,-3-1 0,-3 1 16</inkml:trace>
  <inkml:trace contextRef="#ctx0" brushRef="#br0" timeOffset="173124.0621">7576 13839 0,'0'0'0,"0"0"0,0 0 16,1 24-16,-1-24 0,-2 29 16,0-9-16,-3 2 0,1 4 15,-2 3-15,0 3 16,-4 7-1,-1-2-15,1-4 0,1-2 0,-2 1 16,0-5-16,-1-5 0,2-5 16,0-4-16,2-1 0,2-3 15</inkml:trace>
  <inkml:trace contextRef="#ctx0" brushRef="#br0" timeOffset="173293.1257">7146 13950 0,'0'0'0,"0"0"0,0 0 15,0 0-15,0 0 0,0 0 16,34 0-16,-34 0 0,39-2 16,-15 0-16,4-2 0,-2-1 15,-2 0-15,11-4 0,0-1 16,-5 1 0,-5 2-16,-3 1 15</inkml:trace>
  <inkml:trace contextRef="#ctx0" brushRef="#br0" timeOffset="173540.349">7788 13690 0,'0'0'0,"0"0"0,0 0 0,0 0 16,-6 23-16,6-23 16,-6 20-16,6-20 0,-10 22 0,5-11 15,2 2-15,2-1 0,2 0 0,3-1 16,4 0-16,3-1 15,2-1-15,4-1 0,3-3 16,6 1-16,3-3 0,2-1 0,2 0 0,-1-1 16,-1-1-16,3-3 0,-2-1 15,-5-3-15,-5-2 0,-3 2 16,-3 1-16,-3 1 0</inkml:trace>
  <inkml:trace contextRef="#ctx0" brushRef="#br0" timeOffset="173740.9523">7967 13633 0,'0'0'0,"0"0"15,0 0-15,0 0 0,0 0 16,0 0-16,13 28 0,-13-28 16,4 31-16,-2-11 0,1 5 15,-1 0-15,0 0 0,-1 4 0,0 2 16,0 8-16,-1-3 0,1-2 15,1-2-15,1-5 0,-2-3 0,0-11 16,-1-13-16,0 0 0,0 0 0,0 0 16</inkml:trace>
  <inkml:trace contextRef="#ctx0" brushRef="#br0" timeOffset="174094.899">7820 14043 0,'0'0'0,"0"0"15,0 0-15,0 0 0,0 0 0,0 0 16,0 0-16,35 0 0,-35 0 16,24-2-16,-24 2 0,32-4 15,-15 3-15,0 1 0,3 0 16,-2 0-16,-2 1 0,0 1 0,-1 0 16,0 2-16,-1 1 0,-5 0 15,-2 1-15,-1 2 0,-3 0 16,-3 4-16,-5 2 0,-3 1 0,-1 1 15,-8 3-15,-2 0 16,0-2 0,1-1-16,2 1 0,1 1 0,-1 0 15,4-4-15,3 0 0,5-2 16,2-2-16,4-2 0,7 2 16,5-1-16,5-3 0,3-2 15,6-2-15,5-2 0,7 0 0,-1 0 16,4-1-16,2-1 15,-3 0-15,-4 0 0,-1-2 0,-9 2 0,-6 0 16</inkml:trace>
  <inkml:trace contextRef="#ctx0" brushRef="#br0" timeOffset="180013.674">9525 13764 0,'0'0'0,"0"0"0,0 0 16,-5-20-16,5 20 0,0 0 15,-18-23-15,8 15 0,-2 2 0,-2 1 16,-2 3-16,-2 4 0,-3 3 16,-7 3-16,0 4 0,0 4 15,-1 3-15,-1 4 0,-1 4 16,-1 5-1,6-1-15,6-1 0,6 0 16,3-4-16,4-3 0,7-1 16,7-5-16,4-7 0,5-4 15,8-7 1,4-5-16,3-8 0,1-3 16,-5 0-16,-5 1 0,2-5 0,-1-4 15,-2 2-15,-3 1 0,-3 4 16,-2 3-16,-2 4 0,-3 3 15,-4 4-15,-1-1 0,-3 5 16,-2 5-16,0 7 0,-2 8 0,-1 2 16,1 1-16,-1 10 0,-2 7 15,1 4-15,1 0 0,-1 12 0,1 1 0,0-6 16,2-3-16,-1 3 0,-1-4 16,1-7-16,-2-5 0,-1-6 0,-2-4 15,0-7-15,0-3 0,-7-5 16,-7-4-16,4-3 0,1-2 15,-4-6-15,-4-5 16,-2-6-16,-1-6 0,3-9 0,2-8 16,4 1-16,3 0 15,2 4-15,4 8 0,2 7 16</inkml:trace>
  <inkml:trace contextRef="#ctx0" brushRef="#br0" timeOffset="180361.5214">9829 13714 0,'0'0'0,"0"0"0,0 0 15,0 0-15,5 27 0,-5-27 16,-9 33-16,2-13 0,0 1 0,-2 3 16,-1 0-1,1-1-15,1 0 0,1 3 16,0-2-16,2-4 15,-1-4-15,2-3 0,0-2 0,2-3 16,1-3-16,1-5 0,1-8 16,1-2-16,2-4 0,0-7 15,1-6-15,0 0 16,2-1-16,4-6 0,2 2 0,-1 6 16,-1 3-16,-2 5 15,-1 1-15,-1 6 0,2 1 0,1 4 0,2 3 16,4 4-16,2 2 0,1 4 15,1 4-15,-1 2 0,-3 3 0,-1-4 16,-4-2-16,-3-2 0</inkml:trace>
  <inkml:trace contextRef="#ctx0" brushRef="#br0" timeOffset="180764.3389">10493 13886 0,'0'0'0,"0"0"0,0 0 16,0 0-16,6-24 0,-6 24 16,-1-21-16,1 21 0,-8-27 0,0 13 15,-1 0-15,-2 2 0,-2 2 0,-1 2 16,-3 3-16,-3 3 0,-2 2 16,-7 5-16,-2 3 15,2 3-15,3 4 0,-5 7 0,2 4 16,5-1-16,4-1 0,7-1 15,5-1-15,7-1 0,5-1 16,5-2-16,4-3 0,5-2 0,4-3 0,3-5 16,5-5-16,-1-5 0,-1-4 15,9-4-15,-1-3 16,-5 0-16,-4 2 0,-5-2 16,-5-1-16,-4 3 0,-3 2 0,-2 4 15,-1 3-15,-2 1 0,0-2 16,-3 7-1,-1 4-15,-2 3 0,0 3 0,-1 6 16,-1 7 0,2-2-16,1 5 0,0 2 0,1-4 15,0-5-15,1-3 0,-1-4 16</inkml:trace>
  <inkml:trace contextRef="#ctx0" brushRef="#br0" timeOffset="181075.3074">11165 13873 0,'0'0'15,"0"0"-15,0 0 0,-24-16 0,24 16 0,-33-14 16,9 7 0,-1 2-16,-1 1 0,-6 2 15,3 2-15,2 0 0,5 1 16,0 2-16,4 2 0,7 1 0,5 2 15,6 2-15,4 2 0,6 0 16,4 0-16,4 2 16,3 0-16,0-1 0,-1 0 0,2 2 15,-2-2-15,-5-1 0,-4-2 0,-6 0 16,-6 0 0,-9-1-16,-8 1 15,-3-1-15,-3-3 0,-3 0 0,-1-3 16,4 0-16,6-1 15,2 0-15</inkml:trace>
  <inkml:trace contextRef="#ctx0" brushRef="#br0" timeOffset="181403.2024">11700 13806 0,'0'0'15,"0"0"-15,0 0 0,0 0 0,0 0 16,-35-7-16,12 6 16,-1 2-16,-2 1 0,-1 0 0,-3 1 15,-4 3-15,4 3 0,4 0 16,2 5-16,5 0 0,2 0 16,7 3-16,5 2 0,6 7 15,6 2-15,10 1 16,7 2-16,-1-2 0,-1-1 15,4 2-15,-2-2 0,-5-4 0,-5-4 0,-9-3 0,-8-5 32,-5-2-32,-6-1 0,-8-5 15,-9-2-15,-4-1 0,-5-2 16,3 0-16,7 1 0,7 0 16</inkml:trace>
  <inkml:trace contextRef="#ctx0" brushRef="#br0" timeOffset="182238.1813">10054 14523 0,'0'0'0,"0"0"0,0 0 16,0 0-16,0 0 0,0 0 0,0 0 15,0 0-15,0 0 0,17-19 16,-17 19-16,30-7 0,-30 7 15,45-8-15,-13 5 16,5 0-16,6 2 16,18-1-16,4 2 0,13 0 15,-1 0-15,12 3 0,-4 4 16,2 0-16,-11-1 0,-12 2 16,-8 0-16,-9 0 0,-11-1 15,-20-4-15,-13-1 0,-11-6 16,-10-3-16,5 2 15,3 1-15,2 1 0</inkml:trace>
  <inkml:trace contextRef="#ctx0" brushRef="#br0" timeOffset="182398.1717">10440 14306 0,'0'0'0,"0"0"0,0 0 0,10 30 15,-8-14-15,-3 2 0,-1 5 16,-2 2-16,-3 0 0,0 9 0,2 0 0,-1-4 16,2-2-16,2-2 0,2-5 0,0-4 15,0-3-15,0-4 0</inkml:trace>
  <inkml:trace contextRef="#ctx0" brushRef="#br0" timeOffset="182569.0678">10727 14446 0,'0'0'15,"0"0"-15,0 0 0,-10 32 0,4-17 0,-1 3 16,-3 3-16,-6 6 0,-1 0 0,0-1 31,1-1-31,1-3 0,3-4 0,2-3 0</inkml:trace>
  <inkml:trace contextRef="#ctx0" brushRef="#br0" timeOffset="182754.1131">10356 14790 0,'0'0'15,"0"0"-15,0 0 0,-5 28 16,5-28-16,-8 31 0,4-14 15,-1 1-15,1-1 0,-1 2 0,1-1 16,2-6-16,1-4 0,0-1 0,0-2 16,0 0-16</inkml:trace>
  <inkml:trace contextRef="#ctx0" brushRef="#br0" timeOffset="183286.322">10528 14750 0,'0'0'0,"0"0"16,0 0-16,0 0 0,25 5 15,-25-5-15,29 8 0,-13-2 16,-2 1-16,1 1 0,-1 1 16,-1 1-16,-1 1 0,-2 1 15,-2 3-15,-1 1 0,-3-2 0,-2 6 16,-3 0-16,-2-2 0,-3 0 16,-5-2-16,-4 1 0,-3-4 0,-2-1 0,-4-4 15,-4-1-15,2-4 16,1-1-16,-3-4 0,3-1 15,5-3-15,3-1 0,4-3 16,3-1-16,4 1 0,2 0 16,8 1-16,4 0 15,5 4-15,2-1 0,6 2 0,1 3 0,3 2 0,4 4 16,-3 2-16,0 3 0,-4-2 16,-3 2-16,-4 0 0,-2-1 15,-3 0-15,-2-1 0,-4 2 16,-3 1-16,-5 0 0,-4 1 0,-8-1 15,-7 1-15,-2 0 0,-1 1 16,-6-2 0,-6 2-16,3-4 15,1 1-15,-6 1 0,2 0 0,5-1 0,4 0 0,8-2 16,6-2-16,5-2 16,4 0-16,11-1 0,7 1 15,6-1-15,7 2 0,10-2 16,9 0-16,6-1 15,4 0-15,0 1 0,-8 2 0,7 0 16,-1 0-16,-11-1 0,-10-2 16,-7-1-16,-7-2 0,-6-5 15,-4-2-15,-3 2 0,0 2 16,-2 1-16</inkml:trace>
  <inkml:trace contextRef="#ctx0" brushRef="#br0" timeOffset="183465.6815">10613 15042 0,'0'0'0,"0"0"16,0 0-16,-1 30 0,1-30 0,-5 35 15,-1-10 1,0 2-16,-2 4 0,-2 12 16,1 3-16,1-5 0,2-3 15,0 6-15,3-3 16,3 0-16,3-6 0,0-9 0,-1-5 15,0-4-15</inkml:trace>
  <inkml:trace contextRef="#ctx0" brushRef="#br0" timeOffset="183809.9189">12083 14815 0,'0'0'0,"0"0"0,26 3 0,-6-1 16,4-1-16,12 2 0,2 2 16,2-1-16,2 1 0,11 1 0,1-1 15,3 0-15,-6-1 0,-6 0 16,-4 0-16,-10-2 16,-9-2-16,-5 0 0,-3 0 0,-3 0 31</inkml:trace>
  <inkml:trace contextRef="#ctx0" brushRef="#br0" timeOffset="184057.0711">12344 14695 0,'0'0'16,"0"0"-16,0 0 0,-6 34 0,2-15 15,0 7-15,-2 6 0,-1 13 16,-1 3-16,-5 14 0,-2 1 16,3-6-16,2-6 0,5 6 15,3-2 1,2-1-16,1-8 0,1-10 16,1-7-16,2-10 0,0-6 0,0-3 15,-2-3-15,-1-2 0</inkml:trace>
  <inkml:trace contextRef="#ctx0" brushRef="#br0" timeOffset="184226.5523">12328 14932 0,'0'0'16,"0"0"-16,0 0 0,0 0 0,-21 22 16,21-22-16,-32 25 0,13-10 15,0 2-15,-3 1 0,-3 3 16,-7 5-16,2 2 0,-1 0 15,7-6-15,4-4 0</inkml:trace>
  <inkml:trace contextRef="#ctx0" brushRef="#br0" timeOffset="184405.0117">12292 15111 0,'0'0'0,"0"0"15,0 0-15,13 25 0,-8-16 0,2 3 16,0 1-16,1 0 0,1 1 16,2 3-16,1-1 0,1-3 15,2-5-15,-3 0 0,-2-2 16,-2-1-16</inkml:trace>
  <inkml:trace contextRef="#ctx0" brushRef="#br0" timeOffset="184643.4386">12766 14708 0,'0'0'0,"0"0"15,0 0-15,23 8 16,-23-8-16,26 8 16,-9-3-16,-2 0 0,0 2 0,1 0 15,-1 1-15,0 1 0,-2 1 16,2 4-16,-2-1 0,-2-1 15,-2 0-15,-3 4 0,-4 5 16,-2 0-16,-3 0 0,-3-1 16,-2-1-16,-1-1 0,-4-2 0,-2-1 0,-3-3 15,3-2-15,3-1 0,1-1 16</inkml:trace>
  <inkml:trace contextRef="#ctx0" brushRef="#br0" timeOffset="184812.9102">12656 14838 0,'0'0'16,"0"0"-16,0 0 0,0 0 0,32 10 15,-32-10-15,28 9 0,-14-5 32,0 0-32,3 0 0,2 2 0,-2 0 0,-1 0 0,1 1 31,-2-1-31,-3-1 0</inkml:trace>
  <inkml:trace contextRef="#ctx0" brushRef="#br0" timeOffset="184960.1106">12564 15013 0,'0'0'0,"0"0"0,0 0 16,0 0-16,27 9 0,-27-9 0,29 7 15,-10-4-15,2-1 0,1-1 16,1-2-16,-3 1 0,-3-1 0,-1 1 15</inkml:trace>
  <inkml:trace contextRef="#ctx0" brushRef="#br0" timeOffset="185448.7128">12667 14845 0,'0'0'0,"0"0"16,0 0-16,-7 34 0,2-17 16,-4 7-16,-4 6 0,-7 13 0,-2 2 15,2 2-15,2 0 0,-1 4 16,3-6-16,3 3 0,3-3 16,5-9-16,3-7 0,4-4 15,4-4-15,6-4 0,4-3 16,4-5-16,3-5 0,1-3 15,2-2-15,2-3 16,3-4-16,-3-1 0,-3-2 16,-3 0-16,-1 1 0,-3 0 15,-4 2-15,-3-3 0,-3 1 16,-5 2-16,-2-2 0,-3 0 16,-3-2-16,-2-2 0,-2-1 0,-5 3 15,-5 3-15,1 2 16,3 2-16,-1 3 0,2 3 0,2 1 0,2 1 0,4 7 15,4 6-15,8 2 16,5 5-16,2 0 16,2-3-16,10 9 0,4 2 15,0-2-15,0-2 0,4 2 0,0-3 16,-4-5-16,-3-2 0,-4-9 16,-2-8-16,-5 1 0,-2-2 0,-5 1 15</inkml:trace>
  <inkml:trace contextRef="#ctx0" brushRef="#br0" timeOffset="186047.0941">11796 13876 0,'0'0'0,"0"0"0,0 0 16,-4 25-16,2-13 0,-4 5 15,-2 5-15,-1 5 0,-1 0 16,0 0-16,0 2 0,1-3 0,0-1 0,0 1 15,2-3-15,0-3 0,1-3 16,2-4-16,1-3 16,1-2-16,-1-2 0,3-6 15,-2-1-15,2-5 0,0-3 16,1-4-16,1-4 0,2-2 16,0-1-16,3-1 0,3-1 0,-3 3 0,0 1 15,2-3-15,1 3 0,1 2 16,0 1-16,3 4 0,4 3 15,-2 2-15,3 1 0,5 3 16,2 4-16,-2-1 16,0 0-16,3 5 0,1 2 15,1 1 1,0 0-16,-6-2 0,-4-1 0,-4-1 16</inkml:trace>
  <inkml:trace contextRef="#ctx0" brushRef="#br0" timeOffset="186361.4116">12251 14001 0,'0'0'0,"0"0"15,0 0-15,0 0 0,0 0 0,0 0 16,-21 24-16,21-24 16,-19 24-16,19-24 0,-18 33 15,10-14-15,2-2 0,1 0 16,3 0-16,2 0 0,4-2 0,7 2 31,5-1-31,1-4 0,0-2 16,5-5-16,5-3 15,-1-2-15,1-1 0,0-4 0,-4-3 16,-3-5-16,-2-4 0,-5-2 16,-2 0-16,-4-2 0,-3 0 0,-4-1 15,-3-3-15,-7 4 0,-4 3 0,-5 2 16,-3 2-1,-1 5-15,-2 5 0,0 2 0,-2 3 16,4 0-16,6 0 0,2-1 16</inkml:trace>
  <inkml:trace contextRef="#ctx0" brushRef="#br0" timeOffset="186717.5695">12678 14071 0,'0'0'0,"0"0"16,0 0-16,0 0 0,0 0 0,0 0 15,-26 18-15,26-18 16,-21 20-16,21-20 0,-20 28 0,12-13 16,3-1-16,5 0 0,4 1 15,4-2-15,2-1 0,10 2 16,6-3-16,1-2 15,0-4-15,2-3 0,1-2 0,3-3 16,-5 0-16,-3-4 0,-4-3 16,-5-3-16,-3-4 0,-3-1 0,-3-1 0,-4-2 15,-3 1-15,-4-2 16,-5 1-16,-4 3 0,-4 0 0,-3 5 16,-1 3-1,-1 3-15,0 3 0,-1 4 0,0 3 16,3 3-16,2 3 0,4-1 15,2-3-15,2-1 0</inkml:trace>
  <inkml:trace contextRef="#ctx0" brushRef="#br0" timeOffset="186996.42">13245 13883 0,'0'0'0,"0"0"0,0 0 16,0 0-16,0 0 0,0 0 16,-18 27-16,18-27 0,-23 34 15,8-12-15,-2 5 0,0 1 16,-2 1-16,-1 7 0,3-2 16,4-2-16,2-2 15,3 3-15,6-3 0,3-4 16,4-3-16,2-5 0,3-2 15,0-4-15,0-5 0,3-6 16,4-5-16,-2-7 0,1-6 0,-4 3 16,-2 3-16,-2 3 0</inkml:trace>
  <inkml:trace contextRef="#ctx0" brushRef="#br0" timeOffset="187181.0125">12996 14083 0,'0'0'15,"0"0"-15,0 0 0,27 2 0,-27-2 16,33 1-16,-11 0 0,3 0 16,0-1-16,4 0 0,0 0 0,9-1 15,-2-1-15,-3-1 0,-2 0 16,0-1-16,-5 2 0,-7 0 16</inkml:trace>
  <inkml:trace contextRef="#ctx0" brushRef="#br0" timeOffset="187535.3975">13729 14102 0,'0'0'0,"0"0"15,0 0-15,0 0 0,0 0 0,0 0 16,0 0-16,0 0 0,0 0 0,0 0 15,0 0-15,-11-20 0,11 20 0,-21-6 16,21 6 0,-31-3-16,31 3 0,-40 3 0,18-1 15,1 2-15,0 0 0,-2 4 16,2 1-16,3 3 0,2 2 0,3 1 16,3 2-1,6 0-15,4-1 0,5 2 16,6 0-16,3 1 0,4 0 0,-1 0 15,-1 0-15,3 1 0,-1-2 16,-4-2-16,-3-1 16,-7-3-16,-4-1 0,-11-1 15,-10-3-15,-5-2 0,-8 0 0,0-1 16,6 0-16,5-1 0</inkml:trace>
  <inkml:trace contextRef="#ctx0" brushRef="#br0" timeOffset="194672.0786">9936 10753 0,'0'0'0,"0"0"16,0 0-16,0 0 0,0 0 0,0 0 15,31-1-15,-31 1 0,39-3 16,-13 1-16,5 0 0,2 1 15,1 0-15,15-2 0,3-1 16,-3 0-16,0 1 0,10-1 16,1 0-16,0 1 0,-11 0 15,-8 0-15,-6 1 0,-8 0 16,-6-1-16,-6 1 0,-3 0 0,-2 1 16</inkml:trace>
  <inkml:trace contextRef="#ctx0" brushRef="#br0" timeOffset="194859.1204">10390 10833 0,'0'0'0,"0"0"16,0 0-16,-8 20 0,8-20 0,-11 26 16,1-5-16,-1 0 0,-2 2 15,-6 8-15,-1 1 0,1-1 0,2-2 0,-5 5 16,0-2-16,2-3 0,2-1 15,4-3-15,3 0 0,2-5 16,1-4-16,3-3 0</inkml:trace>
  <inkml:trace contextRef="#ctx0" brushRef="#br0" timeOffset="195075.3928">10457 10990 0,'0'0'15,"0"0"-15,0 0 0,2 24 0,-2-13 16,-1 6-16,0 3 16,-1 2-16,-1 0 0,0 8 15,1 0-15,0-4 16,1-4-16,1-1 0,1-2 16,0-3-16,0-2 0,-1-6 15,0-5-15,0-3 0,-2-4 0,1 1 16,1 1-16,0 0 0</inkml:trace>
  <inkml:trace contextRef="#ctx0" brushRef="#br0" timeOffset="195229.1757">10577 10941 0,'0'0'16,"0"0"-16,0 0 0,15 14 0,-15-14 15,17 14-15,-17-14 16,20 16-16,-10-9 0,1 4 0,1 0 15,1-1 1,0-1-16,-2 1 0,-1-3 16,-1 0-16</inkml:trace>
  <inkml:trace contextRef="#ctx0" brushRef="#br0" timeOffset="196055.1714">10932 10675 0,'0'0'0,"0"0"0,0 0 16,0 0-16,0 24 0,0-24 0,-7 33 16,4-14-16,0 2 0,-1 3 15,2 3-15,0-1 0,1-4 0,3 5 16,3-1-16,2-4 0,3-4 15,1-2 1,2-2-16,2-3 16,0-1-16,3-4 0,2 0 15,-2-3-15,1-1 0,2-2 16,-2-2-16,-5-1 0,-2-2 0,-2 1 16,-1 1-16,-1-1 0</inkml:trace>
  <inkml:trace contextRef="#ctx0" brushRef="#br0" timeOffset="196347.5872">11115 10807 0,'0'0'0,"0"0"16,0 0-16,0 0 0,0 0 15,0 0-15,0 0 0,0 0 16,0 0-16,-9 30 0,9-30 16,-10 33-16,5-13 0,-2 5 15,-1 4-15,1 2 0,0-1 0,-1 11 16,2 2-16,0-2 16,1-2-16,-1 4 0,2-1 15,0-9-15,2-3 0,0-7 16,1-4-16,0-6 0,0-3 0,1-10 0,0-3 15,0-1-15,0 0 0,0 2 16</inkml:trace>
  <inkml:trace contextRef="#ctx0" brushRef="#br0" timeOffset="196610.7827">11492 10630 0,'0'0'0,"0"0"0,0 0 16,0 0-16,0 0 0,0 0 16,-22 15-16,22-15 0,-28 18 0,28-18 15,-27 23-15,15-10 16,2-1-16,2 1 0,3-1 0,2 0 0,3-1 16,5-1-16,4 0 0,2-1 0,3-3 15,8 3-15,3-4 16,1 0-16,-2-1 0,-1-2 0,-1 1 15,-3-3-15,-3 0 0,-2 0 16,-3 0-16,-1 0 0</inkml:trace>
  <inkml:trace contextRef="#ctx0" brushRef="#br0" timeOffset="196780.2423">11289 11003 0,'0'0'0,"0"0"16,0 0-16,33-2 0,-33 2 0,36-2 31,-13-1-31,2 1 0,1 1 0,9 0 16,-1-2-16,-2 2 0,-2 1 15,2-1-15,-5 1 16,-5-1-16,-4 1 0,-4-1 0</inkml:trace>
  <inkml:trace contextRef="#ctx0" brushRef="#br0" timeOffset="197081.2535">11349 11186 0,'0'0'16,"0"0"-16,0 0 0,0 0 0,-6 23 15,6-23-15,0 0 0,5 24 16,0-15-16,7-4 0,6-1 16,1-4-1,0-1-15,5-5 0,2-1 16,5-3-16,-2 0 0,-4 0 15,-2 0-15,-4-1 0,-4-1 0,-4-2 16,-6 0-16,-7 4 0,-5 2 16,-7-1-16,-6 2 0,-1 2 15,-1 1-15,-7 3 0,-1 3 16,5-1-16,3 1 0,4-1 0,5 0 16,5-2-16,5-2 0,9-5 0,8-4 15,3-1-15,4-3 0,-3 4 16,-4 2-16,-3 2 0</inkml:trace>
  <inkml:trace contextRef="#ctx0" brushRef="#br0" timeOffset="197282.1483">12053 10579 0,'0'0'0,"0"0"0,0 0 0,0 0 15,-2 25-15,2-25 0,-4 29 16,1-12-16,1 0 0,0 1 0,0 1 16,-2 1-16,1-2 0,-1 2 15,0 0-15,1-5 0,1-1 0,0-3 16</inkml:trace>
  <inkml:trace contextRef="#ctx0" brushRef="#br0" timeOffset="197435.7449">11832 10697 0,'0'0'0,"0"0"0,0 0 15,0 0-15,12 20 0,-12-20 16,21 16-16,-21-16 0,29 14 0,-14-9 31,-3 0-31,-1-1 0</inkml:trace>
  <inkml:trace contextRef="#ctx0" brushRef="#br0" timeOffset="197799.2665">12330 10753 0,'0'0'16,"0"0"-16,0 0 0,-24 8 15,24-8-15,-40 11 0,10-2 16,-2 2-16,-1 0 0,-13 3 0,-3 3 16,-4 1-16,8-1 0,7-1 0,3-3 15,5 0-15,6-4 0,12 0 16,9-3-16,8-3 0,7-2 15,8-3-15,10-3 0,3 1 16,4-1-16,11 0 0,3-2 16,-5 1-1,-3-1-15,-5 2 0,-5 2 0,-6 3 16,-4 1-16,-3 2 0,-5 2 16,-8 0-16,-2 3 0,-6 4 15,-6 3-15,0-1 0,0 1 0,-4 5 16,-3 2-16,0-2 15,-1 0-15,-2 4 0,4-1 16,2-2-16,1-2 0,2 1 0,2-1 0,1-5 16,3-3-16,0-2 0,1-2 15,0-1-15,0 0 0,-2-3 16,1-4-16,2 1 0,-2 0 0,2 0 16</inkml:trace>
  <inkml:trace contextRef="#ctx0" brushRef="#br0" timeOffset="197966.7242">11841 11096 0,'0'0'15,"0"0"-15,0 0 0,0 0 16,35 0-16,-35 0 0,31-3 0,-14 1 16,2 0-1,1 0-15,2 1 0,-1 0 16,-3-1-16,3-1 15,-3 1-15,-4 0 0</inkml:trace>
  <inkml:trace contextRef="#ctx0" brushRef="#br0" timeOffset="198099.8578">11953 11214 0,'0'0'0,"0"0"0,0 0 0,0 0 16,0 0-16,0 0 0,35 0 15,-35 0-15,38 0 0,-13-2 16,6 0-16,1-4 0,0 0 0,3-2 15,-5 1-15,-6 2 0</inkml:trace>
  <inkml:trace contextRef="#ctx0" brushRef="#br0" timeOffset="198468.795">12780 10987 0,'0'0'0,"0"0"0,0 0 0,0 0 16,0 0-16,-9 23 0,9-23 0,-17 25 16,7-13-16,-1-1 0,-1-1 15,0-1-15,0-1 0,-2 0 16,-2-1-16,0-4 0,-2-2 0,-3-1 16,1-1-16,4-1 0,1-2 15,4-1-15,3-3 0,2-1 16,3-1-16,6 0 15,6-1-15,3 0 16,2 2-16,6 3 0,6 4 16,0 0-16,2-1 0,7 6 15,0 2-15,-3 4 0,-2 2 16,-1 3-16,-3 4 0,-5-2 0,-5-1 16,-2 0-16,-4 0 0,-4 1 15,-1 2-15,-6-1 0,-5-1 16,-6 0-16,-6-1 0,4-3 0,3-1 15,2-4-15</inkml:trace>
  <inkml:trace contextRef="#ctx0" brushRef="#br0" timeOffset="199191.9092">18753 12215 0,'0'0'0,"9"0"0,5 2 15,3-1-15,1-2 0,12 0 16,4-1-16,1 0 0,3 1 0,10 0 31,3 1-31,-6-3 0,-4 0 16,-1-4-16,-7-1 16,-7 2-16,-5 1 0,-5 0 15</inkml:trace>
  <inkml:trace contextRef="#ctx0" brushRef="#br0" timeOffset="199402.61">19125 11969 0,'0'0'0,"0"0"0,0 0 16,0 0-16,0 0 0,5 22 16,-5-22-16,1 30 0,-1-30 0,-3 42 15,0-14-15,0 2 16,0 2-16,0 10 0,-1 0 15,2 0-15,1-3 0,0 3 16,1-4-16,0-3 0,0-4 0,-1-4 16,0-3-16,-5-4 0,-2-2 15,-2-12-15,-1-11 0,2 2 0,1 0 16,1 1-16</inkml:trace>
  <inkml:trace contextRef="#ctx0" brushRef="#br0" timeOffset="199541.7859">18785 12406 0,'0'0'0,"0"0"16,0 0-16,34-2 0,-34 2 16,44-4-16,-14 3 0,4 0 15,4-1-15,16-1 0,4-2 16,0 0 0,-10 1-16,-10 1 0</inkml:trace>
  <inkml:trace contextRef="#ctx0" brushRef="#br0" timeOffset="199720.3215">19897 12108 0,'0'0'0,"0"0"0,0 0 16,-37 6-16,17-2 0,-4 0 16,-4 2-16,0-1 0,1 2 0,-8 0 15,-1-1-15,3-1 0,2 1 16,-1-5-16,6-1 0,5-1 15,3 1-15,4-2 0</inkml:trace>
  <inkml:trace contextRef="#ctx0" brushRef="#br0" timeOffset="199905.337">19429 12086 0,'0'0'0,"0"0"0,0 0 0,7 25 15,-7-25-15,16 29 0,-4-12 16,2 1-16,3 1 15,7 3-15,3 2 16,0-1-16,2-3 0,4 2 16,-2-2-16,-3-4 0,0 0 0,-4-5 15,-2-3-15,-4-2 0,-4 0 16,-2-3-16</inkml:trace>
  <inkml:trace contextRef="#ctx0" brushRef="#br0" timeOffset="200095.6354">19521 12466 0,'0'0'0,"0"0"15,0 0-15,-2 30 0,1-17 0,0 3 32,0 2-32,-1 0 0,-1 0 0,2 3 15,2-3-15,-1-2 0,0-3 16,0-3-16,0-3 0,0 0 0,0-3 15,0 0-15</inkml:trace>
  <inkml:trace contextRef="#ctx0" brushRef="#br0" timeOffset="200328.5869">19512 12428 0,'0'0'16,"0"0"-16,0 0 0,29 0 15,-29 0-15,32 2 0,-12 1 16,1 0-16,0 1 0,9 3 15,0 2-15,-2 0 0,-4 0 0,-1 1 16,-1 2-16,-3 0 0,-2 2 0,-4 0 16,-2 0-16,-1 1 15,-2 1-15,-3-1 0,0-2 0,-3 1 16,-2-1-16,-6 1 16,-3 0-16,-4-3 0,-3-2 15,0-4-15,2-3 0,2 0 16,1 0-1,2-1-15</inkml:trace>
  <inkml:trace contextRef="#ctx0" brushRef="#br0" timeOffset="200475.8731">19582 12544 0,'0'0'0,"0"0"0,0 0 0,22 3 15,-22-3-15,28 5 0,-28-5 0,34 5 16,-18-4-16,1 0 0,-1 1 15,0-1-15,-3 1 0,-2-1 16</inkml:trace>
  <inkml:trace contextRef="#ctx0" brushRef="#br0" timeOffset="200623.115">19583 12696 0,'0'0'0,"0"0"0,0 0 16,0 0-16,34 7 0,-10-6 15,8-2 1,7-2-16,4 0 0,-6 0 16,-3 1-16,-6 0 0</inkml:trace>
  <inkml:trace contextRef="#ctx0" brushRef="#br0" timeOffset="200845.9994">20224 12177 0,'0'0'0,"0"0"16,0 0-16,27 1 0,-27-1 16,30 1-16,-11-1 0,3 1 15,1 1-15,8 1 0,0-1 16,-4 1-16,-3 1 0,-3-4 15,-3-1-15,-4-1 0,-2 1 0,-1 1 0</inkml:trace>
  <inkml:trace contextRef="#ctx0" brushRef="#br0" timeOffset="201030.6051">20151 12281 0,'0'0'0,"0"0"16,0 0-16,30 9 0,-30-9 0,32 6 15,-8-4-15,1 0 0,3 0 16,9 0-16,3 1 16,-5-2-16,-3 1 0,4-2 0,-1 0 15,-8-3-15,-5-3 0,-3 1 16,-5 2-16,-2 0 0</inkml:trace>
  <inkml:trace contextRef="#ctx0" brushRef="#br0" timeOffset="201231.2108">20416 12026 0,'0'0'0,"0"0"0,0 0 0,0 29 16,0-29-16,-2 28 0,1-10 0,-1 3 16,0 3-16,-2 8 15,1 2-15,-2 0 16,-3-1-16,0-7 0,2-6 0,-1 1 15,1-5-15,2-2 0</inkml:trace>
  <inkml:trace contextRef="#ctx0" brushRef="#br0" timeOffset="201384.2536">20153 12433 0,'0'0'0,"0"0"0,0 0 16,0 0-16,0 0 0,0 0 15,33 0-15,-33 0 0,40-1 16,-17 1-16,3 0 0,2 1 0,-1-1 15,9 0-15,-2 1 0,-3 1 0,-3 0 0,-3 0 16,-4 1-16,-5-1 0,-3-1 16,-2 0-16,-1 0 0,-2-1 15</inkml:trace>
  <inkml:trace contextRef="#ctx0" brushRef="#br0" timeOffset="201694.722">20345 12571 0,'0'0'0,"0"0"0,0 0 15,0 0-15,-20 23 0,20-23 0,-14 20 16,7-12-16,0-1 0,2 0 16,0 1-16,3-2 15,2 0-15,2-2 0,3 0 0,3-2 16,3-1-16,0-2 0,1-1 16,1-2-16,1-1 0,3 0 15,2 0-15,4-1 0,0 0 0,-2 0 16,-2 1-16,-2 1 0,-1 1 15,-1 4-15,-1 2 0,0 3 16,-3 2-16,-2 3 0,-2 1 16,-1 1-16,-2 2 0,-2 1 15,-1 2-15,-1 0 0,-1-1 0,-2 0 16,-1 0 0,-3-3-16,-1-1 0,-1-4 0,0-2 0,1-2 15,1 0-15,2-2 16</inkml:trace>
  <inkml:trace contextRef="#ctx0" brushRef="#br0" timeOffset="201864.0912">20457 12764 0,'0'0'0,"0"0"16,0 0-16,0 0 0,0 0 0,0 0 16,-14 25-16,14-25 0,0 0 15,-21 29-15,21-29 0,-24 21 16,8-11-16,0 1 15,-2 1-15,2-2 0,0 1 0,2-3 0,2 0 16,1-1-16</inkml:trace>
  <inkml:trace contextRef="#ctx0" brushRef="#br0" timeOffset="201995.5916">20465 12967 0,'0'0'0,"0"0"16,20 9-16,-9-4 0,0 0 0,2 2 15,1 0-15,5 4 0,1 2 16,-3 2 0,-4 0-16,-2-1 0,-1-3 0,-3-2 15</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3T01:43:34.185"/>
    </inkml:context>
    <inkml:brush xml:id="br0">
      <inkml:brushProperty name="width" value="0.05292" units="cm"/>
      <inkml:brushProperty name="height" value="0.05292" units="cm"/>
      <inkml:brushProperty name="color" value="#FF0000"/>
    </inkml:brush>
  </inkml:definitions>
  <inkml:trace contextRef="#ctx0" brushRef="#br0">28974 4316 0,'0'0'0,"0"0"15,0 0-15,0 0 0,15-16 16,-15 16-16,12-9 0,-4 5 0,1-1 0,0 1 15,1-1-15,0 1 0,-1 1 0,4-2 16,0 2-16,0 1 16,0-2-16,5 3 0,4-1 15,0 0-15,1 0 0,12-2 16,4 1-16,0-1 0,-2-1 0,16-3 16,4 0-16,-2 1 15,-2 0-15,18-3 0,4-1 16,-6 3-16,-5 0 0,20 0 15,16 2-15,-10 0 16,-9 0-16,47-3 0,-2-1 16,-20 5-16,-14 2 0,6 4 15,5 2-15,-13 1 0,-7 0 0,4-2 16,5-3-16,-14 0 0,-8 0 16,4 2-16,1 0 15,-12 2-15,-10 0 0,-3 0 0,-3-2 16,-6 0-16,-6 0 0,-4 2 0,-2 2 15,-7-2-15,-6 0 0,-6 0 16,-3 2-16,-3-1 0,0-2 0,-2 0 16</inkml:trace>
  <inkml:trace contextRef="#ctx0" brushRef="#br0" timeOffset="2233.0021">2406 5502 0,'0'0'0,"0"0"15,0 0-15,0 0 0,0 0 0,0 0 16,0 0-16,0 0 0,0 0 0,0 0 15,22-14-15,-22 14 0,0 0 0,0 0 16,25-17-16,-25 17 16,22-8-16,-8 3 0,2 0 15,1 0-15,1-1 0,3 0 0,-1 1 16,2 0-16,0 0 0,9-2 16,1 2-1,0-1-15,-1 0 16,3 1-16,-1 2 0,3-2 0,-1 0 15,10 1-15,-1 0 16,1 1-16,1-2 0,9 2 0,4-1 16,-4 2-16,-2 0 0,1 0 15,2-3-15,6 2 0,-4 1 16,2 0-16,0 0 0,-2 1 16,-4 0-16,11 1 0,2 0 15,-7 2-15,-3 2 0,2-1 16,5 2-16,-4-4 0,-4 0 15,33-2-15,-4-2 0,-11 2 0,-8 2 16,4-2-16,3 1 0,-4 0 16,-2 3-16,5-2 0,3-1 15,-7-3-15,-4-2 0,8 0 16,5 2-16,-8 2 0,-4 3 0,5-1 16,4-1-16,-6 0 0,-3-1 15,6 0-15,5 0 16,-5-4-16,-7 1 0,8 2 0,4 2 15,-5 0-15,-3-1 0,5-2 16,4-1-16,-8 5 0,-3 3 0,3 1 16,4 0-16,-7-2 0,-2-1 15,5-1-15,5 0 0,-7 3 0,-3-1 16,5-4-16,2-5 16,-5 6-16,-4 3 0,7 0 0,3 1 15,-4-4-15,-4-1 0,2-1 16,1 1-16,-2-4 0,-2-1 0,6 1 15,4 2-15,-9 2 0,-10 3 0,6 2 16,2 1-16,-3-3 0,-4-2 16,4 0-16,4 1 15,-6 0-15,-5 2 0,5-1 0,1 0 16,-1-3-16,0-2 0,2 0 16,3 2-1,-6 2-15,-3 2 0,6-4 16,4-2-16,-5 2 0,-8 2 0,5 4 15,0 1-15,-4-1 0,-2-2 16,4 0-16,2-1 0,-8-1 16,-2 0-16,2 0 0,3 0 15,-6-3-15,-5-1 0,7 1 16,3 1-16,-8 1 0,-6 1 0,4-5 16,2-3-16,-7 1 0,-4 0 0,-7 2 15,-5 3-15,-3-2 0,-5-2 16,-7 7-1,0 4-15,-4 5 0,-3 1 0,2-4 16,-1-3-16,2 0 0</inkml:trace>
  <inkml:trace contextRef="#ctx0" brushRef="#br0" timeOffset="19098.0588">13783 5324 0,'0'0'0,"0"0"16,0 0-16,0 0 0,0 0 15,25-7-15,-25 7 0,23-1 16,-23 1-16,27-2 0,-12 2 15,1-1-15,-1 0 0,3 1 16,3 1-16,-1 0 0,-1-1 0,12-1 16,4 1-16,-2 0 0,-1 1 15,4 0-15,5 1 16,7-2-16,-1-1 0,3 0 16,4 1-16,9-1 0,-2 1 0,5 2 15,6 0-15,4-3 0,-8-3 16,18 1-16,5 2 15,-10-1-15,-7 2 0,47-4 0,0-4 16,-16 6-16,-12 2 0,9 1 16,7-1-16,-12-1 0,-6-1 0,11-2 15,10 1-15,-12-2 16,-7 1-16,12 0 0,10 3 16,-11 1-16,-8 1 0,16 1 15,13-1-15,-17 1 0,-10 0 0,11-1 16,8 2-16,-16-2 0,-9 1 15,14-2-15,9 0 16,-12 1-16,-9 1 0,11 4 0,9 1 0,-13-5 16,-9-5-16,9 2 0,6 0 15,-13 1-15,-8 2 0,0 2 0,2 1 16,-14-4-16,-10-2 0,2 2 16,1 3-16,-13-2 0,-7-2 15,-5 1-15,-3 2 0,-9-2 16,-7 0-16,-6 1 0,-5 2 0,-7 2 15,-3 1-15,-1-2 0,-1-1 16,0-2-16</inkml:trace>
  <inkml:trace contextRef="#ctx0" brushRef="#br0" timeOffset="28906.7213">13530 4936 0,'0'0'0,"0"0"0,0 0 16,0 0-16,0 0 0,0 0 0,0 0 15,0 0-15,0 0 0,0 0 0,0 0 16,0 0-16,-7-23 0,7 23 16,0 0-16,3-21 0,-3 21 0,2-21 15,-2 21-15,1-28 0,-2 13 16,-1-3-16,-1-1 0,-1-4 15,1 1-15,0-4 0,-2-4 16,0-8 0,-2 0-16,0-2 0,-1-5 15,-2-10-15,0 2 0,-1-3 16,-1 0-16,-5-7 0,1 1 16,-4-8-16,1 1 0,4 6 15,2 6-15,-2-12 0,1-2 0,1 10 16,2 8-16,0-4 0,1-4 15,3 4-15,3 3 0,-2-25 16,3 8-16,2 17 0,2 9 16,2 0-16,2 2 0,-1 7 15,3 6-15,-3 3 0,0 3 16,-3 16-16,1 1 0,-1 4 16</inkml:trace>
  <inkml:trace contextRef="#ctx0" brushRef="#br0" timeOffset="29630.7409">14128 2424 0,'0'0'0,"0"0"0,0 0 0,0 0 16,-19-12-16,19 12 0,-24-3 15,24 3-15,-33-1 0,13 4 16,-3 3-16,0 0 0,-1 1 15,-11 5-15,-1 3 0,2 1 0,1 0 0,-7 8 16,1 1-16,6 2 0,5 2 16,3 0-16,6 1 0,2 3 15,7-4-15,7 0 0,5 0 16,6-4-16,3-4 0,6-5 16,8-2-16,-1-7 0,0-4 15,7-3-15,4-3 16,-3-5-16,-2-3 15,2-5-15,2-4 0,-3-1 0,-2-3 16,-3 1-16,-3-1 0,-2 2 16,-1 1-16,-1-7 0,-4-3 15,-3 8-15,-2 3 0,-4 8 16,-2 2-16,0 2 0,-2 0 16,-2 8-16,0 0 0,-1 6 0,0 1 0,-3 6 15,0 5-15,1 2 0,0 3 0,4 5 16,3 2-16,1-2 15,3 0-15,5 0 0,5-1 0,1-5 0,2-3 16,-2-2-16,-3-2 0,-4-4 16</inkml:trace>
  <inkml:trace contextRef="#ctx0" brushRef="#br0" timeOffset="30079.0388">14710 2520 0,'0'0'0,"0"0"16,0 0-16,0 0 0,-1 25 0,1-25 16,-3 34-16,0-13 15,2 2-15,0 2 16,1 2-16,1-3 0,0 1 0,3-1 16,0-3-16,2-6 0,-1-3 0,3-6 15,2-3 1,1-5-16,1-1 0,2-5 15,3-4-15,-2-3 0,1-2 0,-2-4 16,0-3-16,5-6 0,0-2 16,0 2-16,-1 1 15,0 2-15,-3 3 0,-1 5 0,-3 2 16,-2 4-16,-2 4 0,-1 2 16,-2 5-16,-4 2 0,0 0 0,-2 3 15,0 4-15,0-3 0,-1 0 16,2 0-16</inkml:trace>
  <inkml:trace contextRef="#ctx0" brushRef="#br0" timeOffset="30295.3553">15345 2517 0,'0'0'0,"0"0"0,0 0 15,0 0-15,0 0 0,-16 25 0,16-25 16,-14 30-16,8-12 16,0 0-16,1 2 0,0-2 0,1-1 0,1 1 15,0-3-15,1-4 0,0-2 16,1-5-16,1-4 0,0 0 16,0-4-16,-1 1 0,1 0 15,0 1-15</inkml:trace>
  <inkml:trace contextRef="#ctx0" brushRef="#br0" timeOffset="30449.312">15236 2303 0,'0'0'0,"0"0"16,0 0-16,0 0 0,29 18 16,-29-18-16,28 17 0,-12-7 15,-1 2 1,-2-2-16,-2-1 0,-1-1 0</inkml:trace>
  <inkml:trace contextRef="#ctx0" brushRef="#br0" timeOffset="30882.0471">15861 2438 0,'0'0'0,"0"0"0,0 0 0,0 0 16,-26 0-16,26 0 0,-32 11 0,13-2 0,-1 1 15,-1 3-15,-1 2 16,1 1-16,1 0 0,-1 7 0,4 3 16,3-3-16,5-2 0,5 5 15,8-4-15,2-5 0,3-3 16,11-1-16,6-5 0,0-2 15,0-3-15,4-5 0,4-1 0,-3-3 0,-4-1 0,0 0 16,-6 1-16,-5 3 16</inkml:trace>
  <inkml:trace contextRef="#ctx0" brushRef="#br0" timeOffset="31051.5509">16170 2496 0,'0'0'0,"0"0"0,0 0 15,0 0-15,0 0 0,-12 27 16,12-27-16,-11 30 0,5-13 16,1 2-16,-1 0 0,2 0 15,-1-1-15,2-3 0,0-1 16,-1 0-16,2-2 0,1-7 16,1-5-16,0 0 0,0 0 0,0 0 0</inkml:trace>
  <inkml:trace contextRef="#ctx0" brushRef="#br0" timeOffset="31198.7157">16195 2242 0,'0'0'0,"0"0"16,0 0-16,0 0 0,0 0 16,30 9-16,-30-9 0,26 16 15,-26-16-15,27 24 0,-14-11 16,-1-1-16,-2-1 0,-1-3 15</inkml:trace>
  <inkml:trace contextRef="#ctx0" brushRef="#br0" timeOffset="31530.9868">16515 2469 0,'0'0'0,"0"0"0,0 0 16,0 0-16,-11 22 0,11-22 15,-16 26-15,6-9 0,1 1 0,-1 6 16,1 2-16,2-1 15,3-2-15,4 4 16,4-4-16,5-4 0,2-5 16,4-6-16,5-6 0,1-3 15,0-2-15,7-4 0,0-2 16,-2-4-16,-3-2 0,-1-5 16,0-4-16,-4 3 0,-4 0 0,-4 0 15,-2-1-15,-4 2 0,-2 1 16,-6 1-16,-5 3 0,-1 3 0,-2 4 15,-6 3-15,-4 3 0,-1 4 16,1 0-16,2 4 0,1 3 16,4-2-16,2 1 0,3 0 15,2-1-15,5 1 0,3-1 0,0-1 16,0-1-16,0-2 0</inkml:trace>
  <inkml:trace contextRef="#ctx0" brushRef="#br0" timeOffset="31900.6486">16914 2414 0,'0'0'0,"0"0"16,0 0-16,0 0 0,-13 28 15,13-28 1,-12 31-16,4-12 0,0 3 16,-1 2-16,0 2 0,1 6 15,2 0-15,4-7 0,3-3 16,2-6-16,2-2 0,6-6 15,4-5-15,4-2 0,3-3 0,2-4 16,2-3-16,2-6 0,-1-2 16,0-5-16,1-4 0,-4 2 0,-2 0 15,1-4-15,-2 0 0,-4 5 16,-5 4 0,-2 3-16,-2 4 0,-3 3 15,0 2-15,-5 7 0,0 5 0,-4 4 16,0 3-16,-3 5 0,-2 4 15,2 2-15,-1 2 0,0 3 16,2 3-16,1-1 0,4-1 0,3-2 16,5-2-16,3-5 15,2-4-15,0-1 0,-3-3 0,-2-3 16</inkml:trace>
  <inkml:trace contextRef="#ctx0" brushRef="#br0" timeOffset="32185.0815">17844 2366 0,'0'0'0,"0"0"16,0 0-16,0 0 0,0 0 0,-34-6 16,13 8-16,-2 3 0,-2 1 15,-3 2-15,-2 2 0,-4 4 16,3 1-16,5 0 0,4 1 16,5-2-16,5 1 0,7 2 0,6 2 15,4-3-15,5-2 0,10 3 16,5-1-16,1 0 0,-2-1 0,-3-1 15,-2 0-15,-4-4 0,-2 0 16,-6 0-16,-5 0 0,-4-1 16,-3-1-16,-4 0 0,-3 1 15,-3-1 1,1 2-16,0-3 0,-1 0 16,3-3-16,2 0 0,1-1 0,3-1 15,0 0-15</inkml:trace>
  <inkml:trace contextRef="#ctx0" brushRef="#br0" timeOffset="32454.5543">18561 2396 0,'0'0'0,"0"0"16,0 0-16,-23 4 0,23-4 0,-29 10 31,6 1-31,0 0 0,0 1 0,-7 7 16,-1 4-16,4 0 0,1 1 15,2 7-15,6 3 16,7-6-16,6-3 0,12-2 16,12-1-16,1-5 0,2-4 0,11-3 15,6-3-15,3-5 0,1-4 16,-9 1-16,-8 0 0,-5-1 0</inkml:trace>
  <inkml:trace contextRef="#ctx0" brushRef="#br0" timeOffset="32902.0684">18959 2395 0,'0'0'0,"0"0"0,0 0 16,0 0-16,0 0 0,0 0 0,-6 23 15,6-23-15,-13 28 0,3-9 16,-1 3-16,-1 3 0,-1 0 16,1 0-16,1-2 0,1 4 15,3-4-15,6-2 0,4-3 16,5-5-16,5-4 0,5-5 0,3 0 16,2-5-16,1-4 0,2-2 15,0-2-15,6-6 0,-2-3 0,0-4 16,1-4-1,-5 2-15,-4 1 0,1-3 0,-3 3 16,-3 3-16,-3 2 0,-4 5 16,-2 5-16,-4 6 0,-2 2 0,-1 3 0,-2 3 15,-1 4-15,0 4 0,-1 7 16,-2 5 0,-2 7-16,0 6 0,-2 4 0,-1 3 0,1-4 0,1 0 15,-1 0 1,-1-3-16,1-10 0,0-6 0,1-5 15,2-3-15,-3-5 16,-2-2-16,-4-4 0,-1-2 16,-1-3-16,-2-3 0,-2-5 15,0-4-15,3-3 0,3-4 0,2 3 16,4 4-16,1 2 0</inkml:trace>
  <inkml:trace contextRef="#ctx0" brushRef="#br0" timeOffset="33218.7455">19845 2417 0,'0'0'0,"0"0"16,0 0-16,0 0 0,0 0 15,-37 8-15,17-3 0,0 4 16,-1 3-16,-1 1 0,-1 1 16,1 2-16,0 2 0,-4 7 15,1 5-15,5-2 0,4-2 0,5 5 16,6-2-16,8-6 0,4-3 0,9-7 16,7-3-16,1-4 0,2-5 0,0-6 15,0-6-15,1 0 16,-2-1-16,0 1 0,-7 3 15,-2 1-15</inkml:trace>
  <inkml:trace contextRef="#ctx0" brushRef="#br0" timeOffset="33419.4491">20109 2210 0,'0'0'0,"0"0"0,0 0 15,0 0-15,0 0 0,9 36 16,-9-36-16,-3 40 0,-1-16 0,-3 5 15,-1 5 1,-2 1-16,0 3 0,-1 7 16,2-3-16,-1 4 0,2-7 15,2-5-15,0-1 0,3-6 16,2-5-16,0-3 0,0-5 16,-1-1-16</inkml:trace>
  <inkml:trace contextRef="#ctx0" brushRef="#br0" timeOffset="33735.8449">20203 2659 0,'0'0'0,"0"0"0,0 0 15,24-4-15,-24 4 0,28-5 16,-8 3-16,0 0 0,1-2 0,7-2 16,0-1-1,-1-1-15,-2 0 0,-2-3 16,-1-3-16,-3 0 0,-3 1 15,-1-4-15,-4-2 0,-5 4 0,-3 0 0,-8 0 0,-6 1 16,-2 7-16,-3 2 0,-11 2 16,-5 0-16,0 4 0,-1 4 15,0 6-15,0 5 16,3 1-16,4 1 0,-1 9 16,5 4-16,10-3 0,7 0 0,9-1 15,8-2-15,6-1 16,3-2-16,12-1 0,9-3 15,-9-3-15,-8-4 0,-5-2 0</inkml:trace>
  <inkml:trace contextRef="#ctx0" brushRef="#br0" timeOffset="36652.2479">21369 2088 0,'0'0'0,"0"0"16,0 0-16,-24 6 0,24-6 0,-27 11 16,10-2-16,-4 3 15,-2 1-15,-6 10 0,-3 10 16,-8 7-16,3 0 0,-4 15 0,5 4 16,1 11-16,7 2 0,5 6 15,6-3-15,10-10 0,9-5 0,11-3 16,9-8-16,3-11 0,4-10 0,-3-9 15,1-5-15,-9-4 0,-4-2 16,18-12-16,12-5 0,-6-3 16,-2 1-16,-11 2 0,-7 4 15,-5 0-15</inkml:trace>
  <inkml:trace contextRef="#ctx0" brushRef="#br0" timeOffset="36899.8281">21543 2242 0,'0'0'0,"0"0"16,0 0-16,38-5 0,-21 4 0,10 0 15,6-2-15,10 1 0,0 0 16,12-1-16,0-2 15,-4-1-15,-4-1 0,4-1 0,-5 1 16,-7 1 0,-6 0-16,-7 3 0,-5-1 15,-4 2-15,-4 0 0,-3 1 16</inkml:trace>
  <inkml:trace contextRef="#ctx0" brushRef="#br0" timeOffset="37084.9594">21871 2281 0,'0'0'16,"0"0"-16,0 0 0,0 0 0,10 21 16,-10-21-16,7 25 0,-7-25 15,5 35-15,-5-13 0,-1 1 16,-2 0-16,1-1 0,-2 4 16,-1-1-16,2-4 0,0-2 15,1-3-15,-1-4 0,2-4 0,1-3 0,0-1 16,0-1-16,0 0 0</inkml:trace>
  <inkml:trace contextRef="#ctx0" brushRef="#br0" timeOffset="37301.0696">21981 2282 0,'0'0'0,"0"0"15,0 0-15,0 0 0,0 0 16,2 31-16,-2-31 15,1 32-15,-2-10 0,-1 2 16,-1 5-16,-1-1 0,1 1 0,1 4 16,2-4-16,0-3 0,0-3 15,1 0-15,0-4 0,-2-5 0,-2-3 0,-3-3 16,-1-4-16,2-1 0,-1 0 16,2-1-16</inkml:trace>
  <inkml:trace contextRef="#ctx0" brushRef="#br0" timeOffset="37632.0387">21714 2481 0,'0'0'0,"0"0"0,23-5 16,-4 3-16,3-2 0,6 1 16,2 1-16,10-1 0,0 0 15,7 1-15,-2 1 0,-6 1 16,-5 0-16,-5 1 0,-5 2 15,-5 1-15,-5 0 0,-7 2 0,-7 1 16,-8 4-16,-6 2 0,-12 4 16,-8 3-16,-3 1 0,-4 1 15,-12 4-15,-3 0 0,8-3 16,6-2-16,5-3 0,7-4 16,9-6-16,7-2 0,5-2 15,6-2-15,6-3 16,5 0-16,14-5 0,11 0 15,2-1-15,3 1 0,7-1 0,8 2 0,-4-2 0,-1 0 0,5 2 16,-4 1-16,-6 3 0,-4 2 16,-10-1-16,-8 0 0,-5 0 15</inkml:trace>
  <inkml:trace contextRef="#ctx0" brushRef="#br0" timeOffset="37833.2819">21863 2796 0,'0'0'0,"0"0"0,0 0 0,-19 13 16,19-13-16,-24 18 0,7-5 15,0 2-15,-2 0 0,-7 9 0,-2 1 16,3 0-16,0 0 0,1 1 0,5 0 16,5-5-16,3-2 0,4-6 15,6-3-15,2-3 0,3-1 0,-2-3 16,-1 0-16,0 0 15</inkml:trace>
  <inkml:trace contextRef="#ctx0" brushRef="#br0" timeOffset="38149.3864">21815 2978 0,'0'0'0,"0"0"0,0 0 0,0 0 16,0 0-16,32 11 0,-32-11 15,30 14-15,-13-5 0,2-1 16,1-1-16,2-2 0,2 1 0,5-2 15,2-2-15,-4-1 0,-4-1 0,-3-2 16,-3-2-16,-1-2 0,-4-2 16,-4 2-16,-5-3 0,-4 1 15,-4 0-15,-4-2 0,-6-3 16,0-1-16,-2 1 0,2-1 16,0 2-16,2 0 0,2 2 0,0-1 31,2 3-31,5 2 0,1 2 0,3 4 15,0 0-15,4 0 0,3 1 16,5-1-16,5 1 0,2 0 16,1-1-16,5 0 0,5 0 15,0 0-15,-1-1 0,0-1 0,-4 1 16,-6-1-16</inkml:trace>
  <inkml:trace contextRef="#ctx0" brushRef="#br0" timeOffset="38588.4882">22538 2392 0,'0'0'0,"0"0"0,0 0 0,0 0 16,-15 20-16,15-20 0,-15 27 16,5-8-16,0 1 0,0 4 15,1 1-15,3 1 0,2 0 16,4 5-16,5-2 0,1-6 15,2-5-15,5-3 0,5-6 16,1-1-16,1-5 16,7-3-16,3-3 0,-5-5 15,-2-1-15,-1-5 0,0-1 16,-3-3-16,-3 0 0,-6-2 16,-5-2-16,-4 0 0,-3 2 0,-2 4 15,-3 0-15,-1 3 16,-1 1-16,1 5 0,-2 3 15,-1 4-15,0 3 0,-3 5 0,0 5 0,0 0 16,-1 3-16,0 7 0,0 7 16,1 2-16,3 0 0,2 6 15,3 4-15,0 4 0,3-4 0,3-3 16,2-3-16,2-7 0,-1-5 16,3-3-16,3-2 15,-1-5-15,0-6 16,-1-5-16,1-6 0,-2 1 15,-2 1-15,-1-1 0</inkml:trace>
  <inkml:trace contextRef="#ctx0" brushRef="#br0" timeOffset="38832.1209">22844 2437 0,'0'0'0,"0"0"0,0 0 0,0 0 0,-8 28 16,8-28-16,-2 28 0,2-12 16,1 0-16,6 0 0,5-1 15,3-1-15,3-4 16,11 0-16,3-4 0,0-2 16,-1-5-16,-1-2 0,2-2 15,3-1-15,-5 1 0,-3-2 0,-4 0 0,-5 0 16,-5-2-16,-3 2 0,-1 1 15,-3 1-15</inkml:trace>
  <inkml:trace contextRef="#ctx0" brushRef="#br0" timeOffset="39305.6779">23027 2434 0,'0'0'0,"0"0"0,0 0 0,-2 20 16,2-20-16,-1 26 0,-1-7 15,-1 5-15,1 2 0,-1 3 16,0 4-16,-1 7 0,2-3 0,0 3 16,1-4-16,0-7 0,1-5 0,0-4 15,-1-6-15,-1-3 16,0-2-16,-3-3 0,-5-4 0,-1-3 16,-2-3-16,-4-3 0,-1-3 15,2-1-15,0 2 16,2-4-16,0 1 0,2 1 15,2 3-15,0-1 0,2 3 16,5 3-16,1 2 0,7-1 0,6 0 0,3 1 16,3 1-16,6 1 0,5 1 15,-1 0-15,2 2 0,4 2 16,-2 1-16,-5 1 0,-4 2 0,-4-1 16,-4 2-16,-4-1 15,-3 0-15,-9 0 0,-8 2 16,-7 1-16,-4-1 0,-9 1 0,-5 1 15,2-2-15,2 0 0,0-2 16,5-2-16,6 0 16,5-1-16,4-3 0,4-1 15,6 1-15,3-2 0,14 0 16,9-2-16,6-2 16,4-3-16,8-1 0,8-2 15,-3 0-15,1 1 0,-4 1 0,-10 0 16,-7 2-16</inkml:trace>
  <inkml:trace contextRef="#ctx0" brushRef="#br0" timeOffset="39600.5065">23521 2284 0,'0'0'0,"0"0"0,0 0 0,0 0 0,-9 23 16,9-23-16,-12 26 16,12-26-16,-19 36 0,7-14 15,-2 3-15,1-2 0,-1 0 0,1 3 16,3 0-16,4-6 16,2-4-16,7-6 0,3-6 15,2-3-15,1-2 16,1-2-16,0-3 0,1-1 15,0-3-15,-2 4 0,-1 0 0,-1 1 0</inkml:trace>
  <inkml:trace contextRef="#ctx0" brushRef="#br0" timeOffset="39791.0726">23583 2471 0,'0'0'0,"0"0"0,0 0 16,-6 20-16,6-20 0,-5 29 16,0-7-16,1 3 0,1 6 15,0 1-15,2 4 16,0 6-16,1-2 0,1 6 0,0-5 15,3-7-15,0-6 0,-1-4 16,0-3-16,-2-6 0,0-1 16,-2-4-16,0-4 0,0-2 15,1-4-15,-5-4 16,2-5-16,-1 2 16,2 1-16,0 1 0</inkml:trace>
  <inkml:trace contextRef="#ctx0" brushRef="#br0" timeOffset="39960.4786">23854 2316 0,'0'0'0,"10"-3"16,5 0-16,5-1 0,2 1 16,8-1-16,0 1 15,5 1-15,-2 1 0,-3-1 0,-3-1 16,-6 3-16,-4 0 0,-3 0 15,-3 0-15,-2 0 0</inkml:trace>
  <inkml:trace contextRef="#ctx0" brushRef="#br0" timeOffset="40192.2042">23798 2447 0,'0'0'0,"0"0"15,0 0-15,-1 23 0,1-23 16,-4 36-16,1-11 0,-1 3 16,-2 3-16,-1 10 0,2 1 0,1-5 15,0-2-15,3 1 0,1-5 16,0-5-16,1-6 0,1-3 16,1-2-16,-1-6 0,-1-5 0,-1-4 0,-2-1 15,2 1-15,-2-2 0,2 2 16</inkml:trace>
  <inkml:trace contextRef="#ctx0" brushRef="#br0" timeOffset="40361.5486">23729 2616 0,'0'0'0,"0"0"15,0 0 1,29-16-16,-11 10 0,4 0 0,4 1 16,11-2-16,1-3 0,3 1 15,0 1-15,6 0 0,-3 0 16,-5 2-16,-5 2 0,-6 0 15,-5 1-15,-6 1 0,-2 2 16,-7-1-16,-2 0 0,-2-1 0,0 1 16,-1 1-16</inkml:trace>
  <inkml:trace contextRef="#ctx0" brushRef="#br0" timeOffset="40562.1014">24018 2464 0,'0'0'0,"0"0"15,0 0-15,0 0 16,-10 24-16,10-24 0,-9 29 16,4-9-16,-2 2 0,0 0 15,-1 2-15,0-1 0,0 0 16,0 4-16,0-2 0,0-3 16,0-3-16,1-4 0,-1-4 0,1-1 15,2-3-15,-1-1 0</inkml:trace>
  <inkml:trace contextRef="#ctx0" brushRef="#br0" timeOffset="41052.4666">23850 2754 0,'0'0'16,"0"0"-16,0 0 0,0 0 15,8 23-15,-8-23 0,7 26 0,-3-8 16,1 2-16,-1 2 16,1 1-16,-1-1 0,0-2 0,1 5 0,-1-3 15,0-4-15,-1-4 0,0-1 16,0-2-16,0-3 0,-2-3 0,-1-5 15,2 1-15,-1-5 16,0-2-16,-1-1 0,0-5 16,1-1-16,0-5 0,3-5 0,1-3 15,2 0 1,2 1-16,3 0 0,4 3 16,3 1-16,1 4 0,6-2 15,2 3-15,-2 5 0,1 2 0,-1 6 16,0 3-16,-4 4 15,-2 3-15,-4 5 0,-2 5 0,-3 2 16,-2 2-16,-3 1 0,-4 0 16,-1-2-16,-1 1 0,-3-2 0,-3 0 15,-1-2-15,-3-2 0,-5-1 16,-2-2-16,0-5 16,1-3-16,1-4 0,2-3 0,1-2 15,1-2-15,2-3 0,1-2 16,5-1-16,2-3 0,5-2 15,5 1-15,4 0 16,5 0-16,4 0 0,5 0 16,1 2-16,3-1 0,0 2 15,1 1-15,-1-1 0,-1 3 0,4-6 16,-1-1-16,-7 5 0,-5 2 16,-5 2-16</inkml:trace>
  <inkml:trace contextRef="#ctx0" brushRef="#br0" timeOffset="41664.9833">24467 2427 0,'0'0'0,"0"0"0,0 0 16,0 0-16,0 0 0,23-3 0,-23 3 16,23 0-1,-23 0-15,27 3 0,-15-2 16,0 0-16,-1 1 0,0 1 0,-1-2 0,-1 0 15,0 0-15,-3 0 0,1 0 16,-2-1-16,1 1 0,-2 1 16,1 1-16,-2 0 0,0 1 0,-1 1 15,1 2-15,-1 2 16,-1 2-16,0 1 0,0 5 16,0 1-16,0 3 0,0 1 15,1 4-15,-1 5 0,0 1 0,0-4 16,1-4-16,0 0 0,0-1 15,0-4-15,-2-4 0,0-2 16,0-4-16,-2-2 16,1-1-16,-3-3 0,-3-2 0,0-1 0,-3 0 15,-1-2-15,-1-1 0,-2-3 16,0-2-16,2-3 0,1 0 0,2-1 16,1-1-16,3 0 0,3 0 15,2 2-15,3-1 0,2 1 16,2 0-16,1 1 0,1 2 15,0 1 1,4 0-16,0 3 0,0 1 16,0 2-16,1 2 0,-5 2 0,-1 1 15,-1 3-15,-3 0 0,-4 4 16,-3 2-16,-4 4 0,-2 3 16,0 1-16,-1 1 0,-1-1 15,-2 1-15,-1 4 0,1 0 16,2-5-16,1-2 0,3-3 0,4-2 15,3 0-15,3-4 0,4-2 0,3-3 16,4-2-16,3 0 0,4-4 0,3-2 16,2 0-16,2 0 0,7-3 15,2-3-15,-2 0 0,-1-1 16,-6 1-16,-6 2 0,-5 1 31</inkml:trace>
  <inkml:trace contextRef="#ctx0" brushRef="#br0" timeOffset="41881.2032">24953 2460 0,'0'0'0,"0"0"0,0 0 16,20-3-16,-20 3 0,25-3 0,-7 2 15,2-1-15,2-1 0,1 1 16,2 0-16,1-1 0,0 1 15,6 1-15,-2-1 0,-3 2 16,-1 2-16,-4-2 0,-3 0 16,-4 0-16,-2 0 0,-2 0 0</inkml:trace>
  <inkml:trace contextRef="#ctx0" brushRef="#br0" timeOffset="42097.5148">25222 2452 0,'0'0'15,"0"0"-15,0 0 0,0 0 16,0 0-16,-21 23 0,21-23 15,-19 21-15,19-21 16,-24 34-16,10-12 0,-3 3 16,0 0-16,-8 12 0,1 1 15,1 1-15,1 0 0,-2 5 16,3-4-16,3-8 0,4-4 16,1-2-16,3-6 0,3-7 15,3-2-15,2-7 0,5-1 16,1-7-16,3-3 0,-2 0 0,0 2 0,-2 1 15</inkml:trace>
  <inkml:trace contextRef="#ctx0" brushRef="#br0" timeOffset="42299.9035">25096 2698 0,'0'0'0,"0"0"0,0 0 16,-3 28-16,3-28 0,-5 36 0,1-11 15,0 0-15,-1 3 0,0 6 0,1-1 16,0-4-16,2-3 0,1 1 16,1-4-16,1-4 0,0-2 0,-1-6 15,-1-3-15,2-4 0,1-2 16,1-2-16,-1-2 0,-2 2 16,2-2-16,-2 2 0</inkml:trace>
  <inkml:trace contextRef="#ctx0" brushRef="#br0" timeOffset="42446.613">25229 2794 0,'0'0'15,"0"0"-15,0 0 0,0 0 16,29 5-16,-29-5 0,25 11 16,-13-4-16,0-2 0,0 2 0,0 1 15,-1-1-15,0 0 0,-2 0 16,-1-1-16,0-1 0</inkml:trace>
  <inkml:trace contextRef="#ctx0" brushRef="#br0" timeOffset="42684.7393">25899 2647 0,'0'0'0,"9"4"16,3 2-16,0 0 0,0 2 0,5 7 15,-1 3-15,-1 3 0,-4 0 0,-3 8 16,-2 2-16,-4-3 0,-3-2 16,-8-1-16,-6-1 0,-4-2 15,-3-1-15,-10-3 0,-9-1 16,-12 3-16,-3 0 0,12-5 16,10-2-1,7-5-15</inkml:trace>
  <inkml:trace contextRef="#ctx0" brushRef="#br0" timeOffset="44553.6997">14780 3987 0,'0'0'0,"0"0"16,0 0-16,23 4 0,-23-4 0,20 9 15,-9-2-15,-1 0 0,-2 0 16,0 2-16,-1 1 0,-2-2 16,1 0-16,-2-1 0</inkml:trace>
  <inkml:trace contextRef="#ctx0" brushRef="#br0" timeOffset="44823.3215">14572 4211 0,'0'0'0,"0"0"16,0 0-16,0 0 0,0 0 0,31-13 16,-11 6-16,2 1 0,2-1 15,3 1-15,3-2 0,-1 0 16,2 1-16,8 0 15,-2 1-15,-5 1 0,-4 1 0,2 2 16,-5 2-16,-5 2 0,-4 3 16,-4 5-16,-3 4 0,-4-3 0,-3 2 15,-3 1-15,-3 3 16,-2 0-16,-3-2 0,-4 8 16,-3 0-16,1-2 0,-1-1 15,1-6-15,-2-3 0,3-2 0,3-1 16,2-3-16</inkml:trace>
  <inkml:trace contextRef="#ctx0" brushRef="#br0" timeOffset="44976.9716">14686 4361 0,'0'0'0,"0"0"0,0 0 16,22-12-16,-22 12 0,27-14 16,-7 7-16,2-1 0,2-1 0,6 0 15,1 0-15,-3 1 16,-2-1-16,-3 4 0,-2 4 15,-3 0-15,-3 0 0,-1 0 0</inkml:trace>
  <inkml:trace contextRef="#ctx0" brushRef="#br0" timeOffset="45139.8396">14638 4520 0,'0'0'0,"0"0"0,0 0 16,0 0-16,26-10 0,-26 10 0,30-13 15,-12 6-15,3 1 0,0-3 0,1 0 16,-1 0-16,-1 1 0,3-2 16,-2 0-16,-3 1 0,-3-1 15,-2 1-15,-2 2 0,-2 1 0</inkml:trace>
  <inkml:trace contextRef="#ctx0" brushRef="#br0" timeOffset="45525.4319">14746 4321 0,'0'0'16,"0"0"-16,0 0 0,0 0 0,-6 29 16,6-29-16,-6 36 0,4-12 15,0 0-15,1 4 0,1 2 16,1 9 0,1-2-16,4-2 0,2-3 15,9-1-15,4-7 0,1-7 16,2-6-16,2-5 0,0-3 0,3-6 15,1-4-15,-3-2 0,-2-3 16,0-1-16,-2-3 0,-1 0 16,-2 0-16,-4-3 0,-6 1 15,-4 0-15,-5 2 0,-4 4 0,-4 1 16,-2 2-16,-2 4 0,-4 2 16,-5 2-16,-1 2 0,-2 2 0,2 4 15,3 1-15,3 3 0,3 2 16,3 2-16,2 2 0,5-3 15,2 1-15,8-2 16,5 0-16,3-4 16,4-3-16,3-1 0,3-3 15,0 0-15,1-1 0,-1-6 16,1-1-16,-5 0 0,-5 1 0,-2 1 16</inkml:trace>
  <inkml:trace contextRef="#ctx0" brushRef="#br0" timeOffset="45979.4167">15520 4121 0,'0'0'0,"0"0"0,0 0 15,0 0-15,0 0 0,-17 31 16,5-13-16,0 2 0,-2 2 16,1 5-16,1 3 0,0 5 15,4-1-15,5-5 0,3-4 16,4-3-16,4-3 0,8-3 15,6-8-15,1-3 0,-1-3 0,3-5 16,1-3-16,0-4 16,-3 0-16,-2 0 0,-2 1 0,-4-3 15,-3 0-15,-3-3 16,-3-2-16,-3 1 16,-2 0-16,-3-2 0,-4 0 15,0 2-15,-2 1 0,-3 5 16,-2 2-16,0 3 0,1 2 0,1 0 15,0 1-15,1 3 0,2 4 16,0 4-16,1 4 0,1 3 16,-1 2-16,-1 6 0,2 4 15,-1 10-15,3 2 0,0-1 0,2 0 16,2-3-16,2-5 16,1 0-16,0-5 0,0-5 15,0-4-15,1-5 0,-1-4 16,0-5-16,1-4 0,0-3 15,2-3-15,-2 2 0,-1 0 0,1 2 16</inkml:trace>
  <inkml:trace contextRef="#ctx0" brushRef="#br0" timeOffset="46211.3763">15875 4124 0,'0'0'0,"0"0"0,0 0 15,0 0-15,-7 30 0,7-30 0,-5 24 0,5-24 16,2 24-16,4-14 0,3 0 16,4-2-16,4-2 0,2-1 15,3-4-15,2-1 0,0-1 16,6-4-16,-2 1 0,-1 0 16,-3-1-16,-4-1 0,-4 0 15,-3 0-15,-5 2 16,-3-1-16,-4 2 0,-1 0 15,0 1-15,0-1 0</inkml:trace>
  <inkml:trace contextRef="#ctx0" brushRef="#br0" timeOffset="46696.4952">16039 4110 0,'0'0'0,"0"0"0,0 0 16,0 0-16,0 0 0,2 23 0,-2-23 0,2 27 15,-2-27-15,0 35 0,0-11 16,0 0-16,0 3 0,0 2 15,0 2-15,0 3 0,0-3 16,0-4-16,0-5 0,-1-3 16,0-3-16,-3-5 0,0-3 15,-5 0-15,-2-1 16,-4-2-16,-3-2 0,2-1 0,-1-2 16,1-4-16,-1-1 0,3 1 0,0 1 15,3-2-15,3 0 0,2 0 16,3-1-16,5 1 0,5-2 15,5 0-15,4 0 0,4 0 0,3 2 16,2-1-16,0 2 16,0 1-16,1 3 15,0-1-15,-3 1 0,-4 4 0,-5 2 16,-6 3-16,-6 1 0,-8 5 16,-9 2-16,1-3 0,-3 1 0,-9 3 15,-6 3-15,3-3 0,3-3 16,5 0-16,3-3 0,4-2 15,3-2-15,5 1 0,5-2 0,6-2 16,5-1-16,8-3 0,9-4 16,6 1-16,4 1 0,5-5 15,3-1-15,0-2 0,-2 3 16,7-2-16,0 1 0,-5 0 16,-3-1-16,1-4 0,-6-2 15,-8 3-15,-8 3 16,-4 3-16</inkml:trace>
  <inkml:trace contextRef="#ctx0" brushRef="#br0" timeOffset="47013.0104">16665 4093 0,'0'0'0,"0"0"0,0 0 16,0 0-16,0 0 0,-19 19 15,19-19-15,-24 23 0,24-23 0,-27 31 16,13-10-16,1 1 0,1 0 16,0 6-16,0 0 15,5-4-15,1-1 0,4 0 0,3 1 0,1-2 16,2-2-16,0 1 0,2 1 16,-1-3-16,1-2 0,-2 4 15,-1-1-15,0-5 0,-2 0 16,-1 0-16,-1 1 0,-2-4 15,1-1-15,0-3 16,-1-1-16,-1-1 0,1-4 16,1-3-16,1-4 0,2-1 15,1-5-15,-1 4 0,0-1 16,0 2-16</inkml:trace>
  <inkml:trace contextRef="#ctx0" brushRef="#br0" timeOffset="47199.8141">16800 4070 0,'0'0'0,"0"0"0,15-1 16,-4-1-16,3 1 0,6-1 15,3 0-15,7-3 0,-2 0 0,1 3 16,-1 1-16,-3 1 0,-2 1 16,-1-2-16,-5 0 0,-7 0 15,-6 2-15,-1-1 16,0 1-16,-1-1 0</inkml:trace>
  <inkml:trace contextRef="#ctx0" brushRef="#br0" timeOffset="47416.7848">16826 4144 0,'0'0'0,"0"0"0,0 0 0,0 0 0,0 0 16,-6 23-16,6-23 0,-6 31 0,2-11 15,-1 5-15,-2 6 16,1 0-16,-1 3 0,-1 9 15,1-2-15,1-5 0,3-3 0,-1 1 16,2-4-16,1-5 0,0-4 16,0-2-16,0-2 0,1-5 15,1-6-15,0-3 16,-1-3-16,2-2 0,-2 2 0,0 0 16</inkml:trace>
  <inkml:trace contextRef="#ctx0" brushRef="#br0" timeOffset="47560.7479">16722 4399 0,'0'0'0,"0"0"0,0 0 16,14-21-16,-14 21 0,26-13 16,-9 3-16,4-2 0,5 0 0,8-4 15,2-2-15,0 5 0,-1 3 0,6-3 16,-3 1-16,-4 3 16,-3 1-16,-5 3 0,-4 0 0,-4 2 15,-3 0-15,-3 0 0</inkml:trace>
  <inkml:trace contextRef="#ctx0" brushRef="#br0" timeOffset="47748.5099">17113 4193 0,'0'0'0,"0"0"16,0 0-16,0 0 0,0 0 0,-9 24 16,9-24-16,-11 23 15,2-8 1,-1-1-16,-1 2 15,1-1-15,1 1 0,-1 1 0,0 2 0,0-3 16,-1-1-16,-1 1 0,2-3 16,2-1-16</inkml:trace>
  <inkml:trace contextRef="#ctx0" brushRef="#br0" timeOffset="48146.9167">16966 4448 0,'0'0'0,"0"0"15,0 0-15,0 0 0,0 0 0,12 21 16,-12-21-16,5 26 0,-5-26 0,5 32 15,-2-12 1,-1-2-16,1-1 0,-1-1 0,0 0 16,0-2-16,0-1 0,1-2 15,-1-2 1,-1-4-16,0-3 0,1 0 16,1-1-16,1-2 0,-1-1 0,-1-4 15,0-4-15,1-3 16,0 0-16,0 0 0,1-1 0,-1 0 15,1-1-15,4-6 0,3-2 16,1 3-16,3 0 0,1 3 16,2 0-16,-1 5 0,1 2 0,2 1 15,1 1-15,-2 1 0,-2 3 0,2 3 16,-1 3-16,-6 2 0,-1 2 16,0 4-16,0 3 15,-2 3-15,-2 1 0,1 5 0,-2 1 16,-2-1-16,-1-2 0,1-1 15,0-2-15,-1-2 0,1-1 0,-2-1 16,0-2-16,-1-3 0,-1 0 0,-3-1 16,-4 0-16,-1-1 0,1-2 15,0 1-15,2-2 0,-1 0 0</inkml:trace>
  <inkml:trace contextRef="#ctx0" brushRef="#br0" timeOffset="48300.6654">17129 4550 0,'0'0'0,"0"0"0,0 0 16,0 0-16,24-15 0,-24 15 15,24-5-15,-9 3 0,0 1 0,0 1 16,-2 1-16,-2 1 16,-1 0-16,-3 0 0,1 0 0,-1-1 0</inkml:trace>
  <inkml:trace contextRef="#ctx0" brushRef="#br0" timeOffset="48463.507">17065 4667 0,'0'0'0,"0"0"15,0 0 1,0 0-16,0 0 0,29-3 0,-29 3 16,26-3-16,-26 3 0,30-1 15,-13-2-15,0 2 0,0 0 16,-4-1-16,-1 1 0,-2 0 15,-1 0-15,-2 0 0</inkml:trace>
  <inkml:trace contextRef="#ctx0" brushRef="#br0" timeOffset="48617.1962">17172 4745 0,'0'0'0,"0"0"0,0 0 0,0 0 15,32-5-15,-32 5 0,31-3 16,-15 1-16,1 1 0,2-2 15,2 0-15,-1-1 0,1-2 0,1-1 0,-3 2 32,-3 0-32</inkml:trace>
  <inkml:trace contextRef="#ctx0" brushRef="#br0" timeOffset="48833.553">17663 4282 0,'0'0'0,"0"0"15,0 0-15,27-7 0,-27 7 0,30-6 16,-13 3-16,2 0 0,0 2 16,5-1-16,0 0 0,-3 1 0,-2 1 15,-3 0-15,-4 1 0,-2 0 16,-2 0-16,0-1 0</inkml:trace>
  <inkml:trace contextRef="#ctx0" brushRef="#br0" timeOffset="49002.9268">17765 4445 0,'0'0'0,"0"0"0,0 0 0,20-7 0,-20 7 15,22-6-15,-6 3 16,2-2-16,1 1 0,0 0 15,0-1-15,5 0 0,-3 0 0,-3 0 16,-1 2-16,-5-1 0,-4 0 16,-2 1-16,0 1 0,-2-1 0</inkml:trace>
  <inkml:trace contextRef="#ctx0" brushRef="#br0" timeOffset="49350.7875">17918 4337 0,'0'0'0,"0"0"16,0 0-16,0 0 0,0 0 0,0 0 16,8 26-16,-8-26 15,3 23-15,-3-23 0,3 31 16,-2-14-16,0 1 0,-1 0 16,0 1-16,0-1 0,-1 0 0,-2-1 15,0-3-15,-1 0 0,-1-2 16,-1-1-16,-2-4 0,2-2 0,2-1 15,0-2-15,-1 0 0,2-1 0,1-1 16,2 0-16,4-2 16,2 0-16,0-2 0,3 0 0,2-3 15,1 1-15,1 1 0,5-2 16,3 0-16,4-2 0,0 0 16,-2-2-16,-1-2 0,0 2 0,-2 0 0,0 0 15,-1-2-15,-2-1 0,-4-1 16,0 0-16,-2 2 0,-2 4 15</inkml:trace>
  <inkml:trace contextRef="#ctx0" brushRef="#br0" timeOffset="49550.9073">18108 4240 0,'0'0'0,"0"0"15,0 0-15,0 0 0,0 0 0,0 0 16,30-13-16,-30 13 0,31-6 15,-31 6-15,39-5 16,-17 1-16,1 1 0,2-1 0,0 0 16,5 1-16,-3-2 0,1 2 0,-1 0 15,-3 0-15,-5 1 0,-4 1 16,-5 1-16,-1-1 0,-3 0 0,0 0 16</inkml:trace>
  <inkml:trace contextRef="#ctx0" brushRef="#br0" timeOffset="49735.6651">18422 4230 0,'0'0'15,"0"0"1,0 0-16,0 0 0,0 0 0,0 0 16,0 0-16,-23 17 15,23-17-15,-18 14 0,18-14 16,-20 24-16,11-10 0,-4 3 0,-1 2 16,-1 1-16,-1 0 0,-5 10 15,0 0-15,4-1 0,1-1 16,0 3-16,2-4 0,3-3 0,3-5 0,1-5 15,3-3-15,0-4 0,2-1 16,1-3-16,0 1 0,0-3 16</inkml:trace>
  <inkml:trace contextRef="#ctx0" brushRef="#br0" timeOffset="49989.7655">18353 4372 0,'0'0'0,"0"0"0,0 0 0,0 0 16,0 0-16,14 28 0,-14-28 16,3 29-16,-2-12 0,-1 4 15,-1 2-15,0 0 0,0 0 16,0 5-16,0 1 0,0-4 0,1-2 0,0-2 16,0-3-16,0-2 15,0-3-15,0-1 0,0-2 16,-1-3-16,0 0 0,-2-4 0,0-2 15,0-1-15,-2 0 0,1-4 16,-2-4-16,2 2 0,0 0 0,0 1 16</inkml:trace>
  <inkml:trace contextRef="#ctx0" brushRef="#br0" timeOffset="50168.2631">18500 4396 0,'0'0'15,"0"0"-15,0 0 16,0 0-16,0 0 0,24-4 16,-24 4-16,0 0 0,29 4 15,-19 0-15,-1 1 0,-1 2 16,-1 2-16,0-2 0,-1-1 0,-2-1 16</inkml:trace>
  <inkml:trace contextRef="#ctx0" brushRef="#br0" timeOffset="93657.3639">16959 10828 0,'0'0'16,"0"0"-16,0 0 0,0 0 0,0 0 0,0 0 15,0 0-15,0 0 0,3 22 0,-3-22 16,-4 25-16,4-25 16,-4 31-16,0-12 0,0 3 15,-1 0-15,2 3 0,-2 4 16,-3 2-16,-3 7 0,0-1 0,0-3 31,-1 0-31,-3 4 0,1-2 16,1-3-16,1-1 0,0-6 15,1-5-15,1-3 0,1-3 16,0-1-16,0-1 0,1-4 16,2-3-16,1 0 0,3-2 0,2-4 15,0 0-15,-1-4 0,2-1 16,3-3-16,1-1 16,2-4-16,2-2 0,2 0 0,2 1 15,2 1-15,2 2 0,4-2 16,3 1-16,-1 1 0,-1 3 0,7-1 15,2 3-15,-2 2 16,0 2-16,-4 3 0,-1 3 0,-3 0 0,-3 2 0,0 4 16,-2 5-1,-3 2-15,-3 1 0,-5 0 16,-3-2-16,-3 0 0,-2-1 16,-4-1-16,-1 1 0,-5-1 0,-3 0 15,-5-1-15,-5-1 16,0-1-16,0-3 0,-5 2 15,-4 0-15,2-3 0,3 0 0,-5-4 0,3-4 16,2-1-16,0-2 0,4-5 16,3-3-16,3-2 0,4-4 15,4 2-15,4 1 0,5-1 16,4-2-16,-1 1 0,0 4 16,0 3-16</inkml:trace>
  <inkml:trace contextRef="#ctx0" brushRef="#br0" timeOffset="94143.4779">17249 11425 0,'0'0'0,"0"0"0,0 0 15,0 0-15,27 7 0,-27-7 16,24 6-16,-9-4 0,3 1 0,2-2 16,1-2-16,4-1 0,0 0 15,2-2-15,0-3 16,-1 1-16,-3-1 0,-2 0 0,-2-1 0,-4-2 0,-1 1 16,-3-3-16,-1-1 15,-2-1-15,-2 0 0,-3-1 16,-2-1-16,-3 3 0,-3 0 0,-3 2 15,-6 1-15,0 2 0,-3 2 16,0 2-16,-2 2 16,-1 3-16,0 3 15,-5 4-15,-1 4 0,2 1 16,3 4-16,4 4 0,2 5 16,4-1-16,3 1 0,3 1 15,4 1-15,3-2 0,5-1 0,7-4 16,7-3-16,5 1 0,-2-1 0,9-8 15,7-5-15,-4 0 16,-2-1-16,5-7 0,3-4 0,-5-2 0,-4 0 16,-3-1-16,-7 3 15,-6 2-15</inkml:trace>
  <inkml:trace contextRef="#ctx0" brushRef="#br0" timeOffset="94576.1569">18126 11289 0,'0'0'16,"0"0"-16,0 0 0,0 0 0,-7 26 15,7-26-15,-10 25 0,10-25 16,-17 33-16,8-13 0,-2 2 16,-1 0-16,3-2 0,-4 3 15,2-1-15,3-5 0,1-2 0,1-3 16,2-3-16,0-2 0,-1-4 0,2-3 15,1-3-15,1-2 16,0-2-16,1-3 0,0-2 0,1-5 16,1 0-16,3-5 0,3-1 15,2 2-15,2 3 0,2 0 16,3 1-16,0 2 0,-1 1 0,7-1 16,4 2-16,-1 2 0,1 3 0,-1 4 15,-1 2-15,2 1 0,0 2 16,1 3-16,-2 4 0,-4 3 15,-3 2-15,-1 5 16,-3 7-16,-3-5 0,-2-3 0,-2 2 16,-2 0-1,-3 1-15,-1 0 0,-2-1 16,-1-1-16,-1-2 0,-2-1 0,0 0 16,-1-2-16,0 0 15,1 0-15,-2-4 0,2-4 16,1 0-16,-1-2 0,2 1 0</inkml:trace>
  <inkml:trace contextRef="#ctx0" brushRef="#br0" timeOffset="94814.2535">18927 11400 0,'0'0'0,"0"0"0,0 0 0,0 0 16,0 20-16,0-20 0,-8 22 0,8-22 16,-13 31-16,4-14 15,-1 2-15,2-2 0,-1-2 16,-1 4-16,1-1 0,2-6 16,2-5-16,2-2 0,0-3 15,1-4-15,1-6 0,0 3 0,0-1 0,0 2 16</inkml:trace>
  <inkml:trace contextRef="#ctx0" brushRef="#br0" timeOffset="94999.3133">18871 11080 0,'0'0'0,"0"0"0,0 0 15,19 12-15,-19-12 0,16 14 16,-7-4-16,1 3 0,1 2 0,2 3 15,1 1-15,-1-2 16,-2-3-16,-2-1 0</inkml:trace>
  <inkml:trace contextRef="#ctx0" brushRef="#br0" timeOffset="95600.985">19614 11439 0,'0'0'0,"0"0"16,0 0-16,0 0 0,0 0 0,9-24 15,-9 24-15,0 0 0,-4-21 16,1 14-16,-1 1 0,-3 0 16,-2 0-16,-3 0 0,-2 0 15,-2 3-15,0 1 0,-2 2 16,1 2-1,-2 3-15,-1 1 0,-5 5 0,-2 2 16,4 1-16,2 1 0,3 2 16,3 1-16,2-1 15,2 0-15,2 4 0,3-1 0,4-3 16,3-1-16,7-5 0,4-1 16,4-3-16,1-2 0,3-1 15,1 0-15,5-4 0,2-2 0,0-2 0,-2-3 16,-1-3-16,-1-2 0,-1-1 15,0 1-15,-2-3 0,-1 0 16,-3 0-16,0 1 0,-4 3 16,-2 1-16,-2 3 0,-3 1 15,0 1-15,-2 0 0,-4 5 16,0 0-16,0 0 16,-1 7-16,-1 2 15,-1 5-15,-2 5 0,0 3 0,-3 4 16,-3 3-16,-2 8 0,0-2 0,2 0 15,1-1-15,1-3 16,1-1-16,2-4 0,-1-1 16,1-3-16,1-3 0,-3-3 15,0 0-15,1-3 0,-1-2 0,-2-4 0,-1-3 16,-2-2-16,-3-2 0,-2-6 16,-4-2-16,-2-6 0,-1-3 0,0-5 15,-2-3-15,5 0 0,4 0 16,2 4-16,3 4 15,3 3-15</inkml:trace>
  <inkml:trace contextRef="#ctx0" brushRef="#br0" timeOffset="96218.4976">20022 11400 0,'0'0'0,"0"0"16,0 0-16,0 0 0,0 0 0,0 0 15,0 0-15,-4 22 0,4-22 16,-11 21 0,11-21-16,-16 33 0,7-16 15,0 0-15,0 2 16,2-1-16,0-1 0,-1 1 0,2-3 15,0-3-15,2-1 0,1-3 0,-1-3 16,3-1-16,0-1 0,1-3 16,0 0-16,1-4 0,0 0 0,3-3 15,1-4-15,3-3 16,1-3-16,3-2 0,3-1 0,5-3 16,1 2-16,3-1 0,3 1 15,-2 2-15,0 1 0,6 0 0,-1 3 16,-1 2-16,-2 3 0,-1 2 15,-3 4-15,-3 0 16,-2 2-16,-1 3 16,-3 4-16,-2 2 0,-2 2 15,-1 4-15,-2 4 0,-3 3 0,-1 0 16,-1 3-16,-2 3 16,-2-1-16,1-1 0,0-2 0,0 0 15,-1-1-15,0-2 0,-1-2 16,2 0-16,-1-3 0,-1-2 15,1-1-15,-1-3 0,2-1 0</inkml:trace>
  <inkml:trace contextRef="#ctx0" brushRef="#br0" timeOffset="103620.2089">20000 11959 0,'0'0'0,"0"0"0,0 0 15,0 0-15,0 0 0,0 0 0,22-10 16,-22 10-16,0 0 0,20-6 0,-20 6 16,15-6-16,-6 4 0,1-1 15,2-2-15,0 3 0,1-1 16,1 2-16,-1-1 0,0 1 0,-1-1 16,-1 2-16,0 0 15,-1 1-15,0 0 0,-1-1 16,-1 1-1,-2-1-15</inkml:trace>
  <inkml:trace contextRef="#ctx0" brushRef="#br0" timeOffset="123005.7696">16919 12156 0,'0'0'0,"0"0"0,0 0 16,0 0-16,0 0 0,0 24 16,0-24-16,-2 21 0,2-21 15,-4 28 1,-1-9-16,1-1 0,0-1 0,-2 0 16,-1-1-16,2 1 15,-1-1-15,0 4 0,0 0 16,1-3-16,0-2 0,1-3 15,2-2-15,0-3 0,0-2 0,2-5 16,2-2-16,-1-3 16,1-2-16,3-1 0,3-5 0,0 0 0,1-1 15,4-6-15,2 0 0,1 2 16,-1 2-16,4-2 0,3 0 16,6-1-16,0 3 0,0 2 15,-1 2-15,4 5 16,3 3-16,-4 3 0,-3 2 15,-5 3 1,-3 4-16,-3 4 0,-3 4 0,-3 1 16,-2 2-16,-3 1 0,-1-1 0,-3-1 15,-2 0-15,-2-1 0,-1 0 16,-3-2-16,0-3 16,-2 0-16,0-2 0,0-2 0,1-1 15,2-4-15,-1-2 0,4-5 16,1-6-16,1 0 0,2 2 0,4-7 15,4-2-15,2-3 0,1-2 16,3 3-16,1 0 0,7-2 16,2 2-16,1 3 0,2 2 15,0 1-15,2 4 0,1 4 16,1 3-16,-4 3 0,0 2 16,-2 2-16,1 2 0,-4 2 0,-2 3 0,-1 6 15,-5 3-15,-5-3 0,-1 2 16,-5-2-16,-2 2 0,-5 0 15,-2 1-15,-2-2 0,-2-2 16,2-2-16,-1-2 0,1-1 16,2-4-16,0-1 0</inkml:trace>
  <inkml:trace contextRef="#ctx0" brushRef="#br0" timeOffset="123476.1307">18314 12375 0,'0'0'16,"0"0"-16,0 0 0,0 0 0,0 0 16,0 0-16,0 0 0,-11-25 15,11 25-15,0 0 0,-25-19 16,25 19-16,-29-12 0,12 7 15,0 0 1,-4 1-16,-1 2 0,-1 2 16,-2 1-16,-2 3 0,2 2 0,-1 2 15,0 5-15,0-1 0,3 0 0,3 6 16,4 2-16,3 4 16,5-4-16,8 0 0,6-3 15,4-4-15,3-1 0,9-4 16,7-1-16,1-4 0,1-2 0,1-5 15,1-2-15,5-4 0,-3-2 16,-4 0-16,-4-1 0,0-1 16,-2-1-16,-3-1 0,-2 0 15,-5 2-15,-3 5 0,-2 3 16,-3 0-16,-1 3 0,-2 2 0,-2 2 16,-2 3-16,-1 3 0,0 2 0,0 2 15,0 2-15,0 1 0,1 2 16,1 1-16,2 1 0,3-2 15,0 0-15,2-1 0,-3-3 16,0-2-16</inkml:trace>
  <inkml:trace contextRef="#ctx0" brushRef="#br0" timeOffset="123814.7973">18983 12055 0,'0'0'0,"0"0"0,0 0 0,0 0 15,-13 24-15,13-24 0,-17 33 16,5-12-16,-1 1 0,-1 3 15,-2 4 1,-1 5-16,2-3 0,4 0 0,3 1 16,0 3-16,3-3 0,8-4 15,3-3-15,4-2 0,2-1 16,3-3-16,1-4 0,2-2 16,1-2-16,3-6 0,4-3 15,-1-1-15,0 0 0,-5 0 16,-4-1-16,-3 1 0</inkml:trace>
  <inkml:trace contextRef="#ctx0" brushRef="#br0" timeOffset="124015.3936">19429 12390 0,'0'0'0,"0"0"16,0 0-16,0 0 0,0 0 0,-6 21 0,6-21 31,-10 27-31,10-27 0,-12 33 15,5-14-15,3-2 0,1-1 0,-1 0 0,1-1 0,0-2 32,0-1-32,1-4 0,2-2 0,2-3 0,0-3 0,-2 0 15,2 0-15,-2 0 16</inkml:trace>
  <inkml:trace contextRef="#ctx0" brushRef="#br0" timeOffset="124178.3182">19511 12129 0,'0'0'0,"0"0"15,0 0-15,15 24 0,-15-24 0,12 24 16,-6-11-16,1-2 0,-1 0 16,-2-1-16</inkml:trace>
  <inkml:trace contextRef="#ctx0" brushRef="#br0" timeOffset="124448.197">20058 12262 0,'0'0'0,"0"0"0,0 0 15,0 0-15,-32 0 0,32 0 16,-32 7-16,12-1 0,-2 2 0,-1 3 15,-1 3-15,1 1 0,0 2 0,-2 5 16,4 2-16,5-2 0,4-1 16,5-2-16,5 0 0,5-1 15,5-1-15,8 2 0,8-1 16,1-2-16,1 0 0,6-6 16,4-2-1,-2-6-15,0-3 0,-2 0 0,-7 1 16,-5-1-16</inkml:trace>
  <inkml:trace contextRef="#ctx0" brushRef="#br0" timeOffset="124664.5936">20450 12406 0,'0'0'0,"0"0"16,0 0-16,0 0 0,0 0 0,0 0 15,-19 29-15,19-29 0,-17 28 16,8-12-16,1 2 0,0-1 15,1-1-15,3 0 0,1-2 16,-1-2-16,2-1 0,1-3 16,1-1-16,0-4 0,0-3 0,0 0 15,3-5-15,-2 1 0,0 1 0,1 0 16</inkml:trace>
  <inkml:trace contextRef="#ctx0" brushRef="#br0" timeOffset="124796.0682">20484 12121 0,'0'0'0,"0"0"0,0 0 0,0 0 15,24 13-15,-24-13 16,18 19-16,-8-7 0,-1 0 0,0-2 16,-1 0-16,-1-2 0</inkml:trace>
  <inkml:trace contextRef="#ctx0" brushRef="#br0" timeOffset="125166.3434">20786 12421 0,'0'0'0,"0"0"0,0 0 0,0 0 16,-20 25-16,20-25 15,-15 26-15,15-26 0,-16 31 16,9-15-16,2-1 0,3 0 15,2 0-15,3-2 0,3-1 16,2-3-16,5-2 0,5 0 16,3 0-16,0-3 0,1-1 15,1-3-15,2-3 0,-2-1 16,0 0-16,-2-5 0,-1-1 0,-3-1 0,0-2 16,-1-8-16,-2-5 0,-4 3 15,-3 0-15,-2 2 0,-4 1 16,-2 2-16,-3 2 0,-4 2 15,-6 3-15,-1 1 0,-3 1 16,0 3-16,-1 3 0,2 2 16,2 2-16,0 4 15,1 3-15,3-1 0,3 1 16,5-1-16,2 0 0,1-3 16,0-1-16,0 1 0</inkml:trace>
  <inkml:trace contextRef="#ctx0" brushRef="#br0" timeOffset="125620.8915">21481 12327 0,'0'0'0,"0"0"0,0 0 15,0 0-15,-21 14 0,21-14 0,-20 14 16,20-14-16,-26 23 0,12-7 0,0 4 15,0-1-15,2-2 0,0 6 16,4-2-16,3-3 0,3 0 0,4-2 16,3-2-16,4-2 0,2-1 15,3-3-15,4-1 0,2-5 16,1-1-16,1-1 0,1-2 16,1-3-1,2-2-15,4-4 0,-2-3 16,-1-2-16,-2-4 0,-1-1 15,-1-2-15,-3 3 0,-2 4 0,-4 0 16,-2 3-16,-2 1 0,-2 3 16,-3 2-16,0 1 15,-3 3-15,-2 3 0,-3 3 0,-3 2 16,0 1-16,-1 4 0,-1 3 0,0 5 16,0 1-16,1 1 0,2-1 15,1 1-15,3-1 0,1 0 0,7 2 16,5-4-16,2-2 0,2-1 15,3-5-15,1-5 0,-2-1 16,-4 0-16,-3 0 0</inkml:trace>
  <inkml:trace contextRef="#ctx0" brushRef="#br0" timeOffset="125952.8202">22387 12385 0,'0'0'0,"0"0"0,0 0 16,0 0-16,0 0 0,-15-23 0,15 23 0,0 0 0,-26-15 16,26 15-16,-32-3 0,14 3 15,1 0-15,-2 3 0,-1-1 16,0 2-16,-1 1 0,-3 3 16,2 2-16,4 0 0,5 0 0,3 2 15,3 2-15,5 3 16,3 0-16,5 1 0,3-1 0,1 0 0,1 1 15,1 0-15,1 0 0,0-1 16,0-1-16,2 1 0,-2-1 16,-3-3-16,-2-1 0,-7-5 15,-3 0-15,-5-2 16,-4-1-16,-2-1 0,-3-1 0,-9-4 16,-9-3-1,5 2-15,5-2 0,4 3 16</inkml:trace>
  <inkml:trace contextRef="#ctx0" brushRef="#br0" timeOffset="139882.1793">16112 5361 0,'0'0'0,"0"0"0,0 0 0,0 0 16,0 0-16,0 0 0,0 0 16,0 0-16,0 0 0,0 0 0,-25 18 15,25-18-15,0 0 0,-26 19 16,26-19-16,-29 18 0,15-10 0,-3 2 16,-2 1-16,2 0 0,-1 1 15,-8 4-15,-3 0 16,2 0-16,4-1 0,0-1 0,1-2 15,2 1-15,3-2 16,-3 3-16,2 0 16,6-5-16,2 0 0,2-1 0,3-2 15,2 1-15,1-2 16,6 1-16,4-2 0,1 1 0,2 0 16,5-2-16,2 0 0,0 0 15,2 0-15,0-2 0,1-1 16,1 0-16,0 0 0,-1 0 0,-1 1 15,-1-2-15,-2 0 0,0 0 0,-2-1 16,-1 0-16,1 0 0,-3 0 16,-2 0-16,-1-3 0,-2 0 15,-1 0-15,-2-1 0,0-1 16,-2-4 0,-3-2-16,-4-2 0,1 1 0,-1 0 0,1 0 0,-1-1 15,-2 1-15,-1 2 0,1-1 16,-3 0-16,2 1 0,0 1 15,0 0-15,2 1 0,-1 3 16,2 1-16,-2 4 0,0 2 16,2 0-16,1 0 0,0 0 0</inkml:trace>
  <inkml:trace contextRef="#ctx0" brushRef="#br0" timeOffset="143130.1445">16086 2948 0,'0'0'0,"0"0"16,0 0-16,0 0 0,0 0 0,0 0 16,0 0-16,0 0 0,0 0 15,0 0-15,0 0 0,0 0 16,0 0-1,-22 21-15,22-21 0,0 0 0,-21 16 16,21-16-16,-23 11 16,10-4-16,-1 0 0,0 2 15,1 0-15,0 2 0,0 0 0,1 0 16,0 1-16,0-1 0,1-3 16,0 1-16,0-1 0,1 0 15,0-1-15,2 0 0,3 0 0,1 1 16,0-2-16,4 0 0,1-1 15,3-1-15,0 0 0,3 1 16,0 1-16,4-3 0,2-2 0,2 0 16,3-1-16,-1 0 15,1 1-15,5 0 0,1-2 16,2 0-16,-1-1 0,0-1 0,1 1 0,-2-1 16,-1 0-16,-2 0 0,-1 1 15,-2-1-15,-2 2 0,-2-1 0,-1-2 16,-4 2-16,0 0 0,-1 0 15,-1-1-15,-3 1 0,-1 1 16,-2-1-16,-2-1 16,0 0-16,-1 0 15,-1-2-15,-2 1 0,0 1 16,-1 0-16,1-1 0,-2-1 16,1 0-16,0 0 0,-1 1 15,1 0-15,-1-2 0,1 0 0,-1-1 16,-1 1-16,1 0 0,-1-1 15,1 2-15,1-1 0,-2 1 16,0 0-16,0 1 0,0 1 0,-1-2 0,1 1 16,1-1-16,1 2 0,0 1 15</inkml:trace>
  <inkml:trace contextRef="#ctx0" brushRef="#br0" timeOffset="145483.2324">15469 1742 0,'0'0'0,"0"0"0,0 0 15,0 0-15,0 0 0,-27-11 0,27 11 16,0 0-16,-31-2 0,18 1 16,-2 0-16,-2 0 0,1-1 15,-2 4-15,-1 1 0,-1-1 16,-1 1-16,-7 0 15,-1 2-15,1 2 0,2 0 16,-3 1-16,0 1 16,-1-2-16,1 1 0,2 2 15,-1 2-15,-5 4 0,1 0 16,2 1-16,2 0 0,2 1 16,3 0-16,1 1 0,1-1 15,0 3-15,1 3 0,0-3 16,2-1-16,-1 1 0,1 1 0,3 1 15,1 2-15,0-1 0,1 2 16,-1 0-16,-2 0 16,-1 8-16,1-1 0,0-1 0,-1 0 15,3 0-15,2 1 0,1-2 16,1 0-16,1-2 0,2-2 16,3 2-16,1 1 0,0-2 0,1-2 15,1-1-15,1-1 0,3 2 0,3 0 16,1 0-16,-1-2 0,1-2 15,0-4-15,4 7 0,3 3 16,-1-1-16,-1-3 0,1-3 16,1-1-16,0-1 0,1-1 15,4-1-15,2 0 0,0-1 0,0 0 16,-1-2-16,0 2 0,-1-2 16,1 0-16,2 0 0,1 2 15,-4-1-15,1 2 0,4 1 16,2 0-16,-3-4 0,-1-1 15,1-2-15,0 0 0,0-1 16,-1-1-16,-2-2 0,1 3 0,1-1 0,1-2 16,1 2-16,0 0 0,0-1 15,1-3-15,2 1 0,-1 0 16,1 0-16,0 2 0,1-2 16,1-1-16,-1-2 0,2 0 15,3-1-15,-2-1 0,3 1 16,2 1-16,0 0 15,-2 0-15,-2-3 0,-2-4 16,2 3-16,2 1 0,-1 1 16,0-1-16,1 3 0,0 0 15,-1-2-15,-1-1 0,0-4 16,1-2-16,-2 2 0,0 1 16,0 0-16,0 1 0,0-1 15,0 1-15,1 2 0,1 2 0,-1-3 16,-2-1-16,1 0 0,1 0 0,-1 2 15,-1-1-15,2-1 0,1 0 16,0 1-16,1 0 0,-1 0 16,0-2-16,2 0 0,0-1 0,1 0 15,2 3-15,-3-1 16,-1-2-16,3 1 16,1-1-16,-1-2 0,-2-2 15,6 1-15,-2 2 0,-1-5 16,-3-3-16,-1 2 0,0 0 15,-2 0-15,-1 0 0,2-4 16,0-2-16,-1 1 0,-1 2 0,-1-3 16,0 0-16,0-1 15,0 1-15,0-2 0,-1 0 0,-2 1 16,0-1-16,0 0 0,2 1 0,-2 0 16,-2-1-16,0 0 0,1-3 15,-7 3-15,1-2 0,2 0 16,-1 1-16,-4 0 0,-1-2 15,-1-1-15,-3 0 0,-1-1 16,-1 2-16,-1 1 16,-2 2-16,0-2 0,-2-1 15,0-2-15,-2-2 0,-1 4 16,-1 3-16,-1-3 0,-1-1 16,-1-4-16,0-1 0,-1 5 15,-1 4-15,2-1 0,-1-1 0,-2-6 16,0 0-16,-2 6 15,0 2-15,-2-4 0,0-2 0,1-1 0,1 1 16,-7-2-16,-2 4 0,0-2 16,1 0-16,-1 1 0,1 0 15,-2 1-15,0-2 0,-4 3 16,-2 2-16,1-3 0,-1 0 16,-4 0-16,-2 1 0,-1 0 0,-4 0 15,0-1-15,-2 0 0,-2 2 0,0 1 0,-6-2 16,1 3-16,-1 1 15,-2 2-15,-1 2 0,-3 3 16,-1 0-16,-3 0 0,-2 0 16,0 0-16,-10-3 0,0 0 15,-2 0-15,-3 2 0,3 3 16,2 4-16,-33-4 16,9 4-16,5 3 0,5 2 15,1 6-15,4 5 0,2 0 16,-1 0-16,0 2 0,-2 2 15,3 2-15,1 1 0,24-6 0,14-3 16,10-4-16</inkml:trace>
  <inkml:trace contextRef="#ctx0" brushRef="#br0" timeOffset="156511.2526">21241 5475 0,'0'0'0,"0"0"0,0 0 16,23 0-16,-23 0 15,17 0-15,-6-2 0,1 2 0,2 1 16,2 0-16,0-1 0,3 1 15,1-1-15,6 1 0,2 0 16,1-1-16,0 0 0,2 1 16,1 1-16,0-1 15,1 0-15,10 0 0,1 0 0,-1-2 16,-1 0-16,2 0 0,3 0 16,5-1-16,-1 0 0,0 1 15,0 1-15,-3-3 0,0-5 16,4 7-16,-1 4 0,0 0 15,0 0-15,-1-5 0,1-1 16,1 2-16,2 2 0,0 2 16,0 0-16,-2-3 0,-3-3 0,11 2 15,0 2-15,-3 1 0,-2-1 16,0-1-16,0-3 0,1 3 16,2 3-16,3-1 0,-2 1 15,-1-3-15,1-2 0,17 3 16,-6 2-16,-6-1 0,-3 2 0,1-2 15,-1-3-15,-2 4 0,-3 1 16,5 1-16,3 0 0,-2-1 16,1-3-16,0 5 0,1 2 15,-4-7-15,-3-4 0,0 1 16,1 0-16,-1 1 0,0 1 0,2 1 16,1 3-16,1-1 0,1-1 15,-2-2-15,2-2 0,-4 0 16,-1 1-16,0 1 0,0 2 15,2-1-15,-1 1 0,14 0 0,9 1 16,-18 0-16,-13 1 0,-4-6 0,-3-3 16,1 1-16,0 1 0,3 2 15,-1 1-15,-2 0 0,-1 0 16,-5 0-16,-4-1 0,-2 0 16,-1-1-16,1 2 0,0 0 31,-3 0-31,-1 0 0,-14-2 0,3 1 15,-2 1-15,1 3 0,-1-3 0,-1 0 16,-1 1-16,-2-1 16,-4 0-16,-1 0 0,-3-1 0,-1 1 15,0 0-15</inkml:trace>
  <inkml:trace contextRef="#ctx0" brushRef="#br0" timeOffset="162450.0003">21705 4040 0,'0'0'0,"0"0"0,0 0 16,0 0-16,0 0 0,0 0 0,0 0 15,0 0-15,0 0 0,-20 17 16,20-17-16,-25 19 0,25-19 16,-30 23-16,15-8 15,1-2-15,-1 1 0,-4 1 0,2 2 16,1-2-16,4-2 0,2-2 0,1-2 16,5-1-16,4-2 0,3-1 15,4-3-15,0 1 0,1-1 0,8-1 31,4-1-31,-2-2 0,1-1 0,-1 3 0,-2 2 16,-1-1-16,-2-1 0,-3 2 16,-4 2-16,-1 2 15,-2-1-15,-7 3 0,-6 3 16,-2 0-16,-1 1 0,-4 1 16,-2 0-16,2 2 0,0-1 0,-2 1 15,3-2-15,3-1 16,2-3-16,3-1 0,2 0 0,4-2 15,3-1-15,4-2 0,1-3 16,4-3-16,3 1 0,5-3 0,3-1 16,0 1-16,-1 1 0,0 0 15,-1-1-15,0 3 16,0 1-16,-7 4 0,-5 1 16,-4 3-16,-3 0 0,-6 4 0,-3 1 15,0-1-15,1-2 0,1-2 16</inkml:trace>
  <inkml:trace contextRef="#ctx0" brushRef="#br0" timeOffset="162581.1346">21365 4696 0,'0'0'0,"0"0"0,0 0 0,0 0 16,0 0-16,0 0 0,0 0 15,0 0-15,28-17 0,-8 7 16,4-2-16,5 0 0,3-1 16,0-1-16,1 0 0,11-5 15,0 1-15,5-5 0,-6 0 0,-8 5 0,-6 4 16,-6 2-16</inkml:trace>
  <inkml:trace contextRef="#ctx0" brushRef="#br0" timeOffset="162881.7107">21916 4078 0,'0'0'0,"0"0"0,0 0 16,0 0-16,21-9 0,-21 9 0,22-9 15,-22 9-15,28-10 0,-10 8 16,1 1-16,0 0 0,-1 0 16,0 1-1,-3 2-15,0 0 0,-2 1 0,1 1 16,0 0-16,-6 0 0,0 1 16,-4 1-16,-1 1 15,-3 2-15,-3 0 0,-2 3 0,-3 0 16,-2 0-16,-2 0 0,-4 4 15,-1 2-15,1-1 0,-2 1 16,0-2-16,1-1 0,2-2 0,3-3 0,1 0 16</inkml:trace>
  <inkml:trace contextRef="#ctx0" brushRef="#br0" timeOffset="163028.9127">21856 4259 0,'0'0'0,"0"0"0,0 0 0,0 0 15,0 0-15,18-12 16,-18 12-16,22-12 15,-8 7-15,3-2 0,0 1 16,2 0-16,1 0 0,0 2 16,0 2-16,3-2 0,-1 0 0,-3 2 15,-4 1-15,-2 0 0,-2-1 16,-1 2-16</inkml:trace>
  <inkml:trace contextRef="#ctx0" brushRef="#br0" timeOffset="163385.782">21944 4353 0,'0'0'0,"0"0"16,0 0-16,30-10 16,-14 4-16,4 0 0,2-1 0,1 0 15,0 0-15,6-1 16,-2-1-16,-2 4 16,-1 1-16,-5 0 0,-2 1 15,-7 1-15,-5 2 0,-2-2 16,-4-2-16,-3 6 0,0 6 0,-4 0 15,-2 1-15,-1-2 0,-1 0 16,1 0-16,0 0 0,1 1 16,1 1-16,3 0 0,0 1 0,3 3 15,2 2-15,1 4 0,2 3 16,0 1-16,1 2 0,1 1 16,-1 5-16,0-4 0,1-1 0,-1 5 15,-1 0-15,-1-6 16,0-1-16,-2-4 0,-1-3 0,-3-3 15,-3 0-15,-2-3 16,-1-1-16,-2-2 0,-2-3 0,3-3 0,-1-2 16,2 0-1,2 0-15,1 0 0</inkml:trace>
  <inkml:trace contextRef="#ctx0" brushRef="#br0" timeOffset="163649.4725">21944 4514 0,'0'0'0,"0"0"16,0 0-16,0 0 0,27-11 0,-27 11 16,20-5-16,-10 4 0,0 1 0,-3 0 15,0 2-15,-3 2 0,0 2 0,-4 2 16,-3 1-16,-2 2 0,-3 1 16,-2 2-16,-3-1 0,1-1 15,0 0-15,-1 2 0,2 0 16,3-2-16,2-1 0,3-3 15,3-4-15,4 1 0,5-3 0,2-2 16,5-2-16,7-3 0,4-2 0,2-1 16,2-5-16,0 0 0,-1-3 15,0 1-15,-5 1 16,-5 4-16</inkml:trace>
  <inkml:trace contextRef="#ctx0" brushRef="#br0" timeOffset="163834.4472">22388 4446 0,'0'0'0,"0"0"16,0 0-16,0 0 15,0 0-15,-25 9 0,25-9 16,0 0-16,-26 17 0,26-17 16,-21 14-16,12-5 0,1 1 0,3-1 15,1 2-15,0 0 0,2 0 16,3-1-16,2 0 0,3 0 16,2-2-16,2 1 0,2 0 15,2-3-15,1-2 0,3 1 0,-4-1 0,-1-1 16</inkml:trace>
  <inkml:trace contextRef="#ctx0" brushRef="#br0" timeOffset="164467.4372">22792 4013 0,'0'0'16,"0"0"-16,0 0 0,0 0 16,0 0-16,0 0 0,0 0 0,-22 11 15,22-11-15,-23 16 0,23-16 0,-27 28 16,11-11-16,1-2 0,-1 2 16,2-2-16,2-1 0,0 3 15,3-3-15,4-3 0,4-1 16,6-5-16,5-2 0,1-2 15,2-1-15,6-1 0,5 0 16,-2-4 0,0 0-16,2-1 0,3 0 0,-4 0 15,-1 2-15,1 1 0,-3 0 16,-5 2-16,-3 1 0,-4 2 16,-5 3-16,-5 0 0,-3 1 0,-6 3 15,-4 4-15,-3 1 16,-3 2-16,-9 5 0,-3 1 15,2-2-15,3-1 0,1 0 0,-1 1 0,4-1 16,2-1-16,1 0 16,3-2-16,6-6 0,5-3 15,8-4-15,6-2 0,6-2 16,2-3-16,4-4 0,4-3 0,2 2 16,3-2-16,0 4 0,1 0 15,0 0-15,-2 1 0,3 0 0,-2 1 0,-9 2 16,0 0-16,0 3 0,-4 3 15,-5-1-15,-2 2 0,-4 4 16,-1 3-16,-4 2 0,-2 1 16,-2 1-16,-4 2 15,-1-3-15,-1-3 0,0 1 16,0 1-16,0-3 0,-1-2 16,2-1-16,1-1 0,3-3 15,0-1-15,-1-2 0,1 0 16,0-2-16,2 2 0,1-1 0</inkml:trace>
  <inkml:trace contextRef="#ctx0" brushRef="#br0" timeOffset="164599.0761">22829 4457 0,'0'0'0,"0"0"0,0 0 0,0 0 16,0 0-16,0 0 0,-6 23 0,6-23 16,0 0-16,-8 29 15,8-29-15,-5 21 0,3-12 16,1 1-16,-1-2 0,1-1 15,-1-3-15,1 1 0,0-2 0,0 1 16</inkml:trace>
  <inkml:trace contextRef="#ctx0" brushRef="#br0" timeOffset="164852.8394">22679 4498 0,'0'0'0,"0"0"0,0 0 16,0 0-16,0 0 0,-9 22 15,9-22-15,-6 28 0,4-15 16,2 2-16,2 1 0,2-2 0,0 0 0,5-1 16,3-2-16,2 0 15,2-2-15,6 0 0,2-3 0,1-2 16,1-2-16,0-2 0,1-2 16,-2-1-16,0 1 0,5-5 15,-1-1-15,-4-1 0,0 0 0,-3-4 16,-3-3-16,-2 0 0,-3-1 0,-3 4 15,-2 1-15,-1 3 0</inkml:trace>
  <inkml:trace contextRef="#ctx0" brushRef="#br0" timeOffset="167270.8514">24711 3964 0,'0'0'0,"0"0"0,0 0 0,0 0 15,-26 13-15,26-13 0,-23 16 16,9-6-16,-2 1 0,-2 3 16,-5 3-16,-1 0 0,-1 1 15,-9 7-15,-3 1 0,-3 4 16,3-1-1,1-1-15,0 0 16,8-5-16,4-3 0,2 1 0,6-5 0,8-3 16,7-2-16,1-2 0,0-3 15,0-1-15</inkml:trace>
  <inkml:trace contextRef="#ctx0" brushRef="#br0" timeOffset="167429.5462">24580 4155 0,'0'0'0,"0"0"0,0 0 16,0 0-16,0 0 0,6 23 15,-6-23-15,3 18 0,-3-18 16,5 26-16,-3-13 16,0-1-16,0 0 0,1-2 0,0-2 0,-1-1 0,0-2 0,0-1 15</inkml:trace>
  <inkml:trace contextRef="#ctx0" brushRef="#br0" timeOffset="167602.9842">24781 4114 0,'0'0'0,"0"0"16,0 0-16,0 0 0,0 0 15,0 0-15,0 31 0,0-31 0,3 23 16,-3-23-16,8 27 15,-5-15-15,1-1 0,-1-2 0</inkml:trace>
  <inkml:trace contextRef="#ctx0" brushRef="#br0" timeOffset="167930.5515">24967 4198 0,'0'0'15,"0"0"-15,0 0 0,-24 14 0,10-8 16,-6 4-16,-5 1 0,-4 3 15,-3 2 1,-10 5-16,0 3 0,-6 1 0,3 0 0,-2-1 16,9-3-16,8-2 0,8-2 15,6-3-15,6-3 0,7-3 16,5-2-16,9-8 0,9-1 16,3-3-16,3 0 0,6-2 15,5 0-15,2-1 0,-1 1 16,9-2-16,-1 0 0,-5 2 15,-5 0-15,4 1 0,-4 2 16,-12 2-16,-4 2 0,-4 0 16,-5 0-16,-6 1 0,-5 0 0,-4 3 15,-6 2-15,-1-1 16,-2-2-16,-2 0 0,-1-2 0,3 2 16,2-2-16,2 1 0</inkml:trace>
  <inkml:trace contextRef="#ctx0" brushRef="#br0" timeOffset="168131.1223">24827 4300 0,'0'0'15,"0"0"1,0 0-16,0 0 0,7 23 0,-7-23 16,1 36-16,-1-13 0,0 2 15,0 4-15,-1 3 0,0 7 16,0-3-16,1-2 0,1-1 15,0 2-15,0-3 0,-1-6 0,0-1 16,0-6-16,-1-5 0,2-2 16,2-5-16,0-2 0,-1-1 0,-1 0 15</inkml:trace>
  <inkml:trace contextRef="#ctx0" brushRef="#br0" timeOffset="168293.8962">24829 4484 0,'0'0'0,"0"0"15,0 0 1,0 0-16,0 0 0,-27 22 16,27-22-16,-24 22 0,9-8 15,-2 2-15,-2 3 0,1 0 0,2 1 16,-6 4-16,-1 0 16,4-4-16,5-4 0,2-2 0,0-3 15,4 0-15</inkml:trace>
  <inkml:trace contextRef="#ctx0" brushRef="#br0" timeOffset="168447.6542">24895 4548 0,'0'0'0,"0"0"15,0 0-15,0 0 0,17 13 0,-17-13 16,18 14-16,-8-7 16,1-1-1,1 2-15,1 0 0,-1-1 16,-2-1-16,-1 0 0</inkml:trace>
  <inkml:trace contextRef="#ctx0" brushRef="#br0" timeOffset="168933.4214">25453 4073 0,'0'0'0,"0"0"15,0 0-15,0 0 0,0 0 0,0 0 16,0 0-16,-20 25 0,20-25 16,-20 20-16,4-6 0,1-1 0,1 1 15,-1 0-15,2 2 16,1 0-16,1-2 0,0 1 16,2-3-16,2-2 0,3 0 0,4-3 15,3-3-15,3-1 0,2-2 16,5 0-16,3-1 0,0 0 15,-1-2-15,1 0 16,0-1-16,-1 2 0,-2-2 16,-3 3-16,-3 3 0,-3-1 15,-4 2-15,-4 3 0,-3 3 16,-3 0-16,-3 0 0,-5 1 16,-4 2-16,0 0 0,1-1 0,-5 4 15,2 0-15,3-3 16,4-1-16,2-1 0,4-1 0,4-2 0,2-1 15,5-2-15,3-1 0,3-1 16,2-1-16,4-4 16,4-2-16,3-1 0,2 0 0,1-2 15,0 0-15,3 0 0,-1 1 16,-3 0-16,-3-1 0,-2 2 16,-4 2-16,-2-1 15</inkml:trace>
  <inkml:trace contextRef="#ctx0" brushRef="#br0" timeOffset="169080.683">25252 4575 0,'0'0'15,"0"0"-15,0 0 0,0 0 0,0 0 16,0 0-16,0 0 0,32-5 0,-32 5 16,34-10-16,-14 5 0,1 0 15,1 0-15,1-2 0,1-1 16,-3 1-16,-2 0 0,-3 2 15</inkml:trace>
  <inkml:trace contextRef="#ctx0" brushRef="#br0" timeOffset="169350.3395">25688 4282 0,'0'0'16,"0"0"-16,0 0 0,0 0 0,0 0 15,0 0 1,6 27-16,-6-27 0,2 26 0,-2-26 16,-1 41-16,0-18 15,0 0-15,0-2 0,1 2 16,0 2-16,1-3 0,0-1 16,1-5-16,-1-1 0,0-4 15,0-3-15,2-3 0,-2-2 16,-1-3-16,-1-3 0,0-3 0,-1 1 0,1 2 0,0-2 15</inkml:trace>
  <inkml:trace contextRef="#ctx0" brushRef="#br0" timeOffset="169666.9385">25704 4345 0,'0'0'16,"0"0"-16,0 0 0,22-14 0,-22 14 16,29-13-1,-8 5-15,2 1 0,2 0 0,8-3 16,2 1-16,0 1 0,-2 0 15,5 0-15,0 2 16,-5 1-16,-3 4 0,-5 0 0,-3 1 16,-3 2-16,-4 2 15,-2 2-15,-2 3 0,-3 3 16,-2-1-16,-5 3 0,-2 3 0,-3 3 0,-1 1 16,-4 8-16,-2 2 0,-1-3 15,1-2-15,0-1 0,0-2 16,1-2-16,0-1 0,1-3 15,1-4-15,2-2 0,-1 0 0,-1-4 0,0-1 16,-2-3-16,-1-2 0,1-2 31,-2-3-31,-2-4 0,0-2 0,2 3 16,2 0-16,1 0 16</inkml:trace>
  <inkml:trace contextRef="#ctx0" brushRef="#br0" timeOffset="169852.0433">26014 4155 0,'0'0'0,"0"0"15,0 0-15,0 0 0,0 0 0,-1 29 16,1-29-16,-14 35 0,4-14 16,-2 7-16,-1 4 0,-1 0 15,-2 0-15,-4 6 0,2-4 16,-1 2-16,4-7 0,2-5 0,3-5 15,2-3-15</inkml:trace>
  <inkml:trace contextRef="#ctx0" brushRef="#br0" timeOffset="169967.9311">25895 4390 0,'0'0'0,"0"0"0,0 0 31,0 0-31,29 10 0,-29-10 0,32 16 16,-14-5-16,-1 1 0,-2-1 15,-2-2-15,-2-1 0</inkml:trace>
  <inkml:trace contextRef="#ctx0" brushRef="#br0" timeOffset="179151.3004">27952 5477 0,'0'0'0,"0"0"0,0 0 16,0 0-16,0 0 0,0 0 16,0 0-16,0 0 0,0 0 0,0 0 15,0 0-15,22 17 16,-22-17-16,0 0 0,0 0 0,26 16 0,-26-16 16,19 12-16,-19-12 15,28 15-15,-14-7 0,4-2 0,1 0 16,1-1-16,0 0 0,9 0 15,2-2-15,2 0 16,1 0 0,4-3-16,5-2 0,-4 1 15,-3 0-15,10-3 0,-1-2 16,-1 0-16,-1-1 0,10-1 16,0 0-16,-7 1 0,-4-1 0,-2 2 15,-2 2-15,-1 2 0,-3 2 16,-1-1-16,0 1 0,-2 2 15,-3 3-15,2-1 0,1-2 16,-1 2-16,0 1 0,2-1 16,3-1-16,-2 2 0,0 0 0,3-2 15,3-1-15,0 0 0,-1-1 16,4 1-16,2-1 0,7-1 16,0 0-1,-2 0-15,6 0 0,2-3 16,-9-1-16,-4 2 0,-3 0 0,4-1 15,-2 1-15,-2 2 0,0 4 0,-6-2 0,3 0 16,1 3-16,2 2 0,0-1 16,0-3-16,2 3 0,3 3 0,6-4 15,-2 0-15,2-3 0,1 0 16,0-1-16,0 0 0,4-1 16,3-2-16,-4-2 0,-3-2 15,2-2-15,2-3 0,-3 0 16,-1 0-16,19-7 0,-10 1 15,-13 8-15,-6 7 0,-5-1 16,-3 0-16,-15 3 0,-1 3 0,-4 2 16,1 3-16,-5-3 15,-4-1-15,-1-1 0</inkml:trace>
  <inkml:trace contextRef="#ctx0" brushRef="#br0" timeOffset="181336.0073">2984 6743 0,'0'0'0,"0"0"0,0 0 15,0 0-15,0 0 0,0 0 0,0 0 16,0 0-16,0 0 0,32 0 16,-32 0-16,0 0 0,28 4 0,-28-4 15,25 0-15,-12 2 0,3 0 0,-1-1 16,2-2-16,-1 2 0,3 0 16,2-1-16,2 1 0,-1-1 15,0 2-15,9-2 0,2 1 16,0 1-16,-4 0 0,4 0 15,3-1-15,-4 2 0,0 0 0,9 1 16,0 0-16,-4-1 0,2-2 16,2 1-16,0-1 0,-3-2 15,1-2-15,8 1 0,3 2 16,-6 0 0,0-1-16,3-3 0,2 1 15,-3 1-15,-1 1 0,12 0 16,-2-1-16,-3 2 0,-4 3 0,5-1 15,4 2-15,-4-1 0,-2-2 16,10 2-16,-2 0 0,-5-1 16,-5-2-16,6-2 0,5-4 15,-6 2-15,-1 1 0,25 2 0,-7 4 16,-27-2-16,-2-1 0,22-2 0,-1-2 16,-7 3-16,-5 2 0,6 3 15,4 5-15,-6-1 0,-1-1 16,1-3-16,4 0 0,-4-5 15,-3-3-15,5 4 0,2 3 16,-1-2 0,-3 0-16,5-3 0,4-3 0,-5 5 15,-6 2-15,5 2 16,4 2-16,-5-6 0,-3-3 0,7-1 16,4 1-16,-6 2 0,-1 1 15,4 1-15,3-1 0,-6-2 16,-5-2-16,6 2 0,3 1 15,-3-1-15,-1 0 0,5-2 0,4-1 16,-7 0-16,-5 4 0,5 4 0,6 2 16,-6-2-16,-2 1 0,3-5 15,3-3-15,-6 3 0,0 2 16,2-4-16,3-4 0,-5 4 16,-3 2-16,5-2 0,2 2 15,-2 2 1,-1 3-16,-2-3 0,0-2 15,-5 1-15,-4-1 0,6 1 16,5 0-16,-1 2 0,-3 0 0,1 2 16,0 1-16,-3-1 0,-1-3 15,7 4-15,8 1 0,-10-4 16,-6 0-16,9-1 0,6 0 16,-3 1-16,-2 1 0,4 1 0,3 1 0,-9-3 15,-7-2-15,4-4 0,4-1 16,-3 4-16,-2 1 0,8 2 15,6 1-15,-4-6 0,-2-1 16,5-3-16,4 3 0,-6 1 16,-3 4-16,8 1 0,4-1 15,-10 0-15,-6 1 0,3 3 0,4 2 16,-12-4-16,-7-2 0,-4 2 0,-2 1 16,-4 1-16,-3 0 0,-4 0 15,-2 0-15,-10 0 0,-5-3 16,-6-1-16</inkml:trace>
  <inkml:trace contextRef="#ctx0" brushRef="#br0" timeOffset="192231.0915">27817 4131 0,'0'0'15,"0"0"-15,0 0 0,0 0 0,0 0 16,0 0-16,0 0 0,0 0 16,30 1-16,-30-1 0,31 1 0,-31-1 15,39-2-15,-15 2 0,6-1 16,-1 1-16,2-2 0,10 0 16,1-1-16,-2-2 0,-3 2 0,9-3 15,0 0-15,-8 0 16,-5 0-16,-2 0 15,-2 1-15,-6 1 0,-3-1 16,-5 1-16,-2 1 0,-2 1 0</inkml:trace>
  <inkml:trace contextRef="#ctx0" brushRef="#br0" timeOffset="192493.9633">28192 4172 0,'0'0'16,"0"0"-16,0 0 0,0 0 16,0 0-16,0 0 0,0 0 0,0 0 15,-4 24-15,4-24 0,-6 23 32,6-23-32,-12 30 0,2-12 0,-3 1 0,-1 1 0,-2 2 0,0 2 15,-1-1-15,-4 7 0,1-4 0,2-1 16,0-2-16,4-4 0,1-1 15,1-3-15,4-4 16,2-3-16,3-2 0,0 1 0,1-3 16,0 0-16</inkml:trace>
  <inkml:trace contextRef="#ctx0" brushRef="#br0" timeOffset="192694.4628">28220 4256 0,'0'0'0,"0"0"0,0 0 0,0 0 16,0 0-16,-5 34 0,3-15 16,-1 3-16,-1 2 0,1 4 0,0 2 15,-2 9-15,1-2 0,1-1 16,1-1-16,-1 3 0,2-5 16,1-7-16,1-4 0,0-5 15,1-2-15,-1-3 0</inkml:trace>
  <inkml:trace contextRef="#ctx0" brushRef="#br0" timeOffset="192848.2049">28426 4320 0,'0'0'0,"0"0"16,0 0-16,21 17 0,-12-8 0,4 4 0,3 5 15,-1-3-15,-2-2 0,-2-1 16</inkml:trace>
  <inkml:trace contextRef="#ctx0" brushRef="#br0" timeOffset="195040.3795">28909 4144 0,'0'0'16,"0"0"-16,0 0 0,0 0 0,0 0 15,0 0-15,-16 26 0,16-26 0,-12 26 16,4-6-16,0 2 0,-1 1 15,-1 3-15,-2 2 0,-3 1 16,-2 9-16,-1 0 0,-3 4 16,0-3-16,4-5 0,0-5 0,2-5 15,-1-1 1,1-6-16,-2-3 0,4-3 16,2-1-16,2-3 0</inkml:trace>
  <inkml:trace contextRef="#ctx0" brushRef="#br0" timeOffset="195218.037">28795 4469 0,'0'0'0,"0"0"0,0 0 15,0 0-15,15 19 0,-15-19 16,16 22-16,-6-8 0,0 1 0,1 1 16,0 0-16,0-1 0,-1-1 15,3 6-15,0-2 16,-2-4-16,-1-4 0,-2-2 0,-1-1 15,-2-2-15</inkml:trace>
  <inkml:trace contextRef="#ctx0" brushRef="#br0" timeOffset="195502.4818">29316 4172 0,'0'0'0,"0"0"15,0 0-15,0 0 0,0 0 0,-9 34 16,2-15-16,1 2 16,-1 2-16,-1 4 0,-1 3 15,1 5-15,2-3 0,5-5 16,5-7-16,2-4 0,0-3 0,3-5 16,2-4-16,4-3 0,1-3 15,4-1-15,2-4 0,0 0 0,0 0 16,2-1-16,0-1 0,-2 1 15,0 2-15,-5 1 0,-3-1 16,-8 3-16,-5 1 0,-1 2 0,0-3 16,0 3-16</inkml:trace>
  <inkml:trace contextRef="#ctx0" brushRef="#br0" timeOffset="195718.5291">29447 4242 0,'0'0'0,"0"0"16,0 0-16,-6 20 0,6-20 16,-7 29-1,2-7-15,0 1 0,-1 3 16,2 3-16,-1 2 0,0 6 16,0-3-16,3-3 0,2-5 15,-1 2-15,0-4 0,2-6 0,1-5 16,-1-5-16,-1-4 0,0 0 15,0-2-15,0 0 0</inkml:trace>
  <inkml:trace contextRef="#ctx0" brushRef="#br0" timeOffset="195988.3379">29759 4115 0,'0'0'0,"0"0"0,0 0 16,0 0-1,0 0-15,-17 29 0,17-29 16,-22 33-16,9-15 0,1 3 16,0 1-16,2-4 0,2-1 0,0 0 15,4 0-15,3-3 0,2 1 16,6-7-16,5-6 0,3-2 16,4-2-16,3-1 0,2-4 15,1 1-15,1-1 0,-2 1 0,-1-1 16,0-1-16,-3 1 0,-3 3 15,-4 3-15,-4-2 0,-4-1 0,-1 2 16,-1 0-16,-1 0 0</inkml:trace>
  <inkml:trace contextRef="#ctx0" brushRef="#br0" timeOffset="196204.5803">29888 4164 0,'0'0'0,"0"0"0,0 0 16,0 0-16,0 0 0,-1 26 16,1-26-16,-6 28 0,3-10 0,1 4 15,-1 1-15,1 2 0,0 0 0,0-1 16,0-1-16,-1 5 0,1-2 16,0-3-16,1-4 0,-2-2 15,-2-3-15,2-3 16,0-2-16,0 0 0</inkml:trace>
  <inkml:trace contextRef="#ctx0" brushRef="#br0" timeOffset="196521.284">29668 4513 0,'0'0'0,"0"0"15,0 0-15,0 0 0,0 0 0,30-17 16,-30 17-16,36-14 0,-12 7 16,0 0-16,2 1 0,0 1 15,-1-1-15,5 1 0,-3 1 16,-5 2-1,-3 2-15,-7 3 0,-5 3 16,-6 1-16,-5 1 0,-7 3 16,-5 4-16,-5 1 0,-3 2 0,-6-1 15,-3 1-15,-4 3 0,2-3 16,8-4-16,4-1 0,2 0 16,5-3-16,8-5 0,2 1 15,8-3-15,6-1 0,8 0 0,7-4 16,5-1-16,6-3 0,3-1 15,2-2-15,1 2 0,1 0 0,5-1 16,-2-2-16,-5 1 0,-6-1 16,-7 3-16,-6 1 0,-4 1 15</inkml:trace>
  <inkml:trace contextRef="#ctx0" brushRef="#br0" timeOffset="196744.1108">30421 4165 0,'0'0'0,"0"0"0,0 0 0,0 0 16,0 0-16,-13 31 0,13-31 16,-22 32-16,9-13 0,-2 3 15,-1 4-15,-1-1 0,1 0 16,-6 7-16,-1-2 0,2-4 15,3-4-15,-1 0 0,4-3 16,4-7-16,3-4 0,3-4 0,0 1 0,1-2 0</inkml:trace>
  <inkml:trace contextRef="#ctx0" brushRef="#br0" timeOffset="196891.3079">30349 4359 0,'0'0'16,"0"0"-16,0 0 15,1 21-15,-1-21 0,-3 25 16,1-6-16,0 1 0,0 2 16,1 7-16,1 0 0,3-5 15,3-2-15,-1-3 0,-1-3 16,0-3-16</inkml:trace>
  <inkml:trace contextRef="#ctx0" brushRef="#br0" timeOffset="197091.9953">30812 4292 0,'0'0'0,"0"0"15,0 0-15,-20 10 0,20-10 0,-28 18 16,7-4 0,-1 2-16,-1 2 0,-9 4 15,-2 0-15,3-1 0,2-1 16,-2 0-16,4-2 0,5-4 15,4-3-15,4-1 0,3-1 16,2-3-16</inkml:trace>
  <inkml:trace contextRef="#ctx0" brushRef="#br0" timeOffset="197361.3958">30647 4269 0,'0'0'0,"0"0"0,0 0 16,0 23-16,0-23 0,-1 29 15,1-6-15,0 1 0,0 2 16,2 7-16,3-3 16,0-2-16,2-2 0,3-3 15,3-4-15,0-2 0,1-4 0,8-2 16,3-3-16,1-5 0,1-4 16,-3 0-16,-2 0 15,-1-2-15,-2-1 0,-3 1 0,-1-3 16,-4 4-16,-1 1 0,-4 0 15,-1 0-15,-3-2 0,-1 1 0,-2-2 16,-1 0-16,0 1 0,-1-1 0,2 2 16</inkml:trace>
  <inkml:trace contextRef="#ctx0" brushRef="#br0" timeOffset="197562.1277">31332 4168 0,'0'0'0,"0"0"16,0 0-16,0 0 0,0 0 0,0 0 16,-15 30-16,15-30 0,-17 23 15,17-23-15,-22 34 0,9-19 16,-2 0-16,0 0 16,0 1-16,-1-2 0,2-3 15,-3 1-15,4-1 16,2-3-16</inkml:trace>
  <inkml:trace contextRef="#ctx0" brushRef="#br0" timeOffset="197730.9763">31145 4364 0,'0'0'0,"0"0"16,0 0-16,8 18 0,-8-18 0,5 21 16,-4-3-16,-1-1 0,1 0 15,0 1-15,1 1 0,0 2 16,0-2-16,0-2 0,2-3 15,0-2-15,-1-3 16,0 0-16</inkml:trace>
  <inkml:trace contextRef="#ctx0" brushRef="#br0" timeOffset="197978.4583">31194 4370 0,'0'0'16,"0"0"-16,0 0 0,0 0 15,29-10-15,-29 10 0,28-5 0,-12 3 0,-1-1 16,1 2-16,-1 1 16,-2 0-16,0 1 0,-1 2 0,1 0 15,-2 2-15,-1 2 0,-1 2 16,-3 1-16,0 1 16,-1 1-16,0 3 0,-2 3 0,0-2 15,1-2-15,-2 1 0,-1 0 0,-1 0 0,-1-2 16,-1-1-16,-2 0 0,1-1 15,0 1-15,-1-3 0,2-1 16,0 0-16</inkml:trace>
  <inkml:trace contextRef="#ctx0" brushRef="#br0" timeOffset="198147.887">31184 4505 0,'0'0'0,"0"0"0,0 0 15,0 0-15,0 0 0,30-10 16,-30 10-16,28-5 0,-28 5 0,28-4 16,-13 3-16,-1 2 15,-1 0-15,-2 0 0,-1 1 0,-1-2 0</inkml:trace>
  <inkml:trace contextRef="#ctx0" brushRef="#br0" timeOffset="198310.7334">31149 4622 0,'0'0'0,"0"0"16,0 0-16,0 0 0,0 0 15,35-4-15,-35 4 0,34-7 16,-34 7-16,38-7 0,-18 2 16,-2-1-16,-1-2 0,-3 1 15,0 2-15,-3 0 0</inkml:trace>
  <inkml:trace contextRef="#ctx0" brushRef="#br0" timeOffset="198733.7091">31679 4192 0,'0'0'0,"0"0"15,0 0-15,0 0 16,0 0-16,0 0 0,-14 29 15,14-29-15,-19 27 0,7-11 16,-2 5-16,2-4 0,1-2 0,1 0 16,1 1-16,-1 0 15,2-5-15,3-1 0,2-3 16,5-5-16,1-1 0,3-2 0,3-3 16,2-2-16,3-1 0,5-3 0,2-1 15,1 1-15,2 1 0,0 3 16,0 0-16,-3 1 0,-2 1 15,1 4-15,-3 5 0,-5 0 0,-2 0 16,-3 7-16,-3 2 16,-1 3-16,-2 2 0,-1 1 15,0 2-15,-4 3 0,0-1 0,-2-5 0,1-1 16,-1-1-16,0-3 0,-4-2 16,-2-1-16,0-1 0,-1 0 0,-4 1 15,-4 0-15,-3-1 16,-3-3-16,3-2 0,2-2 15,4 0-15,4 0 0,2-2 0</inkml:trace>
  <inkml:trace contextRef="#ctx0" brushRef="#br0" timeOffset="198833.9959">31573 4527 0,'0'0'0,"0"0"16,0 0-16,0 0 0,25-9 0,-25 9 16,29-9-16,-12 7 15,1 0-15,0 0 0,3 4 16,-1 0-16,-1 1 0,2 1 0,-4 0 15,-2-2-15</inkml:trace>
  <inkml:trace contextRef="#ctx0" brushRef="#br0" timeOffset="198996.9245">32042 4537 0,'0'0'15,"0"0"-15,0 0 0,0 0 16,0 0-16,0 0 0,3 24 16,-3-24-16,0 0 0,-6 24 0</inkml:trace>
  <inkml:trace contextRef="#ctx0" brushRef="#br0" timeOffset="218912.4013">5254 5509 0,'0'0'0,"0"0"15,0 0-15,0 0 0,0 0 0,0 0 16,0 0-16,0 0 0,0 0 15,0 0 1,0 0-16,0 0 16,0 0-16,-11 23 0,11-23 0,-12 21 15,12-21-15,-10 25 0,4-11 16,0 0-16,3-1 0,-1-1 16,4-1-16,0-1 0,4-2 0,3-2 15,6-3-15,1-1 0,4-2 16,4-2-16,3-2 0,8-1 15,-1-1-15,2 0 0,1-1 16,6 1-16,-7 0 0,-2 1 16,-3 1-16,-4 0 0,-5-2 0,-2 3 15,-4 0-15,-5 0 0,-3-2 0,-3 1 16,0 2-16,-2 0 0</inkml:trace>
  <inkml:trace contextRef="#ctx0" brushRef="#br0" timeOffset="219097.5288">5520 5543 0,'0'0'0,"0"0"0,0 0 16,0 0-16,0 0 0,-1 31 16,1-31-16,0 32 0,0-14 0,1 3 15,1 2-15,0-2 16,-2 1-16,1 6 0,-1-2 0,0-2 0,0-4 15,0-4-15,0-1 0,0-3 16</inkml:trace>
  <inkml:trace contextRef="#ctx0" brushRef="#br0" timeOffset="219266.8249">5402 5807 0,'0'0'0,"0"0"15,0 0-15,0 0 0,0 0 0,32-10 16,-32 10-16,28-5 0,-15 2 15,2-1-15,4 2 0,-4 1 16,2 2-16,-2 0 0,1 0 16,-3 0-16,-1-1 0,-2 2 0</inkml:trace>
  <inkml:trace contextRef="#ctx0" brushRef="#br0" timeOffset="219445.3159">5346 6024 0,'0'0'0,"0"0"16,0 0-16,22-7 0,-22 7 0,30-5 0,-11 0 15,3 0-15,1-1 0,2-1 16,2 0-16,5-3 0,0 2 16,-2-2-16,1 1 0,-3 2 0,-7 0 15,-3 2-15</inkml:trace>
  <inkml:trace contextRef="#ctx0" brushRef="#br0" timeOffset="219634.5691">6081 5438 0,'0'0'0,"0"0"16,0 0-16,0 0 0,0 0 0,24 12 0,-24-12 15,0 0-15,18 23 0,-18-23 0,8 19 16,-7-8-16,-2-1 0,0-1 16,1 0-16,0-3 0</inkml:trace>
  <inkml:trace contextRef="#ctx0" brushRef="#br0" timeOffset="219799.4793">5980 5621 0,'0'0'0,"0"0"0,0 0 16,23-10-16,-23 10 0,31-10 16,-9 3-16,-2 1 0,2-1 0,7 0 15,1-1-15,-3 2 0,-3-2 16,-2 4-16,-2 0 0,-3 1 0,-3 1 16,-2 0-16,-2 1 0,-1 0 15</inkml:trace>
  <inkml:trace contextRef="#ctx0" brushRef="#br0" timeOffset="219946.6366">6141 5654 0,'0'0'0,"0"0"0,0 0 0,0 0 0,0 0 0,0 0 15,0 26-15,0-26 0,0 0 16,3 24-16,-3-24 16,0 0-16,10 16 0,-10-16 0,6 7 15,-3-5-15</inkml:trace>
  <inkml:trace contextRef="#ctx0" brushRef="#br0" timeOffset="220216.3069">6384 5621 0,'0'0'16,"0"0"-16,0 0 0,0 0 16,-20 20-16,20-20 0,-19 22 15,19-22-15,-30 25 0,10-10 0,0-1 16,-1 1-16,0 0 0,-6 3 0,-1-1 15,5-4-15,4-1 16,5-3-16,1-3 0,5-3 0,4 1 16,4-4-16,7-4 0,5-1 15,4-1-15,4-1 0,3-1 16,1-1-16,1 2 0,7-1 16,1 0-1,-1 2-15,-2 2 0,-3-1 0,-4-1 16,-3 2-16,-3 0 0,-1 0 15,-6 2-15,-2-1 0</inkml:trace>
  <inkml:trace contextRef="#ctx0" brushRef="#br0" timeOffset="220416.8997">6283 5843 0,'0'0'16,"0"0"-16,0 0 0,0 0 15,0 24-15,0-24 0,-2 20 16,2-20-16,-9 22 0,4-10 16,-1 2-16,-4-3 15,-1 1-15,-2 1 0,-1 1 16,-4-2-16,-2 1 0,-2 0 16,3-2-16,4-2 0</inkml:trace>
  <inkml:trace contextRef="#ctx0" brushRef="#br0" timeOffset="224428.4732">17933 6824 0,'0'0'0,"0"0"0,0 0 16,0 0-16,0 0 0,0 0 15,19-11-15,-19 11 0,0 0 0,25-7 16,-11 4-16,0 1 0,2 1 16,3 0-16,1-1 15,3 0-15,0-1 0,11 1 0,3 0 16,0 0 0,-1 0-16,14 0 0,4 0 15,-5 0-15,-1-2 0,14 0 16,4 1-16,-5 0 0,-3 1 15,16-1-15,3 0 0,-8-1 16,-5 1-16,16-1 0,1 0 16,-8-1-16,-6 0 0,36-1 15,-5 1-15,-14 2 0,-12 1 0,10 4 16,6 0-16,-11-1 0,-7-1 16,8-2-16,7 0 15,-11-2-15,-7-3 0,12 6 0,10 6 16,-10-1-16,-5 1 0,6-2 15,4-2-15,-7-1 0,-4-1 0,11 2 16,7 1-16,-11-1 16,-9-1-16,13 0 0,8 2 15,-11-1-15,-6 2 0,11 0 0,7-1 0,-12 1 0,-6 0 16,10 1-16,7 0 16,-10-4-16,-4-3 0,8 6 15,7 3-15,-10-4 0,-8 0 0,10 0 16,6 0-16,-8 1 15,-6-1-15,8-2 0,5-1 16,-9 0-16,-9 2 0,10 0 16,9 1-16,-11 1 0,-6 0 0,9-3 15,5 0-15,-10-3 0,-7 1 16,8 0-16,7 1 0,-10-1 16,-6 0-16,7 0 0,7 1 15,-12-1-15,-7 2 0,9-3 0,7 0 16,-12 0-16,-5 1 0,8 0 0,5 2 15,-9 2-15,-5 0 0,6-1 16,2 0-16,-10-1 0,-8-1 16,11-1-16,7 1 0,-7 1 15,-5 1-15,6 0 0,4 1 16,-7-2 0,-6-1-16,8-1 0,6 1 15,-11 4-15,-5 3 0,5-4 16,1-3-16,-8-2 0,-6 0 0,7 4 15,5 5-15,-10-4 0,-5-3 16,2 2-16,3 0 0,-12 0 16,-7-1-16,1-1 0,-2-2 15,-6 2-15,-5 1 0,-6 0 0,-3 0 16,-5 0-16,-3 0 0,-7-3 0,-4-4 16,7 4-16,0 0 0,2 2 15</inkml:trace>
  <inkml:trace contextRef="#ctx0" brushRef="#br0" timeOffset="225384.6857">22615 6738 0,'0'0'0,"0"0"0,0 0 16,0 0-16,0 0 0,0 0 0,0 0 16,0 0-16,0 0 0,0 0 15,27-8-15,-27 8 0,0 0 16,21-3-16,-21 3 0,22-2 15,-10 1-15,3-1 0,0 1 16,1-2-16,-1 2 0,3 0 16,2 0-16,1 0 0,1 0 0,1-1 15,1-2-15,7 2 0,0 1 0,1-1 16,0-1-16,1 0 0,1 0 16,8 0-16,0 2 15,-3-1-15,0-1 0,2 2 0,1 1 16,-2 0-16,0-1 0,9 0 15,-1-1-15,-2 0 0,-1 1 0,1-1 16,2-1 0,-2 0-16,-3 2 0,7 1 15,0 4-15,-3-3 0,0 1 16,0-2-16,3 0 0,-4-1 16,-2 0-16,1 2 0,2 0 15,-2 0-15,-1-1 0,7-1 0,-2-1 16,-4 1-16,-3 0 0,2-2 15,3 1-15,-4 2 0,-3 0 0,3 0 16,3 0-16,-4-1 16,-3-2-16,4 3 0,4 0 15,-6 1-15,-2 1 0,4-4 0,3 0 16,-5 2-16,-3 1 0,5-1 0,3-2 16,-6 2-16,-5 2 15,6 0-15,4-1 16,-5 2-16,-4 1 0,5-4 15,2-4-15,-5 4 0,-2 3 16,2-5-16,3 0 0,-4 1 16,-1-1-16,-1 0 0,1 1 15,-5 2-15,0 3 0,4-2 16,1 1-16,-9-3 0,0 0 16,0 0-16,2 0 0,-5 2 0,-2 0 0,2 0 15,2-1-15,-4-2 0,-2-1 0,-4 2 16,1 1-16,-4 1 15,-1-1-15,-2 0 0,-2 1 0,-2-1 16,-1 1-16,-3-1 16,0 2-16,-1-1 0,0 1 15,-1-3-15,0 2 0,0-2 0</inkml:trace>
  <inkml:trace contextRef="#ctx0" brushRef="#br0" timeOffset="227924.0882">22473 6686 0,'0'0'0,"0"0"0,0 0 0,0 0 15,0 0-15,22-1 0,-22 1 16,0 0-16,28-2 0,-28 2 16,26-4-16,-12 3 0,1-1 0,2 1 15,1 0-15,0 1 0,2 0 0,1 0 16,2 0-16,7 0 0,0 0 16,2-1-16,2 0 15,-2-1-15,-1 0 16,8 2-16,2 2 0,-3-2 15,-3 0-15,2 0 0,3-2 16,-1 2-16,-2-1 0,10 1 16,0 0-16,-3 0 15,-3-1-15,4 0 0,4 0 0,-5-1 0,-2 1 16,9 2-16,2 2 16,-5-4-16,-5-2 0,3 1 0,4 1 15,-6 0-15,-4 0 0,5 1 16,2 1-16,-2 1 0,-2 0 0,8-2 15,1-1-15,-10 0 16,-3 1-16,10 0 0,-1 1 16,1 0-16,-2-2 0,2 0 15,-1-2-15,-1 2 0,-2 0 0,2 0 16,3 2-16,-4-2 16,-3 1-16,7 0 0,4 1 15,-7-3-15,-4-2 0,6 2 16,2 0-16,-2 1 0,-3 1 0,24 0 15,-6 1-15,-28-2 0,0-3 16,24 0-16,-3 1 0,-24 2 16,0-1-16,17 3 0,-6 3 15,-21-4-15,2-2 0,2 2 16,4 0-16,-7 0 0,-4 0 0,-6 4 0,-3 2 16,-4-3-16,-1 0 0,-2-1 15</inkml:trace>
  <inkml:trace contextRef="#ctx0" brushRef="#br0" timeOffset="228595.1949">22997 6780 0,'0'0'0,"0"0"0,0 0 15,0 0-15,21-8 0,-21 8 16,23-3-16,-8 2 0,-1 0 16,3-1-16,2 1 0,1 1 0,1 0 15,8 0-15,1-1 16,1 1-16,-1 1 0,5-1 0,1 1 16,1 1-1,2 0-15,11 0 0,0-1 0,0 0 16,-1 0-16,12-1 15,2 0-15,-3 0 0,-4 1 0,12-1 16,3 0-16,-5 0 0,-3-1 16,12-2-16,1 0 0,-9 4 15,-5 2-15,5-1 0,5-2 16,21 3-16,-11 0 0,0-1 0,-1 0 16,-9-4-16,-7 1 0,3-1 15,3-3-15,-8 2 0,-6 2 0,1 1 16,2 2-16,-5-3 0,-2-3 15,0 0-15,0 1 0,-6 0 16,-2 0-16,-2 0 0,0-1 16,-4 2-16,-3 0 0,0 2 0,-2 3 31,-3-4-31,-2-1 0,0 0 16,-1 1-16,-9 2 0,-3 0 0,-9 0 15,1-1-15,-1-1 0,-2 0 16,-1-1-16,-2-1 0,-1 1 15,-1 2-15,2-3 0</inkml:trace>
  <inkml:trace contextRef="#ctx0" brushRef="#br0" timeOffset="229312.5035">22824 6801 0,'0'0'0,"0"0"0,0 0 0,0 0 0,0 0 0,29-10 16,-29 10-16,27-6 0,-12 3 15,1 1 1,3-1-16,1 0 0,1 1 15,8 0-15,1 0 0,1 1 16,0-2-16,2 2 0,2 1 16,0-1-16,0 1 0,10-1 15,1-1-15,0 0 0,-2 1 0,12 1 16,1 0-16,-4 0 0,-2 1 16,11-1-16,1-1 15,-9 1-15,-6 0 0,7-2 0,6 2 16,-5 0-16,-3 0 0,13 2 15,2-1-15,-6 1 0,-6-1 0,34 1 16,-3-1-16,-16-1 0,-9-1 16,7 1-16,3 0 15,-7 1-15,-6 1 0,6 0 0,3-1 16,-9-1-16,-8 0 0,8 3 16,5 1-16,-8-1 0,-4-2 0,5 2 15,4 2-15,-14-1 0,-8-3 16,8 0-16,6-1 0,-9 5 0,-5 3 15,4-4-15,3-1 0,-11-1 16,-7 2-16,-6-3 0,-4 0 0,-1-3 16,1-2-16,-6 2 0,-3 2 15,-7 1-15,0 1 0,-4 1 16,-3 2-16,-8-4 0,-3-1 16,5 0-16,2 0 15,2 0-15</inkml:trace>
  <inkml:trace contextRef="#ctx0" brushRef="#br0" timeOffset="230462.1483">18371 6715 0,'0'0'0,"0"0"15,0 0-15,22-4 0,-22 4 0,0 0 16,35-2-16,-20 0 16,3 1-16,3 0 0,2 2 0,-1-2 15,-1 0-15,10 0 16,4 0-16,-4 0 0,-3 0 0,13-2 16,3 2-16,-4 1 0,-4 3 15,4-2-15,3 1 0,-4-2 16,-4 0-16,12-3 0,3-1 15,-6 3-15,-3 2 0,4-1 16,5 0-16,-7-2 0,-5-1 0,13 3 16,3 0-16,-7 0 15,-4 0-15,6 2 0,4-1 16,-4 0-16,-1 0 0,7-1 0,1 0 16,-5 1-16,-4 0 0,3-1 15,1 0-15,-4-1 0,-2 0 16,5 1-16,3 1 0,-7-1 15,-4-1-15,25 0 0,-1-3 16,-29 3-16,-3-1 0,27 3 16,0 3-16,-24-3 0,-3 0 0,23 1 15,2 3-15,-10-4 0,-6-1 0,4-5 16,1 0-16,-2 3 0,-2 4 16,1-2-16,-1-3 15,-4 3-15,-1 1 0,0-3 0,0-3 16,-20 3-16,1-1 0,9 2 15,4 0-15,-9 2 0,-4 1 0,2 1 16,2-1-16,-2-2 0,-2-2 16,-1 2-16,-3 0 15,-4 0-15,-1 1 0,-2-1 0,-2-1 16,-3 1-16,-2 0 0,-2 0 0,0 0 16,0 0-16,-5 0 0,-4 0 15,-4 0-15,2 0 0,2 0 0,2 0 16</inkml:trace>
  <inkml:trace contextRef="#ctx0" brushRef="#br0" timeOffset="231348.7164">18263 6744 0,'0'0'0,"0"0"16,0 0-16,0 0 0,25-9 16,-25 9-16,25-3 0,-10 2 15,1-1-15,1 1 0,2 1 16,1-1-16,1 1 0,8-2 0,0 1 16,0 1-16,-1 0 0,1 1 0,4 1 15,-1-1-15,-1-2 0,9 1 16,2-2-16,-3 2 0,-3 0 15,2 0-15,3 2 0,-2-1 16,-2-2-16,10 2 0,1 1 16,-5-1-16,-3-1 15,4 1-15,2 2 16,-3-2-16,-3 1 0,10-2 0,2-2 16,-4 4-16,-4-1 0,3 0 15,4 0-15,-5 0 16,-2 0-16,4 0 0,3 0 0,-2 0 15,1 0-15,6 1 0,0-2 16,-5 0-16,-4 0 0,4 0 0,2 0 0,-6 2 16,-2 0-16,1-1 0,1 1 15,-3-2-15,-3 2 0,5 2 16,4 1-16,-8-3 0,-5-2 0,5 2 16,4 1-16,-6 0 15,-2-2-15,0 0 0,3 1 16,-4-1-16,-2 1 15,1-1-15,2 1 0,-4 0 16,-1 0-16,-2 0 0,-3 1 16,-4-2-16,-2-2 0,3 3 15,3 1-15,-6-2 0,-4-3 16,-2 3-16,-4 1 0,-3-1 16,-2 2-16,0-2 0,0 0 15,-2-1-15,0 1 0,-5-1 0,0 3 0,-3-1 16,-1 1-16,2-1 0,0 0 15,-1 0-15</inkml:trace>
  <inkml:trace contextRef="#ctx0" brushRef="#br0" timeOffset="232003.6711">18141 6675 0,'0'0'16,"0"0"-16,0 0 0,0 0 15,0 0-15,0 0 0,0 0 16,20 10-16,-20-10 0,0 0 16,22 3-16,-22-3 0,21 5 0,-21-5 15,23 0-15,-12-1 0,0 1 0,3 1 16,3 0-16,1-1 0,-1 0 0,2 1 15,1 1-15,1 1 0,1-3 16,10 2-16,1 0 16,0 0-16,-1-1 0,3 1 0,4-1 15,5 1-15,-3-1 0,3 0 16,3-1 0,-2 0-16,-2 0 0,14-1 15,1 0-15,-4 1 0,-3 0 0,13 0 16,2-2-16,-10-1 15,-6 0-15,8 1 0,2 0 16,-10-2-16,-3-2 0,-2 4 0,-1 1 0,-12 0 0,-9 1 16,-6 0-16</inkml:trace>
  <inkml:trace contextRef="#ctx0" brushRef="#br0" timeOffset="235436.2961">19329 5423 0,'0'0'0,"0"0"15,0 0 1,0 0-16,0 0 0,0 0 15,-12 24-15,12-24 0,0 0 0,-20 31 16,20-31-16,-20 33 0,7-15 16,-1 2-16,-4 2 15,2-2-15,0-1 0,-5 7 16,1-1-16,0-1 0,2-4 0,4-4 16,3-1-16,1-3 15,2-1-15,1-3 0</inkml:trace>
  <inkml:trace contextRef="#ctx0" brushRef="#br0" timeOffset="235638.2255">19336 5575 0,'0'0'0,"0"0"0,0 0 0,0 0 16,7 27-16,-7-27 0,-1 33 15,-1-14-15,1 3 0,0 1 16,0 3-16,1-1 0,0 0 15,-1 6-15,0-2 0,1-4 16,0-3-16,1-7 0,1-6 16,0-1-16,0-2 0,-1-1 0</inkml:trace>
  <inkml:trace contextRef="#ctx0" brushRef="#br0" timeOffset="235776.5433">19593 5414 0,'0'0'0,"0"0"15,0 0 1,0 0-16,0 0 0,0 0 16,0 0-16,0 0 0,18 17 0,-18-17 15,0 0-15,0 34 16,0-34-16,-4 23 0,3-14 0,0-1 16</inkml:trace>
  <inkml:trace contextRef="#ctx0" brushRef="#br0" timeOffset="235945.3662">19461 5642 0,'0'0'0,"0"0"16,0 0-16,30-11 0,-14 7 0,4-2 15,4-1-15,7 0 0,0-1 16,1 1-16,1 1 0,-1 2 16,-1 1-16,3-3 0,-4 0 0,-6 1 0,-4 0 15,-5 2-15</inkml:trace>
  <inkml:trace contextRef="#ctx0" brushRef="#br0" timeOffset="236092.5217">19751 5616 0,'0'0'0,"0"0"0,0 0 0,-20 11 15,20-11-15,-22 16 16,7-3-16,1 0 0,1 2 16,-5 4-16,1-1 15,-1 2-15,1-1 0,2 0 16,1 2-16,1-4 0,4-2 0,1-2 15,2-2-15,2-3 0,1-1 16,-1 0-16</inkml:trace>
  <inkml:trace contextRef="#ctx0" brushRef="#br0" timeOffset="236531.0959">19714 5744 0,'0'0'0,"0"0"0,0 0 0,0 0 15,-3 24-15,3-24 16,-7 28-16,4-10 0,0 0 16,0 3-16,1 1 15,1 0-15,2-2 0,3 2 16,1-3-16,2-5 0,-1-4 0,4-5 0,2-3 16,2-3-16,1-2 0,2-6 15,1-4-15,0-2 0,-2-1 16,1-1-16,1-3 0,1-5 0,-1 1 15,-2 3-15,-3 0 16,-4 5-16,-3 1 0,-2 4 0,-3 3 16,-5 3-16,-1 1 0,-4 4 15,-3 2-15,-1 2 0,-2 1 16,-1 2-16,-3 3 0,2 1 16,3 0-16,1 4 0,3-1 0,3-2 0,3-1 15,5 0-15,6 0 0,2-4 16,2-2-16,3-1 0,4-2 15,0 0-15,2-1 0,8-2 16,1 0-16,-3-2 0,-4-1 0,-3-4 16,-3-2-16,-2 1 15,-3 2-15,-2 1 16</inkml:trace>
  <inkml:trace contextRef="#ctx0" brushRef="#br0" timeOffset="236816.1711">20291 5298 0,'0'0'0,"0"0"15,0 0-15,0 0 0,0 0 0,0 0 16,0 0-16,0 0 0,9 29 16,-9-29-16,-6 30 0,6-30 15,-9 34-15,5-18 16,1 1-16,0-3 0,2 0 0,2-5 15,3 0-15,1-2 16,3-3-16,2-3 16,2-4-16,0 0 0,1 1 0,4-3 15,3 0-15,3-3 0,-1 0 0,-1 0 16,0 0-16,-2 3 0,-3 1 16,-2 0-16,0 4 15,-3 0-15,-1 1 0,-3-1 0,0 1 16,-2-1-16</inkml:trace>
  <inkml:trace contextRef="#ctx0" brushRef="#br0" timeOffset="237032.1929">20465 5350 0,'0'0'0,"0"0"0,0 0 0,0 0 0,0 0 15,0 0-15,7 22 0,-7-22 16,3 23-16,-3-23 0,1 26 15,-1-26 1,3 29-16,-2-13 0,1 0 16,-2-1-16,-2-1 0,0-2 15,-1-1-15,1-1 0,-1-1 0,1-1 16</inkml:trace>
  <inkml:trace contextRef="#ctx0" brushRef="#br0" timeOffset="237163.7497">20346 5588 0,'0'0'0,"0"0"15,0 0-15,0 0 0,19-14 16,-19 14-16,27-11 0,-9 5 0,2 0 16,1 0-16,0 0 0,0 1 0,-1 0 15,7 1-15,-1 0 0,-2 0 16,-5 1-16,-2-1 0,-3 3 16,-2-2-16</inkml:trace>
  <inkml:trace contextRef="#ctx0" brushRef="#br0" timeOffset="237517.6213">20450 5654 0,'0'0'0,"0"0"0,0 0 16,0 0 0,0 0-16,0 0 0,2 25 0,-2-25 0,0 0 0,1 24 15,-1-24-15,0 0 16,3 18-16,-3-18 0,0 0 15,2 11-15,-2-11 0,3 0 16,-1002-4-16,2002-1 0,-1000-2 16,2-2-16,1 0 0,1-1 0,1-1 15,-1 1-15,2 0 16,0 1-16,0 0 0,1 2 16,0 2-16,0 1 15,-1 1-15,1 1 0,-1 1 16,-1 1-16,-1 2 0,-2 2 15,-2 2-15,-2 0 0,-2 4 16,-2-1-16,-2 2 0,-2 1 0,-1 0 16,-6 3-16,-4-2 15,3-1-15,2-2 0,2-2 0</inkml:trace>
  <inkml:trace contextRef="#ctx0" brushRef="#br0" timeOffset="237695.779">20239 5835 0,'0'0'0,"0"0"0,0 0 16,0 0-16,0 0 0,25-11 16,-25 11-16,27-6 0,-27 6 0,27-6 15,-13 4-15,-1-1 16,-1 3-16,-1-1 0,-1 1 16,-2 0-16,-3 0 0,0 0 0,-1 0 15,-1 0-15</inkml:trace>
  <inkml:trace contextRef="#ctx0" brushRef="#br0" timeOffset="237849.6078">20249 5916 0,'0'0'0,"0"0"0,0 0 16,0 0-16,0 0 0,0 0 0,30-9 16,-30 9-16,29-7 0,-29 7 15,35-8-15,-19 5 0,1 0 0,-1 2 16,2 0-16,-3-2 0,0 1 0,-2 0 15,-2 0-15,-1 0 0</inkml:trace>
  <inkml:trace contextRef="#ctx0" brushRef="#br0" timeOffset="238019.0032">20293 5996 0,'0'0'0,"0"0"0,0 0 16,0 0-16,0 0 0,22-9 15,-22 9-15,24-10 0,-24 10 0,28-11 16,-13 5-16,2 0 0,-1-1 16,1-1-16,-1-2 0,0 2 15,-3 1-15,-2 1 0</inkml:trace>
  <inkml:trace contextRef="#ctx0" brushRef="#br0" timeOffset="238250.9926">20542 5742 0,'0'0'0,"0"0"0,0 0 16,0 0-16,0 0 0,2 22 0,-2-22 15,1 28-15,-1-28 0,-1 33 16,0-12-16,0 0 0,1 0 0,0-1 16,0-2-16,0 2 0,0 0 15,0-5-15,0-3 16,0-5-16,1-1 0,1-5 0,1-3 15,-1-3-15,0-1 16,0 1-16,0 0 0,1 2 16</inkml:trace>
  <inkml:trace contextRef="#ctx0" brushRef="#br0" timeOffset="238467.3235">20710 5630 0,'0'0'0,"0"0"15,0 0-15,0 0 0,0 0 0,0 0 16,0 0-16,0 0 0,5 24 0,-5-24 15,2 32-15,0-12 0,-1 3 16,-1 4-16,0 3 0,0 0 16,1-1-16,0 6 0,0-4 15,-1-3-15,0-3 0,0 0 16,1-4-16,-1-8 0,0-1 16,0-2-1,-1-2-15,-1-3 0,0-2 0,-3-2 16,1-3-16,0 1 0,1-1 15,1 1-15</inkml:trace>
  <inkml:trace contextRef="#ctx0" brushRef="#br0" timeOffset="238621.0454">20703 5764 0,'0'0'16,"0"0"-16,0 0 0,0 0 0,0 0 0,0 0 16,18-15-16,-18 15 0,0 0 0,28-10 15,-13 8 1,-2 1-16,0 2 0,-1 0 0,0-1 15,-2 1-15,0 2 0,-1-2 16,-1 0-16,-2 0 0</inkml:trace>
  <inkml:trace contextRef="#ctx0" brushRef="#br0" timeOffset="238783.8408">20748 5852 0,'0'0'0,"0"0"0,0 0 16,0 0-16,27-7 0,-27 7 0,24-7 0,-24 7 16,24-4-16,-12 2 0,1 2 15,-2 0-15,0 0 0,-2 1 16,0 0-16,-1-1 0</inkml:trace>
  <inkml:trace contextRef="#ctx0" brushRef="#br0" timeOffset="238921.9784">20809 5913 0,'0'0'16,"0"0"-16,0 0 0,0 0 16,0 0-16,32-4 0,-32 4 15,25-1-15,-25 1 0,30-2 16,-12 0-16,-3 0 0,-2 0 0,-2 1 16</inkml:trace>
  <inkml:trace contextRef="#ctx0" brushRef="#br0" timeOffset="252205.4914">23500 5696 0,'0'0'0,"0"0"0,0 0 15,24 0-15,-24 0 0,31-3 0,-9 1 16,4-1-16,2 0 0,13-1 16,4 0-16,-1 1 0,-1-2 15,12-1-15,1 1 0,-7-2 0,-3 1 0,7 1 32,-2 4-32,-9-3 0,-8-1 15,-7 0-15,-6 2 0,-5 0 0</inkml:trace>
  <inkml:trace contextRef="#ctx0" brushRef="#br0" timeOffset="252434.2012">23967 5666 0,'0'0'16,"0"0"-16,0 0 0,0 0 0,0 0 15,-13 26-15,13-26 0,-15 22 0,15-22 0,-19 24 16,5-9-16,1 0 16,-1 1-16,-2 1 0,-4 1 15,2-1-15,2-1 0,-4 3 16,2-1-16,3-2 0,2-3 0,3-10 16,2-10-16,1 0 0,2 2 15,-1 0 1</inkml:trace>
  <inkml:trace contextRef="#ctx0" brushRef="#br0" timeOffset="252666.1598">23952 5727 0,'0'0'0,"0"0"0,0 0 16,0 0-16,0 0 0,6 27 0,-6-27 15,1 25-15,-1-25 0,0 33 16,0-14-16,0 1 0,0 0 0,0 1 15,0 0-15,0-2 0,0 2 16,0 1-16,0 0 0,0-3 16,0-3-16,0-2 15,0-2-15,0-2 0,-1-1 0,1-4 0,0 0 0,0-1 16</inkml:trace>
  <inkml:trace contextRef="#ctx0" brushRef="#br0" timeOffset="252851.1425">24120 5858 0,'0'0'0,"0"0"16,0 0-16,0 0 0,15 16 0,-15-16 16,0 0-16,25 19 0,-15-10 15,1-1-15,0 0 0,0 0 16,0 0-16,-1-1 0,-1-2 15,-1 1-15,-1-3 0,-2 1 0</inkml:trace>
  <inkml:trace contextRef="#ctx0" brushRef="#br0" timeOffset="253036.1763">24329 5820 0,'0'0'0,"0"0"0,0 0 16,23-3-16,-23 3 0,23-1 16,-23 1-16,26 0 0,-12 0 0,3 1 15,0-1-15,0 1 16,-2-2-16,2 1 0,-3 0 16,-2-1-16</inkml:trace>
  <inkml:trace contextRef="#ctx0" brushRef="#br0" timeOffset="253619.3045">24798 5614 0,'0'0'0,"0"0"0,0 0 15,0 0-15,26-5 0,-26 5 16,24-2-16,-10 1 0,0-1 0,1 2 15,3-1-15,-1 1 16,-1-1-16,1 0 0,-1 0 16,0 1-16,-3-1 0,2 1 0,-2-1 15,0 1-15,-3-2 0,-4 1 16,1-1-16,-2 2 0,0 0 16,-2 0-16,-1 2 0,0-1 15,1 1-15,-5 1 0,-1 3 16,-1-1-16,-2 1 0,-3 1 15,-2 3-15,-1-2 0,-1 3 0,-2 1 0,-2 1 16,-4 4-16,1-3 0,0 0 0,1-2 16,2-1-16,3-2 0,3 0 15,2-1-15,2 0 0,3-3 0,2 1 16,3-2-16,3 1 16,4-1-16,2-2 0,3 0 15,1-2-15,2-2 16,1 2-16,2-1 0,-1-2 15,-1 0-15,0-2 0,0 1 16,-2 1-16,-1-2 0,0 0 16,-2 1-16,-1 0 0,-1 1 15,-2-1-15,1 1 0,-2-2 16,-2 2-16,1 0 0,-2 2 16,0 0-16,-2-1 0,0 2 0,0 0 0,0 1 0,1-1 15,0 2-15,0 0 0,1 3 16,-2 0-16,0 1 15,-1 0-15,1 0 0,0 1 0,1-1 0,-2-1 16,0 0-16</inkml:trace>
  <inkml:trace contextRef="#ctx0" brushRef="#br0" timeOffset="253853.2597">24889 5864 0,'0'0'16,"0"0"-16,0 0 0,0 0 0,0 0 0,23 4 15,-23-4-15,22 0 0,-22 0 0,27-2 16,-27 2-16,32-3 16,-18 1-16,0 0 0,1 0 15,-1-1-15,0 1 0,-1-1 16,-2-1-16,-1-1 0,-3 0 0,0 2 15,-1 0-15,0 1 0</inkml:trace>
  <inkml:trace contextRef="#ctx0" brushRef="#br0" timeOffset="254016.0922">25050 5814 0,'0'0'16,"0"0"-16,0 0 0,0 0 0,0 0 16,0 0-16,0 0 0,0 0 15,0 0 1,0 0-16,0 0 0,-1 25 15,1-25-15,0 0 0,-2 31 16,2-31-16,-5 23 0,3-10 0,-1 1 16,0-2-16,-1 1 0,1-2 15,0-2-15,0-1 0</inkml:trace>
  <inkml:trace contextRef="#ctx0" brushRef="#br0" timeOffset="254154.276">24963 6021 0,'0'0'0,"0"0"15,0 0-15,0 0 0,0 0 16,0 0-16,0 0 0,0 0 15,0 0-15,25-6 0,-25 6 0,21-3 16,-21 3-16,27-6 0,-27 6 16,28-6-16,-11 3 15,0-1-15,-2-1 0,-2 0 16,-1 1-16,-2 0 0</inkml:trace>
  <inkml:trace contextRef="#ctx0" brushRef="#br0" timeOffset="254502.1043">25434 5599 0,'0'0'0,"0"0"16,0 0-16,0 0 0,0 0 0,0 0 15,0 0-15,14 21 0,-14-21 16,-1 21-16,1-21 0,-9 27 15,9-27-15,-13 29 16,3-15-16,0-1 16,0-2-16,0-1 0,1-1 15,2-1-15,0 0 0,3-4 0,0 0 16,2 1-16,1-2 0,4-1 16,4-4-16,1 1 0,1-2 15,3 0-15,3 0 0,2 1 16,0 0-16,6-2 0,1 0 0,-3 1 15,-2-2-15,0 3 0,-1 1 0,-3 0 16,0 0-16,-3 0 0,-1 1 16,-3-1-16</inkml:trace>
  <inkml:trace contextRef="#ctx0" brushRef="#br0" timeOffset="254739.6714">25518 5809 0,'0'0'0,"0"0"16,0 0-16,0 0 0,0 0 0,-4 30 16,4-30-16,-6 21 15,6-21-15,-8 27 16,1-13-16,1 0 16,-1 0-16,0 0 0,1-2 15,-1 0-15,2-1 0,-3-1 0,-1-1 16,-2 0-16,0-2 0,-1-2 15,-1-1-15,0-1 0,-1-1 16,0 0-16,2 1 0,2-1 16</inkml:trace>
  <inkml:trace contextRef="#ctx0" brushRef="#br0" timeOffset="254987.2011">25350 5892 0,'0'0'0,"0"0"0,0 0 0,0 0 15,23 6-15,-23-6 16,0 0-16,27 13 0,-16-6 0,1 1 16,1 1-1,0-1-15,-1 1 0,2-1 0,0-1 16,-2 0-16,-1-2 0,0 1 16,-1 1-16,-1-3 0,-1 2 15,0-2-15,1-1 0,-1 0 0,-3-1 16,1 1-16,1 1 0,-2-3 0,-1 0 15,1 0-15,-2 0 0,0 1 16</inkml:trace>
  <inkml:trace contextRef="#ctx0" brushRef="#br0" timeOffset="255118.7947">25949 6028 0,'0'0'0,"0"0"0,0 0 0,0 0 16,0 0-16,0 0 0,0 0 0,0 0 16</inkml:trace>
  <inkml:trace contextRef="#ctx0" brushRef="#br0" timeOffset="271967.8266">27773 6825 0,'0'0'16,"7"0"-16,3 1 0,0 0 16,-2-1-16,9 1 0,3-1 0,3 0 15,2 0-15,2-1 0,0 1 16,3 0-16,2 0 0,9 1 0,0-1 15,0 1-15,-1 0 16,3 0-16,2-1 16,10 0-16,-1 1 0,1 1 15,0-1-15,-1 1 0,0-1 16,10 1-16,1 0 0,-1 1 0,-1 1 16,3 0-16,2-1 0,10 2 15,0 0-15,1-1 16,1 0-16,34-7 0,-10-4 0,-3 2 15,-1 3-15,1 1 0,-2-1 16,3 0-16,2-3 0,-4 1 16,-3 1-16,4 2 0,0 1 15,-6 0-15,-4-1 0,0-1 16,-2-2-16,-7 1 0,-4-1 0,-5-2 16,-4 0-16,-14 0 0,-9 1 15,-12 1-15,-8-1 0,-8 3 16,-7 1-16,-3-1 0,-3 2 15,-2-1-15</inkml:trace>
  <inkml:trace contextRef="#ctx0" brushRef="#br0" timeOffset="272459.7283">29406 5743 0,'0'0'0,"15"-4"0,-1 1 16,-1 0-16,0 2 0,7-3 0,2 1 0,-1-1 0,0 0 16,1 1-16,-2 2 15,-7-1-15,-2 1 0,-2 0 0</inkml:trace>
  <inkml:trace contextRef="#ctx0" brushRef="#br0" timeOffset="272613.4322">29146 5915 0,'0'0'0,"0"0"15,0 0-15,0 0 0,0 0 0,-4 28 16,4-28-16,0 21 0,0-21 0,3 21 0,-1-12 0,1-1 15,3 0-15,-2-2 16,1 0-16,-2-1 0</inkml:trace>
  <inkml:trace contextRef="#ctx0" brushRef="#br0" timeOffset="272871.3804">29281 5904 0,'0'0'0,"0"0"16,0 0-16,30-9 0,-13 5 0,5 0 15,3-1-15,4 1 0,3-2 16,11 1 0,1-1-16,0 2 0,-1-1 0,7-1 0,-4 0 15,-4 1-15,-3 1 0,0 2 16,-7 2 0,-7 1-16,-5 2 0,-8-1 0,-3-1 15,-3 3-15,-4 1 0,-8 2 0,-5 3 16,-5-1-16,-5-1 15,-2-1-15,-2 0 0,0 0 16,0-1-16,4-2 0,4 0 0,4-1 16</inkml:trace>
  <inkml:trace contextRef="#ctx0" brushRef="#br0" timeOffset="273076.7408">29474 5845 0,'0'0'0,"0"0"0,0 0 16,0 0-16,0 29 0,0-29 16,3 34-16,-1-13 15,0 2-15,1-1 0,1 1 16,-1 5-16,0-1 0,-1-2 16,1-4-16,-1-1 0,-1-2 15,0-4-15,0-3 0,-1-3 16,0-3-16,0-2 0,0-1 0,0 1 15</inkml:trace>
  <inkml:trace contextRef="#ctx0" brushRef="#br0" timeOffset="273230.4822">29357 5984 0,'0'0'15,"0"0"-15,0 0 0,0 0 16,0 0-16,31 4 15,-31-4-15,0 0 0,27 9 16,-27-9-16,0 0 0,0 0 16</inkml:trace>
  <inkml:trace contextRef="#ctx0" brushRef="#br0" timeOffset="273377.6598">29298 6108 0,'0'0'0,"0"0"15,0 0-15,0 0 0,30-8 16,-30 8-16,29-5 0,-29 5 16,34-5-16,-19 4 0,-2-1 15,-2 1-15</inkml:trace>
  <inkml:trace contextRef="#ctx0" brushRef="#br0" timeOffset="273547.0501">29633 5986 0,'0'0'16,"0"0"-16,0 0 0,0 0 16,0 0-16,0 0 15,0 0-15,0 0 0,0 0 0,25 20 16,-25-20-16,0 0 16,20 19-16,-20-19 0,0 0 0,16 14 15</inkml:trace>
  <inkml:trace contextRef="#ctx0" brushRef="#br0" timeOffset="273716.0527">29514 6110 0,'0'0'0,"0"0"0,0 0 16,0 0-16,0 0 0,36 2 16,-36-2-16,31 3 0,-31-3 0,38 4 15,-20-2-15,1 2 0,-1 0 16,-3 1-1,0-2-15,-3 1 0</inkml:trace>
  <inkml:trace contextRef="#ctx0" brushRef="#br0" timeOffset="274280.0852">29474 6223 0,'0'0'16,"0"0"-16,0 0 0,0 0 15,0 0-15,0 0 0,0 0 16,-17 18-16,17-18 0,0 0 16,0 0-16,2 22 0,-2-22 0,0 0 15,23 14-15,-23-14 0,32 7 16,-32-7-16,36 5 0,-16-5 0,1-1 16,-1 1-16,-2 0 0,0 0 0,-1 0 15,-5 2-15,-3 0 16,-6 1-16,-5 1 0,-4 0 15,-2 1-15,-4 1 0,-4 2 0,-6 2 16,-3-1-16,2 1 0,0 0 16,4-1-1,0-3-15,3-1 0,4 0 0,2 0 16,3-1-16,1 0 16,3-1-16,4-1 0,4 0 15,5 0-15,4 0 0,4-1 16,6 1-16,0-2 0,0 1 0,0 0 15,1 0-15,-3 1 0,-1 2 16,-2 0-16,-3 1 0,-4-2 0,-4 2 16,-8 0-16,-5-1 0,-5 2 15,-3 0-15,-5 0 0,-1 2 16,-2 0-16,-1 0 0,-5-1 16,1 1-16,4 1 0,3 1 0,3-3 15,3 0-15,2-2 16,4-1-16,3 0 15,3 1-15,3-3 0,3 0 0,5 1 16,5 1-16,3-2 16,3-1-16,3 0 0,3 0 0,2 1 15,2-2-15,0 0 0,-6 0 16,-5 0-16</inkml:trace>
  <inkml:trace contextRef="#ctx0" brushRef="#br0" timeOffset="274549.7381">30272 5818 0,'0'0'0,"0"0"0,0 0 15,0 0-15,0 0 0,-18 16 0,18-16 16,-27 23-16,12-10 0,-2 4 16,-1 3-16,-1 0 0,-1 1 0,-5 3 15,0 0-15,3-2 0,4-2 0,-1 0 16,5-1-16,4-7 0,2-2 16,1-1-16</inkml:trace>
  <inkml:trace contextRef="#ctx0" brushRef="#br0" timeOffset="274734.8623">30153 6006 0,'0'0'0,"0"0"15,0 0-15,0 0 0,0 0 0,7 33 16,-7-33-16,1 30 0,-1-30 16,0 37-16,1-18 0,-1-1 0,0 0 15,0-1-15,0 0 16,1 2-1,0-2-15,2-3 0,-1-3 0,1-11 16,2-11-16,-1 2 0,-1 1 16,1 2-16</inkml:trace>
  <inkml:trace contextRef="#ctx0" brushRef="#br0" timeOffset="275019.9313">30492 5726 0,'0'0'0,"0"0"16,0 0-16,0 0 0,0 0 0,0 0 16,-12 25-16,12-25 0,-12 26 15,12-26-15,-22 30 0,11-14 16,1 0-16,1-2 16,1 0-1,1-2-15,3-1 0,3-2 0,3-3 16,4-1-16,2 0 0,7-3 15,4 0-15,0-1 0,1 0 16,9-2-16,3 0 0,-1 0 16,-1 1-16,5-1 0,-3-1 15,-8 0-15,-5-1 0,-4 1 0,-3 0 0,-2 0 0</inkml:trace>
  <inkml:trace contextRef="#ctx0" brushRef="#br0" timeOffset="275220.5682">30429 6103 0,'0'0'0,"0"0"0,0 0 15,31-2-15,-17 1 0,4 0 16,3-1-16,4 1 0,-1 0 0,2-2 16,0 1-16,-1-2 0,-3 2 15,-4-3-15,-1 0 16,-4 1-16,-2 1 0,-2-1 15,-1 2-15,-2-1 16</inkml:trace>
  <inkml:trace contextRef="#ctx0" brushRef="#br0" timeOffset="275452.4969">30573 5817 0,'0'0'0,"0"0"0,0 0 15,3 23-15,-3-23 0,3 26 16,-3-6-16,-1 3 0,0 4 16,-1 4-16,-2 3 0,1 7 0,1-1 15,0 8-15,0-1 16,1-4-16,1-6 0,1 6 16,3-3-16,-2-4 15,0-3-15,-4-6 0,-5-3 16,3-7-16,1-3 0,-1-3 15</inkml:trace>
  <inkml:trace contextRef="#ctx0" brushRef="#br0" timeOffset="276006.4146">27926 6819 0,'0'0'0,"0"0"0,0 0 0,0 0 15,0 0-15,0 0 0,31-12 0,-31 12 0,30-5 16,-10 4 0,4 0-16,3 1 0,2 0 0,4 1 0,3 0 15,10 1-15,1 2 0,15-3 16,2 0-16,-1 0 0,0 1 0,18-2 16,7-4-16,6 2 0,-5 1 15,14-2-15,1 0 0,-8 2 0,-5 1 16,49 0-16,-4 0 15,-17-1-15,-10 0 0,10-1 0,6-2 16,-10 1-16,-4-1 0,8 2 16,6 1-16,-12 0 0,-11 2 15,1-2-15,-1 1 16,-8-2-16,-5-1 16,-3 3-16,-2 3 0,-13-1 15,-8 2-15,-10-3 0,-6-2 16,-11 1-16,-8-2 0,-12 2 0,-7-1 15,-9 1-15,-4 3 0,-18-5 16,-13-1-16,-6-1 0,-4 3 16,14-1-16,9 1 0,7 1 0</inkml:trace>
  <inkml:trace contextRef="#ctx0" brushRef="#br0" timeOffset="276522.8327">27799 6844 0,'0'0'0,"0"0"0,0 0 16,0 0-16,28-9 0,-28 9 0,34-6 15,-10 4-15,1-1 16,7-1-16,5 0 16,1 1-16,-2 1 0,15-1 15,13-1-15,1 2 0,1 0 0,15 1 16,0 0-16,-1-1 0,-1-1 15,18 2-15,3 2 0,7-2 16,-7-1-16,41-1 0,-16 1 16,-8 1-16,-6 1 0,1 0 15,0 0-15,-9 1 0,-6 1 0,4-3 16,4-1-16,-5 2 0,-2 0 16,-1 2-16,0 2 0,-7-2 15,-5 1-15,-3-2 16,1-1-16,-9 0 0,-6-1 0,-5 2 15,-3 1-15,-12 1 0,-7 2 0,-7-2 16,-4 1-16,-10-4 0,-6-3 0,-11 1 16,-6 0-16,-5 2 0,-4 3 15,3-2-15,4 2 0,0-3 0</inkml:trace>
  <inkml:trace contextRef="#ctx0" brushRef="#br0" timeOffset="277071.5423">27693 6907 0,'0'0'0,"0"0"0,0 0 0,0 0 16,0 0-16,29-14 0,-29 14 16,34-5-16,-16 5 0,5 0 15,5 0 1,0-1-16,0 0 0,13 1 0,3-1 15,1 1-15,1 0 0,13-1 16,4-1-16,-1 2 0,-1 0 16,21 2-16,5-1 0,5 0 15,-11-1-15,17 0 0,3 0 16,-11-1-16,-5-2 0,45 2 16,-5 1-16,-15 0 0,-10 1 0,6 1 0,4 0 15,-11-2-15,-6-1 0,6 2 16,5 3-16,-10 0 0,-7-2 15,12 0-15,8 0 0,-15 0 16,-8-2-16,-1 2 0,-1 3 16,-10-2-16,-4-1 0,-5 0 15,-1 0-15,-11 1 0,-8 1 0,-11-2 0,-7 0 16,-9-2-16,-8 0 0,-9 3 16,-6 1-16,1 0 0,3-2 0,1 0 15</inkml:trace>
  <inkml:trace contextRef="#ctx0" brushRef="#br0" timeOffset="289012.8657">2271 7988 0,'0'0'0,"0"0"16,0 0-16,0 0 0,0 0 0,0 0 15,0 0 1,0 0-16,0 0 0,0 0 15,0 0-15,0 0 0,0 0 16,0 0-16,0 0 0,0 0 16,0 0-16,-1-24 0,1 24 15,0 0-15,0 0 0,0 0 16,0 0-16,0 0 0,0 0 0,0 0 16,0 0-16,0 0 0,0 0 0,0 0 15,0 0-15,0 0 0,0 0 0,0 0 16,0 0-16,22-10 0,-22 10 15,0 0-15,0 0 16,29 5-16,-29-5 0,0 0 0,28 3 16,-16-2-16,-2-1 0,4 0 15,0 0-15,0 1 0,1 0 0,2 1 16,4 0-16,-2-1 0,0 1 0,-1-2 16,4 0-16,0 0 0,1 2 15,8-2-15,1-2 0,-3 1 16,0-1-16,2 0 0,1-1 15,-2 1-15,0 1 0,8 1 16,-1 0 0,-1 1-16,-2 1 0,-1-1 15,3-2-15,-3 2 0,0 3 0,3-3 16,-2 0-16,-2-1 0,-3-1 16,8 0-16,-2-3 0,0 4 15,0 3-15,0-1 0,2-1 16,-2 0-16,-2 1 0,1-1 15,1 1-15,1-2 0,-2-1 0,1 1 16,1 0-16,-2 1 0,-1-1 0,3 1 16,0 0-16,-1 1 0,1-2 15,7 1-15,-1 2 0,-7-1 16,0 0-16,8-1 0,1-3 16,-5-1-16,-3 0 0,3 3 15,3 3 1,-4-1-16,-1-1 0,3-1 15,3 1-15,-3-1 0,-2-1 0,3 1 16,6 1-16,-5-2 0,-5 0 16,5 0-16,2 0 0,-3 1 15,-6 1-15,6-2 0,3-1 16,-3 2-16,-7-1 0,11 1 16,2 1-16,-11-1 0,-2 0 0,10 0 15,0 0-15,-11-1 0,0-2 0,7 2 16,4 3-16,-10-1 15,-3 0-15,5-1 0,2-1 16,-4 1-16,-3 2 0,4-2 16,4-1-16,-3 0 0,0 0 15,1 2-15,2 1 16,-4-2-16,-2-3 0,4 0 0,1 0 16,-4 3-16,-3 2 0,3-1 15,3-1-15,-4-1 0,-1-3 16,2 2-16,1 2 0,-3-1 15,-3-1-15,2 1 0,1 0 16,-3 0-16,0 1 0,2 0 16,2-1-16,-3 1 0,-3-1 0,2 1 0,1 1 15,-5-2-15,2-1 0,-1 3 16,1 1-16,-1-1 0,0 0 16,2 0-16,1-1 0,-3-1 15,-2 1-15,4-1 0,1 1 16,-1-1-16,1-1 0,-1 2 15,0-1-15,1 0 0,1 0 0,-1 0 16,1 1-16,1-1 0,-2-1 0,2 1 31,1 0-31,-3 0 0,0 0 0,2 0 16,3 2-16,-4-1 0,0-1 16,0-1-16,1-2 0,0 4 15,0 2-15,1 0 0,1-1 16,-1-1-16,-2-1 0,1 1 0,1 0 15,-3 0-15,0 0 0,1 1 0,2-1 0,-2 0 16,-2-1-16,4 1 0,2 0 16,-3 1-16,-2-1 0,0 0 15,0 0-15,0 1 0,0 0 16,2-1-16,2 0 0,-3 2 16,0 2-16,1-3 0,2 0 15,-2 0-15,-2-1 0,4 1 16,2 0-16,-2 0 0,-1 0 15,1 0-15,1 2 0,-2-1 16,-2-2-16,2 0 16,1 0-16,0 1 0,-1 1 0,2 0 0,2-2 15,-2 0 1,0 1-16,-1 0 0,0-1 16,-2 2-16,-2 2 0,4-1 15,2-3-15,-1 0 0,-1 0 0,7 1 16,1 0-16,-9 1 15,-1 1-15,6-2 0,1-1 16,-8-1-16,0 1 0,8 1 0,0 1 16,-7-2-16,0 0 0,8 1 15,-1 0-15,0-2 0,-1-1 0,0 2 16,-1 1-16,-3 0 0,-2-1 16,3 1-16,4-1 0,-5 0 15,-3 0-15,1 0 0,0-2 16,0 2-16,0 0 0,2 1 0,1 0 15,-6 0-15,-2-1 0,6 0 0,1-1 16,-6-1-16,-2 1 0,3 0 16,3 1-16,-3-1 0,-1 1 0,2 0 15,3-1-15,-3 1 16,-4 0-16,2-1 0,0-1 16,1 2-16,-2 0 0,1 0 0,-1-1 15,0 0 1,-1-2-16,2 3 0,-1 0 15,-1 0-15,0 0 0,0 0 16,0 0-16,0 0 0,-2 2 0,0-1 16,-1-1-16,-1 0 15,0-1-15,1-2 0,1 1 16,-4 1-16,1 3 0,-1-1 0,1 0 16,-1-1-16,0-1 0,1 1 0,1 1 15,-3-1-15,-1-1 0,3 1 16,2-1-16,-1 2 0,-1 0 0,-1-1 15,0-1-15,-1 2 0,-2 2 16,3-1-16,2-1 16,-2 0-16,-2-2 0,1-1 0,1-2 15,-3 3 1,-1 2-16,-2 2 0,-1 0 16,-2-2-16,1-1 0,0 0 15,0-1-15,-1 1 0,0-1 0,0 1 16,0 0-16,-2 0 0,1 0 15,-1 0-15,0 0 16,-3 0-16,0 0 0,-2 0 0,0 0 0,1 0 16,-1 0-16,0 0 15,-1-1-15,1 1 0,-3 0 0,2 0 16,-2 0-16,2 0 0,-2 0 0,2 0 16,0 0-16,-2 0 0,3 0 15,-3 0-15,0 0 0,0 0 16,0 0-16,0 0 0,0 0 15,0 0-15,0 0 0,0 0 0,0 0 16,0 0-16,0 0 0,0 0 16,0 0-16,0 0 0,0 0 0,0 0 15,0 0-15,0 0 0,0 0 16,0 0-16,0 0 0,0 0 16,0 0-16,0 0 0,0 0 15,4 2 1,-4-2-16,0 0 0,0 0 15,0 0-15,0 0 0,0 0 16,0 0-16,0 0 0,0 0 0,0 0 16,0 0-16,0 0 0,0 0 15,0 0-15,0 0 0,4 2 16,-4-2-16,0 0 0,0 0 16,0 0-16,0 0 0,0 0 0,0 0 15,0 0-15,0 0 0,0 0 0,0 0 16,0 0-16,0 0 0,0 0 15,0 0-15,0 0 0,0 0 16,0 0-16,0 0 0,0 0 16,0 0-16,0 0 0,0 0 15,0 0 1,0 0-16,0 0 0,0 0 16,0 0-16,0 0 0,0 0 0,0 0 15,0 0-15,0 0 0,0 0 16,0 0-16,0 0 0,0 0 15,0 0-15,0 0 0,0 0 16,0 0-16,0 0 0,0 0 16,0 0-16,0 0 0,0 0 0,0 0 15,0 0-15,0 0 0,0 0 16,0 0-16,0 0 0,0 0 16,0 0-16,0 0 0,0 0 0,0 0 15,0 0-15,0 0 0,0 0 16,0 0-16,0 0 0,0 0 15,0 0-15,0 0 16,0 0-16,0 0 16,0 0-16,0 0 0,0 0 0,-7-4 15,7 4-15,-7-4 0,7 4 16</inkml:trace>
  <inkml:trace contextRef="#ctx0" brushRef="#br0" timeOffset="291552.0379">12872 7964 0,'0'0'0,"0"0"16,0 0-16,0 0 0,0 0 0,0 0 0,0 0 15,0 0-15,0 0 0,0 0 16,0 0-16,0 0 0,0 0 0,0 0 16,0 0-16,0 0 0,0 0 15,0 0-15,0 0 16,0 0-16,0 0 0,0 0 0,10-21 16,-10 21-1,0 0-15,0 0 0,26 2 16,-26-2-16,0 0 0,24 8 15,-24-8-15,23 3 0,-23-3 0,29 3 16,-12 0-16,0 0 16,-1-1-16,4 1 0,2 1 15,1-2-15,1 1 0,6 0 16,1 2-16,0-3 0,0 1 0,0 0 0,1 0 16,1-1-16,1 1 0,8 0 15,-1 1-15,-2-1 0,0-1 0,0 0 16,0-2-16,2 0 0,1-1 15,5 2-15,-2 0 16,-2 1-16,0-2 0,-3-1 0,0 0 16,-2 0-1,-2 1-15,0 0 0,1 1 16,-3-1-16,-2-1 0,-1 0 16,0 0-16,-2-1 0,0-1 0,-1 0 15,-2 0-15,-3 1 0,-1-1 16,1 1-16,0 0 0,0 0 15,-3 0-15,0-1 0,-1-2 16,-5 3-16,1-1 0,0 1 0,2 0 16,-2-2-16,1 1 0,-1-1 15,0 1-15,-1-1 0,-2-3 0,-1 0 16,0-3-16,-2 0 0,-1-2 16,-2 2-16,-2-4 0,1 1 15,-2-2-15,0-1 0,0-2 16,-1 0-16,-1-2 0,-1-1 0,0 1 15,0-1-15,0-1 0,-1-7 16,0 0-16,0 0 0,0 0 0,-2 3 16,1 1-16,1-2 0,0 0 15,-1-1-15,-2-2 0,0 2 16,-2 3-16,-1 1 0,-2 2 16,-2 1-1,-1-1-15,-3 1 0,1 2 16,-1 1-16,-2 2 0,-3 1 15,-3 1-15,-1 0 0,-1 1 0,-4 1 16,-2 2-16,-1 1 0,-1-1 16,-9 0-16,-2 3 0,2 0 15,1 0-15,-3 2 0,-1-1 16,1 3-16,0 3 0,-11-1 0,-3-2 16,3 1-16,2 1 0,0 3 0,-1 3 15,1 0-15,1 0 0,-8 1 16,2 1-16,4 1 0,3 1 15,0 1-15,2 2 0,3 1 16,4 2-16,-2 2 0,0 0 16,3 2-1,3 3-15,0 2 0,2 2 16,3-1-16,2-1 0,3 3 0,4 2 16,4 1-16,4 1 0,2 5 15,0 4-15,5-1 0,4 0 16,3 2-16,2 2 0,1-2 15,1-1-15,4 0 0,1 1 16,2-4-16,1-2 0,7-5 0,5-2 16,3-5-16,4-2 0,3-5 0,2-3 15,-2-4-15,2 0 0,6-2 16,-2-3-16,-14 0 0,-5-2 16,-6-1-16</inkml:trace>
  <inkml:trace contextRef="#ctx0" brushRef="#br0" timeOffset="291952.9347">12465 6884 0,'0'0'0,"0"0"16,0 0-16,0 0 0,0 0 0,0 0 15,34-13-15,-34 13 16,37-5-16,-10 3 0,4-1 15,4 0-15,-1-1 0,18 0 16,6-1-16,-3 1 0,-3 0 0,13-2 16,11-3-1,-12 2-15,-9 3 0,4-1 16,-6-2-16,-10 3 0,-9 1 0,-10 2 16,-7 2-16,-10 10 15,-6 8-15,-1-6 0,0-5 16,0-1-16</inkml:trace>
  <inkml:trace contextRef="#ctx0" brushRef="#br0" timeOffset="292153.6352">13127 6686 0,'0'0'0,"0"0"0,0 0 16,0 0-16,0 0 0,-17 20 0,17-20 15,-22 26-15,9-9 0,-1 4 16,-3 4-1,0 1-15,-2 1 0,-9 9 16,0 2-16,1-5 0,3-2 0,-5 4 16,3-3-16,3-6 0,2-6 15,1 1-15,4-7 0,4-2 16</inkml:trace>
  <inkml:trace contextRef="#ctx0" brushRef="#br0" timeOffset="292338.3841">12908 6962 0,'0'0'0,"0"0"0,0 0 15,0 0-15,0 27 0,0-27 0,1 29 16,0-13-16,0 0 0,-1 2 0,0 2 0,1-2 16,0-2-16,0 4 0,0-5 15,0-1-15,0-2 0,1-3 0</inkml:trace>
  <inkml:trace contextRef="#ctx0" brushRef="#br0" timeOffset="292476.5726">12994 6997 0,'0'0'0,"0"0"0,0 0 16,28-9-16,-28 9 0,30-8 15,-11 5-15,1-1 0,1 0 0,4 0 16,0 0-16,-1 2 0,0-1 15,-2 1-15,-2 1 0,-4 0 16,-2 0-16,-1 0 0</inkml:trace>
  <inkml:trace contextRef="#ctx0" brushRef="#br0" timeOffset="292793.2339">13232 6878 0,'0'0'15,"0"0"-15,0 0 0,0 0 16,0 0-16,-4 26 0,4-26 16,-4 24-16,4-24 0,-3 28 15,2-11-15,-3-1 0,0-1 0,-2 0 16,0-2-16,-1 0 0,2-4 16,-2 0-16,-1-3 0,2 0 15,-1-2-15,0-1 0,2-2 0,1 0 0,0-1 16,1 0-16,1 0 15,2 0-15,0 0 0,4 0 0,6-1 16,2 1-16,2 0 0,3 0 16,3 0-16,0 0 0,0 0 15,9 0-15,3 1 0,0-3 16,0-1-16,-5 0 16,-4 1-16,-4 0 0</inkml:trace>
  <inkml:trace contextRef="#ctx0" brushRef="#br0" timeOffset="292971.7739">13754 6834 0,'0'0'0,"0"0"0,0 0 0,0 0 16,0 0-16,0 0 0,0 0 15,0 0-15,0 0 0,12 26 16,-12-26-16,0 0 0,14 26 0,-14-26 15,0 0-15,12 20 0</inkml:trace>
  <inkml:trace contextRef="#ctx0" brushRef="#br0" timeOffset="293125.4601">13932 6809 0,'0'0'15,"0"0"-15,0 0 0,0 0 0,0 0 16,0 0-1,0 0-15,7 21 0,-7-21 16,0 0-16,15 20 0,-15-20 16,15 14-16,-15-14 0,0 0 15,20 15-15</inkml:trace>
  <inkml:trace contextRef="#ctx0" brushRef="#br0" timeOffset="293279.3055">14125 6842 0,'0'0'0,"0"0"0,0 0 16,0 0-16,0 0 0,0 0 16,0 0-16,0 0 0,15 17 0,-15-17 15,0 0-15,0 0 0,18 20 16,-18-20 0,0 0-16,0 0 0</inkml:trace>
  <inkml:trace contextRef="#ctx0" brushRef="#br0" timeOffset="293426.4782">14304 6848 0,'0'0'16,"0"0"-16,0 0 0,0 0 0,0 0 15,0 0-15,0 0 0,24 11 0,-24-11 0,0 0 16,19 19-16,-19-19 16,0 0-16,19 20 0,-14-14 15,-1-1-15</inkml:trace>
  <inkml:trace contextRef="#ctx0" brushRef="#br0" timeOffset="293588.4629">14582 6844 0,'0'0'0,"0"0"16,0 0-16,0 0 0,0 0 0,0 0 15,16 24-15,-16-24 0,0 0 0,0 0 31</inkml:trace>
  <inkml:trace contextRef="#ctx0" brushRef="#br0" timeOffset="293811.5754">14848 6646 0,'0'0'0,"0"0"0,0 0 0,0 0 0,0 0 0,0 0 15,25 4-15,-25-4 0,0 0 16,17 17 0,-17-17-16,9 14 0,-5-6 0,-1 0 15,1-1-15,-2-1 0</inkml:trace>
  <inkml:trace contextRef="#ctx0" brushRef="#br0" timeOffset="294380.9682">14874 6711 0,'0'0'15,"0"0"-15,0 0 0,0 0 0,0 0 0,0 28 16,0-28-16,1 25 16,-1-25-16,3 29 0,-1-13 0,0 0 0,1 0 15,1-1-15,-1-2 16,0-1-16,1-4 0,0 0 15,2-2-15,-2-3 0,0-2 16,0-7-16,-3-7 0,0 1 16,0 2-16,0 0 0</inkml:trace>
  <inkml:trace contextRef="#ctx0" brushRef="#br0" timeOffset="294697.4245">14916 6745 0,'0'0'16,"0"0"-16,0 0 0,0 0 15,27-3-15,-27 3 0,29-4 16,-9 2-16,3 2 0,2-1 15,0 1-15,0 1 0,1 1 0,2 1 32,-1 1-32,-3 1 0,-1 1 0,-4 1 15,-3 1-15,-7 1 0,-5 0 16,-8 1-16,-4 1 0,-7 0 16,-5 2-16,-4 0 0,-4 1 15,-9 2-15,0-1 0,1-3 16,4 0-16,5-1 0,4 0 0,5-3 15,4-1-15,4-3 0,3-1 0,9-3 16,8-1-16,7-2 0,5 0 0,4 0 16,5 0-16,1 1 15,1-3-15,0 3 0,-1-1 16,-2 0-16,-2-1 16,-2 0-16,-5 0 0,-4-5 0,-4 1 0,-4 1 15,-2 1-15,-1 2 0</inkml:trace>
  <inkml:trace contextRef="#ctx0" brushRef="#br0" timeOffset="294913.3034">15133 6699 0,'0'0'16,"0"0"-16,0 0 0,4 24 15,-4-24-15,-2 38 0,-1-11 0,2 5 16,0 5-16,0 12 0,0 2 15,0 10-15,0-4 0,-1-3 16,-1-2-16,1 2 0,1-8 16,0-9-16,0-6 0,1-8 0,0-6 15,2-10-15,1-7 0,0 0 16,-1 0-16,-2 0 0</inkml:trace>
  <inkml:trace contextRef="#ctx0" brushRef="#br0" timeOffset="295076.1711">15631 6637 0,'0'0'0,"0"0"0,20-1 16,-6 1-16,1 2 0,2 2 16,0 1-16,4 4 0,-1 1 0,-2-2 15,-3 1-15,-1-3 0,-3 0 16,-3-1-16</inkml:trace>
  <inkml:trace contextRef="#ctx0" brushRef="#br0" timeOffset="295245.6689">15456 6918 0,'0'0'0,"0"0"0,0 0 16,-13 23-16,13-23 0,-12 32 15,7-10-15,-1 2 0,2 2 0,-2 5 16,2 0-16,0-4 0,2-4 15,1-3-15,1-5 0,2-5 16,1-5-16,-1 0 0,0 0 16,-1-2-16</inkml:trace>
  <inkml:trace contextRef="#ctx0" brushRef="#br0" timeOffset="295515.3632">15873 6720 0,'0'0'0,"9"-2"15,5 0-15,3 1 0,2 0 0,7 2 16,2 2-16,-1 3 0,1 3 16,4 4-16,-2 1 15,-5 4-15,-3 3 0,-3 5 0,-3 3 0,-4 3 0,-2 2 16,-2 2-16,-3 0 16,-3-5-16,-5-3 0,0-2 0,-1-1 15,-2-4-15,0 0 0,-4-2 16,-4-1-16,-1-3 0,-3 0 15,1-5-15,-3-2 0,-3-2 16,-3-2-16,-1-2 16,-3-3-16,2-4 0,3-3 15,1-1-15,5 2 0,5 2 16</inkml:trace>
  <inkml:trace contextRef="#ctx0" brushRef="#br0" timeOffset="295700.0895">15752 6867 0,'0'0'0,"0"0"0,0 0 0,0 0 0,0 0 0,0 0 16,-3 25-16,3-25 0,-7 28 16,7-28-16,-7 37 0,4-16 15,0 0-15,-1 0 16,1-1 0,0-2-16,1-1 0,-1-2 15,1-3-15,0-5 0,0-3 0,0-2 16,1 0-16,1-2 0</inkml:trace>
  <inkml:trace contextRef="#ctx0" brushRef="#br0" timeOffset="295916.453">15770 6900 0,'0'0'0,"0"0"15,0 0-15,0 0 0,22-8 16,-22 8-16,21-3 0,-21 3 16,24 3-16,-11-1 0,1 0 0,0 3 0,-1 0 15,0 2-15,-1 2 0,-1 1 16,-1-1-16,-2 2 0,-2 2 15,0 0-15,-3-1 0,-2 5 16,-3-2-16,-2 2 0,-4-2 16,-1 1-16,-1 0 0,0-3 15,-1-1-15,-2-2 0,-1 0 0,-2-5 0,1-2 16,3 1-16,1-2 0,2 0 16</inkml:trace>
  <inkml:trace contextRef="#ctx0" brushRef="#br0" timeOffset="296048.1195">15773 7008 0,'0'0'15,"0"0"-15,0 0 0,0 0 16,0 0-16,0 0 16,23-4-16,-23 4 0,0 0 15,29 3-15,-29-3 0,21 4 16,-11 0-16,-2 1 0,1 2 16,-1 0-16,-1-3 0,-2 1 15</inkml:trace>
  <inkml:trace contextRef="#ctx0" brushRef="#br0" timeOffset="296186.1458">15712 7156 0,'0'0'0,"0"0"16,0 0-16,0 0 0,0 0 15,0 0-15,28 8 0,-28-8 16,34 3-16,-12-2 0,3 3 16,-3-2-16,-2 1 0,-3-2 15</inkml:trace>
  <inkml:trace contextRef="#ctx0" brushRef="#br0" timeOffset="296834.8987">15630 8190 0,'0'0'0,"0"0"0,0 0 15,30-2-15,-16 1 0,4 0 16,7 1-16,7-1 0,1-1 0,5 1 16,6 0-16,12-1 0,-1 0 15,5-1 1,5-2-16,9 0 0,-4 1 0,15 1 15,-1 0-15,-4 0 16,-4-2-16,14 0 0,1 0 0,-8 1 16,-4 1-16,34-2 0,-9 1 15,-15-2-15,-8-1 0,2 2 16,3 3-16,-9 2 0,-7 2 0,4 0 16,3-1-16,-4 1 0,-5-1 15,6 1-15,3-1 0,-9 0 16,-9-1-16,7 1 0,6 1 15,-7-1-15,-3 0 0,2-1 16,2 1-16,-7 2 0,-2 2 0,1 0 16,4-1-16,-7-3 0,-4 1 0,-2-4 0,1 1 15,-9 2-15,-6 1 0,-7 1 16,-3 1-16,-8-2 16,-2-1-16,-6-2 0,-4-1 0,-8 3 15,-6 1-15,4-1 0,2 0 16,1 0-16</inkml:trace>
  <inkml:trace contextRef="#ctx0" brushRef="#br0" timeOffset="298223.9587">18872 8115 0,'0'0'15,"0"0"-15,0 0 0,0 0 0,29 1 16,-29-1-16,21-3 0,-7 3 15,2 0-15,3 0 0,2 0 16,7 0-16,1 0 0,3-1 16,3 0-16,1 0 0,3 1 0,11-3 15,2 1 1,1 1-16,0 1 0,13 3 16,1 2-16,1-2 0,-2-2 15,11 0-15,-1 0 0,0-1 16,1 2-16,7 0 0,-5 1 15,0 0-15,-3-2 0,35-1 16,-6 0-16,-10 0 0,-6 1 0,-2 0 16,-2-1-16,-6 1 0,-3 0 0,5-2 15,1 0-15,-3 0 0,-4 0 16,0-3-16,0 0 0,-4 4 16,0 2-16,-3-4 0,-1-1 15,-1-3-15,-3-3 0,-2 7 16,-2 4-16,-2-1 0,-1 0 0,-2-4 15,-1-2 1,-8 2-16,-3 0 0,-1 1 16,-1 1-16,-4-1 0,-1-1 15,-9-1-15,-5-1 0,-5 3 16,-2 2-16,3-1 0,-1-2 16,-3 2-16,-5-2 0,-8 3 15,3 1-15,-3-1 0,-3 1 0,-3 1 16,-3 1-16,-3-1 0,-5-1 0,5 0 15,2 0-15,3-1 0</inkml:trace>
  <inkml:trace contextRef="#ctx0" brushRef="#br0" timeOffset="299343.4079">17158 6788 0,'0'0'0,"0"0"15,0 0-15,0 0 0,0 0 16,0 0-16,0 0 0,-9 25 16,9-25-16,-10 29 0,4-6 15,0-1-15,-1 0 0,2 2 16,1 4-16,4-3 0,2 1 0,4 2 15,2-5 1,2-5-16,1-3 0,5-4 16,4-2-16,0-4 0,0-1 15,4-5-15,0-3 0,-1-3 16,-1-3-16,-1-4 0,-1 0 16,-2-1-16,-4 1 0,-3-3 15,-3-2-15,-4 0 0,0 1 0,-5-2 16,-4-1-16,0 3 0,-1 4 0,-2 6 15,0 3-15,-1 1 16,1 2-16,-1 2 0,0 3 0,1 3 16,-1 2-16,-1 6 0,-1 5 15,-1 1-15,-2 3 0,-2 11 16,-1 5-16,5 0 0,2-1 0,2 10 31,2-1-31,3-5 0,0-4 0,3-8 16,2-6-16,-1-14 0,-1-10 15,0 4-15,0-4 0,0 3 0</inkml:trace>
  <inkml:trace contextRef="#ctx0" brushRef="#br0" timeOffset="299559.6952">17545 6788 0,'0'0'0,"0"0"16,25-4-16,-9 2 0,2 0 0,9 0 16,2-2-1,1 2-15,0 0 0,7 0 16,1-1-16,-5 2 0,-3 0 16,-5 1-16,-3-1 0,-4 1 0,-4-1 15,-2 1-15</inkml:trace>
  <inkml:trace contextRef="#ctx0" brushRef="#br0" timeOffset="299780.4957">17755 6863 0,'0'0'0,"0"0"16,0 0-16,0 0 0,0 0 0,-20 20 16,20-20-16,-16 27 0,16-27 15,-19 35-15,8-12 16,-2 1-16,-2 1 0,-3 7 0,-2 0 0,2-2 15,2-2-15,-2 3 0,3-6 16,2-3 0,4-6-16,1-3 0,2-5 15,4-6-15,1-5 0,3-4 16,3-5-16,-2 2 0,0 1 0,-1 3 16</inkml:trace>
  <inkml:trace contextRef="#ctx0" brushRef="#br0" timeOffset="299960.4919">17778 6939 0,'0'0'0,"0"0"16,0 0-16,0 0 0,0 0 0,-1 29 16,1-29-16,-5 34 0,0-14 15,0 5-15,-1 4 0,0 1 16,-1 0-16,0 9 0,1-1 0,1-4 16,3-6-16,0 3 0,1-6 0,0-4 15,0-6-15,1-6 16,1-6-16,-1 0 0,0-3 0,0 3 15</inkml:trace>
  <inkml:trace contextRef="#ctx0" brushRef="#br0" timeOffset="300114.2852">17854 7072 0,'0'0'0,"0"0"15,0 0-15,0 0 0,26 5 0,-26-5 16,21 7-16,-21-7 0,19 9 15,-7-2-15,-1 2 0,0-2 16,-2 0-16,0-1 0,-1-1 0,-1 0 0</inkml:trace>
  <inkml:trace contextRef="#ctx0" brushRef="#br0" timeOffset="300345.7577">18242 6829 0,'0'0'0,"0"0"0,0 0 0,0 0 0,0 25 16,0-25-16,-5 34 0,0-12 15,0 1-15,-2 4 0,0 1 16,0-1-16,2 3 0,-2 4 16,1 0-1,2-7-15,1-3 0,0-2 0,3-6 16,3-6-16,0-5 0,-1-2 15,0 0-15,-1-1 0</inkml:trace>
  <inkml:trace contextRef="#ctx0" brushRef="#br0" timeOffset="300530.8974">18465 6972 0,'0'0'0,"0"0"0,0 0 15,0 0-15,0 0 0,-1 36 0,1-36 16,-7 35-16,-999-13 0,2000 6 15,-1001 3-15,0 0 0,0-3 16,0 6-16,0-4 0,1-5 16,2-4-16,0 0 15,0-7-15,2-6 0,1-4 16,0 0-16,0-2 0,0 1 16</inkml:trace>
  <inkml:trace contextRef="#ctx0" brushRef="#br0" timeOffset="300816.3181">18536 6932 0,'0'0'0,"0"0"16,0 0-16,28-9 0,-16 9 0,3-1 15,2-1-15,2 2 0,0 0 16,4 1-16,-1 2 0,-2 1 16,-1 1-16,-3 2 0,1 3 15,-4-1-15,-2 0 0,-2 4 16,-1 4-1,-3 0-15,-1 2 0,-2 2 0,-2 3 16,-2 0-16,0-1 0,-1 5 16,-1-1-16,0-4 0,1-2 15,0-3-15,0 0 0,1-4 16,0-1-16,-2-3 0,-2-1 16,-1-2-1,0-3-15,-1-2 0,1-5 0,2 2 0,1 0 0,-1 0 0</inkml:trace>
  <inkml:trace contextRef="#ctx0" brushRef="#br0" timeOffset="300979.069">18536 7132 0,'0'0'0,"0"0"16,0 0-16,0 0 0,31-5 0,-31 5 0,24-3 16,-24 3-16,31 0 0,-14 0 15,2 0-15,-2 1 0,-2 1 16,-2 0-16,-2 2 0,-1-1 15,-1 0-15,-1 0 0</inkml:trace>
  <inkml:trace contextRef="#ctx0" brushRef="#br0" timeOffset="301132.771">18583 7309 0,'0'0'0,"0"0"0,0 0 0,0 0 16,0 0-16,30-6 0,-30 6 15,31-4-15,-31 4 0,39-5 0,-18 4 16,2 0-16,3-1 0,-2 0 0,0-4 16,3 1-16,-5 0 0,-3 2 15</inkml:trace>
  <inkml:trace contextRef="#ctx0" brushRef="#br0" timeOffset="301564.9802">19213 7095 0,'0'0'0,"0"0"0,0 0 15,0 0-15,0 0 0,0 0 16,-11 26-16,11-26 0,-14 21 0,14-21 16,-16 23-16,7-11 15,0-3-15,0 2 0,-1-1 0,-1-2 0,0-1 16,-1-2-16,0-3 0,0-2 15,0-1-15,2-3 0,0-1 16,2-2-16,2-2 0,0-2 16,3 0-16,2-3 0,2-1 0,4-4 15,4 1-15,1 1 0,0 1 16,2 2 0,2 0-16,4 2 0,2 4 0,2 1 15,1 2-15,0 3 16,2 1-16,4 4 0,2 4 15,-3 2-15,-3 2 0,-3 1 16,-3 3-16,-4-1 0,-1 1 0,-5-2 16,0 0-16,-3 0 0,-2-1 15,-3 2-15,-3 0 0,-4-1 0,-6 0 16,-6-1-16,-8 0 0,-3 1 16,-6-1-16,1-2 0,0-1 15,7-1-15,3-3 0,6 0 0</inkml:trace>
  <inkml:trace contextRef="#ctx0" brushRef="#br0" timeOffset="302905.0989">20242 6859 0,'0'0'0,"0"0"0,0 0 16,0 0-16,1 30 0,-1-30 0,-2 33 16,1-13-16,0 5 0,0 1 15,0 3-15,1 9 0,0-1 0,1 0 0,1-1 0,1 2 16,2-4-16,0-6 0,2-5 15,-2-3-15,1-6 0,-3-2 16,-1-2-16,-2-3 0,-1-3 16,-1-6-16,0-2 0,0-1 15,0 2-15,0 0 0</inkml:trace>
  <inkml:trace contextRef="#ctx0" brushRef="#br0" timeOffset="303221.6518">20241 6951 0,'0'0'0,"0"0"0,0 0 16,29-11-16,-13 9 0,6-3 16,5 1-16,2 1 0,1 1 0,13-1 15,4-1-15,7 1 0,-4 3 0,0 2 16,0 0-16,0 3 0,-4 1 16,-6 3-16,-2 0 0,-6 4 15,-5-1-15,-2 2 0,-4 3 16,-5 1-16,-3 3 15,-5 8-15,-4 6 0,-1-3 0,-2-3 16,-5 0 0,-3-1-16,-2-3 0,-1-3 0,-2-2 15,-1-1-15,-1-3 16,2 0-16,1-3 0,1 0 0,-2-3 16,0-2-16,0-3 0,-2 0 15,-3-2-15,-2-1 0,1-1 16,-1-2-16,1-4 0,1-2 15,2 1-15,4 1 0,1 2 0</inkml:trace>
  <inkml:trace contextRef="#ctx0" brushRef="#br0" timeOffset="303406.7">20558 7031 0,'0'0'0,"0"0"0,0 0 0,0 0 16,0 24-16,0-24 15,0 27-15,0-27 0,0 34 0,0-15 16,0-1-16,0 0 16,1-1-16,0-5 0,0-4 0,0-1 15,0 0-15,0-1 0</inkml:trace>
  <inkml:trace contextRef="#ctx0" brushRef="#br0" timeOffset="303685.5002">20551 7093 0,'0'0'0,"0"0"0,0 0 0,0 0 15,0 0-15,10-19 0,-10 19 16,0 0-16,19-10 0,-7 6 16,2 1-16,0 0 0,1 2 0,-1 1 15,0 1-15,1 2 0,-1-1 0,-1 2 16,-1 0-16,-2 1 0,-2 1 16,-5 2-16,-4-1 0,-1 2 15,-2-1-15,-4 2 0,-2-1 16,-7 1-16,-2 0 0,0 0 15,1 1-15,3-4 0,0 0 0,3-1 32,2-1-32,3 0 0,0-2 0,4 1 15,3 0-15,4-3 0,4 0 16,2-1-16,3 0 0,6 0 16,1 0-16,0 1 0,0-1 15,-2 1-15,-2-1 0,-3 2 16</inkml:trace>
  <inkml:trace contextRef="#ctx0" brushRef="#br0" timeOffset="303901.8091">20465 7354 0,'0'0'0,"0"0"16,0 0-16,0 0 0,0 0 0,26 0 15,-26 0-15,33-2 0,-10 0 16,4 1-16,5-1 0,0 0 0,-1 0 15,9-4-15,-1 0 0,-1 1 16,-2 0-16,4-2 0,-4-4 16,-6 4-16,-6 0 0,-4 1 15</inkml:trace>
  <inkml:trace contextRef="#ctx0" brushRef="#br0" timeOffset="304387.3832">21315 6848 0,'0'0'0,"0"0"0,0 0 16,0 0-16,0 0 0,0 0 0,-19 30 16,19-30-16,-16 29 0,7-11 0,0 3 15,2 0-15,1-2 0,1 1 16,3-2-16,2 3 0,2-3 15,3-2-15,3 0 0,3-5 16,3-3 0,0-4-16,2-1 0,-2-2 15,0-1-15,1-4 0,-1-4 16,-1-2-16,0-1 0,-3-2 16,-3-2-16,0 1 0,-2 1 0,-2-1 15,0 0-15,-3 1 0,0 2 16,-1 3-16,-2 1 0,0 2 15,-3 2-15,1 3 0,-2 2 0,0 2 16,-2 4-16,-2 4 0,-2 5 16,-2 2-16,1 2 0,0 7 15,0 5-15,-1 8 0,1-1 0,1 0 16,4 0-16,1-2 0,1-2 16,1 3-16,0-4 0,2-3 15,0-2-15,2-5 16,1-2-16,1-5 15,0-3-15,0-4 0,0-1 0,-1-4 16,0-2-16,1-4 0,2-4 16,-1 0-16,0 1 0,0 0 15</inkml:trace>
  <inkml:trace contextRef="#ctx0" brushRef="#br0" timeOffset="304872.8734">21726 6951 0,'0'0'0,"0"0"0,0 0 16,20-5-16,-12 5 0,1 3 15,-1-1-15,0 0 0,0-1 0,-2 2 16,0 3-16,-3-1 0,-1 2 0,-3 1 16,-2 1-16,-4 0 0,0 0 15,-2 1-15,-1 1 0,0 0 16,1 0-16,-4 3 0,0-2 15,0 2-15,-2-1 0,4-1 16,1-1 0,0 0-16,2-1 0,0 0 15,2-2-15,2-1 0,1 0 0,4-1 16,2-1-16,3 1 0,1-2 16,3 0-16,1 1 0,2-2 15,3 0-15,6 0 0,1 0 16,0-2-16,0 1 0,2-1 15,0 0-15,-2-1 0,-1-1 0,-1 0 16,-1 1-16,-2-3 0,-3-1 0,-2 3 16,-2 1-16,-1 0 0,0 0 15,-2 0-15,-2-1 0,1 0 16,-1-1-16,-3 1 0,0 0 16,0-1-16,0-2 0,-1-1 15,-1-2 1,0 0-16,-1-2 0,-1 0 15,0-1-15,0-3 0,0 0 0,0 1 16,-1 1-16,1 3 0</inkml:trace>
  <inkml:trace contextRef="#ctx0" brushRef="#br0" timeOffset="306330.3966">24583 8113 0,'0'0'16,"0"0"-16,0 0 0,32-2 0,-17 1 0,6-2 15,4 0-15,11 0 0,1 1 16,5-1-16,4 1 15,11 0-15,-2 1 0,17 2 16,6 1-16,-5-2 0,-2-1 16,19 2-1,4 2-15,9 1 0,-7-1 0,48 1 16,-6-2-16,-18-2 0,-12 0 16,10 0-16,8 1 0,-8 1 15,-6 3-15,10-2 0,7-1 16,-9-1-16,-7 0 0,13-1 15,8 1-15,-10 4 0,-7 0 0,12-2 16,8-3-16,-11 1 0,-8 0 16,7 1-16,5 2 0,-10-1 15,-8 0-15,12 2 0,8 2 16,-12-4-16,-7-4 0,9-1 16,7-1-16,-10 2 0,-6 3 0,9-2 15,7-1-15,-10 0 0,-7 2 16,9-2-16,4-1 15,-10 2-15,-8 1 0,3 1 0,5 0 0,-14-1 0,-9 1 0,4 0 16,1 3-16,-14-5 0,-8-2 16,-1 7-16,-1 6 0,-13-4 15,-10-3-15,0-1 0,-2 1 16,-8-1-16,-7-1 0,-10 3 16,-5 3-16,-9-3 0,-5-1 15,-7 0 1,-6-1-16,4 0 0,0-1 0,3-1 15</inkml:trace>
  <inkml:trace contextRef="#ctx0" brushRef="#br0" timeOffset="307125.5555">25789 6941 0,'0'0'0,"0"0"15,0 0-15,0 0 0,0 0 0,0 0 16,0 0-16,0 0 0,0 0 0,3 19 15,-3-19-15,-12 20 0,12-20 16,-17 27-16,17-27 16,-17 33-16,8-17 0,2-1 15,3 1-15,3 0 16,3-3-16,6 2 0,4-6 16,4 0-16,4-3 15,3-2-15,4-4 0,0-2 16,2 0-16,0 0 0,-1-1 15,4 0-15,-2 0 0,-3-1 16,-3 0-16,-4 1 0,-4-2 0,-3 2 16,-1 0-16,-4 1 0</inkml:trace>
  <inkml:trace contextRef="#ctx0" brushRef="#br0" timeOffset="307317.6303">25998 7001 0,'0'0'0,"0"0"0,0 0 16,-12 18-16,12-18 0,-14 26 0,14-26 16,-17 34-16,7-11 0,-2 2 15,-2 3-15,-4 6 0,2-2 16,-1-3-16,2-1 0,-3 4 16,2-4-16,1-6 0,3-5 15,2-3-15,2-2 0,2-3 0</inkml:trace>
  <inkml:trace contextRef="#ctx0" brushRef="#br0" timeOffset="307480.5273">25934 7290 0,'0'0'0,"0"0"0,0 0 0,0 0 0,17 17 16,-17-17-16,14 18 0,-14-18 0,16 21 15,-10-10-15,0 2 0,0-4 16,1 1-16,0-3 0,-1-1 31,1-1-31,-2 0 0,0-1 0</inkml:trace>
  <inkml:trace contextRef="#ctx0" brushRef="#br0" timeOffset="307934.7984">26280 6854 0,'0'0'0,"0"0"0,0 0 16,0 0-16,0 0 0,0 0 16,-3 31-16,3-31 0,1 26 0,-1-26 15,7 34-15,-2-16 16,3 0-16,1 0 0,1 2 16,-1-3-16,-1-3 0,1 3 15,-2-4-15,-2 0 0,1-2 0,-4-1 16,-3-2-16,-2-2 0,-3 0 15,-3-1 1,-2-1-16,-1-1 0,-1 0 16,0-2-16,0 1 0,-3-3 15,2-1-15,3-1 0,2 0 16,5-2-16,2 0 0,7-3 16,3 0-16,5-2 0,3 0 0,11-1 15,3 1-15,3 0 0,3 1 16,10-3-16,1 2 0,-4 0 0,-3 3 15,3-1-15,-5 2 0,-5 2 16,-5 1-16,-5 1 0,-5 2 16,-4-3-16,-6 2 0,-5 0 15,-3 1-15,-7-2 0,-2 0 0,-2 2 16,-1 2-16,3-2 0,2 1 16,1-1-1</inkml:trace>
  <inkml:trace contextRef="#ctx0" brushRef="#br0" timeOffset="308081.9763">26548 6950 0,'0'0'0,"0"0"16,0 0-16,0 0 0,0 0 0,-5 30 15,5-30-15,-7 27 0,7-27 16,-10 34-16,4-14 0,0 1 0,1 1 16,0-1-16,2 0 0,-1 4 0,-1-3 15,2-5-15,1-4 16,1-2-16,-1-2 0,1 0 0</inkml:trace>
  <inkml:trace contextRef="#ctx0" brushRef="#br0" timeOffset="308235.7986">26559 7116 0,'0'0'16,"0"0"-16,0 0 0,0 0 0,0 0 15,18 26-15,-18-26 0,12 17 16,-12-17-16,16 19 0,-16-19 15,14 18-15,-9-10 16,1-1-16</inkml:trace>
  <inkml:trace contextRef="#ctx0" brushRef="#br0" timeOffset="308420.7931">26848 6867 0,'0'0'0,"0"0"16,0 0-16,0 0 0,0 0 0,8 27 16,-8-27-16,-2 29 0,2-29 0,-12 37 15,2-16-15,-2 1 0,-2 2 16,0 2-16,2-3 16,2-5-16</inkml:trace>
  <inkml:trace contextRef="#ctx0" brushRef="#br0" timeOffset="308599.2812">26377 7320 0,'0'0'0,"0"0"15,0 0-15,0 0 0,0 0 0,0 0 16,34-5-16,-34 5 0,35-1 0,-13 1 16,2-1-16,1-2 0,2 2 15,2-2-15,1 1 0,9-2 16,-1 1-16,-2-1 0,-1-1 15,0 0-15,-6 1 0,-6 2 0</inkml:trace>
  <inkml:trace contextRef="#ctx0" brushRef="#br0" timeOffset="308777.8215">27067 7024 0,'0'0'16,"0"0"-16,0 0 0,0 0 0,0 0 0,23 12 16,-23-12-16,0 0 15,22 16-15,-22-16 0,12 18 16,-7-9-16,0-1 0,-2-2 16</inkml:trace>
  <inkml:trace contextRef="#ctx0" brushRef="#br0" timeOffset="308953.6692">26992 7188 0,'0'0'0,"0"0"16,0 0-16,0 0 0,0 0 0,23-4 15,-23 4-15,0 0 0,32 1 16,-32-1-16,27 1 16,-14 1-16,1 0 0,-4 0 15,-4 2-15,0-1 16,-1-1-16,0 0 0</inkml:trace>
  <inkml:trace contextRef="#ctx0" brushRef="#br0" timeOffset="309100.9038">27033 7333 0,'0'0'0,"0"0"16,0 0-16,0 0 0,0 0 15,0 0-15,0 0 0,0 0 16,0 0-16,0 0 0,27-2 0,-27 2 16,29-7-16,-29 7 0,34-14 15,-34 14-15,38-14 0,-18 4 16,-1-2-16,-3 1 0,-1 1 0,-3 3 15</inkml:trace>
  <inkml:trace contextRef="#ctx0" brushRef="#br0" timeOffset="309290.3116">27345 7003 0,'0'0'0,"0"0"0,0 0 0,0 0 16,0 0-16,6 25 0,-6-25 15,2 29-15,-2-29 0,1 35 16,-2-16-16,1 1 0,0-1 0,0 1 16,1-4-16,0 0 0,0-1 0,2-1 15,-1-3 1,-1-1-16,0-2 0,0 0 0</inkml:trace>
  <inkml:trace contextRef="#ctx0" brushRef="#br0" timeOffset="309686.2988">27361 7139 0,'0'0'0,"0"0"15,0 0-15,0 0 0,0 0 0,21-17 16,-21 17-16,28-9 0,-11 4 16,3 1-16,3-1 0,1 1 15,2-1-15,8 2 0,1 1 16,-2 0-16,-1 1 16,-3 1-16,-2 1 15,2 2-15,-5 0 0,-3 4 16,-2 2-16,-5 2 0,-2 0 0,-4 4 15,-3 0-15,-4-1 0,-1 0 16,-5 2-16,-2 1 0,-3-3 16,-3-1-16,-5 1 0,-3 1 15,-1-3-15,0-2 0,-4-2 16,-1-2-16,0-2 0,3-2 0,1-1 16,2-1-16,2-2 0,3 0 0,1-2 15,3 0-15,3 1 0,2-1 16,4-1-16,5-1 0,2 1 15,3-1-15,6 0 0,7-1 16,1 0-16,2 0 0,8-1 0,1 1 31,-2 0-31,1-1 0,-2 2 16,-1 0-16,-5 0 0,-3-2 0,-6 3 16,-5 0-16,-3 1 0,0 2 0,-2-1 15</inkml:trace>
  <inkml:trace contextRef="#ctx0" brushRef="#br0" timeOffset="309887.0379">27659 7034 0,'0'0'0,"0"0"0,0 0 0,0 0 16,0 0-16,3 31 0,-3-31 15,-3 31-15,-1-12 0,1 2 16,-1 3-1,-1-1-15,1-2 0,-1 6 0,3-1 16,1-4-16,1-1 0,2-5 16,3-3-16,-2-2 0,0-1 15,-1-3-15</inkml:trace>
  <inkml:trace contextRef="#ctx0" brushRef="#br0" timeOffset="310102.9819">28023 7072 0,'0'0'0,"0"0"16,0 0-16,32-4 15,-16 2-15,5 0 0,4 1 16,1-2-16,0 1 0,6-2 0,-1 1 0,0 1 16,-2 1-16,5 0 0,-4-3 15,-4 1-15,-4 1 0,-6 0 16,-2 0-16,-7-2 0,-2 0 0,-2 0 15,0 2-15,0-1 0</inkml:trace>
  <inkml:trace contextRef="#ctx0" brushRef="#br0" timeOffset="310372.6174">28331 6979 0,'0'0'0,"0"0"16,0 0-16,0 0 0,-11 20 15,11-20-15,-23 23 0,9-8 16,-1 1-16,1-1 0,0 0 0,1-1 16,2 2-16,-1 0 0,2 0 15,4-2-15,4-2 16,3-2-16,2-2 0,4-3 0,2 0 16,8-3-16,3 0 15,0-1-15,0 1 0,0-3 0,3-1 16,-3 0-16,-1 1 15,-1 1-15,-3-1 0,-4 2 16,-3 1-16,-1 0 0,-2 0 0,0-1 16</inkml:trace>
  <inkml:trace contextRef="#ctx0" brushRef="#br0" timeOffset="310588.9666">28038 7358 0,'0'0'0,"0"0"16,0 0-16,0 0 0,0 0 0,0 0 15,32 3-15,-32-3 0,35-1 16,-13 0-16,2 0 0,3 0 16,1 0-16,3-1 0,1 1 15,6-5-15,-3 1 0,-2-1 16,-1 1-16,-4 1 0,-3 1 0,0-1 16,-4 0-16,-9 1 0,-4-1 0,-5-2 15,-4 1-15,0-1 0,1 2 16,0 1-16</inkml:trace>
  <inkml:trace contextRef="#ctx0" brushRef="#br0" timeOffset="310789.6349">28378 7122 0,'0'0'0,"0"0"0,0 0 16,0 0-16,0 0 0,0 0 0,0 0 15,13 30-15,-13-30 0,1 36 16,-2-15-16,-2 3 0,1 1 15,0 2-15,1-1 0,-1 9 16,1-2-16,-1 0 0,1-1 0,0-2 0,-1-2 16,-2 5-16,-3-2 15,2-7-15,0-3 0,2-4 0</inkml:trace>
  <inkml:trace contextRef="#ctx0" brushRef="#br0" timeOffset="312864.3453">2012 9444 0,'0'0'0,"0"0"0,0 0 16,0 0 0,0 0-16,0 0 0,0 0 15,0 0-15,0 0 0,27-2 16,-27 2-16,0 0 0,29-4 0,-29 4 15,29 2-15,-10 0 0,-1-1 16,5 0-16,3 0 16,1 0-16,1 0 0,12 1 15,3 1-15,-3-1 0,2 0 16,15-1-16,0-1 0,-1 3 16,-2 0-16,16 1 0,-1 0 15,0 0-15,-2 2 0,19 1 0,2-2 16,-9-2-16,-4-2 0,18 2 15,2 1-15,34-3 0,-13-4 16,2 1-16,1-1 0,-12 2 16,-8-1-16,6-2 0,4-1 15,-6 1-15,-5 1 0,5 1 16,1 1-16,-11-2 0,-9-1 0,0 0 16,-1 2-16,-7-2 15,-8 1-15,-1 0 0,-2 1 16,-11 1-16,-8-1 0,-9 0 0,-8-1 0,-9 1 15,-6 1-15,-14 1 0,-9-4 16,4 2-16,0 1 0,4 0 0</inkml:trace>
  <inkml:trace contextRef="#ctx0" brushRef="#br0" timeOffset="314258.4763">2918 8253 0,'0'0'0,"0"0"16,0 0-16,0 0 0,0 0 0,0 0 15,29-21 1,-29 21-16,35-6 0,-13 2 16,6 0-16,-3 0 0,2 0 0,9-2 15,-2 0-15,1 1 16,-3 2-16,-1-1 0,-4 1 15,-3 1-15,-2 2 0,-3-3 16,-5-3-16,-5 3 0,-3 1 0,0-1 16,-2 1-16,2 0 0</inkml:trace>
  <inkml:trace contextRef="#ctx0" brushRef="#br0" timeOffset="314483.9369">3165 8028 0,'0'0'0,"0"0"15,0 0-15,0 0 0,0 0 0,0 0 16,9 22-16,-9-22 0,3 24 0,-3-24 16,1 42-16,-1-18 15,0 0-15,0 5 0,1 3 16,-1 4-16,0-1 0,0-2 16,2 0-16,0 1 0,-2-6 15,-2-3-15,0-5 0,0 0 0,0-2 16,-6-3-16,-5-4 0,2-4 15,-1 2-15,2-2 0,2-1 0,-1-1 16</inkml:trace>
  <inkml:trace contextRef="#ctx0" brushRef="#br0" timeOffset="314615.4506">2916 8453 0,'0'0'0,"0"0"16,0 0-16,0 0 0,0 0 0,25-15 15,-25 15-15,30-13 0,-13 7 0,2-2 16,6 1-16,-2 1 15,2 0-15,12-3 0,-1 0 16,0 2-16,0 2 0,-2 0 0,-6 1 16,-5 1-16</inkml:trace>
  <inkml:trace contextRef="#ctx0" brushRef="#br0" timeOffset="314811.4284">3462 8180 0,'0'0'0,"0"0"0,0 0 0,24-5 16,-24 5-16,29-3 0,-12 1 15,4 1-15,-2-1 0,1 0 16,1 0-16,4-1 0,0 2 0,-3 0 16,1 1-16,-5-2 0,-5-2 15,0 1-15,-3 0 0,-3 2 16</inkml:trace>
  <inkml:trace contextRef="#ctx0" brushRef="#br0" timeOffset="315000.9894">3623 8111 0,'0'0'0,"0"0"0,0 0 16,0 0-16,0 0 0,0 20 15,0-20 1,3 19-16,-3-19 0,1 23 0,0-8 15,-1-2-15,0 1 0,-1-1 16,0 1-16,-1-3 0,-2-2 16,1 0-16,2-2 0,-2 0 15</inkml:trace>
  <inkml:trace contextRef="#ctx0" brushRef="#br0" timeOffset="315186.0084">3418 8326 0,'0'0'0,"0"0"0,0 0 16,0 0-16,0 0 0,0 0 0,28 0 15,-28 0-15,31-2 0,-31 2 16,44-1-16,-21 0 0,3-1 16,1-1-16,0 0 0,6 1 15,-5 1-15,-2 0 16,-3-1-16,-4 2 16,-4 0-16,-3 0 0,-2 0 0,-1 0 15</inkml:trace>
  <inkml:trace contextRef="#ctx0" brushRef="#br0" timeOffset="315370.9858">3442 8433 0,'0'0'0,"0"0"0,0 0 0,26 0 16,-26 0-16,31-1 0,-12-5 16,3 2-16,1 1 0,9-1 15,0 0-15,-1 1 0,0-1 16,-5 1-16,2 1 0,-6-1 15,-3 2-15,-1-2 0,-7 1 0,-3 0 0,-5 0 16,1 0-16,-3 0 0,1 1 16</inkml:trace>
  <inkml:trace contextRef="#ctx0" brushRef="#br0" timeOffset="315604.7619">3730 8345 0,'0'0'0,"0"0"0,0 0 0,0 0 16,0 0-16,6 30 0,-6-30 16,0 28-16,0-11 0,0 0 15,0 1-15,0-1 0,-2 0 0,1 0 16,1 0-16,-2 4 16,1-3-16,-2-1 0,2 0 0,-4-2 0,-2-1 15,-3-1-15,-2-2 0,-1-2 16,-1-3-16,2 0 0,4-1 15,1-2-15</inkml:trace>
  <inkml:trace contextRef="#ctx0" brushRef="#br0" timeOffset="315718.6889">3434 8575 0,'0'0'0,"0"0"0,0 0 16,0 0-16,0 0 0,0 0 15,0 0-15,28 0 0,-28 0 0,27 3 16,-12-3-16,2 0 15,0 0-15,-2-2 0,-2 2 16,0 0-16</inkml:trace>
  <inkml:trace contextRef="#ctx0" brushRef="#br0" timeOffset="316173.417">4281 8089 0,'0'0'0,"0"0"0,0 0 0,0 0 15,0 0-15,-7 24 0,7-24 16,-13 22-16,13-22 0,-21 25 16,8-11-16,1-2 0,1 1 0,-2-2 15,4 0-15,0-3 0,2 0 16,1-2-16,2-1 0,2 1 0,4-2 0,2-1 15,3-1-15,2-1 16,1-1-16,2 0 0,4-3 16,-4 1-16,1-1 0,3 0 15,0 0-15,-1 2 0,-3 1 0,-2 1 16,0 2-16,-1 0 16,-2 1-16,-4 4 0,-2 3 0,-2 3 0,-2 0 0,-9 6 15,-2 3-15,-1-1 16,2 3-16,-5-1 0,0 1 15,-3 1-15,2-2 0,-6-2 0,2-2 16,-2-2-16,3-1 0,-2-2 16,0-3-16,3-3 0,3 0 15,2 3 1,5 5-16,0-3 0,4-3 0,0-2 16</inkml:trace>
  <inkml:trace contextRef="#ctx0" brushRef="#br0" timeOffset="316320.6264">4248 8486 0,'0'0'16,"0"0"-16,0 0 0,23 7 0,-23-7 16,29 8-16,-11-3 0,3 0 0,1 0 15,10 3-15,0 2 0,0 0 16,-1-1-16,1 0 0,2-2 16,-2 0-16,-3 0 0,-7-2 0</inkml:trace>
  <inkml:trace contextRef="#ctx0" brushRef="#br0" timeOffset="346943.8102">17956 6639 0,'0'0'0,"0"0"16,0 0-16,0 0 0,0 0 0,0 0 15,0 0-15,0 0 16,20-9-16,-20 9 0,0 0 16,0 0-16,19-3 0,-19 3 15,17-2-15,-8 2 0,0-1 0,1 1 16,2-2-1,-1 2-15,0 0 16,2 0-16,1 0 0,2-1 16,0 1-16,2-1 0,2-1 0,-2 0 0,1 0 0,2 1 31,1-1-31,7 0 0,0 1 0,-2-1 16,2 2-16,-1 0 0,0 0 15,2 0-15,1 0 16,-2 0-16,1-1 0,9 0 0,0 1 15,-2 0-15,-3 0 0,2 2 16,3-1-16,-3 0 0,-3-1 0,10 1 16,2 0-16,-5-1 15,-2-1-15,0 1 0,3 1 16,-2 0-16,-3 1 0,2-1 16,1 0-16,0 0 0,-2 0 15,3 0-15,1 0 0,-1 0 0,-2-1 16,8 1-16,1 2 0,-4-2 15,-2-1-15,0 1 0,2 1 16,-1 1-16,-1-2 0,1 1 16,0 0-16,-1-1 0,-2 0 0,1 1 15,1 1-15,0-2 0,-2 0 0,3 0 16,1 1-16,-2-1 0,-2 2 16,0-3-16,1 1 15,0 0-15,-1 1 0,8 1 16,-2 1-16,-7-2 0,0 0 15,8-1-15,3-1 0,-11-1 16,0-1-16,8 1 0,3 1 16,-4 1-16,-3 2 0,3-1 0,2-2 15,-3 0-15,-1 0 0,4 1 16,1 0-16,-5-1 0,-3 2 16,4 1-16,3-1 15,-2 0-15,-5-2 0,6 1 0,1 1 16,-3-1-16,-2 0 0,3 2 15,3 1-15,-3-3 0,-1 0 0,3-1 16,4-2-16,-3 2 0,-1 3 16,1 0-16,3 0 0,-4-2 15,-1-2-15,8 0 0,2 2 16,-11-3-16,-2 1 0,26 1 16,-1 1-16,-25 1 0,-1 0 0,22 3 15,2-2-15,-9-2 0,-5-3 0,1 1 16,2 1-16,-4 1 0,-3 0 15,2-2-15,2-3 0,-3 4 16,0 3-16,2-3 0,3-1 16,-6-4-16,-4 0 0,2 3 15,2 2 1,-3 4-16,-1 2 0,5-6 0,3-3 16,-6 2-16,-6 2 0,6-1 15,1-2-15,-4 3 0,-3 0 16,5 1-16,2 1 0,-5-1 15,-4 1-15,4-4 0,3-2 16,-23 2-16,1 3 0,3-3 16,5-2-16,-2 5 0,-3 1 15,4-3-15,3-1 0,-5 2 0,-3 1 0,-1-1 16,1 1-16,-8 0 0,-1 1 0,-3-1 16,-1 1-16,-3-2 0,-2 0 15,-2 0-15</inkml:trace>
  <inkml:trace contextRef="#ctx0" brushRef="#br0" timeOffset="354378.4783">10058 9421 0,'0'0'0,"0"0"0,0 0 16,0 0-16,0 0 0,35-2 0,-35 2 15,33 0-15,-14 0 0,5 0 16,6 0-16,1 0 16,2 0-16,17-1 0,9 0 15,10-1-15,-2 1 0,20-2 16,5 2-16,-5 0 0,-4 0 0,22-1 15,18-1-15,-13 0 0,-9 1 16,55 1-16,-2 1 16,-24-1-16,-15 1 0,14 0 0,9-1 0,-17 2 31,-11 2-31,14 1 0,12 1 16,-18-2-16,-12 0 0,14-1 15,10 1-15,-17-1 0,-10 1 0,6 1 16,5 1-16,-16-3 0,-10-1 15,-1 1-15,-1 0 0,-16 0 16,-12-1-16,-10-1 0,-7 0 0,-17-6 16,-10-3-16,-5 3 0,-3 2 15,-1 2-15</inkml:trace>
  <inkml:trace contextRef="#ctx0" brushRef="#br0" timeOffset="354849.1027">10692 8346 0,'0'0'0,"0"0"15,0 0-15,0 0 0,0 0 0,0 0 16,21-18-16,-21 18 16,30-8-16,-8 2 15,4 2-15,0-2 16,2 1-16,10-1 0,4-1 0,-2 0 16,-1 0-16,9-1 0,1 0 15,-6 1-15,-5 1 0,-4 1 16,-3 0-16,-4-1 0,-5 0 15,-3 0-15,-7 2 0,-5 2 0,0 0 16,-2 0-16</inkml:trace>
  <inkml:trace contextRef="#ctx0" brushRef="#br0" timeOffset="355065.4293">11061 8190 0,'0'0'0,"0"0"0,0 0 15,5 28-15,-1-14 0,-1 5 16,0 5-16,1 1 0,-1 2 16,0 11-16,1 3 0,-2-2 15,0-1-15,-1 5 0,-1-5 16,0-5-16,0-5 0,-3-2 16,-4-3-16,-1-8 15,1-3-15,0-2 0,2-2 16,0-1-16</inkml:trace>
  <inkml:trace contextRef="#ctx0" brushRef="#br0" timeOffset="355250.5027">10897 8592 0,'0'0'0,"0"0"16,0 0-16,29-9 0,-13 5 0,3 0 15,3 0-15,1-2 0,2 1 16,9-3-16,3 1 0,-2-1 15,-1 0-15,5-1 0,-3-3 16,-3-1-16,-3-3 0,-6 3 16,-4 2-16,-4 3 15</inkml:trace>
  <inkml:trace contextRef="#ctx0" brushRef="#br0" timeOffset="355428.9361">11363 8317 0,'0'0'15,"0"0"-15,0 0 0,23-7 16,-23 7-16,32-9 0,-12 5 0,2 0 16,1-2-16,3 2 0,0 0 15,6 0-15,-2 2 0,-3-1 0,0 0 16,-4 1-16,-3-2 0,-5-2 16,-4-1-16,-1 1 0,-1 1 15,-2 0-15</inkml:trace>
  <inkml:trace contextRef="#ctx0" brushRef="#br0" timeOffset="355621.7137">11644 8200 0,'0'0'0,"0"0"0,0 0 16,0 0-16,0 0 0,0 0 15,10 24-15,-10-24 0,2 23 0,-2-23 0,1 32 16,-2-15-16,0 1 0,-2 2 15,-2 0-15,2-3 0,0-1 0,1-3 0</inkml:trace>
  <inkml:trace contextRef="#ctx0" brushRef="#br0" timeOffset="355852.5344">11472 8522 0,'0'0'0,"0"0"0,0 0 16,0 0-16,0 0 0,23-9 15,-23 9-15,28-8 0,-28 8 0,37-11 16,-16 5-16,-1 0 15,0 0-15,1 0 0,1 1 16,3-2-16,-1 2 0,-6 1 16,-1 1-16,-3 3 15,-2 1-15,-3 3 0,-1 3 16,-4 4-16,-3 2 0,-3 2 16,-3 4-16,-5-1 0,-2 1 15,-3 0-15,0 0 0,0-3 16,2-1-16,-3 1 0,-2-2 15,-5-1-15,-1-4 0,5-4 0,3 1 16,3-2-16</inkml:trace>
  <inkml:trace contextRef="#ctx0" brushRef="#br0" timeOffset="356053.1589">11555 8635 0,'0'0'0,"0"0"15,20 10-15,-7-6 0,0 0 16,5 2-16,3 1 0,6 2 16,1-2-16,-2 0 0,1 0 15,-1 0-15,0-3 0,1 0 16,-1-1-16,-6-4 0,-2-2 0,-4 0 16,-1 2-16,-4-1 0</inkml:trace>
  <inkml:trace contextRef="#ctx0" brushRef="#br0" timeOffset="356231.6903">12064 8302 0,'0'0'15,"0"0"-15,0 0 0,0 0 0,16 20 16,-16-20-16,6 20 0,-6-20 15,4 26-15,-3-14 0,0 0 16,0-1-16,0-1 0,0-2 16</inkml:trace>
  <inkml:trace contextRef="#ctx0" brushRef="#br0" timeOffset="356485.6933">12284 8148 0,'0'0'16,"0"0"-16,0 0 0,0 0 0,11 22 0,-11-22 16,4 33-16,-3-11 0,-1 0 15,-2 8-15,-1 4 0,-2 7 16,1-2-16,-4 5 0,-2-5 16,1-6-16,3-5 0,-4-3 15,-1-3-15,-1-5 0,0-5 0,-1-5 16,1-4-1,1-5-15,1-6 0,3 3 16,0 0-16,3 1 0</inkml:trace>
  <inkml:trace contextRef="#ctx0" brushRef="#br0" timeOffset="356655.1171">12395 8211 0,'0'0'0,"0"0"0,19-8 0,-8 4 16,-1-2-16,4 1 0,2-1 15,7-1-15,-3 1 0,3 0 16,-1 1-16,-3 0 0,0-1 0,0 2 16,-1 1-16,-3 1 15,-3 0-15,-1 1 0,-2 0 16,-1 0-16</inkml:trace>
  <inkml:trace contextRef="#ctx0" brushRef="#br0" timeOffset="356833.6051">12477 8344 0,'0'0'0,"0"0"0,0 0 15,0 0-15,0 0 0,-4 28 0,4-28 0,-2 25 16,2-25-16,-3 28 0,0-14 16,2 0-16,0-1 0,0-3 15,-1-1-15,1-2 0,1-4 0,0 1 16,0-2-16,0 2 0</inkml:trace>
  <inkml:trace contextRef="#ctx0" brushRef="#br0" timeOffset="357134.5389">12469 8408 0,'0'0'0,"0"0"0,0 0 15,0 0-15,0 0 0,26-15 16,-26 15-16,33-9 0,-15 3 0,3-1 16,2 0-16,0 0 0,0 1 15,6-1-15,-1 3 16,-3-2-16,-2 1 0,-1 1 15,-1 2-15,-1 1 16,-2 2-16,-3 2 0,-1 4 16,-3 0-16,-2 2 0,-4 1 15,-4 3-15,0 2 0,-1 0 0,-5 2 16,-2 1-16,-1-2 0,-1-2 16,-2 1-16,0-2 15,3-3-15,1-2 0,-3-1 0,-3-2 0,-1-1 16,1-2-16,0-4 0,0 0 15,0-3-15,2-3 0,0-5 16,1-2-16,2 1 0,0 3 0,2 1 16</inkml:trace>
  <inkml:trace contextRef="#ctx0" brushRef="#br0" timeOffset="357334.738">12631 8247 0,'0'0'0,"0"0"0,0 0 16,0 0-16,0 0 0,0 0 15,4 23-15,-4-23 0,1 30 0,-1-7 16,-1 4-16,0-1 0,1 1 16,-1 9-16,0 0 15,0-4-15,1-1 0,0 4 0,1-2 0,-1-6 16,0-1-16,0-3 0,0-1 16,0-4-16,1-3 0,-1-3 15,-1-3-15,-1-4 0,-3-2 0,2-1 16,0 1-16,1-2 0</inkml:trace>
  <inkml:trace contextRef="#ctx0" brushRef="#br0" timeOffset="357873.4103">10026 8157 0,'0'0'16,"0"0"-16,0 0 0,0 0 0,-2 24 15,2-24-15,-5 39 16,3-17-16,0 2 0,-2 6 0,1 7 15,-2 10-15,-1 0 0,-2 18 16,0 4-16,0-6 0,1-2 0,-1 11 16,0 12-16,0-14 15,1-7-15,0 6 0,0-2 0,4-11 16,2-8-16,2 3 0,1-4 16,0-13-16,0-5 0,-2 4 0,-2-1 15,1-10-15,0-4 0,1-2 16,0-2-16,0-6 0,0-4 15,-3-5-15,-3-2 0,1-5 16,-1-2-16,2 1 16,0 3-16,2 0 0</inkml:trace>
  <inkml:trace contextRef="#ctx0" brushRef="#br0" timeOffset="358838.837">9986 8104 0,'0'0'0,"0"0"0,0 0 0,0 0 15,0 0-15,0 0 0,15-15 16,-15 15-16,0 0 0,20-4 16,-20 4-16,26-2 0,-10 1 15,4 0-15,3-1 0,1 1 16,2-1-16,4 0 16,4-2-16,10-2 15,0 2-15,14-2 0,4 2 16,-3-1-16,-4-1 0,15-1 0,4 0 15,-4 0-15,-4 0 0,15 2 16,3 1-16,-5-3 0,-4 0 16,14 0-16,0 2 0,28-3 15,-15 1-15,-1 3 0,-3 0 0,-8-3 0,-6-2 16,1 4-16,2 3 16,-3 5-16,-4 6 0,4-9 0,2-6 15,-6 0-15,-2-2 0,5 7 16,7 3-16,-9-3 0,-4-1 15,2-1-15,1 0 0,-5 4 16,-4 3-16,4-2 16,2-2-16,-9 3 0,-5 3 15,4-2-15,3 0 0,-7-1 16,-6-1-16,6-2 0,2-1 16,-9 4-16,-5 1 0,-2 0 15,1 1-15,-6 0 0,-4 1 16,-4-3-16,-2 0 0,-7 0 15,-6 4-15,0-1 0,0 2 0,-4 0 0,-2-1 16,-3 0-16,-2-1 16,-2 2-16,1 1 0,-5-4 0,-1 2 15,-1-1-15,0 2 0,1 0 16,-1 2-16,-1-1 0,1 0 0,-1 3 16,1 2-16,-1 0 15,1 0-15,-2 2 16,0 3-16,0-4 0,0 0 0,1 3 15,0 4 1,0-1-16,0 0 0,0 3 0,1 2 16,-1 2-16,-1 1 0,0 3 15,0 1-15,-1 4 0,0-3 0,-1 4 16,-1 2-16,-1-3 0,0 2 16,-2 2-16,1 4 0,-3-2 0,0-1 15,-3 8-15,-1 0 0,0-4 16,0-7-16,0 2 0,1 0 15,2-4-15,1-4 0,3 1 16,0-1-16,1-5 0,0-4 0,0-2 16,2-1-16,1-5 0,0 0 15,-1-3-15,0-1 0,0-5 0,2 0 16,-1-2-16,0-2 0,-1-2 16,-1-1-16,-8 0 0,-7-2 15,-3-2-15,-2-2 0,4 0 0,4 3 16,3-1-16</inkml:trace>
  <inkml:trace contextRef="#ctx0" brushRef="#br0" timeOffset="375263.8057">9919 9484 0,'0'0'0,"0"0"15,0 0-15,0 0 0,0 0 0,0 0 16,24-10-16,-24 10 0,0 0 15,27-6-15,-27 6 0,20-3 16,-7 3-16,0-1 0,2 1 16,2-1-16,2 1 0,1 0 15,3-1-15,0 0 0,2 1 0,9-1 16,3 1-16,1-2 0,2 1 0,3 1 31,1 1-31,11 1 0,1-1 0,3-1 0,0-1 0,12-1 16,-3 1-16,2 0 0,-1 0 15,9-1-15,-3-1 0,10 1 16,-2 1 0,-5 0-16,-2-1 0,8 1 0,-3 0 15,19-1-15,-8 1 0,-2-2 16,-3 0-16,-4-2 0,-3 0 16,0 1-16,2 2 0,-6 1 15,-2 0-15,1 0 0,2 0 16,-3-4-16,-2 1 0,-1 0 0,1 3 15,-3-1-15,1-1 0,0 2 0,2 1 16,-5 0-16,-2 0 0,3 1 16,1 1-16,-5-1 0,-4-1 15,0 2-15,1-1 0,-2-1 16,0 1-16,0 1 0,1 0 16,-6-1-16,-4-1 0,-3-1 15,-1 1 1,-4-2-16,-4-1 0,-2 3 15,0 0-15,-8 0 0,-7 0 0,-3 0 16,-3 0-16,-4 0 0,-3-1 16,-8 1-16,0 0 0,-4 1 15,-1-1-15,2 1 0,0-1 16,1 2-16</inkml:trace>
  <inkml:trace contextRef="#ctx0" brushRef="#br0" timeOffset="380789.0053">9881 9424 0,'0'0'0,"0"0"0,0 0 16,0 0-16,0 0 0,0 0 0,0 0 16,0 0-16,0 0 0,0 0 15,23-12-15,-23 12 0,0 0 0,24-5 16,-24 5-16,26-3 15,-12 3-15,3 0 0,2 0 16,1 1-16,0 0 0,5 0 0,2 1 16,1-1-16,-2 0 0,13 1 0,2-1 15,-2 0-15,0 1 0,12-1 32,2 1-32,-3 0 0,-2 1 15,11 0-15,3 2 0,-6-3 0,-3 1 16,12-1-16,2 1 0,-5-1 15,-5 0-15,10-4 0,-1-3 16,-8 3-16,-5 2 0,6 1 16,3 3-16,-10-2 0,-7-1 0,25 5 15,-5 2-15,-13-5 0,-8-2 16,-14 0-16,-9 0 0,-7 0 0</inkml:trace>
  <inkml:trace contextRef="#ctx0" brushRef="#br0" timeOffset="392705.402">16499 9387 0,'0'0'16,"0"0"-16,0 0 0,0 0 0,0 0 0,20 3 15,-20-3-15,0 0 0,27 2 16,-16-2 0,1 1-16,1 0 0,0 1 15,3 0-15,0 1 0,1 0 16,0-1-16,2 0 0,1 1 16,4 0-16,-2-2 0,4-1 15,1 0-15,1 1 16,-1-1-16,1 2 0,0 1 15,-1-2-15,1-1 0,-2 0 0,2 2 16,1 1-16,-1 1 0,1-2 16,0 1-16,0-1 0,-1-1 15,-2 0-15,-1 1 0,0-1 16,-1 2-16,1-2 0,2 0 16,-2 1-16,1 2 0,-2-2 15,-2-1-15,1 2 0,0-1 0,1 0 16,2-1-16,-2 0 0,-2-1 15,1 1-15,1 0 0,0 0 16,-1 1-16,-1-1 0,0 0 16,-1 0-16,-2 0 0,0-1 15,2-1-15,1 1 0,-1-1 16,0 2-16,-1 0 0,-2-1 0,-2 0 0,0-1 16,-1 0-16,2 1 0,1 1 0,-3 1 15,-1 0-15,0 0 0,1-1 16,-1 0-16,0 0 0,0 0 15,-2-1-15,0 0 0,0-2 16,1 3-16,2 1 0,-1 1 0,0-1 16,1 0-16,-1-1 0,0-1 31,-1 0-31,1 0 0,-2 0 0,1 2 16,1 2-16,1-2 0,0 1 15,1-1-15,0-2 0,1 1 16,-1 1-16,1 1 0,-1 0 15,2 0-15,1 0 0,1 0 16,0-1-16,1 1 0,-1-1 0,1-1 16,1 1-16,0 0 0,1 0 0,1 0 15,0 0-15,-1-1 0,-1 2 16,3-2-16,4 1 0,4 0 16,-2 0-16,-1 1 0,-2-2 15,1 0-15,1 0 0,-1-1 16,-1 1-16,0 0 0,-2 0 0,2 1 15,0-2-15,0 1 0,0-1 0,1 0 16,3 0-16,-1 0 0,-1 1 16,-1-1-16,-2 0 0,2 0 15,1 0-15,0 1 0,2 0 16,-1 0-16,-1-1 0,6 0 16,2 0-16,-3 0 0,-1 0 0,3 0 31,2 0-31,0 1 0,0 1 0,1 0 15,3-2-15,-1 0 0,-1 0 16,0-2-16,1 0 0,4 0 16,-2-3-16,1 2 0,3 1 15,-3 0-15,-2-2 0,2 1 16,3-2-16,-4 3 0,-2 1 0,2 1 16,1-1-16,0-1 0,-1 0 0,3 1 15,-1-1-15,0 2 0,0 0 16,6 0-16,-1 0 0,0 1 15,-1 1-15,3-2 0,2-1 16,-2-1-16,-2 0 0,2 2 16,1 2-16,-3-2 0,-3-1 0,4 2 15,2 3 1,1-1-16,0-1 0,26 2 16,-8-1-16,-7 0 0,-5 2 15,2-2-15,0-1 0,-6 1 16,-4 0-16,4 1 0,1 2 15,-2-2-15,-1 0 0,3 1 16,0 2-16,-3-2 0,-1-2 0,1-2 16,2 1-16,-2-1 0,1 0 0,1-1 15,2 1-15,-6-1 0,-4 0 16,3 0-16,1 2 0,2-1 16,1-1-16,-3 0 0,-1 0 15,0 0-15,-1 0 0,4-3 16,4-2-16,-4 4 0,-3 4 0,3-1 15,4-2 1,-6 1-16,-4 2 0,2-6 16,0-1-16,-2 3 0,0 1 15,0 1-15,3 1 0,0-4 16,1 0-16,-1 1 0,0 2 16,-2 0-16,0 1 0,1-4 15,0-4-15,-2 5 0,-2 2 0,3 2 16,1 1-16,-3-4 0,1-4 0,-1 4 15,1 2-15,0-3 0,2-3 16,-2 2-16,-2 1 0,-1-1 16,2-2-16,-1 1 0,-1 0 15,0 2-15,-1-1 0,-1-4 16,0-3-16,0 3 0,0 2 16,-2 2-16,-2-1 0,-13-1 0,5-2 0,-1 2 15,3 1-15,3 0 0,0 2 0,1-2 16,-2 0-16,0-2 15,1-1-15,0 4 0,2 2 16,-1-1-16,0-2 0,-1 5 16,0 2-16,-1-1 0,1-1 0,-3 3 15,-1 2 1,-7-3-16,-1 1 0,-2-2 16,-1 2-16,-5 0 0,-2 0 15,-4-1-15,-4-1 0,-1 0 0</inkml:trace>
  <inkml:trace contextRef="#ctx0" brushRef="#br0" timeOffset="411105.473">2644 10722 0,'0'0'0,"0"0"0,0 0 16,0 0-16,0 0 0,0 0 0,0 0 0,24 0 15,-24 0-15,0 0 0,22-1 16,-14-1-16,-1 1 0,1 0 16,1 1-16,-2 0 15,1-2-15,-1 1 16,2-2-16,1 2 0,-3 0 0,4 0 16,0 2-16,2-2 15,0 0-15,1 1 0,-1-2 16,0 2-16,-2-1 0,3 1 0,-1-1 15,3 1-15,-1 1 0,2-1 16,1 0-16,-2 0 0,-1 0 16,5 0-16,2 0 0,-3 0 15,1 0-15,2 3 0,0 0 16,-1-2-16,-2 0 0,1-1 0,1 0 0,1 0 16,-2 2-16,2 0 0,0 0 15,-1 0-15,-1-1 0,1-1 16,-1-1-16,0 1 0,1 2 15,1 0-15,0-2 0,-2 1 16,-2-1-16,2-1 0,1-1 16,1 1-16,0 1 0,0 0 0,0-1 15,-2 0-15,-1 0 0,5 0 0,2-1 16,-4 1-16,0-1 0,3 1 16,-2 1-16,-1 0 0,-1 0 0,1 1 15,0 0-15,0 0 0,1-1 16,1 0-16,-2 0 15,0-2-15,-1 1 16,2 0-16,2 0 16,-1 0-16,0 0 0,0-1 0,-2 1 15,1 0-15,1 0 0,-2 0 16,0 1-16,0-1 0,0 0 0,0-1 16,1 1-16,-1 0 0,-1 0 15,2 1-15,2-1 0,-3 0 16,-2 1-16,2 0 0,1 0 15,1 0-15,-2 0 0,0 0 0,2 0 16,-2-1-16,0 0 0,2 1 16,1 0-16,-2-2 0,2 0 0,-2 1 15,-1 1-15,-1 0 0,-2 0 16,4 0-16,4-2 0,-3 1 16,-2-1-1,0 2-15,0 0 0,0 0 16,0 0-16,0 0 0,1-1 15,-2 0-15,-1-1 0,1 2 16,1 3-16,-2-2 0,-2 0 0,4-2 16,3 0-16,-3 0 0,-1-1 15,1 0-15,0 0 0,0 0 16,0 1-16,2 1 0,-2 0 0,0-1 16,-3 1-16,3-1 0,1 1 15,-1-2-15,-1 0 0,1 2 16,0 0-16,-1 0 0,0 0 0,1 0 15,1-1-15,2 2 0,-3 1 16,1-2-16,1 0 0,-2 2 16,1 0-16,3 0 0,1 0 0,-2-1 31,-2-1-31,-1 1 0,1 0 0,1 2 0,-2-2 0,3-1 0,1 1 16,-3-1-16,-1 1 0,2 0 15,2-1-15,-3 0 0,1 0 16,-1-1-16,1 1 0,-2 0 15,0 1-15,2 0 16,3 0-16,-4-1 16,2 0-16,-1 0 0,0 0 15,0 0-15,1 1 0,1 0 0,2 0 16,-3 1-16,-2-1 0,3 0 16,1 0-16,0 0 0,0-2 15,-2 1-15,2-1 0,-1 1 16,2-1-16,-1 0 0,2 0 0,-2 0 15,-2 1-15,3-1 0,1 1 16,0-1-16,-4-1 0,7 1 0,-1 1 16,-4-2-16,0-3 0,4 2 15,0 0-15,-7 2 0,-1 2 16,8-3-16,1-1 0,-3 2 16,-2 0-16,1 0 15,1 1-15,-3 0 0,1 0 16,0-1-16,1 0 15,-3 3-15,-2 0 0,4-1 0,1-1 16,-2 0-16,-3 0 0,5-1 16,1 1-16,-6-1 0,-1-1 15,7 1-15,0 0 0,-3 1 16,-2 1-16,5-1 0,-1 0 0,-4-1 0,-1 0 16,5 0-16,-1-1 0,-3 0 15,1 1-15,2 0 0,1 1 16,-6 0-16,-5-2 0,4 0 15,1 1-15,0-2 0,1 1 16,0 0-16,1 0 0,-2 0 16,-1-1-16,0 0 15,1 1-15,2 1 0,-2 1 16,0-1-16,0 0 0,-1-1 16,-1 1-16,1-2 0,0 2 15,0 0-15,-1-1 0,2 1 16,-2 0-16,-2 0 0,0 0 0,1 1 15,2 1-15,0-1 16,-1 0-16,1 0 0,1-1 0,-1 1 0,-1 0 16,3 1-16,0 2 0,-1-2 15,0 1-15,0-1 0,1 0 16,0-1-16,0 2 0,2-1 16,0 2-16,-1 0 0,-1-1 15,4 1-15,1 0 0,0 0 16,-2 0-16,1-2 0,0-1 0,1 2 0,0 3 15,1-2-15,4 1 16,-5 0-16,0 0 0,2 0 0,5-1 16,-2-1-16,-2 0 0,8 0 15,2-1-15,-2 1 0,-3 0 0,4 0 16,2-1-16,-4 0 16,0 0-16,1 0 15,2-1-15,-2 2 0,-3 0 16,8 2-16,1 0 0,-2-1 15,-1-2-15,2 1 0,2 0 16,-5 0-16,0-2 0,2 2 16,2 0-16,-3 0 0,-2-2 15,4 0-15,2 1 0,-3-1 16,-3-1-16,3 2 0,2 0 0,-3-1 0,-1-2 16,9 0-16,1 1 0,-4 2 15,-5 1-15,3 0 0,3-2 16,-4-2-16,-4 0 0,3 2 15,3 3-15,-1-2 0,-3-3 0,3 2 16,0 0-16,-2 1 16,-2 0-16,3-2 15,2-2-15,-1 2 0,-1 3 16,3-3-16,0-2 0,-3 1 16,-2 1-16,3 1 0,4 1 15,-4-2-15,0 1 0,0-1 16,1-2-16,-4 2 0,0 0 0,4 2 15,0 2-15,-2-3 0,-2-3 0,3 1 16,2 0-16,-2 1 0,-4 1 16,7-1-16,3 0 0,-6-1 15,-3 0-15,3 2 0,3 0 16,-2 0-16,-3 0 0,1-1 16,2 1-16,-2 0 0,-2 2 0,4 0 15,3 0-15,-4 1 0,-2 1 16,3-2-1,3-4-15,-4 4 0,-3 0 16,2-1-16,2 0 0,-2 2 16,-2 1-16,2 0 0,2 0 15,-2-1-15,-2-1 0,2 2 16,2-1-16,-4-1 0,-2 0 16,-2 0-16,1 1 0,-1-1 15,1-1-15,2 1 0,1 0 0,-5 1 0,-2 1 16,3-1-16,0-2 0,-4 1 15,-5-2-15,2 1 0,0 1 16,-7 0-16,-1 0 0,1-2 0,-1-1 16,-2-1-16,-1-1 0,-2 1 15,1 1-15,-6-2 0,-2 1 16,0 0-16,-1-1 0,0 0 0,0-1 0,2-1 16,3-1-16,-6 2 15,0 2-15,1-2 0,1-1 16,0 0-16,1-1 0,0-1 15,1 0-15,-3 2 0,1 0 0,1-2 16,2-2-16,0 0 16,0 0-16,0-2 15,1-1-15,0 1 0,-2-1 16,0 1-16,0-1 0,1-2 16,-1-1-16,2-6 0,1-2 15,-2 2-15,0 2 0,0-2 0,-2-3 16,-1 2-16,-1 0 0,0-2 15,0 1-15,-2 2 16,1 0-16,-1-2 0,0-1 0,-2-1 0,0 1 16,-2 2-16,1 2 0,-2 1 15,0 2-15,-1-1 0,1-1 16,-2 1-16,-1 1 0,-1 1 0,-2 0 16,0 1-16,-1 2 0,-3 2 15,-2 2-15,1 1 0,0 1 16,-4-1-1,-4 0-15,1 2 16,-2 1-16,-1-1 0,0 1 0,-2 1 16,-1 1-16,-7-1 0,0 0 15,1 0-15,2 1 0,-5 0 16,-3 0-16,2 0 0,3 2 16,-6-2-16,-2 1 0,1 0 0,1 1 15,-10-2-15,-4 0 0,6 1 0,4 0 16,-5-1-16,-4-1 0,5 1 15,4-3-15,-6 1 0,-5 1 16,-3 1-16,5-1 0,-3 0 0,0 1 16,0-2-16,2 1 0,-3 1 15,-1 1-15,1-1 0,1-2 16,-10 0-16,1-1 0,5 3 0,4 1 0,-6 1 16,-5-2-16,6 0 0,3 1 15,-26-1-15,6 2 16,23 1-16,0 2 0,-24 0 0,2 0 15,11-2-15,8-1 0,-8 0 16,-5 0-16,3 3 0,5-1 0,-4 1 31,0 1-31,5-1 0,4 1 0,-5-3 16,-5-3-16,6 3 16,4 0-16,0 2 0,1-1 0,-2-3 15,-1-3-15,-3 2 0,-1 0 16,7 5-16,6 1 0,-8 1 15,-5 2-15,3-4 0,3-2 16,-3-2-16,-2-3 0,2 1 0,1 0 0,0-1 16,1 2-16,5-1 15,1-1-15,-3 0 0,-4 0 16,9 5-16,6 1 0,-8-3 0,-6-3 16,9 0-16,6 0 0,-5 4 15,-3 1-15,6 1 0,5 2 16,-6-3-1,-4-2-15,7-1 0,5-1 0,-3 4 16,-3 3-16,19 0 0,1 2 16,-3-4-16,-3 0 0,1 0 15,-1 2-15,0 0 16,2-1-16,6 0 0,1 1 0,0 0 16,-1 2-16,2 0 15,1-1-15,0 2 0,1 0 0,3-2 0,2 0 0,1 2 16,0 1-16,1-3 0,0 2 15,0 1-15,2 1 0,1 0 16,0 1-16,1 0 0,0 0 16,0-1-16,1 0 0,0 2 15,-1 0-15,1 1 0,0 0 0,0 2 32,0 3-32,0-2 0,0 0 0,0 1 15,-2 2-15,2-1 0,0 1 0,-1 0 16,0 2-16,0 1 15,-1-1-15,1 1 0,0 0 16,0 0-16,0-1 0,1 0 16,-1 0-16,1 0 0,0-2 15,0 2-15,0 3 0,0-4 0,1-1 0,0-1 16,1-1-16,0-3 0,0 1 16,0-1-16,0 1 0,1-2 15,-1 0-15,0 2 0,-1-2 16,0-1-16,0 0 0,0-3 15,0-1-15,0 0 0</inkml:trace>
  <inkml:trace contextRef="#ctx0" brushRef="#br0" timeOffset="417136.3786">16594 9798 0,'0'0'0,"0"0"0,0 0 16,0 0-16,-25-9 0,25 9 15,-22-2-15,9 1 0,-1 0 0,-3 1 16,-4 0-16,0 1 0,-1-1 15,-10 2-15,-3 0 16,1 2-16,2 0 0,-11 6 16,-3 2-16,4 1 0,3 3 15,-3 3-15,-1 1 0,-3 5 16,7 1-16,-2 3 0,-1 5 16,6-3-16,4 0 0,0 10 0,5 3 15,5-4-15,4-3 0,5 5 16,5 4-16,4-7 0,5-5 15,9 8-15,7 0 0,0-9 16,4 0-16,16 5 0,8 1 16,0-6-16,0-2 0,16-1 0,10-1 15,-3-6-15,-1-5 0,48 5 16,1-3-16,-16-7 0,-11-2 16,10 0-16,8 1 15,-16-5-15,-12-3 0,12-3 16,7-2-16,-21-7 0,-14-3 0,-7-7 15,-3-3-15,-9 0 0,-5 0 0,-9-2 16,-4-1-16,-4-5 0,-1-5 16,-8-5-16,-4-2 0,-8 2 15,-4 3-15,-11-4 0,-5-1 16,-7-3-16,-4-1 0,-3 0 16,-2 0-16,-6 6 0,-3 5 0,-8-3 0,-4-1 15,3 3-15,4 3 0,-10 2 0,-6 2 16,-1 4-16,0 3 0,-4 0 15,-1 0-15,2 6 0,3 5 16,-1 6-16,-1 4 0,21 0 16,15 0-16,10 0 0</inkml:trace>
  <inkml:trace contextRef="#ctx0" brushRef="#br0" timeOffset="417544.1371">15615 9565 0,'0'0'0,"16"1"0,2 1 15,-1-2-15,2 0 0,8 0 16,4 0-16,5-1 0,0 1 0,-1-2 16,1 1-16,-5-1 0,-4 0 15,-5-1-15,-3-4 0,-4 3 0,-2 0 16,-3 1-16</inkml:trace>
  <inkml:trace contextRef="#ctx0" brushRef="#br0" timeOffset="417744.4223">16211 9426 0,'0'0'16,"0"0"-16,0 0 0,5 21 0,-5-21 15,3 25-15,-2-9 0,1 0 16,-1 1-16,-1 3 0,0-1 15,1-1-15,1-3 0,0 0 16,0-2-16,1-5 0,0-4 0,-1-1 16,0 0-16,1 1 0</inkml:trace>
  <inkml:trace contextRef="#ctx0" brushRef="#br0" timeOffset="418045.0885">16266 9372 0,'0'0'0,"0"0"0,0 0 16,29 0-16,-16 2 0,3-1 0,5 2 15,0 0-15,0-1 0,8 3 16,0 1-16,0 1 0,0 3 0,3 0 0,-1 0 16,-6-3-16,-4 0 0,-2 3 15,-4 3-15,-3 0 16,-2-1-16,-3 2 0,-3 1 15,-2-2-15,-1 1 0,-4 1 0,-2-1 16,-2-2-16,-1 1 0,-5 3 16,-4 0-16,2-3 0,0-1 0,-2-3 15,1-2-15,-1 0 16,2-3-16,1 0 0,4-1 0,2-1 16</inkml:trace>
  <inkml:trace contextRef="#ctx0" brushRef="#br0" timeOffset="418235.2384">16270 9552 0,'0'0'16,"0"0"-16,0 0 0,25 0 0,-25 0 16,29 5-16,-11-3 15,0 0-15,2 0 0,-1 1 16,0 0-16,3 2 0,-2-3 0,-3 1 15,0-1-15,-5 0 0,-3 0 16,-1-1-16,-3-1 0,1 1 16</inkml:trace>
  <inkml:trace contextRef="#ctx0" brushRef="#br0" timeOffset="418424.215">16290 9664 0,'0'0'0,"0"0"0,0 0 15,25 1 1,-25-1-16,29 3 0,-11 0 16,0-2-16,2 0 0,0 1 0,0 0 15,4 3-15,-1-1 0,-5-1 16,-5-2-16,-2 1 0,-1-1 16,-2 0-16</inkml:trace>
  <inkml:trace contextRef="#ctx0" brushRef="#br0" timeOffset="418662.7863">16042 9848 0,'0'0'0,"0"0"16,0 0-16,31-1 0,-31 1 16,38-1-1,-12 0-15,3 0 0,5-1 0,11 0 16,2-1-16,1 1 15,0-1-15,10 1 0,-1 0 0,-3-2 16,-2-2-16,2 2 16,-8 4-16,-5 0 0,-5 1 0,-6 1 15,-6-1-15,-7-4 0,-6-2 16,-4 2-16,0-1 0,-2 2 0</inkml:trace>
  <inkml:trace contextRef="#ctx0" brushRef="#br0" timeOffset="420250.599">20258 10658 0,'0'0'0,"0"0"16,0 0-16,0 0 0,0 0 16,0 0-16,29-2 0,-29 2 15,0 0-15,30-3 0,-30 3 16,26-2-16,-13 2 0,3 0 0,3-1 15,1 0-15,1-1 0,3 1 16,4 1-16,7-1 0,0 0 0,4 1 16,3-1-16,-1 1 0,-1 0 15,14-1-15,3-1 0,-3 1 16,-3 1-16,13-3 0,0 2 16,-3-2-16,-3 1 15,14 1-15,1 2 0,-6 1 16,-3 0-16,11-2 15,0 0-15,-8-1 0,-4 0 0,32 1 0,-4 2 0,-14-3 16,-8 0-16,1 1 0,3 0 16,-7 3-16,-4 1 0,1 0 15,1-1-15,-5 1 16,-2-2-16,3-1 0,4-2 16,-6 1-16,-4-1 0,6 3 0,5 3 15,-4-2-15,-4-2 0,4-1 16,3 1-1,-7 0-15,-4 2 0,8 0 0,5-1 16,-4-2-16,-3-2 16,4 1-16,1 0 0,-6 2 0,-4 2 15,7-3-15,4 0 16,-6-1-16,-2-2 0,3 2 0,5-2 16,-5 2-16,-4 0 0,6 1 15,4 0-15,-6 0 0,-5-2 16,3 0-16,4 2 0,-6-1 0,-4 1 15,6 0-15,6 2 16,-9-3-16,-5 0 0,5-1 0,4-1 16,-5 2-16,-4 2 0,3 0 0,2-1 15,-3 1-15,-2 0 0,7 1 16,5-1-16,-10 1 0,-7 1 16,3-3-16,3-2 0,-4-1 15,-1-1-15,4 6 0,4 4 16,-4 0-16,-3 0 0,2-4 0,2-2 0,-2 3 15,-1-1-15,5-1 0,3-1 16,-7 1-16,-3 1 0,5 2 16,5 0-16,-6-2 0,-2-1 15,2 1-15,3 0 0,-5-1 16,-3 0-16,3 0 0,3 0 16,-5 2-16,-3 0 15,3 1-15,-1 1 16,-3-3-16,-3 1 0,3 0 0,1 1 15,0-5-15,-1-3 0,0 3 16,0 2-16,-3 1 0,-3 0 16,3-3-16,0-3 0,-20 3 15,0-1-15,4 4 0,2 0 16,1-3-16,-2-3 0,-1 4 0,-2 3 16,-2-5-16,1 0 0,-4-1 0,0-1 15,-4 2-15,-2 1 0,-3 0 16,0 0-16,-2 0 0,0 1 0,-3-2 15,-2 2-15,-1-2 16,-2 0-16,0 1 0,1 0 16,2 1-16</inkml:trace>
  <inkml:trace contextRef="#ctx0" brushRef="#br0" timeOffset="427088.7529">2445 12016 0,'0'0'0,"0"0"0,0 0 0,0 0 0,0 0 0,0 0 15,0 0-15,0 0 16,0 0-16,24-8 0,-24 8 15,0 0-15,0 0 0,24-7 0,-24 7 16,0 0-16,24-7 0,-18 4 16,3 1-16,0 0 15,1 1-15,0 0 0,2 0 0,1 0 16,-3 0-16,2-1 0,0 2 0,2-1 0,1 1 16,-2-1-1,3 0 1,-1 0-16,1 1 0,0 0 15,0 1-15,-1 0 0,5-1 16,-1 1-16,-1-1 0,8 0 16,-3-1-16,1 1 0,2 1 0,-3 0 15,1-1-15,-2 0 0,1 2 16,1-1-16,2 0 0,-3-1 16,2 1-16,0 0 0,-2 2 0,1-1 15,1 1-15,1 0 16,-2 0-16,6 0 0,-2-1 15,0 0-15,-2-1 0,3 1 0,1-1 16,-2 0-16,-2 0 0,0 0 16,2 0-16,-2-1 0,1 1 15,-1-1-15,2 2 0,-3-1 16,0 1-16,2 0 0,2-1 0,-2 1 0,-3 0 0,3-1 16,0-1-16,-1 2 0,-1 0 15,0 0 1,1-1-16,-1 2 0,-3-2 15,1-1-15,3-1 16,1 1-16,1 0 0,-2 0 16,0 1-16,1-1 0,-1 1 0,-1-1 15,0 2-15,-3-1 0,0 0 16,0 0-16,4 0 16,0-1-16,6 1 0,-5-1 0,-4 1 0,1-1 15,1 0-15,0 1 16,-2 0-16,1 0 0,3 0 15,-5 0-15,0-1 0,1-1 0,0 0 0,1 2 16,1 0-16,-2-1 0,0 0 16,0-2-16,0 0 0,1 2 15,3 2-15,-3-1 0,-2-1 0,-1 0 16,-1 1-16,0-2 0,0 1 16,1 0-16,1 1 0,0 0 15,0-1-15,-1 1 0,-1 0 16,0 0-16,1-1 0,1 2 15,2 0-15,-3 0 0,-2-1 16,2-1 0,0-1-16,1 1 0,-1 1 0,4-1 15,1 1 1,-3-1-16,-2 0 0,1 0 0,1 0 16,0 0-16,1 2 0,-2-1 15,1-1-15,-1 0 0,-1 0 16,2 0-16,2 1 0,0-1 15,-2-1-15,-1 1 0,0-1 0,-1 1 0,-1 0 0,2 0 16,1 1-16,-1-1 0,-1 1 0,-1 0 16,1-1-16,-3 0 15,4 0-15,0 0 0,0 0 16,1-2-16,-3-1 0,1 2 16,0 2-16,1 1 0,2-1 0,-2-2 31,3-3-31,-3 1 0,-2 2 0,1-1 15,1 0-15,-2 0 0,1 0 16,2 1-16,1-2 0,-2 2 16,-1 1-16,1-1 15,2-1-15,-2 0 0,0 1 0,2 0 0,0 0 16,-1 1-16,1-2 0,-2 1 16,0-1-16,2 1 0,0 1 0,-2-1 15,0 1-15,0-1 0,-3 0 16,4 0-16,1 0 0,0 1 15,-1 0-15,-2-1 0,-1 0 16,0 1-16,0 1 0,1 0 16,2 0-16,-1-1 0,-1 0 0,-1-1 31,0 1-31,0-1 0,-1 1 0,3 1 16,1 0-16,-1-1 0,0 0 0,-3 0 15,2-2-15,-1 1 0,-1 2 16,1 0-16,1 0 0,1 0 15,-2-1-15,1-1 0,-2 0 16,4 1-16,1 1 0,-2 0 16,0 0-16,-1-1 0,0-1 0,-1 0 15,2 1-15,0-1 0,0 1 16,2 0-16,1-1 0,-1 0 16,-2 1-16,2 0 0,1-1 15,-1 0-15,-2 1 0,2 0 16,0 0-16,0 0 0,0-1 0,2-1 15,0 1-15,0-1 0,-2 0 0,1 1 16,1 1-16,-1-1 0,-1 1 16,2 0-16,0 0 0,-1 1 15,1-1-15,0 1 0,2-1 16,-2 0-16,1 0 0,-1-1 16,2 1-16,-2 0 0,-1 0 0,2-1 15,2 1 1,-4 0-16,0 0 0,3 0 15,1 0-15,-2 0 0,0-1 0,1 1 16,0 0-16,-1 0 16,1 0-16,4-1 0,0 0 15,-6 1-15,1 2 0,7-2 16,2-1-16,-4 1 0,-3 0 0,2 1 16,1-1-16,-1 1 0,0 0 0,1-1 15,2 0-15,-2 0 0,-1 1 16,2 0-16,1 1 0,-2-2 15,-1 0-15,2 2 0,1 0 16,-1-1-16,-1 0 0,3 1 16,3 0-16,-4 0 0,-1-1 0,1 0 15,1 1 1,0-1-16,-3 0 0,8-1 16,3 2-16,-9-1 0,-2 0 15,7-1-15,1 2 0,-2-1 16,0 1-16,-1 0 0,2 2 15,-4-2-15,-3-1 0,2 1 16,3 1-16,0-2 0,1-2 16,1 2-16,3 2 0,-3-1 0,-3 1 0,3-2 15,0 1-15,0 0 0,-1 0 16,1 0-16,2-1 0,1 0 16,0 0-16,1 0 0,2-1 15,-4 0-15,-4 2 0,4-1 16,1 0-16,-2-1 0,-3-1 0,9 2 15,3 2-15,-8-2 0,-2 0 0,4-1 16,3 1-16,-6-2 0,-1 1 0,7-2 16,3 0-16,-3 1 15,-1 0-15,2 1 0,1-1 16,-4 1-16,-3 1 0,4 0 16,3 0-16,-4-1 0,-2 0 0,6 0 15,6 0 1,-4 2-16,-3 0 0,2-2 15,0 0-15,-2 2 0,-3 2 0,5-1 16,4-3-16,-1 1 16,-1-1-16,1-2 15,-1-3-15,-2 2 0,-4 1 0,23-1 0,-3 3 16,-10 0-16,-7 1 0,3-2 16,3-2-16,-12 2 0,-8 0 0,1-3 15,1 0-15,-18-1 0,0-2 0,-6 1 16,-3 3-16,-3 1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3T01:53:58.856"/>
    </inkml:context>
    <inkml:brush xml:id="br0">
      <inkml:brushProperty name="width" value="0.05292" units="cm"/>
      <inkml:brushProperty name="height" value="0.05292" units="cm"/>
      <inkml:brushProperty name="color" value="#FF0000"/>
    </inkml:brush>
  </inkml:definitions>
  <inkml:trace contextRef="#ctx0" brushRef="#br0">7427 10590 0,'0'0'0,"0"0"15,0 0-15,0 0 0,0 0 0,0 0 16,0 0-16,4-22 0,-4 22 16,0 0-16,-15-15 15,15 15-15,0 0 0,-24-11 0,24 11 16,-21-5 0,21 5-16,-25-2 15,8 4-15,-1-1 0,0 1 0,-2 2 16,0 2-16,-2 1 0,1 1 15,-9 2-15,1 1 0,-1 1 16,1 1-16,0 1 16,1 3-16,-5 5 0,1 1 15,3 2-15,3 1 0,2 1 16,5 1-16,2-2 0,1 2 16,3 0-16,1 0 0,2 6 15,5 0-15,2-2 0,0-1 0,4 0 16,3-1-16,2 0 0,3 2 15,4-3-15,4 0 0,1-2 16,1-2-16,3 2 0,1 1 16,0-4-16,4-2 0,2-2 15,4 1-15,1-3 0,1-1 0,4 0 16,1-1-16,7 1 0,0-2 16,1-2-1,2-3-15,8-6 0,9-4 16,-6 0-16,-8-1 0,14-6 0,0-4 0,-11 0 15,-7 0-15,6-4 0,6-3 16,-13 1-16,-7 0 0,19-11 16,-6 0-16,-14 3 0,-8 0 0,-4-4 15,-5-3-15,-2-1 16,-6-3-16,-11 10 0,-2-5 16,0 3-16,0 3 0,-7-1 0,-4-1 15,-2-3 1,-2-1-16,-3 0 0,1 0 15,-3 1-15,1 3 0,-7-4 16,-2 2-16,1 2 0,-1 2 0,-5 1 16,-3-1-16,5 4 0,0-1 15,-8 0-15,2 3 0,5 2 16,0 0-16,-4 1 16,4 2-16,2 2 0,-2-3 0,-1 2 0,-1 0 15,4 4-15,0 2 0,0 1 16,-7 1-16,6 0 0,2 1 0,3 1 15,1 1-15,1 2 0,0 0 16,3 0-16,1 0 0,3 1 16,0-1-16,4 2 0,-1 1 15,4 0-15,1 0 0,6 11 0,1 7 16,1-3-16,1-4 0,-2-2 16</inkml:trace>
  <inkml:trace contextRef="#ctx0" brushRef="#br0" timeOffset="586.6175">7984 10509 0,'0'0'0,"0"0"0,0 0 16,0 0-16,0 0 0,0 0 15,0 0-15,0 0 0,0 0 0,0 0 16,0 0-16,0 0 16,21-15-16,-21 15 0,0 0 15,30-6-15,-30 6 16,24-6-16,-5 2 15,1 1-15,0-1 0,4 2 0,1 0 16,1-1-16,1 1 0,8 0 16,3 0-16,-4-1 0,-2 0 0,6-2 15,-1 2-15,-6 0 16,-5-1-16,-3 3 0,-3 1 16,-3-1-16,-3 1 0,-3-1 0,-3 0 0,-3 0 15,0 1-15,-3 1 0,-2-1 16,-1 3-16,0 0 0,-2 0 15,-1 2-15,-1 1 0,-3 1 0,-3 1 16,-5 1-16,2 0 0,-3 1 16,0 2-16,-2 1 15,0-2-15,-1 0 16,0 2-16,-4 2 0,3-1 16,2-1-16,-3 3 0,1 0 15,3-3-15,0-1 0,4-2 16,1-1-16,2-2 0,3-1 0,3-1 15,1-1-15,4-1 0,-2-1 16,4 0-16,3-2 16,-1 0-16,0 2 0,1 0 0,-2-1 0,2 0 15</inkml:trace>
  <inkml:trace contextRef="#ctx0" brushRef="#br0" timeOffset="1072.3727">8318 10863 0,'0'0'0,"0"0"0,0 0 16,0 0-16,0 0 0,21 17 0,-21-17 16,18 14-16,-18-14 15,21 18 1,-7-5-16,1-2 0,1 0 0,1 2 15,3 1-15,-2-3 0,2 0 16,5 3-16,2 1 0,-1-1 16,0-1-16,0 0 0,-4-1 15,-2-1-15,-2-1 0,0 0 16,0-1-16,-3-2 0,-1 0 0,-2-1 16,-4 0-16,-2-2 0,-2 0 0,-3 0 15,-2 0-15,-2-1 0,-3 0 16,0 1-16,-2-2 0,-4-1 15,-2-1-15,-7 0 16,-2 0-16,-2 1 16,1 1-16,-4-1 0,-2 0 15,0-2-15,1 0 0,-6-1 16,0 0-16,3 1 0,3 2 0,5-1 16,3 0-16,3 0 0,6 0 15,0-1-15,4 0 0,3 1 16,0 0-16,2 1 0,1-1 15,2 0-15,4 4 0,-1-2 0,1 0 16,-2 0-16</inkml:trace>
  <inkml:trace contextRef="#ctx0" brushRef="#br0" timeOffset="1652.1649">8064 11435 0,'0'0'16,"0"0"-16,0 0 0,0 0 0,0 0 15,0 0-15,0 0 16,0 0-16,5 21 0,-5-21 0,0 0 16,0 0-16,8 24 0,-8-24 15,0 0-15,8 23 0,-8-23 16,9 18-16,-2-7 0,-1-1 16,2 1-16,0 1 0,1 1 0,-2-1 0,2-2 15,1 1-15,0 0 16,-1-1-16,-1-2 0,-1 1 0,2 0 15,-3-3-15,-1 1 0,0-2 16,-1 1-16,2-1 0,-4-2 16,1-1-16,-1-1 0,0 0 15,-2-1 1,3-2-16,-2-3 0,0-1 16,0 0-16,-1-3 0,0-2 0,0-1 15,-1 0-15,1-1 0,0-1 16,0-1-16,1-1 0,-1 0 15,0 1-15,0 0 0,0 0 0,0-3 16,-1 0-16,0 2 16,-1 3-16,0 2 0,1 0 0,0 1 0,0 3 15,0 2-15,1 0 0,-1 1 16,1 2-16,0 2 0,-2-2 16,1 9-16,0 7 0,1-3 15,-3-1-15,3-1 0</inkml:trace>
  <inkml:trace contextRef="#ctx0" brushRef="#br0" timeOffset="2106.9335">7403 11495 0,'0'0'16,"0"0"-16,0 0 0,0 0 0,0 0 16,0 0-16,0 0 0,4 23 0,-4-23 15,0 0-15,1 32 0,-1-32 16,2 23-16,0-9 0,1 2 15,0-1-15,3-3 0,-3 0 16,2 0-16,-1-1 0,0-1 0,2-2 16,1 0-16,0-1 0,2-1 15,0-1 1,1-1-16,0-1 0,0-2 16,1-3-16,1-2 0,-1-2 15,-1 1-15,1-3 0,-2-2 16,-1 0-16,1 0 0,2-4 15,-1-2-15,0 2 0,-1 0 16,-2 1-16,-2 1 0,0 2 16,-2 2-16,-2 0 0,-1 0 0,-1 3 0,-1 0 15,-1 0-15,2 1 0,0 0 16</inkml:trace>
  <inkml:trace contextRef="#ctx0" brushRef="#br0" timeOffset="2577.0387">6956 11358 0,'0'0'16,"0"0"-16,0 0 0,0 0 0,0 0 15,0 0-15,0 0 16,0 0-16,0 0 0,0 0 0,-26-8 16,26 8-1,0 0-15,-28 4 0,28-4 16,-22 6-16,22-6 0,-24 8 15,10-1-15,-2-1 0,1 0 0,1 1 16,-1-1-16,2 1 0,1-1 16,2 1-16,2-1 0,4 0 15,-2-1-15,6 1 0,6 1 16,-1 0-16,4 0 0,3-2 0,4-1 16,1 0-16,2 0 0,7 1 15,-1-1-15,-2 0 0,-1-1 0,-1-1 16,-1 0-16,-1 0 15,-4 0-15,-2-1 0,-6-1 16,-3-1-16,-3-1 0,0-1 0,-1 3 16,3-3-16</inkml:trace>
  <inkml:trace contextRef="#ctx0" brushRef="#br0" timeOffset="3110.641">6779 10886 0,'0'0'0,"0"0"0,0 0 15,0 0-15,0 0 0,0 0 0,0 0 16,0 0-16,0 0 0,0 0 16,0 0-16,0 0 15,0 0-15,0 0 16,0 0-16,-26-8 0,26 8 0,0 0 16,0 0-16,-24-17 15,24 17-15,-13-12 0,4 3 16,2 2-16,-1-1 0,0 1 15,-3-1-15,0 2 0,-1-1 0,-1 2 16,-2-2-16,2 2 0,0 2 16,0 1-16,1 0 0,1 1 15,1 0-15,1 2 0,1 3 16,2-2-16,0 2 0,3 0 16,0 2-16,3 0 0,2 1 0,2 1 15,4 1-15,1-1 0,2 0 0,0 0 0,3 0 16,-2 1-16,1-1 0,6 3 15,0 0-15,-3-1 0,1-1 16,0-1 0,-2 0-16,-1-1 0,-5-1 0,1-1 0,-2-2 0,-2-2 15,0-1-15,-1 0 0,-1 0 16,-2 0-16</inkml:trace>
  <inkml:trace contextRef="#ctx0" brushRef="#br0" timeOffset="3557.3283">6889 10432 0,'0'0'15,"0"0"-15,0 0 0,0 0 0,0 0 16,0 0-16,0 0 0,0 0 16,0 0-16,0 0 0,0 0 15,6 23-15,-6-23 0,0 0 16,7 30-16,-7-30 0,7 26 16,-1-11-16,0-1 15,1 1-15,-3-2 0,3 2 16,1-2-16,-2 1 15,1-3-15,2 0 0,-3-1 16,-1-2-16,0-1 0,0-1 0,-1 0 16,-1-1-16,1-1 0,-3-1 15,1 0-15,0-1 0,-2-2 0,0 0 16,0 0-16,-1-4 0,0 1 0,-1-3 16,1 0-16,-3-3 15,2 1-15,1-3 0,-3-2 0,1 1 16,1-1-16,0 2 0,0 1 15,0 1-15</inkml:trace>
  <inkml:trace contextRef="#ctx0" brushRef="#br0" timeOffset="3780.1607">6941 10399 0,'0'0'0,"0"0"16,0 0-16,0 0 0,0 0 0,0 0 16,0 0-16,0 0 0,0 0 15,0 0-15,28 8 0,-28-8 16,0 0-16,36 7 0,-36-7 15,31 3-15,-16 1 16,2-2-16,2-1 0,-2 0 16,1 0-16,-1 1 0,0-2 15,-2 1-15,1 1 0,-5-1 16,0-1-16,-1 0 0,-1 1 16,-3-1-16,-2 2 0,-2-2 0,-2 0 0,2 0 15,-2 0-15,0 0 16</inkml:trace>
  <inkml:trace contextRef="#ctx0" brushRef="#br0" timeOffset="4081.1035">7589 10270 0,'0'0'15,"0"0"-15,0 0 0,0 0 16,0 0-16,0 0 0,0 0 16,0 0-16,0 0 0,0 0 15,-4 22-15,4-22 0,-13 20 0,13-20 16,-19 25-16,9-11 0,1 1 0,0-2 16,1 0-16,0-1 0,0-1 0,1-1 15,3 0-15,-3-2 16,3-1-16,1 0 0,-1-3 15,3-1-15,-1 1 0,2-4 16,2-9-16,-1 4 0,1 0 0,-1 1 16</inkml:trace>
  <inkml:trace contextRef="#ctx0" brushRef="#br0" timeOffset="4259.7317">7636 10242 0,'0'0'0,"0"0"15,0 0-15,0 0 0,0 0 0,0 0 16,25 11-16,-25-11 0,15 14 0,-15-14 16,21 22-16,-10-11 0,-2 0 0,1 1 15,0 0-15,0-1 0,1 1 16,0 2-16,0 0 16,-1 0-16,0-1 0,-1 2 0,-1-3 15,0-2-15</inkml:trace>
  <inkml:trace contextRef="#ctx0" brushRef="#br0" timeOffset="8939.0738">6975 11112 0,'0'0'0,"0"0"16,0 0-16,0 0 0,0 0 16,0 0-16,0 0 0,0 0 15,0 0-15,0 0 16,-32-5-16,32 5 0,0 0 15,-36-1-15,36 1 16,-30-1-16,14 0 0,-5 1 0,-4-1 16,2 1-16,0 0 0,-3-1 15,-4-1-15,-8 0 0,3 0 16,-4 0-16,-2 0 0,-7-1 16,4-1-16,-1-1 0,-3-2 15,4 1-15,4 1 0,-12-1 16,-2-1-16,5 2 0,6 1 15,-6-1-15,-2-3 0,1 2 0,3 1 16,-12-4-16,1-1 16,1 1-16,2 0 0,-12 1 0,1-1 15,9 1-15,3 2 0,-2-2 16,-6-1-16,4 2 0,0 2 16,-30-9-16,5 0 0,14 7 15,9 6-15,-5-3 0,-2 0 16,1-4-16,3-2 0,-3 3 15,-1 3-15,7 0 0,9 2 0,-8 0 0,-7-1 16,2 0-16,3-1 0,-2 0 16,-1-2-16,11 2 0,6 2 15,-9-2-15,-4-3 16,12 3-16,7 0 0,2-4 0,-1-2 16,8 6-16,6 4 0,-1-1 15,1 0-15,3-1 0,4-3 16,1 0-16,0-2 0,11 5 0,1 1 15,0-4-15,2 0 0,1 4 0,-3 1 16,2-1-16,-2-4 0,3 3 16,1 0-16,1 2 0,-3 2 15,4-2-15,0 0 0,0 0 16,0 2-16,0-2 0,0 0 0,0 0 16,0 0-16,0 0 15,0 0-15,0 0 16,0 0-16,0 0 0,0 0 15,0 0-15,0 0 0,0 0 16,-3 0-16,3 0 0,0 0 16,0 0-16,0 0 0,0 0 15,0 0-15,0 0 0,0 0 0,0 0 16,0 0-16,0 0 16,0 0-16,0 0 0,0 0 0,0-2 0,0 2 15,0 0-15,0 0 0,0 0 16,0 0-16,0 0 0,0 0 15,0 0-15,0 0 0,0 0 16,0 0-16,0 0 0,0 0 16,0 0-16,0 0 0,0 0 0,0 0 15,0 0 1,0 0-16,0 0 0,0 0 0,0 0 16,0 0-16,0 0 15,0 0-15,0 0 0,0 0 16,0 0-16,0 0 0,0 0 15,0 0-15,0 0 0,0 0 0,0 0 16,0 0-16,0 0 0,0 0 16,0 0-16,0 0 0,0 0 0,0 0 0,0 0 15,0 0-15,0 0 16,0 0-16,0 0 0,0 0 16,0 0-16,0 0 0,0 0 15,0 0-15,0 0 0,0 0 0,0 0 16,0 0-16,0 0 0,0 0 15,0 0-15,0 0 0,0 0 0,0 0 16,0 0-16,0 0 0,0 0 16,0 0-16,0 0 0,0 0 15,0 0-15,0 0 0,0 0 16,0 0-16,0 0 0,0 0 0,0 0 16,0 0-16,0 0 0,0 0 15,-3 4 1,3-4-16,0 0 0,0 0 15,0 0-15,-7-4 0,7 4 0</inkml:trace>
  <inkml:trace contextRef="#ctx0" brushRef="#br0" timeOffset="19379.7748">2442 12589 0,'0'0'0,"0"0"16,0 0-16,0 0 0,-30 0 0,30 0 0,-29 1 15,14 0-15,-4 4 0,-1 0 16,-4 3-16,1 2 0,1 0 0,-12 4 16,-1-1-16,0 4 15,-2 3 1,-2 6-16,-2 4 16,-3 4-16,4-2 0,-2 8 0,4 1 15,6 0-15,4 3 0,2 12 16,5 2-16,11-5 0,8-3 15,8-1-15,2 0 0,12-1 0,8-6 16,7-2-16,6-1 16,7-6-16,8-6 0,8-4 15,5-3-15,2-5 0,4-2 0,35-4 16,-8-6-16,-7-5 0,-4-4 16,-7-7-16,2-5 0,-11-4 15,-7-4-15,-8-2 0,-1-1 16,-8-5-16,-3-1 0,-7-13 15,-7-8-15,-12-8 16,-12-6-16,-12 11 0,-8 8 0,-17-8 16,-10-5-16,-11 11 0,-5 8 15,-26-6-15,-18-4 0,1 10 16,1 7-16,-40 6 0,-27 6 16,51 7-16,35 6 0,23 5 15</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3T01:54:24.338"/>
    </inkml:context>
    <inkml:brush xml:id="br0">
      <inkml:brushProperty name="width" value="0.05292" units="cm"/>
      <inkml:brushProperty name="height" value="0.05292" units="cm"/>
      <inkml:brushProperty name="color" value="#FF0000"/>
    </inkml:brush>
  </inkml:definitions>
  <inkml:trace contextRef="#ctx0" brushRef="#br0">2865 11578 0,'0'0'0,"0"0"16,0 0-16,0 0 0,-14-15 0,14 15 16,-19-15-1,7 9-15,-1 0 0,-3-1 16,-5 0-16,2 0 0,-3 1 0,-13 1 16,-2 0-16,2 4 15,0 2-15,-4 0 0,-5 0 16,-6 5-16,5 2 0,-5 5 15,2 2-15,-9 5 0,7 2 16,-3 7-16,1 5 0,8-1 0,6 1 16,-3 9-16,1 3 0,8 0 15,4 0-15,5 8 16,7 0-16,8 2 0,7 1 16,6-4-16,9-2 0,5-7 0,10-2 15,29 8-15,6-10 0,-1-9 16,0-8-16,10-7 0,4-5 15,5-7-15,-1-3 0,3-8 16,1-5-16,-6-5 0,-2-2 0,-6-2 16,-2-3-16,-5-4 15,-2-2-15,-8-4 0,-2-2 16,-11-5-16,-8-4 0,-10 1 0,-6-1 0,-12 0 16,-5 0-16,-7-5 15,-6-3-15,-9 3 0,-9 3 0,-15-1 16,-11-1-16,-7 6 15,-5 4-15,-14 8 0,-16 4 0,-4 9 16,-9 6-16,-10 14 0,-8 9 16,40-4-16,29-2 0,19 0 15</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3T01:54:44.821"/>
    </inkml:context>
    <inkml:brush xml:id="br0">
      <inkml:brushProperty name="width" value="0.05292" units="cm"/>
      <inkml:brushProperty name="height" value="0.05292" units="cm"/>
      <inkml:brushProperty name="color" value="#FF0000"/>
    </inkml:brush>
  </inkml:definitions>
  <inkml:trace contextRef="#ctx0" brushRef="#br0">8540 4211 0,'0'0'0,"0"0"0,0 0 15,0 0-15,0 0 0,0 0 16,0 0-16,0 0 0,0 0 16,0 0-16,0 0 0,0 0 0,0 0 0,0 0 15,0 0-15,0 0 0,0 0 16,23 7-16,-23-7 0,0 0 15,23 4-15,-23-4 0,25 1 16,-25-1-16,30 0 0,-13-1 16,0 0-16,1 1 0,1 0 0,2 2 15,1-1 1,-1 0-16,-1-2 0,10 1 16,3-1-16,-1 0 0,-1-1 15,2 1-15,1 1 16,-1 0-16,1 1 0,7-1 0,4-1 15,-4 0-15,0 0 0,2 0 16,2 1-16,5-2 0,-4-2 0,4 3 16,2 2-16,-5 0 0,-2 0 0,12-2 15,1-3-15,-6 2 0,-4-2 16,3 1-16,2 1 0,-1 4 16,-1 1-16,9-1 0,2 0 15,-5 0-15,-2 4 0,3-5 16,2-2-16,-5-1 0,-4-2 15,29 3-15,-4 2 0,-26-1 0,1 0 0,25 2 16,0 1-16,-9-6 0,-6-4 16,2 8-16,1 6 0,-4-7 15,-2-5-15,4 2 0,3 1 16,-5 1-16,-1-2 0,3 2 16,6 1-16,-3 4 0,-1 2 15,3-5-15,2-4 16,-6-1-16,-4-2 0,5 4 15,3 2-15,-5 1 0,-5 1 16,6 0-16,4 1 0,-6-6 16,-5-3-16,1 3 0,2-1 15,-5 4-15,-2 2 0,6 0 16,5-1-16,-8-1 0,-4-3 0,5 2 16,3-1-16,-3 1 0,-4-1 0,4 3 15,1 1-15,-5-1 0,-4 0 16,4-4-16,1-1 0,-5 4 15,-3 6-15,5-4 0,5-2 16,-6-2-16,-4-3 0,1 4 0,3-2 16,-5 1-16,-3-2 0,5 3 15,4 1 1,-4 0-16,-2 1 0,0 2 16,1-2-16,-4 0 0,-2 0 15,-1-1-15,3 0 0,-4 1 16,-2 1-16,0-1 0,0 2 15,-16-1-15,3 2 0,2-1 0,3 0 16,-4 0-16,-3-1 0,0-1 16,-2 0-16,-5 0 0,-3 0 0,-4-1 15</inkml:trace>
  <inkml:trace contextRef="#ctx0" brushRef="#br0" timeOffset="3495.5744">10058 2532 0,'0'0'0,"0"0"0,0 0 16,0 0-16,0 0 0,0 0 0,0 0 16,0 0-16,0 0 0,-37 9 15,37-9-15,-34 23 0,15-9 0,0 2 16,-2 2-16,1 1 0,2 0 0,2 5 16,5-2-16,5-3 0,5-2 15,8-4-15,5-4 0,5-2 16,5-3-16,5-2 0,4-2 15,6 0-15,1-2 0,-1 0 16,1 0-16,-5 0 0,-2 0 0,-3 1 16,-6 0-1,-4 0-15</inkml:trace>
  <inkml:trace contextRef="#ctx0" brushRef="#br0" timeOffset="3711.5701">9954 3004 0,'0'0'15,"11"-3"-15,3 0 0,4-2 0,2 0 16,9-2-16,1-2 0,10 0 16,1-1-16,-2 0 0,-3-1 15,0 3-15,-4 0 0,-6 2 16,-7 2-1,-5 0-15,-7 1 0,-1 1 0,-2 1 16,0 0-16</inkml:trace>
  <inkml:trace contextRef="#ctx0" brushRef="#br0" timeOffset="3912.1992">10096 2886 0,'0'0'0,"0"0"0,0 0 0,-6 23 15,6-23-15,-8 30 0,4-10 16,-1 2-16,0 2 0,-2 4 16,-1 2-16,-3 8 0,-2-1 15,0-2-15,-2-2 0,-2 5 16,0-5-16,4-4 0,2-4 0,2-5 0,2-3 16,1-4-16</inkml:trace>
  <inkml:trace contextRef="#ctx0" brushRef="#br0" timeOffset="4074.8151">10052 3199 0,'0'0'0,"0"0"0,0 0 0,0 0 15,0 0-15,26 21 16,-26-21-16,23 18 0,-23-18 0,28 19 16,-11-8-16,-1-1 0,1 0 15,0-4-15,-1-2 0,-2-1 16,-1-1-16,-2 1 0</inkml:trace>
  <inkml:trace contextRef="#ctx0" brushRef="#br0" timeOffset="4273.9016">10494 2956 0,'0'0'0,"0"0"0,0 0 0,0 28 0,0-28 16,2 35-1,0-15-15,-1 3 0,1 2 0,-1 5 16,-1 0-16,1-3 0,0-5 16,-1-4-16,0-6 15,0-1-15,0-2 0,0-2 16</inkml:trace>
  <inkml:trace contextRef="#ctx0" brushRef="#br0" timeOffset="4528.8207">10472 3050 0,'0'0'0,"0"0"15,0 0-15,0 0 0,0 0 0,24-13 0,-24 13 16,26-5-16,-26 5 0,31-5 16,-14 3-1,0 1-15,-2 1 0,0 4 0,-2 1 16,-2 1-16,-2-1 0,-3 3 16,0 1-16,-4 1 0,-1 3 15,-4-1-15,-5 2 0,-4 4 16,-1 0-16,0-1 0,-1-2 15,3 0-15,2-2 0,3 0 16,3 0-16,0-4 0,3-4 0,7 0 16,4-2-16,4-1 0,4-1 15,3-1-15,4-2 0,0-1 0,2 0 16,-5-1-16,-3 2 0,-4 1 16</inkml:trace>
  <inkml:trace contextRef="#ctx0" brushRef="#br0" timeOffset="4729.3274">11122 2823 0,'0'0'0,"0"0"16,0 0-16,0 0 0,0 0 0,25 2 15,-25-2-15,0 0 0,23 20 16,-23-20-1,12 19-15,-6-9 0,-2 0 0,1-3 16</inkml:trace>
  <inkml:trace contextRef="#ctx0" brushRef="#br0" timeOffset="5014.4803">10943 3084 0,'0'0'16,"0"0"-16,0 0 0,0 0 0,31-2 15,-18 2-15,4-1 16,-1 2-16,1 1 0,-2 1 0,-1 2 16,-1 0-16,-3-1 0,-2 7 15,-3 2-15,-3 3 0,-3 0 16,-2 1 0,-3 1-16,1-1 0,-1-3 15,2 1-15,1 0 0,2-2 16,1-1-16,5-2 0,2-3 15,3-3-15,2-3 0,5-2 0,3-4 0,1 0 0,0-3 16,1-5-16,2-3 0,-1-2 0,0-1 16,0-1-1,-4 5-15,-3 2 0</inkml:trace>
  <inkml:trace contextRef="#ctx0" brushRef="#br0" timeOffset="5161.6139">11420 2845 0,'0'0'0,"0"0"0,0 0 0,0 0 15,0 0-15,0 0 0,0 0 16,0 0-16,0 0 0,3 24 0,-3-24 16,3 29-16,-3-29 0,4 34 15,0-17-15,0 1 0,2-1 0,-2-2 16,-1-3-16,1-1 0</inkml:trace>
  <inkml:trace contextRef="#ctx0" brushRef="#br0" timeOffset="5478.2223">11496 2892 0,'0'0'0,"0"0"0,0 0 16,7-21-16,-4 14 0,3 1 0,2 0 16,1-1-16,3 1 0,2-1 15,2 2-15,2-1 0,0 1 16,6 0-16,0 1 16,-1 3-16,-2 0 0,-1 0 0,-2 1 15,-4 1-15,-1 0 0,-4 3 0,-3 0 16,-5 4-16,-5 1 0,-7 5 15,-5 0-15,-3 2 0,-1 0 0,-3 1 16,-2 0-16,-3 2 0,3-1 16,5-3-16,5-1 0,2-2 15,5-3-15,7 0 0,5-2 16,4-2 0,3-1-16,9-3 0,5-2 0,0-2 15,1 1-15,1-2 0,2 0 16,-3 1-16,0 1 0,-3 0 15,-1 4-15,-5-2 0,-2 1 16,-3-1-16</inkml:trace>
  <inkml:trace contextRef="#ctx0" brushRef="#br0" timeOffset="5663.3683">11464 3264 0,'0'0'0,"0"0"0,0 0 0,0 0 15,0 0-15,-3 28 0,3-28 16,0 21-16,0-21 16,1 22-16,-1-22 0,6 20 15,-6-20-15,7 19 0,-1-11 16,1 1-16,1-4 0,0 1 16,-1-2-16,-2 0 0</inkml:trace>
  <inkml:trace contextRef="#ctx0" brushRef="#br0" timeOffset="5817.2808">11827 3303 0,'0'0'0,"0"0"0,0 0 0,31 13 15,-18-8-15,5 4 0,3 1 16,4 6-16,-1-1 0,3 2 16,0-1-16,0 0 0,-3-1 0,2 0 15,-7-2-15,-2-2 0</inkml:trace>
  <inkml:trace contextRef="#ctx0" brushRef="#br0" timeOffset="8406.7493">15881 4308 0,'0'0'0,"0"0"16,0 0-16,0 0 0,0 0 0,0 0 16,0 0-16,27-8 0,-27 8 15,0 0-15,31-4 0,-31 4 0,24-4 0,-11 3 16,1 0-16,0 1 0,2 1 15,3 0-15,2 0 0,2 1 16,2-1-16,11 1 16,3-1-16,2 2 15,2-2-15,4 1 0,5 1 16,12-1-16,0-2 0,14-1 0,2-1 16,-3 3-16,-2 0 0,15-2 15,0-2-15,5-2 0,-8 1 0,0 3 16,1-1-16,28 1 0,-13 0 15,-9 0-15,-6-1 16,-10 5-16,-5 2 0,-5-1 16,-3 1-16,-7 3 0,-7-1 0,-1 3 15,-1-1-15,-16-3 0,-10-1 16,-8-2-16</inkml:trace>
  <inkml:trace contextRef="#ctx0" brushRef="#br0" timeOffset="14623.1348">23307 4249 0,'0'0'0,"0"0"16,0 0-16,0 0 0,0 0 0,0 0 16,0 0-16,0 0 0,0 0 0,29 3 15,-29-3-15,0 0 0,35 1 16,-35-1-16,29 2 0,-12-1 0,3 1 16,1-1-16,2-1 0,2 0 15,1 0-15,4-1 0,3 1 16,10 0-16,1 0 0,3 0 15,4 0-15,11-1 16,-2 2-16,14-2 0,1-1 16,-1-1-16,0 3 0,11 0 15,-1 0-15,-3-1 0,0 1 16,15-2-16,2 0 0,35 0 16,-14 0-16,-3 2 0,-4 2 15,-3-2-15,-5-2 0,3 4 0,1 0 16,1-2-16,3-1 0,2-2 15,4 2-15,-2-1 0,-2 0 16,1-1-16,2 1 0,0 3 16,0 1-16,3-2 0,4 0 15,-6-4-15,-4-1 0,2 2 16,0 4-16,-8 1 0,-6 1 0,1 1 16,0 0-16,-5 0 15,-7 1-15,-5 0 0,-6 1 16,-8-4-16,-8-3 0,-7 2 0,-4 0 0,-9-2 0,-5 0 15,-7 3-15,-6 3 0,-6-2 16,-4 1-16,-4-1 0,-1 1 16,-3 0-16,-2-1 0,-1-2 15,-2 0-15,-3-1 0,0 0 0,0 0 16,1 2-16,-1-2 0,0 0 16,-1 2-1,1-2-15,0 3 0,0-1 16,0-2-16,-1 2 0,1-2 15,0 0-15,0 0 0,1 3 16,-1-3-16,0 0 0,2-1 16,-2 1-16,3 0 0,0-2 0,-1 1 15,-2 1-15,2-1 0,-2 1 16,0 0-16,0 0 0,0-2 0,0 2 0,0 0 16,2 0-16,-2 0 15,0 0-15,0 0 0,0 0 16,0 0-16,0 0 0,0-3 15,0 3-15,0 0 0,0 0 0,0-2 16,0 2-16,0 0 0,2 1 16,-2-1-1,0-3-15,0 3 0,0 0 16,0 0-16,0 0 0,0 0 16,0 0-16,0 0 0,0 0 15,0 0-15,0 0 0,0 0 0,0 0 16,0 0-16,0 0 0,0 0 15,0 0-15,0 0 0,0 0 16,0 0-16,0 0 0,0 0 0,0 0 16,0 0-16,0 0 0,0 0 0</inkml:trace>
  <inkml:trace contextRef="#ctx0" brushRef="#br0" timeOffset="15356.7318">24659 2744 0,'0'0'0,"0"0"0,0 0 0,0 0 0,0 0 0,0 0 0,2-18 31,-2 18-31,0 0 0,0 0 0,22 0 16,-22 0-16,0 0 0,30 13 15,-30-13-15,24 17 0,-24-17 0,23 17 16,-23-17-16,17 14 0</inkml:trace>
  <inkml:trace contextRef="#ctx0" brushRef="#br0" timeOffset="15691.6107">24465 3116 0,'0'0'16,"0"0"-16,0 0 0,0 0 0,32-13 16,-32 13-1,40-12-15,-14 5 0,1 0 16,3-1-16,2 0 0,9-3 16,-1 0-16,4-1 0,-5 1 15,-6 4-15,-6 2 0,-6 2 16,-6 2-16,-5 4 0,-3 0 15,-8 3-15,-6 3 0,-2 1 16,-3 0-16,-9 10 0,-3 4 16,-2 0-16,-2-1 0,-1 5 15,-2 6-15,-3-1 0,2-3 0,1-2 16,1-1-16,3-2 0,5-3 16,2-1-16,5-4 15,7-7-15,4 0 0,0-2 0,1-2 16,1-2-16</inkml:trace>
  <inkml:trace contextRef="#ctx0" brushRef="#br0" timeOffset="15888.4046">24804 3206 0,'0'0'0,"0"0"0,0 0 16,0 0-16,-2 28 0,2-28 16,2 34-16,-1-13 0,0 0 15,1 1-15,-1 3 16,0 5-16,1-2 0,-1-2 15,0-3-15,0-3 0,0-2 0,2-4 16,-1-5-16,0-4 0,0-4 0,-2-1 16,2 2-16,-2-2 15</inkml:trace>
  <inkml:trace contextRef="#ctx0" brushRef="#br0" timeOffset="15994.7531">24908 3289 0,'0'0'0,"0"0"0,0 0 16,0 0-16,0 0 0,0 0 0,0 0 15,21 18-15,-21-18 0,0 0 16,17 24-16,-17-24 0,15 17 16,-9-9-1,0-1-15,-2-2 0</inkml:trace>
  <inkml:trace contextRef="#ctx0" brushRef="#br0" timeOffset="16178.1258">25083 3230 0,'0'0'0,"0"0"0,0 0 0,28-14 0,-14 8 0,5 2 16,3 0-16,0-1 15,0 2-15,7-3 0,0 0 0,-2 1 16,-4 2-16,-3-1 0,-3-1 16,-1 0-1,-3 2-15,-2-1 0,-2 1 0,-1 1 0</inkml:trace>
  <inkml:trace contextRef="#ctx0" brushRef="#br0" timeOffset="16496.4586">25273 3057 0,'0'0'0,"0"0"0,0 0 15,0 0-15,0 0 0,1 27 0,-1-27 0,5 32 16,-3-12-16,-1 3 0,-1 4 15,0 0-15,-1-2 0,-2 8 16,2-3-16,-2-4 0,-1-5 16,-2-3-16,0-2 15,1-2-15,1-3 0,-1-1 0,1-3 16,-1-3-16,1-1 0,1-1 0,2 0 0,1-2 16,0 0-16,4 2 0,3-3 15,2 0-15,5 0 0,3-1 16,5-2-16,2 0 0,0-1 15,9-2-15,2-1 0,-1 0 16,-1 0-16,2 0 0,-8 1 16,-5 1-16</inkml:trace>
  <inkml:trace contextRef="#ctx0" brushRef="#br0" timeOffset="16690.4734">25977 2952 0,'0'0'0,"0"0"0,0 0 16,31-5-16,-18 3 0,5 0 0,3 0 15,0-1-15,0 3 0,4 0 16,-1 0-16,-1 3 0,-3 0 0,-2-1 16,-2 0-16,-4 0 0</inkml:trace>
  <inkml:trace contextRef="#ctx0" brushRef="#br0" timeOffset="16897.6901">25805 3250 0,'0'0'0,"0"0"16,0 0-16,0 0 0,22-11 0,-22 11 15,39-15-15,-15 7 0,3-1 0,4 1 16,3-2-16,8-1 0,-2-1 15,9-1-15,-2-2 0,-5 3 16,-3 2-16,-7 1 0,-6 3 16,-5 0-16,-3-1 0,-7 1 15,-5 2-15,0 0 0,-2 1 0,1 1 16</inkml:trace>
  <inkml:trace contextRef="#ctx0" brushRef="#br0" timeOffset="17132.8863">26166 3079 0,'0'0'0,"0"0"0,0 0 16,0 0-16,0 0 15,0 0-15,12 28 0,-12-28 16,7 28-16,-5-8 0,1 5 16,-1-1-16,0 2 0,1 0 15,-1 2-15,1 5 0,-1-4 0,1-1 16,-2-3-16,0-3 15,-1-5-15,0-2 0,1-5 16,-1-1-16,0-4 0,0-5 16,-2-6-16,2-2 0,1 0 15,0 1-15,0 1 0,0 0 0</inkml:trace>
  <inkml:trace contextRef="#ctx0" brushRef="#br0" timeOffset="17329.5673">26234 3253 0,'0'0'0,"0"0"15,0 0-15,0 0 0,0 0 0,0 0 16,-26 8-16,26-8 0,-23 14 15,23-14-15,-28 23 0,14-11 16,0 1-16,1 3 0,1 0 16,2-2-16,2-1 0,3 2 15,4-5-15,3-3 0,2-2 0,6-4 16,5 0-16,5-2 0,0-4 16,6-1-16,1-3 0,1 1 15,0 0-15,3-9 0,0-4 0,-5 4 16,-6 4-16,-4 2 0</inkml:trace>
  <inkml:trace contextRef="#ctx0" brushRef="#br0" timeOffset="17492.38">26559 2985 0,'0'0'0,"0"0"0,0 0 16,0 0-16,0 0 0,18 16 15,-18-16-15,0 0 0,21 19 0,-21-19 16,11 19-16,-11-19 0,6 20 16,-4-12-16,-1-1 0,0 0 15</inkml:trace>
  <inkml:trace contextRef="#ctx0" brushRef="#br0" timeOffset="17646.0819">26436 3155 0,'0'0'0,"0"0"0,0 0 0,0 0 16,25 8-16,-25-8 0,25 3 0,-25-3 16,26 5-16,-13-1 0,0 1 15,0-1-15,-1 0 0,-2 1 0,-2-2 16,0 0-16</inkml:trace>
  <inkml:trace contextRef="#ctx0" brushRef="#br0" timeOffset="17877.8563">26469 3345 0,'0'0'16,"0"0"-16,0 0 0,0 0 0,29-9 15,-29 9-15,35-7 0,-13 2 16,2 0-16,5-3 0,3-1 16,6-1-16,-1 1 0,-1-1 0,-1 1 15,4 0-15,-5-1 0,-4 2 16,-5-3-16,-6 4 0,-5 0 0,-5 1 15,-3 3-15,-5-2 16,-2-2-16,-5 0 0,-1-2 16,0 2-16,1 2 0,2-1 0</inkml:trace>
  <inkml:trace contextRef="#ctx0" brushRef="#br0" timeOffset="18047.222">26848 3079 0,'0'0'0,"0"0"0,0 0 16,0 0-16,0 0 0,0 0 0,0 0 15,0 0-15,6 24 0,-6-24 16,2 31-16,-1-10 0,0 2 0,1 4 16,1 3-16,-1-3 15,1 0-15,1 4 0,1-2 0,0-2 0,2-4 16,-1-3-16,-3-4 16,0-1-16,0-1 0,0-2 0,-1-1 15,0-4-15</inkml:trace>
  <inkml:trace contextRef="#ctx0" brushRef="#br0" timeOffset="35487.5565">23592 4284 0,'0'0'0,"7"-2"0,2 2 16,2-1-16,1 1 0,9-1 0,3-2 16,5 1-16,3 2 0,10 1 15,1 1-15,1-2 0,1-2 16,4 1-16,3 3 0,12-2 0,1 1 15,1 0-15,0 0 0,11-1 16,-2-1-16,12 0 0,-1-1 16,-1 2-16,0 1 0,38-2 15,-6 0-15,-10-3 0,-5 1 0,3 1 16,3 2-16,-4-3 0,-2 1 16,0 1-1,3 1-15,0-1 0,-1-1 0,5 1 16,5 1-16,-6 0 0,-3 1 15,4 2-15,2 3 0,-5-2 16,-3-1-16,-2-5 0,-1-2 16,-4 3-16,-4 2 0,5 1 15,3 3-15,-7-1 0,-5-1 16,-2 0-16,0-1 0,-5-2 0,-1-1 0,-3 2 16,-1 1-16,-8 0 0,-5 1 15,-4 1-15,-2-1 0,-6 3 16,-4 1-16,-6-4 0,-5-1 15,-10 0-15,-9-1 0,-5 1 16</inkml:trace>
  <inkml:trace contextRef="#ctx0" brushRef="#br0" timeOffset="46023.4605">23404 4291 0,'0'0'0,"0"0"0,0 0 0,0 0 0,0 0 31,28-1-31,-28 1 0,0 0 16,24-1-16,-24 1 0,23 0 0,-10 0 0,2-1 0,0 1 31,2-1-31,0 0 0,1 0 0,2 0 0,2-1 0,6 0 16,1-1 0,2 1-16,1 1 0,0-2 0,0 1 15,9 0-15,1 1 16,-2-2-16,0 2 0,2 0 15,1 1-15,-1-1 0,0 0 16,11 1-16,2 1 0,-3 0 16,-3 1-16,3-1 0,2 2 15,3-3-15,-4 0 0,5 0 16,1 0-16,-1 1 0,-4 1 0,12 2 16,2-2-16,-6-3 0,-5 0 15,6 1-15,4 1 16,-6 0-16,-5 1 0,34-2 0,-1-2 15,-10 3-15,-6 1 0,3 1 16,3 1-16,-5-3 0,-4-1 0,6 0 16,4-1-16,-6 1 0,-6 0 15,7-2-15,6-2 0,-5 2 16,-3 1-16,4 5 0,3 3 16,-9-4-16,-6-3 0,8-4 15,4-4-15,-7 8 0,-2 5 16,2-1-16,4 3 0,-7-2 15,-4 0-15,7-1 0,5 0 0,-9-1 0,-7 0 16,6-2-16,5-1 0,-7 1 16,-5 3-16,6 1 0,2-1 15,-7-1-15,-5-2 0,1 3 16,2 0-16,-5-3 0,-4-3 0,2 1 16,0 1-16,-6 1 0,-5 1 15,1 0 1,1 1-16,-9-1 0,-5 0 15,3 1-15,1-2 0,-7 4 16,-3 3-16,-4-6 0,-3-4 16,-3 0-16,-2-1 0,-5 6 15,2 2-15,-3 0 0,-2-1 16,0-2-16,-1-2 0,3 4 0</inkml:trace>
  <inkml:trace contextRef="#ctx0" brushRef="#br0" timeOffset="50359.194">6637 5522 0,'0'0'16,"0"0"-16,0 0 0,0 0 0,0 0 16,0 0-16,0 0 15,0 0-15,25-5 0,-25 5 0,0 0 16,0 0-16,22 0 0,-22 0 15,0 0-15,20 3 0,-20-3 16,0 0-16,24 2 0,-14-3 0,-2 1 16,1 0-16,0 2 0,-1-1 15,2 0-15,-1 0 0,1 0 16,1 0-16,0 0 0,2 1 0,3-1 16,-3 0-16,0-1 15,0 0-15,2 1 16,-2 0-16,1-1 0,3 0 0,-3 0 15,2 0-15,-1 0 0,2 0 16,0 0-16,2-1 0,0 1 0,6-1 16,0 1-16,-1-1 15,0-3-15,-2 3 0,1 1 16,1 0-16,-2-1 0,0 0 16,-2 1-16,1-1 0,0 0 0,1 0 15,1 1-15,-1-2 0,-1 0 16,0 0-16,1 0 0,0 1 15,0 0-15,0 0 0,-1 0 16,0 1-16,0 1 0,5-1 16,-1-1-16,-2 0 0,-1-2 0,1 1 0,1 0 15,-2 0-15,0 0 0,-1 1 16,-2 0-16,1 0 0,-2-1 0,1 1 16,0 1-16,-2 0 0,-3 0 15,3 0-15,-1 0 16,1 0-16,-2 0 0,1-1 0,0 1 15,0-2-15,-1 2 0,1 0 16,-1 0-16,-1 0 0,1 0 16,-1 0-1,-1-1-15,1 1 0,-1 0 16,-1 0-16,1-1 0,-3 1 0,2 0 16,-2 1-16,1 2 0,-1-2 15,-1-1-15,0 1 0,0-1 16,-3 1-16,0-1 0,0 1 15,0 1-15,0 0 0,1-1 16,0 2-16,-2-2 0,0 0 0</inkml:trace>
  <inkml:trace contextRef="#ctx0" brushRef="#br0" timeOffset="51841.5059">11260 5494 0,'0'0'0,"0"0"16,0 0-16,0 0 0,0 0 0,0 0 15,0 0-15,30-1 0,-30 1 16,0 0-16,0 0 0,27 3 0,-27-3 16,0 0-16,26 3 0,-16-2 15,-1-1-15,1 2 0,1-2 16,1 1-16,1-1 0,2 0 15,-1 0-15,0 0 0,1 0 16,1-1-16,2 1 0,-1-2 16,1 2-16,1-1 15,-1 1-15,2 0 0,1 0 16,6 0-16,0-1 0,-1 1 16,-3-2-16,2 2 0,3 1 15,-2-2-15,1-1 0,-2 1 16,0 1-16,1 0 0,-2 0 0,6 0 15,0-1-15,-3 1 0,0 0 16,-1-1-16,0 1 0,0-2 0,-3 1 0,2 1 16,2 0-16,-3 1 15,-2-1-15,2 0 0,2 0 16,-4-1-16,-1 0 0,1 0 0,2-2 16,-2 2-16,-2 3 0,2-1 15,2 0-15,-1-1 0,-1-1 16,0 0-1,2 0-15,-2 0 0,-1 1 16,1 0-16,1 1 0,-1-1 16,-1-1-16,0 1 0,0 2 15,-1-2-15,-1 1 0,1 0 0,0 0 16,0 0-16,0 0 0,1-2 16,0-2-16,0 1 0,0 1 15,-1 1-15,3 1 0,-4-1 0,0 0 16,1-1-16,1 1 15,-1-1-15,-2-2 0,2 3 16,1 3-16,0-2 0,0-1 16,0 0-16,-1-1 0,-1 2 15,-2 3-15,2-3 0,1 0 16,-1 0-16,-1-1 0,1 2 0,1 0 0,-5 0 0,1-1 0,5 1 16,1-2-16,-5 1 15,1-1-15,4 0 0,1-1 16,-5 0-16,0 1 0,4 1 0,0 0 15,-1-1-15,-3 0 0,2 0 16,1 0-16,-5 0 0,-2 0 16,4 0-1,-1 3-15,-2-2 0,0-1 16,-1 1-16,1 0 0,-2-1 16,0 0-16,-2 0 0,-1 0 0,0 2 15,-1 1-15,-1 0 0,-2 0 16,0-1-16,-2 0 0,0 0 15</inkml:trace>
  <inkml:trace contextRef="#ctx0" brushRef="#br0" timeOffset="53452.334">14802 5540 0,'0'0'0,"0"0"15,0 0-15,19 4 0,-19-4 0,0 0 16,34 4-16,-19-3 0,1 1 16,3-1-16,3 1 15,0-1-15,1 0 0,11-1 0,2 1 16,0-1-16,0 2 0,10-1 15,2-1-15,1-1 0,-2-1 16,13 0-16,2-1 0,-3 1 16,-2 0-16,6-2 0,3 1 15,7 0-15,-6 1 0,13 0 16,0 0-16,-6-2 0,-4 1 0,35-1 16,-2-1-16,-13 3 0,-9-1 15,7 1-15,5 0 16,-10 2-16,-4 0 0,11-2 0,9-1 15,-7-2-15,-5 1 0,9 0 16,5 3-16,-6 0 0,-4 0 16,8 1-16,5-1 0,-8 0 15,-5-1-15,10 2 0,8-1 16,-7 2-16,-5 1 0,6-4 0,5 1 16,-7-3-16,-6 2 15,12 1-15,7-2 0,-10 3 0,-7 2 16,9 0-16,5 2 15,-6-2-15,-6-2 0,7 2 0,3 3 16,-10-6-16,-6-2 0,8 2 16,7 3-16,-11-1 0,-6 0 0,5 0 15,4 0-15,-12 2 0,-7-1 0,7 1 16,6 0-16,-10-1 0,-4-1 16,4 0-16,3 2 0,-12-1 15,-9-2-15,5 0 0,6 1 16,-8-1-16,-3 0 0,5-1 0,1-3 15,-9 3-15,-5 2 0,1 1 16,2 1 0,-6-2-16,-4-1 0,-3 4 15,-2 4-15,-4-6 0,-4-3 0,0 2 16,2 2-16,-8-3 0,-4-1 16,-1-1-16,1 2 0,-4 0 15,-3-1-15,-5 4 16,-2 2-16,-5 0 0,-5 1 0,-1-3 15,-1 0-15,1-2 0</inkml:trace>
  <inkml:trace contextRef="#ctx0" brushRef="#br0" timeOffset="60524.0391">15313 5539 0,'0'0'0,"0"0"0,0 0 0,0 0 16,0 0-16,-24-10 0,24 10 15,0 0-15,-25-5 0,12 4 16,-2-2-16,-2 0 0,1 2 16,-2 1-16,0 1 0,-2-1 15,-1-3-15,-9 0 0,-2 1 16,2 2-1,2 0-15,-3 0 0,-1-2 0,0 1 16,2-1-16,-10 0 0,0 2 16,1-2-16,3-2 0,-2 3 15,-2 0-15,3 1 0,2-1 0,-6 0 16,2 0-16,2-3 16,0-1-16,2 0 0,1 1 15,3-1-15,2 3 0,-1-4 0,-4-4 16,6 1-16,1-1 0,2 0 15,1-1-15,1 0 0,0-2 0,4 1 16,0-1-16,2 2 16,2 0-16,1-4 0,-1-2 15,5 3-15,2-1 0,0 0 16,2-3-16,2 2 0,1 3 0,-1-2 16,2 0-16,1-1 0,1-1 15,2 0-15,1 0 0,2-1 16,0-2-16,3 1 0,2 2 15,0-1-15,1 1 0,1 0 16,2 1-16,0-1 0,-1 0 0,2 1 16,2 1-16,-1 1 0,1 1 15,2-2-15,2-3 0,-2 2 16,0 1-16,2-1 0,2 0 16,-1 2-16,-1 0 0,2 1 15,3 0-15,-3 1 0,-1 0 0,3 0 16,3-1-16,0 2 0,-2-1 15,3 1-15,0-1 16,1 2-16,-1-2 0,6 1 0,0 2 0,-2-1 16,-2 3-16,4-1 0,0 1 15,-2-4-15,-2-2 0,4 1 0,4 1 16,-5 2-16,-2 1 0,3-2 16,4-1-16,-2 3 0,-2 2 15,9-4-15,2-1 0,-11 4 16,-1 1-16,10-3 15,4 1-15,-6 1 16,-4 0-16,4 3 0,2 0 16,-2 1-16,-3-2 0,2 2 0,4 1 15,-5-2-15,-2 1 0,4 0 16,2-1-16,-4 2 0,-4 0 16,4 1-16,1 1 0,-2 0 15,-3 1-15,4-1 0,2 0 0,-4-1 16,-3 0-16,6 3 0,-1 2 15,-5 0-15,-2-2 0,3-2 0,3-3 16,-5 5-16,-2 4 0,1-2 16,0-3-16,-1-1 0,-1-1 15,1 3-15,1 2 0,0 0 16,-1-1-16,1 2 0,0-2 0,-1 1 16,0 0-16,0 1 0,1-1 15,-2 3-15,-1 0 0,-2-1 16,2-2-16,-4 1 0,-1-1 0,1 3 15,2 1-15,-8 2 0,-3 3 16,3-4-16,3-2 0,-2-1 16,-1 1-16,0 2 15,0 1-15,-2-3 16,-1-1-16,-2 1 0,0 2 16,-4-1-16,0 1 0,0 0 0,1 1 15,-1-3-15,-1 0 0,-2 5 16,-2 0-16,1 1 0,1-1 15,-2 0-15,1 0 0,-1 0 16,1 2-16,1-1 0,-1 0 0,-1 0 16,-2 0-16,1 0 0,-1 1 15,1-3-15,-1 0 0,-1 1 0,1-1 16,-2 1-16,0 0 0,0 1 16,0 2-16,0-1 0,-2-1 15,0 1-15,0-1 0,0 0 0,0 1 16,-2 0-1,1 2-15,0 0 0,0-1 16,-1 2-16,0 1 0,-2-3 16,1 0-16,-1-2 0,-1 2 15,1-1-15,-2 0 0,1 0 16,-2 0-16,2-2 0,-1 0 0,-1 0 16,-2 3-16,0-2 15,0 0-15,0 2 0,-1 0 0,0 0 0,-1 1 16,-2-2-16,-2 1 15,-2 0-15,0-1 0,-4 1 0,-3-1 16,-2-2-16,-3 1 0,-11 0 16,-6-1-16,-1 2 0,-4-1 15,4 0-15,9-2 0,10-3 0</inkml:trace>
  <inkml:trace contextRef="#ctx0" brushRef="#br0" timeOffset="64176.3323">15379 5575 0,'0'0'0,"0"0"16,0 0-16,0 0 0,26-3 0,-15 3 15,3 0-15,1 0 0,2 1 0,2-1 16,2 0-16,8-1 16,2-1-16,1-1 0,1 0 15,2 1-15,0 1 0,10-1 0,0 0 0,0 1 16,1-1-16,1 2 0,2 0 16,8-2-16,-1 0 0,-2 0 15,0-1-15,-1 2 0,-1 1 0,7-1 16,0 2-16,-1-2 0,0-1 15,-1 3-15,-1 1 0,7-1 16,-2-1-16,-1-1 16,1-2-16,0 2 15,-1 2-15,3 0 0,0-1 16,-3 0-16,0 0 0,25-3 0,-8 0 16,-2 3-16,-1 1 0,-6-2 15,-3-1-15,0-1 0,0-1 16,0 0-16,2-1 0,-2 3 15,-1 1-15,3 0 0,2 1 0,-4-2 16,-3 1-16,3 0 0,3 0 16,-5-1-16,-2 0 0,2-1 15,1-1-15,0 2 0,-2 1 0,0 1 16,-2 0-16,-3 0 0,-2 0 16,4-1-16,0-1 0,0 2 15,-2 0-15,1 0 16,1-1-16,-3-1 0,-1-1 15,1 2-15,2 2 16,1 0-16,2 1 0,0-2 16,-1 0-16,-1-2 0,-2-2 0,-1 2 15,0-2-15,-1 4 0,2 2 16,0-2-16,1-2 0,0 0 16,-2-2-16,4 1 0,1 2 0,-3 0 0,-4-1 15,3-1-15,1 0 16,-2 3-16,-5 1 0,3-2 0,1-4 15,-1 6-15,-1 3 0,1-6 16,0-5-16,-1 0 0,-1 0 16,-1 9-16,0 6 0,-3-4 15,0 0-15,-3-4 0,-1 0 0,-1-1 0,-1-2 16,-1 6-16,-2 1 0,3-7 16,3-7-16,-8 10 0,-5 6 15,-5 0-15,-3 2 0,-6-8 16,4-3-16,-3 2 0,-1 1 15,-3 0-15,-2 2 0,-3-2 16,0-1-16,-3 2 16,-3 2-16,-1-1 0,1-1 15,-4-1-15,1 4 16,-1-4-16,-4 4 0,0-2 0,-3-1 16,0-1-16,-3 1 0,-1 1 15,-4-1-15,-1 1 0,-3 0 16,-3-1-16,-4 0 0,-7 0 15,-2 1-15,-4-5 0,-4 1 0,0-1 16,-1 2-16,-13 1 0,0 3 16,-1-3-16,-2-2 0,-3 1 0,-1 0 15,-8-5-15,1-4 0,0 9 16,1 5-16,-8 2 0,4-3 16,-2-1-16,-1 0 0,-32 2 15,10 2-15,7-4 16,3 0-16,6-1 0,2 1 15,3 0-15,2 0 0,3-1 0,4 0 0,-4-2 32,-2 0-32,1-1 0,2 2 0,-1 0 0,-4 3 0,7-3 0,3-1 15,-3-2-15,0 2 16,0 3-16,2 3 0,-4-5 16,-1-5-16,1 3 0,0 1 15,-1 2-15,2 0 0,4-1 16,5-1-16,-7 3 0,-2 2 15,3-3-15,4-3 0,-3-1 16,-1 1-16,2 1 0,1 2 0,2-3 16,1-1-16,4 2 0,0 2 15,1 0-15,0 2 0,1-2 0,5-2 16,-5-1-16,-1 0 0,4 0 16,3-1-16,-2 1 0,0 0 15,1 1-15,2 1 0,-2 3 16,0 2-16,4-5 0,3-4 15,-3-2-15,0 0 0,1 5 0,0 5 16,5-6 0,1-4-16,-1 2 0,-1-1 15,-2 9-15,-1 4 0,1-6 16,-1-2-16,3-4 0,2-1 16,0 4-16,1 4 0,-2 2 15,0 0-15,16-5 0,-6-3 0,-2-1 16,-4 1-16,0 2 0,-2 2 15,0 1-15,-2 1 0,0-1 0,0 0 16,2 0-16,-1 0 0,2-2 16,1 1-16,0 1 0,2 0 15,0 0-15,0 2 0,2 0 16,-1 2-16,6-3 0,1-2 0,4 2 16,-1-1-16,3 1 0,1-1 15,1 0 1,2 1-16,2-2 0,3 1 15,5-1-15,0 0 0,1 0 16,2 0-16,2-1 0,0 1 16,2-1-16,-1 3 0,4-2 15,2 0-15,2-1 0,2 1 0,3-1 16,2 1-16,3-1 0,0-1 16,3 1-16,2-1 0,3 0 0,1-1 15,3-1-15,2 1 0,8 0 16,2 2-16,0-2 0,0-2 15,1 1-15,1-1 0,8 0 16,2 1-16,-2 2 0,-1 0 0,-1-2 16,2-1-16,0 2 0,-1 0 15,9-1 1,-3 1-16,-1-2 0,0 0 0,1 0 16,2-2-16,4 6 15,-4 5-15,3-2 0,1-1 16,-3-3-16,-4-1 0,3 0 15,2-1-15,-2 1 0,0 0 0,23 1 16,-6 0-16,-5 1 0,-5 1 16,-3 0-16,-3 1 0,-1-1 0,0-1 0,0 0 15,1 0-15,-4-4 16,-1-3-16,4 3 0,4 4 16,-4-1-16,-2 0 0,-2-1 0,-2 0 15,3 2-15,0 1 0,2 0 16,1 1-16,-5-1 0,-4 2 15,3-1-15,1-1 0,-3-4 0,0-3 16,1 3-16,0 3 0,1-1 0,0-3 16,-2-1-16,-2-1 15,0 5-15,-2 5 0,1-1 16,2-2-16,-4 1 0,-2 0 0,4-3 16,5 0-16,-2-3 0,-3-2 15,1 8 1,-1 5-16,0-4 0,1-2 15,1 3-15,2 2 0,1-1 0,1-2 16,1-4-16,2-2 0,-3 2 16,-1 1-16,1 1 0,2 0 15,1-3-15,0-2 0,4 1 16,3 3-16,-2 3 0,0 1 16,2-1-16,1-2 0,-1-2 0,-2-1 0,3-5 15,4-2-15,-5 8 16,-3 8-16,2-1 0,1 0 0,0-5 15,-1-5-15,1 1 0,1-2 16,-6 5-16,-6 1 0,1 2 16,-2-2-16,-6-1 0,-3 0 15,-8 4 1,-5 4-16,-6-5 0,-3-4 0,-6 1 16,-5 0-16,-2 0 0</inkml:trace>
  <inkml:trace contextRef="#ctx0" brushRef="#br0" timeOffset="76103.6589">21784 5421 0,'0'0'0,"0"0"16,0 0-16,0 0 0,0 0 0,0 0 15,15-15-15,-15 15 0,0 0 0,20-7 16,-11 6-16,1 1 0,2 1 0,2 2 16,3-1-16,0 3 0,2 2 15,2 0-15,2-2 0,9 4 16,1-3-16,3 1 0,3 0 15,3 0-15,3-1 0,12 1 16,2 0-16,-1 0 0,1-4 16,11 1-1,1 1-15,12-2 0,-3 0 0,0-1 16,1 3-16,8 0 0,-4 1 16,0-1-16,-1-2 0,31 1 15,-13-1-15,-5-1 0,-4 0 16,-3 1-16,-1-1 0,2-1 15,0-1-15,-3 0 0,-2-1 16,2 0-16,-1-3 0,-5 0 0,-1-2 0,-1 3 16,0 1-16,-4-1 0,-2 1 15,1 0-15,0 0 0,-3 0 16,-1-2-16,-3 1 0,-1 0 16,-5 3-16,-3 1 0,-3-2 15,-1 0-15,-2 1 0,-1 1 16,-5 3-16,-2 3 15,-14-3-15,-10-1 0,-7 0 16</inkml:trace>
  <inkml:trace contextRef="#ctx0" brushRef="#br0" timeOffset="79559.0474">2314 6848 0,'0'0'16,"0"0"-16,0 0 0,0 0 0,0 0 15,0 0-15,0 0 16,0 0-16,0 0 0,0 0 0,0 0 15,13-23-15,-13 23 0,0 0 16,22-7 0,-22 7-16,0 0 0,20-5 15,-20 5-15,16-3 0,-8 2 0,-1-1 16,2 1-16,1-1 0,-1 1 16,0-1-16,4-1 15,-3 2-15,-1 0 0,4 1 0,-2-1 16,1 1-16,0-2 0,0 1 15,0 1-15,1-1 0,1 1 0,1 0 16,0 1-16,-1 0 0,-1 1 0,1-2 16,1-2-16,-1 2 15,0 0-15,2 0 0,1 0 0,0-1 16,2-1-16,3 2 0,-3 1 16,2-2-16,-2 0 0,3-1 15,0 0-15,-2 1 0,0 1 0,1 0 16,1 0-16,-3 0 0,1 0 0,0-2 15,4 2-15,-2 0 0,-2 2 16,2-2-16,2-3 0,-2 2 16,0 1-16,1 0 0,1 0 15,-2 0-15,0-1 0,4 0 16,-1 0 0,-2-1-16,-1 1 0,0 1 15,0 0-15,-1 0 0,-1 0 0,1-1 16,1 0-16,-3 0 0,1 0 15,2 1-15,0 1 0,0-1 16,0-1-16,0 1 0,0-1 16,0 0-16,0 1 0,0 0 15,-1-1-15,0 1 0,-2 0 0,1 1 0,1 0 16,1-1-16,-2 1 0,1-1 16,-2 1-16,1 1 0,1 0 15,-1 1-15,1-2 16,-1-1-16,1 0 0,-1 1 0,2 0 15,0 2-15,-2-3 0,0 1 16,3-1 0,-1 1-16,0 1 0,0 0 0,0-1 15,0 0-15,-1-1 0,1 1 16,1 1-16,-1-1 0,1 0 16,0 0-16,3-2 0,-3 2 15,0 3-15,-1-3 0,3-2 16,0 2-16,-2 0 0,0 1 15,0-1-15,1 0 0,2-2 0,-1 2 16,3 1-16,-3-1 0,0 1 0,1-2 16,1 0-16,0 0 0,-2 0 15,1 2-15,1 1 0,-1-2 16,1-1-16,2 2 0,-1 1 16,-1-2-16,-1 0 0,3 0 15,1-1-15,-3 1 0,0 1 0,6 0 0,-1-2 16,-4 0-16,0 0 0,7-1 15,0 1-15,-4-1 0,-2 0 16,1 1-16,2 2 0,-3-2 16,0 1-16,3-1 0,-2-1 15,0 1-15,-4 0 0,3 0 16,2-1-16,-2 0 16,1 1-16,0 0 0,3 2 15,-3-2-15,-3 0 0,2 0 16,3 0-16,-1 0 0,-5 0 15,4-1-15,1 0 0,-1 1 16,-4 0-16,5-1 0,-1 0 16,0-1-16,-2-2 0,2 2 15,1-2-15,-3 2 0,0 0 0,2 1 16,2-1-16,-2 1 0,-2 1 0,3-3 16,2 1-16,-2 0 0,-5 1 0,2 2 15,0 2-15,-3-2 16,-1-1-16,4 0 0,3-1 15,-3 2-15,1 2 0,-3-2 0,-1-2 32,-1 0-32,1-1 0,1 5 0,0 1 15,-2-1-15,0-2 16,0 0-16,1 1 0,0-2 0,1 1 16,3-2-16,-3-1 0,-1 1 15,1 1-15,-2 2 0,0 0 16,-3-1-16,1 0 0,0-1 15,0 1-15,0-1 0,0 2 0,2-1 0,-1 2 16,-1-2-16,0-1 0,1 0 16,1 0-16,-1 0 0,2-1 15,-2 1-15,1-1 0,-1 1 16,1 1-16,-2-1 0,4 0 16,-4 1-16,0 0 0,0-1 15,0-1 1,0 1-16,-1 1 0,1 0 0,1 0 0,0 1 15,1-1-15,-1-1 0,0-1 16,0-1-16,0 2 0,0 2 0,0 0 16,-1-1-16,1-1 0,-1 0 15,1 1-15,-1-1 0,1 1 16,0 0-16,2-1 16,-3 2-16,-1-1 0,1 1 0,2-2 15,0 2-15,1 1 0,-2-1 16,-1-2-16,0-2 0,1 1 15,-3 1-15,3 1 0,-1 2 16,1-2-16,-1 0 0,-1-1 16,0-1-16,0 0 0,1 1 15,-4 2-15,3-1 0,1-1 0,-1 0 0,-1 0 16,-1 1-16,-1 1 0,0-1 16,1-1-16,0-2 0,1 0 15,-2 0-15,1 3 0,-5 0 16,1 1-16,0-3 0,2 0 15,-3-1-15,0 1 0,1 0 16,0-1-16,1 0 16,-1 1-16,-1-1 15,0 0-15,-3 2 0,-1-1 0,-1 1 16,1-1-16,-1-1 0,-1 0 16,-3 0-16,0 1 0,-2-1 15,-1 1-15,1-1 0</inkml:trace>
  <inkml:trace contextRef="#ctx0" brushRef="#br0" timeOffset="80399.9305">3360 6841 0,'0'0'0,"0"0"0,0 0 16,0 0-16</inkml:trace>
  <inkml:trace contextRef="#ctx0" brushRef="#br0" timeOffset="80930.7009">2729 5464 0,'0'0'0,"0"0"0,0 0 16,0 0-16,0 0 0,0 0 0,13 21 15,-13-21 1,6 20-16,-6-20 0,5 26 16,-2-12-16,-3 3 0,1-2 15,1-2-15,-2-2 0</inkml:trace>
  <inkml:trace contextRef="#ctx0" brushRef="#br0" timeOffset="81487.2593">2920 5323 0,'0'0'0,"0"0"16,0 0-16,0 0 0,30-6 15,-17 7-15,3 3 0,-2 1 16,0 0-16,1 2 0,-2 2 15,-3-1-15,0 2 0,1 2 16,-3-1-16,-3 1 0,-2 0 0,-5 0 16,-2 0-16,-6 0 0,-4-1 15,-2 2-15,-2-1 0,0 0 16,-1 0-16,0-4 0,-1-1 16,2 0-16,0-4 0,3-2 15,1-2-15,4-1 0,1-3 16,5 1-16,4-1 0,0 0 0,4-2 0,2 0 15,4 0-15,0 1 0,1 1 16,2 3-16,4 1 0,-2 2 16,-3 1-16,-1 1 0,1 1 15,-2 2-15,-1 0 0,-5 1 16,-6 2-16,-3 2 0,-5 1 0,-3 5 16,-3 1-16,-6 3 0,-5 2 0,-9 4 15,-1-1-15,-2 0 0,1-2 16,-5 2-16,4-3 0,3-7 15,6-5-15,5-3 0,3-1 16,6-5-16,6 0 0,5-2 16,5 0-16,9-6 0,4-2 15,8-2-15,4 0 16,5-4-16,6 0 0,6-2 16,6 2-16,8-3 0,-1 2 15,-1 2-15,1 2 0,-1-3 16,-9 0-16,-5 3 0,-5 2 15,-6 3-15,-7 1 0,-10 3 16,-5 3-16,-3-1 0,-1 0 16,1 0-16</inkml:trace>
  <inkml:trace contextRef="#ctx0" brushRef="#br0" timeOffset="81667.3982">2776 5789 0,'0'0'0,"0"0"15,0 0-15,0 0 0,0 0 16,-3 29-16,3-29 0,3 31 16,-1-12-16,1 1 0,1 2 15,-3-1-15,1-2 0,1-2 16,1-2-16,0-2 0,0-3 0,-2-4 16,0 0-16,1-1 0</inkml:trace>
  <inkml:trace contextRef="#ctx0" brushRef="#br0" timeOffset="81865.61">2968 5711 0,'0'0'0,"0"0"16,0 0-16,0 0 0,0 0 15,13 27-15,-13-27 0,12 40 16,-7-17-16,0 6 0,2 4 16,1 11-16,-1 1 0,-3-2 0,2 0 0,0 6 15,-5-1-15,1-8 0,-1-8 16,-2-1-16,-6-5 0,-1-11 15,-1-6-15,2-4 0,1 0 16,2-1-16</inkml:trace>
  <inkml:trace contextRef="#ctx0" brushRef="#br0" timeOffset="82436.1578">2818 5881 0,'0'0'0,"0"0"0,0 0 15,0 0-15,0 0 0,0 0 16,27 0-16,-27 0 0,0 0 0,29 1 16,-29-1-16,22 5 0,-10-3 0,-4 2 15,0 1-15,-2 1 0,1 4 16,-4 0-16,-2 2 0,-1 1 16,-1 1-16,-1 0 0,1 2 15,-2-2-15,-1 2 0,-1 0 16,0-3-16,0 3 0,2-3 0,-3-2 15,2-1 1,1-4-16,3-1 0,0-1 16,0-4-16,4 0 0,2-5 15,3-4-15,3-3 0,0-4 0,5 0 16,6-7-16,2 0 16,3-1-16,0 2 0,7-6 15,-1 2-15,1 2 0,-3 5 16,0 6-16,-1 3 0,-6 4 0,1 1 0,-6 5 0,-3 4 15,0 3-15,-5 4 0,-2 2 16,-5 3-16,-3-3 0,0 0 0,-8 2 16,0 4-16,-8 0 15,-1 1-15,-3-1 0,-2-2 16,1-1-16,0-3 0,0-2 0,0-3 31,2-1-31,0-3 0,2-3 16,-1-3-16,5-4 0,5-1 0,2-1 15,4 1-15,1 0 0,5 1 16,1 1-16,1 1 16,3 1-16,2 1 0,2 4 0,4 2 15,0 3-15,-1 0 0,2 2 16,0 3-16,4 0 0,-2 0 0,-2-2 16,1-1-16,-7-1 0,1-3 0,-5 0 15</inkml:trace>
  <inkml:trace contextRef="#ctx0" brushRef="#br0" timeOffset="82668.1404">3680 5720 0,'0'0'0,"0"0"15,-6 22-15,3-7 0,2 4 0,-2 12 16,3 7-16,0 1 15,0-1-15,3 4 16,0-7-16,1-6 16,-1-5-16,2-4 0,2-7 0,0-6 15,-1-4-15,6-8 0,2-6 16,-1-8-16,1-6 0,-4 4 16,-1 4-16,-2 4 0</inkml:trace>
  <inkml:trace contextRef="#ctx0" brushRef="#br0" timeOffset="82991.0859">4077 5388 0,'0'0'0,"0"0"0,0 0 0,0 0 16,0 0-16,0 0 0,0 0 16,0 0-16,0 0 0,-12 28 15,1-12-15,0 4 0,-1 1 16,2 1-16,0 3 0,1-3 16,0-3-16,1 1 15,3-2-15,5-8 0,5-6 16,5-1-16,3-2 0,3-4 15,-3-1-15,3-2 0,2-2 16,-2 0-16,0-1 0,0 3 16,-1 3-16,-4-1 0,0 1 0,-3 4 15,-4 3-15,0 5 0,-3 3 16,-7 3-16,-5 6 0,-1 2 0,-3 4 16,-8 11-16,-5 3 0,0 1 15,2 1-15,-6 4 0,3-4 16,4-6-16,4-6 0,-2-3 15,2-7-15,4-8 0,3-6 0,6-3 0,-1-2 16,5 1-16</inkml:trace>
  <inkml:trace contextRef="#ctx0" brushRef="#br0" timeOffset="83154.0929">4002 5781 0,'0'0'0,"0"0"15,0 0-15,22 1 0,-22-1 0,27 6 16,-7-2-16,-1 1 0,1 1 15,9 2 1,0-1-16,-2 2 0,-3-1 0,-1-2 16,-1-1-16,-3-2 15,-2 1-15,-4 0 0,-2 0 16,-3-1-16,-2 1 0,0-2 0</inkml:trace>
  <inkml:trace contextRef="#ctx0" brushRef="#br0" timeOffset="83307.9873">4071 6032 0,'0'0'16,"0"0"-16,0 0 0,0 0 0,0 0 15,0 0-15,35 3 16,-35-3-16,23 7 0,-23-7 0,24 7 16,-11-4-1,-3 1-15,0-1 0,-1-1 16,0 0-16</inkml:trace>
  <inkml:trace contextRef="#ctx0" brushRef="#br0" timeOffset="83455.1976">4119 6142 0,'0'0'16,"0"0"-16,0 0 0,0 0 0,25 4 15,-25-4-15,27-1 16,-27 1-16,33-3 0,-20 2 0,0-1 15,-2 1-15</inkml:trace>
  <inkml:trace contextRef="#ctx0" brushRef="#br0" timeOffset="83671.5526">4782 5485 0,'0'0'0,"0"0"0,0 0 16,0 0-16,0 0 0,-15 19 0,15-19 16,-20 29-16,10-12 0,-4 3 15,-3 3-15,0 2 0,0-2 16,1 0-16,-3 1 0,0 1 16,3-4-16,3-2 0</inkml:trace>
  <inkml:trace contextRef="#ctx0" brushRef="#br0" timeOffset="83847.5947">4577 5734 0,'0'0'16,"0"0"-16,0 0 0,0 0 0,0 0 15,12 23-15,-12-23 0,8 31 16,-3-14-16,-2 5 0,1 2 16,0 0-1,-1 0-15,-1-2 0,-1-1 16,3 0-16,0-5 0,-4-3 15,0-5-15,0-2 0,0 0 16,0-1-16</inkml:trace>
  <inkml:trace contextRef="#ctx0" brushRef="#br0" timeOffset="84088.6074">4605 5824 0,'0'0'0,"0"0"16,0 0-16,0 0 0,0 0 16,0 0-16,19-22 0,-19 22 15,22-16-15,-22 16 0,32-12 16,-17 6-16,3 2 0,-1 1 15,0 2-15,-2 1 0,1-1 0,-4 3 16,1 3-16,-3 1 16,0 0-16,-1 4 15,-4 2-15,2 0 0,-4 3 0,2 3 16,-1-1-16,-2 0 0,-1-1 16,-2 0-16,-1 2 15,-3-1-15,-2 1 0,-2-5 16,-1-2-16,0-2 0,3 0 0,0-3 15</inkml:trace>
  <inkml:trace contextRef="#ctx0" brushRef="#br0" timeOffset="84225.7508">4631 5928 0,'0'0'0,"0"0"0,0 0 16,0 0-16,0 0 0,0 0 0,0 0 16,28-10-16,-28 10 0,25-10 15,-25 10-15,30-10 0,-15 7 16,1 0-16,0 0 0,-1 1 0,-3 0 0,-1-1 15</inkml:trace>
  <inkml:trace contextRef="#ctx0" brushRef="#br0" timeOffset="84373.0435">4650 6087 0,'0'0'0,"0"0"0,0 0 16,0 0-16,0 0 0,28-14 15,-28 14-15,37-17 0,-14 4 0,4-1 16,3-2-16,-5 2 0,-3 1 16,-4 2-16</inkml:trace>
  <inkml:trace contextRef="#ctx0" brushRef="#br0" timeOffset="84743.0337">5092 5594 0,'0'0'0,"0"0"0,0 0 15,0 0-15,-16 15 0,16-15 16,-15 16-16,15-16 0,-12 26 16,8-11-1,0-1-15,2-1 0,1-2 0,1-1 16,1 0-16,4-3 0,1-3 16,4-2-16,2-1 0,3-3 15,0-1-15,3-2 0,2 1 16,3-3-16,-1 1 0,-1 1 15,-2 2-15,-1 0 0,-2 3 16,-2 5-16,-2 4 0,-2 4 0,-3 5 0,-4 3 16,-3 2-16,-3 1 0,-2 1 15,-4 3-15,0-1 0,-1 0 16,-4-4-16,3 0 0,0-3 16,3-1-16,-1-1 0,-1-3 15,0-6-15,-2 0 0,-2-2 0,0-3 31,0-2-31,2-4 0,1-3 0,3 2 16,1 0-16,2 1 0</inkml:trace>
  <inkml:trace contextRef="#ctx0" brushRef="#br0" timeOffset="84834.0092">5076 5822 0,'0'0'16,"0"0"-16,0 0 0,0 0 16,0 0-16,0 0 0,22 6 15,-22-6-15,29 7 0,-29-7 0,35 13 0,-20-5 16,-2-3-16,-1 1 0</inkml:trace>
  <inkml:trace contextRef="#ctx0" brushRef="#br0" timeOffset="87659.1767">7125 5575 0,'0'0'0,"0"0"15,0 0-15,7-22 0,-7 22 16,9-18-16,-5 6 0,2 0 16,-1 1-16,1 0 0,-2 3 15,0 0-15,1 1 0,-2 4 0,-1 1 16,-1 5-16,2 1 0,-7 6 16,0 4-1,-1 1-15,1 3 0,-1 9 0,-2 4 16,0-1-16,1 0 0,-6 8 15,-4 2-15,0-4 0,-2-3 16,1-1-16,-1-3 0,1-1 16,3-1-16,-6 3 0,-5-1 15,4-8-15,2-5 0,5-3 16,3-3-16,2-2 0</inkml:trace>
  <inkml:trace contextRef="#ctx0" brushRef="#br0" timeOffset="87836.1747">6858 5718 0,'0'0'0,"0"0"16,24-9-16,-7 2 0,5-2 16,5 0-16,6-2 0,11-5 15,1-1-15,12-1 0,3 3 16,-7 0-16,-2 2 0,6 0 16,-3 0-16,-10 2 0,-4 0 0,-2 3 15,-6 3 1,-8 3-16,-6 1 0,-6 1 15,-4-1-15,-1 1 0</inkml:trace>
  <inkml:trace contextRef="#ctx0" brushRef="#br0" timeOffset="88052.5396">7287 5709 0,'0'0'0,"0"0"15,0 0-15,2 20 0,-2-20 0,3 30 16,-3-10-16,0 4 15,-1 3-15,1 7 0,0 2 16,0-3-16,0-2 0,0 1 16,1-4-16,0-6 0,0-5 15,-1-3-15,0-5 0,0-4 0,0-3 0,0-4 16,0-5-16,0 0 0,0 1 0,0 2 16</inkml:trace>
  <inkml:trace contextRef="#ctx0" brushRef="#br0" timeOffset="88284.1745">7298 5773 0,'0'0'0,"0"0"0,0 0 16,0 0-16,21-16 16,-21 16-16,26-8 0,-26 8 15,32-11-15,-16 6 0,3 1 16,0 3-16,-1 0 0,1 3 16,0 2-16,2 4 0,-3 4 0,-2 3 15,-3 6 1,-1 1-16,-1 1 0,-1-1 0,-4-1 0,-1 0 0,1-1 15,-1 5-15,-4-1 0,2-3 16,-2-2-16,0-1 0,-1-2 16,-2-3-16,-2-1 0,-2-3 15,-4 0-15,-1-3 0,0-1 0,2-3 16,0 1-16,2 0 0</inkml:trace>
  <inkml:trace contextRef="#ctx0" brushRef="#br0" timeOffset="88437.9978">7313 5935 0,'0'0'16,"0"0"-16,0 0 0,0 0 16,0 0-16,0 0 0,0 0 15,29-7-15,-29 7 0,29-7 0,-29 7 16,35-6-16,-17 4 0,1 0 16,-3 2-16,0-1 0,-3 1 0,-1-1 15</inkml:trace>
  <inkml:trace contextRef="#ctx0" brushRef="#br0" timeOffset="88569.4568">7410 6002 0,'0'0'0,"0"0"15,0 0-15,0 0 0,0 0 0,0 0 16,34 1-16,-34-1 0,34-8 16,-13 1-16,2-2 0,-3 1 0,-2 2 15,-3 0-15</inkml:trace>
  <inkml:trace contextRef="#ctx0" brushRef="#br0" timeOffset="88738.8526">7827 5555 0,'0'0'15,"0"0"-15,0 0 0,0 0 0,0 0 16,25 6-16,-25-6 0,0 0 15,28 13-15,-28-13 0,0 0 0,25 20 16,-19-11-16,0-2 0,-2 1 16,1-3-16</inkml:trace>
  <inkml:trace contextRef="#ctx0" brushRef="#br0" timeOffset="88939.5562">7750 5775 0,'0'0'0,"0"0"15,0 0-15,0 0 0,0 0 0,0 0 16,32-13-16,-32 13 0,32-11 16,-32 11-16,39-10 15,-19 4-15,-3 3 0,3-2 0,0 1 16,-2-1-16,-2 3 0,3-1 16,-3-1-16,0 1 0,-5 1 0,0 0 0</inkml:trace>
  <inkml:trace contextRef="#ctx0" brushRef="#br0" timeOffset="89171.3548">7954 5796 0,'0'0'0,"0"0"0,0 0 31,0 0-31,0 0 0,0 0 16,0 0-16,0 0 0,0 0 0,0 0 15,0 0-15,0 0 0,0 0 16,0 0-16,22-14 0,-22 14 15,0 0-15,0 0 0,0 0 16,19-11-16,-19 11 0,0 0 16,0 0-16,0 0 0,0 0 0,0 0 0,0 0 15,0 0-15,0 0 0,0 0 16,0 0-16,0 0 0,0 0 0,0 0 16,0 0-16,0 0 15</inkml:trace>
  <inkml:trace contextRef="#ctx0" brushRef="#br0" timeOffset="89387.2009">7954 5786 0,'0'0'0,"0"0"0,0 0 0,0 0 16,0 0-16,0 0 0,0 0 16,-4 31-16,4-31 0,-6 24 15,6-24 1,-10 31-16,4-15 0,-1 0 15,-1 1-15,1-1 0,-2 0 0,1-3 16,0-2-16,2-1 0,0-2 16,3-3-16,2-3 0,1-2 15,-2 4-15,2-4 0</inkml:trace>
  <inkml:trace contextRef="#ctx0" brushRef="#br0" timeOffset="89524.9195">7944 5842 0,'0'0'0,"0"0"0,0 0 16,0 0-16,0 0 0,29-3 0,-1030 3 15,2027-1-15,-1026 1 0,29 1 16,-14 0-16,0 0 0,-1 0 16,0 2-16,1-2 0,-2 2 0,-2-1 15,-1-1 1</inkml:trace>
  <inkml:trace contextRef="#ctx0" brushRef="#br0" timeOffset="89725.088">8052 5903 0,'0'0'0,"0"0"15,0 0-15,0 0 0,0 0 0,7 26 16,-7-26-16,0 27 0,0-27 16,-7 28-16,3-13 0,0-1 15,-2 0-15,2-1 0,-4-1 16,0-1-16,2-1 0,-2-1 15,1 0-15,2-3 0</inkml:trace>
  <inkml:trace contextRef="#ctx0" brushRef="#br0" timeOffset="89871.8722">7920 6006 0,'0'0'0,"0"0"0,0 0 16,0 0-16,0 0 0,0 0 15,29 7 1,-29-7-16,0 0 0,33 14 15,-33-14-15,25 8 0,-13-4 0,0-1 16,-1 0-16,0-1 0,0 0 16,-1-1-16,0 0 0,-3 0 15</inkml:trace>
  <inkml:trace contextRef="#ctx0" brushRef="#br0" timeOffset="90188.47">8298 5607 0,'0'0'0,"0"0"16,0 0-16,0 0 0,0 0 0,0 0 16,0 0-16,20 18 15,-20-18-15,0 0 16,-3 36-16,3-36 0,-10 32 16,4-16-16,1 1 0,0-1 15,1-3-15,1-1 0,-1-2 16,1-2-16,2-2 0,1-1 15,1 0-15,5-3 0,1-2 16,3-1-16,2-2 0,3-1 0,0-1 16,3 0-16,2-1 0,4-1 0,0 1 15,-1-1-15,-1 0 0,-3 1 16,-1 2-16,-7 0 0,-1 1 16,-3 1-16,0 0 0,-2 0 15</inkml:trace>
  <inkml:trace contextRef="#ctx0" brushRef="#br0" timeOffset="90389.0485">8436 5871 0,'0'0'0,"0"0"0,0 0 0,0 0 0,5 22 0,-5-22 31,2 23-31,-2-23 0,0 26 0,-2-13 16,1 0-16,0 0 0,0-3 15,1 0-15,-3 0 0,0 0 16,-2-2-16,-1-1 0,-2-1 16,-1-2-16,3 0 0,2-2 15,1 0-15,-2 1 0</inkml:trace>
  <inkml:trace contextRef="#ctx0" brushRef="#br0" timeOffset="90542.3514">8350 5933 0,'0'0'0,"0"0"16,0 0-16,0 0 0,0 0 0,35 4 15,-35-4-15,32 11 16,-15-4-16,2 1 0,0 1 16,1 2-16,-1-1 0,5 3 15,0 1 1,-1-1-16,-3-2 0,-2-2 0,-2 0 16,-2-2-16</inkml:trace>
  <inkml:trace contextRef="#ctx0" brushRef="#br0" timeOffset="96422.3099">3797 8149 0,'0'0'16,"0"0"-16,0 0 0,0 0 0,25 0 0,-25 0 15,24-2 1,-10 1-16,-1 1 0,5 0 0,2 0 16,1 0-16,1 0 0,9 0 15,6 1-15,-1 0 0,0 1 0,14 0 16,1 0-16,-2 1 0,0-1 0,18 0 16,6-1-16,-6 1 0,-3 1 15,19-2-15,5-1 16,-10-1-16,-2-1 0,20 1 0,20 0 15,12 1-15,-19 2 0,4-3 16,4-1 0,-12 1-16,-7 3 0,13 3 15,9 2-15,-16 4 0,-9 1 0,16-1 16,6 0-16,-8-3 0,-10-1 16,17 5-16,11 6 15,-13-5-15,-10-2 0,15-3 0,12 0 16,-18-6-16,-8-3 0,16 2 15,12 0-15,-16-2 0,-12-3 0,17-5 16,10-4-16,-15 5 0,-10 5 0,13-2 16,10 0-16,-15 0 0,-11 0 15,7 0-15,2-1 0,-14 4 16,-10 3-16,-29 0 0,-18-1 16,-13 0-16</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3T01:56:49.397"/>
    </inkml:context>
    <inkml:brush xml:id="br0">
      <inkml:brushProperty name="width" value="0.05292" units="cm"/>
      <inkml:brushProperty name="height" value="0.05292" units="cm"/>
      <inkml:brushProperty name="color" value="#FF0000"/>
    </inkml:brush>
  </inkml:definitions>
  <inkml:trace contextRef="#ctx0" brushRef="#br0">13144 5437 0,'0'0'0,"0"0"0,0 0 16,0 0-16,0 0 0,0 0 0,0 0 15,0 0 1,0 0-16,0 0 0,14 16 0,-14-16 0,0 0 0,1 33 15,-1-33-15,-3 39 0,-1-15 0,0 4 32,0 4-32,-4 10 0,0 2 15,-5 9-15,-3 1 0,1-5 16,1-4-16,-2 2 0,2-2 16,1-6-16,1-6 0,2-5 15,2-6-15,1-3 0,2-3 0,0-5 16,2-3-16,1-4 15,1-2-15,0-5 0,1-4 0,1-1 0,1-1 16,2-7-16,4-5 16,0 1-16,1 2 0,3-9 0,2 0 15,0 1-15,2 2 0,3-1 16,0 1-16,2 2 0,1 3 16,7 1-16,0 3 0,-3 3 15,-2 2-15,2 5 0,-1 5 16,-2 3-16,-1 3 0,-2 4 0,-2 4 0,-6 0 15,-1 2-15,-2 4 0,-1 3 16,-2 0-16,0-1 0,-2 4 16,-2-2-16,-1-5 0,0-2 15,-1 4-15,-1 2 16,0-7-16,0 0 16,0-1-16,-1-1 0,1-2 0,1-1 15,0-2-15,0-2 0,0 0 16</inkml:trace>
  <inkml:trace contextRef="#ctx0" brushRef="#br0" timeOffset="470.0596">14043 5948 0,'0'0'0,"0"0"0,0 0 15,0 0-15,0 0 0,9-20 16,-9 20-16,0 0 0,-7-19 15,7 19-15,0 0 0,-27-18 16,16 13 0,-4 0-16,-2 3 0,-3 2 15,-1 2-15,-2 3 0,-1 1 16,-7 4-16,0 2 0,0 2 0,0 4 16,-1 6-16,5-1 0,2 2 15,3 2-15,6-3 0,4-2 16,4-1-16,5-1 0,3-4 15,3-5-15,7-3 0,6-1 0,4-4 0,2-3 16,6-5-16,4-3 0,0-3 16,0 0-16,6-6 0,0-1 15,-4-3-15,-2-1 0,-3-1 16,-3-2-16,-4 3 0,-4 2 16,-5 1-16,-3 1 0,-2 5 15,-3 4 1,0 3-16,-2 2 0,-1 2 15,-2 2-15,-1 6 0,-2 3 0,-1 3 0,0 3 0,-1 3 0,2 2 16,1 0-16,1 2 0,2 2 16,2-1-16,2-2 0,0-1 15,5-5-15,3-2 0,4-4 16,2 0-16,2-5 16,2-4-16,-5 0 0,-2 0 0,-4 0 15</inkml:trace>
  <inkml:trace contextRef="#ctx0" brushRef="#br0" timeOffset="802.3649">14502 5861 0,'0'0'0,"0"0"16,0 0-16,0 0 0,-7 23 0,7-23 16,-10 29-16,4-9 0,-1 3 0,-1 0 15,1 1-15,0 0 16,0-4-16,1 4 0,0-2 15,2-4-15,0-2 0,2-6 0,1-4 16,1-6 0,0 0-16,3-6 0,1-4 15,-1-2-15,1-3 0,4-4 16,2-4-16,0 0 0,1 0 0,2-4 16,1 3-16,-2 4 15,-1 3-15,-1 4 0,-2 4 16,1 2-16,0 2 0,1 3 0,2 2 15,1 3-15,1 2 0,2 3 0,2 5 16,-1-1-16,1 1 0,0-1 16,-4-2-16,-3-3 0</inkml:trace>
  <inkml:trace contextRef="#ctx0" brushRef="#br0" timeOffset="1272.3586">15226 5903 0,'0'0'0,"0"0"0,0 0 16,0 0-16,0 0 0,0 0 15,-20-17-15,20 17 0,-28-5 0,10 4 16,-1 0-16,-3 2 16,-1 0-16,-2 4 0,-2 2 0,-6 3 0,1 0 15,1 3-15,1 4 0,4 1 16,3 2-16,-1 4 0,5 0 15,5 0-15,3 0 16,6-4-16,6-1 0,6-4 0,3-4 16,6-3-16,5-3 0,2-4 0,3-3 15,5-3-15,3-5 0,-1-2 0,-1-2 16,5-8-16,-1-5 0,-7 2 16,-3 0-16,0-5 0,2-5 15,-4 1-15,-2 0 0,1-6 0,-3 0 16,-3 5-16,-3 4 0,-3 5 15,-2 1-15,-3 5 0,0 4 16,-3 6 0,-1 6-16,-2 4 0,0 0 15,-5 5-15,-2 4 16,1 2-16,-2 4 0,-2 7 0,-2 6 16,-1 2-16,-1 2 0,0 10 0,1 1 15,3-4-15,2-1 0,3-3 16,1-4-16,2-4 15,2-4-15,0-5 0,0-3 0,0-4 0</inkml:trace>
  <inkml:trace contextRef="#ctx0" brushRef="#br0" timeOffset="1720.54">15649 5868 0,'0'0'0,"0"0"16,0 0-16,0 0 0,-14 27 0,14-27 16,-16 33-16,7-13 0,1-1 15,0 2-15,2 1 0,0 3 16,2-3-16,4-2 16,4-4-16,4-2 0,3-4 0,5-5 0,5-5 15,3-2-15,1-2 0,2-5 0,4-3 16,5-6-16,-2-3 0,0-4 15,1-1-15,1-3 0,-8 2 16,-5 4-16,-4 5 16,-5 3-16,-3 6 0,-3 3 0,-1 3 15,-4 6-15,-1 3 16,-2 5-16,-2 4 0,-1 4 16,-2 4-16,-1 8 0,-2 6 15,-2 0-15,-1 2 0,-2 4 16,1 0-16,1-7 0,0-2 0,1-5 15,1-3-15,1-8 16,2-2-16,-2-3 0,-1-1 16,-2-2-16,-1-4 0,-10-2 0,-8-4 15,6-1-15,0 0 0,-3-5 16,-2-2-16,3-5 0,3-6 0,1 2 16,4 4-16,5 2 0</inkml:trace>
  <inkml:trace contextRef="#ctx0" brushRef="#br0" timeOffset="2206.1574">16933 5568 0,'0'0'0,"0"0"16,0 0-16,-3 21 0,3-21 0,-6 25 15,-2-3-15,0 1 16,1 0-16,-5 8 16,-4 6-16,-3 8 0,1-1 0,-3 2 0,2-6 15,1-8-15,1-5 0,-1 0 0,4-5 16,3-6-1,1-4-15,3-6 0,2-4 16,1-3-16,2-5 0,2-5 16,3-5-16,5-3 0,3-3 0,6-1 15,5-1 1,1 1-16,2-2 0,3 3 0,3-1 16,0 3-16,-1 2 0,6 3 15,-1 5-15,-2 7 0,-2 3 0,-6 0 16,-4 1-16,-3 4 15,-4 3-15,-3 6 0,-3 3 16,-3 3-16,-1 1 0,-3 1 0,-2 2 16,-3 0-16,0-1 0,-1 3 0,-1-1 0,3-2 15,1-1-15,2-3 0,2 0 16,-1-7-16,0-1 0,0-4 16</inkml:trace>
  <inkml:trace contextRef="#ctx0" brushRef="#br0" timeOffset="2416.3636">17494 5874 0,'0'0'0,"0"0"0,0 0 0,-5 25 16,5-25-16,-7 27 0,1-7 0,0 0 15,-2-1 1,0 3-16,2-2 0,0-2 15,2-3-15,1-7 0,3-8 0,1 2 16,-1-2-16,0 0 0</inkml:trace>
  <inkml:trace contextRef="#ctx0" brushRef="#br0" timeOffset="2560.5092">17462 5603 0,'0'0'0,"0"0"15,0 0-15,0 0 0,27 0 16,-27 0-16,30 10 0,-30-10 16,33 18-16,-18-9 0,-3-1 15,-1-2-15</inkml:trace>
  <inkml:trace contextRef="#ctx0" brushRef="#br0" timeOffset="3077.329">18045 5819 0,'0'0'15,"0"0"-15,0 0 0,0 0 0,0 0 16,-7-23-16,7 23 0,-14-14 0,5 7 16,-3 2-16,-2 0 15,-2 2-15,-1 2 0,-1 1 16,0 0-16,1 2 0,-1 3 0,-5 5 15,1 3 1,0 3-16,1 2 0,2 4 16,3 3-16,1 1 0,4 1 15,1 2-15,5-2 0,4-6 0,5-2 16,5-5-16,4-2 16,3-5-16,0-4 0,5-3 15,3-4-15,2-3 0,-1-3 0,-1-3 16,1-4-16,-2-4 0,0-3 0,1-2 15,2-2-15,0-8 0,-3-1 0,-3-1 16,-2 2-16,-5 0 16,-2 3-16,-1 0 0,0 2 15,-2 4-15,-2 5 0,0 4 16,-2 2-16,-1 5 0,1 3 16,-4 8-16,1 6 0,-2 0 0,0 3 0,-3 7 15,1 5-15,-3 4 0,-1 3 16,-3 6-16,-3 3 0,-1 2 15,0 0 1,1 3-16,3-6 16,2-3-16,4-4 0,-1-2 0,2-2 15,0-5-15,0-3 0,1-4 16,1-2-16,0-3 0</inkml:trace>
  <inkml:trace contextRef="#ctx0" brushRef="#br0" timeOffset="3456.1772">18261 5960 0,'0'0'0,"0"0"15,0 0-15,0 0 0,28-1 0,-28 1 16,26-2-16,-26 2 0,32-2 16,-14 0-16,-1 1 15,2-3-15,1 0 0,0-1 0,-1 1 16,4-5-16,-1 0 0,-2-3 31,-3-1-31,0-1 0,-3 0 0,-1-1 16,-2-1-16,-2 1 0,-2 0 0,-4 1 15,-2-1-15,-2 2 0,-1 0 0,-6 2 16,-3 1-16,-3 5 0,-3 3 16,-1 6-16,-1 4 0,-2 2 15,-2 1-15,0 6 0,-2 2 16,0 9-16,3 0 0,4 2 15,5 3-15,5-2 0,5 0 16,7-1-16,6-2 0,7-3 16,5-4-16,9-2 0,6-2 15,3-3-15,2-4 0,-9-3 0,-8-1 16,-5-1-16</inkml:trace>
  <inkml:trace contextRef="#ctx0" brushRef="#br0" timeOffset="4164.7723">13751 6712 0,'0'0'0,"11"0"16,7 0-16,1 0 0,2 0 0,14-1 16,5-1-16,16-2 0,2-1 15,16 1-15,2 2 0,0-2 16,1 2-16,16-1 0,2 1 16,9 2-1,-2 2-15,45-3 0,-7-2 16,-9-3-16,-8 1 0,-2 1 0,1 2 15,-2-1-15,-1 2 0,-1 0 16,-1-1-16,-1 1 0,0 1 16,4-1-16,4 0 0,-5 1 0,-2 0 0,3 2 0,2 2 15,3-4 1,1-4-16,-5 3 0,-3 0 16,-7 4-16,-4 2 0,1-2 0,0-3 15,-10 1-15,-5 0 0,-6 4 16,-3 2-16,-10 0 0,-6 0 15,-7-4-15,-5-2 0,-10 4 16,-5 2-16,-13-3 0,-10-1 16,-4-1-16</inkml:trace>
  <inkml:trace contextRef="#ctx0" brushRef="#br0" timeOffset="12112.8999">19378 5493 0,'0'0'15,"0"0"-15,0 0 0,0 0 0,0 0 16,10 20-16,-10-20 16,3 25-16,-3-25 0,1 39 15,-3-14-15,0 2 0,-1 1 0,-5 7 16,-2 2-16,-1-3 16,0-1-16,-1 5 0,0-4 0,2-7 15,2-5-15,1-4 0</inkml:trace>
  <inkml:trace contextRef="#ctx0" brushRef="#br0" timeOffset="12291.3645">19602 5786 0,'0'0'16,"10"-2"-16,5 0 0,2-1 0,1 1 0,12-2 15,5-1-15,-2 1 16,-2-1-16,7-1 0,-2 1 15,-3 1-15,-3-1 0,-3-1 0,-4-1 16,-5 2-16,-2 0 0,-4 2 16</inkml:trace>
  <inkml:trace contextRef="#ctx0" brushRef="#br0" timeOffset="12544.3792">19754 5473 0,'0'0'0,"0"0"16,0 0-16,0 0 0,3 31 0,-3-31 15,0 44-15,-1-17 0,0 4 16,0 12-16,0 5 16,0-2-16,1-1 0,-1 8 0,-1-1 15,0-4-15,1-6 0,-1 2 16,1-4-16,0-7 0,0-2 15,-4-6-15,-1-5 16,0-4-16,2-4 0,0-3 16</inkml:trace>
  <inkml:trace contextRef="#ctx0" brushRef="#br0" timeOffset="12714.3271">19628 6095 0,'0'0'15,"0"0"-15,0 0 0,32-10 0,-18 5 16,5-1-16,3 0 0,8-3 16,1 1-16,3-3 0,2 0 15,-1-1-15,-2-1 0,0 1 16,-6 1-16,-5 2 0</inkml:trace>
  <inkml:trace contextRef="#ctx0" brushRef="#br0" timeOffset="12914.8816">20375 5707 0,'0'0'16,"0"0"-16,0 0 0,0 0 0,12 20 0,-12-20 16,5 28-16,-3-9 0,1 1 15,-2 4-15,0 3 0,0 6 16,-1-1-16,0-1 0,-1-1 15,0-6-15,1-2 0,-1 0 16,1-5-16,0-5 0,0-2 0,0-2 16</inkml:trace>
  <inkml:trace contextRef="#ctx0" brushRef="#br0" timeOffset="13146.8807">20606 5731 0,'0'0'15,"10"-4"1,4 1-16,3-2 0,1 1 0,8-2 16,4 1-16,-3 0 0,0-1 15,5 2-15,-1 1 0,-5 1 16,-3 0-16,-2 2 0,-2 3 16,-5 0-16,-2 0 0,-3 2 15,-3 1-15,-4-1 0,-2 3 0,-7 0 16,-5-2-16,0 1 0,0-1 0,1-2 15,2 0-15,1 0 0</inkml:trace>
  <inkml:trace contextRef="#ctx0" brushRef="#br0" timeOffset="13594.7919">20735 5567 0,'0'0'0,"0"0"0,0 0 0,0 0 16,0 0-16,16 26 0,-16-26 16,3 35-16,-3-15 0,-1 5 15,-1 1-15,-2 1 0,1 0 0,-2 6 16,0-1-16,-3-3 0,-2-3 0,-2 1 16,0-5-16,-1-1 0,0-3 0,2-3 15,1-3-15,2-4 16,1-1-16,3-4 0,2 0 15,0-3-15,2 0 0,5-3 0,6-1 16,2 1-16,3-2 0,2 0 16,3 1-16,4 0 0,1-3 0,3 0 15,1 1-15,3 1 0,-4 3 16,0 0-16,-1-1 0,-5 3 16,-3 1-16,-5 5 0,-3 5 15,-3 3-15,-2 0 0,-5 4 16,-4 4-16,-4-1 0,-3 1 0,-5 2 15,-5 1 1,-1-2-16,1-2 0,-7-1 16,-3-4-16,-4 1 0,4-3 0,-1-2 15,0-2-15,3-4 0,1-4 16,3-6-16,1-4 16,5-2-16,4 2 0,3 1 0,3 0 15,0 4-15</inkml:trace>
  <inkml:trace contextRef="#ctx0" brushRef="#br0" timeOffset="13733.0053">20724 6093 0,'0'0'0,"0"0"0,0 0 16,0 0-16,25 16 0,-11-8 0,1-1 16,2 3-16,0 2 0,1 1 15,1 0-15,8 6 0,4-1 16,-1-2-16,-2-2 0,1 1 16,-5-2-1,-5-3-15</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3T01:57:17.985"/>
    </inkml:context>
    <inkml:brush xml:id="br0">
      <inkml:brushProperty name="width" value="0.05292" units="cm"/>
      <inkml:brushProperty name="height" value="0.05292" units="cm"/>
      <inkml:brushProperty name="color" value="#FF0000"/>
    </inkml:brush>
  </inkml:definitions>
  <inkml:trace contextRef="#ctx0" brushRef="#br0">4014 4371 0,'0'0'0,"0"0"16,0 0-16,0 0 0,0 0 0,23-5 16,-23 5-16,0 0 15,31-2-15,-18 2 0,4-1 0,-2-1 0,1 1 16,0-2-16,2 1 0,1 0 0,-1-1 16,8 1-16,-1 0 15,0-1-15,-1 1 16,6-3-16,5-1 15,3 1-15,3 1 0,-2 1 16,-4 2-16,6-2 16,-2-1-16,0 2 0,-1 1 15,9-1-15,-4 0 0,-1 2 16,0-1-16,-2-1 0,1 2 16,0 0-16,-1-1 0,0 1 15,2 0-15,-1 0 0,-1-1 0,2 0 16,2 0-16,-2 2 0,-2 0 15,10 1-15,1 0 0,-6-1 0,-1-1 16,2 0-16,0-1 0,-2-1 16,-2 4-16,2-2 0,1 0 15,0-2-15,-1 2 0,0-1 0,0 1 16,-1 0-16,-1-1 0,6 1 16,-1-1-16,-2 0 0,-1-2 15,-2 0 1,1 0-16,-5 1 0,0 2 15,6-4-15,1 0 0,-4 2 0,0 0 16,1 0-16,1 1 0,-2 1 16,0-1-16,2 0 0,3-1 15,-5 2-15,-4-2 0,3 2 16,0-1-16,-2-1 0,1 0 16,2 2-16,1 2 0,-5-1 0,2 0 0,2-2 15,0 0-15,-5 1 0,0-1 16,1 1-16,2 0 0,1 1 15,0 2-15,-1-1 0,2-2 16,1 1-16,0 1 0,4-1 16,-1-2-16,-5 0 0,2-1 15,4-1-15,-2 3 0,1-2 0,2 0 0,-3-1 16,-2 0-16,1 1 16,0 2-16,0-3 0,0-2 15,0 5-15,0 2 0,-2-1 0,0 1 16,0-2-16,0-1 0,-1 0 15,-2 0-15,1-1 0,-1 1 16,3 0 0,0-1-16,0-1 0,1 0 0,1 1 15,1 2-15,-1 1 0,-1 1 16,-2-2-16,0-1 0,0 0 16,-1 0-16,3 2 0,1 2 15,-2-3-15,-1-2 0,-1 3 16,2 3-16,-1-2 0,0-1 15,0 3-15,1-1 0,-4-4 0,0-4 0,6 3 16,1 0-16,-1 2 0,-1 0 16,0 1-16,1 0 0,0 2 15,0 1-15,-1-4 0,-1-1 16,-1 1-16,1 1 0,-1 0 16,-1 1-16,-1-3 0,1 0 0,-1 0 31,2 2-31,-6-2 0,0-1 0,3 0 15,0 0-15,0 1 0,-2 0 0,1-2 0,2 2 16,-2-3-16,0-2 0,2 2 0,1 3 16,-3-2-16,0-1 0,1 3 15,-1 1-15,0-1 0,1-3 16,0 2 0,1-3-16,-2 3 0,-2 0 0,-1 1 15,-2-1-15,0-1 0,0 0 16,1 0-16,1 0 0,-1 2 15,-1 0-15,1-1 0,0 0 16,-3-1-16,-2 1 0,2 0 16,-1 2-16,-2-1 0,-1-1 15,0 0-15,0 1 0,-1 0 0,1 1 0,-2 0 16,1-1-16,-7 1 0,-3-1 16,-3 1-16</inkml:trace>
  <inkml:trace contextRef="#ctx0" brushRef="#br0" timeOffset="4697.0523">2957 5531 0,'0'0'0,"0"0"15,0 0-15,0 0 0,0 0 0,0 0 16,0 0-16,24-7 0,-24 7 16,0 0-16,23 0 0,-23 0 15,0 0-15,34-1 0,-18 1 16,0 0-16,2 1 0,0-1 15,3 0-15,1 0 0,3 0 0,6-1 16,2-1-16,1 1 0,-2 1 0,2 0 16,0 1-16,2 0 0,-2 0 15,8 0-15,2-1 0,-3 0 16,-1 0-16,3 1 0,1 0 16,7 0-16,-1 0 0,-1 0 15,2 2-15,-3-2 0,-1 1 0,10 0 16,1 1-16,-4 0 0,-4-2 0,5 0 15,3-1-15,-1-1 0,-3 1 16,12-2-16,0-1 16,-3-1-16,-2-2 0,12 3 0,2 1 15,11 1-15,-13 1 0,2-1 16,2-1-16,-9-4 0,-6-1 0,7 4 31,5 2-31,-5-3 0,-4 0 0,7 1 16,5 0-16,-3 1 0,-2-1 0,-1-4 15,2-2-15,-4 6 16,-4 4-16,4-3 0,4-3 16,-5-1-16,-2 0 0,5 2 15,4 3-15,-8 0 0,-2 1 0,6 0 16,4 2-16,-11 0 0,-5-1 0,7 0 16,4 0-16,-1-2 0,-5-1 15,8-1-15,4 1 0,-7 1 16,-4 0-16,4-1 0,0 1 15,-3-3-15,1 1 0,0 0 16,3-1-16,-5 3 0,-4 2 0,4 2 31,3-2-31,-8-3 0,-7-3 0,2 3 16,0 0-16,-4 4 0,-3-2 16,2-2-16,1 0 0,-7 2 15,-3 2-15,0 2 0,2 2 16,-6 2-16,-4 2 0,-3-3 15,-2 0-15,-8-3 0,-7 0 16,-3-3-16</inkml:trace>
  <inkml:trace contextRef="#ctx0" brushRef="#br0" timeOffset="7977.7654">17145 5560 0,'0'0'0,"0"0"16,0 0-16,0 0 0,26 4 0,-26-4 15,28 2-15,-10-1 0,0-1 0,6 1 16,5-1-16,7 2 16,-1-2-16,7 1 0,6 1 15,9-1 1,-2-1-16,8-2 0,5-3 15,5 4-15,-7 1 16,16 1-16,3-1 0,-9 1 16,-8 1-16,13 1 0,-1 2 15,-22-3-15,-16 0 0,-12 0 0</inkml:trace>
  <inkml:trace contextRef="#ctx0" brushRef="#br0" timeOffset="12314.1245">17229 4429 0,'0'0'0,"0"0"0,0 0 0,27-6 16,-27 6-16,26-5 0,-7 3 16,1-1-16,1 0 0,7-2 15,2-2-15,0 1 0,-1 2 0,-1-1 16,0 0-16,-3 0 0,-3 2 16,4-4-1,-4-1-15,-4 1 0,-2 1 0,-4 0 16,-2 1-16,-1 1 0</inkml:trace>
  <inkml:trace contextRef="#ctx0" brushRef="#br0" timeOffset="12544.4002">17578 4182 0,'0'0'15,"0"0"-15,0 0 0,0 0 0,0 0 16,10 25-16,-10-25 15,5 27-15,-3-9 0,0 5 0,2 5 16,-1 3-16,0 1 0,2 13 16,-1 4-16,0-1 0,-2-2 0,0 9 0,-1-3 15,-1-1-15,0-9 0,-1-7 16,0-6-16,0-5 0,0-6 0,-4-6 16,-1-5-16,0-6 0,-1-3 15,3 1-15,0-2 0,0 2 16</inkml:trace>
  <inkml:trace contextRef="#ctx0" brushRef="#br0" timeOffset="12698.2703">17594 4532 0,'0'0'0,"0"0"0,0 0 16,0 0-16,0 0 0,-25 21 15,25-21-15,-22 23 0,11-8 0,-1 3 16,-2 1-16,1 3 0,1 0 0,-5 3 15,1-3-15,3-5 0,2-5 16,1-1-16,2-3 0,1 0 16</inkml:trace>
  <inkml:trace contextRef="#ctx0" brushRef="#br0" timeOffset="12845.5088">17607 4546 0,'0'0'16,"0"0"-16,0 0 0,0 0 15,22 0-15,-14 2 0,1 0 0,1 2 16,0-1-16,1 0 0,1 0 16,-2-2-16,-1 0 0,-2 0 15,0-1-15,0 1 0</inkml:trace>
  <inkml:trace contextRef="#ctx0" brushRef="#br0" timeOffset="13253.257">17769 4515 0,'0'0'0,"0"0"16,0 0-16,0 0 0,2 26 0,-2-26 16,2 30-16,-1-12 0,0 3 0,1 1 15,0-1-15,1 1 16,0-1-16,0 2 0,0-3 0,1-4 16,-1-4-16,0-3 0,1-3 15,-1-3-15,0-4 16,0-6-16,-1-4 15,0-3-15,-1-2 0,0-4 16,0-5-16,1 1 0,2-1 0,0 3 16,2 0-16,0-1 0,2 1 15,0 3-15,1 0 0,-2 4 16,1 3-16,1 3 0,0 1 16,-1 5-16,2 2 0,-1 3 15,0 3-15,0 3 0,-1 2 0,-1 5 16,0 4-16,-2 2 0,1 2 0,-1 6 15,1 3-15,-1-4 0,1-4 16,1-1-16,0-1 0,2-5 16,1-4-16,1-3 0,0-1 15,1-5-15,0-2 0,0-4 16,-1-3-16,-3 2 0,-1-1 0,-2 2 16</inkml:trace>
  <inkml:trace contextRef="#ctx0" brushRef="#br0" timeOffset="13444.5651">18279 4252 0,'0'0'0,"0"0"16,0 0-16,0 0 0,0 0 0,6 23 15,-6-23-15,5 25 16,-5-25-16,4 31 15,-2-14-15,1 0 0,-1-1 0,0-2 16,-1-2-16,0-2 0</inkml:trace>
  <inkml:trace contextRef="#ctx0" brushRef="#br0" timeOffset="13754.52">18304 4212 0,'0'0'15,"0"0"-15,0 0 16,0 0-16,0 0 0,0 0 16,25-6-16,-25 6 0,21 4 0,-21-4 15,24 6-15,-24-6 16,21 4-16,-13-1 0,0 2 16,-2 0-16,-2 1 0,-1 1 15,-2 2-15,-1-1 0,-2 2 0,-3-2 16,-4 2-16,0-1 0,0 0 0,0-1 15,1 0-15,0-1 0,1-2 16,2 1-16,0 0 0,3-2 16,2-4-16,0 0 0,7-1 15,0-2-15,3 1 0,1-2 16,2-1-16,-1 0 0,0 2 0,1-1 16,-2 1-1,-2-1-15</inkml:trace>
  <inkml:trace contextRef="#ctx0" brushRef="#br0" timeOffset="13955.1121">18541 4159 0,'0'0'16,"0"0"-16,0 0 0,0 0 0,0 0 0,0 0 16,0 0-16,0 0 0,12 28 0,-12-28 15,8 22-15,-8-22 16,7 25-16,-4-11 0,-1 1 15,0-3-15,1 0 0,-1-1 16,0-2-16,-1-1 0,-1-2 0,0-1 16,0 0-1,0-1-15</inkml:trace>
  <inkml:trace contextRef="#ctx0" brushRef="#br0" timeOffset="14133.6713">18598 4224 0,'0'0'0,"0"0"0,0 0 16,0 0-16,0 0 0,0 0 0,20-13 15,-20 13-15,0 0 0,28-2 16,-28 2-16,25 2 0,-12-1 0,0 0 16,-2 3-16,-1-1 0,-2 0 0,-1 2 15,-1 1-15,-3 1 16,-2 1-16,-5 1 0,-5 2 16,-1-1-16,-2 0 0,2-1 0,1 0 15,1-2-15</inkml:trace>
  <inkml:trace contextRef="#ctx0" brushRef="#br0" timeOffset="14556.975">18336 4507 0,'0'0'16,"0"0"-16,0 0 0,0 0 0,0 0 16,0 0-16,0 0 0,29-11 15,-29 11-15,32-8 0,-12 2 16,1 1-16,1-2 0,1 0 16,0 0-1,-1 1-15,0 0 0,3 0 16,-2 1-16,-3-1 0,-2 0 0,-3 2 15,-1 1-15,-6 2 16,-2 1-16,-6 0 0,-2 5 16,-3-1-16,-1 2 0,-3 2 0,-3 4 15,-6 3-15,-1 2 0,-2 2 16,-2 1-16,0-1 0,1 0 0,-7 4 16,0-3-16,3 1 0,5-3 0,4-2 15,1-3-15,3-3 0,2-2 16,3-1-16,3-3 0,2-4 15,1-4-15,5 1 16,2-3-16,3 0 0,2 0 0,1-2 16,2 1-1,0 0-15,0 1 0,4 1 16,4-1-16,1 3 0,1-2 0,0 3 16,2 1-16,3 1 0,1 1 15,-2 1-15,1 3 0,-5-1 16,-4 2-16,-5-1 15,-3 0-15,-2-1 0,-1-1 0,-3 0 16</inkml:trace>
  <inkml:trace contextRef="#ctx0" brushRef="#br0" timeOffset="14757.6105">18370 4739 0,'0'0'0,"0"0"0,0 0 0,0 0 0,0 0 15,11 29-15,-11-29 0,9 25 16,-9-25-16,10 25 0,-4-10 16,-1-2-16,1 1 0,-1-2 15,1-1-15,-2-2 0,0-2 0,0 0 16,-1-2-16,0 0 0</inkml:trace>
  <inkml:trace contextRef="#ctx0" brushRef="#br0" timeOffset="14973.9567">18468 4804 0,'0'0'0,"0"0"16,0 0-16,0 0 0,0 0 0,29-2 15,-29 2-15,27-3 16,-27 3-16,27-1 0,-13 2 0,1-1 0,-2 1 16,0 1-16,-1 0 0,-1-1 15,0 1-15,-3 1 0,-1 0 16,-3 0-16,-2 2 0,-3-2 15,-4 3-15,-2-2 0,-1 3 0,-3 0 16,-2-1-16,1 0 16,0-2-16,2 2 15,1-3-15,1 1 0</inkml:trace>
  <inkml:trace contextRef="#ctx0" brushRef="#br0" timeOffset="15359.6705">18694 4766 0,'0'0'0,"0"0"16,0 0-16,0 0 0,0 0 0,0 0 0,26 19 16,-26-19-16,0 0 0,16 24 15,-16-24-15,10 22 0,-10-22 16,7 15-16,-5-7 0,0-2 0,0 0 16,0-1-16,-1-2 15,0 0-15,-1-3 0,2-2 16,0-2-16,-1-1 15,0 0-15,2-2 0,0-4 16,0 1-16,2-1 0,0 0 16,2 0-16,0 2 0,2 0 15,1 2-15,1 0 0,0 3 16,-1 3-16,1 1 0,0 1 16,-1 1-16,0 2 0,-1 1 0,-1 1 15,-2 1-15,0 0 0,-2 2 0,-1-2 16,0 2-16,-1-1 0,-2 0 15,-1 0-15,-1 0 0,-3 0 16,0-2-16,-2-1 0,-1-1 16,1-1-16,-1-3 0,0-5 0,2 2 15,0 0-15,0 0 0</inkml:trace>
  <inkml:trace contextRef="#ctx0" brushRef="#br0" timeOffset="15591.5702">19235 4442 0,'0'0'0,"0"0"15,0 0-15,0 0 0,4 25 0,-4-25 16,-2 23-16,2-23 16,-8 30-16,1-12 0,-2 2 15,-1 0-15,0 0 0,-2 4 0,-1-1 16,2-1-16,2-3 0,0 0 15,1-4-15,1-1 0,2-3 16,0-1-16,1-2 0,0-4 0,-1-2 0,3-1 16,0 0-16,0 1 0</inkml:trace>
  <inkml:trace contextRef="#ctx0" brushRef="#br0" timeOffset="15738.729">19205 4678 0,'0'0'0,"0"0"15,0 0-15,0 0 0,0 0 16,35 5-1,-35-5-15,34 13 0,-15-6 0,3 1 16,3 2-16,1 0 16,-1 0-16,7 3 0,0 0 15,-3-3-15,-3-2 0,-4-2 0,-3-1 16,-2 1-16</inkml:trace>
  <inkml:trace contextRef="#ctx0" brushRef="#br0" timeOffset="18669.9044">29087 5801 0,'0'0'0,"0"0"0,0 0 16,33-2-16,-18 0 0,6 2 15,4-1-15,11 0 0,-998 0 0,2007-1 16,-995 1-16,13-4 0,1 0 15,19-1-15,7 2 16,-6-1-16,-2 0 16,18 0-16,17 3 0,-11-4 15,-8 0-15,43-4 0,-9 1 16,-21 1-16,-14 2 0,2 0 16,3-1-16,-16 2 0,-13 3 0,-4 1 15,-5 1-15,-8 0 0,-6 1 16,-10 1-16,-6 1 0,-10 0 15,-8-2-15,-5 0 0</inkml:trace>
  <inkml:trace contextRef="#ctx0" brushRef="#br0" timeOffset="20538.4714">29260 4288 0,'0'0'0,"0"0"0,0 0 16,27-2-16,-27 2 0,21 3 16,-9 3-16,1 1 0,0 2 0,1 4 15,-1 2 1,-1 1-16,0 1 0,2 3 16,0 0-16,-1-3 0,-1-1 15,-1-3-15,0-1 0,-2-3 16,-1-1-16,-2 0 0</inkml:trace>
  <inkml:trace contextRef="#ctx0" brushRef="#br0" timeOffset="20847.3445">29460 4309 0,'0'0'0,"0"0"16,0 0-16,0 0 0,0 0 0,32-17 15,-32 17-15,39-13 0,-16 7 16,3-1-16,3 0 0,1 0 15,0 0 1,10-2-16,0 1 0,-3 0 16,-1 1-16,4 1 0,-1 1 15,-5 3-15,-2 2 0,-5 1 16,-4 1-16,-5 1 0,-2 3 0,-3 1 16,-2 3-16,-3 1 0,-3 1 15,-2 4-15,-5 2 0,-3-5 16,-4 1-16,-5 1 0,-3 1 0,-1 0 15,-2-1-15,-2-1 0,-3-1 16,0-1-16,-3-1 0,6-1 16,5-3-16,2 0 15</inkml:trace>
  <inkml:trace contextRef="#ctx0" brushRef="#br0" timeOffset="20955.0489">29571 4398 0,'0'0'0,"0"0"16,0 0-16,0 0 0,0 0 0,0 0 15,0 0-15,0 0 0,0 0 16,23 9-16,-23-9 0,24 9 16,-24-9-16,28 6 0,-28-6 15,21 5-15</inkml:trace>
  <inkml:trace contextRef="#ctx0" brushRef="#br0" timeOffset="21192.7871">29999 4354 0,'0'0'0,"0"0"16,0 0-16,0 0 15,0 0-15,0 0 0,0 0 0,-35 5 16,35-5-16,-35 16 0,12-5 16,-1 2-16,-1-1 0,-2 0 0,1 1 0,-4 3 15,5-1 1,4-2-16,3-1 0,4-1 16,2-3-16,4 0 0,5-2 15,3-4-15,3-2 0,6-1 16,4-1-16,1-2 0,3-2 0,0-1 15,0-3-15,-1 2 0,-3 1 0,-2 2 16</inkml:trace>
  <inkml:trace contextRef="#ctx0" brushRef="#br0" timeOffset="21741.0203">29770 4372 0,'0'0'0,"0"0"0,0 0 0,0 0 0,0 0 15,-7 33 1,7-33-16,-3 31 0,1-12 0,2 3 16,1 2-16,-1-1 0,0-1 15,2 2-15,1-1 0,1-4 16,-2-3-16,0-2 0,0-3 16,-1-2-16,-1-1 0,-2-1 15,0-4-15,-3-2 16,-1-1-16,-3-1 0,-2-1 15,0-1-15,0-1 0,1 1 0,0-1 16,1 1-16,2 1 0,0-2 16,1 2-16,3 0 0,3 2 15,2-3-15,6 0 0,3 0 16,3 0-16,5-1 0,4 0 0,9-3 16,2 1-16,1-1 0,0 0 15,0 1-15,-1 0 0,2 1 16,-5 2-16,-5 1 0,-3 0 0,-6 0 15,-5 0-15,-6 4 0,-4 3 16,-10 1-16,-7 3 0,-2 0 16,-6 5-16,-12 3 0,-4 0 0,-2 0 0,0 0 15,-5 2-15,2 0 16,7-4-16,7-1 0,6-4 0,7-1 16,5-3-16,4 0 0,9-2 15,8-3-15,6-4 0,7 0 16,9-5-16,7-1 0,1-1 15,3 0-15,9-3 16,0 1-16,-5 1 0,-3 1 16,1 2-16,-5-1 15,-11 2-15,-8 1 0,-4 1 0,-5 3 16,-3-1-16</inkml:trace>
  <inkml:trace contextRef="#ctx0" brushRef="#br0" timeOffset="21941.7731">29656 4862 0,'0'0'0,"0"0"0,0 0 15,0 0-15,0 0 0,22 10 16,-22-10-16,0 0 0,25 19 16,-25-19-1,17 15-15,-8-9 0,-1-1 16,-1-1-16,1 0 0,0-1 15,1-1-15,-2 0 0,0 0 16,-1-1-16</inkml:trace>
  <inkml:trace contextRef="#ctx0" brushRef="#br0" timeOffset="22079.9219">29894 4867 0,'0'0'0,"0"0"0,0 0 16,0 0-16,0 0 0,0 0 15,0 0-15,26 10 0,-26-10 16,0 0-1,0 0-15,18 15 0,-18-15 0,0 0 0,18 13 16,-11-11-16,-1 0 0,0 0 16,-1-1-16,0 0 15</inkml:trace>
  <inkml:trace contextRef="#ctx0" brushRef="#br0" timeOffset="22258.3504">30071 4822 0,'0'0'0,"0"0"0,0 0 15,0 0-15,0 0 0,0 0 16,0 0-16,0 0 0,20 16 0,-20-16 0,0 0 16,0 0-16,0 0 0,17 23 15,-17-23-15,0 0 0,0 0 0,22 9 16,-22-9-16,0 0 16,0 0-16,21-10 0</inkml:trace>
  <inkml:trace contextRef="#ctx0" brushRef="#br0" timeOffset="22396.5284">30248 4825 0,'0'0'15,"0"0"-15,0 0 0,0 0 16,0 0-16,23 7 0,-23-7 16,0 0-16,24 16 0,-24-16 15,0 0-15,26 13 0,-26-13 0,19 10 16,-9-6-16,-2-1 0,0 0 16,-1 0-1</inkml:trace>
  <inkml:trace contextRef="#ctx0" brushRef="#br0" timeOffset="22628.4467">30663 4064 0,'0'0'0,"0"0"0,0 0 16,0 0-1,24 12-15,-24-12 0,0 0 0,24 17 16,-24-17-16,12 15 0,-7-6 16,-2-1-16,0-1 0,1-2 15</inkml:trace>
  <inkml:trace contextRef="#ctx0" brushRef="#br0" timeOffset="22982.8511">30507 4293 0,'0'0'0,"0"0"0,0 0 0,0 0 15,0 0-15,-9 28 0,9-28 16,-4 23-16,4-23 0,-4 22 0,1-11 15,2-2-15,1-1 0,0-6 0,0-2 16,1-3-16,3 2 0,0-2 16,3 1-16,-1-2 0,1-3 15,3-2-15,1-3 0,3 1 16,3 0-16,3 2 0,2-1 16,6-1-16,1-1 15,1 3-15,2 2 16,-4 0-16,0 1 0,2 2 0,-4 3 15,-4 1-15,-4 0 0,-6 1 16,-3 0-16,-5 3 0,-1 1 16,-7 2-16,-2 3 0,-3 0 15,-1-2-15,1 0 0,1-2 16,2 1-16</inkml:trace>
  <inkml:trace contextRef="#ctx0" brushRef="#br0" timeOffset="23499.013">30683 4354 0,'0'0'0,"0"0"16,0 0-16,0 0 0,0 0 0,0 0 16,-22 21-1,22-21-15,-14 20 0,14-20 16,-11 23-16,7-12 0,-1-2 0,3-1 16,1 2-16,2-4 0,4 0 15,1-3-15,4-1 0,1-2 16,1 0-16,1-2 0,0-1 15,0-1-15,1-1 0,1-1 16,-1 2-16,1-2 0,-1 1 0,-3 1 16,-3 0-16,-1 2 0,-1 1 15,-4 3-15,-2 2 0,-2 1 16,-3 1-16,-1 6 0,-3 2 16,-2 2-16,-1 3 0,-8 7 15,-2 4-15,0-2 0,0-2 0,-5 5 31,2-2-31,1-2 0,-1-4 0,1-2 16,1-4-16,3 0 0,3-1 16,2-6-16,0-7 0,0-3 15,3-3-15,2 2 0,3-1 16,2-7-16,4-7 0,3 2 16,2 2-16,-1-1 0,-1-1 0,2 0 15,2-1-15,4 2 0,3 2 0,7 0 16,5 2-16,2 2 15,1 3-15,6-1 0,1 1 16,3-1-16,2 2 0,6 1 0,-2 0 16,-3 2-16,-2 1 0,-3 1 15,0 2-15,-7 0 0,-3 0 16,-8-1-16,-3-2 0,-4-1 0,-2 1 0,-3 0 16</inkml:trace>
  <inkml:trace contextRef="#ctx0" brushRef="#br0" timeOffset="23813.6868">30786 4828 0,'0'0'0,"0"0"16,0 0-16,0 0 0,-7 24 0,5-14 16,2 1-16,2-1 15,0 0-15,2 0 0,3-1 16,2-3-16,0-2 0,4-2 15,1-3-15,-1-2 0,-1-1 0,-1-1 16,0 0-16,1-3 0,-2 0 0,-2-1 16,-3-1-16,-2 0 0,-2-1 15,-2 0-15,-1-1 0,-4 3 0,-2 5 16,-3 0-16,-3 3 0,-1 2 16,-2 3-16,2-1 0,0 2 15,3 1-15,1 2 0,2 2 16,3 3-1,2-1-15,3-1 0,0-1 0,1-2 0,0-1 0</inkml:trace>
  <inkml:trace contextRef="#ctx0" brushRef="#br0" timeOffset="23931.1538">31421 4913 0,'0'0'0,"0"0"0,0 0 15,-24 16-15,24-16 0,-26 10 16,26-10-16,-20 8 0</inkml:trace>
  <inkml:trace contextRef="#ctx0" brushRef="#br0" timeOffset="26632.9537">7304 6879 0,'0'0'0,"0"0"16,0 0-16,0 0 0,0 0 0,0 0 15,0 0-15,0 0 16,25 2-16,-25-2 0,0 0 16,25 5-16,-25-5 0,23 3 0,-23-3 15,25 4-15,-12-2 0,3 0 16,1 2 0,3-1-16,-1 0 0,3 0 15,1-2-15,1 1 0,2 0 0,8 0 16,2 1-16,-1-2 15,2 0-15,0 0 0,2 0 16,6 2-16,1-1 0,5 1 16,1-2-16,-1 0 0,-4 0 15,15 2-15,-2-1 0,1-1 16,0-2-16,9 1 0,1 2 16,-5 0-16,-3 0 0,13 1 15,1-2-15,-1-2 0,-1-1 0,33 4 16,-9 1-16,-12-1 0,-7-3 15,0 0-15,1-1 0,-3 1 16,-3 2-16,5-2 0,4-2 16,-7 1-16,-3 1 0,7 1 15,5 2-15,-5-3 0,-2-3 0,4 3 16,4 2-16,-3 1 0,-1 2 16,2-1-16,1-2 0,-2-1 15,-3-1-15,2 2 0,2 1 16,-4-2-16,-1-1 0,2 3 15,4 4-15,-4-5 0,-3-2 0,6 3 16,3 1-16,-5-3 0,-3-2 0,3 1 16,3 3-16,-2-1 0,-1 2 15,2-5-15,1 1 0,-3 1 16,-1 1-16,2 1 0,2-1 16,-2 2-16,-3 0 0,5 1 15,5-1-15,-5-3 0,-4-2 0,2 1 16,2 1-16,-2 1 0,-1 1 0,1-1 15,2 1-15,-3-1 16,-2 2-16,5-3 0,5-2 0,-2 1 16,0 0-16,13-3 15,12 1-15,-23 0 0,-16 1 16,1 3-16,1 3 16,2-7-16,1-3 0,-1 3 15,1 2-15,-2 0 0,2 0 16,-2-1-16,-1-4 0,-6 8 0,-5 3 15,-2-5-15,-3-4 0,0 3 16,-1 0-16,-5 1 0,-2 0 16,-8-2-16,-6-1 0,-1 0 15,-2 1-15,-3 0 16,-1-1-16,-8 2 0,-7 1 16,-6-1-16,-3-1 0,-4 2 0,0 0 15,-2 0-15</inkml:trace>
  <inkml:trace contextRef="#ctx0" brushRef="#br0" timeOffset="30102.541">8046 5470 0,'0'0'0,"0"0"16,0 0-16,0 0 0,0 0 0,0 0 16,0 0-16,0 0 0,0 0 0,0 0 15,0 0-15,0 0 0,-28 4 16,28-4-16,-20 20 16,20-20-16,-22 27 0,22-27 0,-25 29 15,13-15-15,-1 0 0,-1 1 16,3 1-16,2-2 0,4-1 15,3-2 1,4-1-16,1-4 0,2-1 0,1-3 16,4 1-16,1-2 0,1-1 15,6 0-15,1 0 0,-3 1 16,0 0-16,-3 0 0,-1 2 16,-3 2-16,-2 1 0,-6 2 15,-5 3-15,0 2 0,-5-1 16,-2 1-16,-2 1 0,1-1 0,1 1 0,0 0 15,1 0-15,2-2 0,1-1 16,4-4-16,0 0 0,-1-1 16,4 1-16,2-2 0,0 1 15,2-2-15,2 1 0,-1 0 16,0 0-16,0 0 0,-2 1 16,-1 4-16,-4 2 15,0 1-15,-1 1 0,-4 4 16,1 0-16,-1 0 0,0-1 15,0 1-15,-1-1 16,3-1-16,0-3 0,5-1 0,3 2 16,2-7-16,1-4 0,9-2 15,2-1-15,4-4 0,1-3 16,-3 1-16,-3 2 0,-3-1 0</inkml:trace>
  <inkml:trace contextRef="#ctx0" brushRef="#br0" timeOffset="30365.7848">8166 5726 0,'0'0'0,"0"0"16,0 0-16,0 0 0,0 0 0,27-12 16,-27 12-16,30-9 0,-11 4 15,2-1-15,2 0 0,1 0 0,1 1 16,7-2-16,1 1 15,-4 1-15,-2-1 16,-4 2-16,-2 2 16,-5 0-16,-1-1 0,-4 1 0,-3 1 15,-5 0-15,-3 1 0,0 0 16,0 0-16,0-3 0</inkml:trace>
  <inkml:trace contextRef="#ctx0" brushRef="#br0" timeOffset="30566.4803">8266 5573 0,'0'0'0,"0"0"0,0 0 15,0 0-15,0 0 0,16 23 16,-16-23-16,11 27 0,-11-27 0,12 37 16,-4-16-1,0 0-15,0-2 0,2 1 16,1-1-16,1 2 0,0-3 0,3-4 15,0-4-15,2-2 16,0-3-16,-2 0 0,-3-1 16,-1-2-16</inkml:trace>
  <inkml:trace contextRef="#ctx0" brushRef="#br0" timeOffset="30883.1148">8695 5703 0,'0'0'0,"0"0"0,0 0 15,0 0-15,0 0 0,-24 10 16,24-10-16,-24 16 0,24-16 0,-36 21 15,12-7-15,0 1 16,-2 1-16,-9 6 0,-1 2 0,2-4 16,2 0-16,-7 2 0,2-1 0,5-3 15,4-3-15,5-2 0,3-4 16,6-1-16,3 0 0,7-4 16,8-1-16,4-3 0,6-2 0,3-3 15,6-4-15,7 0 16,0 0-16,3 0 0,2-1 0,-2 2 15,-1-1 1,5 1-16,-3-2 0,-4 4 16,-4 1-16,-4 1 0,-2 0 15,-7 1-15,-5 2 0,-4 0 16,-1 0-16,-3 1 0,-1 4 0,-1-1 16,2-3-16,-2 3 0</inkml:trace>
  <inkml:trace contextRef="#ctx0" brushRef="#br0" timeOffset="31031.4462">8470 5967 0,'0'0'0,"0"0"15,0 0-15,0 0 0,0 0 16,-15 16-16,15-16 0,0 0 0,-15 28 16,15-28-16,-10 27 0,5-12 15,-2 2-15,2-1 0,-3 1 16,3-1-16,0-1 0,2-2 16,0-3-16,0-1 15,1 0-15,0-2 0</inkml:trace>
  <inkml:trace contextRef="#ctx0" brushRef="#br0" timeOffset="31306.5004">8597 5957 0,'0'0'0,"0"0"0,0 0 16,0 0-16,0 0 0,0 0 16,5 29-16,-5-29 0,0 26 0,0-26 15,-3 35-15,2-16 0,1-1 16,1-3-16,2-1 0,0-1 15,2-1-15,4-3 0,4-2 16,2-2-16,-1-4 0,7-2 16,1-3-1,0-2-15,0-1 0,0-1 16,0-5-16,-2 1 0,-2 0 0,1-4 16,-2-2-16,-2 2 0,0 2 15,-4 1-15,-4-1 0,-2 3 16,-3 2-16,-2 0 0,-2-2 15,1 2-15,0 2 0,0 0 16</inkml:trace>
  <inkml:trace contextRef="#ctx0" brushRef="#br0" timeOffset="31485.017">9171 5664 0,'0'0'0,"6"-1"16,3-3-16,1 1 0,1-1 0,3 0 0,4-1 15,4-1-15,0 0 0,0 2 16,-1-2-16,-1 3 0,-3-1 16,-1 2-16,-2-1 0,-3 1 15,-3 2-15,-2 0 0,0 0 16,-2 0-16</inkml:trace>
  <inkml:trace contextRef="#ctx0" brushRef="#br0" timeOffset="31723.5478">9100 5903 0,'0'0'0,"0"0"16,25-4-16,-8 1 0,0-2 0,12-1 0,4-1 16,1-1-16,1-2 0,11-3 15,-5 0-15,-1 3 0,-5 2 16,5-3-16,-2 1 0,-8 1 15,-3 4-15,-7-2 0,-5 3 16,-7 0-16,-5 1 0,-7 1 16,-7 2-1,2 0-15,2 0 0,2 0 0</inkml:trace>
  <inkml:trace contextRef="#ctx0" brushRef="#br0" timeOffset="31955.3448">9280 5784 0,'0'0'0,"0"0"0,0 0 16,0 0-16,-1 27 0,1-27 15,-2 30-15,2-30 0,-2 39 16,0-16-16,0 2 0,-1-3 16,1-1-16,-1 2 0,1-2 15,-1-2-15,2-3 0,0-2 16,0-1-16,0-5 15,0-1-15,3-2 0,3-5 16,-3 0-16,-1-4 0,0 1 16,1-1-16,-2 2 0</inkml:trace>
  <inkml:trace contextRef="#ctx0" brushRef="#br0" timeOffset="32156.0184">9483 5742 0,'0'0'0,"0"0"0,0 0 0,0 0 15,0 0-15,12 25 0,-12-25 16,4 34-16,-4-13 0,-1 4 16,-3 3-16,2 0 0,0-2 0,1 6 15,0-1-15,1-5 0,1-1 16,-1 0-16,0-2 0,0-3 0,0-2 16,-1-1-16,-1-3 0,-2 0 15,1-2-15,0-2 0,0 0 16,1-3-16</inkml:trace>
  <inkml:trace contextRef="#ctx0" brushRef="#br0" timeOffset="35314.2833">17685 7065 0,'0'0'0,"0"0"16,0 0-16,32-2 0,-18 2 16,5-3-16,4 1 0,8-2 15,1 2-15,4-1 0,4 0 16,7 0-16,-1 0 0,3 0 16,3-2-16,-2 2 0,-1-1 15,14 0-15,2 2 16,-3-4-16,-3 0 0,15 2 15,2 2-15,-5 0 0,-4 0 0,15 1 16,3 0-16,-9 1 0,-7 0 16,38 0-16,-5 0 0,-9 2 15,-7 3-15,2-3 0,2-3 16,-8-1-16,-5-2 0,4 0 16,3 0-16,-12 0 0,-7 1 15,4 0-15,0-1 0,-7 0 0,-6 1 16,-2 5-16,-1 2 15,-7 1-15,-5 0 0,-12 0 0,-9-3 16,-7-1-16</inkml:trace>
  <inkml:trace contextRef="#ctx0" brushRef="#br0" timeOffset="35797.9624">21308 7088 0,'0'0'0,"0"0"16,22-2-16,-22 2 0,26-4 0,-8 1 0,6 1 15,9-1-15,2 0 0,8 2 16,7-1-16,11 0 0,1 0 15,17-2-15,4 2 0,-2 0 16,-3 0-16,19 1 0,3 1 16,5-1-16,-10 1 0,39-2 0,-11 0 31,-22 1-31,-14 0 0,-3 2 0,-2 0 16,-21 0-16,-12 0 0,-15 2 15,-9 1-15,-8 0 0,-7 0 16,-4-1-16,-1-1 0,-2 0 15</inkml:trace>
  <inkml:trace contextRef="#ctx0" brushRef="#br0" timeOffset="36426.3487">21596 5759 0,'0'0'16,"25"-8"-16,6 0 0,2 1 0,2 2 0,13-4 15,6 0-15,11-1 0,-1 1 0,8 0 16,-4 0-16,-8 2 0,-7-1 16,-6 3-16,-10 1 0,-10 4 15,-7 5-15,-8-4 0,-6-2 16,-1 1-16,-2-1 0,-1 1 15</inkml:trace>
  <inkml:trace contextRef="#ctx0" brushRef="#br0" timeOffset="36626.9596">22062 5584 0,'0'0'0,"0"0"16,0 0-16,0 0 0,-15 23 0,15-23 15,-12 28-15,4-10 0,-2 4 16,-3 3-16,-2 6 16,-4 3-16,1-2 0,-2 5 0,2-1 15,1-4-15,2-2 0,1-6 16,3-3-16,3-4 0,0-4 0,1-2 31</inkml:trace>
  <inkml:trace contextRef="#ctx0" brushRef="#br0" timeOffset="36805.4318">21991 5842 0,'0'0'0,"0"0"0,0 0 16,0 0-16,2 26 0,-2-26 0,4 24 0,-4-24 16,5 33-16,-3-16 0,0 1 15,-1-2-15,0 0 0,1-3 16,-1 0-16,-1-2 0,0-1 0,0-3 15,0 1-15,0-1 0</inkml:trace>
  <inkml:trace contextRef="#ctx0" brushRef="#br0" timeOffset="37032.1318">22030 5908 0,'0'0'0,"0"0"0,0 0 16,19-12-16,-19 12 0,32-14 16,-9 7-16,2 2 0,1-1 15,9 1-15,2 0 0,-2 3 16,0 0-16,4 3 0,-4 4 0,-5-1 15,-4 0 1,-4 3-16,-4 2 0,-5 0 16,-3 1-16,-4-1 0,-4 0 15,-5 1-15,-4 1 0,-4-3 16,-3 2-16,-3-2 0,-2-1 0,-6 1 16,0 0-16,-3-4 15,-2-4-15,6 0 0,4 0 0,5 0 16</inkml:trace>
  <inkml:trace contextRef="#ctx0" brushRef="#br0" timeOffset="37244.4222">22168 5784 0,'0'0'0,"0"0"16,0 0-16,0 0 0,5 26 0,-5-26 16,2 31-1,-1-9-15,0 3 0,0 3 16,0 1-16,0 7 0,-1-1 15,0-2-15,0-1 0,0 3 0,0-4 16,0-6-16,0-4 16,0-4-16,0-5 0,0-3 15,0-6-15,0-3 0,2-2 0,-1-1 16,-1 3-16,2-4 0</inkml:trace>
  <inkml:trace contextRef="#ctx0" brushRef="#br0" timeOffset="37445.0648">22788 5460 0,'0'0'16,"0"0"-16,0 0 0,0 0 0,12 27 16,-12-27-16,4 24 0,-4-24 15,4 33-15,-3-15 0,-1 1 16,0-2-16,-1-4 0,0-1 15,1 0-15,0-4 16</inkml:trace>
  <inkml:trace contextRef="#ctx0" brushRef="#br0" timeOffset="37708.1731">22835 5456 0,'0'0'0,"0"0"16,0 0-16,33-10 0,-15 6 0,3 0 0,2 0 15,4-1-15,1 0 0,9-2 16,-1-1-16,-1 3 0,1 1 16,2 1-16,-5 2 0,-3 3 15,-4 1-15,-4 3 0,-3 0 16,-6 1-16,-4 0 0,-4 2 0,-5 1 16,-3 2-1,-1 3-15,-4-4 0,-4-1 16,-4 1-16,-4 1 0,-6 2 15,0-2-15,0-2 0,0 0 0,1-2 16,-1-4-16,7 0 16,2-1-16,4-1 0</inkml:trace>
  <inkml:trace contextRef="#ctx0" brushRef="#br0" timeOffset="37877.4843">22940 5476 0,'0'0'16,"0"0"-16,0 0 0,0 0 15,0 0-15,0 0 0,10 27 0,-10-27 0,2 22 16,-2-22-16,0 28 0,0-14 31,-1 0-31,0-2 0,1 1 16,0-3-16,0-2 0,0-1 16</inkml:trace>
  <inkml:trace contextRef="#ctx0" brushRef="#br0" timeOffset="38178.6044">23132 5473 0,'0'0'16,"0"0"-16,0 0 0,0 0 15,0 0-15,0 0 0,-10 20 16,10-20-16,-18 21 0,18-21 0,-23 24 16,11-11-16,-1 1 0,-2-1 15,0-1-15,0-1 0,-2-1 16,0-2-16,2 0 0,1-3 0,0 0 0,0-1 15,2-2-15,4 0 16,2-1-16,1-1 0,3 1 16,2-1-16,6-1 0,1 0 15,5-1-15,1 0 0,-1 1 0,2-3 16,1 2-16,5-1 0,-1 2 16,-1 0-1,-3-1-15,-2-2 0,-2 1 0,-1 1 16,-2 1-16,-1-2 15</inkml:trace>
  <inkml:trace contextRef="#ctx0" brushRef="#br0" timeOffset="38379.275">22797 5791 0,'0'0'0,"0"0"15,0 0-15,23-8 0,-23 8 0,31-10 16,-10 4-16,2 0 0,1-1 15,3 0-15,1 2 16,4-2-16,-3 0 0,-3 0 16,0 2-16,0-2 15,-3 2-15,-6 1 0,-5 2 16,-7 2-16,-2 0 0,-1 0 16,0 0-16,-2 0 0</inkml:trace>
  <inkml:trace contextRef="#ctx0" brushRef="#br0" timeOffset="38548.5341">23008 5686 0,'0'0'0,"0"0"0,0 0 0,0 0 15,0 0-15,3 28 0,-3-28 16,0 20-16,0-20 0,-3 25 16,2-12-16,-1 1 0,0 0 0,-3-2 15,0 1-15,-1-3 16,0 0-16,0-3 0,1 0 0,0 0 0</inkml:trace>
  <inkml:trace contextRef="#ctx0" brushRef="#br0" timeOffset="38734.0592">22775 5935 0,'0'0'16,"0"0"-16,0 0 0,0 0 0,0 0 15,0 0-15,0 0 0,0 0 16,0 0-16,28-20 0,-28 20 16,37-7-1,-14 0-15,3 1 0,4-2 16,1 0-16,2 0 0,9-2 15,-1 1-15,-3 0 0,-1 2 0,1 0 16,-4 1-16,-5 2 16,-5 2-16,-4-1 0,-4 1 0,-5-1 15,-4-3-15,-1 4 0,-2-2 0,0 2 16</inkml:trace>
  <inkml:trace contextRef="#ctx0" brushRef="#br0" timeOffset="38980.1075">23313 5699 0,'0'0'0,"0"0"0,0 0 16,0 0-1,-20 18-15,20-18 0,-28 22 16,11-6-16,-3 1 0,-2 3 16,-4 4-16,-6 8 0,0 4 0,-2-1 15,-1 1-15,-5 3 0,4-3 16,-2 2-16,6-5 0,7-6 15,4-5-15,3-4 0,3-1 16,3-5-16,3-3 0,5-5 0,4-4 16,0 0-16,3-1 0,0-2 15,-1 1-15,1 1 0</inkml:trace>
  <inkml:trace contextRef="#ctx0" brushRef="#br0" timeOffset="39149.6288">23045 6027 0,'0'0'0,"0"0"0,0 0 16,0 0-16,0 0 0,14 27 16,-14-27-16,4 25 0,-2-11 0,-2 2 15,0 0-15,1-2 0,1 1 16,-2-2-16,-1-2 0,-1-2 16,-2-2-16,1-2 0,0-2 15,-1 0-15,1-1 0,1 1 0</inkml:trace>
  <inkml:trace contextRef="#ctx0" brushRef="#br0" timeOffset="39397.1949">23029 6095 0,'0'0'0,"0"0"16,0 0-16,0 0 0,0 0 16,22-20-16,-22 20 0,23-11 15,-9 4-15,1 1 0,4 0 16,2 0-16,1 0 0,0 1 0,0 1 16,4 1-16,-2 0 0,-2 2 0,-2 1 15,-3 1-15,-1 2 0,-3 1 16,-1 2-16,-2 3 0,-1 0 15,-4 1-15,-2 0 0,-1 1 16,-2 1-16,-3 0 0,0 0 16,0-1-1,-1 1-15,0-2 0,0 0 16,-2-2-16,1 1 0,-2-3 16,0-1-16,0-3 0,-2 1 0,3-1 15,2-1-15,0 0 0</inkml:trace>
  <inkml:trace contextRef="#ctx0" brushRef="#br0" timeOffset="39566.1356">23062 6160 0,'0'0'0,"0"0"16,0 0-16,0 0 0,27-7 16,-27 7-16,26-7 0,-26 7 15,32-6-15,-15 4 0,0 0 16,0 0-1,-2 0-15,-1 2 0,-2 0 16,-2 0-16,-1 0 0,-2 0 0</inkml:trace>
  <inkml:trace contextRef="#ctx0" brushRef="#br0" timeOffset="39729.0222">23058 6216 0,'0'0'0,"0"0"16,0 0-16,28-6 0,-28 6 15,34-7-15,-13 3 0,1 0 16,1 2-16,0-2 0,1 2 16,5 1-16,-3 2 0,-4 0 15,-3-1-15,-2 1 0</inkml:trace>
  <inkml:trace contextRef="#ctx0" brushRef="#br0" timeOffset="40197.7378">21320 7104 0,'0'0'0,"0"0"31,24-7-31,-8 3 0,3 0 0,15-2 0,9-1 0,3 0 16,3 2-16,19-1 16,7-1-16,10-1 15,-3 1-15,21-1 0,6-2 16,-13 1-16,-9 2 0,37-4 16,1 0-16,-27 1 0,-18 1 0,-9 3 15,-6 3-15,-13 4 0,-11 5 16,-9-1-16,-6 1 0,-11-1 15,-7-1-15,-3-2 0,-1-1 16,-1 1-16</inkml:trace>
  <inkml:trace contextRef="#ctx0" brushRef="#br0" timeOffset="40484.3041">21464 7092 0,'0'0'0,"17"-4"0,5 0 16,1 0-16,2 1 0,18 0 0,9-1 15,13-1-15,1 0 0,21 0 16,4 1-16,11 0 0,-7-1 15,14 0-15,-2 2 0,23-3 16,-23 1-16,-15 3 0,-8 2 0,-17 1 0,-12 1 16,-11 1-16,-8 0 15,-10 1-15,-6 0 0,-5-1 0,-5-1 16,-4 1-16</inkml:trace>
  <inkml:trace contextRef="#ctx0" brushRef="#br0" timeOffset="40785.3649">21645 7111 0,'0'0'0,"0"0"0,30-1 16,-13 1-16,3-1 0,17 1 16,11 0-16,0 0 0,3-2 0,20 1 15,6-1-15,6 0 0,-5 2 16,12-2 0,-1-1-16,-3-1 0,-13 1 15,21-2-15,-14-2 0,-19 5 16,-14 2-16,-15-1 0,-10 1 15,-6 0-15</inkml:trace>
  <inkml:trace contextRef="#ctx0" brushRef="#br0" timeOffset="46054.4027">23917 7004 0,'0'0'0,"0"0"0,0 0 16,0 0-16,0 0 0,7-20 0,-7 20 15,0 0-15,9-24 16,-6 11-16,-1 1 0,-1 0 0,0 0 0,-1 1 15,-1-1-15,-1 1 0,-2 1 16,0 0-16,-2 2 0,0-1 16,-2 3-16,-2 0 0,-2 3 15,0 0-15,0 2 0,-3 4 0,-1 2 16,-3 3 0,-1 1-16,-7 11 15,-1 6-15,2-1 0,1-2 16,-1 7-16,4-2 0,2 0 0,2-1 15,6-1-15,5-1 0,2-4 0,5 0 0,6-6 16,4-5-16,3-4 0,3-2 0,4-4 16,3-4-16,2-3 0,-1-4 15,2-4 1,2-2-16,0-2 0,0-2 0,2-3 16,-2-1-16,-5 2 0,-4 3 15,-2-1-15,-4-1 0,-2 4 16,-3 5-16,-2 2 0,-2 1 15,-3 7-15,-1 3 0,-1 7 16,-2 1-16,-2 4 0,0 2 0,-1 2 16,1 3-16,0 4 0,1 2 0,-1 2 15,2-1-15,1-2 0,1-1 16,2-2-16,2-3 0,3-3 16,-1-2-16,5-4 0,2-1 15,4-5-15,2-3 0,1-5 31,1-5-31,-4 2 0,-3 1 0,-3 2 0</inkml:trace>
  <inkml:trace contextRef="#ctx0" brushRef="#br0" timeOffset="46348.7449">24317 6879 0,'0'0'16,"0"0"-16,0 0 0,0 0 15,0 0-15,0 0 0,-8 28 16,8-28-16,-10 29 0,5-11 0,-2 2 0,-1-1 15,1 1-15,-1-2 0,0-2 16,3-3-16,0-1 0,1-1 16,1-2-16,-1-3 0,0-1 0,2-4 15,2-1-15,-1-7 16,2 0-16,2-4 0,1-2 16,2 0-16,0-1 15,1-2-15,1 1 0,2 2 16,1 0-16,2 2 0,1 3 15,2 1-15,-1 2 0,2 3 16,1 0-16,-1 2 0,2 3 16,1 0-16,1 1 0,-4 0 15,-2-1-15,-3 0 0</inkml:trace>
  <inkml:trace contextRef="#ctx0" brushRef="#br0" timeOffset="46919.2285">24758 6869 0,'0'0'0,"0"0"16,0 0-1,0 0-15,0 0 0,-12 34 16,12-34-16,-12 32 0,4-14 16,-1 2-16,-1 0 0,1 0 15,1-3-15,0-1 0,1-3 16,1 3-16,0-2 0,2-3 15,-1-3-15,3-5 0,2-3 0,0 0 16,3-3-16,2-3 0,0-3 0,3-3 16,2-2-16,1-1 0,1-2 15,6-8-15,2-1 0,1 3 16,0 2-16,3 1 0,0 3 16,-3 4-16,-3 4 0,-2 3 15,1 2-15,-2 4 0,1 5 0,-4 3 16,-3 5-16,-4 0 0,-2 2 0,-2 2 15,-1 2-15,-1 2 0,-2 0 16,0-1 0,-1-1-16,0-3 0,1-3 15,-1-2-15,2-1 0,0-5 16,0 0-16,2-5 0,-2 2 16,2-6-16,1-1 0,3-5 15,4-5-15,3-1 0,3-2 0,4 0 16,2-3-16,3 3 0,2 0 15,5-4-15,-1 3 0,-3 2 16,-2 2-16,-1 5 0,-2 3 16,-1 3-16,-1 3 0,-2 3 0,-4 6 15,-1 2-15,-2 4 0,-6 2 16,-5 3-16,-3 1 0,-3 3 0,2-2 16,-1 0-16,2-2 0,-1-2 0,2-2 15,0-1-15,0-4 16,2-2-16,0-2 0,0 0 15,1-3-15</inkml:trace>
  <inkml:trace contextRef="#ctx0" brushRef="#br0" timeOffset="47104.1019">25547 6914 0,'0'0'0,"0"0"15,0 0-15,0 0 0,0 0 0,7 24 16,-7-24-16,-4 25 0,4-25 15,-9 35-15,4-15 16,0-2-16,-2-2 0,2-1 0,0 0 0,1-2 16,1-1-16,0-3 0,1-4 15,1-2-15,1-3 0,0 0 0,0 0 16,0 3-16</inkml:trace>
  <inkml:trace contextRef="#ctx0" brushRef="#br0" timeOffset="47257.4448">25595 6673 0,'0'0'0,"0"0"16,0 0-16,0 0 0,0 0 0,31 13 15,-31-13-15,17 17 0,-17-17 16,13 24-16,-9-9 0,-1-3 16,0 1-16,0-3 15</inkml:trace>
  <inkml:trace contextRef="#ctx0" brushRef="#br0" timeOffset="47606.9894">25684 7012 0,'0'0'0,"0"0"0,0 0 0,0 0 16,0 0-16,32 0 0,-32 0 0,29 2 0,-29-2 16,34 3-16,-15-3 15,0-3-15,1 0 0,0 0 0,1 1 16,-1-3-16,0-1 0,2-4 15,-2-1-15,-4-1 0,-1 1 16,-6-2-16,-1-2 0,-5 2 16,-3 0-1,-3 2-15,-3 2 0,-4 0 0,-3 4 0,-1-1 0,-2 2 16,-3 3-16,-1 2 0,-2 4 16,-2 4-16,1 3 0,1 3 15,-5 6-15,2 2 0,5-1 16,3 0-16,6-1 0,5 1 15,5-1-15,3-2 0,8-3 16,6-1-16,7-2 0,6-4 16,3-2-16,3-3 15,3-2-15,0-2 0,-1 0 0,-9 0 16,-4 0-16</inkml:trace>
  <inkml:trace contextRef="#ctx0" brushRef="#br0" timeOffset="47937.4526">26476 6804 0,'0'0'0,"0"0"0,0 0 15,0 0-15,0 0 0,-35 2 16,35-2-16,-32 9 0,32-9 0,-36 16 16,16-7-16,1 1 15,3 0-15,2 2 0,0 1 0,1 2 16,3 1-16,5-3 0,3 1 0,6 0 15,6 0-15,1 0 0,1-2 0,1-1 16,2-1-16,-2 1 0,-1-1 16,-1-1-16,0 0 0,-3-1 0,-3 1 15,-1-4-15,-2 0 0,-2 0 16,-2 2-16,-6 0 0,-3-2 16,-5 0-16,-1-1 0,-3 0 15,-1 0-15,-1 0 0,-2 0 16,2-2-16,2 1 0,3-1 15,3 0-15,2 0 0</inkml:trace>
  <inkml:trace contextRef="#ctx0" brushRef="#br0" timeOffset="52930.5905">23893 6764 0,'0'0'0,"0"0"16,0 0-16,0 0 0,24-8 15,-24 8-15,20-9 0,-8 7 16,2-1-16,3 1 0,1 0 16,1-1-16,1 2 0,2-1 15,3-2-15,8 0 0,1 2 0,2-2 0,2 2 16,1-2-16,0-2 0,11 4 16,3 3-16,-3-2 0,-2 0 15,13-3-15,1-2 0,-2 1 16,0 0-16,13 1 0,2 1 15,-7 0-15,-4 1 0,12-3 16,0-1 0,-5 6-16,-5 4 0,36-2 0,-2-2 15,-11-1-15,-9-3 0,6 1 16,6 1-16,-9 0 0,-6 0 16,4 3-16,4 2 0,-5-3 15,-4 0-15,7 3 0,8 4 16,-10-7-16,-3-3 0,5 0 15,7 0-15,-10 2 0,-5 1 0,8 1 16,6 3-16,-8-2 0,-5-2 0,7 3 16,6 2-16,-7-4 0,-3-1 0,3 2 15,5-1-15,-6 2 16,-6 1-16,5 0 0,6 2 16,-10-2-16,-5-1 0,8-3 15,6-2 1,-9 6-16,-6 2 0,4-4 0,2-7 15,-7 3-15,-4 1 0,2 6 16,3 5-16,-5-8 0,-2-6 16,0 2-16,1 2 0,-12 2 15,-4 2-15,4-3 0,2-2 16,-4 0-16,-2 1 0,-5 1 0,-1 0 16,-7 3-16,-4 1 0,-5-4 0,-1-1 15,-7 1-15,-1 0 0,-4 0 16,-2-1-16,-4 1 0,-4 0 15,-3-1-15,0 0 0,0 0 0</inkml:trace>
  <inkml:trace contextRef="#ctx0" brushRef="#br0" timeOffset="57177.5056">2738 8273 0,'0'0'0,"0"0"16,0 0-16,0 0 0,21 4 15,-21-4-15,0 0 0,30 1 16,-16-1-16,1 1 16,2 1-16,2-1 15,-2-1-15,3-1 0,2-1 16,5 2-16,1 0 0,-2 0 0,3 2 16,0-2-16,-2-2 0,4 1 15,4 1 1,3 0-16,-2-1 0,2-1 0,1 0 15,0 0-15,-4-1 0,3 2 16,0-1-16,0 1 0,-4-2 16,10-1-16,0-3 0,-1 3 0,0 2 15,-1 2-15,1 1 16,-2-3-16,-3-1 0,10-1 0,-3-1 16,-1 1-16,-1 1 0,-1-3 15,2-1-15,-2 4 0,-1 3 16,-2 0-16,1-1 0,-2 1 15,-2 0-15,3-2 0,1 0 0,-3 0 0,-1 2 16,3 0-16,1 0 16,-2 0-16,-3 0 0,3 1 0,0 0 15,0 0-15,-4 0 0,5-1 16,-1-1-16,-1 0 0,-4 1 16,2 1-16,1-1 0,1 0 0,-1 0 15,0 1-15,4 1 0,-5-2 16,0-4-16,-1 5 0,1 4 15,-1-3-15,-1 0 0,4-1 16,1 0-16,-2 1 0,-5-1 16,4-1-16,0 0 0,0 1 15,2 0-15,-1 0 16,4-1-16,-7 1 0,-2-1 16,6 2-16,4-1 15,-6 0-15,0 0 0,3-1 0,2-1 16,-5 1-16,-2 1 0,4 1 15,4 2-15,-3-3 0,-6-2 16,5 4-16,2 0 0,-2-2 16,-1 1-16,0-2 0,0-2 0,0 2 15,-3-1-15,4 0 0,5 0 0,-8 1 16,-1 1-16,1 0 0,2-1 16,-2 1-1,0 1-15,1-2 0,1 0 0,-2 0 0,-3-3 16,4 4-16,2 1 15,-1 0-15,-7-1 0,6-1 0,2 1 0,-3 0 0,-2 1 16,1 0-16,2 1 0,-2-3 16,0-3-16,2 2 0,1-1 15,-1 1-15,-5 0 0,5 0 16,1-1-16,-1 4 0,-3 2 0,6 0 16,-1-2-16,-2-1 0,-4-1 15,3-1 1,3 1-16,-3-1 0,-1 1 15,4 3-15,1 4 16,0-4-16,-5-3 0,2 1 0,0-1 16,-1 0-16,-1 0 0,4 0 15,1 2-15,-1-2 0,-3 0 16,0 0-16,1 1 0,1 0 16,-1 0-16,2 1 0,4 0 0,-7-2 0,-4-3 15,3 2-15,4 0 0,-4 1 16,-1 1-16,1 1 0,2 2 15,-2-4-15,0-1 0,1-2 16,3 0-16,-3 2 0,-2 1 16,0 0-16,0 0 0,-1 0 15,-1-1-15,1-2 16,4 2-16,-3-1 0,-2-3 16,2 3-16,2 2 0,-8 0 15,-4 1-15,9-2 0,3 0 16,-6 1-16,-1 1 0,1-1 15,3-1-15,-3 0 0,0-3 0,3 3 16,2 1-16,-3-1 16,-2-1-16,2 1 0,2-2 0,-2 2 0,-2 1 15,2-2-15,2 0 0,-3 1 16,-2 1-16,3-2 0,3-1 16,-3 2-16,-2-1 0,0 1 15,3 0-15,-2 0 0,-2 0 0,2 0 16,2-1-16,-2 2 0,-2 0 15,4-1-15,2 0 0,-3 0 0,-4 0 0,4 1 16,3 0-16,-2 0 16,-1-2-16,1 2 0,-1 1 15,0-1-15,-2 0 0,3 0 16,1 1-16,-2-1 0,0-1 0,3-1 16,3 1-16,-3 0 0,-2 2 15,3-2 1,2-1-16,-3 1 0,-3-1 15,3-1-15,3 0 0,-1 0 16,-2 1-16,2 2 0,2 1 16,0-1-16,-1 0 0,7-1 15,1 0-15,-3 0 0,-2-1 0,3-1 16,2-1-16,-4 3 0,-1 2 16,1-1-16,2 2 0,-3-1 0,1 0 15,0-1-15,0 0 0,0 0 16,1 0-16,1 2 0,2-1 15,-1 1-15,-1-4 0,2 1 16,3 1-16,-4-1 0,-2 0 0,12 0 16,3 0-16,-6 0 15,-6 1-15,4 1 16,4-1-16,-3 0 0,-3 0 16,3-2-16,1-2 0,-1 3 15,-2 1-15,6 0 0,3 0 16,-5-1-16,-5 1 0,26 0 15,-4-1-15,-28 1 0,0 1 0,26 1 16,-1 1-16,-9-5 0,-5-1 16,3 2-16,4 1 0,-3 1 0,0 0 15,1-5-15,2-3 0,-6 1 16,-5 1-16,9 4 0,3 3 16,-6-2-16,-5 0 0,3-3 15,2-2-15,-2-1 0,-3 2 0,7 0 16,5 0-16,-7 0 0,-3 0 15,6 1-15,5 0 0,-8 2 0,-4 2 0,3-2 16,1-2-16,0 2 16,-2 0-16,3 1 0,4 0 15,-4-1-15,-2-1 0,7-3 16,6-1-16,-6 2 0,-4 1 0,3 4 16,1 2-16,-2-5 0,-2-2 15,3 3 1,3 1-16,-6-2 0,-4-2 0,4-1 15,3 1-15,-1 5 16,-4 4-16,5-1 0,4-1 16,-4-6-16,1-4 0,1 0 0,3-1 15,-6 3-15,-5 1 0,9 4 16,6 2-16,-6 0 0,-5 1 16,5-1-16,1-2 0,-4 2 0,-4 0 15,3 1-15,4-1 0,-6-2 16,-3-1-16,3 1 0,3 2 15,-4 1-15,-1 2 0,0-2 16,2 1-16,-6-1 0,-5 1 0,9-4 16,5-4-16,-7 3 0,-6 2 15,3-3 1,1-3-16,-6 5 0,-4 2 16,0 1-16,2 0 0,-2-5 15,-1-2-15,-11 2 0,-8 2 16,-9 0-16,-6-1 0,-4 1 0,0 0 15,0 0-15</inkml:trace>
  <inkml:trace contextRef="#ctx0" brushRef="#br0" timeOffset="77210.4613">22524 8227 0,'0'0'0,"0"0"0,0 0 0,0 0 16,0 0-16,0 0 0,22-7 16,-22 7-16,0 0 0,26-5 0,-26 5 15,22-1-15,-10 1 0,1 0 16,2 0-16,1 0 0,3 0 0,0 0 15,0-1-15,3 2 0,2-1 16,8 0-16,1 0 0,-1 0 16,0 0-1,0-1-15,1 1 0,0 0 16,-1 1-16,8-1 0,2 2 16,-1-1-16,0 0 0,1-1 15,0 0-15,0 2 0,0 0 0,9 1 16,1-2-16,-2 0 0,-3-2 15,2 1-15,1-1 0,5 3 16,-3 3-16,1-5 0,0-2 16,0 2-16,-1 2 0,2-1 15,2 2-15,-1-2 0,-1-1 0,6-1 16,-2-2-16,-2 2 16,0 1-16,-1 3 0,0 1 15,-2-5-15,-1-4 0,3 5 16,1 4-16,0-2 0,0 1 0,26-2 15,-6-2-15,-9-2 0,-6 0 0,0-2 0,-2 2 16,0 3-16,-2 4 0,0 0 16,0-2-1,0-6-15,-2-3 0,0 5 16,1 3-16,-1-1 0,-2-2 0,1 3 16,0 0-16,1 2 0,1 1 15,1 0-15,1-2 16,-4-4-16,-1-2 0,1 2 15,2 0-15,2-2 0,-1-3 0,3 4 16,2 3-16,-3 2 0,-4 1 0,2 2 16,2-1-16,-3 0 0,-2 0 0,2-5 15,2-4-15,-3 5 0,-1 3 16,-1 0-16,0-1 0,1-3 16,0-1-16,1 0 0,1 1 15,-2 2-15,-2 2 0,3-2 16,2-1-16,-5 2 0,-3 3 0,0-5 15,2-3-15,0-1 0,-1 1 0,0 4 16,0 2-16,-2-3 0,-1-2 16,0-2-16,-2 0 0,-3 1 15,-1 1-15,-1 3 0,1 4 16,0-5-16,0-3 0,-3-2 16,0-1-1,-19 5-15,-2 1 0,1-2 16,2-4-16,-2 0 0,1 4 0,-3 0 15,-3 0-15,-4 2 0,-4 0 16,-6 3-16,-5 3 0,1-2 16,2-2-16,1 1 0</inkml:trace>
  <inkml:trace contextRef="#ctx0" brushRef="#br0" timeOffset="80108.4026">24751 8063 0,'0'0'0,"0"0"15,0 0-15,0 0 0,0 0 0,12-17 16,-12 17-16,0 0 0,0 0 15,0 0-15,0 0 0,0 0 0,-16 19 0,16-19 16,-31 27-16,12-11 0,1 2 0,-9 5 16,1 0-16,3 0 15,2-3-15,-1 3 0,4-1 16,4-4-16,4-3 0,6-2 16,7-1-16,2-4 0,4-1 0,2-4 15,4-3-15,2 0 0,0-2 16,8 1-16,1-1 15,-2 0-15,-1 0 0,-4 2 0,-1 2 16,-5 0-16,-3 1 0,-4 1 16,-4 0-16,-4 1 0,-4 2 0,-8 3 15,-7 2-15,-1 2 0,-1 0 16,-10 6 0,-4 3-16,6-4 0,5-2 15,-3 3-15,3-2 16,5-5-16,4-4 0,8-2 0,6-1 15,4-2-15,4-2 0,8-4 16,9-2-16,2-2 0,3 0 0,6-2 16,5 0-16,-2 1 0,-4-2 15,-2 2-15,-5 1 0,-7 1 0</inkml:trace>
  <inkml:trace contextRef="#ctx0" brushRef="#br0" timeOffset="80293.411">24369 8755 0,'0'0'0,"0"0"16,0 0-16,0 0 0,0 0 0,0 0 15,26-5-15,-26 5 16,32-6-16,-8 0 0,6-3 16,1-2-16,0-1 0,14-5 15,5-2-15,-3 1 0,-2 1 0,1-1 16,-10 3-16,-6 4 0</inkml:trace>
  <inkml:trace contextRef="#ctx0" brushRef="#br0" timeOffset="80471.9302">25047 8075 0,'0'0'0,"0"0"0,0 0 15,0 0-15,0 0 0,0 0 16,5 28-16,-5-28 0,1 26 0,-1-26 16,4 34-16,-2-18 15,-1-3-15,0-1 0</inkml:trace>
  <inkml:trace contextRef="#ctx0" brushRef="#br0" timeOffset="80911.2295">25515 8142 0,'0'0'0,"0"0"16,0 0-16,0 0 0,0 0 0,-26 11 16,26-11-16,-41 19 0,17-6 15,-5-1-15,-3 1 0,0 1 0,0 0 16,-7 4-16,0 0 0,-1 1 16,7-2-16,8-3 0,5-3 15,6-1-15,5-3 0,9-1 0,9-1 16,5-1-16,6-3 15,6-1-15,7-1 0,-1-2 0,0-1 16,1 2 0,3 0-16,-5 0 0,-4-1 15,-2 3-15,-6 2 0,-9-1 0,-7 1 16,-8 2-16,-7 1 16,-5 1-16,-4 1 0,5-3 0,1 0 15,-16 7-15,-17 7 0,-9 5 16,-1 0-16,10-5 0,7-3 0,5-1 15,8 0-15,8-1 0,6-1 16,7-3-16,6-4 0,9-1 0,7 0 16,13-3-16,8-4 15,3-1-15,1-3 0,6 2 0,6 1 16,-3 1-16,0-1 0,6-2 16,-2-2-16,-13 4 0,-11-1 0,-7 2 31</inkml:trace>
  <inkml:trace contextRef="#ctx0" brushRef="#br0" timeOffset="81174.4509">25189 8117 0,'0'0'0,"0"0"15,0 0-15,0 0 0,3 22 16,-3-22-16,1 37 0,-1-12 16,-1 3-16,0 8 0,0 6 15,-1 9-15,0 0 16,0 11-16,-1 2 16,0 1-16,0-11 0,-1-10 15,0-7-15,1-7 0,-1-5 0,-1-4 16,-3-9-16,4-4 0,0-1 15,1-2-15</inkml:trace>
  <inkml:trace contextRef="#ctx0" brushRef="#br0" timeOffset="82969.9647">25987 8136 0,'0'0'15,"0"0"-15,0 0 0,0 0 0,0 0 16,0 0-16,-23 25 0,23-25 16,-21 25-16,7-10 0,-4 4 15,-1 0-15,1 2 0,-4 3 16,-2 2-16,-4 5 0,0-1 0,-4 3 15,2-1 1,6-8-16,4-5 0,6-8 16,3-6-16,2-1 0,1 0 0,3-1 15</inkml:trace>
  <inkml:trace contextRef="#ctx0" brushRef="#br0" timeOffset="83151.9082">25798 8300 0,'0'0'0,"0"0"15,0 0-15,14-14 0,-9 10 0,1 0 16,-1 2-16,1 1 0,-1 0 15,1 5-15,0 3 0,-3 3 16,-2 2-16,-2 7 0,-2 5 16,-2 9-16,0 2 0,-2 1 0,0 3 15,1 2-15,0-6 0,5-3 16,3-3-16,1-6 0,-1-4 0,2-9 16,3-5-16,-2-4 0,1-2 0,-2 0 15,0 0-15,-2 1 0</inkml:trace>
  <inkml:trace contextRef="#ctx0" brushRef="#br0" timeOffset="83490.3243">26091 8268 0,'0'0'0,"0"0"0,0 0 16,21-4-16,-21 4 0,21-4 16,-21 4-16,28-3 0,-12 2 0,-1 2 15,1 0-15,-2 1 0,-1-1 16,-3 3-16,-2-1 0,-4 2 15,-1 3-15,-7 0 16,-2 2-16,-5 1 0,-4 0 16,-8 2-16,-4 2 15,-2-1-15,-1 2 0,-7 1 0,-1-2 16,6-1-16,3-2 0,6-2 16,5-3-16,4-1 0,4-1 15,7-2-15,5-2 0,8-2 16,8-1-16,6-4 15,6-1-15,1 1 0,1-2 0,3 0 16,3-1-16,-2 1 0,-1 2 16,4-1-16,-3 2 0,-7 2 15,-6 1-15,-8 2 0,-6 0 16,-1 1-16,-3-1 0,0 0 16</inkml:trace>
  <inkml:trace contextRef="#ctx0" brushRef="#br0" timeOffset="83653.0766">26015 8575 0,'0'0'0,"9"-2"0,5-3 0,0 1 16,2 1-16,7-4 0,3 2 0,2 0 16,1 0-16,6-5 0,-1-2 15,-6 2-15,-6 2 0,-4 1 0</inkml:trace>
  <inkml:trace contextRef="#ctx0" brushRef="#br0" timeOffset="84007.0153">26178 8481 0,'0'0'16,"0"0"-16,0 0 0,-6 19 0,6-19 15,-4 24-15,2-9 0,0 0 16,-1 2-16,3-2 0,3-1 15,0-2-15,1-1 0,4-2 0,3-2 16,2-1-16,3-3 0,6-4 0,2-4 16,-1-1-16,-1-2 0,1-3 15,2-3-15,-3-1 16,-2-4-16,3-6 0,-2-2 0,-4 5 16,-2 4-16,-1-3 0,1 0 15,-3 1-15,-2 5 0,-2 5 16,-2 1-16,-2 4 0,0 3 0,-1 4 0,-1 3 15,-2 2-15,0 1 0,0 5 32,-1 3-32,0 1 0,0-2 15,1 0-15,1-1 0,1-3 0,1-2 0,3-6 16,3-4-16,-2 1 0,-1-1 0,-1 1 16</inkml:trace>
  <inkml:trace contextRef="#ctx0" brushRef="#br0" timeOffset="84223.3734">26829 8249 0,'0'0'15,"0"0"-15,0 0 0,0 26 16,0-26-16,-6 37 0,-2-8 0,-1 3 0,1 2 16,-2 9-16,0 0 0,0 3 15,1-4-15,1-4 0,2-4 16,0-5-16,1-5 0,-4-1 15,-1-5-15,0-7 0,-1-2 0,-2-4 16,-2-4-16,3 0 16,2-1-16,3 1 15</inkml:trace>
  <inkml:trace contextRef="#ctx0" brushRef="#br0" timeOffset="84339.3889">27121 8600 0,'0'0'0,"5"2"16,3 0-16,-1 2 0,1 0 0,1 1 0,0 0 16,0 1-16,-1-2 0,0 1 15,-1-1-15,-2 0 0</inkml:trace>
  <inkml:trace contextRef="#ctx0" brushRef="#br0" timeOffset="84555.6382">27548 8270 0,'0'0'0,"0"0"15,0 0-15,0 0 0,9 25 0,-9-25 16,3 36-16,-3-13 0,-1 3 16,0 2-1,0 1-15,1 5 0,1-1 16,1-4-16,1-4 0,0-4 15,0-4-15,1 0 0,-2-4 16,0-1-16</inkml:trace>
  <inkml:trace contextRef="#ctx0" brushRef="#br0" timeOffset="84872.3923">27686 8174 0,'0'0'0,"0"0"0,20-7 0,-5 1 0,3 1 15,11-1-15,4 1 16,0 1-16,0 1 0,10-2 16,1 2-16,-3 1 15,-3-1-15,4 6 0,-3 3 16,-6 2-16,-4 2 0,-5 5 16,-3 3-16,-6 2 0,-3 2 0,-4 6 15,-4 5-15,-2 1 0,-5 0 16,-1 3-16,-3 1 15,1-3-15,-1-4 0,-1-3 0,1-3 16,-1-1-16,0-1 0,1-3 0,-1-4 16,-3-1-16,-1-3 0,-7-2 15,-4-2-15,-1-4 0,-1-1 0,7-2 16,2 0-16,4-1 0</inkml:trace>
  <inkml:trace contextRef="#ctx0" brushRef="#br0" timeOffset="85048.4198">27729 8380 0,'0'0'0,"10"-2"0,4-4 0,3 2 31,1-1-31,9 0 0,6 0 0,-1-1 0,0 2 0,8-1 16,-1-2-16,-3 4 15,-4 0-15,-6 2 0,-3 0 16,-4 0-16,-3 1 0,-4-1 15</inkml:trace>
  <inkml:trace contextRef="#ctx0" brushRef="#br0" timeOffset="85258.21">27930 8271 0,'0'0'0,"0"0"15,0 0-15,0 0 0,0 0 0,12 21 16,-12-21-16,6 25 0,-6-25 0,4 33 15,-4-9 1,-1 1-16,-2 0 0,1-1 0,0-1 16,0 2-16,1-1 15,0-5-15,0-1 16,-1-3-16,2-4 0,0 0 0,0-2 16,0-2-16</inkml:trace>
  <inkml:trace contextRef="#ctx0" brushRef="#br0" timeOffset="85411.9905">27929 8389 0,'0'0'0,"0"0"0,0 0 15,0 0-15,-20 24 0,20-24 16,-16 25-16,16-25 0,-21 29 16,10-12-16,0 0 0,-1 0 15,0-1-15,-1 1 0,2-2 16,1-2-16</inkml:trace>
  <inkml:trace contextRef="#ctx0" brushRef="#br0" timeOffset="85574.8449">28047 8483 0,'0'0'0,"0"0"0,0 0 15,19 7-15,-11-3 0,1 1 0,1 2 0,-1-1 16,0 0-16,-2 3 0,0 1 15,-4-1-15,-2 0 0,0-1 16,1-2-16,-2 0 0</inkml:trace>
  <inkml:trace contextRef="#ctx0" brushRef="#br0" timeOffset="85728.7456">27705 8710 0,'0'0'0,"0"0"15,0 0-15,30 0 0,-30 0 0,38-2 16,-11 0-16,1 0 16,3-1-16,12 0 0,3-2 15,-6 2-15,-7 0 0,-5 1 0</inkml:trace>
  <inkml:trace contextRef="#ctx0" brushRef="#br0" timeOffset="87898.2425">28770 8103 0,'0'0'0,"0"0"0,0 0 15,0 0-15,0 0 0,0 0 16,0 0-16,0 0 0,0 0 0,0 0 16,0 0-16,0 0 0,0 0 0,0 0 15,0 0-15,0 0 0,0 0 0,0 0 16,0 0-16,0 0 0,0 0 15,0 0-15,0 0 16,0 0-16,0 0 0,0 0 0,0 0 16,0 0-16,0 0 0,0 0 15,0 0-15,0 0 0,0 0 0,0 0 16,0 0-16,0 0 0,0 0 0,0 0 16,-10 26-16,10-26 0,0 0 15,-23 24-15,23-24 0,-21 22 16,10-9-16,-1 1 0,-3 2 31,1 0-31,0 0 0,-1 1 16,1-1-16,-3 5 0,1 0 0,2 0 15,0 1-15,3-2 16,1-1-16,2-2 0,-1-1 0,1-2 16,0-1-16,2-3 0,0-1 15,2-2-15</inkml:trace>
  <inkml:trace contextRef="#ctx0" brushRef="#br0" timeOffset="88095.4173">28664 8342 0,'0'0'0,"0"0"16,0 0-16,3 27 0,-3-27 0,3 29 15,-3-8-15,0 1 0,-2 1 16,1 8-16,0 1 0,0-2 15,0-4-15,0-1 0,1-3 0,0 1 0,0-5 0,0-4 16,0-4-16,0-6 0,0-4 16,0 4-16,0-4 0,0 3 15</inkml:trace>
  <inkml:trace contextRef="#ctx0" brushRef="#br0" timeOffset="88267.3456">28974 8114 0,'0'0'0,"0"0"0,0 0 0,0 0 15,0 0-15,0 0 0,27 7 0,-27-7 0,21 9 16,-21-9-16,25 20 16,-16-12-16,0-3 0,-1 0 15,-1-2-15,-2 1 0</inkml:trace>
  <inkml:trace contextRef="#ctx0" brushRef="#br0" timeOffset="88480.8103">28819 8344 0,'0'0'15,"0"0"-15,0 0 0,0 0 0,28-4 16,-28 4-16,31-2 15,-31 2-15,40-3 0,-17 1 0,2 0 0,0-1 16,0 1-16,6 0 0,-2 0 16,-2 1-16,-4-2 0,-3 2 15,-4-1-15,-1 1 0</inkml:trace>
  <inkml:trace contextRef="#ctx0" brushRef="#br0" timeOffset="88667.878">28832 8503 0,'0'0'0,"0"0"15,0 0-15,0 0 0,33-9 16,-33 9-16,32-6 0,-13 3 16,4 0-16,0 0 0,1 0 0,-2-1 0,-1 0 15,4 0-15,0 1 16,-3-1-16,-4 0 0,-2-1 0,-3 3 15,-2-2-15</inkml:trace>
  <inkml:trace contextRef="#ctx0" brushRef="#br0" timeOffset="88908.3217">28984 8358 0,'0'0'0,"0"0"0,0 0 0,0 0 15,0 0-15,0 0 0,6 30 16,-6-30-16,5 29 0,-5-29 16,2 32-16,-1-17 0,0-1 0,0 1 15,0-2-15,0-1 0,-1 1 0,0-3 16,0 0-16,-1 0 0,0-3 0,-1 1 16,0-1-16,-1 5 0,-2 5 0,1-3 15,0-1-15,1-2 0</inkml:trace>
  <inkml:trace contextRef="#ctx0" brushRef="#br0" timeOffset="89100.2664">28841 8666 0,'0'0'16,"0"0"-16,0 0 0,0 0 0,0 0 15,0 0-15,26-5 0,-26 5 16,26-4-16,-26 4 0,39-6 16,-17 4-16,2 0 0,2 0 15,1 0 1,0 0-16,-2 0 0,7-1 0,0 2 15,-5-1-15,-2 1 0,-3 0 16,-1-1-16,-4 2 0,-2 0 16,-7 1-16,-3 2 0,-2 0 15,1 0-15,-2-2 0</inkml:trace>
  <inkml:trace contextRef="#ctx0" brushRef="#br0" timeOffset="95418.2493">8025 9607 0,'0'0'0,"0"0"16,0 0-16,0 0 0,0 0 0,0 0 16,0 0-16,0 0 0,17-10 0,-17 10 15,0 0-15,0 0 16,0 0-16,26-1 0,-26 1 16,0 0-16,0 0 0,24 0 15,-15 0-15,0 0 0,-1 0 0,3 0 16,2 0-16,-1-2 0,-2 2 0,2-1 15,1 1-15,0 0 0,0 0 16,2-1-16,1 1 16,0-1-16,-2 0 0,3 1 15,0 2-15,0-2 16,-1 0-16,6 0 0,2 0 16,0 1-16,-3 2 0,1-2 15,1 0-15,-1 0 0,0-1 0,2 0 16,2 0-16,-1 0 0,-1 0 15,1 0-15,0 0 0,-2 1 16,-1 2-16,9-2 0,2-1 16,-3 0-16,-2 0 0,2 1 15,1 0-15,-1-1 0,-3-1 16,3 0-16,1 0 0,-2 1 0,-2 1 16,6 2-16,0-1 15,-6-1-15,-1-2 0,10 0 0,1 1 16,-5 2-16,-4-1 0,4 0 15,3-1-15,-4 2 0,-3-1 16,3-2-16,2-4 0,-2 3 0,-1 3 0,1-1 16,0-1-16,-1 0 0,-2-1 0,4 1 15,2 1-15,-5-1 0,-3 0 16,5 0-16,5 0 16,-4 1-16,-3-1 0,6-1 0,1 0 15,-2 2-15,-2 2 0,6-2 16,0 0-1,-10-3-15,-3 0 0,8 1 0,2 1 16,-6 1-16,-1 0 0,6-1 16,1 1-16,-7-1 0,-3 1 15,8-3-15,1 1 0,-6 3 16,-2 1-16,7 0 0,3-5 16,-10 1-16,-1-2 0,9 3 15,1 0-15,-8 1 0,1-2 0,7 2 16,3 0-16,-10-1 0,-2-1 0,8 1 15,3-2-15,-8 3 0,-1 1 16,6-2-16,1 0 0,-9 0 16,0-1-16,6 3 0,2 1 15,-5-2-15,-1-2 0,8 0 16,0 0 0,-8 1-16,-2 1 0,7 0 0,2 0 15,-6-1-15,0-2 0,6 1 16,0 2-16,-6-1 0,0 1 0,7-1 15,3 1-15,-4 0 16,-2 1-16,2 2 0,2 0 16,-2-2-16,-1-1 0,1 1 15,2 0-15,-3 1 0,-2-1 0,4 0 16,3-1-16,-4 1 0,-3 0 0,2-1 16,3-1-16,-3 0 0,-2 0 15,3 0-15,4 0 0,-3 2 16,-2 0-16,4 1 0,0-2 15,-1-1-15,-4-1 0,3 2 16,3 0-16,-4 1 0,-2 2 0,4-1 0,5-1 16,-6 0-16,-4-2 0,3 1 15,5 1-15,-4-1 0,-1 0 16,1 0-16,0 0 0,-1 0 16,-2 0-16,3-1 0,1 1 15,-3 0-15,-3 0 0,4-3 16,5 1-1,-4 3-15,-2 1 0,1-1 0,3-2 16,-2 1-16,-4 0 0,4 0 16,4 0-16,-4-1 0,-2 1 0,4 0 15,3 3-15,-4-4 16,-3-2-16,5 1 0,2 2 16,-6 1-16,-4 0 0,5-1 15,4 0-15,-5-1 0,-4 0 0,3 3 0,2 0 16,-2-2-16,-4-2 0,6 1 15,2 0-15,-2 0 0,-3-1 0,3 1 16,3-1-16,-5 0 0,-3 2 16,2-1-16,1 1 15,-2-2-15,-1-1 0,3 1 16,3-2-16,-6 4 16,-5 0-16,1 2 0,3 1 15,-1-3-15,-2-3 0,2 2 16,1 1-16,-4-1 0,-3 0 15,3 0-15,0-1 0,-5 2 0,0 1 16,1 0-16,1-1 16,-3 1-16,-2 2 0,1-1 0,4-2 15,-4 0-15,-1 0 0,1 1 0,-1-1 16,-2 0-16,-3 0 0,-2 0 16,-1 1-16,-1 1 0,-1 2 0,-4-1 15,-2-1-15,0-1 0,-2-1 16,3 2-16</inkml:trace>
  <inkml:trace contextRef="#ctx0" brushRef="#br0" timeOffset="99435.3243">13785 8475 0,'0'0'0,"0"0"0,0 0 0,38-7 16,-21 5-16,9-1 0,6-2 15,11-2-15,2-1 0,11-2 16,1 1-16,-4 3 0,-2 0 16,5 0-16,-4-1 15,-6 3-15,-5 0 16,-7 4-16,-4 1 0,-7 0 0,-5 1 0,-4-1 15</inkml:trace>
  <inkml:trace contextRef="#ctx0" brushRef="#br0" timeOffset="99610.7693">14288 8453 0,'0'0'0,"0"0"15,0 0-15,0 0 0,-19 19 16,19-19-16,-26 21 0,9-8 0,-1 2 15,-2 2-15,-4 3 0,-5 8 16,-1 1-16,0 1 16,0 1-16,-3 1 0,3-2 0,6-7 15,4-3-15,5-5 0,2-2 0,2-3 0</inkml:trace>
  <inkml:trace contextRef="#ctx0" brushRef="#br0" timeOffset="99941.3367">14246 8590 0,'0'0'0,"0"0"0,0 0 15,0 0-15,-3 21 0,3-21 16,-6 27-16,6-27 0,-4 30 0,2-13 16,0-1-16,2 1 15,2 0-15,1-3 0,1-2 16,2-2-16,1-3 0,5-2 15,2-4-15,0-2 0,2-4 0,1-3 0,0-4 0,-2 1 16,1-1-16,-3-2 0,-2-1 16,-1 1-16,-2 1 0,-3 1 15,-3 1-15,-1 1 0,-1 1 0,-3 3 16,-2 4-16,-4 1 0,-2 3 16,-5 3-16,-4 2 31,3 1-31,0 1 0,2 2 0,0 2 15,3-3-15,2-2 0,2-1 16,0-1-16,1-2 0</inkml:trace>
  <inkml:trace contextRef="#ctx0" brushRef="#br0" timeOffset="100157.3888">14727 8437 0,'0'0'0,"0"0"0,0 0 16,0 0-16,-7 28 0,7-28 16,-11 34-16,2-13 0,0 0 0,-3 10 15,0 0-15,1-1 0,1 1 0,2-5 0,1-1 16,0-1-16,3-6 0,1-5 16,2-7-16,1-1 0,0-1 0,0 0 15</inkml:trace>
  <inkml:trace contextRef="#ctx0" brushRef="#br0" timeOffset="100358.137">14649 8427 0,'0'0'0,"0"0"0,0 0 0,0 0 16,25-10-16,-25 10 0,29-10 16,-10 5-16,2 1 0,2-1 0,3 0 15,-1 2-15,-1 1 0,8-1 16,0 1-16,-3-2 0,-4 0 15,-2 2-15,-2 4 0,-4-1 0,-3 1 0,-4 1 16,-4 3-16,-4 0 0,-4 2 16,-8 0-16,-6 2 15,3-2-15,2-1 0,1 0 0</inkml:trace>
  <inkml:trace contextRef="#ctx0" brushRef="#br0" timeOffset="100743.8995">14939 8226 0,'0'0'0,"0"0"0,0 0 15,0 0-15,0 0 0,0 0 16,18 17-16,-18-17 0,-2 23 16,2-23-16,-13 34 0,4-13 0,-1 1 15,-2 0-15,-3 2 0,2-3 16,1 0-16,-1 1 0,2-1 0,1-6 15,2-1-15,5-3 16,3-1-16,4-3 0,4-3 0,2-3 16,2-2-16,2-1 0,3-2 15,2 0 1,2 0-16,-2 0 0,-1 0 0,-1 1 16,-3 1-16,-2 1 15,-1 1-15,-2 4 0,-1 3 0,-3 1 16,-2 2-16,-3 6 0,-3 5 15,-5-2-15,-3 0 0,-4 2 16,-4 1-16,-4 3 0,1-1 16,-3-3-16,-3 0 0,3-5 0,1-2 0,3-1 15,1-4-15,3-4 0,4-3 16,2-1-16,2 0 0,1 0 16</inkml:trace>
  <inkml:trace contextRef="#ctx0" brushRef="#br0" timeOffset="100897.5554">14742 8657 0,'0'0'0,"0"0"0,0 0 0,0 0 0,0 0 0,38 1 16,-38-1-16,34 9 0,-16-2 16,3 1-16,3 1 0,-1 0 15,0 1-15,8 2 0,0 1 16,-2-2-16,0 0 0,-5-3 16,-3 0-16,-3-2 0</inkml:trace>
  <inkml:trace contextRef="#ctx0" brushRef="#br0" timeOffset="101245.5103">15660 8190 0,'0'0'0,"0"0"15,0 0-15,0 0 0,0 0 0,0 0 16,-34 11-16,34-11 15,-41 13-15,17-3 0,-1-1 16,2 1-16,1 0 0,-3 3 16,4 0-16,4-2 0,2-2 0,9-2 31,5 0-31,4 0 0,3-3 0,8-2 16,7 0-16,0-1 0,0-1 15,3 0-15,2 2 16,4 1-16,-3-1 0,-5 2 0,-5-1 15,-2 1-15,-4 1 0,-7 3 16,-5 2-16,-6 1 0,-5 1 0,-9 3 16,-6 2-16,-2 0 0,-1-1 0,-2 0 15,-2-1-15,3-3 0,3-2 0,1 0 16,6-3-16,5-1 16</inkml:trace>
  <inkml:trace contextRef="#ctx0" brushRef="#br0" timeOffset="101430.44">15336 8492 0,'0'0'0,"0"0"16,0 0-16,0 0 0,0 0 0,8 24 16,-8-24-16,4 27 15,-4-27-15,2 38 0,-4-16 16,2 0-16,0 1 0,2-3 16,0 1-16,1 0 0,0-3 0,1-2 15,-2-4 1,0-5-16,0-5 0,0 0 15,1-1-15,-3-1 0</inkml:trace>
  <inkml:trace contextRef="#ctx0" brushRef="#br0" timeOffset="101662.4283">15410 8578 0,'0'0'0,"0"0"16,0 0-16,0 0 0,23-17 0,-23 17 16,30-11-16,-11 7 0,1 1 0,2-1 15,2 0-15,-1 2 0,-1 0 16,6 0-16,-2 4 0,0-1 0,-2 1 15,-2 3-15,-1 1 16,-4 3-16,-1 2 0,-4 3 16,-2 4-16,-2-1 0,-3 0 0,0-1 15,-2-2 1,-1 1-16,0 2 0,-1-1 16,-1-1-16,-1-1 0,-2-3 15,-5 1-15,-3-2 0,0-3 0,-1-3 16,2-1-16,1 1 15,3-3-15</inkml:trace>
  <inkml:trace contextRef="#ctx0" brushRef="#br0" timeOffset="101847.0834">15441 8663 0,'0'0'0,"0"0"16,0 0-16,0 0 0,30-13 0,-30 13 15,34-7-15,-14 4 0,0-1 16,1 1-16,1 1 0,-1 1 15,0 1 1,4 0-16,-1 0 0,-3 0 0,-3 0 16,-4 0-16</inkml:trace>
  <inkml:trace contextRef="#ctx0" brushRef="#br0" timeOffset="102000.8633">15492 8750 0,'0'0'0,"0"0"0,0 0 16,25-5-16,-25 5 0,25-2 0,-7-1 16,1 1-16,1 0 0,6-1 15,2 1-15,-3-1 0,-2-1 16,-3 0-16,-1-1 16,-4 1-16,-2 0 0,-2 2 0</inkml:trace>
  <inkml:trace contextRef="#ctx0" brushRef="#br0" timeOffset="102217.2025">15634 8620 0,'0'0'0,"0"0"16,0 0-16,-6 23 0,6-23 0,-6 25 15,3-4-15,-1 0 0,1 0 16,-1 4-16,0-3 0,2-1 15,1-5-15,2-1 0,1-3 16,0-3-16,2-2 0,0-5 16,1-3-16,-1-1 0,-1 1 0,1-1 15</inkml:trace>
  <inkml:trace contextRef="#ctx0" brushRef="#br0" timeOffset="102495.938">15955 8345 0,'0'0'0,"0"0"0,0 0 15,23-5-15,-23 5 0,20-2 0,-8 0 16,1 2-16,1-1 0,-1 1 16,-1 1-16,-1 1 0,-1 0 15,-2 1-15,-1 0 0,-1 1 16,-2 0-16,-3 2 0,-3 3 0,-2 1 0,-3 0 15,-3 2 1,-2 2-16,-2 0 0,-3 0 0,-6 4 0,-3 0 16,4-1-16,3-2 0,-2 0 15,3-3-15,4-3 0,3-1 0,1-1 16</inkml:trace>
  <inkml:trace contextRef="#ctx0" brushRef="#br0" timeOffset="102702.6885">15897 8533 0,'0'0'0,"0"0"15,0 0-15,0 0 0,0 0 0,0 0 16,0 0-16,-15 21 0,15-21 16,0 0-16,-13 25 0,11-15 15,-1 0 1,3-2-16,3 0 0,1-1 0,3 1 16,4-3-16,4 0 15,3-2-15,0-1 0,3-2 0,3-2 16,5 1-16,0 1 0,-1-2 15,-1 1-15,-4 0 0,-2-1 0,-5 1 16,-5 1-16,-3-2 0,0 1 16,-1 0-16</inkml:trace>
  <inkml:trace contextRef="#ctx0" brushRef="#br0" timeOffset="102903.2922">15838 8842 0,'0'0'0,"0"0"15,0 0 1,32-4-16,-32 4 0,37-4 0,-11 1 16,1 1-16,2-2 0,8 1 15,1-1-15,-3 0 0,-2 1 16,5-2-16,-4 1 0,-6 1 16,-5 0-16,-7-2 0,-4-1 15,-5 0-15,-5 1 0,-1 2 16,0-1-16,0 2 0</inkml:trace>
  <inkml:trace contextRef="#ctx0" brushRef="#br0" timeOffset="103150.5374">16125 8568 0,'0'0'16,"0"0"-16,0 0 0,0 0 0,0 0 16,2 33-1,-2-33-15,-6 42 0,2-16 16,-2 5-16,0 5 0,0 1 15,2-2-15,-3 11 0,1-2 16,-1 3-16,3-7 0,-1-3 16,2-3-16,1-5 0,-1-3 0,1-5 15,1-3-15,0-2 0,0-3 16,0-2-16,1-3 0,1-4 0,-1-4 16,3-2-16,2-6 0,-2 0 15,0 2-15,-1 1 0</inkml:trace>
  <inkml:trace contextRef="#ctx0" brushRef="#br0" timeOffset="103250.4407">16346 9056 0,'0'0'0,"0"0"15,0 0-15,0 0 0,-32 8 0,32-8 16,-23 4-16,23-4 0</inkml:trace>
  <inkml:trace contextRef="#ctx0" brushRef="#br0" timeOffset="103767.4762">9719 9592 0,'0'0'15,"0"0"-15,0 0 0,0 0 0,0 0 16,36 1-16,-36-1 0,40 0 0,-13 0 16,6-1-16,7-2 0,3 0 15,2-2-15,23-1 0,24-4 16,-3 1-16,-2-3 0,20 0 15,18-2-15,6 2 0,-10 3 0,51 0 16,-11 1-16,-27 4 0,-18 2 16,-6 0-16,-3-2 0,-14 4 0,-10 4 15,-3 4-15,0 5 0,-17-4 16,-10-4-16,-6 0 0,-5-3 16,-14 1-16,-8-2 0,-6 0 0</inkml:trace>
  <inkml:trace contextRef="#ctx0" brushRef="#br0" timeOffset="109685.1408">21372 9598 0,'0'0'0,"0"0"15,0 0-15,29-2 0,-29 2 0,22 1 31,-5-1-31,0 1 0,2 1 0,10-1 0,4 1 0,-1 0 16,0-1-16,11 0 16,4-2-1,-1 3-15,0 1 0,14 1 16,4-2-16,-4-1 0,-4 0 0,19 1 16,6-1-16,-5-2 0,-4-1 15,19 1-15,4 1 0,-7-2 16,-9 0-16,52-1 0,0 2 15,-22-2-15,-15-1 0,10 1 16,6 1-16,-13 1 0,-10 0 0,9 2 16,7 1-16,-11 0 0,-6-2 15,16 2-15,10-1 16,-16 2-16,-11 1 0,12-1 0,10-3 16,-11 0-16,-7-2 0,8 6 15,6 2-15,-12-2 0,-8-2 16,14-1-16,8-1 15,-15 2-15,-11 0 0,12 3 0,8 1 16,-11-3-16,-6-4 0,5-2 0,3-4 16,-10 7-16,-10 4 0,3-1 15,2-2-15,-9-3 0,-6-4 0,3 2 16,6 1-16,-14 1 16,-8-1-16,-1 3 0,-1 2 0,-9-1 0,-5-1 15,-9 2-15,-4 1 16,-5 0-16,-4 0 0,-11-2 0,-9-1 15,3 0-15,2 0 0,3 0 16</inkml:trace>
  <inkml:trace contextRef="#ctx0" brushRef="#br0" timeOffset="111907.1103">2296 10891 0,'0'0'0,"0"0"0,0 0 0,0 0 15,0 0-15,0 0 0,0 0 16,0 0-16,0 0 0,0 0 16,0 0-16,0 0 0,0 0 15,0 0 1,26 6-16,-26-6 0,0 0 16,24 15-16,-24-15 0,25 14 0,-25-14 15,31 14-15,-13-6 0,3-2 16,1 0-16,3-2 0,4-1 15,6-1-15,2-1 0,1-1 16,3-1-16,6-2 0,-2-1 0,3-1 16,3-2-16,-2 1 0,-4-1 0,12-4 15,-3-1-15,-5 0 0,-4 0 16,6-3-16,-1 0 0,-9-2 16,-6 1-16,-1-2 0,1-1 15,-5-2-15,-2 0 0,-3-5 16,-2-1-16,-4-1 0,-4 0 0,1-5 15,-1-2 1,-5 1-16,-1 1 0,-6-2 16,-3-2-16,-3 0 0,0 1 0,-4-1 15,-2 1-15,-4 1 16,-2 3-16,-7 3 0,-6-1 16,5 2-16,-1 1 0,-3-1 15,-2 0-15,-1 3 0,1 3 0,-2 2 16,1 1-16,-1 0 0,-1 0 0,-1 2 15,0 1-15,-1 2 0,2 2 16,-3 2-16,-5 3 0,2 1 16,0 1-16,-1 5 0,-2 2 15,4 0-15,4-2 0,-4 4 16,-4 1-16,3 1 0,4 1 0,-1-2 16,0 3-1,3 1-15,3 1 0,-2 2 16,2 2-16,1-2 0,2 0 15,1 3-15,1 3 0,2 1 16,2 1-16,-2-1 0,-2 1 16,4 0-16,-1 0 0,3 4 15,-1 4-15,5-6 0,3 0 0,-3 9 16,3 2-16,0-8 0,1 0 0,1 5 16,2 1-16,4-6 0,2-1 15,-2 4-15,-3 0 0,6-5 16,0-2-16,0 4 0,2 2 15,2-1-15,-3-2 0,4 1 0,0 0 0,0 1 16,1 0-16,0 0 0,2-1 16,4-1-16,6-2 0,2-2 15,5-1-15,0 0 0,0 1 16,4-1-16,6 1 0,-1-8 16,-2-5-16,-7-1 0,-6-2 0,-4-1 15</inkml:trace>
  <inkml:trace contextRef="#ctx0" brushRef="#br0" timeOffset="114349.9521">4535 10886 0,'0'0'0,"0"0"16,0 0-16,0 0 0,0 0 0,24-6 0,-24 6 15,18-4-15,-6 3 0,2 0 16,0 0-16,3 0 0,-2-1 16,-1 0-16,2 1 0,1 0 15,2 0-15,7 0 0,0 2 16,2-1-16,0 1 0,-1-1 15,0-1-15,1 0 16,0-1-16,1 2 0,0 0 16,5 0-16,1 1 0,1-1 15,-1 0-15,-1 0 0,0 0 16,0 1-16,-1 0 0,2 2 16,-1 2-16,-1-3 0,-1-1 15,1 1-15,1 0 0,6 1 16,-2 0-16,0 1 0,-2 0 0,2 1 0,0 0 15,0-1-15,-2 0 0,2 1 16,0-1-16,0 0 0,-2 0 16,3 1-16,-2 1 0,0 0 0,-1-3 15,2 1-15,3 2 16,-3-3-16,-2-1 0,10 2 0,0 2 16,-3-4-1,-3 0-15,2 1 0,1 1 16,3-2-16,-2-2 0,1 1 15,1 1-15,-4 1 0,0-1 0,3 0 16,3-2-16,-3 1 16,-1 0-16,1 0 0,1 2 0,2-2 15,-4-1-15,7 0 0,-1 1 16,-2-1-16,-3 1 0,4 0 0,-1-1 16,-2-1-16,0-1 0,1 1 15,-3-1-15,1 1 0,1 1 16,0 0-16,-1 1 0,-1-1 15,0-1-15,1 2 0,1 2 0,-1-3 16,-2 0-16,2 0 0,2-3 16,-1 2-1,0 1-15,0-1 0,1 1 16,0-1-16,-2 1 0,-1-1 16,1 1-16,-1-1 0,0 1 0,-3 0 15,1 0-15,-1 1 0,0 1 16,-1-2-16,3-2 0,0 1 15,0 0-15,0 1 0,0 1 16,0-1-16,0 0 0,-1 0 0,1 2 16,-1-1-16,1-1 0,0 1 15,0 2-15,-2-2 0,-1 0 0,-1 1 16,1 1-16,1-4 0,0-1 16,2 2-16,1 1 15,-2 2-15,-2 0 0,1-2 0,0 0 16,2-1-16,0-1 0,-1 1 0,-1 0 15,1 0-15,1 1 0,-3 0 0,1 0 16,-2 2-16,-2 0 0,2 0 16,2-2-16,-2-1 0,0-1 15,1 1-15,-1 1 0,-3 0 16,0 0-16,6-1 0,0 2 16,-7-2-1,0 0-15,2 1 0,0-1 16,2 0-16,-1 0 0,3 1 15,1 2-15,-2-2 0,-1-2 0,1 0 0,-1 0 16,-1-1-16,1-1 0,2 2 16,0 1-16,-1 0 0,-2 0 15,0-1-15,2-2 0,-1 0 16,-2 0-16,3 2 0,0 1 16,1-1-16,0-2 0,-1 0 15,-1 2-15,1 0 0,0 0 0,-2-1 16,1 0-16,0 1 0,-1 1 15,2-3-15,0 0 16,-3 0-16,-1 0 0,2 1 16,0 2-16,0 0 15,-3 1-15,3-1 0,0-1 16,0 1-16,-2 1 0,3 1 16,2-1-16,-2-1 0,0 0 0,1 0 15,1 0-15,-1-1 0,-1-1 16,3 2-16,1 0 0,-2-1 15,0-1-15,2 2 0,2 0 16,-3 1-16,-1 1 0,2-3 0,1-1 16,0 2-16,0 0 0,6 0 0,-1-2 15,-3 3-15,0 1 0,0 0 16,1-2-16,0-1 0,2-1 16,-2 2-16,0 0 0,1-1 15,-1-3-15,0 1 0,-1 1 16,0 1-16,1 0 0,2 0 0,3-1 15,-2 1-15,-3 0 0,1 0 16,3 1-16,-2 1 0,-3 1 0,1 0 16,1-1-16,1-1 0,2 0 15,0-1-15,0-1 0,-1 1 16,0 0-16,5 1 0,-2 1 16,-3 2-1,-3-2-15,18 2 0,-1 1 16,-22-4-16,1-2 0,19 1 0,-4 0 15,-2 1-15,0 1 0,-3 2 16,-1 2-16,0-3 0,1 1 16,-2-2-16,-2 0 0,0-2 15,-1-3-15,5 5 16,2 2-16,-5-3 0,-3-2 0,1 1 0,1 1 0,1 2 16,0 2-16,-2-3 0,-2-2 15,3 1-15,2-1 0,0 0 16,3 1-16,-3-2 0,-2-2 15,-3 1-15,0 0 0,1 3 0,0 4 16,6-4-16,4-4 0,-2 0 31,-2 1-31,-2-3 0,-3 1 16,2 2-16,1 2 0,0 1 0,1 1 16,-2-3-16,0-3 0,1 1 15,3 0-15,-1 1 0,-1 2 16,1-2-16,1 0 0,0 0 15,0 1-15,2-2 0,3 1 16,-3 1-16,-1 1 0,5-1 0,3-2 16,-4 2-16,-2 1 0,1-3 0,0-2 15,2 0-15,-1 1 0,6 0 16,4 3-16,-5 3 0,-3 1 16,4 0-16,3-4 0,-7-2 15,-3-3-15,3 2 0,4 1 16,4 1-16,1 0 0,0 3 0,-2 3 15,-2-2-15,-2-1 0,2-1 0,2 0 16,-2 2-16,-1 1 0,2-1 16,3-1-16,-1 0 0,1 2 15,-1-2-15,0 0 0,-4 2 16,-1 1-16,4-3 0,1-3 16,-1-1-16,0 0 15,0 4-15,0 5 16,2-4-16,2-1 0,3-1 15,2-1-15,-2 4 0,-4 3 0,3-2 16,1 1-16,-1-4 16,0-1-16,4 1 0,4 1 15,-1-1-15,2-1 0,-1 0 16,-1-1-16,-4 2 0,-3 2 0,3 2 0,4 0 0,-4-5 16,-2-5-16,0 1 0,0-1 15,-5 4-15,-2 1 0,-1 3 16,0 2-16,-6-1 0,-4-1 15,-3-4-15,-1-3 0,-9 3 16,-6 2-16,-6-2 0,-6 1 16,-7 0-16,-6 0 15,-4 0-15</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3T02:00:04.690"/>
    </inkml:context>
    <inkml:brush xml:id="br0">
      <inkml:brushProperty name="width" value="0.05292" units="cm"/>
      <inkml:brushProperty name="height" value="0.05292" units="cm"/>
      <inkml:brushProperty name="color" value="#FF0000"/>
    </inkml:brush>
  </inkml:definitions>
  <inkml:trace contextRef="#ctx0" brushRef="#br0">28584 7049 0,'0'0'0,"0"0"15,0 0-15,0 0 0,-16-18 0,16 18 16,0 0-16,-26-14 0,16 8 16,-5 3-16,-2-1 0,-2 1 0,0 1 15,-3 0-15,-2 1 0,-8 0 16,-1 2-16,-2 4 0,-3 3 16,2 1-16,0 0 0,-10 7 15,-1 2-15,0 0 0,1 2 0,-11 6 16,-2 4-16,6 0 15,5 0-15,-9 8 0,0 1 0,8-4 16,5-4-16,-5 14 0,4 4 0,6-4 16,6-3-16,4 1 0,1 0 15,6-1-15,3-1 0,-2 20 16,5-3-16,9-24 0,3 1 0,5 18 16,5-5-16,1-22 15,2 1-15,8 1 0,8 0 16,1-2-16,4-1 0,11-1 15,9-2-15,1 1 0,0-2 16,40 3-16,5-7 16,-4-1-16,-5-2 0,10-3 15,7-4-15,-7-3 0,-6-3 0,14 1 16,9 1-16,-9 0 16,-8-2-16,9-2 0,5-3 0,-10 0 15,-9 1-15,5-3 0,4 0 0,-12-2 0,-9-2 16,5-1-16,4-1 15,-12-1-15,-8 0 0,3-3 16,1-1-16,-7-2 0,-3 0 0,-8-6 16,-5-4-16,-3 5 0,-3 2 0,-3-8 15,-3-3-15,-7 5 16,-6 5 0,-3-9-16,-1-4 0,-6 0 0,-5-1 15,-5-4-15,-4-3 0,-5 5 16,-5 2-16,-2-2 0,-1-4 15,-4 3-15,-1 3 0,-5-5 16,-2-1-16,-2 1 0,2 1 16,-11-2-16,-6-2 0,1 7 15,0 5-15,-4 2 0,-3 1 0,1-1 16,-1 0-16,-10 0 0,-8 0 16,3 8-16,4 4 0,-13-2 15,-8-3-15,2 8 0,1 6 0,-19 0 16,-12-1-16,-3 3 0,-2 2 15,-17 9-15,-11 8 0,43-4 16,31-3-16,20 0 0</inkml:trace>
  <inkml:trace contextRef="#ctx0" brushRef="#br0" timeOffset="3458.2777">6520 8745 0,'0'0'0,"-12"16"0,2 3 0,-4 3 16,-2 2-16,-2 12 0,0 5 15,-3 10 1,3 0-16,6 2 0,1 1 16,4 4-16,6-5 0,7 3 15,8 1-15,7-1 0,2-6 16,8 0-16,7 0 0,1-6 15,3-5-15,36 17 0,6-6 16,-2-14-16,0-10 0,10-5 16,6-4-16,-1-2 0,-2-1 0,16-7 15,9-3-15,-3-3 16,-2-3-16,11-7 0,6-5 0,-8 0 16,-3 2-16,8-7 0,6-3 15,-15-1-15,-8 2 0,7-5 0,2-5 0,-13 1 0,-8 2 16,3-8-16,0-7 0,-20 5 31,-13 3-31,-3-8 0,-3-5 16,-9 3-16,-5 3 0,-7-6 0,-4-6 15,-8 4-15,-5 3 0,-8-7 16,-4-8-16,-7 11 0,-3 5 16,-7-8-16,-3-5 0,-7 9 15,-6 5-15,-5-3 0,-5-2 16,-6 4-16,-6 2 0,-9-1 0,-7-1 15,0 7-15,-2 6 0,-15-2 0,-8 1 16,2 5-16,4 5 0,-22 1 16,-12 1-16,5 7 0,4 1 15,-15 8-15,-9 5 0,11 2 16,8 2-16,-13 6 0,-8 3 16,11 2-16,9-2 0,-9 15 0,-4 9 15,13-4-15,11-3 0,-1 6 0,0 5 16,17-7-16,10-2 0,5-4 15,7 0-15,8-1 0,12 2 0,7-6 16,8-4-16,8-4 16,8-3-16,7-1 0,3-2 15,8-4 1,3-1-16,5-1 0,0 2 16,0-4-16,-2 0 0,4 1 0,-1 0 15,-6 0-15,-4-1 0,-3 1 16</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13T02:01:20.039"/>
    </inkml:context>
    <inkml:brush xml:id="br0">
      <inkml:brushProperty name="width" value="0.05292" units="cm"/>
      <inkml:brushProperty name="height" value="0.05292" units="cm"/>
      <inkml:brushProperty name="color" value="#FF0000"/>
    </inkml:brush>
  </inkml:definitions>
  <inkml:trace contextRef="#ctx0" brushRef="#br0">5000 16669 0,'0'0'0,"0"0"0,0 0 0,-33-1 15,33 1-15,-34 1 0,9 2 16,0-1-16,-2 0 0,-12 1 16,-8-1-16,5 1 0,-1 0 0,-11 0 15,-1-1 1,2 1-16,-1 0 0,-12 1 16,2-1-16,5 0 0,5-2 15,-16 3-15,1-1 0,9-1 16,6-4-16,-10 2 0,5-1 15,1 0-15,7 0 0,-1-1 16,1-1-16,4-4 0,3-2 0,-1-2 16,1 0-16,1 0 0,1 0 0,2-6 15,1-2-15,1 1 0,1 3 0,2-8 16,0-4-16,3-1 16,0 1-16,1 2 0,0 0 15,8 2-15,1 2 0,6-3 0,1 0 16,3 1-16,2 2 0,3-3 15,1 1 1,2-2-16,-1-3 0,5 2 16,2 0-16,1 0 0,2-1 0,2-1 15,1-1-15,8 4 0,3 3 0,3-5 16,4-2-16,-2 1 0,-2 0 0,12-1 16,10 0-1,0 2-15,2 0 0,-2 1 16,-3-1-16,3 5 0,0 3 0,8-6 15,0-2-15,1 4 0,1-1 16,4 3-16,2 1 0,0 3 16,-5 1-16,29-9 0,-6 2 15,1 6-15,-1 3 0,0-1 16,0 0-16,-2 2 0,-2 2 0,4 2 16,4 2-16,-5 1 0,1 0 15,-2 0-15,3-1 0,-6 3 0,-4 1 16,7 0-16,5-1 0,-1-1 15,-3 0-15,17 2 16,10 2-16,0 0 16,0 2-16,-21 0 0,-18 1 0,21 1 31,13 0-31,-14 0 0,-9-1 0,-5 1 16,0 1-16,2 1 0,2-1 15,5 3-15,4 0 16,-8 0-16,-5 2 0,-4-1 0,-3 0 15,-7-1-15,-3 0 0,2 4 16,5 4-16,-6-2 0,-2 0 0,-6 1 16,-4 1-16,0-3 0,2-1 0,-8 0 15,-3 0-15,-4 5 0,-4 2 16,5 1-16,2 1 0,-7-2 16,-6-2-16,-3 2 0,0 1 15,-2 0-15,0 1 0,1 3 16,4 2-16,-12-9 0,-2 2 15,2 4 1,1 2-16,-1 3 0,-2 2 16,0 5-16,-2 4 15,-2-3-15,0 1 0,-2-7 16,0-3-16,-2 3 16,-1 3-16,-3-3 0,0-2 0,-1 0 15,-1-2-15,0-3 0,-2-2 0,-2 2 16,-3 1-16,0-2 0,-2-5 0,2 1 15,1 0-15,-1-2 0,0-1 0,-6 4 16,-3 2-16,2-2 16,2-3-16,-1-3 0,0-2 0,-3 1 15,-2 0-15,-6 0 16,-2 0-16,2-1 0,1-1 0,-1-1 16,0-1-16,-3 1 0,1-1 0,-4 0 15,-1 1-15,0-1 0,0 0 16,-6 2-16,1-1 0,1 0 15,1 2-15,-1-2 0,1-2 16,2 0-16,1-1 0,-2-1 0,-2 0 16,1 0-16,2 0 15,-3 1-15,0 0 16,1-2-16,1 0 0,0 1 16,-3 2-16,1-4 0,-1-1 15,1-1-15,0 0 0,-1 0 16,-1 1-16,-6-1 0,3-1 15,-2 0-15,-1 1 0,-2-2 0,0-1 16,5-1-16,4 0 0,-4 1 16,0-1-16,-1 1 0,1-1 0,-3 1 15,-3-1-15,0 0 0,2 2 16,0-3-16,-2-2 0,0 1 16,1 3-16,-14-1 0,0 3 15,-17-2-15,11 0 0,2 1 16,3-1-16,3 1 0,1 1 0,20 0 15,14 1 1,10-1-16</inkml:trace>
  <inkml:trace contextRef="#ctx0" brushRef="#br0" timeOffset="3177.0157">4185 15946 0,'0'0'0,"0"0"0,0 0 0,0 0 16,0 0-16,0 0 0,-7 22 16,7-22-16,0 0 0,-14 29 15,14-29-15,-20 28 0,10-16 0,-2 4 32,-1 4-32,1 0 0,-2 1 0,-6 5 15,-4 0-15,2 0 16,1 0-16,-2 6 0,1-2 0,0-3 15,1-4-15,-1 1 0,0-1 16,2-2-16,4 0 0,-2-1 16,2 0-16,2-5 15,3-3-15,4-4 0,0-1 0,0-1 0</inkml:trace>
  <inkml:trace contextRef="#ctx0" brushRef="#br0" timeOffset="3492.1129">3687 16093 0,'0'0'0,"0"0"16,0 0-1,0 0-15,27 4 0,-27-4 16,41 19-16,-16-6 16,4 2-16,6 3 0,3 1 15,-1 1-15,1 1 0,9 5 16,0 2-16,-1-4 0,-1-2 0,2 1 16,-4-2-16,-9-3 0,-5-1 15,-4-4-15,-2-2 0,-6-2 0,-2-3 16,-6-1-1</inkml:trace>
  <inkml:trace contextRef="#ctx0" brushRef="#br0" timeOffset="14609.2901">2636 16739 0,'0'0'15,"0"0"-15,0 0 0,0 0 0,0 0 16,0 0-16,0 0 0,0 0 16,0 0-16,-6-24 0,6 24 15,0 0-15,-18-10 0,18 10 0,-26-5 16,26 5-16,-35-2 0,11 3 15,-5 1-15,0-1 0,-1 1 0,-15 3 16,-2 1-16,2 2 0,-1 3 16,-13 6-16,2 5 0,-3 0 31,3 2-31,-6 8 0,6 1 0,-5 5 16,8-4-16,10 2 0,9-1 15,6 3-15,4 2 0,3 4 16,4 0-16,10-4 0,3-4 15,10 2-15,8 2 0,6-4 16,7-3-16,11-1 0,7-1 16,4-6-16,0-5 0,9 0 15,6 0-15,-1-3 0,-4-1 16,36 2-16,-2-4 0,-8-7 16,-4-5-16,-3-5 0,-2-4 0,-4-3 15,-3-2-15,-1-4 0,3-2 16,-11 0-16,-8 2 0,-4-5 15,0-2-15,-6-5 0,0-3 16,-8-2-16,-2-3 0,-10 4 16,-10 2-16,-8-4 0,-4-4 0,-11 1 15,-4 1-15,-15-8 0,-10-3 16,-3 6-16,-1 6 0,-20 1 16,-11 1-16,-5 5 0,-3 3 15,27 7-15,18 7 0,11 3 16</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2025/11/13</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2025/11/13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2025/11/13</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2025/11/13</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2025/11/13</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2025/11/13</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2025/11/13</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2025/11/13</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2025/11/13</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2025/11/13</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2.xml"/><Relationship Id="rId1" Type="http://schemas.openxmlformats.org/officeDocument/2006/relationships/tags" Target="../tags/tag91.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4.xml"/><Relationship Id="rId1" Type="http://schemas.openxmlformats.org/officeDocument/2006/relationships/tags" Target="../tags/tag93.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6.xml"/><Relationship Id="rId1" Type="http://schemas.openxmlformats.org/officeDocument/2006/relationships/tags" Target="../tags/tag95.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8.xml"/><Relationship Id="rId1" Type="http://schemas.openxmlformats.org/officeDocument/2006/relationships/tags" Target="../tags/tag97.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0.xml"/><Relationship Id="rId1" Type="http://schemas.openxmlformats.org/officeDocument/2006/relationships/tags" Target="../tags/tag9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2.xml"/><Relationship Id="rId1" Type="http://schemas.openxmlformats.org/officeDocument/2006/relationships/tags" Target="../tags/tag101.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4.xml"/><Relationship Id="rId1" Type="http://schemas.openxmlformats.org/officeDocument/2006/relationships/tags" Target="../tags/tag103.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6.xml"/><Relationship Id="rId1" Type="http://schemas.openxmlformats.org/officeDocument/2006/relationships/tags" Target="../tags/tag105.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8.xml"/><Relationship Id="rId1" Type="http://schemas.openxmlformats.org/officeDocument/2006/relationships/tags" Target="../tags/tag107.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0.xml"/><Relationship Id="rId1" Type="http://schemas.openxmlformats.org/officeDocument/2006/relationships/tags" Target="../tags/tag109.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2.xml"/><Relationship Id="rId1" Type="http://schemas.openxmlformats.org/officeDocument/2006/relationships/tags" Target="../tags/tag111.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4.xml"/><Relationship Id="rId1" Type="http://schemas.openxmlformats.org/officeDocument/2006/relationships/tags" Target="../tags/tag113.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6.xml"/><Relationship Id="rId1" Type="http://schemas.openxmlformats.org/officeDocument/2006/relationships/tags" Target="../tags/tag115.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8.xml"/><Relationship Id="rId1" Type="http://schemas.openxmlformats.org/officeDocument/2006/relationships/tags" Target="../tags/tag117.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0.xml"/><Relationship Id="rId1" Type="http://schemas.openxmlformats.org/officeDocument/2006/relationships/tags" Target="../tags/tag119.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2.xml"/><Relationship Id="rId1" Type="http://schemas.openxmlformats.org/officeDocument/2006/relationships/tags" Target="../tags/tag121.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4.xml"/><Relationship Id="rId1" Type="http://schemas.openxmlformats.org/officeDocument/2006/relationships/tags" Target="../tags/tag123.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6.xml"/><Relationship Id="rId1" Type="http://schemas.openxmlformats.org/officeDocument/2006/relationships/tags" Target="../tags/tag125.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8.xml"/><Relationship Id="rId1" Type="http://schemas.openxmlformats.org/officeDocument/2006/relationships/tags" Target="../tags/tag127.xml"/></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0.xml"/><Relationship Id="rId1" Type="http://schemas.openxmlformats.org/officeDocument/2006/relationships/tags" Target="../tags/tag129.xml"/></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2.xml"/><Relationship Id="rId1" Type="http://schemas.openxmlformats.org/officeDocument/2006/relationships/tags" Target="../tags/tag131.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4.xml"/><Relationship Id="rId1" Type="http://schemas.openxmlformats.org/officeDocument/2006/relationships/tags" Target="../tags/tag133.xml"/></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6.xml"/><Relationship Id="rId1" Type="http://schemas.openxmlformats.org/officeDocument/2006/relationships/tags" Target="../tags/tag135.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8.xml"/><Relationship Id="rId1" Type="http://schemas.openxmlformats.org/officeDocument/2006/relationships/tags" Target="../tags/tag137.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0.xml"/><Relationship Id="rId1" Type="http://schemas.openxmlformats.org/officeDocument/2006/relationships/tags" Target="../tags/tag139.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2.xml"/><Relationship Id="rId1" Type="http://schemas.openxmlformats.org/officeDocument/2006/relationships/tags" Target="../tags/tag141.xml"/></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4.xml"/><Relationship Id="rId1" Type="http://schemas.openxmlformats.org/officeDocument/2006/relationships/tags" Target="../tags/tag143.xml"/></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6.xml"/><Relationship Id="rId1" Type="http://schemas.openxmlformats.org/officeDocument/2006/relationships/tags" Target="../tags/tag145.xml"/></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8.xml"/><Relationship Id="rId1" Type="http://schemas.openxmlformats.org/officeDocument/2006/relationships/tags" Target="../tags/tag147.xml"/></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0.xml"/><Relationship Id="rId1" Type="http://schemas.openxmlformats.org/officeDocument/2006/relationships/tags" Target="../tags/tag149.xml"/></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2.xml"/><Relationship Id="rId1" Type="http://schemas.openxmlformats.org/officeDocument/2006/relationships/tags" Target="../tags/tag151.xml"/></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4.xml"/><Relationship Id="rId1" Type="http://schemas.openxmlformats.org/officeDocument/2006/relationships/tags" Target="../tags/tag153.xml"/></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6.xml"/><Relationship Id="rId1" Type="http://schemas.openxmlformats.org/officeDocument/2006/relationships/tags" Target="../tags/tag155.xml"/></Relationships>
</file>

<file path=ppt/slides/_rels/slide4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8.xml"/><Relationship Id="rId1" Type="http://schemas.openxmlformats.org/officeDocument/2006/relationships/tags" Target="../tags/tag157.xml"/></Relationships>
</file>

<file path=ppt/slides/_rels/slide4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0.xml"/><Relationship Id="rId1" Type="http://schemas.openxmlformats.org/officeDocument/2006/relationships/tags" Target="../tags/tag15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5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2.xml"/><Relationship Id="rId1" Type="http://schemas.openxmlformats.org/officeDocument/2006/relationships/tags" Target="../tags/tag161.xml"/></Relationships>
</file>

<file path=ppt/slides/_rels/slide5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4.xml"/><Relationship Id="rId1" Type="http://schemas.openxmlformats.org/officeDocument/2006/relationships/tags" Target="../tags/tag163.xml"/></Relationships>
</file>

<file path=ppt/slides/_rels/slide5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6.xml"/><Relationship Id="rId1" Type="http://schemas.openxmlformats.org/officeDocument/2006/relationships/tags" Target="../tags/tag165.xml"/></Relationships>
</file>

<file path=ppt/slides/_rels/slide5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8.xml"/><Relationship Id="rId1" Type="http://schemas.openxmlformats.org/officeDocument/2006/relationships/tags" Target="../tags/tag167.xml"/></Relationships>
</file>

<file path=ppt/slides/_rels/slide5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0.xml"/><Relationship Id="rId1" Type="http://schemas.openxmlformats.org/officeDocument/2006/relationships/tags" Target="../tags/tag169.xml"/></Relationships>
</file>

<file path=ppt/slides/_rels/slide5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2.xml"/><Relationship Id="rId1" Type="http://schemas.openxmlformats.org/officeDocument/2006/relationships/tags" Target="../tags/tag171.xml"/></Relationships>
</file>

<file path=ppt/slides/_rels/slide5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4.xml"/><Relationship Id="rId1" Type="http://schemas.openxmlformats.org/officeDocument/2006/relationships/tags" Target="../tags/tag173.xml"/></Relationships>
</file>

<file path=ppt/slides/_rels/slide5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6.xml"/><Relationship Id="rId1" Type="http://schemas.openxmlformats.org/officeDocument/2006/relationships/tags" Target="../tags/tag175.xml"/></Relationships>
</file>

<file path=ppt/slides/_rels/slide5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8.xml"/><Relationship Id="rId1" Type="http://schemas.openxmlformats.org/officeDocument/2006/relationships/tags" Target="../tags/tag177.xml"/></Relationships>
</file>

<file path=ppt/slides/_rels/slide5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0.xml"/><Relationship Id="rId1" Type="http://schemas.openxmlformats.org/officeDocument/2006/relationships/tags" Target="../tags/tag179.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6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2.xml"/><Relationship Id="rId1" Type="http://schemas.openxmlformats.org/officeDocument/2006/relationships/tags" Target="../tags/tag181.xml"/></Relationships>
</file>

<file path=ppt/slides/_rels/slide6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4.xml"/><Relationship Id="rId1" Type="http://schemas.openxmlformats.org/officeDocument/2006/relationships/tags" Target="../tags/tag183.xml"/></Relationships>
</file>

<file path=ppt/slides/_rels/slide6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6.xml"/><Relationship Id="rId1" Type="http://schemas.openxmlformats.org/officeDocument/2006/relationships/tags" Target="../tags/tag185.xml"/></Relationships>
</file>

<file path=ppt/slides/_rels/slide6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8.xml"/><Relationship Id="rId1" Type="http://schemas.openxmlformats.org/officeDocument/2006/relationships/tags" Target="../tags/tag187.xml"/></Relationships>
</file>

<file path=ppt/slides/_rels/slide6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0.xml"/><Relationship Id="rId1" Type="http://schemas.openxmlformats.org/officeDocument/2006/relationships/tags" Target="../tags/tag189.xml"/></Relationships>
</file>

<file path=ppt/slides/_rels/slide6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2.xml"/><Relationship Id="rId1" Type="http://schemas.openxmlformats.org/officeDocument/2006/relationships/tags" Target="../tags/tag191.xml"/></Relationships>
</file>

<file path=ppt/slides/_rels/slide6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4.xml"/><Relationship Id="rId1" Type="http://schemas.openxmlformats.org/officeDocument/2006/relationships/tags" Target="../tags/tag193.xml"/></Relationships>
</file>

<file path=ppt/slides/_rels/slide6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6.xml"/><Relationship Id="rId1" Type="http://schemas.openxmlformats.org/officeDocument/2006/relationships/tags" Target="../tags/tag195.xml"/></Relationships>
</file>

<file path=ppt/slides/_rels/slide6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8.xml"/><Relationship Id="rId1" Type="http://schemas.openxmlformats.org/officeDocument/2006/relationships/tags" Target="../tags/tag197.xml"/></Relationships>
</file>

<file path=ppt/slides/_rels/slide6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0.xml"/><Relationship Id="rId1" Type="http://schemas.openxmlformats.org/officeDocument/2006/relationships/tags" Target="../tags/tag199.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7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2.xml"/><Relationship Id="rId1" Type="http://schemas.openxmlformats.org/officeDocument/2006/relationships/tags" Target="../tags/tag201.xml"/></Relationships>
</file>

<file path=ppt/slides/_rels/slide7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4.xml"/><Relationship Id="rId1" Type="http://schemas.openxmlformats.org/officeDocument/2006/relationships/tags" Target="../tags/tag203.xml"/></Relationships>
</file>

<file path=ppt/slides/_rels/slide7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6.xml"/><Relationship Id="rId1" Type="http://schemas.openxmlformats.org/officeDocument/2006/relationships/tags" Target="../tags/tag205.xml"/></Relationships>
</file>

<file path=ppt/slides/_rels/slide7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8.xml"/><Relationship Id="rId1" Type="http://schemas.openxmlformats.org/officeDocument/2006/relationships/tags" Target="../tags/tag207.xml"/></Relationships>
</file>

<file path=ppt/slides/_rels/slide7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0.xml"/><Relationship Id="rId1" Type="http://schemas.openxmlformats.org/officeDocument/2006/relationships/tags" Target="../tags/tag209.xml"/><Relationship Id="rId5" Type="http://schemas.openxmlformats.org/officeDocument/2006/relationships/image" Target="../media/image1.emf"/><Relationship Id="rId4" Type="http://schemas.openxmlformats.org/officeDocument/2006/relationships/customXml" Target="../ink/ink1.xml"/></Relationships>
</file>

<file path=ppt/slides/_rels/slide7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2.xml"/><Relationship Id="rId1" Type="http://schemas.openxmlformats.org/officeDocument/2006/relationships/tags" Target="../tags/tag211.xml"/></Relationships>
</file>

<file path=ppt/slides/_rels/slide7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4.xml"/><Relationship Id="rId1" Type="http://schemas.openxmlformats.org/officeDocument/2006/relationships/tags" Target="../tags/tag213.xml"/><Relationship Id="rId5" Type="http://schemas.openxmlformats.org/officeDocument/2006/relationships/image" Target="../media/image2.emf"/><Relationship Id="rId4" Type="http://schemas.openxmlformats.org/officeDocument/2006/relationships/customXml" Target="../ink/ink2.xml"/></Relationships>
</file>

<file path=ppt/slides/_rels/slide7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6.xml"/><Relationship Id="rId1" Type="http://schemas.openxmlformats.org/officeDocument/2006/relationships/tags" Target="../tags/tag215.xml"/></Relationships>
</file>

<file path=ppt/slides/_rels/slide7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8.xml"/><Relationship Id="rId1" Type="http://schemas.openxmlformats.org/officeDocument/2006/relationships/tags" Target="../tags/tag217.xml"/><Relationship Id="rId5" Type="http://schemas.openxmlformats.org/officeDocument/2006/relationships/image" Target="../media/image3.emf"/><Relationship Id="rId4" Type="http://schemas.openxmlformats.org/officeDocument/2006/relationships/customXml" Target="../ink/ink3.xml"/></Relationships>
</file>

<file path=ppt/slides/_rels/slide7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0.xml"/><Relationship Id="rId1" Type="http://schemas.openxmlformats.org/officeDocument/2006/relationships/tags" Target="../tags/tag219.xml"/><Relationship Id="rId5" Type="http://schemas.openxmlformats.org/officeDocument/2006/relationships/image" Target="../media/image4.emf"/><Relationship Id="rId4" Type="http://schemas.openxmlformats.org/officeDocument/2006/relationships/customXml" Target="../ink/ink4.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8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2.xml"/><Relationship Id="rId1" Type="http://schemas.openxmlformats.org/officeDocument/2006/relationships/tags" Target="../tags/tag221.xml"/><Relationship Id="rId5" Type="http://schemas.openxmlformats.org/officeDocument/2006/relationships/image" Target="../media/image5.emf"/><Relationship Id="rId4" Type="http://schemas.openxmlformats.org/officeDocument/2006/relationships/customXml" Target="../ink/ink5.xml"/></Relationships>
</file>

<file path=ppt/slides/_rels/slide8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4.xml"/><Relationship Id="rId1" Type="http://schemas.openxmlformats.org/officeDocument/2006/relationships/tags" Target="../tags/tag223.xml"/><Relationship Id="rId5" Type="http://schemas.openxmlformats.org/officeDocument/2006/relationships/image" Target="../media/image6.emf"/><Relationship Id="rId4" Type="http://schemas.openxmlformats.org/officeDocument/2006/relationships/customXml" Target="../ink/ink6.xml"/></Relationships>
</file>

<file path=ppt/slides/_rels/slide8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6.xml"/><Relationship Id="rId1" Type="http://schemas.openxmlformats.org/officeDocument/2006/relationships/tags" Target="../tags/tag225.xml"/><Relationship Id="rId5" Type="http://schemas.openxmlformats.org/officeDocument/2006/relationships/image" Target="../media/image7.emf"/><Relationship Id="rId4" Type="http://schemas.openxmlformats.org/officeDocument/2006/relationships/customXml" Target="../ink/ink7.xml"/></Relationships>
</file>

<file path=ppt/slides/_rels/slide8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8.xml"/><Relationship Id="rId1" Type="http://schemas.openxmlformats.org/officeDocument/2006/relationships/tags" Target="../tags/tag227.xml"/></Relationships>
</file>

<file path=ppt/slides/_rels/slide8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30.xml"/><Relationship Id="rId1" Type="http://schemas.openxmlformats.org/officeDocument/2006/relationships/tags" Target="../tags/tag229.xml"/><Relationship Id="rId5" Type="http://schemas.openxmlformats.org/officeDocument/2006/relationships/image" Target="../media/image8.emf"/><Relationship Id="rId4" Type="http://schemas.openxmlformats.org/officeDocument/2006/relationships/customXml" Target="../ink/ink8.xml"/></Relationships>
</file>

<file path=ppt/slides/_rels/slide8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32.xml"/><Relationship Id="rId1" Type="http://schemas.openxmlformats.org/officeDocument/2006/relationships/tags" Target="../tags/tag231.xml"/></Relationships>
</file>

<file path=ppt/slides/_rels/slide8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34.xml"/><Relationship Id="rId1" Type="http://schemas.openxmlformats.org/officeDocument/2006/relationships/tags" Target="../tags/tag233.xml"/></Relationships>
</file>

<file path=ppt/slides/_rels/slide8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36.xml"/><Relationship Id="rId1" Type="http://schemas.openxmlformats.org/officeDocument/2006/relationships/tags" Target="../tags/tag235.xml"/></Relationships>
</file>

<file path=ppt/slides/_rels/slide8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38.xml"/><Relationship Id="rId1" Type="http://schemas.openxmlformats.org/officeDocument/2006/relationships/tags" Target="../tags/tag237.xml"/></Relationships>
</file>

<file path=ppt/slides/_rels/slide8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40.xml"/><Relationship Id="rId1" Type="http://schemas.openxmlformats.org/officeDocument/2006/relationships/tags" Target="../tags/tag239.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_rels/slide9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42.xml"/><Relationship Id="rId1" Type="http://schemas.openxmlformats.org/officeDocument/2006/relationships/tags" Target="../tags/tag241.xml"/><Relationship Id="rId5" Type="http://schemas.openxmlformats.org/officeDocument/2006/relationships/image" Target="../media/image9.emf"/><Relationship Id="rId4" Type="http://schemas.openxmlformats.org/officeDocument/2006/relationships/customXml" Target="../ink/ink9.xml"/></Relationships>
</file>

<file path=ppt/slides/_rels/slide9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44.xml"/><Relationship Id="rId1" Type="http://schemas.openxmlformats.org/officeDocument/2006/relationships/tags" Target="../tags/tag24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专题八</a:t>
            </a:r>
            <a:r>
              <a:rPr lang="en-US" altLang="zh-CN">
                <a:solidFill>
                  <a:srgbClr val="FF0000"/>
                </a:solidFill>
              </a:rPr>
              <a:t> </a:t>
            </a:r>
            <a:r>
              <a:rPr lang="zh-CN" altLang="zh-CN">
                <a:solidFill>
                  <a:srgbClr val="FF0000"/>
                </a:solidFill>
              </a:rPr>
              <a:t>长难句专题（一）</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1330"/>
            <a:ext cx="10968990" cy="5768340"/>
          </a:xfrm>
          <a:ln>
            <a:solidFill>
              <a:schemeClr val="accent1"/>
            </a:solidFill>
          </a:ln>
        </p:spPr>
        <p:txBody>
          <a:bodyPr/>
          <a:lstStyle/>
          <a:p>
            <a:pPr marL="0" indent="0">
              <a:buNone/>
            </a:pPr>
            <a:r>
              <a:rPr lang="en-US" altLang="zh-CN">
                <a:solidFill>
                  <a:schemeClr val="tx1"/>
                </a:solidFill>
              </a:rPr>
              <a:t>5. (ds) </a:t>
            </a:r>
          </a:p>
          <a:p>
            <a:pPr marL="0" indent="457200" algn="just">
              <a:buNone/>
            </a:pPr>
            <a:r>
              <a:rPr lang="en-US" altLang="zh-CN" sz="2400">
                <a:solidFill>
                  <a:schemeClr val="tx1"/>
                </a:solidFill>
                <a:latin typeface="Times New Roman" panose="02020603050405020304" charset="0"/>
                <a:cs typeface="Times New Roman" panose="02020603050405020304" charset="0"/>
              </a:rPr>
              <a:t>We must eventually stomach the fact that the demolition of those aging structures, which some preservationists fiercely defend as irreplaceable cultural symbols, is an unavoidable step toward urban sustainability, because their escalating maintenance costs and rising safety hazards, which have already strained municipal budgets and alarmed residents, will inevitably trigger a crisis that no administration can afford to ignore or postpone.</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1485"/>
            <a:ext cx="10968990" cy="5798185"/>
          </a:xfrm>
          <a:ln>
            <a:solidFill>
              <a:schemeClr val="accent1"/>
            </a:solidFill>
          </a:ln>
        </p:spPr>
        <p:txBody>
          <a:bodyPr/>
          <a:lstStyle/>
          <a:p>
            <a:pPr marL="0" indent="457200">
              <a:buNone/>
            </a:pPr>
            <a:r>
              <a:rPr lang="en-US" altLang="zh-CN" sz="2400">
                <a:solidFill>
                  <a:schemeClr val="tx1"/>
                </a:solidFill>
                <a:latin typeface="Times New Roman" panose="02020603050405020304" charset="0"/>
              </a:rPr>
              <a:t>  </a:t>
            </a:r>
            <a:r>
              <a:rPr lang="zh-CN" altLang="en-US" sz="2400">
                <a:solidFill>
                  <a:schemeClr val="tx1"/>
                </a:solidFill>
                <a:latin typeface="Times New Roman" panose="02020603050405020304" charset="0"/>
              </a:rPr>
              <a:t>我们终须坦然接受这样一个事实：对于那些被文物保护者竭力捍卫为不可替代文化符号的陈旧建筑，其拆除实则是通往城市可持续发展的必经步骤。这些建筑不断攀升的维护成本与日益加剧的安全隐患，既已让市政预算捉襟见肘，又使居民惶惶不安，终将引爆任何执政机构都难以忽视或拖延的深刻危机。</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0375"/>
            <a:ext cx="10968990" cy="5789295"/>
          </a:xfrm>
          <a:ln>
            <a:solidFill>
              <a:schemeClr val="accent1"/>
            </a:solidFill>
          </a:ln>
        </p:spPr>
        <p:txBody>
          <a:bodyPr/>
          <a:lstStyle/>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6. (latimes) </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A cornerstone of modern cognitive-behavioral therapy is cultivating the psychological resilience to roll with the punches, an indispensable skill which, when consistently practiced through techniques like cognitive reframing that allow individuals to consciously override their maladaptive instinctual reactions, ultimately empowers them to navigate life's inevitable adversities and setbacks without getting bent out of shape or submitting to a vicious cycle of disastrous thinking.</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现代认知行为疗法的基石在于培养随遇而安的心理韧性</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这种不可或缺的能力通过认知重构等技巧持续练习，使人们能够有意识地克服适应不良的本能反应，最终帮助他们在面对人生必然的坎坷与挫折时，既不会方寸大乱，也不会陷入灾难化思维的恶性循环。</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02285"/>
            <a:ext cx="10968990" cy="574738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7. (newscience) </a:t>
            </a:r>
          </a:p>
          <a:p>
            <a:pPr marL="0" indent="457200" algn="just">
              <a:buNone/>
            </a:pPr>
            <a:r>
              <a:rPr lang="en-US" altLang="zh-CN" sz="2400">
                <a:solidFill>
                  <a:schemeClr val="tx1"/>
                </a:solidFill>
                <a:latin typeface="Times New Roman" panose="02020603050405020304" charset="0"/>
                <a:cs typeface="Times New Roman" panose="02020603050405020304" charset="0"/>
              </a:rPr>
              <a:t>Technology seems to discourage slow, immersive reading, with reading on a screen, particularly a phone screen, tiring your eyes and making it harder for you to keep your place. So online writing tends to be more skimmable and list-like than print. The cognitive neuroscientist Mary Watt argued recently that this new norm of skim reading is producing an invisible, game-changing transformation in how readers process words. The neuronal circuit that sustains the brain’s capacity to read now favors the rapid absorption of information, rather than skills developed by deeper reading, like critical analysis.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940"/>
            <a:ext cx="10968990" cy="584073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科技似乎正在阻碍人们进行缓慢而沉浸式的阅读</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面对屏幕（尤其是手机屏幕）阅读不仅容易使双眼疲劳，更让人难以跟踪文本脉络。因此，网络写作往往比印刷文本更倾向于碎片化与清单式。认知神经科学家玛丽</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瓦特近期指出，这种</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泛读</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新常态正在引发一场无形却颠覆性的变革：读者处理文字时，维持大脑阅读功能的神经回路如今更倾向于快速汲取信息，而非培养深度阅读所孕育的批判性分析等能力。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2445"/>
            <a:ext cx="10968990" cy="573722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8. (latimes) </a:t>
            </a:r>
          </a:p>
          <a:p>
            <a:pPr marL="0" indent="457200" algn="just">
              <a:buNone/>
            </a:pPr>
            <a:r>
              <a:rPr lang="en-US" altLang="zh-CN" sz="2400">
                <a:solidFill>
                  <a:schemeClr val="tx1"/>
                </a:solidFill>
                <a:latin typeface="Times New Roman" panose="02020603050405020304" charset="0"/>
                <a:cs typeface="Times New Roman" panose="02020603050405020304" charset="0"/>
              </a:rPr>
              <a:t>The grammar school boy from Stratford-upon-Avon has landed a scholarly punch after groundbreaking research showed that Shakespeare does benefit Children’s literacy and emotional development. But only if you act him out. A study found that a “rehearsal worn” approach to teaching Shakespeare broadened children’s vocabulary and the complexity of their writing as well as their emotional literacy.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9420"/>
            <a:ext cx="10968990" cy="581025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最新突破性研究证实，莎士比亚戏剧确实能提升儿童的读写能力与情感发展</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但前提是必须通过戏剧演绎的方式。这位来自埃文河畔斯特拉特福德的文法学校男孩（指莎士比亚）此番在学术领域再展锋芒。研究发现，采用</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排练式</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教学法讲授莎剧，不仅能拓展儿童的词汇量、提升写作复杂度，更能增强其情感表达能力。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990"/>
            <a:ext cx="10968990" cy="56946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9. (latimes) </a:t>
            </a:r>
          </a:p>
          <a:p>
            <a:pPr marL="0" indent="0" algn="just">
              <a:buNone/>
            </a:pPr>
            <a:r>
              <a:rPr lang="en-US" altLang="zh-CN" sz="2400">
                <a:solidFill>
                  <a:schemeClr val="tx1"/>
                </a:solidFill>
                <a:latin typeface="Times New Roman" panose="02020603050405020304" charset="0"/>
                <a:cs typeface="Times New Roman" panose="02020603050405020304" charset="0"/>
              </a:rPr>
              <a:t>(1) Ever since taking on Netflix Inc at its own game, old Hollywood has wrestled to turn a profit in streaming, with the likes of Disneyt, Pealock and Paramount losing billions of dollars each year, sparking concerns that the services will never be as profitable as cable once was. But the age of streaming has been a blessing for some unintended winners: pirates that use software to rip a film or television show in seconds from legal online video platforms and host the titles on their own.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自从传统好莱坞企业涉足流媒体业务、与网飞公司展开正面竞争以来，始终难以实现盈利</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迪士尼、</a:t>
            </a:r>
            <a:r>
              <a:rPr lang="en-US" altLang="zh-CN" sz="2400">
                <a:solidFill>
                  <a:schemeClr val="tx1"/>
                </a:solidFill>
                <a:latin typeface="Times New Roman" panose="02020603050405020304" charset="0"/>
                <a:cs typeface="Times New Roman" panose="02020603050405020304" charset="0"/>
              </a:rPr>
              <a:t>Peacock</a:t>
            </a:r>
            <a:r>
              <a:rPr lang="zh-CN" altLang="en-US" sz="2400">
                <a:solidFill>
                  <a:schemeClr val="tx1"/>
                </a:solidFill>
                <a:latin typeface="Times New Roman" panose="02020603050405020304" charset="0"/>
                <a:cs typeface="Times New Roman" panose="02020603050405020304" charset="0"/>
              </a:rPr>
              <a:t>和</a:t>
            </a:r>
            <a:r>
              <a:rPr lang="en-US" altLang="zh-CN" sz="2400">
                <a:solidFill>
                  <a:schemeClr val="tx1"/>
                </a:solidFill>
                <a:latin typeface="Times New Roman" panose="02020603050405020304" charset="0"/>
                <a:cs typeface="Times New Roman" panose="02020603050405020304" charset="0"/>
              </a:rPr>
              <a:t>Paramount</a:t>
            </a:r>
            <a:r>
              <a:rPr lang="zh-CN" altLang="en-US" sz="2400">
                <a:solidFill>
                  <a:schemeClr val="tx1"/>
                </a:solidFill>
                <a:latin typeface="Times New Roman" panose="02020603050405020304" charset="0"/>
                <a:cs typeface="Times New Roman" panose="02020603050405020304" charset="0"/>
              </a:rPr>
              <a:t>等平台每年亏损高达数十亿美元，引发业界担忧这些流媒体服务可能永远无法重现昔日有线电视的盈利盛况。但流媒体时代却意外造就了一批受益者：通过技术手段在数秒内从合法视频平台盗取影视内容并上传至自有站点的网络盗版商。</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 (</a:t>
            </a:r>
            <a:r>
              <a:rPr lang="zh-CN" altLang="en-US" sz="2400">
                <a:solidFill>
                  <a:schemeClr val="tx1"/>
                </a:solidFill>
                <a:latin typeface="Times New Roman" panose="02020603050405020304" charset="0"/>
                <a:cs typeface="Times New Roman" panose="02020603050405020304" charset="0"/>
              </a:rPr>
              <a:t>雅思</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The idea that paper facilitates a highly specialized cognitive and social process is a far cry from the way we have historically thought about the stuff: a recording of events. The late nineteenth century saw managers instituting company-wide policies and demanding monthly, weekly, or even daily updates from their subordinates in a bid to cope with the complexity of the industrial economy. Thus was born the monthly sales report, and the office manual and the internal company newsletter. Paper was important not to facilitate creative collaboration and thought but as an instrument of control.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10. (latimes) </a:t>
            </a:r>
          </a:p>
          <a:p>
            <a:pPr marL="0" indent="0" algn="just">
              <a:buNone/>
            </a:pPr>
            <a:r>
              <a:rPr lang="en-US" altLang="zh-CN" sz="2400">
                <a:solidFill>
                  <a:schemeClr val="tx1"/>
                </a:solidFill>
                <a:latin typeface="Times New Roman" panose="02020603050405020304" charset="0"/>
                <a:cs typeface="Times New Roman" panose="02020603050405020304" charset="0"/>
              </a:rPr>
              <a:t>(2) Consulting firm Parks Associates predicts that legal US streaming services’ cumulative loss from piracy since 2022 will reach $113 billion in the next two years. While there is some optimism that emerging, counter measures and best practices may see piracy begin to plateau by 2027, there is no consensus among stake holders as to when it may begin to decline.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咨询公司</a:t>
            </a:r>
            <a:r>
              <a:rPr lang="en-US" altLang="zh-CN" sz="2400">
                <a:solidFill>
                  <a:schemeClr val="tx1"/>
                </a:solidFill>
                <a:latin typeface="Times New Roman" panose="02020603050405020304" charset="0"/>
                <a:cs typeface="Times New Roman" panose="02020603050405020304" charset="0"/>
              </a:rPr>
              <a:t>Parks Associates</a:t>
            </a:r>
            <a:r>
              <a:rPr lang="zh-CN" altLang="en-US" sz="2400">
                <a:solidFill>
                  <a:schemeClr val="tx1"/>
                </a:solidFill>
                <a:latin typeface="Times New Roman" panose="02020603050405020304" charset="0"/>
                <a:cs typeface="Times New Roman" panose="02020603050405020304" charset="0"/>
              </a:rPr>
              <a:t>预测，到未来两年内（自</a:t>
            </a:r>
            <a:r>
              <a:rPr lang="en-US" altLang="zh-CN" sz="2400">
                <a:solidFill>
                  <a:schemeClr val="tx1"/>
                </a:solidFill>
                <a:latin typeface="Times New Roman" panose="02020603050405020304" charset="0"/>
                <a:cs typeface="Times New Roman" panose="02020603050405020304" charset="0"/>
              </a:rPr>
              <a:t>2022</a:t>
            </a:r>
            <a:r>
              <a:rPr lang="zh-CN" altLang="en-US" sz="2400">
                <a:solidFill>
                  <a:schemeClr val="tx1"/>
                </a:solidFill>
                <a:latin typeface="Times New Roman" panose="02020603050405020304" charset="0"/>
                <a:cs typeface="Times New Roman" panose="02020603050405020304" charset="0"/>
              </a:rPr>
              <a:t>年起算），美国合法流媒体服务因盗版造成的累计损失将高达</a:t>
            </a:r>
            <a:r>
              <a:rPr lang="en-US" altLang="zh-CN" sz="2400">
                <a:solidFill>
                  <a:schemeClr val="tx1"/>
                </a:solidFill>
                <a:latin typeface="Times New Roman" panose="02020603050405020304" charset="0"/>
                <a:cs typeface="Times New Roman" panose="02020603050405020304" charset="0"/>
              </a:rPr>
              <a:t>1130</a:t>
            </a:r>
            <a:r>
              <a:rPr lang="zh-CN" altLang="en-US" sz="2400">
                <a:solidFill>
                  <a:schemeClr val="tx1"/>
                </a:solidFill>
                <a:latin typeface="Times New Roman" panose="02020603050405020304" charset="0"/>
                <a:cs typeface="Times New Roman" panose="02020603050405020304" charset="0"/>
              </a:rPr>
              <a:t>亿美元。尽管有乐观观点认为，随着新兴反盗版措施和最佳实践方案的应用，盗版现象或将在</a:t>
            </a:r>
            <a:r>
              <a:rPr lang="en-US" altLang="zh-CN" sz="2400">
                <a:solidFill>
                  <a:schemeClr val="tx1"/>
                </a:solidFill>
                <a:latin typeface="Times New Roman" panose="02020603050405020304" charset="0"/>
                <a:cs typeface="Times New Roman" panose="02020603050405020304" charset="0"/>
              </a:rPr>
              <a:t>2027</a:t>
            </a:r>
            <a:r>
              <a:rPr lang="zh-CN" altLang="en-US" sz="2400">
                <a:solidFill>
                  <a:schemeClr val="tx1"/>
                </a:solidFill>
                <a:latin typeface="Times New Roman" panose="02020603050405020304" charset="0"/>
                <a:cs typeface="Times New Roman" panose="02020603050405020304" charset="0"/>
              </a:rPr>
              <a:t>年前后进入平台期，但各方利益相关者对于盗版活动何时开始下降仍未达成共识。</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2125"/>
            <a:ext cx="10968990" cy="575754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11. (cnn) </a:t>
            </a:r>
          </a:p>
          <a:p>
            <a:pPr marL="0" indent="457200" algn="just">
              <a:buNone/>
            </a:pPr>
            <a:r>
              <a:rPr lang="en-US" altLang="zh-CN" sz="2400">
                <a:solidFill>
                  <a:schemeClr val="tx1"/>
                </a:solidFill>
                <a:latin typeface="Times New Roman" panose="02020603050405020304" charset="0"/>
                <a:cs typeface="Times New Roman" panose="02020603050405020304" charset="0"/>
              </a:rPr>
              <a:t>Have you thought about the life cycle of intangible formats, digital information, given that those who produce these artifacts seldom make provision for their long-term preservation? Libraries have traditionally assumed the responsibility of organization, preservation, and access to information. Thus, librarians digitize the tangible so that researchers the world over can quickly search and access their holdings. The result is an embarrassment of historical riches, which brings its own needle-and-haystack problems.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6720"/>
            <a:ext cx="10968990" cy="5822950"/>
          </a:xfrm>
          <a:ln>
            <a:solidFill>
              <a:schemeClr val="accent1"/>
            </a:solidFill>
          </a:ln>
        </p:spPr>
        <p:txBody>
          <a:bodyPr/>
          <a:lstStyle/>
          <a:p>
            <a:pPr marL="0" indent="457200">
              <a:buNone/>
            </a:pPr>
            <a:r>
              <a:rPr lang="en-US" altLang="zh-CN" sz="2400">
                <a:solidFill>
                  <a:schemeClr val="tx1"/>
                </a:solidFill>
                <a:latin typeface="Times New Roman" panose="02020603050405020304" charset="0"/>
              </a:rPr>
              <a:t>  </a:t>
            </a:r>
            <a:r>
              <a:rPr lang="zh-CN" altLang="en-US" sz="2400">
                <a:solidFill>
                  <a:schemeClr val="tx1"/>
                </a:solidFill>
                <a:latin typeface="Times New Roman" panose="02020603050405020304" charset="0"/>
              </a:rPr>
              <a:t>你是否考虑过无形格式（即数字信息）的生命周期问题？这些数字产物的创造者很少为其长期保存做出规划。图书馆历来承担着组织、保存和提供信息访问的责任。因此，图书馆员对实体资料进行数字化处理，使全球研究人员能够快速检索和利用馆藏资源。这导致了历史资料的极大丰富，但随之也产生了沙海淘金式的检索难题。</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3080"/>
            <a:ext cx="10968990" cy="573659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12. (Geography) </a:t>
            </a:r>
          </a:p>
          <a:p>
            <a:pPr marL="0" indent="457200" algn="just">
              <a:buNone/>
            </a:pPr>
            <a:r>
              <a:rPr lang="en-US" altLang="zh-CN" sz="2400">
                <a:solidFill>
                  <a:schemeClr val="tx1"/>
                </a:solidFill>
                <a:latin typeface="Times New Roman" panose="02020603050405020304" charset="0"/>
                <a:cs typeface="Times New Roman" panose="02020603050405020304" charset="0"/>
              </a:rPr>
              <a:t>Peter’s signature shot is a butterfly “take-off”, showing the multiple wing-beats of one butterfly in one frame as it lifts off from a flower. These tale-off shots are way more challenging because they require a wide-angle lens, which means he must be less than 2 cm from the butterfly. He typically takes between 10, 000 and 20, 000 shots to get one butterfly take-off sequence in focus. At such high shutter speeds, the depth of field is tiny, and as butterflies do not fly in a straight line they swiftly flutter out of focus. These bloody brilliant shots have become a safe in his spiritual bank.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2755"/>
            <a:ext cx="10968990" cy="5796915"/>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彼得有个招牌镜头叫蝴蝶</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起飞</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，用一张照片定格蝴蝶离花飞起的多重振翅。这类起飞镜头的拍摄难度要大得多</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由于必须使用广角镜头，他得在距离蝴蝶不足两厘米处拍摄。通常他要反复拍摄上万次，才能获得一组对焦准确的蝴蝶起飞序列。在极高速快门下景深极浅，而蝴蝶飞行轨迹飘忽不定，转眼就会脱离焦平面。这些惊艳绝伦的影像，已成为他精神银行里稳赚不赔的财富储备。</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990"/>
            <a:ext cx="10968990" cy="56946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13. (science) </a:t>
            </a:r>
          </a:p>
          <a:p>
            <a:pPr marL="0" indent="457200" algn="just">
              <a:buNone/>
            </a:pPr>
            <a:r>
              <a:rPr lang="en-US" altLang="zh-CN" sz="2400">
                <a:solidFill>
                  <a:schemeClr val="tx1"/>
                </a:solidFill>
                <a:latin typeface="Times New Roman" panose="02020603050405020304" charset="0"/>
                <a:cs typeface="Times New Roman" panose="02020603050405020304" charset="0"/>
              </a:rPr>
              <a:t>There are around 40 official do-it-yourself biology centers across the globe in locations including Paris, London and Sydney, which pool resources, cooperate, think outside the box, and find solutions and ways around obstacles to explore science for the sake of science without the traditional boundaries of working inside a formal setting. So is it time to take the Petri dish out of the lab and into the garage?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71170"/>
            <a:ext cx="10968990" cy="577850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全球各地现有约</a:t>
            </a:r>
            <a:r>
              <a:rPr lang="en-US" altLang="zh-CN" sz="2400">
                <a:solidFill>
                  <a:schemeClr val="tx1"/>
                </a:solidFill>
                <a:latin typeface="Times New Roman" panose="02020603050405020304" charset="0"/>
                <a:cs typeface="Times New Roman" panose="02020603050405020304" charset="0"/>
              </a:rPr>
              <a:t>40</a:t>
            </a:r>
            <a:r>
              <a:rPr lang="zh-CN" altLang="en-US" sz="2400">
                <a:solidFill>
                  <a:schemeClr val="tx1"/>
                </a:solidFill>
                <a:latin typeface="Times New Roman" panose="02020603050405020304" charset="0"/>
                <a:cs typeface="Times New Roman" panose="02020603050405020304" charset="0"/>
              </a:rPr>
              <a:t>个官方认证的</a:t>
            </a:r>
            <a:r>
              <a:rPr lang="en-US" altLang="zh-CN" sz="2400">
                <a:solidFill>
                  <a:schemeClr val="tx1"/>
                </a:solidFill>
                <a:latin typeface="Times New Roman" panose="02020603050405020304" charset="0"/>
                <a:cs typeface="Times New Roman" panose="02020603050405020304" charset="0"/>
              </a:rPr>
              <a:t>DIY</a:t>
            </a:r>
            <a:r>
              <a:rPr lang="zh-CN" altLang="en-US" sz="2400">
                <a:solidFill>
                  <a:schemeClr val="tx1"/>
                </a:solidFill>
                <a:latin typeface="Times New Roman" panose="02020603050405020304" charset="0"/>
                <a:cs typeface="Times New Roman" panose="02020603050405020304" charset="0"/>
              </a:rPr>
              <a:t>生物实验中心，分布于巴黎、伦敦和悉尼等地。这些机构汇聚资源、协同合作、突破常规思维，以绕过障碍的解决方案和创新方式，纯粹为科学而探索，打破传统正式研究环境的局限。那么现在，是否到了将培养皿从实验室搬进自家车库的时候了呢？</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617855"/>
            <a:ext cx="10968990" cy="563181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14. (Geography) </a:t>
            </a:r>
          </a:p>
          <a:p>
            <a:pPr marL="0" indent="457200" algn="just">
              <a:buNone/>
            </a:pPr>
            <a:r>
              <a:rPr lang="en-US" altLang="zh-CN" sz="2400">
                <a:solidFill>
                  <a:schemeClr val="tx1"/>
                </a:solidFill>
                <a:latin typeface="Times New Roman" panose="02020603050405020304" charset="0"/>
                <a:cs typeface="Times New Roman" panose="02020603050405020304" charset="0"/>
              </a:rPr>
              <a:t>Yet, reluctance persists among other planners to integrate desire paths into formal plans, citing concerns about safety, environmental impact or primarily, aesthetics. A Reddit webpage devoted to the phenomenon, boasting nearly 50, 000 members, showcases images of local desire paths decorated with signs instructing pedestrians to stick to designated walkways, underscoring the rebellious nature internal in these human-made tracks. This clash highlights an ongoing struggle between the organic, user-driven evolution of public spaces and the desire for a visually managed and controlled urban environment.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然而，仍有规划者不愿将心选小路纳入正式规划，他们主要担忧安全问题、环境影响，尤其是美观问题。一个专门讨论此现象的</a:t>
            </a:r>
            <a:r>
              <a:rPr lang="en-US" altLang="zh-CN" sz="2400">
                <a:solidFill>
                  <a:schemeClr val="tx1"/>
                </a:solidFill>
                <a:latin typeface="Times New Roman" panose="02020603050405020304" charset="0"/>
                <a:cs typeface="Times New Roman" panose="02020603050405020304" charset="0"/>
              </a:rPr>
              <a:t>Reddit</a:t>
            </a:r>
            <a:r>
              <a:rPr lang="zh-CN" altLang="en-US" sz="2400">
                <a:solidFill>
                  <a:schemeClr val="tx1"/>
                </a:solidFill>
                <a:latin typeface="Times New Roman" panose="02020603050405020304" charset="0"/>
                <a:cs typeface="Times New Roman" panose="02020603050405020304" charset="0"/>
              </a:rPr>
              <a:t>网页拥有近五万名成员，上面展示着各种当地心选小路的照片</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这些小路旁常立有指示牌，要求行人按指定路线行走，恰恰凸显了这些人行小径与生俱来的叛逆特质。这种冲突揭示了公共空间在使用者主导的有机生长，与追求视觉规整的管控之间的持久拉锯。</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5770"/>
            <a:ext cx="10968990" cy="580390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纸张能够促成高度专业化的认知与社交过程</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种观念与我们历来对纸张的认知（即作为事件的记录载体）相去甚远。十九世纪末，为应对工业经济的复杂性，管理者们开始制定全公司范围的制度，要求下属提交月度、每周甚至每日的工作汇报。月销售报告、办公手册、企业内部通讯便应运而生。当时纸张的重要性并不在于促进创造性协作与思考，而是作为管控工具存在。</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59410"/>
            <a:ext cx="10968990" cy="589026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15. (newyorker) </a:t>
            </a:r>
          </a:p>
          <a:p>
            <a:pPr marL="0" indent="457200" algn="just">
              <a:buNone/>
            </a:pPr>
            <a:r>
              <a:rPr lang="en-US" altLang="zh-CN" sz="2400">
                <a:solidFill>
                  <a:schemeClr val="tx1"/>
                </a:solidFill>
                <a:latin typeface="Times New Roman" panose="02020603050405020304" charset="0"/>
                <a:cs typeface="Times New Roman" panose="02020603050405020304" charset="0"/>
              </a:rPr>
              <a:t>Jackson handled multiple cameras and plate sizes using the “collodion process” (</a:t>
            </a:r>
            <a:r>
              <a:rPr lang="zh-CN" altLang="en-US" sz="2400">
                <a:solidFill>
                  <a:schemeClr val="tx1"/>
                </a:solidFill>
                <a:latin typeface="Times New Roman" panose="02020603050405020304" charset="0"/>
                <a:cs typeface="Times New Roman" panose="02020603050405020304" charset="0"/>
              </a:rPr>
              <a:t>胶棉法</a:t>
            </a:r>
            <a:r>
              <a:rPr lang="en-US" altLang="zh-CN" sz="2400">
                <a:solidFill>
                  <a:schemeClr val="tx1"/>
                </a:solidFill>
                <a:latin typeface="Times New Roman" panose="02020603050405020304" charset="0"/>
                <a:cs typeface="Times New Roman" panose="02020603050405020304" charset="0"/>
              </a:rPr>
              <a:t>) that required him to coat the plates with a chemical mixture, then expose them and develop the resulting images with a portable darkroom. The crude technique required educated guesses on exposure time, and involved heavy, awkward equipment.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9420"/>
            <a:ext cx="10968990" cy="581025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杰克逊当时采用</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胶棉法</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来操控多台相机和不同尺寸的底片。该工艺要求他先将化学混合剂涂于底片上，然后在便携暗房中完成曝光与显影。这套原始技术不仅需要对曝光时间进行预判，还离不开笨重不堪的器材。</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1330"/>
            <a:ext cx="10968990" cy="5768340"/>
          </a:xfrm>
          <a:ln>
            <a:solidFill>
              <a:schemeClr val="accent1"/>
            </a:solidFill>
          </a:ln>
        </p:spPr>
        <p:txBody>
          <a:bodyPr>
            <a:no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16. (2022</a:t>
            </a:r>
            <a:r>
              <a:rPr lang="zh-CN" altLang="en-US" sz="2400">
                <a:solidFill>
                  <a:schemeClr val="tx1"/>
                </a:solidFill>
                <a:latin typeface="Times New Roman" panose="02020603050405020304" charset="0"/>
                <a:cs typeface="Times New Roman" panose="02020603050405020304" charset="0"/>
              </a:rPr>
              <a:t>考研英语真题</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Scientists are increasingly seeking out visual artists to help them communicate their work to new audiences. “Artists help scientists reach a broader audience and make emotional connections that enhance learning,” one respondent said. One example of how artists and scientists have together rocked the scenes came last month when the Sydney Symphony Orchestra performed a reworked version of Antonio Vivaldi’s </a:t>
            </a:r>
            <a:r>
              <a:rPr lang="en-US" altLang="zh-CN" sz="2400" i="1">
                <a:solidFill>
                  <a:schemeClr val="tx1"/>
                </a:solidFill>
                <a:latin typeface="Times New Roman" panose="02020603050405020304" charset="0"/>
                <a:cs typeface="Times New Roman" panose="02020603050405020304" charset="0"/>
              </a:rPr>
              <a:t>The Four Seasons</a:t>
            </a:r>
            <a:r>
              <a:rPr lang="en-US" altLang="zh-CN" sz="2400">
                <a:solidFill>
                  <a:schemeClr val="tx1"/>
                </a:solidFill>
                <a:latin typeface="Times New Roman" panose="02020603050405020304" charset="0"/>
                <a:cs typeface="Times New Roman" panose="02020603050405020304" charset="0"/>
              </a:rPr>
              <a:t>. They reimagined the 300-year-old score by injecting the lastest climate prediction data for each season. The performance was a creative call to action ahead of November’s United Nations Climate Change Conference in Glasgow, UK.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科学家们正日益寻求与视觉艺术家合作，以期将他们的研究成果传播给新受众。一位受访者表示：</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艺术家能帮助科学家触及更广泛的群体，并建立增强学习效果的情感联结。</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上个月，悉尼交响乐团重新演绎安东尼奥</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维瓦尔第的《四季》，堪称艺术与科学联袂打造的典范。创作团队根据最新的季节性气候预测数据，对这部三百年历史的经典乐谱进行了创新重构。在</a:t>
            </a:r>
            <a:r>
              <a:rPr lang="en-US" altLang="zh-CN" sz="2400">
                <a:solidFill>
                  <a:schemeClr val="tx1"/>
                </a:solidFill>
                <a:latin typeface="Times New Roman" panose="02020603050405020304" charset="0"/>
                <a:cs typeface="Times New Roman" panose="02020603050405020304" charset="0"/>
              </a:rPr>
              <a:t>11</a:t>
            </a:r>
            <a:r>
              <a:rPr lang="zh-CN" altLang="en-US" sz="2400">
                <a:solidFill>
                  <a:schemeClr val="tx1"/>
                </a:solidFill>
                <a:latin typeface="Times New Roman" panose="02020603050405020304" charset="0"/>
                <a:cs typeface="Times New Roman" panose="02020603050405020304" charset="0"/>
              </a:rPr>
              <a:t>月英国格拉斯哥联合国气候变化大会前夕，这场演出无疑是一次激发行动力的艺术倡议。</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0525"/>
            <a:ext cx="10968990" cy="5859145"/>
          </a:xfrm>
          <a:ln>
            <a:solidFill>
              <a:schemeClr val="accent1"/>
            </a:solidFill>
          </a:ln>
        </p:spPr>
        <p:txBody>
          <a:bodyPr>
            <a:noAutofit/>
          </a:bodyPr>
          <a:lstStyle/>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这段话的核心思想是：科学家与艺术家正在联手，用更具创意和感染力的方式向公众传播科学知识，特别是气候变化这一紧迫议题。</a:t>
            </a:r>
            <a:endParaRPr lang="en-US" altLang="zh-CN" sz="1900">
              <a:solidFill>
                <a:schemeClr val="tx1"/>
              </a:solidFill>
              <a:latin typeface="微软雅黑" panose="020B0503020204020204" charset="-122"/>
              <a:ea typeface="微软雅黑" panose="020B0503020204020204" charset="-122"/>
              <a:cs typeface="微软雅黑" panose="020B0503020204020204" charset="-122"/>
            </a:endParaRP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我们可以把它分解成三个层次：</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总体趋势：开篇就点明了一个越来越普遍的现象</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科学家主动寻求与视觉艺术家、表演艺术家合作。目的是为了更好地与公众沟通，打破科学的壁垒。引用受访者的话点出了这样做的好处：扩大受众面</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和</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建立情感连接（这比干巴巴的数据更能让人记住并有所触动）。</a:t>
            </a:r>
          </a:p>
          <a:p>
            <a:pPr marL="0" indent="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具体案例：</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然后用悉尼交响乐团的《四季》作为完美例证。</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合作形式：</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科学家（提供气候预测数据）</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艺术家（音乐家重新编曲演奏）。</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创新之处：</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他们不是简单地演奏古典乐，而是将关于未来每个季节的科学数据（如气温、降水变化）转化为音乐元素（可能通过调整旋律、节奏、音效来表现更热的夏天、更狂暴的冬天等），让听众能</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听到</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气候变化。</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深层目的：</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最后点明这场表演不仅仅是一场艺术活动，更是一次具有明确目标的行动倡议。它的时机选在联合国气候变化大会之前，旨在用艺术的力量唤起公众和与会者对气候问题的关注与行动意愿，为会议营造声势。</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总结一下：</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这段话描述了一个</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科学传播</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的新模式。它通过一个生动的例子告诉我们，当冷冰冰的科学数据通过温暖而富有感染力的艺术形式呈现出来时，能够更有效地触达人心，并推动社会关注和解决重大议题（如气候变化）。</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17. (2021</a:t>
            </a:r>
            <a:r>
              <a:rPr lang="zh-CN" altLang="en-US" sz="2400">
                <a:solidFill>
                  <a:schemeClr val="tx1"/>
                </a:solidFill>
                <a:latin typeface="Times New Roman" panose="02020603050405020304" charset="0"/>
                <a:cs typeface="Times New Roman" panose="02020603050405020304" charset="0"/>
              </a:rPr>
              <a:t>考研真题</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The personal grievance provisions of New Zealand’s Employment Relations Act 2000 prevent an employer from firing an employee without good cause. Instead, dismissals must be justified. Employers must both show cause and act in a procedurally fair way. Personal grievance procedures were designed to guard the jobs of ordinary workers from “unjustified dismissals”. The premise was that the common law of contract lacked sufficient safeguards for workers against arbitrary conduct by management. Long gone are the days when a boss could simply give an employee contractual notice.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7835"/>
            <a:ext cx="10968990" cy="5791835"/>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新西兰《</a:t>
            </a:r>
            <a:r>
              <a:rPr lang="en-US" altLang="zh-CN" sz="2400">
                <a:solidFill>
                  <a:schemeClr val="tx1"/>
                </a:solidFill>
                <a:latin typeface="Times New Roman" panose="02020603050405020304" charset="0"/>
                <a:cs typeface="Times New Roman" panose="02020603050405020304" charset="0"/>
              </a:rPr>
              <a:t>2000</a:t>
            </a:r>
            <a:r>
              <a:rPr lang="zh-CN" altLang="en-US" sz="2400">
                <a:solidFill>
                  <a:schemeClr val="tx1"/>
                </a:solidFill>
                <a:latin typeface="Times New Roman" panose="02020603050405020304" charset="0"/>
                <a:cs typeface="Times New Roman" panose="02020603050405020304" charset="0"/>
              </a:rPr>
              <a:t>年雇佣关系法》中的个人申诉条款规定，雇主不得无故解雇员工。任何解雇行为都必须具备正当理由，雇主不仅需要出示合理依据，还必须确保解雇过程的程序正义。该条款旨在保护普通劳动者免受</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不当解雇</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的风险。其立法前提在于：普通合同法无法为劳动者提供充分保障，难以抵御管理层的任意妄为。老板仅凭一纸通知就能解雇员工的时代早已一去不复返。</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noAutofit/>
          </a:bodyPr>
          <a:lstStyle/>
          <a:p>
            <a:pPr marL="0" indent="0" algn="just">
              <a:buNone/>
            </a:pPr>
            <a:r>
              <a:rPr lang="en-US" altLang="zh-CN" sz="1900">
                <a:solidFill>
                  <a:schemeClr val="tx1"/>
                </a:solidFill>
                <a:latin typeface="Times New Roman" panose="02020603050405020304" charset="0"/>
                <a:cs typeface="Times New Roman" panose="02020603050405020304" charset="0"/>
              </a:rPr>
              <a:t>18. (AP</a:t>
            </a:r>
            <a:r>
              <a:rPr lang="zh-CN" altLang="en-US" sz="1900">
                <a:solidFill>
                  <a:schemeClr val="tx1"/>
                </a:solidFill>
                <a:latin typeface="Times New Roman" panose="02020603050405020304" charset="0"/>
                <a:cs typeface="Times New Roman" panose="02020603050405020304" charset="0"/>
              </a:rPr>
              <a:t>语言与写作阅读部分</a:t>
            </a:r>
            <a:r>
              <a:rPr lang="en-US" altLang="zh-CN" sz="1900">
                <a:solidFill>
                  <a:schemeClr val="tx1"/>
                </a:solidFill>
                <a:latin typeface="Times New Roman" panose="02020603050405020304" charset="0"/>
                <a:cs typeface="Times New Roman" panose="02020603050405020304" charset="0"/>
              </a:rPr>
              <a:t>) </a:t>
            </a:r>
          </a:p>
          <a:p>
            <a:pPr marL="0" indent="457200" algn="just">
              <a:buNone/>
            </a:pP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Laziness</a:t>
            </a:r>
            <a:r>
              <a:rPr lang="en-US" altLang="zh-CN" sz="1900">
                <a:solidFill>
                  <a:schemeClr val="tx1"/>
                </a:solidFill>
                <a:latin typeface="Times New Roman" panose="02020603050405020304" charset="0"/>
                <a:cs typeface="Times New Roman" panose="02020603050405020304" charset="0"/>
              </a:rPr>
              <a:t> just is. It’s like being color blind. Indeed, when the world was younger, intelligent people believed they had no choice in the matter of who was naughty or nice, passive or active. Hippocrates’ theory of “temperament,” which anchored Western medicine for two millennia, put some muscle behind varieties of human behavior. Well, not muscle exactly, more like four fundamental humors, whose relative proportion in the blood determined personality and moods. Happenstance (</a:t>
            </a:r>
            <a:r>
              <a:rPr lang="zh-CN" altLang="en-US" sz="1900">
                <a:solidFill>
                  <a:schemeClr val="tx1"/>
                </a:solidFill>
                <a:latin typeface="Times New Roman" panose="02020603050405020304" charset="0"/>
                <a:cs typeface="Times New Roman" panose="02020603050405020304" charset="0"/>
              </a:rPr>
              <a:t>偶然情况</a:t>
            </a:r>
            <a:r>
              <a:rPr lang="en-US" altLang="zh-CN" sz="1900">
                <a:solidFill>
                  <a:schemeClr val="tx1"/>
                </a:solidFill>
                <a:latin typeface="Times New Roman" panose="02020603050405020304" charset="0"/>
                <a:cs typeface="Times New Roman" panose="02020603050405020304" charset="0"/>
              </a:rPr>
              <a:t>) also has its place; I don’t deny that. But do any two people react identically to the same stimuli? The event that jump-starts one person’s minds does not necessarily have the same effect on another’s. It’s one thing to concede that certain tendencies can be reinforced or weakened by experience; it’s quite another to think that some event during my formative years, which might have occurred but didn’t, would have had me sharing a bucket of Kentucky Fried Chicken with Bill Gates, or walking down a catwalk in Milan wearing a fashionable outfit by Valentino. In short, there’s no contradiction in thinking that temperament defines you and thinking that you’re still in charge of your life. Tmeperament is the gas, but you’ve got a foot on the pedal.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懒惰是天性，正如色盲一样。在更早的时代，智者相信人类对善恶惰勤并无选择权</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希波克拉底的</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体液学说</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为人类行为差异提供了理论支撑，这套理论在西方医学界盛行了两千年。当然，我说的不是肌肉，而是四种基本体液，它们在人血液中的比例决定了性格与情绪。我承认偶然因素的存在，但世上哪有两个人会对相同刺激作出完全一致的反应？能激活某人思维的事件，未必能在他人身上产生同等效果。我们固然承认某些倾向会随经历而强化或削弱，但若认为成长期某个未曾发生的偶然事件就能让我与比尔</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盖茨同啃一桶肯德基，或穿着华伦天奴在米兰</a:t>
            </a:r>
            <a:r>
              <a:rPr lang="en-US" altLang="zh-CN" sz="2400">
                <a:solidFill>
                  <a:schemeClr val="tx1"/>
                </a:solidFill>
                <a:latin typeface="Times New Roman" panose="02020603050405020304" charset="0"/>
                <a:cs typeface="Times New Roman" panose="02020603050405020304" charset="0"/>
              </a:rPr>
              <a:t>T</a:t>
            </a:r>
            <a:r>
              <a:rPr lang="zh-CN" altLang="en-US" sz="2400">
                <a:solidFill>
                  <a:schemeClr val="tx1"/>
                </a:solidFill>
                <a:latin typeface="Times New Roman" panose="02020603050405020304" charset="0"/>
                <a:cs typeface="Times New Roman" panose="02020603050405020304" charset="0"/>
              </a:rPr>
              <a:t>台走秀，这种想法就大错特错了。归根结底，认为性格决定命运与坚信掌控人生并不矛盾：性格是燃料，而掌控方向盘的始终是你自己。</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0850"/>
            <a:ext cx="10968990" cy="5798820"/>
          </a:xfrm>
          <a:ln>
            <a:solidFill>
              <a:schemeClr val="accent1"/>
            </a:solidFill>
          </a:ln>
        </p:spPr>
        <p:txBody>
          <a:bodyPr>
            <a:normAutofit fontScale="92500"/>
          </a:bodyPr>
          <a:lstStyle/>
          <a:p>
            <a:pPr marL="0" indent="0" algn="just">
              <a:buNone/>
            </a:pPr>
            <a:r>
              <a:rPr lang="en-US" sz="2400">
                <a:solidFill>
                  <a:schemeClr val="tx1"/>
                </a:solidFill>
                <a:latin typeface="Times New Roman" panose="02020603050405020304" charset="0"/>
                <a:cs typeface="Times New Roman" panose="02020603050405020304" charset="0"/>
              </a:rPr>
              <a:t>19. (</a:t>
            </a:r>
            <a:r>
              <a:rPr lang="zh-CN" altLang="en-US" sz="2400">
                <a:solidFill>
                  <a:schemeClr val="tx1"/>
                </a:solidFill>
                <a:latin typeface="Times New Roman" panose="02020603050405020304" charset="0"/>
                <a:cs typeface="Times New Roman" panose="02020603050405020304" charset="0"/>
              </a:rPr>
              <a:t>托福阅读</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According to Sun and Vazire, self-knowledge can be divided into trait self-knowledge and state self-knowledge; in other words, knowledge of your own characteristics as opposed to knowledge of how your personality fluctuates from moment to moment. Sun and Vazire conducted an experiment to study the latter category. The study’s experimental subjects were equipped with audio recorders that would automatically activate every 9.5 minutes during the day, recording thirty seconds of audio at each activation. It took the researchers a long time to transcribe data from the audio recordings of the subjects. Participants completed self-evaluations at certain times of day according to several different personality measurements: extroversion, agreeableness, consicentiousness and neuroticism.  </a:t>
            </a:r>
          </a:p>
          <a:p>
            <a:pPr marL="0" indent="457200" algn="just">
              <a:buNone/>
            </a:pPr>
            <a:r>
              <a:rPr lang="en-US" altLang="zh-CN" sz="2400">
                <a:solidFill>
                  <a:schemeClr val="tx1"/>
                </a:solidFill>
                <a:latin typeface="Times New Roman" panose="02020603050405020304" charset="0"/>
                <a:cs typeface="Times New Roman" panose="02020603050405020304" charset="0"/>
              </a:rPr>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0850"/>
            <a:ext cx="10968990" cy="579882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 (</a:t>
            </a:r>
            <a:r>
              <a:rPr lang="zh-CN" altLang="en-US" sz="2400">
                <a:solidFill>
                  <a:schemeClr val="tx1"/>
                </a:solidFill>
                <a:latin typeface="Times New Roman" panose="02020603050405020304" charset="0"/>
                <a:cs typeface="Times New Roman" panose="02020603050405020304" charset="0"/>
              </a:rPr>
              <a:t>雅思</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Ten years ago Michael Krauss sent a shudder through the discipline of linguistics: Obviously we must do some serious thinking of our priorities, lest linguistics go down in history as the only science that presided over the disapperance of 90 percent of the very field to which it is committed.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1490"/>
            <a:ext cx="10968990" cy="575818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根据孙和瓦齐尔的观点，自我认知可分为特质性自我认知与状态性自我认知：前者指对自身稳定特质的了解，后者则是对性格瞬时波动的觉察。为研究后一范畴，两位学者开展了专项实验。参与者需佩戴音频记录仪，该设备会在白天每隔</a:t>
            </a:r>
            <a:r>
              <a:rPr lang="en-US" altLang="zh-CN" sz="2400">
                <a:solidFill>
                  <a:schemeClr val="tx1"/>
                </a:solidFill>
                <a:latin typeface="Times New Roman" panose="02020603050405020304" charset="0"/>
                <a:cs typeface="Times New Roman" panose="02020603050405020304" charset="0"/>
              </a:rPr>
              <a:t>9.5</a:t>
            </a:r>
            <a:r>
              <a:rPr lang="zh-CN" altLang="en-US" sz="2400">
                <a:solidFill>
                  <a:schemeClr val="tx1"/>
                </a:solidFill>
                <a:latin typeface="Times New Roman" panose="02020603050405020304" charset="0"/>
                <a:cs typeface="Times New Roman" panose="02020603050405020304" charset="0"/>
              </a:rPr>
              <a:t>分钟自动激活，每次录制</a:t>
            </a:r>
            <a:r>
              <a:rPr lang="en-US" altLang="zh-CN" sz="2400">
                <a:solidFill>
                  <a:schemeClr val="tx1"/>
                </a:solidFill>
                <a:latin typeface="Times New Roman" panose="02020603050405020304" charset="0"/>
                <a:cs typeface="Times New Roman" panose="02020603050405020304" charset="0"/>
              </a:rPr>
              <a:t>30</a:t>
            </a:r>
            <a:r>
              <a:rPr lang="zh-CN" altLang="en-US" sz="2400">
                <a:solidFill>
                  <a:schemeClr val="tx1"/>
                </a:solidFill>
                <a:latin typeface="Times New Roman" panose="02020603050405020304" charset="0"/>
                <a:cs typeface="Times New Roman" panose="02020603050405020304" charset="0"/>
              </a:rPr>
              <a:t>秒环境音频</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研究人员耗费大量时间才完成所有录音资料的文字转写。实验过程中，受试者需在每日特定时段参照外向性、宜人性、尽责性与神经质四项人格维度进行自我评估。</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3540"/>
            <a:ext cx="10968990" cy="5866130"/>
          </a:xfrm>
          <a:ln>
            <a:solidFill>
              <a:schemeClr val="accent1"/>
            </a:solidFill>
          </a:ln>
        </p:spPr>
        <p:txBody>
          <a:bodyPr>
            <a:normAutofit fontScale="92500"/>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The self-assessments and the ratings of objective observers generally aligned. (1) But Sun and Vazire noticed some major differences among different categories of personality traits. (2) Participants often reported feeling more neurotic—anxious or worried</a:t>
            </a:r>
            <a:r>
              <a:rPr lang="en-US" altLang="zh-CN" sz="2400">
                <a:solidFill>
                  <a:schemeClr val="tx1"/>
                </a:solidFill>
                <a:latin typeface="Times New Roman" panose="02020603050405020304" charset="0"/>
                <a:cs typeface="Times New Roman" panose="02020603050405020304" charset="0"/>
                <a:sym typeface="+mn-ea"/>
              </a:rPr>
              <a:t>—than the observers believed. (3) However, there were even larger discrepancies between observers’ and subjects’ assessments of agreeableness, a description encompassing qualities like warmth, friendliness. (4) Sun and Vazire saw these results as remarkable, given that agreeableness might be expected to be a more obvious trait. </a:t>
            </a:r>
          </a:p>
          <a:p>
            <a:pPr marL="0" indent="457200" algn="just">
              <a:buNone/>
            </a:pPr>
            <a:r>
              <a:rPr lang="en-US" altLang="zh-CN" sz="2400" i="1">
                <a:solidFill>
                  <a:schemeClr val="tx1"/>
                </a:solidFill>
                <a:latin typeface="Times New Roman" panose="02020603050405020304" charset="0"/>
                <a:cs typeface="Times New Roman" panose="02020603050405020304" charset="0"/>
              </a:rPr>
              <a:t>Sun observed that this is understandable, since subjective feelings of unease are not necessarily apparent to others. </a:t>
            </a:r>
          </a:p>
          <a:p>
            <a:pPr marL="0" indent="457200" algn="just">
              <a:buNone/>
            </a:pPr>
            <a:r>
              <a:rPr lang="en-US" altLang="zh-CN" sz="2400">
                <a:solidFill>
                  <a:schemeClr val="tx1"/>
                </a:solidFill>
                <a:latin typeface="Times New Roman" panose="02020603050405020304" charset="0"/>
                <a:cs typeface="Times New Roman" panose="02020603050405020304" charset="0"/>
              </a:rPr>
              <a:t>Which of the following is the most logical place to insert this sentence?</a:t>
            </a:r>
          </a:p>
          <a:p>
            <a:pPr marL="0" indent="457200" algn="just">
              <a:buNone/>
            </a:pPr>
            <a:r>
              <a:rPr lang="en-US" altLang="zh-CN" sz="2400">
                <a:solidFill>
                  <a:schemeClr val="tx1"/>
                </a:solidFill>
                <a:latin typeface="Times New Roman" panose="02020603050405020304" charset="0"/>
                <a:cs typeface="Times New Roman" panose="02020603050405020304" charset="0"/>
              </a:rPr>
              <a:t>A. Sentence 1.     B. Sentence 2.     C. Sentence 3.     D. Sentence 4.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9740"/>
            <a:ext cx="10968990" cy="5789930"/>
          </a:xfrm>
          <a:ln>
            <a:solidFill>
              <a:schemeClr val="accent1"/>
            </a:solidFill>
          </a:ln>
        </p:spPr>
        <p:txBody>
          <a:bodyPr>
            <a:normAutofit fontScale="97500"/>
          </a:bodyPr>
          <a:lstStyle/>
          <a:p>
            <a:pPr marL="0" indent="0" algn="just">
              <a:lnSpc>
                <a:spcPts val="2700"/>
              </a:lnSpc>
              <a:spcAft>
                <a:spcPts val="0"/>
              </a:spcAft>
              <a:buNone/>
            </a:pPr>
            <a:r>
              <a:rPr lang="en-US" altLang="zh-CN" sz="2500">
                <a:solidFill>
                  <a:schemeClr val="tx1"/>
                </a:solidFill>
                <a:latin typeface="Times New Roman" panose="02020603050405020304" charset="0"/>
                <a:cs typeface="Times New Roman" panose="02020603050405020304" charset="0"/>
              </a:rPr>
              <a:t>20. (AP</a:t>
            </a:r>
            <a:r>
              <a:rPr lang="zh-CN" altLang="en-US" sz="2500">
                <a:solidFill>
                  <a:schemeClr val="tx1"/>
                </a:solidFill>
                <a:latin typeface="Times New Roman" panose="02020603050405020304" charset="0"/>
                <a:cs typeface="Times New Roman" panose="02020603050405020304" charset="0"/>
              </a:rPr>
              <a:t>语言与写作</a:t>
            </a:r>
            <a:r>
              <a:rPr lang="en-US" altLang="zh-CN" sz="2500">
                <a:solidFill>
                  <a:schemeClr val="tx1"/>
                </a:solidFill>
                <a:latin typeface="Times New Roman" panose="02020603050405020304" charset="0"/>
                <a:cs typeface="Times New Roman" panose="02020603050405020304" charset="0"/>
              </a:rPr>
              <a:t>) </a:t>
            </a:r>
          </a:p>
          <a:p>
            <a:pPr marL="0" indent="457200" algn="just">
              <a:lnSpc>
                <a:spcPts val="2700"/>
              </a:lnSpc>
              <a:spcAft>
                <a:spcPts val="0"/>
              </a:spcAft>
              <a:buNone/>
            </a:pPr>
            <a:r>
              <a:rPr lang="en-US" altLang="zh-CN" sz="2500">
                <a:solidFill>
                  <a:schemeClr val="tx1"/>
                </a:solidFill>
                <a:latin typeface="Times New Roman" panose="02020603050405020304" charset="0"/>
                <a:cs typeface="Times New Roman" panose="02020603050405020304" charset="0"/>
              </a:rPr>
              <a:t>Many people living near the Mississippi River see mayflies as a nuisance. The mayflies’ sudden entrance to life in the air, their languid flying and resting on objects at their convenience, and their deaths seemed a bother to humans. Adult mayflies’ short lifespans are at the heart of the problem. Throughout a couple of weeks each summer, the nymphs (juvenile mayflies), which have developed underwater for the past few months, hatch into millions of mature mayflies with nonfunctioning mouths. These adult mayflies mate, lay eggs on and near the water, and then die within a day or two, sometimes in piles multiple feet high that create treacherous driving conditions for humans. These perishing insects impact nondriving humans as well by collecting on air conditioner compressors and the like, often preventing them from functioning. In fact, often street lights are shut off in order to decrease the number of mayflies congregating near them. And, believe it or not, the wings and skin of mayflies cause an allergic reaction on the skin of some folk. </a:t>
            </a:r>
          </a:p>
          <a:p>
            <a:pPr marL="0" indent="457200" algn="just">
              <a:buNone/>
            </a:pPr>
            <a:endParaRPr lang="en-US" altLang="zh-CN" sz="25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990"/>
            <a:ext cx="10968990" cy="5694680"/>
          </a:xfrm>
          <a:ln>
            <a:solidFill>
              <a:schemeClr val="accent1"/>
            </a:solidFill>
          </a:ln>
        </p:spPr>
        <p:txBody>
          <a:bodyPr/>
          <a:lstStyle/>
          <a:p>
            <a:pPr marL="0" indent="457200">
              <a:buNone/>
            </a:pPr>
            <a:r>
              <a:rPr lang="en-US" altLang="zh-CN" sz="2400">
                <a:solidFill>
                  <a:schemeClr val="tx1"/>
                </a:solidFill>
                <a:latin typeface="Times New Roman" panose="02020603050405020304" charset="0"/>
              </a:rPr>
              <a:t>  </a:t>
            </a:r>
            <a:r>
              <a:rPr lang="zh-CN" altLang="en-US" sz="2400">
                <a:solidFill>
                  <a:schemeClr val="tx1"/>
                </a:solidFill>
                <a:latin typeface="Times New Roman" panose="02020603050405020304" charset="0"/>
              </a:rPr>
              <a:t>密西西比河沿岸的居民常将蜉蝣视为恼人之物。这些昆虫骤然羽化腾空，依着性子慵懒飞舞、随处停歇，继而纷纷死去的过程，对人类而言不啻为一种困扰。问题的核心在于蜉蝣成虫转瞬即逝的生命周期。每年夏季总有那么两三周，历经数月水下发育的稚虫（蜉蝣幼虫）会集体羽化，蜕变成千上万口器退化的成熟蜉蝣。这些成虫交配后在水面附近产卵，仅存活一两天便纷纷死去，有时堆积成数英尺高的虫尸，给道路行车带来安全隐患。这些濒死的昆虫不仅影响交通，还会聚集在空调压缩机等设备上，常常导致机器故障。事实上，市政部门常需关闭路灯来减少蜉蝣的聚集规模。更令人诧异的是，蜉蝣的翅膀和体表残留物还会引发部分人群的皮肤过敏反应。</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02285"/>
            <a:ext cx="10968990" cy="574738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21. (ds) </a:t>
            </a:r>
          </a:p>
          <a:p>
            <a:pPr marL="0" indent="457200" algn="just">
              <a:buNone/>
            </a:pPr>
            <a:r>
              <a:rPr lang="en-US" altLang="zh-CN" sz="2400">
                <a:solidFill>
                  <a:schemeClr val="tx1"/>
                </a:solidFill>
                <a:latin typeface="Times New Roman" panose="02020603050405020304" charset="0"/>
                <a:cs typeface="Times New Roman" panose="02020603050405020304" charset="0"/>
              </a:rPr>
              <a:t>Although agricultural scientists Yanghui Kang and Trevor F. Keenan did not initially see eye to eye on the optimal strategy for water conservation, they refused to throw in the towel; instead, they leveraged their expertise in interdisciplinary subjects to devise a novel framework for regional planning, which has proven to be a far cry from traditional monoculture by helping cultivate diversified crop rotations that boost water-use efficiency by 20% for three years in a row—a compelling result that should make skeptical policymakers hold their horses and reconsider the potential of ecological farming.</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07365"/>
            <a:ext cx="10968990" cy="5742305"/>
          </a:xfrm>
          <a:ln>
            <a:solidFill>
              <a:schemeClr val="accent1"/>
            </a:solidFill>
          </a:ln>
        </p:spPr>
        <p:txBody>
          <a:bodyPr/>
          <a:lstStyle/>
          <a:p>
            <a:pPr marL="0" indent="457200" algn="just">
              <a:buNone/>
            </a:pPr>
            <a:r>
              <a:rPr lang="en-US" altLang="zh-CN" sz="2400">
                <a:solidFill>
                  <a:schemeClr val="tx1"/>
                </a:solidFill>
              </a:rPr>
              <a:t>  </a:t>
            </a:r>
            <a:r>
              <a:rPr lang="zh-CN" altLang="en-US" sz="2400">
                <a:solidFill>
                  <a:schemeClr val="tx1"/>
                </a:solidFill>
              </a:rPr>
              <a:t>尽管农业科学家杨辉康（音）和特雷弗</a:t>
            </a:r>
            <a:r>
              <a:rPr lang="en-US" altLang="zh-CN" sz="2400">
                <a:solidFill>
                  <a:schemeClr val="tx1"/>
                </a:solidFill>
              </a:rPr>
              <a:t>·F·</a:t>
            </a:r>
            <a:r>
              <a:rPr lang="zh-CN" altLang="en-US" sz="2400">
                <a:solidFill>
                  <a:schemeClr val="tx1"/>
                </a:solidFill>
              </a:rPr>
              <a:t>基南最初就节水最佳策略意见相左，但他们并未轻言放弃，而是融汇跨学科知识，构建出一套创新的区域规划框架。该方案与传统单一作物种植模式截然不同，通过推行多样化轮作制度，使农业用水效率连续三年提升</a:t>
            </a:r>
            <a:r>
              <a:rPr lang="en-US" altLang="zh-CN" sz="2400">
                <a:solidFill>
                  <a:schemeClr val="tx1"/>
                </a:solidFill>
              </a:rPr>
              <a:t>20%</a:t>
            </a:r>
            <a:r>
              <a:rPr lang="zh-CN" altLang="en-US" sz="2400">
                <a:solidFill>
                  <a:schemeClr val="tx1"/>
                </a:solidFill>
              </a:rPr>
              <a:t>。这一令人瞩目的成果，足以让持怀疑态度的决策者暂停原计划，重新审视生态农业的潜力。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355"/>
            <a:ext cx="10968990" cy="5695315"/>
          </a:xfrm>
          <a:ln>
            <a:solidFill>
              <a:schemeClr val="accent1"/>
            </a:solidFill>
          </a:ln>
        </p:spPr>
        <p:txBody>
          <a:bodyPr>
            <a:noAutofit/>
          </a:bodyPr>
          <a:lstStyle/>
          <a:p>
            <a:pPr marL="0" indent="0" algn="just">
              <a:lnSpc>
                <a:spcPts val="2880"/>
              </a:lnSpc>
              <a:buNone/>
            </a:pPr>
            <a:r>
              <a:rPr lang="en-US" altLang="zh-CN" sz="2400">
                <a:solidFill>
                  <a:schemeClr val="tx1"/>
                </a:solidFill>
                <a:latin typeface="Times New Roman" panose="02020603050405020304" charset="0"/>
                <a:cs typeface="Times New Roman" panose="02020603050405020304" charset="0"/>
              </a:rPr>
              <a:t>22. (</a:t>
            </a:r>
            <a:r>
              <a:rPr lang="en-US" altLang="zh-CN" sz="2400" i="1">
                <a:solidFill>
                  <a:schemeClr val="tx1"/>
                </a:solidFill>
                <a:latin typeface="Times New Roman" panose="02020603050405020304" charset="0"/>
                <a:cs typeface="Times New Roman" panose="02020603050405020304" charset="0"/>
              </a:rPr>
              <a:t>nature</a:t>
            </a:r>
            <a:r>
              <a:rPr lang="en-US" altLang="zh-CN" sz="2400">
                <a:solidFill>
                  <a:schemeClr val="tx1"/>
                </a:solidFill>
                <a:latin typeface="Times New Roman" panose="02020603050405020304" charset="0"/>
                <a:cs typeface="Times New Roman" panose="02020603050405020304" charset="0"/>
              </a:rPr>
              <a:t>) </a:t>
            </a:r>
          </a:p>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In a seminal study that dissects the aesthetic dilemmas confronting amateur botanical photographers, Dr. Aris Thompson, who led an interdisciplinary team at the University of Northampton in a comprehensive analysis of over 2,000 user-submitted images, posits that the pervasive pursuit of a pristine postcard landscape often forces a contradictory and deeply personal trade-off between achieving technical perfection which fails to do justice to a plant's authentic ecological context and making an artistic compromise that sacrifices visual impact for the sake of guaranteeing biological accuracy, a finding that underscores the necessity for a more impartial framework in evaluating nature photography according to their survey data revealing 72% of participants struggled with this duality.</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在一项剖析业余植物摄影师美学困境的突破性研究中，北安普顿大学的阿里斯</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汤普森博士率领跨学科团队，对两千余张用户投稿照片展开全面分析后提出：追求完美无瑕的明信片式景观，往往迫使拍摄者面临深刻矛盾的个人抉择</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要么追求技术完美却牺牲植物的真实生态语境，要么为保证生物学准确性而牺牲视觉表现力。该研究通过对</a:t>
            </a:r>
            <a:r>
              <a:rPr lang="en-US" altLang="zh-CN" sz="2400">
                <a:solidFill>
                  <a:schemeClr val="tx1"/>
                </a:solidFill>
                <a:latin typeface="Times New Roman" panose="02020603050405020304" charset="0"/>
                <a:cs typeface="Times New Roman" panose="02020603050405020304" charset="0"/>
              </a:rPr>
              <a:t>72%</a:t>
            </a:r>
            <a:r>
              <a:rPr lang="zh-CN" altLang="en-US" sz="2400">
                <a:solidFill>
                  <a:schemeClr val="tx1"/>
                </a:solidFill>
                <a:latin typeface="Times New Roman" panose="02020603050405020304" charset="0"/>
                <a:cs typeface="Times New Roman" panose="02020603050405020304" charset="0"/>
              </a:rPr>
              <a:t>受访者挣扎于这种二元困境的调研数据，揭示了建立更公正的自然摄影评价体系的迫切需求。</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0375"/>
            <a:ext cx="10968990" cy="578929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23. (</a:t>
            </a:r>
            <a:r>
              <a:rPr lang="en-US" altLang="zh-CN" sz="2400" i="1">
                <a:solidFill>
                  <a:schemeClr val="tx1"/>
                </a:solidFill>
                <a:latin typeface="Times New Roman" panose="02020603050405020304" charset="0"/>
                <a:cs typeface="Times New Roman" panose="02020603050405020304" charset="0"/>
              </a:rPr>
              <a:t>Artworld</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The contemporary pursuit of photorealism in Chinese landscape painting's digital formats, which can work wonders in producing complicated mountain textures through algorithmic precision, fundamentally is at odds with the consistent philosophical tradition of "writing with ink" that valued spiritual echo over formal likeness—a conflict that forces traditionalists to keep up with the Joneses in mastering digital tools while struggling to come to terms with the gradual erosion of their xieyi (</a:t>
            </a:r>
            <a:r>
              <a:rPr lang="zh-CN" altLang="en-US" sz="2400">
                <a:solidFill>
                  <a:schemeClr val="tx1"/>
                </a:solidFill>
                <a:latin typeface="Times New Roman" panose="02020603050405020304" charset="0"/>
                <a:cs typeface="Times New Roman" panose="02020603050405020304" charset="0"/>
              </a:rPr>
              <a:t>写意</a:t>
            </a:r>
            <a:r>
              <a:rPr lang="en-US" altLang="zh-CN" sz="2400">
                <a:solidFill>
                  <a:schemeClr val="tx1"/>
                </a:solidFill>
                <a:latin typeface="Times New Roman" panose="02020603050405020304" charset="0"/>
                <a:cs typeface="Times New Roman" panose="02020603050405020304" charset="0"/>
              </a:rPr>
              <a:t>) aesthetic tradition, as evidenced by Professor Liang Mei's 2024 study documenting 73% displacement of ink-wash techniques in digital creations.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在当代山水画数字化创作中，对照片级真实感的追求虽能通过算法精度神奇地呈现复杂山石肌理，却与</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以墨书写</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的重神韵轻形似的哲学传统产生根本性冲突</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这种矛盾迫使传统画家不得不疲于追赶数字技术潮流，同时在写意美学传统日渐式微的现实中艰难求索。梁梅教授</a:t>
            </a:r>
            <a:r>
              <a:rPr lang="en-US" altLang="zh-CN" sz="2400">
                <a:solidFill>
                  <a:schemeClr val="tx1"/>
                </a:solidFill>
                <a:latin typeface="Times New Roman" panose="02020603050405020304" charset="0"/>
                <a:cs typeface="Times New Roman" panose="02020603050405020304" charset="0"/>
              </a:rPr>
              <a:t>2024</a:t>
            </a:r>
            <a:r>
              <a:rPr lang="zh-CN" altLang="en-US" sz="2400">
                <a:solidFill>
                  <a:schemeClr val="tx1"/>
                </a:solidFill>
                <a:latin typeface="Times New Roman" panose="02020603050405020304" charset="0"/>
                <a:cs typeface="Times New Roman" panose="02020603050405020304" charset="0"/>
              </a:rPr>
              <a:t>年的研究记录了水墨技法在数字创作中</a:t>
            </a:r>
            <a:r>
              <a:rPr lang="en-US" altLang="zh-CN" sz="2400">
                <a:solidFill>
                  <a:schemeClr val="tx1"/>
                </a:solidFill>
                <a:latin typeface="Times New Roman" panose="02020603050405020304" charset="0"/>
                <a:cs typeface="Times New Roman" panose="02020603050405020304" charset="0"/>
              </a:rPr>
              <a:t>73%</a:t>
            </a:r>
            <a:r>
              <a:rPr lang="zh-CN" altLang="en-US" sz="2400">
                <a:solidFill>
                  <a:schemeClr val="tx1"/>
                </a:solidFill>
                <a:latin typeface="Times New Roman" panose="02020603050405020304" charset="0"/>
                <a:cs typeface="Times New Roman" panose="02020603050405020304" charset="0"/>
              </a:rPr>
              <a:t>的替代率，为此现象提供了确凿佐证。</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十年前，迈克尔</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克劳斯的一番话令整个语言学界为之震颤：</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显然我们必须认真审视我们的工作重心，否则语言学作为一门学科，注定将因其守护的研究对象</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语言</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消失百分之九十，而成为科学史上唯一见证自身研究领域消亡的学科。</a:t>
            </a:r>
            <a:r>
              <a:rPr lang="en-US" altLang="zh-CN" sz="2400">
                <a:solidFill>
                  <a:schemeClr val="tx1"/>
                </a:solidFill>
                <a:latin typeface="Times New Roman" panose="02020603050405020304" charset="0"/>
                <a:cs typeface="Times New Roman" panose="02020603050405020304" charset="0"/>
              </a:rPr>
              <a:t>"</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1490"/>
            <a:ext cx="10968990" cy="5758180"/>
          </a:xfrm>
          <a:ln>
            <a:solidFill>
              <a:schemeClr val="accent1"/>
            </a:solidFill>
          </a:ln>
        </p:spPr>
        <p:txBody>
          <a:bodyPr>
            <a:no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24.</a:t>
            </a:r>
            <a:r>
              <a:rPr lang="zh-CN" altLang="en-US" sz="2400">
                <a:solidFill>
                  <a:schemeClr val="tx1"/>
                </a:solidFill>
                <a:latin typeface="Times New Roman" panose="02020603050405020304" charset="0"/>
                <a:cs typeface="Times New Roman" panose="02020603050405020304" charset="0"/>
              </a:rPr>
              <a:t>（上海模拟题）</a:t>
            </a:r>
          </a:p>
          <a:p>
            <a:pPr marL="0" indent="457200" algn="just">
              <a:buNone/>
            </a:pPr>
            <a:r>
              <a:rPr lang="en-US" altLang="zh-CN" sz="2400">
                <a:solidFill>
                  <a:schemeClr val="tx1"/>
                </a:solidFill>
                <a:latin typeface="Times New Roman" panose="02020603050405020304" charset="0"/>
                <a:cs typeface="Times New Roman" panose="02020603050405020304" charset="0"/>
              </a:rPr>
              <a:t>Modern nueroscience, by virtue of its ability to probe the mechanism underlying thought, behavior, and disease, possesses the potential to challenge assumptions long held as foundational within society, thereby generating ethical dilemmas that affect not only individuals but entire communities. Historically, efforts to investigate the brain have occasionally enhanced practices that are now considered deeply unethical, including compulsory sterilization and lobotomies performed without clear clinical justification, illustrating that when ethical oversight is absent or insufficient, the consequences can extend far beyond the lab, shaping social policy, cultural norms, and human rights.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1485"/>
            <a:ext cx="10968990" cy="5798185"/>
          </a:xfrm>
          <a:ln>
            <a:solidFill>
              <a:schemeClr val="accent1"/>
            </a:solidFill>
          </a:ln>
        </p:spPr>
        <p:txBody>
          <a:bodyPr/>
          <a:lstStyle/>
          <a:p>
            <a:pPr marL="0" indent="457200">
              <a:buNone/>
            </a:pPr>
            <a:r>
              <a:rPr lang="en-US" altLang="zh-CN" sz="2400">
                <a:solidFill>
                  <a:schemeClr val="tx1"/>
                </a:solidFill>
              </a:rPr>
              <a:t>  </a:t>
            </a:r>
            <a:r>
              <a:rPr lang="zh-CN" altLang="en-US" sz="2400">
                <a:solidFill>
                  <a:schemeClr val="tx1"/>
                </a:solidFill>
              </a:rPr>
              <a:t>现代神经科学凭借其探究思想、行为与疾病底层机制的能力，具有挑战社会长期奉为基石的认知范式的潜力，由此产生的伦理困境不仅影响个体，更将波及整个社群。历史上，脑科学研究曾多次助推当今被视为严重违背伦理的实践</a:t>
            </a:r>
            <a:r>
              <a:rPr lang="en-US" altLang="zh-CN" sz="2400">
                <a:solidFill>
                  <a:schemeClr val="tx1"/>
                </a:solidFill>
              </a:rPr>
              <a:t>——</a:t>
            </a:r>
            <a:r>
              <a:rPr lang="zh-CN" altLang="en-US" sz="2400">
                <a:solidFill>
                  <a:schemeClr val="tx1"/>
                </a:solidFill>
              </a:rPr>
              <a:t>包括缺乏明确临床依据的强制绝育和脑叶白质切除术，这些案例表明：当伦理监管缺位或失守时，其后果将远超实验室范畴，最终重塑社会政策、文化规范乃至人权格局。</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noAutofit/>
          </a:bodyPr>
          <a:lstStyle/>
          <a:p>
            <a:pPr marL="0" indent="45720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As technological capabilities expand, particularly in genetics, neurostimulation, and pharmacology, similarly complex ethical questions arise, often before regulatory or societal frameworks have been developed to address them. For instance, genetic screening now permits the detection of certain neurological disorders during parental development, and future interventions may make it possible to change the genome to prevent disease, raising the question of whether it is ethically defensible to alter an unborn child’s DNA to prevent autism, or enhance cognitive abilities for academic or professional advantage. Such considerations are further complicated by issues of accessibility and equity, as enhancements might be disproportionately available to children from wealthy families, potentially worsening existing social disparities. </a:t>
            </a:r>
          </a:p>
          <a:p>
            <a:pPr marL="0" indent="0" algn="just">
              <a:lnSpc>
                <a:spcPts val="240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64. Why DNA modification concerns issues of accessibility and equity?</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A. Governments may regulate genetic modification disproportionately.</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B. Socioeconomics can result in uneven access to such technology.</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C. Medical advances historically benefit weathier population first. </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D. The technology might be used for therapeutics or enhancement.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lstStyle/>
          <a:p>
            <a:pPr marL="0" indent="0" algn="just">
              <a:spcAft>
                <a:spcPts val="0"/>
              </a:spcAft>
              <a:buNone/>
            </a:pPr>
            <a:r>
              <a:rPr lang="en-US" altLang="zh-CN" sz="2400" b="1">
                <a:solidFill>
                  <a:schemeClr val="tx1"/>
                </a:solidFill>
                <a:latin typeface="Times New Roman" panose="02020603050405020304" charset="0"/>
                <a:cs typeface="Times New Roman" panose="02020603050405020304" charset="0"/>
              </a:rPr>
              <a:t>25. </a:t>
            </a:r>
            <a:r>
              <a:rPr lang="zh-CN" altLang="en-US" sz="2400" b="1">
                <a:solidFill>
                  <a:schemeClr val="tx1"/>
                </a:solidFill>
                <a:latin typeface="Times New Roman" panose="02020603050405020304" charset="0"/>
                <a:cs typeface="Times New Roman" panose="02020603050405020304" charset="0"/>
              </a:rPr>
              <a:t>（</a:t>
            </a:r>
            <a:r>
              <a:rPr lang="en-US" altLang="zh-CN" sz="2400" b="1">
                <a:solidFill>
                  <a:schemeClr val="tx1"/>
                </a:solidFill>
                <a:latin typeface="Times New Roman" panose="02020603050405020304" charset="0"/>
                <a:cs typeface="Times New Roman" panose="02020603050405020304" charset="0"/>
              </a:rPr>
              <a:t>2021</a:t>
            </a:r>
            <a:r>
              <a:rPr lang="zh-CN" altLang="en-US" sz="2400" b="1">
                <a:solidFill>
                  <a:schemeClr val="tx1"/>
                </a:solidFill>
                <a:latin typeface="Times New Roman" panose="02020603050405020304" charset="0"/>
                <a:cs typeface="Times New Roman" panose="02020603050405020304" charset="0"/>
              </a:rPr>
              <a:t>新高考</a:t>
            </a:r>
            <a:r>
              <a:rPr lang="en-US" altLang="zh-CN" sz="2400" b="1">
                <a:solidFill>
                  <a:schemeClr val="tx1"/>
                </a:solidFill>
                <a:latin typeface="Times New Roman" panose="02020603050405020304" charset="0"/>
                <a:cs typeface="Times New Roman" panose="02020603050405020304" charset="0"/>
              </a:rPr>
              <a:t>1</a:t>
            </a:r>
            <a:r>
              <a:rPr lang="zh-CN" altLang="en-US" sz="2400" b="1">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 </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We prefer to describe emotional intelligence as a specific set of skills that can be used for either good or bad purposes. The ability to accurately understand how others are feelings may be used by a doctor to find how best to help her patients, while a cheater might use it to control potential victims. Being emotional intelligent does not necessarily make one a moral person.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33. Why does the author mention “doctor” and “cheater” in Paragraph 2?</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 To explain a rule. 		B. To clarify a concept.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C. To present a fact. 		D. To make a prediction.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2590"/>
            <a:ext cx="10968990" cy="58470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26. (</a:t>
            </a:r>
            <a:r>
              <a:rPr lang="zh-CN" altLang="en-US" sz="2400">
                <a:solidFill>
                  <a:schemeClr val="tx1"/>
                </a:solidFill>
                <a:latin typeface="Times New Roman" panose="02020603050405020304" charset="0"/>
                <a:cs typeface="Times New Roman" panose="02020603050405020304" charset="0"/>
              </a:rPr>
              <a:t>雅思）</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Without knowing anything much of him or the school of moral theory he established, since they are by education and intellectual conviction illiterate in the history of ideas, our advocates of positive psychology follow in his tracks in rejecting as outmoded and irrelevant the entirety of ethical reflection on human happiness to date.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7355"/>
            <a:ext cx="10968990" cy="5822315"/>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由于对我们的倡导者而言，他们在思想史领域可谓近乎文盲</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既未受过系统训练，也缺乏知识认同，因而对某位哲学家及其建立的道德理论学派知之甚少。他们沿着这位哲学家的足迹，将迄今为止所有关于人类幸福的伦理思考全盘否定为过时且无关紧要之物，并在此道路上亦步亦趋。</a:t>
            </a:r>
          </a:p>
          <a:p>
            <a:pPr marL="0" indent="457200">
              <a:buNone/>
            </a:pPr>
            <a:endParaRPr lang="zh-CN" altLang="en-US"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940"/>
            <a:ext cx="10968990" cy="58407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27. (</a:t>
            </a:r>
            <a:r>
              <a:rPr lang="zh-CN" altLang="en-US" sz="2400">
                <a:solidFill>
                  <a:schemeClr val="tx1"/>
                </a:solidFill>
                <a:latin typeface="Times New Roman" panose="02020603050405020304" charset="0"/>
                <a:cs typeface="Times New Roman" panose="02020603050405020304" charset="0"/>
              </a:rPr>
              <a:t>外刊长难句</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On July 20th, as Belgium, Germany, the Netherlands and Switzerland were still coming to terms with the fact that a stationary system of storms had turned entire towns into rivers and shredded the surrounding countryside, hunderds of thousands of people in the Chinese province of Henan were evacuated in the face of floods of their own, and the city of Zhengzhou saw a year’s worth of rain in three days, the highest ever recorded. </a:t>
            </a:r>
          </a:p>
          <a:p>
            <a:pPr marL="0" indent="0">
              <a:buNone/>
            </a:pPr>
            <a:r>
              <a:rPr lang="en-US" altLang="zh-CN"/>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7</a:t>
            </a:r>
            <a:r>
              <a:rPr lang="zh-CN" altLang="en-US" sz="2400">
                <a:solidFill>
                  <a:schemeClr val="tx1"/>
                </a:solidFill>
                <a:latin typeface="Times New Roman" panose="02020603050405020304" charset="0"/>
                <a:cs typeface="Times New Roman" panose="02020603050405020304" charset="0"/>
              </a:rPr>
              <a:t>月</a:t>
            </a:r>
            <a:r>
              <a:rPr lang="en-US" altLang="zh-CN" sz="2400">
                <a:solidFill>
                  <a:schemeClr val="tx1"/>
                </a:solidFill>
                <a:latin typeface="Times New Roman" panose="02020603050405020304" charset="0"/>
                <a:cs typeface="Times New Roman" panose="02020603050405020304" charset="0"/>
              </a:rPr>
              <a:t>20</a:t>
            </a:r>
            <a:r>
              <a:rPr lang="zh-CN" altLang="en-US" sz="2400">
                <a:solidFill>
                  <a:schemeClr val="tx1"/>
                </a:solidFill>
                <a:latin typeface="Times New Roman" panose="02020603050405020304" charset="0"/>
                <a:cs typeface="Times New Roman" panose="02020603050405020304" charset="0"/>
              </a:rPr>
              <a:t>日，比利时、德国、荷兰和瑞士仍在应对停滞的暴雨系统导致城镇沦为泽国、乡村尽数被毁的灾情。与此同时，中国河南省数十万民众也因暴雨展开紧急转移，郑州市更遭遇有记录以来最强降雨</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三天的降雨量相当于以往一整年。</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6720"/>
            <a:ext cx="10968990" cy="582295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28.</a:t>
            </a:r>
            <a:r>
              <a:rPr lang="zh-CN" altLang="en-US" sz="2400">
                <a:solidFill>
                  <a:schemeClr val="tx1"/>
                </a:solidFill>
                <a:latin typeface="Times New Roman" panose="02020603050405020304" charset="0"/>
                <a:cs typeface="Times New Roman" panose="02020603050405020304" charset="0"/>
              </a:rPr>
              <a:t>（外刊长难句）（难度低，不配中文翻译）</a:t>
            </a:r>
          </a:p>
          <a:p>
            <a:pPr marL="0" indent="457200" algn="just">
              <a:buNone/>
            </a:pPr>
            <a:r>
              <a:rPr lang="en-US" altLang="zh-CN" sz="2400">
                <a:solidFill>
                  <a:schemeClr val="tx1"/>
                </a:solidFill>
                <a:latin typeface="Times New Roman" panose="02020603050405020304" charset="0"/>
                <a:cs typeface="Times New Roman" panose="02020603050405020304" charset="0"/>
              </a:rPr>
              <a:t>Artificial intelligence has created a new digital divide, fracturing the world between nations with the computing power for building cutting-edge AI systems and those without. The split is influencing geopolitics and global economics, creating new dependencies and prompting a desperate rush to not be excluded from a technology race that could reorder economies, drive scientific discovery and change the way that people live and work.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29. </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社科大</a:t>
            </a:r>
            <a:r>
              <a:rPr lang="en-US" altLang="zh-CN" sz="2400">
                <a:solidFill>
                  <a:schemeClr val="tx1"/>
                </a:solidFill>
                <a:latin typeface="Times New Roman" panose="02020603050405020304" charset="0"/>
                <a:cs typeface="Times New Roman" panose="02020603050405020304" charset="0"/>
                <a:sym typeface="+mn-ea"/>
              </a:rPr>
              <a:t> </a:t>
            </a:r>
            <a:r>
              <a:rPr lang="zh-CN" altLang="en-US" sz="2400">
                <a:solidFill>
                  <a:schemeClr val="tx1"/>
                </a:solidFill>
                <a:latin typeface="Times New Roman" panose="02020603050405020304" charset="0"/>
                <a:cs typeface="Times New Roman" panose="02020603050405020304" charset="0"/>
                <a:sym typeface="+mn-ea"/>
              </a:rPr>
              <a:t>考博</a:t>
            </a:r>
            <a:r>
              <a:rPr lang="en-US" altLang="zh-CN" sz="2400">
                <a:solidFill>
                  <a:schemeClr val="tx1"/>
                </a:solidFill>
                <a:latin typeface="Times New Roman" panose="02020603050405020304" charset="0"/>
                <a:cs typeface="Times New Roman" panose="02020603050405020304" charset="0"/>
                <a:sym typeface="+mn-ea"/>
              </a:rPr>
              <a:t>) </a:t>
            </a:r>
            <a:endParaRPr lang="en-US" altLang="zh-CN" sz="2400">
              <a:solidFill>
                <a:schemeClr val="tx1"/>
              </a:solidFill>
              <a:latin typeface="Times New Roman" panose="02020603050405020304" charset="0"/>
              <a:cs typeface="Times New Roman" panose="02020603050405020304" charset="0"/>
            </a:endParaRPr>
          </a:p>
          <a:p>
            <a:pPr marL="0" indent="457200" algn="just">
              <a:buNone/>
            </a:pPr>
            <a:r>
              <a:rPr lang="en-US" altLang="zh-CN" sz="2400">
                <a:solidFill>
                  <a:schemeClr val="tx1"/>
                </a:solidFill>
                <a:latin typeface="Times New Roman" panose="02020603050405020304" charset="0"/>
                <a:cs typeface="Times New Roman" panose="02020603050405020304" charset="0"/>
                <a:sym typeface="+mn-ea"/>
              </a:rPr>
              <a:t>Many possible reasons why human beings are responsive to beauty and need art in their lives can and have been listed. My own theory is that art concentrates and channels emotions and experiences that would otherwise be at their initial stages and unformed in the mind; that is to say, it brings into sharp focus and gives form to conflicting emotions and half-glimpsed impressions of universal situations such as love, loss, questions of life’s origins and end, and so forth. </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3540"/>
            <a:ext cx="10968990" cy="58661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3. </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NPR) </a:t>
            </a:r>
          </a:p>
          <a:p>
            <a:pPr marL="0" indent="457200" algn="just">
              <a:buNone/>
            </a:pPr>
            <a:r>
              <a:rPr lang="en-US" altLang="zh-CN" sz="2400">
                <a:solidFill>
                  <a:schemeClr val="tx1"/>
                </a:solidFill>
                <a:latin typeface="Times New Roman" panose="02020603050405020304" charset="0"/>
                <a:cs typeface="Times New Roman" panose="02020603050405020304" charset="0"/>
              </a:rPr>
              <a:t>Proponents of a growing movement in the construction industry are asking why we should tear down old buildings with wrecking balls when those materials can be mined for reusable materials. Their suggested practice, called deconstruction, creates a circular economy of reuse for building materials, which keeps waste out of landfills and shrinks the carbon footprint of buildings and infrastructure, an idea that sounds like an obvious win-win.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457200">
              <a:buNone/>
            </a:pPr>
            <a:r>
              <a:rPr lang="en-US" altLang="zh-CN" sz="2400">
                <a:solidFill>
                  <a:schemeClr val="tx1"/>
                </a:solidFill>
                <a:latin typeface="Times New Roman" panose="02020603050405020304" charset="0"/>
              </a:rPr>
              <a:t>  </a:t>
            </a:r>
            <a:r>
              <a:rPr lang="zh-CN" altLang="en-US" sz="2400">
                <a:solidFill>
                  <a:schemeClr val="tx1"/>
                </a:solidFill>
                <a:latin typeface="Times New Roman" panose="02020603050405020304" charset="0"/>
              </a:rPr>
              <a:t>关于人类为何对美如此敏感、为何生活离不开艺术，人们可以列出也确实列出了无数种理由。我的个人见解是：艺术能够凝聚并疏导那些原本仅处于萌芽阶段、尚未在心灵中成形的情感与体验；换言之，它使爱恨、得失、生命源起与终结等永恒命题引发的纷杂情感与朦胧感悟变得清晰可见，并赋予其完整的形态。</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2595"/>
            <a:ext cx="10968990" cy="5807075"/>
          </a:xfrm>
          <a:ln>
            <a:solidFill>
              <a:schemeClr val="accent1"/>
            </a:solidFill>
          </a:ln>
        </p:spPr>
        <p:txBody>
          <a:bodyPr>
            <a:noAutofit/>
          </a:bodyPr>
          <a:lstStyle/>
          <a:p>
            <a:pPr marL="0" indent="0" algn="just">
              <a:lnSpc>
                <a:spcPts val="2600"/>
              </a:lnSpc>
              <a:buNone/>
            </a:pPr>
            <a:r>
              <a:rPr lang="en-US" altLang="zh-CN" sz="2400">
                <a:solidFill>
                  <a:schemeClr val="tx1"/>
                </a:solidFill>
                <a:latin typeface="Times New Roman" panose="02020603050405020304" charset="0"/>
                <a:cs typeface="Times New Roman" panose="02020603050405020304" charset="0"/>
              </a:rPr>
              <a:t>30. </a:t>
            </a:r>
            <a:r>
              <a:rPr lang="en-US" altLang="zh-CN" sz="2400">
                <a:solidFill>
                  <a:schemeClr val="tx1"/>
                </a:solidFill>
                <a:latin typeface="Times New Roman" panose="02020603050405020304" charset="0"/>
                <a:cs typeface="Times New Roman" panose="02020603050405020304" charset="0"/>
                <a:sym typeface="+mn-ea"/>
              </a:rPr>
              <a:t> (</a:t>
            </a:r>
            <a:r>
              <a:rPr lang="zh-CN" altLang="en-US" sz="2400">
                <a:solidFill>
                  <a:schemeClr val="tx1"/>
                </a:solidFill>
                <a:latin typeface="Times New Roman" panose="02020603050405020304" charset="0"/>
                <a:cs typeface="Times New Roman" panose="02020603050405020304" charset="0"/>
                <a:sym typeface="+mn-ea"/>
              </a:rPr>
              <a:t>上海</a:t>
            </a:r>
            <a:r>
              <a:rPr lang="en-US" altLang="zh-CN" sz="2400">
                <a:solidFill>
                  <a:schemeClr val="tx1"/>
                </a:solidFill>
                <a:latin typeface="Times New Roman" panose="02020603050405020304" charset="0"/>
                <a:cs typeface="Times New Roman" panose="02020603050405020304" charset="0"/>
                <a:sym typeface="+mn-ea"/>
              </a:rPr>
              <a:t>2021.01)   </a:t>
            </a:r>
          </a:p>
          <a:p>
            <a:pPr marL="0" indent="457200" algn="just">
              <a:lnSpc>
                <a:spcPts val="2600"/>
              </a:lnSpc>
              <a:buNone/>
            </a:pPr>
            <a:r>
              <a:rPr lang="en-US" altLang="zh-CN" sz="2400">
                <a:solidFill>
                  <a:schemeClr val="tx1"/>
                </a:solidFill>
                <a:latin typeface="Times New Roman" panose="02020603050405020304" charset="0"/>
                <a:cs typeface="Times New Roman" panose="02020603050405020304" charset="0"/>
                <a:sym typeface="+mn-ea"/>
              </a:rPr>
              <a:t>Although not a carbon-free source, natural gas has a transformative role to play in the energizing of developing nations. Abundantly available around the world, and more transportable than ever, a world natural gas market is creating a more stable, affordable supply. As an electricity generation fuel, it is both a baseload alternative to coal and a backup for renewable generation. In this capacity, natural gas provides carbon and non-carbon air emissions benefits. When used as a transportation fuel, natural gas provides significant air quality to traditional fuels and can be equally affordable. When deployed as a cooking fuel, liquefied petroleum gas (LPG) provides dramatic health benefits and could reduce the unnecessary 4 million annual deaths attributed to cooking over inefficient, biomass fuels. As an economic cornerstone, natural gas can empower industrial development as a chemical feedstock, fertilizer </a:t>
            </a:r>
            <a:r>
              <a:rPr lang="en-US" altLang="zh-CN" sz="2400" b="1">
                <a:solidFill>
                  <a:schemeClr val="tx1"/>
                </a:solidFill>
                <a:latin typeface="Times New Roman" panose="02020603050405020304" charset="0"/>
                <a:cs typeface="Times New Roman" panose="02020603050405020304" charset="0"/>
                <a:sym typeface="+mn-ea"/>
              </a:rPr>
              <a:t>component</a:t>
            </a:r>
            <a:r>
              <a:rPr lang="en-US" altLang="zh-CN" sz="2400">
                <a:solidFill>
                  <a:schemeClr val="tx1"/>
                </a:solidFill>
                <a:latin typeface="Times New Roman" panose="02020603050405020304" charset="0"/>
                <a:cs typeface="Times New Roman" panose="02020603050405020304" charset="0"/>
                <a:sym typeface="+mn-ea"/>
              </a:rPr>
              <a:t>, direct energy source and electricity provider. </a:t>
            </a:r>
            <a:endParaRPr lang="en-US" altLang="zh-CN" sz="2400">
              <a:solidFill>
                <a:schemeClr val="tx1"/>
              </a:solidFill>
              <a:latin typeface="Times New Roman" panose="02020603050405020304" charset="0"/>
              <a:cs typeface="Times New Roman" panose="02020603050405020304" charset="0"/>
            </a:endParaRP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7355"/>
            <a:ext cx="10968990" cy="5822315"/>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尽管并非无碳能源，但天然气在发展中国家能源转型中发挥着变革性作用。全球储量丰富的天然气变得比以往更易于运输，日益成熟的全球天然气市场正创造出更稳定、可负担的能源供给。作为发电燃料，天然气既是煤炭的</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基荷</a:t>
            </a:r>
            <a:r>
              <a:rPr lang="zh-CN" altLang="en-US" sz="2400">
                <a:solidFill>
                  <a:schemeClr val="tx1"/>
                </a:solidFill>
                <a:latin typeface="Times New Roman" panose="02020603050405020304" charset="0"/>
                <a:cs typeface="Times New Roman" panose="02020603050405020304" charset="0"/>
              </a:rPr>
              <a:t>替代品，又能为可再生能源提供</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调峰</a:t>
            </a:r>
            <a:r>
              <a:rPr lang="zh-CN" altLang="en-US" sz="2400">
                <a:solidFill>
                  <a:schemeClr val="tx1"/>
                </a:solidFill>
                <a:latin typeface="Times New Roman" panose="02020603050405020304" charset="0"/>
                <a:cs typeface="Times New Roman" panose="02020603050405020304" charset="0"/>
              </a:rPr>
              <a:t>支持。在此领域，天然气对含碳与非含碳污染物排放均有改善作用。用作交通燃料时，天然气较传统燃料显著改善空气质量，且具备同等经济性。当作为烹饪燃料使用时，液化石油气可带来显著健康效益，有望避免因使用低效</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生物质燃料</a:t>
            </a:r>
            <a:r>
              <a:rPr lang="zh-CN" altLang="en-US" sz="2400">
                <a:solidFill>
                  <a:schemeClr val="tx1"/>
                </a:solidFill>
                <a:latin typeface="Times New Roman" panose="02020603050405020304" charset="0"/>
                <a:cs typeface="Times New Roman" panose="02020603050405020304" charset="0"/>
              </a:rPr>
              <a:t>烹饪而导致的每年</a:t>
            </a:r>
            <a:r>
              <a:rPr lang="en-US" altLang="zh-CN" sz="2400">
                <a:solidFill>
                  <a:schemeClr val="tx1"/>
                </a:solidFill>
                <a:latin typeface="Times New Roman" panose="02020603050405020304" charset="0"/>
                <a:cs typeface="Times New Roman" panose="02020603050405020304" charset="0"/>
              </a:rPr>
              <a:t>400</a:t>
            </a:r>
            <a:r>
              <a:rPr lang="zh-CN" altLang="en-US" sz="2400">
                <a:solidFill>
                  <a:schemeClr val="tx1"/>
                </a:solidFill>
                <a:latin typeface="Times New Roman" panose="02020603050405020304" charset="0"/>
                <a:cs typeface="Times New Roman" panose="02020603050405020304" charset="0"/>
              </a:rPr>
              <a:t>万非正常死亡案例。作为经济基石，天然气更可作为化工原料、化肥组分、直接能源及电力来源，为工业发展注入强劲动力。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9100"/>
            <a:ext cx="10968990" cy="5830570"/>
          </a:xfrm>
          <a:ln>
            <a:solidFill>
              <a:schemeClr val="accent1"/>
            </a:solidFill>
          </a:ln>
        </p:spPr>
        <p:txBody>
          <a:bodyPr>
            <a:noAutofit/>
          </a:bodyPr>
          <a:lstStyle/>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rPr>
              <a:t>31.</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2021</a:t>
            </a:r>
            <a:r>
              <a:rPr lang="zh-CN" altLang="en-US" sz="2400">
                <a:solidFill>
                  <a:schemeClr val="tx1"/>
                </a:solidFill>
                <a:latin typeface="Times New Roman" panose="02020603050405020304" charset="0"/>
                <a:cs typeface="Times New Roman" panose="02020603050405020304" charset="0"/>
              </a:rPr>
              <a:t>北京）</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For the past five years, Paula Smith, a historian of science, has devoted herself to re-creating long-forgotten techniques. While doing research for her new book, she came across a 16th-century French manuscript（手稿）consisting of nearly 1,000 sets of instructions, covering subjects from tool making to finding the best sand. The author's intention remains as mysterious as his name; he may have been simply taking notes for his own records. But Smith was struck mainly by the fact that she didn't truly grasp any of the skills the author described. "You simply can't get an understanding of that handwork by reading about it," she says. Though Smith did get her hands on the best sand, doing things the old-fashioned way isn't just about playing around with French mud.</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a:t>
            </a: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38. How did Smith feel after reading the French manuscript?</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A. Confused about the technical terms.</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B. Impressed with its detailed instructions.</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C. Discouraged by its complex structure.</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D. Shocked for her own lack of hand skills.</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6720"/>
            <a:ext cx="10968990" cy="5822950"/>
          </a:xfrm>
          <a:ln>
            <a:solidFill>
              <a:schemeClr val="accent1"/>
            </a:solidFill>
          </a:ln>
        </p:spPr>
        <p:txBody>
          <a:bodyPr/>
          <a:lstStyle/>
          <a:p>
            <a:pPr marL="0" indent="0" algn="just">
              <a:lnSpc>
                <a:spcPts val="2600"/>
              </a:lnSpc>
              <a:spcAft>
                <a:spcPts val="0"/>
              </a:spcAft>
              <a:buNone/>
            </a:pPr>
            <a:r>
              <a:rPr lang="en-US" altLang="zh-CN"/>
              <a:t>32. </a:t>
            </a:r>
            <a:r>
              <a:rPr lang="en-US" altLang="zh-CN">
                <a:solidFill>
                  <a:schemeClr val="tx1"/>
                </a:solidFill>
                <a:sym typeface="+mn-ea"/>
              </a:rPr>
              <a:t>(SAT</a:t>
            </a:r>
            <a:r>
              <a:rPr lang="zh-CN" altLang="en-US">
                <a:solidFill>
                  <a:schemeClr val="tx1"/>
                </a:solidFill>
                <a:sym typeface="+mn-ea"/>
              </a:rPr>
              <a:t>逻辑推理题</a:t>
            </a:r>
            <a:r>
              <a:rPr lang="en-US" altLang="zh-CN">
                <a:solidFill>
                  <a:schemeClr val="tx1"/>
                </a:solidFill>
                <a:sym typeface="+mn-ea"/>
              </a:rPr>
              <a:t>) </a:t>
            </a:r>
            <a:endParaRPr lang="en-US" altLang="zh-CN">
              <a:solidFill>
                <a:schemeClr val="tx1"/>
              </a:solidFill>
            </a:endParaRPr>
          </a:p>
          <a:p>
            <a:pPr marL="0" indent="457200" algn="just">
              <a:lnSpc>
                <a:spcPts val="2600"/>
              </a:lnSpc>
              <a:spcAft>
                <a:spcPts val="0"/>
              </a:spcAft>
              <a:buNone/>
            </a:pPr>
            <a:r>
              <a:rPr lang="en-US" altLang="zh-CN">
                <a:solidFill>
                  <a:schemeClr val="tx1"/>
                </a:solidFill>
                <a:sym typeface="+mn-ea"/>
              </a:rPr>
              <a:t>The state of Indiana has designated the nutria as an invasive species that could outcompete some of the state’s native species. Many other states draw similar distinctions between invasive and native species. But researchers Alejandro Camacho and Jason McLachlan have pointed out that Earth’s climate is changing in ways that challenge such designations. Climate changes may cause animals to leave their current ranges and establish new ones. Climate changes may also create good habitats in areas where a species couldn’t live previously. These observations suggest that </a:t>
            </a:r>
            <a:r>
              <a:rPr lang="en-US" altLang="zh-CN" u="sng">
                <a:solidFill>
                  <a:schemeClr val="tx1"/>
                </a:solidFill>
                <a:sym typeface="+mn-ea"/>
              </a:rPr>
              <a:t>           </a:t>
            </a:r>
            <a:r>
              <a:rPr lang="en-US" altLang="zh-CN">
                <a:solidFill>
                  <a:schemeClr val="tx1"/>
                </a:solidFill>
                <a:sym typeface="+mn-ea"/>
              </a:rPr>
              <a:t>.</a:t>
            </a:r>
            <a:endParaRPr lang="en-US" altLang="zh-CN">
              <a:solidFill>
                <a:schemeClr val="tx1"/>
              </a:solidFill>
            </a:endParaRPr>
          </a:p>
          <a:p>
            <a:pPr marL="0" indent="0" algn="just">
              <a:lnSpc>
                <a:spcPts val="2600"/>
              </a:lnSpc>
              <a:spcAft>
                <a:spcPts val="0"/>
              </a:spcAft>
              <a:buNone/>
            </a:pPr>
            <a:r>
              <a:rPr lang="en-US" altLang="zh-CN" b="1">
                <a:solidFill>
                  <a:schemeClr val="tx1"/>
                </a:solidFill>
                <a:effectLst>
                  <a:outerShdw blurRad="38100" dist="38100" dir="2700000" algn="tl">
                    <a:srgbClr val="000000">
                      <a:alpha val="43137"/>
                    </a:srgbClr>
                  </a:outerShdw>
                </a:effectLst>
                <a:sym typeface="+mn-ea"/>
              </a:rPr>
              <a:t>Which choice most logically completes the text?</a:t>
            </a:r>
            <a:endParaRPr lang="en-US" altLang="zh-CN" b="1">
              <a:solidFill>
                <a:schemeClr val="tx1"/>
              </a:solidFill>
              <a:effectLst>
                <a:outerShdw blurRad="38100" dist="38100" dir="2700000" algn="tl">
                  <a:srgbClr val="000000">
                    <a:alpha val="43137"/>
                  </a:srgbClr>
                </a:outerShdw>
              </a:effectLst>
            </a:endParaRPr>
          </a:p>
          <a:p>
            <a:pPr marL="0" indent="0" algn="just">
              <a:lnSpc>
                <a:spcPts val="2600"/>
              </a:lnSpc>
              <a:spcAft>
                <a:spcPts val="0"/>
              </a:spcAft>
              <a:buNone/>
            </a:pPr>
            <a:r>
              <a:rPr lang="en-US" altLang="zh-CN">
                <a:solidFill>
                  <a:schemeClr val="tx1"/>
                </a:solidFill>
                <a:sym typeface="+mn-ea"/>
              </a:rPr>
              <a:t>A. states such as Indiana may need to reevaluate their classifications of species </a:t>
            </a:r>
            <a:endParaRPr lang="en-US" altLang="zh-CN">
              <a:solidFill>
                <a:schemeClr val="tx1"/>
              </a:solidFill>
            </a:endParaRPr>
          </a:p>
          <a:p>
            <a:pPr marL="0" indent="0" algn="just">
              <a:lnSpc>
                <a:spcPts val="2600"/>
              </a:lnSpc>
              <a:spcAft>
                <a:spcPts val="0"/>
              </a:spcAft>
              <a:buNone/>
            </a:pPr>
            <a:r>
              <a:rPr lang="en-US" altLang="zh-CN">
                <a:solidFill>
                  <a:schemeClr val="tx1"/>
                </a:solidFill>
                <a:sym typeface="+mn-ea"/>
              </a:rPr>
              <a:t>B. Indiana was previously home to some nutrias but they were outcompeted by invading species </a:t>
            </a:r>
            <a:endParaRPr lang="en-US" altLang="zh-CN">
              <a:solidFill>
                <a:schemeClr val="tx1"/>
              </a:solidFill>
            </a:endParaRPr>
          </a:p>
          <a:p>
            <a:pPr marL="0" indent="0" algn="just">
              <a:lnSpc>
                <a:spcPts val="2600"/>
              </a:lnSpc>
              <a:spcAft>
                <a:spcPts val="0"/>
              </a:spcAft>
              <a:buNone/>
            </a:pPr>
            <a:r>
              <a:rPr lang="en-US" altLang="zh-CN">
                <a:solidFill>
                  <a:schemeClr val="tx1"/>
                </a:solidFill>
                <a:sym typeface="+mn-ea"/>
              </a:rPr>
              <a:t>C. Indiana should coordinate with other states to protect their native species from invasive species</a:t>
            </a:r>
            <a:endParaRPr lang="en-US" altLang="zh-CN">
              <a:solidFill>
                <a:schemeClr val="tx1"/>
              </a:solidFill>
            </a:endParaRPr>
          </a:p>
          <a:p>
            <a:pPr marL="0" indent="0" algn="just">
              <a:lnSpc>
                <a:spcPts val="2600"/>
              </a:lnSpc>
              <a:spcAft>
                <a:spcPts val="0"/>
              </a:spcAft>
              <a:buNone/>
            </a:pPr>
            <a:r>
              <a:rPr lang="en-US" altLang="zh-CN">
                <a:solidFill>
                  <a:schemeClr val="tx1"/>
                </a:solidFill>
                <a:sym typeface="+mn-ea"/>
              </a:rPr>
              <a:t>D. it’s useful at present for Indiana to distinguish between invasive and native species in some instances but not in the case of the nutria </a:t>
            </a:r>
            <a:endParaRPr lang="en-US" altLang="zh-CN">
              <a:solidFill>
                <a:schemeClr val="tx1"/>
              </a:solidFill>
            </a:endParaRPr>
          </a:p>
          <a:p>
            <a:pPr marL="0" indent="0">
              <a:buNone/>
            </a:pPr>
            <a:endParaRPr lang="en-US" altLang="zh-CN"/>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2745"/>
            <a:ext cx="10968990" cy="5876925"/>
          </a:xfrm>
          <a:ln>
            <a:solidFill>
              <a:schemeClr val="accent1"/>
            </a:solidFill>
          </a:ln>
        </p:spPr>
        <p:txBody>
          <a:bodyPr>
            <a:normAutofit/>
          </a:bodyPr>
          <a:lstStyle/>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33. </a:t>
            </a:r>
            <a:r>
              <a:rPr lang="en-US" altLang="zh-CN" sz="2400">
                <a:solidFill>
                  <a:schemeClr val="tx1"/>
                </a:solidFill>
                <a:latin typeface="Times New Roman" panose="02020603050405020304" charset="0"/>
                <a:cs typeface="Times New Roman" panose="02020603050405020304" charset="0"/>
                <a:sym typeface="+mn-ea"/>
              </a:rPr>
              <a:t>(2021.12</a:t>
            </a:r>
            <a:r>
              <a:rPr lang="zh-CN" altLang="en-US" sz="2400">
                <a:solidFill>
                  <a:schemeClr val="tx1"/>
                </a:solidFill>
                <a:latin typeface="Times New Roman" panose="02020603050405020304" charset="0"/>
                <a:cs typeface="Times New Roman" panose="02020603050405020304" charset="0"/>
                <a:sym typeface="+mn-ea"/>
              </a:rPr>
              <a:t>六级阅读</a:t>
            </a:r>
            <a:r>
              <a:rPr lang="en-US" altLang="zh-CN" sz="2400">
                <a:solidFill>
                  <a:schemeClr val="tx1"/>
                </a:solidFill>
                <a:latin typeface="Times New Roman" panose="02020603050405020304" charset="0"/>
                <a:cs typeface="Times New Roman" panose="02020603050405020304" charset="0"/>
                <a:sym typeface="+mn-ea"/>
              </a:rPr>
              <a:t>) </a:t>
            </a:r>
            <a:endParaRPr lang="en-US" altLang="zh-CN" sz="24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sym typeface="+mn-ea"/>
              </a:rPr>
              <a:t>The coming of age of the postwar baby boom and an entry of women into the male-dominated job market have limited the opportunities of teenagers who are already questioning the heavy sacrifices involved in climbing Japan’s rigid social ladder to good schools and jobs. In a recent survey, it was found that only 24.5 percent of Japanese students were fully satisfied with school life, compared with 67.2 percent of students in the United States. In addition, far more Japanese workers expressed dissastisfaction with their jobs than did their counterparts in the 10 other countries surveyed. </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sym typeface="+mn-ea"/>
              </a:rPr>
              <a:t>Q: What’s the attitude of Japanese teenagers to seeking good life?</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sym typeface="+mn-ea"/>
              </a:rPr>
              <a:t>     A. Dismissive. 	  B. Partial. 	    C. Irresolute. 	D. Approving. </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1475"/>
            <a:ext cx="10968990" cy="5878195"/>
          </a:xfrm>
          <a:ln>
            <a:solidFill>
              <a:schemeClr val="accent1"/>
            </a:solidFill>
          </a:ln>
        </p:spPr>
        <p:txBody>
          <a:bodyPr>
            <a:noAutofit/>
          </a:bodyPr>
          <a:lstStyle/>
          <a:p>
            <a:pPr marL="0" indent="0" algn="just">
              <a:lnSpc>
                <a:spcPts val="3400"/>
              </a:lnSpc>
              <a:buNone/>
            </a:pPr>
            <a:r>
              <a:rPr lang="en-US" altLang="zh-CN" sz="2400">
                <a:solidFill>
                  <a:schemeClr val="tx1"/>
                </a:solidFill>
                <a:latin typeface="Times New Roman" panose="02020603050405020304" charset="0"/>
                <a:cs typeface="Times New Roman" panose="02020603050405020304" charset="0"/>
              </a:rPr>
              <a:t>34. (2022.01</a:t>
            </a:r>
            <a:r>
              <a:rPr lang="zh-CN" altLang="en-US" sz="2400">
                <a:solidFill>
                  <a:schemeClr val="tx1"/>
                </a:solidFill>
                <a:latin typeface="Times New Roman" panose="02020603050405020304" charset="0"/>
                <a:cs typeface="Times New Roman" panose="02020603050405020304" charset="0"/>
              </a:rPr>
              <a:t>研二阅读</a:t>
            </a:r>
            <a:r>
              <a:rPr lang="en-US" altLang="zh-CN" sz="2400">
                <a:solidFill>
                  <a:schemeClr val="tx1"/>
                </a:solidFill>
                <a:latin typeface="Times New Roman" panose="02020603050405020304" charset="0"/>
                <a:cs typeface="Times New Roman" panose="02020603050405020304" charset="0"/>
              </a:rPr>
              <a:t>) </a:t>
            </a:r>
          </a:p>
          <a:p>
            <a:pPr marL="0" indent="457200" algn="just">
              <a:lnSpc>
                <a:spcPts val="3400"/>
              </a:lnSpc>
              <a:buNone/>
            </a:pPr>
            <a:r>
              <a:rPr lang="en-US" altLang="zh-CN" sz="2400">
                <a:solidFill>
                  <a:schemeClr val="tx1"/>
                </a:solidFill>
                <a:latin typeface="Times New Roman" panose="02020603050405020304" charset="0"/>
                <a:cs typeface="Times New Roman" panose="02020603050405020304" charset="0"/>
                <a:sym typeface="+mn-ea"/>
              </a:rPr>
              <a:t>In his autobiography, Darwin himself speaks of his intellectual powers with extraordinary humility. He points out that he always experienced much difficulty in expressing himself clearly and concisely, but he believes that this very difficulty may have had the compensating advantage of forcing him to think long and intently about every sentence, and thus enable him to detect errors in reasoning and in his own observations. He disclaimed the posession of any great quickness of apprehension or wit, such as distinguished Huxley. He asserted, also, that his power to follow a long and purely abstract train of thought was very limited, for which reason he felt certain that he never could have succeeded with mathematics. His memory, too, he described as extensive, but hazy. </a:t>
            </a:r>
            <a:endParaRPr lang="en-US" altLang="zh-CN" sz="2400">
              <a:solidFill>
                <a:schemeClr val="tx1"/>
              </a:solidFill>
              <a:latin typeface="Times New Roman" panose="02020603050405020304" charset="0"/>
              <a:cs typeface="Times New Roman" panose="02020603050405020304" charset="0"/>
            </a:endParaRP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6720"/>
            <a:ext cx="10968990" cy="582295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在他的自传中，达尔文以非凡的谦逊态度谈及自己的智力。他指出，自己始终难以清晰简洁地表达思想，但他相信这种困难反而带来了补偿性优势</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迫使他长时间专注地思考每个句子，从而能够发现推理和自身观察中的错误。他否认自己具有像赫胥黎那样卓越的敏捷领悟力或机智。他还断言，自己进行长篇纯抽象思考的能力非常有限，因此他确信自己绝不可能在数学领域取得成功。他同样形容自己的记忆虽然广博，却朦胧不清。</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940"/>
            <a:ext cx="10968990" cy="58407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35. </a:t>
            </a:r>
            <a:r>
              <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rPr>
              <a:t>(</a:t>
            </a:r>
            <a:r>
              <a:rPr lang="en-US" altLang="zh-CN" sz="2400" i="1">
                <a:solidFill>
                  <a:schemeClr val="tx1"/>
                </a:solidFill>
                <a:latin typeface="Times New Roman" panose="02020603050405020304" charset="0"/>
                <a:ea typeface="宋体" panose="02010600030101010101" pitchFamily="2" charset="-122"/>
                <a:cs typeface="Times New Roman" panose="02020603050405020304" charset="0"/>
                <a:sym typeface="+mn-ea"/>
              </a:rPr>
              <a:t>Gone with the Wind</a:t>
            </a:r>
            <a:r>
              <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rPr>
              <a:t>) </a:t>
            </a:r>
          </a:p>
          <a:p>
            <a:pPr marL="0" indent="457200" algn="just">
              <a:buNone/>
            </a:pPr>
            <a:r>
              <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rPr>
              <a:t>As the night wore on and the drinks went round, there came a time when all others in the game laid down their hands and Gerald and the stranger were battling alone. The stranger shoved in all his chips and followed with the deed to his plantation. Gerald shoved in all his chips and laid on top of them his wallet. If the money it contained happened to belong to the firm of O’Hara Brothers, Gerald’s consicence was not sufficiently troubled to confess it before Mass the following morning. He knew what he wanted, and when Gerald wanted something he gained it by taking the most direct route.</a:t>
            </a:r>
          </a:p>
          <a:p>
            <a:pPr marL="0" indent="0" algn="just">
              <a:buNone/>
            </a:pPr>
            <a:endPar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随着夜色渐深，酒过数巡，牌局上的其他玩家陆续弃牌离场，最后只剩下杰拉尔德与那位陌生人对决。陌生人将全部筹码推入赌池，紧接着押上了自己的种植园地契。杰拉尔德跟着推出所有筹码，又将钱袋压在上面。即便袋中钱财恰属奥哈拉兄弟商行所有，他也全然不会良心不安，更不打算在次日晨祷时告解。他深知自己渴望什么，而每当杰拉尔德渴望某物时，他总会选择最直接的途径去获取。</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建筑行业一场新兴运动的倡导者们提出质疑：当那些旧建筑材料可被回收利用时，我们为何还要用拆除球将其摧毁？他们主张的</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解构施工法</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能建立起建筑材料的循环再利用体系</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这既能让废弃物远离填埋场，又能缩小建筑与基础设施的碳足迹，听来显然是双赢之策。</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7190"/>
            <a:ext cx="10968990" cy="5872480"/>
          </a:xfrm>
          <a:ln>
            <a:solidFill>
              <a:schemeClr val="accent1"/>
            </a:solidFill>
          </a:ln>
        </p:spPr>
        <p:txBody>
          <a:bodyPr>
            <a:norm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36. (</a:t>
            </a:r>
            <a:r>
              <a:rPr lang="en-US" altLang="zh-CN" sz="2400" i="1">
                <a:solidFill>
                  <a:schemeClr val="tx1"/>
                </a:solidFill>
                <a:latin typeface="Times New Roman" panose="02020603050405020304" charset="0"/>
                <a:cs typeface="Times New Roman" panose="02020603050405020304" charset="0"/>
              </a:rPr>
              <a:t>The Adventures of Tom Sawyer</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zh-CN" altLang="en-US" sz="2400">
                <a:solidFill>
                  <a:schemeClr val="tx1"/>
                </a:solidFill>
                <a:latin typeface="Times New Roman" panose="02020603050405020304" charset="0"/>
                <a:cs typeface="Times New Roman" panose="02020603050405020304" charset="0"/>
                <a:sym typeface="+mn-ea"/>
              </a:rPr>
              <a:t>There was a rustling of dresses, and the standing congregation sat down. The boy whose history this book relates did not enjoy the prayer</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 he only endured it</a:t>
            </a:r>
            <a:r>
              <a:rPr lang="en-US" altLang="zh-CN" sz="2400">
                <a:solidFill>
                  <a:schemeClr val="tx1"/>
                </a:solidFill>
                <a:latin typeface="Times New Roman" panose="02020603050405020304" charset="0"/>
                <a:cs typeface="Times New Roman" panose="02020603050405020304" charset="0"/>
                <a:sym typeface="+mn-ea"/>
              </a:rPr>
              <a:t>. </a:t>
            </a:r>
            <a:r>
              <a:rPr lang="zh-CN" altLang="en-US" sz="2400">
                <a:solidFill>
                  <a:schemeClr val="tx1"/>
                </a:solidFill>
                <a:latin typeface="Times New Roman" panose="02020603050405020304" charset="0"/>
                <a:cs typeface="Times New Roman" panose="02020603050405020304" charset="0"/>
                <a:sym typeface="+mn-ea"/>
              </a:rPr>
              <a:t>In the midst of the prayer a fly had lit on the back of the pew in front of him and tortured his spirit by calmly rubbing its hands together, embracing its head with its arms, and polishing it so vigorously that it seemed to almost part company with the body, and the slender thread of a neck was exposed to view</a:t>
            </a:r>
            <a:r>
              <a:rPr lang="en-US" altLang="zh-CN" sz="2400">
                <a:solidFill>
                  <a:schemeClr val="tx1"/>
                </a:solidFill>
                <a:latin typeface="Times New Roman" panose="02020603050405020304" charset="0"/>
                <a:cs typeface="Times New Roman" panose="02020603050405020304" charset="0"/>
                <a:sym typeface="+mn-ea"/>
              </a:rPr>
              <a:t>; </a:t>
            </a:r>
            <a:r>
              <a:rPr lang="zh-CN" altLang="en-US" sz="2400">
                <a:solidFill>
                  <a:schemeClr val="tx1"/>
                </a:solidFill>
                <a:latin typeface="Times New Roman" panose="02020603050405020304" charset="0"/>
                <a:cs typeface="Times New Roman" panose="02020603050405020304" charset="0"/>
                <a:sym typeface="+mn-ea"/>
              </a:rPr>
              <a:t>going through its whole toilet as tranquilly as if it knew it was perfectly safe. Tom's hands itched to grab for it</a:t>
            </a:r>
            <a:r>
              <a:rPr lang="en-US" altLang="zh-CN" sz="2400">
                <a:solidFill>
                  <a:schemeClr val="tx1"/>
                </a:solidFill>
                <a:latin typeface="Times New Roman" panose="02020603050405020304" charset="0"/>
                <a:cs typeface="Times New Roman" panose="02020603050405020304" charset="0"/>
                <a:sym typeface="+mn-ea"/>
              </a:rPr>
              <a:t>. </a:t>
            </a:r>
            <a:r>
              <a:rPr lang="en-US" sz="2400">
                <a:solidFill>
                  <a:schemeClr val="tx1"/>
                </a:solidFill>
                <a:latin typeface="Times New Roman" panose="02020603050405020304" charset="0"/>
                <a:cs typeface="Times New Roman" panose="02020603050405020304" charset="0"/>
                <a:sym typeface="+mn-ea"/>
              </a:rPr>
              <a:t>T</a:t>
            </a:r>
            <a:r>
              <a:rPr lang="zh-CN" altLang="en-US" sz="2400">
                <a:solidFill>
                  <a:schemeClr val="tx1"/>
                </a:solidFill>
                <a:latin typeface="Times New Roman" panose="02020603050405020304" charset="0"/>
                <a:cs typeface="Times New Roman" panose="02020603050405020304" charset="0"/>
                <a:sym typeface="+mn-ea"/>
              </a:rPr>
              <a:t>he instant the "Amen" was out the fly was a prisoner of war. </a:t>
            </a:r>
            <a:endParaRPr lang="zh-CN" altLang="en-US" sz="2400">
              <a:solidFill>
                <a:schemeClr val="tx1"/>
              </a:solidFill>
              <a:latin typeface="Times New Roman" panose="02020603050405020304" charset="0"/>
              <a:cs typeface="Times New Roman" panose="02020603050405020304" charset="0"/>
            </a:endParaRPr>
          </a:p>
          <a:p>
            <a:pPr marL="0" indent="0" algn="just">
              <a:buNone/>
            </a:pPr>
            <a:endParaRPr lang="zh-CN" altLang="en-US"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一阵衣裙窸窣作响，站立的会众纷纷落座。本书所记述的那个男孩并不享受祷告过程，只是硬着头皮忍受。祷告进行中，有只苍蝇停在他前排长椅的靠背上，它从容地搓着双手，用前臂抱住脑袋使劲擦拭，用力之猛几乎要让头部与身躯分家，纤细的脖颈都露了出来。它旁若无人地完成着整套梳洗仪式，仿佛深知自己绝对安全。汤姆的手早就发痒想去捉它，待</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阿门</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声刚出口，那只苍蝇即刻成了战俘。</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1475"/>
            <a:ext cx="10968990" cy="5878195"/>
          </a:xfrm>
          <a:ln>
            <a:solidFill>
              <a:schemeClr val="accent1"/>
            </a:solidFill>
          </a:ln>
        </p:spPr>
        <p:txBody>
          <a:bodyPr/>
          <a:lstStyle/>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rPr>
              <a:t>37. </a:t>
            </a:r>
            <a:r>
              <a:rPr lang="zh-CN" altLang="en-US" sz="2000">
                <a:solidFill>
                  <a:schemeClr val="tx1"/>
                </a:solidFill>
                <a:latin typeface="Times New Roman" panose="02020603050405020304" charset="0"/>
                <a:cs typeface="Times New Roman" panose="02020603050405020304" charset="0"/>
                <a:sym typeface="+mn-ea"/>
              </a:rPr>
              <a:t>(2021北京阅读D)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Early fifth-century philosopher St. Augustine famously wrote that he knew what time was unless someone asked him. Albert Einstein added another wrinkle when he theorized that time varies depending on where you measure it. Today</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s state-of-the-art atomic clocks have proven Einstein right. Even advanced physics can</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t decidedly tell us what time is, because the answer depends on the question you</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re asking.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Forget about time as an absolute. What if, instead of considering time in terms of astronomy, we related time to ecology? What if we allowed environmental conditions to set the pace of human life? We</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re increasingly aware of the fact that we can</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t control Earth systems with engineering alone, and realizing that we need to moderate our actions if we hope to live in balance. What if our definition of time reflected that?</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31. What is the main idea of Paragraph 1?</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A. Timekeeping is increasingly related to nature.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B. Everyone can define time on their own terms.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C. The qualities of time vary with how you measure it.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D. Time is a major concern of philosophers and scientists.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32. The author raises three questions in Paragraph 2 mainly to </a:t>
            </a:r>
            <a:r>
              <a:rPr lang="zh-CN" altLang="en-US" sz="2000" u="sng">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A. present an assumption 		B. evaluate an argument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C. demonstrate an experiment 	D. introduce an approach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endParaRPr lang="zh-CN" altLang="en-US" sz="20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7190"/>
            <a:ext cx="10968990" cy="5872480"/>
          </a:xfrm>
          <a:ln>
            <a:solidFill>
              <a:schemeClr val="accent1"/>
            </a:solidFill>
          </a:ln>
        </p:spPr>
        <p:txBody>
          <a:bodyPr>
            <a:normAutofit fontScale="92500"/>
          </a:bodyPr>
          <a:lstStyle/>
          <a:p>
            <a:pPr marL="0" indent="0" algn="just">
              <a:buNone/>
            </a:pPr>
            <a:r>
              <a:rPr lang="en-US" altLang="zh-CN" sz="2400">
                <a:solidFill>
                  <a:schemeClr val="tx1"/>
                </a:solidFill>
                <a:latin typeface="Times New Roman" panose="02020603050405020304" charset="0"/>
                <a:cs typeface="Times New Roman" panose="02020603050405020304" charset="0"/>
              </a:rPr>
              <a:t>38.</a:t>
            </a:r>
            <a:r>
              <a:rPr lang="zh-CN" altLang="en-US" sz="2400">
                <a:solidFill>
                  <a:schemeClr val="tx1"/>
                </a:solidFill>
                <a:latin typeface="Times New Roman" panose="02020603050405020304" charset="0"/>
                <a:cs typeface="Times New Roman" panose="02020603050405020304" charset="0"/>
                <a:sym typeface="+mn-ea"/>
              </a:rPr>
              <a:t>（</a:t>
            </a:r>
            <a:r>
              <a:rPr lang="en-US" altLang="zh-CN" sz="2400">
                <a:solidFill>
                  <a:schemeClr val="tx1"/>
                </a:solidFill>
                <a:latin typeface="Times New Roman" panose="02020603050405020304" charset="0"/>
                <a:cs typeface="Times New Roman" panose="02020603050405020304" charset="0"/>
                <a:sym typeface="+mn-ea"/>
              </a:rPr>
              <a:t>2021</a:t>
            </a:r>
            <a:r>
              <a:rPr lang="zh-CN" altLang="en-US" sz="2400">
                <a:solidFill>
                  <a:schemeClr val="tx1"/>
                </a:solidFill>
                <a:latin typeface="Times New Roman" panose="02020603050405020304" charset="0"/>
                <a:cs typeface="Times New Roman" panose="02020603050405020304" charset="0"/>
                <a:sym typeface="+mn-ea"/>
              </a:rPr>
              <a:t>考研一</a:t>
            </a:r>
            <a:r>
              <a:rPr lang="en-US" altLang="zh-CN" sz="2400">
                <a:solidFill>
                  <a:schemeClr val="tx1"/>
                </a:solidFill>
                <a:latin typeface="Times New Roman" panose="02020603050405020304" charset="0"/>
                <a:cs typeface="Times New Roman" panose="02020603050405020304" charset="0"/>
                <a:sym typeface="+mn-ea"/>
              </a:rPr>
              <a:t>) </a:t>
            </a:r>
          </a:p>
          <a:p>
            <a:pPr marL="0" indent="457200" algn="just">
              <a:buNone/>
            </a:pPr>
            <a:r>
              <a:rPr lang="en-US" altLang="zh-CN" sz="2400">
                <a:solidFill>
                  <a:schemeClr val="tx1"/>
                </a:solidFill>
                <a:latin typeface="Times New Roman" panose="02020603050405020304" charset="0"/>
                <a:cs typeface="Times New Roman" panose="02020603050405020304" charset="0"/>
                <a:sym typeface="+mn-ea"/>
              </a:rPr>
              <a:t>A toothy grin (especially when there were gaps or blackened teeth) lacked class: drunks, tramps, music hall performers and even hookers might turn and grin with a smile as wide as Lewis Carroll’s gum-exposing Cheshire Cat, but it was not a becoming look for properly bred persons. Even Mark Twain, a man who enjoyed a hearty laugh, said that when it came to photographic portraits there could be “nothing more damning than a silly, foolish smile fixed forever.” </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sym typeface="+mn-ea"/>
              </a:rPr>
              <a:t>34. Mark Twain is quoted to show that the disapproval of smiles in pictures was</a:t>
            </a:r>
            <a:r>
              <a:rPr lang="en-US" altLang="zh-CN" sz="2400" u="sng">
                <a:solidFill>
                  <a:schemeClr val="tx1"/>
                </a:solidFill>
                <a:latin typeface="Times New Roman" panose="02020603050405020304" charset="0"/>
                <a:cs typeface="Times New Roman" panose="02020603050405020304" charset="0"/>
                <a:sym typeface="+mn-ea"/>
              </a:rPr>
              <a:t>           </a:t>
            </a:r>
            <a:r>
              <a:rPr lang="en-US" altLang="zh-CN" sz="2400">
                <a:solidFill>
                  <a:schemeClr val="tx1"/>
                </a:solidFill>
                <a:latin typeface="Times New Roman" panose="02020603050405020304" charset="0"/>
                <a:cs typeface="Times New Roman" panose="02020603050405020304" charset="0"/>
                <a:sym typeface="+mn-ea"/>
              </a:rPr>
              <a:t>.</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sym typeface="+mn-ea"/>
              </a:rPr>
              <a:t>     A. a deep-seated belief 	B. a misguided attitude </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sym typeface="+mn-ea"/>
              </a:rPr>
              <a:t>     C. a controversial view 	D. a thought-provoking idea </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0045"/>
            <a:ext cx="10968990" cy="588962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39. (</a:t>
            </a:r>
            <a:r>
              <a:rPr lang="zh-CN" altLang="en-US" sz="2400">
                <a:solidFill>
                  <a:schemeClr val="tx1"/>
                </a:solidFill>
                <a:latin typeface="Times New Roman" panose="02020603050405020304" charset="0"/>
                <a:cs typeface="Times New Roman" panose="02020603050405020304" charset="0"/>
              </a:rPr>
              <a:t>外刊</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A 2024 UNESCO ecological study revealed that replacing urban parks with roads intended for vehicles—a modern Sisyphean labor merely addressing the tip of the iceberg of traffic congestion—often triggers governors to fly off the handle when environmentalists question such across-the-board concrete expansion, whereas systematically redesigning road networks could have nipped this problem in the bud and prevented the current epidemic of misplaced finger-pointing between urban planners and common folks.</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26320" y="1256760"/>
              <a:ext cx="11032560" cy="4368600"/>
            </p14:xfrm>
          </p:contentPart>
        </mc:Choice>
        <mc:Fallback>
          <p:pic>
            <p:nvPicPr>
              <p:cNvPr id="2" name="墨迹 1"/>
              <p:cNvPicPr/>
              <p:nvPr/>
            </p:nvPicPr>
            <p:blipFill>
              <a:blip r:embed="rId5"/>
              <a:stretch>
                <a:fillRect/>
              </a:stretch>
            </p:blipFill>
            <p:spPr>
              <a:xfrm>
                <a:off x="516960" y="1247400"/>
                <a:ext cx="11051280" cy="43873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联合国教科文组织</a:t>
            </a:r>
            <a:r>
              <a:rPr lang="en-US" altLang="zh-CN" sz="2400">
                <a:solidFill>
                  <a:schemeClr val="tx1"/>
                </a:solidFill>
                <a:latin typeface="Times New Roman" panose="02020603050405020304" charset="0"/>
                <a:cs typeface="Times New Roman" panose="02020603050405020304" charset="0"/>
              </a:rPr>
              <a:t>2024</a:t>
            </a:r>
            <a:r>
              <a:rPr lang="zh-CN" altLang="en-US" sz="2400">
                <a:solidFill>
                  <a:schemeClr val="tx1"/>
                </a:solidFill>
                <a:latin typeface="Times New Roman" panose="02020603050405020304" charset="0"/>
                <a:cs typeface="Times New Roman" panose="02020603050405020304" charset="0"/>
              </a:rPr>
              <a:t>年一项生态研究显示，将城市公园改建为机动车道</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这种现代版西西弗斯式的劳动仅能缓解交通拥堵的表象</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往往会在环保人士质疑这种一刀切的混凝土扩张时，引发执政者的震怒。然而，若能系统性地重新规划道路网络，本可从根本上解决这一问题，避免如今城市规划者与普通民众之间错误相互指责的风气蔓延。</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40.</a:t>
            </a:r>
            <a:r>
              <a:rPr lang="zh-CN" altLang="en-US" sz="2400">
                <a:solidFill>
                  <a:schemeClr val="tx1"/>
                </a:solidFill>
                <a:latin typeface="Times New Roman" panose="02020603050405020304" charset="0"/>
                <a:cs typeface="Times New Roman" panose="02020603050405020304" charset="0"/>
              </a:rPr>
              <a:t>（外刊）</a:t>
            </a:r>
          </a:p>
          <a:p>
            <a:pPr marL="0" indent="457200" algn="just">
              <a:buNone/>
            </a:pPr>
            <a:r>
              <a:rPr lang="en-US" altLang="zh-CN" sz="2400">
                <a:solidFill>
                  <a:schemeClr val="tx1"/>
                </a:solidFill>
                <a:latin typeface="Times New Roman" panose="02020603050405020304" charset="0"/>
                <a:cs typeface="Times New Roman" panose="02020603050405020304" charset="0"/>
              </a:rPr>
              <a:t>A 2024 International Energy Agency analysis cautions that while surging electric vehicle sales suggest a virtuous cycle of green adoption, impersonal manufacturing standards have caused reliability disparities—spare parts remain in short supply amid nostalgic recalls of combustion-engine durability, forcing mechanics to devise makeshift solutions that leave drivers feeling like sitting ducks once they empty their pockets for what many people call high-end toys.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24320" y="542520"/>
              <a:ext cx="10812240" cy="4023000"/>
            </p14:xfrm>
          </p:contentPart>
        </mc:Choice>
        <mc:Fallback>
          <p:pic>
            <p:nvPicPr>
              <p:cNvPr id="2" name="墨迹 1"/>
              <p:cNvPicPr/>
              <p:nvPr/>
            </p:nvPicPr>
            <p:blipFill>
              <a:blip r:embed="rId5"/>
              <a:stretch>
                <a:fillRect/>
              </a:stretch>
            </p:blipFill>
            <p:spPr>
              <a:xfrm>
                <a:off x="714960" y="533160"/>
                <a:ext cx="10830960" cy="40417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6405"/>
            <a:ext cx="10968990" cy="5803265"/>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国际能源署</a:t>
            </a:r>
            <a:r>
              <a:rPr lang="en-US" altLang="zh-CN" sz="2400">
                <a:solidFill>
                  <a:schemeClr val="tx1"/>
                </a:solidFill>
                <a:latin typeface="Times New Roman" panose="02020603050405020304" charset="0"/>
                <a:cs typeface="Times New Roman" panose="02020603050405020304" charset="0"/>
              </a:rPr>
              <a:t>2024</a:t>
            </a:r>
            <a:r>
              <a:rPr lang="zh-CN" altLang="en-US" sz="2400">
                <a:solidFill>
                  <a:schemeClr val="tx1"/>
                </a:solidFill>
                <a:latin typeface="Times New Roman" panose="02020603050405020304" charset="0"/>
                <a:cs typeface="Times New Roman" panose="02020603050405020304" charset="0"/>
              </a:rPr>
              <a:t>年的一份分析报告警示，尽管电动汽车销量激增显示出绿色转型的良性循环，但千篇一律的制造标准已导致可靠性差异</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当人们怀旧地回忆起燃油发动机的耐用性时，电动车零配件却持续短缺，迫使维修技师设计临时解决方案，使得那些掏空钱包购买所谓</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高端玩具</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的车主们深感自己如同待宰羔羊。</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5605"/>
            <a:ext cx="10968990" cy="5854065"/>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41. (SAT</a:t>
            </a:r>
            <a:r>
              <a:rPr lang="zh-CN" altLang="en-US" sz="2400">
                <a:solidFill>
                  <a:schemeClr val="tx1"/>
                </a:solidFill>
                <a:latin typeface="Times New Roman" panose="02020603050405020304" charset="0"/>
                <a:cs typeface="Times New Roman" panose="02020603050405020304" charset="0"/>
              </a:rPr>
              <a:t>阅读</a:t>
            </a:r>
            <a:r>
              <a:rPr lang="en-US" altLang="zh-CN" sz="2400">
                <a:solidFill>
                  <a:schemeClr val="tx1"/>
                </a:solidFill>
                <a:latin typeface="Times New Roman" panose="02020603050405020304" charset="0"/>
                <a:cs typeface="Times New Roman" panose="02020603050405020304" charset="0"/>
              </a:rPr>
              <a:t>)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following text is adapted from novel </a:t>
            </a:r>
            <a:r>
              <a:rPr lang="en-US" altLang="zh-CN" sz="2400" i="1">
                <a:solidFill>
                  <a:schemeClr val="tx1"/>
                </a:solidFill>
                <a:latin typeface="Times New Roman" panose="02020603050405020304" charset="0"/>
                <a:cs typeface="Times New Roman" panose="02020603050405020304" charset="0"/>
              </a:rPr>
              <a:t>The Sari Shop</a:t>
            </a:r>
            <a:r>
              <a:rPr lang="en-US" altLang="zh-CN" sz="2400">
                <a:solidFill>
                  <a:schemeClr val="tx1"/>
                </a:solidFill>
                <a:latin typeface="Times New Roman" panose="02020603050405020304" charset="0"/>
                <a:cs typeface="Times New Roman" panose="02020603050405020304" charset="0"/>
              </a:rPr>
              <a:t>. Ramchand works as an assitant in a shop in Amritsar, India. </a:t>
            </a:r>
          </a:p>
          <a:p>
            <a:pPr marL="0" indent="457200" algn="just">
              <a:lnSpc>
                <a:spcPts val="2880"/>
              </a:lnSpc>
              <a:spcAft>
                <a:spcPts val="0"/>
              </a:spcAft>
              <a:buNone/>
            </a:pPr>
            <a:r>
              <a:rPr lang="en-US" altLang="zh-CN" sz="2400" i="1">
                <a:solidFill>
                  <a:schemeClr val="tx1"/>
                </a:solidFill>
                <a:latin typeface="Times New Roman" panose="02020603050405020304" charset="0"/>
                <a:cs typeface="Times New Roman" panose="02020603050405020304" charset="0"/>
              </a:rPr>
              <a:t>Even at ten in the morning, the bazaar was throbbing with activity. The baker was already installed in front of the Mishthaan Sweet Shop, pressing jalebi batter into squiggly shapes that floated and shimmered in the oil in a big iron cauldron. All the shops had opened for the day and, Ramchand noted guiltily, all the shop assistants were already in place, trying to sell things with fixed, attentive smiles on their shiny, bathed faces. </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What can be inferred about Ramchand?</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 He is remorseful about arriving to work later.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 He is fascinated by frying jalebi batter.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C. He is overwhelmed by chaotic scene.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 He is excited about seeing others work.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32160" y="3687120"/>
              <a:ext cx="2530440" cy="1212120"/>
            </p14:xfrm>
          </p:contentPart>
        </mc:Choice>
        <mc:Fallback>
          <p:pic>
            <p:nvPicPr>
              <p:cNvPr id="2" name="墨迹 1"/>
              <p:cNvPicPr/>
              <p:nvPr/>
            </p:nvPicPr>
            <p:blipFill>
              <a:blip r:embed="rId5"/>
              <a:stretch>
                <a:fillRect/>
              </a:stretch>
            </p:blipFill>
            <p:spPr>
              <a:xfrm>
                <a:off x="622800" y="3677760"/>
                <a:ext cx="2549160" cy="12308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5760"/>
            <a:ext cx="10968990" cy="5883910"/>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42. (SAT)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There was an air of heaviness about the rooms which might been avoided without any sacrifice of propriety; colors might have been better chosen and lights more perfectly diffused; but perhaps in doing so the thorough clerical aspect of the whole might have been marred; at any rate, it was not without ample consideration that those thick, costly carpets were put down; those heavy curtains draped so as to half exclude the light of the sun. </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What does the text most strongly suggest about the rooms?</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 They are meant to feel comfortable but are in reality uninviting.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 They are furnished to maintain a sense of appropriateness.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C. They are decorated in a style that borders on extravagance.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 They have good-looking decorations, but not practical.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58080" y="4139280"/>
              <a:ext cx="520200" cy="354960"/>
            </p14:xfrm>
          </p:contentPart>
        </mc:Choice>
        <mc:Fallback>
          <p:pic>
            <p:nvPicPr>
              <p:cNvPr id="2" name="墨迹 1"/>
              <p:cNvPicPr/>
              <p:nvPr/>
            </p:nvPicPr>
            <p:blipFill>
              <a:blip r:embed="rId5"/>
              <a:stretch>
                <a:fillRect/>
              </a:stretch>
            </p:blipFill>
            <p:spPr>
              <a:xfrm>
                <a:off x="648720" y="4129920"/>
                <a:ext cx="538920" cy="3736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9740"/>
            <a:ext cx="10968990" cy="57899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 (ds) </a:t>
            </a:r>
          </a:p>
          <a:p>
            <a:pPr marL="0" indent="457200" algn="just">
              <a:buNone/>
            </a:pPr>
            <a:r>
              <a:rPr lang="en-US" altLang="zh-CN" sz="2400">
                <a:solidFill>
                  <a:schemeClr val="tx1"/>
                </a:solidFill>
                <a:latin typeface="Times New Roman" panose="02020603050405020304" charset="0"/>
                <a:cs typeface="Times New Roman" panose="02020603050405020304" charset="0"/>
              </a:rPr>
              <a:t>Suspense hung thick in the air as the linguist, who had always believed that mastering complex grammar was the ultimate key to effective communication, suddenly realized—mid-negotiation—that without emotional intelligence, which is essentially the ability to read the room and not put your foot in your mouth, all his eloquent phrasing and sophisticated syntax were basically just a bunch of hot air, failing to bridge the gap when it mattered most.</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43. (</a:t>
            </a:r>
            <a:r>
              <a:rPr lang="zh-CN" altLang="en-US" sz="2400">
                <a:solidFill>
                  <a:schemeClr val="tx1"/>
                </a:solidFill>
                <a:latin typeface="Times New Roman" panose="02020603050405020304" charset="0"/>
                <a:cs typeface="Times New Roman" panose="02020603050405020304" charset="0"/>
              </a:rPr>
              <a:t>外刊</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But in many intellectual areas, notably so-called “social science”, there is neither a swift nor a certain authentication process for ideas, and the only ultimate validation is whether the ideas sound reasonable to enough people, or to the right people.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33040" y="911520"/>
              <a:ext cx="9554400" cy="2079720"/>
            </p14:xfrm>
          </p:contentPart>
        </mc:Choice>
        <mc:Fallback>
          <p:pic>
            <p:nvPicPr>
              <p:cNvPr id="2" name="墨迹 1"/>
              <p:cNvPicPr/>
              <p:nvPr/>
            </p:nvPicPr>
            <p:blipFill>
              <a:blip r:embed="rId5"/>
              <a:stretch>
                <a:fillRect/>
              </a:stretch>
            </p:blipFill>
            <p:spPr>
              <a:xfrm>
                <a:off x="823680" y="902160"/>
                <a:ext cx="9573120" cy="20984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3070"/>
            <a:ext cx="10968990" cy="581660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然而在许多知识领域，尤其是所谓的</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社会科学</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领域，思想观点既缺乏快速可靠的验证机制，也缺乏确凿无疑的认证流程，最终的评判标准往往取决于这些观点是否能说服足够多的人，或是能否得到关键人物的认可。</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4670280" y="1957320"/>
              <a:ext cx="2903400" cy="461520"/>
            </p14:xfrm>
          </p:contentPart>
        </mc:Choice>
        <mc:Fallback>
          <p:pic>
            <p:nvPicPr>
              <p:cNvPr id="2" name="墨迹 1"/>
              <p:cNvPicPr/>
              <p:nvPr/>
            </p:nvPicPr>
            <p:blipFill>
              <a:blip r:embed="rId5"/>
              <a:stretch>
                <a:fillRect/>
              </a:stretch>
            </p:blipFill>
            <p:spPr>
              <a:xfrm>
                <a:off x="4660920" y="1947960"/>
                <a:ext cx="2922120" cy="4802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3070"/>
            <a:ext cx="10968990" cy="581660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44.</a:t>
            </a:r>
            <a:r>
              <a:rPr lang="zh-CN" altLang="en-US" sz="2400">
                <a:solidFill>
                  <a:schemeClr val="tx1"/>
                </a:solidFill>
                <a:latin typeface="Times New Roman" panose="02020603050405020304" charset="0"/>
                <a:cs typeface="Times New Roman" panose="02020603050405020304" charset="0"/>
              </a:rPr>
              <a:t>（外刊）</a:t>
            </a:r>
          </a:p>
          <a:p>
            <a:pPr marL="0" indent="457200" algn="just">
              <a:buNone/>
            </a:pPr>
            <a:r>
              <a:rPr lang="en-US" altLang="zh-CN" sz="2400">
                <a:solidFill>
                  <a:schemeClr val="tx1"/>
                </a:solidFill>
                <a:latin typeface="Times New Roman" panose="02020603050405020304" charset="0"/>
                <a:cs typeface="Times New Roman" panose="02020603050405020304" charset="0"/>
              </a:rPr>
              <a:t>A cat-and-mouse game has played out for almost two decades between website developers, who want to keep bot out of their sites, and the hackers who want to detour those protections. Websites deploy CAPTCHA tests that are designed to be easy for humans to pass, but that trip up software. While these have become trickier to crack, the pace of AI development means that bots have quickly gained the ability to handle any new test.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44480" y="1463040"/>
              <a:ext cx="10575000" cy="2511000"/>
            </p14:xfrm>
          </p:contentPart>
        </mc:Choice>
        <mc:Fallback>
          <p:pic>
            <p:nvPicPr>
              <p:cNvPr id="2" name="墨迹 1"/>
              <p:cNvPicPr/>
              <p:nvPr/>
            </p:nvPicPr>
            <p:blipFill>
              <a:blip r:embed="rId5"/>
              <a:stretch>
                <a:fillRect/>
              </a:stretch>
            </p:blipFill>
            <p:spPr>
              <a:xfrm>
                <a:off x="735120" y="1453680"/>
                <a:ext cx="10593720" cy="25297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0370"/>
            <a:ext cx="10968990" cy="5829300"/>
          </a:xfrm>
          <a:ln>
            <a:solidFill>
              <a:schemeClr val="accent1"/>
            </a:solidFill>
          </a:ln>
        </p:spPr>
        <p:txBody>
          <a:bodyPr/>
          <a:lstStyle/>
          <a:p>
            <a:pPr marL="0" indent="457200">
              <a:buNone/>
            </a:pPr>
            <a:r>
              <a:rPr lang="en-US" altLang="zh-CN" sz="2400">
                <a:solidFill>
                  <a:schemeClr val="tx1"/>
                </a:solidFill>
                <a:latin typeface="Times New Roman" panose="02020603050405020304" charset="0"/>
              </a:rPr>
              <a:t>  </a:t>
            </a:r>
            <a:r>
              <a:rPr lang="zh-CN" altLang="en-US" sz="2400">
                <a:solidFill>
                  <a:schemeClr val="tx1"/>
                </a:solidFill>
                <a:latin typeface="Times New Roman" panose="02020603050405020304" charset="0"/>
              </a:rPr>
              <a:t>近二十年来，网站开发者与黑客之间始终上演着猫鼠游戏：前者竭力将机器人程序阻隔于网站之外，后者则不断试图绕开这些防护屏障。网站部署的验证码测试本是为人类轻松通过而设计，却能有效拦截自动化软件。尽管这些验证机制日趋复杂难解，但人工智能的发展速度意味着机器人程序已能迅速掌握应对任何新型测试的能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6240"/>
            <a:ext cx="10968990" cy="58534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46.</a:t>
            </a:r>
            <a:r>
              <a:rPr lang="zh-CN" altLang="en-US" sz="2400">
                <a:solidFill>
                  <a:schemeClr val="tx1"/>
                </a:solidFill>
                <a:latin typeface="Times New Roman" panose="02020603050405020304" charset="0"/>
                <a:cs typeface="Times New Roman" panose="02020603050405020304" charset="0"/>
              </a:rPr>
              <a:t>（雅思）</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较简单，不配中文</a:t>
            </a:r>
            <a:r>
              <a:rPr lang="en-US" altLang="zh-CN" sz="2400">
                <a:solidFill>
                  <a:schemeClr val="tx1"/>
                </a:solidFill>
                <a:latin typeface="Times New Roman" panose="02020603050405020304" charset="0"/>
                <a:cs typeface="Times New Roman" panose="02020603050405020304" charset="0"/>
              </a:rPr>
              <a:t>) </a:t>
            </a:r>
            <a:endParaRPr lang="zh-CN" altLang="en-US" sz="2400">
              <a:solidFill>
                <a:schemeClr val="tx1"/>
              </a:solidFill>
              <a:latin typeface="Times New Roman" panose="02020603050405020304" charset="0"/>
              <a:cs typeface="Times New Roman" panose="02020603050405020304" charset="0"/>
            </a:endParaRPr>
          </a:p>
          <a:p>
            <a:pPr marL="0" indent="457200" algn="just">
              <a:buNone/>
            </a:pPr>
            <a:r>
              <a:rPr lang="en-US" altLang="zh-CN" sz="2400">
                <a:solidFill>
                  <a:schemeClr val="tx1"/>
                </a:solidFill>
                <a:latin typeface="Times New Roman" panose="02020603050405020304" charset="0"/>
                <a:cs typeface="Times New Roman" panose="02020603050405020304" charset="0"/>
              </a:rPr>
              <a:t>Despite the widespread recognition that urban green spaces significantly enhance residents’ mental well-being by providing accessible areas for relaxation and social interaction, many city planners prioritize commercial development over preserving parks, leading to a gradual erosion of community cohesion in densely populated areas.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2290320" y="2467080"/>
              <a:ext cx="8708040" cy="1087200"/>
            </p14:xfrm>
          </p:contentPart>
        </mc:Choice>
        <mc:Fallback>
          <p:pic>
            <p:nvPicPr>
              <p:cNvPr id="2" name="墨迹 1"/>
              <p:cNvPicPr/>
              <p:nvPr/>
            </p:nvPicPr>
            <p:blipFill>
              <a:blip r:embed="rId5"/>
              <a:stretch>
                <a:fillRect/>
              </a:stretch>
            </p:blipFill>
            <p:spPr>
              <a:xfrm>
                <a:off x="2280960" y="2457720"/>
                <a:ext cx="8726760" cy="11059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3070"/>
            <a:ext cx="10968990" cy="581660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47.</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cnn) </a:t>
            </a:r>
          </a:p>
          <a:p>
            <a:pPr marL="0" indent="457200" algn="just">
              <a:buNone/>
            </a:pPr>
            <a:r>
              <a:rPr lang="en-US" altLang="zh-CN" sz="2400">
                <a:solidFill>
                  <a:schemeClr val="tx1"/>
                </a:solidFill>
                <a:latin typeface="Times New Roman" panose="02020603050405020304" charset="0"/>
                <a:cs typeface="Times New Roman" panose="02020603050405020304" charset="0"/>
              </a:rPr>
              <a:t>A landmark cognitive study reveals that the shift from paper to digital consumption—an under-the-radar revolution with profound neuroplastic implications—has created a critical window of five years during which educators must strategically channel money and time into hybrid literacy programs, lest our neural adaptation to temporary texts should make us incapable of analyzing the ambiguous yet cognitively enriching layers embedded in traditional print formats.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一项里程碑式的认知研究表明：从纸质阅读向数字阅读的转变</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这场潜藏深远神经可塑性影响的革命</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已创造出为期五年的关键窗口期。在此期间，教育工作者必须战略性地将资金与时间投入混合式读写能力培养项目，否则我们的大脑对瞬时文本的神经适应，将最终导致我们丧失解析传统印刷文本所蕴含的模糊性、却富含认知滋养的多层次内涵的能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no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48.</a:t>
            </a:r>
            <a:r>
              <a:rPr lang="zh-CN" altLang="en-US" sz="2400">
                <a:solidFill>
                  <a:schemeClr val="tx1"/>
                </a:solidFill>
                <a:latin typeface="Times New Roman" panose="02020603050405020304" charset="0"/>
                <a:cs typeface="Times New Roman" panose="02020603050405020304" charset="0"/>
              </a:rPr>
              <a:t>（雅思）</a:t>
            </a:r>
          </a:p>
          <a:p>
            <a:pPr marL="0" indent="457200" algn="just">
              <a:buNone/>
            </a:pPr>
            <a:r>
              <a:rPr lang="en-US" altLang="zh-CN" sz="2400">
                <a:solidFill>
                  <a:schemeClr val="tx1"/>
                </a:solidFill>
                <a:latin typeface="Times New Roman" panose="02020603050405020304" charset="0"/>
                <a:cs typeface="Times New Roman" panose="02020603050405020304" charset="0"/>
              </a:rPr>
              <a:t>The pure strain of fungus (</a:t>
            </a:r>
            <a:r>
              <a:rPr lang="zh-CN" altLang="en-US" sz="2400">
                <a:solidFill>
                  <a:schemeClr val="tx1"/>
                </a:solidFill>
                <a:latin typeface="Times New Roman" panose="02020603050405020304" charset="0"/>
                <a:cs typeface="Times New Roman" panose="02020603050405020304" charset="0"/>
              </a:rPr>
              <a:t>菌类</a:t>
            </a:r>
            <a:r>
              <a:rPr lang="en-US" altLang="zh-CN" sz="2400">
                <a:solidFill>
                  <a:schemeClr val="tx1"/>
                </a:solidFill>
                <a:latin typeface="Times New Roman" panose="02020603050405020304" charset="0"/>
                <a:cs typeface="Times New Roman" panose="02020603050405020304" charset="0"/>
              </a:rPr>
              <a:t>) grown by the leaf-cutting ants resembled the single crops grown by humans to the exclusion of all others, such as potato growing. These monocultures, which lack the genetic diversity to respond to changing environmental threats, are particuarly vulnerable to parasites, organisms which live and feed on their host, often causing harm. Currie felt there had to be a parasite in the ant-fungus system. But a century of ant research did not provide any evidence for his idea. Textbooks describe how leaf-cutter ants carefully weed their gardens of all foreign organisms. Nevertheless, after three years of sifting through ant gardens, Currie discovered several alien organisms.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4655"/>
            <a:ext cx="10968990" cy="5835015"/>
          </a:xfrm>
          <a:ln>
            <a:solidFill>
              <a:schemeClr val="accent1"/>
            </a:solidFill>
          </a:ln>
        </p:spPr>
        <p:txBody>
          <a:bodyPr/>
          <a:lstStyle/>
          <a:p>
            <a:pPr marL="0" indent="457200" algn="just">
              <a:buNone/>
            </a:pPr>
            <a:r>
              <a:rPr lang="en-US" altLang="zh-CN" sz="2400">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切叶蚁培育的纯种真菌，与人类种植的单一作物（如马铃薯）如出一辙，都排除了其他物种。这种缺乏基因多样性的单作体系难以应对不断变化的环境威胁，尤其容易遭受寄生生物的侵害</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些以宿主为食的生物往往会对其造成伤害。柯里认为蚁菌共生系统中必然存在寄生生物，但长达一个世纪的蚂蚁研究并未为他的观点提供任何证据。教科书向来宣称切叶蚁会仔细清除菌园中的所有外来生物，然而经过三年对蚁园的细致筛查，柯里最终发现了数种外来生物。</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0045"/>
            <a:ext cx="10968990" cy="588962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49. (1999</a:t>
            </a:r>
            <a:r>
              <a:rPr lang="zh-CN" altLang="en-US" sz="2400">
                <a:solidFill>
                  <a:schemeClr val="tx1"/>
                </a:solidFill>
                <a:latin typeface="Times New Roman" panose="02020603050405020304" charset="0"/>
                <a:cs typeface="Times New Roman" panose="02020603050405020304" charset="0"/>
              </a:rPr>
              <a:t>研一</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Nor, if regularity and conformity to a standard pattern are as desirable to the scientist as the writing of his papers would appear to reflect, is management to be blamed for discriminating against the “odd balls” among researchers in favor of more conventional thinkers who “work well with the team.” </a:t>
            </a:r>
          </a:p>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倘若科学家真如其学术论文所显示的那般推崇标准化模式与循规蹈矩，那么管理层歧视科研人员中的</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异见者</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而青睐那些</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善于团队协作</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的传统型研究者，也就无可指摘了。</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2130"/>
            <a:ext cx="10968990" cy="571754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现场悬念密布，这位语言学家在谈判中途猛然醒悟</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他向来认为掌握复杂语法是有效沟通的不二法门，但若缺乏情商（即洞察氛围、避免失言的能力），所有那些雄辩的措辞与精妙的句法，在关键时刻都不过是空洞之言，终究未能弥合分歧。</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2590"/>
            <a:ext cx="10968990" cy="5945505"/>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50.</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2010</a:t>
            </a:r>
            <a:r>
              <a:rPr lang="zh-CN" altLang="en-US" sz="2400">
                <a:solidFill>
                  <a:schemeClr val="tx1"/>
                </a:solidFill>
                <a:latin typeface="Times New Roman" panose="02020603050405020304" charset="0"/>
                <a:cs typeface="Times New Roman" panose="02020603050405020304" charset="0"/>
              </a:rPr>
              <a:t>研二）</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Many Americans regard the jury system as a concrete expression of crucial democratic values, including the principles that all citizens who meet minimal qualifications of age and literacy are equally competent to serve on juries; that jurors should be selected randomly from a representative cross section of the community; that no citizen should be denied the right to serve on a jury on account of race, religion, sex, or national origin; that defendants are entitled to trial by their peers; and the verdicts should represent the conscience of the community and not just the letter of the law. </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From the principles of the US jury system, we learn that </a:t>
            </a:r>
            <a:r>
              <a:rPr lang="en-US" altLang="zh-CN" sz="2400" u="sng">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 both literate and illiterate people can serve on juries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 defendants are immune from trial by their peers</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C. no age limit should be imposed for jury service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 judgment should consider the opinion of the public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76360" y="5502600"/>
              <a:ext cx="2280600" cy="847440"/>
            </p14:xfrm>
          </p:contentPart>
        </mc:Choice>
        <mc:Fallback>
          <p:pic>
            <p:nvPicPr>
              <p:cNvPr id="2" name="墨迹 1"/>
              <p:cNvPicPr/>
              <p:nvPr/>
            </p:nvPicPr>
            <p:blipFill>
              <a:blip r:embed="rId5"/>
              <a:stretch>
                <a:fillRect/>
              </a:stretch>
            </p:blipFill>
            <p:spPr>
              <a:xfrm>
                <a:off x="567000" y="5493240"/>
                <a:ext cx="2299320" cy="8661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6240"/>
            <a:ext cx="10968990" cy="5853430"/>
          </a:xfrm>
          <a:ln>
            <a:solidFill>
              <a:schemeClr val="accent1"/>
            </a:solidFill>
          </a:ln>
        </p:spPr>
        <p:txBody>
          <a:bodyPr/>
          <a:lstStyle/>
          <a:p>
            <a:pPr marL="0" indent="457200" algn="just">
              <a:buNone/>
            </a:pPr>
            <a:r>
              <a:rPr lang="en-US" altLang="zh-CN" sz="2400">
                <a:solidFill>
                  <a:schemeClr val="tx1"/>
                </a:solidFill>
              </a:rPr>
              <a:t>  </a:t>
            </a:r>
            <a:r>
              <a:rPr lang="zh-CN" altLang="en-US" sz="2400">
                <a:solidFill>
                  <a:schemeClr val="tx1"/>
                </a:solidFill>
              </a:rPr>
              <a:t>多数美国人将陪审团制度视作民主核心价值观的具体体现，其中包含以下原则：所有达到最低年龄与文化水平要求的公民均具备同等陪审员资格；陪审员应从具有代表性的社会群体中随机遴选；不得以种族、宗教、性别或国籍为由剥夺任何公民的陪审权；被告有权接受由同等地位公民组成的陪审团审判；陪审裁决应当彰显社会良知，而不仅限于法律条文的机械适用。</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24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4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TotalTime>
  <Words>10027</Words>
  <Application>Microsoft Office PowerPoint</Application>
  <PresentationFormat>宽屏</PresentationFormat>
  <Paragraphs>208</Paragraphs>
  <Slides>91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91</vt:i4>
      </vt:variant>
    </vt:vector>
  </HeadingPairs>
  <TitlesOfParts>
    <vt:vector size="97" baseType="lpstr">
      <vt:lpstr>宋体</vt:lpstr>
      <vt:lpstr>微软雅黑</vt:lpstr>
      <vt:lpstr>Arial</vt:lpstr>
      <vt:lpstr>Times New Roman</vt:lpstr>
      <vt:lpstr>Wingdings</vt:lpstr>
      <vt:lpstr>WPS</vt:lpstr>
      <vt:lpstr>专题八 长难句专题（一）</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339</cp:revision>
  <dcterms:created xsi:type="dcterms:W3CDTF">2019-06-19T02:08:00Z</dcterms:created>
  <dcterms:modified xsi:type="dcterms:W3CDTF">2025-11-13T02:27:22Z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2052-12.1.0.23542</vt:lpwstr>
  </property>
  <property fmtid="{D5CDD505-2E9C-101B-9397-08002B2CF9AE}" pid="3" name="ICV">
    <vt:lpwstr>2D3044D5506546A49CEC1AC75943BC5C_11</vt:lpwstr>
  </property>
</Properties>
</file>