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ink/ink1.xml" ContentType="application/inkml+xml"/>
  <Override PartName="/ppt/tags/tag193.xml" ContentType="application/vnd.openxmlformats-officedocument.presentationml.tags+xml"/>
  <Override PartName="/ppt/tags/tag194.xml" ContentType="application/vnd.openxmlformats-officedocument.presentationml.tags+xml"/>
  <Override PartName="/ppt/ink/ink2.xml" ContentType="application/inkml+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ink/ink3.xml" ContentType="application/inkml+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ink/ink4.xml" ContentType="application/inkml+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ink/ink5.xml" ContentType="application/inkml+xml"/>
  <Override PartName="/ppt/tags/tag207.xml" ContentType="application/vnd.openxmlformats-officedocument.presentationml.tags+xml"/>
  <Override PartName="/ppt/tags/tag208.xml" ContentType="application/vnd.openxmlformats-officedocument.presentationml.tags+xml"/>
  <Override PartName="/ppt/ink/ink6.xml" ContentType="application/inkml+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8" r:id="rId4"/>
    <p:sldId id="258" r:id="rId5"/>
    <p:sldId id="309" r:id="rId6"/>
    <p:sldId id="259" r:id="rId7"/>
    <p:sldId id="310" r:id="rId8"/>
    <p:sldId id="260" r:id="rId9"/>
    <p:sldId id="311" r:id="rId10"/>
    <p:sldId id="261" r:id="rId11"/>
    <p:sldId id="312" r:id="rId12"/>
    <p:sldId id="262" r:id="rId13"/>
    <p:sldId id="313" r:id="rId14"/>
    <p:sldId id="263" r:id="rId15"/>
    <p:sldId id="314" r:id="rId16"/>
    <p:sldId id="264" r:id="rId17"/>
    <p:sldId id="315" r:id="rId18"/>
    <p:sldId id="265" r:id="rId19"/>
    <p:sldId id="316" r:id="rId20"/>
    <p:sldId id="266" r:id="rId21"/>
    <p:sldId id="317" r:id="rId22"/>
    <p:sldId id="267" r:id="rId23"/>
    <p:sldId id="318" r:id="rId24"/>
    <p:sldId id="268" r:id="rId25"/>
    <p:sldId id="319" r:id="rId26"/>
    <p:sldId id="269" r:id="rId27"/>
    <p:sldId id="320" r:id="rId28"/>
    <p:sldId id="270" r:id="rId29"/>
    <p:sldId id="321" r:id="rId30"/>
    <p:sldId id="271" r:id="rId31"/>
    <p:sldId id="322" r:id="rId32"/>
    <p:sldId id="272" r:id="rId33"/>
    <p:sldId id="323" r:id="rId34"/>
    <p:sldId id="328" r:id="rId35"/>
    <p:sldId id="273" r:id="rId36"/>
    <p:sldId id="324" r:id="rId37"/>
    <p:sldId id="278" r:id="rId38"/>
    <p:sldId id="325" r:id="rId39"/>
    <p:sldId id="279" r:id="rId40"/>
    <p:sldId id="326" r:id="rId41"/>
    <p:sldId id="280" r:id="rId42"/>
    <p:sldId id="281" r:id="rId43"/>
    <p:sldId id="327" r:id="rId44"/>
    <p:sldId id="274" r:id="rId45"/>
    <p:sldId id="329" r:id="rId46"/>
    <p:sldId id="275" r:id="rId47"/>
    <p:sldId id="330" r:id="rId48"/>
    <p:sldId id="276" r:id="rId49"/>
    <p:sldId id="331" r:id="rId50"/>
    <p:sldId id="277" r:id="rId51"/>
    <p:sldId id="332" r:id="rId52"/>
    <p:sldId id="282" r:id="rId53"/>
    <p:sldId id="283" r:id="rId54"/>
    <p:sldId id="284" r:id="rId55"/>
    <p:sldId id="333" r:id="rId56"/>
    <p:sldId id="285" r:id="rId57"/>
    <p:sldId id="334" r:id="rId58"/>
    <p:sldId id="286" r:id="rId59"/>
    <p:sldId id="287" r:id="rId60"/>
    <p:sldId id="335" r:id="rId61"/>
    <p:sldId id="288" r:id="rId62"/>
    <p:sldId id="336" r:id="rId63"/>
    <p:sldId id="289" r:id="rId64"/>
    <p:sldId id="290" r:id="rId65"/>
    <p:sldId id="291" r:id="rId66"/>
    <p:sldId id="292" r:id="rId67"/>
    <p:sldId id="337" r:id="rId68"/>
    <p:sldId id="293" r:id="rId69"/>
    <p:sldId id="338" r:id="rId70"/>
    <p:sldId id="294" r:id="rId71"/>
    <p:sldId id="339" r:id="rId72"/>
    <p:sldId id="295" r:id="rId73"/>
    <p:sldId id="296" r:id="rId74"/>
    <p:sldId id="297" r:id="rId75"/>
    <p:sldId id="340" r:id="rId76"/>
    <p:sldId id="298" r:id="rId77"/>
    <p:sldId id="341" r:id="rId78"/>
    <p:sldId id="299" r:id="rId79"/>
    <p:sldId id="300" r:id="rId80"/>
    <p:sldId id="301" r:id="rId81"/>
    <p:sldId id="342" r:id="rId82"/>
    <p:sldId id="302" r:id="rId83"/>
    <p:sldId id="343" r:id="rId84"/>
    <p:sldId id="303" r:id="rId85"/>
    <p:sldId id="304" r:id="rId86"/>
    <p:sldId id="344" r:id="rId87"/>
    <p:sldId id="305" r:id="rId88"/>
    <p:sldId id="345" r:id="rId89"/>
    <p:sldId id="306" r:id="rId90"/>
    <p:sldId id="307" r:id="rId91"/>
    <p:sldId id="346" r:id="rId9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0" d="100"/>
          <a:sy n="30" d="100"/>
        </p:scale>
        <p:origin x="420" y="24"/>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2T08:00:53.840"/>
    </inkml:context>
    <inkml:brush xml:id="br0">
      <inkml:brushProperty name="width" value="0.05292" units="cm"/>
      <inkml:brushProperty name="height" value="0.05292" units="cm"/>
      <inkml:brushProperty name="color" value="#FF0000"/>
    </inkml:brush>
  </inkml:definitions>
  <inkml:trace contextRef="#ctx0" brushRef="#br0">1998 13178 0,'0'0'0,"0"0"0,0 0 16,19-4-16,-19 4 0,22-4 0,-12 2 16,6 1-16,-1 0 0,7 0 15,1 1 1,6 0-16,4 1 0,6-1 16,-4 0-16,6 0 0,0 2 15,10-1-15,2 0 0,1 0 0,3-1 16,7-2-16,1-1 0,1 0 15,4 1-15,9-1 0,-2 1 16,4-1-16,1 0 0,6-1 16,-5-1-16,40-1 0,-5 0 15,-11 5-15,-6 5 0,1-6 16,4 0-16,-5 0 0,-4-1 0,6 3 16,4 2-16,-6-1 0,3 1 15,4-1-15,7 0 0,-6-1 16,-3-1-16,10 4 15,9-1-15,-4 2 0,-2 0 16,-2-1-16,-1 0 0,-4-1 0,-1 1 16,34 1-1,22 1-15,11-2 16,9-3-16,-47 0 0,-32 0 0,6-1 16,1 2-16,4-2 0,2 0 0,8 1 15,7 1-15,-9 0 0,-6 2 16,11-3-16,8-1 0,-5-1 15,-4 1-15,6 0 0,3 2 16,-7-1-16,-3-2 0,38 2 16,26 1 15,-15-1-31,-9 0 0,-12 1 0,-9 1 0,-2-2 0,0-1 0,5 1 16,6 1-16,-2 2 0,-1 1 0,22-2 15,16 0 1,21 1-16,14 1 0,-50 2 0,-36 0 15,5 0-15,3-1 0,2-2 16,1-1-16,21 1 16,17 2-16,-13-2 0,-6-2 0,-3-2 15,-2 0-15,0 0 0,1 0 0,6 0 16,6 0-16,-10-3 16,-4-1-16,28-3 15,20-3-15,21 0 16,13 1-16,-60 0 0,-41 1 0,24-2 15,16-2-15,-28 5 0,-19 2 16,27-6-16,19-4 16,-31 2-16,-19 2 0,22-3 0,18-2 15,-24 5-15,-17 1 0,24-1 16,17-1-16,-4-5 0,-4-1 16,5-1-16,3-3 0,-30 13 15,-19 9-15,19-2 0,11 1 0,4-6 16,1-3-16,21 2 15,15 2-15,-39 3 16,-24 1-16,9 4 0,7 1 0,6 1 0,3 1 0,33-1 16,24-1-1,-5 7-15,-4 2 0,-15-6 16,-11-5-16,-8 0 0,-5 2 0,8 7 16,7 5-16,-13-4 0,-9-2 15,2-2-15,3 0 0,-6 1 16,-5 1-16,4-3 0,2 0 15,-8-4-15,-7-2 0,7 1 16,3 1-16,-7 1 0,-5-1 0,12-4 16,10-2-16,-17 1 15,-13 0-15,3 1 0,2-1 16,-7 1-16,-4 1 0,5-3 0,3-1 16,-5 0-16,-2 0 0,-2 7 15,1 4-15,-5-1 0,-3-1 16,0 4-16,1 3 0,-6 0 15,-3 0-15,0 2 0,2 2 16,-12-2-16,-8-1 0,-10-2 16,-5-2-16,-10-1 0,-4 0 0,-4-6 15,-2-3 1,-19 2-16,-13-1 0,-10 1 16</inkml:trace>
  <inkml:trace contextRef="#ctx0" brushRef="#br0" timeOffset="11744.3329">6811 2471 0,'0'0'0,"-10"-4"16,-3 0-16,-3-2 0,-1 1 0,-13-2 15,-6 0-15,-9-1 0,4 2 16,-8 1-16,-4 3 0,-7 1 15,3 2-15,-11 6 0,-6 4 16,-5 3-16,6 3 0,-21 12 16,-4 7-16,12-1 15,9 1-15,-51 42 0,-2 13 0,25-17 16,19-11-16,18-1 0,9-2 16,9 0-16,5-1 0,9 2 15,9 0-15,10-5 0,6-5 0,16-5 16,8-7-16,6 1 0,3-1 15,13-2-15,9-1 0,4-12 16,4-4-16,9 1 0,5 0 16,4 3-16,2 2 0,4-3 15,2-1-15,5-1 0,2-1 0,10-1 16,6 0-16,1-1 0,1-1 16,7 1-16,3 0 15,0-7-15,-2-5 0,8 1 0,5 0 16,-4 0-16,-2 1 0,11-4 15,7-3-15,-2-3 0,-3-2 16,2-2-16,3 1 0,-2 0 16,0 2-16,7-3 0,6-5 15,-8 0-15,-6-2 0,-2-3 16,-1-1-16,-7-3 0,-5 0 0,-4-1 16,0 1-16,-6 1 0,-3 2 15,-3-4-15,-2-5 16,-10 2-16,-8-2 0,-3-2 0,-4-2 15,-9 2-15,-6 3 0,-2-7 16,-3-3-16,-10-1 0,-7-2 16,-5-2-16,-4-2 0,-10-2 15,-8-2-15,-13-3 0,-10-2 16,-12-1-16,-8-1 0,-14-3 16,-8 0-16,-6 1 0,-4 4 0,-10 1 15,-5-1-15,-7 2 0,-4 1 16,-10 1-16,-7 3 0,-2-1 15,-3 0-15,-8 5 16,-5 3-16,3 5 0,5 2 0,-12 6 16,-8 4-16,-1 2 0,0 3 15,-9 4-15,-5 6 0,5 5 16,1 4-16,-1 4 0,0 5 16,4 3-16,5 6 0,1 8 0,1 3 15,11 5-15,2 4 0,2 2 16,-4 1-16,14 0 0,10 1 15,11-1-15,11 0 0,16-8 16,12-3-16,11-6 0,3-5 16,21-1-16,12 0 0,14 0 15,11 3-15,-9-9 0,-2-4 0,-3-5 16</inkml:trace>
  <inkml:trace contextRef="#ctx0" brushRef="#br0" timeOffset="12246.513">9954 3755 0,'0'0'0,"0"0"16,24 1-16,-24-1 0,28-3 15,-3-2-15,9-2 0,3 0 16,2 0-16,22-5 0,10 1 15,8-4-15,-7 2 0,6 0 16,2-2-16,-13 3 0,-12 0 0,-10 1 16,-13 2-16,-17 3 15,-7 0-15,-2 2 0,-2 2 16,-1 0-16</inkml:trace>
  <inkml:trace contextRef="#ctx0" brushRef="#br0" timeOffset="12415.0805">10136 3788 0,'0'0'0,"0"0"16,0 0-16,-1 20 0,1-20 0,-3 31 15,0-10-15,0 3 0,0 1 16,-2 9-16,2 1 16,-1-3-16,-1 0 0,0-1 0,-2-2 15,0-1-15,1-5 0,0-5 16,2-2-16,1-4 0</inkml:trace>
  <inkml:trace contextRef="#ctx0" brushRef="#br0" timeOffset="12661.3674">10167 3943 0,'0'0'16,"6"-5"-16,3-1 0,2-2 0,3 0 16,4-2-16,2 1 0,0 4 15,0 1-15,-1 3 0,-2 2 16,0 3-16,-2 3 0,-4 5 15,-2 2-15,-3 3 0,-3 0 16,-3 5-16,-3 2 0,-3-1 16,-1-1-16,-3 1 0,-3-1 15,-2-3-15,-3-3 0,1-4 16,-1-2-16,2-3 0,3-3 0,0-5 16,0-4-16,2-3 0,1-6 15,2 3-15,1 2 0,2 1 16</inkml:trace>
  <inkml:trace contextRef="#ctx0" brushRef="#br0" timeOffset="12877.8375">10313 3606 0,'0'0'0,"0"0"15,0 0-15,0 0 0,0 0 0,0 0 16,29-4-16,-29 4 0,24 19 16,-7-1-16,3 5 0,0 4 15,-1 7-15,10 10 0,2 2 16,4 5-16,-1-3 0,4 3 15,-3-4-15,-3-7 0,-3-4 0,-3-8 16,-3-4-16,-3-3 16,-3-5-16,-4-1 0,-3-5 15,-3-1-15,-2-4 0,-5-5 16,-3-1-16,1 0 0,2 1 0,-3-2 16</inkml:trace>
  <inkml:trace contextRef="#ctx0" brushRef="#br0" timeOffset="13077.5278">10871 3777 0,'0'0'0,"0"0"16,0 0-16,0 0 0,0 0 0,0 0 16,0 0-16,0 0 0,-18 24 15,18-24-15,-30 34 16,12-15-16,1 3 0,-2 1 16,-2 2-16,-5 6 0,1-2 0,3-3 15,2-1-15,-1-2 0,5-6 16,0-7-16,2-7 0,2-6 15,2-5-15,3 4 0,2-1 16,0 2-16</inkml:trace>
  <inkml:trace contextRef="#ctx0" brushRef="#br0" timeOffset="13213.374">10681 3454 0,'0'0'0,"0"0"0,0 0 0,0 0 16,0 0-16,0 0 0,30 6 15,-30-6-15,24 10 0,-12-2 16,1 4-16,0-1 0,-1-1 0,-1-1 16,-1-1-16,-1-1 0</inkml:trace>
  <inkml:trace contextRef="#ctx0" brushRef="#br0" timeOffset="13445.7708">11404 3521 0,'0'0'0,"0"0"0,0 0 16,0 0-16,0 0 0,-2 25 16,2-25-16,-9 29 0,1-11 0,-2 6 15,-2 3-15,-2 1 16,-3 2-16,-5 9 0,0 2 0,0-2 16,0-1-16,-7 5 15,0-5-15,1-4 0,3-5 0,-2 2 16,4-6-16,1-4 0,2-2 15,2-8-15,2-5 0,5-2 16,2-2-16,1 1 0</inkml:trace>
  <inkml:trace contextRef="#ctx0" brushRef="#br0" timeOffset="13628.1792">11310 3893 0,'0'0'0,"0"0"0,18 9 16,-5-2-16,2 0 0,4 4 15,3 3-15,9 5 0,1 0 16,2-2-16,3-1 0,7 1 16,0-1-16,-2-2 0,0 0 15,3 0-15,-2-2 0,-7 1 16,-4 0-16,-7-3 0,-5-1 0,-4-3 16</inkml:trace>
  <inkml:trace contextRef="#ctx0" brushRef="#br0" timeOffset="20078.3566">13045 3696 0,'0'0'0,"0"0"16,0 0-16,30 0 0,-16-1 0,5 0 15,4 1-15,9 0 0,3 1 16,5 0-16,7 1 16,9 0-16,-1 0 0,6 1 0,4-1 15,11 3-15,-2 0 0,18 2 16,4 1-16,-5-3 0,-6-2 15,21-2-15,3 0 0,34-2 16,-19-1-16,4 3 0,2 2 16,-11 3-16,-7-2 0,11-6 15,8-6-15,-7 7 0,-6 4 0,12 3 16,9 4-16,-12-11 16,-8-7-16,20 2 0,13 2 15,-8 1-15,-5-1 0,12 0 16,7-2-16,-11 2 0,-5 1 0,12-2 15,9-1-15,-15 1 0,-10 1 0,13 0 16,8 2-16,-12-1 16,-9 1-16,9 2 0,5-2 15,-15 4-15,-9 0 0,8 2 16,5-2-16,-14 2 0,-9-1 0,3 0 16,4-1-16,-14-2 0,-7-2 15,0 0-15,3 1 16,-16 4-16,-11 3 0,-4-1 0,-1-1 15,-14 1-15,-8 3 0,-17-3 16,-12-2-16,-7-1 0</inkml:trace>
  <inkml:trace contextRef="#ctx0" brushRef="#br0" timeOffset="22145.3377">13709 3636 0,'0'0'0,"19"-2"0,4-1 15,-1 2-15,3 1 0,18-4 0,20-2 16,4 2-16,3 1 0,28-1 15,24 1-15,-6 2 0,-4 1 16,55 0-16,13-1 0,-28 1 16,-19 0-16,1-1 0,0 1 15,-19-1-15,-13 1 0,-3 2 16,-5 3-16,-15 1 0,-11 0 0,-11 0 16,-6 1-16,-17-3 0,-10 0 15,-7-3-15</inkml:trace>
  <inkml:trace contextRef="#ctx0" brushRef="#br0" timeOffset="22528.7234">13540 2378 0,'0'0'0,"0"0"0,0 0 16,7 25-16,-4-14 0,2 6 15,-1 5-15,1 2 0,-1 2 0,3 6 16,-1 2-16,0-7 0,-2-4 16,1-3-16</inkml:trace>
  <inkml:trace contextRef="#ctx0" brushRef="#br0" timeOffset="22662.1276">13755 2513 0,'0'0'0,"10"-4"16,5-2-16,0 1 0,2-1 0,5 0 16,0 1-16,-1 1 15,-3 2-15,2 1 0,-4 0 0,-3-1 16</inkml:trace>
  <inkml:trace contextRef="#ctx0" brushRef="#br0" timeOffset="22845.1458">13551 2833 0,'0'0'15,"0"0"-15,0 0 0,6 27 0,-4-13 0,0 3 16,2 5-16,-2-1 15,0-1-15,0 6 0,-1-1 16,-2-2-16,-2-3 0,1-5 16,0 0-16,-1-4 0</inkml:trace>
  <inkml:trace contextRef="#ctx0" brushRef="#br0" timeOffset="23045.2579">13463 2921 0,'0'0'0,"0"0"0,0 0 16,22-15-16,-22 15 0,29-16 0,-8 6 15,1 0-15,1 2 0,8-3 16,1 2-16,-3 1 0,-3 2 0,3 1 16,-5 5-16,-5 0 15,-4 1-15,-8 5 0,-6 2 16,-4 0-16,-4 3 0,-9 3 16,-7 2-16,0 3 0,-1 1 0,-9 4 15,-1 2-15,4-4 0,3-4 16,2 0-16,5-4 0,5-3 15</inkml:trace>
  <inkml:trace contextRef="#ctx0" brushRef="#br0" timeOffset="23228.6795">13743 2828 0,'0'0'15,"8"-6"-15,4-3 0,2-2 0,2-2 16,10-4-16,5 0 16,2 0-16,3 0 0,10-2 15,2-1-15,6-2 0,-3 2 0,0 0 16,0 0-16,-8 3 0,-5 4 15,-2-2-15,-6 4 0,-8 0 16,-4 1-16,-8 2 0,-6 2 16,-2 2-16,1 1 0,-1 0 0</inkml:trace>
  <inkml:trace contextRef="#ctx0" brushRef="#br0" timeOffset="23478.411">14030 2564 0,'0'0'15,"0"0"-15,10 20 0,-4-5 0,1 2 16,7 13-16,4 6 16,2 2-16,0 2 0,5 5 15,0-2-15,0-5 0,-1-4 0,5 2 16,-2-3-16,-3-8 0,-2-5 15,-3-6-15,-1-6 0,-4-4 16,-1-4-16,0-7 0,-2-4 16,-4 4-16,-1 1 0,-1 1 15</inkml:trace>
  <inkml:trace contextRef="#ctx0" brushRef="#br0" timeOffset="23628.8186">14427 2708 0,'0'0'0,"0"0"15,0 0-15,-26 22 0,12-10 16,-4 3-16,-3 6 0,-7 6 16,-3 0-16,-4 8 0,1 1 15,5-4-15,5-3 0,-1-2 16,4-7-16,5-3 0,3-5 0,3-2 16</inkml:trace>
  <inkml:trace contextRef="#ctx0" brushRef="#br0" timeOffset="23811.9218">14269 2295 0,'0'0'0,"0"0"16,0 0-16,23 7 0,-23-7 0,27 10 15,-11 1-15,1 1 0,-1 1 16,3 1-16,3 3 0,2 0 15,-4-2-15,-2-2 0</inkml:trace>
  <inkml:trace contextRef="#ctx0" brushRef="#br0" timeOffset="23994.7648">15150 2238 0,'0'0'0,"0"0"16,0 0-16,-22 13 0,22-13 15,-32 23-15,4-6 0,-1 1 16,-3 3-16,-11 8 0,0 3 16,3-3-16,3-1 0,-4 5 15,4-2-15,3 1 0,8-5 0,5-6 16,4-3-16,5-5 0</inkml:trace>
  <inkml:trace contextRef="#ctx0" brushRef="#br0" timeOffset="24162.0674">14710 2584 0,'0'0'0,"0"0"16,0 0-16,2 23 0,-2-23 0,3 28 15,-3-6-15,0 1 0,-2 2 16,2 12-16,0 3 16,2-5-16,0-2 0,2 1 0,1-4 15,-1-7-15,1-4 0,0-3 16,-2-3-16,-1-3 0</inkml:trace>
  <inkml:trace contextRef="#ctx0" brushRef="#br0" timeOffset="24345.4703">14939 2591 0,'0'0'0,"0"0"16,27-12-16,-8 5 0,2-1 0,9-2 15,6 0-15,6-2 0,-2 0 0,-1 2 16,-3 3-16,-5 0 15,-5 2-15,-3 2 0,-7 2 16,-8 2-16,-5 4 0,0-2 16,-1 0-16,-1 0 0</inkml:trace>
  <inkml:trace contextRef="#ctx0" brushRef="#br0" timeOffset="24513.9926">15046 2775 0,'0'0'0,"0"0"0,0 0 0,0 0 16,8 24-16,-6-14 0,0 3 16,1 2-16,0 0 0,0 1 15,2 0-15,0-3 0,1 0 0,0 2 16,0-4-16,-2-3 16,1-2-16,-3-1 0,0-1 0,0 0 15</inkml:trace>
  <inkml:trace contextRef="#ctx0" brushRef="#br0" timeOffset="24795.3764">15138 2750 0,'0'0'0,"0"0"16,0 0-16,23-13 0,-23 13 0,29-11 15,-8 4-15,0 1 16,1-1-16,6 1 0,1 3 16,-3 0-16,0 1 0,-4 2 0,-1 2 15,-5 1-15,-1 0 0,-8 4 16,-4 2-16,-7 3 0,-3 1 15,-8 1-15,-4 3 0,-1 0 16,-3 0-16,-3 2 0,1-2 16,3-2-16,3-3 0,5-2 15,2-2-15,5-3 0,3-1 0,11-3 16,7-2-16,8-1 0,6-4 16,7 0-16,8-2 15,-3 2-15,-4 1 0,0 0 0,-9 0 16,-6 3-16</inkml:trace>
  <inkml:trace contextRef="#ctx0" brushRef="#br0" timeOffset="25327.967">14079 3737 0,'0'0'0,"0"0"0,0 0 16,0 0-16,0 0 0,0 0 16,0 0-16,0 0 0,0-24 0,0 24 15,0 0-15,0 0 0,0 0 16,0 0-16,0 0 0,-24-3 15,24 3-15,-27 17 0,9-4 16,-1 3-16,1-1 0,-8 7 16,0 2-16,1-3 0,3 0 0,-1 3 15,3-2-15,4-3 0,2-4 16,4 2-16,3 1 16,4-2-16,3-4 0,7-4 0,8 0 15,5-3-15,4-5 0,13 0 16,7-3-16,1 0 15,-1-3-15,10 0 0,0-3 0,-7 3 16,-4-2-16,0-1 0,-4-2 16,-14 4-16,-5 3 0,-2-1 15,-6 1-15,-7 0 0,-2-2 16,-10 0-16,-9 0 0,0-1 16,-3-1-16,-6-2 0,-6-3 0,0-1 15,0-2-15,-8-8 0,0-1 16,4 3-16,4 1 0,5 0 15,6-1-15,8 7 0,6 5 16,0 1-16,2 3 0,0 1 0</inkml:trace>
  <inkml:trace contextRef="#ctx0" brushRef="#br0" timeOffset="26628.6823">18341 2286 0,'0'0'0,"0"0"0,0 0 16,0 0-16,-25-10 0,25 10 0,-41-5 16,13 5-16,-5-1 0,-21 2 15,-9 3-15,-4 4 0,-5 2 16,-29 10-16,-28 11 0,-10 7 15,12 3-15,-52 29 0,-4 13 16,37-9-16,24-4 0,21 4 16,12 3-16,25-10 0,16-6 0,11 6 15,7 4-15,10-5 16,7-5-16,14-5 0,11-2 16,10-12-16,8-6 0,22-4 0,14-2 15,3-2-15,4-2 0,25-13 16,18-6-16,-5 1 0,-3 1 0,21 2 15,13 1-15,-7-4 16,-3-3-16,16 2 0,12 5 16,-10-4-16,-7-2 0,13 0 15,7-2-15,-14-1 0,-9-3 16,12-2-16,9-1 0,-15-2 0,-10 1 16,11-3-16,7-3 0,-10 1 15,-7 1-15,11 0 0,7 1 16,-18-3-16,-12-1 0,4-1 15,2 0-15,-24-4 0,-17-1 0,-13-2 16,-9-3-16,-19 1 16,-11 2-16,-17-14 0,-11-11 15,-15 3-15,-8 2 0,-28-9 16,-16-6-16,-6-3 0,-4-3 0,-25-4 16,-17-1-16,2 7 0,0 6 15,-22-9-15,-14-3 16,1 8-16,2 8 0,-16 1 0,-9 3 15,6-4-15,6 0 0,-18 10 16,-12 6-16,14 8 0,10 4 0,-26 5 16,-16 5-16,11 11 15,8 8-15,-24 18 0,-17 13 16,71-13-16,47-8 0,33-7 0</inkml:trace>
  <inkml:trace contextRef="#ctx0" brushRef="#br0" timeOffset="30011.7564">17503 3713 0,'0'0'0,"0"0"0,0 0 15,0 0-15,0 0 0,0 0 16,0 0-16,0 0 0,0 0 0,0 0 15,0 0-15,0 0 16,0 0-16,-1 29 16,1-29-16,0 33 0,0-33 0,0 38 15,0-17-15,2 0 0,1 0 16,1 6-16,1-2 0,-1-3 0,2-4 16,-1-4-16,0-1 15,-1-5-15,-1-2 0,0-4 0,-1-3 16,-2-2-16,-1-3 0,-1-2 15,-3-1-15,1-3 0,0 0 16,2-4-16,0-1 0,3-1 16,2-2-16,3 1 0,3 2 15,2-1-15,1 1 0,4-2 16,4 0-16,0 1 0,2 1 0,6-1 16,0 2-16,-2 4 0,-3 5 15,-2 2-15,-1 2 16,-4 4-16,-1 2 0,-7 4 0,-3 4 15,-4 1-15,-3 3 0,-4 3 16,-2 3-16,-3-1 0,-2 1 16,-2-4-16,-2 0 0,1-2 15,0-1-15,3-2 0,2-1 16,1-3-16,0-3 0,2 0 0,2-1 16,0-2-16</inkml:trace>
  <inkml:trace contextRef="#ctx0" brushRef="#br0" timeOffset="30162.0787">17713 3781 0,'0'0'0,"0"0"0,0 0 16,0 0-16,0 0 0,0 0 16,0 0-16,-8 33 0,8-33 0,-9 31 15,2-13-15,0 1 16,1 3-16,-2-1 0,0 2 16,-1-4-16,1 1 0,-2 1 0,0-2 15,2-4-15,1-1 0,2-3 16</inkml:trace>
  <inkml:trace contextRef="#ctx0" brushRef="#br0" timeOffset="30294.6876">17634 3966 0,'0'0'0,"0"0"15,0 0-15,0 0 0,0 0 0,0 0 16,29 7-16,-29-7 16,22 11-16,-22-11 0,27 11 15,-13-5-15,0-1 0,-2-1 0,-2 0 16,-1 0-16</inkml:trace>
  <inkml:trace contextRef="#ctx0" brushRef="#br0" timeOffset="30498.9786">17959 3665 0,'0'0'0,"0"0"0,0 0 16,0 0-16,0 0 0,6 23 0,-6-23 15,2 25-15,-2-25 0,2 33 16,0-12-16,0-1 0,1 0 16,-1-3-16,0 0 0,0-5 15,0-2-15,1-2 0,-1 1 16,0-3-16</inkml:trace>
  <inkml:trace contextRef="#ctx0" brushRef="#br0" timeOffset="30661.4995">17997 3841 0,'0'0'0,"0"0"15,0 0-15,3-23 0,-3 23 16,6-23-16,-6 23 0,14-26 15,-4 14-15,2 0 0,2 0 16,3 0-16,0 1 0,6 0 16,2 1-16,-3 3 0,-1 0 0,-3 4 15,-1 2-15,-3 2 16,-2 2-16,-3 3 0,-2 2 16,-4 3-16,-3 0 0,-4 3 15,-5 3-15,2-3 0,2-1 0,-1-3 16</inkml:trace>
  <inkml:trace contextRef="#ctx0" brushRef="#br0" timeOffset="30861.9052">18134 3753 0,'0'0'0,"0"0"16,0 0-16,0 0 0,0 0 0,0 0 15,0 26-15,0-26 0,-3 21 16,3-21-16,-8 32 0,3-15 15,-2 1-15,-1-1 0,0 1 16,-1 0-16,-1-1 0,1-2 16,1-1-16,-2 0 0,2-2 0,0-2 15,1-1-15,2-2 0</inkml:trace>
  <inkml:trace contextRef="#ctx0" brushRef="#br0" timeOffset="30978.8138">18131 3903 0,'0'0'0,"0"0"16,0 0-16,19-10 0,-19 10 15,22-4-15,-9 6 0,0-1 16,1 0-16,-2 3 0,-1 2 16,-1 0-16,-3-2 0,0 0 15,-2 1-15,1-2 0</inkml:trace>
  <inkml:trace contextRef="#ctx0" brushRef="#br0" timeOffset="31262.4203">18058 3990 0,'0'0'0,"0"0"0,0 0 0,0 0 16,0 0-16,-17 28 0,17-28 15,-15 28-15,8-10 0,-1 0 16,-1 2-16,1-1 0,1-2 0,1 0 16,1-1-16,1-3 0,2 1 15,3-1-15,4-3 16,2-2-16,4-1 0,4 0 0,2-2 15,8 2-15,0-1 0,2 2 16,2 0-16,-1 1 0,-2-2 16,4 2-16,-1-4 0,-4 2 15,-3-1-15,-3-2 0,-4-3 16,-4 0-16,-3 0 0,-4-1 0,1 1 16,-2-1-16</inkml:trace>
  <inkml:trace contextRef="#ctx0" brushRef="#br0" timeOffset="31428.1216">18252 4114 0,'0'0'0,"0"0"16,0 0-16,0 0 0,0 0 15,-15 20-15,15-20 0,-14 25 0,14-25 16,-18 31-16,8-14 16,-1 1-16,0 2 0,-3-4 0,-2 1 15,-4 3-15,0-1 0,1-3 16,-1-3-16,3 0 0,3-5 15,2 0-15</inkml:trace>
  <inkml:trace contextRef="#ctx0" brushRef="#br0" timeOffset="31578.7103">17838 4227 0,'0'0'16,"0"0"-16,0 0 0,0 0 16,25-14-16,-25 14 0,37-18 0,-13 7 15,4 0-15,3 0 0,2-1 16,10-2-16,-1 1 0,10-4 15,-1 2-15,-9 2 0,-9 2 16,-6 3-16</inkml:trace>
  <inkml:trace contextRef="#ctx0" brushRef="#br0" timeOffset="31778.8375">18628 3876 0,'0'0'0,"0"0"15,0 0-15,0 0 0,-2 24 0,2-24 16,-4 30-16,0-11 0,1 0 16,-1 4-16,-1 3 0,1-1 15,-1 1-15,0 4 0,0-2 16,2-5-16,0-1 0,1-8 16,1-3-16,1-2 0,0-2 0,0-1 15</inkml:trace>
  <inkml:trace contextRef="#ctx0" brushRef="#br0" timeOffset="32034.3134">18839 3813 0,'0'0'0,"0"0"0,0 0 16,2 28-16,-2-28 0,1 40 0,-1-12 15,0 2-15,0 2 0,3 9 16,3-3-16,3-3 0,2-5 15,3 0-15,2-7 0,-1-3 16,2-5-16,2-5 0,3-5 16,0-4-16,1-4 0,-4-3 15,-1-3-15,0-2 0,-2-2 0,0-1 16,-3 0-16,-2 0 0,-1-1 16,-4 0-16,-1 1 15,-3 8-15,-2 6 0,0 0 0,0 0 16,0 0-16</inkml:trace>
  <inkml:trace contextRef="#ctx0" brushRef="#br0" timeOffset="32198.3202">19405 3796 0,'0'0'0,"0"0"15,0 0-15,0 0 0,17 18 0,-17-18 16,11 18-16,-11-18 0,9 24 15,-7-10-15,-1-1 0,0-1 16,-1-1-16,0-2 0</inkml:trace>
  <inkml:trace contextRef="#ctx0" brushRef="#br0" timeOffset="32350.4737">19284 3996 0,'0'0'0,"0"0"15,0 0-15,0 0 0,0 0 16,33-3-16,-33 3 0,27 2 15,-27-2-15,26 5 0,-13-2 16,0 2-16,-2 1 0,-3 3 16,-1-2-16,0 0 0,-2-1 0,0 0 15</inkml:trace>
  <inkml:trace contextRef="#ctx0" brushRef="#br0" timeOffset="32512.18">19460 4213 0,'0'0'0,"0"0"0,23-10 0,-7 3 16,2-2-16,8-3 0,4 1 16,-1 0-16,-1 1 0,4-5 15,-3 0-15,-3 1 0,-1 2 0,-4 0 16,-4 0-16,-2 1 0,-3 4 16,-2-1-16</inkml:trace>
  <inkml:trace contextRef="#ctx0" brushRef="#br0" timeOffset="32695.4857">19767 3792 0,'0'0'15,"11"-2"-15,7-2 0,3-2 16,3-1-16,10-3 0,1 2 16,1-2-16,-1 3 0,7 0 15,-2 3-15,-6 0 0,-6-1 0,-1 3 16,-7 2-16,-10 0 0,-6 1 15,-1-1-15,0 0 0,-1 0 16</inkml:trace>
  <inkml:trace contextRef="#ctx0" brushRef="#br0" timeOffset="32863.2298">19994 3670 0,'0'0'0,"0"0"16,0 0-16,0 0 0,0 0 0,0 0 15,-11 24-15,11-24 0,-11 24 16,11-24-16,-13 37 0,5-18 16,1 3-16,-3 1 0,-1 1 15,1 1-15,1-1 0,-1 2 16,1-4-16,1-3 0</inkml:trace>
  <inkml:trace contextRef="#ctx0" brushRef="#br0" timeOffset="33061.8417">19894 3948 0,'0'0'0,"0"0"15,0 0-15,0 0 0,12 25 0,-12-25 16,9 28-16,-4-13 16,1 0-16,-1 1 0,1 1 15,-2-3-15,1 1 0,-2-4 0,0-1 16,1-3-16,-1-1 0,0 0 15,-1-2-15,1 1 0</inkml:trace>
  <inkml:trace contextRef="#ctx0" brushRef="#br0" timeOffset="33278.6401">19918 3991 0,'0'0'0,"0"0"16,0 0-16,0 0 0,0 0 0,22-21 16,-22 21-16,24-11 0,-8 4 15,0 0-15,2 1 16,0 0-16,-1 3 0,1-1 15,0 2-15,-2 1 0,0 1 0,0 2 16,-2 3-16,-4 3 0,-2 3 16,-6 0-16,-3 1 0,-2 0 15,-3 2-15,-1 1 0,-2 1 16,-1 0-16,0-1 0,-2-1 0,-2-2 16,1-3-16,3 0 0,3-1 15</inkml:trace>
  <inkml:trace contextRef="#ctx0" brushRef="#br0" timeOffset="33429.6877">19921 4056 0,'0'0'0,"0"0"0,0 0 15,0 0-15,0 0 0,24-14 16,-24 14-16,25-5 0,-25 5 0,29-5 16,-15 4-16,-1 1 0,-1 1 15,-1 2-15,-1-1 0,-2 1 16,-1 0-16,-2 0 0,0-1 15,-1 0-15</inkml:trace>
  <inkml:trace contextRef="#ctx0" brushRef="#br0" timeOffset="33579.3463">19957 4162 0,'0'0'0,"0"0"0,0 0 15,21-11-15,-21 11 0,25-8 0,-11 3 16,1 1-16,-1 0 0,0 1 15,0 2-15,-4 0 0,-3 1 16,0-1-16,-1 0 0,0 1 16</inkml:trace>
  <inkml:trace contextRef="#ctx0" brushRef="#br0" timeOffset="33778.451">19749 4384 0,'0'0'0,"0"0"15,0 0-15,24-12 0,-24 12 0,36-17 16,-13 6-16,3 0 0,1 1 16,8-6-16,0 0 0,-2 2 15,0 1-15,4-1 0,-2 0 16,-6 3-16,-5 4 0,-5-1 16,-5 1-16,-5 4 0,-4 1 0,-2-1 15,-1 2-15,0 0 0</inkml:trace>
  <inkml:trace contextRef="#ctx0" brushRef="#br0" timeOffset="33962.4553">19960 4177 0,'0'0'0,"0"0"16,0 0-16,0 0 0,0 0 0,0 0 16,15 21-16,-15-21 0,0 0 15,17 27-15,-17-27 0,10 24 16,-6-10-16,1-1 0,-2-1 15,0-1-15,2-1 0,-2-2 16,0 0-16,1-2 0,-1-1 16,-1 0-16</inkml:trace>
  <inkml:trace contextRef="#ctx0" brushRef="#br0" timeOffset="34212.378">20346 3826 0,'0'0'0,"0"0"0,0 0 16,0 0-16,0 0 0,20 8 16,-20-8-16,10 20 0,-10-20 15,7 32-15,-4-11 0,-2 4 16,-1 2-16,-1-1 0,-2 2 16,1 6-16,-1-3 0,0-4 15,-1-1-15,1-6 0,1-1 0,0-5 16,-1-3-16,-1-3 0,-2-2 15,1-4-15,-1-3 0,1-3 16,0-2-16,1 1 0,1 1 16,1 1-16</inkml:trace>
  <inkml:trace contextRef="#ctx0" brushRef="#br0" timeOffset="34528.6623">20368 3820 0,'0'0'15,"0"0"-15,0 0 0,19-15 0,-19 15 16,26-14-16,-6 7 0,0 1 15,1 0-15,6 2 0,2 2 16,-3-1-16,-1 2 0,-2 2 16,-1 2-16,-2 0 0,-1 3 0,-3 4 15,-2 1-15,-1 2 16,-2 3-16,-2 2 0,0 4 16,0 1-16,-1 2 0,0 6 0,-3 0 15,-1-1-15,0-1 0,-2-3 16,-1 0-16,-1-3 0,-1-1 15,0-4-15,1-1 0,-1-3 16,0-3-16,0-1 0,1-2 16,-2-4-16,1 0 0,-3-3 15,-3 0-15,0-2 0,-2-1 0,-4-1 16,-5 2-16,-1-2 0,-1-1 16,4 0-16,1 1 0,3 0 15</inkml:trace>
  <inkml:trace contextRef="#ctx0" brushRef="#br0" timeOffset="34695.6039">20408 3982 0,'0'0'15,"0"0"-15,0 0 0,0 0 16,28-11-16,-28 11 0,31-8 16,-13 4-16,1 0 0,0 0 15,1 2-15,0-1 0,0 0 0,2 2 16,-2 2-16,-5 0 0,-3 0 15,-1 0-15,-2-1 0,-1 2 16</inkml:trace>
  <inkml:trace contextRef="#ctx0" brushRef="#br0" timeOffset="34844.9712">20426 4126 0,'0'0'0,"0"0"0,0 0 15,0 0-15,0 0 0,0 0 0,35-17 16,-35 17-16,36-11 0,-14 6 15,3-1-15,0 0 0,-2 1 16,-1 0-16,0 3 0,2-1 16,-4 0-16,-2 0 0</inkml:trace>
  <inkml:trace contextRef="#ctx0" brushRef="#br0" timeOffset="39029.1922">16658 3585 0,'0'0'0,"0"0"15,0 0-15,0 0 0,0 0 16,0 0-16,0 0 0,0 0 15,27 0-15,-27 0 0,21 4 16,-21-4-16,30 6 0,-10-4 16,2-1-16,3-1 0,0 1 0,5 2 15,4 1-15,10-2 16,0-2-16,13 1 0,4 3 0,0-2 16,0 2-16,15 1 0,2-2 15,-3-2-15,-2-1 0,16 0 16,0-1-16,7 1 0,-6 0 0,6 0 15,2 0-15,38-2 16,-15-3-16,-5 2 0,-4 2 16,-8 1-16,-6-1 0,5 0 15,0-3-15,-3 4 0,-5 3 0,6-1 16,1-1-16,-6-2 0,-5-1 16,0-3-16,3 0 0,-6 0 15,-4 0-15,-4 4 0,0 2 16,-11 2-16,-5-1 0,-3 3 15,-2 2-15,-6-2 0,-5-2 0,-4-2 16,-2-1-16,-10 2 16,-6 2-16,-3-2 0,-2 1 15,-1-3-15,0 0 0,-6 1 16,-2 0-16,-6 1 0,-6-2 0,1 2 16,-2 3-16,-5-3 0,-3 0 15,4 0-15,1-1 0,0 0 16</inkml:trace>
  <inkml:trace contextRef="#ctx0" brushRef="#br0" timeOffset="41015.3229">16980 1899 0,'0'0'0,"0"0"16,0 0-16,0 0 0,0 0 0,0 0 15,0 0-15,-27 22 16,27-22-16,-23 32 0,10-10 16,-1 5-16,-2 3 0,-1 5 15,-2 2-15,-2 7 0,4-6 0,0 4 16,6-4-16,4-1 0,5-6 16,0-6-16,0-6 0,1-5 15</inkml:trace>
  <inkml:trace contextRef="#ctx0" brushRef="#br0" timeOffset="41461.9709">17481 1858 0,'0'0'0,"0"0"0,0 0 16,-24 1-16,24-1 0,-25 7 0,10 0 15,-4 1-15,-1-1 0,-3 3 16,-1 0-16,-6 3 0,1 0 16,2 3-16,0 2 0,4-2 15,2-3-15,0 4 0,6 1 16,4-2-16,5 1 0,7-6 16,6 0-16,4-4 0,5-2 0,5-4 15,5-2-15,5-5 0,0-4 16,0 0-16,3 0 0,-6-4 15,-2 0-15,-5-1 0,-5 2 16,-3 2-16,-2 3 0,-3 4 16,-2-1-16,-6 5 0,0 6 15,-6 4-15,-3 5 0,0-1 16,1 1-16,-6 8 0,0 0 16,2 3-16,1 2 0,1 1 15,1 2-15,3 1 0,1-1 0,2-2 16,2-3-16,2 2 0,1-4 15,6-6-15,3-6 0,2-8 16,4-2-16,-3-2 0,-3 0 16,-2 0-16</inkml:trace>
  <inkml:trace contextRef="#ctx0" brushRef="#br0" timeOffset="41696.1516">17914 1810 0,'0'0'0,"0"0"15,0 0-15,-20 13 0,20-13 16,-31 25-16,9-9 0,0 5 16,0 3-16,-3 7 0,3 0 15,4 0-15,4-3 0,5 2 16,7-3-16,9-4 0,10-3 0,7-8 16,7-5-16,3-5 0,3-3 15,0-1-15,1-4 0,3-2 16,-2-2-16,-6-1 0,-5 0 15,-6 3-15,-6 2 0,-3 0 16</inkml:trace>
  <inkml:trace contextRef="#ctx0" brushRef="#br0" timeOffset="41878.9496">18076 1921 0,'0'0'0,"0"0"16,0 0-16,0 0 0,0 0 0,-19 16 15,19-16-15,-20 22 0,9-5 16,-4 2-16,-3 1 0,-2 2 15,-1 2-15,-5 9 0,1 2 16,1-3-16,4-1 0,0 2 16,5-3-16,5-8 0,6-6 15,5-5-15,5-4 0,7-6 0,8-4 16,-5-1-16,-1 1 16,-4 0-16</inkml:trace>
  <inkml:trace contextRef="#ctx0" brushRef="#br0" timeOffset="42212.0215">18732 1663 0,'0'0'0,"0"0"15,0 0-15,0 0 0,0 0 0,-27 24 16,27-24-16,-38 32 0,11-11 16,-2 6-16,-4 4 0,-9 13 15,1 2-15,-4 11 0,4 0 16,2 4-16,11-8 0,11-9 15,10-7-15,6-4 0,5-8 16,9-13-16,8-6 0,4-8 16,4-3-16,2-5 0,1-1 15,-4-3-15,-1-3 0,-2-2 16,-5 0-16,-8 1 0,-3 0 0,-6 2 16,-4 2-16,-7 4 0,-5 3 15,-6 2-15,-5 0 16,-4 5-16,-3 2 0,-2 5 0,-2 2 15,6 2-15,2 1 0,5 4 16,3 3-16,5-5 0,3-2 16,2-3-16</inkml:trace>
  <inkml:trace contextRef="#ctx0" brushRef="#br0" timeOffset="42362.3689">18893 2056 0,'0'0'0,"10"-2"0,5 1 0,5 0 15,3 2-15,10-1 0,3 1 16,5-1-16,0 0 0,-2 1 16,-1-1-16,-1 1 0,-2 0 0,-1 1 15,-7-2-15,-6 1 0</inkml:trace>
  <inkml:trace contextRef="#ctx0" brushRef="#br0" timeOffset="42595.6177">19811 1892 0,'0'0'16,"0"0"-16,0 0 0,0 0 0,0 0 16,-17 30-16,7-12 0,-2 0 15,-3 1-15,-1 3 0,-3 5 16,1-1-16,2-2 0,-2 10 15,3 1-15,1 1 0,5-4 0,6-9 16,8-4-16,-2-4 0,0-3 16,0-2-16</inkml:trace>
  <inkml:trace contextRef="#ctx0" brushRef="#br0" timeOffset="42995.4212">20350 1920 0,'0'0'15,"0"0"-15,0 0 0,0 0 16,0 0-16,-2-19 0,2 19 16,0 0-16,-25-16 0,25 16 15,-34 2-15,13 0 0,-3 2 0,-2 2 16,-3 1-16,-7 5 0,1 0 16,3 4-16,3 2 0,0 2 15,7-3-15,6-1 0,5-1 16,7-2-16,8-1 0,9-4 15,9-2-15,3-3 0,3-1 16,5-3-16,5-3 0,-3-4 0,0-2 16,5-4-16,-2-1 15,-5-1-15,-4 3 0,-6-1 0,-4 3 16,-5 3-16,-3 3 0,-6 3 16,-5 4-16,-2 1 0,-3 3 15,-6 5-15,-5 7 0,-2-1 16,-2 1-16,-2 4 0,-2 3 15,-2 1-15,1 0 0,-4 6 16,3 2-16,4-6 0,3-4 0,6-4 16,3-2-16,5-5 15,3-4-15,1-2 0,0-1 0,0-3 16</inkml:trace>
  <inkml:trace contextRef="#ctx0" brushRef="#br0" timeOffset="43362.7547">20895 1776 0,'0'0'0,"0"0"16,0 0-16,0 0 0,0 0 0,-23 27 16,5-11-16,-2 0 0,-2 2 15,-4 6-15,-5 5 0,-10 10 16,0 0-16,-4 9 0,3 1 15,8-6-15,8-5 0,2-1 16,9-8-16,8-5 0,6-7 0,11-8 16,10-5-16,2-4 0,2-5 15,4-2-15,3-6 0,-4 3 16,-2-1-16,-7-2 0,-2-3 16,-5 3-16,-3 1 0,-4 0 15,-3-2-15,-2 3 0,-2 3 16,-6 2-16,-4 2 0,-3 1 15,0 2-15,-2 4 0,-1 1 16,2 3-16,1 0 0,3 2 16,1 2-16,5-2 0,4-4 0,1-1 15,-1 1-15,2-2 0</inkml:trace>
  <inkml:trace contextRef="#ctx0" brushRef="#br0" timeOffset="43595.7307">21263 1854 0,'0'0'16,"0"0"-16,0 0 0,0 0 0,0 0 15,-29 18-15,9-7 0,-3 1 16,-1 4-16,-1 2 0,-3 2 16,-4 5-16,4-1 0,6-1 15,4 0-15,5 2 0,6-6 0,12 0 16,9-2-16,5-2 15,3-4-15,7-4 0,8-5 16,0-2-16,1-2 0,5-3 16,-2-2-16,-9 1 0,-8 1 0,-4 1 15</inkml:trace>
  <inkml:trace contextRef="#ctx0" brushRef="#br0" timeOffset="43778.9184">21257 1910 0,'0'0'0,"0"0"0,0 0 16,-21 19-16,10-8 0,-5 6 0,-4 5 15,0 3-15,1 2 0,-9 11 16,0 2-16,-2 4 0,2-1 16,2-9-16,5-12 15,5-5-15,4-4 0,2-3 0</inkml:trace>
  <inkml:trace contextRef="#ctx0" brushRef="#br0" timeOffset="44295.788">17132 2785 0,'0'0'0,"11"-1"16,7 0-16,5-1 15,5-2-15,22-3 0,12-2 0,19-2 16,1 2-16,32-1 0,11 2 15,15-5-15,-7 0 0,76-7 16,26 0-16,-27 3 0,-17 3 0,12-2 16,9-1-16,-17 5 15,-11 3-15,11 3 0,9 2 16,-20 4-16,-13 4 0,-1-1 0,-2-1 16,-24-1-16,-17-1 0,-9 6 15,-6 3-15,-22-1 0,-16 0 16,-23-3-16,-16-1 0,-11-2 15</inkml:trace>
  <inkml:trace contextRef="#ctx0" brushRef="#br0" timeOffset="47796.2389">23592 3795 0,'0'0'0,"0"0"16,22 1-16,-10-1 0,2 0 0,5-1 15,5 1-15,12 0 0,6 1 16,7 0-16,4 0 0,17 0 16,4 0-16,20-1 0,4 0 15,17 3-15,-3 1 0,25-2 16,3 1-16,52 0 0,-19 2 0,-3-5 16,-3-3-16,-3 1 0,-2 1 15,7 1-15,5 1 0,0-8 16,1-4-16,5 4 0,5 2 15,4 0-15,3-1 0,8-2 16,5-3-16,-1 2 0,0 2 0,7-5 16,8-5-16,-8 0 15,-2 0-15,4 5 0,6 2 16,-18 6-16,-10 7 0,-3-3 16,-2-3-16,-17 3 0,-14 4 0,-18-2 15,-13 1-15,-38-2 0,-27 1 16,-18-2-16</inkml:trace>
  <inkml:trace contextRef="#ctx0" brushRef="#br0" timeOffset="49562.6103">3579 5173 0,'0'0'0,"0"0"0,0 0 16,0 0-16,26-3 0,-26 3 0,28-4 15,-28 4-15,37-2 0,-14 2 16,7 3-16,2-2 0,1 1 16,17 1-16,4-2 0,12 2 15,0-2-15,19 0 0,3 0 16,-2 1-16,-1 2 0,20-3 15,2 0-15,7 2 0,-9 2 16,53 1-16,-6 0 0,-18-1 0,-12-2 16,5 1-16,5 1 15,-9-2-15,-4 0 0,11 0 0,11-2 16,-11-5-16,-6 0 0,16 3 16,11 3-16,-13 2 0,-8 0 15,12-5-15,7-2 0,-8-4 16,-4-4-16,7 7 0,8 7 15,-14-3-15,-9 0 0,12-2 16,8 2-16,-13-1 0,-13 0 0,13-4 16,7-2-16,-12-2 15,-7 1-15,9 3 0,7 3 16,-12 2-16,-9 1 0,12 0 0,8-1 16,-15-4-16,-11-1 0,11 3 15,6 2-15,-12 0 0,-7-1 16,11 2-16,9 3 0,-16-2 15,-7 1-15,11-3 0,7-5 16,-11 1-16,-8 1 0,11 5 16,7 2-16,-8-3 0,-7-1 0,12 0 15,7 1-15,-14 0 0,-8 2 16,11-5-16,8 1 0,-10-2 16,-6-1-16,7-1 0,5-3 15,-9-1-15,-6 0 0,7 2 16,8 3-16,-8 0 0,-3 3 0,2-3 15,4-2-15,-10 0 16,-8 0-16,12 0 0,8-1 16,-10 1-16,-8 2 0,-2-1 0,-1-1 15,-12 2-15,-7 3 0,0 0 16,3 0-16,-14 2 0,-9 1 16,-1 2-16,-3 1 0,-9 0 15,-5 0-15,-5 2 0,-3 0 16,-5 3-16,-4 1 0,-7-4 15,-6-2-15,-3-2 0</inkml:trace>
  <inkml:trace contextRef="#ctx0" brushRef="#br0" timeOffset="51076.0862">17568 5077 0,'0'0'0,"0"0"16,0 0-16,21-4 0,-21 4 0,0 0 15,29-1-15,-14 1 0,0 2 16,4 2-16,2 3 16,2 1-16,3 0 0,12 2 0,3 0 15,2-2-15,3-1 0,15 2 16,3 2-16,3-3 0,2 2 15,18 0-15,4-2 0,14 2 16,-4-1-16,17 3 0,-2-3 16,38 0-16,-18-5 0,-7 4 15,-6 2-15,-5-2 0,-4 2 0,6-2 16,4-1-16,0 2 0,-1-1 16,3 0-16,3-2 0,-2-1 15,-2-3-15,9-2 0,3-1 16,3-3-16,1-2 0,6 0 15,6 0-15,-3 1 0,-3 3 16,5 1-16,4 1 0,-5-7 16,-3-4-16,3 1 0,2-1 15,-1 6-15,-1 3 0,7-1 16,3-2-16,-9 1 0,-7 1 0,2 0 16,0 2-16,-4-1 0,-2 0 15,-1 0-15,0 4 0,-1-5 16,0 0-16,2 3 0,2 2 15,-7-1-15,-6-1 0,0 1 16,2 2-16,-4-1 0,-2 0 0,1 1 16,1 0-16,-5 0 0,-3 2 15,-2-3-15,-1 0 16,-4 0-16,-5 0 0,5 4 16,4 2-16,-5-1 0,-1 0 0,-1 3 15,1 2-15,2-6 0,0-5 16,4-2-16,1-2 0,-3 3 15,-4 4-15,-1-1 0,0-2 16,0 4-16,0 2 0,0 1 16,0 0-16,-4-4 0,-3-3 0,3 2 15,3 2-15,-4 0 0,-3-1 16,-4 1-16,-2-2 16,-4 1-16,-5 0 0,-2-4 0,0-3 15,-9 2-15,-5-1 0,-5 5 16,-2 2-16,-10-3 0,-5-3 15,-7 0-15,-6-3 0,-10 3 16,-9 0-16,-5-1 0</inkml:trace>
  <inkml:trace contextRef="#ctx0" brushRef="#br0" timeOffset="53996.074">3857 6259 0,'0'0'0,"0"0"16,25-2-16,-15 2 0,2-1 0,10-1 15,3 1-15,-2-1 16,2-3-16,3 4 0,6 3 15,-1-3-15,-2-1 0,12 2 16,5 2-16,-3-1 0,-4 1 0,13-4 16,3-1-16,-3 1 15,-1 1-15,13 0 0,1 1 16,-6-1-16,-6-2 0,15 1 0,2 0 16,-8-1-16,-6 1 0,14 0 15,7 1-15,-13-1 0,-6 1 0,32 4 16,0 2-16,-14 2 15,-9 0-15,7-3 0,5-1 16,-10-3-16,-4-1 0,10 1 16,8 1-16,-9-4 0,-5-1 0,11 4 15,9 2-15,-10-1 0,-8 0 16,10 1-16,10 0 0,-11-1 16,-6-1-16,6 1 0,8 3 15,-10-4-15,-6-1 0,10 5 16,6 0-16,-8 1 0,-6-1 0,7-2 15,4 1-15,-7-2 0,-3 1 16,13-2-16,7-2 16,-12 0-16,-9-2 0,13 2 15,10 0-15,-12 0 0,-6-1 0,7 1 16,5 2-16,-11-1 0,-6 0 16,9 1-16,7 2 0,-12-1 15,-8-1-15,11 0 0,7-1 16,-12 1-16,-7 1 0,10 0 15,9-1-15,-10-1 0,-7-2 0,6 2 16,5 2-16,-9-1 0,-8-1 16,12-2-16,5-2 15,-11 3-15,-9 2 0,11 2 0,7 4 16,-8-3-16,-6-1 0,6-1 16,4 0-16,-7 1 0,-6-2 15,10 3-15,6 2 0,-9-4 16,-8-2-16,7 1 0,8 3 15,-10-1-15,-4-1 0,11 1 16,9 2-16,-14-2 0,-11-1 0,12-1 16,9 1-16,-9 3 0,-4 4 15,4-6-15,4-2 16,-8-1-16,-8-1 0,12 3 0,7 0 16,-10 3-16,-9 0 0,10 3 15,4 0-15,-9-5 0,-5-4 0,8 3 16,3 2-16,-7-1 15,-5 1-15,10 2 0,8 2 16,-11 0-16,-7 0 0,7-6 16,7-3-16,-9 0 0,-5-1 0,8 6 15,7 0-15,-10 3 0,-5-1 16,6-2-16,4-2 0,-9-2 16,-7-2-16,11 7 0,7 2 15,-7 2-15,-3 0 0,6-3 16,5-4-16,-12-2 0,-7-3 0,9 2 15,7 3-15,-8 0 16,-6 1-16,8-2 0,5 0 16,-7-2-16,-7-1 0,8 1 0,5 1 15,-9 1-15,-5 0 0,8-1 16,6-1-16,-7 0 0,-6 0 16,8-4-16,5 1 15,-8-2-15,-4 3 0,7-5 0,3 0 16,-9 5-16,-5 5 0,8-2 15,3-1-15,-5-2 0,-6-1 0,8 4 16,5 2-16,-8 0 0,-5-1 16,7-1-16,6-1 15,-9 0-15,-4 0 0,5 4 0,5 2 16,-6-3-16,-3-2 0,8-1 16,8-2-16,-8 5 0,-3 4 0,9-3 15,6 0-15,-6 0 16,-7-2-16,9 1 0,7-1 15,-7-1-15,-6 0 0,13 4 16,8 4-16,-13-5 0,-11-1 0,13-2 16,8 0-16,-8-2 0,-7-1 15,12 4-15,10 3 0,-13 1 16,-9 0-16,11 0 0,8 0 16,-8-3-16,-6-1 0,9-2 15,7-3-15,-8 3 0,-6 2 16,8 2-16,6 2 0,-9-4 15,-4-3-15,9 1 0,7 0 16,-8 0-16,-6 0 0,9-1 16,8 2-16,-10-1 0,-9-1 0,13 1 15,10-1-15,-13 1 0,-9-1 16,12 2-16,9 0 16,-8 0-16,-6 0 0,14-3 0,10-3 15,-15 4-15,-8 2 0,13 1 16,8 1-16,-9-3 0,-6-3 0,11 1 15,7 2-15,-13 0 16,-9 2-16,14-1 0,11 1 16,-14-1-16,-10-1 0,12 1 0,8 1 15,-10 0-15,-8 0 0,16 0 16,9 0-16,-15 0 0,-8 2 16,10-1-16,8 1 0,-11-3 15,-7-1-15,12 1 0,11 1 16,-15 1-16,-10 2 0,14-2 15,11-2-15,-11 3 0,-5 0 16,6 2-16,7-2 0,-10 3 0,-4 0 16,8 0-16,6-2 15,-8 0-15,-7-2 0,9 2 0,4-2 16,-6 1-16,-3 2 0,7 0 16,4 2-16,-7-3 0,-7-1 15,12 0-15,8-1 0,-9 2 16,-8-2-16,6 2 0,4 4 15,-8-5-15,-4-2 0,14 1 16,9 1-16,-10 0 0,-8-1 0,7 1 16,6 3-16,-6-1 0,-3-1 15,14-3-15,10-1 0,-12 5 16,-9 6-16,15-3 16,9-2-16,-10 2 0,-6 3 0,10-2 15,5 1-15,-9 0 0,-7-1 16,6 11-16,4 7 0,-14-5 15,-8-3-15,2 0 0,-1-3 16,-9-2-16,-8-4 0,-2 0 16,-2-2-16,-18-2 0,-11-4 0,-12 5 15,-9 2-15,-10-2 0,-8-2 16,-4 0-16</inkml:trace>
  <inkml:trace contextRef="#ctx0" brushRef="#br0" timeOffset="55296.0988">2795 7671 0,'0'0'0,"0"0"16,0 0-16,0 0 0,22-13 0,-22 13 16,23-12-16,-23 12 0,33-18 15,-10 10-15,5 1 0,1 1 16,6-1-16,12 1 0,4 2 16,13 0-16,1 3 0,4 2 15,4 3-15,15 2 0,-4 0 16,23 5-16,5 4 0,6 2 15,-10 0-15,55 3 0,-8-5 16,-21-2-16,-12-3 0,11 0 16,7 0-16,-5-3 0,-5-2 0,12 0 15,9-1-15,-13 0 0,-9-2 16,22 6-16,14 3 0,-15-1 16,-11-1-16,17-2 0,13 1 15,-10-1-15,-11 1 0,14 0 16,10-1-16,-15-2 0,-8 1 0,14-2 15,9 2-15,-12-2 16,-9 1-16,13-4 0,11-2 16,-17 0-16,-9 0 0,12-4 0,9-3 15,-17 5-15,-11 2 0,9-3 16,7-3-16,-18 2 0,-13 3 16,2 2-16,1 2 0,-16 0 15,-14 1-15,-1 5 0,-2 5 16,-30-6-16,-20-1 0,-15-1 15</inkml:trace>
  <inkml:trace contextRef="#ctx0" brushRef="#br0" timeOffset="56747.1858">28822 6196 0,'0'0'0,"0"0"15,0 0-15,0 0 0,0 0 0,6 22 16,-6-22-16,7 31 0,-7-31 16,6 36-16,-2-13 15,0-1-15,2 0 0,6 7 0,4 3 16,2-4-16,1-3 0,13 2 16,6-3-16,1-6 0,-1-3 0,8-6 15,6-6-15,7-1 16,-2-1-16,15-13 0,2-10 15,-7-2-15,-5 0 0,10-9 16,-1-3-16,-12 3 0,-10 4 0,13-12 16,-12 5-16,-11 11 0,-8 7 15,-12 7-15,-8 4 16,-3 5-16,-4 3 0,-3 7 0,0 4 16,0 2-16,0 5 0,-1 4 15,0 8-15,5-5 0,1-5 0,9 6 16,5 3-16,4-4 15,2-2-15,11-1 0,6 0 16,2-5-16,1-5 0,16 1 16,4-2-16,-9-5 0,-4-5 0,6-8 15,4-5-15,-8 0 0,-5-1 16,22-17-16,-8-6 0,-19 5 16,-13 4-16,-10 5 0,-6 5 15,-5 3-15,-5 3 0,-8 5 16,-7 3-16,2 2 0,-3 1 0,-5 3 15,-2 3-15,0 4 16,2 5-16,4 2 0,3 3 16,5-3-16,2-1 0,8 2 0,10 3 15,5 0-15,3 1 0,16-4 16,11-4-16,1-2 0,0-3 16,22-3-16,8-2 0,2-5 15,-9-3-15,41-15 0,-6-6 16,-22 1-16,-14 2 0,-9-6 15,-5-5-15,-19 8 0,-14 3 0,-15-3 16,-9 0-16,-12 4 0,-6 4 16,-19 2-16,-13 1 15,6 9-15,1 5 0,13 0 0,8-1 16,6 1-16</inkml:trace>
  <inkml:trace contextRef="#ctx0" brushRef="#br0" timeOffset="59063.5283">2456 7710 0,'0'0'0,"0"0"16,0 0-16,0 0 0,0 0 16,0 0-16,0 0 0,26-2 0,-26 2 15,0 0-15,33 3 16,-33-3-16,29 6 0,-29-6 0,39 10 15,-17-2-15,1 0 0,5 1 16,3 2-16,8 0 0,2-2 16,2 1-16,2-1 0,13-1 15,0 0-15,-1-1 0,0-3 16,10-1-16,-6-3 0,0-1 16,1-2-16,10-3 0,-3-3 0,1 1 15,0-1-15,6 0 0,-3 0 16,1 1-16,2 1 15,-2-2-15,1 0 0,31-4 0,-7 3 16,-9-1-16,-3 0 0,-2 2 16,1 0-16,-4 5 0,-3 3 15,-3-1-15,-2 1 0,-3-1 16,-2 1-16,3 4 0,3 3 16,-3-2-16,0-1 0,1-1 15,0-2-15,-4-1 0,-3-1 0,4 1 16,1-1-16,-1 2 0,-1-1 15,1 2-15,-1 1 0,-2 0 16,1 0-16,-2 0 0,0-1 16,-2 3-16,-1-1 0,1-2 15,1-2-15,-5 4 0,-1 3 16,0-3-16,3 0 0,-3-2 16,-2-2-16,1 1 0,0 1 15,-2-1-15,-1-1 0,-1 4 16,-1 0-16,-2 1 0,-2-1 0,3 2 15,0 0-15,-4-3 0,0-1 16,-1 2-16,1 0 0,-2-2 16,0-1-16,2 0 0,-1 1 15,-1-3-15,1-3 0,0 2 16,2 0-16,-2 4 0,0 2 0,0-3 16,-2-2-16,0 2 15,1 1-15,-4-1 0,0-1 16,-3 3-16,-3 1 0,6-3 15,3-2-15,-3 1 0,-1 2 0,-15-1 16,6-2-16,-1 3 0,3 2 16,2 0-16,0-1 0,0 0 15,0 1-15,1-2 0,3 0 16,-3 2-16,0-1 0,-1 0 16,3 1-16,-4-1 0,-2 0 0,1 2 15,1 1-15,-6 0 0,-1 0 16,1 0-16,2-2 0,2 0 15,3-1-15,-1 1 0,0 0 16,-1-1-16,2 0 0,-2 2 16,-1 0-16,1-1 0,0-1 15,-1-1-15,0-2 0,3 0 16,0 0-16,-2 2 0,0 2 16,-3-1-16,-2-2 0,2 0 15,2-2-15,-2 1 0,-1-1 0,0 2 16,2 2-16,-4-2 15,1-2-15,-1 1 0,1-2 16,-1 3-16,-1 2 0,3-5 0,2 1 16,-2 0-16,-2 1 0,2 0 15,0 0-15,-2 0 0,1-1 0,-1 2 16,-1 0-16,1 0 16,-1 0-16,2-3 0,1-2 15,0 1-15,-1 1 0,1 0 16,1 2-16,-2 0 0,-2 1 0,2-2 15,1-1-15,-2 1 0,2 1 16,-1-1-16,-2 0 0,1 1 16,-1-2-16,1 3 0,0 1 15,-2-2-15,-1 0 0,2 0 16,0 0-16,1 2 0,-1 0 0,0 0 16,-2 2-16,1-2 0,0-1 15,2 1-15,-1-1 0,0 1 16,-2 0-16,3-1 0,0-1 15,-1 2-15,-2 0 0,0 0 16,1-2-16,-4 1 0,1-1 16,1 1-16,2 2 0,-2-1 15,0-1-15,1-1 0,1-1 16,-1 1-16,2 1 0,-2 0 16,0 1-16,1 0 0,-1 0 0,0 0 15,1 1-15,-1-2 0,1-1 16,-3 0-16,-1 0 0,0 0 15,0 2-15,0-1 0,-1 0 16,-1 1-16,-1 0 0,0-1 16,-1 0-16,0 0 0,-1 0 15,1 0-15,-1 1 0,0 2 16,-2-2-16,-1 0 0,-1 0 16,-4-1-16,-2 0 0,-1 0 15,-2 0-15,-4 0 0,-7-6 0,-9 1 16,-8-2-16,4 1 0,2 2 15,4 0-15</inkml:trace>
  <inkml:trace contextRef="#ctx0" brushRef="#br0" timeOffset="66446.6607">6315 7745 0,'0'0'16,"0"0"-16,0 0 0,0 0 0,0 0 16,0 0-16,0 0 0,0 0 15,0 0-15,0 0 0,-22 11 16,22-11-16,0 0 0,-31 14 15,31-14-15,-23 16 0,11-9 16,0 0-16,-1 3 0,2 1 16,-3 0-16,3 0 0,-2 0 15,2-1-15,1 0 0,1 1 16,1 0-16,3-1 0,1 1 0,3-3 16,2 0-16,4 0 0,3 1 15,0-2-15,6-1 0,-1 0 16,3 0-16,9-1 0,0 0 15,1-2-15,2-2 0,-1-1 16,-2-1-16,-2-1 0,-1-2 16,1 3-16,-4 2 0,-3-5 15,-1-3-15,-5 1 0,-4-1 0,0-2 16,-3-1-16,-4-2 0,-4-3 16,-3-1-16,-2-1 0,-3-1 15,-7 0-15,0-1 0,0 2 16,-7 0-16,-2 3 0,2 2 15,0 3-15,7 2 0,1 1 16,5 2-16</inkml:trace>
  <inkml:trace contextRef="#ctx0" brushRef="#br0" timeOffset="67763.6883">4872 6338 0,'0'0'0,"0"0"0,0 0 16,-14 28-16,8-15 0,-6 6 15,-1 5-15,-7 9 0,1 1 0,-6 15 16,-3 6-16,3-4 16,3-2-16,-4 8 0,4 0 15,6-12-15,5-11 0,4-3 16,6-9-16,1-8 0,3-5 16,-2-4-16,2-1 0,-3-1 15</inkml:trace>
  <inkml:trace contextRef="#ctx0" brushRef="#br0" timeOffset="67931.6764">4852 6530 0,'0'0'0,"0"0"16,0 0-16,0 0 0,0 0 16,0 0-16,20 11 0,-20-11 15,11 26-15,-5-5 0,-2 5 16,0 4-16,-1 2 0,2 13 16,-1 1-16,2-2 0,0-1 0,2 2 15,3-5-15,-3-5 16,1-5-16,-1-2 0,-1-6 15,-1-4-15</inkml:trace>
  <inkml:trace contextRef="#ctx0" brushRef="#br0" timeOffset="68113.7955">5108 6392 0,'0'0'0,"0"0"15,0 0-15,23-23 0,-9 14 0,6-1 16,3 0-16,10-4 0,-1-1 15,3 3-15,3 2 0,6 0 16,-5 3-16,-3 2 0,-1 2 16,-9 1-16,-8-3 0,-2 2 15,-3 1-15,-3 0 0</inkml:trace>
  <inkml:trace contextRef="#ctx0" brushRef="#br0" timeOffset="68263.7906">5225 6411 0,'0'0'0,"0"0"16,0 0-16,0 0 0,-4 22 0,4-22 16,1 24-16,-1-24 0,6 34 15,-3-15-15,-1 2 0,3 0 16,0-2-16,2-2 0,-2-1 16,3 2-16,-2-3 0,0-2 15</inkml:trace>
  <inkml:trace contextRef="#ctx0" brushRef="#br0" timeOffset="68479.8443">5232 6518 0,'0'0'0,"0"0"16,0 0-16,0 0 0,22-17 0,-22 17 15,33-18-15,-11 9 0,4 0 16,2 0-16,1-1 0,9 1 16,-3 3-16,-4 2 0,1 3 15,0 1-15,-7-1 0,-3 2 16,-3 1-16,-5 3 0,-3 3 0,-8 2 15,-3 5-15,-6 1 0,-3 1 16,-6 2-16,-5 1 0,-8 4 16,2 0-16,4-4 0,3-5 15,4-2-15</inkml:trace>
  <inkml:trace contextRef="#ctx0" brushRef="#br0" timeOffset="68613.937">5277 6619 0,'0'0'0,"0"0"0,0 0 16,18-13-16,-18 13 0,24-9 0,-8 2 15,0 2-15,3-3 0,0 2 16,1 2-16,4-3 0,-2 3 16,0 0-16,-1 1 0,-2 0 15,-2 0-15,-5 2 0</inkml:trace>
  <inkml:trace contextRef="#ctx0" brushRef="#br0" timeOffset="68863.9668">5439 6520 0,'0'0'0,"0"0"0,0 0 16,0 0-16,0 0 0,0 0 16,-6 22-16,6-22 0,-8 21 15,8-21-15,-11 30 0,5-14 16,-2 0-16,1-2 16,1 0-16,-1-3 0,1-1 0,2-2 15,-3-2-15,4 0 0,-1-3 0,3 0 16,1-3-16,3 0 0,4-1 15,5-2-15,3 0 16,4-2-16,0 1 0,3 1 0,3-2 16,4 0-16,-1-2 0,-6 0 15,-2 3-15,-3-1 0</inkml:trace>
  <inkml:trace contextRef="#ctx0" brushRef="#br0" timeOffset="69163.8678">5187 6811 0,'0'0'0,"0"0"16,0 0-16,0 0 0,0 0 0,0 0 16,0 0-16,0 0 0,32-2 15,-8-4-15,6-2 0,3-3 16,2-1-16,2 0 0,0 2 16,10-5-16,-7 1 0,8-3 15,-9 5-15,-6 2 0,-7 2 0,-10 2 16,-3 2-16,-11 4 0,-4 3 15,-12 5-15,-4 5 0,-7 1 16,0 2-16,-6 1 0,-2 2 16,-1-1-16,2 1 0,-2 4 15,2 3-15,3-3 0,4-2 16,3-2-16,2-1 0,8-4 16,2 0-16,6-8 0,4-2 15,0-2-15,0-2 0,0 2 16</inkml:trace>
  <inkml:trace contextRef="#ctx0" brushRef="#br0" timeOffset="69647.1414">5524 6810 0,'0'0'15,"0"0"-15,0 0 0,0 0 16,0 0-16,29 3 0,-29-3 16,0 0-16,29 6 0,-29-6 15,0 0-15,25 10 0,-18-2 0,-2-1 16,0-1-16,-2 1 15,-1 0-15,-2-1 0,-3 0 16,-4 0-16,1 1 0,-3-1 0,-2-1 16,0 0-16,1 0 0,0-2 15,1 0-15,-2-1 0,1-2 16,2 0-16,-2-1 0,5-2 16,-2-1-16,5-3 0,4-1 15,-1 1-15,3 1 0,1 1 16,4 0-16,2 2 0,2 2 0,2 0 15,0 0-15,-3 1 0,-1 2 16,1 3-16,0 1 0,-5 2 16,-1 1-16,-4 0 0,-3 1 15,-6 1-15,-6 1 0,-3 0 16,-2 1-16,-8-1 0,-1 1 16,0-1-16,-1 0 0,-3 2 15,3-1-15,5-3 0,2-4 16,5-1-16,2-1 0,6-2 15,4 0-15,8-2 0,4-3 0,11-2 16,6-3-16,5 2 0,3-2 16,11 0-16,3-1 0,1-1 15,2 1-15,8-2 0,-3-1 16,-6 0-16,-6 1 0,-6 0 16,-8 4-16,-8 1 0</inkml:trace>
  <inkml:trace contextRef="#ctx0" brushRef="#br0" timeOffset="69846.3611">6022 6489 0,'0'0'0,"0"0"0,0 0 16,0 0-16,-17 29 0,7-13 15,-2 6-15,-3 3 0,-2 3 0,-4 9 16,1 2-16,1-1 15,1-1-15,-2 4 0,1-3 0,6-6 16,4-6-16,1-6 0,5-6 16,1-5-16,0 1 0,2-4 15</inkml:trace>
  <inkml:trace contextRef="#ctx0" brushRef="#br0" timeOffset="70013.7891">6014 6679 0,'0'0'15,"0"0"-15,0 0 0,0 0 0,6 33 16,-6-33-16,-1 38 0,0-15 16,-1 2-16,0 1 0,1-1 15,0 5-15,1-2 0,3-6 16,2-4-16,0-2 0,0-4 16,-2-1-16</inkml:trace>
  <inkml:trace contextRef="#ctx0" brushRef="#br0" timeOffset="70196.7511">6558 6620 0,'0'0'0,"0"0"0,0 0 16,-24 9-16,24-9 0,-36 18 16,12-5-16,-4 2 0,-2 2 15,-8 4-15,0 0 0,4-3 16,2-3-16,-2 3 0,3-1 15,8-6-15,6-5 0,2 0 0,3-2 16,2-1-16</inkml:trace>
  <inkml:trace contextRef="#ctx0" brushRef="#br0" timeOffset="70463.4236">6356 6590 0,'0'0'16,"0"0"-16,0 0 0,0 0 15,0 0-15,25 21 0,-25-21 16,11 29-16,-5-10 0,-3 3 15,0 3-15,0 1 0,2 1 0,0 5 16,3-1-16,-1-4 0,3-3 16,2-3-16,-1-4 0,3-3 15,0-4-15,3-2 0,1-1 16,-1-5-16,-2-1 0,-1-3 16,-3-2-16,0-1 0,-3 1 15,-2-3-15,0-1 0,-1 0 16,-2 0-16,-2-1 0,-2 0 15,-1 1-15,1-2 0,1 0 16,-2-2-16,2 2 0,0 2 0,0 1 16</inkml:trace>
  <inkml:trace contextRef="#ctx0" brushRef="#br0" timeOffset="70647.2724">7105 6378 0,'0'0'0,"0"0"0,0 0 0,0 0 16,-18 25-16,18-25 0,-26 28 16,10-12-16,-2 3 0,-2 1 15,-1 4-15,-5 2 0,2 1 16,3-3-16,3-2 0,4-4 16,1-2-16,2-3 0</inkml:trace>
  <inkml:trace contextRef="#ctx0" brushRef="#br0" timeOffset="70813.2707">6950 6617 0,'0'0'0,"0"0"0,0 0 15,0 0-15,0 0 0,10 26 16,-10-26-16,5 29 0,-1-9 16,-4 0-16,1 2 0,-1 1 15,0 0-15,2-1 0,-2 0 16,1-1-16,1-2 0,-2-6 15,0-4-15,0-1 0,0-2 0,0 0 16</inkml:trace>
  <inkml:trace contextRef="#ctx0" brushRef="#br0" timeOffset="71046.8103">6984 6649 0,'0'0'0,"0"0"16,0 0-16,0 0 0,30-19 0,-30 19 15,31-10-15,-16 5 16,3 1-16,0 1 0,1 2 15,0 1-15,-1 1 0,1 4 16,0 0-16,-3 4 0,-4 2 0,-2 3 16,-3 4-16,-3 0 0,-4 4 15,-3 0-15,1 2 0,-1-1 16,0-1-16,-2-1 0,0-1 16,-3 2-16,0-4 0,0-3 15,-2-1-15,2-7 0,1-3 0,3-1 16,-3 0-16,3 0 0</inkml:trace>
  <inkml:trace contextRef="#ctx0" brushRef="#br0" timeOffset="71183.567">6990 6796 0,'0'0'0,"0"0"0,0 0 16,0 0-16,0 0 0,0 0 16,0 0-16,33-3 0,-33 3 0,29-5 15,-11 3-15,-3 0 16,2-1-16,-2 3 0,0 1 15,-2 1-15,-2-1 0,-1 0 0</inkml:trace>
  <inkml:trace contextRef="#ctx0" brushRef="#br0" timeOffset="71313.7995">6980 6928 0,'0'0'0,"0"0"0,0 0 0,0 0 15,0 0-15,28-3 0,-28 3 16,37-4-16,-19-2 0,6 0 15,1-3-15,-1 2 0,-5 0 0,-1 3 16</inkml:trace>
  <inkml:trace contextRef="#ctx0" brushRef="#br0" timeOffset="71713.3319">7511 6405 0,'0'0'0,"0"0"0,0 0 15,0 0-15,0 0 0,0 0 0,0 0 16,-20 22-16,20-22 0,-25 28 16,8-11-16,2 0 0,2-1 15,-1 0-15,6-1 0,-2-2 16,2-3-16,4-1 0,1-2 16,7-1-16,2-2 0,5-3 15,4-1-15,7-4 0,3 0 0,1 0 16,1-2-16,-2 1 0,1 0 15,2-1-15,-1 2 0,-4 2 16,-1 3-16,-7 3 0,-1 4 16,-4 3-16,-4 4 0,-6 0 15,-3 5-15,-3 2 0,-1 0 16,-3 6-16,-2-2 0,2-1 16,-2-1-16,2-3 0,-3-2 0,0-2 15,-1-2-15,-2-1 16,0-3-16,-3-4 0,-1-1 0,-1-4 15,-1 0-15,0-6 0,0-2 16,5 1-16,2 0 0,4 1 16</inkml:trace>
  <inkml:trace contextRef="#ctx0" brushRef="#br0" timeOffset="71813.7635">7320 6693 0,'0'0'0,"0"0"0,0 0 16,0 0-16,28-5 0,-28 5 15,40 0-15,-14 2 0,4 2 16,3 2-16,2 1 0,4 2 0,-5-2 15,-8-1-15</inkml:trace>
  <inkml:trace contextRef="#ctx0" brushRef="#br0" timeOffset="72159.8968">8793 7788 0,'0'0'16,"0"0"-16,0 0 0,0 0 0,0 0 16,0 0-16,0 0 0,0 0 15,0 0-15,-1 25 0,1-25 16,0 0-16</inkml:trace>
  <inkml:trace contextRef="#ctx0" brushRef="#br0" timeOffset="72363.0094">11692 7758 0,'0'0'0,"0"0"0,0 0 16,0 0-16,16-13 0,-16 13 15,0 0-15,0 0 0,0 0 0,0 0 16</inkml:trace>
  <inkml:trace contextRef="#ctx0" brushRef="#br0" timeOffset="73741.6348">8788 6520 0,'0'0'16,"0"0"-16,0 0 0,0 0 16,26 2-16,-26-2 0,25 9 15,-25-9-15,24 18 0,-14-9 16,-2-2-16,0 0 0</inkml:trace>
  <inkml:trace contextRef="#ctx0" brushRef="#br0" timeOffset="74013.9548">8638 6735 0,'0'0'0,"0"0"15,23-11-15,-7 2 0,4 0 0,12-3 16,9-3-16,0 1 0,4-2 16,12-1-16,2 3 0,0-2 15,-7 1-15,-9 3 16,-5 2-16,-9 4 0,-8 3 0,-9 5 15,-7 4-15,-7 8 0,-5 4 16,-14 3-16,-12 6 0,-2 0 16,-3-1-16,-6 7 0,-4 6 15,-6 5-15,2-3 0,1 5 16,8-1-16,10-9 0,4-6 0,11-9 16,2-5-16,6-5 0</inkml:trace>
  <inkml:trace contextRef="#ctx0" brushRef="#br0" timeOffset="74197.1452">9137 6788 0,'0'0'16,"0"0"-16,0 0 0,-3 25 0,3-25 16,-2 30-16,-1-7 0,1 0 15,-1 0-15,1 6 0,1 0 16,1-6-16,1-2 0,2-4 15,1-3-15,0-2 0,-1-2 0,0-1 16</inkml:trace>
  <inkml:trace contextRef="#ctx0" brushRef="#br0" timeOffset="74347.9259">9180 6846 0,'0'0'0,"0"0"16,0 0-16,0 0 0,0 0 15,30 4-15,-30-4 0,26 4 16,-26-4-16,32 5 0,-15-4 16,-3 0-16,-1-1 0,-2 2 15</inkml:trace>
  <inkml:trace contextRef="#ctx0" brushRef="#br0" timeOffset="74530.6576">9530 6695 0,'0'0'16,"10"-2"-16,4 1 0,2-2 0,3 0 16,10 1-16,2-1 15,5 0-15,-1 0 0,-3 0 0,-3-1 16,-6 2-16,-4 0 0,-6 0 16,-3 2-16,-2 0 0,-2 0 15,0 0-15</inkml:trace>
  <inkml:trace contextRef="#ctx0" brushRef="#br0" timeOffset="74714.2023">9599 6564 0,'0'0'0,"0"0"16,0 0-16,0 0 0,0 0 0,7 29 15,-7-29-15,-1 35 0,-2-13 16,-1 3-16,-2 4 0,1 2 15,-1 2-15,0 6 0,0-3 16,1-4-16,0-7 0,2-2 16</inkml:trace>
  <inkml:trace contextRef="#ctx0" brushRef="#br0" timeOffset="74813.7739">9519 7071 0,'0'0'0,"0"0"0,0 0 0,0 0 16,0 0-16,17-15 0,-17 15 15,34-16-15,-12 8 0,6-3 16,4-2-16,1 0 0,1-1 15,3 0-15,-7 0 0,-3 4 0</inkml:trace>
  <inkml:trace contextRef="#ctx0" brushRef="#br0" timeOffset="75099.0737">10499 6346 0,'0'0'0,"0"0"0,0 0 16,0 0-16,0 0 0,0 0 16,0 0-16,-28 6 0,28-6 0,-33 15 15,10-1-15,0 0 0,-2 1 16,3 0-16,3 1 16,-3 0-16,2 0 0,4-1 0,5-2 15,4-4-15,1-4 0,10-1 16,9-2-16,2-2 0,4 0 15,6-1-15,6-2 0,-1-1 16,-2 1-16,9 0 0,0 0 16,-5 2-16,-3 1 0,-2 0 15,-6 0-15,-4 0 0</inkml:trace>
  <inkml:trace contextRef="#ctx0" brushRef="#br0" timeOffset="75263.5909">10193 6687 0,'0'0'0,"0"0"0,0 0 0,0 0 16,0 0-16,31-4 0,-31 4 15,43-9-15,-20 5 0,4-1 16,1 1-16,0 0 0,0 1 0,1-1 16,-3 0-16,-5 2 0</inkml:trace>
  <inkml:trace contextRef="#ctx0" brushRef="#br0" timeOffset="75750.8293">10176 6841 0,'0'0'16,"0"0"-16,0 0 0,0 0 0,0 0 16,33-7-16,-33 7 15,46-10-15,-19 4 0,2-1 0,4 2 16,0-3-16,0 1 0,8-3 15,-2 0-15,-1 1 0,-6 1 16,-7 4-16,-7-1 0,-5 4 16,-8 2-16,-10 3 0,-9 0 15,-2 5-15,-2 1 0,-12 6 16,-5 0-16,1 1 0,0-1 0,-6 3 16,1 2-16,8-3 0,3-2 15,6-2-15,5-1 0,6-4 16,4-2-16,9 0 0,8-3 15,5-2-15,6-2 0,6-3 16,5 0-16,0-1 0,1-1 0,8-2 16,2-2-16,-5 1 15,-5-2-15,-5 2 0,-5 2 16,-6-1-16,-2 2 0,-6-1 0,-4 2 16,-2 0-16,0 1 0,-5-1 15,-1 1-15,1 2 0,2 1 16,-2-1-16,2 1 0,0 0 15,0 2-15,4 3 0,2 3 16,1 3-16,2 2 0,3 2 16,3 0-16,1-1 0,2-2 0,-1 5 15,1 1-15,0 0 16,-1-2-16,1 0 0,-4-4 0,-3-2 16</inkml:trace>
  <inkml:trace contextRef="#ctx0" brushRef="#br0" timeOffset="76270.2869">11167 6582 0,'0'0'0,"12"-2"0,4-1 16,6 0-16,2-1 0,11-2 0,6-1 16,7-2-16,0 1 0,-4 2 15,-1 2-15,-8 1 0,-5-2 16,-4 4-16,-6 2 0,-12 1 16,-6 1-16,-2-3 0,2 2 0,-2-2 15</inkml:trace>
  <inkml:trace contextRef="#ctx0" brushRef="#br0" timeOffset="76480.6777">11479 6368 0,'0'0'16,"0"0"-16,0 0 0,3 24 15,-3-24-15,0 42 0,-4-4 16,-1 0-16,1 1 0,-2 12 0,0 11 15,0-3-15,2-5 0,-1 3 16,1-7-16,2-9 0,1-8 16,-2-5-16,1-6 0,0-6 15,0-2-15,1-4 0</inkml:trace>
  <inkml:trace contextRef="#ctx0" brushRef="#br0" timeOffset="76682.1425">11489 6620 0,'0'0'16,"0"0"-16,0 0 0,0 0 16,0 0-16,-25 11 0,25-11 15,-32 22-15,15-11 0,-4 3 16,-3 3-16,-1 1 0,1 1 16,-5 5-16,4-1 0,2-2 15,2 0-15,4-4 0,4-1 16,4-5-16,5-6 0,1 0 0,-1-1 15,2-1-15</inkml:trace>
  <inkml:trace contextRef="#ctx0" brushRef="#br0" timeOffset="76813.4842">11502 6678 0,'0'0'0,"0"0"0,0 0 16,0 0-16,26 10 0,-26-10 0,27 11 15,-14-6-15,1 2 0,1 1 16,0 1-16,1-2 0,-1-1 0,3-1 15,-4 1-15,-2-2 0</inkml:trace>
  <inkml:trace contextRef="#ctx0" brushRef="#br0" timeOffset="76997.5779">11861 6247 0,'0'0'0,"0"0"0,0 0 0,0 0 16,0 0-16,12 30 0,-12-30 16,8 25-16,-3-10 0,-1 0 15,0 1-15,1-1 0,-2-3 0,0-2 16</inkml:trace>
  <inkml:trace contextRef="#ctx0" brushRef="#br0" timeOffset="77180.8854">12193 6319 0,'0'0'0,"0"0"0,0 0 15,0 0-15,0 0 0,-24 22 16,24-22-16,-30 26 0,11-12 0,-2 2 16,-2 2-16,0 0 0,0 0 15,-6 5-15,1-1 0,3-3 16,6-3-16,2-2 0</inkml:trace>
  <inkml:trace contextRef="#ctx0" brushRef="#br0" timeOffset="77729.9466">11838 6557 0,'0'0'0,"0"0"15,0 0-15,23-11 0,-23 11 0,32-8 16,-11 4-16,1 0 0,3 1 16,4-2-16,0 4 0,-4 0 15,-2 1-15,-3 1 0,-3 0 16,-5 5-16,-3 0 0,-6 3 15,-4 2-15,-7 2 0,-5-2 0,-6 3 16,-4 2-16,-3 0 16,-3-2-16,-10 4 0,-1-1 15,2-2-15,4-1 0,-3-1 0,3-3 16,9-1-16,6-2 0,8-3 16,6-3-16,8-2 0,6-3 15,11-3-15,8-2 0,4-1 16,4 2-16,6 0 0,4-2 15,6 0-15,-4-1 0,-1 3 16,-3 2-16,-2 1 0,-8 1 0,-9 3 16,-6 2-16,-6 1 15,-4 3-15,-14 1 0,-7 3 0,-6 1 16,-6 3-16,-9 3 0,-7 2 16,-2 1-16,-2 0 15,-3 0-15,-1 1 0,-4 1 0,6-1 16,6-3-16,5-4 0,7-1 15,5-4-15,9-4 0,5-2 16,11-3-16,8-1 0,11-5 16,12-4-16,6 0 0,5-1 15,20-3-15,15-2 16,-2 1-16,-12 1 0,2 3 0,-6 3 16,-8 3-16,-7 3 0,4 4 15,-15 5-15,-20-1 0,-6 3 0,-6 3 16,-6 3-16,-3-2 15,-3-1-15,-11 7 0,-6 3 0,-2-2 16,-1-1-16,1-2 0,-1-4 16,0-2-16,2 0 0,6-3 15,6-2-15,4-2 0</inkml:trace>
  <inkml:trace contextRef="#ctx0" brushRef="#br0" timeOffset="77947.1068">12200 6618 0,'0'0'0,"0"0"0,0 0 0,0 0 16,0 37-16,0-17 0,-1 6 15,-2 4-15,0 3 0,-1 11 16,-1 2-16,2-3 0,0-2 0,1 3 16,-1-5-16,2-6 15,1-4-15,-1-5 0,0-4 16,-1-5-16,-1-4 0,-2-4 0,0-5 15,0 0-15,2-1 0,1 1 16</inkml:trace>
  <inkml:trace contextRef="#ctx0" brushRef="#br0" timeOffset="78113.5868">12144 6836 0,'0'0'15,"0"0"-15,0 0 0,-17 20 16,17-20-16,-26 30 0,9-10 0,-2 3 15,-2 3-15,-5 7 0,1-1 16,1-2-16,3-1 0,2 1 16,3-4-16,7-7 0,6-5 15,0-3-15,1-1 0,-1-3 0</inkml:trace>
  <inkml:trace contextRef="#ctx0" brushRef="#br0" timeOffset="78664.0643">12725 6470 0,'0'0'16,"7"-3"-16,4 0 0,1 1 16,3 2-16,6 1 0,2 3 0,-2 1 15,-1-1-15,-4 3 0,-1 1 16,-3 1-16,-4 1 0,-2 1 15,-4 3-15,-4 1 0,-4 2 0,-5 0 16,-5-2-16,-1 0 16,2-2-16,-6 3 0,-1 0 15,2-3-15,2-3 0,3-2 16,2-1-16,3-1 0,2-2 0,4-1 16,2-1-16,5-2 0,3-1 15,5-3-15,6 0 0,2 2 16,2 1-16,2 1 0,2 0 15,-1 2-15,0 1 0,3 5 16,1 2-16,-4 2 0,-3 0 0,-5 4 16,-2 0-16,-7 3 15,-2 1-15,-6 1 0,-4 1 0,-2-1 16,-4-2-16,-4 0 0,0-3 16,-6 0-16,-3 0 0,-4-2 15,-2-1-15,1-4 0,0-1 16,-3-3-16,2-7 0,6-1 15,4-2-15,6-5 0,4-2 16,5 0-16,4-4 0,6 0 16,5-1-16,4 0 0,5-1 15,7 0-15,7 1 0,-1 2 16,0 3-16,16-4 0,6 0 16,-6 2-16,-3 1 0,6 1 15,-1 2-15,-13 3 0,-9 0 0,-7 3 16</inkml:trace>
  <inkml:trace contextRef="#ctx0" brushRef="#br0" timeOffset="78834.3576">13647 6837 0,'0'0'0,"0"0"0,0 0 16,0 0-16,-21 21 0,21-21 16,0 0-16,-18 20 0</inkml:trace>
  <inkml:trace contextRef="#ctx0" brushRef="#br0" timeOffset="82364.274">13995 7772 0,'0'0'0,"0"0"15,19 5-15,-5-2 0,1 0 0,16 2 16,9 0-16,2-1 0,3 1 0,23-1 15,11 1-15,14 0 0,-4-1 16,32-2-16,9 0 16,13 1-16,-6 1 0,70 0 0,-8 2 15,-31-3-15,-22-2 0,27-3 16,19-3-16,-21 2 0,-12 1 16,23 1-16,17 0 0,-17-1 15,-14 1-15,33 0 0,22-1 16,-32 1-16,-20-1 0,31 0 15,22-1-15,-24 3 0,-13 3 16,27-5-16,19-1 0,-34 0 16,-24 1-16,10 1 0,7 0 15,-18-2-15,-12-4 0,6 6 0,3 3 16,-15-2-16,-10 0 0,7-7 16,7-4-16,-14 2 0,-10 4 15,8 1-15,3-1 16,-17 1-16,-13 2 0,12-1 0,8 2 15,-14 5-15,-9 2 0,2 1 16,1 2-16,-14-4 0,-8-1 0,-3 3 16,-2 1-16,-16-2 15,-12-3-15,-21 0 0,-11-2 0,-10 1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2T08:02:26.354"/>
    </inkml:context>
    <inkml:brush xml:id="br0">
      <inkml:brushProperty name="width" value="0.05292" units="cm"/>
      <inkml:brushProperty name="height" value="0.05292" units="cm"/>
      <inkml:brushProperty name="color" value="#FF0000"/>
    </inkml:brush>
  </inkml:definitions>
  <inkml:trace contextRef="#ctx0" brushRef="#br0">5679 3980 0,'0'0'0,"10"-1"0,5 0 16,5 1-16,0 1 0,14-1 15,7 0-15,3 1 0,3 1 0,19 1 16,7 1-16,14-1 16,3 1-16,22 2 0,5 0 15,14-1-15,-4-1 0,66-3 16,-9-3-16,-9 0 0,-7 0 0,9-1 16,6-1-16,-3-2 0,-1-2 15,9 5-15,7-1 0,-5 0 16,-5-1-16,7 1 0,4 0 15,-11-2-15,-8 1 0,2 2 16,6 2-16,-17-3 0,-9-3 0,-4 0 16,-2 1-16,-23 2 0,-15 2 15,-13 1-15,-11-2 16,-20-3-16,-14-3 0,-17 2 0,-14 3 16,-7 1-16</inkml:trace>
  <inkml:trace contextRef="#ctx0" brushRef="#br0" timeOffset="1734.9982">7416 2310 0,'0'0'0,"0"0"15,0 0-15,0 0 0,0 0 16,0 0-16,0 0 0,-25 7 15,25-7-15,-33 24 0,7-5 16,-2 2-16,-3 4 0,-13 10 16,-4 5-16,-8 6 0,2 0 0,-1 4 15,5-5-15,13-10 0,8-8 16,4-4-16,6-5 0,5-5 16</inkml:trace>
  <inkml:trace contextRef="#ctx0" brushRef="#br0" timeOffset="1918.2745">7012 2616 0,'0'0'16,"0"0"-16,0 0 0,0 0 0,11 26 15,-11-26-15,8 39 0,-3-14 16,0 3-16,-1 7 0,1 5 16,2 9-16,-1-2 0,4 10 15,1 0-15,-1-10 0,0-10 16,0 0-16,-2-8 0,-3-6 0</inkml:trace>
  <inkml:trace contextRef="#ctx0" brushRef="#br0" timeOffset="2199.8012">7188 2712 0,'0'0'0,"8"-7"16,5-1-16,0-1 0,3 0 0,10-4 15,5-2-15,0-1 0,-3 2 16,8 0-16,-1 3 16,-4 3-16,-4 1 0,-2 5 15,-3 4-15,-4 6 0,-2 5 0,-3 6 16,-2 6-16,-2 3 0,-2 4 16,-1 11-16,-2 6 0,-1-5 15,-1-1-15,-1-4 0,-1 0 16,-1-6-16,-1-2 0,-1-2 15,-5-4-15,-1-8 0,0-6 0,-4-3 16,1-2-16,0-1 0,3-1 16,2-1-16</inkml:trace>
  <inkml:trace contextRef="#ctx0" brushRef="#br0" timeOffset="2400.4449">7139 2916 0,'0'0'0,"0"0"0,0 0 0,35-14 0,-17 6 16,6-1-16,2-1 16,8-1-16,-1 0 0,0 0 15,2 1-15,1 2 0,-2 1 0,-7 3 16,-7 3-16,-4 2 16,-4 2-16,-9 1 0,-6 0 0,1 0 15,1-1-15,-3-1 0</inkml:trace>
  <inkml:trace contextRef="#ctx0" brushRef="#br0" timeOffset="2500.3915">7234 3052 0,'0'0'0,"0"0"0,0 0 15,26-9-15,-26 9 0,31-12 0,-9 3 16,1 0-16,1 1 0,2-2 16,-4 2-16,-3 2 0</inkml:trace>
  <inkml:trace contextRef="#ctx0" brushRef="#br0" timeOffset="2668.3976">7213 3270 0,'0'0'0,"0"0"0,27-11 16,-7 2-16,2-2 0,13-4 15,7-2-15,9-5 0,-2-1 16,-9 5-16,-7 2 0,-7 4 15</inkml:trace>
  <inkml:trace contextRef="#ctx0" brushRef="#br0" timeOffset="2884.216">8223 2324 0,'0'0'0,"0"0"0,0 0 15,0 0-15,-28 22 0,28-22 16,-34 32-16,15-12 0,-3 3 0,-9 15 16,-2 6-16,1-2 15,1 2-15,-2 6 0,3-2 16,5-1-16,7-8 0,10-13 0,7-12 16,1-3-16,0-3 0,0 0 15</inkml:trace>
  <inkml:trace contextRef="#ctx0" brushRef="#br0" timeOffset="3049.8707">8057 2657 0,'0'0'15,"0"0"-15,0 0 0,5 25 0,-5-25 16,5 37-16,-3-8 0,-1 4 16,0 0-16,1 13 0,3 1 15,-1 2-15,0-5 0,3 2 16,1-7-16,2-10 0,1-7 15,-4-5-15,0-4 0,-1-2 0</inkml:trace>
  <inkml:trace contextRef="#ctx0" brushRef="#br0" timeOffset="3266.9645">8146 2655 0,'0'0'0,"0"0"0,0 0 0,25-16 15,-25 16-15,37-19 0,-9 8 16,4-2-16,4 0 0,14-7 16,4 0-16,9-3 0,-4 1 0,5 0 15,-6 2-15,-9 2 0,-8 4 16,-3-1-16,-9 2 0,-13 4 16,-6 0-16,-2 3 0,-2 1 15,-1 1-15</inkml:trace>
  <inkml:trace contextRef="#ctx0" brushRef="#br0" timeOffset="3450.5034">8605 2267 0,'0'0'0,"0"0"16,0 0-16,0 0 0,-3 25 0,3-25 15,-7 28-15,1-9 0,0 1 0,-3 5 16,-1 4-16,1 0 15,-2 2-15,0 6 0,2 1 16,3-7-16,0-4 0,2-5 16</inkml:trace>
  <inkml:trace contextRef="#ctx0" brushRef="#br0" timeOffset="3617.0366">8460 2706 0,'0'0'0,"0"0"0,0 0 15,34-7-15,-17 5 0,5-1 16,6-3-16,8-2 0,0-1 16,3 1-16,1 0 0,5-3 15,-4-1-15,-4 2 0,-2 1 16,-6 2-16,-6 1 0,-4 1 0</inkml:trace>
  <inkml:trace contextRef="#ctx0" brushRef="#br0" timeOffset="4016.3335">8705 2724 0,'0'0'15,"0"0"-15,0 0 0,0 0 0,0 0 16,-8 25-16,8-25 0,-5 22 16,3-10-16,2-1 0,1 0 15,1 0-15,2 0 0,1-1 16,2 0-16,2 0 0,1-3 15,1 2-15,1-1 0,-1-2 16,-1-1-16,-1 1 0,0-1 16,-3 1-16,0 1 0,-4 0 15,-3 0-15,-2-1 0,-3 2 16,-3 1-16,-3 0 0,-1-1 0,-1 0 16,-6 5-16,0-1 15,2-3-15,5-1 0,0-1 0,3-1 16,2 0-16,3 0 0,4 1 15,3 0-15,3-3 0,4 1 0,3 0 16,4 1-16,0-1 16,1 0-16,3 0 0,1-1 15,-1 1-15,-3 0 0,0-3 16,-2 0-16,-1 0 0,-1 1 0,-3-1 16,-3 0-16,-1 1 0,-2-2 0,-1 1 15,2 0-15,-3-1 16</inkml:trace>
  <inkml:trace contextRef="#ctx0" brushRef="#br0" timeOffset="4933.6008">12565 4007 0,'0'0'0,"20"-4"15,9 0-15,14-2 0,14 0 16,30-3-16,27-2 0,14-3 16,-5 0-16,73-5 0,-1-1 15,-16 8-15,-12 2 0,3 3 16,2 2-16,-19-1 0,-12 0 0,-2 6 16,-1 2-16,-22 4 0,-15 0 15,-10 1-15,-9 0 0,-19 6 16,-14 6-16,-15-6 0,-11-5 15,-8-2-15</inkml:trace>
  <inkml:trace contextRef="#ctx0" brushRef="#br0" timeOffset="6350.3128">12696 2584 0,'0'0'0,"0"0"0,26-10 16,-11 6-16,2 0 0,6-1 15,6-2-15,11 1 0,2 0 0,12-4 16,2-1-16,-6 2 16,-5 2-16,0-1 0,-6 0 15,-11 12-15,-7 8 0,-4-2 0,-4-3 16,-3-1-16</inkml:trace>
  <inkml:trace contextRef="#ctx0" brushRef="#br0" timeOffset="6567.8347">12974 2373 0,'0'0'16,"0"0"-16,-7 16 0,2-4 0,-3 3 16,-1 6-16,-1 6 0,-3 10 15,0 0-15,-3 12 0,2 2 16,2-4-16,2-1 0,2-1 15,3-5-15,4-10 0,2-6 16,0-4-16,0-5 0,-1-4 0</inkml:trace>
  <inkml:trace contextRef="#ctx0" brushRef="#br0" timeOffset="6734.9484">13065 2714 0,'0'0'0,"0"0"0,0 0 15,23 10-15,-13-4 0,2 1 16,3 1-16,0 0 0,1 0 0,2 1 16,0-4-16,-4 1 0,-2-4 15,-5 0-15,-7-2 0,2 2 16,-2-2-16,0 0 0</inkml:trace>
  <inkml:trace contextRef="#ctx0" brushRef="#br0" timeOffset="6967.3892">12505 2642 0,'0'0'0,"0"0"0,-4 20 0,2-7 16,-1 3-16,2 13 0,1 7 15,2 0-15,3-1 0,7 8 16,6 0-16,1-6 0,4-4 0,13-4 15,9-7-15,0-6 16,-1-7-16,17-11 0,6-6 16,-4-4-16,-2-3 15,-16 5-15,-11 2 0,-8 2 0</inkml:trace>
  <inkml:trace contextRef="#ctx0" brushRef="#br0" timeOffset="7287.7359">13956 2120 0,'0'0'0,"0"0"16,0 0-16,-32 17 0,11-6 15,-5 4-15,-6 6 0,-9 8 0,-1 5 16,-7 6-16,4 1 16,9-5-16,6-4 0,8-1 15,11-6-15,8-10 0,6-5 0,12-7 16,9-8-16,5-1 0,7-3 15,2 0-15,4-4 0,-1 3 16,0 0-16,-5 3 0,-2 3 16,-4-1-16,-8 3 0,-4 1 15,-5 3-15,-7 3 0,-6 1 0,-6 5 16,-4 1-16,-1-2 16,-1 0-16,-5 6 0,-2 6 15,1 1-15,1 2 0,1 1 16,3-2-16,3-4 0,2-5 0,1-4 15</inkml:trace>
  <inkml:trace contextRef="#ctx0" brushRef="#br0" timeOffset="7516.9828">13790 2704 0,'0'0'0,"0"0"0,0 0 16,9 29-16,-3-12 0,-1 7 0,1 3 15,2 7-15,-1 0 0,1-1 16,-1-3-16,-1 3 0,0-5 16,-2-5-16,0-2 0,-2-6 15,0-3-15,-4-4 0,-5-2 16,1-4-16,-2 0 0,-2-3 0,-1-2 16,1-1-16,2 2 0,2 0 15</inkml:trace>
  <inkml:trace contextRef="#ctx0" brushRef="#br0" timeOffset="7652.9905">13541 2846 0,'0'0'15,"0"0"-15,0 0 0,-17 20 0,17-20 16,-18 28-16,9-10 0,2 0 16,0 0-16,3 1 15,0-1-15,5 1 0,5-4 0,-2-2 16,0-3-16,-1-1 0</inkml:trace>
  <inkml:trace contextRef="#ctx0" brushRef="#br0" timeOffset="7803.6843">13974 2807 0,'0'0'0,"0"0"16,0 0-16,18 14 0,-18-14 0,15 19 15,-6-8-15,-1 1 0,0-1 16,0 0-16,0-2 0,-1-1 15,0-3-15,-1 1 0,0-2 16,-2 0-16</inkml:trace>
  <inkml:trace contextRef="#ctx0" brushRef="#br0" timeOffset="8000.5335">14526 2228 0,'0'0'0,"0"0"16,0 0-16,0 0 0,0 0 0,15 20 16,-15-20-16,0 25 15,0-25-15,-11 32 0,-1-10 16,-1 1-16,0 0 0,-2 3 0,3-5 16,2-2-16</inkml:trace>
  <inkml:trace contextRef="#ctx0" brushRef="#br0" timeOffset="8133.6918">14271 2600 0,'0'0'16,"0"0"-16,0 0 0,0 0 15,25-20-15,-25 20 0,40-19 16,-13 9-16,3 0 0,5 0 16,6-1-16,9-2 0,0 0 0,7 0 15,-3 3-15,-7 2 0,-9 2 16,1 1-16,-8 0 16,-7 2-16,-5-1 0,-5 2 0</inkml:trace>
  <inkml:trace contextRef="#ctx0" brushRef="#br0" timeOffset="8333.4514">14720 2601 0,'0'0'0,"0"0"0,0 0 16,0 0-16,1 23 0,-1-23 0,-6 35 16,-2-13-16,-2 2 0,-2 4 15,-4 4-15,-4 5 0,1-2 0,-8 5 16,-2-4-16,3-6 15,2-4-15,2-4 0,2-4 16,2-3-16,3-2 0,3-4 16,2 0-16,2-3 0</inkml:trace>
  <inkml:trace contextRef="#ctx0" brushRef="#br0" timeOffset="8500.4278">14486 2813 0,'0'0'0,"0"0"16,0 0-16,33 8 0,-33-8 15,35 13-15,-10-2 0,1 1 16,3 1-16,11 5 0,2 1 0,7 2 16,-1-1-16,-2-3 15,0 0-15,3 0 0,-6 0 0,-5 0 16,-2 0-16,-11 0 0,-7-2 16,-4-1-16,-3-4 0,-2-3 15</inkml:trace>
  <inkml:trace contextRef="#ctx0" brushRef="#br0" timeOffset="9421.0529">16152 4097 0,'0'0'0,"0"0"16,0 0-16,0 0 0,0 0 0,0 0 15,25-8-15,-25 8 0,0 0 0,25-3 16,-13 3-1,-2-1-15,-1 1 0,-2-1 0</inkml:trace>
  <inkml:trace contextRef="#ctx0" brushRef="#br0" timeOffset="11767.0577">17126 4084 0,'0'0'0,"0"0"15,15-4-15,-5 1 0,1-1 0,8 0 16,4 2-16,-1 1 0,-1 1 16,5-1-16,5 1 15,-2-2-15,-2-1 0,11-1 0,2-1 16,-3 1-16,-2 2 0,13-2 15,1 1-15,-2 1 0,-4 0 0,7-1 16,6 1-16,-6-2 16,-1 0-16,12 1 0,5-1 15,-6 0-15,-3 2 0,16-3 16,4 1-16,-7 0 0,-6 2 0,41-2 16,-1-1-16,-16 0 0,-10 1 15,8-2-15,7-1 16,-11 1-16,-8 1 0,6 2 0,5-2 15,-10 1-15,-5 2 0,8 0 16,6 1-16,-10 0 0,-7-1 0,13-1 16,8 0-16,-10 3 15,-9 2-15,7-2 0,5-2 16,-10 1-16,-5-2 0,7 2 0,5 2 16,-8-4-16,-6 1 0,8 1 15,5 1-15,-10 0 0,-8 0 16,10 0-16,6 2 0,-10-2 15,-7-1-15,6 0 0,5-1 16,-10 0-16,-4 1 0,5 2 16,3 3-16,-8-5 0,-5-2 0,8 4 15,2 3-15,-7-2 0,-5 1 16,5-1-16,4 0 16,-5-2-16,-3-1 0,7 0 0,4 0 15,-6 0-15,-5 0 0,4 1 16,4 1-16,-6-2 0,-4-1 0,5 1 15,2-1-15,-8 0 16,-5 2-16,4 3 0,4 2 16,-6-4-16,-4-5 0,3 4 15,2 3-15,-8-6 0,-5-1 0,4 3 16,3 4-16,-6 1 0,-5 0 16,4 0-16,3-1 15,-4-2-15,-4-1 0,6 3 0,4 3 16,-17-3-16,0-2 0,4 0 15,2 1-15,-1-4 0,-2 1 0,5 2 16,5 1-16,-8 0 16,-2-1-16,4-1 0,2 0 15,-1 0-15,-2-1 0,2 0 0,0 2 16,1-2-16,-1 0 0,3-1 16,2 1-16,-3 2 0,-3 2 15,4-1-15,2-1 0,-7-2 16,1 0-16,5 1 0,0 3 15,-6-2-15,0 0 0,6 0 16,1 0-16,-7 1 0,0-1 0,2-1 16,4 1-16,-3-1 0,-3-1 15,3 2-15,1 0 16,0 0-16,1-1 0,1 0 0,1-2 16,-2 2-16,0 0 0,1 0 15,2 0-15,-1 0 0,-1 0 16,3-1-16,3 1 0,-4 0 15,-4 0-15,9 0 0,2 0 16,-10 1-16,0 0 0,9-1 0,1-2 16,-4 2-16,-3 0 0,3-1 15,2-1-15,-3 0 0,-3 0 16,4 1-16,3 0 16,-3 0-16,-2 0 0,2-3 0,2 1 15,-2 0-15,-4 2 0,3 0 16,2 1-16,-1-3 0,-2-1 0,2 2 15,3 4-15,-4-4 16,-2-1-16,5 3 0,4 2 16,-6-4-16,-4 0 0,5 1 15,4 2-15,-3-1 0,-3 0 0,5-1 16,4-1-16,-6 2 0,-2 0 0,11 1 16,5-1-16,-11 3 15,-4 1-15,12-1 0,4-2 16,-6 0-16,-3 0 0,9 0 15,8-2-15,-6 2 0,-6 1 0,10 0 16,5 0-16,-8 0 0,-5-1 16,35-6-16,2-2 15,-13 5-15,-9 2 0,6-2 16,4 0-16,-10 2 0,-8 1 0,13 2 16,7 1-16,-8-5 0,-6-2 0,6-3 15,7 0-15,-12 5 16,-6 6-16,10-4 0,7-2 15,-6 1-15,-5 1 0,10 0 16,7 2-16,-10-2 0,-8-2 0,10 0 16,6 1-16,-9-3 0,-6-2 15,10 4-15,8 1 16,-11 0-16,-7 1 0,14-2 0,8-1 16,-11 0-16,-8 1 0,13 0 15,8 1-15,-10 5 0,-7 6 0,10-11 16,7-6-16,-13 2 15,-9 3-15,7-3 0,4-2 16,-8 4-16,-7 1 0,6 2 16,5 4-16,-11-11 0,-7-6 0,9 4 15,6 6-15,-12 7 16,-7 5-16,3 0 0,4-3 16,-9-6-16,-3-5 0,2 7 0,4 7 15,-11-6-15,-6-1 0,0 1 16,0 3-16,-6 1 0,-5 0 0,-6-4 15,-5-4-15,-3-4 16,-2-2-16,-2 1 0,-3 0 16,-1-2-16,0-3 0,-1-1 0,1-4 15,-1 0-15,-1-1 0,3-8 16,1-6-16,1 2 0,0 3 16,2-2-16,2-1 15,-1 4-15,0 2 0,3-11 16,2-7-16,2 6 0,-1 6 0,3-4 15,-1-3-15,-1 3 0,-3 3 16,0-1-16,-1-1 0,-3 3 0,-1 4 16,-7-3-16,-5-1 15,1 0-15,3 1 0,-13-4 16,-9-2-16,1 11 0,-1 3 0,-11-8 16,-6-2-16,-5 1 0,-4 1 15,-11 0-15,-6 2 0,-13-6 16,0 3-16,-13-1 0,-8 0 15,-43-6-15,11 9 0,4-3 16,3-2-16,5 2 0,3 2 16,-8 4-16,-5 2 0,5 5 15,2 3-15,-32-10 16,-24-7-16,33 7 0,21 6 0,0 2 16,-3 3-16,-3-1 0,-1-1 0,-8 4 15,-4 3-15,3 1 0,3 0 16,-5-4-16,-4-2 0,1 4 15,0 3-15,-3 4 0,-3 3 16,6-2-16,2-1 0,-3 1 16,-2 1-16,10 9 0,7 4 0,-2 0 15,-2-1-15,7-1 0,5 2 16,0-1-16,0 3 16,12-2-16,7-2 0,9 2 15,6-2-15,5 3 0,5-1 0,2-1 16,2-2-16,6 0 0,5 0 15,2 2-15,-1 1 0,5 1 16,3 3-16,-2 3 0,-3 5 16,3 0-16,1-1 0,-3-1 15,-1-1-15,4 3 0,3 3 16,-2 2-16,1 4 0,7 1 0,6 1 16,4-2-16,2 0 15,7-1-15,6 0 0,10 6 16,8 3-16,6-3 0,4-1 0,15 1 15,11 2-15,5 0 0,3-2 16,10 2-16,5 2 0,-2-2 16,-1-1-16,-5 1 0,-3-1 15,-6 1-15,-6 0 0,-10 4 16,-6 3-16,-12-1 0,-10-2 0,-16 11 16,-12 6-16,11-19 0,7-14 15,5-10-15</inkml:trace>
  <inkml:trace contextRef="#ctx0" brushRef="#br0" timeOffset="15150.9846">26890 1769 0,'0'0'0,"0"0"16,0 0-16,0 0 0,0 0 0,0 29 16,0-29-16,-3 36 0,0-11 15,-5 6-15,-4 6 0,-2 3 16,-1 1-16,-7 16 0,-6 15 16,2-7-16,1-3 0,1-5 15,6-12-15,3-10 0</inkml:trace>
  <inkml:trace contextRef="#ctx0" brushRef="#br0" timeOffset="15319.5217">26888 2106 0,'0'0'16,"9"-3"-16,4-1 0,2-2 0,2 0 15,8-5-15,4 1 0,1 0 16,-1 2-16,6 1 0,-4 2 15,-6 1-15,-4 3 0,-9 2 16,-8 5-16,0-1 0,-2-2 0,0 0 16</inkml:trace>
  <inkml:trace contextRef="#ctx0" brushRef="#br0" timeOffset="15485.1975">26723 2353 0,'0'0'0,"9"-4"0,8-3 0,2-1 15,2 1-15,12-7 0,5 0 16,8-3-16,-3 1 0,0 2 16,0 0-16,1-1 0,-8 1 0,-5 2 15,-6 1-15,-7 2 0,-7 1 16,-2 1-16,-3 3 0,0-1 16</inkml:trace>
  <inkml:trace contextRef="#ctx0" brushRef="#br0" timeOffset="15669.6854">26891 2130 0,'0'0'16,"0"0"-16,0 0 0,0 0 0,0 0 15,-3 27-15,3-27 0,-6 34 16,2-15-16,-4 5 16,-2 1-16,-1 3 0,0 1 0,-5 11 15,-2 1-15,3-4 0,0-4 16,-1 2-16,2-5 0,1-7 15,3-4-15,3-3 0</inkml:trace>
  <inkml:trace contextRef="#ctx0" brushRef="#br0" timeOffset="15817.7914">26897 2398 0,'0'0'0,"0"0"0,0 0 16,23 4-16,-23-4 0,24 4 0,-24-4 15,28 5-15,-14 0 0,0 0 16,1 3-16,0-1 0,2-1 15,-1 0-15,1 2 0,0-1 16,-1-1-16,-4 0 0</inkml:trace>
  <inkml:trace contextRef="#ctx0" brushRef="#br0" timeOffset="16017.5303">27212 2144 0,'0'0'16,"0"0"-16,0 0 0,7 18 0,-7-18 16,7 25-16,-2-7 15,-1 1-15,1-1 0,1 6 0,3-1 16,-3-1-16,-2-3 0,0-3 16,1-2-16,-2-2 0,0-3 15,0 0-15</inkml:trace>
  <inkml:trace contextRef="#ctx0" brushRef="#br0" timeOffset="16217.1172">27216 2187 0,'0'0'16,"0"0"-16,0 0 0,28-13 0,-28 13 15,35-12-15,-8 5 0,1-2 16,2 3-16,9-3 0,0 2 16,-2 3-16,-4 0 0,2 1 15,-5 2-15,-7 2 0,-5 3 16,-7 3-16,-6 6 0,-6-2 15,-7 1-15,-9 5 0,-10 2 16,-5 3-16,-4 2 0,-6 4 16,-5 1-16,-5 5 0,4 1 0,7-5 15,9-7-15,8-5 0</inkml:trace>
  <inkml:trace contextRef="#ctx0" brushRef="#br0" timeOffset="16420.3733">27122 2583 0,'0'0'0,"0"0"16,0 0-16,10 19 0,-10-19 0,8 30 16,-4-6-16,0 1 0,1 2 15,0 10-15,1 2 0,-1-3 16,1-3-16,-1 3 0,1-4 16,-2-5-16,0-5 0,0-5 15,-2-3-15,0-4 0,0-4 16,-2-6-16,-2-2 0,1 0 0,0 0 15,1 2-15</inkml:trace>
  <inkml:trace contextRef="#ctx0" brushRef="#br0" timeOffset="16635.3582">27141 2734 0,'0'0'0,"0"0"16,13-13-16,-5 6 0,3-1 0,5-1 16,5-1-16,8-2 0,1 0 15,3 2-15,3 3 0,-4 0 16,-3-1-16,6 4 0,-3 3 15,-4 3-15,-1 1 0,-4 7 16,-1 5-16,-4-1 0,-4 1 0,-3 2 16,-2 4-16,-4-2 0,0 0 15,-3 2-15,-2-1 16,-1 0-16,-3-2 0,-3-1 0,-4 0 16,-1-1-16,-3 0 0,4-4 15,2-3-15,2 0 0</inkml:trace>
  <inkml:trace contextRef="#ctx0" brushRef="#br0" timeOffset="16784.1612">27245 2863 0,'0'0'0,"0"0"0,0 0 15,0 0-15,0 0 0,0 0 0,22-16 16,-22 16-16,26-6 0,-11 3 16,1-1-16,1 1 0,0 1 15,-1 1-15,1 1 0,-3 1 16,-2 0-16,-2 0 0,-1 0 15,-1 1-15</inkml:trace>
  <inkml:trace contextRef="#ctx0" brushRef="#br0" timeOffset="16934.3823">27382 2973 0,'0'0'0,"0"0"16,0 0-16,0 0 0,25-7 16,-25 7-16,35-13 0,-14 5 15,3-1-15,1-1 0,1-1 16,7-2-16,-1 1 0,-1 1 15,-1 1-15,-6 1 0,-3 1 0,-3 2 16</inkml:trace>
  <inkml:trace contextRef="#ctx0" brushRef="#br0" timeOffset="17251.0193">27975 2576 0,'0'0'0,"0"0"16,23-7-16,-5 1 0,3-1 0,12-3 15,4-1-15,3 2 0,2-1 16,10-3-16,-1-2 16,3 2-16,-6 1 0,-6 2 0,-4-1 15,-7 5-15,-5 0 0,-5 6 16,-4 2-16,-4 5 0,-3 3 16,-5 6-16,-5 6 0,-4-2 15,-1 5-15,-4 9 0,-2 5 16,-1-4-16,-1-1 0,1-3 15,1-1-15,0-4 0,1-5 0,1-3 16,0-4-16,-1-4 0,0-2 16,-4-3-16,-4-4 15,4-2-15,-2-4 0,2-2 0,0-1 16,-1-4-16,1-4 0,2 4 16,2 2-16,2 3 0</inkml:trace>
  <inkml:trace contextRef="#ctx0" brushRef="#br0" timeOffset="17416.9408">28285 2209 0,'0'0'0,"0"0"0,0 0 16,0 0-16,0 0 0,0 0 0,-4 27 15,4-27-15,-5 34 0,1-10 16,-3 5-16,0 4 0,0 3 16,-6 18-16,0 5 0,-4 9 15,-2-4-15,-10 12 0,-4-1 16,7-17-16,5-12 0,5-11 15</inkml:trace>
  <inkml:trace contextRef="#ctx0" brushRef="#br0" timeOffset="19684.0925">1992 5267 0,'0'0'0,"0"0"0,0 0 0,0 0 16,0 0-16,-5-18 0,5 18 16,0 0-16,0 0 0,0 0 15,-2-18-15,2 15 0,4 0 16,0 2-16,4 0 0,3 1 15,3 2-15,3-1 0,5 0 16,1 0-16,5 0 0,2 0 16,9 0-16,12 2 0,3 0 0,21-2 15,5 0-15,15 1 0,-3-1 16,23-1-16,3 0 0,10 0 16,-8-3-16,63 1 0,-5 1 15,-17-1-15,-16-1 0,20-3 16,12-3-16,-13 0 0,-6-1 15,22 1-15,14 2 0,-14 1 16,-8 2-16,21-6 0,17-2 16,-14 3-16,-7 3 0,20 0 15,17-4-15,-15 4 0,-11 0 0,21 4 16,16 4-16,-23-1 0,-16 1 16,18 0-16,11 1 0,-17-3 15,-13-2-15,18-3 0,11-1 16,-22 3-16,-14 1 0,13 0 15,9-1-15,-20 1 0,-14 1 0,10 1 16,8 1-16,-20 3 0,-16-1 16,4 7-16,2 3 15,-23-1-15,-19-2 0,1-1 0,0-2 16,-21-1-16,-15 1 0,-11-4 16,-9-2-16,-17-5 0,-11-4 15,-15-1-15,-11 1 0,-6-3 16,-7-2-16,-11-2 0,-10-1 15,6 5-15,4 4 0,2 2 0</inkml:trace>
  <inkml:trace contextRef="#ctx0" brushRef="#br0" timeOffset="25700.4585">9882 4946 0,'0'0'15,"15"-1"-15,-3 2 0,-1 1 0,-1 0 0,-1 5 16,-3 0-16,0-1 0,-2-1 16,-1-1-16</inkml:trace>
  <inkml:trace contextRef="#ctx0" brushRef="#br0" timeOffset="25967.9134">9573 5256 0,'0'0'15,"0"0"-15,0 0 0,32-12 16,-15 6-16,4 2 0,2-2 16,-1 2-16,0-1 0,4 2 15,-3 3-15,-5 4 0,-4 2 0,-5 5 16,-5 2-16,-5 4 0,-6 1 16,-1 2-16,-3 2 0,1 1 15,1-1-15,0 4 0,1-4 16,4-3-16,1-2 0,5-5 15,4-2-15,7-7 0,4-7 0,7-5 16,5-5-16,4-2 16,4-4-16,-8 3 0,-4 4 0,-6 2 15</inkml:trace>
  <inkml:trace contextRef="#ctx0" brushRef="#br0" timeOffset="26134.772">10050 4814 0,'0'0'16,"0"0"-16,0 0 0,0 0 15,23 3-15,-23-3 0,22 7 16,-22-7-16,26 14 0,-14-6 0,0 2 16,-1-1-16,-1-1 0,-1-1 15</inkml:trace>
  <inkml:trace contextRef="#ctx0" brushRef="#br0" timeOffset="26368.1936">10549 4738 0,'0'0'0,"0"0"0,0 0 16,-29 19-16,9-10 0,-4 3 16,-4 3-16,-1 2 0,-2 1 15,-6 5-15,1-1 0,-1 1 16,7-2-16,9-4 0,7-2 15,8-5-15,7-5 0,11-1 16,9-4-16,7-2 0,7-3 0,4-1 16,4-3-16,1 2 0,2 0 15,2-1-15,-5-2 16,-9 2-16,-7 2 0,-6 1 0</inkml:trace>
  <inkml:trace contextRef="#ctx0" brushRef="#br0" timeOffset="26919.4043">10076 5158 0,'0'0'0,"0"0"0,0 0 15,0 0-15,32-12 0,-11 5 16,7-2-16,3-1 0,3 0 0,2-1 16,3 0-16,7-4 0,-1 2 15,7 1-15,-3 2 0,-10 1 16,-5 4-16,-8-1 0,-5 3 15,-7 3-15,-4 3 0,-8 6 16,-6 2-16,-6 3 0,-4 1 0,-3 1 16,0 2-16,-3-1 0,-1 0 15,-3 0-15,-3 0 16,3-2-16,2-2 0,0-2 0,-1-3 16,0-3-16,1 0 0,2-1 15,1 0-15,3-3 0,3-4 16,2 1-16,2-1 0,5-1 15,2-2-15,6-1 0,5 0 16,4 1-16,5-1 0,5-2 16,4 1-16,10-4 0,1 2 0,3 0 15,2 1-15,-4 1 0,-4 0 16,-2-1-16,-5 4 0,-10 4 16,-5 1-16,-12 5 0,-9 2 15,-9 3-15,-7 3 0,-8 4 16,-6 3-16,-11 4 0,-1-1 15,2-1-15,1 0 0,2-2 16,11-5-16,10-1 0,6-2 16,10-4-16,4-3 0,12-5 15,9-3-15,10-4 0,9-1 0,6-6 16,6-1-16,-2-1 0,1 1 16,3 0-16,-4 2 0,-8 2 15,-6 4-15,-12 0 0,-9 0 16,-2 3-16,-3 0 0,-1 2 15</inkml:trace>
  <inkml:trace contextRef="#ctx0" brushRef="#br0" timeOffset="27118.0992">10363 5104 0,'0'0'0,"0"0"15,0 0-15,0 0 0,0 0 0,0 0 16,4 32-16,-4-32 0,0 37 15,-1-15-15,0 3 0,-1 3 16,0 0-16,-1 9 0,-1 1 16,2-5-16,1-4 0,1-2 15,1-2-15,2-2 0,1-6 0,-2-5 16,0-2-16,0-2 0</inkml:trace>
  <inkml:trace contextRef="#ctx0" brushRef="#br0" timeOffset="27318.2244">10597 5110 0,'0'0'0,"0"0"15,0 0-15,5 29 16,-4-4-16,-1 2 0,-1 1 0,0 2 16,-1 4-16,0 6 0,0-4 0,-1 3 15,1-5 1,-1-5-16,-2-4 0,-2-4 0,-4-4 15,-2-5-15,-2-3 0,3-2 16,2-2-16,2 0 0</inkml:trace>
  <inkml:trace contextRef="#ctx0" brushRef="#br0" timeOffset="27467.8394">10165 5471 0,'0'0'0,"0"0"0,0 0 16,0 0-16,0 0 0,18 21 15,-18-21-15,15 22 0,-15-22 0,21 20 16,-6-12-16,1-2 0,-1-3 16,-1 0-16,-2 0 0,-1 0 15</inkml:trace>
  <inkml:trace contextRef="#ctx0" brushRef="#br0" timeOffset="27600.0146">10795 5446 0,'0'0'15,"0"0"-15,0 0 0,0 0 0,0 0 16,22 18-16,-22-18 16,0 0-16,18 17 0,-11-17 0,1-2 15,0 0-15,-1 0 0,-2 1 16</inkml:trace>
  <inkml:trace contextRef="#ctx0" brushRef="#br0" timeOffset="28084.5041">11141 4724 0,'0'0'0,"0"0"16,0 0-16,0 0 0,0 0 0,-4 22 16,4-22-16,-7 20 0,7-20 15,-3 20-15,3-20 0,0 0 16,16 20-16,-16-20 0,25 4 15,-6-5-15,2-1 0,4 0 16,5-3-16,6-1 0,0-1 0,0 1 16,-1 0-16,3 0 0,-7 1 15,-6 2-15,-7 2 16,-9 4-16,-8 1 0,-8 4 0,-9 2 16,-5 1-16,-4 2 0,-16 6 15,-7 3-15,1 0 0,3-1 16,-4 3-16,5-5 0,9-2 15,6-3-15,6-2 0,7-2 16,8-7-16,5-3 0,14-4 16,10-2-16,7 0 0,4-2 0,7-1 15,9-2-15,-3 2 0,-1 1 16,4-1-16,-4 1 0,-7 2 16,-5 3-16,-7 3 0,-4 2 15,-7 2-15,-6 2 0,-11 4 16,-8 3-16,-3-1 0,-3 1 0,-8 3 15,-4 2-15,-2 1 0,-2 1 16,-1-2-16,0-2 16,6-3-16,6-3 0,6-2 0</inkml:trace>
  <inkml:trace contextRef="#ctx0" brushRef="#br0" timeOffset="28267.6467">11108 5091 0,'0'0'0,"0"0"15,0 0-15,0 0 0,0 0 0,0 0 16,-2 30-16,2-30 15,-2 36-15,2-11 0,0 6 16,-1 1-16,0 2 0,1 12 16,0 0-16,0-5 0,0-3 0,3 1 15,3-6-15,-1-6 0,-1-5 16,1-10-16,-1-6 0,-1-5 16,-2-5-16,0 1 0,0 1 15,-1 2-15</inkml:trace>
  <inkml:trace contextRef="#ctx0" brushRef="#br0" timeOffset="28567.3858">11209 5237 0,'0'0'16,"0"0"-16,23-12 0,-7 3 0,2 0 15,12-5-15,6-1 16,1-1-16,0 0 0,8-3 0,-1 1 16,-4 0-16,-4 1 0,4-2 15,-4 0-15,-5 4 0,-5 3 16,-9 0-16,-6 1 0,-5 1 15,-4 2-15,-9 1 0,-5 4 16,-2 0-16,-1-1 0,-5 3 16,-5 3-16,2 2 0,0 0 0,2 4 15,4 1-15,0 1 0,2 0 16,2 2-16,5 3 0,2-2 16,3 0-16,5 0 0,5-1 15,5-2-15,3-1 0,7-3 16,5-2-16,-1 1 0,2-2 15,0-1-15,2-2 0,-6-1 16,-4-1-16,-3 1 0,-4 0 0,-2-1 16</inkml:trace>
  <inkml:trace contextRef="#ctx0" brushRef="#br0" timeOffset="28768.1999">11421 5209 0,'0'0'0,"0"0"15,0 0-15,0 0 0,9 25 0,-9-25 16,7 26-16,-4-9 16,-1 2-16,1 1 0,-1 3 0,0-4 15,0 0-15,2 1 0,-1-3 16,0-1-16,2-3 0,-1-8 16,-1-6-16,-1 0 0,1 0 0,-1 1 15</inkml:trace>
  <inkml:trace contextRef="#ctx0" brushRef="#br0" timeOffset="28934.8961">11587 5190 0,'0'0'0,"0"0"15,0 0-15,0 0 0,0 0 0,0 0 16,8 30-16,-8-30 0,6 27 16,-6-27-16,5 34 0,-4-16 15,0 1-15,-1 2 0,0-2 16,0-2-16,0 0 0,-2-3 15,-2-1-15,1-2 0,0-2 0,0-1 16</inkml:trace>
  <inkml:trace contextRef="#ctx0" brushRef="#br0" timeOffset="29253.2317">11354 5339 0,'0'0'0,"0"0"0,0 0 0,23-9 16,-23 9-16,33-7 0,-11 4 15,3 0-15,1 0 0,1 0 16,-1-1-16,6 1 0,-2 0 0,-5 1 16,-3 2-16,-5 1 0,-5 3 15,-8 3-15,-5 3 0,-5 3 16,-7 2-16,-5 2 0,-8 1 16,-2 1-16,-4 1 0,-6 3 15,2 0-15,5 0 0,3-3 16,2 0-16,5-6 0,6-1 15,4-4-15,16-4 16,12-1-16,2-6 0,5-1 0,5-3 16,7-3-16,4 0 0,6-3 15,10 0-15,0 1 0,-2 0 16,-1-2-16,5-1 0,-2-2 16,-14 5-16,-12 2 0,-6 4 15</inkml:trace>
  <inkml:trace contextRef="#ctx0" brushRef="#br0" timeOffset="29372.1007">12420 5271 0,'0'0'0,"0"0"0,0 0 16,0 0-16,-17 14 0,17-14 16,0 0-16,-22 16 0</inkml:trace>
  <inkml:trace contextRef="#ctx0" brushRef="#br0" timeOffset="31201.2159">21223 5261 0,'0'0'16,"15"0"-16,7 0 0,3 0 15,2 0-15,13 2 0,14-1 0,4 1 16,1 2-16,16-1 0,2-1 16,14 0-16,-2-1 0,2 3 15,-1 2-15,11 2 0,-2 1 16,44-3-16,-8-6 0,-7 2 16,-4 0-16,0-2 0,2-2 15,-1 4-15,-1 3 0,2-4 0,2-4 16,-3 1-16,0-1 0,6 6 15,4 3-15,3-5 0,3-1 16,2-2-16,1-1 0,-2-3 16,-2-4-16,2 2 0,1 3 15,2 2-15,-1 3 0,7-2 16,4-1-16,-11 1 0,-9 1 16,9 0-16,2-1 0,-4 0 0,-3 0 15,6 1-15,3-1 16,-10 4-16,-4 3 0,4-2 15,3 0-15,2-2 0,2 0 0,0-1 16,1 1-16,-2 2 0,-1 3 16,5-1-16,3-1 0,-8-3 15,-5-4-15,2 6 0,1 1 16,0-1-16,-1-1 0,0-3 16,2 0-16,-12-4 0,-6 0 15,-2 4-15,-3 2 0,-9 2 0,-5-2 16,-9 0-16,-6 0 15,-11-2-15,-6-1 0,-13-2 0,-9-1 16,-9 3-16,-6 3 0,-12-1 16,-8 1-16,-5-1 0</inkml:trace>
  <inkml:trace contextRef="#ctx0" brushRef="#br0" timeOffset="34518.4875">2731 6303 0,'0'0'0,"0"0"15,0 0-15,23-1 0,-23 1 0,24-4 16,-6 3-16,1 1 16,1 1-16,12-1 0,3-1 15,-2 1-15,3-1 0,0 0 16,5 0-16,9 0 0,-3 0 0,4 1 16,3-1-16,9 2 0,-6 0 15,6-1-15,0 0 0,6-1 16,-6-2-16,4 0 0,0 2 15,-4-1-15,-2 0 0,11 2 16,1 0-16,-6-1 0,-4-1 0,34-1 16,-3 2-16,-13 2 15,-6 2-15,6-3 0,2-3 16,-5 1-16,-5-3 0,5 3 0,3 2 16,-5 0-16,-4 0 0,6-2 15,6 0-15,-8-1 0,-5-2 16,7 0-16,2-2 0,-4 4 15,-5 3-15,5-1 0,4-3 16,-3 5-16,0 4 0,3-4 16,4-3-16,-9-1 0,-6-2 0,10 1 15,7 1-15,-14 1 0,-4 0 16,6 3-16,7 2 0,-8-2 16,-5-2-16,7 2 0,6 0 15,-9 1-15,-3 1 0,6-1 16,4 0-16,-6-1 0,-5-2 0,7 1 15,6 1-15,-10 2 16,-6 2-16,9-4 0,6-1 16,-8 1-16,-2 3 0,4-2 15,2-1-15,-9-1 0,-6-2 0,8 3 16,6 4-16,-4-3 0,-3-5 16,6 2-16,3 0 0,-5 1 15,-3 2-15,5 1 0,3-2 16,-5-2-16,-5-2 0,4 1 15,0 1-15,-1 0 0,-3 0 0,7-4 16,5-2-16,-8 2 16,-7 0-16,6 5 0,5 3 15,-5-1-15,-4 0 0,4-3 16,5-3-16,-5 4 0,-5 2 0,4-1 16,3 1-16,-8-3 15,-7-1-15,7 1 0,3 1 16,-3 0-16,-1 2 0,2 2 0,4 1 15,-9-3-15,-4 0 0,3 2 16,1-1-16,-3 3 0,-4-2 0,5 3 16,5 1-16,-6-5 0,-4-2 15,8 4-15,4 2 16,-6-1-16,-4 1 0,5-2 0,3-1 16,-5 0-16,-3 3 0,8-1 15,5-1-15,-5 2 0,-2-1 16,2 1-16,2 0 0,-2-2 15,-3-2-15,7 0 0,3 0 16,-6-3-16,-4-2 0,9 4 16,8 4-16,-6-1 0,-5-3 0,9-2 15,5-1-15,-4 0 16,-2-2-16,5 3 0,3 3 16,-7-3-16,-5-2 0,9 2 0,6-1 15,-7-1-15,-4-2 0,8 3 16,4 2-16,-7-2 0,-5-2 15,8 2-15,6 1 0,-8 0 16,-3 2-16,5-3 0,4-1 16,-7 0-16,-5 0 0,10 2 0,7 3 15,-8-9-15,-5-4 0,8 2 16,5 2-16,-8 2 0,-7 2 16,6 1-16,6 1 0,-5-2 15,-5-2-15,8 2 0,6 1 16,-9 0-16,-6-1 0,5 1 15,4 1-15,-5 1 0,-5 0 16,10 1-16,7 0 0,-7-2 16,-6 0-16,6 0 0,3 0 15,-8 3-15,-5-1 0,8-2 0,5 0 16,-5 2-16,-4 1 0,4-2 16,2-2-16,-4 2 0,-5 0 15,3 1-15,4 0 0,-8-2 16,-4-1-16,7-2 0,5 1 15,-9-1-15,-6 1 0,9 1 16,4 0-16,-7-1 0,-3 1 16,6 2-16,4 2 0,-5-2 0,-3 1 15,5-1-15,5-1 16,-8 0-16,-4 0 0,7 2 0,6 0 16,-8 1-16,-4-2 0,5 2 15,5 1-15,-6-4 0,-4-4 16,7 2-16,6 1 0,-5 2 15,-6 4-15,6 2 0,5 3 16,-5-9-16,-6-5 0,7 3 0,6 1 16,-9 3-16,-4 0 0,8 1 15,4-3-15,-8 4 0,-5 1 16,4-6-16,5-2 0,-8 2 16,-6 3-16,4 0 0,2-1 15,-11 0-15,-9 0 0,3 3 16,3-1-16,-5-1 0,-3 0 15,0-1-15,1 0 0,-3-1 16,-1-1-16,1-1 0,2-1 16,-4 1-16,-4 1 0,6-6 15,5-3-15,-5 6 0,-4 4 16,4-5-16,2-1 0,-6-7 16,-4-3-16,4-5 0,2-3 0,-6-1 15,-4 2-15,2-3 0,4 0 16,-7 6-16,-3 4 0,-2-9 15,-2-8-15,-3 4 0,-3 4 16,-3-7-16,-1-7 0,-5 2 0,-5 0 16,-6 3-16,-3 1 15,-7 1-15,-5 4 0,-11-11 0,-6-4 16,2 20-16,-6-1 0,-13-8 16,-10-4-16,-3 2 0,-3 1 15,-49-19-15,-5 6 0,6 5 16,4 4-16,-16 0 0,-11 0 15,4 5-15,4 3 0,-14 1 16,-12 1-16,9 2 0,6 0 0,-19 3 16,-14 2-16,11 2 0,8 1 15,-18 0-15,-13 2 16,13 4-16,9 2 0,-15 1 0,-10 2 16,11-3-16,7-1 0,-13 3 15,-10 4-15,20 1 0,12 3 16,-18-2-16,-12-1 0,20 0 15,14 0-15,-12-3 0,-9-1 16,17 3-16,13 2 0,-11 3 16,-9 4-16,15-4 0,10 1 0,-8-4 15,-6-3-15,22 2 0,16-1 16,-9 5-16,-7 5 0,11-2 16,8-3-16,-8 8 0,-6 5 15,10 1-15,6-1 0,-3 7 16,-1 3-16,12 0 0,6-3 0,-3 2 15,-2 2-15,15 0 16,11-1-16,2 2 0,0 0 16,9-2-16,7-3 0,3 0 0,4 1 15,9 1-15,8 2 0,6 7 16,5 5-16,4-6 0,1-4 16,8 2-16,2 1 0,11 2 15,6 0-15,3-2 0,3-4 16,-3 2-16,1 2 0,11 10 15,11 3-15,0-1 0,2-3 0,9-4 16,5-4-16,-2-1 16,1-3-16,15 1 0,8 2 15,-2-9-15,-3-9 0,13-3 0,9-4 16,-4-2-16,-2 0 0,7 5 16,5 4-16,-14 3 0,-10 4 15,-23-8-15,-17-3 0,-11-4 16</inkml:trace>
  <inkml:trace contextRef="#ctx0" brushRef="#br0" timeOffset="36084.5493">25943 6411 0,'0'0'0,"0"0"16,34 2-16,-15-4 0,2 1 16,16-1-16,9 1 0,2-1 15,4 0-15,25-1 0,26-1 16,-5 1-16,-3 2 0,33-4 15,28-3-15,38-1 0,-31-1 0,16 2 16,9 1-16,-20 0 16,-15 4-16,24-1 0,17 1 15,-23-2-15,-16 0 0,25 5 16,17 4-16,-22 0 0,-14 0 0,20 2 16,14 3-16,-25 0 0,-17 2 0,7 1 15,3 0 1,-23-5-16,-15-4 0,-4 3 0,-2 2 15,-26-1-15,-18-3 0,-11-2 16,-8-3-16,-18-6 0,-11-4 16,-9 3-16,-6 3 0,-3 2 0</inkml:trace>
  <inkml:trace contextRef="#ctx0" brushRef="#br0" timeOffset="40251.5155">2937 7443 0,'0'0'0,"0"0"16,0 0-16,0 0 0,0 0 15,0 0-15,0 0 0,0 0 16,0 0-16,25 3 0,-25-3 15,0 0-15,23 7 0,-23-7 16,22 6-16,-22-6 0,26 8 0,-11-5 16,3 0-16,0-1 15,0 1-15,3-3 0,5-3 16,-3 2-16,2 1 0,11-1 16,1-1-16,-1 0 0,-1 0 0,13-1 15,0-1-15,0 1 0,-4 0 16,12 2-16,4 0 15,-10-4-15,-2 0 0,1 1 0,5-1 16,-3 1-16,-3 0 0,11 2 16,2 0-16,-6 0 0,-4 0 0,10 0 15,5 1-15,-12 1 0,-5 0 16,6 1-16,6 1 0,-9 0 16,-4 0-16,31 0 0,-3 0 15,-28-2-15,-4 0 0,19 4 16,-3 1-16,-6 0 0,-5-1 0,7-2 15,6-1-15,-10-1 0,-7 0 16,5 1-16,3 0 16,-6 0-16,-3 0 0,7 1 15,3 0-15,-7-3 0,-5-1 0,8 1 16,1 1-16,-3 0 0,-4 1 0,2 0 16,2-1-16,-3 0 15,-1 1-15,6 3 0,0 0 16,-4 2-16,-7-1 0,9-4 15,3-3-15,-4-1 0,-4-2 0,5 9 16,4 3-16,-7-4 0,-4-5 16,8-1-16,5 0 15,-10 4-15,-7 3 0,12-2 16,7-3-16,-8-2 0,-4 0 0,4 3 16,3 3-16,-6-1 0,-3-1 15,5-4-15,6-1 16,-8 1-16,-4 2 0,10 0 0,6 0 15,-6 0-15,-7 0 0,3 2 16,5 1-16,-6-1 0,-4-2 0,11 0 16,5 0-16,-9 0 0,-5-1 15,5 1-15,3 0 16,-5-2-16,-3 2 0,7-2 0,4-1 16,-8 2-16,-7 2 0,7 1 15,6 1-15,-5-2 0,-6 0 16,4-1-16,2-1 0,-3-2 15,-5-1-15,8 2 0,4 1 16,-8 0-16,-5-2 0,9 3 16,6 1-16,-7-2 0,-4-1 0,5 0 15,1 0-15,-4-1 0,-3 1 16,7 2-16,4 1 16,-8 0-16,-5 0 0,6-3 0,5-1 15,-9 3-15,-4 3 0,10 0 16,4-2-16,-9 1 0,-5 2 0,6-3 15,6-3-15,-6-1 16,-5 1-16,4 5 0,3 3 16,-6-1-16,-1-1 0,3-2 15,2 1-15,-16-2 0,0 0 0,22-2 16,3 1-16,-22 1 0,-1 1 16,22 2-16,1-2 15,-24 0-15,1-1 0,23 1 0,1 2 16,-26-2-16,1 0 0,26 0 15,3-2-15,-26 2 0,0-1 0,26 3 16,-1-1-16,-26 1 16,0-1-16,23 0 0,0-1 15,-24 0-15,-1 1 0,25 1 0,0-3 16,-24 1-16,0 1 0,24-2 16,0 0-16,-24 0 0,0 1 15,11-1-15,6-2 0,-9 1 16,1 2-16,23 0 0,-4 2 15,-25-4-15,0-1 0,22 2 16,-1 0-16,-24-1 0,-1-1 0,28-2 16,5 0-16,-31 2 0,-3 2 15,29 2-15,1 0 16,-26 0-16,0-1 0,24-1 16,-2-1-16,-22 0 0,0 0 0,27 0 15,-1 2-15,-26-1 0,0 0 16,24 0-16,2 1 0,-28 0 15,-1-1-15,27 1 0,4 1 16,-30-2-16,-3-2 0,27 5 16,1 2-16,-24-2 0,0 0 0,26-2 15,2-2-15,-27 1 16,-1 1-16,24 4 0,0-1 16,-24-3-16,0-1 0,24 0 0,0-1 15,-23 0-15,1 1 0,23 1 16,-1 1-16,-24 1 15,-1 2-15,26 1 0,1 0 16,-25-7-16,1-2 0,24 0 0,-2 2 16,-24 4-16,1 0 0,25 2 0,1-4 15,-26 1-15,-1 0 0,25 1 16,1-1-16,-26-2 0,-2 1 16,26-2-16,1-2 0,-26 1 15,2 0-15,26-1 0,-1 3 16,-26 0-16,0-2 0,26 2 15,2 0-15,-27 0 0,-2 0 0,30-1 16,2-1-16,-30 2 0,-1 0 16,26 0-16,0-1 15,-20 2-15,-1 1 0,20 2 16,-1 0-16,-22-2 0,-1-2 0,23 0 16,4-2-16,-23 3 0,0 3 15,20-2-15,-1-1 0,-5 1 16,-6 0-16,6-2 0,5 0 15,-6 0-15,-5 1 0,3 2 16,3 2-16,-5-3 0,-3-1 0,9 0 16,6-2-16,-8 0 0,-6-1 15,11 1-15,7 1 16,-6 1-16,-7 1 0,9-2 0,6-3 16,-10 4-16,-5 2 0,7 1 15,5 2-15,-6-4 0,-4-2 0,8 1 16,6 1-16,-6-4 15,-4-1-15,5 0 0,5 3 16,-9 1-16,-5 2 0,9-1 16,8 2-16,-7-4 0,-3-1 0,9 0 15,4 0-15,-7 2 0,-5 1 16,10-2-16,4 0 0,-8 1 16,-5 2-16,7-2 15,6-1-15,-7 0 0,-5-1 0,10 1 16,5 0-16,-11 0 0,-6 1 0,7-2 15,6-2 1,-6 2-16,-4 1 0,9-3 0,5 0 16,-10 0-16,-7 1 0,12-1 15,6-1-15,-9 4 0,-4 2 0,7-3 16,8-2-16,-11 0 0,-5-2 16,7 4-16,5 0 15,-8-1-15,-5 1 0,12 0 0,7 2 16,-11 2-16,-7 3 0,9-4 15,7-2-15,-10 2 0,-6 0 0,11 0 16,8-1-16,-8 0 0,-6 1 16,6-4-16,6-4 15,-10 4-15,-4 3 0,11 2 16,8 1-16,-15-3 0,-8-1 0,11 2 16,7 2-16,-10-1 0,-5 0 0,8 0 15,5 0-15,-7-1 16,-5 0-16,5 1 0,6 1 15,-6-2-15,-4-1 0,10 1 16,6-4-16,-13 4 0,-8-1 0,8 0 16,8 1-16,-8 2 0,-6 1 15,10-3-15,8-2 16,-11 0-16,-6 0 0,6-1 16,5 1-16,-10 0 0,-6-1 0,11 1 15,6 1-15,-9-1 0,-6-1 16,9 3-16,8 1 15,-12-3-15,-9-2 0,8-1 0,4-1 16,-3 1-16,-5 1 0,9 1 16,5-1-16,-11 1 0,-7-1 0,7 2 15,4 0-15,-6 0 0,-4 0 16,7-1-16,5-2 16,-9 3-16,-7 0 0,7 2 0,7-1 15,-8 0-15,-5 1 0,9-4 16,6 1-16,-12 0 0,-5 0 0,4 3 15,4 2-15,-7-2 16,-4-1-16,7 1 0,6 0 16,-10 3-16,-8 3 0,9-5 0,6-6 15,-10 1-15,-6-1 0,4 2 16,0 2-16,-6-2 0,-4-3 16,7 4-16,6 1 0,-7 2 15,-4 0-15,3 1 0,3 0 16,-8-6-16,-4-4 0,2 3 15,0 4-15,-4 2 0,-3 1 16,2-1-16,3 0 0,-6-6 16,-2-3-16,5-2 0,3-3 15,-17 10-15,1 4 0,5-1 16,4 0-16,-2-4 0,-1-3 0,5 2 16,4 4-16,-8 1 0,0-1 15,3 0-15,5-1 16,-3-4-16,-2-1 0,3 1 0,3 1 15,-3 4-15,-4 2 0,4 0 16,3-2-16,-3-1 0,-3-1 0,4 0 16,3 2-16,-3-2 0,-1-1 15,2 2-15,3 0 16,-4 0-16,-2-1 0,3-1 0,3 0 16,-4 0-16,-2 0 0,3-1 15,4-1-15,-4 3 0,-4 1 16,6 0-16,2 0 0,-5-4 15,-3-1-15,3 2 0,2 3 16,0-4-16,-1 1 0,1-1 16,2 2-16,-3-1 0,0-2 0,0 3 15,1 2-15,-3 0 0,-2-1 16,4 0-16,3-1 16,-3 2-16,-1 0 0,3 0 0,3-1 15,-4 2-15,-3 1 0,4-3 16,5-1-16,-8 2 0,-5 1 0,2 2 15,2-1-15,0-2 0,0-2 16,-3 1-16,-1 1 16,-3 1-16,-2 2 0,4-6 15,3-1-15,-8 1 0,-2 4 0,2-3 16,2-1-16,-1-2 0,-1 0 16,2-5-16,1-1 0,-1 4 15,1 2-15,0 2 0,1 2 16,-2-1-16,-1-3 0,3 1 15,0 0-15,-1 1 0,1 2 0,0 1 16,0 2-16,-2-3 16,-1-1-16,1 3 0,0 2 15,-5 1-15,1 0 0,2 0 0,-2-2 16,-5 0-16,-2 0 0,-2 0 16,-1-1-16,-2 1 0</inkml:trace>
  <inkml:trace contextRef="#ctx0" brushRef="#br0" timeOffset="43085.1257">2406 8733 0,'0'0'0,"0"0"0,0 0 0,0 0 15,0 0-15,0 0 0,-23-9 16,23 9-16,0 0 0,0 0 16,0 0-16,0 0 0,0 0 0,0 0 15,0 0-15,0 0 0,0 0 16,0 0-16,0 0 16,19 9-16,-19-9 0,22 7 0,-22-7 15,32 6-15,-32-6 0,37 3 16,-15-2-16,-1-1 0,1 1 0,7-1 15,4 0-15,1 0 16,-1-1-16,10 1 0,1 0 16,-1-1-16,-5-1 0,5 2 15,-1 2-15,-1-3 0,0-1 0,9 0 16,6-2-16,-5 1 16,-2 1-16,7 0 0,1-2 0,-4 1 15,-2-1-15,3 0 0,1-1 16,-4 0-16,-5 2 0,12 2 15,1 1-15,-9-1 0,-6-2 0,4 4 16,3 1-16,-4-1 0,-2-1 16,8 0-16,-3 0 15,-8 2-15,-3 2 0,22 1 16,-2 0-16,-25-3 0,1 0 0,24 0 16,-2-1-16,-27-1 0,1 1 15,25-4-15,-2-4 0,-23 6 16,1 2-16,22 1 0,2 1 15,-27-3-15,-3-1 0,12 1 16,2 1-16,-8 0 0,-1-1 0,5 1 16,2-1-16,-4 1 0,-3 1 15,6-1-15,3 2 16,-3-3-16,-4 0 0,3 0 0,3 0 16,-4 1-16,-1-1 0,2 2 15,3-1-15,-4 2 0,-6 0 16,6-2-16,4-2 0,-9-1 15,-4 4-15,10-1 0,3 2 16,-10 0-16,0 2 0,3-4 16,2 0-16,-2-1 0,-3-1 0,5 2 15,1 0-15,-1-1 16,-4-1-16,2 1 0,2-1 0,-3 1 16,-3 1-16,4-1 0,3-1 15,-5 0-15,-1 0 0,3 1 16,1 1-16,0 1 0,-4 0 15,4-2-15,1-1 16,-2 0-16,-2 0 0,2 3 0,0 1 16,-1-3-16,-2-3 0,5 2 15,2 1-15,-5 0 0,-3 0 0,4 1 16,3 0-16,-5-1 0,-2 0 16,5 2-16,0-1 0,-2-1 15,-2 1-15,2-2 0,1 0 16,-2 1-16,-1 1 0,2-1 15,4 0-15,-4 0 0,-2 0 0,3 2 16,3 0-16,-3 1 0,-1-1 16,1-2-16,1-4 15,0 3-15,-1 1 0,2 0 16,2 1-16,-2 0 0,-4 0 0,3-1 16,3 0-16,-4 0 0,-4 0 15,5 0-15,1 0 0,-2 2 16,-3-1-16,4 1 0,4-1 15,-5 1-15,-4 2 0,7-4 16,0-2-16,-1 0 0,-4 3 16,5 0-16,3-1 0,-6 1 15,-4 0-15,3-1 0,2 0 16,-2-1-16,-2 1 0,2 0 0,2 0 16,-4 2-16,-2-1 0,4 0 15,3-1-15,-7 0 0,-3 0 16,6 0-16,4 0 15,-7 0-15,1 0 0,7-1 0,1 0 16,-7 0-16,-3 1 0,8 1 16,0 1-16,-7-1 0,0-1 0,7 0 15,2 0-15,-8 0 0,-3 1 16,8 2-16,3-2 0,-9-1 16,-2 1-16,9-1 0,1-1 15,-8 1-15,0 0 0,6 0 16,1-1-16,-6 1 0,-2 0 0,7 0 15,1-2-15,-7 1 16,-3 0-16,7 0 0,1 2 16,-6-2-16,1 0 0,1 0 15,2 2-15,-2-2 0,-3 1 0,4-1 16,2 1-16,-4 0 0,-2 0 16,2-1-16,4 0 0,-1-1 15,-3 2-15,2 0 0,0 0 16,-2 0-16,-1 0 0,1 0 15,3 0-15,-3 0 0,-1 0 0,2-1 16,4 0-16,-2 1 0,-2 1 16,3-2-16,2 0 15,-4 0-15,0 2 0,2-1 16,2 0-16,-1 0 0,-2 1 0,2-1 16,2 1-16,-2-1 0,-1 0 15,8 0-15,3 0 16,-10 3-16,-2 0 0,10 0 0,3-2 15,-6-1-15,-4-1 0,6 1 16,3 2-16,-5-2 0,-3 2 0,8-1 16,6 0-16,-7 1 0,-5-1 15,8-1-15,6 0 16,-5 0-16,-4 0 0,10 0 0,5 1 16,-6-2-16,-3 0 0,7 1 15,4 1-15,-5 2 0,-5 2 0,13-3 16,3-1-16,-14 3 15,-4 1-15,30-1 0,-1-2 16,-11-2-16,-8-1 0,7 4 16,3 1-16,-7 2 0,-5-1 0,6-2 15,6-3-15,-7 1 0,-6 1 16,6-1-16,5 2 16,-8-5-16,-5-1 0,2 2 0,1 0 15,-9 3-15,-6 3 0,3-4 16,2-5-16,-8 0 0,-5-2 15,-11 5-15,-9 3 0,-5-1 0,-6-1 16,-12-3-16,-8-1 16,11 2-16,2 1 0,3 0 15</inkml:trace>
  <inkml:trace contextRef="#ctx0" brushRef="#br0" timeOffset="43935.4528">11021 7412 0,'0'0'0,"0"0"0,20-8 15,-7 5-15,2-2 0,2 1 0,4 0 16,7 1-16,-1 1 0,1 2 16,-1 1-16,-2 1 0,-3 2 15,-2 2-15,-3 1 0,-3 1 16,-5 1-16,-5 2 0,-6 3 15,-7 2-15,-6 3 0,-10 8 16,-8 3-16,-3-3 0,-3-1 0,-11 4 16,0-1-16,3-6 0,5-2 15,1-1-15,5-4 0,9-6 16,6-3-16,6-4 0,7-2 16,7-3-16,4-4 0,11-3 15,9-2-15,6 0 0,4 0 16,7-1-16,5-2 0,-3 5 15,-2 4-15,5-1 0,-1 3 16,-8-1-16,-6 0 0,-8 5 16,-5 4-16,-8 2 0,-3 4 0,-16 2 15,-10 3-15,-3-2 16,-2 1-16,-11 8 0,-7 5 16,2-1-16,1-2 0,-6 0 15,0-3-15,11-5 0,8-3 0,8-7 16,7-3-16,8-4 0,9-3 15,13-5-15,12-6 0,4 1 16,4 0-16,5 1 0,4 0 16,4 1-16,-4 1 0,-4 6 0,-3 7 15,-9 2-15,-6 3 0,-8 5 16,-7 5-16,-6-1 16,-4-1-16,-9 4 0,-6 2 0,-3-4 15,-3-1-15,-4-2 0,-3 0 16,3-5-16,2-4 0,2-7 15,2-5-15,5 0 0,3 2 0,2 1 16</inkml:trace>
  <inkml:trace contextRef="#ctx0" brushRef="#br0" timeOffset="44101.9908">11578 7290 0,'0'0'0,"0"0"0,0 0 0,-1 27 0,1-27 16,-3 33-16,0-11 16,2 1-16,0-1 0,1 5 0,0-2 15,0-5-15,0-2 0,0-4 16</inkml:trace>
  <inkml:trace contextRef="#ctx0" brushRef="#br0" timeOffset="44385.6186">11825 7264 0,'0'0'0,"9"-1"0,5-1 15,2 2-15,0 2 0,4 0 0,0 2 16,-1 1-16,-3-1 0,-3 1 16,-2 3-16,-5 0 0,-6-1 15,-9 4-15,-8 4 0,-3-1 16,-5 1-16,-12 5 0,-6 0 15,2-2-15,3-1 0,1 0 16,6-1-16,7-5 0,6-3 0,13-3 16,10-1-16,6-5 0,7-4 15,8-1-15,9-1 16,0 0-16,1 1 0,6 1 0,-1-1 16,-9 2-16,-7 0 0,-5 1 15,-4 1-15,-4 0 0</inkml:trace>
  <inkml:trace contextRef="#ctx0" brushRef="#br0" timeOffset="44552.6258">11575 7646 0,'0'0'0,"0"0"0,0 0 0,0 0 16,14 19-16,-14-19 0,11 21 15,-5-9-15,0 0 0,0 2 16,-1-1-16,0-1 0,-1 2 0,-1-3 15,1-2-15,-2 0 0</inkml:trace>
  <inkml:trace contextRef="#ctx0" brushRef="#br0" timeOffset="44835.4283">11826 7638 0,'0'0'0,"12"-2"15,5 1-15,0 0 0,1-1 16,7-1-16,7 1 0,-2 2 15,-1 1-15,-6-2 0,-3-1 16,-7 4-16,-4 3 0,-13 1 16,-9 2-16,-7 3 0,-4 2 0,-9 3 15,-8 1-15,1 0 0,-1 1 16,-7 2-16,4 0 0,8-3 16,6-5-16,5-1 0,8-3 15,8-5-15,6-1 0,12-5 16,10-3-16,5-3 0,5-4 0,4 2 15,4 0-15,-1 0 0,1-1 16,-5-2-16,-4-2 0,-5 4 16,-6 3-16,-4 1 0</inkml:trace>
  <inkml:trace contextRef="#ctx0" brushRef="#br0" timeOffset="45135.0227">11818 7539 0,'0'0'0,"0"0"16,0 0-16,0 0 0,8 27 0,-8-27 15,2 31-15,-2-11 0,0 1 16,-1 2-16,0 4 0,-1 6 16,0-2-16,-2-1 0,-1-1 15,-1-4-15,1-3 0,-3 0 16,1-3-16,3-7 0,1-1 15,1-2-15,-1-1 0,3-2 0,3-2 16,2-2-16,4-3 16,2-1-16,2-1 0,5-1 0,4-2 15,-1 1-15,-1-1 0,1 0 16,0-1-16,-2-1 0,0-2 16,-3 3-16,-3 0 0,-2 2 15</inkml:trace>
  <inkml:trace contextRef="#ctx0" brushRef="#br0" timeOffset="45268.0167">12051 7825 0,'0'0'0,"0"0"15,0 0-15,0 0 0,0 0 0,0 0 16,0 0-16,10 26 0,-10-26 16,13 23-16,-5-7 15,0-2-15,-1 2 0,1-1 0,0 2 16,1-4-16,-1 0 0,2-3 16,2 0-16,1-5 0,-1-4 15,-2 0-15,-2 0 0,0 0 16</inkml:trace>
  <inkml:trace contextRef="#ctx0" brushRef="#br0" timeOffset="45451.4185">12279 7343 0,'0'0'0,"9"-3"15,4-1-15,4 0 0,1 0 16,13 0-16,6 1 0,-1 0 15,1 0-15,10-2 0,1 1 16,-5-2-16,-4 1 0,-3-1 16,-7 3-16,-7-1 0</inkml:trace>
  <inkml:trace contextRef="#ctx0" brushRef="#br0" timeOffset="45769.4178">12635 7370 0,'0'0'0,"0"0"0,0 0 0,-22 15 16,22-15-16,-24 18 0,9-6 15,0 1-15,2 0 0,-4 6 16,3 1-16,1-3 0,2-1 0,4-2 16,3-2-16,2-2 0,2-1 15,4-3-15,5-3 0,2 0 16,2-3-16,3-2 0,1-2 16,-1 0-16,-2-1 0,-1 2 15,-1 0-15,-1 1 0,-1 0 16,-2 2-16,-1 0 0,-2 3 15,-1 3-15,-5 3 0,-3 1 16,-3 3-16,0 1 0,-7 4 16,-3 4-16,-1-1 0,1-1 0,-6 6 15,0-2-15,3-2 0,3-3 16,-2-3-16,0-5 0,3-4 16,1-6-16,4 1 0,3-1 15,0 0-15</inkml:trace>
  <inkml:trace contextRef="#ctx0" brushRef="#br0" timeOffset="45901.5827">12436 7640 0,'0'0'16,"0"0"-16,0 0 0,0 0 0,0 0 15,21 13-15,-21-13 16,0 0-16,20 22 0,-20-22 0,16 17 16,-6-9-16,0-1 0,1-2 15,0-2-15,-1 1 0,-1-2 16,-2 1-16</inkml:trace>
  <inkml:trace contextRef="#ctx0" brushRef="#br0" timeOffset="46068.5126">12863 7389 0,'0'0'0,"0"0"15,0 0-15,0 0 0,11 24 0,-11-24 16,0 20-16,0-20 0,2 25 0,-1-11 15,1-1-15,-1-1 16,-1 0-16,0-3 0,0 0 16,0-1-16</inkml:trace>
  <inkml:trace contextRef="#ctx0" brushRef="#br0" timeOffset="46269.0344">13158 7275 0,'0'0'0,"0"0"15,0 0-15,16 20 0,-16-20 0,15 27 16,-9-5-16,-1 4 0,-2 1 16,-2 12-16,-3 1 0,-2-2 15,-2 1-15,-2 2 0,-1-3 16,1-5-16,-2-1 0,-6-2 16,-4-4-16,4-3 0,3-6 15,2-2-15</inkml:trace>
  <inkml:trace contextRef="#ctx0" brushRef="#br0" timeOffset="46420.779">12557 7962 0,'0'0'16,"0"0"-16,22-2 0,-4-1 16,5-1-16,4 0 0,4 1 0,11-4 15,2 1-15,14-3 16,0-2-16,-3-1 0,-3-1 0,-2-1 15,-12 3-15,-8 3 0</inkml:trace>
  <inkml:trace contextRef="#ctx0" brushRef="#br0" timeOffset="46601.377">13444 7625 0,'0'0'0,"0"0"0,0 0 15,29-8-15,-29 8 0,38-7 16,-16 1-16,1 1 0,2 0 0,6-3 16,0 1-16,-2 0 15,-2 1-15,-3 0 0,-4 2 16,-3 0-16</inkml:trace>
  <inkml:trace contextRef="#ctx0" brushRef="#br0" timeOffset="46901.389">13683 7438 0,'0'0'15,"0"0"-15,0 0 0,0 0 16,0 0-16,16 21 0,-16-21 16,7 30-16,-5-11 0,-1 1 0,0 4 15,-1-2-15,0 3 0,-1-1 16,-1 2-16,-3 3 0,0-3 15,-3 0-15,-1-2 0,2-1 16,-1-2-16,1-4 0,2-6 16,-1-1-16,2-1 0,2-3 15,2-1-15,4-4 0,4-1 0,4-3 16,5-2-16,1-1 16,3-2-16,5-3 0,2-1 0,0-1 15,-2-1-15,1-1 16,-5 4-16,-5 1 0</inkml:trace>
  <inkml:trace contextRef="#ctx0" brushRef="#br0" timeOffset="47202.2619">13904 7702 0,'0'0'0,"0"0"0,0 0 0,0 0 0,30-7 15,-30 7-15,42-10 0,-15 4 16,4-1-16,2 0 0,3-1 15,7-3-15,0 1 0,3-2 16,-5 2-16,-6 1 0,-4 2 16,-4 1-16,-2-2 0,-5 5 15,-4 0-15,-5 6 0,-3 2 16,-2 5-16,1 1 0,-6 2 16,-4 2-16,-2 1 0,-1 2 0,-1 0 15,-1 1-15,-1 0 0,-1 1 16,-1-5-16,-2-1 0,-1-3 15,0-3-15,-2-3 0,1-4 16,5-1-16,1 1 0,1-1 16</inkml:trace>
  <inkml:trace contextRef="#ctx0" brushRef="#br0" timeOffset="47368.8891">14276 7507 0,'0'0'0,"0"0"0,0 0 0,0 0 16,0 0-16,0 0 0,0 0 15,3 21-15,-3-21 0,-3 28 16,3-28-16,-7 37 0,3-18 16,-2 1-16,1-2 0,-1-1 15,1 0-15,-2-1 0,-1-2 16,1-1-16,1-5 0,2-3 0,0 0 16,1-1-16</inkml:trace>
  <inkml:trace contextRef="#ctx0" brushRef="#br0" timeOffset="47652.0333">14100 7550 0,'0'0'0,"0"0"0,0 0 15,-1 25-15,1-25 0,-2 31 16,0-8-16,1 1 0,0 2 16,1 5-16,1-1 0,2-2 0,3-2 15,2-3-15,3-2 0,5-3 16,4-3-16,7-3 0,4-4 15,2-3-15,1-2 0,4-3 16,2-4-16,-2-1 0,0-1 16,5-1-16,-3-3 0,-4 1 15,-5 1-15,-6 1 0,-5-1 16,-6 1-16,-3 1 0,-11-4 16,-8-3-16,-5 3 0,-7-1 0,5 2 15,2 3-15,3-1 0</inkml:trace>
  <inkml:trace contextRef="#ctx0" brushRef="#br0" timeOffset="52335.8129">14990 8831 0,'0'0'0,"10"0"0,3-1 0,4 1 16,3 0-16,11 0 0,4 1 16,12-1-16,4 1 0,5-1 15,6 0-15,14 0 0,0-1 0,19 0 16,3-1-16,0 2 0,0 3 15,19-5-15,1-3 0,42-1 16,-18 1-16,0 5 0,1 1 16,-5-4-16,-1-4 0,3-3 15,1 0-15,-4 2 0,-4 3 16,5-1-16,4 2 0,-7-3 16,-5-1-16,8-1 0,5-1 15,-6 4-15,-4 3 0,3-1 16,3-2-16,-3-1 0,0-1 0,0 3 15,-1 2-15,-6-4 0,-4 0 16,6-1-16,5-4 0,-13 7 16,-8 1-16,1 4 0,1 1 15,-6-4-15,-5-2 0,-4 5 16,-2 0-16,-3 0 0,-2-4 0,-5 2 16,-4-2-16,-5 4 0,-3 1 15,-2 1-15,1-1 0,-9 0 16,-5 0-16,-7 0 0,-5 2 15,-8 0-15,-7 2 0,-12 2 16,-8 2-16,-5-4 0,-4-1 16,-2-2-16</inkml:trace>
  <inkml:trace contextRef="#ctx0" brushRef="#br0" timeOffset="53268.8349">24860 8843 0,'0'0'0,"24"0"15,1 0-15,4 0 0,3-1 0,19 1 16,11-1-16,13 2 0,1 1 16,25 0-16,4 0 15,10 0-15,-8-1 0,57-2 0,-6-1 16,-16 0-16,-11 0 0,10 0 15,7 1-15,-13-1 0,-11-4 16,12 3-16,7-2 0,-11 2 16,-6 2-16,11-3 0,6-4 15,-8 3-15,-7 1 0,10-3 16,9-2-16,-11 2 0,-10 1 0,11 0 16,8 1-16,-14 2 0,-9 2 15,8-4-15,7-2 0,-10 3 16,-8 3-16,6 0 0,6-1 15,-15 2-15,-8 1 0,8-3 16,7-1-16,-14 2 0,-9 1 0,4 3 16,3 2-16,-17 0 0,-11-1 15,-2-1-15,-4-1 16,-14-1-16,-12 0 0,-12-5 0,-9-2 16,-14-5-16,-10-2 0,-1 5 15,0 2-15,-1 2 0</inkml:trace>
  <inkml:trace contextRef="#ctx0" brushRef="#br0" timeOffset="55135.6195">2413 9976 0,'0'0'0,"0"0"0,0 0 0,0 0 16,0 0-16,0 0 0,28-14 15,-28 14-15,25-6 0,-9 4 0,-1 2 16,3-1-16,0-1 0,3 0 16,2-1-16,2 1 0,0-1 15,13 0-15,0 1 16,0 1-16,0-1 0,13-1 0,2 0 15,-5 1-15,2 1 0,10 0 16,-2 0-16,-2 0 0,-2-1 16,4 2-16,1 0 0,7 2 15,-3-1-15,1-1 0,1-3 16,-4 3-16,-4 2 0,18-2 0,1 1 16,-7-1-16,-7-1 0,35-1 15,-3 1-15,-15 2 0,-6 2 16,1-3-16,4-3 0,-3 2 15,-5 0-15,9 0 0,5 0 16,-10-1-16,-6 0 0,7-2 16,4 1-16,-4 4 0,-5 2 0,11-4 15,11-2-15,-9-2 0,-7-2 16,3 2-16,4 3 16,-6 2-16,-2 1 0,9 0 15,4 0-15,-9-2 0,-6 0 0,4 1 16,5 1-16,-6-2 0,-3 0 15,7-1-15,5 1 0,-6 1 16,-3 3-16,7-1 0,5 1 16,-11-1-16,-5-2 0,9 4 15,6 3-15,-8-5 0,-4-2 0,1 0 16,5 2-16,-11-1 0,-5 1 16,10 0-16,7 1 0,-7 1 15,-5 0-15,5-3 0,3-1 16,-1 0-16,-2 0 0,2 4 15,1 2-15,-7 2 0,-5 0 0,8-4 16,4-1-16,-5-3 0,-5-1 16,2 2-16,3 3 15,-2-2-15,-2-1 0,7 3 16,5 0-16,-8-1 0,-6 0 0,7-2 16,5 0-16,-4 0 0,-4 0 15,4 2-15,2-1 16,-7 1-16,-4-2 0,6 2 0,5 2 15,-7-3-15,-5 0 0,8-1 16,3 1-16,-7 0 0,-5 0 16,4 2-16,2 0 0,-1 0 0,0 0 15,3-2-15,3-2 16,-6 0-16,-6-1 0,4 2 0,3 2 16,-6-2-16,-5 2 0,4-3 15,3-2-15,-2-2 0,-3-1 16,4 1-16,3 3 0,-7 1 15,-4 1-15,1-2 0,1-3 16,-3 0-16,-2 0 0,4 0 16,4 2-16,-12-1 0,-10 0 0,-2 2 15,-2 0-15,-6 1 0,-5-1 16,-6 0-16,-6-1 0,-7 6 16,-5 5-16,0-3 0,0-2 15,-1-1-15</inkml:trace>
  <inkml:trace contextRef="#ctx0" brushRef="#br0" timeOffset="56332.8011">8897 8771 0,'0'0'0,"17"-3"16,4-1-16,-1 1 0,3 0 0,16-2 15,5-1-15,11-1 0,1 1 16,13 1-16,-4 2 0,-9-2 15,-6-2-15,-3 1 0,-8 2 16,-15-1-16,-11 0 0,-3 1 16,-2 2-16,-3 0 0</inkml:trace>
  <inkml:trace contextRef="#ctx0" brushRef="#br0" timeOffset="56536.1883">9262 8504 0,'0'0'0,"0"0"0,0 0 16,4 29-16,-3-12 0,-1 9 15,0 7-15,-1 12 0,-1 1 0,0 14 16,1 1-16,0-5 0,-1-4 16,-1 4-16,0-8 15,-2-11-15,-1-10 0,0-3 0,2-6 16,1-4-16</inkml:trace>
  <inkml:trace contextRef="#ctx0" brushRef="#br0" timeOffset="56670.7269">9078 9017 0,'0'0'0,"0"0"16,0 0-16,25-7 0,-25 7 0,35-7 16,-8 1-16,1-1 0,0 0 15,14-5-15,3-1 16,-1-1-16,-1-1 0,0 0 0,-8 1 15,-6 4-15</inkml:trace>
  <inkml:trace contextRef="#ctx0" brushRef="#br0" timeOffset="56852.5637">9760 8539 0,'0'0'15,"0"0"-15,0 0 0,-19 19 0,19-19 0,-29 30 16,6-10-16,1 4 15,0 1-15,-8 11 0,-1 3 16,-4 4-16,6-4 0,4-5 16,5-3-16,1-2 0,4-6 0,4-6 15,3-3-15,1-4 0</inkml:trace>
  <inkml:trace contextRef="#ctx0" brushRef="#br0" timeOffset="57036.183">9698 8772 0,'0'0'0,"0"0"0,-1 28 16,0-9-16,0 5 0,-2 14 15,-3 5-15,1 9 0,0-1 0,0 8 16,-1-3-16,4-10 0,2-8 16,2-4-16,3-11 15,-3-12-15,0-6 0,0-2 0,-1-1 16,-1-2-16</inkml:trace>
  <inkml:trace contextRef="#ctx0" brushRef="#br0" timeOffset="57203.436">9932 8518 0,'0'0'0,"0"0"0,22 2 15,-22-2-15,27-2 0,-13 4 16,1-1-16,6 1 0,1 0 15,-4 2-15,-4 3 0,-3-1 16,-1-1-16,-1-1 0</inkml:trace>
  <inkml:trace contextRef="#ctx0" brushRef="#br0" timeOffset="57355.4837">9734 8718 0,'0'0'16,"0"0"-16,28-4 15,-2-1-15,4 1 0,0 0 0,-1 1 0,13-4 16,4-1-16,-5 2 16,-5 1-16,4 1 0,-6 3 15,-7-1-15,-6 0 0,-5 2 0,-3-2 16,-2 1-16</inkml:trace>
  <inkml:trace contextRef="#ctx0" brushRef="#br0" timeOffset="57502.9781">9739 8869 0,'0'0'0,"0"0"0,0 0 0,0 0 16,0 0-16,25-1 0,-25 1 16,40-6-16,-13 3 0,3-2 15,7-2-15,-1 1 0,1 1 0,8-1 16,-1 0-16,2-1 0,-6 1 16,-8 0-16,-6 2 0,-5 0 15</inkml:trace>
  <inkml:trace contextRef="#ctx0" brushRef="#br0" timeOffset="57669.3879">9755 8996 0,'0'0'15,"0"0"-15,0 0 0,25 1 0,-25-1 16,38-3-16,-7-1 16,1-1-16,1-1 0,11-2 0,4-2 15,-4 0-15,-2 1 0,4-5 16,-4 0-16,-8 2 0,-6 3 0,-6 2 15</inkml:trace>
  <inkml:trace contextRef="#ctx0" brushRef="#br0" timeOffset="57952.7976">10062 8767 0,'0'0'0,"0"0"16,0 0-16,0 0 0,10 21 0,-10-21 15,6 23-15,-6-23 0,1 31 16,-2-10-16,-2 2 0,1 0 0,-1-1 16,-2 5-16,1 1 15,-2-4-15,1-3 0,-3-1 16,-1-3-16,2-4 0,0-1 0,2-3 16,0-1-16,3-3 0,2 1 15,4-3-15,5-3 0,3-2 16,4 0-16,11-5 0,8-2 15,1-1-15,1-2 0,11-3 16,0-3-16,-9 2 0,-7 5 0,-7 2 16</inkml:trace>
  <inkml:trace contextRef="#ctx0" brushRef="#br0" timeOffset="58119.8241">10428 8678 0,'0'0'16,"0"0"-16,0 0 0,29-6 16,-29 6-16,32-2 0,-9 1 15,0-1-15,0 0 0,5 0 16,-2 2-16,-4 0 0,-3 0 0,-4 0 16</inkml:trace>
  <inkml:trace contextRef="#ctx0" brushRef="#br0" timeOffset="58269.2624">10322 8881 0,'0'0'0,"0"0"15,26-4-15,-26 4 0,42-7 16,-15 2-16,5 0 0,11-3 16,2-1-16,0-1 15,1-2-15,-1 0 0,-8 3 0,-7 0 16</inkml:trace>
  <inkml:trace contextRef="#ctx0" brushRef="#br0" timeOffset="58502.3923">10523 8803 0,'0'0'0,"0"0"0,0 0 0,-7 29 15,4-12-15,-1 3 0,-2 3 16,1 7-16,1 1 0,3-3 15,1-3-15,2-3 0,3-3 0,1-3 16,3-5-16,3-6 0,4-6 16,1-8-16,3-3 0,2-7 15,-1-5-15,0-5 0,-1-5 16,-3 8-16,-4 3 0,-2 6 16</inkml:trace>
  <inkml:trace contextRef="#ctx0" brushRef="#br0" timeOffset="58636.9161">10922 8401 0,'0'0'0,"0"0"16,0 0-16,0 0 0,4 27 0,-4-27 16,4 29-16,-4-29 0,-2 37 15,-2-17-15,0 4 0,-1-1 16,1-1-16,1 4 0,2-2 16,-2-7-16,1-6 0,0-1 15,1-2-15,0 0 0</inkml:trace>
  <inkml:trace contextRef="#ctx0" brushRef="#br0" timeOffset="58869.6395">11022 8497 0,'0'0'0,"0"0"0,24-2 16,-8 1-16,3-1 0,3-1 16,3 2-16,6 0 0,0 2 0,-2 1 15,-2 0-15,3 2 0,-5 3 16,-4-1-16,-3 1 15,-6-1-15,-4 1 0,-7 1 0,-4 4 16,-4 0-16,-3 1 0,-7 1 16,-6-2-16,-2-1 0,-3 0 15,-9 2-15,-4-1 0,8-3 16,7-2-16,4-2 0</inkml:trace>
  <inkml:trace contextRef="#ctx0" brushRef="#br0" timeOffset="59119.4253">10803 8619 0,'0'0'0,"0"0"16,0 0-16,0 0 0,29-12 15,-29 12-15,40-8 0,-14 5 16,2 0-16,1 1 0,1 0 16,6 1-16,-2 2 0,-4 0 15,-3 0-15,-6 1 0,-6 2 16,-6 2-16,-7 1 0,-6 2 16,-6 0-16,-8 2 0,-5 1 15,-6 1-15,-4 1 0,-8 1 16,3-1-16,4 0 0,3 0 0,0-2 15,6-1-15,7-5 0,6-2 16,12-4-16,12 0 0,4-4 16,8-2-16,3-2 0,5-4 15,0 0-15,1 0 0,-2 1 16,-7 1-16,-5 4 0</inkml:trace>
  <inkml:trace contextRef="#ctx0" brushRef="#br0" timeOffset="59569.3232">11011 8604 0,'0'0'0,"0"0"0,0 0 16,4 25-16,-3-12 0,0 4 16,0 3-16,-1 2 0,0 0 15,0 6-15,0 0 0,0-3 0,0-3 16,-1-3-16,-1-3 15,-3-1-15,-1-1 0,-5-4 0,-4-1 16,-1-3-16,-2-2 0,3-3 16,0-2-16,2-1 0,2-1 15,1-2-15,1-2 16,4 1-16,3-2 0,6 1 0,6 0 16,5 2-16,6-1 0,5 2 15,2-1-15,1 3 0,0 0 0,2 1 16,-5 2-16,-5 3 15,-3 2-15,-7 4 0,-6 1 0,-9 1 16,-10 0-16,-9 2 0,-8 3 16,-5 1-16,-4-1 0,0 2 15,-2 2-15,-2 0 0,6-3 16,9-4-16,7-2 0,10-3 16,7-2-16,16-5 0,13-5 15,14-5-15,10-3 0,14-3 16,9 0-16,17-2 0,0 0 0,10-1 15,-2 0-15,-27 5 0,-19 3 16,-15 2-16</inkml:trace>
  <inkml:trace contextRef="#ctx0" brushRef="#br0" timeOffset="59676.6882">11439 9022 0,'0'0'16,"0"0"-16,0 0 0,0 0 0,0 0 15,20 18-15,-20-18 0,0 0 16</inkml:trace>
  <inkml:trace contextRef="#ctx0" brushRef="#br0" timeOffset="60452.2951">14348 9968 0,'0'0'15,"0"0"-15,0 0 0,34 2 16,-34-2-16,41-1 0,-6 1 15,14 0-15,6 0 0,10 1 0,9 0 16,21 0-16,2-1 0,29 2 16,24 3-16,16-1 0,-7 2 15,65-2-15,-17-1 0,-13 0 16,-9-1-16,2 0 0,0 2 16,-5-4-16,-5 0 0,3 0 15,2 1-15,0 2 0,1 1 0,5-2 16,5-1-16,-6-1 0,-5-1 15,8 1-15,7 1 0,-6 1 16,-1 0-16,-5 0 0,-1 0 16,-5 2-16,-5 1 0,4-4 15,0-2-15,-10-1 0,-7 2 0,0-1 16,-1 1-16,-13-4 16,-7-1-16,-2 2 0,-1 2 15,-11-3-15,-9 0 0,-7-3 16,-7-3-16,-10 1 0,-7 0 0,-11 1 15,-7 2-15,-17 2 0,-11 4 16,-19-2-16,-12-3 0,-2 3 16,-3-1-16,0 1 0</inkml:trace>
  <inkml:trace contextRef="#ctx0" brushRef="#br0" timeOffset="61835.4738">26498 9967 0,'0'0'0,"17"-2"15,5 0-15,0 1 0,5-2 0,19 0 16,11-1-16,18 1 0,5-2 16,33-2-16,33-2 15,10 2-15,-8 0 0,81-4 0,-2 0 16,-27 1-16,-16 0 0,8 7 16,5 5-16,-23 0 0,-18 0 15,-4 0-15,-2-1 16,-21 2-16,-14-2 0,-15-1 0,-8 0 15,-24-1-15,-16-1 0,-19 0 16,-13-2-16,-11-2 0,-9-3 16,0 4-16,0 0 0,0 2 0</inkml:trace>
  <inkml:trace contextRef="#ctx0" brushRef="#br0" timeOffset="69969.5333">28236 8780 0,'0'0'0,"0"0"15,0 0-15,-34-4 0,20 4 16,-7 4-16,-6 2 0,-1 1 16,-4 2-16,-16 7 0,-4 7 15,-10 7-15,1 2 0,-11 13 0,3 4 16,-4 6-16,7-4 0,1 15 16,10 5-16,14-5 0,9-4 15,12 28-15,19-8 0,13-16 16,9-10-16,24-7 0,17-7 15,8-7-15,5-5 0,23-5 16,15-6-16,1-3 0,-2-2 0,20-7 16,14-4-16,-9-5 15,-7-3-15,14-8 0,11-7 0,-14 1 16,-9 1-16,5-9 0,3-6 16,-20 0-16,-13 0 0,-10-10 15,-8-6-15,-19-1 0,-14-3 16,-30-13-16,-19-11 0,-28 10 15,-18 8-15,-38-17 0,-26-10 16,-17 14-16,-9 10 0,-48 3 16,-32 4-16,64 18 0,46 10 0,31 9 15</inkml:trace>
  <inkml:trace contextRef="#ctx0" brushRef="#br0" timeOffset="74455.8703">25756 9829 0,'0'0'0,"0"0"0,34-7 16,-14 3-16,3-1 0,18-1 0,8-1 16,3 1-16,2 1 0,18-3 15,2-2-15,7 1 0,-7 1 0,5 3 16,-7 2-16,-12 1 15,-11 2-15,-8 1 0,-12 2 16,-9-1-16,-6-1 0,-3 0 16</inkml:trace>
  <inkml:trace contextRef="#ctx0" brushRef="#br0" timeOffset="74636.3639">26379 9786 0,'0'0'0,"0"0"16,0 0-16,0 0 0,0 0 0,-17 22 15,17-22-15,-26 30 16,10-14-16,-4 8 0,-4 4 0,-1 3 16,-2 2-16,-9 12 15,-3 1-15,-4 7 0,5-5 0,-1-1 16,7-7-16,7-10 0,6-6 16,4-5-16,2-5 0,5-3 15</inkml:trace>
  <inkml:trace contextRef="#ctx0" brushRef="#br0" timeOffset="74820.0463">26349 9906 0,'0'0'15,"0"0"-15,0 0 0,0 0 0,8 23 16,-8-23-16,0 40 0,-4-13 16,-1 1-16,-2 4 0,-1 5 15,0 6-15,-1 0 0,-1 3 16,2-6-16,3-7 0,2-9 15,3-10-15,3-7 0,-1-3 0,-1 0 16,0 0-16</inkml:trace>
  <inkml:trace contextRef="#ctx0" brushRef="#br0" timeOffset="74970.0193">26506 9953 0,'0'0'0,"0"0"0,0 0 16,0 0-16,20 22 0,-20-22 15,14 25-15,-7-11 0,1 1 0,1 2 16,1-2-16,0 1 0,-2 0 16,2-1-16,-1-1 0,-2-2 15</inkml:trace>
  <inkml:trace contextRef="#ctx0" brushRef="#br0" timeOffset="75136.1947">26906 9892 0,'0'0'0,"11"-3"0,6-1 16,3 1-16,2-1 0,11 1 0,4 0 15,7-1-15,-1 0 0,-3 0 16,1 0-16,-1 1 0,-7 0 16,-7 1-16,-5 1 0,-5 0 15</inkml:trace>
  <inkml:trace contextRef="#ctx0" brushRef="#br0" timeOffset="75353.0654">27183 9701 0,'0'0'0,"0"0"16,0 0-16,8 24 0,-8-24 0,5 33 15,-4-7-15,0 4 16,-1 2-16,0 14 0,-1 0 15,0-3-15,-1-3 0,-1 5 16,-1-5-16,-2-6 0,0-3 0,-8-1 16,-3-6-16,3-5 0,3-3 15,4-5-15</inkml:trace>
  <inkml:trace contextRef="#ctx0" brushRef="#br0" timeOffset="75469.6057">26891 10122 0,'0'0'0,"0"0"0,0 0 16,0 0-16,0 0 0,28-8 15,-28 8-15,43-6 0,-18 3 0,7-2 16,4 0-16,2-1 0,-1 0 16,4-1-16,-5 1 0,-7 1 15</inkml:trace>
  <inkml:trace contextRef="#ctx0" brushRef="#br0" timeOffset="75672.4075">27521 9788 0,'0'0'16,"0"0"-16,0 0 0,-1 26 0,1-26 15,-5 34-15,1-7 0,-2 4 16,0 0-16,-2 13 0,-1 0 16,1 5-16,3-7 0,1-4 15,1-2-15,0-8 0,-1-5 0,-2-17 16,1-18-16,1 5 0,1 1 15,1 2-15</inkml:trace>
  <inkml:trace contextRef="#ctx0" brushRef="#br0" timeOffset="75920.3131">27599 9776 0,'0'0'0,"10"-2"0,5-1 15,4 1-15,3 1 0,11 0 16,5 1-16,-2 0 0,0 0 0,9 2 15,-2 1-15,-4 4 16,-2 2-16,2 7 0,-2 5 16,-9 0-16,-4 1 0,-7 9 0,-4 5 15,-4 0-15,-3 1 0,-3-1 16,-3 2-16,-2-4 0,-1-4 16,-6 3-16,-2-2 0,-1-6 15,-2-4-15,-4-6 0,-6-3 16,1-7-16,-3-5 0,5 0 15,5 0-15,4 0 0</inkml:trace>
  <inkml:trace contextRef="#ctx0" brushRef="#br0" timeOffset="76071.2868">27559 10012 0,'0'0'0,"0"0"16,0 0-16,32-5 0,-32 5 15,37-7-15,-8 5 0,2 0 16,1 0-16,12 2 0,2 0 15,-5 0-15,-2 0 0,3 2 16,-5 1-16,-7-1 0,-6 0 0,-4-1 16</inkml:trace>
  <inkml:trace contextRef="#ctx0" brushRef="#br0" timeOffset="76219.777">27530 10155 0,'0'0'16,"0"0"-16,0 0 0,28-2 15,-28 2-15,44-6 0,-10 3 16,3-1-16,1 1 0,15 0 16,4 0-16,7-3 0,-6 0 0,-2 0 15,-13 1-15,-9 2 0</inkml:trace>
  <inkml:trace contextRef="#ctx0" brushRef="#br0" timeOffset="76436.8122">27857 9883 0,'0'0'0,"0"0"15,0 0-15,0 0 0,8 25 0,-8-25 16,0 44-16,-2-14 0,-2 5 16,-2 14-16,-3 6 0,1-5 15,1-3-15,1 5 0,1-7 16,2-3-16,1-10 0,2-14 15,2-11-15,0-1 0,1-1 0,-2-1 16</inkml:trace>
  <inkml:trace contextRef="#ctx0" brushRef="#br0" timeOffset="76636.7539">28780 9601 0,'0'0'15,"0"0"-15,0 0 0,0 0 0,4 31 16,-9-12-16,-6 7 16,-4 3-16,0 1 0,-5 5 0,-4 4 15,-6 8-15,1-4 0,-5 3 16,1-6-16,-2-2 16,2-7-16,7-7 0,7-6 0,3-3 15</inkml:trace>
  <inkml:trace contextRef="#ctx0" brushRef="#br0" timeOffset="76804.1017">28335 9761 0,'0'0'0,"0"0"0,30-7 15,-8 4-15,4-2 0,17 0 0,8-1 16,5 0-16,3 1 0,22 0 16,18 2-16,-9 1 0,-5 2 15,7 0-15,2 2 0,-14 0 16,-11 2-16,2 16 0,-25 13 15,-14-11-15,-10-7 0,-8-3 16</inkml:trace>
  <inkml:trace contextRef="#ctx0" brushRef="#br0" timeOffset="77003.8234">28937 9883 0,'0'0'0,"0"0"0,-3 27 16,3-27-16,-8 32 0,2-7 15,-3 5-15,-3 9 0,0 1 16,-2 8-16,3 1 0,3-8 16,0-5-16,1-1 0,3-8 15,2-4-15,-1-4 0,3-10 0,3-7 16,-1 0-16,-2-2 0,2 2 16</inkml:trace>
  <inkml:trace contextRef="#ctx0" brushRef="#br0" timeOffset="77253.595">28985 9897 0,'0'0'0,"0"0"15,25 0-15,-8 2 0,1 1 0,9 3 16,3 1-16,-2 2 0,0 0 0,4 4 16,-1 4-16,-6 0 15,-3 2-15,-3 2 0,-3 3 16,-3 1-16,-4-1 0,-2 2 15,-4 1-15,-3-1 0,-2-1 0,-3 4 16,-2 2-16,0-10 16,0-2-16,-11 1 0,-5-2 0,1-8 15,-2-3-15,-11-4 0,-2-5 16,7 0-16,7 1 0,5 0 16</inkml:trace>
  <inkml:trace contextRef="#ctx0" brushRef="#br0" timeOffset="77387.0031">28821 10081 0,'0'0'0,"0"0"16,0 0-16,23-2 0,-23 2 0,32-2 16,-9 1-16,2 0 0,4 1 15,2 1-15,2-1 0,6 1 16,-1-1-16,3 1 0,-6 0 16,-6 1-16,-5-1 0,-5 0 15</inkml:trace>
  <inkml:trace contextRef="#ctx0" brushRef="#br0" timeOffset="77519.9505">28941 10183 0,'0'0'15,"0"0"-15,0 0 0,29 6 0,-29-6 16,41 1-16,-11-1 0,2-1 16,2-1-16,4 1 0,-6 0 15,-6 1-15</inkml:trace>
  <inkml:trace contextRef="#ctx0" brushRef="#br0" timeOffset="77657.211">30101 10124 0,'0'0'0,"0"0"15,0 0-15,-27-6 0,27 6 0,-33-3 16,33 3-16,-25-3 0</inkml:trace>
  <inkml:trace contextRef="#ctx0" brushRef="#br0" timeOffset="80569.4932">2131 11259 0,'0'0'16,"0"0"-16,0 0 0,0 0 0,0 0 15,22-3-15,-22 3 0,0 0 16,29 2-16,-29-2 0,23 2 15,-9-1-15,2-1 0,1 1 16,4 1-16,2 0 0,2-1 0,1 1 16,4 0-16,8 0 15,3 0-15,0 1 0,4-1 16,11 1-16,-2-1 0,3-2 0,0-3 16,10 1-16,-2 4 0,3-4 15,-2 0-15,10 0 0,-1 1 16,-2-1-16,-3 0 0,8 2 15,-4 0-15,-1 1 0,-1 0 16,5 2-16,-2 1 0,22-1 16,-8-1-16,-4 1 0,-8 2 0,0-2 15,-1-1-15,-5-1 0,-2 0 16,3-1-16,4 1 0,-2-1 16,1 0-16,0 0 0,1-1 15,-7 1-15,-1-1 0,2 2 16,3 0-16,1 1 0,-1 0 15,-4-2-15,2 0 0,-3 0 16,-2-1-16,4 3 0,1 2 16,-3-3-16,-5 0 0,5-1 15,1-2-15,0 0 0,-1-1 0,1 2 16,3 1-16,-3 0 0,0 2 16,1-1-16,2-1 0,-1 0 15,-2 0-15,7 1 0,6 2 16,-5-3-16,-3-1 0,1-1 15,0 1-15,0-1 0,-3 0 16,2 3-16,3 2 0,-2 0 16,-1-1-16,2 1 0,4 2 15,-1-1-15,0-2 0,2 0 0,2-1 16,-3 0-16,1-1 0,0 2 16,2 1-16,0-2 0,-4-1 15,6 5-15,0 2 0,1 0 16,-3-2-16,3-2 0,3-2 15,-4 2-15,-3-2 0,2 0 16,2 1-16,-1 0 0,-1 4 0,2-2 16,2 1-16,1-1 0,0-2 15,0 0-15,-1 0 16,-3 0-16,-3 0 0,9 0 0,5 1 16,-3-2-16,-1-2 0,3 1 15,2 0-15,-6 1 0,-2 1 16,3-2-16,5 0 15,-1-1-15,0 0 0,2 0 0,2-1 16,-4 2-16,-2 2 0,3-2 16,3 0-16,-4 0 0,-2 1 0,3-5 15,3 0-15,-3 2 16,-1 2-16,3 3 0,3 3 0,-5-8 16,-3-2-16,4 0 15,3 0-15,-4 2 0,-3 1 0,6 1 16,5 1-16,-6-2 0,-3-2 15,3-2-15,4 1 0,-1-1 16,0 0-16,1 1 0,2 0 16,-2 3-16,-2 1 0,2-1 15,-1-2-15,-6 2 0,-5 2 0,2-1 16,2 0-16,-7 0 0,-5 0 16,-1 3-16,-2 3 0,-8-2 15,-6-1-15,-1-2 0,-1 0 16,-9 2-16,-5 2 0,-13 0 15,-8-1-15,-7 0 0,-6-2 16,-5 0-16,-3-1 0,-2 0 0</inkml:trace>
  <inkml:trace contextRef="#ctx0" brushRef="#br0" timeOffset="83703.0873">15533 11329 0,'0'0'0,"0"0"16,0 0-16,34-4 0,-20 4 0,6 0 16,5 1-16,3-1 0,2-1 15,15 2-15,7 0 16,10 1-16,0-1 0,21 1 0,4 0 16,-2-1-16,-2 0 0,20 2 15,5-2-15,9 0 0,-7 0 16,57-3-16,-7-1 0,-19 5 15,-14 1-15,9 2 0,9 1 16,-12-5-16,-7-2 0,13 0 0,9 0 16,-7-2-16,-8 2 0,12 0 15,11-1-15,-11 1 0,-5 1 16,17-2-16,11 0 0,-15-3 16,-9 0-16,16-2 0,11-3 15,-17 2-15,-11 2 0,12 2 16,9-1-16,-15-1 0,-10-1 0,8 1 15,5 1-15,-12 1 16,-9 1-16,8 2 0,4 2 16,-12-2-16,-8-1 0,2 2 0,4 3 15,-15 2-15,-9 1 0,5 0 16,3 2-16,-10-1 0,-8 1 0,4-1 16,5 1-16,-16-3 15,-10-3-15,-1 4 0,-1 3 16,-12-2-16,-7-3 0,-9 0 15,-4-1-15,-14-2 0,-11 0 0,-17-3 16,-12-4-16,3 2 0,3 1 16,1 2-16</inkml:trace>
  <inkml:trace contextRef="#ctx0" brushRef="#br0" timeOffset="87168.9269">20569 9654 0,'0'0'0,"0"0"15,0 0-15,0 0 0,0 0 0,-15 30 16,1-12-16,-2 3 0,-1 1 16,-7 9-16,-6 7 0,-9 12 15,2-2-15,-12 18 0,0 0 16,-1 2-16,9-8 0,5-8 15,5-8-15,9-13 0</inkml:trace>
  <inkml:trace contextRef="#ctx0" brushRef="#br0" timeOffset="88303.9482">20016 9805 0,'0'0'0,"0"0"16,0 0-16,0 0 0,0 0 0,0 0 16,0 0-16,0 0 0,0 0 0,0 0 15,0 0-15,0 0 16,0 0-16,0 0 0,0 0 15,17 22-15,-17-22 0,0 0 16,-2 28-16,2-28 0,-8 18 0,8-18 16,-12 24-16,5-10 15,1 0-15,0 0 0,2 0 0,1 0 16,2-2-16,6 0 0,4-2 16,2-1-16,2-4 0,11 0 15,8-5-15,0-1 0,0-1 0,11-5 16,2-4-16,-4 1 15,-4-3-15,6-1 0,-1-2 16,-6 1-16,-7 0 0,-3-4 16,-6-3-16,-6 1 0,-3 0 0,-6-1 15,-2-3-15,-6 2 0,-2 1 16,-6 3-16,-5 2 0,1 2 16,0 3-16,-1 2 0,1 3 15,1 2-15,2 2 0,-1 3 16,-1 3-16,3 1 0,1 3 0,-2 5 15,-3 6-15,2 2 16,1 3-16,-1 7 0,0 7 16,0 2-16,2 3 0,-3 16 0,-1 6 15,3-6-15,2-5 0,0 7 16,1-1-16,0-4 0,2-10 16,3-9-16,1-7 0,1-8 15,0-7-15,5-9 0,2-6 16,-2-3-16,1-4 0,-2 4 15,-1-1-15,0 2 0</inkml:trace>
  <inkml:trace contextRef="#ctx0" brushRef="#br0" timeOffset="88471.7314">20517 9895 0,'0'0'0,"10"-3"0,5-3 0,3 2 16,1-2-16,10-2 0,5 0 15,7-2-15,-1-1 0,-3 0 16,-1-1-16,1 2 0,-4 2 0,-4 0 16,-4 1-16,-8-1 0,-7 0 15,-3 0-15,-1 3 0,-2 1 16</inkml:trace>
  <inkml:trace contextRef="#ctx0" brushRef="#br0" timeOffset="88670.5221">20760 9704 0,'0'0'16,"0"0"-16,-8 19 0,0-3 0,-2 2 16,-7 14-16,-2 6 0,0 1 15,0 2-15,-2 12 0,1 1 16,0 1-16,4-10 0,3-6 16,2-3-16,3-10 0,4-6 15,4-11-15,3-6 0,0-7 16,2-4-16,-3 3 0,0 1 15,0 0-15</inkml:trace>
  <inkml:trace contextRef="#ctx0" brushRef="#br0" timeOffset="88836.6794">20696 10060 0,'0'0'0,"0"0"0,0 0 16,3 24-16,-3-24 0,2 30 0,0-10 16,1 0-16,1 1 0,3 6 15,4 0-15,3-3 0,1-2 0,4-7 16,2-2-16,1-5 15,1-3-15,9-7 0,2-8 16,-4-3-16,-4-2 0,-4-9 16,-2-6-16,-3 5 0,-4 6 0,-2 3 15</inkml:trace>
  <inkml:trace contextRef="#ctx0" brushRef="#br0" timeOffset="88970.5511">20896 9639 0,'0'0'0,"0"0"16,0 0-16,0 0 15,0 0-15,0 0 0,0 0 0,0 0 16,0 0-16,15 29 0,-15-29 16,24 26-16,-24-26 0,25 24 15,-15-14-15,-1-2 0</inkml:trace>
  <inkml:trace contextRef="#ctx0" brushRef="#br0" timeOffset="89337.0805">21366 9622 0,'0'0'0,"0"0"0,0 0 16,22 0-16,-22 0 0,27-1 15,-27 1-15,41-2 0,-19 1 0,2 0 16,2 0-16,2 0 0,-3 0 15,-5-1-15,-5 1 16,-5 1-16,-5 1 0,-7 2 16,-8 0-16,3-1 0,0 0 0,1 1 15</inkml:trace>
  <inkml:trace contextRef="#ctx0" brushRef="#br0" timeOffset="89470.5669">21220 9788 0,'0'0'0,"-2"1"16,0-1-16,2 0 0,0 0 15,2 2-15,3-1 0,10-1 16,7 0-16,2-2 0,4-1 0,15-3 15,6-4-15,-1 1 0,-2 1 16,12-3-16,2-1 16,-2-1-16,-9 2 0,-12 1 0,-7 3 15,-7 2-15</inkml:trace>
  <inkml:trace contextRef="#ctx0" brushRef="#br0" timeOffset="89654.0672">21548 9618 0,'0'0'0,"0"0"0,0 0 16,0 0-16,0 0 0,-6 31 16,4-13-16,0 1 0,-1 2 0,0 5 15,-1 5-15,-1 1 0,2-2 16,-1 10-16,0-3 0,1 2 16,1-8-16,3-8 0,1-7 15,1-4-15,2-4 0,-2-1 16,-1-2-16,1-1 0</inkml:trace>
  <inkml:trace contextRef="#ctx0" brushRef="#br0" timeOffset="89853.3766">21473 9817 0,'0'0'0,"0"0"0,0 0 16,-28 9-16,17-6 0,-4 5 0,-4 3 16,0-1-16,1 0 0,-1 3 15,3 0-15,6-1 0,5 0 16,7-2-16,8-1 0,5-2 0,5-1 15,9-6-15,7-4 16,12-3-16,1-1 0,6-4 16,5-2-16,6-5 0,-5 0 0,-6 2 15,-14 4-15,-11 3 0</inkml:trace>
  <inkml:trace contextRef="#ctx0" brushRef="#br0" timeOffset="90220.3517">22015 9562 0,'0'0'0,"0"0"0,0 0 15,-28 2-15,28-2 0,-27 10 16,9-2-16,0 3 0,-2 3 0,-5 7 16,2 2-16,5-2 0,2-1 15,9-1-15,7 0 16,5-3-16,4-2 0,12 1 0,7-4 16,2-4-16,2-3 0,3-2 15,4-2-15,-3-2 0,-2-2 16,3-3-16,-5-3 0,-5 2 0,-3-2 15,-11-5-15,-7-3 16,-2 1-16,-3 1 0,-7 3 0,-5 3 16,0 3-16,-3 1 0,-4 0 15,-3 2-15,1 2 0,1 1 16,-2 4-16,0 5 0,1 0 16,1 4-16,-4 4 0,-3 5 15,2 0-15,3 3 0,-2 6 16,2 4-16,4-3 0,1-3 0,4 1 15,3-1-15,2-3 16,1-3-16,3-2 0,2-2 16,1-6-16,0-2 0,0-3 0,0-1 15,0-2-15</inkml:trace>
  <inkml:trace contextRef="#ctx0" brushRef="#br0" timeOffset="90820.5353">21808 9987 0,'0'0'16,"0"0"-16,0 0 0,0 0 0,25 6 16,-25-6-16,25 7 0,-8-4 15,1 1-15,-1-1 0,0-2 16,-1 1-16,0 0 0,-3 0 16,-1-1-16,-1-1 0,-2 0 15,-1 0-15,-3 0 0,-1 0 16,-4 0-16,-4 2 0,-3 1 15,-5 2-15,-2 3 0,-6 0 16,-5 4-16,-9 2 0,-1-1 0,-4 4 16,-2 2-16,-7 4 15,1-1-15,-7 3 0,0-1 0,8-3 16,6-1-16,7-3 0,5-2 16,4-5-16,6-2 0,4-4 15,4-1-15,7-7 0,5-5 0,6-1 16,5-3-16,5-3 15,2-1-15,3 3 0,2 0 16,1 4-16,0 3 0,6 4 16,-1 4-16,-3 3 0,-3 0 0,0 6 15,1 2-15,-1 2 0,0 1 16,0 2-16,-2 0 0,0-2 16,0-3-16,6-1 0,3-1 15,-4-3-15,-1-5 0,0-1 16,1-3-16,-5-2 0,-2 0 0,-4-3 15,-4-1-15,-4-2 16,-4-2-16,-8 1 0,-6-1 16,-2 0-16,-1-1 0,-5-1 0,-3-1 15,1 3-15,0 1 0,2 2 16,2 4-16,4 0 0,2 1 16,4 2-16,1 0 15,8 2-15,3 1 0,6 1 0,7 1 16,5 0-16,2-1 0,13 0 15,5-2-15,0 1 0,2 0 0,-3 2 16,-10-2-16,-8 0 0</inkml:trace>
  <inkml:trace contextRef="#ctx0" brushRef="#br0" timeOffset="90980.7654">22511 10195 0,'0'0'15,"0"0"-15,0 0 0,0 0 0,0 0 16,0 0-16,0 0 16,0 0-16,13 24 0,-13-24 0,0 0 15,26 4-15,-26-4 0,0 0 16</inkml:trace>
  <inkml:trace contextRef="#ctx0" brushRef="#br0" timeOffset="91403.529">22840 9721 0,'0'0'0,"0"0"0,0 0 16,0 0-16,-7 23 0,7-23 16,-8 32-16,4-14 0,0 0 0,1 1 15,4 0 1,2-1-16,1-1 0,7 3 0,6-4 15,1-4-15,3-3 0,2-6 16,3-4-16,-2 1 0,0-1 0,4-5 16,-2-3-16,-4-1 0,-3-1 15,-5-3-15,-3-4 16,-3 0-16,-2 0 0,-5 1 0,-3-1 16,-2 4-16,0 3 0,-3 3 15,-2 5-15,0 2 0,0 1 0,-3 9 16,-3 9-16,2 2 15,1 3-15,-2 12 0,-2 10 16,2 1-16,-1-1 0,-1 16 16,0 6-16,3-1 0,3-9 0,5 2 15,4-5-15,2-12 0,1-9 16,5-9-16,1-6 0,2-8 16,0-5-16,2-11 0,3-10 15,-4 1-15,-3 0 0,-2 3 16,-1 3-16,-2 3 0</inkml:trace>
  <inkml:trace contextRef="#ctx0" brushRef="#br0" timeOffset="91787.5487">23142 9923 0,'0'0'0,"0"0"0,0 0 15,22 6-15,-22-6 0,28 5 16,-28-5-16,45 2 0,-21-2 16,2-1-16,3-1 0,7-1 0,1 1 15,-2-1-15,-2 0 16,1-5-16,-5 0 0,-6-3 0,-5-2 16,-4 2-16,-2 4 0,-2-1 15</inkml:trace>
  <inkml:trace contextRef="#ctx0" brushRef="#br0" timeOffset="91937.1836">23472 9728 0,'0'0'0,"0"0"16,0 0-16,0 0 0,-6 24 0,6-24 15,-11 29-15,2-11 0,-2 3 16,-2 5-16,-3 5 0,2 2 16,0-2-16,-6 12 0,-1 1 15,1 5-15,6-7 0,3-5 16,2-7-16,1-5 0,2-5 0,0-2 15,2-3-15,0-4 16</inkml:trace>
  <inkml:trace contextRef="#ctx0" brushRef="#br0" timeOffset="92153.6528">23404 10115 0,'0'0'0,"0"0"0,0 0 16,3 19-16,-3-19 0,4 21 15,-4-21-15,7 28 0,-1-11 0,2 1 16,1 2-16,3-1 15,2-2-15,9 1 0,5-3 16,-1-3-16,0-2 0,0-3 16,2-1-16,3-4 0,-3-3 0,-4-5 15,-3-3-15,-4-4 16,-4-3-16,-5-7 0,-4-6 0,-3-3 16,0 2-16,-6-9 0,-3-7 15,0 2-15,1 10 0,2 8 16</inkml:trace>
  <inkml:trace contextRef="#ctx0" brushRef="#br0" timeOffset="92286.7866">23604 9683 0,'0'0'16,"0"0"-16,0 0 0,0 0 0,0 0 15,0 0-15,6 29 16,-6-29-16,7 25 0,-2-9 0,3 2 16,2-2-16,2 1 0,4-4 15,1-4-15,-1 0 0,-3-2 0,-1 0 16</inkml:trace>
  <inkml:trace contextRef="#ctx0" brushRef="#br0" timeOffset="92906.876">24196 9479 0,'0'0'0,"0"0"16,0 0-16,0 0 0,-6 26 0,6-26 15,-8 24-15,8-24 0,-8 22 16,3-11-16,1 2 16,-1-1-16,1-2 0,1-1 0,-1 0 15,1 0-15,1-3 0,0 0 16,-1 0-16,1-2 0,1 0 16,3-1-16,3-1 0,3 0 15,1-1-15,8-1 0,5 0 16,3-1-16,3-1 0,14 0 15,5-1-15,-4 0 0,-3 0 0,8 1 16,-1-2-16,-9 2 0,-5-1 16,-5 2-16,-9 0 15,-12 1-15,-7 0 0,-15 9 0,-10 2 16,-4 2-16,-3 1 0,-20 4 16,-11 0-16,5-1 0,3-2 0,-4 2 15,6 1-15,10-5 16,9-2-16,6-2 0,8-3 15,10-1-15,5-3 0,13-2 16,9-1-16,0 0 0,5 0 0,10-2 16,8-1-16,-3 2 0,0 1 15,6-1-15,-1 0 0,-9 1 16,-7-1-16,-5 2 0,-4 1 16,-5 0-16,-3-1 0,-8 2 15,-4 2-15,-3-1 0,-2-3 0,-6 4 16,-7 2-16,-1-1 15,-1 0-15,-3 2 0,-1 2 16,0 2-16,2 0 0,-5 7 16,1 1-16,3 3 0,4 0 0,-1 7 15,-2 5-15,1-1 0,4-1 16,-4 5-16,3-1 0,7-10 16,3-5-16,1-5 0,2-7 15,4-3-15,1 1 0,1-1 16,-1-1-16,2-1 0</inkml:trace>
  <inkml:trace contextRef="#ctx0" brushRef="#br0" timeOffset="93137.2577">23972 9980 0,'0'0'0,"0"0"15,0 0-15,2 21 0,-2-21 0,1 28 16,-1-7-16,0 3 15,0 1-15,-1 11 0,0 3 16,0-1-16,1-2 0,1 7 16,1-1-16,2-7 0,0-6 0,3-4 15,0-5-15,3-4 0,1-4 0,0-10 16,1-5-16,-2-1 16,-2 1-16,-1 1 0</inkml:trace>
  <inkml:trace contextRef="#ctx0" brushRef="#br0" timeOffset="93404.0096">24103 9986 0,'0'0'0,"0"0"0,0 0 16,24 3-16,-24-3 0,35 1 15,-9-2-15,2 1 0,0-2 0,11-1 16,3-2-16,-4 0 0,-1 0 16,5 0-16,-4-2 15,-5 2-15,-4 2 0,-6-2 0,-3 3 16,-6-2-16,-4 1 0,-8-1 16,-5 1-16,-2-1 0,-4 1 15,1 0-15,2 0 0,2 2 16</inkml:trace>
  <inkml:trace contextRef="#ctx0" brushRef="#br0" timeOffset="93720.2789">24322 9832 0,'0'0'16,"0"0"-16,0 0 0,0 0 0,0 0 15,-9 28-15,9-28 16,-9 27-16,5-12 0,1 4 0,1 2 16,1-1-16,0-1 0,4 3 15,4-3-15,3-2 0,2 0 0,4-4 16,3-1-16,1-3 15,0-3-15,1-1 0,1-1 16,-2-1-16,-2-1 0,0-1 16,-5-1-16,-4 1 0,-2-1 0,-7 3 15,-5 1-15,-1 2 0,-3 3 16,-3 2-16,-5 2 0,-1 1 16,0-3-16,-9 10 0,-1 3 15,0-1-15,0 1 0,1-1 16,-2 0-16,3-2 0,1-3 0,1 2 15,4 0-15,5-4 0,3-2 16,3-4-16,3-5 16,3-1-16,0-1 0,1-1 0</inkml:trace>
  <inkml:trace contextRef="#ctx0" brushRef="#br0" timeOffset="94004.0745">24294 10406 0,'0'0'0,"0"0"15,0 0-15,14 15 0,-14-15 0,21 15 16,-4-6-16,-1 0 15,2-1-15,3 1 0,3 0 16,7 0-16,-2-1 0,0-4 16,1 0-16,-2-3 0,-3-2 0,0-5 15,-4-3-15,-7-1 0,-7 0 16,-8-3-16,-8-2 0,1 2 16,-4 1-16,-8-6 0,-6-3 15,2 1-15,0 2 0,4 2 16,2 1-16,5 3 0,3 2 15,2 1-15,3 2 0,4 1 16,4 2-16,14 0 0,10-3 16,3 3-16,2 0 0,10 2 0,8 0 15,0 1-15,-1 1 0,10 2 16,1 1-16,-14-1 0,-10 0 0,-7-1 16</inkml:trace>
  <inkml:trace contextRef="#ctx0" brushRef="#br0" timeOffset="94144.072">25456 10383 0,'0'0'0,"0"0"16,0 0-16,-26 3 0,26-3 0,-38-1 15,38 1-15,-29-1 0</inkml:trace>
  <inkml:trace contextRef="#ctx0" brushRef="#br0" timeOffset="118654.8886">26283 11302 0,'0'0'0,"0"0"15,24-3-15,-6 1 0,1-1 0,18-3 16,9-2-16,5 1 0,2 0 16,24-3-16,9-1 0,13-1 15,-4 0-15,25-2 0,20-1 16,-8 2-16,-20 4 0,21 0 16,-17 2-16,-28 0 0,-18 0 15,-23 1-15,-14 2 16,-10 2-16</inkml:trace>
  <inkml:trace contextRef="#ctx0" brushRef="#br0" timeOffset="123438.8309">2504 12539 0,'0'0'0,"0"0"16,0 0-16,35 1 0,-23-1 0,8 1 16,7 0-16,2 0 15,1 2-15,23-2 16,11 2-16,20 0 0,0-1 16,29 2-16,7 0 0,34-1 15,10-2-15,-5 2 0,-21 1 0,93-2 16,9-3-16,-44 1 0,-26 0 15,15 6-15,13 4 16,-17-6-16,-9-5 0,31-1 0,24 0 16,-22 2-16,-15 3 0,34-2 15,26-1-15,-32-5 0,-17-3 16,37 0-16,28 1 0,-31 3 16,-18 1-16,43 1 15,30-1-15,-9-1 0,-6 1 0,-35 3 16,-27 3-16,-28 5 0,-20 2 15,-51-2-15,-36-4 0,-24 1 16</inkml:trace>
  <inkml:trace contextRef="#ctx0" brushRef="#br0" timeOffset="128655.2813">2687 11100 0,'0'0'0,"0"0"0,23 1 16,-23-1-16,24 4 0,-7-2 15,6 1-15,1-2 0,1 0 0,13-2 16,-1-1-16,0-1 16,-1 0-16,6-4 0,0-1 0,-6-1 15,-7 1-15,-4-3 0,-6 0 16,-6-1-16,-3 1 0,-8-1 16,-8-3-16,-6 5 0,-7 2 15,-6 5-15,-11 3 0,3 5 16,1 2-16,-10 11 0,-4 8 15,7 2-15,5 2 0,8 6 16,7 4-16,4 6 0,8-4 0,12 1 16,12 0-16,5-9 0,3-6 15,16-9-15,8-4 0,0-5 16,2-4-16,12-10 0,6-9 16,-9-3-16,-6-4 0,15-17 15,-11-4-15,-21 13 0,-10 9 0,-9 6 16</inkml:trace>
  <inkml:trace contextRef="#ctx0" brushRef="#br0" timeOffset="128822.4712">3398 11128 0,'0'0'0,"4"12"0,3 3 16,-1-1-16,2 0 0,9 10 0,5 4 15,0-1-15,0-1 0,10 4 16,3-1-16,-3-5 0,-2-4 0,5-4 15,3-7-15,-10-2 16,-6-1-16,-5-2 0</inkml:trace>
  <inkml:trace contextRef="#ctx0" brushRef="#br0" timeOffset="128989.2594">3781 11010 0,'0'0'16,"0"0"-16,0 0 0,0 0 15,-26 14-15,26-14 0,-34 24 16,12-7-16,0 3 0,-10 10 0,-6 3 16,6 0-16,1-3 0,2 6 15,4-1-15,9-5 0,4-2 16,2-3-16,0-5 0,4-5 16</inkml:trace>
  <inkml:trace contextRef="#ctx0" brushRef="#br0" timeOffset="129222.1245">4218 10994 0,'0'0'0,"0"0"16,-23 9-16,6-2 0,0 3 16,-5 5-16,-4 5 15,-4 9-15,1 2 0,-1 9 0,6 1 16,6-5-16,7-2 0,10-1 15,11-6-15,5-5 0,4-5 0,13-9 16,9-6-16,-3-6 0,3-4 16,-11 2-16,-6 2 0,-5-1 15</inkml:trace>
  <inkml:trace contextRef="#ctx0" brushRef="#br0" timeOffset="129538.31">4160 11198 0,'0'0'0,"0"0"16,0 0-16,0 0 0,25 8 0,-25-8 16,41 6-16,-16-4 15,4-2-15,4-2 0,4-2 16,11-1-16,-2-1 0,8-1 0,-4 0 16,-7 0-16,-6 0 0,-6-4 15,-5-1-15,-8-2 0,-7 0 16,-10-1-16,-6-1 0,-7 3 0,-4 0 15,-10 5-15,-10 5 16,-1 2-16,-1 2 0,-8 9 16,2 4-16,4 2 0,4 2 0,1 9 15,6 3-15,10 1 0,9-2 16,11-3-16,12-1 0,4-3 16,5-2-16,17-5 0,12-4 15,3-4-15,3-5 0,-14 0 16,-11 0-16,-7-1 0</inkml:trace>
  <inkml:trace contextRef="#ctx0" brushRef="#br0" timeOffset="129721.9589">4948 11052 0,'0'0'0,"0"0"15,-13 24-15,4-5 0,1 3 16,-6 18-16,-1 8 0,0 13 15,-3-1-15,-3 15 0,-1 2 16,4-11-16,-1-8 0,3-6 0,6-12 16,4-12-16,-1-9 0,5-5 15,-1-4-15,-1-2 0</inkml:trace>
  <inkml:trace contextRef="#ctx0" brushRef="#br0" timeOffset="129939.0303">4776 11115 0,'0'0'0,"0"0"16,22-1-16,-3 1 0,3-1 0,7 2 16,4 0-16,1 3 0,0 0 15,3 3-15,-2-2 0,-5 4 16,-5 1-16,-7 4 0,-2 1 16,-7 2-16,-4 0 0,-8 1 15,-8 2-15,-5-2 0,-2 1 16,-6-3-16,-3 0 0,0-5 15,3-2-15,-1 0 0,6-3 16,4-1-16</inkml:trace>
  <inkml:trace contextRef="#ctx0" brushRef="#br0" timeOffset="130156.3177">5531 10814 0,'0'0'0,"0"0"16,0 0-16,0 0 0,-6 31 0,-3-11 15,-7 8-15,0 3 16,-5 3-16,-3 13 0,0 5 16,1 4-16,2-8 0,7 2 0,7-6 15,6-10-15,4-6 0,10-9 16,7-7-16,3-6 0,2-5 16,4-8-16,1-5 0,0-6 15,-1-2-15,-5 4 0,-7 3 16,-4 4-16</inkml:trace>
  <inkml:trace contextRef="#ctx0" brushRef="#br0" timeOffset="130305.54">5248 11089 0,'0'0'0,"0"0"16,0 0-16,0 0 0,0 0 0,0 0 16,27 0-16,-27 0 0,45 0 15,-13-2-15,8 0 0,-1-2 16,3-2-16,3 0 0,-7 1 15,-6 1-15</inkml:trace>
  <inkml:trace contextRef="#ctx0" brushRef="#br0" timeOffset="130456.6217">5867 11049 0,'0'0'15,"0"0"-15,0 0 0,-10 25 16,10-25-16,-10 30 0,4-9 15,-1 1-15,-3 3 0,1 5 16,-2 0-16,4-6 0,0-4 0,2-2 16,0-4-16,1-1 0</inkml:trace>
  <inkml:trace contextRef="#ctx0" brushRef="#br0" timeOffset="130622.6064">5900 10744 0,'0'0'0,"0"0"0,0 0 16,0 0-16,27 16 0,-27-16 15,17 18-15,-17-18 0,22 17 16,-12-9-16,0-2 0,-3 0 16</inkml:trace>
  <inkml:trace contextRef="#ctx0" brushRef="#br0" timeOffset="130888.9043">5980 11143 0,'0'0'0,"0"0"16,-10 20-16,3-5 0,-1 4 15,4-2-15,0 1 0,3 3 16,4-2-16,6-4 0,3-1 16,7-5-16,4-5 0,3-3 15,4-3-15,5-4 0,0-3 0,-4-5 16,-2-4-16,-7-2 0,-3 0 15,-9-3-15,-4-2 0,-5-2 16,-5 1-16,-8 5 0,-7 4 16,-4 5-16,-6 2 0,-4 6 15,0 4-15,1 3 0,1 2 16,5 2-16,3 2 0,4 2 16,5 0-16,3-1 0,3-4 15,1 0-15</inkml:trace>
  <inkml:trace contextRef="#ctx0" brushRef="#br0" timeOffset="131255.2418">6465 10983 0,'0'0'0,"0"0"0,-8 23 16,-1-5-16,-2 2 0,-1 4 15,-1 4-15,-3 8 0,2-2 0,0 2 16,3-5-16,2-5 0,1-3 15,3-6-15,0-4 0,2-4 16,1-5-16,2-4 0,-1-6 16,2-3-16,2-5 0,4-6 15,2-3-15,3-5 0,3-3 16,5-5-16,0 4 0,-2 4 16,1 4-16,5 0 0,2 6 15,-1 5-15,1 4 0,-4 4 16,0 4-16,-8 5 0,1 4 0,0 4 15,-4 5-15,-2 2 0,-3 2 16,-2 4-16,-2 2 0,-4 1 16,-2 0-16,-1 5 0,-1-3 15,2-2-15,0-2 0,3 6 16,-2 6-16,3-9 0,-2-7 16,1-4-16</inkml:trace>
  <inkml:trace contextRef="#ctx0" brushRef="#br0" timeOffset="131638.296">7146 11050 0,'0'0'0,"0"0"0,0 0 0,0 0 16,0 0-16,0 0 0,-37-6 15,37 6-15,-38 4 0,15 2 16,-2 2-16,-1 2 0,1 2 0,-6 6 15,5 1-15,4 1 0,3 0 16,6 0-16,4-1 0,5-2 16,6-2-16,7-2 0,9-2 15,2-4-15,2-3 0,9-7 16,2-4-16,-2-3 0,-3 0 16,0-4-16,-2-1 0,-3-2 15,-5-1-15,0-4 0,-4 1 16,-4 3-16,-2 4 0,-4 6 0,1 3 15,-3 3-15,-2 2 0,-2 5 16,-3 4-16,1 4 0,-2 2 16,2 5-16,1 4 0,2-1 15,3 1-15,3-2 0,4-1 16,1-4-16,3-1 0,0-5 16,3-2-16,-4-3 0,-2 0 0,-1-1 15</inkml:trace>
  <inkml:trace contextRef="#ctx0" brushRef="#br0" timeOffset="131871.7127">7668 10785 0,'0'0'0,"0"0"0,-7 23 16,1-6-16,0 4 0,-7 11 0,-5 4 15,-6 10-15,-2 0 0,4-1 16,4 0-16,1 3 0,5-6 0,6-5 16,6-3-16,4-5 0,6-3 15,6-4-15,6-1 16,2-4-16,3-4 0,-7-2 0,-4-3 16,-5-2-16</inkml:trace>
  <inkml:trace contextRef="#ctx0" brushRef="#br0" timeOffset="132221.6">7583 12359 0,'0'0'16,"15"1"-16,8 0 0,4 2 0,5-2 15,23 0-15,32-3 16,20-1-16,4 0 0,37-2 0,31-2 16,56 1-16,-27 4 0,4 1 15,5 2-15,-26 7 0,-15 2 16,-3 3-16,-2 1 0,-30-5 0,-22-3 15,-16-4-15,-10-2 16,-26-2-16,-17-2 0,-26-8 16,-17-6-16,-3 4 0,0 5 0,-2 3 15</inkml:trace>
  <inkml:trace contextRef="#ctx0" brushRef="#br0" timeOffset="162906.84">9070 12562 0,'0'0'0,"0"0"0,-21-3 15,21 3-15,-27-5 0,8-1 16,-7-2-16,-9-4 0,-1-4 0,-15-1 16,-3 0-16,1 1 0,0 1 15,-13-4-15,-1 1 16,2 1-16,1 2 0,-12-6 0,1-1 16,3 1-16,1 1 0,-6-1 15,2 2-15,11 1 0,7-1 16,-21-11-16,8 0 0,16 4 15,10 3-15,9-2 0,6 0 16,7-3-16,5-2 0,4-4 16,5-2-16,8 11 0,3-5 0,7-6 15,5-5-15,5-1 0,3 0 16,7-4-16,5-1 0,4 2 16,2 2-16,33-24 0,4 5 15,1 10-15,1 8 0,3 0 16,4 1-16,2 7 0,0 4 15,10 7-15,8 2 0,-1 4 16,-1 4-16,6 4 0,4 4 16,-3 6-16,-2 4 0,4 5 15,2 4-15,-9 7 0,-6 5 0,2-2 16,-1-1-16,-10 6 0,-8 3 16,-3 5-16,-3 2 0,-10 1 15,-8 1-15,-4-2 0,-2 2 16,-14-1-16,-10 0 0,-10 4 15,-8 2-15,-9 10 16,-5 6-16,-9-1 0,-7 0 0,-13-5 16,-9-4-16,-8 0 0,-5-1 15,-4-3-15,-3 0 0,-12 5 16,-10 3-16,-2-3 0,-1-2 0,-13-1 16,-9 0-16,-1-7 0,-1-5 15,34-11-15,23-9 16,17-4-16</inkml:trace>
  <inkml:trace contextRef="#ctx0" brushRef="#br0" timeOffset="166390.4054">11872 12356 0,'0'0'15,"0"0"-15,0 0 0,27 1 16,-27-1-16,23 3 0,-9-2 16,4 2-16,3-3 0,3 2 15,4 0-15,9 2 0,3 0 0,7-1 16,6 1-16,14-1 0,2-1 16,21 0-16,7 0 0,-1 0 15,-1-1-15,34-2 16,30 0-16,-8-1 0,-6 2 0,81-2 15,-6-1 1,-10-3-16,-6-2 16,-54 2-16,-37 2 0,-4 3 0,-3 2 15,-22-4-15,-14-2 0,-17 1 16,-11 3-16,-15-1 0,-10-4 0,-6 4 16,-3-1-16,-3 2 0</inkml:trace>
  <inkml:trace contextRef="#ctx0" brushRef="#br0" timeOffset="167656.8294">19815 12243 0,'0'0'0,"0"0"0,0 0 0,34 0 15,-23-2-15,5 1 0,4 0 16,2 1-16,1 0 0,14 1 16,3 3-16,2-2 0,1-1 0,16 0 15,3 1-15,-1 1 0,0 1 16,20 0-16,7-2 16,6 1-16,-4 3 0,19 2 0,2 2 15,-6-4-15,-6 0 0,55 3 16,-5 0-16,-15-2 0,-12-2 15,10 2-15,8 2 0,-15-4 16,-10-1-16,16 3 0,11 2 16,-12-2-16,-7 0 0,17-1 15,12 1-15,-19-2 0,-14 0 0,11 1 16,9 0-16,-4 0 0,-4-1 16,9 0-16,5 0 0,-13-2 15,-11-1-15,14 0 0,10-2 16,-14-1-16,-9 0 0,16-1 15,11 1-15,-19 0 0,-14 0 16,11-5-16,7-2 0,-7 0 16,-7 1-16,7 1 0,5 2 0,-12-2 15,-7 2-15,17 3 16,11 2-16,-10-2 0,-6-1 16,0 1-16,3-1 0,-3 2 0,-4 0 15,2 1-15,-1-1 0,0 0 16,1-1-16,0 0 0,2 0 15,-3 3-15,-1 1 0,3-1 16,0-1-16,-3 1 0,-4 0 0,-3 1 16,0 1-16,-10 1 0,-5 2 15,2-3-15,4 0 16,-8 0-16,-6 0 0,-7 0 16,-5 1-16,-11-2 0,-10-2 0,-9-2 15,-7-4-15,-14 2 0,-8 1 16,-6 0-16</inkml:trace>
  <inkml:trace contextRef="#ctx0" brushRef="#br0" timeOffset="170340.5513">2302 13615 0,'0'0'0,"0"0"15,0 0-15,0 0 0,0 0 16,0 0-16,0 0 16,0 0-16,0 0 0,0 0 0,0 0 15,0 0-15,0 0 0,0 0 16,-20 3-16,20-3 0,0 0 0,0 0 15,0 0-15,0 0 16,29 11-16,-29-11 0,25 1 16,-25-1-16,29 2 0,-29-2 15,44-3-15,-21 1 0,1 1 0,13-3 16,2-2-16,2-1 16,-2 0-16,10-1 0,2-2 0,0 1 15,-3 2-15,14-2 0,2 2 16,-5 0-16,2-1 0,9-2 15,0 0-15,-4 2 0,-3 0 0,13 1 16,2 2-16,-4-2 0,-1 0 16,0 2-16,1 1 0,24-2 15,-11 0-15,0 0 0,-2-1 16,-9 1-16,-7 2 0,-1 2 16,0 0-16,-3 1 0,0 0 15,-2-2-15,3 0 0,0 0 16,1 1-16,11 1 15,9 1-15,1 0 16,-1 0-16,-22 1 0,-15 1 0,7-1 16,6 0-16,-9 0 15,-6-1-15,9 5 0,3 2 0,-7-4 16,-4-3-16,1-1 0,3-2 16,-4 2-16,-4 1 0,2 0 15,1 2-15,-6 0 0,-1-1 0,3 1 16,3-2-16,-5 4 15,-5 1-15,2 1 0,3 1 16,-4-3-16,1-2 0,0 2 16,3-1-16,-6-2 0,-3 0 0,3 0 15,3 1-15,0-1 0,-1 1 16,2 0-16,1 1 0,-19-1 16,0-1-16,22 2 0,4 0 15,-20 1-15,-3 0 0,9-1 16,5 1-16,-4-1 0,-3 0 0,5 0 15,3 1-15,-4 0 0,-4-2 16,2 2-16,4 1 16,-5-2-16,-3-1 0,6 1 15,4 1-15,-5-1 0,-2-2 0,3 1 16,5-1-16,-10-1 0,-2 0 16,7 2-16,-1-1 15,-4 0-15,0-1 0,4 0 0,0 0 16,-6 1-16,-3 0 0,7-2 15,3 0-15,-4 0 0,-4 0 0,4-1 16,5-1-16,-6 2 16,-3-1-16,4 1 0,-1 0 15,0 0-15,-1-1 0,1 1 0,-1 1 16,0 0-16,-1-1 0,3-1 16,2 1-16,-4-1 0,-4 1 15,5 1-15,4 0 0,-4-1 16,-2-1-16,3 1 0,4 0 15,-3 0-15,-2 0 0,1 1 16,1-1-16,-2 0 0,-1 1 0,2 0 16,1 0-16,-3 0 0,-3 0 15,6 0-15,4 0 0,-5 0 16,-4 0-16,5 0 0,4 1 16,-5 0-16,-4-1 0,4 0 15,3-2-15,-3 1 0,-3 1 0,4 1 16,3 1-16,-3-1 15,-1-1-15,3 1 0,-1-1 16,-1 1-16,-1-1 0,4 0 16,1 0-16,-4 1 0,-2 0 0,5 0 15,4 0-15,-6 2 0,-3 1 16,3-3-16,3-2 0,-4-1 16,-2 1-16,3 1 0,2 1 15,-2 1-15,-2-1 0,1-1 16,0-1-16,-1 0 0,-1 1 15,1 1-15,1-1 0,0 1 16,2-1-16,0 0 0,2 1 16,-5-1-16,-2 0 0,4 1 15,5 0-15,-6 0 0,-3 1 0,5-2 16,5 0-16,-5-2 0,-3 0 0,3 0 16,4 1-16,-4-1 15,-1 2-15,3-1 0,0 0 16,-2 0-16,-3 0 0,4 0 15,1 1-15,-1 0 0,1 1 0,1-1 16,2-1-16,-4 0 0,0 1 16,1 1-16,2-1 15,-2 0-15,-1 0 0,1 0 0,2 0 16,-4 1-16,-1 1 0,4-1 16,1-1-16,-2 2 0,-3 1 15,3-1-15,4-2 0,-4 1 16,-4-1-16,4 0 0,4-1 15,-6 2-15,-4 2 0,7-2 16,4-1-16,-5-1 0,-5 0 0,6 0 16,7 2-16,-7-1 0,-3 1 15,12 0-15,1 1 0,-9-2 16,-3-2-16,13 0 0,3 1 16,-8 0-16,-6 2 0,7-3 15,6-1-15,-5 0 0,-3 2 0,4 0 16,3 0-16,-3-1 15,-2-1-15,5 1 0,2 0 16,-2 0-16,-1 0 0,23-2 16,-2 1-16,-29 1 0,-4 0 0,26 3 15,3 2-15,-12-3 0,-8 0 16,6-2-16,3 1 16,-7 1-16,-5 1 0,5 0 0,4 0 15,-5 2-15,-4 2 0,2-1 16,0 2-16,-4-2 0,-3-1 15,-4 1-15,-3 0 0,-10-1 16,-7-2-16,-10 1 0,-9-1 16,2-1-16,1 0 0,2 0 0</inkml:trace>
  <inkml:trace contextRef="#ctx0" brushRef="#br0" timeOffset="173274.2211">8133 13519 0,'0'0'0,"0"0"15,0 0-15,30-1 0,-30 1 0,30-2 16,-9 2-16,4 0 16,1-1-16,15-1 0,6 0 15,3 0-15,2 0 0,19-2 16,7-1-16,15-1 0,2 1 0,22 0 16,5-1-16,-2 0 0,-16 1 15,59-3-15,-1-3 0,-1 4 16,-1 2-16,3 0 0,3-4 15,-32 4-15,-20 3 0,11 2 16,11 2-16,4 1 0,3 0 0,2 3 16,0 2-16,-8 0 0,-7 0 15,8 0-15,4 1 16,-10-2-16,-7 0 0,3 2 0,1 0 16,-6 2-16,-4 3 0,0 0 15,1 1-15,-12-2 0,-7-3 16,-1 3-16,0 1 0,-10-7 15,-4-4-15,-7-2 0,-3-3 16,-8 1-16,-7 0 0,-8-5 16,-6-2-16,-8 1 0,-3 3 0,-12-2 15,-7 1-15,-7-3 0,-5-2 16,-2-1-16,-1-2 0,-5 3 16,-4 3-16,-7 0 0,-6 0 15,-10 2-15,-6-1 0,-5 4 16,-3 1-16,-5 2 0,-5 1 15,-15 3-15,-8 2 16,0 1-16,1 2 0,-5-2 0,-4-2 16,-2 3-16,-1 2 0,-10-3 15,-8 0-15,-1-2 0,0-1 16,-6 1-16,-4 2 0,-2-2 0,-1 0 16,-6-7-16,-4-4 15,0 1-15,1 3 0,-4-2 0,-1-4 16,-3 0-16,-1 0 0,-8-2 15,-7-1-15,5-8 0,2-2 16,-4 5-16,-3 4 0,7 3 16,4 3-16,-28 0 15,-22-1-15,-9 1 16,-5-1-16,54 0 0,38-1 0,-5 8 16,-4 4-16,15-1 0,11 1 0,-8-3 15,-4-3-15,18 4 16,10 1-16,2 2 0,2 0 15,17-2-15,11-3 0,4 3 16,2 1-16,13 2 0,9 0 0,14-3 16,7-4-16,0 6 0,5 1 15,18 0-15,15 0 16,-1 0-16,4 0 0,21-2 0,14-3 16,0 0-16,0 0 0,21 1 15,13 2-15,-7-2 0,-6-2 0,23-2 16,17 0-16,-7-1 15,-6 0-15,30-2 0,19-1 16,-18 2-16,-12 0 0,26-2 16,17-1-16,-15-1 0,-11 0 0,24-1 15,17 1-15,-25 2 0,-17 0 16,24 1-16,15-3 16,-20 5-16,-15 3 0,14-2 0,8-2 15,-24 1-15,-18-1 0,12 4 16,9 1-16,-23 4 0,-17 1 0,16 1 15,10 2-15,-20 0 16,-11-1-16,6 4 0,3 2 16,-16 2-16,-10 0 0,0-2 0,2-1 15,-18 1-15,-11 1 0,0-3 16,2-1-16,-21-4 0,-13-2 16,-5-3-16,-4-1 15,-11-1-15,-8-1 0,-9-4 0,-7-3 16,-5-4-16,-1-3 0,-25-4 15,-16-4-15,-1 4 0,-2 5 0,-13-1 16,-9 1-16,0-3 0,2-1 16,-16 4-16,-11 0 15,5 7-15,3 5 0,-15 2 0,-10 2 16,5-1-16,2-1 0,-23-4 16,-15-2-16,8 5 0,7 4 15,-18-1-15,-12-2 0,15 1 16,9-1-16,-17 0 0,-14-1 15,12-1-15,8-2 0,-15 0 16,-10-1-16,1 1 0,1 1 16,3-3-16,2 0 0,18-1 0,12 1 15,-22 0-15,-18 0 16,2-2-16,0 0 0,3 0 16,4 2-16,30 2 0,21 4 0,-18-4 15,-13-1-15,14 0 0,9 1 16,-4-1-16,-1 0 0,7 1 15,2-2-15,13 3 0,7 2 16,19 2-16,11 1 0,2-4 16,2-1-16,14-1 0,9 0 0,17 2 15,8-1-15,10 2 16,6 3-16,5-4 0,6-2 0,4 4 16,3 2-16,24-1 0,17 0 15,13 0-15,12 0 0,2 0 16,3 0-16,-1-1 0,-2 0 0,24 6 15,19 4-15,5 0 16,5-3-16,36 1 16,22-1-16,-8 0 0,-6 0 15,-2-3-15,-4-4 0,-1 5 0,0 1 16,27 0-16,17-1 16,-24-1-16,-17 0 0,7-3 0,4-2 15,4-2-15,2 1 0,5 1 16,2 1-16,-11-1 0,-9-1 0,3 4 15,1 2-15,-10-3 16,-6 0-16,-3 0 0,0 2 0,-18 0 16,-13 0-16,-6 1 0,-4 1 15,-11 0-15,-4 1 0,-13-1 16,-7-2-16,-16 1 0,-10 1 16,-8-3-16,-6-3 0,-16-3 15,-11-2-15,-12 3 0,-7 3 16,-4-3-16,-2-3 0,-10-2 15,-6-2-15,-16-1 0,-11-1 0,-11 0 16,-7 2-16,-4-3 0,-2 0 16,-14 0-16,-11 0 0,-2 3 15,-2 3-15,-6-1 16,-3 1-16,-6 3 0,-5 1 0,-10-2 16,-7-2-16,-4 3 0,-2 2 15,-10-2-15,-5-3 0,-3 2 16,-1 1-16,-7 0 0,-5-2 15,-2 1-15,0-2 0,-10 1 16,-5 1-16,0 3 0,3 2 0,-5 0 16,-2 0-16,8 0 0,4 0 15,-7 0-15,-6 1 0,9 0 16,7 1-16,-5 3 0,-4 0 16,12 3-16,7 1 0,3 1 15,2 1-15,11-3 0,8-4 16,3 3-16,5 4 0,15-1 15,11 0-15,7-7 0,6-3 16,14-5-16,10-1 16,28 4-16,16 5 0,16-3 15,11-2-15,-1 1 0,3 0 0,16-1 16,10-3-16,4-1 0,4 1 0,29-1 16,21 2-16,-5-1 15,-9 1-15,25 0 0,16 1 16,-7-1-16,-5 2 0,28 2 15,19 2-15,-14-1 0,-11 0 0,31 1 16,22-1-16,-15 2 16,-10 0-16,31 1 0,20-1 15,-18 1-15,-13-2 0,30 0 0,23 0 16,-26-1-16,-16 1 0,29-3 16,23-1-16,-26 2 0,-17 3 15,23 0-15,19 2 0,-26-2 16,-18-1-16,22 3 0,14 1 15,-26 1-15,-20 0 0,23 4 16,16 3-16,-35 1 0,-25-1 0,9 3 16,7 3-16,-22 1 15,-14 0-15,-7 2 0,-6-1 16,-18 0-16,-12-3 0,-17-5 0,-12-3 16,-20-7-16,-13-6 0,-10-1 15,-7 1-15,-4 1 0</inkml:trace>
  <inkml:trace contextRef="#ctx0" brushRef="#br0" timeOffset="173891.1387">10999 12256 0,'0'0'0,"0"0"0,9 26 15,-9-26-15,7 30 0,-4-9 16,1 4-16,2 6 0,-1-1 0,2 0 16,2-1-16,-1-4 0,-1-3 15,2-3-15,0-8 16,-4-4-16,-2-5 0,-3-2 0,2 2 16,-2-2-16</inkml:trace>
  <inkml:trace contextRef="#ctx0" brushRef="#br0" timeOffset="174124.4801">11116 12164 0,'0'0'0,"11"0"0,7-2 15,3 1-15,3 1 0,16 3 0,6 0 16,12 3-16,1 0 0,8 5 16,-3 1-16,-9 2 0,-6 2 15,-2 5-15,-6 1 0,-11 1 16,-8 0-16,-10 2 0,-8 0 15,-8 2-15,-6 0 0,-19 2 16,-13 0-16,-2-6 16,-2-4-16,-4-7 0,-2-3 0,14-5 15,9 0-15,7 0 16</inkml:trace>
  <inkml:trace contextRef="#ctx0" brushRef="#br0" timeOffset="174240.6088">11101 12364 0,'0'0'0,"0"0"15,0 0-15,33 0 0,-33 0 0,40 0 16,-11 0-16,2-2 0,2 1 16,12 1-16,3 1 15,5-2-15,-4 0 0,-8-1 0,-8 1 16,-6-1-16</inkml:trace>
  <inkml:trace contextRef="#ctx0" brushRef="#br0" timeOffset="174407.5938">11384 12223 0,'0'0'0,"0"0"15,0 0-15,5 18 0,-5-18 0,3 24 16,-3-24-16,-1 36 0,1-17 16,-2 1-16,0 2 0,0-1 15,0 0-15,0 0 0,-1-2 16,1-3-16</inkml:trace>
  <inkml:trace contextRef="#ctx0" brushRef="#br0" timeOffset="174524.1006">11184 12533 0,'0'0'0,"0"0"0,0 0 16,0 0-16,0 0 15,0 0-15,0 0 0,40-1 0,-15 2 16,4-1-16,2 0 0,5-1 16,5 0-16,8-1 0,-3 1 15,1-2-15,-8 1 0,-8 1 0</inkml:trace>
  <inkml:trace contextRef="#ctx0" brushRef="#br0" timeOffset="174674.7825">11528 12528 0,'0'0'0,"-6"3"15,-3 2-15,-2 2 0,-1 0 0,-8 6 16,-3 3-16,1 2 0,0 1 16,-7 5-16,-1 3 15,4-3-15,2-1 0,3-3 0,3 0 16,3-4-16,1-5 0,3-2 15,2-1-15,3-2 0</inkml:trace>
  <inkml:trace contextRef="#ctx0" brushRef="#br0" timeOffset="174956.9759">11321 12746 0,'0'0'0,"-1001"0"16,2002 0-16,-977 24 0,-11-13 15,4 0-15,5 1 0,12 5 16,5 0-16,3-1 0,3-2 15,6 1-15,-5-4 0,6-3 16,-4-3-16,-4-5 0,-4-2 0,-9-2 16,-6-2-16,-8-6 0,-7-2 15,-15-7-15,-10-5 16,-5 0-16,-3 0 0,-7 0 0,-4 3 16,3 4-16,3 4 0,1 4 15,6 6-15,7-1 0,2 2 16,6 1-16,6 3 0,11-1 15,9 2-15,8-2 0,7 0 16,7-3-16,5-1 0,-2 1 16,-9-1-16,-9 2 0</inkml:trace>
  <inkml:trace contextRef="#ctx0" brushRef="#br0" timeOffset="175497.6353">12477 12073 0,'0'0'0,"0"0"0,0 0 16,0 0-16,0 0 0,0 0 16,0 0-16,0 0 0,-24 23 0,24-23 15,-28 22-15,13-10 0,1 0 16,2 0-1,1 0-15,4 0 16,5 0-16,4 0 0,5-2 0,4 0 16,5-1-16,2-1 0,2-1 0,5 1 15,1 0-15,-5-2 0,-4-2 16,-8 3-16,-7 2 0,-7 1 16,-7 0-16,-10 2 0,-10 1 15,1 1-15,1 0 0,-10 3 16,-2 0-16,7-2 0,5-2 15,4 1-15,7 0 0,9-1 16,8 1-16,14-1 0,12-1 0,1-4 16,2-1-16,10-1 0,2 1 15,-3-1-15,-3 1 0,-7 1 16,-5 1-16,-8-1 0,-5 0 16,-11 3-16,-11 2 15,-9 2-15,-8 0 0,-1 1 0,-2 0 16,1-1-16,2 0 0,5-2 15,3 0-15,5-3 0,6-2 16,9-1-16,5-1 0,11-1 16,9-1-16,8-5 0,10-2 15,7-2-15,-1-2 0,4-3 16,2-1-16,-6 2 0,-12 2 0,-7 2 16</inkml:trace>
  <inkml:trace contextRef="#ctx0" brushRef="#br0" timeOffset="175693.5827">12651 12212 0,'0'0'16,"0"0"-16,0 0 0,26 3 0,-26-3 16,41 3-16,-11-2 15,3 2-15,2-2 0,14 2 16,2 0-16,2-3 15,1-1-15,1 1 0,-9 0 0,-4 1 16,-9-1-16,-8 0 0</inkml:trace>
  <inkml:trace contextRef="#ctx0" brushRef="#br0" timeOffset="175873.7196">12986 12071 0,'0'0'0,"0"0"0,0 0 15,0 0-15,0 25 0,0-25 16,-1 29-16,-1-11 0,-1 1 0,0 2 16,0 2-16,-1-2 0,1 0 15,-4 3-15,-1-3 16,-3-4-16,-4-2 0,3-3 0,2-2 16,3-2-16</inkml:trace>
  <inkml:trace contextRef="#ctx0" brushRef="#br0" timeOffset="176007.3302">12596 12380 0,'0'0'0,"0"0"15,0 0-15,0 0 0,0 0 16,0 0-16,38-7 0,-11 6 16,8-1-16,5 0 0,3-1 0,17 0 15,6 1-15,-1-1 0,-1 0 16,15-1-16,12 1 0,-9-1 16,-22 1-16,-13 2 0</inkml:trace>
  <inkml:trace contextRef="#ctx0" brushRef="#br0" timeOffset="176240.9257">13409 12121 0,'0'0'0,"0"0"16,0 0-16,-19 17 0,19-17 0,-27 23 15,5-5-15,-2 1 0,-4 2 16,-13 10-16,-4 2 0,-8 8 0,5-1 15,-13 8-15,0-2 16,8-4-16,6-6 0,-3 3 16,5-4-16,9-8 0,5-7 0,7-5 15,7-9-15,6-1 0,3-2 16,2 0-16</inkml:trace>
  <inkml:trace contextRef="#ctx0" brushRef="#br0" timeOffset="176406.8517">12952 12548 0,'0'0'0,"0"0"0,0 0 16,0 30-16,0-30 0,0 30 0,-1-11 15,-1-1-15,1-1 0,0 5 16,1-2-16,0-2 16,0-1-16,0-7 0,0-3 15,0-7-15,-2-1 0,1-1 0,1-1 16,0 3-16</inkml:trace>
  <inkml:trace contextRef="#ctx0" brushRef="#br0" timeOffset="176773.6281">12966 12476 0,'0'0'15,"0"0"-15,0 0 0,36-2 16,-17 2-16,5 1 0,5 2 16,1 0-16,2 2 0,7 2 0,1 1 15,3 1-15,-5 0 0,-6 1 16,-6-2-16,-4 2 0,-3 1 15,-7 1-15,-4 0 0,-5 2 16,-3 1-16,-8 1 0,-7 1 16,-3 0-16,-2 0 0,-4-1 15,-5 2 1,-1-6-16,-2-3 0,4-6 0,5-5 16,-7-2-16,-2 0 15,11 2-15,4-1 0,-3-4 0,-2-4 16,4 1-16,4 1 0,0 0 15,5 5-15,3-1 0,2 3 0,0-1 16,2 1-16,2 2 0,0 0 16,8 3-16,5 0 15,3-1-15,1 0 0,5 3 0,4 1 16,0-2-16,0-2 0,5 0 16,-1-1-16,-5-2 0,-2-1 0,-6 1 15,-3 0-15,-1 1 16</inkml:trace>
  <inkml:trace contextRef="#ctx0" brushRef="#br0" timeOffset="176893.8102">13106 12798 0,'0'0'0,"9"1"0,5 0 16,2-1-16,1-1 0,3 0 15,-3 1-15,-4 0 0</inkml:trace>
  <inkml:trace contextRef="#ctx0" brushRef="#br0" timeOffset="177064.7009">13836 12818 0,'0'0'0,"0"0"0,0 0 0,0 0 16,-20 14-16,20-14 0</inkml:trace>
  <inkml:trace contextRef="#ctx0" brushRef="#br0" timeOffset="180274.1759">18625 13515 0,'0'0'0,"0"0"16,0 0-16,0 0 0,29-1 15,-29 1-15,34 0 0,-10 1 16,5-1-16,7 1 0,8 1 15,12-1-15,1 0 0,25 0 0,12-2 16,17 0-16,-1 0 0,30 1 16,26 1-16,47-4 0,-28-1 15,-4-1-15,-5 0 0,-24 2 16,-16 2-16,0 1 0,-1 2 16,-19-2-16,-14-2 0,-32 1 15,-22 0-15,-15-1 0</inkml:trace>
  <inkml:trace contextRef="#ctx0" brushRef="#br0" timeOffset="180974.2463">24475 11975 0,'-5'-3'0,"-22"-3"0,-11-3 0,-15 0 15,-4 2-15,-35 1 0,-31-1 16,-16 6-16,6 4 0,-76 18 15,9 11-15,14 8 0,13 6 16,8 14-16,4 9 0,34-5 0,24-3 16,6 11-16,4 7 0,16-5 15,11-1-15,18 4 0,14 3 16,19-9-16,11-6 0,27-3 16,20-1-16,15-2 0,9-4 15,29-9-15,19-5 0,14-10 16,10-7-16,26-3 0,18-3 15,7-1-15,2 0 0,22-4 0,15-1 16,-1-3-16,1-4 0,38 3 16,25-1-16,-31-1 0,-20 0 15,9 2-15,8 2 0,-8-2 16,-4 0-16,19-10 16,13-5-16,-26-4 0,-20-2 0,-26-7 15,-20-5-15,-17-3 0,-13-2 16,1-9-16,-1-6 15,-26 0-15,-17 2 0,-15-2 16,-9-2-16,-22 4 0,-15 3 0,-14-8 16,-11-5-16,-19-7 0,-15-3 15,-27-7-15,-20-4 0,-20-4 16,-14 1-16,-29-2 0,-17 0 16,-13 9-16,-8 7 0,-26 6 15,-18 4-15,-5 9 0,-4 7 0,-20 13 16,-12 9-16,-3 15 15,-2 12-15,-22 6 0,-15 4 0,8 15 16,5 10-16,85-15 16,57-10-16,40-7 15</inkml:trace>
  <inkml:trace contextRef="#ctx0" brushRef="#br0" timeOffset="183491.2051">2536 14697 0,'0'0'0,"0"0"0,0 0 16,0 0-16,0 0 0,0 0 15,0 0-15,0 0 0,0 0 0,28 1 16,-28-1-16,0 0 16,36 7-16,-19-5 0,0-1 0,3 0 15,1 0-15,4 0 0,1-1 16,4 1-16,2 1 0,12 0 15,4 1-15,-3-2 16,1-1-16,9 0 0,1 2 16,8 0-16,-2 0 0,-1 0 0,-4-1 15,3 2-15,-4-1 0,13 3 16,2-1-16,-5-3 0,-5-3 16,10 3-16,-1 3 0,-1 0 15,2 0-15,27-1 0,-8-4 16,-10 1-16,-6 1 0,3-2 15,3-1-15,-4 1 0,-3-1 0,3-1 16,2-1-16,-3-1 0,-4 2 16,1 2-16,0 2 0,1-3 15,3-3-15,1 1 0,4 1 16,-5 1-16,-7 1 0,8 0 16,7-1-16,-8-1 0,-1 0 0,11 0 15,6 1 1,4 1-16,2 0 0,-22 1 0,-14 0 15,11 0-15,11 0 16,-10-2-16,-8 2 0,13 2 0,8-1 16,-17 3-16,-11 0 0,12-3 15,8-2-15,-7 0 0,-3 0 0,5 3 16,3 1-16,-10-1 16,-5-1-16,8 3 0,10 3 15,-10-4-15,-4-2 0,5 4 16,3 1-16,-6-2 0,-2-2 0,9 0 15,9 0-15,-12-2 0,-9 0 16,8 0-16,6 2 0,-8-1 16,-8-1-16,10 0 0,7 0 15,-4 0-15,-3 1 0,3-2 16,2 0-16,-9 2 0,-8 0 0,14 1 16,9-2-16,-13 0 15,-7 0-15,9-2 0,5 1 16,-9 2-16,-5 1 0,8-2 15,7 0-15,-9 0 0,-8 1 0,9 2 16,3 1-16,-4-4 0,-4-2 16,7 1-16,7 3 0,-8-4 15,-7 1-15,11 1 0,6 1 16,-12 1-16,-8 0 0,9 0 16,9-3-16,-9 0 0,-3 0 0,5 1 15,5 1-15,-10-2 16,-5-1-16,7 1 0,6 0 15,-9 0-15,-6 0 0,9-1 0,3-1 16,-6 0-16,-5 2 0,7 0 16,6 2-16,-9-1 0,-6-2 15,11 0-15,6-1 0,-9 3 16,-4 0-16,1 2 0,4 0 16,-5-2-16,-1-3 0,14 2 15,9 0-15,-11 0 0,-8-1 0,7 2 16,7 0-16,-10 1 0,-7 1 15,15-2-15,11-1 16,-13 0-16,-8 0 0,10 0 16,5 1-16,-7 0 0,-4 1 0,13-3 15,7 0-15,-10 1 0,-9 2 0,13-1 16,7 0-16,-11 0 16,-7 0-16,7-3 0,5-1 15,-8-2-15,-5 1 0,9 2 16,8 2-16,-10 1 0,-6 1 0,13 2 15,10 1-15,-13-4 0,-9-1 16,10-1-16,6-1 0,-10 2 16,-7 1-16,10 0 0,9 0 15,-11-1-15,-9 0 0,10 3 16,6 1-16,-10-4 0,-9-2 0,11 5 16,7 3-16,-9 0 15,-6 0-15,11-5 0,10-4 16,-13 0-16,-7 0 0,8 2 15,5 2-15,-10 3 0,-8 1 0,14-5 16,9-2-16,-12 0 0,-6 2 16,10-1-16,7-1 0,-7 2 15,-6 0-15,10-1 0,7-2 16,-11 2-16,-8 2 0,13 0 16,10 0-16,-16-2 0,-8 1 0,11 1 15,8 1-15,-9-2 16,-6 0-16,11-2 0,5-1 15,-13-1-15,-9 0 0,13 3 0,8 2 16,-13-1-16,-7 1 0,10-2 16,7 0-16,-9-2 0,-8 1 15,7 2-15,8 1 0,-10-3 16,-6-2-16,9 1 0,8 2 16,-14 0-16,-8 1 0,10-2 15,8-1-15,-10 1 0,-6 1 0,10 0 16,9 1-16,-12-1 0,-8 0 15,13 0-15,8 1 16,-8-1-16,-6 1 0,11-2 0,8-1 16,-10-1-16,-8 1 0,16-3 15,12-2-15,-11 5 0,-8 1 0,13 0 16,10 0-16,-10 1 16,-6 0-16,15 0 0,10-1 15,-13-1-15,-8 1 0,8 6 16,5 5-16,-12-3 0,-8-2 0,10-1 15,7 2-15,-20 1 0,-14 5 16,4-3-16,1-2 16,-18-2-16,-9-3 0,-6 0 0,-3 3 15,-13-5-15,-8-4 0,-7 2 16,-4 1-16,-3 2 0</inkml:trace>
  <inkml:trace contextRef="#ctx0" brushRef="#br0" timeOffset="191507.6412">2187 16044 0,'0'0'0,"0"0"0,0 0 15,0 0-15,0 0 0,0 0 0,0 0 16,0 0-16,0 0 0,30 0 16,-30 0-16,0 0 0,34 3 0,-34-3 15,41 2-15,-19-2 16,3 0-16,4 0 0,2 0 16,12 1-16,3-1 0,2 1 15,2 2-15,13-2 0,0-1 0,23 1 16,2 4-1,-3-1-15,-2 0 0,9 1 0,0-1 16,11 0-16,-5 0 0,42 4 0,-10 0 16,-8 1-16,-5 0 0,1-3 15,1-2-15,-2 4 0,0 2 16,3 3-16,0 0 0,-2-1 16,1-1-16,4-2 0,4-3 15,-3 4-15,-2 1 0,6-1 16,8 1-16,-5 0 0,-1-1 0,3-3 15,3-2-15,1 3 0,1 3 16,7-2-16,4-4 0,-9-2 16,-6-3-16,8-1 0,7 1 15,-3-3-15,-2-2 0,4-1 16,5 0-16,-5-1 16,-4-2-16,4 1 0,3 0 0,-3 1 15,-2-1-15,4 4 0,4 2 16,-2 0-16,-1-1 0,4-1 15,4-2-15,-6-2 0,-3-2 16,11 3-16,8 1 0,-7 1 0,-3 1 16,4-2-16,2 0 0,-4 4 15,-2 3-15,5 2 0,5 0 16,-8 2-16,-5 0 0,4 1 16,5 0-16,-8 4 0,-3 0 15,4 0-15,1-1 0,-4-2 16,-3-3-16,1 0 0,-1 2 15,-1 0-15,-1 0 0,3-4 16,2-2-16,-7-6 0,-5-2 0,6-2 16,3-1-16,-5 3 0,-5 1 15,-2-4-15,-2-4 0,-1 2 16,-2 0-16,-3 3 0,-4 2 16,-7-2-16,-5-3 0,-3 3 15,1 3-15,-5 0 0,-3 2 16,-4 1-16,-2 3 0,-6-3 15,-3 2-15,0 0 0,1 2 16,-10 2-16,-7 1 0,-1 5 16,-1 4-16,-8-2 0,-6-3 0,-3 5 15,-5 4-15,-11 0 0,-9 3 16,-10-7-16,-7-6 0,-4-1 16,-2-2-16,-4-1 0</inkml:trace>
  <inkml:trace contextRef="#ctx0" brushRef="#br0" timeOffset="192591.7221">11524 14598 0,'0'0'0,"0"0"16,0 0-16,0 0 0,-21-9 0,21 9 15,-41 2-15,14 0 0,-4 1 16,-20 6-16,-8 4 15,-3 0-15,-2 1 0,-27 14 16,-24 13-16,-8 3 0,13-1 0,-48 32 16,-6 15-16,31-11 0,20-7 15,12 15-15,8 9 0,21-13 16,13-11-16,14 8 0,10 4 16,16-12-16,11-8 0,25-6 15,17-3-15,4-12 0,4-10 0,37 0 16,23-1-16,-3-9 0,0-6 15,36-9-15,27-4 16,-11-2-16,-7-1 0,21-6 0,17-3 16,-21 2-16,-15 1 0,27-5 15,18-5-15,-27-1 0,-16-2 16,13-1-16,10-3 0,-23 3 16,-17 1-16,11-8 0,8-6 15,-20 5-15,-13 4 0,-4-10 16,-4-9-16,-22 5 0,-14 3 0,-14-11 15,-8-6-15,-15 5 0,-9 2 16,-23-12-16,-14-10 0,-9 5 16,-5 5-16,-31-7 0,-22-4 15,-3 8-15,-1 4 0,-34 2 16,-22-1-16,9 6 0,3 5 0,-39 6 16,-28 4-16,17 9 15,11 6-15,-38 14 0,-29 11 16,25 6-16,17 3 0,-29 18 15,-21 13-15,29 2 0,22 1 0,-9 20 16,-6 13-16,63-26 0,44-17 16,30-14-16</inkml:trace>
  <inkml:trace contextRef="#ctx0" brushRef="#br0" timeOffset="202209.1819">10849 16241 0,'0'0'0,"0"0"16,0 0-16,0 0 0,27 9 0,-27-9 16,22 10-16,-10-4 15,0 0-15,-1 1 0,0 0 16,-1 1-16,0 0 0,-1-1 0,-2 0 15,0-1-15</inkml:trace>
  <inkml:trace contextRef="#ctx0" brushRef="#br0" timeOffset="202374.4813">10614 16541 0,'0'0'15,"0"0"-15,0 0 0,32 0 0,-32 0 16,38 0-16,-9-1 16,10-1-16,3 1 0,1-2 0,1-2 15,11 2-15,0-1 16,-2-2-16,-1-3 0,-3 1 0,-11 2 16,-8 1-16</inkml:trace>
  <inkml:trace contextRef="#ctx0" brushRef="#br0" timeOffset="202609.0547">10806 16627 0,'0'0'0,"0"0"0,2 20 16,-2-20-16,2 29 0,-4-10 0,0 4 15,-3 10-15,-3 2 0,-3 1 16,-3 2-16,-4 9 0,0 0 15,-5-4-15,-3-5 0,-6 2 0,1-5 16,-1-10-16,0-8 16,2-4-16,2-6 0,6-1 0,4-1 15,5-2-15</inkml:trace>
  <inkml:trace contextRef="#ctx0" brushRef="#br0" timeOffset="202762.6649">11564 16429 0,'0'0'0,"0"0"15,0 0-15,28 14 0,-18-7 16,0 2-16,0 1 0,-1 0 16,-1 0-16,0 1 0,-1-2 15,-1 0-15</inkml:trace>
  <inkml:trace contextRef="#ctx0" brushRef="#br0" timeOffset="202949.1615">11609 16622 0,'0'0'0,"0"0"15,0 0-15,19 11 0,-13-6 16,2 1-16,2 1 0,-1 0 15,1 0-15,1 1 0,-1-2 16,-4-2-16,1-1 0,-2 1 16</inkml:trace>
  <inkml:trace contextRef="#ctx0" brushRef="#br0" timeOffset="203108.1687">11489 16906 0,'0'0'0,"0"0"0,0 0 15,0 0-15,31 1 0,-31-1 0,35-5 16,-11 1-16,4-2 0,12-8 16,6-5-16,-8 3 0,-6 2 15,-4 2-15</inkml:trace>
  <inkml:trace contextRef="#ctx0" brushRef="#br0" timeOffset="203308.33">12477 16244 0,'0'0'0,"0"0"0,0 0 15,0 0-15,-32 18 0,14-7 0,-5 5 16,-4 0-16,-1-1 0,-11 9 16,-1 2-16,-2 2 0,-3 0 15,-10 7-15,1-2 0,-2 0 16,8-5-16,7-2 0,2-3 15,5-2-15,8-5 0,7-4 16</inkml:trace>
  <inkml:trace contextRef="#ctx0" brushRef="#br0" timeOffset="203461.3211">12263 16539 0,'0'0'0,"0"0"0,0 0 16,0 0-16,15 17 0,-15-17 15,0 0-15,13 23 0,-9-14 16,-1 1-16,0 1 0,-1 0 0,1 0 16,-1-2-16,-1-1 0,0-1 15</inkml:trace>
  <inkml:trace contextRef="#ctx0" brushRef="#br0" timeOffset="203791.3295">12170 16731 0,'0'0'0,"0"0"0,0 0 16,38 5-16,-38-5 0,33 5 0,-14-3 15,3 0-15,2 0 0,4 3 16,-1 1-16,-3 1 0,-3-1 16,-2 0-16,-3 1 0,-4 2 15,-3-3-15,-7 4 0,-6 1 16,-7-1-16,-6 0 0,-4 1 15,-4 3-15,-4-1 0,-1 1 16,-5 3-16,3 1 0,6-3 0,5-2 16,2 0-16,6-2 15,5-4-15,5 0 0,11-1 0,8 0 16,6-1-16,5-2 0,6 1 16,4-3-16,0 0 0,-1 0 15,12-2-15,1 0 0,-10 0 16,-8 0-16,-8 0 0</inkml:trace>
  <inkml:trace contextRef="#ctx0" brushRef="#br0" timeOffset="204025.4318">13094 16300 0,'0'0'0,"0"0"0,0 0 16,0 0-16,-11 21 0,11-21 16,-21 24-16,21-24 0,-28 32 0,12-13 15,-3 3-15,-2 0 16,-2 1-16,-7 7 0,2 1 16,0-4-16,3-4 0,-1 1 0,5-4 15,5-5-15</inkml:trace>
  <inkml:trace contextRef="#ctx0" brushRef="#br0" timeOffset="204208.7908">12850 16630 0,'0'0'0,"0"0"16,7 22-16,-3-7 0,1 1 0,-2 4 15,-1 3-15,0 5 0,-1 0 0,1-1 16,0-1-16,0 3 15,1-2-15,-3-6 0,-3-5 16,1-3-16,0-3 0,-1-2 16</inkml:trace>
  <inkml:trace contextRef="#ctx0" brushRef="#br0" timeOffset="204475.2879">12946 16600 0,'0'0'0,"0"0"0,0 0 15,26-2-15,-26 2 0,29 1 0,-29-1 16,33-1-16,-16 1 0,1 1 16,-1 0-16,2 0 0,0-1 15,2 3-15,-2 1 0,-2 0 16,-3 2-16,0 2 0,-3 1 16,-2 1-16,0 2 0,-2 3 15,-2 1-15,0 4 0,-2 1 16,-2 2-16,-1 2 0,-2 2 15,-1 0-15,-4 1 0,-3-1 16,-3 0-16,-1-3 0,0-2 16,2-3-16,2-4 0,3-2 15,0-3-15</inkml:trace>
  <inkml:trace contextRef="#ctx0" brushRef="#br0" timeOffset="204658.7291">12891 16816 0,'0'0'16,"0"0"-16,0 0 0,24 3 0,-24-3 15,29-1-15,-7 0 0,-1 0 16,1 0-16,2-1 0,2 0 16,4-2-16,0 1 0,-4-2 15,-5 0-15,-4 0 0,-1 1 16,-4 0-16</inkml:trace>
  <inkml:trace contextRef="#ctx0" brushRef="#br0" timeOffset="204808.1997">12917 17046 0,'0'0'0,"0"0"16,0 0-16,31-1 0,-12 1 0,3-4 15,5 0-15,9-5 16,3-3-16,0 0 0,-7 2 15,-5 2-15</inkml:trace>
  <inkml:trace contextRef="#ctx0" brushRef="#br0" timeOffset="205259.0228">13479 16365 0,'0'0'0,"0"0"0,0 0 16,0 0-16,0 0 0,4 23 16,-4-23-16,-5 20 0,5-20 0,-8 27 15,2-11-15,1 0 16,-1-1-16,-1 1 0,-1 2 16,0-1-16,0-1 0,-1 4 0,0-3 15,1-2-15,2 0 0,3-1 16,2-1-16,2-2 0,2-1 0,4-2 15,3 0-15,4-1 0,3-1 16,6-1-16,6-2 16,0 0-16,3-1 0,8 1 15,0-3-15,-3 1 0,0 0 0,-2 1 16,-2 0-16,-4 1 0,-5 0 16,-4 3-16,-5 4 0,-3 1 15,-3 2-15,-3 5 0,-4 4 16,-5-1-16,-5 0 0,-5 2 15,-4 2-15,2-1 0,-1 0 16,-4 5-16,-1-3 0,-5 2 16,-5-1-16,2-3 0,3-5 15,3-3-15,1-5 0,-2-5 16,-3-5-16,6 0 0,5-1 0,2 1 16</inkml:trace>
  <inkml:trace contextRef="#ctx0" brushRef="#br0" timeOffset="205392.1198">13384 16905 0,'0'0'0,"0"0"0,0 0 16,0 0-16,29 13 0,-29-13 15,38 9-15,-14-5 0,3 2 0,3-2 16,3-1-16,3 0 0,-5 0 16,-6-1-16</inkml:trace>
  <inkml:trace contextRef="#ctx0" brushRef="#br0" timeOffset="209925.8087">16699 14641 0,'0'0'16,"-9"-3"-16,-3-2 0,-5 1 0,-1 0 16,-14 1-16,-7 2 15,-2 4-15,-2 3 0,-18 7 0,-8 5 16,-9 7-16,4 2 0,-12 14 16,1 7-16,9 4 0,7 1 15,-22 36-15,5 12 0,22-6 16,17-4-16,18 2 0,15 1 15,11-7-15,7-7 0,25-3 16,17-3-16,7-8 0,4-8 0,22-1 16,14-2-16,3-13 15,1-7-15,19-7 0,12-6 0,-6-5 16,-4-6-16,17-6 0,10-6 16,-12-3-16,-9-5 0,8-7 15,8-6-15,-15 1 0,-9-1 16,-4-16-16,-2-10 0,-21-3 15,-18-3-15,-12-11 0,-9-6 16,-12-1-16,-8 0 0,-24-12 0,-14-7 16,-11 8-16,-8 6 0,-26-8 15,-17-5-15,-12 10 0,-6 8 16,-32-1-16,-22 2 16,-4 12-16,-2 10 0,-37 2 0,-24 2 15,3 16-15,2 10 0,-20 16 16,-14 10-16,75-3 0,50-1 0,36-1 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2T08:06:41.232"/>
    </inkml:context>
    <inkml:brush xml:id="br0">
      <inkml:brushProperty name="width" value="0.05292" units="cm"/>
      <inkml:brushProperty name="height" value="0.05292" units="cm"/>
      <inkml:brushProperty name="color" value="#FF0000"/>
    </inkml:brush>
  </inkml:definitions>
  <inkml:trace contextRef="#ctx0" brushRef="#br0">3496 2451 0,'0'0'16,"0"0"-16,0 0 0,25-7 0,-25 7 15,29 0-15,-9 0 0,4 0 16,1-2-16,14 1 0,3 2 16,4 1-16,4 0 0,17 0 15,5 1-15,-1-1 0,1-2 0,19 1 16,4-2-16,17 1 0,-2-1 16,20 0-16,1-1 0,48-2 15,-18-4-15,-4 3 0,0 1 16,-4 0-16,-3 0 0,6-2 15,-1 1-15,-4-1 0,-2 3 0,8-2 16,4 0-16,0 2 0,0 1 16,8 1-16,4 1 0,-2 0 15,-3-2-15,5-3 0,4-4 16,-3 7-16,1 4 0,2 1 16,3 0-16,-6-3 0,-4-2 15,1 1-15,1 0 0,-4 2 16,-2 0-16,-1 3 0,0 0 15,-8-2-15,-8-1 0,-2 1 16,1 1-16,-13-1 0,-11-1 0,-10 2 16,-8-1-16,-15-2 0,-8-1 15,-13 2-15,-8 1 0,-14 6 16,-11 3-16,-12-4 0,-7-2 16,-6-2-16</inkml:trace>
  <inkml:trace contextRef="#ctx0" brushRef="#br0" timeOffset="499.5611">11217 2703 0,'0'0'16,"-14"10"-16,-3 3 0,1 0 15,-2 3-15,-7 7 0,-4 3 0,-6 8 16,0 1-16,3-1 0,2-3 15,0 5-15,7-3 0,8-5 16,6-3-16,6-5 0,3-3 0,7-4 16,7-4-16,8-2 0,6-2 15,8-5-15,4-4 0,-8 2 16,-6 0-16,-6-1 0</inkml:trace>
  <inkml:trace contextRef="#ctx0" brushRef="#br0" timeOffset="732.8822">11504 2677 0,'0'0'0,"0"0"16,0 0-16,-24 20 0,24-20 0,-30 27 16,14-8-16,-2 2 0,0 0 15,-5 7-15,0 1 0,3-1 16,5-1-16,0 3 0,7-2 15,4-5-15,6-3 0,5-5 16,4-4-16,7-4 0,4-3 16,6-2-16,6-4 0,2-1 15,4-2-15,-8 0 0,-6 0 16,-4 2-16</inkml:trace>
  <inkml:trace contextRef="#ctx0" brushRef="#br0" timeOffset="934.1874">12000 2402 0,'0'0'0,"13"-3"16,7-1-16,0-1 0,1 3 0,11-1 16,11 2-16,-3-3 0,-4 0 0,4-1 15,-4 3-15,-6 3 16,-7 1-16,-11 3 0,-7-1 15,-2 0-15,-1-1 0,0-1 0</inkml:trace>
  <inkml:trace contextRef="#ctx0" brushRef="#br0" timeOffset="1099.6001">11713 2677 0,'0'0'0,"0"0"0,0 0 16,0 0-16,-3 23 0,3-23 15,-2 32-15,2-11 0,1 1 0,0 5 16,0 1-16,2 2 0,-1-3 16,0-5-16,-1-4 0,0-2 0</inkml:trace>
  <inkml:trace contextRef="#ctx0" brushRef="#br0" timeOffset="1319.5563">11778 2733 0,'0'0'0,"9"-6"0,7-4 15,4 1-15,4-2 0,16-5 16,6-1-16,16-2 0,2 1 0,13-1 16,-1 3-16,6 4 0,-8 5 15,-10 3-15,-7-1 0,-8 4 16,-11 2-16,-12 4 0,-8 2 16,-8-1-16,-7 0 0,-13 6 15,-9 4-15,-6 0 0,-6 1 0,-10 3 16,-6 2-16,2 1 0,1 0 15,-3-1-15,0 0 16,11-5-16,9-5 0,7-3 0</inkml:trace>
  <inkml:trace contextRef="#ctx0" brushRef="#br0" timeOffset="1500.0769">12032 2519 0,'0'0'0,"0"0"0,0 0 15,0 0-15,0 0 0,-2 33 0,2-33 16,-4 42-16,1-18 0,2 2 16,1 1-16,1 1 0,0-1 15,3 4-15,0-3 0,1-4 16,-2-4-16,0-4 0</inkml:trace>
  <inkml:trace contextRef="#ctx0" brushRef="#br0" timeOffset="1750.1693">12378 2494 0,'0'0'16,"0"0"-16,0 0 0,0 0 15,0 0-15,-17 26 0,17-26 16,-26 34-16,10-12 0,-4 2 16,-1 3-16,0-1 0,1 1 0,-4 6 15,2-3-15,-1 0 16,4-4-16,6-6 0,3-5 0,8-7 15,5-5-15,6-6 0,4-1 16,6-2-16,4-1 0,8-2 16,1-2-16,0 1 0,0 3 15,-4-1-15,-2-1 0,-7 2 16,-4 3-16,-3 0 0,-2 2 16,-2 0-16</inkml:trace>
  <inkml:trace contextRef="#ctx0" brushRef="#br0" timeOffset="1933.4649">11915 3053 0,'0'0'15,"0"0"-15,32-12 0,-10 3 16,3-2-16,9-4 0,3 1 0,2-1 16,-1 1-16,7-1 0,-4 2 15,-4 3-15,-5 3 0,-5 2 16,-7 4-16,-11 3 0,-8 2 15,0-1-15,-1 0 0,0-3 0</inkml:trace>
  <inkml:trace contextRef="#ctx0" brushRef="#br0" timeOffset="2100.2922">11827 3269 0,'0'0'0,"0"0"0,0 0 16,26-17-16,-26 17 0,43-19 15,-12 5-15,7-3 0,4-2 16,16-5-16,3 0 0,9-4 15,-4 3-15,5 0 0,-6 7 16,-4-2-16,-14 4 0,-14 4 16,-9 4-16,-15 3 0,-9 5 0,3-2 15,-3 2-15,0-3 0</inkml:trace>
  <inkml:trace contextRef="#ctx0" brushRef="#br0" timeOffset="2383.6268">12281 3117 0,'0'0'15,"0"0"-15,0 0 0,0 0 16,24 7-16,-24-7 0,18 15 0,-18-15 16,18 25-16,-10-11 0,-3 3 15,1 0-15,-2-2 0,-2 0 16,-3-1-16,-3 1 0,-3 1 16,-4 3-16,-2-1 0,-3-3 15,-1-3-15,-1-3 0,1-4 16,1-2-16,2-3 0,3-5 15,3-3-15,5-6 0,4-4 0,5-4 16,7-2-16,3-2 16,4 0-16,12-5 0,4 0 0,2 2 15,-1 1-15,8-3 16,1 5-16,-11 4 0,-7 5 0,-8 3 16</inkml:trace>
  <inkml:trace contextRef="#ctx0" brushRef="#br0" timeOffset="2849.9225">12784 2739 0,'0'0'16,"0"0"-16,0 0 0,2 33 0,-2-33 16,0 45-16,-1-10 0,-1 2 15,0 2-15,-3 14 0,1-2 16,0 5-16,-1-7 0,2 1 15,1-6-15,-1-9 0,1-7 16,-1-8-16,0-5 0,-2-8 0,0-6 16,-2-7-16,-3-5 0,1-6 15,1-2-15,-1-8 0,0-5 16,2-4-16,2-4 0,4-6 16,4 2-16,6 0 0,3 3 15,6 2-15,5 1 0,11-4 16,6 3-16,3 4 0,3 4 15,2 7-15,3 6 0,5 1 16,-1 2-16,-7 9 0,-6 5 16,-6 9-16,-4 7 0,-10 6 0,-5 2 15,-9 10-15,-3 4 0,-7 6 16,-5 6-16,0 3 0,1-2 16,1-6-16,3-4 0,6 0 15,1-2-15,5-11 0,3-4 16,6-5-16,2-3 0,-2-7 15,0-4-15,4-1 0,0-4 16,-3-3-16,-2-1 0,-3-3 16,-3-2-16,-10-3 0,-6-4 0,0 3 15,2 3-15,0 3 0</inkml:trace>
  <inkml:trace contextRef="#ctx0" brushRef="#br0" timeOffset="3049.5309">13089 2891 0,'0'0'0,"0"0"16,0 0-16,3 23 0,-3-23 15,-6 30-15,-2-10 0,-1 1 16,-2 3-16,-2 0 0,0 0 16,-6 8-16,0-2 0,-2-3 15,-3-4-15,0-1 0,2-8 16,5-2-16,2-2 0,4-3 0</inkml:trace>
  <inkml:trace contextRef="#ctx0" brushRef="#br0" timeOffset="3200.1283">12969 2985 0,'0'0'0,"0"0"16,0 0-16,0 0 0,29 3 0,-29-3 16,29 6-16,-29-6 0,31 10 15,-15-3-15,1 2 0,0-1 16,2 2-16,0 0 0,-2-2 15,4 2-15,-1-3 0,-3 0 16,-3 0-16,-3-3 0</inkml:trace>
  <inkml:trace contextRef="#ctx0" brushRef="#br0" timeOffset="3401.7802">13611 2838 0,'0'0'16,"0"0"-16,0 0 0,33 2 15,-16 0-15,0 1 0,2 1 16,-1 0-16,-2 2 0,4 2 16,-4 0-16,-2 3 0,-5-1 0,-6 1 15,-5 1-15,-4-1 0,-2 2 16,-6 0-16,-6 2 0,-3 2 16,-2 0-16,-4 0 0,-2 1 15,-1-1-15,7-3 0,4-1 16</inkml:trace>
  <inkml:trace contextRef="#ctx0" brushRef="#br0" timeOffset="3601.2847">14032 2721 0,'0'0'0,"7"0"0,3 2 0,1 0 15,2 3-15,2 1 0,2 3 16,3 3-16,-3 2 0,-2 3 15,-4 1-15,-6 1 0,-3 2 0,-6 1 16,-6 1-16,-6 5 0,-5-2 16,-9 2-16,-8 1 15,7-6-15,7-3 0,4-4 16</inkml:trace>
  <inkml:trace contextRef="#ctx0" brushRef="#br0" timeOffset="26467.6042">2052 3951 0,'0'0'0,"0"0"16,0 0-16,0 0 0,0 0 0,0 0 16,0 0-16,-3 26 15,3-26-15,-4 29 0,2-8 16,-2 2-16,-1 3 0,1 8 16,-5 6-16,-1 16 0,0 1 15,-2 22-15,-4 6 0,-2 14 0,-2-3 16,-6 25-16,4 6 15,-2 6-15,5-11 0,-3 63 0,8-7 16,2-23-16,5-14 0,-2 6 16,1 6-16,6-14 0,6-8 15,0 17-15,2 9 0,-1-8 16,-1-6-16,-1 17 0,0 14 16,2-14-16,0-7 0,4 20 15,1 13-15,3-8 0,6-6 16,0 20-16,-3 14 0,2-22 15,-3-15-15,-2 28 0,-1 19 16,-4-4-16,-4 0 0,-1 14 16,0 9-16,3-7 0,2-4 15,-1 29-15,-1 20 16,4 17-16,1 13 16,0-47-16,-5-29 0,4 2 15,0 2-15,-1 6 16,0 3-16,-5-42 15,-2-28-15,5 5 0,2 2 16,4 8-16,3 5 16,-3-59-16,-5-41 0,-3-28 0</inkml:trace>
  <inkml:trace contextRef="#ctx0" brushRef="#br0" timeOffset="47837.2579">8113 9597 0,'0'0'0,"0"0"0,0 0 16,22 10-16,-22-10 0,25 11 16,-6-5-16,-1-2 0,3 1 0,5 1 15,6 1-15,11 1 16,0-1-16,18 3 0,5-2 16,0-2-16,-4-1 0,22 0 0,5 0 15,8-3-15,-11-1 0,19 0 16,2 1-16,1-3 0,-11-1 15,39 0-15,1 1 0,-23 1 16,-17 1-16,10 1 0,6 0 16,-11-2-16,-9-1 0,12 4 15,7 1-15,-12-1 0,-10-1 0,16-2 16,11-2-16,-14 0 0,-7 1 16,12-3-16,8 1 0,-13 0 15,-11 1-15,12-1 0,8 1 16,-12-2-16,-9 1 0,10 0 15,9-3-15,-14 2 0,-11 1 0,11-3 16,8-1-16,-14 0 16,-9 2-16,10 3 0,8 5 15,-10-5-15,-6-3 0,6 1 16,6 3-16,-14-1 0,-6 2 0,9-2 16,6-2-16,-9 3 0,-8 1 15,9 0-15,7 0 16,-11-1-16,-8 0 0,11 2 0,6 2 15,-10-3-15,-7-1 0,6-1 16,4 1-16,-6-1 0,-5 1 0,10-1 16,4 1-16,-9 4 0,-8 3 15,9 0-15,7-1 16,-9-8-16,-7-4 0,9 0 0,8 1 16,-12 2-16,-7 4 0,12-4 15,9-4-15,-10 3 0,-7 2 16,10 0-16,5 0 15,-8-1-15,-6 2 0,8-2 0,8-2 16,-9 2-16,-4 0 0,5 2 16,5 0-16,-7 1 0,-5 1 0,9-3 15,7-3-15,-9 2 0,-5 2 16,6-1-16,6 1 16,-10 2-16,-7 0 0,13 1 15,7 0-15,-12 0 0,-8 0 0,13-1 16,11-1-16,-15 2 0,-8 0 0,10 2 15,6 1-15,-5-1 16,-6-1-16,11-1 0,7 2 16,-14-3-16,-9 0 0,10 0 15,8 0-15,-10 0 0,-5 0 0,7 0 16,6 1-16,-9 1 0,-5 2 16,10-4-16,10-3 15,-11 3-15,-10 1 0,12 2 0,7 0 16,-10-2-16,-6-1 0,9-1 15,8-1-15,-12 2 0,-7 2 0,13-1 16,8-1-16,-11 2 16,-10 1-16,15-8 0,9-3 15,-8 5-15,-6 4 0,11-1 16,6-1-16,-11 0 0,-9-2 0,10 2 16,8 1-16,-13-3 0,-10-1 15,15-2-15,10 0 16,-12 3-16,-8 2 0,11-3 0,5 0 15,-11 1-15,-8 2 0,13-4 16,9-2-16,-9 4 0,-6 2 0,12 3 16,8 2-16,-13-4 0,-11-3 15,13 2-15,10 1 16,-8 2-16,-6 2 0,9 1 0,6-1 16,-13-1-16,-7-2 0,14 0 15,10-1-15,-11 2 0,-9 2 0,14-3 16,9-1-16,-11 2 15,-8 0-15,10 3 0,8 2 16,-10-2-16,-8 0 0,14-3 16,7 0-16,-12 0 0,-9 2 0,14-1 15,8 1-15,-11-2 0,-8 0 16,13 0-16,9 0 16,-16 2-16,-9-2 0,12 0 0,9 1 15,-9-3-15,-8 0 0,13-1 16,8-1-16,-12 1 0,-7 2 0,9 1 15,5 0-15,-12 0 16,-8 0-16,15-2 0,9 0 16,-13 0-16,-11 0 0,11 2 15,8 4-15,-10-3 0,-5-1 0,11 1 16,7-2-16,-14-1 0,-11 1 16,13-1-16,10 0 15,-17 2-15,-12 4 0,17-4 0,12-1 16,-10-2-16,-9 0 0,6 3 15,4 1-15,-10-2 0,-10-2 16,12 3-16,6 2 0,-11-1 16,-9-2-16,9-1 0,7-1 15,-7 1-15,-6 0 0,5-1 16,3 0-16,-11 0 0,-6 1 0,7 0 16,6-1-16,-13 2 0,-9 2 15,10 1-15,6 0 16,-13-5-16,-9-2 0,3-1 0,1 2 15,-11 4-15,-8 3 0,-4-1 16,0 1-16,-10-4 0,-4-2 0,-8-1 16,-5 2-16,-3-1 0</inkml:trace>
  <inkml:trace contextRef="#ctx0" brushRef="#br0" timeOffset="49373.6974">31257 10983 0,'0'0'16,"-15"-1"-16,-4-1 0,3 0 16,0 0-16,-11 1 0,-2 0 0,-4 1 15,-3-2-15,-11 2 0,-5-1 16,-2 1-16,0 0 0,-12 1 16,0-1-16,0 2 0,-1-1 0,-12 0 15,1 2-15,1-3 0,1-1 16,-15 1-16,1 1 15,4 0-15,4-1 0,-40 5 0,6-1 16,6-2-16,3 0 0,0-1 16,0 2-16,2-3 0,3 0 15,-4-3-15,-2-3 0,-2 5 16,-2 1-16,-5-2 0,-3-3 16,2 4-16,0 1 0,-5-2 15,-4 0-15,-1 3 0,0 3 0,-1-4 16,-1-3-16,2 1 0,3-2 15,-6 3-15,-1 0 0,4-1 16,4-4-16,-10 5 0,-6 3 16,5 0-16,0-1 0,-2-2 15,0-3-15,-2 3 0,0 0 16,-8 0-16,-5-2 0,5 2 16,5 1-16,-4-1 0,-3 0 15,0 1-15,0 2 0,-4-2 16,-4-1-16,6 1 0,4 1 0,-6 0 15,-1 2-15,1 0 0,2 1 16,-4-1-16,-1-1 0,7-3 16,5-3-16,-1 3 0,1 1 15,4 0-15,4 0 0,-6-2 16,-4-2-16,8 1 0,4 2 0,1-1 16,-1 0-16,1-3 15,0-2-15,-3 0 0,0-2 16,6 0-16,3 0 0,-3 0 0,-1 1 15,4 1-15,5 1 0,-5-1 16,-4-1-16,8 1 0,5 1 16,-6-3-16,-5-1 0,6 3 15,2 3-15,-1 1 0,0 2 16,0 1-16,1 0 0,-3 0 16,-3 0-16,7 0 0,3 1 0,-6 1 15,-2 2-15,2 2 16,4 3-16,-4-2 0,-4 0 0,9-4 15,5-4-15,-3 9 0,-2 6 16,4 0-16,2-1 0,-4 0 16,-2 1-16,3 0 0,3-1 15,0-3-15,-1-3 0,4 2 16,2 1-16,-1-2 0,-1-1 16,6 0-16,5 2 0,-7-1 15,-5-1-15,3-1 0,1-1 0,2-1 16,0 0-16,3-2 0,0 0 15,-2 2-15,-4 3 0,3-2 16,3 0-16,0 0 0,2 0 16,0-2-16,0-2 0,-5-3 15,-3 1-15,5 0 0,0 2 16,-1 0-16,-2 2 0,2-1 0,3-1 16,-6-1-16,-3 0 15,6 2-15,6 1 0,-5-2 16,-4-1-16,4 2 0,0 2 0,-4 1 15,-2-1-15,5 1 16,2 1-16,-5-5 0,-2-2 0,6-1 16,4 1-16,-4 4 0,0-1 15,-4 4-15,-2 2 0,-1-6 16,0-4-16,4 2 0,3 0 16,0 2-16,-2 0 0,2 0 0,0-1 15,1-2-15,-1-1 16,3-2-16,0 0 0,-4 1 15,-2 3-15,3 2 0,5-1 0,-2-6 16,-1-5-16,0 3 0,2 2 16,0 3-16,0 2 0,2-4 15,2-1-15,-4 0 0,-2 1 16,5 1-16,2-1 0,-3 2 16,-5 1-16,5-6 0,5 0 15,-6 0-15,0 3 0,2 0 16,2 1-16,-3 1 0,-2 2 15,7-2-15,3-1 0,-6 1 0,-2-1 16,5-1-16,1-1 0,0 0 16,-2-1-16,1 3 0,-1 2 15,1-3-15,-2 1 0,5 2 16,3 2-16,-4-3 0,-3 0 16,4-2-16,3 1 0,-1 2 15,0 2-15,2-4 0,4-2 0,-2 5 16,-2 3-16,4-1 15,1 2-15,-2-2 0,4-1 0,1 1 16,1-1-16,1 1 0,0 2 16,9-2-16,2 1 0,1 3 15,-2 3-15,1 1 0,0 1 16,18-2-16,15-5 0,10 0 16</inkml:trace>
  <inkml:trace contextRef="#ctx0" brushRef="#br0" timeOffset="50618.9171">2832 12305 0,'0'0'15,"0"0"-15,27 5 0,-13-4 16,0-1-16,7 1 0,6-1 16,9 2-16,3 0 0,14 0 0,4-2 15,-3 0-15,-3-2 0,15 1 16,3 0-16,-2-1 0,0 0 0,14-1 15,1-1-15,-6 2 16,-3 3-16,10-2 0,5-2 16,22 1-16,-12-2 0,-3 3 15,-3 1-15,-5-1 0,-4 0 0,9-1 16,2 0-16,-5 2 0,-10 1 16,9-4-16,7-2 0,-4 2 15,-2 2-15,20 0 16,13 0-16,-21-4 0,-15-2 0,-2 2 15,1 4-15,5-2 0,1 0 16,7 0-16,1 1 0,-3 0 16,-4 1-16,0-2 0,0 0 15,1-2-15,1 1 0,3 1 16,2 2-16,-5-1 0,-1 2 16,19-1-1,12-1-15,11 3 0,11 3 16,-36-3-16,-24 0 0,9-2 0,6-3 15,-12 2-15,-9 2 0,17-4 16,12-1-16,-16 3 0,-10 3 0,14 0 16,11 1-16,-10-1 0,-8 0 15,12-2-15,8 0 16,-15 0-16,-10 1 0,12 1 16,10 0-16,-13 1 0,-7 3 0,12-3 15,6 0-15,-11-2 0,-8-2 16,17 2-16,10 2 0,-13-1 15,-8-1-15,11-1 0,7-2 16,-13 1-16,-9-1 0,16 1 16,11 1-16,-12-1 0,-8 0 0,11 2 15,8 2-15,-13-3 0,-10 0 16,15-1-16,10 1 16,-14-1-16,-9-1 0,11 3 0,10 0 15,-14 0-15,-8 0 0,13-3 16,10-2-16,-11 2 0,-8 2 0,14-3 15,9-1-15,-12 1 16,-8 2-16,14-2 0,9-2 16,-12 3-16,-8 2 0,11-2 0,11-1 15,-16 0-15,-10 1 0,19 0 16,13 1-16,-15-1 0,-11 0 16,18 0-16,9 1 15,-15 1-15,-11 1 0,19-1 0,12-2 16,-17 3-16,-11 3 0,18-5 15,13 0-15,-15 0 0,-11 2 0,15 3 16,10 0-16,-18-1 16,-12-2-16,20 5 0,14 3 15,-18-3-15,-14-1 0,9-3 16,8 0-16,-16 1 0,-10 1 0,16-2 16,10-1-16,-14 0 0,-11 0 15,8-2-15,4 1 16,-12-2-16,-11-1 0,11 1 0,6 0 15,-13 1-15,-7 1 0,1-2 16,2-1-16,-12 2 0,-10 1 0,2 1 16,1 2-16,-21 5 15,-14 0-15,-12-2 0,-7-1 16,-6-2-16</inkml:trace>
  <inkml:trace contextRef="#ctx0" brushRef="#br0" timeOffset="112904.5619">22392 6754 0,'0'0'0,"0"0"16,0 0-16,0 0 0,27-3 0,-27 3 15,27-4-15,-27 4 16,44-2-16,-11 0 0,9 1 15,15-1-15,4 0 0,24-2 0,9 1 16,14 1-16,-4 1 0,24-2 16,2 2-16,6 0 0,-11 0 15,49 4-15,-13 3 16,-31 3-16,-21 2 0,-15 2 0,-12 4 16,-22-1-16,-17 1 0,-13-5 15,-9-3-15,-7-4 0</inkml:trace>
  <inkml:trace contextRef="#ctx0" brushRef="#br0" timeOffset="115540.8721">3421 8101 0,'0'0'16,"0"0"-16,24-8 0,-24 8 0,23-7 15,-2 5-15,5-1 16,2-2-16,4 1 0,16-2 16,5 1-16,12-1 0,0-1 0,20 2 15,7 1-15,-6 1 0,-4 1 16,25 1-16,19 0 0,-15 1 16,-13 0-16,44 7 0,-6 5 15,-45-5-15,-28-1 0,-20-2 16</inkml:trace>
  <inkml:trace contextRef="#ctx0" brushRef="#br0" timeOffset="130655.9539">13370 4299 0,'0'0'0,"0"0"15,0 0-15,26 0 0,-26 0 0,23-2 16,-4 2-16,1 0 16,2 1-16,4-1 0,5 1 15,10 0-15,0-1 0,5 0 16,5 2-16,12-1 0,-1-1 0,19-1 15,3 1-15,-3-2 0,-1 2 16,21 0-16,5 0 0,6 0 16,-8 2-16,50-1 0,-7 0 15,-18-2-15,-13-2 0,12 1 16,7 0-16,-10 3 0,-8 4 0,14-2 16,10 0-16,-11-1 15,-5-1-15,12-1 0,11 2 0,-13 1 16,-10 1-16,22-4 15,14-4-15,-10 1 0,-7 1 0,10 1 16,4 2-16,-6-3 0,-5 0 16,11-2-16,6 3 0,-11-1 15,-7 1-15,16 0 0,12-2 16,-16-4-16,-13-1 0,14 2 16,10 3-16,-14 1 0,-8 0 15,9-2-15,7 0 0,-14 1 0,-10 0 16,14 2-16,9-1 15,-16-2-15,-10-2 0,5 0 0,4-1 16,-15 4-16,-11 4 0,4 2 16,1-1-16,-16-2 0,-9-3 15,-5 5-15,-2 4 0,-13-2 16,-9-1-16,-5 2 0,-4 1 16,-14-2-16,-11-3 0,-11 0 0,-7 0 15,-6-1-15</inkml:trace>
  <inkml:trace contextRef="#ctx0" brushRef="#br0" timeOffset="209091.3439">8089 9374 0,'0'0'0,"0"0"16,0 0-16,0 0 0,0 0 16,-20 23-16,20-23 0,-20 16 15,20-16-15,-23 16 0,10-6 16,-2 0-16,1-1 0,-3 2 15,-1 0-15,-5 2 0,0-1 0,3 1 16,1 0-16,2-1 16,3-1-16,1 0 0,1 0 15,2 0-15,2-2 0,5-2 16,3-2-16,2 2 0,2-2 0,7 1 16,7-3-16,-2 1 0,3 0 15,5-2-15,6 1 0,-1-2 16,0 0-16,10 0 0,3 1 15,-2 0-15,-2-2 0,4 1 16,0 0-16,-4-1 0,-4-1 0,-4-2 16,-3 0-16,-6-2 15,-3 2-15,-6-3 0,-3 0 16,-4-2-16,-1 0 0,-10-6 0,-6-3 16,-6 2-16,-3 3 0,-8-6 15,-9-4-15,3 2 0,1 1 0,-13-6 16,-3 1-16,5 3 15,7 5-15,-7-2 0,2 2 16,7 3-16,7 3 0,7 3 16,5 1-16,5 2 0</inkml:trace>
  <inkml:trace contextRef="#ctx0" brushRef="#br0" timeOffset="210283.7638">20092 11918 0,'0'0'0,"0"0"16,0 0-16,0 0 0,0 0 0,0 0 15,0 0-15,0 0 0,0 0 0,0 0 16,20-4-16,-20 4 15,0 0-15,0 0 0,0 0 16,0 0-16,0 0 0,0 0 16,-17 9-16,17-9 0,0 0 0,-31 14 15,31-14-15,-36 11 0,36-11 16,-35 13-16,15-6 16,0 1-16,-1 1 0,-4 1 15,0 0-15,3 0 0,2 0 0,1-1 16,0 0-16,3 0 0,3-1 0,-1 0 15,1 0-15,3-2 16,3-1-16,3-1 0,4 2 16,2-3-16,3 0 0,4-1 15,4 1-15,1 0 0,2 1 0,3-1 16,6-1-16,0-1 0,0 0 16,3 0-16,3 1 0,2-1 15,-4 2-15,-2-2 0,1-1 16,-4-1-16,-3 1 0,-2-2 15,-3 0-15,-3-2 0,-2 0 0,-1 1 16,-1-1-16,-3-1 0,-2 1 16,-3-1-16,-2-1 15,0 1-15,-1 0 0,-3-3 16,0 0-16,-2-1 0,-2 2 0,-2-2 16,-1-2-16,1 0 0,1 1 15,3 1-15,0 1 0,2 2 16</inkml:trace>
  <inkml:trace contextRef="#ctx0" brushRef="#br0" timeOffset="273710.8509">13869 8219 0,'0'0'0,"0"0"16,0 0-16,-27 14 0,27-14 0,-26 21 15,7-5-15,1 6 0,-2 2 16,-7 16-16,1 7 16,-5 13-16,1 1 0,-1 23 0,5 7 15,5-1-15,5-3 0,11 18 16,9 13-16,15 23 0,4-26 16,18-18-16,12-13 0,0-21 15,1-15-15,19-3 0,13-2 16,1-10-16,1-7 0,10-6 15,7-5-15,-5-2 0,-4-2 0,-30-4 16,-21-2-16,-14-2 0</inkml:trace>
  <inkml:trace contextRef="#ctx0" brushRef="#br0" timeOffset="274163.1491">17896 8286 0,'0'0'15,"13"-3"-15,3 1 0,-2 0 0,4 1 0,8 1 16,4 3-16,1 0 16,2 1-16,10 8 0,1 4 15,0 2-15,0 0 0,11 17 16,2 9-16,-4 2 0,-3 1 15,5 24-15,-3 10 0,-1 4 0,-8-5 16,-2 35-16,-17-8 0,-12-22 16,-9-14-16,-19 1 0,-14 0 15,-5-11-15,-5-6 0,-22-4 16,-15-3-16,-9-9 0,-6-8 16,-27 0-16,-18 0 0,10-8 15,8-2-15,36-6 0,27-5 16,18-4-16</inkml:trace>
  <inkml:trace contextRef="#ctx0" brushRef="#br0" timeOffset="275313.5826">12134 9682 0,'0'0'0,"0"0"16,-25 2-16,25-2 0,-26 2 0,6 1 15,-5 0-15,-2 0 16,1 2-16,-14 1 0,-5 0 16,-8-1-16,3-2 0,-6 2 15,-6-1-15,-6 1 0,4 0 16,-14-3-16,-3 0 0,10-3 0,5-2 15,-15-3-15,-2 2 16,13 0-16,8 1 0,-34-11 16,2-2-16,16 2 0,10 2 0,-7-5 15,-6-1-15,16-1 0,11 3 0,-3-9 16,0-5-16,5 1 16,6 2-16,3-8 0,3-6 15,5 4-15,3 3 0,1-7 0,1-4 16,7 3-16,5 2 0,6-10 15,3-7-15,5 6 0,3 4 16,4-7-16,4-5 16,3 7-16,2 4 0,10-6 0,8-5 15,3 6-15,3 5 0,17-7 16,12-6-16,-2 9 0,-1 5 0,22-1 16,17-1-16,-6 4 15,-4 5-15,24 2 0,15 1 16,-13 11-16,-9 7 0,22 4 15,15 2-15,-18 6 0,-12 3 0,18 10 16,14 5-16,-20 1 0,-14 2 16,17 3-16,12 2 0,-20 3 15,-15 2-15,8 12 0,8 10 16,-15-6-16,-11-3 0,-1 8 16,-3 8-16,-15-3 0,-12-1 0,-3 6 15,-2 8-15,-14-9 0,-11-6 16,-5 14-16,-4 8 15,-7-10-15,-5-6 0,-16 3 0,-12 3 16,-3-7-16,-3-5 0,-8 0 16,-6 2-16,-3-5 0,0-4 0,-12 2 15,-8-1-15,2-9 16,1-8-16,-13-2 0,-8-1 16,0 0-16,3-2 0,-10-4 15,-5-4-15,12-3 0,8-4 0,-8-5 16,-3-2-16,24 1 0,17 0 15,12 0-15</inkml:trace>
  <inkml:trace contextRef="#ctx0" brushRef="#br0" timeOffset="276294.4062">20411 9718 0,'0'0'0,"0"0"16,-24-1-16,9 1 0,-2 1 0,-8 0 15,-4-1-15,-12 0 16,0 0-16,-17-2 0,-5-2 16,0 1-16,0-3 0,-18-3 0,-4-2 15,-7-4-15,7 1 0,-16-6 16,-2-1-16,11-2 0,6 1 16,-40-15-16,9 2 0,18 5 0,12 3 15,3-5-15,4-1 16,8 1-16,7 3 0,4-4 0,3-2 15,12 2-15,9 1 0,7-7 16,6-5-16,3 3 0,2 3 0,12-3 16,6-3-16,12 0 15,7 1-15,13-5 0,8-6 16,8 6-16,6 4 0,17-5 16,10-3-16,3 3 0,1-1 15,19 3-15,15-2 0,-2 7 16,-1 5-16,18 1 0,14 2 15,-10 1-15,-6 4 0,17 6 0,14 3 16,-12 5-16,-7 2 0,9 5 16,9 4-16,-15 5 0,-8 3 15,5 7-15,5 5 0,-16 4 16,-10 4-16,6 6 0,3 3 16,-14 1-16,-10 0 0,-3 8 15,-1 5-15,-16 3 0,-12 1 16,-2 11-16,-2 7 0,-12-9 0,-11-5 15,-12 9-15,-11 6 16,-10-7-16,-6-6 0,-22-1 0,-15-1 16,-7-1-16,-6-1 0,-20-2 15,-14-2-15,-6-9 0,-4-7 16,-28 3-16,-22 0 0,1-5 0,-2-4 16,-31-2-16,-22 0 15,3-5-15,2 0 0,57-8 0,40-3 16,27-2-16</inkml:trace>
  <inkml:trace contextRef="#ctx0" brushRef="#br0" timeOffset="277810.838">19222 11131 0,'0'0'15,"0"0"-15,-23-2 0,23 2 0,-23-4 16,3 0-16,-5-2 0,-3-1 16,-1 2-16,-17-4 0,-3 0 15,-1-2-15,1 0 0,-16-3 16,-15-2-16,7-2 0,6-3 16,-12-5-16,1-2 0,6 6 15,5 1-15,-11-3 0,2 0 16,12-1-16,8 1 0,-23-16 15,7 0-15,9 3 0,6 5 0,10-5 16,5 0-16,6 0 0,7 1 0,0-5 16,1-3-16,10 1 15,4 0-15,9 4 0,6 2 16,5-2-16,2 0 0,11-5 16,8-4-16,-1 5 0,2 5 0,4-5 15,3-4-15,2 6 16,2 4-16,3 0 0,2 0 15,0 5-15,0 3 0,8 0 0,6-1 16,-4 7-16,-3 3 0,10-2 16,6-1-16,0 3 0,-1 4 15,8 4-15,5 5 0,-3 3 16,-1 3-16,6 8 0,5 3 16,-4 5-16,-4 0 0,5 6 15,3 4-15,-10 1 0,-7 2 0,9 4 16,7 6-16,-11 1 0,-5-1 15,3 7-15,6 3 16,-12 3-16,-9 2 0,-1 8 0,-1 5 16,-7-8-16,-6-6 0,-3 5 15,0 4-15,-12-7 0,-7-1 16,-6 1-16,-7 1 0,-2-3 16,-3-4-16,-9-1 0,-5 1 15,-1-11-15,0-5 0,-12 1 16,-7 3-16,-2 0 0,-1 0 0,-6-5 15,-3-3-15,0-7 0,1-7 16,-11 3-16,-9 2 0,6-7 16,3-4-16,-9-4 0,-5 0 15,3-3-15,2 0 0,-11-3 16,-8-2-16,4-4 0,3-3 0,-13-7 16,-10-5-16,4-4 0,4-2 15,-20-14-15,-11-11 16,5-3-16,6-2 0,34 19 15,24 12-15,17 8 0</inkml:trace>
  <inkml:trace contextRef="#ctx0" brushRef="#br0" timeOffset="289797.3419">20553 9814 0,'0'0'0,"0"0"0,0 0 16,0 0-16,0 0 0,0 0 16,8 30-16,-8-30 0,1 26 15,-1-26-15,1 35 0,0-17 16,0-1-16,3-1 0,0-1 16,2-2-16,1-2 0,3-3 15,3-3-15,1-3 0,-1-3 0,4-5 16,1-5-16,-1 0 0,-3-1 15,0-4-15,2-3 16,-3-1-16,-2 1 0,1-4 16,-2 1-16,-2 4 0,-2 3 0,-2 4 15,-3 2-15,-1 3 0,0 2 0,-2 3 16,-2 4-16,1 2 16,1 4-16,1 3 0,1 3 15,2 0-15,2 0 0,3-1 0,2 0 16,1-2-16,1-1 0,1-1 15,1-4-15,0-2 0,-1-1 16,3-2-16,1-1 0,0-1 16,-2-3-16,-1-2 0,-1-2 15,-3-2-15,-1-1 0,-3-2 16,-1 0-16,-1 2 0,-1 0 16,0 2-16,1 1 0,-1 3 15,0 1-15,-2 4 0,3-2 16,1 4-16,0 3 0,1 0 0,1 1 15,3 0-15,2 1 0,9 1 16,4-1-16,1-2 0,1 1 16,4-1-16,3-3 0,-4-2 15,-1-1-15,6-4 0,-1-4 16,-3 1-16,-4-2 0,-4-1 16,-3-2-16,-6-2 0,-4-2 0,-7 0 15,-5 0-15,-5 2 0,-3 3 16,-5 2-16,-4 2 0,-2 4 15,-2 3-15,-4 4 0,0 6 16,0 1-16,1 3 0,-1 6 16,2 1-16,7 3 0,3-1 15,10 2-15,6-1 0,3 0 16,2 0-16,6-1 0,5 1 16,4-4-16,3-1 0,6-5 15,4-6-15,-3-4 0,0-3 0,-7 0 16,-4 0-16,-5 0 0</inkml:trace>
  <inkml:trace contextRef="#ctx0" brushRef="#br0" timeOffset="290128.5101">21741 9724 0,'0'0'0,"0"0"0,0 0 15,0 0-15,-16 28 0,16-28 16,-18 34-16,6-14 0,0 0 0,-1 4 15,-1 3-15,-3 4 0,3-3 16,2-3-16,2-4 0,1-4 16,1-4-16,3-2 0,0-3 15,2-4-15,1-4 0,2-7 16,2-4-16,2-5 0,2-2 16,3-4-16,2-6 0,1 1 15,0 2-15,1-5 0,-1 4 0,-1 2 16,-1 6-16,0 2 15,0 2-15,0 4 0,0 3 0,1 4 16,2 2-16,0 4 0,0 3 16,0 3-16,1 3 0,-4 0 15,0 0-15,0 1 0,-2-2 16,-2-3-16</inkml:trace>
  <inkml:trace contextRef="#ctx0" brushRef="#br0" timeOffset="290481.9087">21765 9925 0,'0'0'0,"0"0"16,0 0-16,27 2 0,-27-2 0,27 1 16,-8 0-16,1 0 0,4-1 15,8 0-15,2-1 16,0 0-16,-1-2 0,-1 0 0,-1 0 15,3-4-15,-2-2 0,-4-2 16,-4-2-16,-5 0 0,-4 1 0,-7-3 16,-5-2-16,-5 2 15,-4 0-15,-7 2 0,-7 1 16,-3 2-16,-3 2 0,-7 5 16,-5 3-16,2 6 0,0 5 0,-2 5 15,3-1-15,6 3 16,5-1-16,8 5 0,7 2 15,7-2-15,7-1 0,11 1 0,12 3 16,3-4-16,2-1 0,7-4 16,7-1-16,-11-2 0,-7-4 0,-7-1 15</inkml:trace>
  <inkml:trace contextRef="#ctx0" brushRef="#br0" timeOffset="290961.4849">22023 10364 0,'0'0'0,"0"0"0,0 0 16,-39 12-16,19-6 0,-7-1 16,-9 0-16,-14-2 0,-4-1 0,-21 0 15,-7-2-15,-13-3 0,4-1 16,-24-4-16,-4-1 15,-3-4-15,12-2 0,-42-14 0,19-3 16,23 2-16,14 3 0,8-7 16,5-3-16,19 3 0,15 2 15,8-12-15,7-10 0,13 5 16,10 3-16,17-8 0,12-5 16,13 3-16,8 1 0,25-2 15,17 0-15,8 10 0,7 8 0,29 2 16,19 2-16,-2 9 0,0 8 15,21 17-15,13 11 0,-14 11 16,-9 8-16,7 17 16,4 11-16,-27-2 0,-18 0 0,-10 18 15,-6 12-15,-25-9 0,-17-7 16,-18 4-16,-11 2 0,-12-11 16,-9-7-16,-22-1 0,-16 1 15,-4-9-15,-4-4 0,-21-8 0,-14-3 16,-6-8-16,-4-3 0,-33-8 15,-20-3-15,6-6 0,5-4 16,38-1-16,27 0 0,17 0 0</inkml:trace>
  <inkml:trace contextRef="#ctx0" brushRef="#br0" timeOffset="431834.375">25741 10651 0,'0'0'0,"0"0"16,0 0-16,0 0 0,0 0 0,3-23 15,-3 23-15,0 0 0,0 0 16,3-18-16,-3 18 0,0 0 15,0 0-15,0 0 0,0 0 16,0 0-16,0 0 0,0 0 16,-31 6-16,31-6 0,-24 12 0,24-12 15,-30 18-15,30-18 16,-34 22-16,8-7 0,-1 2 16,2-1-16,1 0 0,0 0 15,-1 1-15,-1-1 0,0 0 16,-3 2-16,4-1 0,4-4 15,3-1-15,5 0 0,3-2 0,2 1 16,4-2-16,6-1 0,7 0 16,4-1-16,6 0 0,5-1 15,6-1-15,10 1 0,2-2 0,4 0 16,4 2-16,0-4 16,2-1-16,5 0 0,-3-1 15,-5 0-15,-5 0 0,1-3 0,-5 0 16,-9-2-16,-7-1 0,-5 1 15,-5 2-15,-4-1 0,-2-2 16,-4-3-16,-2-2 0,-3 0 16,-1 0-16,-5 0 0,-2-3 15,-5-2-15,-2-1 0,-3-2 16,-2 1-16,0-4 0,1 0 16,0-1-16,0-1 0,-4-2 0,2 3 15,4 1-15,2 3 0,5 2 16,5 3-16,6 3 15,4 2-15,-1 3 0,-1 1 0,1 0 16</inkml:trace>
  <inkml:trace contextRef="#ctx0" brushRef="#br0" timeOffset="432383.9253">28811 10599 0,'0'0'0,"0"0"0,0 0 0,0 0 16,0 0-16,-29 2 0,29-2 16,-29 5-16,29-5 0,-32 7 15,11-2-15,0 0 0,0 1 0,-2 2 16,-1 2-16,-6 0 0,2 0 16,-2 2-16,-2 0 15,3-1-15,3 1 0,-3 2 0,4-1 16,5-1-16,4-3 0,8 1 15,4 0-15,5-2 0,4-1 16,9 0-16,10 0 0,2 0 16,0 0-16,15 2 0,6-2 15,0 2-15,-3-2 0,10 0 16,0-3-16,-9 1 0,-6-2 0,0-1 16,-3-2-16,-9-3 15,-5-1-15,-8-2 0,-5-1 16,-1-1-16,-3 1 0,-3-4 15,-1-3-15,-3 3 0,-3 0 0,-2 1 16,-4 0-16,-4-1 0,-1-2 16,-2 1-16,-1 0 0,-2 4 15,-2 2-15,4 1 0,4 1 16,3 1-16</inkml:trace>
  <inkml:trace contextRef="#ctx0" brushRef="#br0" timeOffset="433484.8553">2935 12210 0,'0'0'0,"0"0"15,0 0-15,0 0 0,0 0 0,0 0 16,0 0-16,0 0 16,0 0-16,0 0 0,0 0 15,0 0-15</inkml:trace>
  <inkml:trace contextRef="#ctx0" brushRef="#br0" timeOffset="435018.2388">9719 10847 0,'0'0'0,"0"0"0,0 0 15,0 0-15,-26-11 0,26 11 16,-33-6-16,12 4 0,-2 1 0,-17 2 15,-6 4-15,-2 1 0,1 2 0,-22 7 16,-7 4-16,-9 7 16,6 3-16,-18 13 0,-2 8 15,2 4-15,14-3 0,-26 37 16,15 1-16,26-13 0,16-7 0,16 12 16,10 6-16,19-13 0,10-10 15,20 4-15,14 2 16,7-8-16,5-5 0,26 3 15,17 0-15,-3-13 0,-3-8 0,30-5 16,19-4-16,-13-6 0,-11-4 0,17-6 16,12-6-16,-19-9 15,-12-6-15,11-14 0,8-7 16,-18-2-16,-13-2 0,-2-16 16,1-10-16,-13 0 0,-9 1 0,-5-14 15,0-11-15,-20 8 0,-12 4 16,-11-11-16,-6-9 15,-16 8-15,-8 3 0,-26-9 0,-16-6 16,-11 15-16,-8 12 0,-40-7 16,-27-4-16,-4 15 0,-1 10 0,-55 12 15,-38 5-15,18 17 16,14 11-16,62 2 0,43 1 16,29 2-16</inkml:trace>
  <inkml:trace contextRef="#ctx0" brushRef="#br0" timeOffset="440534.5209">11058 10665 0,'0'0'0,"0"0"0,23-5 16,-23 5-16,25-5 0,-6 3 0,5 1 15,0 0-15,1 0 0,11 1 16,3 1-16,-3-1 0,-3 0 15,3 2-15,-2 2 16,-7 1-16,-4 0 0,-8 2 0,-7 1 16,-4 2-16,-5 1 0,-16 4 15,-12 3-15,-3 0 0,-2 0 0,-14 2 16,-7-2-16,12-3 0,10-4 16,6-2-16</inkml:trace>
  <inkml:trace contextRef="#ctx0" brushRef="#br0" timeOffset="440885.1075">11000 10854 0,'0'0'0,"11"-1"0,7-2 0,2-2 16,1 0-16,11 0 0,3-1 15,4-1-15,-4 2 0,-4 1 16,-3 2-16,-4 1 0,-6 1 0,-6 4 16,-4 3-16,-6-1 0,-3 1 15,-10 5-15,-9 4 16,-2 0-16,-2 3 0,-7 1 0,-6 0 15,4 0-15,2-2 0,-2-1 16,4-2-16,7-3 0,4-2 16,8-3-16,6-3 0,4-4 15,4 0-15,12-4 0,9-2 16,4 1-16,3 0 0,5 1 16,5-1-16,6 2 0,-4 2 15,-2 3-15,-2 3 0,-8-2 0,-6 2 16,-9 2-16,-4 4 15,-9 2-15,-5 2 0,-13 3 0,-11 1 16,0-1-16,0 0 0,-7-1 16,-7 0-16,6-3 0,3 0 15,4-3-15,6-2 0,5-3 16</inkml:trace>
  <inkml:trace contextRef="#ctx0" brushRef="#br0" timeOffset="441184.1476">12007 10502 0,'0'0'0,"0"0"15,0 0-15,0 0 0,-33 17 0,33-17 16,-41 20-16,18-6 16,-1 0-16,-7 5 0,1 0 15,6-2-15,5-4 0,7-1 16,6-1-16,9-2 0,5-2 0,12-1 15,9-1-15,3-3 0,3-2 16,14 1-16,4 0 0,6 0 16,-4 0-16,-7 0 0,-7 0 15,-7 1-15,-8 1 0,-5 2 16,-9 2-16,-11 0 0,-6 3 0,-16 5 16,-12 3-16,-6-2 15,-3-3-15,-6 1 0,-6-2 16,12-2-16,9-2 0,7-2 0</inkml:trace>
  <inkml:trace contextRef="#ctx0" brushRef="#br0" timeOffset="441401.84">11910 10765 0,'0'0'16,"0"0"-16,0 0 0,0 0 16,0 0-16,13 18 0,-13-18 15,6 26-15,-5-7 0,-2 5 0,-2 5 16,1 2-16,1 1 0,-2 9 15,-2-3-15,1 6 16,0-5-16,-2-3 0,1-5 0,-2-4 16,1-5-16,-2-4 0,-2-2 15,-2-5-15,-2-4 0,-6-5 16,-5-6-16,0-6 0,0-6 16,6 3-16,3 2 0,3 3 0</inkml:trace>
  <inkml:trace contextRef="#ctx0" brushRef="#br0" timeOffset="441551.7831">11631 10935 0,'0'0'0,"0"0"0,0 0 16,0 0-16,4 22 0,-4-22 15,-1 24-15,1-24 0,-5 36 0,1-14 16,0 1-16,0 0 0,-1 0 16,2 5-16,2-3 15,0-4-15,0-3 0,-1-3 16</inkml:trace>
  <inkml:trace contextRef="#ctx0" brushRef="#br0" timeOffset="441701.4929">12136 11076 0,'0'0'0,"0"0"0,0 0 16,4 22-16,-4-22 0,4 24 0,-2-9 15,-1 1-15,0 1 0,0-1 16,1-2-16,0 0 0,1-3 0,-1-4 15,0 0-15,-1-1 16</inkml:trace>
  <inkml:trace contextRef="#ctx0" brushRef="#br0" timeOffset="441901.3394">12462 10756 0,'0'0'0,"13"-2"0,7 0 15,5 0-15,-1 0 0,13-1 0,6 1 16,-2 0-16,-1 1 0,7 1 16,-1 0-16,-7 0 0,-8-1 15,-7 0-15,-4 1 0,-7-1 16,-4 0-16,-1 0 0,-3-1 16,0 1-16</inkml:trace>
  <inkml:trace contextRef="#ctx0" brushRef="#br0" timeOffset="442118.4066">12687 10588 0,'0'0'0,"0"0"15,0 0-15,0 0 0,14 31 0,-14-31 16,6 41-16,-6-14 0,-2 5 16,-2 6-16,-1 6 15,-1 9-15,2-3 0,1 6 16,2-5-16,-2 3 0,0-7 0,0-8 15,-2-7-15,0-6 0,-1-6 16,-4-2-16,-3-3 0,-4-6 16,-4-4-16,7-1 0,3-1 15,3-1-15</inkml:trace>
  <inkml:trace contextRef="#ctx0" brushRef="#br0" timeOffset="442235.2951">12399 11060 0,'0'0'0,"0"0"0,0 0 16,0 0-16,29-11 0,-29 11 0,43-6 15,-17 1-15,2 0 16,3 0-16,3-2 0,10-3 0,0-1 16,0 1-16,-7 1 0,-9 3 0</inkml:trace>
  <inkml:trace contextRef="#ctx0" brushRef="#br0" timeOffset="442452.4104">13139 10703 0,'0'0'0,"11"-2"0,6 1 0,-1-1 16,1 0-16,8-1 0,6 1 16,4-2-16,-2 0 0,-4 1 15,-3 1-15,-5-1 0,-4 2 0,-7-2 16,-5-1-16,0 0 0,-2 1 15,-1 1-15</inkml:trace>
  <inkml:trace contextRef="#ctx0" brushRef="#br0" timeOffset="442636.4467">13072 10544 0,'0'0'0,"0"0"0,0 0 16,0 0-16,10 25 0,-10-25 15,2 34-15,-2-14 0,-1 0 16,-1 4-16,-1 3 0,1-1 16,0-2-16,1 3 0,1-3 15,0-3-15,0-4 0,0-3 16</inkml:trace>
  <inkml:trace contextRef="#ctx0" brushRef="#br0" timeOffset="442819.5061">13370 10480 0,'0'0'0,"0"0"0,0 0 0,0 0 15,1 25-15,-1-25 0,-7 31 16,1-12-16,0 1 0,-3 5 16,-1 2-16,-1 0 0,0-1 0,-7 5 15,0-1-15,-2-4 16,0-3-16,0 1 0,4-5 0,2-3 15</inkml:trace>
  <inkml:trace contextRef="#ctx0" brushRef="#br0" timeOffset="442951.4562">12951 10946 0,'0'0'15,"0"0"-15,0 0 0,0 0 0,0 0 16,36-14-16,-15 9 16,3 0-16,4 1 0,3-2 15,2-2-15,0 1 0,1 1 0,8-3 16,-1 0-16,3 0 0,-5 1 15,-7 2-15,-5 1 0,-6 0 16</inkml:trace>
  <inkml:trace contextRef="#ctx0" brushRef="#br0" timeOffset="443135.6049">13142 11016 0,'0'0'0,"0"0"16,0 0-16,-4 33 0,4-33 0,-6 38 15,3-11-15,0 0 0,0 0 0,-2 5 16,2-2-16,1-4 16,-1-3-16,2-1 0,1-5 15,0-7-15,0-7 0,0-1 16,0 1-16,0-3 0</inkml:trace>
  <inkml:trace contextRef="#ctx0" brushRef="#br0" timeOffset="443401.7713">13141 10969 0,'0'0'16,"0"0"-16,0 0 0,28-4 0,-28 4 16,27-3-16,-27 3 0,35-2 15,-17 2-15,2 1 0,1 0 16,-1 1-16,-1 1 0,3 2 16,-2 3-16,-3 0 0,0-2 0,-4 5 15,-2 3-15,-3 2 16,-3 0-16,-1 4 0,-3-1 15,-1 2-15,-1 0 0,-2 2 0,0 2 16,-1-3-16,-2-2 0,-3 1 16,-2-1-16,-1-4 0,0-1 15,-2-5-15,-2-3 0,2-6 16,1-3-16,3-1 0,1 0 16,2 2-16</inkml:trace>
  <inkml:trace contextRef="#ctx0" brushRef="#br0" timeOffset="443534.5857">13254 11098 0,'0'0'0,"0"0"0,0 0 15,0 0-15,28-1 0,-15 1 0,2 0 16,0 0-16,1-1 0,-2 1 16,-2-2-16,-1 2 0,-1-1 0,-1 1 15</inkml:trace>
  <inkml:trace contextRef="#ctx0" brushRef="#br0" timeOffset="443684.4875">13173 11232 0,'0'0'15,"0"0"-15,0 0 0,30-2 16,-30 2-16,32-3 0,-9-1 16,0 0-16,0 0 0,6-4 15,1-2-15,-3-1 0,0 0 0,-5 3 16,-3 0-16,-3 2 0</inkml:trace>
  <inkml:trace contextRef="#ctx0" brushRef="#br0" timeOffset="444002.1327">13814 10580 0,'0'0'15,"0"0"-15,0 0 0,0 0 0,-4 24 16,4-24-16,-16 28 0,4-11 16,-1-2-16,-4 3 0,-3 0 15,3 0-15,0-1 0,-2 1 16,3-2-16,3-3 0,2-2 16,4-1-16,4-2 0,4-1 15,4-1-15,8-1 0,7 0 16,2-3-16,1-1 0,7-2 0,4-2 15,6-1-15,-2 1 0,-1 0 16,-1 1-16,-6-3 0,-4 0 16,-5-5-16,-7-2 15,-2 2-15,-3 3 0,-3 1 0</inkml:trace>
  <inkml:trace contextRef="#ctx0" brushRef="#br0" timeOffset="444185.109">13850 10914 0,'0'0'0,"0"0"16,0 0-16,-6 32 0,6-32 0,-10 30 16,4-9-16,0-1 0,-1 0 15,-1 5-15,0-1 0,1-4 0,-1-2 16,-2 0-16,-2 0 16,-3-3-16,-2-3 0,-2-3 15,-1-5-15,1-2 0,0-3 0,2 1 16,4-1-16,2 1 0</inkml:trace>
  <inkml:trace contextRef="#ctx0" brushRef="#br0" timeOffset="444351.9791">13614 10966 0,'0'0'0,"0"0"0,0 0 16,25 6-16,-25-6 0,28 11 16,-10-1-16,2 1 0,2-1 0,9 5 15,1 3-15,1-1 0,0-1 16,7 6-16,2 1 15,-3-2-15,-3 0 0,1-3 0,-2-2 16,-1 0-16,-7-4 0,-6-2 16</inkml:trace>
  <inkml:trace contextRef="#ctx0" brushRef="#br0" timeOffset="444512.6778">14539 11235 0,'0'0'16,"0"0"-16,0 0 15,0 0-15,0 0 0,0 0 0,0 0 16,0 0-16,-23 9 0,23-9 16</inkml:trace>
  <inkml:trace contextRef="#ctx0" brushRef="#br0" timeOffset="468535.662">13510 4141 0,'0'0'16,"13"-2"-16,4 4 0,9-2 0,0 0 16,16 0-16,15 0 0,8 0 15,5 1-15,20 1 0,5-1 16,15 0-16,0-1 0,55-1 15,-5 0-15,-8 1 0,-5 2 0,1 0 16,2-4-16,-1 2 0,1-1 16,9 2-16,5 2 0,0-3 15,0 0-15,9 0 0,5 0 16,1 0-16,-2 1 0,10-1 16,6-1-16,-2-2 0,0 2 15,10-3-15,6-2 0,-3 3 0,-1-1 16,7 1-16,5 0 15,-1-2-15,0 0 0,4 2 16,3 3-16,-7 4 0,-4 0 0,-1 0 16,-2 2-16,-16 4 0,-12 4 15,-10 5-15,-8 2 0,-21-6 16,-15-4-16,-20 1 0,-13 4 16,-29-6-16,-20-4 0,-13 0 15</inkml:trace>
  <inkml:trace contextRef="#ctx0" brushRef="#br0" timeOffset="469319.3414">15316 2419 0,'0'0'0,"0"0"0,0 0 0,34-5 15,-21 4-15,4 2 0,4 2 16,0 1-16,-1 3 0,4 2 16,1 2-16,-3 0 0,-2 3 0,-7 1 15,-4 4-15,-3-2 0,0-4 16,-1-1-16</inkml:trace>
  <inkml:trace contextRef="#ctx0" brushRef="#br0" timeOffset="469586.2419">15170 2910 0,'0'0'0,"13"-4"0,6-3 16,5 0-16,1 3 0,11 2 15,2 1-15,-5 1 0,-4 1 0,-6 5 16,-7 5-16,-11 3 0,-7 3 0,-11 5 16,-8 4-16,-4-2 15,-4 2-15,-14 9 0,-5 0 16,4 0-16,5-1 0,-2-3 16,4-9-16,12-4 0,7-6 0,10-4 15,6-3-15,9-6 16,5-4-16,14-8 0,12-8 0,7 1 15,6-1-15,-6 1 0,-12 6 16,-7 3-16</inkml:trace>
  <inkml:trace contextRef="#ctx0" brushRef="#br0" timeOffset="469790.0786">15709 2635 0,'0'0'0,"13"-6"16,8-4-16,3 0 0,3 1 0,17-6 16,19-3-16,0 2 15,-2 2-15,10 1 0,7 5 16,-15 1-16,-11-1 0,-7 2 16,-10 4-16,-13 1 0,-5 0 0,-4-1 15</inkml:trace>
  <inkml:trace contextRef="#ctx0" brushRef="#br0" timeOffset="469953.1083">15636 2890 0,'0'0'0,"0"0"16,0 0-16,0 22 0,0-22 0,2 30 16,2-8-16,0 3 0,1 2 15,0 10-15,1 4 16,-2-5-16,-1 0 0,1 0 15,-2-7-15,0-5 0</inkml:trace>
  <inkml:trace contextRef="#ctx0" brushRef="#br0" timeOffset="470252.1702">15721 2963 0,'0'0'0,"14"-6"16,7-2-16,8-2 0,2-1 0,21-2 15,9 0-15,12-1 0,-2 4 16,13 0-16,0 3 0,-12 2 16,-9 1-16,-2 7 0,-10 4 15,-11 2-15,-8 2 0,-9 7 16,-6 7-16,-8-3 0,-5 0 0,-13 2 16,-10 3-16,1-3 0,-3 1 15,-11 1-15,-8 2 0,3-4 16,0 0-16,-11 0 15,-3-2-15,5-7 0,3-5 0,-1-9 16,-1-5-16,9-4 0,4-3 0,0-10 16,0-5-16,5-6 15,3-1-15,8 9 0,4 6 16,3 5-16</inkml:trace>
  <inkml:trace contextRef="#ctx0" brushRef="#br0" timeOffset="470406.3229">15879 2720 0,'0'0'15,"0"0"-15,0 0 0,0 0 0,5 25 16,-5-25-16,8 37 0,-5-13 0,1 5 16,-1 5-16,0 5 15,2 9-15,-1-3 0,3 4 16,0-5-16,0-12 0,-2-6 0,0-7 16,-2-2-16,0-3 0</inkml:trace>
  <inkml:trace contextRef="#ctx0" brushRef="#br0" timeOffset="470585.3629">16084 2720 0,'0'0'0,"0"0"16,0 0-16,-1 21 0,1-21 0,-1 30 15,1-5-15,-3 4 16,0 3-16,-1 11 0,0 2 15,1-6-15,0-4 0,-1-2 0,1-5 16,1-5-16</inkml:trace>
  <inkml:trace contextRef="#ctx0" brushRef="#br0" timeOffset="470735.9978">15920 3034 0,'0'0'0,"0"0"0,0 0 16,35-11-16,-20 8 0,6-3 15,5 1-15,4-1 0,0 1 0,-1 2 16,-1 4-16,-3-1 0,-4 0 0,1 0 16,-5 0-16,-2 0 15</inkml:trace>
  <inkml:trace contextRef="#ctx0" brushRef="#br0" timeOffset="470872.0861">15874 3245 0,'0'0'0,"0"0"0,27-13 16,-7 3-16,3 1 0,13-7 16,6 0-16,11-3 0,1 2 15,-10 3-15,-9 3 0,-6 1 0</inkml:trace>
  <inkml:trace contextRef="#ctx0" brushRef="#br0" timeOffset="471118.9419">16878 2769 0,'0'0'16,"13"-5"-16,8-2 0,3 0 0,2 1 16,20-5-16,20-3 15,-4-2-15,-3 1 0,15-2 0,1 2 16,-3 0-16,-15 2 0,-4 1 15,-10 3-15,-12 2 0,-10 2 16,-9 1-16,-7 1 0,-5 3 16,-7 1-16,2 0 0,2 0 15,1-1-15</inkml:trace>
  <inkml:trace contextRef="#ctx0" brushRef="#br0" timeOffset="471453.4469">17338 2542 0,'0'0'0,"0"0"16,0 0-16,0 0 0,0 0 0,0 0 16,-1 28-16,1-28 15,-4 32-15,1-8 0,-2 3 16,0 5-16,-1 0 0,-3 13 16,0 0-16,2-3 0,0-4 0,1 3 15,0-3-15,2-8 16,0-5-16,0-7 0,-1-4 15,0-1-15,-1-1 0,-2-6 0,-3-3 16,3-6-16,0-3 0,0-4 16,1-5-16,0 0 0,2-1 15,1-4-15,2 1 0,2 1 16,2 0-16,6 3 0,4 2 16,4 1-16,1 1 0,2 0 15,1 0-15,-3 4 0,0 0 0,-4 3 16,-3-1-16,-2 0 0,-3 1 15,-1 2-15,-1 0 0,-1-1 16</inkml:trace>
  <inkml:trace contextRef="#ctx0" brushRef="#br0" timeOffset="471868.9312">16828 2596 0,'0'0'0,"0"0"0,0 0 16,0 0-16,0 0 0,0 35 16,-1-14-16,-1 2 0,-3 0 0,1 7 15,-1 8-15,1 9 16,1-3-16,-1 6 0,2-4 16,1-7-16,0-6 0,3-2 15,3-2-15,-3-4 0,-3-3 0,-3-5 16,0-2-16,-3-5 0,0-3 15,-4-5-15,-4-3 0,1-3 16,1-1-16,2-4 0,1-3 16,1-1-16,2 1 0,3 3 15,1 3-15,2 3 0,1 3 0,5 0 16,6 3-16,2 2 0,3-1 16,7 6-16,7 4 15,2 0-15,2 0 0,18 0 16,6-1-16,2-3 0,0 0 0,14-2 15,0-1-15,1 2 0,-10-2 16,4-2-16,-4-4 0,-13-3 16,-8-2-16,-12 2 0,-9-1 15,-6 2-15</inkml:trace>
  <inkml:trace contextRef="#ctx0" brushRef="#br0" timeOffset="472054.2852">18138 2675 0,'0'0'0,"17"-1"0,4 0 16,0 2-16,-1 0 0,8 1 0,6 2 15,-3 0-15,-3-2 0,-5 0 16,-4 0-16,-3 1 0</inkml:trace>
  <inkml:trace contextRef="#ctx0" brushRef="#br0" timeOffset="472218.8288">18116 2923 0,'0'0'0,"10"-4"0,5-1 16,4 0-16,3-1 0,8 0 15,0 0-15,6 1 0,-3 1 0,-7 2 16,-4 0-16,-4-1 0</inkml:trace>
  <inkml:trace contextRef="#ctx0" brushRef="#br0" timeOffset="472368.8557">18123 3159 0,'0'0'15,"12"-2"-15,7-2 0,5 0 16,4-1-16,13-3 0,4 0 0,11-3 16,2-1-16,-3 1 0,-12 1 15,-10 4-15</inkml:trace>
  <inkml:trace contextRef="#ctx0" brushRef="#br0" timeOffset="472657.6738">19510 2549 0,'0'0'0,"0"0"0,0 0 16,0 0-16,0 0 0,-22 15 16,22-15-16,-41 28 0,17-13 0,-5 5 15,-4 1-15,-5 5 0,3-1 16,-3 3-16,6-1 15,7-5-15,5-4 0,7-2 0,5-3 16,6-2-16,4-1 0,10-2 16,9-2-16,0 0 0,1-1 0,3 0 15,3 0-15,-2-2 16,1 1-16,-2 0 0,1 0 16,-6-2-16,-2 0 0,-4 0 15</inkml:trace>
  <inkml:trace contextRef="#ctx0" brushRef="#br0" timeOffset="472902.862">19835 2626 0,'0'0'0,"0"0"0,0 0 0,-27 6 16,27-6-16,-31 16 0,8-7 0,-1 1 15,-1 0-15,-7 4 0,0 2 16,4 0-16,2-1 0,1 0 15,5-3-15,6-1 0,5 0 0,10-3 16,8 0-16,1-2 16,2-4-16,7 1 0,4 1 15,6 0-15,-2-1 0,2 1 16,1-1-16,-2 2 0,1-1 0,-6 0 16,-4 0-16,-4-1 0</inkml:trace>
  <inkml:trace contextRef="#ctx0" brushRef="#br0" timeOffset="473169.4309">20238 2649 0,'0'0'0,"0"0"0,0 0 0,-22 10 16,22-10-16,-29 11 0,9-5 15,-1 2-15,-2-1 0,0 1 0,0 2 16,-2 1-16,2 0 0,6-1 15,4-1-15,4 1 0,4-1 16,11-2-16,7 0 0,4-1 16,1 0-16,6 0 0,2 0 15,-2-1-15,-1-1 0,4 1 16,-3 1-16,-4-1 0,-3 2 16,-8-1-16,-4 1 0,-1-1 0,0-2 15,-2 0-15</inkml:trace>
  <inkml:trace contextRef="#ctx0" brushRef="#br0" timeOffset="473404.1281">18895 2515 0,'0'0'0,"0"0"16,0 0-16,0 0 0,22 12 0,-22-12 15,14 17-15,-6-6 16,-1 1-16,-2 1 0,0 1 16,-1-1-16,-1-3 0,1 0 0</inkml:trace>
  <inkml:trace contextRef="#ctx0" brushRef="#br0" timeOffset="473803.2698">18979 2777 0,'0'0'0,"0"0"0,0 0 16,0 0-16,0 0 0,27 17 15,-27-17-15,20 20 0,-20-20 16,19 27-16,-10-8 0,-1-1 0,-2 0 16,1 1-16,-2 2 15,1 5-15,-2-2 0,-2 0 16,0-1-16,-4-1 0,-1-2 0,-6 0 15,-4-1-15,-2-1 0,-2-1 16,-1-2-16,-1-1 0,-2-3 16,0-1-16,-6 0 0,1-4 15,4-1-15,3-3 0,5-2 16,2 0-16,3-1 0,1 1 16,8 0-16,2-5 0,7 3 0,4-2 15,9 0-15,8 2 16,4-2-16,5 0 0,25-1 0,12-1 15,19-2-15,1 0 0,27 2 16,8 2-16,7 0 0,-12 1 16,53 0-16,-13 2 0,-25 0 15,-17 0-15,-9-5 0,-6-2 16,-14 0-16,-10 0 0,-5-6 16,-1-3-16,-14 2 0,-9 1 0,-5-2 15,-5-1-15,-14 5 0,-10 4 16,-7 1-16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2T08:15:15.070"/>
    </inkml:context>
    <inkml:brush xml:id="br0">
      <inkml:brushProperty name="width" value="0.05292" units="cm"/>
      <inkml:brushProperty name="height" value="0.05292" units="cm"/>
      <inkml:brushProperty name="color" value="#FF0000"/>
    </inkml:brush>
  </inkml:definitions>
  <inkml:trace contextRef="#ctx0" brushRef="#br0">3135 4216 0,'0'0'0,"0"0"0,0 0 15,22-2-15,-22 2 0,21 0 16,-6 0-16,0 2 0,4-2 0,3 2 15,2 0-15,10-1 0,3 0 16,1-2-16,0 0 0,5 2 16,4 2-16,15 1 0,-1-3 15,1 0-15,-1 0 0,14 1 16,-2 0-16,9-3 0,0-2 16,1 2-16,3 0 0,9 2 15,-5 0-15,43 0 0,-7 1 16,-9-1-16,-6 2 0,-4-1 15,-2 1-15,-4-6 0,0-5 0,7 5 16,9 4-16,-2 0 0,1 2 16,3-6-16,3-4 0,-1 5 15,-6 3-15,7-2 0,-1-2 16,1 4-16,-2 2 0,8-4 16,5-3-16,-5-1 0,-2 2 0,3 5 15,6 5-15,-1-5 16,0-4-16,1 1 0,4 0 15,-5 2-15,-2 2 0,4 1 16,2 0-16,-3-3 0,-1-1 0,9 1 16,4 1-16,-3 0 0,-3 2 15,2-2-15,3-1 0,-4 0 16,-2 1-16,5 0 0,4 2 16,-3-3-16,-2-1 0,6 0 15,3 1-15,-5 2 0,-2 0 0,6 1 16,5-1-16,-3-1 0,-4-1 15,9 1-15,9 1 0,-7-4 16,-3-2-16,4 2 0,2 1 16,-5 0-16,-4-1 0,2 0 15,-1-2-15,-7-1 0,-6 1 16,-1 3-16,-2 3 0,-10-4 16,-7-2-16,-4-2 0,-2 1 15,-14 0-15,-10 3 0,-12 0 16,-10 0-16,-10-1 0,-8-2 0,-17 1 15,-10 2-15,-9 0 0</inkml:trace>
  <inkml:trace contextRef="#ctx0" brushRef="#br0" timeOffset="1966.5608">9555 4007 0,'0'0'15,"0"0"-15,0 0 0,0 0 0,0 0 16,0 0-16,0 0 0,0 0 15,0 0-15,0 0 0,0 0 16,-20-5-16,20 5 0,-22 7 16,22-7-16,-26 14 0,26-14 15,-28 18-15,12-9 0,-2 0 16,-1 0-16,0 1 0,0 3 16,-5 1-16,3 2 0,-1 0 0,0 0 15,0-2-15,1 0 0,4 0 16,-3 0-16,3-1 0,2-1 15,3 1-15,2-2 0,2 0 16,3-1-16,4-1 0,3 0 16,4 0-16,5 0 0,4-3 15,2-2-15,5-2 0,5-1 0,4-2 16,2 0-16,8-2 16,-1-3-16,3-1 15,1-4-15,-7 2 0,-6 0 0,0 1 16,-6 1-16,-5-1 0,-5-1 15,-7 1-15,-5 1 0,-7-2 16,-7 0-16,-5-2 0,-3-3 16,-5 0-16,-1 0 0,-3 0 15,0-1-15,0 1 0,3-1 0,-4 1 16,3 1-16,7 4 0,7 3 16,9 8-16,3 6 15,0-3-15,0-1 0,0 1 0</inkml:trace>
  <inkml:trace contextRef="#ctx0" brushRef="#br0" timeOffset="4670.9791">8434 2873 0,'0'0'0,"0"0"0,0 0 16,24 1-16,-12 0 0,1 2 16,2 0-16,-2 1 0,0-1 0,3 4 15,-1-2-15,-4 1 0,-1-2 16,-1 1-16</inkml:trace>
  <inkml:trace contextRef="#ctx0" brushRef="#br0" timeOffset="4799.4001">8429 3012 0,'0'0'0,"0"0"0,0 0 16,24 0-16,-24 0 0,29 0 0,-11 0 15,0 0-15,-1-2 0,-1 1 16,-3-1-16,-1 1 0</inkml:trace>
  <inkml:trace contextRef="#ctx0" brushRef="#br0" timeOffset="4966.9042">8386 3309 0,'0'0'0,"0"0"0,0 0 15,25-17-15,-25 17 0,34-17 0,-10 6 16,3-1-16,1-2 0,9-5 16,-1-1-16,-1-1 0,0 1 15,1-1-15,-8 4 0,-4 3 16</inkml:trace>
  <inkml:trace contextRef="#ctx0" brushRef="#br0" timeOffset="5386.0191">9071 2639 0,'0'0'0,"0"0"0,0 0 16,0 0-16,6 23 0,-6-23 15,0 29-15,0-8 0,-3 0 0,2 5 16,1 3-16,0-1 15,0 1-15,-2 6 0,-1-2 16,-1-4-16,2-2 0,-4-2 16,-3-5-16,-1-6 0,-2-4 0,-3-3 15,-1-1-15,0-5 0,1-3 16,0-2-16,-1-2 0,3-2 16,0-3-16,3 0 0,3 0 15,5-1-15,2 0 0,7 1 16,5-1-16,5 1 0,5 0 15,9 1-15,1 2 0,1 3 0,0 3 16,-1 6-16,-1 5 0,0 4 16,0 4-16,1 2 0,-3 1 15,-7-2-15,-5 1 0,-8 1 16,-7 2-16,-7-1 0,-7-1 16,-9 3-16,-7 1 0,-3-1 15,-2 2-15,3-6 0,5-3 16,2-5-16,2-3 0,4-3 15,5-3-15,2 1 0,3-3 0,1 1 16</inkml:trace>
  <inkml:trace contextRef="#ctx0" brushRef="#br0" timeOffset="5517.4319">9594 2736 0,'0'0'15,"0"0"-15,0 0 0,0 0 16,26 11-16,-26-11 0,18 16 15,-10-6-15,0 1 0,-2 1 16,-2 3-16,1-3 0,-2-2 0,0-1 16</inkml:trace>
  <inkml:trace contextRef="#ctx0" brushRef="#br0" timeOffset="5650.3368">9499 2927 0,'0'0'0,"0"0"0,0 0 16,0 0-16,24-8 0,-24 8 15,28-3-15,-12 2 0,2 0 0,-2 3 16,1 1-16,-4 3 0,-2 0 16,-1-1-16,-1 0 0,-1-1 15</inkml:trace>
  <inkml:trace contextRef="#ctx0" brushRef="#br0" timeOffset="5799.6478">9447 3178 0,'0'0'0,"0"0"16,0 0-16,0 0 0,25-3 15,-25 3-15,31-12 0,-9 4 0,2-1 16,3 0-16,0-1 16,2 0-16,1-1 0,6-5 0,-3-1 15,-4 3-15,-5 1 0,-4 2 16</inkml:trace>
  <inkml:trace contextRef="#ctx0" brushRef="#br0" timeOffset="6217.1199">9944 2658 0,'0'0'0,"0"0"0,0 0 15,0 0-15,2 23 0,-2-23 0,4 34 16,-2-13-16,0 3 0,-1 0 16,0 3-16,1 4 0,0 0 15,-4-5-15,0-1 0,-2-5 16,-2-2-16,0-2 0,-3-1 15,0-4-15,-1-2 0,-2-3 16,-1-5-16,-2-4 0,0-3 0,2-4 16,1 0-16,4-4 0,2 1 15,5-1-15,4 0 0,1 1 16,3-1-16,3 1 0,3-1 16,3 2-16,5 2 0,6-1 15,0 1-15,-1 4 0,-2 5 16,1 6-16,1 4 0,-2 6 15,-1 3-15,-4 2 0,-4 2 16,-3-1-16,-4-3 0,-4 2 0,-2-2 16,-6 1-16,-4 1 0,-5 0 15,-3 1-15,-4-1 0,-2 0 16,-1-1-16,0 0 0,-3 0 16,3-5-16,5-4 0,4-3 15,5-3-15,2 0 0,0-2 16</inkml:trace>
  <inkml:trace contextRef="#ctx0" brushRef="#br0" timeOffset="6599.9764">10352 2800 0,'0'0'0,"0"0"0,0 0 0,0 0 15,9 29-15,-9-29 0,6 30 16,-2-12-16,-1 2 0,-1-1 15,1 0-15,-2-1 0,0-2 0,0-3 16,0-2-16,0-4 0,-1-3 16,-1-2-16,1-2 0,-3-2 15,0-6-15,0-1 0,0-3 16,-1 0-16,2-2 0,0-4 16,1 2-16,1 3 0,0 1 15,3 1-15,3 2 0,4-1 16,3 2-16,3 1 0,4 0 15,-1 4-15,0 3 0,-2 2 16,1-2-16,-1 3 0,-2 2 0,-1 2 16,0 3-16,-6 1 0,-3 0 15,-6 1-15,-5 2 0,-5 0 16,-3-2-16,-7 1 0,-4 2 16,-6 2-16,0-2 0,1-2 15,3-3-15,2-7 0,4-3 16,5 0-16,3 0 0,2 0 0</inkml:trace>
  <inkml:trace contextRef="#ctx0" brushRef="#br0" timeOffset="6788.5809">10997 2565 0,'0'0'15,"0"0"-15,0 0 0,0 0 16,0 0-16,-10 27 0,10-27 15,-21 27-15,7-11 0,-4 4 16,-2 0-16,-1 1 0,-2 0 0,-5 6 16,0-1-16,3-3 0,1 1 15,1-1-15,5-4 0,2-4 16</inkml:trace>
  <inkml:trace contextRef="#ctx0" brushRef="#br0" timeOffset="6983.7061">10660 2909 0,'0'0'0,"0"0"16,0 0-16,8 32 0,-3-15 0,-1 7 15,2 4-15,0 8 0,1 2 16,-1-1-16,-1-1 0,1 3 16,-2-3-16,-1-6 0,1-5 15,-3-6-15,-1-5 0,-1-7 16,-3-6-16,2 0 0,0 0 0,2-1 15</inkml:trace>
  <inkml:trace contextRef="#ctx0" brushRef="#br0" timeOffset="7269.0972">10796 2873 0,'0'0'0,"8"-4"16,3-1-16,5-1 0,3-2 16,11-2-16,3 1 0,2 2 15,3 4-15,6-2 0,-2 1 16,-3 4-16,-4 2 0,-3 5 15,-2 3-15,-5-1 0,-3 1 0,-3 4 16,-4 4-16,-2 5 0,-2 2 16,-3 2-16,-2 1 15,-2 0-15,-1 1 0,0 7 0,-2-2 16,-1 1-16,0-1 0,-1-2 16,-2-3-16,0-7 0,0-4 15,-1-2-15,1-3 0,0-1 16,-2-3-16,-2-2 0,-4-4 15,-5-1-15,-1-2 0,-3-3 16,-1-3-16,-5-2 0,-2-5 0,5 5 16,4 0-16,3 1 0</inkml:trace>
  <inkml:trace contextRef="#ctx0" brushRef="#br0" timeOffset="7534.388">10838 3029 0,'0'0'0,"0"0"0,0 0 15,0 0-15,0 0 0,0 0 16,10 31-16,-10-31 0,5 25 0,-5-25 15,2 39-15,-1-19 0,0-2 16,0-2-16,0-1 0,0-4 16,0-3-16,1-1 15,-1-2-15,0 1 0</inkml:trace>
  <inkml:trace contextRef="#ctx0" brushRef="#br0" timeOffset="7817.1245">10832 3056 0,'0'0'0,"0"0"15,0 0-15,0 0 0,31-6 0,-31 6 16,37-6-16,-15 3 0,2 0 16,2 2-16,-1-1 0,5 2 15,-4 2-15,-4-1 0,-3 2 16,-4 0-16,-1 2 0,-7 2 16,-3 4-16,-9-1 0,-6 0 0,-5 0 15,-6 1-15,-3 0 16,-1 0-16,-5 3 0,2-2 15,6-2-15,6-2 0,2-2 0,5-1 16,3-3-16,2-1 0,11-3 16,8-3-16,3-1 0,2-3 15,9 0-15,6-3 0,2 1 16,-8 1-16,-5 3 16</inkml:trace>
  <inkml:trace contextRef="#ctx0" brushRef="#br0" timeOffset="7923.7403">11661 3074 0,'0'0'15,"0"0"-15,-28 8 0,28-8 16,-29 9-16,18-5 0</inkml:trace>
  <inkml:trace contextRef="#ctx0" brushRef="#br0" timeOffset="17100.8174">17780 4245 0,'0'0'0,"0"0"0,0 0 16,26-4-16,-13 4 0,5-1 0,3 1 16,2 0-16,1 0 0,12 0 15,5-1-15,0 1 0,1 1 16,13 0-16,5 0 0,-3-1 16,-1-1-16,15 0 0,1-1 15,9 2-15,-5 0 0,3 2 16,3 0-16,5-5 0,-5-4 0,37 4 15,-7 5-15,-13-1 0,-7-1 16,3 3-16,2 2 16,-9 2-16,-5 1 0,11-4 0,9-4 15,-7 0-15,-5 0 0,12 3 16,6 2-16,-8-4 0,-6-3 16,8 2-16,6 1 0,-5 1 15,-4 0-15,11 4 0,8 3 16,-10-5-16,-6-2 0,13-1 15,8-1-15,-10 5 0,-6 1 0,12-2 16,9-3-16,-13-1 0,-10 1 16,11 2-16,7 1 0,-10-4 15,-7-1-15,7 2 0,6 5 16,-10-2-16,-8 1 0,9-1 16,6-2-16,-9-1 0,-5 2 15,10 2-15,8 5 0,-12-8 16,-7-6-16,14 6 0,9 5 15,-13-4-15,-8-3 0,6-1 16,6 1-16,-4 2 0,-3 4 0,7-7 16,5-6-16,-8 4 0,-7 3 15,5 3-15,5 2 0,-10-3 16,-7-2-16,12-1 0,8-3 16,-10-3-16,-5 0 0,7 0 15,6 1-15,-10 2 0,-7 3 16,6 1-16,3 1 0,-9-4 0,-8-3 15,4 2-15,3 0 16,-13 1-16,-8 1 0,-2 1 0,-1 0 16,-11-1-16,-9 1 0,-7 1 15,-5 1-15,-9-1 0,-5 0 0,-8-1 16,-5 0-16,-5 3 16,-3 3-16,-6 2 0,-3 1 15,-5-3-15,-5-2 0,3 0 16,2-1-16,3-1 0</inkml:trace>
  <inkml:trace contextRef="#ctx0" brushRef="#br0" timeOffset="17986.5066">22996 4307 0,'0'0'0,"0"0"0,28-7 0,-13 5 16,5 0-16,8-3 0,6 0 16,14-1-16,5 1 0,23-2 15,8-2-15,16 2 0,1 2 16,29 0-16,8 1 0,14 1 15,-8 2-15,78-5 0,-6-6 16,-20 1-16,-13 1 0,21 3 0,15 2 16,-16 2-16,-12 0 0,16 4 15,12 4-15,-22 4 0,-14 4 16,3 0-16,4 0 0,-30-2 16,-21-1-16,-18 0 0,-11-1 15,-28-4-15,-19-2 0,-28-1 16,-20-1-16,-24-2 0,-16-3 0,7 2 15,6 1-15,4 0 0</inkml:trace>
  <inkml:trace contextRef="#ctx0" brushRef="#br0" timeOffset="18350.0469">23304 4324 0,'0'0'0,"0"0"0,28-7 0,-28 7 16,38-4-16,-3 0 0,13-1 15,18-1-15,3 1 0,40-4 16,40-5-16,14 0 0,-10 0 0,90-8 15,33-4-15,-40 5 0,-27 4 16,19 4-16,13 2 16,-35 5-16,-25 5 0,13 2 0,7 4 15,-31 1-15,-23 1 0,-6 8 16,-4 4-16,-29 2 0,-19 1 0,-22-5 16,-15-5-16,-24-6 15,-17-5-15,-4-1 0,-1 0 16,-3 0-16</inkml:trace>
  <inkml:trace contextRef="#ctx0" brushRef="#br0" timeOffset="18683.5806">23295 4346 0,'0'0'16,"0"0"-16,0 0 0,0 0 0,33-4 15,-9 1-15,10 2 0,6 0 16,5-2-16,28-1 0,13-2 16,23-1-16,3 3 0,38-5 15,35-2-15,12 2 0,-12 0 16,94-4-16,-9 0 0,-32 0 15,-23 0-15,10-3 0,8-1 16,-22 4-16,-16 0 0,9 9 0,6 5 16,-29-3-16,-20-1 0,-14 4 15,-11 3-15,-29 3 0,-21 5 16,-26-4-16,-19-4 0,-14 0 0</inkml:trace>
  <inkml:trace contextRef="#ctx0" brushRef="#br0" timeOffset="19117.0709">23486 4407 0,'0'0'0,"0"0"16,0 0-16,34-5 0,-34 5 0,42-7 15,-8 3-15,6 0 16,4 2-16,26-1 0,12-1 15,22 0-15,0 1 0,34-4 0,30-3 16,14-1-16,-9 0 0,87-3 16,-9 3-16,-28 3 0,-21 4 0,8 5 15,5 6-15,-26-1 16,-20 0-16,-3 2 0,-3 2 16,-30 1-16,-19 0 0,-16 1 15,-11 2-15,-21-3 0,-14-3 0,-23-6 16,-15-4-16,-5 1 0,-2 0 15,-3-1-15</inkml:trace>
  <inkml:trace contextRef="#ctx0" brushRef="#br0" timeOffset="19400.2393">24148 4411 0,'0'0'16,"31"-5"-16,9 0 0,4-2 0,3-1 16,32-3-16,32-3 0,26-1 15,4 0-15,73-3 0,15 0 16,-22 5-16,-15 6 0,-7 6 15,-3 2-15,-20 4 0,-12 3 0,-13 4 16,-8 2-16,-27-3 0,-17-2 16,-26-2-16,-18-3 0,-14-1 15</inkml:trace>
  <inkml:trace contextRef="#ctx0" brushRef="#br0" timeOffset="20016.8625">24192 2390 0,'0'0'0,"0"0"16,0 0-16,-25 15 0,25-15 0,-26 20 16,4-3-16,-3 3 15,-1 0-15,-9 10 0,-10 6 16,-6 6-16,3-3 0,0 3 0,1 2 16,7-4-16,11-8 0,12-10 15,10-7-15,10-10 0,7-7 0,5-8 16,6-7-16,5-5 15,3-3-15,2-7 0,2-4 16,0 2-16,2 1 0,3 0 0,0 7 16,-9 1-16,-5 5 0,-7 7 15,-2 4-15,-4 6 0,-3 5 16,0 8-16,0 6 0,-5 4 16,-1 3-16,-1 8 0,-1 8 15,-1 6-15,0 5 0,-1 5 16,0 3-16,0 2 0,1-8 0,2-9 15,2-11-15,4-8 16,3-13-16,-4-3 0,-1-3 0,-2-1 16</inkml:trace>
  <inkml:trace contextRef="#ctx0" brushRef="#br0" timeOffset="20184.0405">24542 2205 0,'0'0'0,"0"0"0,0 0 16,0 0-16,0 0 0,30 13 0,-30-13 16,16 20-16,-16-20 0,17 32 15,-10-13-15,-2 2 0,-2 0 16,-1-2-16,1-2 0,-1-3 16</inkml:trace>
  <inkml:trace contextRef="#ctx0" brushRef="#br0" timeOffset="20350.0251">24270 2549 0,'0'0'0,"0"0"16,0 0-16,0 0 0,0 0 0,34-15 16,-11 9-16,7-1 0,5-1 15,5 0-15,4-1 16,11 0-16,-2 2 0,9-2 0,-4 3 16,0 3-16,-9 0 0,-13 3 15,-8 1-15,-6-1 0,-6 2 16,-2-2-16</inkml:trace>
  <inkml:trace contextRef="#ctx0" brushRef="#br0" timeOffset="20500.9554">24299 2692 0,'0'0'0,"0"0"0,26-6 0,-4-2 16,5-1-16,6-1 0,5 1 15,9-2-15,2 0 0,8 0 16,-2 1-16,-1 4 0,-7 3 0,-15 0 15,-12 2-15,-3-1 0,-4 1 16,-3 0-16</inkml:trace>
  <inkml:trace contextRef="#ctx0" brushRef="#br0" timeOffset="20650.4666">24299 2817 0,'0'0'0,"0"0"0,0 0 16,0 0-16,0 0 0,0 0 15,36-7-15,-12 2 0,7-1 0,5-2 16,5-1-16,12-3 0,0-1 15,-1 2-15,-1 1 16,5-2-16,-8 1 0,-2 0 16,-9 1-16,-10 4 0</inkml:trace>
  <inkml:trace contextRef="#ctx0" brushRef="#br0" timeOffset="20950.7001">24580 2610 0,'0'0'0,"0"0"16,0 0-16,0 0 0,15 20 0,-15-20 16,8 23-16,-8-23 0,5 36 15,-4-16-15,-1 2 0,-2-1 16,-2 1-16,-8 6 0,-3-3 16,-1-2-16,-3-3 0,1-2 15,2-4-15,1-2 0,3-2 16,3-6-16,3-2 0,5-6 0,4-2 15,9-1-15,9-3 0,7 2 16,6-2-16,11-2 16,3-2-1,1 3-15,-2 1 0,4-1 0,-6 3 16,-8 3-16,-8 5 0,-12 3 0,-12 1 0,0-1 16,-1 1-16,0-2 0</inkml:trace>
  <inkml:trace contextRef="#ctx0" brushRef="#br0" timeOffset="21133.886">23967 3209 0,'0'0'0,"0"0"15,0 0-15,28-11 0,-6 5 0,10-4 16,9-2-16,6-1 0,6-2 16,19-3-16,3 0 0,13-4 15,10 1-15,2 0 0,-11 3 16,-19 4-16,-14 3 0,-9 1 15,-15 3-15,-16 0 0,-10 2 16,-3 1-16,0 2 0,0 0 0</inkml:trace>
  <inkml:trace contextRef="#ctx0" brushRef="#br0" timeOffset="21351.0765">24563 2867 0,'0'0'0,"0"0"0,0 0 15,0 0-15,13 23 0,-13-23 16,7 35-16,-4-11 0,-1 7 0,0 2 16,1 4-16,-2 10 15,-1-2-15,1 7 0,0-4 16,-1-7-16,0-6 0,0-6 0,1-7 16,-1-5-16,0-5 0,-1-7 15,-1-6-15,-1-1 0,3 2 16,-2-1-16</inkml:trace>
  <inkml:trace contextRef="#ctx0" brushRef="#br0" timeOffset="21499.9459">24587 3070 0,'0'0'0,"0"0"0,0 0 16,0 0-16,-15 20 0,15-20 16,-24 28-16,11-9 0,0 4 15,-4 3-15,-1 0 0,-5 7 16,1 0-16,3-3 0,3-2 15,2-2-15,5-10 0,2-2 0,1-3 16,2-1-16</inkml:trace>
  <inkml:trace contextRef="#ctx0" brushRef="#br0" timeOffset="21650.9508">24617 3182 0,'0'0'16,"0"0"-16,0 0 0,0 0 15,25 10-15,-25-10 0,24 19 16,-10-8-16,0 0 0,-1 1 15,0 2-15,2-2 0,0-1 16,2-3-16,0-3 0,3 1 0,-3 0 16,-3-2-16</inkml:trace>
  <inkml:trace contextRef="#ctx0" brushRef="#br0" timeOffset="21917.4378">25515 2418 0,'0'0'0,"0"0"16,0 0-16,-21 18 0,21-18 15,-28 27-15,3-6 0,2 1 16,0 2-16,-3 6 0,1 0 16,6-2-16,2-4 0,4 1 15,6-5-15,8-7 0,5-3 0,10-6 16,10-5-16,2-2 0,3 0 15,5 1-15,2 0 16,-3-1-16,-1 1 0,0 0 0,-5-2 16,-8 1-16,-5 1 0,-4 0 15,-3-1-15,-3 2 0</inkml:trace>
  <inkml:trace contextRef="#ctx0" brushRef="#br0" timeOffset="22067.9587">25079 2967 0,'0'0'15,"0"0"-15,0 0 0,0 0 16,24-7-16,-24 7 0,45-12 0,-15 5 16,3-2-16,6 0 0,4-1 15,8-4-15,-1 3 0,7 0 16,-3 1-16,-8 2 0,-9 2 16,-2 1-16,-7 1 0,-6 0 15</inkml:trace>
  <inkml:trace contextRef="#ctx0" brushRef="#br0" timeOffset="22250.1653">25263 3114 0,'0'0'0,"0"0"0,0 0 0,0 0 16,12 25-16,-12-25 0,11 25 15,-11-25-15,11 31 0,-7-15 16,1 1-16,0-1 0,2 1 0,-1-3 15,-1 0-15,-1-3 0,1-1 16,-2-1-16</inkml:trace>
  <inkml:trace contextRef="#ctx0" brushRef="#br0" timeOffset="22535.7499">25381 3126 0,'0'0'0,"0"0"0,22-10 0,-6 3 15,3-1-15,12-2 0,7 0 16,-2 1-16,0 0 0,7 2 15,-1 3-15,-4 3 0,-4 2 0,-1 3 16,-7 3-16,-8 2 0,-8 3 16,-13 4-16,-11 4 0,-3-3 15,-5 2-15,-11 6 0,-6 1 16,0 1-16,1-1 0,5-6 16,4-2-16,3-4 0,5-3 15,6-3-15,5 0 0,7-5 16,5-1-16,13-4 0,9-2 15,1-2-15,5 1 0,14-5 16,6-1-16,-2-1 0,0 0 0,10-2 16,2 0-16,-7 4 0,-6 3 15,-12 1-15,-8 1 0,-7 2 0</inkml:trace>
  <inkml:trace contextRef="#ctx0" brushRef="#br0" timeOffset="22675.1683">26510 3099 0,'0'0'0,"0"0"15,0 0-15,0 0 0,0 0 0,-11 25 16,11-25-16,0 0 0</inkml:trace>
  <inkml:trace contextRef="#ctx0" brushRef="#br0" timeOffset="28567.0485">2646 5492 0,'0'0'15,"0"0"-15,0 0 0,0 0 0,25-4 16,-25 4-16,22-2 0,-11 2 16,0 0-16,3 0 0,1 0 15,0 0-15,0 0 0,2 0 16,2 1-16,0 0 0,-3 0 16,10 1-16,1 0 0,-1 0 15,-3 1-15,4-1 0,0-2 16,0 2-16,2 0 0,2 0 15,1 1-15,5-1 0,0 0 0,2 0 16,1 0-16,0-2 0,-5 0 16,3 0-16,0 1 0,6 2 15,-3-1-15,3 1 0,0 0 16,-3 0-16,-2-1 0,3-1 16,2 2-16,-1-2 0,-5-1 0,12 2 15,-2-1 1,-1 0-16,-3-1 0,4-1 0,3 0 15,-4 1-15,-3 1 0,3-2 16,0-1-16,1 2 0,-4-1 0,10-1 16,1 1-16,-6 0 0,-3 0 15,3 0-15,3 1 0,-6-1 16,-4-1-16,8 0 0,2-1 16,-5-1-16,-3-1 0,5 0 15,1 1-15,-1 2 0,-2 2 0,4-2 16,2-1-16,-5 1 15,0 1-15,24-1 0,-6-1 16,-26 0-16,1 2 0,21-4 0,-1 1 16,-10 2-16,-4 1 0,5-1 15,2 0-15,-7-4 0,-3-2 16,5 3-16,2 1 0,-4 1 16,-4 1-16,1 0 0,3-1 15,-4 4-15,-1 1 0,2-4 16,0-2-16,-14 1 0,2 0 15,18 2-15,-3 4 0,-20-3 16,3-1-16,6-1 0,2 1 0,0 1 16,-2 0-16,2 0 0,0-2 15,0 2-15,-2 1 0,0 0 16,1 0-16,-1-2 0,1-1 0,0 2 16,2 1-16,-3 0 15,-5 1-15,5-3 0,4 0 16,-5 1-16,-3 3 0,4-1 15,1-2-15,-7 0 0,-3 0 0,4 0 16,2 2-16,0-1 0,-1-1 16,0 1-16,0-1 0,-1 0 15,1-1-15,-1 1 0,0 1 16,-1-1-16,-2 1 0,4 0 16,4 0-16,-7-1 0,-3-1 15,3 1-15,4 0 0,-1 0 0,-1 0 16,-1 1-16,-1-1 15,-3 0-15,2 0 0,4 0 0,0-1 16,-7 1-16,-1 0 0,4 0 16,3 1-16,-4-2 0,-1-2 15,2 2-15,3 2 0,-2-1 16,-2 1-16,2-1 0,1-1 16,0 1-16,-4 0 0,4 0 15,2 0-15,-2 0 0,-3 0 0,4-1 16,2-1-16,-2 1 15,-1 1-15,1-1 0,-1-1 0,1 3 16,0 1-16,2-1 0,0 1 16,-1-4-16,0-1 0,0 2 15,0 1-15,-1 0 0,0 2 0,2-1 16,2 0-16,-3 1 16,-2-1-16,4-1 0,4 1 15,-4-2-15,-3-3 0,2 2 16,3 0-16,-2 0 0,-1 2 0,7-2 15,-1 0-15,-7 2 16,0 2-16,4-1 0,-1 0 16,-4-1-16,0-4 0,5 3 0,1 0 15,-8 0-15,-2 1 0,9 1 16,3-1-16,-9 0 0,-2-1 16,8-1-16,1-1 0,-7 1 15,-1 1-15,6 0 0,1 0 16,-6 1-16,-1 1 0,4 1 15,-1 0-15,-6-2 0,0-2 0,2 1 16,4 2-16,-3 0 0,-3 1 16,5-2-16,2 0 15,-2 0-15,-2 0 0,3 0 0,1 2 16,-1 0-16,0 0 0,1-2 16,1-1-16,-2 0 0,-1 1 15,1 1-15,1 1 0,-1 0 0,-1-4 16,3 2-16,2 0 15,-3 0-15,-3 2 0,4-2 0,4 1 16,-4 0-16,-2 0 16,8-2-16,1-1 0,-8 0 0,0 0 15,9 1-15,2 0 0,-5 0 16,-2-2-16,1 2 0,3 0 16,-2 1-16,-3 2 0,3-2 15,0 1-15,-1-2 0,-2-1 0,1 2 16,0 1-16,-1 0 15,0 0-15,0-1 0,3-2 16,-3 1-16,-1 0 0,3 2 0,-1 1 16,0-2-16,-2-2 0,1 1 15,1-1-15,-1 1 0,1 1 16,0 0-16,2 1 0,-3-2 16,-3 0-16,3-1 0,3 1 15,-5 2-15,-3 2 0,4-1 16,4 1-16,-5-2 0,-2-1 0,2 0 15,3-1-15,-3 2 0,-1 0 16,2 1-16,2-1 16,-3 1-16,-2 0 0,1-2 0,2 0 15,-1-1-15,0 0 0,1 1 16,0 0-16,-2 0 0,0 1 16,2-1-16,3-2 0,-2 2 15,-1 1-15,3 0 0,2-1 16,-5-1-16,-2 1 0,3-1 15,3 2-15,-5-2 0,-3 0 0,3 0 16,3-1-16,-4 1 0,-1 2 16,-2-2-16,0 0 0,-1 1 15,-2 1-15,1 2 0,-2-1 16,-8-1-16,-5 0 0,-2 0 16</inkml:trace>
  <inkml:trace contextRef="#ctx0" brushRef="#br0" timeOffset="29901.1001">16880 4511 0,'0'0'16,"0"0"-16,0 0 0,0 0 0,0 0 15,0 0-15,-12-20 0,12 20 16,0 0-16,-28-12 0,28 12 16,-27-6-16,27 6 0,-34-4 15,15 2-15,-3 1 0,-1-1 0,-1 4 16,-1 0-16,-8 0 15,0 0-15,-3 1 0,-1 1 16,-1 1-16,1-1 0,-10 4 0,-1 3 16,4-2-16,2-1 0,-7 3 15,1 1-15,4-1 0,1-1 16,1 3-16,1-1 0,5 2 16,3 2-16,-2 0 0,-3 0 15,4 0-15,2 1 0,-7 4 16,2 2-16,2-2 0,2-1 0,1 0 15,1 0-15,2-1 0,2-1 16,-2 2-16,0 0 16,5 3-16,3 2 0,0-4 0,0-2 15,2-1-15,3-1 0,-2 1 16,-1 1-16,5-1 0,1 2 16,2-4-16,1-2 0,1 0 15,3-2-15,0 2 0,2 1 16,1-2-16,2 0 0,2-1 15,3 4-15,0-4 0,2-2 0,1 1 16,2 0-16,2 0 0,2-1 16,2-2-16,1 1 0,1-2 15,-1 1-15,4 0 0,2 0 16,1-2-16,2 1 0,1 1 16,3-1-16,-2 0 0,1 0 15,3 1-15,1 0 0,1 1 16,0 0-16,9 0 0,1-3 15,-1 0-15,-2-3 0,5-1 0,0-1 16,0 3-16,-1 2 0,11-3 16,3-3-16,-6 2 0,-1 3 15,5-4-15,5-2 0,-3 1 16,-1 0-16,13-4 0,3-2 16,-5 2-16,-2 2 0,43-5 15,-4-1-15,-13 3 0,-11 2 0,3-4 16,1-3-16,-9-1 15,-4 1-15,4 3 0,3 1 0,-7 1 16,-5 3-16,0-4 0,1-3 16,-10 0-16,-4-1 0,-1 0 15,0 2-15,-8 0 0,-5 1 16,-2-8-16,-1-4 0,-11 1 16,-6-1-16,-3 0 0,-3-1 15,0 4-15,1 0 0,-13-8 16,-9-5-16,-4 1 0,-2 0 0,2 8 15,-2-4-15,-4-1 16,-2 2-16,-7-3 0,-6-1 0,3 1 16,4-1-16,-9 0 0,-6-2 15,4 4-15,2 4 0,-7-7 16,-3-3-16,2 2 0,2 3 0,-6 2 16,-5 0-16,4 4 15,2 1-15,-24-10 0,6-1 16,23 12-16,-1 1 0,-19-4 15,3 2-15,6 9 0,5 6 0,-4-4 16,0-2-16,1-1 0,2-3 16,-1 6-16,0 3 15,4 4-15,3 2 0,-1-3 0,-1-3 16,7 6-16,4 6 0,3-6 16,2-1-16,12 0 0,-2 2 0,0 0 15,-2-1-15,4 1 16,0-4-16,4 4 0,3-1 15,0 0-15,2 0 0,1 1 16,-1 1-16,2 2 0,-1 1 0,2-2 16,1 1-16,0-3 0</inkml:trace>
  <inkml:trace contextRef="#ctx0" brushRef="#br0" timeOffset="36066.9246">15786 5476 0,'0'0'0,"0"0"0,0 0 15,32-5-15,-32 5 0,34 4 16,-12-1-16,-1 3 0,-1 2 16,2-1-16,-3-1 0,-4-1 0</inkml:trace>
  <inkml:trace contextRef="#ctx0" brushRef="#br0" timeOffset="36368.0311">15639 5725 0,'0'0'0,"0"0"0,0 0 0,36-10 0,-16 5 16,5 0-16,5-2 15,8 0-15,1 2 0,-2 0 0,0 0 16,0 3-16,-5 3 0,-11 4 15,-9 4-15,-6 5 0,-6 3 16,-15 5-16,-9 2 16,0 0-16,0 0 0,-6 2 0,0-3 15,7-4-15,5-4 0,7-3 16,5-4-16,8-1 0,6-2 16,9-7-16,9-4 0,5-5 15,3-2-15,15-6 0,8-2 0,-5 0 16,-1 2-16,-5 1 0,-11 5 15,-10 3-15</inkml:trace>
  <inkml:trace contextRef="#ctx0" brushRef="#br0" timeOffset="36553.9709">16112 5590 0,'0'0'0,"0"0"0,0 0 15,0 0-15,28-19 16,-2 10-16,13-3 0,0-1 0,0 0 15,14-1-15,0 0 0,7 0 16,-5 2-16,2 0 0,-7 2 16,-13 7-16,-9 3 0,-15 1 15,-11 1-15,0 0 0,-2-2 0,3 3 16</inkml:trace>
  <inkml:trace contextRef="#ctx0" brushRef="#br0" timeOffset="36734.5478">16030 5759 0,'0'0'0,"0"0"15,0 0-15,0 0 0,34-12 0,-7 4 16,10 0-16,5-5 0,4 1 16,17-5-16,2 2 15,9-5-15,-5 1 0,6 0 0,-8 1 16,-9 1-16,-9 2 0,-8 1 16,-14 3-16,-15 1 0,-10 2 15,-11 1-15,-8 0 0,-7 4 16,-4 6-16,6-3 0,4 1 15,5 0-15</inkml:trace>
  <inkml:trace contextRef="#ctx0" brushRef="#br0" timeOffset="36919.7835">16283 5274 0,'0'0'0,"0"0"16,0 0-16,0 0 0,0 0 16,0 0-16,0 0 0,7 24 15,-7-24-15,10 31 0,-4-7 16,1 4-16,1 3 0,-2 4 15,1 2-15,1 8 0,-1-2 0,2 4 16,0-5-16,-1-6 0,0-5 16,-3-7-16,-2-5 15,0-9-15,-2-7 0,0 1 0,0-3 16,-1-1-16</inkml:trace>
  <inkml:trace contextRef="#ctx0" brushRef="#br0" timeOffset="37151.7241">16509 5178 0,'0'0'16,"0"0"-16,0 0 0,6 24 0,-6-24 15,4 40-15,-3-7 0,0 5 16,1 5-16,0 18 0,1 0 16,0 9-16,2-8 0,0 3 15,1-9-15,-1-9 0,1-6 16,-2-2-16,-2-8 0,-2-10 15,-2-4-15,-2-5 0,-4-2 16,0-5-16,1-5 0,1 0 0,2 0 16,0 0-16</inkml:trace>
  <inkml:trace contextRef="#ctx0" brushRef="#br0" timeOffset="37438.5135">17164 5489 0,'0'0'0,"0"0"0,0 0 16,0 0-16,0 0 0,0 0 15,0 0-15,0 0 0,0 0 0,38-5 16,-38 5-16,45-11 0,-18 3 15,5-3-15,6 0 0,-1 0 16,2-1-16,8-1 0,-1-1 16,3 1-16,-5 2 0,-7 2 15,-6-1-15,-8 2 0,-6 1 0,-8 4 16,-9 3-16,2 1 0,-2-1 16,0 0-16</inkml:trace>
  <inkml:trace contextRef="#ctx0" brushRef="#br0" timeOffset="37701.3598">17483 5179 0,'0'0'0,"0"0"0,0 0 16,0 0-16,9 29 0,-5-10 15,2 8-15,-2 3 0,-1 4 0,1 17 16,-1 6-16,-1-4 0,0-3 15,3 6-15,-1-6 0,3 1 16,-1-8-16,1-7 0,0-5 16,-3-7-16,-1-5 0,-1-4 15,1-2-15,-3-5 0,-1-2 0,-4 2 16,-1 2-16,0-2 0,2-2 16,0-1-16</inkml:trace>
  <inkml:trace contextRef="#ctx0" brushRef="#br0" timeOffset="37867.5437">17557 5510 0,'0'0'0,"0"0"0,0 0 15,0 0-15,0 0 0,-22 22 16,22-22-16,-19 25 0,7-9 0,-5 2 16,-2 4-16,1 0 0,-1 0 15,-4 7-15,0 0 0,1-3 16,2-4-16,0 0 0,5-3 15,1-4-15</inkml:trace>
  <inkml:trace contextRef="#ctx0" brushRef="#br0" timeOffset="38034.0604">17617 5610 0,'0'0'15,"0"0"-15,0 0 0,17 15 0,-11-5 16,3 0-16,2 1 0,0 0 15,1 1-15,4 5 0,-1-3 16,-1-1-16,-2-4 0,-2-3 16,-2-1-16,0-2 0,-1 0 15,-2-1-15</inkml:trace>
  <inkml:trace contextRef="#ctx0" brushRef="#br0" timeOffset="38219.7465">17720 5238 0,'0'0'0,"0"0"0,0 0 0,0 0 15,0 0-15,0 0 0,0 0 16,23 11-16,-23-11 0,0 0 16,17 21-16,-17-21 0,9 18 0,-9-18 15,6 17-15,-4-9 16,-1-1-16,0-2 0</inkml:trace>
  <inkml:trace contextRef="#ctx0" brushRef="#br0" timeOffset="38428.7011">17068 5227 0,'0'0'0,"0"0"0,0 0 16,0 0-16,0 0 0,4 25 15,-4-25-15,6 18 0,-6-18 0,7 25 16,-7-25-16,4 19 0</inkml:trace>
  <inkml:trace contextRef="#ctx0" brushRef="#br0" timeOffset="38834.9875">17119 5509 0,'0'0'0,"0"0"15,0 0-15,0 0 0,0 0 16,0 27-16,0-27 0,0 24 16,0-24-16,1 33 0,-1-9 15,-1-1-15,-1 1 0,0-1 16,0 0-16,0 5 0,-1-2 16,1-2-16,0-3 0,-2-5 0,1-2 15,-1-3-15,-2-1 16,1-2-16,0-2 0,-3 0 0,0 0 15,-1-1-15,1-3 0,1 1 16,1-2-16,1-1 0,2 0 16,3 0-16,1-5 0,6 2 15,3-1-15,6 1 0,5 3 16,5-1-16,3 0 0,18 0 16,6 1-16,14 1 0,1 0 0,18 2 15,2-2-15,-6 0 16,-5 0-16,10 0 0,6 0 15,-17-1-15,-12-1 0,18 0 0,-9-1 16,-20-1-16,-12 1 0,-16 1 16,-8 2-16,-12-1 0,0 0 15,-2-2-15,-2-2 0,0-1 16,-1-2-16,-3-2 0,-4-2 16,-1 3-16,-3 2 0,2 1 15,1 1-15,2 2 0</inkml:trace>
  <inkml:trace contextRef="#ctx0" brushRef="#br0" timeOffset="44734.5068">19095 5417 0,'0'0'16,"0"0"-16,0 0 0,0 0 15,0 0-15,21-5 0,-21 5 0,0 0 16,32 5-16,-18-4 0,1-1 16,1 2-16,0 1 0,3-1 15,3 0-15,1 1 0,3 1 16,8 0-16,1 0 0,0 0 15,2-3-15,1-1 0,4-1 16,8 1-16,-2 0 0,3 1 0,2-1 16,9 2-16,-2 1 0,1-1 15,0 2-15,0-3 0,2 0 16,12 3-16,0 1 0,-1-4 16,-2-3-16,14 4 0,0 2 15,-2-3-15,-1 0 0,40 0 16,-8 1-16,-8-3 0,-5 0 15,0-1-15,3 0 0,-4 0 0,-1 1 16,3 6-16,5 1 16,4-1-16,1-3 0,4-4 0,1-5 15,-2 6-15,-2 1 0,8 3 16,3 0-16,1 2 0,1 1 16,3-3-16,3-2 0,2-2 15,-1-2-15,6 2 0,5 2 16,-4-1-16,-2 1 0,10-1 15,6 0-15,-3-1 0,-3 0 0,6 0 16,5-1-16,-1 2 0,-2 3 16,7-9-16,7-5 0,-6 1 15,-4 0-15,1 3 16,0 4-16,-6 4 0,-5 4 0,-10-3 16,-9 1-16,-11-2 0,-7-1 15,-16 5-15,-10 5 0,-27-5 16,-19 0-16,-14-2 0</inkml:trace>
  <inkml:trace contextRef="#ctx0" brushRef="#br0" timeOffset="46951.6454">2219 6896 0,'0'0'0,"0"0"16,0 0-16,0 0 0,0 0 15,29-4-15,-29 4 0,25-6 16,-25 6-16,35-2 0,-10 0 16,0 1-16,0-1 0,16 0 15,4-4-15,0 2 0,-1 0 16,22-2-16,7 2 16,-4-3-16,-3 0 0,20-3 0,18 0 15,-9 1-15,-7 1 0,20-1 16,2 0-16,36-4 0,-22 4 0,0-3 15,0 0-15,-15 4 0,-6 6 16,3-6-16,6-3 0,-14-1 16,-5 2-16,5 5 0,6 4 15,-14-6-15,-7-1 0,-4 1 16,-1 2-16,-11 6 0,-10 5 16,-17-2-16,-14-1 0,-7-1 0</inkml:trace>
  <inkml:trace contextRef="#ctx0" brushRef="#br0" timeOffset="47651.5656">2129 6938 0,'0'0'0,"0"0"0,43-11 0,-21 8 16,1 0-16,18-4 0,3 0 16,9-1-16,7-2 0,22-2 15,8-2-15,24-3 0,2 0 0,24-5 16,20-5-16,46-3 0,-23 5 16,-10 7-16,-11 5 0,-13 1 15,-11 1-15,-5 2 0,-1 2 16,-15 5-16,-8 2 0,-13-1 15,-10-2-15,-19 3 0,-14 0 0,-9 4 16,-9 0-16,-16 2 0,-9-1 16,-3-1-16,-2-1 0,-2-1 15</inkml:trace>
  <inkml:trace contextRef="#ctx0" brushRef="#br0" timeOffset="47984.6413">2096 6792 0,'0'0'0,"0"0"0,0 0 16,0 0-16,0 0 0,-16-12 15,16 12-15,0 0 0,26-8 0,-3 5 16,11-2-16,7 1 15,6 0-15,26-1 0,9-3 16,23 0-16,6 0 0,27-3 16,27-1-16,14 0 0,-10-1 0,60-2 15,-26 1-15,-29 4 0,-19 4 16,-21-1-16,-13-1 0,-24 2 16,-16-2-16,-22 2 0,-18 2 15,-21 1-15,-16 1 0,-26-2 16,-17-2-16,12 2 0,9 2 0,6-1 15</inkml:trace>
  <inkml:trace contextRef="#ctx0" brushRef="#br0" timeOffset="48268.3697">1843 6754 0,'0'0'0,"0"0"15,0 0-15,38-8 0,-16 4 0,10 1 16,12-2-16,20-1 0,5-4 16,35-1-16,11-1 0,26-2 15,1 0-15,32-1 0,26-3 16,59-3-16,-32 1 0,-21 11 16,-14 4-16,-27 1 0,-17-1 0,-22 3 15,-12 1-15,-24 2 16,-18 2-16,-25-4 0,-22-1 0,-16 1 15,-11 2-15,-24 3 0,-18 1 16,-15-5-16,-12-6 0,24 3 16,11 0-16,13 2 0</inkml:trace>
  <inkml:trace contextRef="#ctx0" brushRef="#br0" timeOffset="48585.1919">1916 6842 0,'0'0'16,"0"0"-16,0 0 0,0 0 0,0 0 15,41-6-15,-8 0 0,10-2 0,8-1 16,11 0-16,11 0 0,32-5 16,27-3-16,30 0 0,28-1 15,65-4-15,-1 1 0,-18 3 16,-15 3-16,-22 5 0,-15 3 15,-17 5-15,-17 4 0,-19-1 16,-16 0-16,-22 3 0,-13 3 16,-30-4-16,-14-2 0,-24 2 15,-19 1-15,-20 0 0,-15-2 0,-30-5 16,-21-4-16,-17 6 0,-10 3 16,35 0-16,28-1 0,17-1 15</inkml:trace>
  <inkml:trace contextRef="#ctx0" brushRef="#br0" timeOffset="48851.7047">1923 6825 0,'0'0'0,"0"0"0,0 0 16,30-16-16,-7 10 0,12-1 0,9-1 15,7 0-15,8 0 0,30-4 16,28-2-16,26-3 0,0 3 15,26-1-15,20 1 0,56 2 16,-28 6-16,-24 2 0,-17 1 16,-27 4-16,-16 3 0,-22 1 15,-14 0-15,-21-2 0,-15 0 0,-24-2 16,-15 0-16,-22 3 16,-12 3-16,-27-6 0,-13-4 15,-17 3-15,-10 2 0,25-1 16,16-1-16,13 1 0</inkml:trace>
  <inkml:trace contextRef="#ctx0" brushRef="#br0" timeOffset="49135.0795">2017 6789 0,'0'0'0,"0"0"0,0 0 15,26-17-15,-26 17 0,42-12 16,-9 5-16,5 0 0,6-1 15,26-5-15,7 0 0,26-2 16,1 1-16,32-3 0,23-1 16,15 1-16,-10 4 0,63-2 15,-21 4-15,-23 5 0,-15 1 0,-15 5 16,-9 1-16,-21-1 0,-14 0 16,-15 3-16,-10 1 0,-21-3 15,-12-2-15,-16 1 0,-17 0 16,-13-1-16,-12-1 0,-23-6 15,-14-1-15,-15 2 0,-10 2 16,22 1-16,15 2 0,10 0 0</inkml:trace>
  <inkml:trace contextRef="#ctx0" brushRef="#br0" timeOffset="49451.6943">1931 6777 0,'0'0'16,"22"-7"-16,7 0 0,3 1 15,6 1-15,19-4 0,12-2 0,24-1 16,5-1-16,28 0 0,6 0 16,20 2-16,-1 2 0,64 0 15,-13 0-15,-21 2 0,-14-1 16,-9 6-16,-7 3 0,-11-1 0,-11-1 15,-15 0-15,-12 1 16,-15 2-16,-10 3 0,-16-1 16,-11-2-16,-23-1 0,-14 0 0,-16-1 15,-9 2-15,-18-2 0,-11-2 16,-25 0-16,-19-1 0,28 0 16,17 2-16,14-1 0</inkml:trace>
  <inkml:trace contextRef="#ctx0" brushRef="#br0" timeOffset="49717.7697">2192 6829 0,'0'0'0,"24"-5"15,6-2-15,1 0 0,3-1 0,27-4 16,30-3-16,22 0 0,4 1 15,30-2-15,26 0 0,57-3 16,-23 5-16,-15 4 0,-9 1 16,-23 8-16,-14 5 0,-18 1 15,-9 2-15,-23-1 0,-16-1 0,-21 1 16,-16 1-16,-20 1 16,-11-1-16,-19 0 0,-15-2 15,-20-1-15,-9-1 0,15 0 16,13-1-16,4-1 0</inkml:trace>
  <inkml:trace contextRef="#ctx0" brushRef="#br0" timeOffset="50018.6042">2394 6804 0,'0'0'0,"43"-7"0,11-2 0,16-1 16,3 1-16,27-1 0,24 0 0,53 0 15,13 0-15,-6 6 0,-5 2 16,-8-3-16,-8 1 0,-5 3 16,-6 4-16,-15 0 0,-8 1 15,-11 0-15,-5-2 0,-25 2 16,-19-1-16,-22 0 0,-15-2 15,-19 0-15,-17 1 0,-20-3 16,-15-2-16,14-1 0,6 3 0,5-1 16</inkml:trace>
  <inkml:trace contextRef="#ctx0" brushRef="#br0" timeOffset="50318.6381">2058 6907 0,'0'0'0,"27"-4"16,9-4-16,-6 2 0,4-1 0,20-3 16,21-1-16,23-1 0,4 1 15,24-1-15,8 1 0,13-3 16,-5 0-16,64-2 0,-16 4 15,-23 4-15,-16 1 0,-14 3 16,-8 2-16,-19 2 0,-12 1 0,-14 1 16,-11 0-16,-17 0 0,-10 0 15,-23-2-15,-11 0 0,-22 4 16,-15 1-16,10-2 0,3 0 16,5-2-16</inkml:trace>
  <inkml:trace contextRef="#ctx0" brushRef="#br0" timeOffset="50585.0873">2355 6900 0,'0'0'0,"32"-5"0,9-1 15,3 0-15,3-1 0,29-2 0,23-1 16,18 0-16,-1-1 0,64-3 16,23 1-16,-29 6 0,-17 4 15,-8 7-15,-2 4 0,-25 2 0,-15 0 16,-12-2-16,-9 0 16,-18-3-16,-14-3 0,-16 0 15,-13-1-15,-7-1 0</inkml:trace>
  <inkml:trace contextRef="#ctx0" brushRef="#br0" timeOffset="50885.4324">2756 6832 0,'0'0'0,"29"-3"16,6 1-16,6 0 0,4 1 0,30-5 15,30-2-15,15 0 16,-3 2-16,66-2 0,16 1 16,-29 4-16,-24-1 0,-4 5 15,-2 3-15,-21-1 0,-15-1 0,-17 1 16,-12 2-16,-18-2 0,-11-2 15,-20 0-15,-13 1 0,-4-1 16,-3 1-16,-2-2 0</inkml:trace>
  <inkml:trace contextRef="#ctx0" brushRef="#br0" timeOffset="51451.6888">2302 5469 0,'0'0'0,"0"0"0,0 0 15,0 0-15,27-8 0,-27 8 0,32-7 16,-10 3-16,4 1 0,2-3 16,2 1-16,10-2 0,-3 2 15,2-2-15,2 0 0,3 1 16,-3 2-16,-3 1 0,-4 2 16,-5 1-16,-4 0 0,-6 6 15,-4 3-15,-3 4 0,-4 2 0,-2 3 16,-3 2-16,-6 0 0,-3 0 15,-3 5-15,-4 3 0,0-5 16,-1 0-16,0-3 0,-1 0 16,0-3-16,-2-2 0,-6 0 15,-2-5-15,4-6 0,1-2 0,1-4 16,-2-4-16,5-1 16,-1 0-16,3 1 0,3 0 15,2 2-15</inkml:trace>
  <inkml:trace contextRef="#ctx0" brushRef="#br0" timeOffset="51603.4871">2595 5473 0,'0'0'0,"0"0"0,0 0 16,0 0-16,0 0 0,-2 33 0,2-33 15,-10 39-15,1-16 0,-1 4 16,0 1-16,-2 1 0,0 0 16,-1 6-16,0-4 0,0-3 15,4-3-15,-4-3 0,4-5 16,-1-4-16,4-2 0,-1-3 15</inkml:trace>
  <inkml:trace contextRef="#ctx0" brushRef="#br0" timeOffset="51751.3828">2355 5619 0,'0'0'16,"0"0"-16,0 0 0,25 4 16,-25-4-16,30 11 0,-8-4 15,2-1-15,3 0 0,1 2 16,3 2-16,7 3 0,-4-1 0,-2-3 15,-2-1-15,0-1 0,-4-1 16,-5-1-16</inkml:trace>
  <inkml:trace contextRef="#ctx0" brushRef="#br0" timeOffset="52252.031">2507 5857 0,'0'0'16,"0"0"-16,0 0 0,-7 23 0,7-23 15,-7 29-15,2-10 0,-1 2 16,0 2-16,2-1 16,-1 0-16,1 3 0,-2-2 0,2-3 15,-3-5-15,3-4 0,-1-5 16,3-2-16,2 0 0,0-3 16,0-1-16,2-5 0,2-9 15,2-5-15,3 2 0,1 5 16,-1 4-16,1 0 0,3 2 0,4 3 15,1 0-15,3 4 0,1 3 16,4 1-16,2 0 0,1 0 16,2-2-16,9 1 0,3 2 15,-6-5-15,-1-1 0,-1 0 16,-1 0-16,-8-3 0,-1-4 0,-7 2 16,-2-1-16,-12-2 15,-5-3-15,-8 2 0,-4 3 16,-9-3-16,-2 0 0,-3 0 15,-5-1-15,4 3 0,1 1 0,5 1 16,4 0-16,4 2 0,3 1 16,7-1-16,4-2 0,11-2 15,5 2-15,15-5 0,11-4 16,5 2-16,6 1 0,10-2 16,1 1-16,-1 1 0,-5 1 0,5 1 15,-7 1-15,-8 3 16,-6-1-16,-6-2 0,-9-2 15,-13-1-15,-6-1 0,-3 3 0,0 2 16,-2 2-16</inkml:trace>
  <inkml:trace contextRef="#ctx0" brushRef="#br0" timeOffset="52485.3122">3696 5122 0,'0'0'0,"0"0"15,0 0-15,0 0 0,0 0 0,0 0 16,0 0-16,0 0 0,-13 27 16,13-27-16,-25 35 0,8-13 15,-4 2-15,-5 10 0,-5 1 16,2-1-16,2 0 0,-3 2 16,-1-3-16,5-5 0,-2-3 0,6-4 15,3-4-15,6-6 16,4-4-16,3-1 0,0-1 15,2-1-15</inkml:trace>
  <inkml:trace contextRef="#ctx0" brushRef="#br0" timeOffset="52635.6505">3551 5414 0,'0'0'0,"0"0"0,0 0 16,0 0-16,12 22 0,-12-22 15,10 25-15,-4-9 0,-4 0 0,2-3 16,2-1-16,0-1 15,-1 0-15,2-2 0,0-2 16,0-1-16,-1-1 0,0 0 0</inkml:trace>
  <inkml:trace contextRef="#ctx0" brushRef="#br0" timeOffset="52803.0438">3727 5294 0,'0'0'0,"0"0"0,0 0 15,0 0-15,0 0 0,12 28 16,-12-28-16,5 32 0,-3-14 0,-1 1 16,-1 0-16,1-1 0,3-3 15,-3-2-15,2-3 0,0 0 16,1-2-16,-2-1 0</inkml:trace>
  <inkml:trace contextRef="#ctx0" brushRef="#br0" timeOffset="52968.8653">4072 5197 0,'0'0'0,"0"0"0,0 0 0,0 0 15,-1 22-15,1-22 0,-15 29 16,3-9-16,-3 5 0,0 2 16,-4 1-16,-3 9 0,-2 1 0,4-8 15,4-2-15,1-6 16</inkml:trace>
  <inkml:trace contextRef="#ctx0" brushRef="#br0" timeOffset="53722.7228">3690 5598 0,'0'0'0,"0"0"0,0 0 16,0 0-16,0 0 0,-20 29 15,20-29-15,-19 29 0,9-14 0,0 3 16,-2 2-16,0 0 15,-1 0-15,-1-2 0,-1 0 0,0 1 16,2-5-16,2-2 0,1-2 16,4-5-16,4-5 0,6-6 15,6-5-15,5-3 0,1 0 16,6-4-16,5-3 0,2 2 16,5 0-16,12-5 0,1 0 15,2 3-15,0 3 0,2 0 16,-4 3-16,-9 4 0,-6 3 0,-2 3 15,-6 1-15,-9 6 16,-6 3-16,-9 6 0,-5 3 0,-9 4 16,-4 3-16,-8 3 0,-5 4 15,0-3-15,-5-2 0,-1 1 16,-5 0-16,5-2 0,3-3 0,1-2 16,6-2-16,5-8 15,5-2-15,4 0 0,5-1 16,8-4-16,3-4 0,12-6 15,5-5-15,4 1 0,6-1 0,9-3 16,3 2-16,0 2 0,1 0 16,-8 5-16,0 0 0,-6 6 15,-1 4-15,-6 1 0,-3 1 16,-7 5-16,-6 3 0,-9 5 16,-8 2-16,0 3 0,-4 0 15,-6 3-15,-6 2 0,-4 1 16,-1 2-16,-3-5 0,-2-3 15,5-2-15,0-2 0,-2 0 0,2-3 16,6-2-16,2-3 0,2-5 16,2-5-16,5-2 0,2 0 15,6-8-15,3-3 0,8-7 16,2-6-16,4 0 0,4 2 16,0 4-16,2 1 0,0 8 15,-1 4-15,2 2 0,-1 3 0,9 3 16,1 3-16,-2 2 15,2 1-15,3 5 0,4 2 0,8 4 16,-2 2-16,2-1 0,-1 0 16,0-1-16,-2-4 0,-1 0 15,1-2-15,0 2 0,-4-4 16,-5-3-16,-5-3 0,-7-2 16,-4-1-16,-3 1 0,-2 1 15,-5-2-15,-6-2 0,3 2 16,-3-2-16,3 2 0</inkml:trace>
  <inkml:trace contextRef="#ctx0" brushRef="#br0" timeOffset="53850.7147">4842 5887 0,'0'0'0,"0"0"15,0 0-15,0 0 0,0 0 0,0 0 16,0 0-16,0 0 0</inkml:trace>
  <inkml:trace contextRef="#ctx0" brushRef="#br0" timeOffset="55718.5009">6177 6840 0,'0'0'0,"11"-1"15,7 0-15,2 0 0,2 0 0,16-1 16,10-1-16,9-1 0,2 1 0,23 0 16,7 3-16,0 0 15,-2 1-15,27-1 0,24-2 16,-9 0-16,-7-2 0,77-1 16,-1-2-16,-19 3 0,-14 2 15,11 3-15,7 1 0,-14-1 0,-7-1 16,20 2-16,13 2 15,-13-4-15,-9-2 0,19 0 0,13 0 16,-19 2-16,-13 3 0,20 2 16,14 0-16,-19-1 0,-11-3 0,7 1 15,4 2-15,-22-2 16,-16 1-16,1 0 0,2 0 16,-19 3-16,-12 3 0,-9-4 15,-5-3-15,-22-3 0,-15-1 0,-14 1 16,-8 0-16,-14-1 0,-9 1 15,-11 1-15,-7 3 16,-6-3-16,-4-3 0,-1 2 0,1 0 16,0 1-16,0 1 0,-2 3 15,0 0-15,-2-1 0,1 1 16,-3-3-16,-2-1 0,-2 1 16,-2 0-16,-9-1 0,-6 0 15,18 0-15,3 0 0,3 0 0</inkml:trace>
  <inkml:trace contextRef="#ctx0" brushRef="#br0" timeOffset="59772.1688">6765 5634 0,'0'0'0,"0"0"15,0 0-15,0 0 0,24-6 0,-24 6 16,41-6-16,-13 3 0,2 0 16,12-4-16,10-2 15,11-3-15,-4-1 0,13-1 0,8-2 16,-9 0-16,-5 1 0,-2-2 15,-10 3-15,-13 4 0,-10 2 0,-10 1 16,-8 1-16,-3 1 16,-4 1-16,0 2 0</inkml:trace>
  <inkml:trace contextRef="#ctx0" brushRef="#br0" timeOffset="59985.6934">7279 5397 0,'0'0'0,"0"0"0,0 0 16,-17 28-16,6-11 0,-4 5 16,-2 5-16,-3 3 0,-2 3 15,-8 16-15,0 2 0,-6 10 16,4-3-16,0-1 0,5-10 16,6-9-16,2-7 0,6-6 15,7-9-15,7-9 0,5-5 0,-2 1 16,1-2-16,-2 0 0</inkml:trace>
  <inkml:trace contextRef="#ctx0" brushRef="#br0" timeOffset="60137.2018">7216 5642 0,'0'0'0,"0"0"0,0 0 16,0 0-16,1 23 0,-1-23 16,-4 35-16,0-12 0,-2 1 15,1 4-15,1 1 0,0-1 0,2 0 16,1 4-16,1-4 15,1-5-15,1-2 0,2-8 0,-1-4 16,0-2-16,0-1 0,0-1 16</inkml:trace>
  <inkml:trace contextRef="#ctx0" brushRef="#br0" timeOffset="60286.2509">7243 5757 0,'0'0'0,"0"0"15,0 0-15,0 0 0,29-13 0,-29 13 16,38-16-16,-14 8 0,0 1 15,2-1-15,3 1 0,6-2 16,-2 1-16,-3 0 0,-4-1 16,-3 2-16,-5 0 0,-2 3 15,-3-1-15,-2 1 0</inkml:trace>
  <inkml:trace contextRef="#ctx0" brushRef="#br0" timeOffset="60552.2055">7468 5619 0,'0'0'16,"0"0"-16,0 0 0,0 0 0,11 30 16,-11-30-16,9 29 0,-6-9 0,-1 3 15,-2 1-15,-2 2 16,-1 5-16,-2-2 0,0-1 16,-1-1-16,-1-5 0,-2-4 0,-1-3 15,-3-4-15,2-4 0,1-2 16,2-3-16,3-1 0,5-1 15,1-1-15,6-2 0,7-4 16,5 0-16,7 0 0,5-4 16,4 0-16,10-2 0,0 2 0,4-1 15,2 0-15,-3 3 0,-10 0 16,-9 3-16</inkml:trace>
  <inkml:trace contextRef="#ctx0" brushRef="#br0" timeOffset="60717.7479">8233 5658 0,'0'0'0,"0"0"16,0 0-16,0 0 0,16 17 0,-16-17 15,9 16-15,-9-16 0,0 0 16,13 20-16</inkml:trace>
  <inkml:trace contextRef="#ctx0" brushRef="#br0" timeOffset="60876.4902">8558 5659 0,'0'0'15,"0"0"-15,0 0 0,0 0 16,0 0-16,27 11 0,-27-11 15,17 14-15,-7-9 0,-2 2 0,0-3 16,-2 0-16</inkml:trace>
  <inkml:trace contextRef="#ctx0" brushRef="#br0" timeOffset="61018.7837">8804 5673 0,'0'0'16,"0"0"-16,0 0 0,0 0 0,0 0 15,27 9-15,-27-9 16,0 0-16,22 20 0,-22-20 0,0 0 16,16 19-16</inkml:trace>
  <inkml:trace contextRef="#ctx0" brushRef="#br0" timeOffset="61166.8064">9180 5660 0,'0'0'0,"0"0"16,0 0-16,0 0 0,22 17 0,-22-17 16,0 0-16,18 23 0,-10-14 15,-2-2-15,1-1 0,-2-1 16</inkml:trace>
  <inkml:trace contextRef="#ctx0" brushRef="#br0" timeOffset="61318.4257">9362 5718 0,'0'0'0,"0"0"16,0 0-16,0 0 0,0 0 0,23 16 15,-23-16-15,18 11 0,-8-9 16,-1 1-16,-1 0 0,-2-1 16</inkml:trace>
  <inkml:trace contextRef="#ctx0" brushRef="#br0" timeOffset="61718.707">9564 5524 0,'0'0'0,"0"0"0,0 0 15,0 0-15,23 10 0,-23-10 16,24 17-16,-24-17 0,27 24 16,-15-6-16,0 3 0,1-3 0,0-2 15,2 2-15,-3-4 16,-2-1-16</inkml:trace>
  <inkml:trace contextRef="#ctx0" brushRef="#br0" timeOffset="62035.2328">9699 5570 0,'0'0'16,"0"0"-16,0 0 0,32-13 16,-32 13-16,46-12 0,-14 4 15,9-2-15,2 0 0,13-1 16,0 1-16,-4 3 0,-4 2 0,3 0 15,-7 2-15,-9 3 0,-6 2 16,-11 3-16,-9 4 16,-10 1-16,-9 1 0,-9 3 0,-11 3 15,-4 2-15,-5 0 0,-13 8 16,-4 3-16,5-5 0,5-2 0,1-3 16,7-6-16,11-2 15,7-4-15,9-3 0,8-1 16,10-4-16,10-1 0,11-5 0,12-3 15,0-1-15,1 0 0,8-2 16,2-1-16,-7 0 0,-4-2 16,-10 5-16,-8 2 0,-6 3 15</inkml:trace>
  <inkml:trace contextRef="#ctx0" brushRef="#br0" timeOffset="62285.3605">9967 5353 0,'0'0'0,"0"0"0,1 21 0,1-4 16,-1 2-16,0 20 0,-1 14 16,0 4-16,-1 2 0,3 15 15,2 13-15,1-13 0,-1-10 0,3 3 16,0-9-16,0-5 15,-1-14-15,-3-9 0,0-6 16,-2-10-16,-1-6 0,-1-5 16,1-3-16,-3 2 0,1-4 0,-1 1 15,3 1-15,-2-2 0</inkml:trace>
  <inkml:trace contextRef="#ctx0" brushRef="#br0" timeOffset="62578.2357">10693 5511 0,'0'0'0,"0"0"15,0 0-15,0 0 0,0 0 0,0 0 16,20 18-16,-20-18 16,15 16-16,-15-16 0,0 0 0,18 21 15</inkml:trace>
  <inkml:trace contextRef="#ctx0" brushRef="#br0" timeOffset="62774.9686">10824 5775 0,'0'0'0,"0"0"0,0 0 16,10 17-16,-10-17 0,4 19 15,-4-19-15,-4 27 0,-1-14 0,-3 3 16,-5-1-16,0 2 15,-1-1-15,-8 4 0,-3-1 0,0-3 16,1-3-16,2-3 16,1-2-16,3 0 0,4-3 0,2-1 15</inkml:trace>
  <inkml:trace contextRef="#ctx0" brushRef="#br0" timeOffset="62985.9039">11197 5503 0,'0'0'0,"0"0"16,0 0-16,11 25 0,-8-12 0,0 5 16,0 3-16,1 1 15,0-1-15,2 3 0,-1-1 16,0-6-16,-2-4 0,0-2 15,-1-1-15,1-2 0</inkml:trace>
  <inkml:trace contextRef="#ctx0" brushRef="#br0" timeOffset="63288.3693">11266 5510 0,'0'0'0,"11"-3"0,6 0 15,2-1-15,3 1 0,14-2 16,5-2-16,6 0 0,-3 3 0,-3 0 15,-4 3-15,1 5 0,-7 1 16,-9 2-16,-7 1 16,-10 1-16,-10 2 0,-10 2 0,-10 4 15,-4 3-15,-4 2 0,-16 5 16,-4 1-16,5-5 0,2-2 0,2-3 16,7-4-16,9-3 0,8-4 15,11-2-15,7-2 16,11-2-16,9-2 0,11-7 0,11-5 15,3 0-15,3-1 0,10-2 16,2-1-16,-6 3 0,-5 2 16,-5-2-16,-3 0 0,-10 5 15,-8 1-15,-5 2 0</inkml:trace>
  <inkml:trace contextRef="#ctx0" brushRef="#br0" timeOffset="63518.5786">11361 5275 0,'0'0'0,"0"0"16,0 0-16,0 0 0,4 25 15,-4-25-15,1 42 0,0-14 16,1 4-16,-1 9 0,1 8 16,1 12-16,0 0 0,2 11 15,0-6-15,2 0 0,1-12 0,-1-5 16,0-12-16,0-10 0,-2-7 15,6-9-15,4-4 16,-6-3-16,-1-2 0,-2 1 0</inkml:trace>
  <inkml:trace contextRef="#ctx0" brushRef="#br0" timeOffset="63651.8064">12083 5229 0,'0'0'15,"9"1"-15,5 0 0,2 0 16,0 1-16,6 2 0,0 3 0,-3 1 16,-4-2-16,1 0 0,-4-1 15,-2 0-15</inkml:trace>
  <inkml:trace contextRef="#ctx0" brushRef="#br0" timeOffset="63835.7736">11918 5529 0,'0'0'0,"0"0"0,0 0 16,-3 26-16,3-26 0,0 35 0,0-7 16,-1 0-16,0 1 0,0 7 15,1 0-15,0-4 0,0-2 16,2-1-16,4-7 0,-2-7 0,-1-5 16,0-3-16,-1-1 15,0-2-15</inkml:trace>
  <inkml:trace contextRef="#ctx0" brushRef="#br0" timeOffset="64102.4929">12413 5286 0,'0'0'0,"11"-1"16,4 1-16,2 0 0,1 0 0,8 3 16,-1 3-16,5 3 0,-3 2 15,0 6-15,-3 5 16,-3 3-16,-2 3 0,-5 6 15,-2 5-15,-2 5 0,-2-4 0,-3 0 16,-1 2-16,-2-9 0,0-4 16,-3 2-16,-2-2 0,-3-8 15,0-2-15,-7-2 0,-2-2 16,-4-3-16,-3-3 0,-6-5 16,-6-2-16,1-4 0,0-1 0,-4-8 15,-4-6-15,9 4 0,7 3 16,5 1-16</inkml:trace>
  <inkml:trace contextRef="#ctx0" brushRef="#br0" timeOffset="64268.8674">12128 5503 0,'0'0'0,"0"0"0,0 0 0,0 0 16,0 0-16,0 0 0,13 21 16,-13-21-16,5 22 0,-5-22 15,2 42-15,-2-19 0,-1 1 0,0 1 16,1 1-16,0 3 0,0-3 15,0-6-15,1-3 0,-1-4 16,0-5-16,0-1 0,0-1 16,0-1-16</inkml:trace>
  <inkml:trace contextRef="#ctx0" brushRef="#br0" timeOffset="64485.8745">12232 5513 0,'0'0'15,"0"0"-15,0 0 0,24-14 0,-14 10 16,3 2-16,4 0 15,-1 0-15,1 1 0,4 2 0,-1 1 16,-3 1-16,-1 2 0,-2 2 16,-1 2-16,-3 1 0,-2 3 15,-3 3-15,-1 2 0,-2 1 16,-2 0-16,-2 1 0,-3 1 16,-1-1-16,-3-2 0,-4 4 15,-3-2-15,0-5 0,-1-1 0,4-4 16,2-2-16,2-1 0</inkml:trace>
  <inkml:trace contextRef="#ctx0" brushRef="#br0" timeOffset="64606.8764">12182 5681 0,'0'0'0,"0"0"0,0 0 16,23-8-16,-23 8 0,30-5 16,-9 0-16,1 1 0,1 2 15,5-1-15,-2 3 0,-3-1 0,-3 1 16,-2 0-16,-4 0 0,-2 0 15</inkml:trace>
  <inkml:trace contextRef="#ctx0" brushRef="#br0" timeOffset="64736.1055">12211 5823 0,'0'0'0,"0"0"0,23-3 0,-5 1 15,3 2-15,9-1 0,6 1 16,-7-1-16,-3 1 0,-5-2 0</inkml:trace>
  <inkml:trace contextRef="#ctx0" brushRef="#br0" timeOffset="66135.9005">7057 6684 0,'0'0'0,"0"0"0,-2 22 0,0-7 16,1 2-16,2 12 0,3 7 15,2 0-15,2 0 0,6 6 16,3-2-16,1-5 0,-1-6 0,11-1 15,4-8-15,-4-6 0,0-5 16,5-12-16,7-8 16,-5-2-16,-1-3 0,6-8 0,1-5 15,-6 0-15,-3 1 0,-2-5 16,-2-3-16,-1 3 0,-3 2 0,4 2 16,0 3-16,-9 9 15,-6 5-15,1 7 0,-1 5 16,0 2-16,0 2 0,5 8 15,2 7-15,-4-3 0,-4 2 0,5 7 16,2 5-16,-2-1 16,1-3-16,10-2 0,7-2 15,-1-4-15,-1-3 0,10-4 0,3-6 16,2-3-16,1-6 0,5-8 16,5-5-16,-5-4 0,-3-2 15,4-5-15,-2 1 0,-6 0 0,-2 0 16,-2-1-16,-2 0 15,-5 6-15,-1 3 0,-6 3 16,-1 2-16,-3 7 0,-1 7 0,2 7 16,0 5-16,-1 4 0,-2 3 15,-2 5-15,1 7 0,0 4 16,1 4 0,8 6-16,5 3 0,-3-11 0,-2-8 15,5-5-15,1-4 0,0-7 16,2-6-16,2-9 0,3-6 0,0-4 15,3-5-15,4-5 16,0-3-16,-2-1 0,0-1 0,-4-8 16,-1-5-16,4-5 0,-2 3 15,7-4-15,-8 11 16,-8 10-16,-5 10 0,-3 9 0,-4 7 16,-12 5-16,-1 2 0,1 7 15,2 2-15,1 8 0,-2 4 0,-1 2 16,2 4-16,0 1 15,2 1-15,-1-3 0,0 1 0,2-6 16,4-3-16,5-6 0,4-3 16,0-5-16,0-4 0,6-7 15,5-5-15,0-4 0,0-5 16,1-3-16,1-4 0,1-5 16,0-5-16,3-9 0,-5 0 15,-3 0-15,-2 1 0,-2 5 16,0 1-16,-9 7 0,-5 6 0,-2 9 15,-2 7-15,-2 5 0,1 3 16,-3 7-16,1 7 0,-1 6 16,-2 4-16,-1 7 15,0 6-15,0-2 0,0-3 0,-1 1 16,0-2-16,2-5 0,1-6 16,4-5-16,1-4 0,1-4 0,0-3 15,2-7-15,1-4 16,0-4-16,2-2 0,3-7 15,1-5-15,1-2 0,-1-4 0,0-7 16,3-4-16,2-7 0,-3 2 16,-3 7-16,0 6 0,-3 7 15,-2 5-15,0 6 0,1 4 16,-2 6-16,-2 6 0,-3 9 16,-3 6-16,-1 1 0,0 5 0,-2 5 15,-1 5-15,0 1 16,-1-1-16,6 1 0,0-5 15,4-5-15,1-5 0,5-9 16,1-4-16,5-9 0,3-5 0,-1-9 16,3-7-16,1 1 0,1 0 15,4-11-15,-3-4 0,2-3 16,0 0-16,-5 5 0,-3 2 16,-1 7-16,-6 7 0,-3 6 15,-2 5-15,-2 10 0,0 6 0,-4 11 16,-5 9-16,-6 10 0,-8 8 15,-10 9-15,-8 7 0,5-15 16,5-14-16,3-7 0</inkml:trace>
  <inkml:trace contextRef="#ctx0" brushRef="#br0" timeOffset="72519.6273">13710 6882 0,'0'0'16,"0"0"-16,0 0 0,0 0 16,0 0-16,20-3 0,-20 3 15,0 0-15,0 0 0,28 4 16,-28-4-16,22 2 0,-11-1 0,2 1 15,1 0-15,1 0 16,-1-1-16,2 0 0,3 0 0,1 0 16,1 0-16,7 0 0,-1 0 15,1-1-15,0-1 0,3 0 16,1 0-16,0 0 0,0 0 16,10 0-16,1-2 0,-2 2 15,-3 0-15,3-1 0,2 0 16,-1 0-16,-1 2 0,8-1 15,1-1-15,-3 1 0,0 0 0,-1 1 16,-1-1-16,-1 0 0,-1 0 16,8-1-16,0 1 0,-4 0 15,-2 1-15,2 0 0,-1 1 16,-2-1-16,-1-1 16,4 0-16,4-1 0,-4 0 15,-5 0-15,4-2 0,-4 2 0,-2 1 16,0 0-16,-1 2 0,-1 1 15,-5-1-15,0 0 0,0-1 16,1-1-16,-1 2 0,0 0 16,0-2-16,1-1 0,-4 2 15,-3 2-15,3-1 0,2 1 16,-1-4-16,0 1 0,-1-1 16,-1 0-16,1 3 0,0 2 0,0 0 15,-2-3-15,-2 0 0,-1 0 16,3 0-16,1-2 0,0 2 15,-3 3-15,2-2 0,1 0 16,-2-1-16,1 1 0,-2 0 16,1-1-16,-2 0 0,0 2 0,3-6 15,3-5-15,-4 6 16,-1 4-16,-2 0 0,0 0 16,-1 1-16,1 0 0,0 0 15,1-4-15,-2-2 0,0-3 0,2 5 16,0 4-16,-3 1 0,2 0 15,0 0-15,0 2 0,-1-3 16,0-2-16,0 1 0,0 1 16,-1 0-16,-1-1 0,0 1 15,0-1-15,1 0 0,0 0 0,2 0 16,-1 0-16,-2-1 0,-2-1 16,2 2-16,0-1 0,1 2 15,0-2-15,1 1 16,-1-1-16,-3 2 0,1-1 0,1-1 15,0 0-15,1 1 0,0-1 16,0 0-16,0 0 0,0 0 16,-1 2-16,0-1 0,1 3 15,0-3-15,0-1 0,-1 1 16,0-1-16,0 1 0,-1 1 0,1-1 16,0 0-16,0 0 0,0 2 15,0-3-15,0 0 0,-1 0 16,-2 0-16,3 0 0,1 0 15,-1 0-15,-1 0 0,0 0 16,1 0-16,-1 0 0,0 1 16,1 0-16,1 0 0,0 1 15,0-4-15,-1 2 0,0 2 16,-2-2-16,2 0 0,1-2 16,3 2-16,-2-1 0,-1 1 0,0 0 15,-1 0-15,1 0 0,1 1 16,1 1-16,2 0 0,-2-2 15,-1-1-15,1 0 0,1-1 16,0 1-16,0 0 0,1-1 16,-2 0-16,0 1 0,2 2 0,-1-1 15,1 0-15,0-1 0,-1-1 16,-1 0-16,0 1 0,0 1 16,1 0-16,0-1 15,1 0-15,-2 2 0,-1 0 0,2 1 16,0 0-16,1-2 0,2 0 15,-2-2-15,0 1 0,-1 1 16,0 1-16,1 0 0,0 0 16,-2-2-16,0 0 0,-1 1 15,1 2-15,-1-1 0,0 1 0,2-1 16,-1-1-16,-2 0 0,-1 1 16,1 0-16,1 0 0,0 0 15,0 2-15,1-3 0,-2-1 16,0-1-16,0 4 0,0-1 15,1-1-15,0 1 0,-1 1 16,-1-1-16,0 0 0,0 0 16,0-1-16,1 0 0,1 0 15,0 0-15,-1-1 0,0 2 16,-1 1-16,1 0 0,0-2 0,0 0 16,2 0-16,-2 0 0,0 1 15,0-2-15,1-1 0,0 2 16,0 2-16,0-1 0,0-1 15,0 0-15,-3 1 0,2 0 16,2-1-16,-1 0 0,1 0 0,-1-1 16,-1 1-16,0 0 15,-1 2-15,2-1 0,3-1 16,-2 1-16,-1 0 0,0 1 16,-1 2-16,0-1 0,2-1 0,0-1 15,2 2-15,-1-2 0,-2 0 16,0 0-16,0 1 0,2 0 15,1-1-15,-1 0 0,0 0 16,-1 2-16,-2 1 0,3-1 16,1-1-16,0-1 0,-1 1 0,-1 1 15,-2 1-15,3-1 0,0-2 16,2 1-16,0 3 16,-2-2-16,-3-3 0,5 0 0,2 0 15,-2 1-15,0 1 0,-2 0 16,-1 0-16,1-2 0,0 0 15,1 0-15,1-2 0,-2 2 16,-1 0-16,2 0 0,-1 0 16,0 0-16,1 0 0,-1 0 15,1-2-15,-2 2 0,0 2 0,0 0 16,1 1-16,-1-1 0,1-1 16,-1-1-16,0-1 0,-1 0 15,0-1-15,1 2 0,0-1 16,1 1-16,-1 0 0,0-1 15,0 1-15,2-2 0,-2 2 16,0 0-16,2 2 0,-2-1 16,-1-2-16,1 2 0,2 0 15,0-1-15,1 0 0,-1-1 16,-1 0-16,2-1 0,1 0 0,1 0 16,0 1-16,-2 1 0,1 1 15,1-2-15,0-3 0,1 1 16,-1 2-16,1 0 0,0 2 15,1-1-15,0 0 0,4-1 16,-3 0-16,-1-2 0,-1 1 16,1 2-16,2 0 0,-2 1 15,-2 2-15,1-3 0,3 0 16,-3 0-16,-1 0 0,0-2 16,-1 1-16,2 0 0,1-1 0,-2 2 15,-1 0-15,3 0 0,1 2 16,-1-2-16,0 0 0,-3 1 15,0 0-15,2-1 0,1-1 16,0-1-16,-2 0 0,0 1 16,0 0-16,0 1 0,2 1 0,-1-1 15,-1-1-15,-1 1 0,1 1 16,2-1-16,1-1 16,-2 0-16,-3 1 0,2-2 15,2 4-15,0-4 0,-1 1 0,0 0 16,-2 2-16,2-2 0,0-1 15,0 2-15,0 0 0,0 0 16,-2 1-16,2-2 0,1-1 16,-1 2-16,-2 0 0,3 0 15,1-2-15,0 4 0,0-1 0,-1 0 16,-1-1-16,0 0 0,0 0 16,1 0-16,-1 0 0,0 0 15,0 1-15,1-1 0,-1-1 16,-1 1-16,-1 1 0,0-1 15,2 0-15,2 1 0,1 1 16,0 0-16,-1-2 0,0 1 16,0 0-16,0 0 0,1 0 15,1 0-15,2 0 0,-1-1 16,0-2-16,-1 2 0,-1 2 0,3-1 16,0 0-16,-2-1 0,-1-1 15,3 1-15,0 0 0,-1 1 16,1 2-16,0-3 0,1-3 15,-1 3-15,-2 0 0,9 0 16,0-1-16,-1 1 0,-3-1 0,2 0 16,0-1-16,-1 2 15,-2 2-15,1-3 0,-1-2 16,2 0-16,0 2 0,1 1 0,2-1 16,-3 1-16,1 1 0,1-2 15,2-1-15,-2 0 0,-1-1 16,1 1-16,2 2 0,-1 2 15,0 1-15,1-5 0,1-1 16,-1 1-16,-2 1 0,3 0 16,3 0-16,2-1 0,-2 1 0,-1 1 15,2 0-15,-5-2 0,-2-2 16,3 3-16,2 1 16,0 0-16,0 1 0,0 1 0,1 0 15,-2-1-15,1-1 0,1 1 16,4 3-16,-5-3 0,-2 0 15,2 0-15,-1 0 0,-1-1 16,0-1-16,2 1 0,2 0 16,-1-1-16,-2-1 0,1 2 15,2 1-15,-4 0 0,-2-1 0,2-1 16,2-1-16,-1 0 0,-1 2 16,1 2-16,1 0 0,-1-2 15,-1-2-15,2 3 0,1 0 16,-2 0-16,0-1 0,0-2 15,1-2-15,0 0 0,-1 2 16,2 1-16,1 0 0,-1 1 16,0 1-16,-2-1 0,0 0 15,1 0-15,-1 1 0,3 0 16,0-2-16,-2-3 0,-2-1 0,-1 3 16,-1 4-16,-1-2 0,-2 1 15,1-2-15,0-2 0,-1 0 16,-1 0-16,1 2 0,0 2 15,-5 0-15,-2 0 0,0-1 16,0-1-16,-2-1 0,-1 1 0,-1 1 16,-2 1-16,-3-1 15,2-1-15,-1 1 0,1 2 16,-3 0-16,-2 2 0,0-3 0,0-3 16,-4 0-16,1 2 0,-3 1 15,-2 1-15,0 1 0,-2-2 16,-3-1-16,-1 0 0,-4 1 15,0 0-15,-3-1 0,-6-2 16,-1 2-16,-3 1 0,2 1 16,1-1-16,2 1 0</inkml:trace>
  <inkml:trace contextRef="#ctx0" brushRef="#br0" timeOffset="76452.9887">2311 7856 0,'0'0'15,"0"0"-15,0 0 0,0 0 0,0 0 16,0 0-16,0 0 0,0 0 15,0 0-15,0 0 16,0 0-16,25 7 0,-25-7 0,0 0 16,0 0-16,30 9 0,-30-9 15,0 0-15,27 7 0,-14-4 16,-4-1-16,7 0 0,-2 1 16,2-1-16,-1 0 0,2 0 15,1 0-15,0 0 0,1 0 0,-1-1 16,3 1-16,0 0 0,1 0 15,5 1-15,3-2 0,-2 0 16,1 0-16,0 2 0,3-1 16,-2 1-16,2 0 0,7 1 15,1-2-15,-2 0 0,0 0 16,3 0-16,0-1 0,-2-1 16,-4-3-16,12 3 0,0 1 15,-3-2-15,-3-4 0,1 3 16,2-1-16,-1 2 0,0-1 0,9 1 15,0 0-15,-5 0 0,-3-1 16,3 0-16,3 2 0,-5-1 16,-1 0-16,2 0 0,0 1 15,-2-1-15,0 1 0,7-1 16,-1-1-16,-4 2 0,-3 0 16,2 0-16,1 1 0,-2-1 15,-4 0-15,5-1 0,3 1 16,-5 0-16,-4 2 0,3 1 0,4 1 15,-4-4-15,-3 0 0,7-2 16,3 2-16,-6 0 0,-5 2 16,8 2-16,3 3 0,-5-4 15,-3-4-15,3 0 0,4 0 16,-4 0-16,-4 2 0,7 1 16,2 3-16,-5-3 0,-3-1 0,4 0 15,3 1-15,-2-1 0,2 2 16,2-5-16,1-1 15,-3 4-15,-1 3 0,1-3 0,3-1 16,-5-3-16,-3 0 0,21-1 16,-4 3-16,-28 1 0,-1-2 15,5 1-15,2 0 0,-9 2 16,-1 2-16,-1-2 0,2 0 16,-10 0-16,-5-1 0,-3 1 0</inkml:trace>
  <inkml:trace contextRef="#ctx0" brushRef="#br0" timeOffset="77336.5687">9305 8037 0,'0'0'0,"0"0"16,0 0-16,0 0 0,0 0 16,28-1-16,-28 1 0,26-3 15,-26 3-15,39-2 0,-12 0 16,3 1-16,3 0 0,19 0 16,6 0-16,2-1 0,1 1 0,24-1 15,21-2-15,-6 1 0,-4 0 16,21-1-16,16 0 15,-13-1-15,-11 2 0,49-1 0,-7 1 16,-22 1-16,-15-2 0,-2 1 16,2 1-16,-15 1 0,-8 1 0,2 0 15,4 0-15,-13 1 16,-9 1-16,5-1 0,1 1 16,-13-3-16,-8-2 0,6 3 15,5 2-15,-6-1 0,-5 0 0,5-3 16,3 0-16,-7 0 15,-3 1-15,0 1 0,2 0 16,-3-2-16,-2 1 0,7 1 0,4 1 16,-6-1-16,-4 0 0,3 0 15,5 0-15,-6 0 0,-5 0 16,6 3-16,5-1 0,-4-2 16,-3-3-16,5 1 0,2 2 15,-6 0-15,-2 0 0,8-1 0,6-1 16,-6 1-16,-4 1 0,10 1 15,5 0-15,-5 0 0,0 0 16,5-3-16,5-2 0,-6 1 16,-5 0-16,9 2 0,4 1 15,-7-2-15,-6-1 0,2-2 16,3 1-16,-4 1 0,-4 2 16,4 3-16,4 3 0,-10-6 15,-6-3-15,6-1 0,6-3 16,-10 5-16,-7 0 0,4 4 0,1 3 15,-6-5-15,-5-3 0,1 3 16,-1 2-16,-7-3 0,-5 0 16,-1 2-16,-1 1 0,-7 2 15,-6 1-15,-6-2 0,-5-3 16,-4-1-16,-2-1 0,-5-1 16,-3 1-16,3 1 0,-1 1 0,3 1 15</inkml:trace>
  <inkml:trace contextRef="#ctx0" brushRef="#br0" timeOffset="84053.2238">10347 7086 0,'0'0'0,"0"0"0,-26-9 16,10 6-16,-3-1 0,-12 1 15,-6 3-15,-4 1 0,-2 2 16,-17 2-16,-4 3 0,0 3 0,3 4 15,-19 8-15,-15 6 16,12-1-16,7 1 0,-12 12 0,2 6 16,10-2-16,7-4 0,-21 27 15,15 0-15,17-11 0,14-9 0,13-1 16,10 1-16,9-5 16,6-3-16,9-1 0,6-1 15,7-6-15,7-4 0,18-2 16,12-3-16,7-5 0,4-2 0,16-6 15,13-3-15,-2-3 0,0-3 16,23 1-16,19-1 0,-10-1 16,-5 0-16,15-2 0,11-3 15,-9 0-15,-5-2 0,17 1 16,13-1-16,-18 0 0,-11 2 0,7-8 16,4-1-16,-17-2 15,-12-1-15,1-3 0,0 0 16,-19-1-16,-10 0 0,-12-4 0,-7-3 15,-14-1-15,-10 0 0,-12-7 16,-10-7-16,-12 8 0,-4 3 16,-11-8-16,-5-7 0,-3 6 15,-4 5-15,-20-8 0,-13-4 16,-2 0-16,-2 1 0,-17-1 16,-10-1-16,-1 5 0,0 5 0,-22 1 15,-14-1-15,1 6 0,1 3 16,-25 3-16,-18 0 15,9 14-15,5 7 0,-23 12 0,-15 8 16,5 7-16,5 6 0,-23 19 16,-17 16-16,17 6 0,14 4 0,57-23 15,40-15-15,27-11 0</inkml:trace>
  <inkml:trace contextRef="#ctx0" brushRef="#br0" timeOffset="85472.1825">11329 8294 0,'0'0'0,"0"0"0,0 0 0,0 0 16,24-4-16,-2 2 0,9-3 16,2 0-16,2-1 0,20-4 15,11-1-15,-4 0 0,-1 0 0,15-2 16,13-2-16,-14 4 16,-11 3-16,-2 2 0,-5 4 15,-24 2-15,-12 3 0,-4 0 0,-5-2 16,-3 0-16</inkml:trace>
  <inkml:trace contextRef="#ctx0" brushRef="#br0" timeOffset="85672.3908">11893 8058 0,'0'0'0,"0"0"0,0 0 16,20-2-16,-20 2 0,0 0 15,27 9-15,-27-9 0,17 21 0,-9-3 16,0 6-16,-2 1 0,-1 2 15,-1 14-15,-1 5 0,1-3 16,-2-4-16,-1 8 0,-1-3 16,-2 1-16,-1-8 0,-6-8 15,-5-5-15,5-4 0,1-5 0,2-4 16</inkml:trace>
  <inkml:trace contextRef="#ctx0" brushRef="#br0" timeOffset="85803.7172">11657 8504 0,'0'0'15,"0"0"-15,0 0 0,0 0 0,0 0 16,39-16-16,-14 9 0,5-3 16,3-1-16,7-1 0,5-4 15,4-1-15,-8 2 0,-5 3 16</inkml:trace>
  <inkml:trace contextRef="#ctx0" brushRef="#br0" timeOffset="85970.1957">12633 8016 0,'0'0'0,"0"0"0,0 0 16,0 0-16,-18 20 0,18-20 15,-28 24-15,10-9 0,-1 3 16,-5 2-16,-3 0 0,-8 4 16,3-2-16,-2-3 0,-1-1 15,-1 1-15,7-4 0,5-3 0</inkml:trace>
  <inkml:trace contextRef="#ctx0" brushRef="#br0" timeOffset="86121.9659">12287 8221 0,'0'0'0,"0"0"0,0 0 0,12 28 16,-12-28-16,9 34 0,-5-10 16,0 3-16,-1 2 0,0 6 15,0-1-15,0-2 0,-1-6 0,0 5 16,-1-5-16,-2-7 0,-1-5 15,0-3-15,1-1 0,-1-3 16</inkml:trace>
  <inkml:trace contextRef="#ctx0" brushRef="#br0" timeOffset="86270.3923">12439 8342 0,'0'0'0,"13"-2"0,7-3 15,3-1-15,3-1 0,11-1 0,12-1 16,-3-1-16,-3 0 0,4 2 15,-3 3-15,-12 1 0,-8 1 16,-7 1-16,-3 0 0,-2 1 16</inkml:trace>
  <inkml:trace contextRef="#ctx0" brushRef="#br0" timeOffset="86419.9497">12632 8398 0,'0'0'0,"0"0"16,0 0-1,26 22-15,-10-5 0,-3 0 0,-1 0 0,-2 2 16,-1 2-16,0 6 0,-4-1 16,-1 0-16,-4-3 0,0-3 15,0-3-15,0-2 0</inkml:trace>
  <inkml:trace contextRef="#ctx0" brushRef="#br0" timeOffset="86588.1826">13296 7764 0,'0'0'0,"0"0"16,0 0-16,27 8 0,-27-8 0,26 10 16,-12-2-16,-2 1 0,-2 1 15,1 1-15,-1-3 16,-2 0-16</inkml:trace>
  <inkml:trace contextRef="#ctx0" brushRef="#br0" timeOffset="86769.7437">13109 8039 0,'0'0'16,"0"0"-16,0 0 0,44-4 16,-20 1-16,10-2 0,9-1 15,15-2-15,3-2 0,16-4 16,3 2-16,6-1 0,-7 3 0,0 3 15,-11 2-15,-15-2 0,-11 0 16,-6 0-16,-11 3 0,-7 0 16</inkml:trace>
  <inkml:trace contextRef="#ctx0" brushRef="#br0" timeOffset="86965.3904">13164 8078 0,'0'0'0,"0"0"0,0 0 15,0 0-15,3 34 0,-3-14 16,0 8-16,0 4 0,0 4 0,-3 15 16,0 5-16,1-5 15,0-2-15,1 2 0,1-6 16,0-3-16,0-7 0,0-11 16,-1-8-16,-1-7 0,1-6 0,0 0 15,0-2-15,1-1 0</inkml:trace>
  <inkml:trace contextRef="#ctx0" brushRef="#br0" timeOffset="87111.3419">13339 8170 0,'0'0'0,"12"-5"16,5 0-16,9-2 0,2 1 0,11-2 16,2-3-16,-2 3 15,1 3-15,1 0 0,-6-2 16,-7 4-16,-6-1 0,-5 2 0,-3 0 15,-4 0-15</inkml:trace>
  <inkml:trace contextRef="#ctx0" brushRef="#br0" timeOffset="87288.1289">13467 8092 0,'0'0'15,"0"0"-15,0 0 0,0 0 0,12 29 16,-12-29-16,6 39 15,-4-14-15,0 1 0,-1 3 0,-1 2 16,0 4-16,0-2 0,0-1 16,0-6-16,0-4 0,0-4 0,0-4 15</inkml:trace>
  <inkml:trace contextRef="#ctx0" brushRef="#br0" timeOffset="87438.5925">13522 8187 0,'0'0'0,"0"0"16,0 0-16,0 0 0,-16 24 16,16-24-16,-14 27 0,5-11 15,0 0-15,-3 2 0,-3 1 16,-2 0-16,1 0 0,-3 1 16,3-3-16,3-3 0</inkml:trace>
  <inkml:trace contextRef="#ctx0" brushRef="#br0" timeOffset="87586.8573">13533 8294 0,'0'0'0,"5"3"0,3 2 15,0 0-15,0 1 0,2 2 16,0-1-16,0 1 0,1-1 0,1 2 16,-1-1-16,-1-1 0,-1-3 15,-2 1-15</inkml:trace>
  <inkml:trace contextRef="#ctx0" brushRef="#br0" timeOffset="87736.1483">13639 8203 0,'0'0'0,"0"0"0,0 0 16,40-3-16,-20-1 0,4-1 16,5 0-16,7 0 0,0-1 0,0 1 15,2 0-15,0 1 0,-5 1 16,-5-1-16,-6 2 0,-5 1 15</inkml:trace>
  <inkml:trace contextRef="#ctx0" brushRef="#br0" timeOffset="87919.6142">13779 8066 0,'0'0'0,"0"0"0,0 0 16,0 0-16,13 22 0,-13-22 15,6 30-15,-3-9 0,-2 0 0,-1 5 16,-1 1-16,-1-1 0,2-1 16,0 5-16,3-3 0,-1-5 15,-1-5-15,0-2 0,0-3 16,0-2-16</inkml:trace>
  <inkml:trace contextRef="#ctx0" brushRef="#br0" timeOffset="88086.7464">13824 8204 0,'0'0'0,"0"0"0,0 0 16,0 0-16,-19 20 0,19-20 0,-25 25 15,8-9-15,-2 1 0,-2 2 16,-1 4-16,-7 5 0,-1 0 16,-3 0-16,3-5 0,6-5 15,4-3-15,3-3 16</inkml:trace>
  <inkml:trace contextRef="#ctx0" brushRef="#br0" timeOffset="88220.234">13755 8306 0,'0'0'0,"0"0"0,0 0 0,35-1 15,-19 1-15,6 1 0,1 3 16,0-1-16,-1 0 0,-1 3 16,-1 0-16,-4 1 0,-4 0 0,-1 0 15,-2-3-15,-2 0 0</inkml:trace>
  <inkml:trace contextRef="#ctx0" brushRef="#br0" timeOffset="88403.6308">13339 8505 0,'0'0'0,"0"0"15,27-7-15,-5 4 0,6-2 0,16-2 16,7-1-16,9-3 15,-1 0-15,10-1 0,1 0 16,-9 4-16,-3 3 0,-4-2 0,-9-1 16,-12 3-16,-8 0 0,-6 1 15</inkml:trace>
  <inkml:trace contextRef="#ctx0" brushRef="#br0" timeOffset="88588.0935">13718 8457 0,'0'0'0,"0"0"0,0 0 0,-24 28 16,13-16-16,-4 6 0,-2 5 15,-8 6-15,0-1 0,-6 8 16,1 0-16,3-4 0,1-2 16,2-6-16,0-7 0,3-6 15,3-3-15,1-1 0,4-1 16,1-2-16</inkml:trace>
  <inkml:trace contextRef="#ctx0" brushRef="#br0" timeOffset="89036.3068">13594 8534 0,'0'0'0,"0"0"0,0 0 0,0 0 16,13 27-16,-13-27 0,6 30 15,-3-13-15,1 3 0,-2 0 16,0 2-16,1 1 0,2-3 0,-2-4 15,1-2-15,-1-6 0,-1-2 16,-2-6-16,-2-2 0,-1-3 16,-2 0-16,0-4 0,-2 0 15,1-1-15,1 1 0,2-4 16,0-3-16,3 1 0,2 1 16,5 1-16,6 0 0,5 1 15,4 1-15,6 0 0,5 0 16,1 4-16,0 0 0,8 2 0,0 0 15,-5 2-15,-3 1 0,-3 3 16,-5 2-16,-9 3 0,-3-1 16,-13 4-16,-8 3 0,-6 2 15,-5 0-15,-6 1 0,-6-1 16,1 1-16,0-1 0,0 1 16,4-3-16,6-3 0,5-1 0,3-3 15,3-2-15,6 0 16,3-1-16,13-4 0,11-5 15,3 1-15,3-1 0,8-1 16,5-1-16,2 1 0,1 2 0,11-3 16,0 0-16,-13 1 0,-9 4 0,-9-1 15</inkml:trace>
  <inkml:trace contextRef="#ctx0" brushRef="#br0" timeOffset="89173.1502">14571 8638 0,'0'0'0,"0"0"15,0 0-15,0 0 0,0 0 0,0 0 16</inkml:trace>
  <inkml:trace contextRef="#ctx0" brushRef="#br0" timeOffset="100487.3992">9175 7988 0,'0'0'0,"0"0"0,0 0 0,0 0 15,0 0-15,23-10 0,-23 10 16,0 0-16,32-8 0,-15 5 15,4 0-15,2 2 0,4 1 0,4 0 16,4-2-16,14 1 0,2 1 16,18-2-16,1-2 0,2 1 15,2 1-15,15-1 0,0-2 16,13-1-16,-5 0 0,13-1 16,-3 2-16,30 0 0,-19 3 0,-14-5 15,-6-1-15,-14 5 16,-9 5-16,-5-3 0,-4-1 15,-13 0-15,-8-2 0,-7 3 0,-6-1 16,-9 1-16,-7 1 0,-7 1 16,-5 0-16,-4-1 0,0 0 15,-5 1-15,-3 0 0,-4 0 16,-3-2-16,-5 2 0,-6 2 16,-2-2-16,-3 1 0,-5 1 15,-5 2-15,-4-1 0,-3-1 0,-4 1 16,-2 0-16,-3-1 15,-1-1-15,-9 2 0,-3 0 0,-10-1 16,3 0-16,-1 1 0,-1 1 16,-29 0-16,13-3 0,8 4 15,4 1-15,15-5 0,7-1 16,7-1-16,4-1 0,2-1 16,2-2-16,7-1 0,7 0 15,9 3-15,6 1 0,5 0 16,3 2-16,5-1 0,4 0 0,0 0 15,0 0-15,3-3 0,5 3 16,7 2-16,6-1 0,6-1 16,7 0-16,9-1 0,8-2 15,3 2-15,4 1 0,15-1 16,3 0-16,0 1 0,1 1 0,16 1 16,2 1-16,35 0 15,-14 0-15,-14 0 0,-7 2 16,-10-1-16,-6 0 0,-11 0 0,-8 0 15,-7-3-15,-6-1 0,-8 1 16,-6 3-16,-13-3 0,-9 0 16,-6-2-16,-2-1 0,-3 2 15,0 0-15,-10-3 0,-5 2 16,-8-5-16,-5-1 0,-7 3 16,-7 2-16,-7-3 0,-7 0 0,-8 0 15,-6 0-15,-12 1 0,-2 3 16,-4 1-16,-4 3 15,-39 1-15,11 3 0,6 0 0,4 1 16,7 2-16,5-1 0,0 3 16,0 1-16,12 0 0,9 0 15,14-1-15,8 1 0,12-6 16,8-5-16,14 0 0,10-1 16,6 1-16,5-2 0,10-2 15,4 1-15,16 0 0,11 0 0,13-3 16,10-1-16,-16 0 0,11-1 15,47-3-15,3 1 0,-1 0 16,-1 1-16,8-2 0,4-1 16,-1 6-16,-2 5 0,-2-2 15,0-2-15,-12 2 0,-5 0 16,-8 2-16,-5 1 0,-12-2 16,-9-1-16,-17 1 0,-11 3 15,-12-2-15,-8 0 0,-17 5 16,-13 3-16,5-2 0,4-3 0,1-1 15</inkml:trace>
  <inkml:trace contextRef="#ctx0" brushRef="#br0" timeOffset="105705.4141">9004 15070 0,'0'0'0,"0"0"16,0 0-16,0 0 0,0 0 15,0 0-15,6-22 0,-6 22 16,0 0-16,-10-29 16,10 29-16,-14-28 0,5 14 0,-1 2 15,0 0-15,-3 2 0,-2-1 0,-8 2 16,-4 3-16,2 4 16,1 0-16,-6 8 15,-3 4-15,-1 6 0,-1 6 16,-2 4-16,5 0 0,2 1 0,4 2 15,1 1-15,7-3 0,8-2 16,6-2-16,7-5 0,3-2 0,8-4 16,4-4-16,3-4 15,1-4-15,7-7 0,4-5 16,3-1-16,2 1 0,-2-6 16,0-1-16,-5 0 0,-4-1 0,6-3 15,2 0-15,-8 5 0,-5 4 16,-7 4-16,-4 3 0,-3 3 15,-3 0-15,-5 4 0,-1 5 16,-3 2-16,-4 4 0,-1 5 16,0 6-16,0 0 0,-1-1 0,4 5 15,3 5-15,2-2 16,2-1-16,10 1 0,8-2 16,1-4-16,1-4 0,-5-4 15,-4-3-15,-2-2 0</inkml:trace>
  <inkml:trace contextRef="#ctx0" brushRef="#br0" timeOffset="105987.8715">10108 14854 0,'0'0'0,"0"0"16,0 0-16,-11 19 0,11-19 0,-16 28 15,2-5-15,-3 3 0,-2 1 16,-6 14-16,-2 4 0,-3 9 16,0-2-16,8-2 15,5-4-15,5 1 0,5-8 0,9-8 16,5-5-16,10-7 0,7-5 0,9-6 16,7-6-16,5-7 15,4-6-15,2-8 0,3-6 16,-5 3-16,-13 5 0,-9 5 0</inkml:trace>
  <inkml:trace contextRef="#ctx0" brushRef="#br0" timeOffset="106154.5134">9730 15113 0,'0'0'15,"0"0"-15,0 0 0,30 14 0,-30-14 16,41 7-16,-9-2 0,4-2 15,4 0-15,22 0 16,7-2-16,2 0 0,-14 0 0,-10-1 16</inkml:trace>
  <inkml:trace contextRef="#ctx0" brushRef="#br0" timeOffset="106521.5586">10646 15175 0,'0'0'0,"0"0"16,0 0-16,-21 11 0,21-11 0,-19 20 15,7-6-15,-3 2 0,0 3 16,0 5-16,2 2 16,1 7-16,4-3 0,6-3 0,5-2 15,10 1-15,5-6 0,8-6 16,3-4-16,8-7 0,5-4 15,2-3-15,3-2 0,5-7 16,-3-6-16,-6-4 0,-5-2 16,-2-8-16,-6 0 0,-15-2 15,-11-1-15,-8 5 0,-7 3 0,-14 4 16,-8 3-16,-4 5 0,-4 3 16,-4 7-16,-4 5 0,3 5 15,0 4-15,2 0 0,6 2 16,13 1-16,8 2 15,17 1-15,10 2 0,9 0 16,6-3-16,-6-3 0,-5-2 0,-3-2 16</inkml:trace>
  <inkml:trace contextRef="#ctx0" brushRef="#br0" timeOffset="106803.513">11430 15153 0,'0'0'0,"0"0"15,0 0-15,-16 17 0,16-17 0,-20 32 16,7-9-16,-2 2 16,1-2-16,-6 11 0,0-3 0,3 0 15,1-3-15,3 0 0,4-6 16,4-5-16,2-5 0,6-6 16,2-6-16,2-4 0,2-4 0,1-5 15,1-7-15,1-1 0,1 0 16,5-6-16,0 2 15,1 2-15,-1 3 0,-2 4 0,1 4 16,-2 2-16,0 5 0,1 3 16,2 3-16,2 4 0,2 3 15,0 0-15,0-1 0,-4-1 16,-3-2-16,-3 0 0</inkml:trace>
  <inkml:trace contextRef="#ctx0" brushRef="#br0" timeOffset="107070.3317">12301 14922 0,'0'0'0,"0"0"16,0 0-16,-9 26 0,9-26 0,-19 29 15,2-8-15,-1 4 0,0 5 16,-9 10-16,0 1 0,-4 7 15,3-5-15,6-3 0,4-3 16,4 1-16,5-6 0,9-5 16,6-4-16,7-5 0,7-4 15,3-4-15,5-4 0,3-6 0,3-3 16,-8 1-16,-5 0 16,-5 0-16</inkml:trace>
  <inkml:trace contextRef="#ctx0" brushRef="#br0" timeOffset="107237.2067">11998 15197 0,'0'0'0,"0"0"15,0 0-15,0 0 0,0 0 0,0 0 16,28-3 0,-3 3-16,7-2 0,-1 3 15,-1 0-15,6 0 0,5-1 16,3 0-16,-7 0 0,-5 0 15</inkml:trace>
  <inkml:trace contextRef="#ctx0" brushRef="#br0" timeOffset="107654.2996">12850 15080 0,'0'0'0,"0"0"0,0 0 15,0 0-15,-14 18 0,14-18 16,-23 25-16,5-7 0,-3 4 16,1 5-16,0 3 0,3-2 0,0-3 15,-1 6-15,-1 3 0,6-3 16,5-2-16,5-3 0,4-4 16,4-4-16,5-3 0,8-6 15,6-5-15,2-3 0,3-4 16,3-4-16,3-6 0,0-5 0,-2-4 15,10-8-15,1-2 16,-6-2-16,-2-2 0,-3 3 16,-6 5-16,-6 7 0,-5 6 0,-6 3 15,-4 3-15,-4 4 0,-2 2 16,-4 3-16,-5 3 0,1 4 16,0 2-16,-6 12 15,-3 9-15,1-1 0,2-1 0,2 6 16,3 1-16,8-5 0,5-2 15,6-5-15,5-2 0,4-7 16,7-4-16,-6-3 0,-5-2 16,-3-1-16</inkml:trace>
  <inkml:trace contextRef="#ctx0" brushRef="#br0" timeOffset="107954.406">13581 15146 0,'0'0'0,"0"0"16,0 0-16,-13 30 0,4-11 0,-2 2 16,-1 1-16,-2 9 15,2 0-15,0-1 0,4-2 0,-1 1 16,1-5-16,3-3 0,0-5 16,2-3-16,1-5 0,1-4 15,1-4-15,0-4 0,2-4 16,3-6-16,3-5 0,3-1 0,3-2 15,1 2-15,-1 1 16,3-3-16,-2 2 0,0 5 0,2 2 16,2 3-16,3 2 0,0 2 15,0 1-15,-1 3 0,-2 2 16,2 2-16,1 1 0,-5 0 16,-2-1-16,-3 0 0</inkml:trace>
  <inkml:trace contextRef="#ctx0" brushRef="#br0" timeOffset="108154.0195">14130 15233 0,'0'0'0,"0"0"16,0 0-16,0 0 0,-11 27 16,11-27-16,-15 33 0,4-13 15,-3 3-15,1 2 0,-1 1 16,-2 6-16,3-1 0,2-5 15,2-4-15,3-4 0,0-4 0,7-7 16,5-6-16,1-6 16,0-3-16,-1 1 0,-1 0 0,0 1 15</inkml:trace>
  <inkml:trace contextRef="#ctx0" brushRef="#br0" timeOffset="108288.6655">14192 14814 0,'0'0'15,"0"0"-15,0 0 0,0 0 16,22 16-16,-22-16 0,21 17 16,-21-17-16,31 27 0,-17-14 0,-1-1 15,-2-3-15</inkml:trace>
  <inkml:trace contextRef="#ctx0" brushRef="#br0" timeOffset="108604.4241">14509 15241 0,'0'0'0,"0"0"16,-12 17-16,4-6 0,-2 0 0,0 4 16,-1 2-16,-4 7 0,1-1 15,0-2-15,0-2 0,3-4 16,3-3-16,0-2 16,1-2-16,4-4 0,3-4 15,2-4-15,5-8 16,4-5-16,3-3 0,3-2 15,1 0-15,9-7 0,3-2 16,-1 6-16,1 7 0,7 0 16,0 5-16,-4 4 0,-4 3 0,-1 6 15,1 6-15,-4 4 0,-3 2 16,-4 9-16,-5 5 0,-4 1 16,-3 0-16,-6 4 0,-5 2 15,1 0-15,1-2 0,-1-3 16,2-7-16,1-5 0</inkml:trace>
  <inkml:trace contextRef="#ctx0" brushRef="#br0" timeOffset="109071.1158">15628 15305 0,'0'0'0,"0"0"0,0 0 15,-16-17-15,16 17 0,-28-14 0,4 7 16,-3 2-16,-3 1 0,-13 6 16,-5 5-16,0 3 0,-1 4 0,-5 10 15,7 7-15,3 0 0,10-3 16,11-4-16,9-1 0,10-1 16,7-2-16,15-3 0,10-4 15,8-4-15,3-4 0,8-6 16,3-5-16,6-5 0,-5-2 15,0-7-15,0-5 16,-10 3-16,-7 3 0,-6 2 0,-8 3 16,-5 6-16,-5 3 0,-6 5 15,-2 1-15,-4 8 0,-4 5 0,-6 9 16,-5 10-16,-2 6 0,-1 6 16,1 3-16,1 3 0,1 4 15,4-3-15,1-5 0,0-2 16,-2-3-16,1-6 0,-1-9 15,-1-6-15,2-6 0,0-1 16,-4-4-16,-1-3 0,-5-7 16,-5-7-16,-2-6 0,-1-5 15,6-7-15,1-9 0,1-9 16,4-2-16,5 11 0,4 8 0,2 7 16</inkml:trace>
  <inkml:trace contextRef="#ctx0" brushRef="#br0" timeOffset="109906.4059">16438 15519 0,'0'0'0,"-6"11"0,-2 3 15,0 1-15,-1 0 0,-2 4 0,0 0 16,-2 1-16,1-4 15,1-2-15,0-4 0,3-4 0,1-4 16,4-6-16,0-4 0,5-4 16,1-4-16,2-5 0,3-6 15,3-3-15,5-4 0,7-8 16,3 0-16,0 5 0,-1 2 0,7-3 16,1 4-16,-1 8 0,-1 7 15,-3 4-15,-1 3 0,0 6 16,1 3-16,-1 8 15,-2 6-15,-4 4 0,-4 1 0,-2 1 16,-4 0-16,-1 4 0,-1 2 16,-3 2-16,1 3 0,-4-5 15,-3-5-15,0 1 0,0 0 16,-1 0-16,-1 1 0,0-3 16,-1-3-16,1-4 0,1-2 0,-1-4 15,2-4-15,-3-6 0,0-4 16,3-2-16,3-3 0,1-3 15,4-6-15,6-4 0,4 0 16,3 3-16,2 2 0,4 3 16,4 2-16,-1 2 0,-1 1 15,3 3-15,-4 4 0,0 6 0,-2 6 16,0 1-16,-2 3 16,-3 3-16,-4 3 0,-6 8 15,-4 7-15,-4-5 0,-1-3 16,-6 12-16,-2 6 0,-2-6 0,0-3 15,-1-3-15,-1-2 16,3-5-16,1-5 0,3-4 0,2-5 16,0-1-16,0 0 0,1-3 15</inkml:trace>
  <inkml:trace contextRef="#ctx0" brushRef="#br0" timeOffset="110224.2159">17621 15292 0,'0'0'0,"0"0"16,0 0-16,0 0 0,0 0 0,-26 23 16,26-23-16,-27 32 0,11-12 15,2 3-15,1 3 0,3 1 16,3-2-16,4 5 0,4-3 16,9-5-16,6-4 0,6-5 15,5-3-15,8-3 0,3-4 16,-3-6-16,-1-4 0,-1-5 15,-1-5-15,-1-7 0,-4-4 16,-12 0-16,-7-1 0,-11 1 16,-6-1-16,-6 4 0,-1 3 0,-11 4 15,-7 3-15,-2 6 0,-1 3 16,1 7-16,-2 4 16,10 3-16,5 3 15,8-2-15,8-3 0,1 0 16,2-1-16,0-2 0</inkml:trace>
  <inkml:trace contextRef="#ctx0" brushRef="#br0" timeOffset="110604.0446">18256 15333 0,'0'0'16,"0"0"-16,-15 15 0,15-15 0,-22 24 0,9-6 15,-1 2-15,-4 6 16,0-1-16,1-2 0,-1 0 16,0 0-16,4-6 0,3-2 15,2-4-15,4-4 0,1-5 16,4-6-16,3-4 0,0-3 16,1-1-16,5-8 15,4-5-15,7-3 16,6-2-16,3-2 0,-1 5 0,4 4 15,3 4-15,5 1 0,-4 5 16,1 8-16,-2 6 0,-4 2 16,-4 1-16,-2 7 0,-3 3 15,-5 4-15,-2 1 0,-8 9 16,-4 3-16,-5-2 0,0 0 0,-5 0 16,-4 3-16,1-5 0,0-5 15,1-1-15,2-6 16,3-3-16</inkml:trace>
  <inkml:trace contextRef="#ctx0" brushRef="#br0" timeOffset="110921.5128">19301 15311 0,'0'0'0,"0"0"15,0 0-15,-18-17 0,18 17 16,-27-14-16,5 7 0,-2 2 15,-1 1-15,-9 2 0,-1 4 16,4 0-16,4 3 0,5 3 16,3 1-16,4 6 0,7 2 15,12-1-15,7 2 0,5 4 16,3-2-16,3 2 0,3 0 16,1-1-16,-1-3 0,1 3 0,-5 0 15,-5-4-15,-6-1 0,-12-2 16,-9-1-16,-5-4 0,-4-2 15,-7-2-15,-7-2 0,-1 0 16,2-2-16,-8-5 0,1-4 16,4-5-16,6-2 0,7-3 15,9-3-15,3 4 0,2 4 0,3 3 16</inkml:trace>
  <inkml:trace contextRef="#ctx0" brushRef="#br0" timeOffset="111171.0422">19711 15072 0,'0'0'0,"0"0"0,0 0 15,-9 21-15,9-21 0,-19 30 0,5-7 16,-4 4-16,-1 2 0,-8 13 16,-1 1-16,4 0 0,3-3 15,1 7-15,5-3 0,3-2 16,5-6-16,8-5 0,8-3 15,4-6-15,5-5 0,1-6 16,1-5-16,2-4 0,2-3 0,-3-6 16,-2-5-16,-4 3 0,-3 2 15,-3 2-15</inkml:trace>
  <inkml:trace contextRef="#ctx0" brushRef="#br0" timeOffset="111320.4491">19442 15318 0,'0'0'16,"0"0"-16,0 0 0,34 2 16,-34-2-16,40 2 0,-14 0 0,2 0 15,0 1-15,14 0 0,2 0 16,-3-1-16,-3-2 0,-1 1 16,-6-1-16,-6 1 0</inkml:trace>
  <inkml:trace contextRef="#ctx0" brushRef="#br0" timeOffset="111687.3652">19910 15493 0,'0'0'0,"0"0"0,25 7 16,-9-4-16,2 1 0,9-1 15,5-1 1,0-2-16,-1-1 0,6-2 0,-3-1 15,-4-1-15,-4 0 0,-6-6 16,-6-5-16,-4 1 0,-3 0 0,-6-2 16,-6-2-16,-2 2 0,-4 1 15,-8 2-15,-8 1 16,2 3-16,1 1 0,-7 5 0,-1 6 16,0 3-16,0 4 0,3 7 15,3 4-15,2 4 0,1 3 0,5 7 16,6 6-16,8-2 15,7-2-15,4-3 0,6-2 16,10-1-16,8-3 0,8-5 0,8-3 16,-2-7-16,0-6 0,2-5 15,3-5-15,-13 1 0,-8 1 16,-8 1-16</inkml:trace>
  <inkml:trace contextRef="#ctx0" brushRef="#br0" timeOffset="111990.7308">20596 15362 0,'0'0'16,"0"0"-16,0 0 0,-6 32 0,6-32 15,-11 39-15,2-14 0,-1 3 16,-1-1-16,-4 9 0,1-1 16,1-2-16,2-3 0,1 0 15,2-4-15,3-5 0,0-4 0,4-3 16,2-4-16,3-5 15,0-2-15,4-10 16,2-5-16,1-10 0,1-6 16,-1 0-16,-1 0 0,5-8 15,3 1-15,-1 4 0,1 4 0,4 1 16,0 4-16,-2 7 0,-2 5 16,3 2-16,1 2 15,1 4-15,2 5 0,-2 6 0,0 6 16,-5-3-16,-4-3 0,-3-2 15</inkml:trace>
  <inkml:trace contextRef="#ctx0" brushRef="#br0" timeOffset="112805.0814">20799 16416 0,'0'0'0,"0"0"0,0 0 16,0 0-16,-25-1 0,25 1 0,-29-3 16,10 0-16,-2 0 0,-5-1 15,-5-1-15,-9-2 0,2 0 16,-8-1-16,-4 1 0,-14-1 15,0 2-15,-18 0 0,-1 1 16,2-2-16,4-2 0,-17 2 16,-2 1-16,-5 2 0,7 2 0,-45 2 15,6 2-15,17-1 16,14-1-16,-8 3 0,-2 2 16,6 1-16,6 0 0,-8-3 0,-6-3 15,9 0-15,7 1 0,-12-1 16,-8 0-16,9 2 0,6 2 15,-10 0-15,-7 2 0,8-2 16,8-1-16,-9 3 0,-5 2 16,9-4-16,5-3 0,-8 2 15,-5 1-15,8-1 0,4 1 0,-9-2 16,-9-1-16,13-1 0,9 0 16,-16-1-16,-10-2 15,10 4-15,7 1 0,-15-1 0,-9 0 16,14-2-16,9-1 0,-11-3 15,-9-2-15,8 1 0,8 1 16,-12 3-16,-9 1 0,13 1 0,7-1 16,-13-1-16,-9 0 15,10-3-15,7-1 0,-12 2 16,-7 2-16,12 0 0,8 1 0,-7-1 16,-4-1-16,8 1 0,7 1 15,-10-3-15,-9 0 0,11-1 16,6 1-16,-11-1 0,-9 1 15,13 0-15,9 1 0,-7-2 16,-6 0-16,11 0 0,10 0 0,-7-3 16,-4-2-16,13 2 0,9 2 15,-4-4-15,-3-2 16,11 1-16,7 2 0,1-4 16,2-4-16,9 4 0,7 1 0,-2-1 15,-3-3-15,9 4 0,7 2 16,0 1-16,-1 3 0,7 2 15,3 2-15,5-5 0,5-3 16,6 6-16,6 5 0,-4 1 0,-2 0 16,10 0-16,7 0 0,4-1 15</inkml:trace>
  <inkml:trace contextRef="#ctx0" brushRef="#br0" timeOffset="122855.1444">18262 8074 0,'0'0'0,"0"0"0,0 0 16,0 0-16,0 0 0,0 0 0,22-3 16,-22 3-16,0 0 0,22-4 15,-22 4-15,25-6 0,-12 5 16,1-3-16,2 1 0,-2-1 16,0 1-16,3 0 0,2-1 15,-2 1-15,2 1 0,4-1 16,0-1-16,0 2 0,1-1 15,3-1-15,3-1 0,-3 0 0,-1 4 16,4 0-16,3-1 16,-3 1-16,1-2 0,8 0 0,1 0 15,-3 1-15,1 2 16,3-1-16,5-1 0,-6-1 0,-1-2 16,6 3-16,-1 2 0,-1-2 15,-2-3-15,-1 3 0,-2-1 16,0 2-16,0 1 0,0-1 15,-2 0-15,2 0 0,-1-1 16,5 0-16,-1 1 0,0 0 0,1 1 16,-2 0-16,0 0 15,-2 0-15,-2-1 0,0-2 0,1 2 16,-3-2-16,-3 0 0,3 3 16,1 1-16,-1 0 0,0 0 15,-1 0-15,0-1 0,-1-1 16,-1-1-16,-1 1 0,2 2 15,-5 0-15,0 0 0,1-1 16,0-1-16,-1 0 0,0 2 0,1 0 16,3 1-16,-3-1 0,-3-2 15,3 2-15,0 0 0,0 2 16,-1-2-16,0-1 0,-2-3 16,3 3-16,-1 3 0,1-4 15,-1-2-15,-1 3 0,-1 0 16,2 1-16,1 2 0,-1-3 15,-2-1-15,0-1 0,1 1 16,-2 1-16,0-1 0,3 1 16,0 0-16,-6 2 0,-1 1 0,0-2 15,0-3-15,0-1 0,-2-1 16,4 3-16,2 1 16,-2 1-16,0 0 0,-2-1 0,-1-1 15,2 2-15,1 1 0,-1-1 16,-1-1-16,0 1 0,0-1 15,0 0-15,-2 0 0,1 2 16,0-1-16,1-1 0,1-1 16,-1 2-16,-1 1 0,0-1 15,0 1-15,0-2 0,0-1 0,2 1 16,1 0-16,-1 1 0,0 0 16,-1-1-16,-1-1 0,1 0 15,1 0-15,0 1 0,1 1 16,0-1-16,0-1 0,0 1 15,0-1-15,1 1 0,1 2 16,1 1-16,0 0 0,-1-3 0,0-2 16,2 2-16,0 1 15,2 1-15,-1 1 0,0-2 16,-2-1-16,2 2 0,0-1 0,2-1 16,0 1-16,-2 0 0,0 0 15,0 0-15,2 1 0,-1-1 16,1 0-16,1 1 0,0-1 15,-1 1-15,2 0 0,-1 0 16,0 1-16,0-2 0,0 0 0,7-1 16,-1 1-16,-1 1 0,0 2 15,-1-1-15,1-1 16,-2 0-16,0 1 0,3-1 16,0 0-16,-1 0 0,0-1 0,1 0 15,1 2-15,0-1 0,-2 0 16,2 1-16,2 0 0,0 0 15,-2-1-15,2 0 0,-1-1 16,7 5-16,0 3 0,-1-3 16,0-3-16,-2-2 0,0 1 0,1-2 15,2-2-15,-2 5 0,-2 2 16,0-3-16,2-2 16,1 0-16,1 0 0,1 0 0,2 1 15,-1-1-15,-3-1 0,1 2 16,0 3-16,7-6 0,0-6 15,0 3-15,-1 3 0,-1-1 16,-1-2-16,0 2 0,3 1 16,-3 3-16,-2 2 0,4-4 15,2-4-15,-3 3 0,-1 3 0,3-1 16,2-1-16,-4-1 0,0-1 16,5 2-16,-2 2 0,0-2 15,-1-2-15,16 2 0,-4 1 16,-3 0-16,-3 1 0,-3-2 15,-2-3-15,-2 1 0,-2 0 16,4 1-16,4 1 0,-8-1 16,-2-1-16,3 2 0,4 2 15,0-1-15,0-2 0,0 1 16,0 1-16,-3 0 0,-4 0 0,5-1 16,2 0-16,0 1 0,0 1 15,0-1-15,1-2 0,-1 1 16,1 0-16,2-2 0,2 1 15,-2 1-15,-4 0 0,2 1 16,2 1-16,-3-4 0,-2-6 0,4 6 16,2 3-16,2 2 0,1 2 15,-3-4-15,-1-3 16,1 0-16,0 0 0,-2 4 0,1 2 16,-1-4-16,1-3 0,2 1 15,0-1-15,1 1 0,-1-1 16,3 2-16,0 4 0,-2-6 15,1-4-15,1 5 0,-1 3 16,3 1-16,1 1 0,0-4 16,2-2-16,-2 4 0,-1 2 0,4-2 15,2-1-15,1-3 16,-2-1-16,2 2 0,1 1 0,-1-7 16,2-4-16,-3 13 0,-1 11 15,-3-4-15,-1-3 0,2 2 16,3-1-16,-1-1 0,1-3 15,-3-2-15,-1 0 0,-2 0 16,-2-1-16,-3 2 0,0 3 16,-6-3-16,-2-3 0,-4 6 15,-1 0-15,-6-2 0,-4-1 0,-7 2 16,-6 2-16,-4-2 0,-4-2 16,-8 2-16,-6 2 0,-10 3 15,-6 5-15,8-7 0,2-2 16,1-1-16</inkml:trace>
  <inkml:trace contextRef="#ctx0" brushRef="#br0" timeOffset="133472.2949">2314 9426 0,'0'0'0,"0"0"0,0 0 0,20-4 15,-20 4-15,24-5 0,-24 5 16,35-1-16,-13 1 0,4-1 15,2 1-15,11-1 0,1-1 0,2 1 16,5 0-16,9-1 0,-5 0 16,16 3-16,5 2 15,-5-3-15,-2-1 0,16 0 0,4 2 16,-10-2-16,-8 0 0,21 3 16,7 2-16,-3-2 0,-10-3 0,35 4 15,-1 1-15,-18 0 16,-12 0-16,12-1 0,9-1 15,-11 3-15,-6 1 0,16-1 16,11-1-16,-11 0 0,-8-1 0,16-2 16,13-1-16,-13-2 0,-11-1 15,22 1-15,15 1 0,-13-3 16,-13-1-16,22-2 0,13 0 16,-16-5-16,-10-1 0,18-3 15,14 0-15,-19 3 0,-11 3 0,15-1 16,11 1-16,-19-1 0,-13 0 15,20 1-15,13 0 16,-20 1-16,-14 1 0,8 2 0,6 1 16,-20 1-16,-11 1 0,6 0 15,3-4-15,-14 4 0,-10 1 16,0 0-16,-1 1 0,-15 4 16,-8 4-16,-9-3 0,-6-2 15,-12-1-15,-11-1 0,-8 0 16,-4 0-16,-4 0 0</inkml:trace>
  <inkml:trace contextRef="#ctx0" brushRef="#br0" timeOffset="136421.5381">10426 9390 0,'0'0'0,"24"0"0,5 0 16,3 0-16,2 0 0,24 0 15,24 2-15,-2-2 0,0 1 0,25 0 16,21 1-16,-11-1 0,-9-1 16,69 0-16,3-1 15,-23-1-15,-15 0 0,24 0 0,18 1 16,-21 2-16,-13 1 0,23-1 16,16-2-16,-20 2 0,-15 1 0,20 6 15,13 3-15,-23-4 16,-16-1-16,5-1 0,3-2 15,-25 4-15,-16 1 0,-9-4 16,-3-3-16,-21 2 0,-14 1 0,-17-4 16,-13-2-16,-18-6 0,-14-1 15,-1 1-15,0 4 0,-2 1 16</inkml:trace>
  <inkml:trace contextRef="#ctx0" brushRef="#br0" timeOffset="141522.3928">18316 9273 0,'0'0'15,"0"0"-15,0 0 0,0 0 0,0 0 16,0 0-16,0 0 0,0 0 16,26-8-16,-26 8 0,0 0 15,34 3-15,-34-3 0,30-1 16,-12 1-16,3 0 0,2 1 0,2-1 16,0-1-16,3 1 15,2-1-15,12 0 0,1-1 16,0 0-16,0-1 0,11-1 0,0 1 15,1 1-15,1-1 0,10 0 16,-2 0-16,0 1 0,0-2 16,8 0-16,-2 1 0,-3 1 15,-2 0-15,8 1 0,-1 0 16,-3 2-16,-2 0 0,4-1 16,2-1-16,25 2 0,-12 2 0,-4-1 15,-1-1-15,-1-1 0,0-1 16,-3 5-16,-2 2 0,-2-1 15,-3-1-15,5 1 0,3-1 16,-5-2-16,-4 0 0,3-1 16,3 1-16,1 1 0,0 0 15,3-2-15,-1 0 0,-1-1 16,-1 1-16,1 0 0,2 1 16,-3 2-16,-2 0 0,2-2 0,2-1 15,1-1-15,1 0 0,1 0 16,2 2-16,-3-1 0,1 2 15,2-1-15,0 0 0,0-1 16,-1 2-16,3-3 0,2-2 16,-6 2-16,-3 2 0,4-1 15,2-1-15,-4-2 0,0 0 0,0-1 16,2 0-16,-3 4 0,-1 1 16,5 0-16,2 0 15,-1-2-15,-2-2 0,2 0 0,0 1 16,-1 1-16,-2 1 0,1 1 15,-1-1-15,1-1 0,-1-1 16,2 1-16,3 3 0,-4 0 16,-3 1-16,2-3 0,-1-1 15,1 0-15,-1-1 0,1 2 16,-1 0-16,1 1 0,-1-1 0,2 1 16,1-1-16,-3-1 0,-3 1 15,3-2-15,3 0 16,-3 2-16,-2 2 0,2-5 0,2 0 15,-2-1-15,0-1 0,0 0 16,1 0-16,-5 4 0,-2 3 16,5-3-16,4-2 0,-3-1 15,-2-1-15,4 4 0,1 2 16,-5-2-16,-3-2 0,1 1 16,1 1-16,-3 0 0,-1 2 0,-4 1 15,1 3-15,-4-1 0,-2 1 16,-4-5-16,-1-1 0,-11 3 15,-6 2-15,-4 1 0,-4 1 16,-10-3-16,-7-1 0,-6-1 16</inkml:trace>
  <inkml:trace contextRef="#ctx0" brushRef="#br0" timeOffset="144273.9708">2400 10707 0,'0'0'0,"0"0"16,0 0-16,0 0 0,0 0 0,0 0 15,25 12-15,-25-12 0,0 0 16,32 7-16,-32-7 0,31 10 16,-15-6-16,2 0 0,4 1 15,0 0-15,2-1 0,3 0 16,5-1-16,6-1 0,0 0 15,4 0-15,2-1 0,10 2 16,-1 1-16,3-1 0,3-2 16,9-2-16,-4-2 0,1 2 0,-1 1 15,9 1-15,-4 0 0,4 1 16,3-2-16,4 0 0,-9 0 16,3 0-16,4 0 15,26-1-15,-13 1 0,1-2 0,1-1 16,-11 0-16,-6 1 0,5-2 15,-2-1-15,-2 3 0,-2 2 0,5-2 16,2-2-16,-6 1 16,-5 1-16,5 1 0,5-1 15,-4 1-15,-2 2 0,5-3 0,2-1 16,-7-1-16,-7 0 0,10 1 16,4 2-16,-8-3 0,-6 0 15,6 3-15,3 0 0,-6-3 16,-5-3-16,7 3 0,4 3 15,-10 3-15,-6 2 0,6-4 16,4 0-16,-5-1 0,-2 0 0,2-2 16,2 0-16,-5 2 0,-7 2 15,8-1-15,1 1 16,-4-2-16,-4 0 0,3 0 0,0-1 16,-2 1-16,-2 0 0,3 2 15,3 0-15,-6 1 0,-4-2 16,7 1-16,3-1 0,-4 0 15,-5 1-15,3-2 0,2 0 16,-7 1-16,-2 0 0,5 0 16,4 2-16,-5-1 0,-5 0 0,10 1 15,4 0-15,-8 2 0,-5 1 16,7-2-16,4-3 16,-3 0-16,-2 1 0,3 1 0,1 2 15,-3-1-15,-3-2 0,2 2 16,3 1-16,-6-3 0,-4-2 15,8 1-15,5-1 0,-8 0 16,-6-1-16,6 2 0,3 2 16,-3 0-16,-3-1 0,3-1 15,2-1-15,-3 1 0,-3 1 0,4 1 16,1 0-16,-2-3 0,-1-1 16,-4 1-16,0 1 0,-2-1 15,-1-3-15,3 3 0,4 2 16,-6-3-16,-4-1 0,10 0 15,6 2-15,-7 1 0,-6 0 0,3 1 16,4 0-16,-1 1 16,0 1-16,3-2 0,1-1 15,-6-2-15,-4 0 0,3 0 0,2 0 16,-3 0-16,-2 0 0,5 2 16,2 4-16,-5-4 0,-5-2 15,7 4-15,5 0 0,-5 0 16,-3-3-16,4 1 0,2 1 15,-5 1-15,-3 1 0,5 0 16,4-3-16,-1-1 0,-2-1 16,2 4-16,3-1 0,-6 0 0,-4-1 15,3 1-15,4 1 16,-6-2-16,-3 0 0,7 2 0,5 3 16,-6-5-16,-3-3 0,4 2 15,3 1-15,-4 2 0,-2 2 16,6-3-16,6-3 0,-7 1 15,-2-2-15,4 3 0,1 0 16,-5 0-16,-1-1 0,7 0 16,6 1-16,-5 2 0,-3 3 0,2-4 15,1-2-15,-3 0 0,-1-2 16,3 2-16,3 2 16,-2 1-16,-2 0 0,4 0 0,3 1 15,-5-2-15,-3-2 0,6 5 16,6 3-16,-8-4 0,-6-4 15,10 0-15,6 0 0,-3 1 16,-3 3-16,4-2 0,3-1 16,-3-3-16,-1-2 0,3 3 15,3 1-15,-6 0 0,-3 2 0,8-2 16,7-2-16,-8 1 0,-5 0 16,7 0-16,4-1 0,-4 0 15,-2 0-15,7 1 0,4 2 16,-10-1-16,-7-3 0,7 1 15,5 0-15,-3 4 0,-2 2 16,6-2-16,3-2 0,-10-4 16,-8-2-16,12-3 0,9-2 15,-9 11-15,-2 7 0,5 2 0,3-2 16,-4-9-16,-5-8 0,4 8 16,2 5-16,-4 1 0,-4 1 15,7-3-15,4-4 0,-5 7 16,-4 3-16,7-2 0,5-2 15,-7-3-15,-6 0 0,9 0 16,7 2-16,-8 0 0,-3-1 0,5 0 16,5 1-16,-7 1 15,-6-2-15,11 0 0,7-1 0,-6-1 16,-5 1-16,4-1 0,4 1 16,-6-2-16,-6 1 0,7 1 15,1 0-15,-9 0 0,-7 0 16,0-3-16,1-1 0,-8 5 15,-7 6-15,-8 0 0,-6 1 16,-13-1-16,-9 0 0,-4-1 0,-3-3 16,-2 0-16</inkml:trace>
  <inkml:trace contextRef="#ctx0" brushRef="#br0" timeOffset="149806.2284">19546 9344 0,'0'0'0,"0"0"0,0 0 0,-31-9 15,17 6-15,-5 1 0,-7-1 16,0 0-16,-2 0 0,-14 0 15,-6-1-15,-12 3 0,2 0 0,-17 0 16,-3 1-16,6 0 16,5 0-16,-18 0 0,-3 1 15,-3 5-15,10 2 0,-37-2 16,8-8-16,21 2 0,15 2 0,2-3 16,0-3-16,9-3 0,8-4 0,9-6 15,6-4 1,9 1-16,7 2 0,4-9 0,3-5 15,11 0-15,6 1 0,15-11 16,11-6-16,1 5 0,2 7 0,19-13 16,15-5-16,1 5 0,1 6 15,22-8-15,16-6 16,-11 8-16,-6 5 0,25-2 16,15-1-16,-11 9 0,-8 8 0,20 2 15,13-1-15,-10 7 0,-8 4 16,22 7-16,12 5 0,-18 5 15,-13 2-15,21 3 0,16 4 16,-17 3-16,-13 1 0,15 10 16,9 6-16,-25-2 0,-17-1 0,9 6 15,7 3-15,-22 0 0,-16-2 16,-8 6-16,-6 5 16,-17-4-16,-12-3 0,-16 12 0,-12 6 15,-11-12-15,-9-10 0,-14 5 16,-11 5-16,-11-2 0,-7-3 15,-21 6-15,-14 3 0,4-12 16,2-9-16,-27 7 0,-19 5 16,5-6-16,3-4 0,-27 1 0,-17 1 15,12-1-15,7-2 0,43-7 16,28-7-16,19-4 0</inkml:trace>
  <inkml:trace contextRef="#ctx0" brushRef="#br0" timeOffset="151705.7724">25407 8534 0,'0'0'0,"-27"4"0,-5 1 0,-5 1 16,-2 0-16,-21 9 0,-19 7 16,-8 7-16,6 1 0,-8 10 15,4 3-15,-14 13 0,21-8 16,14 0-16,11 1 0,13-2 15,10-3-15,11 3 0,10 1 16,11-5-16,8-7 0,13 3 16,9 1-16,11-5 0,6-5 0,22 0 15,13-3-15,5-7 0,5-6 16,28 0-16,21 0 0,-4-3 16,-2 0-16,24-6 0,18-4 15,-7-2-15,-4 0 0,19 2 16,12 4-16,-13-1 0,-9-1 15,6 2-15,5 1 0,-21-2 0,-16-3 16,1 0-16,1 1 0,-24-5 16,-16-3-16,-5-10 0,-2-6 15,-18-5-15,-13-2 0,-5-4 16,-2-3-16,-14-2 0,-9 0 16,-12-2-16,-9-4 0,-13 2 15,-9 1-15,-13-13 0,-9-9 16,-11 10-16,-9 7 0,-20-3 15,-12-3-15,-3 0 0,-1 1 0,-26-2 16,-16 1-16,-6 10 0,-5 8 16,-31 5-16,-21 3 15,7 7-15,5 2 0,-27 10 0,-20 4 16,12 3-16,8 4 0,60-3 16,43 1-16,29-1 0</inkml:trace>
  <inkml:trace contextRef="#ctx0" brushRef="#br0" timeOffset="153502.6389">27745 8136 0,'0'0'0,"0"0"0,27 2 16,-14-2-16,3 0 0,5 1 15,4 0-15,7 1 0,-1 1 0,11 3 16,3 1-16,-4 0 0,-5 2 15,-6-3-15,-6 0 16,-4-3-16</inkml:trace>
  <inkml:trace contextRef="#ctx0" brushRef="#br0" timeOffset="153672.4768">27694 8430 0,'0'0'15,"0"0"-15,25-2 0,-7 0 0,2 1 16,12-2-16,4 0 0,-2 2 16,-1 2-16,8-1 0,-1-1 15,-8 1-15,-6-1 0,-5 1 16</inkml:trace>
  <inkml:trace contextRef="#ctx0" brushRef="#br0" timeOffset="153822.4196">27663 8607 0,'0'0'16,"0"0"-16,0 0 0,0 0 16,25-3-16,-4-1 0,8-3 0,3 0 15,2 1-15,6-2 0,5-1 16,5-2-16,-9 3 0,-5 0 16</inkml:trace>
  <inkml:trace contextRef="#ctx0" brushRef="#br0" timeOffset="154006.2647">28238 8196 0,'0'0'0,"0"0"0,24-4 16,-7 1-16,4 0 0,16 2 15,6-1-15,-2 0 0,1-1 16,12 2-16,1 4 0,-7-2 15,-6 0-15,-1 0 0,-11 1 16,-5-1-16</inkml:trace>
  <inkml:trace contextRef="#ctx0" brushRef="#br0" timeOffset="154157.7678">28156 8375 0,'0'0'0,"0"0"16,0 0-16,0 0 0,25 0 0,-3-2 15,10-2-15,2-1 16,3 1-16,3-2 0,6 1 0,11-2 16,-1 3-16,2-3 0,-12 2 15,-9 2-15</inkml:trace>
  <inkml:trace contextRef="#ctx0" brushRef="#br0" timeOffset="154555.5188">28509 8239 0,'0'0'0,"0"0"16,0 0-16,0 0 0,0 26 0,0-26 15,-3 32-15,1-12 0,0 3 0,0 1 16,-2 1-16,1-1 16,-1-1-16,-3 5 0,-1-2 15,1-4-15,-2-2 0,0-5 16,-1-1-16,1-3 0,2-2 0,0-4 15,1-1-15,4-5 0,3-3 16,6-3-16,4-4 16,2-1-16,3 0 0,1 2 0,3 1 15,0 2-15,1 1 0,3 4 16,-2 3-16,-2 3 0,-2 3 0,-5 3 16,-3 1-16,-2 2 15,-3 2-15,-3 0 0,-2 1 16,-1-6-16,-1 1 0,-6 0 15,-4 1-15,0-6 0,-1 2 0,-3-3 16,1-2-16,1 0 0,1-3 16,2-2-16,1-3 15,3-5-15,1-6 0,2 3 0,1 2 16,-1 2-16</inkml:trace>
  <inkml:trace contextRef="#ctx0" brushRef="#br0" timeOffset="154823.1677">29159 8300 0,'0'0'0,"11"0"0,6 0 16,-1 0-16,1 2 0,8 0 0,5 0 15,-2-1-15,1-1 0,4 4 16,-1 0-16,-4 3 0,-5 2 0,-3 2 16,-5 0-16,-4 3 15,-4 2-15,-7 8 0,-5 2 16,-1 0-16,-2-2 0,-4 0 15,-4 0-15,-1-4 0,-4-1 0,-3 0 16,-1-4-16,3-2 0,1-4 16,-2-5-16,-2-5 15,3-5-15,2-4 0,7-8 0,5-9 16,7 2-16,3-4 0,0 1 16,1 7-16,-1 4 0</inkml:trace>
  <inkml:trace contextRef="#ctx0" brushRef="#br0" timeOffset="154988.9489">29507 8068 0,'0'0'0,"0"0"16,0 0-16,0 0 0,0 0 0,-15 34 16,6-16-16,-6 4 0,-6 4 15,-5 4-15,-2 6 0,-10 14 16,1 2-16,-10 10 0,1-3 16,2-1-16,9-10 0,2-1 15,5-9-15,9-15 0,7-11 16,5-4-16,1-1 0,2-2 15</inkml:trace>
  <inkml:trace contextRef="#ctx0" brushRef="#br0" timeOffset="155156.4408">29828 8303 0,'0'0'0,"10"-1"0,7 0 0,0 0 16,2 1-16,9 0 0,2 0 15,1 0-15,0 1 0,6 1 16,-2-2-16,-4 3 0,-4 2 0,-5-1 16,-3-1-16,-5 1 0</inkml:trace>
  <inkml:trace contextRef="#ctx0" brushRef="#br0" timeOffset="155589.704">30038 8198 0,'0'0'0,"0"0"0,0 0 16,-11 28-16,11-28 0,-16 33 0,7-10 16,-2 2-16,0 3 0,-4 7 15,-2-1-15,4-2 0,3-3 16,-1-1-16,2-5 0,5-5 16,3-3-16,5-6 0,5-4 15,1-4-15,3-4 0,4-5 16,3-3-16,2-5 0,2-1 0,10-9 15,4-4-15,-2 3 16,-1 4-16,5 0 0,-3 6 16,-1 4-16,-3 2 0,-2 3 15,-4 3-15,1 4 0,-1 1 0,3 3 16,3 2-16,-2 2 0,-2 3 16,2-2-16,3 2 0,-3-2 15,-2 2-15,-3-1 0,-3-3 16,-4 2-16,-3 1 0,-2 1 15,-1 1-15,-8-1 0,-4-1 0,-3-2 16,-2 0-16,-4 2 16,-3-1-16,-8 0 0,-6 0 15,-2-2-15,0-3 0,-3 1 0,-1 0 16,1-3-16,3-2 0,4-7 16,3-3-16,3 1 0,4 1 15,2 3-15</inkml:trace>
  <inkml:trace contextRef="#ctx0" brushRef="#br0" timeOffset="155755.6769">30537 8167 0,'0'0'0,"0"0"0,0 0 0,-7 20 16,7-20-16,-13 27 0,3-9 16,-1 4-16,-1 2 0,-2 3 15,-3 0-15,-3 6 0,2-2 16,2-3-16,3-4 0,0-2 15,3-7-15,2-3 0,2-2 16,1-1-16</inkml:trace>
  <inkml:trace contextRef="#ctx0" brushRef="#br0" timeOffset="155974.5582">30376 8260 0,'0'0'0,"-3"8"16,-3 5-16,0 2 0,-3 4 15,-3 12-15,0 4 0,1 2 0,2-2 16,2 6-16,4-3 16,4-6-16,4-3 0,11-3 0,7-5 15,5-5-15,1-6 0,11 0 16,3-4-16,2-3 0,2-5 16,2-5-16,2-4 0,5-6 15,-3-3-15,-13 3 0,-11 6 16,-6 2-16</inkml:trace>
  <inkml:trace contextRef="#ctx0" brushRef="#br0" timeOffset="156100.2779">31336 8585 0,'0'0'0,"0"0"0,0 0 15,0 0-15,-39-4 0,39 4 16,-30-5-16,18 3 0</inkml:trace>
  <inkml:trace contextRef="#ctx0" brushRef="#br0" timeOffset="162806.751">10229 10862 0,'0'0'0,"0"0"0,0 0 16,0 0-16,0 0 0,-31 3 16,31-3-16,-33 5 0,33-5 15,-43 8-15,13-7 0,0 0 16,1 0-16,-16 0 0,-5-1 15,0 0-15,1 0 0,-16-3 16,-2-1-16,-8-2 0,6 1 0,-8-6 16,4-2-16,1-3 15,2-1-15,2-9 0,3-6 16,6-4-16,11 3 0,8-10 0,9-2 16,6-15-16,12 2 0,12-2 15,9 0-15,13 2 0,11 1 16,15 1-16,12-1 0,9 3 15,6 1-15,14 3 0,10 4 16,1 9-16,2 6 0,9 9 16,7 8-16,-8 10 0,-6 8 0,-3 13 15,-4 7-15,-8 8 0,-5 3 16,-12 12-16,-6 6 0,-12-1 16,-9 1-16,-17 5 0,-13 8 15,-11-1-15,-6 0 0,-11 2 16,-7 2-16,-12-2 0,-8-2 15,-10-7-15,-6-4 0,-12-4 16,-5-2-16,-18-4 16,-9-2-16,18-14 0,15-9 0,-1-12 15,0-10-15,21 1 0,15 1 16,11 0-16</inkml:trace>
  <inkml:trace contextRef="#ctx0" brushRef="#br0" timeOffset="163089.8955">9250 9385 0,'0'0'16,"0"0"-16,0 0 0,-18 24 0,11-12 15,-4 4-15,-4 5 16,1 2-16,0 0 0,-3 15 0,1 7 16,-1 1-16,2-4 0,1-3 15,3-9-15,2-5 0</inkml:trace>
  <inkml:trace contextRef="#ctx0" brushRef="#br0" timeOffset="163289.8387">9649 9324 0,'0'0'15,"0"0"-15,0 0 0,14 18 16,-14-18-16,8 23 0,-6-5 15,-1 2-15,-1-2 0,-4 8 16,-4 2-16,-1-3 0,-1-3 0,-5-3 16,-5-3-16,3-3 0,3-1 15,2-3-15</inkml:trace>
  <inkml:trace contextRef="#ctx0" brushRef="#br0" timeOffset="163523.1992">9255 9633 0,'0'0'0,"0"0"0,0 0 0,0 0 15,0 0-15,0 0 0,0 0 0,18-19 16,3 13-16,2 1 15,3 0-15,6-1 0,6 2 16,7-1-16,-2 3 0,8 2 16,-3 5-16,-6-1 0,-4 3 0,-2 6 15,-6 5-15,-8 0 0,-7 2 16,-16 2-16,-12 4 0,-3-1 16,0-1-16,-13 2 0,-9 0 15,-1-2-15,2-4 0,-8 0 16,1-2-16,7-7 0,4-3 0,6-8 15,5-5-15,6 1 16,4 1-16,2 0 0</inkml:trace>
  <inkml:trace contextRef="#ctx0" brushRef="#br0" timeOffset="163656.9308">9508 9589 0,'0'0'0,"0"0"16,0 0-16,0 0 0,0 0 0,-14 33 15,4-15-15,-3 4 0,-2 3 16,-4 5-16,-3 4 0,-4 4 15,0-2-15,0 4 0,4-5 16,4-6-16,3-4 0,2-5 16,4-4-16,1-4 0</inkml:trace>
  <inkml:trace contextRef="#ctx0" brushRef="#br0" timeOffset="163803.3677">10204 9101 0,'0'0'0,"0"0"0,0 0 16,0 0-16,17 14 0,-17-14 15,11 18-15,-11-18 0,8 25 0,-6-13 16,0-1-16,0-3 0</inkml:trace>
  <inkml:trace contextRef="#ctx0" brushRef="#br0" timeOffset="164041.1093">10011 9279 0,'0'0'0,"0"0"16,0 0-16,33-10 0,-14 8 0,5-2 15,5 1-15,8-2 0,-1 1 16,1-1-16,2 2 16,2 0-16,-6 3 0,-4 1 0,-6 2 15,-5 2-15,-6-1 0,-9 5 16,-10 3-16,-3 3 0,-5-1 15,-7 6-15,-9 3 0,0 0 16,-1 0-16,-8 3 0,-2-2 16,3-3-16,3-3 0,6-5 15,7-1-15,4-4 0</inkml:trace>
  <inkml:trace contextRef="#ctx0" brushRef="#br0" timeOffset="164189.8215">10065 9351 0,'0'0'16,"0"0"-16,0 0 0,25 0 15,-25 0-15,27 0 0,-27 0 16,39 5-16,-18-1 0,1 0 16,1 0-16,0 0 0,-1 0 0,5 0 15,-2-1-15,-4 1 0,-3-2 16,-4 1-16</inkml:trace>
  <inkml:trace contextRef="#ctx0" brushRef="#br0" timeOffset="164456.3845">9974 9429 0,'0'0'16,"0"0"-16,0 0 0,-12 17 0,12-17 15,0 0-15,3 27 16,-3-27-16,18 20 0,-1-10 0,8-2 16,3-2-16,4-4 0,16 0 15,5-4-15,11 0 0,-3-3 16,11-4-16,-3-2 0,-11 2 15,-10 1-15,-1 0 0,-9 1 16,-9 2-16,-8 1 0,-7 3 16,-6 1-16,-8 0 0,-2 4 0,-8 4 15,-5 4-15,0 0 0,-3 3 16,-3 3-16,-3 3 0,0-1 16,0 1-16,0-2 0,7-4 15,4-3-15</inkml:trace>
  <inkml:trace contextRef="#ctx0" brushRef="#br0" timeOffset="164640.3876">9965 9654 0,'0'0'0,"0"0"0,0 0 0,0 0 15,14 27-15,-14-27 0,9 34 16,-5-12-16,-1 2 0,0 2 15,-1 2-15,2 3 0,-1-5 0,0-3 16,0-4-16,-1-3 0</inkml:trace>
  <inkml:trace contextRef="#ctx0" brushRef="#br0" timeOffset="165256.3302">10177 9687 0,'0'0'0,"12"-1"0,6 0 15,7 1-15,2 1 0,16-1 16,8 1-16,-1-1 0,-1 1 0,10 1 16,-3 2-16,-6-1 0,-6 1 15,0 5-15,-8-1 16,-8 2-16,-7-1 0,-7 3 0,-5 1 16,-7-1-16,-3-1 0,-13 3 15,-11 1-15,0 2 0,-3 0 16,-7-1-16,-6-2 0,0 0 15,0-4-15,-6-2 0,2-3 16,6-3-16,3-3 0,10 1 16,6 0-16,-4-16 0,-3-13 0,5-2 15,3-2-15,6 1 0,6 0 16,2-1-16,4-5 0,3 4 16,3 0-16,0 9 0,2 6 15,-1 6-15,1 6 0,-2 2 16,1 5-16,0 3 0,-1 2 15,-2 10-15,-3 4 0,-4 3 16,-5 3-16,-3 6 0,-2 5 16,2-3-16,2-3 0,1-2 0,1-3 15,1-8-15,3-5 0,1-2 16,2 0-16,2-5 0,2-2 16,6-5-16,4-2 0,4 0 15,2-1-15,4-1 0,1-1 16,1 1-16,0 2 0,1-2 15,0-2-15,-4 4 0,-2-1 0,-4 1 16,-3 1-16,-3-1 16,-3 1-16,-2 3 0,-3 1 0,-2-1 15,-1-4-15,-1 2 0,0 1 16,-1 2-16,2 2 0,0 4 16,1 3-16,1 2 0,1 3 15,2 4-15,0 6 0,2 0 16,-1 2-16,2-2 0,1-2 15,-1 1-15,-1-4 0,-1-4 16</inkml:trace>
  <inkml:trace contextRef="#ctx0" brushRef="#br0" timeOffset="166656.603">8665 10699 0,'0'0'16,"0"0"-16,0 0 0,0 0 0,0 0 0,0 0 15,0 0-15,0 0 16,27 3-16,-27-3 0,36 6 15,-13-4-15,2-1 0,9-1 16,8-1-16,14 0 0,1-1 0,26-2 16,8 1-16,11 0 0,-7-1 15,27 1-15,6-1 16,4-1-16,-13 0 0,65-3 0,-3 1 16,-24 2-16,-17 2 0,15 0 15,11-1-15,-20 3 0,-12 3 0,22 0 16,18-2-16,-17-3 15,-12-1-15,25 1 0,16 0 16,-22 1-16,-18-2 0,26 1 16,17-1-16,-26-1 0,-15-2 0,21 0 15,17 0-15,-27 3 0,-17 3 16,20 1-16,13 1 0,-23-4 16,-15 0-16,15 2 0,11 2 15,-22 0-15,-15 0 0,12 2 16,8 1-16,-18 0 0,-13-1 0,4 4 15,3 0-15,-16 0 16,-11 0-16,2 1 0,1 0 16,-16-1-16,-12-1 0,1-1 15,0-1-15,-13 2 0,-11 2 0,-3 0 16,-1 0-16,-10-3 0,-6 0 16,-10-7-16,-4-8 0,-7 6 15,-4 3-15,-2 4 0,-2 3 16,-1 0-16,0-4 0,-12 0 15,-7-2-15,0 1 0,1 3 0,-10-2 16,-7-1-16,2-3 0,2-3 16,-12 7-16,-8 3 15,0-4-15,0-1 0,-13-3 0,-9 0 16,7 0-16,5 1 0,-21 1 16,-15 0-16,8-4 0,3 0 15,-19 0-15,-13 0 16,11 1-16,7 2 0,-24-4 0,-16-2 15,14-1-15,9 2 0,-23 0 16,-17 2-16,13 0 0,8 1 0,-25 2 16,-19 2-16,15-2 0,12 2 15,-25-1-15,-15 1 16,23 3-16,16 0 0,-21 2 0,-18 0 16,23 1-16,15 2 0,-19-1 15,-11 0-15,23 0 0,18 1 0,-15 4 16,-10 2-16,21-8 15,14-5-15,-6 7 0,-5 4 16,22 1-16,16-2 0,-7 0 16,-4-3-16,19 2 0,15 1 0,-4-4 15,-3-1-15,20 1 0,15 1 16,-3-1-16,-1 0 0,15-4 16,9 0-16,7-2 0,6-1 15,8 0-15,7 0 16,8 1-16,3-1 0,8 0 15,3 0-15,16 3 0,9 1 0,7-2 16,5-5-16,8 0 0,6 1 16,2 4-16,2 2 0,8-2 15,5-4-15,8 0 0,7 0 0,8 4 16,7 4-16,-3-2 0,-2 0 16,9-6-16,8-3 0,2 3 15,2 3-15,8-2 0,7-3 16,6 0-16,1-3 0,10 5 15,5 2-15,-6-4 0,-3-1 16,10-2-16,8-2 0,-5 2 16,-3 2-16,4-1 0,1 2 15,-4-1-15,-5-1 0,4 0 16,1 2-16,-5-3 0,-3 0 0,3 3 16,1 2-16,-10-2 0,-8-1 15,-2 1-15,-1 1 0,-9 0 16,-6 1-16,-3-4 0,-2-1 15,-7 4-15,-5 3 0,-4-1 16,-3 0-16,-10-2 0,-6-2 0,-4-1 16,-3 0-16,-8 2 15,-4 1-15,-4-2 0,-4-1 16,-12-1-16,-6 0 0,-4 0 16,-3 1-16,-3 1 0,-3 3 0,-6-2 15,-4-1-15,-4 4 0,-3 2 16,-3 0-16,0 1 0,-3 1 15,-2 2-15,-5 1 16,-4-1-16,-10 1 0,-6 0 0,13-4 16,3 0-16,4-1 0</inkml:trace>
  <inkml:trace contextRef="#ctx0" brushRef="#br0" timeOffset="167291.8298">11708 9622 0,'0'0'0,"0"0"0,0 0 16,0 0-16,0 0 0,0 0 16,23-2-16,-23 2 0,27 1 0,-27-1 15,43 0-15,-17-1 0,3 0 16,4-1-16,3 1 0,12-1 15,-1 0-15,-2 1 0,-1-2 16,4 0-16,-7 0 0,-9 2 16,-7 1-16,-10-1 0,-7 0 15,-2 0-15,-2 0 0,0 0 0</inkml:trace>
  <inkml:trace contextRef="#ctx0" brushRef="#br0" timeOffset="167672.7964">11718 9485 0,'0'0'16,"0"0"-16,0 0 0,0 0 15,0 0-15,10 19 0,-10-19 16,3 20-16,-3-20 0,0 26 16,0-26-16,-1 35 0,-1-19 0,1 2 15,0-1-15,1 0 0,0-3 16,1 1-16,1-2 0,4-1 15,1 0-15,3-2 0,2-4 16,5-1-16,3-3 0,7 0 16,4 0-16,2-2 0,4 1 0,-2-1 15,-1 1-15,5 2 0,-3 2 16,-4 1-16,-3 3 16,-5 1-16,-3 1 0,-9 4 0,-8 2 15,-6 1-15,-6 2 0,-4 1 16,-3-1-16,-5 0 0,-3-2 15,-2-1-15,-3-1 0,-6 1 16,0-2-16,-1-3 0,1-2 16,2-5-16,3-2 0,-2 7 15,0 3-15,8-3 0,4-1 0,5-3 16</inkml:trace>
  <inkml:trace contextRef="#ctx0" brushRef="#br0" timeOffset="167806.0929">11513 9924 0,'0'0'0,"0"0"15,0 0-15,0 0 0,36-3 16,-36 3-16,44-3 0,-14 0 16,3-1-16,5 0 0,4 1 15,13-2-15,1 1 0,1 1 16,-10-2-16,-9 3 0</inkml:trace>
  <inkml:trace contextRef="#ctx0" brushRef="#br0" timeOffset="167973.5981">12760 9722 0,'0'0'0,"0"0"16,0 0-16,0 0 0,0 0 0,29 1 15,-29-1-15,18 3 0,-10-1 16,-1-1-16</inkml:trace>
  <inkml:trace contextRef="#ctx0" brushRef="#br0" timeOffset="168124.7932">13192 9708 0,'0'0'0,"0"0"0,0 0 16,21 5-16,-21-5 0,0 0 0,24 10 15,-16-9-15,-1 1 0,-2 0 16</inkml:trace>
  <inkml:trace contextRef="#ctx0" brushRef="#br0" timeOffset="168248.2814">13557 9707 0,'0'0'0,"0"0"15,0 0-15,0 0 0,0 0 0,29 5 16,-29-5-16,21 4 15,-21-4-15,22 3 0,-14 0 16,0-2-16</inkml:trace>
  <inkml:trace contextRef="#ctx0" brushRef="#br0" timeOffset="168369.3733">14085 9671 0,'0'0'16,"0"0"-16,0 0 0,0 0 0,0 0 15,20 10-15,-20-10 0,0 0 0</inkml:trace>
  <inkml:trace contextRef="#ctx0" brushRef="#br0" timeOffset="168623.7211">14540 9379 0,'0'0'0,"0"0"0,0 0 0,-13 21 0,13-21 16,-19 25-16,6-8 0,0 2 16,0 0-16,-5 6 0,-1 0 15,3-2-15,0-2 0,1-6 16,1-5-16,1-1 0,2-1 15,3-2-15</inkml:trace>
  <inkml:trace contextRef="#ctx0" brushRef="#br0" timeOffset="168768.24">14869 9304 0,'0'0'15,"0"0"-15,0 0 0,13 7 16,-10-3-16,0 5 0,-1 3 0,-2 2 15,-1 1-15,-5 5 0,-3 2 16,-4 7-16,-2 0 0,1-5 16,3-4-16,3-3 0</inkml:trace>
  <inkml:trace contextRef="#ctx0" brushRef="#br0" timeOffset="169039.8709">14443 9681 0,'0'0'0,"0"0"0,0 0 0,0 0 16,0 0-16,37-19 0,-15 14 15,3-1-15,4 1 0,3-1 16,2 2-16,8-2 0,-3 1 0,0 0 16,-3 3-16,5 1 0,-5 1 15,-7 4-15,-3 3 16,-7 1-16,-3 2 0,-8 8 0,-7 7 16,-6 1-16,-2 1 0,-2 2 15,-2 0-15,0-1 0,0-3 16,-4 0-16,0-3 0,0-5 15,-1-4-15,2-4 0,1-2 16,2-4-16,1-3 0,2-6 16,0-2-16,3 1 0,0 2 0,1 0 15</inkml:trace>
  <inkml:trace contextRef="#ctx0" brushRef="#br0" timeOffset="169206.3659">14799 9695 0,'0'0'0,"0"0"15,0 0-15,0 0 0,0 0 0,0 0 16,-11 26-16,11-26 0,-15 29 15,2-10-15,-6 2 16,0 3-16,-1 0 0,-6 9 0,-2 1 16,2-5-16,1-5 0,-2 1 15,4-5-15,4-6 0,5-5 0,5-5 16,5-6-16,8-6 0,7-4 16,-2 1-16,-1 3 0,-3 1 15</inkml:trace>
  <inkml:trace contextRef="#ctx0" brushRef="#br0" timeOffset="169358.0021">15270 9467 0,'0'0'0,"0"0"0,22-5 0,-6 3 16,0 0-16,6 0 0,5 0 16,7 1-16,0 1 0,0-1 15,0 0-15,4 0 0,-5-2 0,-5 2 16,-6-1-16,-5 1 0</inkml:trace>
  <inkml:trace contextRef="#ctx0" brushRef="#br0" timeOffset="169556.4277">15087 9737 0,'0'0'0,"0"0"0,0 0 0,0 0 15,28 0-15,-1009-2 0,2009-2 16,-997-1-16,3 0 0,8-2 15,7 0-15,11-1 0,-2-2 16,10-1-16,-3 0 0,0 0 0,-11 2 16,-13 0-16,-11-1 0,-14 2 15,-10 0-15,-2 3 0,0 0 16,0 2-16</inkml:trace>
  <inkml:trace contextRef="#ctx0" brushRef="#br0" timeOffset="169739.5312">15369 9580 0,'0'0'0,"0"0"16,0 0-16,0 0 0,0 0 0,0 0 16,0 0-16,3 31 0,-3-31 15,-3 33-15,-1-11 16,-2 1-16,0 2 0,-1 0 0,1-1 16,-1 3-16,1-4 0,2-4 15,2-3-15,1-4 0,2-4 16,0-1-16,0-1 0,0-1 15</inkml:trace>
  <inkml:trace contextRef="#ctx0" brushRef="#br0" timeOffset="169923.5951">15552 9624 0,'0'0'16,"0"0"-16,0 0 0,0 34 0,-1-16 15,-1 6-15,0 7 0,-1 9 16,-2 1-16,2 9 0,1 0 15,1-5-15,1-5 0,0 2 16,1-4-16,0-8 0,0-4 16,-1-5-16,0-2 0,-2-7 15,-2-6-15,2-2 0,1 0 0,0-1 16</inkml:trace>
  <inkml:trace contextRef="#ctx0" brushRef="#br0" timeOffset="170051.1789">16134 10076 0,'0'0'0,"0"0"0,0 0 15,-33 2-15,11 1 0,22-3 16,-35 5-16,21-3 0</inkml:trace>
  <inkml:trace contextRef="#ctx0" brushRef="#br0" timeOffset="170275.2616">12833 10822 0,'0'0'0,"0"0"15,0 0-15,0 0 0,26-3 0,-26 3 16,0 0-16,22 4 0,-22-4 16,0 0-16</inkml:trace>
  <inkml:trace contextRef="#ctx0" brushRef="#br0" timeOffset="174673.2223">12714 10674 0,'0'0'0,"0"0"0,0 0 16,0 0-16,0 0 0,0 0 15,0 0-15,0 0 0,0 0 0,-21 17 16,21-17-16,0 0 0,0 0 16,-21 17-16,21-17 15,-11 12-15,5-6 0,-1 1 0,0 2 16,-1-1-16,0-1 0,1 2 16,-2 1-16,-1-1 0,0 1 15,0 0-15,-1-1 0,1 1 16,0-1-16,0 1 0,0 0 15,0 1-15,0-1 0,-1-1 16,0 1-16,-1 0 0,0 0 16,-1 0-16,0 0 15,1 0-15,-1-2 0,-1 3 0,1 1 16,1-1-16,1-2 0,2 1 0,0 0 16,1-2-16,2 2 0,1-3 15,1 1-15,0 0 0,0-1 16,2-1-16,0 1 0,1-2 15,0 1-15,1 0 0,1-1 16,0 2-16,1 0 0,2-1 16,2 0-16,2-1 0,0-1 0,2 0 15,1 1-15,2-1 0,0-1 16,0 0-16,0-2 0,2 0 16,-1 1-16,1 0 0,2-2 15,1 0-15,-1 0 0,5-3 16,-1-1-16,-1 1 0,0 0 15,2 0-15,1-1 0,-1 1 16,0-1-16,-1 0 0,-1-1 16,0 1-16,0 2 0,2 0 15,1 0-15,-2 0 0,-1 1 0,-2 1 16,-1 0-16,-2-1 0,1-1 16,-2 1-16,0 0 0,1 0 15,-1-3-15,-1 2 0,1-1 16,-3 0-16,0 0 0,-3 0 15,0-1-15,0 1 0,-2 1 16,-1 0-16,-2-2 0,-1 2 16,1-2-16,-2 1 0,0-2 15,-2 0-15,-1 1 0,-1-2 16,2-2-16,-1-2 0,-1 2 0,-2-2 16,0-1-16,-2-1 0,1 0 15,-2-2-15,-1-1 0,-1-1 16,0 0-16,-4-5 0,-2 1 15,0 2-15,-2 1 0,1 1 16,-1 1-16,1 4 0,3 1 0,0 3 16,-1 2-16,1 3 0,0 3 15,2 0-15,2-1 0,1 1 16</inkml:trace>
  <inkml:trace contextRef="#ctx0" brushRef="#br0" timeOffset="177429.3655">13622 10814 0,'0'0'0,"0"0"15,0 0-15,0 0 0,0 0 0,0 0 16</inkml:trace>
  <inkml:trace contextRef="#ctx0" brushRef="#br0" timeOffset="177723.8003">13450 10892 0,'0'0'0,"0"0"0,0 0 16,0 0-16,0 0 0,0 0 16,0 0-16,0 0 0,0 0 0,40-1 15,-40 1-15,47-1 0,-19 1 16,1-3-16,4-1 0,-1 1 15,0 1-15,7 0 0,-3 2 16,3 2-16,-6-1 0,-5 3 16,-5 2-16,-7 1 0,-4 2 15,-10 4-15,-9 1 0,-4 1 0,-5-2 16,-4 2-16,-5 2 16,-2-2-16,-2-2 0,-2-3 0,-1-1 15,2-1-15,7-1 0,5-3 16</inkml:trace>
  <inkml:trace contextRef="#ctx0" brushRef="#br0" timeOffset="177889.8195">13562 10922 0,'0'0'0,"0"0"15,0 0-15,0 0 0,0 0 0,13 33 16,-10-14-16,-1 1 0,-1 4 16,-2 6-16,0 6 0,-1-1 15,0 0-15,-1 10 0,1 0 16,-1 5-16,1-7 0,1-11 15,2-8-15,1-8 0,1-7 0,0-2 16,0 0-16,-1-2 16</inkml:trace>
  <inkml:trace contextRef="#ctx0" brushRef="#br0" timeOffset="178173.4809">14270 10711 0,'0'0'0,"0"0"16,0 0-16,0 0 0,20-2 0,-20 2 15,0 0-15,0 0 0,20 12 16,-20-12-16,0 0 16,-14 27-16,14-27 0,-26 22 0,5-10 15,0-1-15,0 1 0,-7 0 16,-2-1-16,3-2 0,3 1 16,5-3-16,4 0 0,4-4 15,3-2-15,8-1 0,11 3 16,4-2-16,5 1 0,7-4 15,6-1-15,10-1 0,0 0 0,1 2 16,1 2-16,4 0 0,-6-1 16,-8 3-16,-6 2 15,-8-2-15,-6-1 0,-3 0 0,-2 0 16,-2 0-16</inkml:trace>
  <inkml:trace contextRef="#ctx0" brushRef="#br0" timeOffset="178323.8702">14192 10920 0,'0'0'0,"0"0"0,0 0 16,0 0-16,0 0 0,9 27 0,-9-27 15,4 24-15,-4-24 0,6 25 16,-2-12-16,-1-1 0,1-1 16,-2-3-16</inkml:trace>
  <inkml:trace contextRef="#ctx0" brushRef="#br0" timeOffset="178574.1361">14560 10918 0,'0'0'0,"0"0"0,0 0 15,0 0-15,-32 13 0,32-13 0,-43 18 16,16-7-16,-3 0 0,-5 4 16,-6 0-16,-8 3 0,3 0 15,-8 2-15,3-2 0,9-1 16,8-4-16,6-1 0,9-4 15,12-2-15,9-2 0,14-2 16,10 0-16,6-5 0,6-2 0,15-2 16,6-2-16,1 1 0,-1 1 15,6-1-15,-4 1 16,-10 0-16,-7-2 0,-7 2 0,-10 2 16,-9 2-16</inkml:trace>
  <inkml:trace contextRef="#ctx0" brushRef="#br0" timeOffset="178873.3951">14218 11214 0,'0'0'0,"0"0"16,0 0-16,-10 17 0,10-17 0,-9 22 16,9-22-16,-8 26 0,6-13 15,3 0-15,4-1 0,3-2 16,2-2-16,6-3 0,6-5 15,1 0-15,-1 0 0,10-7 16,2-2-16,-3-1 0,-3 0 0,1-4 16,-7 0-16,-5 2 0,-5-1 15,-12 2-15,-10 1 16,-5 1-16,-2 2 0,-8 4 0,-5 4 16,0 1-16,1 1 0,2 1 15,0 3-15,6-3 0,4-1 16,7-7-16,7-4 0,8-1 15,4-4-15,-3 3 0,0 2 16,-2 1-16</inkml:trace>
  <inkml:trace contextRef="#ctx0" brushRef="#br0" timeOffset="179073.543">15027 10799 0,'0'0'0,"0"0"16,0 0-16,-29 25 15,13-7-15,-2 4 0,-4 4 0,-8 9 16,0 1-16,-5 7 0,1-1 16,3-4-16,3-4 0,1 1 15,3-6-15,8-6 0,4-5 0,7-4 16,8-6-16,-2-2 0,0-1 16,0-1-16</inkml:trace>
  <inkml:trace contextRef="#ctx0" brushRef="#br0" timeOffset="179257.1882">14963 11004 0,'0'0'0,"0"0"0,0 0 15,-2 36-15,2-36 0,-2 40 16,0-15-16,0 2 0,-1 2 0,-2 7 16,2-1-16,0-5 0,0-3 15,2 0-15,2-4 0,3-10 16,2-5-16,2-11 0,2-6 15,-1 1-15,-3 1 0,0 2 16</inkml:trace>
  <inkml:trace contextRef="#ctx0" brushRef="#br0" timeOffset="179390.2652">15236 10717 0,'0'0'0,"0"0"0,0 0 16,0 0-16,3 27 0,-3-27 15,1 27-15,-1-27 0,4 35 16,-2-20-16,0-1 0,-1-2 16</inkml:trace>
  <inkml:trace contextRef="#ctx0" brushRef="#br0" timeOffset="179656.8298">15639 10849 0,'0'0'0,"0"0"0,0 0 15,-39 5-15,19-1 0,-7 2 0,-3 1 16,-13 5-16,-1 3 0,-2 1 16,0 0-16,-2 1 0,6-2 0,9-1 15,6-2-15,6-2 0,8-1 16,14-4-16,11 0 0,10-1 16,8-1-16,7-2 0,8-2 15,6-2-15,1-1 0,0-1 16,0 2-16,-3 0 0,-8 1 0,-13 2 15,-11 2-15,-17-2 0,-10 2 16,-8 1-16,-8 2 16,7-1-16,3-1 0,4-1 0</inkml:trace>
  <inkml:trace contextRef="#ctx0" brushRef="#br0" timeOffset="179806.7845">15015 11203 0,'0'0'16,"0"0"-16,0 0 0,0 0 15,0 0-15,0 0 0,37 3 16,-12-5-16,6-2 0,8 0 15,6-2-15,13-1 0,0 0 0,11-1 16,-2-2-16,-6 0 0,-5 1 16,-2-7-16,-11 0 15,-9 3-15,-7 3 0,-6 2 0</inkml:trace>
  <inkml:trace contextRef="#ctx0" brushRef="#br0" timeOffset="180044.0047">15393 10724 0,'0'0'0,"0"0"0,0 0 16,0 0-16,0 0 0,9 35 15,-5-12-15,-2 7 0,-2 9 0,-2 12 16,-2 8-16,0 22 0,-1 2 16,-1 18-16,1 13 0,0-1 15,1-15-15,1 0 0,2-12 16,0 5-16,-1-24 0,0-21 15,-1-13-15,0-15 0,2-12 16,-1-5-16,0-2 0,-4-8 0,-1-7 16,0-15-16,0-11 15,2 10-15,0 8 0,2 6 0</inkml:trace>
  <inkml:trace contextRef="#ctx0" brushRef="#br0" timeOffset="180193.3223">16334 11135 0,'0'0'16,"0"0"-16,-23 4 0,23-4 0,-25 2 16,25-2-16</inkml:trace>
  <inkml:trace contextRef="#ctx0" brushRef="#br0" timeOffset="182840.792">22759 10660 0,'0'0'15,"0"0"-15,0 0 0,0 0 16,0 0-16,0 0 0,0 0 16,0 0-16,0 0 0,0 0 15,0 0-15,29 7 0,-29-7 0,24 5 16,-4-1-16,1 0 0,1 0 16,7 0-16,6 1 15,2-1-15,4 1 0,21 1 0,22 0 16,-3-1-16,0-2 0,25 1 15,24-2-15,-12 0 0,-8 0 16,66 2-16,23 0 0,-33-2 16,-20-2-16,12 2 0,11 1 15,-18 0-15,-13 1 0,27 3 16,19 2-16,-19-4 0,-15-3 0,24 2 16,18 1-16,-18-1 0,-13-1 15,20 1-15,14 0 0,-19 1 16,-13 0-16,20 3 0,14 2 15,-24-3-15,-16-1 0,16-2 16,12 0-16,-31-3 0,-19-2 0,8-3 16,4-4-16,-13 5 15,-11 3-15,0-7 0,-2-4 16,-32 1-16,-21 3 0,-16-1 0,-7-2 16,-15 0-16,-9 0 15,-6 3-15,-5 2 0,-4 3 16</inkml:trace>
  <inkml:trace contextRef="#ctx0" brushRef="#br0" timeOffset="185507.2641">24539 9615 0,'0'0'0,"0"0"16,0 0-16,0 0 0,0 0 0,0 0 16,-35-12-16,35 12 0,-36-5 15,12 4-15,-5 1 16,-1 1-16,-1 1 0,-7 2 0,0 0 16,6 2-16,6-1 0,0 3 15,5 1-15,11 0 0,5 1 16,12 2-16,9 3 0,5-2 15,4 2-15,13 3 0,7 3 16,-1-1-16,-1-2 0,4 5 16,-5 2-16,-9-4 0,-8-2 0,-6 3 15,-9-2-15,-9-6 0,-6-1 16,-12 1-16,-10 0 0,-2-2 16,-3-2-16,-5-3 0,-2-1 15,2-4-15,3-1 0,-2-7 16,1-5-16,13-6 0,9-5 15,3 6-15,4 4 0,0 3 0</inkml:trace>
  <inkml:trace contextRef="#ctx0" brushRef="#br0" timeOffset="185707.5171">25038 9512 0,'0'0'0,"-6"10"15,-2 6-15,-2 3 0,-1 2 0,-6 12 16,0 3-16,-4 7 16,0-2-16,0 3 0,3-5 15,4-5-15,3-5 0,3-5 16,4-4-16,4-8 0,3-8 0,0-1 16,-1 0-16,1 0 0</inkml:trace>
  <inkml:trace contextRef="#ctx0" brushRef="#br0" timeOffset="185873.7967">25264 9767 0,'0'0'0,"0"0"0,0 0 16,-10 29-16,5-14 0,-4 3 0,-3 3 16,-1 0-16,1 2 0,-2 5 15,1-3-15,2-4 0,2-4 16,2-3-16,4-6 0,1-3 15,0 0-15,-1-2 0</inkml:trace>
  <inkml:trace contextRef="#ctx0" brushRef="#br0" timeOffset="186007.8142">25319 9497 0,'0'0'0,"0"0"0,0 0 0,22 7 16,-22-7-16,22 10 0,-22-10 15,31 16-15,-13-8 0,-3 0 16,-2-1-16,0-1 0</inkml:trace>
  <inkml:trace contextRef="#ctx0" brushRef="#br0" timeOffset="186490.7236">25653 9718 0,'0'0'0,"0"0"0,0 0 16,-15 25-16,7-12 0,-1 1 15,-1 3-15,-3 5 0,1-3 16,1-3-16,1-2 0,2-2 0,2 0 16,1-4-16,4-3 15,1-5-15,6 0 0,1-8 16,3-2-16,2-3 0,2-3 0,4-5 16,6-4-16,-1 1 0,1-1 15,9 0-15,2 1 0,-4 6 16,-3 3-16,0 2 0,-1 5 15,-5 4-15,-2 2 0,-4 8 16,-1 7-16,-8 0 0,-1 1 0,-6 4 16,-3 3-16,-2-1 15,1-2-15,-1 0 0,1 0 0,-1-3 16,2-2-16,0-3 16,1-2-16,-1-1 0,2-2 0,1-5 15,0-3-15,4-4 0,0-2 0,7-6 16,5-5-16,1-4 15,2-1-15,8-8 0,4 0 16,1 2-16,0 3 0,5 1 16,-2 4-16,-4 7 0,-3 5 0,-2 5 15,-3 6-15,-3 6 0,-4 2 16,-6 9-16,-5 5 0,-5 4 16,-3 4-16,-8 7 0,-5 4 15,-1-2-15,1-2 0,-4 4 16,-1 2-16,2-5 0,5-9 15,3-7-15</inkml:trace>
  <inkml:trace contextRef="#ctx0" brushRef="#br0" timeOffset="187007.2875">24862 10541 0,'0'0'0,"0"0"0,0 0 15,0 0-15,0 0 0,0 0 16,0 0-16,0 0 0,0 0 15,0 0-15,0 0 0,-22 20 16,22-20-16,-27 18 0,27-18 16,-32 23-16,17-11 0,1-1 15,3-1-15,3-2 0,1 0 0,7-1 16,4 2-16,4-5 16,2-1-16,11-1 0,8-2 15,-2-1-15,1 0 0,0-1 0,1 0 16,2 2-16,-5 2 0,-9 0 15,-8 2-15,-11 0 0,-9 2 16,-10 1-16,-10 2 0,-10 6 16,-1 3-16,-5 0 0,-4 4 15,-4 0-15,5-3 0,3 0 16,8-3-16,12-3 0,9-3 0,12-1 16,10-1-16,9-6 0,8-3 15,14-2-15,12-5 0,-2 3 16,0-2-16,13 1 0,5 1 15,-15 0-15,-13 3 0,-9-1 16</inkml:trace>
  <inkml:trace contextRef="#ctx0" brushRef="#br0" timeOffset="187156.9541">24578 11073 0,'0'0'0,"0"0"16,0 0-16,0 0 0,0 0 0,32 0 15,-9-5-15,4 0 0,2-1 0,5-2 16,4-1-16,4-1 0,-7 2 16,-5 2-16</inkml:trace>
  <inkml:trace contextRef="#ctx0" brushRef="#br0" timeOffset="187357.9625">25131 10647 0,'0'0'0,"0"0"0,0 0 16,0 0-16,-3 29 0,3-29 15,-5 38-15,2-15 0,-1 2 0,1 5 16,0 1-16,-2 7 0,2-5 16,1-3-16,1-4 0,1 0 15,0-7-15,0-3 0,0-3 16,0-4-16</inkml:trace>
  <inkml:trace contextRef="#ctx0" brushRef="#br0" timeOffset="187590.7729">25214 10647 0,'0'0'0,"0"0"0,0 0 16,35-3-16,-35 3 0,35 1 0,-13 1 15,1 2-15,1-1 0,7 2 16,1 1-16,-3 1 0,-4 2 15,3 3-15,-3 2 0,-4 1 16,-4 2-16,-5 2 0,-5 4 16,-3 3-16,-3 2 0,-2 1 15,-3 2-15,-1-3 0,-2-2 0,-2-3 16,-2 0-16,-1-3 16,-1-3-16,-3-3 0,-3-2 0,3-1 15,4-3-15,2-1 0</inkml:trace>
  <inkml:trace contextRef="#ctx0" brushRef="#br0" timeOffset="187740.7374">25111 10846 0,'0'0'0,"0"0"0,0 0 15,0 0-15,0 0 0,0 0 16,39-10-16,-19 7 0,2-1 0,6 1 16,4 1-16,1-1 0,0-1 15,9 0-15,-1 1 0,-5 0 16,-3 1-16,0 0 0,-6-1 15,-5 2-15</inkml:trace>
  <inkml:trace contextRef="#ctx0" brushRef="#br0" timeOffset="187907.368">25358 10708 0,'0'0'15,"0"0"-15,0 0 0,0 0 0,0 0 16,1 25-16,-1-25 0,-4 32 15,1-15-15,-1 6 0,-2 2 16,0 2-16,-1-1 0,0 2 16,2-4-16,1-4 0</inkml:trace>
  <inkml:trace contextRef="#ctx0" brushRef="#br0" timeOffset="188027.4452">25148 11058 0,'0'0'0,"0"0"0,0 0 0,0 0 16,0 0-16,0 0 0,36-5 15,-36 5-15,46-5 0,-15 2 16,5-3-16,0 1 0,2 0 16,3-1-16,-7 1 0,-5 2 0</inkml:trace>
  <inkml:trace contextRef="#ctx0" brushRef="#br0" timeOffset="188240.8892">26105 10617 0,'0'0'0,"0"0"16,0 0-16,0 0 0,0 0 0,-25 19 15,25-19-15,-34 25 0,14-10 16,-2 4-16,-3 4 0,1-2 16,0 0-16,-4 4 0,4 0 15,3-5-15,4-5 0,-1 1 16,4-4-16,3-3 0</inkml:trace>
  <inkml:trace contextRef="#ctx0" brushRef="#br0" timeOffset="188390.4292">25866 10837 0,'0'0'0,"0"0"0,0 0 16,0 0-16,0 0 0,8 30 0,-8-30 16,-1 35-16,-2-15 0,-1 2 15,-3 3-15,3-2 0,1 0 16,-1 4-16,1-5 0,0-3 15,-1-6-15,1-1 0,1-2 16,0-2-16</inkml:trace>
  <inkml:trace contextRef="#ctx0" brushRef="#br0" timeOffset="188576.4873">25913 10869 0,'0'0'0,"0"0"0,0 0 15,35-6-15,-20 5 0,4 0 16,2 2-16,1-1 0,0 0 15,5 1-15,-1 3 0,-4 1 16,-4 1-16,-1 1 0,-3 4 16,-3 2-16,-3 1 0,-6 3 15,-4 2-15,-5 0 0,-2 1 0,-8 5 16,-3 0-16,-1-5 0,0-3 16,4-2-16,2-4 0,4-3 15</inkml:trace>
  <inkml:trace contextRef="#ctx0" brushRef="#br0" timeOffset="188726.5931">25877 10986 0,'0'0'15,"0"0"-15,0 0 0,0 0 0,0 0 16,31 0-16,-31 0 0,31 2 16,-31-2-16,33 5 0,-18-3 15,-2 1-15,0-1 0,-4 1 16,0-2-16,-1 1 0</inkml:trace>
  <inkml:trace contextRef="#ctx0" brushRef="#br0" timeOffset="188857.8943">25856 11148 0,'0'0'0,"0"0"0,0 0 16,0 0-16,0 0 0,32-1 0,-32 1 16,42-4-16,-18 1 0,5-4 15,4-1-15,-4 0 0,-4 2 16,-3 0-16</inkml:trace>
  <inkml:trace contextRef="#ctx0" brushRef="#br0" timeOffset="189208.4687">26474 10683 0,'0'0'0,"0"0"0,0 0 0,0 0 16,-23 12-16,23-12 0,-21 18 15,21-18-15,-24 24 0,13-11 16,1-1-16,2 0 0,2-3 16,3 1-16,1-3 0,5-1 0,1-1 15,5 0-15,4-3 0,3-1 16,1-3-16,6 1 0,2 1 16,-1-1-16,-1-1 0,-3 1 15,-3 3-15,-2 1 0,-3 2 16,-3 5-16,-3 2 0,-2 4 15,-4 2-15,-4 5 0,-2 4 16,-2 0-16,0 1 0,-4 6 16,-1 0-16,0-5 0,1-2 0,-5 2 15,-1-3-15,3-6 0,0-3 16,-7-2-16,-3-6 16,4-7-16,0-6 0,5 1 0,2 0 15,2 2-15</inkml:trace>
  <inkml:trace contextRef="#ctx0" brushRef="#br0" timeOffset="189340.3178">26350 11001 0,'0'0'16,"0"0"-16,0 0 0,0 0 0,0 0 15,29 14-15,-29-14 16,18 17-16,-18-17 0,25 21 0,-11-9 16,-2 0-16,-1-2 0,-1-1 15</inkml:trace>
  <inkml:trace contextRef="#ctx0" brushRef="#br0" timeOffset="189478.2274">26878 11123 0,'0'0'0,"0"0"0,0 0 16,0 0-16,0 0 0,22 13 0,-22-13 15,0 0-15,19 10 0,-19-10 16,0 0-16,0 0 0</inkml:trace>
  <inkml:trace contextRef="#ctx0" brushRef="#br0" timeOffset="189707.283">27188 10587 0,'0'0'0,"13"-1"0,7 0 16,7 1-16,3 0 0,15 1 16,8 0-16,-1 1 0,0 1 0,7-1 15,-2 1-15,-4 3 0,-11 1 16,-13 0-16,-9 0 0,-8 0 16,-5 1-16,-3-3 15,0 0-15,-2-2 0</inkml:trace>
  <inkml:trace contextRef="#ctx0" brushRef="#br0" timeOffset="189890.4737">27302 10430 0,'0'0'0,"0"0"0,0 0 15,0 0-15,-3 32 0,3-32 0,-4 36 16,0-16-16,0 2 0,0 2 15,-1-1-15,2 4 0,1-4 0,-1-3 16,1-3-16,1-4 0</inkml:trace>
  <inkml:trace contextRef="#ctx0" brushRef="#br0" timeOffset="190074.7357">27528 10436 0,'0'0'0,"0"0"16,0 0-16,2 23 0,-2-23 0,-3 30 16,-1-8-16,-4 4 0,-3 3 15,-5 11-15,-3 1 16,3-5-16,3-7 0,2-4 0</inkml:trace>
  <inkml:trace contextRef="#ctx0" brushRef="#br0" timeOffset="190257.5278">27144 10815 0,'0'0'0,"0"0"16,0 0-16,0 0 0,11 27 0,-11-27 16,7 33-16,-4-12 0,-3 3 15,0 3-15,-1 2 0,-2-1 16,1-2-16,1 5 0,1-5 15,0-3-15,0-4 0,0-4 16</inkml:trace>
  <inkml:trace contextRef="#ctx0" brushRef="#br0" timeOffset="190507.8835">27377 10783 0,'0'0'0,"10"0"15,6 1-15,1 0 0,2-1 16,9 3-16,3 1 0,-1 1 16,0 2-16,7 2 0,-2 1 0,-4 2 15,-5 2-15,-5 0 16,-4 2-16,-5 3 0,-4 2 0,-8 0 16,-7 0-16,-3 1 0,-2 1 15,-6 0-15,-5 1 0,-2-4 16,-2-1-16,-8 0 0,-4-4 15,3-2-15,0-4 0,7-2 16,7-1-16,4-1 0</inkml:trace>
  <inkml:trace contextRef="#ctx0" brushRef="#br0" timeOffset="190658.2153">27209 11021 0,'0'0'0,"0"0"15,0 0-15,34-3 0,-34 3 16,40-2-16,-15 1 0,1-2 15,2 2-15,9 0 0,3 1 16,-3-1-16,-3 0 0,0-2 16,-7 1-16,-3-2 0,-6 2 0,-2 0 15</inkml:trace>
  <inkml:trace contextRef="#ctx0" brushRef="#br0" timeOffset="190840.8399">27435 10891 0,'0'0'0,"0"0"0,0 0 16,0 0-16,0 0 0,15 26 15,-15-26-15,2 25 0,-2-25 0,-6 36 16,-1-14-16,-1 0 0,1-1 16,0-4-16,2-1 0,-1-2 15</inkml:trace>
  <inkml:trace contextRef="#ctx0" brushRef="#br0" timeOffset="190941.1296">27321 11211 0,'0'0'0,"0"0"0,0 0 0,0 0 16,0 0-16,34-11 16,-34 11-16,41-10 0,-17 6 15,3-1-15,2-1 0,1-1 0,2-4 16,4 0-16,-7 1 0,-3 3 16</inkml:trace>
  <inkml:trace contextRef="#ctx0" brushRef="#br0" timeOffset="191457.3091">28327 10448 0,'0'0'0,"0"0"16,0 0-16,0 0 0,0 0 0,0 0 15,0 0-15,-22 19 0,22-19 16,0 0-16,-20 22 0,20-22 15,0 0-15,1 24 0,-1-24 16,17 12-16,-5-8 0,2 1 16,2 1-16,2-2 0,0 0 15,-3-1-15,-2 1 0,-1-2 0,-2 1 16,0-1-16,-2 2 0,-4-2 16,0 1-16,-5 2 0,-5 2 15,-2 3-15,-3 0 0,-3 2 16,-4 1-16,-7 6 0,-1 1 15,-4 0-15,-2 4 0,-7 4 16,2-2-16,0 2 0,3 0 16,-2 1-16,5-4 0,0-4 15,1-3-15,9-8 0,6-6 0,2-6 16,2-5-16,3 2 0,1-1 16,4 0-16,3 1 0,3-1 15,4-3-15,2-2 0,2 0 16,0-2-16,0 0 0,4 1 15,4 1-15,1 3 0,2-1 16,6 4-16,3 2 0,4 0 0,0 2 16,5 2-16,3 2 15,-3 0-15,-1 2 0,3 4 16,-4 0-16,-7 0 0,-5-3 0,-6 0 16,-5-3-16,-3 0 0</inkml:trace>
  <inkml:trace contextRef="#ctx0" brushRef="#br0" timeOffset="191641.0917">27971 10985 0,'0'0'0,"0"0"0,0 0 16,26-2-16,-26 2 0,42-2 16,-12 1-16,3 1 0,2 2 0,15 1 15,3 0-15,-4-2 0,-1 0 0,6 2 16,-3 0-16,-2-2 15,-11-1-15,-8 0 0,-7 0 16,-5 0-16</inkml:trace>
  <inkml:trace contextRef="#ctx0" brushRef="#br0" timeOffset="191840.7386">28349 10858 0,'0'0'0,"0"0"0,0 0 15,0 33-15,0-33 0,-1 38 16,-1-12-16,0 1 0,0 1 0,0 9 16,0 0-16,-1 3 15,2-3-15,0-8 0,0-5 16,0-3-16,0-5 0,-2-2 0,-2-4 16,0-3-16,-3-4 0,2-1 15,2 1-15,1-1 0</inkml:trace>
  <inkml:trace contextRef="#ctx0" brushRef="#br0" timeOffset="191990.4809">28199 11068 0,'0'0'15,"0"0"-15,0 0 0,0 0 16,-16 24-16,16-24 0,-20 21 0,20-21 16,-27 26-16,13-12 0,-1 2 15,3 0-15,1-1 0,-1 2 16,2-4-16,1-1 0</inkml:trace>
  <inkml:trace contextRef="#ctx0" brushRef="#br0" timeOffset="192118.9818">28501 11201 0,'0'0'0,"0"0"15,0 0-15,0 0 0,15 20 0,-15-20 0,0 0 16,18 22-16,-9-17 0,-2 0 15,0-1-15,-1-1 0</inkml:trace>
  <inkml:trace contextRef="#ctx0" brushRef="#br0" timeOffset="192340.7384">29171 10530 0,'0'0'0,"0"0"16,0 0-16,0 0 0,0 0 0,-19 21 16,19-21-16,-33 31 0,15-16 15,-4 4-15,-4 2 16,0 0-16,-1 0 0,-6 4 0,1 0 16,-2 1-16,5-5 0,5-4 15,5-4-15,4-2 0</inkml:trace>
  <inkml:trace contextRef="#ctx0" brushRef="#br0" timeOffset="192507.7766">28955 10751 0,'0'0'0,"0"0"16,0 0-16,6 21 0,-6-21 0,2 24 16,-3-4-16,0 0 0,-2 4 15,-1-1-15,-2 4 0,-1 4 16,-1-1-16,1-3 0,2-2 15,0-4-15,2-5 0,0-2 16,1-3-16,-1-1 0</inkml:trace>
  <inkml:trace contextRef="#ctx0" brushRef="#br0" timeOffset="192757.4396">29096 10756 0,'0'0'0,"0"0"15,0 0-15,0 0 0,29 4 0,-19-2 16,2 1-16,0 0 16,0 1-16,-1 2 0,0-1 15,-1 2-15,-1 1 0,-1 3 0,-3 1 16,-3-1-16,-1 1 0,-4 8 16,-5 3-16,0-2 0,-2 0 15,0-2-15,1-1 0,0 1 16,0-3-16,-1 1 0,-1-3 15,0-2-15,-1-3 0,2-2 16,3-1-16,0 0 0</inkml:trace>
  <inkml:trace contextRef="#ctx0" brushRef="#br0" timeOffset="192908.6036">28894 10955 0,'0'0'0,"0"0"0,0 0 0,29 3 15,-29-3-15,30 3 0,-8-1 16,0 0-16,0 0 0,0-1 16,1 1-16,3 0 0,-6 0 0,-2-1 15</inkml:trace>
  <inkml:trace contextRef="#ctx0" brushRef="#br0" timeOffset="193057.9134">28959 11067 0,'0'0'0,"0"0"0,0 0 16,24 4-16,-24-4 0,28 1 15,-8-2-15,3-1 0,3-1 0,1-1 16,-4 2-16,-3-1 0</inkml:trace>
  <inkml:trace contextRef="#ctx0" brushRef="#br0" timeOffset="193474.5302">29581 10587 0,'0'0'0,"0"0"15,0 0-15,-22 17 0,22-17 0,-24 20 16,9-7-16,-1 1 0,1-1 0,-6 5 15,0 0-15,2-1 16,1-4-16,5 1 0,2 0 16,2-4-16,3-3 0,7-1 0,6 0 15,5-1-15,1-1 0,5-3 16,6-1-16,0 0 0,1-1 16,2 0-16,0 1 15,7 1-15,0 1 0,-5 1 0,-1 1 16,-6 2-16,-3 2 0,-5 3 15,-3 1-15,-3 3 0,-4 2 16,-5 4-16,-6 3 0,-4 0 16,-3-2-16,-1 0 0,-2 0 15,2-2-15,0-1 0,-2-2 0,-3-2 16,0-2-16,-1-2 0,-2-3 16,-2-4-16,-2-1 0,1-2 15,0 0-15,6 0 0,5 0 16</inkml:trace>
  <inkml:trace contextRef="#ctx0" brushRef="#br0" timeOffset="193596.8497">29408 10959 0,'0'0'0,"0"0"0,0 0 0,29 4 0,-16 0 16,4-1-16,4 2 0,3-1 15,-2 0-15,-3 0 0,-4-2 16,-2 1-16</inkml:trace>
  <inkml:trace contextRef="#ctx0" brushRef="#br0" timeOffset="214425.4258">2258 12030 0,'0'0'0,"0"0"16,0 0-16,28-1 0,-11 1 0,5 0 16,6 0-16,9-1 0,4 1 15,6-2-15,8-1 16,14-3-16,0-1 0,19-3 0,4 1 15,4 0-15,-8-1 0,7 2 16,-3 1-16,-8 4 0,-8 2 16,19 3-16,-21 3 0,-22-1 0,-17-2 15,-10 0-15</inkml:trace>
  <inkml:trace contextRef="#ctx0" brushRef="#br0" timeOffset="219015.3707">4222 12021 0,'0'0'0,"0"0"0,0 0 15,0 0-15,29-5 0,-29 5 0,30-1 16,-30 1-16,41 1 0,-14 1 16,6-1-16,4 2 0,0 0 0,20 0 15,5-1-15,15 1 0,-1-1 16,26 0-16,6-2 16,12 2-16,-6 0 0,21-2 0,3 0 15,43 2-15,-20 1 0,10 2 16,8 0-16,-32-1 0,-21-2 15,13 1-15,9 1 0,-4 0 16,-5 2-16,15-5 0,12-1 16,-7 0-16,-2 2 0,15-4 15,10-3-15,-24 3 0,-15 1 0,18-3 16,13-4-16,-10 1 0,-9-2 16,17 1-16,10-1 0,-16-2 15,-13-2-15,8-1 0,4-2 16,-17 5-16,-12 4 0,8-3 15,7-1-15,-15-1 0,-11-1 0,0 1 16,0-2-16,-13 5 16,-8 3-16,-1-1 0,0-1 15,-19 4-15,-14 2 0,-2 0 0,-1 0 16,-8 3-16,-4 1 0,-4 2 16,-2 0-16,-10 2 0,-5 1 0,-3 1 15,-1 0-15,-6-2 16,-2-1-16,-10 2 0,-5 2 15,-10-1-15,-8 1 0,3-3 16,2-2-16,3-1 0</inkml:trace>
  <inkml:trace contextRef="#ctx0" brushRef="#br0" timeOffset="228509.2645">13286 12094 0,'0'0'0,"0"0"0,0 0 16,0 0-16,0 0 0,0 0 0,0 0 16,0 0-16,24-7 0,-24 7 15,0 0-15,0 0 0,25-4 16,-25 4-16,0 0 0,25-1 16,-18 1-16,2-1 0,1 1 15,0-1-15,1 0 0,4 1 16,4-1-16,0 0 0,0 0 0,0 0 15,2-1-15,1 0 16,2 0-16,7-3 0,0-1 16,0 2-16,-2-1 0,3 0 15,2 0-15,5-1 0,-4 2 0,5 0 16,2-2-16,-3 1 0,-2 1 0,10-2 16,3 2-16,-5-1 15,-3 0-15,3 0 0,1-1 16,-2 3-16,-2 1 0,11 0 15,2 1-15,-4-3 0,-5-1 0,6-2 16,4-1-16,-4 2 16,-2 2-16,12 0 0,3 0 15,-10 3-15,-7 0 0,8-1 0,5-2 16,-6 1-16,-2 1 0,30 1 16,-3 1-16,-12 0 0,-10 2 0,5-2 15,2-2-15,-9 1 16,-6-2-16,6 4 0,6 2 15,-5-2-15,-2 2 0,8-1 16,4-2-16,-9 1 0,-8 2 0,11-3 16,7-3-16,-5 0 0,-4 2 15,4 2-15,7 2 16,-11 1-16,-5-1 0,10-2 0,7-1 16,-6-2-16,-3-1 0,7-1 15,6 2-15,-8 1 0,-4-1 16,6 1-16,4 1 0,-10 0 15,-8 0-15,12 0 0,6 0 16,-6 0-16,-6-3 0,9 2 0,6 0 16,-9-1-16,-5 0 0,8 0 15,9 1-15,-12-1 16,-8 2-16,12-1 0,7 0 16,-7 0-16,-5 0 0,9 3 0,7 0 15,-9-1-15,-4-2 0,5 0 16,3-1-16,-9-1 0,-5 1 15,8 2-15,6 1 0,-10 0 16,-6-1-16,7-2 0,5-1 16,-8 3-16,-6 1 0,10 1 0,6-2 15,-8-1-15,-3-1 0,7 2 16,7 2-16,-10-1 0,-7-3 16,9 0-16,8-2 0,-11 1 15,-10 3-15,10 1 0,7 1 16,-6-2-16,-4-2 0,9 0 15,5 0-15,-11 0 0,-9 0 0,13-2 16,8-2-16,-10 2 0,-7 3 16,9 0-16,5 1 15,-7-2-15,-4-1 0,8 2 0,6 1 16,-8 0-16,-6 1 0,8 0 16,6-1-16,-11 4 0,-7 1 0,6-4 15,5-2-15,-8-1 16,-6-2-16,12 3 0,6 2 15,-8 0-15,-5 2 0,10 1 16,6 0-16,-11-2 0,-8-3 0,11 3 16,7 1-16,-14 1 0,-9 2 15,11-5-15,8-2 16,-7 2-16,-4 0 0,4 1 0,3-1 16,-12 0-16,-7-1 0,7 0 15,7-1-15,-4 3 0,-4-1 16,4-2-16,1-3 0,-10 3 15,-7 2-15,8-1 0,5-1 16,-8-1-16,-6-3 0,8 4 16,4 1-16,-6 2 0,-4 1 0,3-2 15,4-1-15,-6-1 0,-7-3 16,3 1-16,3 1 0,-7 0 16,-2 1-16,5-2 0,3-2 15,-4 1-15,-3 3 0,2 0 16,1 1-16,-3 0 0,0 1 0,3-3 15,2-2-15,-6 0 0,-4 1 16,6 1-16,4 0 16,-5 1-16,-1-1 0,1 3 0,4 1 15,-19-1-15,3-2 0,21 0 16,2 0-16,-21 1 0,2 1 16,4-1-16,3 1 0,-2 2 15,-1-1-15,6 1 0,3 0 16,-4-2-16,-1-1 0,3 2 15,3 0-15,-2 0 0,-3 1 0,5-3 16,3-4-16,-4 4 0,-2 2 16,4 2-16,3 1 15,-4-1-15,-2-2 0,5 0 0,2-2 16,-4 3-16,-3 2 0,29-2 16,2-1-16,-33 0 0,0 2 0,25-1 15,-2 0-15,-8-3 16,-5-1-16,3 1 0,3 1 15,-5 0-15,-5 0 0,2-3 16,3-3-16,-7 3 0,-5 0 0,5 0 16,3-1-16,-4 1 0,-4 1 15,6-1-15,4-1 16,-9 1-16,-4 1 0,4-1 0,6 0 16,-7 1-16,-3 0 0,4-1 15,6-1-15,-23 1 0,1 0 0,23-1 16,1 0-16,-22 2 15,1-1-15,5 0 0,4-1 16,-3 0-16,-1-1 0,4 0 0,3 0 16,-4 1-16,-1 1 0,6 1 15,4-2-15,-5 3 0,-4 0 16,4 0-16,3 0 16,-5 0-16,-2 0 0,5 2 0,3 0 15,-4-1-15,-4 0 0,2 0 16,3 0-16,-5-2 0,-2 0 0,1 1 15,0 1-15,-5 1 16,-2-1-16,2 0 0,1-2 16,-5 1-16,-3-1 0,1 2 15,0 0-15,-1-1 0,-1 0 0,0 0 16,0-1-16,-6 1 0,1 0 0,-2-1 16,-1-1-16,-2 1 15,-1 1-15,0-2 0,0 0 16,-3 0-16,-1 1 0,1 2 15,-1 2-15,-1-2 0,1-1 0,-2 0 16,0-1-16,1 1 0,-1 1 16,1 0-16,-1 0 0,0-1 15,0 1-15,-1-1 0,0 1 16,0 0-16,-1-1 0,0 1 16,1-1-16,1 0 0,-1 0 0,1 0 15,2 0-15,-1-1 0,2-1 16,0-1-16,0-2 15,1 1-15,1 0 0,2 1 16,2-1-16,0 0 0,1 0 0,0 0 16,0 1-16,1 0 0,-1 1 0,7-2 15,1 1-15,-1-1 16,0-1-16,3 4 0,2 3 16,2 0-16,0 1 0,1 3 15,3 1-15,-1 2 0,0 2 0,7 1 16,-3-1-16,-7-1 0,-4-2 15,-6-2-15</inkml:trace>
  <inkml:trace contextRef="#ctx0" brushRef="#br0" timeOffset="230597.982">2383 13269 0,'0'0'0,"0"0"16,0 0-16,0 0 0,0 0 0,0 0 15,29-8-15,-29 8 0,0 0 16,35-6-16,-35 6 16,35-2-16,-19 0 0,5 1 0,0 0 15,3 0-15,2 0 0,8 0 16,3 1-16,-1-2 0,-1 2 0,3 0 16,5 0-16,5 2 15,-1-1-15,1 1 0,3 1 16,-1 0-16,-6 0 0,16-1 15,0 0-15,-3 0 0,-3 0 16,12 1-16,-1 0 0,-3-2 0,-3-1 16,14 2-16,1 1 15,-6 2-15,-4 1 0,2-1 0,0-2 16,2 0-16,-6 0 0,27-2 16,-3 2-16,-2-1 0,1 0 15,-9 1-15,-2-1 0,-8-1 0,-4 1 16,8 1-16,0 1 15,3-3-15,0-1 0,5-1 16,1 1-16,-11 0 0,-10 0 0,8 1 16,5 0-16,4-1 0,1-1 15,0 0-15,2 0 0,-12-1 16,-7 1-16,7 1 0,5 0 16,2-1-16,-2-1 0,0 1 15,0 1-15,1-1 0,-3 0 16,11 1-16,1 1 0,-13-1 15,-9 0-15,2-1 0,4-3 16,-4 3-16,-1-1 0,3 4 16,3 1-16,-3-1 0,1-2 0,2 2 15,-2-1-15,-5-1 0,-3-2 16,4 2-16,2 1 0,-1 1 16,3 2-16,3-3 0,3-2 15,-11 0-15,-10 0 0,2 2 16,1 1-16,5-2 0,3 0 0,8 1 15,7 1 1,-11-1-16,-6 0 0,-4-2 0,0 0 16,0 1-16,1 0 0,4-2 15,1 1-15,-2-1 0,-3 2 0,13-1 16,11-1 0,0 1-16,1 0 0,-19-1 15,-14 2-15,7 0 0,5 0 16,-8-1-16,-5 0 0,10 1 15,7 1-15,-10-1 0,-6-1 0,8 1 16,7-2-16,-4 2 0,-3 0 16,0 2-16,0-2 0,-7-2 15,-5 1-15,11 1 0,8 0 16,-10 1-16,-6 1 0,8-4 16,6 0-16,-4-1 0,-2 0 0,6 3 15,2 3-15,-9-2 16,-6-2-16,9 2 0,8 0 15,-8 1-15,-4 1 0,7-3 16,5 0-16,-7-2 0,-7 2 0,9 0 16,5-1-16,-10 2 0,-6 2 15,10-3-15,5 0 0,-4 1 16,-4 1-16,8-2 0,4-2 16,-11 1-16,-8-2 0,8 3 15,7 2-15,-4-2 0,0 0 0,5-2 16,4 1-16,-13-1 0,-7 0 15,9 0-15,7 0 16,-7 2-16,-4 0 0,6-5 0,3-2 16,-7 4-16,-6 1 0,1 2 15,0 1-15,-9 0 0,-6 0 16,-7-2-16,-5 0 0,-7 0 16,-7 1-16,-11 2 0,-8 3 15,3-1-15,2-2 0,2 0 16</inkml:trace>
  <inkml:trace contextRef="#ctx0" brushRef="#br0" timeOffset="233342.5313">13132 12021 0,'0'0'0,"0"0"0,0 0 15,0 0-15,0 0 0,0 0 0,0 0 16,29-2-16,-29 2 0,22 4 16,-22-4-16,29 4 0,-29-4 15,36 4-15,-10 0 0,-1 0 16,1-2-16,5 1 0,5 0 16,11 2-16,3-1 0,6 0 15,7 0-15,8 1 0,-5-3 16,13 1-16,-4-1 0,11 1 0,-3-2 15,16 0-15,1 0 16,-13-1-16,-10 0 0,33 4 16,-10 4-16,-4-4 0,-3-1 0,4-1 15,3 2 1,-5-4-16,-1 0 0,-2 1 0,-2 2 16,0-1-16,1-1 0,3-2 15,3-1-15,-6-1 0,-2-1 0,2 4 16,0 1-16,0-1 0,-1-1 15,13 0-15,8 2 0,-16-6 16,-11-4-16,-2 4 0,1 2 16,7 2-16,5 3 0,2-3 15,2-1-15,-5 0 0,-5-1 0,13 2 16,7 2 0,14 0-16,10 2 0,-30-5 15,-19-3-15,5 4 0,5 4 16,-8-1-16,-5-1 0,9 1 0,7-1 15,-13-1-15,-9 0 0,15 2 16,12 3-16,-14 1 0,-8 1 16,12-3-16,7 0 15,-12-4-15,-9-1 0,12 2 0,7 0 16,-8 1-16,-5-1 0,6 3 16,5 2-16,-11-3 0,-8-2 0,10 0 15,8-1-15,-13-1 16,-8-2-16,12 5 0,7 1 15,-11-1-15,-11 1 0,10-2 0,6 0 16,-10-4-16,-6-1 0,10 1 16,5-2-16,-9 4 0,-7 2 15,7 0-15,5 1 16,-10-3-16,-5 0 0,8-2 0,8-1 16,-12 1-16,-11 2 0,7 0 15,6 2-15,-8-3 0,-6-3 0,9 0 16,6 0-16,-7 2 0,-3 2 15,6-1-15,2 0 16,-8 0-16,-7 2 0,14 0 0,8 0 16,-12 2-16,-8-1 0,4-1 15,5-1-15,-8 0 0,-4 2 16,6-2-16,4 0 0,-7 0 16,-5 0-16,7-1 0,4-4 15,-10 4-15,-8 2 0,5 0 16,2 0-16,-5-3 0,-2-4 0,0 1 15,-1 2-15,-3-3 0,-1-1 16,-2 2-16,1 2 16,-7-2-16,-3-1 0,5 1 0,5 0 15,-9 5-15,-6 1 0,4-1 16,1-2-16,-3 1 0,-3-1 0,-4 0 16,-2-1-16,-8 3 15,2 0-15,2-1 0,3-1 16,-4-1-16,-1-1 0,1-1 15,0-1-15,-3 0 0,-1 0 0,-3-4 16,-2-3-16,-1-1 0,1 0 16,-2-5-16,-1-2 15,-2 0-15,0 1 0,-3-7 0,-1-5 16,-2 3-16,0 2 0,-4-3 16,-5-2-16,1 1 0,-1 4 0,-2-1 15,-3 1-15,0 3 0,-1 2 16,-7-8-16,-3 0 15,6 7-15,3 5 0,-2 0 0,-1 1 16,1 4-16,3 3 0,0 0 16,0 1-16,7 3 0,0 2 15,-1 0-15,-3 1 16,-1 3-16,1 0 0,-5 1 0,-1 1 16,1-1-16,0 1 0,-7 2 15,-5 1-15,2 0 0,1-2 0,-7 2 16,-4 1-16,0-3 0,0-1 15,-5 1-15,-3 0 0,-7 1 16,4 1-16,-8 0 0,-4-2 16,3 1-16,3 2 0,-15-2 15,-2-1-15,8-3 0,6-1 16,-42 1-16,-1 0 16,15 0-16,11 0 0,-10 2 0,-5 1 15,10-1-15,7-2 0,-12 2 0,-10 0 16,11 1-16,7 0 0,-11 0 15,-7-1-15,12 1 0,7 0 16,-12-2-16,-8 2 0,9-1 16,7 2-16,-15-3 0,-10-2 15,16 2-15,13 0 0,-7 0 16,-6 1-16,7 0 0,5 1 16,-7-1-16,-6 0 0,5-1 15,5 0-15,-3 4 0,-3 1 16,7-1-16,3-2 0,-9 1 15,-9 1-15,15-4 0,10-3 0,-8 2 16,-7 1-16,11 0 0,5 0 16,-6-3-16,-5 0 0,6 5 15,6 6-15,-6-5 0,-1 0 16,7-4-16,6-2 0,-5 1 16,-4 1-16,4 2 0,4 1 0,-6 0 15,-3-1-15,9-2 16,7 0-16,-7 1 0,-6 0 15,8 1-15,4 1 0,-5 0 0,-5 1 16,5-4-16,3-5 0,-1 8 16,0 5-16,6 0 0,6 0 15,-10-3-15,-9-3 0,8-2 16,3-1-16,-3 1 0,-2 1 16,9 2-16,4 0 0,-6 1 15,-4 1-15,2-2 0,1-1 0,-6-1 16,-4-1-16,8 0 0,7-1 15,-10 2-15,-7 0 16,7 0-16,6 0 0,-7-3 0,-3 0 16,3 0-16,2-1 0,-7 3 15,-2 1-15,7-3 0,9-1 16,-5 0-16,-2-2 0,3 2 16,1 1-16,-5 2 0,-3-2 15,7 2-15,6 1 0,-6 0 16,-3 0-16,3-3 0,2 0 0,-6 0 15,-4 1-15,7 0 16,6-1-16,-6 0 0,-3 1 0,3 0 16,3 1-16,-6 0 0,-4-1 15,5 1-15,3 0 0,-3-1 16,0 1-16,6-2 0,7 1 16,-9 1-16,-5 2 0,8-2 0,4 0 15,-3-1-15,-2-1 16,4 4-16,4 2 0,0-1 15,0 1-15,8-3 0,6-2 0,2 4 16,2 2-16,2 0 0,3 0 16,-1-1-16,2 1 0,4 1 15,4 1-15,-1 5 0,0 3 16,8-5-16,-1-1 0,0 7 16,-1 3-16,4 0 0,1 2 15,5 8-15,3 5 0,3-2 0,3 1 16,2 4-16,1 2 15,4-1-15,1-1 0,1 1 0,3 2 16,-4-3-16,0-2 0,-1-1 16,1 0-16,-3-8 0,-1-3 15,-1-3-15,-1-3 0,-3-3 16,-2-2-16,-5-4 0,-4-5 16,-5-2-16,-6-2 0,4-1 15,3 1-15,2 0 0</inkml:trace>
  <inkml:trace contextRef="#ctx0" brushRef="#br0" timeOffset="243640.3804">20981 10589 0,'0'0'0,"0"0"16,0 0-16,0 0 0,0 0 0,0 0 16,25-2-16,-25 2 0,0 0 15,37 8-15,-17-3 16,-1 0-16,0 1 0,2 0 0,1 2 15,-2-1-15,-4-2 0,3 1 16,-3 0-16,-3-3 0</inkml:trace>
  <inkml:trace contextRef="#ctx0" brushRef="#br0" timeOffset="243813.1969">20909 10922 0,'0'0'15,"0"0"-15,23-3 0,-23 3 0,32-2 16,-12 0-16,3 1 0,7 1 16,0 1-16,-3-8 0,-1-7 15,-4 2-15,-3 3 0,-4 0 16</inkml:trace>
  <inkml:trace contextRef="#ctx0" brushRef="#br0" timeOffset="243942.895">20808 11157 0,'0'0'0,"0"0"0,0 0 16,0 0-16,0 0 0,36-6 0,-16 2 16,4-2-16,5-2 0,7-3 15,6 0-15,14-7 0,2-1 16,0-1-16,-10 4 0,-10 3 16</inkml:trace>
  <inkml:trace contextRef="#ctx0" brushRef="#br0" timeOffset="244193.4134">21556 10498 0,'0'0'0,"0"0"16,0 0-16,-24 17 0,10-6 0,-2 2 16,0 3-16,-3 4 15,3 0-15,5-1 0,3 0 0,8-2 16,8-3-16,8-3 0,8-4 15,6-2-15,5-3 16,14-3-16,4-2 0,-2-1 0,-3 1 16,5-4-16,-5 0 0,-8 0 15,-8 1-15,-9-6 0,-11-3 16,-4 5-16,-1 2 0,-2 2 16</inkml:trace>
  <inkml:trace contextRef="#ctx0" brushRef="#br0" timeOffset="244342.8942">21724 10519 0,'0'0'0,"0"0"16,0 0-16,0 0 0,0 0 0,0 0 16,0 0-16,0 0 0,-2 31 15,2-31-15,-6 32 0,2-13 16,-2 3-16,-1 2 0,-2 3 16,-1-3-16,-1-1 0,-1 2 0,1-4 15,2-3-15</inkml:trace>
  <inkml:trace contextRef="#ctx0" brushRef="#br0" timeOffset="244512.3301">21388 10898 0,'0'0'0,"0"0"15,0 0-15,0 0 0,27-2 0,-27 2 16,40-2-16,-14 0 16,4 0-16,4-2 0,4 0 15,9 0-15,-2-1 16,3 1-16,1 0 0,3 0 0,-9-2 0,-2 1 15,-8-2-15,-6 1 16,-8 3-16,-3-1 0</inkml:trace>
  <inkml:trace contextRef="#ctx0" brushRef="#br0" timeOffset="244693.3394">21683 10882 0,'0'0'16,"0"0"-16,0 0 0,0 0 15,-26 19-15,14-9 0,-2 4 16,1 2-16,0 1 0,0 1 15,-1 2-15,-2 4 0,-1-1 0,2-4 16,1-1-16,1-2 0,5-2 16,3-3-16,5-2 0,4-3 15,2-5-15,3 4 0,2 1 16,-2 0-16,-1-2 0,-2 0 16</inkml:trace>
  <inkml:trace contextRef="#ctx0" brushRef="#br0" timeOffset="244909.8994">21817 10912 0,'0'0'0,"0"0"15,0 0-15,0 0 16,-21 23-16,21-23 0,-21 26 16,11-9-16,1 1 0,1 2 15,2-1-15,1-1 0,3 1 0,5 1 16,6 0-16,5-4 0,5-4 16,5-2-16,5-3 0,1-2 15,1-2-15,7-3 0,2-3 16,-2-4-16,-3-2 0,-4-5 15,-4-2-15,-3-2 0,-3 0 0,-1-2 16,-3 2-16,-5 2 0,-2 5 16,-2 1-16</inkml:trace>
  <inkml:trace contextRef="#ctx0" brushRef="#br0" timeOffset="245143.2004">22812 10742 0,'0'0'0,"0"0"0,0 0 15,-22 16-15,22-16 0,-29 21 16,10-7-16,-3 2 0,-3 1 16,-7 7-16,0-1 0,3 0 15,0 0-15,-5 1 0,1-2 16,4-2-16,5-4 0,3-1 15,3-3-15,4-5 0,2-3 0,2-1 16,2-1-16,1 0 0</inkml:trace>
  <inkml:trace contextRef="#ctx0" brushRef="#br0" timeOffset="245309.6256">22502 10754 0,'0'0'0,"0"0"16,0 0-16,28 22 0,-15-11 0,4 7 15,2 4-15,7 8 0,-1 0 16,3 2-16,0-1 16,6 6-16,-4-3 0,2 1 0,-1-1 15,-1-2-15,-7-7 0,-5-4 16</inkml:trace>
  <inkml:trace contextRef="#ctx0" brushRef="#br0" timeOffset="253144.4521">27770 11874 0,'0'0'0,"0"0"16,0 0-16,0 0 0,0 0 0,0 0 16,0 0-16,0 0 0,-25 16 15,25-16-15,-29 17 0,29-17 16,-39 15-16,15-7 0,-4 2 16,-1 0-16,-3 1 0,-9 3 15,0 0-15,1-2 0,2 1 0,-2 1 16,8 0-16,10 0 15,8 1-15,15-1 0,13 1 16,3-3-16,2 1 0,9-4 0,10 0 16,12 1-16,6-1 0,0-3 15,1-1-15,4-3 16,-6-2-16,-3-5 16,-3-1-16,-12-4 15,-12-1-15,-8-2 0,-8-1 0,-16-6 16,-14-6-16,-2 2 0,-2 2 0,-9-1 15,-9 2-15,2 5 0,3 3 16,8 5-16,8 1 16,5 1-16</inkml:trace>
  <inkml:trace contextRef="#ctx0" brushRef="#br0" timeOffset="253578.1572">27406 11830 0,'0'0'0,"0"0"16,0 0-16,-2 25 0,2-25 0,-5 38 15,3-6-15,0 5 0,0 6 16,-3 24-16,0 8 0,-2 17 15,1-2-15,-3 23 0,-2 21 16,-1 1-16,1-16 0,-3 43 0,3-17 16,3-21-16,0-16 0,-3-6 15,-3-5-15,4-30 0,3-21 0,3-14 16</inkml:trace>
  <inkml:trace contextRef="#ctx0" brushRef="#br0" timeOffset="255143.9084">26155 13958 0,'0'0'0,"-8"22"0,-3 7 0,0 6 16,-1 1-16,-6 24 0,0 9 15,-3 7-15,2-7 0,0 0 16,5-9-16,1-7 0,3-14 0,2-14 15,2-9-15,1-12 16,-1-8-16,3 1 0,1 1 0,0 0 16</inkml:trace>
  <inkml:trace contextRef="#ctx0" brushRef="#br0" timeOffset="255376.8993">26234 13727 0,'0'0'0,"14"1"15,6 1-15,6 2 0,-1 3 0,9 4 16,4 1-16,-6 2 16,-4 1-16,-2 9 0,-8 3 15,-8-3-15,-5-2 0,-15 0 0,-10 2 16,-6-2-16,-6-1 0,-8 0 16,-5 0-16,-3-4 0,-1-1 0,-3-2 15,6-5-15,6-2 16,5-4-16,8 0 0,7-1 15,6 0-15</inkml:trace>
  <inkml:trace contextRef="#ctx0" brushRef="#br0" timeOffset="255676.5651">26634 13980 0,'0'0'0,"0"0"16,0 0-16,28 15 0,-17-9 0,2 0 15,4-1-15,7 1 0,2-3 0,4-2 16,2-3-16,-1-2 15,-2-2-15,-3-3 0,0-3 16,1-5-16,-3 0 0,-6-4 0,-5-2 16,-5 2-16,-5 0 0,-5 4 15,-5 2-15,-8 4 0,-8 1 16,-5 7-16,-4 5 0,-2 5 16,-1 3-16,-6 9 0,1 6 15,4 5-15,2 4 0,8 1 16,9 0-16,10 5 0,10-3 0,15-2 15,10-2-15,11-6 16,10-7-16,12-6 0,8-4 0,13-4 16,0-2-16,-23-1 0,-16-1 15,-12 0-15</inkml:trace>
  <inkml:trace contextRef="#ctx0" brushRef="#br0" timeOffset="255976.4979">27638 14009 0,'0'0'16,"0"0"-16,0 0 0,-20-17 15,8 13-15,-4 0 0,-3 0 16,-3 1-16,-3 3 0,-11 4 16,-5 4-16,2 4 0,3 3 15,-6 6-15,3 1 0,6 0 0,6-1 16,6 6-16,10-2 0,11-4 16,8-5-16,9-5 0,11-3 15,3-3-15,3-2 0,8-5 16,1-3-16,-3-6 0,-1-5 15,-4-1-15,-4-3 0,-2-2 16,-8-1-16,-8 4 16,-6 3-16,-7 7 15,-3 3-15,0 6 0,0 5 0,-4 6 16,-3 6-16,4-1 0,-1 2 16,6 5-16,5 3 0,4-1 0,3 1 15,-1-2-15,-2-5 16,-3-5-16</inkml:trace>
  <inkml:trace contextRef="#ctx0" brushRef="#br0" timeOffset="256193.3213">28205 13950 0,'0'0'0,"0"0"0,-19 5 0,2 1 16,-4 2-16,-4 4 0,-5 4 15,-8 8-15,2 2 0,-5 8 0,4 1 16,8-3-16,7-3 0,8 3 16,8-2-16,11-5 0,7-4 15,9-5-15,8-4 0,-5-3 16,-7-2-16,-2-1 0</inkml:trace>
  <inkml:trace contextRef="#ctx0" brushRef="#br0" timeOffset="256493.2315">28159 14172 0,'0'0'0,"0"0"0,0 0 15,34 7-15,-14-4 0,5-1 0,6 1 16,13 0-16,3 0 0,0-2 16,3 0-16,6 0 0,-3-2 15,2-3-15,-6-3 0,-11-2 16,-8-3-16,-9-1 0,-7-2 15,-8-2-15,-6-3 0,-16 2 16,-11 3-16,-8 3 0,-4 4 16,-6 4-16,-4 6 0,1 4 0,-1 6 15,-3 8-15,4 4 16,9 3-16,8 3 0,14 2 0,10 1 16,14 1-16,9-1 0,19-4 15,15-3-15,12-7 0,9-7 16,-11-2-16,-17-2 0,-12-3 15</inkml:trace>
  <inkml:trace contextRef="#ctx0" brushRef="#br0" timeOffset="256710.1439">29459 13880 0,'0'0'0,"0"0"0,0 0 0,-30 24 16,16-9-16,-3 5 0,-2 6 15,-7 13-15,-2 4 0,1 5 16,0 4-16,0 6 0,5-7 0,-1 1 16,4-8-16,2-7 15,4-6-15,-1-4 0,1-5 16,-5-8-16,-4-7 0,-1-10 16,-1-8-16,5 2 0,3 2 0,5 2 15</inkml:trace>
  <inkml:trace contextRef="#ctx0" brushRef="#br0" timeOffset="256828.3054">29269 14096 0,'0'0'0,"15"1"15,6 2-15,6-1 0,2 1 16,9-1-16,4-3 0,-2 1 16,-9 0-16,-7 0 0</inkml:trace>
  <inkml:trace contextRef="#ctx0" brushRef="#br0" timeOffset="257176.3823">29730 14093 0,'0'0'0,"0"0"16,0 0-16,-16 14 0,16-14 0,-20 19 15,9-6-15,-1 2 0,-2 1 16,2 0-16,1 2 0,0 4 15,3-2-15,6 0 0,4-1 16,6-2-16,3-1 0,7-4 16,5-3-16,1-7 0,2-2 0,8-5 15,1-2-15,-1-6 0,-2-2 16,-1-4-16,0-6 0,0-2 16,-6 2-16,-5 3 0,-3 2 15,-6 4-15,-5 4 0,-4 2 16,-3 0-16,-5 10 0,-5 5 15,-2 6-15,0 5 0,1 1 16,0 3-16,2 3 0,1 2 16,5-2-16,4-1 0,5-2 15,7-2-15,-3-4 0,-1-2 0,-1-2 16</inkml:trace>
  <inkml:trace contextRef="#ctx0" brushRef="#br0" timeOffset="257394.765">30571 13790 0,'0'0'15,"0"0"-15,-18 15 0,1-2 0,-4 3 16,-4 8-16,-5 8 16,-9 13-16,1 4 0,1 11 0,10-2 15,8 5-15,12-6 0,13 3 16,8-7-16,9-7 0,6-8 15,2-5-15,0-5 0,-1-9 16,-3-6-16,-6-3 0,-5-4 16,-4 0-16</inkml:trace>
  <inkml:trace contextRef="#ctx0" brushRef="#br0" timeOffset="257626.551">28986 14117 0,'0'0'0,"11"1"16,5 0-16,2 1 0,2 0 0,15 2 15,8 1-15,13-1 16,4 1-16,-4-1 0,-12 0 15,-10-1-15</inkml:trace>
  <inkml:trace contextRef="#ctx0" brushRef="#br0" timeOffset="258444.5697">24978 14683 0,'0'0'0,"0"0"0,0 0 16,-11 24-16,6-11 0,-5 4 15,-4 3-15,-2 4 0,-1 4 0,-4 10 16,1-1-16,0 7 15,3-5-15,6-2 0,5-1 16,5-7-16,4-5 0,14 3 16,10-2-16,7-3 0,6-5 15,0-4-15,0-3 0,0-9 16,-1-7-16,-4 2 0,-9 1 0,-6 1 16</inkml:trace>
  <inkml:trace contextRef="#ctx0" brushRef="#br0" timeOffset="258628.9368">24328 14925 0,'0'0'0,"0"0"0,0 0 16,39-3-16,-39 3 0,47-6 15,-11 3-15,4 3 0,2 0 16,17 2-16,19-1 0,-4 2 15,-4-1-15,-3 0 0,-15 0 16,-11 0-16</inkml:trace>
  <inkml:trace contextRef="#ctx0" brushRef="#br0" timeOffset="258994.1495">25404 14876 0,'0'0'0,"0"0"0,0 0 16,-6 34-16,6-34 0,-11 38 0,2-12 15,-4 1-15,0 0 0,-3 10 16,0 0-16,3-3 0,1-4 16,-1 1-16,2-5 0,2-7 15,2-4-15,4-7 0,2-5 16,1-6-16,2-4 0,1-4 15,3-4-15,0-5 0,2-2 16,8-13-16,3-4 0,1 2 0,0 3 16,1-2-16,-2 6 15,-4 7-15,0 4 0,1 4 0,3 4 16,-2 4-16,1 2 0,1 6 16,0 4-16,-4 5 15,0 4-15,3 2 0,1 2 0,-4-2 16,-3-4-16,-2-2 0</inkml:trace>
  <inkml:trace contextRef="#ctx0" brushRef="#br0" timeOffset="259460.1346">26139 15083 0,'0'0'0,"0"0"0,0 0 16,0 0-16,8-19 0,-8 19 16,0 0-16,-3-22 0,-3 13 0,-1-1 15,-3 0-15,-3-1 0,0 2 16,-5 2-16,-6 1 0,-8 3 16,-2 3-16,-2 5 15,-3 3-15,3 1 0,2 1 0,-9 10 16,0 5-16,2 3 0,8-3 0,10 0 15,6 0-15,11-1 16,7-1-16,11-1 0,9-1 16,2-6-16,2-3 0,8-7 0,7-7 15,-1-3-15,-3-3 0,3-5 16,1-6-16,1-1 0,-7 3 0,-2-9 16,-2-4-16,-6 3 15,-3 3-15,-6 6 0,-6 7 16,-1 1-16,-2 2 0,-6 4 15,-4 4-15,-2 4 0,-3 5 0,-2 6 16,-1 3-16,3-1 0,0-1 16,0 9-16,2 3 15,2-3-15,2 0 0,2 3 0,3-3 16,6-3-16,4-4 0,-3-4 16,-3-3-16,0-3 15</inkml:trace>
  <inkml:trace contextRef="#ctx0" brushRef="#br0" timeOffset="259843.723">26482 15041 0,'0'0'0,"0"0"15,0 0-15,-20 32 0,12-19 0,-1 3 16,0 3-16,0 0 15,0 1-15,-2 4 0,1-2 16,3-3-16,0-4 0,4-4 16,3-3-16,1-4 0,1-2 0,1-6 15,2-4-15,0-2 0,1-3 16,3-5-16,2-3 0,3-3 16,2-2-16,3 0 0,1-1 15,4-2-15,1 5 0,1 4 16,3 2-16,2 1 0,-3 3 0,2 9 15,2 6-15,-2 6 0,-3 5 16,-5 4-16,-3 3 16,-6 5-16,-3 1 0,-4 3 0,-4 2 15,-6 1-15,-5 1 0,-2 0 16,-3 0-16,5-7 0,1-6 16,1-4-16</inkml:trace>
  <inkml:trace contextRef="#ctx0" brushRef="#br0" timeOffset="260277.0568">27584 15188 0,'0'0'0,"0"0"0,0 0 15,-11-19-15,11 19 0,-19-21 16,2 6-16,-3 2 0,-2 2 0,-12-3 16,-5 3-16,-1 3 0,0 2 15,-11 6-15,1 5 0,5 4 16,5 4-16,-1 5 0,7 4 16,8 2-16,9 1 0,10 2 15,8 1-15,8-4 0,7-5 16,11 2-16,10 0 0,0-6 0,1-4 15,8-4-15,2-4 16,-4-4-16,-2-3 0,-4-7 16,-4-4-16,-8-4 0,-5-3 0,-4 2 15,-3 2-15,-5 4 0,-3 3 16,-4 6-16,-2 1 0,-4 6 16,0 7-16,-5 7 0,-3 7 15,0 2-15,0 0 0,-1 5 16,-2 2-16,1 1 0,1 0 0,1 2 15,1 3-15,3-5 0,2-2 16,2-3-16,1-7 16,0-6-16</inkml:trace>
  <inkml:trace contextRef="#ctx0" brushRef="#br0" timeOffset="260710.1092">27899 15037 0,'0'0'15,"0"0"-15,0 0 0,0 0 0,-16 21 16,16-21-16,-22 26 0,8-9 16,-2 1-16,0 4 0,1 3 15,1-3-15,5-1 0,3 5 16,8 0-16,5-4 0,4-3 15,5-2-15,6-2 0,3-4 16,1-4-16,8-2 0,3-5 16,-1-4-16,0-1 0,7-14 0,-1-9 15,-5 1-15,-4 0 0,-3 2 16,-4-2-16,-6 5 0,-5 5 16,-3 0-16,-4 3 0,-6 4 15,-4 5-15,-6 5 0,-5 4 16,1 3-16,-2 3 0,-1 4 15,1 5-15,1 3 0,1 3 0,0 2 16,1 1-16,2 2 0,4-4 16,8 2-16,4-1 0,5-3 15,4-3-15,8-6 0,7-4 16,2-3-16,0-2 0,-6-1 16,-6-1-16,-6-1 0</inkml:trace>
  <inkml:trace contextRef="#ctx0" brushRef="#br0" timeOffset="260876.5714">28725 15351 0,'0'0'0,"0"0"16,-13 19-16,6-6 0,-2 2 16,-2 5-16,0 0 0,0 1 15,1-2-15,3-3 0,3-3 16,3-5-16,4-4 0,-1-1 15,1 0-15,-2-1 0</inkml:trace>
  <inkml:trace contextRef="#ctx0" brushRef="#br0" timeOffset="261027.4192">28774 14918 0,'0'0'0,"0"0"16,0 0-16,11 19 0,-11-19 15,10 21-15,-10-21 0,16 26 0,-5-12 16,-1 0-16,-2-4 0,0 0 16</inkml:trace>
  <inkml:trace contextRef="#ctx0" brushRef="#br0" timeOffset="261277.1529">29408 14944 0,'0'0'0,"0"0"16,-15 16-16,15-16 0,-25 25 0,7-6 15,-7 3-15,-5 9 0,0-1 16,-8 10-16,2 0 0,6-5 16,6-4-16,4 6 0,8 0 15,11-2-15,9-1 0,5-6 16,4-5-16,7-2 0,3-3 0,5-5 15,5-5-15,1-4 16,2-1-16,-5-1 0,-8 0 16,-8-1-16</inkml:trace>
  <inkml:trace contextRef="#ctx0" brushRef="#br0" timeOffset="261443.8028">29741 15367 0,'0'0'0,"0"0"0,0 0 16,0 0-16,-12 26 0,6-15 0,-1 1 16,0 0-16,1 0 0,0 2 15,3 0 1,2-7-16,1-7 0,0 0 0,0 0 16,0-3-16</inkml:trace>
  <inkml:trace contextRef="#ctx0" brushRef="#br0" timeOffset="261610.0225">29814 15053 0,'0'0'16,"0"0"-16,0 0 0,19 18 0,-19-18 16,19 20-16,-6-7 0,0-1 15,0-1-15,-1 0 0,-2-2 16,-1-1-16</inkml:trace>
  <inkml:trace contextRef="#ctx0" brushRef="#br0" timeOffset="261844.1475">30310 15051 0,'0'0'0,"0"0"0,0 0 16,-13 25-16,13-25 0,-22 29 0,5-11 15,0 3-15,0 1 0,-3 7 16,4-1-16,2-1 0,4-2 16,10 2-1,9 3-15,4-4 16,5-2-16,2 0 0,-2-5 0,0-6 16,3-5-16,-4-2 0,-4 0 0,-2-2 15</inkml:trace>
  <inkml:trace contextRef="#ctx0" brushRef="#br0" timeOffset="262011.1532">30027 15180 0,'0'0'0,"0"0"0,0 0 0,31-1 16,-31 1-16,36 3 0,-11 0 15,3 1-15,0 1 0,12-1 16,2 0-16,1 0 0,1 1 15,6-1-15,-5 1 0,-8-2 16,-7 0-16,-6 0 0</inkml:trace>
  <inkml:trace contextRef="#ctx0" brushRef="#br0" timeOffset="262429.0221">30788 15173 0,'0'0'0,"0"0"16,0 0-16,0 0 0,-13 18 0,13-18 15,-16 23-15,6-8 0,0 0 16,0 1-16,0 1 0,2 2 16,3 1-16,3 4 0,5 0 15,3-2-15,3-1 0,6-3 16,2-2-16,4-3 0,2-3 15,7-4-15,2-4 0,-2-6 0,-1-3 16,-1-7-16,1-4 16,-6 0-16,-3 2 0,0 0 0,-5 2 15,-4 3-15,-1 2 0,-3 3 16,-3 3-16,-2 5 0,-2 5 16,-2 10-16,-2 8 0,-3 2 15,-2 3-15,-2 7 0,0 7 16,0-1-16,1 1 0,-3 5 15,-1-4-15,0-3 0,2-4 0,-1-1 16,-1-5-16,-6-9 0,-4-6 16,-14-12-16,-9-9 0,-6-11 15,-4-8-15,14 6 16,11 5-16,7 2 0</inkml:trace>
  <inkml:trace contextRef="#ctx0" brushRef="#br0" timeOffset="267910.2921">14179 13436 0,'0'0'0,"0"0"0,0 0 16,24-2-16,-24 2 0,24-2 15,-6 2-15,2 1 0,2 0 16,5 1-16,5 0 0,7 1 16,-3 0-16,12 2 0,1 0 15,2-1-15,1 1 0,12 0 16,1-2-16,0 0 0,0 0 0,12-1 16,1-2-16,0 0 0,0 0 15,10 1-15,-2 1 0,-4-1 16,-4-1-16,31 0 0,-12-1 15,-12 2-15,-9 2 0,1-2 16,0 0-16,-3-2 0,-2-2 16,-3 2-16,1 2 0,-2-1 0,0 1 15,18 0 1,11 0-16,6-2 16,4-2-16,-27 2 0,-16-1 0,8 0 15,5-1-15,-3 0 0,-3 2 16,10 1-16,7 1 0,-1-1 15,-1-1-15,14 1 0,8-1 16,-22 1-16,-16-1 0,3 1 16,2 0-16,5 1 0,6 1 0,3 0 15,1 1-15,-2 0 0,-1-1 16,4-1-16,1 1 0,-2 2 16,-4 1-16,1-2 15,-1-3-15,-1-1 0,-2-1 0,2 5 16,2 2-16,-4-3 0,-4-4 15,3 6-15,2 2 0,-5-6 16,-2-2-16,1-1 0,0 0 16,-3 3-16,-1 1 0,16-1 15,11-1 1,1-1-16,-2 1 0,-26 2 0,-19 2 16,-2 1-16,-1 0 0,-6-5 15,-4-3-15,1 4 0,1 2 16,-12 0-16,-6 1 0,-10-2 15,-5-1-15,-2 0 0,-1 2 0,-5-1 16,-3-1-16,0 0 0,-2-6 16,2 6-16,-2 2 0,2-2 15,1-3-15,-1 1 0,0 0 16,0 2-16,-3 5 0,3-5 16,0 0-1,0-3-15,3 0 0,0 1 0,0-1 0,2 1 16,1 0-16,3-2 15,1 1-15,0-3 0,-1-2 0,2 0 16,1-2-16,-1-1 0,0-2 16,1-2-16,1-2 0,-1-1 15,1-2-15,0-1 0,0-3 16,3-5-16,-2-1 0,-1-2 0,0-3 16,-3 2-16,-2 0 0,-4-2 15,-1-1-15,-3-7 0,-4 1 16,-5-1-16,-5 1 0,-2 1 15,-2 0-15,-5 1 0,-4-1 16,-7-3-16,-2 3 0,-6 1 16,-4 1-16,-3 2 0,-1 4 0,-12-3 15,-3 4-15,-3 1 0,-1 2 16,-37-5-16,6 7 16,8 5-16,7 1 0,-3 3 0,-2 1 15,0 5-15,1 5 0,-7 1 16,-3 2-16,2 6 0,1 5 15,-4 5-15,-3 5 0,6 6 16,2 7-16,5 10 16,1 8-16,9 2 0,6 3 0,14 4 15,8 3-15,11 4 0,7 3 0,16 6 16,12 2-16,19-8 16,12-7-16,16-1 0,11 0 15,11-9-15,8-5 0,23-3 16,15-2-16,7-5 0,4-2 0,9 1 15,6 0-15,-11-5 0,-5-4 16,-36-8 0,-27-4-16,-17-5 0</inkml:trace>
  <inkml:trace contextRef="#ctx0" brushRef="#br0" timeOffset="278727.7808">19399 13464 0,'0'0'0,"0"0"0,0 0 0,0 0 15,0 0-15,0 0 0,-1-22 0,1 22 16,0 0-16,0 0 16,0 0-1,10-17-15,-10 17 0,20-4 0,-20 4 16,28 0-16,-7 1 0,3 1 15,4 0-15,8 2 0,8 0 16,15 2-16,0-2 0,24-1 0,8-2 16,20 1-16,1 1 15,28-2-15,5-3 0,-3-2 0,-19 0 16,54 0-16,-14 3 0,-15 3 16,-10 1-16,-6-1 0,-2 0 15,-15-2-15,-11 0 0,-8 1 16,-6 0-16,-16 0 0,-10 0 0,-11 2 15,-10 0-15,-14-1 16,-9 0-16,-11 0 0,-9-2 0,-7 1 16,-7-4-16,-16-2 15,-11-4-15,-4 5 0,-4 2 0,-13 1 16,-11-1-16,-8-1 0,-4-1 16,-12 1-16,-8-1 0,-3-1 15,-3-2-15,-11 2 0,-7 2 16,-1 5-16,0 2 0,-21-4 15,-16-3 1,11 2-16,6 1 0,16 4 0,12 1 0,13 1 16,10 1-16,8-1 0,7-1 15,16-2-15,11 0 0,15 1 16,10 0-16,11 0 0,8-2 0,11 0 16,6-1-1,18-5-15,12-4 0,4 1 16,1-1-16,35 4 0,23 3 15,1-3-15,0-1 0,9-1 16,7 0-16,6-1 0,7-1 0,12 4 16,9 4-16,-3 1 0,0 0 15,13 3-15,12 4 16,-12-1-16,-9-1 0,-22 3 16,-13 1-16,-23-3 0,-14-4 0,-21-2 15,-15-3-15,-17 4 0,-13 2 16,-8-4-16,-5-3 0,-10-5 15,-7-4-15,-31-5 16,-20-5-16,-30 1 16,-21-1-16,18 8 0,11 7 0,-16-3 15,-11-3-15,3-1 0,3 0 16,-23 8-16,-15 6 0,8-1 16,5-2-16,-17 3 0,-14 2 15,12 4-15,9 3 0,-8 1 16,-5 1-16,22-2 0,15 0 0,6 2 15,4 3-15,19-3 16,14 0-16,28 0 0,19 0 16,17-3-16,13-2 0,5-4 0,3-2 15,11-4-15,6-1 0,25 2 16,18 2-16,12-5 0,10-4 16,23 2-16,17 0 15,4-2-15,2 2 0,9-1 0,6 1 16,-1 3-16,1 2 0,25 1 15,17 2 1,33-1-16,24-2 0,-58 5 0,-41 0 16,12 5-16,9 3 15,-30 1-15,-17 0 0,-18-5 0,-10-5 16,-29-4-16,-19-3 0,-27-2 16,-18-1-16,-19-5 0,-12-3 0,10 6 15,7 4-15,4 2 0</inkml:trace>
  <inkml:trace contextRef="#ctx0" brushRef="#br0" timeOffset="280444.9637">19232 13401 0,'0'0'0,"0"0"0,0 0 0,0 0 15,0 0-15,0 0 0,0 0 16,0 0-16,0 0 0,0 0 15,35-3-15,-35 3 0,39 2 16,-10-1-16,6-1 0,0 1 16,1 1-16,13 1 0,4 1 0,16-2 15,2-1-15,19 0 0,1 0 16,0 0-16,-1-2 0,15 2 16,-3 1-16,12 0 0,-5 0 15,54 0-15,-5-4 16,-27 0-16,-16-3 0,-10 4 15,-4 3-15,-6 0 0,-4 0 0,8-2 16,7-2 0,7 0-16,5 0 0,-35 3 15,-22 2-15,-3 1 0,0-1 0,-11 0 16,-5-3-16,-6 3 0,-3 2 16,-8-2-16,-8-1 0,-10-1 15,-7 2-15,-7-2 0,-3-1 16,-15 2-16,-10 2 0,-5 0 15,-2 0-15,-10-1 0,-5-1 16,18 1-16,-6-2 0,-14 1 0,-7 2 16,-15 1-16,12 1 0,4 1 15,2 0-15,10 0 0,7-1 16,9-3-16,8-2 0,13 2 16,7 1-16,9-4 15,5-3-15,15 3 0,12 3 0,8-3 16,9 1-16,5-2 0,4-2 15,12 0-15,7-2 0,14 0 16,2 1-16,57-2 16,-1 1-16,-2-1 15,0 0-15,-35 3 0,-22 3 0,2-3 16,4-1-16,-13 1 0,-8 0 0,10-1 16,6 1-16,-10-2 15,-8-1-15,11-1 0,9-1 16,-11 4-16,-7 0 0,15-2 15,11-2-15,-9 0 0,-8 1 0,13 1 16,9 0-16,-11 1 0,-5 1 16,10-5-16,8-3 0,-10 6 15,-6 5-15,9 2 0,8 2 16,-14-6-16,-10-4 0,13 3 16,10 1-16,-14 0 0,-10 0 0,8 1 15,8 2-15,-16 0 0,-10 2 16,1-2-16,1-2 15,-10 2-15,-5 0 0,-4-2 16,-1 0-16,-12 1 0,-8 1 0,-6 0 16,-5-2-16,-5 2 0,-5 0 15,-5-1-15,-3-1 0,-5 0 16,-2 2-16,-6 0 0,-4 1 16,-5-1-16,-2-1 0,-8 1 15,-3 1-15,10-2 0,-1 1 0,-13 2 16,-8 2-16,-1-1 0,-1 1 15,-12-1-15,-10-1 16,6 2-16,4 1 0,-50-2 0,-7-3 16,12 0-16,10 0 0,-22 4 15,-16 4-15,12-3 0,8-2 16,-16-2-16,-13 1 0,12 2 16,7-1-16,-18 0 0,-11 0 15,15-1-15,11 1 0,-17 2 16,-14 2-16,22-2 0,13 1 0,-13 2 15,-8 2-15,17-2 0,12-2 16,-11 2-16,-8 1 16,21-2-16,15-2 0,0 1 0,1 1 15,15-3-15,11-3 0,6 2 16,4 3-16,11-5 0,6-5 0,12 4 16,7 3-16,9-1 15,6 1-15,3-3 0,3 0 16,3-2-16,2 0 0,24-4 15,16-1-15,4 4 0,1 1 0,17-1 16,13 0-16,-4-1 0,0-1 16,29-5-16,22-2 0,-12 1 15,-8 2-15,33-3 0,24-1 16,-15 4-16,-11 1 0,28 2 16,17 1-16,-18 4 0,-13 2 15,23-3-15,13-3 16,-21 2-16,-14 1 0,15 4 0,12 3 15,-24-1-15,-15-3 0,7 3 16,5-1-16,-23 2 0,-18 1 0,6 0 16,2-1-16,-25 1 0,-16-1 15,-13-2-15,-6-2 16,-20-2-16,-14-3 0,-9 3 0,-6-1 16,-5 1-16</inkml:trace>
  <inkml:trace contextRef="#ctx0" brushRef="#br0" timeOffset="283461.3612">2210 14673 0,'0'0'0,"0"0"0,0 0 15,0 0-15,0 0 0,0 0 16,0 0-16,-2-22 0,2 22 0,0 0 15,0 0-15,0 0 16,0 0-16,0 0 0,0 0 16,22-10-16,-22 10 0,0 0 0,31 0 15,-31 0-15,38-1 0,-16 2 16,4 1-16,2-1 0,0 2 16,14-2-16,4 1 0,3-1 15,1 0-15,19 0 0,3 1 16,-5 1-16,-7 1 0,16-1 15,8 0-15,0-1 0,0 0 0,9-1 16,-2-2-16,-3 1 0,-2 1 16,40 2-16,-9 0 0,-9-2 15,-4-2-15,0 1 0,3 3 16,-4-4-16,-3-1 0,4 4 16,2 1-16,-4-1 0,0-3 15,2 1-15,6 0 0,-5 1 16,-1 0-16,6 1 0,3 2 15,-7-3-15,-3 0 0,5-1 16,3-1-16,-6 0 0,-5 0 0,21 2 16,14 0-1,-15 0-15,-9-2 0,-3 2 0,-1 2 16,-5-3-16,1-1 0,4-1 16,4 1-16,-3 1 0,-1-1 0,5 0 15,4 0-15,-7-2 0,-4-2 16,19 1-16,11 1 15,-16-4-15,-12-1 0,0 3 0,1 1 16,1 0-16,3-1 0,0-5 16,2-3-16,-3 4 0,0 3 15,2 1-15,0 0 0,2 0 16,0-2-16,0 3 0,2 3 16,-8-1-16,-5-2 0,3 0 15,2-1-15,-2 4 0,-1 1 0,10 0 16,6 1-16,-14 0 15,-11 0-15,-4 4 0,-4 2 0,-4-1 16,-5-2-16,6 2 16,5 3-16,-6 1 15,-4 0-15,-26-2 0,-17-3 0,-13-3 16,-7-2-16,-9-1 0,-6 1 0,0-1 16,-1 0-16,-2 1 15</inkml:trace>
  <inkml:trace contextRef="#ctx0" brushRef="#br0" timeOffset="289761.9539">11087 13669 0,'0'0'15,"-15"0"-15,-4 0 0,2 1 0,-4 0 16,-17 4-16,-8 2 0,-10 3 16,2-1-16,-18 9 0,-4 2 15,8 4-15,5-1 0,-12 13 16,-11 10-16,15-7 0,12-6 0,-22 23 15,9 1-15,17-8 0,11-5 16,10 2-16,7 1 16,7-3-16,5-3 0,13 2 0,9 3 15,8-10-15,7-8 0,16 3 16,10 1-16,3-5 0,1-3 16,22-4-16,14-3 0,-1-3 15,0-3-15,28 0 0,19-1 16,-11-3-16,-8-1 0,26-2 15,19 1-15,-15-3 0,-11-1 0,23 0 16,13 2-16,-18-3 0,-13 1 16,20 0-16,16 1 15,-21 2-15,-13 2 0,17 1 0,10 2 16,-18-6-16,-13-3 0,13 5 16,10 4-16,-18-5 0,-11-3 0,17 4 15,12 0-15,-19 1 16,-12-1-16,14 0 0,11-1 15,-21 0-15,-13 0 0,15 0 16,9 0-16,-17-1 0,-13 0 0,14-2 16,9 0-16,-16 0 0,-10 1 15,15 0-15,13-1 0,-16-2 16,-12 0-16,20 4 16,14 3-16,-12 2 15,-6 0-15,17-5 0,14-4 0,-17 3 0,-11 0 0,20 5 16,14 3-16,-27-7 15,-18-3-15,25 0 0,19 1 16,-26 1-16,-14 0 0,10 0 16,8 0-16,-16-3 0,-12-2 0,13-4 15,7-2-15,-15 0 0,-10 0 16,14-4-16,8-3 0,-18 3 16,-11 3-16,9 0 0,9 0 15,-17 2-15,-9 1 0,12-3 16,8-2-16,-13 2 0,-11 0 0,-1 1 15,1 2-15,-13-3 16,-8-2-16,-8-9 16,-3-4-16,-10 1 0,-5 2 0,-8-5 15,-4-4-15,-12 3 0,-6 3 0,-9-10 16,-5-5-16,-7 2 0,-6 2 0,-9 2 16,-8-1-1,-4 6-15,-4 2 0,-16-4 0,-11-4 16,5 6-16,4 5 0,-25-6 15,-15-3-15,6 7 0,6 6 0,-19 2 16,-11 1-16,6 3 16,7 2-16,-24 0 0,-16-1 0,14-1 15,10-2-15,-26 5 16,-15 4-16,16 3 0,11 1 0,-28-6 16,-20-7-16,1 2 15,0 1-15,-6-3 0,-4-2 16,7-3-16,7 0 0,-10 1 15,-6 2-15,-31-2 16,-20 1-16,56 1 0,41 2 0,-23 1 16,-15 3-16,21 1 0,16 3 15,-15 1-15,-10 3 16,22 4-16,14 5 0,-15-3 0,-12-2 16,19 5-16,14 1 0,-18 1 15,-12 2-15,19-2 0,12-2 16,-19 6-16,-12 6 0,18-7 15,13-6-15,-18 3 0,-16 0 16,21 4-16,13 3 0,-15 4 16,-12 3-16,14-4 0,9-1 0,-11 2 15,-5 2-15,10-2 0,9 1 16,-12 5-16,-6 5 0,13-4 16,9-1-16,-5 0 0,-3 0 15,14 1-15,9 1 0,-6 4 16,-4 0-16,1-2 0,1-3 15,37-7-15,26-6 0,18-4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2T08:21:43.736"/>
    </inkml:context>
    <inkml:brush xml:id="br0">
      <inkml:brushProperty name="width" value="0.05292" units="cm"/>
      <inkml:brushProperty name="height" value="0.05292" units="cm"/>
      <inkml:brushProperty name="color" value="#FF0000"/>
    </inkml:brush>
  </inkml:definitions>
  <inkml:trace contextRef="#ctx0" brushRef="#br0">2754 14548 0,'0'0'0,"0"0"15,0 0-15,0 0 0,-10-22 0,10 22 16,-10-17-16,10 17 0,-12-22 16,2 11-16,-4-1 15,3-2-15,-4-2 0,-1 0 16,-3-1-16,-1 0 0,-1 1 16,-7-4-16,-1 1 15,-2 2-15,-1 2 0,-12-2 16,-3 1-16,-2 8 15,-2 4-15,7 3 0,1 1 0,-7 7 16,-1 4-16,3 2 0,4-2 16,-8 15-16,3 8 15,1-3-15,7-1 0,1 3 0,7 1 16,4 1-16,5 3 0,4 7 16,6 1-16,6 4 0,5 2 0,6 5 15,7 5-15,5-3 0,9-2 16,6-3-16,8-2 0,24 27 15,3-5-15,7-5 0,6-5 16,2-9-16,-1-6 0,3-4 16,2-2-16,-3-7 0,1-5 0,-8-6 15,-2-6-15,-10-7 16,-4-4-16,-2-11 0,-1-5 0,-2-4 16,-2-1-16,-11-8 0,-8-6 15,-1-10-15,-5-7 0,-4-5 16,-2-2-16,-8-2 0,-4 1 15,-6-5-15,-6-5 0,-5-2 16,-3-3-16,-8-5 0,-5-5 16,-1 8-16,-2 6 0,-4 1 15,-2 0-15,-1 3 0,-2 3 16,-5 1-16,-3 3 0,1 6 16,3 5-16,1 3 0,-6 2 15,7 5-15,3 3 0,-2 5 16,0 2-16,4 6 0,2 3 0,7 5 15,6 2-15,3-1 0,3-1 16,0 6-16,-1 3 0,6 1 16,1 0-16,5-2 0,2-1 15,0 3-15,0 0 0,1 1 16,0-1-16,-1 0 0,0-3 0,-1 2 16,1-2-16,0 0 15,-1 3-15,1-3 0,0 0 0,0 0 16,0 0-16,0 0 0,0 0 15,0 0-15,0 0 0,0 0 16,2-2-16,-2 2 0,-2 0 16,2 0-16,-2 0 0,2 0 15</inkml:trace>
  <inkml:trace contextRef="#ctx0" brushRef="#br0" timeOffset="123646.7574">3519 12126 0,'0'0'0,"0"0"0,0 0 16,0 0-16,0 0 0,-26-7 0,26 7 15,0 0-15,-31-1 0,17 2 16,-3 1-16,0 2 0,-1-1 0,-2 1 15,-1 2-15,-1-1 16,0 0-16,-8 4 0,-4 1 16,5 1-16,0-2 0,-7 5 15,0 0-15,1-1 0,1-2 0,1 3 16,0 2-16,3 1 0,-2-1 16,-2 5-16,0 3 0,5-2 15,1 0-15,-1 5 0,0 4 16,4-4-16,6-2 0,1 3 15,2 3-15,3-4 0,3 0 0,8-1 16,3 3-16,3-4 0,1-3 16,10 3-16,5 0 15,1-3-15,-2-5 0,9 0 0,10 0 16,-3-2-16,-3-3 0,14-3 16,6-4-16,-6-3 0,-1-2 0,3 1 15,8 0-15,-5 0 16,0-1-16,5-7 0,-1-5 15,-4 0-15,-5-2 0,1-4 16,2-5-16,-6 0 0,-2 2 0,13-13 16,-10 1-16,-19 14 15,-2 0-15,14-15 0,-2 1 16,-20 15-16,-1-1 0,-2-4 0,-2 0 16,-1 0-16,-3 1 0,-3 0 15,-5-3-15,-1 2 16,-1-2-16,-2 2 0,-1 0 0,-4 3 15,-2 2-15,-3 1 0,-4 1 16,-2-1-16,0 2 0,0 1 16,0 2-16,0 2 0,0 2 0,-4-1 15,-4 1 1,4 2-16,1 2 0,-3 0 0,-1 0 16,4 4-16,2 2 0,2-2 15,2-2-15,2 2 0,1 2 0,1 0 16,-1 0-16,6 0 0,0 1 15,-1 0 1,4 0 0,-2-1-16,2 2 0,1-2 0,2 0 15,1-1-15,0 0 0,0 0 0,1 2 0,2-3 16,-1 3-16,1-3 16,-3 1-16,3-1 0,0 0 15,0 3-15,0-3 0,-3 1 16,3-1-16,0 0 0,0 0 0,0 0 15,-3 0 1,3 0-16,0 0 0,0 0 16,0 0-16,-1 0 0,-2 2 15,1-2-15,1 1 0,1-1 16</inkml:trace>
  <inkml:trace contextRef="#ctx0" brushRef="#br0" timeOffset="133488.8754">2813 13632 0,'0'0'16,"0"0"-16,0 0 0,0 0 0,0 0 16,0 0-16,26-6 15,-26 6-15,0 0 0,26-5 16,-26 5-16,0 0 0,30-1 0,-17 3 15,3-1-15,-2-1 0,1 1 16,3-1-16,-1 1 0,2-1 16,2 1-16,3 0 0,1 0 15,6 1-15,-3-1 0,7 1 16,0-1-16,-1 4 0,-1-1 0,10 2 16,1 0-16,-3-2 0,-3-2 15,3-1-15,1-1 0,-1 2 16,-2 0-16,9 1 0,4-1 15,-5-2-15,-2 0 0,2 0 16,4-1-16,-2 2 0,-1 0 16,9-1-16,-2-1 0,1-1 0,1 2 15,-5-1-15,2-1 0,-2-2 16,2 0-16,9 1 0,2 3 16,-4-2-16,-6-1 0,1 0 15,0 1-15,1 1 0,3 3 16,23-2-16,-7-1 0,-8-2 15,-7-2-15,2 3 0,-4 1 16,2 1-16,0 2 0,3-2 16,2 1-16,-7-1 0,-2 0 15,-1 0-15,4 0 0,3 0 0,1 0 16,-1 0-16,-3 2 0,-3-1 16,-5 0-16,5 4 0,4 1 15,0-3-15,1 0 0,-1-4 16,-2-2-16,-1 6 0,-5 4 15,7-1-15,6-1 0,-3-3 16,-2 0-16,-3 1 0,1 2 16,-2 2-16,-3-1 0,7 2 15,4-2-15,-1 1 0,-2-1 0,-1 3 16,1 0-16,-4-3 0,-2-2 16,7 0-16,5-1 15,-2 0-15,0 0 0,-2 0 0,-1-1 16,-3 0-16,0 1 0,2 2 15,3 1-15,3-2 0,1-1 0,1-1 16,3 1-16,-11 0 16,-3 0-16,6-2 0,4-1 15,0 2-15,-2 3 0,4-1 16,0-1-16,0-2 0,-2 0 0,3 0 16,3-1-16,-6 1 0,-3-1 15,3 1-15,0 0 0,-1-2 16,-2 0-16,3 0 0,4 1 15,-3 0-15,-1 1 0,1-1 16,3-1-16,0-2 0,0 0 0,2 2 16,2 4-16,-6-5 0,-1-2 15,0 3-15,3 2 16,-7-3-16,-4-1 0,3-1 0,4-2 16,-3 6-16,0 3 0,2-4 15,2-2-15,-5 0 0,-4 1 16,3 1-16,0-1 0,-4 1 15,-3 0-15,6-1 0,4 2 16,-1 0-16,-1 0 0,2-1 16,1-3-16,-6 1 0,-5 1 0,4 0 15,3 0-15,2-2 0,1-3 16,2 5-16,1 2 0,-7 0 16,-5 0-16,4-2 0,3-1 15,-1 2-15,-2-1 0,3 0 16,3 0-16,-3-1 0,-1-1 15,1 2-15,1 1 0,-7 3 16,-5 2-16,5 1 0,5-2 16,0-1-16,1-2 0,0-2 15,-1-1-15,-2 1 0,-4 2 0,4 0 16,1 1-16,1 0 0,1-1 16,2 1-16,1 1 0,-7-1 15,-5 0-15,6-2 0,3-1 16,0 0-16,0 2 0,4-3 15,1 0-15,-4 1 0,-2 1 16,0 5-16,0 3 0,-2-7 16,-3-3-16,5-1 0,5 0 15,0 2-15,1 1 0,2-2 16,2 2-16,-7-1 0,-4 0 0,2-1 16,1 0-16,1 2 0,-2 1 15,1-1-15,0 0 0,2-1 16,1-1-16,2 0 0,3 2 15,-5-1-15,-6-2 0,1 4 16,0 0-16,-1 3 0,-1-2 0,10 5 16,6 2-16,-4-4 0,-3-5 15,1 1-15,1-1 16,-2 2-16,0 2 0,1-3 0,0 0 16,0 0-16,1 0 0,2 2 15,1 1-15,-6 2 0,-2-1 16,4-1-16,6-3 0,-7-2 15,-1-2-15,4 4 0,3 4 16,-1-1-16,-1-1 0,2-1 16,2 0-16,-1-1 0,-2 0 0,2 0 15,1-1-15,-4-2 0,-1 0 16,4-2-16,3-1 0,-4 2 16,-2 1-16,4 0 0,3 1 15,-4-5-15,-3-2 0,5 2 16,2 2-16,-3 2 0,-4 3 15,4-3-15,2-1 0,-8 2 16,-4 1-16,6 0 0,5-2 16,-3-2-16,-2-2 0,-1 2 15,0 3-15,-6 2 0,-3 1 0,4 2 16,0 2-16,-5-3 0,-2-1 16,-5 0-16,-3-1 0,-2 0 15,-2-1-15,-4 4 0,-3 1 16,-6-5-16,-5-3 0,-7-5 15,-8-2-15,-8-1 0,-6-1 16,0 4-16,-2 3 0,0 2 16</inkml:trace>
  <inkml:trace contextRef="#ctx0" brushRef="#br0" timeOffset="153006.46">3758 4269 0,'0'0'0,"0"0"0,0 0 16,0 0-16,0 0 0,0 0 15,0 0-15,0 0 0,0 0 0,30-5 16,-30 5-16,24 2 15,-24-2-15,26 1 0,-26-1 16,30 4-16,-15 0 0,2 1 16,3 0-16,1-1 0,-2 2 0,4-2 15,5 0-15,4 0 0,0-1 16,2 1-16,4-1 16,0-1-16,-1 0 0,12 0 0,5 0 15,-3-2-15,-2 0 0,12 1 16,3 0-16,-2-1 0,-3 1 15,12 3-15,-2 2 0,-5 0 0,-4-2 16,11 1-16,2-2 16,-4 0-16,-4 1 0,7 3 15,4 0-15,26 2 0,-12-3 0,-4-7 16,0-6-16,-9 6 0,-5 1 16,8 4-16,7 3 0,-12-8 15,-8-4-15,11 5 0,7 2 16,-2 1-16,-1 0 15,22 0-15,16-3 0,-22-4 16,-12 0-16,-7-1 0,-3 2 0,4-3 16,1 0-16,3 2 0,1 2 15,-1 1-15,0 0 0,5-1 16,2 1-16,-3 0 0,-1-2 16,3 2-16,4-1 0,-4 1 0,-5 1 15,5 0-15,3 0 16,-4-3-16,-2 0 0,3 3 0,1 2 15,-1-1-15,-3-1 0,0 1 16,1 2-16,-2-3 0,-2 1 16,3-2-16,3-2 0,-3 1 15,0 1-15,2 1 0,0 1 16,0 0-16,0 3 0,3 0 16,0 1-16,-6-2 0,-5-2 0,5-1 15,3 0-15,-3-1 0,-2 0 16,1 0-16,1-1 0,0 1 15,1 0-15,0 2 16,0 1-16,-3 8 0,-1 3 0,1-7 16,-1-5-16,-1-5 0,-3-2 15,3 6-15,2 4 0,-2-2 16,0-1-16,3-1 0,1 1 16,-5-3-16,-1-1 0,0 1 15,1 0-15,-1 1 0,1 1 0,0 1 16,1 1-16,-3-1 0,0-1 15,-1 1-15,1 1 0,-3 3 16,-1 1-16,-1-3 0,1-2 16,-1 2-16,0 1 0,0-3 15,1-1-15,-4 2 0,-1-1 16,1 2-16,2-1 0,-3 0 16,-1-1-16,2 0 0,1 0 15,-1-1-15,0-1 0,1 2 16,2 0-16,-1 2 0,-1 1 0,-1-1 15,0-1-15,-2 0 0,0-1 16,-1 0-16,0 1 0,-4 1 16,-1 2-16,4-5 0,5-1 15,0 0-15,-1 1 0,1 1 16,0 1-16,-5-2 0,-2 0 0,2 1 16,3 2-16,-3-2 0,-1 0 15,1 2-15,2 1 16,0-1-16,1-2 0,-1 2 15,-1 1-15,1 0 0,-2-2 0,-3-1 16,-2 2-16,3 0 0,2 4 16,1-5-16,2-3 0,-3 4 15,0 4-15,2-4 0,0-2 16,-4 2-16,-2 2 0,2-4 16,2-2-16,0 0 0,1-1 0,-1 1 15,1 1-15,1 2 0,-1-1 16,0 1-16,1-1 15,-4 2-15,-2-1 0,3-2 16,1-2-16,-3 2 0,-1 1 0,3-1 16,2 0-16,1 0 0,-2 0 15,0 2-15,-1 0 0,-4-2 16,-4-1-16,3 0 0,1-1 16,1 6-16,1 6 0,-2-5 15,-1-2-15,-5-1 0,-3-1 0,3 2 16,2-1-16,-4 1 0,-1 3 15,-1-6-15,-2-3 0,2 2 16,1 3-16,-6 1 0,-1 1 16,-2-1-16,-2-1 0,2 0 15,2 1-15,-4 1 0,-5-2 16,0-1-16,-1-1 0,2 2 16,1 2-16,0-1 0,1 1 15,-4-2-15,-2 1 0,-10-1 0,4-1 16,-2 2-16,3-2 0,0 0 15,-2-1-15,-1 2 0,-2 0 16,2 0-16,2-1 0,-5 2 16,-1-2-16,-2 1 0,-1 1 15,-1 0-15,2-1 0,-1-2 16,-1-2-16,-5 2 0,-1 0 16,0 0-16,1-2 0,-3 2 0,-1 0 15,-3 0-15,-1 0 0,0 2 16,-2-2-16,-1 1 15,0-1-15,-2 0 0,3 0 0,-3 0 16,2 0-16,-2 0 0,0 0 16,0 0-16,0 0 0,0 0 15,0 0-15,1-3 0,-1 3 16,0 0-16,0 0 0,0 0 16,0 0-16,0 0 0,0 0 0,0 0 15,0 0-15,0 0 0,0 0 16,0 0-16,0 0 15,0 0-15,0 0 0,0 0 0,-3 0 16,-2 2-16,1-2 0,-1 0 16,2 0-16,0 0 0</inkml:trace>
  <inkml:trace contextRef="#ctx0" brushRef="#br0" timeOffset="154256.0096">14092 3310 0,'0'0'0,"0"0"0,-19-3 15,7 2-15,-3-2 0,-1 2 0,-3 1 16,-8-3-16,-4-2 0,-1 2 15,-1 3-15,-3 1 0,-1 1 0,-12 2 16,-1-1-16,0 2 0,2 1 16,-13 3-16,-2 2 0,5 3 15,3 2-15,-11 6 0,3 4 16,2 0-16,2 1 0,-4 8 16,2 0-16,6-2 0,4-4 0,3 0 15,0 1-15,7 1 16,6 4-16,-9 15 0,9-2 15,13-19-15,2 0 0,-1 13 16,5-3-16,10-19 0,0-4 0,6 7 16,5 2-16,4-1 0,3-2 15,1-1-15,1 1 0,2-6 16,2 0-16,9 1 0,5 3 16,1-3-16,1-2 0,5 0 15,4-2-15,4-1 0,4 1 0,4-4 16,3 0-16,7 0 15,-2 0-15,3-1 0,4-1 16,-1 1-16,2-1 0,34 0 16,-8-4-16,-8-4 0,-4-3 0,1 2 15,1 1-15,-6 1 0,-1 1 16,-2-4-16,0-1 0,0-1 16,-2 0-16,2-4 0,1-1 15,-9 0-15,-6-2 0,7-7 16,6-2-16,-16 4 0,-10 3 0,-5-3 15,-4-2-15,-2-3 16,-3 1-16,-6-2 0,-3 0 0,-7 1 16,-5 0-16,-4-4 0,-3-2 15,-8 1-15,-4 1 0,-9-6 16,-6-3-16,-2-1 0,-2-1 16,-8 0-16,-4 3 0,-3-1 15,-3 1-15,-1 5 0,-1 3 16,12 8-16,-6-3 0,-22-11 15,-3 1-15,7 7 0,5 4 0,-4 3 16,-2 4-16,-4 0 0,-3-1 16,4 4-16,1 2 0,1 4 15,4 4-15,-8 4 0,-4 1 16,9-2-16,5 0 0,3 3 16,0 4-16,1-1 0,3 1 15,4-3-15,2-2 0,7 2 16,6 3-16,2 1 0,2 2 15,10-8-15,-1 1 0,0 2 16,1 1-16,3 3 0,1 2 16,3-6-16,1-1 0,0-1 15</inkml:trace>
  <inkml:trace contextRef="#ctx0" brushRef="#br0" timeOffset="161592.5305">15079 12857 0,'0'0'0,"0"0"0,0 0 0,0 0 16,0 0-16,0 0 0,-22-12 15,22 12-15,-23-1 16,8 1-16,-3 2 0,1 0 0,-2-1 15,-2 4-15,-2 0 0,0 5 16,-1 1-16,-10 7 0,-2 1 16,1 1-16,1 1 0,-11 14 15,-2 6 1,4 6-16,4 4 0,8-8 0,7-4 16,3 7-16,7-2 0,3 3 15,5-5-15,14-3 0,11 0 16,4-4-16,5-1 0,8-4 15,7-3-15,4-4 0,4-4 0,15 1 16,6 0-16,1-6 0,-1-3 16,3-6-16,1-3 0,27-2 15,-14 0-15,-5-9 0,-4-7 16,-7-1-16,-6-2 0,-7-7 16,-4-4-16,-12 0 0,-7 1 15,-11-4-15,-5-1 0,-5-5 16,-4-1-16,-3-2 0,-4-1 15,-7-1-15,-6 0 0,-5 3 16,-4 2-16,-4 1 0,-3 1 0,-12 2 16,-9 2-16,-3 4 15,-1 2-15,-9 5 0,-4 4 0,0 4 16,-1 3-16,-6 5 0,-3 3 16,2 7-16,2 3 0,0 3 15,0 2-15,16 1 16,12 3-16,8 0 0,6 2 0,9-5 15,5-4-15,3-3 0</inkml:trace>
  <inkml:trace contextRef="#ctx0" brushRef="#br0" timeOffset="162123.5953">16061 12792 0,'0'0'0,"0"0"0,0 0 16,0 0-16,0 0 0,-4 24 15,4-24-15,-2 24 0,2-24 0,-2 29 16,1-9-16,1-2 15,1 1-15,4-1 0,4 1 16,1-2-16,1 0 0,7 1 16,3-3-16,1-3 0,2-3 0,3-5 15,1-5-15,-1-1 0,-3-2 16,8-4-16,0-3 0,-3-2 16,-3 0-16,-4-6 0,-3-4 15,-4 1-15,-3 0 0,0 0 16,-3 1-16,-3 6 0,-2 3 0,-2 1 15,-2 2-15,-1 4 16,-2 3-16,-3 5 0,-1 4 16,-3 3-16,-1 4 0,0 5 15,0 5-15,2-2 0,2 0 0,6 3 16,5 1-16,3-3 0,4-2 16,6-4-16,5-2 0,2-3 15,3-2-15,9-6 0,4-8 16,-3-5-16,0-5 0,-1-1 15,-1-1-15,-2-4 0,-1-2 0,-3 3 16,-7 5-16,-6 3 0</inkml:trace>
  <inkml:trace contextRef="#ctx0" brushRef="#br0" timeOffset="162706.2934">17009 12572 0,'0'0'0,"0"0"15,0 0-15,0 0 0,0 0 0,0 0 16,-21 26-16,21-26 15,-20 30-15,8-8 0,-3 6 0,1 1 0,0 1 16,-5 6-16,0 0 0,4-6 16,3-2-16,0-1 0,2-7 15,2-2-15,1-3 0,2 1 16,-1 1-16,4-10 16,1-4-1,3-6-15,2-2 0,0-6 0,2-6 16,2 0-16,2-1 0,1 0 15,1-1-15,1 2 0,0 0 0,4-1 16,2 1-16,-1 4 16,-2 3-16,1 4 15,-1 4-15,-1 3 0,-4 3 0,-1 5 16,-3 4-16,-1-3 0,-3 0 0,-5 5 16,-4 7-1,2 0-15,1 2 0,1 1 16,2-4-16,3 0 0,2-2 15,4 0-15,2 0 0,6-5 16,5-3-16,0-3 0,0-1 0,4-7 16,5-6-16,-3 0 0,-3-3 15,7-7-15,1-6 16,-4-1-16,-4 0 0,-3-1 0,-2-2 16,-7 2-16,-5 3 0,-4 3 15,-4 1-15,-4 3 0,-3 2 0,-6 2 16,-6 2-16,1 4 15,0 4-15,-5 7 0,-4 7 16,7-2-16,0 0 0,0 9 0,4 7 16,5-3-16,4-4 0,6 3 15,5 2-15,5-2 0,3-3 16,6-2-16,5-2 0,1-3 16,0-3-16,6-4 0,5-5 15,-4-4-15,-3-5 0,-7 1 16,-5 2-16,-3 1 0</inkml:trace>
  <inkml:trace contextRef="#ctx0" brushRef="#br0" timeOffset="163007.2495">17672 12752 0,'0'0'0,"0"0"0,0 0 0,-4 27 15,4-27-15,-9 32 0,1-9 16,0 0-16,-1 0 0,-1 6 15,1-1-15,1-2 0,2-3 16,0-4-16,3-3 0,-1-3 16,-1 0-16,3-7 0,1-3 15,1-6-15,2-6 0,2-6 16,3-6-16,2-3 0,1-1 16,2-5-16,0 1 0,-2 5 15,-2 4-15,-1 4 0,0 2 16,2 4-16,0 3 0,3 3 15,2 2-15,-1 3 0,1 3 0,-5 0 16,1 1-16,-1 3 0,-1-1 16,-1-1-16,-2 0 0,-1-2 15</inkml:trace>
  <inkml:trace contextRef="#ctx0" brushRef="#br0" timeOffset="163357.1006">17790 12904 0,'0'0'0,"0"0"16,0 0-16,0 0 0,0 0 15,31 13-15,-31-13 0,32 7 16,-14-3-16,2-2 0,1 0 16,2-1-16,2-1 0,1 0 15,-1-3-15,6 0 0,-3 0 0,0-4 16,-3-2-16,-3-2 15,-4-2-15,-5 0 0,-3-1 16,-7 0-16,-5 0 0,-5 3 0,-7 0 16,-6 2-16,-5-1 0,-11 6 15,-4 7 1,-1 8-16,-1 7 0,8 2 16,6 0-16,2 7 0,9 3 15,6-3-15,5-1 0,13 0 0,9 1 16,8-1-16,7 0 0,8-7 15,6-5-15,-10-3 0,-7-3 0,-6-1 16</inkml:trace>
  <inkml:trace contextRef="#ctx0" brushRef="#br0" timeOffset="174657.4062">2968 5163 0,'0'0'0,"0"0"16,0 0-16,0 0 0,-24 17 0,24-17 16,-26 18-16,7-6 0,1 3 15,-2 2-15,-4 4 0,-10 8 0,0 1 16,-1 4-16,-1 2 16,-10 12-16,2 1 0,-6 15 0,-1 2 15,7 1-15,0-2 0,-7 19 16,0 5-16,-2 9 0,8-3 15,-14 43-15,8-8 16,10-7-16,4-4 0,4 5 0,3 3 16,3-4-16,3-3 0,1 8 15,-1 8-15,5-8 0,5-5 16,5 9-16,6 6 0,4-6 16,4-5-16,4 5 0,2 4 15,3-11-15,5-8 0,3 9 16,3 8-16,1-9 0,-4-4 0,10 8 15,10 8-15,-5-10 16,-3-9-16,10 2 0,8 1 16,-1-12-16,-1-7 0,6 8 0,4 5 15,0-8-15,1-6 0,5 0 16,3-1-16,-8-10 0,-5-5 16,7-2-16,1 0 0,-7-5 15,-1-4-15,1-2 0,1-1 16,-7-11-16,-5-6 0,2 0 15,0 0-15,-7-4 0,-7-3 0,3-9 16,4-6-16,-5-3 0,-8-1 16,-2-3-16,-4-3 0,-3-11 15,0-9-15,-6 0 16,-4-1-16,-3-1 0</inkml:trace>
  <inkml:trace contextRef="#ctx0" brushRef="#br0" timeOffset="174990.0077">3660 11437 0,'0'0'0,"0"0"15,0 0-15,0 0 0,0 0 0,0 0 16,0 0-16,0 0 0,19 20 15,-19-20-15,10 30 0,-6-12 16,3 0-16,1 5 0,1 2 16,4 0-16,0 1 0,6 12 15,3 5-15,-4-3 0,-1-3 16,2 6-16,-1-2 0,-6-4 0,-1-3 16,-5 3-16,-5-4 0,-9-3 15,-5-4-15,-14-3 16,-15-2-16,-17-6 0,-11-5 15,-32-3-15,-11-6 0,-33-2 0,-8-4 16,-17-1-16,54 2 0,38 1 16</inkml:trace>
  <inkml:trace contextRef="#ctx0" brushRef="#br0" timeOffset="182257.2322">17831 11975 0,'0'0'16,"0"0"-16,0 0 0,-23-3 0,23 3 15,-26 2-15,7 0 0,-2 1 16,-2 1-16,-4 2 16,-2 1-16,-10 4 0,0 2 0,-9 6 15,-2 0-15,2 5 0,0 2 16,-1 4-16,-2 4 15,-1 2-15,9-3 0,-1 5 0,5-1 16,9-3-16,6-2 0,8 2 16,5-1-16,6-4 0,5-3 15,15 1-15,8 2 0,6-2 16,4-3-16,10-2 0,9-1 0,4-4 16,4-2-16,18 3 0,4-1 15,1-2-15,1-1 0,47 1 16,-4-4-16,-9-1 0,-6-2 15,-2-4-15,1-4 0,-9-2 16,-6-4-16,1-3 0,0-4 16,-9-5-16,-7-2 0,-3 1 15,-1-1-15,-13-5 0,-8-4 16,-10-4-16,-9-1 0,-8 1 0,-6 2 16,-14-6-16,-10-4 0,-13-3 15,-9 0-15,-14-7 0,-11-4 16,-15 8-16,-9 7 0,-22 2 15,-14-2-15,-9 4 0,-5 3 0,-23 2 16,-16 2-16,-7 15 16,-7 8-16,56 2 0,37 2 15,25 0-15</inkml:trace>
  <inkml:trace contextRef="#ctx0" brushRef="#br0" timeOffset="184057.5688">19575 12223 0,'0'0'0,"14"-2"0,1-1 15,-1 1-15,4 0 0,15 2 16,9 0-16,0 1 0,-1 2 0,17 0 15,5-2-15,7-1 16,-5 0-16,8 0 0,-4 1 16,-15-1-16,-11 0 0,-9-1 0,-11 0 15,-12-1-15,-7 1 0,-18-5 16,-16-5-16,-2-1 0,-1 1 16,8 2-16,6 2 15,5 2-15</inkml:trace>
  <inkml:trace contextRef="#ctx0" brushRef="#br0" timeOffset="184290.5923">19934 11876 0,'0'0'0,"0"0"0,0 0 15,0 0-15,23 2 0,-23-2 0,18 15 16,-18-15-16,23 29 0,-15-1 16,0 9-1,-2 8-15,-3 6 0,-1 21 0,-2 21 16,-2 10-16,-1-8 0,0 5 15,2-11-15,0-5 0,2-16 0,0 8 16,-1-18-16,0-21 0,0-11 16,0-16-16,0-4 0,-3-4 15,-2-3-15,0-14 16,1-13-16,0 8 16,2 5-16,0 3 0</inkml:trace>
  <inkml:trace contextRef="#ctx0" brushRef="#br0" timeOffset="184624.6716">20024 12385 0,'0'0'0,"0"0"0,0 0 16,0 0-16,0 0 0,0 0 16,-33 4-16,33-4 0,-25 16 0,6-2 15,-3 4-15,0 5 0,0 2 16,-7 8-16,-1 1 0,2-3 16,0-3-16,-1-2 0,5-7 15,5-6-15,5-4 16,2-2-16,2-2 0,10-15 0,9-12 15,-3 4-15,0 4 0,14-15 16,12-10-16,6 6 0,1 11 0,-5 11 16,-3 9-16,1 4 0,1 6 15,3 3-15,-3 3 0,-2 9 16,-2 6-16,0 1 0,-2 1 16,1 3-16,-2 3 0,-3-5 15,-2-3-15,2-8 0,2-5 16,-3-7-16,-2-5 0,-3-9 15,-1-7-15,-4 3 0,-3 2 0,-3 2 16</inkml:trace>
  <inkml:trace contextRef="#ctx0" brushRef="#br0" timeOffset="184760.5509">20345 11891 0,'0'0'0,"0"0"0,0 0 16,0 0-16,19 18 0,-19-18 16,16 19-16,-16-19 15,14 17-15,-8-9 0</inkml:trace>
  <inkml:trace contextRef="#ctx0" brushRef="#br0" timeOffset="184940.9738">20764 12018 0,'0'0'15,"0"0"-15,0 0 0,17 11 0,-17-11 16,18 13-16,-18-13 0,19 20 16,-10-9-16,-2-1 0,0-1 15,-2-1-15</inkml:trace>
  <inkml:trace contextRef="#ctx0" brushRef="#br0" timeOffset="185224.224">20658 12350 0,'0'0'0,"0"0"16,0 0-16,22 3 0,-22-3 0,0 0 15,32 8-15,-19-4 0,0 0 0,0 3 16,-2 0-16,-4 3 15,-2 2-15,-6 2 0,-5 3 16,-3 7-16,-2-2 0,-4 6 16,-5 2-16,1-3 0,2-2 15,0 2-15,5-2 0,4-3 0,4-2 16,8-4-16,8-2 0,4-4 16,4-3-16,6-7 0,5-4 15,2-6-15,1-4 0,4-7 16,2-6-16,-1 2 0,-9 5 15,-7 6-15</inkml:trace>
  <inkml:trace contextRef="#ctx0" brushRef="#br0" timeOffset="185474.6012">21045 12085 0,'0'0'15,"0"0"-15,0 0 0,0 0 16,0 0-16,26-1 0,-26 1 15,31 1-15,-31-1 0,35 4 16,-14-1 0,0 2-16,-1 3 0,-2-1 0,-3 2 15,-1 1-15,-3 3 0,-5 1 0,-3 2 16,-4 7-16,-4 2 0,-2 0 16,-2 1-16,-2 1 0,-1-1 15,-1-2-15,-2-2 0,-2 2 16,2-3-16,2-5 0,4-3 15,0-2-15</inkml:trace>
  <inkml:trace contextRef="#ctx0" brushRef="#br0" timeOffset="185807.2588">21053 12312 0,'0'0'0,"0"0"0,0 0 0,32 0 15,-32 0-15,38 1 0,-13 0 16,3-1-16,1 1 0,9 0 15,3 3-15,-3-1 0,-2 1 16,1 2-16,-5 2 0,-6 0 16,-5-2-16,-8 3 0,-4 2 0,-10-1 15,-7 2-15,-10 3 0,-7 1 16,-7 0-16,-4 0 0,-3-2 16,0 1-16,-5-2 0,2-1 15,9-2-15,7-1 0,6-1 16,5-2-16,7-1 0,7-2 15,10 0-15,8 0 0,5 0 16,7 0-16,3-1 0,3-1 0,15-2 16,4-1-16,-8 0 15,-5 0-15,5-1 0,-2-2 16,-9 0-16,-9-2 0,-6 1 16,-5 2-16,-4 2 0</inkml:trace>
  <inkml:trace contextRef="#ctx0" brushRef="#br0" timeOffset="185965.5509">21182 12783 0,'0'0'0,"0"0"16,0 0-16,0 0 0,9 24 0,-5-17 16,-1 1-16,0-1 15,1-2-15,0-1 0,1-3 16,-2-3-16,-2-2 0,0 1 0,0 1 15,0 0-15</inkml:trace>
  <inkml:trace contextRef="#ctx0" brushRef="#br0" timeOffset="186240.5106">21168 12697 0,'0'0'0,"0"0"0,0 0 16,0 0-16,0 0 0,31 4 16,-31-4-16,37 4 0,-15 0 0,3 0 15,4-1 1,-2 2-16,0 0 0,-4-1 15,-3 1-15,1 1 0,-5 0 16,-4 1-16,-4 0 0,-10 2 16,-9 0-16,-1-2 0,-2 0 0,-2 0 15,-4 2-15,0-3 0,0 1 16,-1 0-16,4-1 0,2-1 16,4-1-16,8 0 0,6 2 15,4-2-15,2 1 0,6-2 16,6-2-16,5 1 0,1 0 0,10-2 15,1-1-15,-6 0 16,-7 0-16,-4 1 0</inkml:trace>
  <inkml:trace contextRef="#ctx0" brushRef="#br0" timeOffset="186381.5408">21964 13007 0,'0'0'16,"0"0"-16,0 0 0,0 0 16,0 0-16,0 0 0,0 0 0,0 0 15</inkml:trace>
  <inkml:trace contextRef="#ctx0" brushRef="#br0" timeOffset="214495.3315">24930 14136 0,'0'0'0,"0"0"16,0 0-16,0 0 0,0 0 0,0 0 15,0 0-15,0 0 0,4 31 16,-4-31-16,-3 35 15,-2-12-15,-2 1 0,-2 0 16,-1-1-16,1-3 0,2-2 0,0-2 16</inkml:trace>
  <inkml:trace contextRef="#ctx0" brushRef="#br0" timeOffset="214858.6132">25112 14245 0,'0'0'16,"0"0"-16,31 3 0,-9-1 16,2-1-16,12 4 0,4 2 15,1 1-15,1 1 0,7 2 16,-1 0-16,-6-1 0,-4 1 0,-1 2 16,-8 1-16,-9-2 15,-9 0-15,-14 0 0,-11 2 0,-14 0 16,-10 2-16,-12 1 0,-7 2 15,-5-2-15,-2 1 0,-11 0 16,1-3-16,3 1 0,12-2 16,10 1-16,10 0 0,11-5 15,8-3-15,19-3 16,13-2-16,7 0 0,5-2 0,12 0 16,7 0-16,4 0 0,5-3 0,4 2 15,5 0 1,-6-2-16,-4-1 0,-13 1 0,-9 0 15,-7 2-15</inkml:trace>
  <inkml:trace contextRef="#ctx0" brushRef="#br0" timeOffset="215192.1042">25113 14523 0,'0'0'0,"0"0"0,0 0 15,0 0-15,-15 22 0,15-22 16,-24 30-16,10-12 0,-1 3 16,1 1-16,2 0 0,3 0 15,2-2-15,5 4 0,5-1 0,7-4 16,5-1-16,7-3 0,7-2 16,7 1-16,2-4 0,4-1 15,3 0-15,-5 0 16,-4 0-16,0 2 0,-6-1 0,-9 4 15,-7 5-15,-8 0 0,-8 1 16,-9 1-16,-8 0 0,-10 2 16,-7 4-16,-2-4 0,0-1 0,-4-4 15,-1-1-15,-8-2 0,2-1 16,-1-8-16,1-4 16,10-3-16,5-2 0,8 1 0,7 1 15,5 0-15</inkml:trace>
  <inkml:trace contextRef="#ctx0" brushRef="#br0" timeOffset="215309.8795">24738 14988 0,'0'0'0,"0"0"16,0 0-16,0 0 0,0 0 0,27 5 16,-27-5-16,44 4 15,-19-3-15,6-2 0,5-1 0,5-2 16,4-3-16,4-2 16,-8 2-1,-6 1-15</inkml:trace>
  <inkml:trace contextRef="#ctx0" brushRef="#br0" timeOffset="215492.4478">26148 14651 0,'0'0'0,"0"0"16,0 0-16,-27 13 0,27-13 0,-36 15 15,10-5-15,-3 3 16,-2 2-16,-11 5 0,-2 4 15,-5 1-15,2-2 0,10-5 16,6-2-16,7-4 0</inkml:trace>
  <inkml:trace contextRef="#ctx0" brushRef="#br0" timeOffset="215658.4949">25918 14855 0,'0'0'0,"0"0"15,-4 21-15,1-4 0,-1 3 0,-4 5 16,-2 5-16,-3 6 0,-1-2 16,0 5-16,4-3 0,6-8 15,3-6-15,0-4 16,0-4-16,1-2 0</inkml:trace>
  <inkml:trace contextRef="#ctx0" brushRef="#br0" timeOffset="215893.6407">26729 14468 0,'0'0'0,"0"0"0,0 0 16,-38 7-16,14-2 0,-4 3 16,-5 2-16,1 0 0,1 1 0,-6 5 15,3 1-15,1 1 0,8-1 16,20 1-1,18-1-15,13-2 16,12-2-16,-1-2 0,2-3 0,6 0 16,-1-1-16,-1-3 0,-2-4 0,-5 1 15,-8-1-15,-7 1 0</inkml:trace>
  <inkml:trace contextRef="#ctx0" brushRef="#br0" timeOffset="216093.4723">26545 14798 0,'0'0'0,"0"0"0,0 0 16,-1 35-16,0-14 0,-4 8 0,-1 7 15,-5 19-15,-2 7 0,-3 14 16,2 1-16,-3 5 0,2-9 16,1 2-16,1-11 0,2-7 15,3-11-15,-3-14 0,-2-6 16,5-16-16,0-10 0,3 1 15,2-1-15,1 0 0</inkml:trace>
  <inkml:trace contextRef="#ctx0" brushRef="#br0" timeOffset="216258.4789">26580 14930 0,'0'0'15,"0"0"-15,0 0 0,33 4 16,-33-4-16,30 4 0,-14-2 15,2 1-15,3-1 0,0 1 16,0 2-16,2 1 0,-3 0 16,-3-1-16,-3-1 0,-3-1 0</inkml:trace>
  <inkml:trace contextRef="#ctx0" brushRef="#br0" timeOffset="216395.8758">26622 15150 0,'0'0'0,"0"0"0,0 0 0,32 8 15,-32-8-15,37 4 0,-12-3 16,4-1-16,3-1 0,3 0 16,-5 1-1,-5-1-15</inkml:trace>
  <inkml:trace contextRef="#ctx0" brushRef="#br0" timeOffset="216586.0115">27630 14472 0,'0'0'0,"0"0"0,0 0 16,20 14-16,-20-14 0,11 14 15,-7-5-15,-1 2 0,0 0 0,-1-1 16,0-1-16,0-2 15</inkml:trace>
  <inkml:trace contextRef="#ctx0" brushRef="#br0" timeOffset="216759.192">27364 14634 0,'0'0'0,"0"0"0,28 3 16,-10 1-16,2 0 0,13 1 0,6-1 15,12 2-15,1 0 0,-2 1 16,0-1-16,4 1 0,-6-2 0,-9-1 16,-9 0-16,-7-1 15</inkml:trace>
  <inkml:trace contextRef="#ctx0" brushRef="#br0" timeOffset="216925.8043">27523 14763 0,'0'0'0,"0"0"16,0 0-16,0 23 0,0-23 0,0 21 15,0-9-15,0 0 0,1 0 16,0-1-16,-1-2 0,0-1 16</inkml:trace>
  <inkml:trace contextRef="#ctx0" brushRef="#br0" timeOffset="217192.047">27903 14843 0,'0'0'0,"0"0"0,0 0 16,0 0-16,0 0 0,-38 12 0,15-8 16,-5 0-16,-4-1 0,-3 3 15,-4 0-15,-10 2 0,-1-1 0,-6 2 16,5 1-16,8-2 15,7 0-15,8-3 0,7-2 16,10 4-16,8 1 0,12 1 16,9 1-16,11-2 0,7-2 0,10 0 15,4-1-15,12 2 0,0-1 16,2-1-16,1-2 16,-7 1-16,-15-2 0,-10 0 0</inkml:trace>
  <inkml:trace contextRef="#ctx0" brushRef="#br0" timeOffset="217575.3187">27409 15159 0,'0'0'0,"0"0"0,0 0 16,0 0-16,-12 21 0,12-21 0,5 24 15,2-11-15,6 1 0,6-1 16,8 0 0,1-1-16,3 0 0,12 0 0,4-4 15,6 2-15,-3-3 0,7-3 16,-5-5-16,-11-2 0,-9-2 16,-10-6-16,-6-4 0,-10-4 15,-6-4-15,-12 1 16,-9-3-16,-11 2 0,-9 1 15,5 5-15,2 3 0,-4 4 16,-2 5-16,-1 3 0,6 5 0,7 4 16,6 5-16,8 0 0,5-1 15,9 8-15,8 7 0,5-6 16,7 0-16,10 1 0,10 0 16,-1-1-16,-3-3 0,-3-1 15,-9-4-15,-5-3 0</inkml:trace>
  <inkml:trace contextRef="#ctx0" brushRef="#br0" timeOffset="217775.2849">27463 15379 0,'0'0'15,"0"0"-15,0 0 0,-14 22 16,14-22-16,-15 22 0,7-8 15,0 3-15,0 0 0,-4 6 16,0 1-16,1-3 0,1-2 0,1-4 16,2-2-16,1-4 0,1 0 15,0-1-15</inkml:trace>
  <inkml:trace contextRef="#ctx0" brushRef="#br0" timeOffset="218076.5143">27505 15528 0,'0'0'0,"0"0"0,0 0 16,14 26-16,-14-26 0,19 25 0,-3-10 16,0 2-16,2 1 0,11 4 15,4 0-15,-1-2 0,0-4 0,7 1 16,1-3-16,-4-4 16,-1-4-16,-8-5 15,-5-5-15,-5-4 0,-5-1 0,-8-6 16,-6-2-16,-6-3 0,-5-1 0,-3-2 15,-4-1-15,-1 2 0,-2 2 16,-4 1-16,2 4 0,5 4 16,5 1-16,5 3 0,4 2 15,9 2-15,7 2 0,8 1 16,6 2-16,4 2 0,3 3 16,3 0-16,3 1 0,1-3 15,-2 0-15,-1-1 0,-7 0 16,-7-1-16</inkml:trace>
  <inkml:trace contextRef="#ctx0" brushRef="#br0" timeOffset="218359.1995">28428 14819 0,'0'0'16,"0"0"-16,0 0 0,4 25 0,-4-25 15,-6 39-15,-3-11 0,-1 5 16,0 3-16,-4 18 0,0 7 16,-3 8-16,3-4 0,0 3 15,5-8-15,1-10 0,2-7 0,3-2 16,2-7-16,-1-11 0,-1-10 15,2-3 1,0-2-16,0-3 0</inkml:trace>
  <inkml:trace contextRef="#ctx0" brushRef="#br0" timeOffset="218709.2673">28479 14829 0,'0'0'0,"10"-3"0,5 2 15,5 1-15,4 0 0,16 2 16,8 3-16,1-1 16,1 1-16,13 4 0,12 1 0,-6 4 15,-6 2-15,6 6 16,-3 3-16,-8 0 0,-9 1 16,-14-1-16,-9-2 0,-4 11 15,-4 6-15,-12-4 0,-6 3 0,-11 21 16,-7 11-16,-2-3 0,-4-2 15,-14 43-15,-1 0 16,13-28-16,9-19 0,7-7 0,6-4 16,2-12-16,1-7 0,-1-5 15,0-5-15,0-8 0,0-4 16,-10-13-16,-5-7 0,-3-11 16,-2-6-16,5-5 0,-5-11 15,1-1-15,0 0 0,6 13 16,4 8-16,4 7 0</inkml:trace>
  <inkml:trace contextRef="#ctx0" brushRef="#br0" timeOffset="219042.1372">28782 14898 0,'0'0'0,"0"0"0,0 0 16,0 0-16,0 0 0,0 0 15,0 0-15,0 0 0,0 0 16,0 0-16,-22 21 0,22-21 15,-20 17-15,20-17 0,-16 19 0,11-10 16,3 0-16,5 0 16,7 0-16,1 0 0,2 0 0,6 0 15,4-1-15,3 2 0,0-1 16,8 3-16,2 0 0,-4-2 16,-3-1-16,1 1 0,-6-2 15,-5-1-15,-4-1 0,-8 2 16,-7 2-16,-7-3 0,-5 1 0,-6 2 15,-7 4-15,-9 5 0,-3 2 16,-7 3-16,-6 2 16,-4 2-16,4-2 0,3-4 15,1-2-15,6-5 0,6-4 0,3-1 16,8-3-16,5-1 0</inkml:trace>
  <inkml:trace contextRef="#ctx0" brushRef="#br0" timeOffset="219208.6298">28801 15251 0,'0'0'15,"11"6"-15,4 2 0,2 1 16,0 0-16,5 4 0,-1 1 0,5 2 16,-1 0-16,-1-1 0,1-1 15,-6-2-15,-2-3 0,-4-1 16</inkml:trace>
  <inkml:trace contextRef="#ctx0" brushRef="#br0" timeOffset="219375.6552">28804 15446 0,'0'0'0,"6"5"15,1 2-15,3 1 0,2 2 16,3 1-16,1 2 0,3 2 15,-3 2-15,0-3 0,-2-1 16,-2-2-16,-1-1 0,-2-2 0</inkml:trace>
  <inkml:trace contextRef="#ctx0" brushRef="#br0" timeOffset="219526.2169">28640 15546 0,'0'0'0,"0"0"0,0 0 0,30 16 16,-13-6-16,4 0 0,2-1 16,1 1-16,2 0 0,4 2 15,-2-2-15,1 1 0,-6-3 16,-4-1-16</inkml:trace>
  <inkml:trace contextRef="#ctx0" brushRef="#br0" timeOffset="219692.5947">28544 15713 0,'0'0'15,"15"6"-15,10 3 0,5 1 16,8 0-16,7 2 0,-1 0 0,12 4 16,1 3-16,-3-1 0,-12-5 15,-9-3-15</inkml:trace>
  <inkml:trace contextRef="#ctx0" brushRef="#br0" timeOffset="220375.9489">27937 16385 0,'0'0'16,"-17"-4"-16,-10-1 0,-13-5 16,-5 0-16,-24-6 0,-26-8 15,-11-4-15,5 0 0,-31-13 16,-9-5-16,-39-16 0,27 9 0,3 5 16,3 4-16,6-2 0,4 0 15,-5-2-15,-5-1 0,4 1 16,2 0-16,-5-3 0,-1-3 15,14 9-15,12 4 0,-5-7 16,-3-5-16,17 1 0,9 2 0,11 0 16,7 1-16,7-2 0,5-4 15,12-7-15,9-3 0,13 5 16,7 6-16,14-7 0,10-4 16,13-5-16,7 0 0,20-8 15,15-5-15,8 5 0,7 4 16,17-6-16,11-5 0,5 6 15,4 3-15,22-2 0,15-3 16,3 13-16,3 9 0,24 1 16,17 1-16,-1 12 0,-1 7 0,21 7 15,14 5-15,0 12 0,0 10 16,19 16-16,13 12 0,-4 12 16,-3 9-16,30 32 15,20 25-15,-19 4 0,-16 6 16,-17 18-16,-13 12 0,-28 10 15,-17 7-15,-19 18 0,-12 11 16,-31-18-16,-22-12 0,-22 7 16,-17 4-16,-20-25 0,-16-17 0,-30-4 15,-19-3-15,-16-18 0,-10-10 16,-38-13-16,-22-8 0,1-24 16,4-16-16,-24-9 0,-16-6 15,-10-9-15,-10-4 0,-22-16 0,-15-11 16,-16-7-16,-13-5 0,-24-6 15,-17-2-15,87 14 0,59 9 0,40 7 16</inkml:trace>
  <inkml:trace contextRef="#ctx0" brushRef="#br0" timeOffset="240043.0655">15226 16106 0,'0'0'0,"0"0"16,0 0-16,0 0 0,-20-12 0,20 12 15,-23-14-15,9 5 0,-3-1 0,-2-1 16,-1-1-16,-5 1 15,-1 1-15,-16-3 16,-8-1-16,-2 4 16,-3 1-16,-2 1 0,9 2 0,-12 3 15,0 3-15,8 4 0,5 4 16,1 3-16,1 5 0,4 1 16,6 3-16,-1 8 0,7 3 15,4 3-15,6 3 0,5 4 0,5 5 16,6-3-16,3 0 15,6 5-15,5 4 0,9 3 16,5-2-16,7 2 0,5-1 0,9 0 16,3 0-16,36 19 15,3-9-15,-9-14 0,-9-11 0,7-6 16,5-5-16,-12-11 0,-7-7 16,2-6-16,1-3 0,3-6 15,1-6-15,-5-12 0,-4-9 16,-20 1-16,-15 1 0,-7-17 15,-7-10-15,-9-7 0,-5-4 0,-14-17 16,-10-9-16,-18-2 0,-12 0 16,-26-5-16,-16-5 0,-13 5 15,-9 1-15,37 31 0,27 22 16,17 15-16</inkml:trace>
  <inkml:trace contextRef="#ctx0" brushRef="#br0" timeOffset="254310.7382">11716 15868 0,'0'0'0,"0"0"16,0 0-16,0 0 0,0 0 0,0 0 16,0 0-16,0 0 0,0 0 15,0 0-15,0 0 16,0 0-16,-30 1 0,30-1 15,-28 1-15,28-1 0,-30 2 0,30-2 16,-35 3-16,14-3 0,-2 1 16,-2-1-16,-1 1 15,-9 0-15,1 1 0,-2-1 16,-3 1-16,0 0 0,-2 0 0,-8 2 16,3 1-16,1 1 0,0 1 15,-10 0-15,3 0 0,-1-2 16,1-1-16,-4 1 15,-3 0-15,3 0 0,2 0 0,-9-1 16,1-1-16,3-2 0,0 0 0,-6-1 16,3 0-16,1 0 0,2 1 15,-1 0-15,-3-1 0,3 0 16,3-2-16,-27 3 0,8 3 16,5 1-16,1 0 0,2-2 15,-2-3-15,7 2 0,6 1 16,-2 0-16,-2-2 0,-1 1 15,1 1-15,-7-4 0,-2-1 16,5 1-16,7 2 0,-3 4 0,-3 2 16,2-1-16,2-4 0,-5 0 15,-2 0-15,1 3 0,1 3 16,1-3-16,0-1 0,2-2 16,3-1-16,-4 1 0,-1 2 15,-3-5-15,-2-2 0,1 3 16,0 4-16,7 0 0,6 1 0,-7-4 15,-3-2-15,0 1 16,1 0-16,-5 0 0,-3 0 16,4 1-16,3 2 0,0-5 0,0-2 15,4 4-15,5 4 0,-7-2 16,0-1-16,-3 1 0,-1 0 16,0 2-16,3 2 0,5-1 15,3-2-15,-2-1 0,1-1 16,-6-1-16,-4 0 0,0 2 15,-2 1-15,8 0 0,3 0 0,-1 0 16,-2 0-16,0 1 0,0-1 16,-4-2-16,-1-1 15,4 2-15,7 1 0,-3 1 0,2 1 16,-6-2-16,1-2 0,-2-2 16,0-2-16,3 3 0,3 3 15,1-3-15,1 0 0,-5-3 16,0 0-16,-3-2 15,0 0-15,6 3 0,6 0 0,-3-1 16,-2-2-16,-2 0 0,0-1 0,-1 0 16,-2 2-16,3-5 0,3-4 15,-4 2 1,-7 3-16,3-1 0,-1 1 0,1 1 0,0 0 16,2 3-16,2 0 0,-5 1 15,-5 0-15,-1-1 0,-2-3 0,-1 4 16,-2 3-16,2-4 15,1-1-15,-2 4 0,-2 3 16,3-1-16,4-2 0,-7 1 16,-2 2-16,-1 3 0,2 2 0,-4-1 15,-5-1-15,2 2 0,3 1 16,-7 5-16,-2 3 0,28-4 16,18-5-16,15-2 0</inkml:trace>
  <inkml:trace contextRef="#ctx0" brushRef="#br0" timeOffset="280078.309">22649 16741 0,'0'0'0,"0"0"0,0 0 16,0 0-16,-28-5 0,28 5 0,-28 1 16,8-1-16,-3 0 0,-5 0 15,-4 0-15,-13-1 0,-5-1 0,-7-1 16,-8 0-16,-23-1 0,-6 0 16,-25-4-16,-2-2 15,-20-2-15,3 1 0,-65-7 0,-15 1 16,17 3-16,13 4 0,-3 6 15,-1 6-15,-1 0 0,-1-1 16,-8 3-16,-6 2 0,1 2 16,0 2-16,-10 2 0,-7 0 15,6 2-15,4 1 0,-9 2 16,-9 1-16,6 4 0,3 3 0,-5 2 16,-6 2-16,9 7 0,6 3 15,68-11-15,47-9 0,33-7 16</inkml:trace>
  <inkml:trace contextRef="#ctx0" brushRef="#br0" timeOffset="286645.6368">16225 5704 0,'0'0'0,"0"0"0,-20-17 16,9 9-16,-3 3 0,-13-3 16,-6 1-16,-4 1 0,-4 2 0,-19 1 15,-7 2-15,-1 4 16,-1 3-16,-21 8 0,-6 3 15,-8 8-15,9 6 0,-19 10 0,0 6 16,-22 13-16,24-10 0,20 6 16,11 5-16,18-8 0,13-5 15,19 1-15,13-2 0,13-5 16,8-6-16,25-3 0,15-4 0,4-7 16,4-5-16,21-3 0,17 1 15,2-5-15,2-4 0,19 0 16,13 0-16,-3-1 0,-2 1 15,19 3-15,13 3 16,-16-5-16,-10-4 0,11 1 0,9 1 16,-8 2-16,-7 4 0,9-1 15,7-1-15,-17-4 0,-11-2 16,-2-4-16,-2-3 0,-14 2 16,-12 1-16,-4-6 0,-3-4 15,-11-2-15,-7 1 0,-7-10 0,-3-7 16,-15 3-16,-9 2 0,-8-7 15,-6-6-15,-6 0 0,-5 0 16,-10-4-16,-6-2 16,-10 3-16,-7 1 0,-19-8 0,-12-5 15,-6 6-15,-5 4 0,-19-4 16,-13-2-16,-2 7 0,0 3 0,-21 5 16,-15 2-16,1 6 0,1 6 15,-15 8-15,-12 7 0,14 8 16,10 8-16,-9 15 0,-6 11 15,23-5-15,18-4 0,8 13 16,6 9-16,24-3 0,17-2 16,18-14-16,13-11 0,9-6 15</inkml:trace>
  <inkml:trace contextRef="#ctx0" brushRef="#br0" timeOffset="287212.1108">16655 6642 0,'0'0'0,"0"0"0,0 0 0,0 0 16,0 0-16,0 0 0,-26-4 16,26 4-16,-36-1 0,10 3 0,-6 3 15,-5-1-15,-1 2 0,-21 2 16,-5 2-16,-15 6 0,1 2 15,-17 10-15,0 7 16,-4 3-16,10-2 0,-10 11 0,8 2 16,-8 16-16,26-8 0,21-2 15,16-3-15,15-9 0,12-8 0,16 0 16,10 0-16,11-8 0,6-7 16,27-2-16,19-5 15,6-4-15,3-2 0,25-5 0,15-3 16,-3 1-16,-3 0 0,23-1 15,15-2-15,-10 2 0,-8 2 16,9-2-16,7-1 16,-16 3-16,-8 1 0,1-2 0,4 0 15,-19-1-15,-15-2 0,-7-6 16,-8-4-16,-13-4 0,-10-1 0,-8-7 16,-5-6-16,-16 1 0,-11 1 15,-13-8-15,-8-5 0,-15 0 16,-8 0-16,-20-4 15,-16-1-15,-10-1 0,-6 0 0,-22 1 16,-14-1-16,-2 9 0,-1 6 16,-24 3-16,-17 2 0,6 6 15,4 6-15,-24 6 0,-16 3 16,11 10-16,8 3 0,-15 12 16,-11 9-16,21 2 0,14 3 0,-1 10 15,-1 5-15,47-14 0,33-12 16,23-5-16</inkml:trace>
  <inkml:trace contextRef="#ctx0" brushRef="#br0" timeOffset="288845.4223">12564 8925 0,'0'0'0,"0"0"16,-27-1-16,14 2 0,-3 0 0,-4 1 15,-7 2-15,-12 2 0,-2 0 16,-17 4-16,-2 1 0,1 2 15,2 2-15,-13 9 0,1 8 16,-5 2-16,7 1 0,-2 7 16,9 3-16,10-3 0,8 0 15,9 2-15,7 5 0,10-6 16,9-4-16,20 18 0,16-6 16,-6-24-16,8-1 0,44 13 0,13-2 15,1-6-15,1-5 0,24-4 16,16-5-16,-1-2 0,-1 1 15,20 2-15,13 1 16,-13-5-16,-6-3 0,11 2 0,10 1 16,-16-5-16,-14-1 0,5-4 15,4-1-15,-20-4 0,-12-1 16,-5-11-16,-2-7 0,-18-2 16,-12 0-16,-12-9 0,-6-6 15,-16 0-15,-12-2 0,-14-11 0,-10-10 16,-7 3-16,-6 1 0,-21-7 15,-14-7-15,-5 3 0,-3 4 16,-21-2-16,-13-2 0,0 9 16,1 4-16,-21 1 0,-12 1 15,0 8-15,1 3 0,-22 5 16,-15 3-16,8 12 0,7 9 0,-22 14 16,-16 11-16,11 4 0,6 3 15,-20 18-15,-14 10 0,61-13 16,43-13-16,28-6 0</inkml:trace>
  <inkml:trace contextRef="#ctx0" brushRef="#br0" timeOffset="302612.4124">6986 7373 0,'0'0'0,"0"0"0,0 0 0,0 0 16,0 0-16,0 0 0,-16-15 0,16 15 15,0 0-15,0 0 0,0 0 16,0 0-16,0 0 0,0 0 15,0 0-15,0 0 0,20-12 16,-20 12-16,27 1 0,-27-1 16,31 3-16,-31-3 0,44 3 15,-21-4-15,1-1 0,11 2 16,1 0-16,0-1 0,1-1 16,10 1-16,3 2 0,-5 1 15,-2-1-15,2 1 0,6-4 16,6 1-16,-3 0 0,4 1 15,1 1-15,-2 2 0,0-2 0,13 0 16,2 0-16,-5 0 0,-3 0 16,12 2-16,5 0 0,-9 0 15,-3-1-15,34 1 0,-8-2 16,-9-1-16,-6-1 0,1 1 16,3 1-16,-7 0 0,-4 0 0,7-1 15,6-1-15,-10 1 0,-5 0 16,5 0-16,6 1 0,-7 0 15,-3 1-15,7-2 0,4-1 16,-8 0-16,-6-1 0,6 1 16,5 1-16,-7 1 0,-5 0 0,7-1 15,4 1-15,-7 0 16,-3 1-16,2-1 0,4-1 16,-1-1-16,-2-2 0,3 1 0,3-1 15,-8 4-15,-5 2 0,4-2 16,4 1-16,-7-2 0,-4 1 15,6-1-15,5 0 0,-6-1 16,-3-1-16,7 1 0,4-1 16,-4 2-16,-1 1 0,1 1 15,4 0-15,-9-2 0,-6-3 16,7 3-16,6 3 0,-9 1 0,-5-1 16,8-3-16,3-5 15,-2 4-15,-1 0 0,4-1 0,4 1 16,-11 1-16,-8 0 0,6-1 15,3-2-15,-2 0 0,-1 0 0,4 0 16,2 0-16,-8 2 16,-6 0-16,0 2 15,0 3-15,-2-4 0,-2-3 0,4 0 16,4-2-16,-13 5 0,-8 3 0,1-4 16,1-2-16,-6 1 15,-3-1-15,0-2 0,-2-1 0,-3 4 16,-1 0-16,2 1 0,-1-1 15,-3 2-15,-2 0 0,-11 0 16,2-2-16,0 0 0,0 1 16,1 4-16,1 1 0,0-1 15,1-1-15,0 0 0,-1 0 16,-3-2-16,-1 0 0,-1 0 16,-1 2-16,-1-1 0,-2 1 0,1-1 15,-1-1-15,1 1 0,-1 0 16,-1-2-16,2-4 15,-1 1-15,2 0 0,0-2 16,1 0-16,-1-2 0,0 0 0,1-3 16,0-3-16,0 0 0,0 0 15,0-3-15,1-2 0,0 0 16,-1-1-16,0-2 0,-1-3 16,-1 1-16,1-2 0,0-7 0,0-3 15,-2 4-15,1 2 0,-2 1 16,1 0-16,-2 3 0,1 1 15,-2 1-15,0 2 0,-2 2 16,0 4-16,-2 0 0,1 1 16,-1 1-16,0-1 0,-4 3 15,-3 0-15,-1 4 0,-2 1 0,-4 2 16,-1-2-16,1 2 0,-1 1 16,-8-1-16,-5 1 15,0 1-15,0 0 0,-4 0 16,-5 2-16,1 0 0,0 0 0,-12 1 15,-3 1-15,0 0 0,0 0 16,-4-1-16,-5-1 0,-5-1 16,5 0-16,-6 0 0,-2 1 15,-6-1-15,4 0 0,-4 2 16,-4 0-16,-27-4 0,14-2 0,2-1 16,1 2-16,9 3 15,5 2-15,-7 0 0,-5 2 16,6-4-16,6 1 0,-7-3 0,-2-1 15,4 0-15,4-2 0,-5 4 16,-3 3-16,7 2 0,3 0 16,-7-3-16,-4-2 0,7-1 15,4 0-15,-5 4 0,-3 3 16,6-1-16,4 0 0,-6-4 16,-5 0-16,4 2 0,4 4 0,-7-1 15,-4 1-15,7-3 0,5-4 16,-6 2-16,-3-1 0,8 3 15,5 1-15,-7-1 0,-6-1 16,6 1-16,3 0 0,-5 0 16,-4 2-16,8-2 0,5-2 0,-5 2 15,-3 1-15,4-1 0,3-1 16,-7 2-16,-4-1 16,7-1-16,7-3 0,-11 5 15,-6 2-15,9-2 0,6-1 0,-1 0 16,-1 1-16,4-2 0,5 1 15,-4-1-15,-4 0 0,4 0 16,-1 0-16,-1 1 0,-2 1 16,10 0-16,8 3 0,-8-2 15,-1 1-15,4-3 0,4 0 0,-5 5 16,-1 3-16,9-6 0,8-3 16,-3-2-16,0-3 15,5 4-15,5 0 0,0 4 16,-2 1-16,10 3 0,6 2 0,0-7 15,0-4-15,2 0 0,1 1 16,3 4-16,0 3 0,6-2 16,4 2-16,5-2 0,-3 3 15,0 2-15,-1 3 0,1 1 16,-2 4-16,0 1 0,2 1 0,2 1 16,2 5-16,1-1 0,2 1 15,1 6-15,2 3 16,-1-3-16,-1 0 0,2 3 0,2 0 15,1-2-15,-4-1 0,1 2 16,1 1-16,-2-5 0,-1-5 0,0 0 16,1-2-1,-2-6-15,-1-3 0,0-2 0,0 0 16,0-2-16,0 0 0,0-4 16,0-2-16,-1-1 0,1-2 0,0 4 15,0-4-15,0 0 0,0 0 16,-3 0-16,1 0 15,0-5-15,-1 0 0,0 0 0,1 1 16,1 0-16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2T08:30:20.257"/>
    </inkml:context>
    <inkml:brush xml:id="br0">
      <inkml:brushProperty name="width" value="0.05292" units="cm"/>
      <inkml:brushProperty name="height" value="0.05292" units="cm"/>
      <inkml:brushProperty name="color" value="#FF0000"/>
    </inkml:brush>
  </inkml:definitions>
  <inkml:trace contextRef="#ctx0" brushRef="#br0">21117 10136 0,'0'0'0,"-23"-4"0,-10-4 15,-12 0-15,-12 0 0,-35-5 16,-31-6-16,-8 2 0,8 4 0,-73 3 16,1 10-16,26-1 15,19-1-15,-14 20 0,-9 13 16,25 4-16,19 2 0,-16 8 15,-13 3-15,22 4 0,16 0 0,-11 16 16,-8 13-16,20-6 0,14-4 16,0 9-16,-2 5 15,18-6-15,14-4 0,8 7 0,5 7 16,16-10-16,11-5 0,17 4 16,14 2-16,9-17 0,10-10 0,23 5 15,19 4-15,6-13 16,6-9-16,23-2 0,19 1 15,-3-2-15,-1-2 0,27-2 0,20-2 16,-16-6-16,-11-7 0,33 5 16,23 0-16,-22-4 0,-16-3 15,31 0-15,20-2 0,-16 0 16,-13 0-16,32-3 0,20 0 16,-23-3-16,-15 0 0,33-3 15,23 0-15,-24-2 0,-16-2 0,32 1 16,23-1-16,-27 3 15,-19 4-15,34-7 0,23-4 16,-27 1-16,-19 2 0,29 4 16,19 2-16,-34-2 0,-25-1 0,25-3 15,20-1-15,-32 1 0,-21 1 16,15 2-16,10 1 0,-35-1 16,-22 1-16,16-6 0,10-3 15,-29-2-15,-20 1 0,5-5 16,3-4-16,-24 1 0,-18-1 0,-3-12 15,-2-7-15,-21 0 16,-16 3-16,-11-19 0,-8-13 16,-12 4-16,-7 2 0,-20-13 0,-13-10 15,-11 4-15,-9 3 0,-28-19 16,-19-11-16,3 14 0,2 12 16,-37-15-16,-23-8 0,5 7 15,5 7-15,-31-3 0,-21-1 16,12 13-16,5 9 0,-37-3 15,-23-2-15,17 12 0,14 9 0,-43 1 16,-29 2-16,21 11 0,15 8 16,-40 1-16,-26 1 15,30 12-15,21 5 0,-40 5 0,-27 4 16,32 8-16,21 4 0,-28 10 16,-21 7-16,36 1 0,23 0 0,-19 11 15,-14 7-15,43-5 16,30-4-16,-6 10 0,-3 5 15,39-9-15,26-8 0,4-3 16,4-2-16,25-4 0,18-3 0,11-1 16,8-1-16,17-9 0,12-6 15,5-3-15,3-3 0,8-1 16,5-1-16,6-2 0,3 0 16,2 0-16,2 0 0,3 1 15,1-1-15,1-1 0,2 1 0,0 0 16,0 1-16,1-1 0,2 0 15,0 0-15,3-2 16,2 2-16,2 1 0,-4 1 0,-1 0 16,-3 1-16</inkml:trace>
  <inkml:trace contextRef="#ctx0" brushRef="#br0" timeOffset="12635.4454">2953 8230 0,'0'0'0,"0"0"15,0 0-15,0 0 0,0 0 0,29-5 16,-29 5-16,0 0 0,33-1 15,-19 1-15,4 1 16,1-1-16,3-1 0,0 1 16,0 1-16,3-1 0,4 0 0,7 1 15,4-1-15,-2 1 0,1-1 16,11 0-16,0 0 0,-2 0 16,-1 0-16,10-1 0,0 0 15,-6 0-15,-2-1 0,5 1 16,0-1-16,-2 2 0,-3 1 0,12 0 15,4-1-15,-4 0 0,-1 0 16,9-1-16,4-1 16,-7 0-16,-8 1 0,11-1 0,4-1 15,-1 2-15,-2 2 0,22-2 16,-1-2-16,-12 1 0,-6 1 16,2-3-16,4-2 0,-12 5 15,-6 1-15,7 0 0,7 1 16,-7 2-16,-4-1 0,5-2 15,4-1-15,-4 3 0,0 2 0,7 1 16,2-3-16,-11 1 16,-7-2-16,6-1 0,3 0 15,-1 0-15,-4 0 0,7 0 0,3 1 16,-4-2-16,-4-2 0,6 3 16,7 2-16,-10-2 0,-6-2 15,4 2-15,4 0 0,-9 0 16,-6-1-16,8 1 0,4 0 15,-3 3-15,-2 1 0,3-4 16,4-2-16,-10 1 0,-5-2 0,7 1 16,4 0-16,-3 0 0,-2 0 15,2 4-15,1 3 16,-8-4-16,-4-3 0,5-1 0,4-2 16,-3 4-16,-1 2 0,5-2 15,4-3-15,-10 1 0,-6 2 16,6-1-16,6 0 0,-3-1 15,0-1-15,2 3 0,1 1 16,-6 2-16,-7-1 0,10 2 16,3-3-16,-2 1 0,-3 0 0,4 1 15,3 4-15,-6-4 0,-4-1 16,9 0-16,5 0 0,-5 3 16,-3 0-16,4 0 0,3-2 15,-7 2-15,-5 1 0,8-4 16,5-2-16,-3-2 0,-1-1 0,4 4 15,3 5-15,-6-2 0,-5-1 16,10-1-16,5-2 16,-7 0-16,-4 0 0,7 0 0,6-2 15,-8 0-15,-4 0 0,6 2 16,4-2-16,-9 2 0,-6-1 0,6-5 16,4-2-16,-8 3 15,-6 2-15,6 2 0,3 1 16,-3-3-16,-3 0 0,1 0 15,1-3-15,-6 3 0,-2 0 16,5 1-16,4 0 0,-9 1 0,-6 1 16,6-3-16,4-4 15,-2 3-15,-2 3 0,2 2 0,3 1 16,-9-3-16,-6-4 0,5 2 16,3 2-16,-6-2 0,-4 1 15,5 0-15,3-1 0,-8 3 16,-5 4-16,5-2 0,5-1 15,-8-1-15,-4-3 0,5 0 16,3 1-16,-5-1 0,-2 1 0,3 0 16,4 1-16,-6 2 0,-4 2 15,5-2-15,2-2 0,-17 0 16,2 0-16,2 0 0,3 0 16,-1 0-16,1 1 0,1 0 15,1 0-15,-2 0 0,-1 0 16,1 2-16,4 0 0,-5 0 15,-1-1-15,4 1 0,2-1 16,-2 0-16,-2 0 0,3 1 16,3 0-16,-2 0 0,-1 2 0,1-2 15,1 1-15,-1 0 0,-1 1 16,1 2-16,1 1 0,0-1 16,-1-1-16,3-3 0,0 0 15,-3 0-15,-3 1 0,4 2 16,5 2-16,-5-3 0,-3-3 0,3 1 15,2 2-15,-1 0 0,-2 1 16,1-2-16,1 0 16,-1 1-16,0 2 0,1-2 0,0 0 15,-2 0-15,-1 0 0,1-1 16,0-2-16,0 2 0,-1 0 16,3 1-16,3-2 0,-5 0 15,-2 0-15,3 0 0,5 1 16,-6-1-16,-5-1 0,4 0 15,4-3-15,-2 3 0,-2 2 0,2-2 16,2 1-16,-3-1 0,-2 0 16,2 0-16,1 0 0,0 1 15,-1 0-15,1 0 0,1 0 16,-1 1-16,-1 0 0,1-1 16,2-1-16,-4 0 0,-3 1 15,5 2-15,2 2 0,-3-2 16,-3-4-16,2 1 0,2 1 15,-5 0-15,0 2 0,8 1 16,0 0-16,-6-2 0,0 0 0,6 1 16,2-1-16,-3-3 0,0-4 15,-3 5-15,0 2 16,-1 0-16,0 1 0,2 0 0,2-2 16,-3 1-16,-3-1 0,4 0 15,5-1-15,-5 1 0,-3 1 0,3 2 16,5-1-16,-5-1 15,-2-4-15,2 4 0,2 1 16,-1 0-16,-2-2 0,-1-2 0,0 0 16,0-1-16,-2 2 0,2-1 15,0 0-15,-2 0 0,-1-1 16,4-1-16,4-1 0,-9 3 16,-2 2-16,10-2 0,3 0 15,-8 1-15,0 1 0,9-1 16,2 0-16,-3 1 0,-2 1 0,1 0 15,3 2-15,-3-2 16,-2-3-16,4 2 0,2 3 16,-4-2-16,0 2 0,1-3 0,2 2 15,-2-1-15,-2 0 0,1 1 16,0-1-16,1 1 0,1 0 16,-1 1-16,2-1 0,-2 1 15,-3 0-15,0 1 0,1-2 16,-2 1-16,0 1 0,2-2 15,-1 1-15,-1 1 0,1 0 0,-1-3 16,1-2-16,2 1 0,-2 1 16,1 0-16,-1 1 15,-3-2-15,-1 1 0,5-1 0,4-1 16,-5 2-16,-4 0 0,6-2 16,5-3-16,-5 4 0,-5 2 15,4-1-15,3-2 0,-4 1 16,-2 1-16,5-1 0,2 2 15,-4-1-15,-1 0 0,1 0 0,3 0 16,-3 1-16,0-2 0,-1 2 16,1 0-16,-1-1 0,-2 0 15,1 0-15,2 1 0,-1 0 16,0 0-16,1-1 0,0 0 16,0-1-16,-1-1 0,0 2 15,2 0-15,-3 1 0,-1 4 16,3-5-16,2-3 0,1 1 15,0-1-15,1 2 0,-1 1 16,-1 3-16,-3 1 0,5-3 0,3-6 16,-2 6-16,-1 1 0,2-2 15,1-2-15,-2 1 0,-2 1 16,7 1-16,0 0 0,-6 0 16,0-2-16,6 2 0,2 0 15,-4 1-15,-3-2 0,2 2 16,2 0-16,-4-1 0,-2 1 15,1-3-15,-1 1 0,-2 1 0,-2 1 16,2-1-16,-1 1 16,-1 0-16,-3-3 0,1 1 0,0 2 15,-9-3-15,-1 2 0,1-2 16,2-1-16,-1 1 0,-2 0 16,-2 0-16,-1-1 0,-3-1 0,-3-2 15,-1-1-15,3-1 16,-2-1-16,0 0 0,-1-2 15,-1-2-15,1-1 0,-1 0 0,-3-4 16,0-3-16,-2-2 0,0 0 16,0-6-16,1-2 0,0-2 15,-1 0-15,2-9 0,0-1 16,-2-1-16,-3 0 0,3-2 16,1-1-16,-4 3 0,0 1 0,-1-7 15,1-3-15,-3 5 16,-2 4-16,-3-1 0,-2-2 15,0 4-15,-2 2 0,-3 3 16,-2-1-16,0 3 0,0 3 0,-6 2 16,-3 2-16,-3 5 0,-3 2 15,-5 1-15,-2 1 0,-3 2 16,-2 4-16,-10 2 0,-9-1 16,3 4-16,1 0 0,-21 1 15,-10 2-15,5 1 0,2 1 16,-51 1-16,2 2 0,11-1 15,9 0-15,-15 1 0,-9 1 16,11-1-16,11 0 0,-14 0 0,-8-4 16,9 0-16,9 1 0,-12-3 15,-8-1-15,10-3 0,8-2 16,-14-2-16,-9-1 0,12 4 16,9 4-16,-9-2 0,-8-1 15,7 1-15,6 2 0,-8-7 16,-6-5-16,8 3 0,5 2 0,-8 5 15,-6 1-15,11 4 16,8 0-16,-5-1 0,-3 1 16,15 2-16,11 1 0,-7 5 15,-3 2-15,17-4 0,12 0 0,5 8 16,4 4-16,16-4 0,11-3 16,7 3-16,2 4 0,11 10 15,5 7-15,10 6 0,5 3 16,6 3-16,4 1 0,9 22 15,9 16-15,-2-7 0,0-1 16,-5 22-16,-1 16 0,-6-3 16,-4-1-16,-1-35 0,-2-23 0,-1-17 15</inkml:trace>
  <inkml:trace contextRef="#ctx0" brushRef="#br0" timeOffset="14034.3459">23383 8164 0,'0'0'0,"0"0"15,33 3-15,-17-2 0,1 0 0,16 1 16,10 0-16,2 1 0,0 3 0,23-2 16,24-1-16,-5-1 15,-4 0-15,28 1 0,21 1 16,-12-2-16,-7-1 0,74-6 15,5-5-15,-27 2 0,-17 2 0,23 0 16,16 1-16,-17 2 0,-11 2 16,24-2-16,16-3 15,-18 2-15,-13 1 0,28 2 0,21 1 16,-24 1-16,-18 2 0,27 3 16,20 1-16,-27 1 0,-17-2 0,20 0 15,12-2-15,-28 2 16,-19 2-16,15-1 0,8-1 15,-26-2-15,-18-2 0,10 0 16,6 0-16,-21 6 0,-16 6 0,7 2 16,3 4-16,-21-3 0,-15-2 15,-5 1-15,-6 4 0,-19-12 16,-13-6-16,-16-1 0,-12-1 16,-8 1-16</inkml:trace>
  <inkml:trace contextRef="#ctx0" brushRef="#br0" timeOffset="16551.4389">2274 9350 0,'0'0'0,"0"0"15,0 0-15,0 0 0,0 0 0,0 0 16,0 0-16,0 0 15,0 0-15,0 0 0,0 0 16,0 0-16,31-2 0,-31 2 0,28 2 16,-28-2-16,28-1 0,-28 1 15,41-2-15,-19-1 0,0 2 16,10-3-16,0 1 0,2-2 16,-2 1-16,4 0 0,1 1 15,8-2-15,-2 1 0,5 0 16,2-2-16,-4 0 0,-2 1 0,15 0 15,2 0-15,-7 0 16,-4-1-16,10 1 0,5-1 16,-4 2-16,-7 1 0,10 2 0,4 0 15,-9-1-15,-4 0 0,5-1 16,7 0-16,-10 0 0,-1 1 16,29-4-16,-2 1 0,-14 1 15,-10 3-15,7-2 0,3 1 16,-9 0-16,-7 1 0,8 1 15,9 1-15,-8 0 0,-6-1 0,9-1 16,6 0-16,-10 1 0,-5 0 16,5 1-16,6 1 15,-8-2-15,-5 0 0,9 0 0,6 2 16,-11 1-16,-2 2 0,3-4 16,6-3-16,-8-1 0,-6 1 0,9 1 15,6 2-15,-10 3 16,-7 1-16,3 2 0,6-1 15,-5-2-15,-4 0 0,6-1 16,5-2-16,-9 1 0,-4-1 0,7-1 16,6 0-16,-10 0 0,-3 0 15,3 2-15,4 2 16,-3-1-16,-2-1 0,4-2 0,-1-1 16,-1 1-16,-2 2 0,0-1 15,3-1-15,-8 1 0,-4 0 0,6-1 16,6 0-16,-8 0 0,-5 0 15,5 4-15,4 1 16,-7-4-16,-5-2 0,10-3 0,5-1 16,-5 2-16,-7 1 0,8 2 15,3 1-15,-9 1 0,-4-1 16,4-1-16,6-1 0,-8-2 16,-2 0-16,6 2 0,1 1 15,-3-2-15,-4 1 0,5 0 16,3 0-16,-5-1 0,-4 0 0,7 2 15,3 0-15,-22 0 16,1 0-16,27-1 0,1 0 16,-24-1-16,1 2 0,22 0 0,0 0 15,-22 0-15,0-1 0,9 1 16,4 1-16,-7-2 0,-2-2 16,4 2-16,4 1 0,-3 1 15,-3 0-15,4 0 0,3-2 16,-5 0-16,-2 0 0,2 1 15,4 0-15,-5-2 0,-4 1 0,4 3 16,4 3-16,-8-4 0,-4-3 16,5 0-16,4 0 0,-3 1 15,-4 0-15,0 0 0,1-1 16,-6 1-16,-1 1 0,4 0 16,-1 0-16,-4-1 0,-3 0 0,4 0 15,4 2-15,-4-2 16,-2 0-16,0-1 0,0-1 15,-5 2-15,0 0 0,3 1 0,2-1 16,-2 1-16,-1 0 0,-1 1 16,1 0-16,0-1 0,0 0 15,3 0-15,2-1 0,-2 2 16,-4 0-16,3-1 0,3 0 16,-5 1-16,0 0 0,6-1 15,0 0-15,-4 1 0,-1 1 0,10-1 16,3 0-16,-8-2 0,-2 0 15,8-1-15,1 1 16,-2 0-16,-2 0 0,1 0 0,2-1 16,0 2-16,0 1 0,1-1 15,0 0-15,-2-2 0,-1-1 16,3 2-16,2-1 0,-4 2 16,-3 1-16,3-1 0,2 0 15,-2-1-15,-3-1 0,1-1 16,0-1-16,-3 3 0,-2 2 0,4-1 15,2-2-15,-6 1 0,-3 0 16,-1 0-16,0 1 16,-1 0-16,0 1 0,-4 0 0,-4 0 15,-5 1-15,0-1 0,-6-1 16,-8-2-16,2 0 0,2 1 0,1-1 16</inkml:trace>
  <inkml:trace contextRef="#ctx0" brushRef="#br0" timeOffset="21268.26">12308 9214 0,'0'0'0,"0"0"15,0 0-15,0 0 0,0 0 16,0 0-16,0 0 0,0 0 16,17-16-16,-17 16 0,0 0 15,0 0-15,19-11 0,-19 11 16,0 0-16,0 0 0,27-2 0,-19 0 15,1 0-15,0 0 16,0 1-16,0 0 0,1 0 16,0 0-16,0-1 0,2 1 0,2 1 15,1-1-15,2-1 0,0 1 16,0 0-16,0-1 0,-1 1 16,3-2-16,3 2 0,-1 0 15,0 1-15,6-1 0,1 1 16,0-2-16,0 0 0,1 1 15,1 1-15,-2-2 0,0 4 0,8-2 16,3 0-16,-4 0 0,-4 0 16,4 1-16,3 0 0,-3 1 15,-2-1-15,1 2 0,2 0 16,-2 0-16,0 1 0,9-1 16,0-2-16,-2-2 0,-2-1 0,0 0 15,-2 0-15,3 2 16,1 0-16,2 1 0,1 1 15,-2-1-15,-2-1 0,8 3 16,3 0-16,-6 0 0,-3-1 0,2 0 16,2 0-16,-3-3 0,-1 0 15,3 1-15,4 0 0,-5 1 16,-3-1-16,13 1 0,3-1 16,-5 0-16,-5 0 0,3-1 15,2 0-15,-1 0 0,-1 0 16,3-1-16,1 0 0,-2 2 15,-1 2-15,3 0 0,3 1 0,-3-1 16,-2-1-16,27-3 0,-4-1 16,-6 4-16,-5 3 0,4 0 15,4 0-15,-7-2 0,-6-1 16,6 0-16,4 3 0,-4 1 16,-3-1-16,8 1 0,5 1 15,-8 1-15,-6-1 0,8-2 16,6 1-16,-8-2 0,-5-2 0,5 2 15,4 4-15,-3-1 0,-2 1 16,9-2-16,6 1 16,-4-2-16,-2-2 0,2-1 0,2 1 15,-7 1-15,-3 2 0,7 0 16,6-1-16,-10 3 0,-8-1 16,12-5-16,8-4 0,-8 7 15,-7 3-15,10-1 0,6-1 16,-8-7-16,-3-5 0,3 8 15,3 7-15,-6-6 0,-6-4 0,9 1 16,3 1-16,-7 0 0,-5-1 16,4 2-16,3 3 0,-7-5 15,-4-5-15,1 4 0,1 0 16,-5-1-16,-5 1 0,5-2 16,3 1-16,-5 1 0,-1 3 15,3-3-15,3-2 0,-6-1 16,-7 0-16,7 2 0,2 0 15,-3 2-15,-5 0 0,7-1 16,3-1-16,-5-1 0,-3-2 0,4 1 16,4-1-16,-9 2 0,-6 0 0,6 0 15,5-2-15,-6 1 16,-3 0-16,4 2 0,3 1 16,-3 0-16,-2 0 0,4-2 15,3-3-15,-6 4 0,-4 3 16,1 2-16,3 0 0,-2-1 15,-2 0-15,3-3 0,2 1 16,-4-2-16,-1-1 0,1 4 0,2 1 16,-2 2-16,-3 0 0,5-1 15,3-2-15,-7 1 0,-5 0 16,8 2-16,4 0 0,-6 0 16,-5-2-16,5-1 0,1-1 15,0 2-15,-2 3 0,3 2 16,0-1-16,-1-2 0,-2 0 0,2-5 15,0 0-15,0 0 0,-2 3 16,9 1-16,4 1 0,-7-1 16,-6 0-16,3-2 15,3 0-15,-2 0 0,-2 1 0,4 3 16,3 3-16,-2-5 0,-1-4 16,3 1-16,1 2 0,-9 1 15,-5 1-15,9-1 0,6 0 16,-6 1-16,-1 1 0,2-1 15,2 0-15,-2 0 0,-1-2 0,4 3 16,5-1-16,-11 1 0,-4-2 16,7-2-16,5 0 0,-4 0 15,-1 2-15,1-1 0,2 2 16,-2 0-16,0 1 0,5-1 16,2 1-16,-5-1 0,-7 1 15,7-4-15,5-1 0,-5 2 0,-1 0 16,3 3-16,1 0 15,-3-2-15,-2-3 0,8 2 0,4 2 16,-6-1-16,-4 0 0,8 2 16,4-1-16,-8-1 0,-7 0 15,6-1-15,5 1 0,-5 0 16,-5 2-16,8-2 0,5-1 16,-5 3-16,-5 1 0,6-1 15,4 0-15,-4-1 0,-4-2 16,5 1-16,2 2 0,-5 3 0,-4 1 15,6-5-15,3-3 16,-3 3-16,-2 0 0,5 1 0,3-2 16,-7 2-16,-6-2 0,6 3 15,3 1-15,-3-3 0,-4-3 16,3 0-16,2-2 0,-7 6 16,-5 1-16,6-3 0,4-2 15,-7 0-15,-2-2 0,3 0 16,4 0-16,-5 1 0,-4-1 0,2 0 15,1 2-15,-5-1 0,-4 1 16,8-3-16,4-1 16,-7 1-16,-4 2 0,2-2 0,3-1 15,-4-2-15,-2-1 0,2 3 16,0 1-16,-1 2 0,0-1 0,3 2 16,0 1-16,-3-1 15,-3 1-15,2 4 0,2 4 16,-2-5-16,-1-4 0,-3 3 15,0 2-15,-5-3 0,-1-1 0,-6-2 16,-1-1-16,-14 2 0,1 2 0,-1-4 16,1-3-16,-3-1 15,-1-2-15,-4 3 0,0 2 16,-3 0-16</inkml:trace>
  <inkml:trace contextRef="#ctx0" brushRef="#br0" timeOffset="24951.5187">2444 10372 0,'0'0'0,"0"0"16,0 0-16,0 0 0,0 0 0,0 0 15,0 0-15,0 0 0,0 0 16,0 0-16,0 0 15,0 0-15,0 0 0,0 0 16,29 6-16,-29-6 0,0 0 0,31 6 16,-31-6-16,25 2 0,-25-2 15,29 3-15,-11-2 0,1 0 16,0 1-16,3-2 0,1 0 16,1-1-16,2 1 0,6-2 15,1 2-15,0-1 0,0 1 0,3-1 16,0 1-16,9-1 0,1 0 15,-2 0-15,1-1 16,-1-1-16,-1 3 0,11-3 0,0-1 16,-3 0-16,-2 0 0,0 4 15,-1 3-15,5-3 0,-3-2 16,-1 2-16,2 2 0,-4-2 16,-1-1-16,2 1 0,0 2 15,-2-2-15,-5 0 0,11 3 16,2 0-16,-13-2 0,-4-2 0,10 2 15,2 1-15,-5 0 0,-3 0 16,6 0-16,-2 0 16,-2-1-16,-5-1 0,6 0 0,4-1 15,-6 1-15,-3 0 0,4 3 16,5 1-16,-6-2 0,-4-3 16,6 0-16,0-1 0,-2 1 15,-1 2-15,3-1 0,1-1 16,-2 1-16,-2 0 0,2 2 15,2 1-15,-3-2 0,-1-1 0,4-2 16,5 0-16,-7 0 0,-1 2 16,1 0-16,1 0 0,-1 0 15,1 0-15,0 0 0,2 0 16,-2 0-16,-1 0 0,2-1 16,-1-1-16,0 2 0,-5 0 0,6 0 15,1-2-15,-2 2 16,-2 1-16,4-2 0,3 0 15,-6 0-15,-7 0 0,8-1 16,5 1-16,-6 1 0,-5 1 0,6 1 16,5 0-16,-5-3 0,-3-3 15,4 1-15,3 1 0,-5 0 16,-3-1-16,3 2 0,3 1 16,-3-1-16,-2 1 0,2 0 15,2-2-15,0 2 0,-2 0 0,1-1 16,1-2-16,-4 2 15,-2 2-15,3 0 0,1-1 16,-3 2-16,-6 1 0,5-3 0,1-1 16,-1 2-16,-1 0 0,-1 2 15,4-2-15,-4 1 0,-3 1 16,6-1-16,2 1 0,-3-1 16,-3-1-16,5 1 0,3 1 15,-6-1-15,-1-1 0,4 0 16,3-1-16,-3 2 0,-4 2 15,4-2-15,2 1 0,-2-1 16,-3 1-16,4-2 0,2 1 16,-3-1-16,-2-1 0,4 3 0,3 2 15,-2 1-15,-2-2 0,5-1 16,4-1-16,-4-2 0,-1-1 16,1 2-16,1 2 0,-1-1 15,-4 1-15,4-2 0,5 0 16,-7-1-16,-1 1 0,7-1 15,4 1-15,-5-2 0,-4 0 0,9 1 16,1 0-16,-10 1 0,-3 1 16,27 1-16,0-1 15,-8-2-15,-3-2 0,-2 1 0,-1-1 16,-5 2-16,-3 2 0,6-1 16,6 1-16,-8 0 0,-6-1 15,8 1-15,6 0 0,-6-1 16,-2 0-16,4 0 0,2 3 15,-4-3-15,-2-1 0,7 0 0,5 1 16,-7-1-16,-4 0 0,3 0 16,4 1-16,-3 0 0,-2 1 15,-1-2-15,0 0 0,-8-1 16,-5-1-16,1 4 0,0 3 16,-8-2-16,-4 0 0,-10 3 15,-7 2-15,-4-3 0,-4-1 0,0-2 16</inkml:trace>
  <inkml:trace contextRef="#ctx0" brushRef="#br0" timeOffset="43935.0348">3645 3847 0,'0'0'16,"0"0"-16,22 2 0,-22-2 15,0 0-15,34 3 0,-14-2 16,2 1-16,-2 0 0,13-1 0,5-2 15,0 1-15,-2 1 0,15-1 16,4 0-16,-1 1 0,-3 0 16,15-2-16,7-3 0,-6 2 15,-2 1-15,18-3 0,5 2 16,0-2-16,-11 0 0,46-4 16,-3-1-16,-18 0 0,-9-1 0,6 4 15,6 3-15,-11 0 0,-11-2 16,14-1-16,10-2 15,-12 1-15,-9 1 0,16 3 0,8 0 16,-13 2-16,-9 0 0,17-1 16,8-2-16,-11 5 0,-14 4 0,16-4 15,8 0-15,-11-2 16,-7-1-16,13-1 0,5 1 16,-12 4-16,-10 2 0,13-3 15,9-3-15,-13-2 0,-8 0 0,11 1 16,10 0-16,-12 1 0,-9-2 15,8 3-15,6 1 16,-15 3-16,-12 0 0,10-5 0,6-6 16,-14 6-16,-9 2 0,1 1 15,0 3-15,-13-3 0,-9 0 0,-10 3 16,-7 1-16,-12 5 16,-6 3-16,-7-4 0,-1-2 15,-3-3-15</inkml:trace>
  <inkml:trace contextRef="#ctx0" brushRef="#br0" timeOffset="50252.7214">20087 3667 0,'0'0'0,"0"0"0,30-4 16,-16 1-16,1 0 0,4 1 0,2 1 15,9 0-15,2 1 0,2-1 16,1-1-16,10 2 0,1 3 0,2-1 16,4-1-16,0 0 15,-2 1-15,14-1 0,1 2 16,-1-1-16,1 3 0,13-1 0,-1 0 16,-1-2-16,-1-4 0,13 5 15,-1 3-15,-3-5 0,-1-1 16,38 5-16,-8 1 0,-6 0 15,-4 0-15,2 0 0,-1 0 16,0-1-16,-1 1 0,5-1 16,4-2-16,-2-7 0,-1-6 15,8 6-15,5 5 0,-8 2 0,-4-2 16,7 4-16,5 1 0,-8-5 16,-4-5-16,8 6 0,7 2 15,-3-1-15,0-3 0,-2 0 16,0 0-16,0 0 0,0 3 15,6-9-15,3-4 0,-3 8 16,-3 5-16,2 0 0,2 0 16,-1-5-16,1-6 0,2 7 15,0 6-15,-2 0 0,-3 1 0,1 0 16,0 0-16,-4-6 16,-2-4-16,0 7 0,0 5 15,-2-5-15,-1-4 0,4-3 16,3-2-16,-7 6 0,-5 4 0,5-3 15,3 0-15,0-1 0,-1 0 16,1 4-16,3 1 0,-8-2 16,-2-2-16,2 1 0,4-1 15,-2 2-15,-2 2 0,2-7 16,4-5-16,-7 4 0,-4 4 0,3 5 16,0 3-16,-3-6 0,-2-3 15,1 2-15,0 0 0,-5 0 16,-4 2-16,-2 0 0,0-3 15,-9 1-15,-5 2 0,-8 1 16,-7 2-16,-11-4 0,-7-3 0,-16 0 16,-9 0-16,-9 0 0</inkml:trace>
  <inkml:trace contextRef="#ctx0" brushRef="#br0" timeOffset="52619.5557">2113 4907 0,'0'0'15,"0"0"-15,0 0 0,0 0 16,0 0-16,30-6 0,-30 6 15,29 0-15,-13 0 0,6 0 0,4 0 16,1 1-16,2 3 0,12-1 16,1 0-16,2 2 0,3-1 15,13 3-15,4-1 0,-2-1 16,-2 2-16,19-1 0,3 1 16,7-2-16,-4 0 0,18 0 15,3-1-15,-7-2 0,-2-1 0,52-5 16,-5-3-16,-10-3 0,-8-1 15,13 1-15,9-1 16,-14 0-16,-8 1 0,14 2 0,10-1 16,-13-1-16,-5 1 0,10 1 15,7 4-15,-11-3 0,-8 1 16,12 6-16,5 5 0,-18 0 16,-14 1-16,8-4 0,5-2 15,-15 3-15,-8 2 0,-2 4 0,-1 3 16,-19-4-16,-13-3 0,-7 2 15,-4 2-15,-14 1 0,-8 1 16,-11-4-16,-8-1 0,-7-3 16</inkml:trace>
  <inkml:trace contextRef="#ctx0" brushRef="#br0" timeOffset="53637.1553">4631 4856 0,'0'0'0,"0"0"0,0 0 15,0 0-15,26-11 0,-26 11 0,31-4 16,-9 1-16,0 0 0,9-1 16,7-1-16,11 0 0,1 1 0,23 0 15,8 0-15,-2 2 16,-2 2-16,26 1 0,20 2 16,2 2-16,-16-1 0,50 3 15,-8 1-15,-30-1 0,-20-1 0,-2-1 16,-2 1-16,-16-2 0,-11 1 15,-4-2-15,-2-1 16,-15-4-16,-10-2 0,-10 3 0,-7 3 16,-9-3-16,-7-3 0,-1 1 15,-2 0-15,-1 2 0</inkml:trace>
  <inkml:trace contextRef="#ctx0" brushRef="#br0" timeOffset="53935.765">4871 4832 0,'0'0'16,"0"0"-16,0 0 0,29-7 15,-29 7-15,40-7 0,-9 3 16,4-1-16,5 1 0,18-1 15,6 3-15,15-1 0,-3 1 0,16 1 16,5 1-16,4 0 0,-10 0 16,14 1-16,0 1 0,-17-1 15,-12 0-15,23 2 0,-17 2 16,-17-4-16,-11-2 0,-17-2 16,-8-2-16,-14 2 0,-8 1 0,-3 1 15,0-1-15,-2 2 0</inkml:trace>
  <inkml:trace contextRef="#ctx0" brushRef="#br0" timeOffset="54254.7486">4830 4832 0,'0'0'16,"0"0"-16,0 0 0,22-11 0,-22 11 0,34-7 15,-1 2-15,4 1 16,2-1-16,26 1 0,8 0 16,15-1-16,-2 0 0,27 4 15,23 1-15,-15 1 0,-11 2 0,44-1 16,8-1-16,-36 2 16,-25-2-16,-14-1 0,-8-1 15,-19 2-15,-11 0 0,-17-1 16,-11-1-16,-10 0 0,-6-3 0,-10 3 15,-11 0-15,-10 0 0,-8-1 16,-23 1-16,-11 0 0,23-2 16,0-1-16,-8-2 0,17 3 15,12 0-15</inkml:trace>
  <inkml:trace contextRef="#ctx0" brushRef="#br0" timeOffset="54535.6614">4976 4826 0,'0'0'0,"0"0"16,0 0-16,24-12 0,-24 12 16,35-7-16,-4 2 0,5-1 15,6 2-15,21-2 0,7 0 16,18 2-16,-2 1 0,24-2 16,3 2-16,7 2 0,-10 2 0,32-3 15,-3-4-15,-28 1 16,-18 0-16,-21 0 0,-12 2 15,-18 1-15,-11 2 0,-10-1 0,-10 1 16,-6 3-16,-4 4 0,-18-3 16,-14 0-16,4-1 0,-3 1 15,-18-1-15,-11-1 0,17-1 0,10 0 16,10-1-16</inkml:trace>
  <inkml:trace contextRef="#ctx0" brushRef="#br0" timeOffset="54804.083">4779 4861 0,'0'0'0,"0"0"0,23-2 16,-23 2-16,40-7 0,-8 1 16,9 1-16,17-3 0,4 3 0,26-2 15,7-1-15,12-2 0,-6 1 16,17 2-16,15 0 15,-23 2-15,-12 1 0,26 0 0,-14 2 16,-26 1-16,-15 1 0,-7 0 16,-7-1-16,-12 1 0,-12-2 15,-9 5-15,-6 1 0,-9 2 16,-5 0-16,-8-3 0,-5-1 16,-5-4-16,-7 0 0,4 1 15,6-2-15,4 2 0</inkml:trace>
  <inkml:trace contextRef="#ctx0" brushRef="#br0" timeOffset="55085.3952">4589 4950 0,'0'0'0,"0"0"0,0 0 15,0 0-15,0 0 0,41-5 0,-12-2 16,6-1-16,7-2 0,10-1 15,9-3-15,19-3 0,2 0 16,25-2-16,22-2 0,7 0 16,-10 4-16,38 0 0,-2 3 15,-33 8-15,-22 3 0,-16-2 16,-10-2-16,-18 6 0,-13 5 16,-14-1-16,-5 1 0,-11 0 0,-9-1 15,-15-1-15,-9 1 16,-9 0-16,-5-1 0,8-1 0,6-1 15,4 1-15</inkml:trace>
  <inkml:trace contextRef="#ctx0" brushRef="#br0" timeOffset="55368.9015">4981 4966 0,'0'0'0,"19"-6"0,4-1 0,4 0 16,5-1-16,25-1 0,11 1 15,11-1-15,-2-1 0,22 0 16,6-1-16,1 2 0,-11 1 0,38-5 16,-12 0-16,-29 5 15,-17 2-15,-16 0 0,-13 1 16,-14 2-16,-10 4 0,-13-3 15,-7-3-15,-8 1 0,-3 2 0,-20 0 16,-12-1-16,25 2 0,3 0 16,5-1-16</inkml:trace>
  <inkml:trace contextRef="#ctx0" brushRef="#br0" timeOffset="55658.6544">4780 4940 0,'0'0'0,"18"-4"0,1-1 0,6 1 16,4-2-16,18-1 0,9 0 16,20 0-16,5 0 0,21 2 15,6-2-15,16 1 0,-7 2 0,47 1 16,4 5-16,-26-2 0,-17 1 15,-11-6-15,-9-1 16,-19-1-16,-14 2 0,-12 0 0,-8 0 16,-16 0-16,-10 0 0,-17 3 15,-6 1-15,-18 0 0,-9-1 0,6 1 16,6 0-16,6 1 16</inkml:trace>
  <inkml:trace contextRef="#ctx0" brushRef="#br0" timeOffset="55969.4914">4593 5072 0,'0'0'16,"0"0"-16,0 0 0,32-15 0,-32 15 15,44-14-15,-7 4 16,5 1-16,5-1 0,25-2 0,10 0 15,17 0-15,-1 3 0,25-1 16,19 1-16,0 0 0,-15 2 16,45 0-16,-18 1 0,-29 2 15,-21-2-15,-13 4 0,-10 1 16,-20 1-16,-14 1 0,-8-2 16,-6-1-16,-9 2 0,-6 1 15,-18-1-15,-14 4 0,-8-2 0,-10 1 16,11-1-16,8-1 0,1 0 15</inkml:trace>
  <inkml:trace contextRef="#ctx0" brushRef="#br0" timeOffset="56252.3034">4842 5034 0,'0'0'0,"0"0"15,25-11-15,-9 5 0,5 2 0,12-2 16,6 1-16,21-4 0,5 1 16,24-2-16,9 2 15,16-1-15,-6 1 0,22 1 0,18 1 16,34-1-16,-27 1 0,-19-1 16,-13-3-16,-25 3 0,-18 0 0,-18-1 15,-12 0-15,-14 2 0,-11 2 16,-13 3-16,-9 1 15,-10-4-15,-8-2 0,-22 2 16,-19 0-16,-4 2 0,-3 2 0,20 0 16,13 0-16,11 0 0</inkml:trace>
  <inkml:trace contextRef="#ctx0" brushRef="#br0" timeOffset="56502.4333">4681 5079 0,'0'0'0,"0"0"0,33-11 0,-12 6 15,2-1-15,23-1 0,12 0 16,5 1-16,4 2 0,28-2 16,25-3-16,11 1 0,-7 2 0,54-2 15,14 2-15,-35 2 0,-24 2 16,-7-1-16,-4 0 15,-20 1-15,-16 2 0,-9-1 0,-8 0 16,-18-2-16,-13 0 0,-11 0 16,-8 2-16,-6 0 0</inkml:trace>
  <inkml:trace contextRef="#ctx0" brushRef="#br0" timeOffset="56835.8543">4517 5192 0,'0'0'0,"18"-6"0,5-2 15,0 1-15,4 2 0,24-4 16,26-3-16,17-2 0,-3 0 0,31-3 15,12 1-15,3 2 0,-12 3 16,71-2-16,-2 4 0,-37 4 16,-23 1-16,-1 3 0,2 1 15,-22 1-15,-15 2 0,-1 0 16,-1 2-16,-20 0 0,-12 1 0,-13-1 16,-10 0-16,-13-2 15,-7-1-15,-15-10 0,-13-4 16,3 3-16,3 4 0,-3 0 0</inkml:trace>
  <inkml:trace contextRef="#ctx0" brushRef="#br0" timeOffset="57135.8984">4689 5169 0,'0'0'0,"0"0"16,0 0-16,0 0 0,28-17 0,-4 14 16,7-2-16,7 0 0,5-3 15,25 0-15,8 2 0,21-1 16,2 0-16,24 4 0,23 2 16,-1 2-16,-16 3 0,49 1 15,-20-3-15,-27 1 0,-18 1 0,-11 1 16,-6-1-16,-16-4 0,-12-2 15,-11 2-15,-5 0 0,-18-1 16,-9 0-16,-18-1 0,-9-2 16,-7-3-16,-8-4 0,6 4 15,3 1-15,4 3 0</inkml:trace>
  <inkml:trace contextRef="#ctx0" brushRef="#br0" timeOffset="57435.5146">4722 5191 0,'0'0'0,"0"0"16,36-5-16,-14 3 0,4-2 0,11 1 16,10-3-16,19 2 15,2-2-15,27 3 0,24-1 16,11 1-16,-8-1 0,23 1 0,0 1 15,36 0-15,-29 0 0,-15 2 16,-9 2-16,-21-2 0,-11 0 16,-8-1-16,-7-2 0,-15 7 15,-8 2-15,-15-2 0,-7-3 16,-13-2-16,-8-3 0,-15 0 16,-9 2-16,-11-4 0,-8 0 0,10 2 15,4 1-15,6 0 0</inkml:trace>
  <inkml:trace contextRef="#ctx0" brushRef="#br0" timeOffset="57735.7593">4647 5241 0,'0'0'0,"20"-4"0,5-1 0,-2 2 16,4 1-16,20-2 0,24-4 16,2 1-16,4 1 0,25 0 15,25-1-15,7 2 0,-10-1 16,56-1-16,-12 3 0,-27-4 16,-19 0-16,-7 4 0,-1 3 15,-19 0-15,-13 1 0,-2-2 16,-2-1-16,-17 2 0,-12 1 0,-16 0 15,-8-1-15,-12-4 0,-7-1 16,-1 1-16,-2 2 0,-1 1 16</inkml:trace>
  <inkml:trace contextRef="#ctx0" brushRef="#br0" timeOffset="58052.7028">4732 5263 0,'0'0'0,"0"0"15,23-3-15,-23 3 0,32-2 0,-2 0 16,9 0-16,5-2 16,4 1-16,32-3 15,13 0-15,17-1 0,-10 3 0,21-3 16,14-1-16,41-2 0,2-1 0,-22 1 15,-16-2-15,-18 7 0,-14 6 16,-10 0-16,-9 0 0,-14-5 16,-10-2-16,-11 3 0,-7 3 15,-16-1-15,-10-1 0,-18-4 16,-13-2-16,4 2 0,2 2 16,2 1-16</inkml:trace>
  <inkml:trace contextRef="#ctx0" brushRef="#br0" timeOffset="58386.666">4394 5098 0,'0'0'0,"21"-10"16,8-2-16,-4 3 0,5 1 0,19-5 16,19-5-16,17-1 0,3 0 15,22-4-15,7-1 0,10-1 16,-5 2-16,47-5 0,-17 5 16,-17 2-16,-12 3 0,-6 2 15,-7 4-15,-18 3 0,-13 5 0,-12 0 16,-8 2-16,-17-3 0,-11 1 15,-15 1-15,-9-1 0,-10 5 16,-4 2-16,-22 3 0,-15 1 16,14-1-16,10-3 0,7-1 15</inkml:trace>
  <inkml:trace contextRef="#ctx0" brushRef="#br0" timeOffset="58703.5057">4831 4842 0,'0'0'0,"19"-4"0,2 1 16,-3 0-16,4 1 0,17-4 15,22 0-15,-1 1 0,2-2 0,24-1 16,23-2-16,-7 2 0,-10-1 15,53-1-15,9 1 0,-24-1 16,-21 2-16,-3 3 0,-5 4 16,-19-2-16,-14 1 0,-9 0 15,-12 0-15,-10 3 0,-9 0 0,-15 1 16,-9-1-16,-12-1 16,-8-1-16,-16 2 0,-13 1 15,0-4-15,1-5 0,14 3 16,9 1-16,7 1 0</inkml:trace>
  <inkml:trace contextRef="#ctx0" brushRef="#br0" timeOffset="59302.5126">4796 4776 0,'0'0'0,"0"0"15,21-7-15,-8 3 0,6-2 0,7 2 16,7-1-16,12 1 16,3-2-16,17-2 0,5 0 15,0 3-15,-1 3 0,16-4 16,17 0-16,-11-1 0,-8 2 0,12 0 15,-2 1-15,1 1 0,-10 0 16,14-1-16,-15 1 0,-21 1 16,-14 1-16,-7 1 0,-5 0 15,-13 0-15,-9 0 0,-10-1 16,-9 0-16,-7 2 0,-4 0 16,4-1-16,5 0 0,0 1 0</inkml:trace>
  <inkml:trace contextRef="#ctx0" brushRef="#br0" timeOffset="59607.0988">4997 4732 0,'0'0'0,"0"0"16,0 0-16,0 0 0,29-11 0,-29 11 15,42-2-15,-16 0 0,4-1 16,7 0-16,4 0 0,11 0 16,1-2-16,16 0 0,0-2 15,10-1-15,-3 0 0,13-1 16,-3 1-16,-13 3 0,-6 0 0,1 1 16,-5 2-16,-9-3 15,-6-1-15,-8 4 0,-8 3 16,-10 2-16,-8 0 0,-11 0 0,-10-1 15,-6 0-15,-8 1 0,5-1 16,5-1-16,3 1 0</inkml:trace>
  <inkml:trace contextRef="#ctx0" brushRef="#br0" timeOffset="68252.3874">4593 3870 0,'0'0'0,"0"0"16,0 0-16,13-15 0,-4 9 0,4-4 15,4-1-15,0 0 0,2 0 16,10-6-16,-1-2 0,1 1 15,0 1-15,6-2 0,1 2 16,-6 1-16,-2 1 0,-4 4 16,-2 3-16,-2 4 0,-5 2 15,-3 5-15,2 4 0,-8 2 0,0 1 16,-6 7-16,-3 6 16,-3 3-16,-1 0 0,-7 5 15,-4 0-15,0-2 0,-1-2 0,-7 4 16,2 0-16,2-6 0,2-4 15,-1-5-15,2-4 0,0-3 16,6-5-16,2 0 0,3-1 16,1-1-16</inkml:trace>
  <inkml:trace contextRef="#ctx0" brushRef="#br0" timeOffset="68436.2035">4737 3814 0,'0'0'0,"0"0"0,0 0 0,0 0 15,10 23-15,-10-23 0,7 30 16,-4-11-16,1 1 0,1 5 16,-1 3-16,0 0 0,-2-2 0,2 7 15,2-2-15,-1-4 16,-1-3-16,0 1 0,1-5 16,-2-6-16,0-6 0,-1-2 0,0-1 15,1 0-15</inkml:trace>
  <inkml:trace contextRef="#ctx0" brushRef="#br0" timeOffset="68686.5822">5350 3555 0,'0'0'0,"0"0"16,0 0-16,0 0 0,0 0 0,0 0 15,-23 25-15,23-25 0,-29 23 16,13-7-16,-1 2 0,2 0 15,2-1-15,4-2 0,0-1 16,3-1-16,6-3 0,9-4 16,8-4-16,3-2 0,3-1 15,5-5-15,7-2 0,-2 0 16,0 0-16,3 0 0,-2-1 16,-5 5-16,-5 0 0,-1 1 15,-4 1-15,-4 1 0</inkml:trace>
  <inkml:trace contextRef="#ctx0" brushRef="#br0" timeOffset="68890.7476">5303 3900 0,'0'0'16,"0"0"-16,0 0 0,0 0 0,7 22 16,-7-22-16,6 24 15,-6-24-15,1 31 0,1-15 0,-2 1 16,1 1-16,-1-1 0,3-3 15,-2-2-15,1-1 0,0 0 16,0-4-16,1-2 0,0-2 16,0-3-16,-1 0 0,2 0 15,-3 0-15</inkml:trace>
  <inkml:trace contextRef="#ctx0" brushRef="#br0" timeOffset="69103.2197">5514 3859 0,'0'0'0,"0"0"0,0 0 0,8 21 16,-8-21-16,6 25 0,-3-6 16,-2 3-16,2 2 0,1 8 15,0 3-15,-1-5 0,1-2 16,0-2-16,2-1 0,1 2 0,2-4 16,-3-5-16,-2-5 15,2-4-15,0-2 0,0-4 16,0-3-16,-1-6 0,-1-3 0,-1 2 15,1 1-15,-3 0 0</inkml:trace>
  <inkml:trace contextRef="#ctx0" brushRef="#br0" timeOffset="69453.4669">6005 3477 0,'0'0'0,"8"-4"0,3-3 15,1 2-15,4 1 0,4 0 16,5-1-16,-3 2 0,1 2 16,1 1-16,-2 0 0,1 0 0,-1 1 15,-5 3-15,-3 4 16,-7 1-16,-4 0 0,-7 3 16,-7 1-16,-3 1 0,-1 2 0,-10 7 15,-6 4-15,1-2 0,-2-3 16,1 0-16,0-1 0,-2-2 15,3-3-15,8-4 0,6-2 16,4-3-16,2-2 0,12-3 16,8-2-16,0-3 0,3-4 15,8-1-15,4 0 0,0-1 16,1-1-16,1 1 0,-2-1 16,-3 1-16,-3 1 0,2 0 15,-5 0-15,-6 2 0,-3 0 0,-2 2 16,1 1-16,-3-1 0</inkml:trace>
  <inkml:trace contextRef="#ctx0" brushRef="#br0" timeOffset="69703.8089">5879 3641 0,'0'0'0,"0"0"0,0 0 16,-3 19-16,3-19 0,-4 27 15,1-5-15,1 3 0,1 3 16,-2 5-16,-3 4 0,1 13 16,-1-1-16,1 8 0,-1-3 15,2-8-15,1-7 0,0 0 16,2-7-16,1-9 0,1-4 0,2-4 16,1-6-16,-1-5 0,3-3 15,-3 0-15,-1-1 0,0 1 16</inkml:trace>
  <inkml:trace contextRef="#ctx0" brushRef="#br0" timeOffset="69853.2548">5996 3916 0,'0'0'0,"0"0"0,0 0 16,0 0-16,0 0 0,23-23 0,-23 23 16,33-15-16,-16 7 0,3 1 15,1-2-15,1 1 0,1 0 16,5 0-16,-4 2 0,-3 2 15,-3 4-15,-2 0 0,-3 0 16,-2 0-16</inkml:trace>
  <inkml:trace contextRef="#ctx0" brushRef="#br0" timeOffset="70369.971">6034 4024 0,'0'0'0,"0"0"16,0 0-16,0 0 0,0 0 15,34-11-15,-34 11 0,32-13 16,-13 5-16,3 0 0,1-1 16,1 1-16,-2-2 0,7 1 15,-1 0-15,-2 1 0,-4 0 0,-3 2 16,-5 1-16,-2 2 16,-2-1-16,-7 3 0,-3 1 15,-5 5-15,-3 2 0,-3 1 0,-4 3 16,-3 3-16,-2 0 0,-1 3 15,-1 4-15,-1-2 0,1 1 0,-6 4 16,2-1-16,4-1 16,2-3-16,6-2 0,3-2 15,4-3-15,3-3 0,9-1 16,7-2-16,1-2 0,3-1 0,6-3 16,4-2-16,2-3 0,-4 0 15,2-2-15,-1-1 0,-1 1 16,-1 2-16,-2-2 0,0-1 15,-5-1-15,-2 1 0,-3 0 16,-2 0-16,-3 0 0,1 1 16,-6 0-16,-2-1 0,-1 2 15,0 2-15,-1-1 0,0 1 16,2 1-16,1 3 0,2 1 16,2 3-16,1 2 0,2 0 0,0 5 15,4 3-15,0 3 0,4 2 16,-1 1-16,4 2 0,-2 0 15,1-2-15,2 7 0,-3 0 16,-3-6-16,-2-3 0,-2-4 16</inkml:trace>
  <inkml:trace contextRef="#ctx0" brushRef="#br0" timeOffset="74405.873">7964 4898 0,'0'0'0,"17"-5"15,8 1-15,10-4 0,5 0 0,23 0 16,16 3-16,13-3 0,-1 0 15,36 0-15,27 4 0,39 0 16,-31 2-16,-2 9 0,-2 6 16,-24 3-16,-16 0 0,0 13 15,1 9-15,-37-13 0,-26-7 0,-17-6 16</inkml:trace>
  <inkml:trace contextRef="#ctx0" brushRef="#br0" timeOffset="77904.9418">10886 4895 0,'0'0'0,"25"-5"15,7 0-15,4 1 0,4 1 0,31-4 16,31-4-16,13-1 0,-6 0 15,77-6-15,29 0 0,-31 6 16,-20 4-16,9 5 0,6 3 16,-20 4-16,-16 2 0,3 9 15,2 4-15,-32 3 0,-20 1 0,-31-6 16,-19-6-16,-15-3 0</inkml:trace>
  <inkml:trace contextRef="#ctx0" brushRef="#br0" timeOffset="85888.8114">14002 4826 0,'0'0'16,"0"0"-16,0 0 0,25 7 0,-25-7 16,24 5-16,-7-1 15,4-1-15,3-2 0,14 2 0,7-2 16,4-1-16,2 2 0,21-2 15,9-1-15,15 0 0,-3 1 16,29-2-16,6-3 0,8-3 16,-8-1-16,71-1 0,-5 3 15,-18 2-15,-12 0 0,16-3 16,10-3-16,-15 0 0,-10 1 0,26-1 16,16 0-16,-13 4 0,-10 2 15,19-2-15,13-3 16,-18 4-16,-13 3 0,19 4 0,13 1 15,-23 4-15,-14 2 0,3 4 16,2 2-16,-21 1 0,-15 1 16,-46-7-16,-33 0 0,-21-5 0</inkml:trace>
  <inkml:trace contextRef="#ctx0" brushRef="#br0" timeOffset="87237.0607">17642 4943 0,'0'0'0,"0"0"0,0 0 0,-22 6 0,22-6 16,-24 8-16,7 0 16,-2 0-16,-1-3 0,-2 3 0,-3-1 15,-5 4-15,3-2 16,2-1-16,1 0 0,4-1 0,4-1 15,4-3-15,6-2 16,4 1-16,2-2 0,13 0 0,9-4 16,4-2-16,4-1 0,7 1 15,4-1-15,11-1 0,-1 1 0,5-1 16,-4-1-16,-8 0 0,-5 0 16,-8 2-16,-7 2 0,-7-1 15,-4 2-15,-12-1 0,-9-1 16,-5 2-16,-4 2 0,-7 2 15,-9 0-15,-5 2 0,-1 2 16,1 0-16,8-1 0,7 0 0</inkml:trace>
  <inkml:trace contextRef="#ctx0" brushRef="#br0" timeOffset="88986.9738">25950 4973 0,'0'0'0,"20"-2"15,8 0-15,14 0 0,13 0 0,32-1 16,32 0-16,6-1 0,-10-1 16,65 0-16,-2-1 15,-29 2-15,-19 0 0,14 1 0,10-2 16,-23 3-16,-14 2 0,14 4 15,11 3-15,-16 0 0,-12-3 0,12 1 16,9 0-16,-20 0 16,-11-1-16,6 3 0,5 1 15,-19-4-15,-14-4 0,4 0 16,3-1-16,-16-1 0,-9-1 0,-6-7 16,-4-3-16,-12 0 0,-9-2 15,-8-3-15,-5 0 16,-5-3-16,-3-1 0,-7-7 15,-6-5-15,-4-1 0,-1 0 0,-10-3 16,-5-3-16,-1 4 0,-1 2 0,-9-5 16,-7-4-16,3 6 15,4 4-15,-6-9 0,-5-5 16,3 4-16,3 3 0,-14-4 16,-8-2-16,9 8 0,3 5 0,-11-3 15,-10-5-15,6 10 0,3 6 16,-6-4-16,-5-2 0,4 5 15,3 4-15,-15 1 0,-11 2 16,13 7-16,8 4 0,-16-1 16,-11 1-16,9 4 0,6 2 0,-19 9 15,-13 5-15,12 0 16,10 0-16,-18 7 0,-12 7 16,14-2-16,7 2 0,-11 9 0,-7 8 15,20-5-15,15-1 0,-7 11 16,-2 9-16,17-2 0,13-4 15,5 0-15,3 0 16,12-5-16,8-4 0,6 4 0,3 2 16,10-8-16,8-5 0,10-1 15,9-2-15,5-3 0,4-1 0,14-2 16,9-5-16,0-2 0,-1-3 16,16 2-16,12 1 15,-8-4-15,-4-4 0,6 1 0,4-1 16,-9-3-16,-7 0 0,0 2 15,0 0-15,-18-2 0,-10-4 16,-9 0-16</inkml:trace>
  <inkml:trace contextRef="#ctx0" brushRef="#br0" timeOffset="96203.8374">26469 4757 0,'0'0'0,"0"0"0,0 0 0,30 0 16,-20-1-16,6 0 0,6 0 15,1 0-15,2 1 0,14-1 0,7-3 16,1 3-16,1 1 0,24-2 16,10-3-16,9 3 0,-4 2 15,29-2-15,9 0 16,5-3-16,-12 0 0,64-1 0,-4-1 15,-30 4-15,-21 1 0,4-1 16,3 1-16,-20 2 0,-16 1 0,-4 2 16,-3-1-16,-16-6 15,-12-3-15,-13 8 0,-9 4 16,-16-6-16,-10-4 0,-10 8 0,-6 5 16,-7-2-16,-4 1 0,-20-6 15,-15-4-15,-1-1 0,-1 1 16,-22-1-16,-17-1 0,1 4 15,-1 2-15,-26 4 0,-21-1 16,14-2-16,10-3 0,-27 6 16,-16 2-16,15 1 0,11 2 0,-11 4 15,-8 1-15,18 5 16,13 0-16,2 0 0,-1-2 16,25-3-16,17-1 0,12-1 0,11-1 15,14-4-15,12-2 0,14-4 16,10-2-16,9 1 0,10-3 15,20-2-15,17 0 16,4 0-16,5-2 0,24-3 0,17-4 16,-9 6-16,-6 2 0,23-4 15,16-3-15,-10 1 0,-8 1 0,19 3 16,13 1-16,-19 1 0,-11 1 16,6 6-16,5 5 0,-20-2 15,-12-4-15,-29 0 0,-20 1 16,-14-2-16</inkml:trace>
  <inkml:trace contextRef="#ctx0" brushRef="#br0" timeOffset="96638.3328">29615 4813 0,'0'0'0,"0"0"0,0 0 15,20-3-15,-20 3 0,26-2 16,-4 1-16,3 0 0,4 0 0,18 0 16,9 0-16,2 0 0,-1 1 15,27 0-15,24 1 0,-8 1 16,-7 2-16,25 3 0,22 3 15,24 1-15,-31-2 0,-10 1 16,-10 0-16,-23-2 0,-18-1 0,-21 3 16,-16 1-16,-10-2 15,-9-4-15,-4-1 0</inkml:trace>
  <inkml:trace contextRef="#ctx0" brushRef="#br0" timeOffset="102839.0578">2361 5988 0,'0'0'0,"0"0"15,0 0-15,0 0 0,0 0 0,0 0 16,0 0-16,24-16 16,-24 16-16,0 0 0,28-14 15,-28 14-15,26-6 0,-11 2 0,3 0 16,-2 3-16,1 0 16,1 0-16,3-1 0,-1 1 0,0-1 15,8 3-15,0 3 0,0-3 16,-3-4-16,4 5 0,1 0 15,-1 3-15,1 0 0,2-2 16,1-1-16,6-1 0,-2-1 0,0 1 16,0 2-16,1-1 0,-1-1 15,2-1-15,2 1 16,5 2-16,-3-1 0,1 0 0,0-2 16,-1 2-16,-2 1 0,-1-1 15,3-5-15,-5 2 0,0-2 16,9 0-16,0-1 0,-3 1 15,1 0-15,-1-1 0,0 0 16,0-1-16,-1 2 0,2-3 16,1-2-16,-3 2 0,-2-1 15,1 3-15,5-1 0,-5 0 16,-4-1-16,8 0 0,5 0 0,-14 2 16,-1 1-16,6 0 0,4 2 15,-12-1-15,1 0 0,5-1 16,3 1-16,-8 0 0,-1 0 15,7 1-15,1 0 0,-8 0 16,-2 0-16,6 0 0,-3-2 16,-4 2-16,-2 1 0,1 0 15,2 0-15,-2 0 0,2 1 0,2-2 16,2 1-16,-3 0 0,-4 0 16,4 0-16,3 1 0,-5 1 15,0-1-15,5-1 0,1-1 16,-1 1-16,-4-2 0,5 1 15,1 0-15,-3-1 0,-1-2 0,2 3 16,2 2-16,-2 0 16,1 1-16,0-1 0,2-2 15,-4 1-15,-2 0 0,2 2 16,3 1-16,-3 0 0,-1-2 0,2 0 16,1-2-16,1 0 0,-1 0 15,3 1-15,-1 1 16,-1 0-16,-2 0 0,3 0 0,2-1 15,-3 0-15,0 0 0,1 0 16,3 0-16,-3 0 0,-3-1 0,3 0 16,2 0-16,-4 0 0,-3-1 15,5 1-15,1 0 16,-4 2-16,-6 2 0,6-2 0,4-2 16,-5-1-16,-3-1 0,1 1 15,1-1-15,-1 4 0,0 1 16,1-3-16,-1-2 0,0 0 15,-1 0-15,1 0 0,-2 0 16,-3 1-16,-1 0 0,4 1 16,-2-2-16,-1 2 0,-3 1 0,2-1 15,-1 1-15,-4 1 0,0 0 16,1-1-16,2-1 0,-4 2 16,-3 1-16,3-2 0,2 0 15,0 1-15,-1 0 0,-1-1 16,1-1-16,-5 1 0,0-1 15,-1 1-15,1 0 16,-2 0-16,1 0 0,-1 0 0,3 1 16,-2-1-16,1-1 0,-2 2 15,0 2-15,-2-4 0,0-1 0,1 1 16,1 1-16,-2 0 0,2 0 16,1-2-16,0 1 15,-1 0-15,-2 0 0,1-1 0,1 2 16,1-1-16,-2 1 0,3 0 15,0 0-15,-2-1 0,-1 1 16,1-1-16,-1 0 0,0-1 16,1 1-16,0 1 0,2-1 15,-2 0-15,0 0 0,1 0 16,0 1-16,0 0 0,-1-3 0,2 2 16,-1 0-16,1 0 0,-1 1 15,2-1-15,0 1 0,-2 0 16,1 2-16,-1-1 0,2 0 15,-1-1-15,-1 0 0,1 0 16,0-2-16,1 1 0,0-1 16,-1 2-16,1 0 0,-2 1 15,0 0-15,0-1 0,2 0 16,-2 0-16,1 0 0,1 0 16,2-1-16,-3 0 0,1 0 0,1 1 15,0-1-15,-1 1 0,2 0 16,0 0-16,1-2 0,-3 2 15,0-1-15,1 1 0,1-1 16,-1 2-16,1 0 0,0-1 16,1-1-16,-1 0 0,0 1 15,1 0-15,1 0 0,-1 1 16,0-1-16,6 1 0,1-1 16,-7 0-16,-1 2 0,5-1 0,0 0 15,0 0-15,-1-1 0,-1-1 16,1 0-16,-2 0 0,-1 2 15,1-1-15,1-1 0,-1 1 16,2 0-16,-3 0 0,-2 0 16,0 0-16,-1 0 0,1-2 15,-1 1-15,1 1 0,1 1 0,0-1 16,1-1-16,-6 2 16,-1 1-16,5-1 0,-1-1 15,-4 0-15,2 1 0,0-1 0,3 1 16,-2-1-16,1 0 0,0 0 15,-1 0-15,1 1 0,1 0 16,1 0-16,2-1 0,-2 0 16,-1-1-16,1 1 0,0 0 15,1 2-15,0-1 0,5 1 16,2-2-16,-4 0 0,-3 1 0,1 0 16,0 1-16,1-1 0,1 1 15,-1-1-15,0-1 0,-2 3 16,-2 1-16,3-1 0,2-2 15,0 0-15,0-2 0,0 2 16,-1 0-16,-1 0 0,0 2 16,2-1-16,2 1 0,-1-3 15,-2 0-15,1 1 0,2 0 16,-2 0-16,-1 0 0,2-1 16,2 2-16,-3 0 0,-2 2 0,2-3 15,4-1-15,-3-1 0,1 1 16,-1-1-16,0 0 0,0 1 15,-1 1-15,3 0 0,3-1 16,-3 1-16,-3 1 0,3 0 16,3-2-16,-1 0 0,-2-2 0,1 2 15,-1 0-15,1 2 16,1-2-16,5 1 0,1 1 16,-8-1-16,-2-1 0,8 1 0,2 1 15,-3-1-15,-3 1 0,1-2 16,1 1-16,-1-1 0,1-1 15,1 1-15,1 1 0,-3-2 16,-2-2-16,3 2 0,2 0 16,-1 2-16,-1 0 0,3 2 15,2-1-15,-2-3 0,-2 0 0,3-3 16,4 1-16,-5 2 0,-3 2 16,4 0-16,3 0 0,-3-1 15,-2 0-15,8 2 0,0-1 16,-8 1-16,0-1 0,6 0 15,-1 0-15,0 0 0,-3 0 16,1 3-16,1 2 0,-2-3 0,-1-2 16,1 0-16,2 0 15,-4 1-15,-1 4 0,3-2 16,4 1-16,-4-2 0,-3-4 0,5 1 16,4 0-16,-3-1 0,-3 1 15,5 1-15,3 0 0,-4 0 16,-1 0-16,4 1 0,3 2 15,-2-3-15,-2-1 0,3 0 16,2 0-16,-1 2 0,-1 4 0,9-5 16,2-1-16,-2 0 0,-2 0 15,3 0-15,2 1 16,-4-1-16,-3-1 0,5 1 0,4 2 16,-4-3-16,-2-3 0,23 2 15,-7 0-15,-5 1 0,-4 1 16,0 1-16,2 1 0,-6-1 15,-4-1-15,6 1 0,5 1 16,-8-4-16,-6 1 0,2-1 16,2-1-16,-2 3 0,1 2 15,2 1-15,2 0 0,-3-2 0,-4 1 16,6 0-16,5 2 16,-7-6-16,-5-4 0,10 5 0,7 3 15,-4-1-15,-4 1 0,7-5 16,4-3-16,-4 3 0,-2 4 15,1 0-15,4 1 0,-6-1 16,-3 3-16,12 0 0,6 2 16,-9-6-16,-5-5 0,1 1 0,2 1 15,-4 1-15,-3 4 0,7 3 16,6 5-16,-9-6 0,-4-2 16,3-5-16,3-4 0,-6 5 15,-1 5-15,2 2 0,4 0 16,-7-5-16,-3-5 0,3 0 15,2 0-15,-3 6 0,-2 4 16,3 0-16,3-1 0,-6-5 16,-3-3-16,3 1 0,3 4 15,-5-1-15,-2 2 0,4-6 16,2-1-16,-5 3 0,-2 1 0,4 0 16,3-1-16,-3 1 0,-3 2 15,2-3-15,3-4 0,-3 3 16,-3-1-16,7-3 0,5 0 15,-11 0-15,-5 3 0,5 2 16,3 0-16,-1-1 0,-1-2 0,1 2 16,3 2-16,-5 2 15,-3 3-15,3-1 0,3-2 16,-4-1-16,-3-3 0,2 1 0,-1 0 16,-3 2-16,-3 2 0,4-1 15,4 1-15,-5-1 0,-4 1 16,4-2-16,3 0 0,-5 1 15,-4 0-15,3-1 0,2-2 16,-18 2-16,2 0 0,6-1 16,6 0-16,-5 1 0,-3 1 0,3 0 15,1-1-15,0 0 0,0 1 16,2 2-16,-1 0 0,-1-3 16,-1-1-16,3 1 0,4 2 15,-9 2-15,-2 2 0,4 0 16,2 1-16,-3-5 0,-3-4 0,3 4 15,3 1-15,-3 1 16,-4 2-16,3-5 0,2-2 16,-3 1-16,-3 1 0,2 0 15,0-1-15,1-1 0,-1-1 0,0 1 16,2 1-16,-5-3 16,2 0-16,0 2 0,1 0 0,-3 1 15,0 1-15,1-1 16,3-2-16,-2 1 0,1 0 0,-1 1 15,1 2-15,-2-1 0,-1-2 0,2-3 16,4 0-16,-6 4 16,-3 6-16,4-3 0,1-3 15,2 1-15,1 2 0,0 2 0,-1 1 16,-1-2-16,-3-2 0,4-1 16,2 0-16,-3 2 0,0 1 15,1-1-15,0 0 0,0-2 16,0-1-16,2 1 0,2 1 15,-2 0-15,-3 1 0,3-1 16,2-4-16,-3 2 0,-1 2 0,1-2 16,4-3-16,-4 4 15,0 1-15,1 0 0,2 0 16,-2-1-16,-1-1 0,2-1 0,1 1 16,-1 3-16,-1-1 0,1 0 15,1 1-15,-4-2 0,0-1 16,2 0-16,3 0 15,-3 0-15,-2 3 0,2-2 0,2 1 16,0-1-16,0-1 0,2 2 16,1 2-16,0-3 0,-2-2 0,3 3 15,3 2-15,-1-1 0,-3-2 16,10 3-16,3 1 16,-5-2-16,-3-1 0,3 0 0,1 2 15,-3-2-15,-1 0 0,3 2 16,2 1-16,-3 0 0,-3-1 15,4-1-15,3-2 0,-3 4 16,-3 1-16,10 3 0,1-1 16,-3-8-16,0-6 0,3 5 15,3 3-15,-2 0 0,-1-1 0,2 3 16,1 1-16,-2 0 0,-2 0 16,25 0-16,-5-2 0,-22-1 15,-1-2-15,22 1 0,-3 2 16,-5-2-16,-5 0 0,3 1 15,3 0-15,-5 1 0,-4 1 16,6-3-16,4-2 0,-5 1 16,-5 1-16,4 0 0,6 2 15,-6-3-15,-2 0 0,5-3 0,5 1 16,-4 2-16,-2 3 0,2-3 16,3-1-16,-6 2 0,-4 2 15,8-1-15,4-1 0,-6 0 16,-5 2-16,7-6 0,3-2 15,-6 0-15,-3 3 0,6 1 16,3 0-16,-4-2 0,-3-1 0,10-2 16,4-1-16,-11 4 15,-9 3-15,8 3 0,4 1 16,-1-5-16,0-4 0,2 1 0,2 0 16,-2 1-16,1 1 0,0-1 15,1-3-15,-6 9 0,-6 3 16,8-2-16,5-4 0,-2-3 15,-3-4-15,5 5 0,3 4 16,-14 2-16,-7 2 0,7-3 16,6-1-16,-1-2 0,-1-1 0,4 0 15,3 1-15,-9 4 16,-7 1-16,7-2 0,7 0 16,-5-2-16,-1 0 0,4 2 0,3-1 15,-1 0-15,-2 1 0,6-2 16,4-2-16,-9 1 0,-5 1 15,10 1-15,7-1 0,-4 2 16,-3 0-16,6 0 0,3 1 16,-7-5-16,-5-4 0,5 4 15,2-1-15,-7 6 0,-5 2 0,2-2 16,2-3-16,-7-2 16,-6-3-16,-1-1 0,0-3 15,-11 2-15,-8 2 0,2-10 16,1-9-16,-4 5 0,-3 5 0,-4-5 15,-3-1-15,-8-1 0,-4 1 16,0-3-16,1 0 0,-5 0 16,-1 0-16,-6-3 0,-4-4 15,1 12-15,0-3 0,-4-3 0,-3-2 16,-5-2-16,-4 1 0,-6-6 16,-6-1-16,1 4 0,-3 0 15,-17-6-15,-7 0 0,-4 3 16,-1 3-16,-19-7 0,-4-3 15,-25-6-15,7 7 0,-10-1 16,-8-3-16,8 8 0,8 4 16,-12 1-16,-8 0 0,4 8 15,3 6-15,-10-1 0,-7 1 16,10 0-16,4 2 0,-13 0 16,-10 1-16,6 3 0,7 3 0,-13-4 15,-7-1-15,16 8 0,10 5 0,-15-2 16,-10-1-16,11 6 15,9 2-15,-4 4 0,-3 3 16,13 0-16,11 2 0,-8 2 16,-6 0-16,11-2 0,9-1 15,-5 4-15,-3 1 0,12 5 0,10 1 16,-2 4-16,-1 0 16,9-3-16,6-2 0,2 5 0,1 4 15,14 0-15,9-1 0,6 7 16,5 7-16,7-9 0,4-8 15,6 2-15,6 2 0,8-4 16,6 0-16,9 1 0,6 2 16,7-3-16,3-1 0,13-2 15,9-2-15,3-6 0,3-2 0,9-2 16,7-2-16,1-3 0,1-2 16,11-1-16,6-4 0,-8 8 15,-7 4-15,1-1 0,0 0 16,-18-1-16,-10 0 0,-13-4 15,-8-3-15,-6-1 0</inkml:trace>
  <inkml:trace contextRef="#ctx0" brushRef="#br0" timeOffset="105605.5439">26498 5839 0,'0'0'16,"0"0"-16,23-1 0,-11-1 0,3 0 15,6-1-15,6 1 0,16 1 16,6 0-16,21 1 0,5 0 16,4 0-16,4 1 0,20 3 15,19 5-15,9 1 0,-9 0 16,37 3-16,-22-2 0,-25 2 16,-16 2-16,-22-1 0,-16 1 15,-16-8-15,-10-3 0,-13-5 0,-9-2 16,-7 2-16,-5 0 0,-9-5 15,-7-4-15,-11 3 0,-11-1 16,7 3-16,-8-2 0,-6 3 16,-4 1-16,-11-2 0,-6-1 15,-5 0-15,-2 1 0,-46-1 16,2 3-16,5 3 0,4 2 0,0-1 16,0-2-16,1 5 0,3 4 15,5-3-15,6-3 16,16 4-16,11 3 0,18-1 0,14-1 15,16-4-15,12-3 0,14-2 16,8-2-16,12-1 0,11 1 16,20-1-16,16-2 0,5 2 15,4-1-15,9 3 0,7 1 16,4-1-16,0-1 0,3 6 16,2 4-16,-4 0 0,-3-2 15,-3 0-15,-3 2 0,-15-2 0,-10 2 16,-10-3-16,-7 0 15,-16-2-15,-9 1 0,-14-2 0,-10-1 16,-12-4-16,-8-1 0,-21-3 16,-13-3-16,-13-4 0,-9-1 15,-16 4-15,-8 2 0,-6-2 16,-4 1-16,-9 6 0,-5 6 16,5 1-16,4 1 0,1 1 15,2 1-15,9 6 0,7 1 0,14-3 16,11-1-16,19 2 0,15 1 15,18 0-15,14-1 16,19-9-16,14-5 0,25 1 0,19 0 16,13 3-16,9 1 0,14 3 15,11 3-15,4 5 0,4 2 0,2 4 16,0 3-16,-13 1 16,-9 3-16,-15-5 0,-11-1 15,-26-3-15,-17-5 0,-25-3 16,-18-5-16,-24-16 0,-18-13 0,13 9 15,10 6-15,7 2 0</inkml:trace>
  <inkml:trace contextRef="#ctx0" brushRef="#br0" timeOffset="108657.2807">2398 7071 0,'0'0'0,"0"0"0,0 0 16,0 0-16,0 0 0,0 0 0,0 0 15,0 0-15,0 0 0,0 0 0,0 0 16,0 0-16,0 0 0,0 0 16,0 0-16,0 0 0,0 0 15,12-18-15,-12 18 0,0 0 16,24 1-16,-24-1 0,0 0 16,32 3-16,-16-1 0,-1-2 15,-1 0-15,4 0 0,-1 0 0,3 0 16,0-1-16,0 1 15,2 0-15,9 0 0,0 0 16,1-1-16,-2 1 0,3-1 0,-1 0 16,2 0-16,1 1 0,9-1 15,-2 2-15,1 0 0,-1 2 16,-1-3-16,1-2 16,1 2-16,0 2 0,9 0 0,-5 1 15,0-1-15,1 0 0,-1-1 16,1 2-16,-1 0 0,-2 0 0,11 1 15,-2 2-15,-1-3 0,-1 0 16,1-4-16,-2-3 0,0 3 16,-1 3-16,10-1 0,-3 1 15,-1-2-15,-1-2 0,2 5 16,0 1-16,-1-1 0,-3-3 16,2 3-16,1 0 0,-1 0 15,1-1-15,23 1 0,-6-2 16,-7 0-16,-3 1 0,3-4 0,2-1 15,-6 1-15,-7 4 0,4-1 16,1 0-16,0 0 16,-3-1-16,3 1 0,-3 0 0,3 1 15,-3-2-15,4-3 0,0 1 16,0 1-16,-2 1 0,2 1 16,-1 0-16,-5-2 0,-2-1 15,0-1-15,2 2 0,-1-1 0,0 1 16,0 1-16,1 1 15,-3-1-15,-2-1 0,1 2 0,0 2 16,-6 1-16,-3-1 0,-1-3 16,1-2-16,-3 2 0,0 2 15,-2-2-15,3-1 0,-8 2 16,-2 3-16,-8-3 16,-2 1-16,-7-4 0,2 0 0,1-1 15,-2 1-15,0 1 0,2 1 0,-4-1 16,-3 1-16,-3 0 15,-2-2-15,-1 2 0,0 2 0,1-2 16,-1 1-16,-3-1 0,0 0 16,0 0-16,0 0 0,0 0 15,0 0-15,-2-1 0,2 1 16,-5-2-16,-3 1 0,0-1 16,0-1-16,0 2 0,0 1 15,-2-1-15,-1 1 0,-3 0 16,0 0-16,-7 0 0,-1 1 0,-3 0 15,-3 0-15,-2-1 16,-2 0-16,-2 0 0,-3 1 0,-12 1 16,-1-1-16,-6 0 0,-2-1 15,-9 2-15,3-2 0,-2 2 16,-3 1-16,-9 0 0,0 1 16,-2-1-16,-1 0 0,-9-1 15,3 0-15,-37 0 0,7 0 16,12-1-16,8 1 0,-2-1 15,0 2-15,3 0 0,1-2 0,0 0 16,0-1-16,1 1 0,3-1 16,-5 0-16,-2 0 0,3 1 15,1-1-15,-4 0 0,3-1 16,4-1-16,5 2 0,1-1 16,0 1-16,2-3 0,-2 0 0,0-2 15,2-1-15,0 2 0,2 1 16,2 1-16,-2 0 15,5 3-15,3 3 0,3-1 16,-2 0-16,8-2 0,4 1 0,3-2 16,0 0-16,4 1 0,6-1 15,2 2-15,5-1 0,1 0 16,2 2-16,1-3 0,2-3 16,8 2-16,7 1 0,3 0 15,7 0-15,-6 1 0,1 1 0,5-1 16,2 1-16,7-2 15,-3-2-15,3 2 0,-2 0 0,2 0 16,5 0-16,0 1 0,3 1 16,1 1-16,5-1 0,-2 2 15,0 1-15,5-1 0,-1 3 16,6-4-16,3-2 0,1 2 16,-1 1-16,6 0 0,3 1 15,1-1-15,0 0 0,10 0 16,2-1-16,3 0 0,-2-1 0,5-1 15,4 1-15,-2-1 16,1 1-16,13-4 0,1-1 16,-1 0-16,1 0 0,10 0 0,1 2 15,-5-1-15,-2 1 0,33-2 16,-7 2-16,-9-1 0,-4 1 16,1-1-16,0 0 0,-3-2 15,1 0-15,2 2 0,0 2 16,-1 1-16,-2 1 0,3-5 15,3-2-15,-2 3 0,-1 2 0,-1 0 16,1 0-16,0 2 0,-4 0 16,7-4-16,3-3 0,-3 1 15,1 1-15,-1-1 0,1 3 16,-1-2-16,-1 0 0,4-1 16,2 0-16,-4-4 0,-3-2 15,-2 4-15,0 4 0,-4 0 16,-3-1-16,1 0 0,-1-1 15,-7-2-15,-6 1 0,-5 1 0,-3 1 16,-6 2-16,-4 0 0,-11 2 16,-7 1-16,-8 1 0,-5 0 15,-15 3-15,-8 1 0,1-3 16,1 0-16,2-2 0</inkml:trace>
  <inkml:trace contextRef="#ctx0" brushRef="#br0" timeOffset="116655.1461">10148 7046 0,'0'0'0,"0"0"16,0 0-16,20 2 0,-20-2 0,0 0 15,31 4-15,-16-2 0,3 0 16,3 0-16,4-1 0,2 0 15,0 0-15,14 1 0,4-1 16,2 0-16,0 0 0,15 0 16,3-1-16,10-2 0,-4 1 0,4 1 15,5 1-15,7 0 0,-6 0 16,16-1-16,1 0 16,-7-2-16,-5 2 0,45-5 0,-6-1 15,-18 3-15,-13 2 0,8-2 16,4-1-16,-8-2 0,-5-1 15,8 1-15,4 1 0,-11 3 16,-7 3-16,9-4 0,6-2 16,-8 2-16,-4-1 0,3 4 15,1 3-15,-3-2 0,-5-1 0,9 0 16,5 0-16,-10 1 16,-7 1-16,10-2 0,6-3 0,-10 2 15,-7 1-15,7-3 16,5-1-16,-8 6 0,-5 4 0,7-5 15,5-1-15,-9-2 0,-6-2 16,8 6-16,5 4 0,-9-1 16,-4 0-16,7-1 0,5-1 15,-7-1-15,-3-1 0,3 1 16,2 0-16,-3 0 0,-3 2 0,4-1 16,2 0-16,-6-2 0,-4-1 15,6 0-15,3-1 0,-6 0 16,-4 2-16,4 2 0,3 5 15,-4-6-15,-2-2 0,6-1 16,6 0-16,-9 8 0,-8 6 16,6-4-16,5-3 0,-9-5 15,-3-1-15,5 3 0,4 5 16,-3-3-16,-1-3 0,3 0 0,3-1 16,-8-1-16,-7 0 0,10 1 15,6 2-15,-9 6 0,-6 3 16,7-4-16,4-3 0,-3-4 15,-1-1-15,4-1 0,5 0 16,-11 0-16,-7 1 0,7 1 16,4 1-16,-5 1 0,-1 1 0,4-1 15,3-1-15,-9 0 16,-4-1-16,3-1 0,4-1 16,-6-1-16,-3 0 0,3-1 0,2-3 15,-5 7-15,-5 4 0,0-2 16,2 1-16,-7-7 0,-3-2 15,0 2-15,2 6 0,-7-6 16,-5 0-16,-2 4 0,-4 2 16,-4-1-16,-2-4 0,-6 1 15,-4 0-15,-5-2 0,-3 0 0,-5 3 16,-3 0-16,0 0 16,0 0-16,-5 2 0,-2 7 0,-1-2 15,-2-1-15,-6-2 0,-6-1 16,-4 1-16,-1 0 0,-11-2 15,-6-1-15,-2-2 0,0-1 16,-22 2-16,-7 2 0,0-1 16,1 0-16,-22-1 0,-6-1 15,4 0-15,2 2 0,-56-2 16,2-1-16,16-3 0,10-1 0,-13 3 16,-8 1-16,13 0 0,9-1 15,-11 0-15,-11 2 0,13-1 16,7-2-16,-12 4 0,-9 2 15,10-2-15,7-2 0,-5 0 16,-4-2-16,9 8 0,6 4 16,-7-6-16,-6-2 0,17 0 15,11 2-15,-9 4 0,-5 3 16,14 0-16,8-1 0,3-7 0,1-5 16,10 1-16,8 2 0,0 4 15,2 2-15,12-1 0,8 1 0,7-7 16,7-2-16,8 2 15,4 0-15,5-1 0,2 0 16,6 1-16,5-1 0,3 0 16,3 2-16,2-1 0,4 2 0,-1-3 15,1 3-15,1-5 16,2 2-16,1-1 0,4 2 16,-2 1-16,3-1 0,3 2 0,5 1 15,0 0-15,2-1 0,3-1 16,4-1-16,-3 1 0,2 0 15,5-1-15,3 0 0,2 3 16,2 2-16,3-5 0,5-1 16,-2 1-16,-2 2 0,11 0 15,2 1-15,-4-1 0,-3-2 16,6 0-16,3-1 0,-3 0 16,-3-1-16,13 1 0,3 0 15,-5 1-15,-4-1 0,4 1 0,2 0 16,-4 0-16,-3 0 0,29-4 15,-4-1-15,-11 4 0,-6 2 16,5-2-16,6 0 0,-11 0 16,-5-1-16,6-1 0,4-1 15,-7 2-15,-6 1 0,7 2 16,3 1-16,-7 0 0,-6 0 0,8-2 16,8-1-16,-6 1 0,-5 1 15,6-3-15,2 1 0,-9 2 16,-5 3-16,7 0 0,5 0 15,-5-3-15,-2-2 0,7-2 16,5 1-16,-10 3 0,-5 3 16,6 1-16,3 1 0,-4-3 15,-3-4-15,4 3 0,4 2 16,-6 0-16,-4-2 0,4 0 16,0-1-16,-4 0 0,-3-1 0,6 3 15,4 1-15,-7-1 0,-3 0 16,4 0-16,3 2 0,-5-5 15,-6-1-15,4 4 0,2 4 16,0-4-16,-1 1 0,2-4 16,2 1-16,-5 1 0,-4 1 15,5 4-15,3 2 0,-6-3 16,-4-2-16,4 0 0,3-1 16,-4 0-16,-2 0 0,0-1 15,1 0-15,-2 1 0,-2 2 0,3-1 16,3 1-16,-8-1 0,-2-2 15,3 0-15,3-2 0,-4 1 16,-4 1-16,4 1 0,1 2 16,-3 0-16,-2-2 0,1 0 15,-1 0-15,-14-1 0,4 0 0,3 0 16,3-1-16,0 1 16,-1-1-16,3 0 0,3 0 15,0-1-15,-2 1 0,4 1 0,3 1 16,-3-2-16,-2-1 0,6 3 15,5 3-15,-3-4 0,1-2 16,1 1-16,3 0 0,-4-1 16,-2 1-16,3 1 0,0 0 15,-3 1-15,-2 2 0,4-4 16,2-1-16,-6 4 0,-3 3 0,5-5 16,4-1-16,-6 2 15,-5 2-15,4-3 0,2-1 0,-1 0 16,-1 0-16,5 0 0,1-1 15,-3 5-15,-3 0 0,3 2 16,4 0-16,-5 0 0,-2-1 16,4 2-16,3-1 0,-4 2 15,-4-1-15,5-2 0,5-4 16,-3 3-16,-2 2 0,11-1 16,1 2-16,-12-4 0,0-1 0,25 3 15,-1 2-15,-7 0 0,-6 0 16,2-1-16,2-2 0,-5-2 15,-4-1-15,5 0 0,5 0 16,-7 2-16,-4 0 0,5 2 16,5 0-16,-5-4 0,-2-4 15,0 3-15,1 1 0,-2 3 16,-2 2-16,3-3 0,2-3 16,-5 0-16,-5 0 0,6 5 0,4 4 15,-3-4-15,-3-3 0,3-2 16,2 0-16,-6 1 0,-1 0 15,4 0-15,2 1 0,-4 0 16,0 1-16,0-4 0,0 0 16,-3-1-16,-4 2 0,4 1 15,4 2-15,-5 1 0,-3-2 0,6 0 16,3 0-16,-4 2 0,-3 2 16,2-6-16,2-3 15,-3 2-15,-1 3 0,5 1 0,3 3 16,-4-3-16,-3-3 0,3-1 15,4-4-15,-4 2 0,-5 2 16,4 1-16,4 2 0,-5 0 16,-4 3-16,7-3 0,7 0 15,-7-3-15,-3-3 0,5 6 16,6 4-16,-3 1 0,-2-2 0,4 0 16,4-2-16,-7 3 0,-5 2 15,7-5-15,2-2 0,-2-1 16,-1 0-16,6 1 0,3 1 15,-7 1-15,-5 1 0,6 0 16,4 1-16,-7 0 0,-4 0 0,5-1 16,5 0-16,-4-1 15,-3-1-15,1 3 0,0 0 16,-2-4-16,0-3 0,5 2 16,2 1-16,-3 1 0,-5-1 0,5 0 15,1 0-15,-4 0 0,-3 0 16,1 3-16,1 2 0,-2-5 15,1-4-15,4 0 0,4-3 16,-7 3-16,-5 1 0,4 2 16,2 1-16,-5-1 0,-3 0 15,1-6-15,3-3 0,-4 8 0,-2 4 16,2-3-16,0-4 0,-6 4 16,-4 4-16,0-4 0,2-1 15,-6 3-15,-2 1 0,-1 3 16,0 2-16,-14-5 0,1 0 15,2-2-15,1-2 0,-3 1 16,-4 0-16,-4 1 0,-2 1 16,0 1-16,-1 0 0,-2-1 15,-3-1-15,-3 3 0,-1-1 0,-5 1 16,-4 2-16,-5-2 0,-2 0 16,-4-3-16,-5-2 0,-1 0 15,-2 0-15,-9-1 0,-8 0 16,-9-1-16,-1-1 0,-9-1 15,-7-1-15,-9 0 0,6 4 16,-22-3-16,-5 1 0,6 0 16,4 1-16,-56 0 0,3 1 15,18 1-15,12-2 0,-14 0 16,-9 1-16,12 3 0,6 3 0,-17-3 16,-12-2-16,8 1 0,6 1 15,-13 0-15,-10 1 16,15-1-16,13 0 0,-11 2 0,-7 1 15,11 3-15,7 0 0,-9-1 16,-7 0-16,19-2 0,12 2 16,-11 0-16,-7 0 0,14 0 15,12 0-15,-11 0 0,-8 1 16,13-5-16,10-2 0,-6 2 16,-5 0-16,9 0 0,6 1 0,-3 0 15,-5 0-15,11-6 0,8-3 16,-10 3-16,-3 3 0,11 0 15,9 0-15,-5 2 0,-6 0 16,11-2-16,7-2 0,-2-1 16,-3-1-16,13 1 0,7 1 0,-1 2 15,-1 0-15,5 2 16,4 2-16,5-5 0,5-5 16,5 3-16,5 3 0,4-2 0,3 0 15,8 1-15,5 1 0,2 2 16,3 0-16,3-1 0,4 1 15,3-1-15,0 0 0,3 0 16,2 1-16,7 1 0,4 3 16,-4-2-16,2 0 0,7 1 15,7 1-15,2 0 0,1 1 0,9-2 16,6 0-16,-1 1 0,-1-2 16,8 3-16,7-2 0,0-1 15,2-2-15,14 4 0,3 1 16,-3-5-16,-3-2 0,43 3 15,0 3-15,-14-3 0,-9-4 16,8-2-16,6-3 0,-10 4 16,-6 2-16,10 2 0,7 1 15,-9-2-15,-7-1 0,11-2 16,7 1-16,-8 2 0,-5 0 0,7 1 16,5 1-16,-9-1 0,-7 0 15,14-2-15,10-1 0,-11 1 16,-7 0-16,9 4 0,6 1 15,-6 2-15,-4 1 0,8-6 16,8-4-16,-11-1 0,-6 0 16,8 0-16,6 1 0,-8 4 15,-6 1-15,4-2 0,3-3 16,-8-1-16,-5 0 0,10 2 16,10-1-16,-11 0 0,-8 0 0,6 1 15,3-1-15,-9-1 16,-5-1-16,8 1 0,7 2 0,-12-2 15,-7-1-15,7-1 0,7 0 16,-13 6-16,-9 5 0,6-4 16,5-1-16,-11-3 0,-5 0 0,3 2 15,3 2-15,-7-3 16,-6-2-16,6 1 0,3-1 16,-10 0-16,-6-1 0,7 2 15,5 2-15,-8 1 0,-3 2 0,0-2 16,1-1-16,-7 2 0,-4 1 15,4-2-15,3 2 0,-7-5 16,-4-1-16,3 1 0,4 1 16,-7 1-16,-5 2 0,2-2 15,1-1-15,-6 1 0,-5 1 0,2-2 16,0 0-16,-6 1 0,-4-1 16,-2 0-16,-1 0 0,-4 1 15,-3 1-15,1 0 0,3 0 16,-6-3-16,-4-1 0,-9 3 15,-2 1-15,0 0 0,1 4 16,-1-4-16,0 0 0,0 0 16,2-3-16,-4 2 0,-3 1 15,1 1-15,-1 0 0,-2 0 16,-2 0-16,1 0 0,1 2 0,-3 0 16,-1 1-16,0-1 0,1 1 15,-1-2-15,-2 2 0,-1 1 16,2 2-16,-2 0 0,0 0 15,-1-3-15,1-1 0,-5 2 16,-3 1-16,-2-1 0,-2-3 16,-6-1-16,-5 0 0,-10-2 0,-1-4 15,-7-1-15,-8-1 16,-11 1-16,3 0 0,-21-1 16,-4 2-16,5-3 0,1 0 0,-22-1 15,-5 2-15,-34 2 0,21 3 16,-4-7-1,-4-4-15,11 8 0,9 6 0,-7-2 0,-4 0 16,9 1-16,6 0 0,-4 0 16,-4 0-16,10 1 0,6 2 15,-1 6-15,-1 4 0,13 1 16,11 2-16,-4-6 0,-2-3 16,12 1-16,7 1 0,-1-2 15,1 1-15,8 0 0,6 3 0,5-4 16,4 0-16,9-3 0,6-2 15,6 1-15,4 3 0,6-3 16,6 0-16,6-3 0,4-3 16,1 3-16,1 6 0,2-9 15,2-3-15,3-2 0,6 1 0,4 7 16,9 3-16,4-3 0,4 0 16,7 1-16,10-1 15,2-1-15,2 0 0,23 1 0,10 0 16,-3 0-16,-2-2 0,54 1 15,-1-1-15,-12 1 0,-10 0 16,3 6-16,2 5 0,-14-1 16,-9-1-16,-10 3 0,-6 3 15,-26-5-15,-18-3 0,-11-1 16</inkml:trace>
  <inkml:trace contextRef="#ctx0" brushRef="#br0" timeOffset="117471.9788">27957 7211 0,'0'0'0,"0"0"0,0 0 16,-25-2-16,25 2 0,-27-1 16,9 0-16,-4 1 0,-4 0 0,-13 2 15,-5 0-15,-2-1 0,1-1 16,-14 0-16,-4 0 0,2 0 15,2-1-15,-15 0 0,-2 0 16,-7-2-16,6-1 0,2-3 16,0-2-16,-1 2 0,9 1 15,0-5-15,2-5 0,1-3 0,7 1 16,-10-12-16,10 1 16,9-1-16,8 0 0,3-4 0,2-1 15,8 0-15,7 2 0,8-5 16,6-3-16,5 0 0,3 1 15,7-7-15,4-2 0,1 20 16,6 0-16,22-24 0,10 0 16,3 9-16,2 7 0,13-1 15,7 2-15,-1-2 0,-1 1 0,18 3 16,13 3-16,-8 10 16,-4 5-16,13 6 0,9 3 15,-7 5-15,-5 4 0,10 6 0,8 6 16,-12 2-16,-9 2 0,-2 14 15,-2 9-15,-14-1 0,-9-1 16,-7 7-16,-4 4 0,-14 1 16,-10 0-16,-14 4 0,-12 3 15,-11-7-15,-5-8 0,-16 0 16,-11 1-16,-11-3 0,-6-2 0,-16-2 16,-12 0-16,-4-11 0,-3-5 15,-35-2-15,-23 1 16,3-4-16,2-2 0,42-4 0,29-4 15,20-1-15</inkml:trace>
  <inkml:trace contextRef="#ctx0" brushRef="#br0" timeOffset="118155.2102">27230 6710 0,'0'0'0,"0"0"0,0 0 15,0 0-15,0 0 0,23-1 0,-23 1 16,15 22-16,-15-22 0,15 40 16,-7-9-16,0 5 0,0 4 0,-2 25 15,-1 11-15,-3 18 16,-3 0-16,-3 28 0,-3 25 16,-1 4-16,1-15 0,-6 43 15,2-20-15,5-32 0,4-20 0,3-5 16,3-4-16,2-14 0,0-10 15,1-3-15,-2-2 16,-4-12-16,-3-8 0,-5-2 0,-5-1 16,-1-6-16,0-3 0,-4-5 15,-1-1-15,5-9 0,4-8 0,2-4 16</inkml:trace>
  <inkml:trace contextRef="#ctx0" brushRef="#br0" timeOffset="118345.6902">27489 9735 0,'0'0'0,"0"0"15,0 0-15,0 0 0,0 0 0,19-20 16,-19 20-16,8-26 0,-3 11 15,-1 2-15,-1 2 0,1 1 16</inkml:trace>
  <inkml:trace contextRef="#ctx0" brushRef="#br0" timeOffset="118772.0504">27640 9469 0,'0'0'0,"0"0"0,0 0 0,0 0 16,0 0-16,0 0 16,-4 26-16,4-26 0,-8 31 0,1-8 15,-1 2-15,0 7 0,-2 6 16,-3 7-16,2-1 0,-1 10 15,1 0-15,1-8 0,3-5 0,-1-2 16,2-6-16,1-8 16,2-3-16,-1-8 0,2-3 15,1-5-15,0-3 0,0-7 16,-1-4-16,0-4 0,1-2 0,2-8 16,2-6-16,0-2 0,1 0 15,4-1-15,2 0 0,2 2 16,3 4-16,8 0 0,5 5 15,2 5-15,0 3 0,4 7 16,4 5-16,-5 3 0,-4 4 16,-2 5-16,-3 5 0,-3 1 0,-1-1 15,-8 7-15,-5 5 16,-5-3-16,-2-3 0,-8 2 16,-5 1-16,-1-4 0,-2-4 0,-9-1 15,-8-2-15,1-4 0,1-3 16,-10-4-16,-4-2 15,6-4-15,6 1 0,0-6 0,0-5 16,7-3-16,5-1 0,7-5 16,7-5-16,0 7 0,3 5 0,0 2 15</inkml:trace>
  <inkml:trace contextRef="#ctx0" brushRef="#br0" timeOffset="119071.6743">28289 9789 0,'0'0'0,"0"0"0,0 0 16,-3 32-16,0-17 0,-3 4 15,-2 5-15,-3 7 0,1-3 0,-1 5 16,1-4-16,3-4 0,0-3 16,3-5-16,1-5 15,2-3-15,0-2 0,1-7 0,1-3 16,2-2-16,0-2 0,2-9 15,2-6-15,1 0 0,1-2 0,4-8 16,2-3-16,0 5 16,-2 3-16,2 6 0,3 3 15,-1 3-15,1 4 0,5 1 16,3 3-16,-8 5 0,0 0 0,1 5 16,1 3-16,-2 2 15,0 1-15,-4-1 0,-2-3 16,-2 0-16</inkml:trace>
  <inkml:trace contextRef="#ctx0" brushRef="#br0" timeOffset="119438.4388">28525 9999 0,'0'0'0,"0"0"15,0 0-15,30 11 0,-30-11 16,31 12-16,-9-5 0,0 0 15,1-1-15,9 0 0,2-1 16,-1-1-16,-1-1 0,5-4 16,-3-4-16,-6 0 0,-3-1 0,-7-4 15,-2-4-15,-5 1 16,-3 0-16,-5-1 0,-4-2 16,-4 2-16,-2 1 0,-9 3 15,-7 3-15,1 1 0,0 3 0,-5 4 31,-2 6-31,1 1 0,3 3 0,-2 10 0,3 6 0,5-1 16,4-1-16,6 3 0,6 0 16,2-4-16,2-3 0,9 0 15,5-1-15,4-2 0,3-1 0,7-6 16,5-4-16,-6-6 0,-3-3 16,-5 1-16,-5-2 0,-3 2 15</inkml:trace>
  <inkml:trace contextRef="#ctx0" brushRef="#br0" timeOffset="119754.5767">29093 10158 0,'0'0'15,"0"0"-15,0 0 0,0 0 16,24 4-16,-24-4 0,25 4 16,-9-3-16,0-2 0,3 0 0,2 1 15,0-2-15,1 0 0,6-4 16,-1 0-16,-3-2 0,-3-1 0,-3-5 15,-1-3-15,-5 1 16,-3 0-16,-6 0 0,-3 0 16,-5 2-16,-2 1 0,-5 4 15,-4 3-15,0 3 0,-2 3 0,-7 7 16,-3 4-16,3 3 0,2 2 16,4 4-16,2 3 15,4 2-15,3 0 0,6 2 0,3-1 16,6 0-16,5-1 0,10 4 15,5-2-15,3-3 0,3-2 16,7-4-16,7-2 0,-9-5 16,-9-2-16,-6-1 0</inkml:trace>
  <inkml:trace contextRef="#ctx0" brushRef="#br0" timeOffset="120171.5695">29994 10200 0,'0'0'0,"0"0"0,0 0 0,0 0 16,-15-24-16,15 24 0,-26-19 16,8 9-16,-2 2 0,-5 1 15,-4 1-15,-6 2 0,1 1 16,0 5-16,-2 4 0,4 3 16,3 1-16,-3 6 0,5 0 0,8 2 15,7 1-15,8 1 0,6 2 16,7-1-16,4-1 0,8-1 15,8-2-15,-1-5 0,2-3 16,9-6-16,3-3 0,-4-3 16,-2-3-16,-1-7 0,-1-6 15,-3-3-15,-2-3 0,1-12 0,-1-4 16,-6 0-16,-4 1 0,-4 1 16,-2 2-16,-1 5 0,0 7 15,-2 3-15,-1 3 0,-4 5 16,-2 2-16,0 4 0,-2 4 15,-1 4-15,-5 7 0,0 8 16,-4 5-16,1 4 0,-1 7 16,-4 13-16,-2 6 0,-3 2 15,-1 0-15,-1 16 0,3 3 16,4-17-16,3-13 0,2-12 16</inkml:trace>
  <inkml:trace contextRef="#ctx0" brushRef="#br0" timeOffset="122668.8228">30570 9949 0,'0'0'0,"11"0"15,5-2-15,-1 2 0,2 2 0,8-2 16,5-2-16,5 2 0,0 2 0,1 0 16,-2 0-16,-3-1 0,-4-2 15,1 1-15,-6 1 16,-7-2-16,-2-2 0,-2 0 0,-2 2 16,-1-1-16</inkml:trace>
  <inkml:trace contextRef="#ctx0" brushRef="#br0" timeOffset="122888.4822">30775 9794 0,'0'0'0,"0"0"15,0 0-15,0 0 0,0 0 16,6 32-16,-6-32 16,-1 41-16,-2-13 0,-1 6 0,-4 9 15,-3 10-15,-2 0 0,-4 11 16,1-2-16,1 1 0,4-11 15,-1-3-15,4-9 0,-1-11 16,1-6-16,-3-14 0,-2-10 16,1 12-16,-1 9 0,3-5 15,2-3-15,2-2 0</inkml:trace>
  <inkml:trace contextRef="#ctx0" brushRef="#br0" timeOffset="123011.9843">30397 10315 0,'0'0'0,"0"0"15,0 0-15,0 0 0,0 0 16,0 0-16,32-7 0,-11 3 15,7 0-15,1 1 0,2-1 16,6 1-16,3 0 0,10-4 16,-4-1-16,1 1 0,-10 1 15,-6 0-15</inkml:trace>
  <inkml:trace contextRef="#ctx0" brushRef="#br0" timeOffset="123188.9987">31056 9943 0,'0'0'0,"0"0"0,0 0 16,0 0-16,0 0 0,0 0 15,37 1-15,-37-1 0,36 2 0,-14 1 16,5-1-16,-3 1 0,0 0 16,3 1-16,-5-2 15,-4 0-15</inkml:trace>
  <inkml:trace contextRef="#ctx0" brushRef="#br0" timeOffset="123389.3045">30830 10150 0,'0'0'0,"0"0"0,0 0 16,39-1-16,-39 1 0,46 0 0,-13-2 15,10 2-15,1 2 0,14-2 16,0 1-16,-4 0 0,-4 0 15,2-1-15,-7-1 0,-9-1 16,-6 0-16,-9-5 0,-8-1 16,-2 0-16,-3 3 0,-2 1 0</inkml:trace>
  <inkml:trace contextRef="#ctx0" brushRef="#br0" timeOffset="123572.1213">31201 9997 0,'0'0'0,"0"0"16,0 0-16,0 0 0,0 0 0,0 0 15,0 0-15,0 0 0,-15 25 16,15-25-16,-17 30 0,6-10 16,0 2-16,-5 3 0,-2 3 15,-1 1-15,-1 1 0,-4 5 16,2-1-16,-4 2 0,4-5 0,2-6 16,2-3-16,3-8 0,3-5 15,2-2-15,3-1 0,0-1 16</inkml:trace>
  <inkml:trace contextRef="#ctx0" brushRef="#br0" timeOffset="123755.0593">31031 10316 0,'0'0'16,"0"0"-16,0 0 0,0 0 0,0 0 15,4 30-15,-4-30 16,6 30-16,-6-30 0,10 30 0,-4-12 16,3-1-16,1-3 0,6 2 15,3-2-15,7-1 0,0-6 16,6-3-16,5-6 0,-3-3 15,-1-1-15,8-12 0,-2-7 16,-3-6-16,-3-6 0,-2 2 16,-7 7-16,-5 7 0</inkml:trace>
  <inkml:trace contextRef="#ctx0" brushRef="#br0" timeOffset="123894.3313">31667 9757 0,'0'0'0,"0"0"0,0 0 15,0 0-15,0 0 0,0 0 16,8 25-16,-8-25 0,6 23 16,-6-23-16,13 28 0,-5-15 0,3-2 15,-2-1-15,-1-1 0,0-2 16</inkml:trace>
  <inkml:trace contextRef="#ctx0" brushRef="#br0" timeOffset="124140.611">32020 9800 0,'0'0'0,"0"0"16,-25 4-16,5-1 0,-3 1 0,-14 3 15,-4 4-15,2-1 0,0 0 16,-4 2-16,5 2 0,7-3 16,6-2-16,4 2 0,7-2 15,9 0-15,5 1 0,13-2 16,10-3-16,3 1 0,4 0 15,5-1-15,6 0 0,6 0 16,-2-1-16,-4-1 0,-4-1 16,-7 0-16,-7 0 0,-5 0 15</inkml:trace>
  <inkml:trace contextRef="#ctx0" brushRef="#br0" timeOffset="124322.0256">31482 10070 0,'0'0'0,"0"0"0,0 0 0,26 4 16,-26-4-16,32 5 0,-5-1 15,0 1-15,3 1 0,5 1 16,5-1-16,9 2 0,-4-2 0,8 2 16,-4 0-16,-8 0 0,-8-2 15,-6-1-15</inkml:trace>
  <inkml:trace contextRef="#ctx0" brushRef="#br0" timeOffset="124488.862">31415 10230 0,'0'0'16,"0"0"-16,0 0 0,0 0 0,0 0 16,32 7-16,-32-7 15,49 10-15,-17-6 0,5 1 0,4-2 16,11 2-16,-2 1 0,13-2 15,1-4-15,-13 0 0,-8 0 0,-8 0 16</inkml:trace>
  <inkml:trace contextRef="#ctx0" brushRef="#br0" timeOffset="124721.7289">31928 10112 0,'0'0'0,"0"0"16,0 0-16,-21 12 0,21-12 0,-30 14 15,8-1-15,-2 2 16,1 1-16,-7 6 0,1 2 16,4-2-16,4 2 0,5 3 15,6 0-15,8-4 0,6-3 0,11-4 16,8 1-16,2-3 16,4-2-16,4-1 0,3-2 0,4-1 15,-5-2-15,-3-2 0,-3-2 16,-5-2-16,-3 0 0,-4-1 15,-5 1-15,-2 0 0</inkml:trace>
  <inkml:trace contextRef="#ctx0" brushRef="#br0" timeOffset="124905.6446">31729 10489 0,'0'0'0,"0"0"16,0 0-16,0 0 0,0 0 0,-14 20 16,14-20-16,-15 26 0,6-10 15,2 3-15,0 4 0,0-1 16,1 3-16,-1 6 0,2-1 15,-1-3-15,2-4 0,0 1 16,2-2-16,0-3 0,0-3 0,2-3 16,1-4-16,1-3 0,1-4 15,0-1-15,-1 0 0,0-1 16</inkml:trace>
  <inkml:trace contextRef="#ctx0" brushRef="#br0" timeOffset="125071.6587">31892 10749 0,'0'0'0,"0"0"15,0 0-15,10 22 0,-10-22 0,3 28 16,-2-6-16,-2 3 16,-1 4-16,-7 11 0,-4 5 15,-5-1-15,-3 1 0,-11 10 16,-5-1-16,-6 0 0,1-7 0,-19 1 16,-8-4-16,-3-13 0,0-9 15,11-3-15,17-4 0,12-5 16</inkml:trace>
  <inkml:trace contextRef="#ctx0" brushRef="#br0" timeOffset="156340.7757">3257 13471 0,'0'0'0,"0"0"0,0 0 16,0 0-16,0 0 0,-26 1 16,26-1-16,-26 5 0,26-5 15,-34 12-15,9-4 0,2 2 16,-2 1-16,-7 5 0,-2 2 15,0 1-15,-2 2 0,-8 9 16,0 1-16,2 2 0,1 1 0,-6 10 16,1-1-16,7 1 0,4 1 15,-3 7-15,3 0 0,11-3 16,7-2-16,11 0 0,10 1 16,10-2-16,6 0 0,18 4 15,6 0-15,10-5 0,6-2 0,12-1 16,7-1-16,38 12 0,-12-8 15,10-9 1,6-7-16,-12-8 0,-9-4 0,-6-9 16,-5-6-16,-11-9 0,-8-7 0,-3-2 15,-4-1-15,-9-7 0,-3-4 16,-1-19 0,-2-13-16,-9-8 0,-7-5 15,-15 9-15,-8 8 0,-9-7 0,-8-4 16,-6-1-16,-8-1 0,-3 0 15,-6 1-15,-10-1 0,-4 1 16,-10-3-16,-4-1 0,-1 12 16,-2 9-16,-12-1 0,-11 1 15,-1 5-15,2 3 0,-12 5 16,-7 4-16,-1 6 0,2 6 0,-9 5 16,-4 5-16,1 6 0,2 5 15,-8 3-15,-5 2 0,39-2 16,29 0-16,16-1 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2025/11/12</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4.xml"/><Relationship Id="rId1" Type="http://schemas.openxmlformats.org/officeDocument/2006/relationships/tags" Target="../tags/tag1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6.xml"/><Relationship Id="rId1" Type="http://schemas.openxmlformats.org/officeDocument/2006/relationships/tags" Target="../tags/tag13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8.xml"/><Relationship Id="rId1" Type="http://schemas.openxmlformats.org/officeDocument/2006/relationships/tags" Target="../tags/tag13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0.xml"/><Relationship Id="rId1" Type="http://schemas.openxmlformats.org/officeDocument/2006/relationships/tags" Target="../tags/tag13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2.xml"/><Relationship Id="rId1" Type="http://schemas.openxmlformats.org/officeDocument/2006/relationships/tags" Target="../tags/tag14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4.xml"/><Relationship Id="rId1" Type="http://schemas.openxmlformats.org/officeDocument/2006/relationships/tags" Target="../tags/tag143.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6.xml"/><Relationship Id="rId1" Type="http://schemas.openxmlformats.org/officeDocument/2006/relationships/tags" Target="../tags/tag14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8.xml"/><Relationship Id="rId1" Type="http://schemas.openxmlformats.org/officeDocument/2006/relationships/tags" Target="../tags/tag147.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0.xml"/><Relationship Id="rId1" Type="http://schemas.openxmlformats.org/officeDocument/2006/relationships/tags" Target="../tags/tag14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4.xml"/><Relationship Id="rId1" Type="http://schemas.openxmlformats.org/officeDocument/2006/relationships/tags" Target="../tags/tag153.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tags" Target="../tags/tag155.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tags" Target="../tags/tag15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tags" Target="../tags/tag15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2.xml"/><Relationship Id="rId1" Type="http://schemas.openxmlformats.org/officeDocument/2006/relationships/tags" Target="../tags/tag161.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tags" Target="../tags/tag163.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tags" Target="../tags/tag165.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8.xml"/><Relationship Id="rId1" Type="http://schemas.openxmlformats.org/officeDocument/2006/relationships/tags" Target="../tags/tag167.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tags" Target="../tags/tag169.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2.xml"/><Relationship Id="rId1" Type="http://schemas.openxmlformats.org/officeDocument/2006/relationships/tags" Target="../tags/tag171.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4.xml"/><Relationship Id="rId1" Type="http://schemas.openxmlformats.org/officeDocument/2006/relationships/tags" Target="../tags/tag173.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tags" Target="../tags/tag175.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0.xml"/><Relationship Id="rId1" Type="http://schemas.openxmlformats.org/officeDocument/2006/relationships/tags" Target="../tags/tag17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2.xml"/><Relationship Id="rId1" Type="http://schemas.openxmlformats.org/officeDocument/2006/relationships/tags" Target="../tags/tag181.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4.xml"/><Relationship Id="rId1" Type="http://schemas.openxmlformats.org/officeDocument/2006/relationships/tags" Target="../tags/tag183.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8.xml"/><Relationship Id="rId1" Type="http://schemas.openxmlformats.org/officeDocument/2006/relationships/tags" Target="../tags/tag187.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0.xml"/><Relationship Id="rId1" Type="http://schemas.openxmlformats.org/officeDocument/2006/relationships/tags" Target="../tags/tag189.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2.xml"/><Relationship Id="rId1" Type="http://schemas.openxmlformats.org/officeDocument/2006/relationships/tags" Target="../tags/tag191.xml"/><Relationship Id="rId5" Type="http://schemas.openxmlformats.org/officeDocument/2006/relationships/image" Target="../media/image1.emf"/><Relationship Id="rId4" Type="http://schemas.openxmlformats.org/officeDocument/2006/relationships/customXml" Target="../ink/ink1.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4.xml"/><Relationship Id="rId1" Type="http://schemas.openxmlformats.org/officeDocument/2006/relationships/tags" Target="../tags/tag193.xml"/><Relationship Id="rId5" Type="http://schemas.openxmlformats.org/officeDocument/2006/relationships/image" Target="../media/image2.emf"/><Relationship Id="rId4" Type="http://schemas.openxmlformats.org/officeDocument/2006/relationships/customXml" Target="../ink/ink2.xml"/></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6.xml"/><Relationship Id="rId1" Type="http://schemas.openxmlformats.org/officeDocument/2006/relationships/tags" Target="../tags/tag195.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tags" Target="../tags/tag197.xml"/><Relationship Id="rId5" Type="http://schemas.openxmlformats.org/officeDocument/2006/relationships/image" Target="../media/image3.emf"/><Relationship Id="rId4" Type="http://schemas.openxmlformats.org/officeDocument/2006/relationships/customXml" Target="../ink/ink3.xml"/></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0.xml"/><Relationship Id="rId1" Type="http://schemas.openxmlformats.org/officeDocument/2006/relationships/tags" Target="../tags/tag19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2.xml"/><Relationship Id="rId1" Type="http://schemas.openxmlformats.org/officeDocument/2006/relationships/tags" Target="../tags/tag201.xml"/><Relationship Id="rId5" Type="http://schemas.openxmlformats.org/officeDocument/2006/relationships/image" Target="../media/image4.emf"/><Relationship Id="rId4" Type="http://schemas.openxmlformats.org/officeDocument/2006/relationships/customXml" Target="../ink/ink4.xml"/></Relationships>
</file>

<file path=ppt/slides/_rels/slide7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4.xml"/><Relationship Id="rId1" Type="http://schemas.openxmlformats.org/officeDocument/2006/relationships/tags" Target="../tags/tag203.xml"/></Relationships>
</file>

<file path=ppt/slides/_rels/slide7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6.xml"/><Relationship Id="rId1" Type="http://schemas.openxmlformats.org/officeDocument/2006/relationships/tags" Target="../tags/tag205.xml"/><Relationship Id="rId5" Type="http://schemas.openxmlformats.org/officeDocument/2006/relationships/image" Target="../media/image5.emf"/><Relationship Id="rId4" Type="http://schemas.openxmlformats.org/officeDocument/2006/relationships/customXml" Target="../ink/ink5.xml"/></Relationships>
</file>

<file path=ppt/slides/_rels/slide7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8.xml"/><Relationship Id="rId1" Type="http://schemas.openxmlformats.org/officeDocument/2006/relationships/tags" Target="../tags/tag207.xml"/><Relationship Id="rId5" Type="http://schemas.openxmlformats.org/officeDocument/2006/relationships/image" Target="../media/image6.emf"/><Relationship Id="rId4" Type="http://schemas.openxmlformats.org/officeDocument/2006/relationships/customXml" Target="../ink/ink6.xml"/></Relationships>
</file>

<file path=ppt/slides/_rels/slide7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0.xml"/><Relationship Id="rId1" Type="http://schemas.openxmlformats.org/officeDocument/2006/relationships/tags" Target="../tags/tag209.xml"/></Relationships>
</file>

<file path=ppt/slides/_rels/slide7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2.xml"/><Relationship Id="rId1" Type="http://schemas.openxmlformats.org/officeDocument/2006/relationships/tags" Target="../tags/tag211.xml"/></Relationships>
</file>

<file path=ppt/slides/_rels/slide7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4.xml"/><Relationship Id="rId1" Type="http://schemas.openxmlformats.org/officeDocument/2006/relationships/tags" Target="../tags/tag213.xml"/></Relationships>
</file>

<file path=ppt/slides/_rels/slide7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6.xml"/><Relationship Id="rId1" Type="http://schemas.openxmlformats.org/officeDocument/2006/relationships/tags" Target="../tags/tag215.xml"/></Relationships>
</file>

<file path=ppt/slides/_rels/slide7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8.xml"/><Relationship Id="rId1" Type="http://schemas.openxmlformats.org/officeDocument/2006/relationships/tags" Target="../tags/tag217.xml"/></Relationships>
</file>

<file path=ppt/slides/_rels/slide7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0.xml"/><Relationship Id="rId1" Type="http://schemas.openxmlformats.org/officeDocument/2006/relationships/tags" Target="../tags/tag21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8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2.xml"/><Relationship Id="rId1" Type="http://schemas.openxmlformats.org/officeDocument/2006/relationships/tags" Target="../tags/tag221.xml"/></Relationships>
</file>

<file path=ppt/slides/_rels/slide8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4.xml"/><Relationship Id="rId1" Type="http://schemas.openxmlformats.org/officeDocument/2006/relationships/tags" Target="../tags/tag223.xml"/></Relationships>
</file>

<file path=ppt/slides/_rels/slide8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6.xml"/><Relationship Id="rId1" Type="http://schemas.openxmlformats.org/officeDocument/2006/relationships/tags" Target="../tags/tag225.xml"/></Relationships>
</file>

<file path=ppt/slides/_rels/slide8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8.xml"/><Relationship Id="rId1" Type="http://schemas.openxmlformats.org/officeDocument/2006/relationships/tags" Target="../tags/tag227.xml"/></Relationships>
</file>

<file path=ppt/slides/_rels/slide8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0.xml"/><Relationship Id="rId1" Type="http://schemas.openxmlformats.org/officeDocument/2006/relationships/tags" Target="../tags/tag229.xml"/></Relationships>
</file>

<file path=ppt/slides/_rels/slide8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2.xml"/><Relationship Id="rId1" Type="http://schemas.openxmlformats.org/officeDocument/2006/relationships/tags" Target="../tags/tag231.xml"/></Relationships>
</file>

<file path=ppt/slides/_rels/slide8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4.xml"/><Relationship Id="rId1" Type="http://schemas.openxmlformats.org/officeDocument/2006/relationships/tags" Target="../tags/tag233.xml"/></Relationships>
</file>

<file path=ppt/slides/_rels/slide8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6.xml"/><Relationship Id="rId1" Type="http://schemas.openxmlformats.org/officeDocument/2006/relationships/tags" Target="../tags/tag235.xml"/></Relationships>
</file>

<file path=ppt/slides/_rels/slide8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8.xml"/><Relationship Id="rId1" Type="http://schemas.openxmlformats.org/officeDocument/2006/relationships/tags" Target="../tags/tag237.xml"/></Relationships>
</file>

<file path=ppt/slides/_rels/slide8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0.xml"/><Relationship Id="rId1" Type="http://schemas.openxmlformats.org/officeDocument/2006/relationships/tags" Target="../tags/tag23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_rels/slide9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2.xml"/><Relationship Id="rId1" Type="http://schemas.openxmlformats.org/officeDocument/2006/relationships/tags" Target="../tags/tag241.xml"/></Relationships>
</file>

<file path=ppt/slides/_rels/slide9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4.xml"/><Relationship Id="rId1" Type="http://schemas.openxmlformats.org/officeDocument/2006/relationships/tags" Target="../tags/tag2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专题八</a:t>
            </a:r>
            <a:r>
              <a:rPr lang="en-US" altLang="zh-CN">
                <a:solidFill>
                  <a:srgbClr val="FF0000"/>
                </a:solidFill>
              </a:rPr>
              <a:t> </a:t>
            </a:r>
            <a:r>
              <a:rPr lang="zh-CN" altLang="zh-CN">
                <a:solidFill>
                  <a:srgbClr val="FF0000"/>
                </a:solidFill>
              </a:rPr>
              <a:t>长难句专题（一）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a:solidFill>
                  <a:schemeClr val="tx1"/>
                </a:solidFill>
              </a:rPr>
              <a:t>5. (ds) </a:t>
            </a:r>
          </a:p>
          <a:p>
            <a:pPr marL="0" indent="457200" algn="just">
              <a:buNone/>
            </a:pPr>
            <a:r>
              <a:rPr lang="en-US" altLang="zh-CN" sz="2400">
                <a:solidFill>
                  <a:schemeClr val="tx1"/>
                </a:solidFill>
                <a:latin typeface="Times New Roman" panose="02020603050405020304" charset="0"/>
                <a:cs typeface="Times New Roman" panose="02020603050405020304" charset="0"/>
              </a:rPr>
              <a:t>We must eventually stomach the fact that the demolition of those aging structures, which some preservationists fiercely defend as irreplaceable cultural symbols, is an unavoidable step toward urban sustainability, because their escalating maintenance costs and rising safety hazards, which have already strained municipal budgets and alarmed residents, will inevitably trigger a crisis that no administration can afford to ignore or postpone.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我们终须坦然接受这样一个事实：对于那些被文物保护者竭力捍卫为不可替代文化符号的陈旧建筑，其拆除实则是通往城市可持续发展的必经步骤。这些建筑不断攀升的维护成本与日益加剧的安全隐患，既已让市政预算捉襟见肘，又使居民惶惶不安，终将引爆任何执政机构都难以忽视或拖延的深刻危机。</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(latimes)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 cornerstone of modern cognitive-behavioral therapy is cultivating the psychological resilience to roll with the punches, an indispensable skill which, when consistently practiced through techniques like cognitive reframing that allow individuals to consciously override their maladaptive instinctual reactions, ultimately empowers them to navigate life's inevitable adversities and setbacks without getting bent out of shape or submitting to a vicious cycle of disastrous thinking.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现代认知行为疗法的基石在于培养随遇而安的心理韧性</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这种不可或缺的能力通过认知重构等技巧持续练习，使人们能够有意识地克服适应不良的本能反应，最终帮助他们在面对人生必然的坎坷与挫折时，既不会方寸大乱，也不会陷入灾难化思维的恶性循环。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7. (newscience)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Technology seems to discourage slow, immersive reading, with reading on a screen, particularly a phone screen, tiring your eyes and making it harder for you to keep your place. So online writing tends to be more skimmable and list-like than print. The cognitive neuroscientist Mary Watt argued recently that this new norm of skim reading is producing an invisible, game-changing transformation in how readers process words. The neuronal circuit that sustains the brain’s capacity to read now favors the rapid absorption of information, rather than skills developed by deeper reading, like critical analysis.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科技似乎正在阻碍人们进行缓慢而沉浸式的阅读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面对屏幕（尤其是手机屏幕）阅读不仅容易使双眼疲劳，更让人难以跟踪文本脉络。因此，网络写作往往比印刷文本更倾向于碎片化与清单式。认知神经科学家玛丽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瓦特近期指出，这种</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泛读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新常态正在引发一场无形却颠覆性的变革：读者处理文字时，维持大脑阅读功能的神经回路如今更倾向于快速汲取信息，而非培养深度阅读所孕育的批判性分析等能力。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8. (latimes) </a:t>
            </a:r>
          </a:p>
          <a:p>
            <a:pPr marL="0" indent="457200" algn="just">
              <a:buNone/>
            </a:pPr>
            <a:r>
              <a:rPr lang="en-US" altLang="zh-CN" sz="2400">
                <a:solidFill>
                  <a:schemeClr val="tx1"/>
                </a:solidFill>
                <a:latin typeface="Times New Roman" panose="02020603050405020304" charset="0"/>
                <a:cs typeface="Times New Roman" panose="02020603050405020304" charset="0"/>
              </a:rPr>
              <a:t>The grammar school boy from Stratford-upon-Avon has landed a scholarly punch after groundbreaking research showed that Shakespeare does benefit Children’s literacy and emotional development. But only if you act him out. A study found that a “rehearsal worn” approach to teaching Shakespeare broadened children’s vocabulary and the complexity of their writing as well as their emotional literacy.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最新突破性研究证实，莎士比亚戏剧确实能提升儿童的读写能力与情感发展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但前提是必须通过戏剧演绎的方式。这位来自埃文河畔斯特拉特福德的文法学校男孩（指莎士比亚）此番在学术领域再展锋芒。研究发现，采用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排练式</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教学法讲授莎剧，不仅能拓展儿童的词汇量、提升写作复杂度，更能增强其情感表达能力。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9. (latimes) </a:t>
            </a:r>
          </a:p>
          <a:p>
            <a:pPr marL="0" indent="0" algn="just">
              <a:buNone/>
            </a:pPr>
            <a:r>
              <a:rPr lang="en-US" altLang="zh-CN" sz="2400">
                <a:solidFill>
                  <a:schemeClr val="tx1"/>
                </a:solidFill>
                <a:latin typeface="Times New Roman" panose="02020603050405020304" charset="0"/>
                <a:cs typeface="Times New Roman" panose="02020603050405020304" charset="0"/>
              </a:rPr>
              <a:t>(1) Ever since taking on Netflix Inc at its own game, old Hollywood has wrestled to turn a profit in streaming, with the likes of Disneyt, Pealock and Paramount losing billions of dollars each year, sparking concerns that the services will never be as profitable as cable once was. But the age of streaming has been a blessing for some unintended winners: pirates that use software to rip a film or television show in seconds from legal online video platforms and host the titles on their own.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自从传统好莱坞企业涉足流媒体业务、与网飞公司展开正面竞争以来，始终难以实现盈利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迪士尼、</a:t>
            </a:r>
            <a:r>
              <a:rPr lang="en-US" altLang="zh-CN" sz="2400">
                <a:solidFill>
                  <a:schemeClr val="tx1"/>
                </a:solidFill>
                <a:latin typeface="Times New Roman" panose="02020603050405020304" charset="0"/>
                <a:cs typeface="Times New Roman" panose="02020603050405020304" charset="0"/>
              </a:rPr>
              <a:t>Peacock</a:t>
            </a:r>
            <a:r>
              <a:rPr lang="zh-CN" altLang="en-US" sz="2400">
                <a:solidFill>
                  <a:schemeClr val="tx1"/>
                </a:solidFill>
                <a:latin typeface="Times New Roman" panose="02020603050405020304" charset="0"/>
                <a:cs typeface="Times New Roman" panose="02020603050405020304" charset="0"/>
              </a:rPr>
              <a:t>和</a:t>
            </a:r>
            <a:r>
              <a:rPr lang="en-US" altLang="zh-CN" sz="2400">
                <a:solidFill>
                  <a:schemeClr val="tx1"/>
                </a:solidFill>
                <a:latin typeface="Times New Roman" panose="02020603050405020304" charset="0"/>
                <a:cs typeface="Times New Roman" panose="02020603050405020304" charset="0"/>
              </a:rPr>
              <a:t>Paramount</a:t>
            </a:r>
            <a:r>
              <a:rPr lang="zh-CN" altLang="en-US" sz="2400">
                <a:solidFill>
                  <a:schemeClr val="tx1"/>
                </a:solidFill>
                <a:latin typeface="Times New Roman" panose="02020603050405020304" charset="0"/>
                <a:cs typeface="Times New Roman" panose="02020603050405020304" charset="0"/>
              </a:rPr>
              <a:t>等平台每年亏损高达数十亿美元，引发业界担忧这些流媒体服务可能永远无法重现昔日有线电视的盈利盛况。但流媒体时代却意外造就了一批受益者：通过技术手段在数秒内从合法视频平台盗取影视内容并上传至自有站点的网络盗版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idea that paper facilitates a highly specialized cognitive and social process is a far cry from the way we have historically thought about the stuff: a recording of events. The late nineteenth century saw managers instituting company-wide policies and demanding monthly, weekly, or even daily updates from their subordinates in a bid to cope with the complexity of the industrial economy. Thus was born the monthly sales report, and the office manual and the internal company newsletter. Paper was important not to facilitate creative collaboration and thought but as an instrument of control.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10. (latimes) </a:t>
            </a:r>
          </a:p>
          <a:p>
            <a:pPr marL="0" indent="0" algn="just">
              <a:buNone/>
            </a:pPr>
            <a:r>
              <a:rPr lang="en-US" altLang="zh-CN" sz="2400">
                <a:solidFill>
                  <a:schemeClr val="tx1"/>
                </a:solidFill>
                <a:latin typeface="Times New Roman" panose="02020603050405020304" charset="0"/>
                <a:cs typeface="Times New Roman" panose="02020603050405020304" charset="0"/>
              </a:rPr>
              <a:t>(2) Consulting firm Parks Associates predicts that legal US streaming services’ cumulative loss from piracy since 2022 will reach $113 billion in the next two years. While there is some optimism that emerging, counter measures and best practices may see piracy begin to plateau by 2027, there is no consensus among stake holders as to when it may begin to decline.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咨询公司</a:t>
            </a:r>
            <a:r>
              <a:rPr lang="en-US" altLang="zh-CN" sz="2400">
                <a:solidFill>
                  <a:schemeClr val="tx1"/>
                </a:solidFill>
                <a:latin typeface="Times New Roman" panose="02020603050405020304" charset="0"/>
                <a:cs typeface="Times New Roman" panose="02020603050405020304" charset="0"/>
              </a:rPr>
              <a:t>Parks Associates</a:t>
            </a:r>
            <a:r>
              <a:rPr lang="zh-CN" altLang="en-US" sz="2400">
                <a:solidFill>
                  <a:schemeClr val="tx1"/>
                </a:solidFill>
                <a:latin typeface="Times New Roman" panose="02020603050405020304" charset="0"/>
                <a:cs typeface="Times New Roman" panose="02020603050405020304" charset="0"/>
              </a:rPr>
              <a:t>预测，到未来两年内（自</a:t>
            </a:r>
            <a:r>
              <a:rPr lang="en-US" altLang="zh-CN" sz="2400">
                <a:solidFill>
                  <a:schemeClr val="tx1"/>
                </a:solidFill>
                <a:latin typeface="Times New Roman" panose="02020603050405020304" charset="0"/>
                <a:cs typeface="Times New Roman" panose="02020603050405020304" charset="0"/>
              </a:rPr>
              <a:t>2022</a:t>
            </a:r>
            <a:r>
              <a:rPr lang="zh-CN" altLang="en-US" sz="2400">
                <a:solidFill>
                  <a:schemeClr val="tx1"/>
                </a:solidFill>
                <a:latin typeface="Times New Roman" panose="02020603050405020304" charset="0"/>
                <a:cs typeface="Times New Roman" panose="02020603050405020304" charset="0"/>
              </a:rPr>
              <a:t>年起算），美国合法流媒体服务因盗版造成的累计损失将高达</a:t>
            </a:r>
            <a:r>
              <a:rPr lang="en-US" altLang="zh-CN" sz="2400">
                <a:solidFill>
                  <a:schemeClr val="tx1"/>
                </a:solidFill>
                <a:latin typeface="Times New Roman" panose="02020603050405020304" charset="0"/>
                <a:cs typeface="Times New Roman" panose="02020603050405020304" charset="0"/>
              </a:rPr>
              <a:t>1130</a:t>
            </a:r>
            <a:r>
              <a:rPr lang="zh-CN" altLang="en-US" sz="2400">
                <a:solidFill>
                  <a:schemeClr val="tx1"/>
                </a:solidFill>
                <a:latin typeface="Times New Roman" panose="02020603050405020304" charset="0"/>
                <a:cs typeface="Times New Roman" panose="02020603050405020304" charset="0"/>
              </a:rPr>
              <a:t>亿美元。尽管有乐观观点认为，随着新兴反盗版措施和最佳实践方案的应用，盗版现象或将在</a:t>
            </a:r>
            <a:r>
              <a:rPr lang="en-US" altLang="zh-CN" sz="2400">
                <a:solidFill>
                  <a:schemeClr val="tx1"/>
                </a:solidFill>
                <a:latin typeface="Times New Roman" panose="02020603050405020304" charset="0"/>
                <a:cs typeface="Times New Roman" panose="02020603050405020304" charset="0"/>
              </a:rPr>
              <a:t>2027</a:t>
            </a:r>
            <a:r>
              <a:rPr lang="zh-CN" altLang="en-US" sz="2400">
                <a:solidFill>
                  <a:schemeClr val="tx1"/>
                </a:solidFill>
                <a:latin typeface="Times New Roman" panose="02020603050405020304" charset="0"/>
                <a:cs typeface="Times New Roman" panose="02020603050405020304" charset="0"/>
              </a:rPr>
              <a:t>年前后进入平台期，但各方利益相关者对于盗版活动何时开始下降仍未达成共识。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11. (cnn) </a:t>
            </a:r>
          </a:p>
          <a:p>
            <a:pPr marL="0" indent="457200" algn="just">
              <a:buNone/>
            </a:pPr>
            <a:r>
              <a:rPr lang="en-US" altLang="zh-CN" sz="2400">
                <a:solidFill>
                  <a:schemeClr val="tx1"/>
                </a:solidFill>
                <a:latin typeface="Times New Roman" panose="02020603050405020304" charset="0"/>
                <a:cs typeface="Times New Roman" panose="02020603050405020304" charset="0"/>
              </a:rPr>
              <a:t>Have you thought about the life cycle of intangible formats, digital information, given that those who produce these artifacts seldom make provision for their long-term preservation? Libraries have traditionally assumed the responsibility of organization, preservation, and access to information. Thus, librarians digitize the tangible so that researchers the world over can quickly search and access their holdings. The result is an embarrassment of historical riches, which brings its own needle-and-haystack problems.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你是否考虑过无形格式（即数字信息）的生命周期问题？这些数字产物的创造者很少为其长期保存做出规划。图书馆历来承担着组织、保存和提供信息访问的责任。因此，图书馆员对实体资料进行数字化处理，使全球研究人员能够快速检索和利用馆藏资源。这导致了历史资料的极大丰富，但随之也产生了沙海淘金式的检索难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12.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Peter’s signature shot is a butterfly “take-off”, showing the multiple wing-beats of one butterfly in one frame as it lifts off from a flower. These tale-off shots are way more challenging because they require a wide-angle lens, which means he must be less than 2 cm from the butterfly. He typically takes between 10, 000 and 20, 000 shots to get one butterfly take-off sequence in focus. At such high shutter speeds, the depth of field is tiny, and as butterflies do not fly in a straight line they swiftly flutter out of focus. These bloody brilliant shots have become a safe in his spiritual bank.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2755"/>
            <a:ext cx="10968990" cy="57969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彼得有个招牌镜头叫蝴蝶</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起飞</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，用一张照片定格蝴蝶离花飞起的多重振翅。这类起飞镜头的拍摄难度要大得多</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由于必须使用广角镜头，他得在距离蝴蝶不足两厘米处拍摄。通常他要反复拍摄上万次，才能获得一组对焦准确的蝴蝶起飞序列。在极高速快门下景深极浅，而蝴蝶飞行轨迹飘忽不定，转眼就会脱离焦平面。这些惊艳绝伦的影像，已成为他精神银行里稳赚不赔的财富储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13. (science)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There are around 40 official do-it-yourself biology centers across the globe in locations including Paris, London and Sydney, which pool resources, cooperate, think outside the box, and find solutions and ways around obstacles to explore science for the sake of science without the traditional boundaries of working inside a formal setting. So is it time to take the Petri dish out of the lab and into the garage?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1170"/>
            <a:ext cx="10968990" cy="57785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全球各地现有约</a:t>
            </a: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个官方认证的</a:t>
            </a:r>
            <a:r>
              <a:rPr lang="en-US" altLang="zh-CN" sz="2400">
                <a:solidFill>
                  <a:schemeClr val="tx1"/>
                </a:solidFill>
                <a:latin typeface="Times New Roman" panose="02020603050405020304" charset="0"/>
                <a:cs typeface="Times New Roman" panose="02020603050405020304" charset="0"/>
              </a:rPr>
              <a:t>DIY</a:t>
            </a:r>
            <a:r>
              <a:rPr lang="zh-CN" altLang="en-US" sz="2400">
                <a:solidFill>
                  <a:schemeClr val="tx1"/>
                </a:solidFill>
                <a:latin typeface="Times New Roman" panose="02020603050405020304" charset="0"/>
                <a:cs typeface="Times New Roman" panose="02020603050405020304" charset="0"/>
              </a:rPr>
              <a:t>生物实验中心，分布于巴黎、伦敦和悉尼等地。这些机构汇聚资源、协同合作、突破常规思维，以绕过障碍的解决方案和创新方式，纯粹为科学而探索，打破传统正式研究环境的局限。那么现在，是否到了将培养皿从实验室搬进自家车库的时候了呢？</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7855"/>
            <a:ext cx="10968990" cy="56318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14.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Yet, reluctance persists among other planners to integrate desire paths into formal plans, citing concerns about safety, environmental impact or primarily, aesthetics. A Reddit webpage devoted to the phenomenon, boasting nearly 50, 000 members, showcases images of local desire paths decorated with signs instructing pedestrians to stick to designated walkways, underscoring the rebellious nature internal in these human-made tracks. This clash highlights an ongoing struggle between the organic, user-driven evolution of public spaces and the desire for a visually managed and controlled urban environment.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然而，仍有规划者不愿将心选小路纳入正式规划，他们主要担忧安全问题、环境影响，尤其是美观问题。一个专门讨论此现象的</a:t>
            </a:r>
            <a:r>
              <a:rPr lang="en-US" altLang="zh-CN" sz="2400">
                <a:solidFill>
                  <a:schemeClr val="tx1"/>
                </a:solidFill>
                <a:latin typeface="Times New Roman" panose="02020603050405020304" charset="0"/>
                <a:cs typeface="Times New Roman" panose="02020603050405020304" charset="0"/>
              </a:rPr>
              <a:t>Reddit</a:t>
            </a:r>
            <a:r>
              <a:rPr lang="zh-CN" altLang="en-US" sz="2400">
                <a:solidFill>
                  <a:schemeClr val="tx1"/>
                </a:solidFill>
                <a:latin typeface="Times New Roman" panose="02020603050405020304" charset="0"/>
                <a:cs typeface="Times New Roman" panose="02020603050405020304" charset="0"/>
              </a:rPr>
              <a:t>网页拥有近五万名成员，上面展示着各种当地心选小路的照片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这些小路旁常立有指示牌，要求行人按指定路线行走，恰恰凸显了这些人行小径与生俱来的叛逆特质。这种冲突揭示了公共空间在使用者主导的有机生长，与追求视觉规整的管控之间的持久拉锯。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5770"/>
            <a:ext cx="10968990" cy="58039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纸张能够促成高度专业化的认知与社交过程</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观念与我们历来对纸张的认知（即作为事件的记录载体）相去甚远。十九世纪末，为应对工业经济的复杂性，管理者们开始制定全公司范围的制度，要求下属提交月度、每周甚至每日的工作汇报。月销售报告、办公手册、企业内部通讯便应运而生。当时纸张的重要性并不在于促进创造性协作与思考，而是作为管控工具存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15. (newyorker) </a:t>
            </a:r>
          </a:p>
          <a:p>
            <a:pPr marL="0" indent="457200" algn="just">
              <a:buNone/>
            </a:pPr>
            <a:r>
              <a:rPr lang="en-US" altLang="zh-CN" sz="2400">
                <a:solidFill>
                  <a:schemeClr val="tx1"/>
                </a:solidFill>
                <a:latin typeface="Times New Roman" panose="02020603050405020304" charset="0"/>
                <a:cs typeface="Times New Roman" panose="02020603050405020304" charset="0"/>
              </a:rPr>
              <a:t>Jackson handled multiple cameras and plate sizes using the “collodion process” (</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 that required him to coat the plates with a chemical mixture, then expose them and develop the resulting images with a portable darkroom. The crude technique required educated guesses on exposure time, and involved heavy, awkward equipment.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杰克逊当时采用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来操控多台相机和不同尺寸的底片。该工艺要求他先将化学混合剂涂于底片上，然后在便携暗房中完成曝光与显影。这套原始技术不仅需要对曝光时间进行预判，还离不开笨重不堪的器材。</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16. (2022</a:t>
            </a:r>
            <a:r>
              <a:rPr lang="zh-CN" altLang="en-US" sz="2400">
                <a:solidFill>
                  <a:schemeClr val="tx1"/>
                </a:solidFill>
                <a:latin typeface="Times New Roman" panose="02020603050405020304" charset="0"/>
                <a:cs typeface="Times New Roman" panose="02020603050405020304" charset="0"/>
              </a:rPr>
              <a:t>考研英语真题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are increasingly seeking out visual artists to help them communicate their work to new audiences. “Artists help scientists reach a broader audience and make emotional connections that enhance learning,” one respondent said. One example of how artists and scientists have together rocked the scenes came last month when the Sydney Symphony Orchestra performed a reworked version of Antonio Vivaldi’s </a:t>
            </a:r>
            <a:r>
              <a:rPr lang="en-US" altLang="zh-CN" sz="2400" i="1">
                <a:solidFill>
                  <a:schemeClr val="tx1"/>
                </a:solidFill>
                <a:latin typeface="Times New Roman" panose="02020603050405020304" charset="0"/>
                <a:cs typeface="Times New Roman" panose="02020603050405020304" charset="0"/>
              </a:rPr>
              <a:t>The Four Seasons</a:t>
            </a:r>
            <a:r>
              <a:rPr lang="en-US" altLang="zh-CN" sz="2400">
                <a:solidFill>
                  <a:schemeClr val="tx1"/>
                </a:solidFill>
                <a:latin typeface="Times New Roman" panose="02020603050405020304" charset="0"/>
                <a:cs typeface="Times New Roman" panose="02020603050405020304" charset="0"/>
              </a:rPr>
              <a:t>. They reimagined the 300-year-old score by injecting the lastest climate prediction data for each season. The performance was a creative call to action ahead of November’s United Nations Climate Change Conference in Glasgow, UK.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科学家们正日益寻求与视觉艺术家合作，以期将他们的研究成果传播给新受众。一位受访者表示：</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艺术家能帮助科学家触及更广泛的群体，并建立增强学习效果的情感联结。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上个月，悉尼交响乐团重新演绎安东尼奥</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维瓦尔第的《四季》，堪称艺术与科学联袂打造的典范。创作团队根据最新的季节性气候预测数据，对这部三百年历史的经典乐谱进行了创新重构。在</a:t>
            </a:r>
            <a:r>
              <a:rPr lang="en-US" altLang="zh-CN" sz="2400">
                <a:solidFill>
                  <a:schemeClr val="tx1"/>
                </a:solidFill>
                <a:latin typeface="Times New Roman" panose="02020603050405020304" charset="0"/>
                <a:cs typeface="Times New Roman" panose="02020603050405020304" charset="0"/>
              </a:rPr>
              <a:t>11</a:t>
            </a:r>
            <a:r>
              <a:rPr lang="zh-CN" altLang="en-US" sz="2400">
                <a:solidFill>
                  <a:schemeClr val="tx1"/>
                </a:solidFill>
                <a:latin typeface="Times New Roman" panose="02020603050405020304" charset="0"/>
                <a:cs typeface="Times New Roman" panose="02020603050405020304" charset="0"/>
              </a:rPr>
              <a:t>月英国格拉斯哥联合国气候变化大会前夕，这场演出无疑是一次激发行动力的艺术倡议。</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这段话的核心思想是：科学家与艺术家正在联手，用更具创意和感染力的方式向公众传播科学知识，特别是气候变化这一紧迫议题。</a:t>
            </a:r>
            <a:endParaRPr lang="en-US" altLang="zh-CN" sz="1900">
              <a:solidFill>
                <a:schemeClr val="tx1"/>
              </a:solidFill>
              <a:latin typeface="微软雅黑" panose="020B0503020204020204" charset="-122"/>
              <a:ea typeface="微软雅黑" panose="020B0503020204020204" charset="-122"/>
              <a:cs typeface="微软雅黑" panose="020B0503020204020204" charset="-122"/>
            </a:endParaRP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我们可以把它分解成三个层次：</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总体趋势：开篇就点明了一个越来越普遍的现象</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科学家主动寻求与视觉艺术家、表演艺术家合作。目的是为了更好地与公众沟通，打破科学的壁垒。引用受访者的话点出了这样做的好处：扩大受众面</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建立情感连接（这比干巴巴的数据更能让人记住并有所触动）。</a:t>
            </a:r>
          </a:p>
          <a:p>
            <a:pPr marL="0" indent="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具体案例：</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然后用悉尼交响乐团的《四季》作为完美例证。</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合作形式：</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科学家（提供气候预测数据）</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艺术家（音乐家重新编曲演奏）。</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创新之处：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他们不是简单地演奏古典乐，而是将关于未来每个季节的科学数据（如气温、降水变化）转化为音乐元素（可能通过调整旋律、节奏、音效来表现更热的夏天、更狂暴的冬天等），让听众能</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听到</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气候变化。</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深层目的：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最后点明这场表演不仅仅是一场艺术活动，更是一次具有明确目标的行动倡议。它的时机选在联合国气候变化大会之前，旨在用艺术的力量唤起公众和与会者对气候问题的关注与行动意愿，为会议营造声势。</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总结一下：</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这段话描述了一个</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科学传播</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的新模式。它通过一个生动的例子告诉我们，当冷冰冰的科学数据通过温暖而富有感染力的艺术形式呈现出来时，能够更有效地触达人心，并推动社会关注和解决重大议题（如气候变化）。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17. (2021</a:t>
            </a:r>
            <a:r>
              <a:rPr lang="zh-CN" altLang="en-US" sz="2400">
                <a:solidFill>
                  <a:schemeClr val="tx1"/>
                </a:solidFill>
                <a:latin typeface="Times New Roman" panose="02020603050405020304" charset="0"/>
                <a:cs typeface="Times New Roman" panose="02020603050405020304" charset="0"/>
              </a:rPr>
              <a:t>考研真题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personal grievance provisions of New Zealand’s Employment Relations Act 2000 prevent an employer from firing an employee without good cause. Instead, dismissals must be justified. Employers must both show cause and act in a procedurally fair way. Personal grievance procedures were designed to guard the jobs of ordinary workers from “unjustified dismissals”. The premise was that the common law of contract lacked sufficient safeguards for workers against arbitrary conduct by management. Long gone are the days when a boss could simply give an employee contractual notice.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7835"/>
            <a:ext cx="10968990" cy="579183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新西兰《</a:t>
            </a:r>
            <a:r>
              <a:rPr lang="en-US" altLang="zh-CN" sz="2400">
                <a:solidFill>
                  <a:schemeClr val="tx1"/>
                </a:solidFill>
                <a:latin typeface="Times New Roman" panose="02020603050405020304" charset="0"/>
                <a:cs typeface="Times New Roman" panose="02020603050405020304" charset="0"/>
              </a:rPr>
              <a:t>2000</a:t>
            </a:r>
            <a:r>
              <a:rPr lang="zh-CN" altLang="en-US" sz="2400">
                <a:solidFill>
                  <a:schemeClr val="tx1"/>
                </a:solidFill>
                <a:latin typeface="Times New Roman" panose="02020603050405020304" charset="0"/>
                <a:cs typeface="Times New Roman" panose="02020603050405020304" charset="0"/>
              </a:rPr>
              <a:t>年雇佣关系法》中的个人申诉条款规定，雇主不得无故解雇员工。任何解雇行为都必须具备正当理由，雇主不仅需要出示合理依据，还必须确保解雇过程的程序正义。该条款旨在保护普通劳动者免受</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不当解雇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的风险。其立法前提在于：普通合同法无法为劳动者提供充分保障，难以抵御管理层的任意妄为。老板仅凭一纸通知就能解雇员工的时代早已一去不复返。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0" algn="just">
              <a:buNone/>
            </a:pPr>
            <a:r>
              <a:rPr lang="en-US" altLang="zh-CN" sz="1900">
                <a:solidFill>
                  <a:schemeClr val="tx1"/>
                </a:solidFill>
                <a:latin typeface="Times New Roman" panose="02020603050405020304" charset="0"/>
                <a:cs typeface="Times New Roman" panose="02020603050405020304" charset="0"/>
              </a:rPr>
              <a:t>18. (AP</a:t>
            </a:r>
            <a:r>
              <a:rPr lang="zh-CN" altLang="en-US" sz="1900">
                <a:solidFill>
                  <a:schemeClr val="tx1"/>
                </a:solidFill>
                <a:latin typeface="Times New Roman" panose="02020603050405020304" charset="0"/>
                <a:cs typeface="Times New Roman" panose="02020603050405020304" charset="0"/>
              </a:rPr>
              <a:t>语言与写作阅读部分</a:t>
            </a:r>
            <a:r>
              <a:rPr lang="en-US" altLang="zh-CN" sz="1900">
                <a:solidFill>
                  <a:schemeClr val="tx1"/>
                </a:solidFill>
                <a:latin typeface="Times New Roman" panose="02020603050405020304" charset="0"/>
                <a:cs typeface="Times New Roman" panose="02020603050405020304" charset="0"/>
              </a:rPr>
              <a:t>) </a:t>
            </a:r>
          </a:p>
          <a:p>
            <a:pPr marL="0" indent="457200" algn="jus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Laziness</a:t>
            </a:r>
            <a:r>
              <a:rPr lang="en-US" altLang="zh-CN" sz="1900">
                <a:solidFill>
                  <a:schemeClr val="tx1"/>
                </a:solidFill>
                <a:latin typeface="Times New Roman" panose="02020603050405020304" charset="0"/>
                <a:cs typeface="Times New Roman" panose="02020603050405020304" charset="0"/>
              </a:rPr>
              <a:t> just is. It’s like being color blind. Indeed, when the world was younger, intelligent people believed they had no choice in the matter of who was naughty or nice, passive or active. Hippocrates’ theory of “temperament,” which anchored Western medicine for two millennia, put some muscle behind varieties of human behavior. Well, not muscle exactly, more like four fundamental humors, whose relative proportion in the blood determined personality and moods. Happenstance (</a:t>
            </a:r>
            <a:r>
              <a:rPr lang="zh-CN" altLang="en-US" sz="1900">
                <a:solidFill>
                  <a:schemeClr val="tx1"/>
                </a:solidFill>
                <a:latin typeface="Times New Roman" panose="02020603050405020304" charset="0"/>
                <a:cs typeface="Times New Roman" panose="02020603050405020304" charset="0"/>
              </a:rPr>
              <a:t>偶然情况</a:t>
            </a:r>
            <a:r>
              <a:rPr lang="en-US" altLang="zh-CN" sz="1900">
                <a:solidFill>
                  <a:schemeClr val="tx1"/>
                </a:solidFill>
                <a:latin typeface="Times New Roman" panose="02020603050405020304" charset="0"/>
                <a:cs typeface="Times New Roman" panose="02020603050405020304" charset="0"/>
              </a:rPr>
              <a:t>) also has its place; I don’t deny that. But do any two people react identically to the same stimuli? The event that jump-starts one person’s minds does not necessarily have the same effect on another’s. It’s one thing to concede that certain tendencies can be reinforced or weakened by experience; it’s quite another to think that some event during my formative years, which might have occurred but didn’t, would have had me sharing a bucket of Kentucky Fried Chicken with Bill Gates, or walking down a catwalk in Milan wearing a fashionable outfit by Valentino. In short, there’s no contradiction in thinking that temperament defines you and thinking that you’re still in charge of your life. Tmeperament is the gas, but you’ve got a foot on the pedal.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懒惰是天性，正如色盲一样。在更早的时代，智者相信人类对善恶惰勤并无选择权</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希波克拉底的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体液学说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为人类行为差异提供了理论支撑，这套理论在西方医学界盛行了两千年。当然，我说的不是肌肉，而是四种基本体液，它们在人血液中的比例决定了性格与情绪。我承认偶然因素的存在，但世上哪有两个人会对相同刺激作出完全一致的反应？能激活某人思维的事件，未必能在他人身上产生同等效果。我们固然承认某些倾向会随经历而强化或削弱，但若认为成长期某个未曾发生的偶然事件就能让我与比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盖茨同啃一桶肯德基，或穿着华伦天奴在米兰</a:t>
            </a:r>
            <a:r>
              <a:rPr lang="en-US" altLang="zh-CN" sz="2400">
                <a:solidFill>
                  <a:schemeClr val="tx1"/>
                </a:solidFill>
                <a:latin typeface="Times New Roman" panose="02020603050405020304" charset="0"/>
                <a:cs typeface="Times New Roman" panose="02020603050405020304" charset="0"/>
              </a:rPr>
              <a:t>T</a:t>
            </a:r>
            <a:r>
              <a:rPr lang="zh-CN" altLang="en-US" sz="2400">
                <a:solidFill>
                  <a:schemeClr val="tx1"/>
                </a:solidFill>
                <a:latin typeface="Times New Roman" panose="02020603050405020304" charset="0"/>
                <a:cs typeface="Times New Roman" panose="02020603050405020304" charset="0"/>
              </a:rPr>
              <a:t>台走秀，这种想法就大错特错了。归根结底，认为性格决定命运与坚信掌控人生并不矛盾：性格是燃料，而掌控方向盘的始终是你自己。</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normAutofit fontScale="92500"/>
          </a:bodyPr>
          <a:lstStyle/>
          <a:p>
            <a:pPr marL="0" indent="0" algn="just">
              <a:buNone/>
            </a:pPr>
            <a:r>
              <a:rPr lang="en-US" sz="2400">
                <a:solidFill>
                  <a:schemeClr val="tx1"/>
                </a:solidFill>
                <a:latin typeface="Times New Roman" panose="02020603050405020304" charset="0"/>
                <a:cs typeface="Times New Roman" panose="02020603050405020304" charset="0"/>
              </a:rPr>
              <a:t>19. (</a:t>
            </a:r>
            <a:r>
              <a:rPr lang="zh-CN" altLang="en-US" sz="2400">
                <a:solidFill>
                  <a:schemeClr val="tx1"/>
                </a:solidFill>
                <a:latin typeface="Times New Roman" panose="02020603050405020304" charset="0"/>
                <a:cs typeface="Times New Roman" panose="02020603050405020304" charset="0"/>
              </a:rPr>
              <a:t>托福阅读</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According to Sun and Vazire, self-knowledge can be divided into trait self-knowledge and state self-knowledge; in other words, knowledge of your own characteristics as opposed to knowledge of how your personality fluctuates from moment to moment. Sun and Vazire conducted an experiment to study the latter category. The study’s experimental subjects were equipped with audio recorders that would automatically activate every 9.5 minutes during the day, recording thirty seconds of audio at each activation. It took the researchers a long time to transcribe data from the audio recordings of the subjects. Participants completed self-evaluations at certain times of day according to several different personality measurements: extroversion, agreeableness, consicentiousness and neuroticism.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Ten years ago Michael Krauss sent a shudder through the discipline of linguistics: Obviously we must do some serious thinking of our priorities, lest linguistics go down in history as the only science that presided over the disapperance of 90 percent of the very field to which it is committed.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根据孙和瓦齐尔的观点，自我认知可分为特质性自我认知与状态性自我认知：前者指对自身稳定特质的了解，后者则是对性格瞬时波动的觉察。为研究后一范畴，两位学者开展了专项实验。参与者需佩戴音频记录仪，该设备会在白天每隔</a:t>
            </a:r>
            <a:r>
              <a:rPr lang="en-US" altLang="zh-CN" sz="2400">
                <a:solidFill>
                  <a:schemeClr val="tx1"/>
                </a:solidFill>
                <a:latin typeface="Times New Roman" panose="02020603050405020304" charset="0"/>
                <a:cs typeface="Times New Roman" panose="02020603050405020304" charset="0"/>
              </a:rPr>
              <a:t>9.5</a:t>
            </a:r>
            <a:r>
              <a:rPr lang="zh-CN" altLang="en-US" sz="2400">
                <a:solidFill>
                  <a:schemeClr val="tx1"/>
                </a:solidFill>
                <a:latin typeface="Times New Roman" panose="02020603050405020304" charset="0"/>
                <a:cs typeface="Times New Roman" panose="02020603050405020304" charset="0"/>
              </a:rPr>
              <a:t>分钟自动激活，每次录制</a:t>
            </a:r>
            <a:r>
              <a:rPr lang="en-US" altLang="zh-CN" sz="2400">
                <a:solidFill>
                  <a:schemeClr val="tx1"/>
                </a:solidFill>
                <a:latin typeface="Times New Roman" panose="02020603050405020304" charset="0"/>
                <a:cs typeface="Times New Roman" panose="02020603050405020304" charset="0"/>
              </a:rPr>
              <a:t>30</a:t>
            </a:r>
            <a:r>
              <a:rPr lang="zh-CN" altLang="en-US" sz="2400">
                <a:solidFill>
                  <a:schemeClr val="tx1"/>
                </a:solidFill>
                <a:latin typeface="Times New Roman" panose="02020603050405020304" charset="0"/>
                <a:cs typeface="Times New Roman" panose="02020603050405020304" charset="0"/>
              </a:rPr>
              <a:t>秒环境音频</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研究人员耗费大量时间才完成所有录音资料的文字转写。实验过程中，受试者需在每日特定时段参照外向性、宜人性、尽责性与神经质四项人格维度进行自我评估。</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rmAutofit fontScale="92500"/>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The self-assessments and the ratings of objective observers generally aligned. (1) But Sun and Vazire noticed some major differences among different categories of personality traits. (2) Participants often reported feeling more neurotic—anxious or worried</a:t>
            </a:r>
            <a:r>
              <a:rPr lang="en-US" altLang="zh-CN" sz="2400">
                <a:solidFill>
                  <a:schemeClr val="tx1"/>
                </a:solidFill>
                <a:latin typeface="Times New Roman" panose="02020603050405020304" charset="0"/>
                <a:cs typeface="Times New Roman" panose="02020603050405020304" charset="0"/>
                <a:sym typeface="+mn-ea"/>
              </a:rPr>
              <a:t>—than the observers believed. (3) However, there were even larger discrepancies between observers’ and subjects’ assessments of agreeableness, a description encompassing qualities like warmth, friendliness. (4) Sun and Vazire saw these results as remarkable, given that agreeableness might be expected to be a more obvious trait. </a:t>
            </a:r>
          </a:p>
          <a:p>
            <a:pPr marL="0" indent="457200" algn="just">
              <a:buNone/>
            </a:pPr>
            <a:r>
              <a:rPr lang="en-US" altLang="zh-CN" sz="2400" i="1">
                <a:solidFill>
                  <a:schemeClr val="tx1"/>
                </a:solidFill>
                <a:latin typeface="Times New Roman" panose="02020603050405020304" charset="0"/>
                <a:cs typeface="Times New Roman" panose="02020603050405020304" charset="0"/>
              </a:rPr>
              <a:t>Sun observed that this is understandable, since subjective feelings of unease are not necessarily apparent to others. </a:t>
            </a:r>
          </a:p>
          <a:p>
            <a:pPr marL="0" indent="457200" algn="just">
              <a:buNone/>
            </a:pPr>
            <a:r>
              <a:rPr lang="en-US" altLang="zh-CN" sz="2400">
                <a:solidFill>
                  <a:schemeClr val="tx1"/>
                </a:solidFill>
                <a:latin typeface="Times New Roman" panose="02020603050405020304" charset="0"/>
                <a:cs typeface="Times New Roman" panose="02020603050405020304" charset="0"/>
              </a:rPr>
              <a:t>Which of the following is the most logical place to insert this sentence?</a:t>
            </a:r>
          </a:p>
          <a:p>
            <a:pPr marL="0" indent="457200" algn="just">
              <a:buNone/>
            </a:pPr>
            <a:r>
              <a:rPr lang="en-US" altLang="zh-CN" sz="2400">
                <a:solidFill>
                  <a:schemeClr val="tx1"/>
                </a:solidFill>
                <a:latin typeface="Times New Roman" panose="02020603050405020304" charset="0"/>
                <a:cs typeface="Times New Roman" panose="02020603050405020304" charset="0"/>
              </a:rPr>
              <a:t>A. Sentence 1.     B. Sentence 2.     C. Sentence 3.     D. Sentence 4.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rmAutofit fontScale="97500"/>
          </a:bodyPr>
          <a:lstStyle/>
          <a:p>
            <a:pPr marL="0" indent="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20. (AP</a:t>
            </a:r>
            <a:r>
              <a:rPr lang="zh-CN" altLang="en-US" sz="2500">
                <a:solidFill>
                  <a:schemeClr val="tx1"/>
                </a:solidFill>
                <a:latin typeface="Times New Roman" panose="02020603050405020304" charset="0"/>
                <a:cs typeface="Times New Roman" panose="02020603050405020304" charset="0"/>
              </a:rPr>
              <a:t>语言与写作</a:t>
            </a:r>
            <a:r>
              <a:rPr lang="en-US" altLang="zh-CN" sz="2500">
                <a:solidFill>
                  <a:schemeClr val="tx1"/>
                </a:solidFill>
                <a:latin typeface="Times New Roman" panose="02020603050405020304" charset="0"/>
                <a:cs typeface="Times New Roman" panose="02020603050405020304" charset="0"/>
              </a:rPr>
              <a:t>) </a:t>
            </a:r>
          </a:p>
          <a:p>
            <a:pPr marL="0" indent="45720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Many people living near the Mississippi River see mayflies as a nuisance. The mayflies’ sudden entrance to life in the air, their languid flying and resting on objects at their convenience, and their deaths seemed a bother to humans. Adult mayflies’ short lifespans are at the heart of the problem. Throughout a couple of weeks each summer, the nymphs (juvenile mayflies), which have developed underwater for the past few months, hatch into millions of mature mayflies with nonfunctioning mouths. These adult mayflies mate, lay eggs on and near the water, and then die within a day or two, sometimes in piles multiple feet high that create treacherous driving conditions for humans. These perishing insects impact nondriving humans as well by collecting on air conditioner compressors and the like, often preventing them from functioning. In fact, often street lights are shut off in order to decrease the number of mayflies congregating near them. And, believe it or not, the wings and skin of mayflies cause an allergic reaction on the skin of some folk. </a:t>
            </a:r>
          </a:p>
          <a:p>
            <a:pPr marL="0" indent="457200" algn="just">
              <a:buNone/>
            </a:pPr>
            <a:endParaRPr lang="en-US" altLang="zh-CN" sz="25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密西西比河沿岸的居民常将蜉蝣视为恼人之物。这些昆虫骤然羽化腾空，依着性子慵懒飞舞、随处停歇，继而纷纷死去的过程，对人类而言不啻为一种困扰。问题的核心在于蜉蝣成虫转瞬即逝的生命周期。每年夏季总有那么两三周，历经数月水下发育的稚虫（蜉蝣幼虫）会集体羽化，蜕变成千上万口器退化的成熟蜉蝣。这些成虫交配后在水面附近产卵，仅存活一两天便纷纷死去，有时堆积成数英尺高的虫尸，给道路行车带来安全隐患。这些濒死的昆虫不仅影响交通，还会聚集在空调压缩机等设备上，常常导致机器故障。事实上，市政部门常需关闭路灯来减少蜉蝣的聚集规模。更令人诧异的是，蜉蝣的翅膀和体表残留物还会引发部分人群的皮肤过敏反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21. (ds) </a:t>
            </a:r>
          </a:p>
          <a:p>
            <a:pPr marL="0" indent="457200" algn="just">
              <a:buNone/>
            </a:pPr>
            <a:r>
              <a:rPr lang="en-US" altLang="zh-CN" sz="2400">
                <a:solidFill>
                  <a:schemeClr val="tx1"/>
                </a:solidFill>
                <a:latin typeface="Times New Roman" panose="02020603050405020304" charset="0"/>
                <a:cs typeface="Times New Roman" panose="02020603050405020304" charset="0"/>
              </a:rPr>
              <a:t>Although agricultural scientists Yanghui Kang and Trevor F. Keenan did not initially see eye to eye on the optimal strategy for water conservation, they refused to throw in the towel; instead, they leveraged their expertise in interdisciplinary subjects to devise a novel framework for regional planning, which has proven to be a far cry from traditional monoculture by helping cultivate diversified crop rotations that boost water-use efficiency by 20% for three years in a row—a compelling result that should make skeptical policymakers hold their horses and reconsider the potential of ecological farming.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7365"/>
            <a:ext cx="10968990" cy="5742305"/>
          </a:xfrm>
          <a:ln>
            <a:solidFill>
              <a:schemeClr val="accent1"/>
            </a:solidFill>
          </a:ln>
        </p:spPr>
        <p:txBody>
          <a:bodyPr/>
          <a:lstStyle/>
          <a:p>
            <a:pPr marL="0" indent="457200" algn="just">
              <a:buNone/>
            </a:pPr>
            <a:r>
              <a:rPr lang="en-US" altLang="zh-CN" sz="2400">
                <a:solidFill>
                  <a:schemeClr val="tx1"/>
                </a:solidFill>
              </a:rPr>
              <a:t>  </a:t>
            </a:r>
            <a:r>
              <a:rPr lang="zh-CN" altLang="en-US" sz="2400">
                <a:solidFill>
                  <a:schemeClr val="tx1"/>
                </a:solidFill>
              </a:rPr>
              <a:t>尽管农业科学家杨辉康（音）和特雷弗</a:t>
            </a:r>
            <a:r>
              <a:rPr lang="en-US" altLang="zh-CN" sz="2400">
                <a:solidFill>
                  <a:schemeClr val="tx1"/>
                </a:solidFill>
              </a:rPr>
              <a:t>·F·</a:t>
            </a:r>
            <a:r>
              <a:rPr lang="zh-CN" altLang="en-US" sz="2400">
                <a:solidFill>
                  <a:schemeClr val="tx1"/>
                </a:solidFill>
              </a:rPr>
              <a:t>基南最初就节水最佳策略意见相左，但他们并未轻言放弃，而是融汇跨学科知识，构建出一套创新的区域规划框架。该方案与传统单一作物种植模式截然不同，通过推行多样化轮作制度，使农业用水效率连续三年提升</a:t>
            </a:r>
            <a:r>
              <a:rPr lang="en-US" altLang="zh-CN" sz="2400">
                <a:solidFill>
                  <a:schemeClr val="tx1"/>
                </a:solidFill>
              </a:rPr>
              <a:t>20%</a:t>
            </a:r>
            <a:r>
              <a:rPr lang="zh-CN" altLang="en-US" sz="2400">
                <a:solidFill>
                  <a:schemeClr val="tx1"/>
                </a:solidFill>
              </a:rPr>
              <a:t>。这一令人瞩目的成果，足以让持怀疑态度的决策者暂停原计划，重新审视生态农业的潜力。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22. (</a:t>
            </a:r>
            <a:r>
              <a:rPr lang="en-US" altLang="zh-CN" sz="2400" i="1">
                <a:solidFill>
                  <a:schemeClr val="tx1"/>
                </a:solidFill>
                <a:latin typeface="Times New Roman" panose="02020603050405020304" charset="0"/>
                <a:cs typeface="Times New Roman" panose="02020603050405020304" charset="0"/>
              </a:rPr>
              <a:t>nature</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In a seminal study that dissects the aesthetic dilemmas confronting amateur botanical photographers, Dr. Aris Thompson, who led an interdisciplinary team at the University of Northampton in a comprehensive analysis of over 2,000 user-submitted images, posits that the pervasive pursuit of a pristine postcard landscape often forces a contradictory and deeply personal trade-off between achieving technical perfection which fails to do justice to a plant's authentic ecological context and making an artistic compromise that sacrifices visual impact for the sake of guaranteeing biological accuracy, a finding that underscores the necessity for a more impartial framework in evaluating nature photography according to their survey data revealing 72% of participants struggled with this duality.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在一项剖析业余植物摄影师美学困境的突破性研究中，北安普顿大学的阿里斯</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汤普森博士率领跨学科团队，对两千余张用户投稿照片展开全面分析后提出：追求完美无瑕的明信片式景观，往往迫使拍摄者面临深刻矛盾的个人抉择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要么追求技术完美却牺牲植物的真实生态语境，要么为保证生物学准确性而牺牲视觉表现力。该研究通过对</a:t>
            </a:r>
            <a:r>
              <a:rPr lang="en-US" altLang="zh-CN" sz="2400">
                <a:solidFill>
                  <a:schemeClr val="tx1"/>
                </a:solidFill>
                <a:latin typeface="Times New Roman" panose="02020603050405020304" charset="0"/>
                <a:cs typeface="Times New Roman" panose="02020603050405020304" charset="0"/>
              </a:rPr>
              <a:t>72%</a:t>
            </a:r>
            <a:r>
              <a:rPr lang="zh-CN" altLang="en-US" sz="2400">
                <a:solidFill>
                  <a:schemeClr val="tx1"/>
                </a:solidFill>
                <a:latin typeface="Times New Roman" panose="02020603050405020304" charset="0"/>
                <a:cs typeface="Times New Roman" panose="02020603050405020304" charset="0"/>
              </a:rPr>
              <a:t>受访者挣扎于这种二元困境的调研数据，揭示了建立更公正的自然摄影评价体系的迫切需求。</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23. (</a:t>
            </a:r>
            <a:r>
              <a:rPr lang="en-US" altLang="zh-CN" sz="2400" i="1">
                <a:solidFill>
                  <a:schemeClr val="tx1"/>
                </a:solidFill>
                <a:latin typeface="Times New Roman" panose="02020603050405020304" charset="0"/>
                <a:cs typeface="Times New Roman" panose="02020603050405020304" charset="0"/>
              </a:rPr>
              <a:t>Artworld</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contemporary pursuit of photorealism in Chinese landscape painting's digital formats, which can work wonders in producing complicated mountain textures through algorithmic precision, fundamentally is at odds with the consistent philosophical tradition of "writing with ink" that valued spiritual echo over formal likeness—a conflict that forces traditionalists to keep up with the Joneses in mastering digital tools while struggling to come to terms with the gradual erosion of their xieyi (</a:t>
            </a:r>
            <a:r>
              <a:rPr lang="zh-CN" altLang="en-US" sz="2400">
                <a:solidFill>
                  <a:schemeClr val="tx1"/>
                </a:solidFill>
                <a:latin typeface="Times New Roman" panose="02020603050405020304" charset="0"/>
                <a:cs typeface="Times New Roman" panose="02020603050405020304" charset="0"/>
              </a:rPr>
              <a:t>写意</a:t>
            </a:r>
            <a:r>
              <a:rPr lang="en-US" altLang="zh-CN" sz="2400">
                <a:solidFill>
                  <a:schemeClr val="tx1"/>
                </a:solidFill>
                <a:latin typeface="Times New Roman" panose="02020603050405020304" charset="0"/>
                <a:cs typeface="Times New Roman" panose="02020603050405020304" charset="0"/>
              </a:rPr>
              <a:t>) aesthetic tradition, as evidenced by Professor Liang Mei's 2024 study documenting 73% displacement of ink-wash techniques in digital creations.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在当代山水画数字化创作中，对照片级真实感的追求虽能通过算法精度神奇地呈现复杂山石肌理，却与</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以墨书写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的重神韵轻形似的哲学传统产生根本性冲突</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这种矛盾迫使传统画家不得不疲于追赶数字技术潮流，同时在写意美学传统日渐式微的现实中艰难求索。梁梅教授</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年的研究记录了水墨技法在数字创作中</a:t>
            </a:r>
            <a:r>
              <a:rPr lang="en-US" altLang="zh-CN" sz="2400">
                <a:solidFill>
                  <a:schemeClr val="tx1"/>
                </a:solidFill>
                <a:latin typeface="Times New Roman" panose="02020603050405020304" charset="0"/>
                <a:cs typeface="Times New Roman" panose="02020603050405020304" charset="0"/>
              </a:rPr>
              <a:t>73%</a:t>
            </a:r>
            <a:r>
              <a:rPr lang="zh-CN" altLang="en-US" sz="2400">
                <a:solidFill>
                  <a:schemeClr val="tx1"/>
                </a:solidFill>
                <a:latin typeface="Times New Roman" panose="02020603050405020304" charset="0"/>
                <a:cs typeface="Times New Roman" panose="02020603050405020304" charset="0"/>
              </a:rPr>
              <a:t>的替代率，为此现象提供了确凿佐证。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十年前，迈克尔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克劳斯的一番话令整个语言学界为之震颤：</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显然我们必须认真审视我们的工作重心，否则语言学作为一门学科，注定将因其守护的研究对象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语言</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消失百分之九十，而成为科学史上唯一见证自身研究领域消亡的学科。</a:t>
            </a:r>
            <a:r>
              <a:rPr lang="en-US" altLang="zh-CN" sz="2400">
                <a:solidFill>
                  <a:schemeClr val="tx1"/>
                </a:solidFill>
                <a:latin typeface="Times New Roman" panose="02020603050405020304" charset="0"/>
                <a:cs typeface="Times New Roman" panose="02020603050405020304" charset="0"/>
              </a:rPr>
              <a: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24.</a:t>
            </a:r>
            <a:r>
              <a:rPr lang="zh-CN" altLang="en-US" sz="2400">
                <a:solidFill>
                  <a:schemeClr val="tx1"/>
                </a:solidFill>
                <a:latin typeface="Times New Roman" panose="02020603050405020304" charset="0"/>
                <a:cs typeface="Times New Roman" panose="02020603050405020304" charset="0"/>
              </a:rPr>
              <a:t>（上海模拟题）</a:t>
            </a:r>
          </a:p>
          <a:p>
            <a:pPr marL="0" indent="457200" algn="just">
              <a:buNone/>
            </a:pPr>
            <a:r>
              <a:rPr lang="en-US" altLang="zh-CN" sz="2400">
                <a:solidFill>
                  <a:schemeClr val="tx1"/>
                </a:solidFill>
                <a:latin typeface="Times New Roman" panose="02020603050405020304" charset="0"/>
                <a:cs typeface="Times New Roman" panose="02020603050405020304" charset="0"/>
              </a:rPr>
              <a:t>Modern nueroscience, by virtue of its ability to probe the mechanism underlying thought, behavior, and disease, possesses the potential to challenge assumptions long held as foundational within society, thereby generating ethical dilemmas that affect not only individuals but entire communities. Historically, efforts to investigate the brain have occasionally enhanced practices that are now considered deeply unethical, including compulsory sterilization and lobotomies performed without clear clinical justification, illustrating that when ethical oversight is absent or insufficient, the consequences can extend far beyond the lab, shaping social policy, cultural norms, and human rights.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rPr>
              <a:t>  </a:t>
            </a:r>
            <a:r>
              <a:rPr lang="zh-CN" altLang="en-US" sz="2400">
                <a:solidFill>
                  <a:schemeClr val="tx1"/>
                </a:solidFill>
              </a:rPr>
              <a:t>现代神经科学凭借其探究思想、行为与疾病底层机制的能力，具有挑战社会长期奉为基石的认知范式的潜力，由此产生的伦理困境不仅影响个体，更将波及整个社群。历史上，脑科学研究曾多次助推当今被视为严重违背伦理的实践</a:t>
            </a:r>
            <a:r>
              <a:rPr lang="en-US" altLang="zh-CN" sz="2400">
                <a:solidFill>
                  <a:schemeClr val="tx1"/>
                </a:solidFill>
              </a:rPr>
              <a:t>——</a:t>
            </a:r>
            <a:r>
              <a:rPr lang="zh-CN" altLang="en-US" sz="2400">
                <a:solidFill>
                  <a:schemeClr val="tx1"/>
                </a:solidFill>
              </a:rPr>
              <a:t>包括缺乏明确临床依据的强制绝育和脑叶白质切除术，这些案例表明：当伦理监管缺位或失守时，其后果将远超实验室范畴，最终重塑社会政策、文化规范乃至人权格局。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technological capabilities expand, particularly in genetics, neurostimulation, and pharmacology, similarly complex ethical questions arise, often before regulatory or societal frameworks have been developed to address them. For instance, genetic screening now permits the detection of certain neurological disorders during parental development, and future interventions may make it possible to change the genome to prevent disease, raising the question of whether it is ethically defensible to alter an unborn child’s DNA to prevent autism, or enhance cognitive abilities for academic or professional advantage. Such considerations are further complicated by issues of accessibility and equity, as enhancements might be disproportionately available to children from wealthy families, potentially worsening existing social disparities.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64. Why DNA modification concerns issues of accessibility and equity?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A. Governments may regulate genetic modification disproportionately.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B. Socioeconomics can result in uneven access to such technology.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C. Medical advances historically benefit weathier population first. </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D. The technology might be used for therapeutics or enhancement.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spcAft>
                <a:spcPts val="0"/>
              </a:spcAft>
              <a:buNone/>
            </a:pPr>
            <a:r>
              <a:rPr lang="en-US" altLang="zh-CN" sz="2400" b="1">
                <a:solidFill>
                  <a:schemeClr val="tx1"/>
                </a:solidFill>
                <a:latin typeface="Times New Roman" panose="02020603050405020304" charset="0"/>
                <a:cs typeface="Times New Roman" panose="02020603050405020304" charset="0"/>
              </a:rPr>
              <a:t>25. </a:t>
            </a:r>
            <a:r>
              <a:rPr lang="zh-CN" altLang="en-US" sz="2400" b="1">
                <a:solidFill>
                  <a:schemeClr val="tx1"/>
                </a:solidFill>
                <a:latin typeface="Times New Roman" panose="02020603050405020304" charset="0"/>
                <a:cs typeface="Times New Roman" panose="02020603050405020304" charset="0"/>
              </a:rPr>
              <a:t>（</a:t>
            </a:r>
            <a:r>
              <a:rPr lang="en-US" altLang="zh-CN" sz="2400" b="1">
                <a:solidFill>
                  <a:schemeClr val="tx1"/>
                </a:solidFill>
                <a:latin typeface="Times New Roman" panose="02020603050405020304" charset="0"/>
                <a:cs typeface="Times New Roman" panose="02020603050405020304" charset="0"/>
              </a:rPr>
              <a:t>2021</a:t>
            </a:r>
            <a:r>
              <a:rPr lang="zh-CN" altLang="en-US" sz="2400" b="1">
                <a:solidFill>
                  <a:schemeClr val="tx1"/>
                </a:solidFill>
                <a:latin typeface="Times New Roman" panose="02020603050405020304" charset="0"/>
                <a:cs typeface="Times New Roman" panose="02020603050405020304" charset="0"/>
              </a:rPr>
              <a:t>新高考</a:t>
            </a:r>
            <a:r>
              <a:rPr lang="en-US" altLang="zh-CN" sz="2400" b="1">
                <a:solidFill>
                  <a:schemeClr val="tx1"/>
                </a:solidFill>
                <a:latin typeface="Times New Roman" panose="02020603050405020304" charset="0"/>
                <a:cs typeface="Times New Roman" panose="02020603050405020304" charset="0"/>
              </a:rPr>
              <a:t>1</a:t>
            </a:r>
            <a:r>
              <a:rPr lang="zh-CN" altLang="en-US" sz="2400" b="1">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We prefer to describe emotional intelligence as a specific set of skills that can be used for either good or bad purposes. The ability to accurately understand how others are feelings may be used by a doctor to find how best to help her patients, while a cheater might use it to control potential victims. Being emotional intelligent does not necessarily make one a moral person.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Why does the author mention “doctor” and “cheater” in Paragraph 2?</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 To explain a rule. 		B. To clarify a concept.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 To present a fact. 		D. To make a prediction.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26.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Without knowing anything much of him or the school of moral theory he established, since they are by education and intellectual conviction illiterate in the history of ideas, our advocates of positive psychology follow in his tracks in rejecting as outmoded and irrelevant the entirety of ethical reflection on human happiness to date.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由于对我们的倡导者而言，他们在思想史领域可谓近乎文盲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既未受过系统训练，也缺乏知识认同，因而对某位哲学家及其建立的道德理论学派知之甚少。他们沿着这位哲学家的足迹，将迄今为止所有关于人类幸福的伦理思考全盘否定为过时且无关紧要之物，并在此道路上亦步亦趋。</a:t>
            </a:r>
          </a:p>
          <a:p>
            <a:pPr marL="0" indent="45720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27. (</a:t>
            </a:r>
            <a:r>
              <a:rPr lang="zh-CN" altLang="en-US" sz="2400">
                <a:solidFill>
                  <a:schemeClr val="tx1"/>
                </a:solidFill>
                <a:latin typeface="Times New Roman" panose="02020603050405020304" charset="0"/>
                <a:cs typeface="Times New Roman" panose="02020603050405020304" charset="0"/>
              </a:rPr>
              <a:t>外刊长难句</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On July 20th, as Belgium, Germany, the Netherlands and Switzerland were still coming to terms with the fact that a stationary system of storms had turned entire towns into rivers and shredded the surrounding countryside, hunderds of thousands of people in the Chinese province of Henan were evacuated in the face of floods of their own, and the city of Zhengzhou saw a year’s worth of rain in three days, the highest ever recorded.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7</a:t>
            </a:r>
            <a:r>
              <a:rPr lang="zh-CN" altLang="en-US" sz="2400">
                <a:solidFill>
                  <a:schemeClr val="tx1"/>
                </a:solidFill>
                <a:latin typeface="Times New Roman" panose="02020603050405020304" charset="0"/>
                <a:cs typeface="Times New Roman" panose="02020603050405020304" charset="0"/>
              </a:rPr>
              <a:t>月</a:t>
            </a:r>
            <a:r>
              <a:rPr lang="en-US" altLang="zh-CN" sz="2400">
                <a:solidFill>
                  <a:schemeClr val="tx1"/>
                </a:solidFill>
                <a:latin typeface="Times New Roman" panose="02020603050405020304" charset="0"/>
                <a:cs typeface="Times New Roman" panose="02020603050405020304" charset="0"/>
              </a:rPr>
              <a:t>20</a:t>
            </a:r>
            <a:r>
              <a:rPr lang="zh-CN" altLang="en-US" sz="2400">
                <a:solidFill>
                  <a:schemeClr val="tx1"/>
                </a:solidFill>
                <a:latin typeface="Times New Roman" panose="02020603050405020304" charset="0"/>
                <a:cs typeface="Times New Roman" panose="02020603050405020304" charset="0"/>
              </a:rPr>
              <a:t>日，比利时、德国、荷兰和瑞士仍在应对停滞的暴雨系统导致城镇沦为泽国、乡村尽数被毁的灾情。与此同时，中国河南省数十万民众也因暴雨展开紧急转移，郑州市更遭遇有记录以来最强降雨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三天的降雨量相当于以往一整年。</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28.</a:t>
            </a:r>
            <a:r>
              <a:rPr lang="zh-CN" altLang="en-US" sz="2400">
                <a:solidFill>
                  <a:schemeClr val="tx1"/>
                </a:solidFill>
                <a:latin typeface="Times New Roman" panose="02020603050405020304" charset="0"/>
                <a:cs typeface="Times New Roman" panose="02020603050405020304" charset="0"/>
              </a:rPr>
              <a:t>（外刊长难句）（难度低，不配中文翻译）</a:t>
            </a:r>
          </a:p>
          <a:p>
            <a:pPr marL="0" indent="457200" algn="just">
              <a:buNone/>
            </a:pPr>
            <a:r>
              <a:rPr lang="en-US" altLang="zh-CN" sz="2400">
                <a:solidFill>
                  <a:schemeClr val="tx1"/>
                </a:solidFill>
                <a:latin typeface="Times New Roman" panose="02020603050405020304" charset="0"/>
                <a:cs typeface="Times New Roman" panose="02020603050405020304" charset="0"/>
              </a:rPr>
              <a:t>Artificial intelligence has created a new digital divide, fracturing the world between nations with the computing power for building cutting-edge AI systems and those without. The split is influencing geopolitics and global economics, creating new dependencies and prompting a desperate rush to not be excluded from a technology race that could reorder economies, drive scientific discovery and change the way that people live and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29. </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社科大</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考博</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Many possible reasons why human beings are responsive to beauty and need art in their lives can and have been listed. My own theory is that art concentrates and channels emotions and experiences that would otherwise be at their initial stages and unformed in the mind; that is to say, it brings into sharp focus and gives form to conflicting emotions and half-glimpsed impressions of universal situations such as love, loss, questions of life’s origins and end, and so forth.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NPR) </a:t>
            </a:r>
          </a:p>
          <a:p>
            <a:pPr marL="0" indent="457200" algn="just">
              <a:buNone/>
            </a:pPr>
            <a:r>
              <a:rPr lang="en-US" altLang="zh-CN" sz="2400">
                <a:solidFill>
                  <a:schemeClr val="tx1"/>
                </a:solidFill>
                <a:latin typeface="Times New Roman" panose="02020603050405020304" charset="0"/>
                <a:cs typeface="Times New Roman" panose="02020603050405020304" charset="0"/>
              </a:rPr>
              <a:t>Proponents of a growing movement in the construction industry are asking why we should tear down old buildings with wrecking balls when those materials can be mined for reusable materials. Their suggested practice, called deconstruction, creates a circular economy of reuse for building materials, which keeps waste out of landfills and shrinks the carbon footprint of buildings and infrastructure, an idea that sounds like an obvious win-win.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关于人类为何对美如此敏感、为何生活离不开艺术，人们可以列出也确实列出了无数种理由。我的个人见解是：艺术能够凝聚并疏导那些原本仅处于萌芽阶段、尚未在心灵中成形的情感与体验；换言之，它使爱恨、得失、生命源起与终结等永恒命题引发的纷杂情感与朦胧感悟变得清晰可见，并赋予其完整的形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2595"/>
            <a:ext cx="10968990" cy="5807075"/>
          </a:xfrm>
          <a:ln>
            <a:solidFill>
              <a:schemeClr val="accent1"/>
            </a:solidFill>
          </a:ln>
        </p:spPr>
        <p:txBody>
          <a:bodyPr>
            <a:noAutofit/>
          </a:bodyPr>
          <a:lstStyle/>
          <a:p>
            <a:pPr marL="0" indent="0" algn="just">
              <a:lnSpc>
                <a:spcPts val="2600"/>
              </a:lnSpc>
              <a:buNone/>
            </a:pPr>
            <a:r>
              <a:rPr lang="en-US" altLang="zh-CN" sz="2400">
                <a:solidFill>
                  <a:schemeClr val="tx1"/>
                </a:solidFill>
                <a:latin typeface="Times New Roman" panose="02020603050405020304" charset="0"/>
                <a:cs typeface="Times New Roman" panose="02020603050405020304" charset="0"/>
              </a:rPr>
              <a:t>30. </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上海</a:t>
            </a:r>
            <a:r>
              <a:rPr lang="en-US" altLang="zh-CN" sz="2400">
                <a:solidFill>
                  <a:schemeClr val="tx1"/>
                </a:solidFill>
                <a:latin typeface="Times New Roman" panose="02020603050405020304" charset="0"/>
                <a:cs typeface="Times New Roman" panose="02020603050405020304" charset="0"/>
                <a:sym typeface="+mn-ea"/>
              </a:rPr>
              <a:t>2021.01)   </a:t>
            </a:r>
          </a:p>
          <a:p>
            <a:pPr marL="0" indent="457200" algn="just">
              <a:lnSpc>
                <a:spcPts val="2600"/>
              </a:lnSpc>
              <a:buNone/>
            </a:pPr>
            <a:r>
              <a:rPr lang="en-US" altLang="zh-CN" sz="2400">
                <a:solidFill>
                  <a:schemeClr val="tx1"/>
                </a:solidFill>
                <a:latin typeface="Times New Roman" panose="02020603050405020304" charset="0"/>
                <a:cs typeface="Times New Roman" panose="02020603050405020304" charset="0"/>
                <a:sym typeface="+mn-ea"/>
              </a:rPr>
              <a:t>Although not a carbon-free source, natural gas has a transformative role to play in the energizing of developing nations. Abundantly available around the world, and more transportable than ever, a world natural gas market is creating a more stable, affordable supply. As an electricity generation fuel, it is both a baseload alternative to coal and a backup for renewable generation. In this capacity, natural gas provides carbon and non-carbon air emissions benefits. When used as a transportation fuel, natural gas provides significant air quality to traditional fuels and can be equally affordable. When deployed as a cooking fuel, liquefied petroleum gas (LPG) provides dramatic health benefits and could reduce the unnecessary 4 million annual deaths attributed to cooking over inefficient, biomass fuels. As an economic cornerstone, natural gas can empower industrial development as a chemical feedstock, fertilizer </a:t>
            </a:r>
            <a:r>
              <a:rPr lang="en-US" altLang="zh-CN" sz="2400" b="1">
                <a:solidFill>
                  <a:schemeClr val="tx1"/>
                </a:solidFill>
                <a:latin typeface="Times New Roman" panose="02020603050405020304" charset="0"/>
                <a:cs typeface="Times New Roman" panose="02020603050405020304" charset="0"/>
                <a:sym typeface="+mn-ea"/>
              </a:rPr>
              <a:t>component</a:t>
            </a:r>
            <a:r>
              <a:rPr lang="en-US" altLang="zh-CN" sz="2400">
                <a:solidFill>
                  <a:schemeClr val="tx1"/>
                </a:solidFill>
                <a:latin typeface="Times New Roman" panose="02020603050405020304" charset="0"/>
                <a:cs typeface="Times New Roman" panose="02020603050405020304" charset="0"/>
                <a:sym typeface="+mn-ea"/>
              </a:rPr>
              <a:t>, direct energy source and electricity provider.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尽管并非无碳能源，但天然气在发展中国家能源转型中发挥着变革性作用。全球储量丰富的天然气变得比以往更易于运输，日益成熟的全球天然气市场正创造出更稳定、可负担的能源供给。作为发电燃料，天然气既是煤炭的</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基荷</a:t>
            </a:r>
            <a:r>
              <a:rPr lang="zh-CN" altLang="en-US" sz="2400">
                <a:solidFill>
                  <a:schemeClr val="tx1"/>
                </a:solidFill>
                <a:latin typeface="Times New Roman" panose="02020603050405020304" charset="0"/>
                <a:cs typeface="Times New Roman" panose="02020603050405020304" charset="0"/>
              </a:rPr>
              <a:t>替代品，又能为可再生能源提供</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调峰</a:t>
            </a:r>
            <a:r>
              <a:rPr lang="zh-CN" altLang="en-US" sz="2400">
                <a:solidFill>
                  <a:schemeClr val="tx1"/>
                </a:solidFill>
                <a:latin typeface="Times New Roman" panose="02020603050405020304" charset="0"/>
                <a:cs typeface="Times New Roman" panose="02020603050405020304" charset="0"/>
              </a:rPr>
              <a:t>支持。在此领域，天然气对含碳与非含碳污染物排放均有改善作用。用作交通燃料时，天然气较传统燃料显著改善空气质量，且具备同等经济性。当作为烹饪燃料使用时，液化石油气可带来显著健康效益，有望避免因使用低效</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生物质燃料</a:t>
            </a:r>
            <a:r>
              <a:rPr lang="zh-CN" altLang="en-US" sz="2400">
                <a:solidFill>
                  <a:schemeClr val="tx1"/>
                </a:solidFill>
                <a:latin typeface="Times New Roman" panose="02020603050405020304" charset="0"/>
                <a:cs typeface="Times New Roman" panose="02020603050405020304" charset="0"/>
              </a:rPr>
              <a:t>烹饪而导致的每年</a:t>
            </a:r>
            <a:r>
              <a:rPr lang="en-US" altLang="zh-CN" sz="2400">
                <a:solidFill>
                  <a:schemeClr val="tx1"/>
                </a:solidFill>
                <a:latin typeface="Times New Roman" panose="02020603050405020304" charset="0"/>
                <a:cs typeface="Times New Roman" panose="02020603050405020304" charset="0"/>
              </a:rPr>
              <a:t>400</a:t>
            </a:r>
            <a:r>
              <a:rPr lang="zh-CN" altLang="en-US" sz="2400">
                <a:solidFill>
                  <a:schemeClr val="tx1"/>
                </a:solidFill>
                <a:latin typeface="Times New Roman" panose="02020603050405020304" charset="0"/>
                <a:cs typeface="Times New Roman" panose="02020603050405020304" charset="0"/>
              </a:rPr>
              <a:t>万非正常死亡案例。作为经济基石，天然气更可作为化工原料、化肥组分、直接能源及电力来源，为工业发展注入强劲动力。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100"/>
            <a:ext cx="10968990" cy="583057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31.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北京）</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For the past five years, Paula Smith, a historian of science, has devoted herself to re-creating long-forgotten techniques. While doing research for her new book, she came across a 16th-century French manuscript（手稿）consisting of nearly 1,000 sets of instructions, covering subjects from tool making to finding the best sand. The author's intention remains as mysterious as his name; he may have been simply taking notes for his own records. But Smith was struck mainly by the fact that she didn't truly grasp any of the skills the author described. "You simply can't get an understanding of that handwork by reading about it," she says. Though Smith did get her hands on the best sand, doing things the old-fashioned way isn't just about playing around with French mud.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t>
            </a: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38. How did Smith feel after reading the French manuscript?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 Confused about the technical terms.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B. Impressed with its detailed instructions.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C. Discouraged by its complex structure.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D. Shocked for her own lack of hand skills.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lnSpc>
                <a:spcPts val="2600"/>
              </a:lnSpc>
              <a:spcAft>
                <a:spcPts val="0"/>
              </a:spcAft>
              <a:buNone/>
            </a:pPr>
            <a:r>
              <a:rPr lang="en-US" altLang="zh-CN"/>
              <a:t>32. </a:t>
            </a:r>
            <a:r>
              <a:rPr lang="en-US" altLang="zh-CN">
                <a:solidFill>
                  <a:schemeClr val="tx1"/>
                </a:solidFill>
                <a:sym typeface="+mn-ea"/>
              </a:rPr>
              <a:t>(SAT</a:t>
            </a:r>
            <a:r>
              <a:rPr lang="zh-CN" altLang="en-US">
                <a:solidFill>
                  <a:schemeClr val="tx1"/>
                </a:solidFill>
                <a:sym typeface="+mn-ea"/>
              </a:rPr>
              <a:t>逻辑推理题</a:t>
            </a:r>
            <a:r>
              <a:rPr lang="en-US" altLang="zh-CN">
                <a:solidFill>
                  <a:schemeClr val="tx1"/>
                </a:solidFill>
                <a:sym typeface="+mn-ea"/>
              </a:rPr>
              <a:t>) </a:t>
            </a:r>
            <a:endParaRPr lang="en-US" altLang="zh-CN">
              <a:solidFill>
                <a:schemeClr val="tx1"/>
              </a:solidFill>
            </a:endParaRPr>
          </a:p>
          <a:p>
            <a:pPr marL="0" indent="457200" algn="just">
              <a:lnSpc>
                <a:spcPts val="2600"/>
              </a:lnSpc>
              <a:spcAft>
                <a:spcPts val="0"/>
              </a:spcAft>
              <a:buNone/>
            </a:pPr>
            <a:r>
              <a:rPr lang="en-US" altLang="zh-CN">
                <a:solidFill>
                  <a:schemeClr val="tx1"/>
                </a:solidFill>
                <a:sym typeface="+mn-ea"/>
              </a:rPr>
              <a:t>The state of Indiana has designated the nutria as an invasive species that could outcompete some of the state’s native species. Many other states draw similar distinctions between invasive and native species. But researchers Alejandro Camacho and Jason McLachlan have pointed out that Earth’s climate is changing in ways that challenge such designations. Climate changes may cause animals to leave their current ranges and establish new ones. Climate changes may also create good habitats in areas where a species couldn’t live previously. These observations suggest that </a:t>
            </a:r>
            <a:r>
              <a:rPr lang="en-US" altLang="zh-CN" u="sng">
                <a:solidFill>
                  <a:schemeClr val="tx1"/>
                </a:solidFill>
                <a:sym typeface="+mn-ea"/>
              </a:rPr>
              <a:t>           </a:t>
            </a:r>
            <a:r>
              <a:rPr lang="en-US" altLang="zh-CN">
                <a:solidFill>
                  <a:schemeClr val="tx1"/>
                </a:solidFill>
                <a:sym typeface="+mn-ea"/>
              </a:rPr>
              <a:t>.</a:t>
            </a:r>
            <a:endParaRPr lang="en-US" altLang="zh-CN">
              <a:solidFill>
                <a:schemeClr val="tx1"/>
              </a:solidFill>
            </a:endParaRPr>
          </a:p>
          <a:p>
            <a:pPr marL="0" indent="0" algn="just">
              <a:lnSpc>
                <a:spcPts val="2600"/>
              </a:lnSpc>
              <a:spcAft>
                <a:spcPts val="0"/>
              </a:spcAft>
              <a:buNone/>
            </a:pPr>
            <a:r>
              <a:rPr lang="en-US" altLang="zh-CN" b="1">
                <a:solidFill>
                  <a:schemeClr val="tx1"/>
                </a:solidFill>
                <a:effectLst>
                  <a:outerShdw blurRad="38100" dist="38100" dir="2700000" algn="tl">
                    <a:srgbClr val="000000">
                      <a:alpha val="43137"/>
                    </a:srgbClr>
                  </a:outerShdw>
                </a:effectLst>
                <a:sym typeface="+mn-ea"/>
              </a:rPr>
              <a:t>Which choice most logically completes the text?</a:t>
            </a:r>
            <a:endParaRPr lang="en-US" altLang="zh-CN" b="1">
              <a:solidFill>
                <a:schemeClr val="tx1"/>
              </a:solidFill>
              <a:effectLst>
                <a:outerShdw blurRad="38100" dist="38100" dir="2700000" algn="tl">
                  <a:srgbClr val="000000">
                    <a:alpha val="43137"/>
                  </a:srgbClr>
                </a:outerShdw>
              </a:effectLst>
            </a:endParaRPr>
          </a:p>
          <a:p>
            <a:pPr marL="0" indent="0" algn="just">
              <a:lnSpc>
                <a:spcPts val="2600"/>
              </a:lnSpc>
              <a:spcAft>
                <a:spcPts val="0"/>
              </a:spcAft>
              <a:buNone/>
            </a:pPr>
            <a:r>
              <a:rPr lang="en-US" altLang="zh-CN">
                <a:solidFill>
                  <a:schemeClr val="tx1"/>
                </a:solidFill>
                <a:sym typeface="+mn-ea"/>
              </a:rPr>
              <a:t>A. states such as Indiana may need to reevaluate their classifications of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B. Indiana was previously home to some nutrias but they were outcompeted by invading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C. Indiana should coordinate with other states to protect their native species from invasive species</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D. it’s useful at present for Indiana to distinguish between invasive and native species in some instances but not in the case of the nutria </a:t>
            </a:r>
            <a:endParaRPr lang="en-US" altLang="zh-CN">
              <a:solidFill>
                <a:schemeClr val="tx1"/>
              </a:solidFill>
            </a:endParaRPr>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2745"/>
            <a:ext cx="10968990" cy="5876925"/>
          </a:xfrm>
          <a:ln>
            <a:solidFill>
              <a:schemeClr val="accent1"/>
            </a:solidFill>
          </a:ln>
        </p:spPr>
        <p:txBody>
          <a:bodyPr>
            <a:norm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a:t>
            </a:r>
            <a:r>
              <a:rPr lang="en-US" altLang="zh-CN" sz="2400">
                <a:solidFill>
                  <a:schemeClr val="tx1"/>
                </a:solidFill>
                <a:latin typeface="Times New Roman" panose="02020603050405020304" charset="0"/>
                <a:cs typeface="Times New Roman" panose="02020603050405020304" charset="0"/>
                <a:sym typeface="+mn-ea"/>
              </a:rPr>
              <a:t>(2021.12</a:t>
            </a:r>
            <a:r>
              <a:rPr lang="zh-CN" altLang="en-US" sz="2400">
                <a:solidFill>
                  <a:schemeClr val="tx1"/>
                </a:solidFill>
                <a:latin typeface="Times New Roman" panose="02020603050405020304" charset="0"/>
                <a:cs typeface="Times New Roman" panose="02020603050405020304" charset="0"/>
                <a:sym typeface="+mn-ea"/>
              </a:rPr>
              <a:t>六级阅读</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The coming of age of the postwar baby boom and an entry of women into the male-dominated job market have limited the opportunities of teenagers who are already questioning the heavy sacrifices involved in climbing Japan’s rigid social ladder to good schools and jobs. In a recent survey, it was found that only 24.5 percent of Japanese students were fully satisfied with school life, compared with 67.2 percent of students in the United States. In addition, far more Japanese workers expressed dissastisfaction with their jobs than did their counterparts in the 10 other countries surveyed.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Q: What’s the attitude of Japanese teenagers to seeking good life?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     A. Dismissive. 	  B. Partial. 	    C. Irresolute. 	D. Approving.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19280" y="598680"/>
              <a:ext cx="10842480" cy="4162320"/>
            </p14:xfrm>
          </p:contentPart>
        </mc:Choice>
        <mc:Fallback>
          <p:pic>
            <p:nvPicPr>
              <p:cNvPr id="2" name="墨迹 1"/>
              <p:cNvPicPr/>
              <p:nvPr/>
            </p:nvPicPr>
            <p:blipFill>
              <a:blip r:embed="rId5"/>
              <a:stretch>
                <a:fillRect/>
              </a:stretch>
            </p:blipFill>
            <p:spPr>
              <a:xfrm>
                <a:off x="709920" y="589320"/>
                <a:ext cx="10861200" cy="4181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noAutofit/>
          </a:bodyPr>
          <a:lstStyle/>
          <a:p>
            <a:pPr marL="0" indent="0" algn="just">
              <a:lnSpc>
                <a:spcPts val="3400"/>
              </a:lnSpc>
              <a:buNone/>
            </a:pPr>
            <a:r>
              <a:rPr lang="en-US" altLang="zh-CN" sz="2400">
                <a:solidFill>
                  <a:schemeClr val="tx1"/>
                </a:solidFill>
                <a:latin typeface="Times New Roman" panose="02020603050405020304" charset="0"/>
                <a:cs typeface="Times New Roman" panose="02020603050405020304" charset="0"/>
              </a:rPr>
              <a:t>34. (2022.01</a:t>
            </a:r>
            <a:r>
              <a:rPr lang="zh-CN" altLang="en-US" sz="2400">
                <a:solidFill>
                  <a:schemeClr val="tx1"/>
                </a:solidFill>
                <a:latin typeface="Times New Roman" panose="02020603050405020304" charset="0"/>
                <a:cs typeface="Times New Roman" panose="02020603050405020304" charset="0"/>
              </a:rPr>
              <a:t>研二阅读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400"/>
              </a:lnSpc>
              <a:buNone/>
            </a:pPr>
            <a:r>
              <a:rPr lang="en-US" altLang="zh-CN" sz="2400">
                <a:solidFill>
                  <a:schemeClr val="tx1"/>
                </a:solidFill>
                <a:latin typeface="Times New Roman" panose="02020603050405020304" charset="0"/>
                <a:cs typeface="Times New Roman" panose="02020603050405020304" charset="0"/>
                <a:sym typeface="+mn-ea"/>
              </a:rPr>
              <a:t>In his autobiography, Darwin himself speaks of his intellectual powers with extraordinary humility. He points out that he always experienced much difficulty in expressing himself clearly and concisely, but he believes that this very difficulty may have had the compensating advantage of forcing him to think long and intently about every sentence, and thus enable him to detect errors in reasoning and in his own observations. He disclaimed the posession of any great quickness of apprehension or wit, such as distinguished Huxley. He asserted, also, that his power to follow a long and purely abstract train of thought was very limited, for which reason he felt certain that he never could have succeeded with mathematics. His memory, too, he described as extensive, but hazy.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14600" y="636840"/>
              <a:ext cx="10809360" cy="5550480"/>
            </p14:xfrm>
          </p:contentPart>
        </mc:Choice>
        <mc:Fallback>
          <p:pic>
            <p:nvPicPr>
              <p:cNvPr id="2" name="墨迹 1"/>
              <p:cNvPicPr/>
              <p:nvPr/>
            </p:nvPicPr>
            <p:blipFill>
              <a:blip r:embed="rId5"/>
              <a:stretch>
                <a:fillRect/>
              </a:stretch>
            </p:blipFill>
            <p:spPr>
              <a:xfrm>
                <a:off x="705240" y="627480"/>
                <a:ext cx="10828080" cy="5569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在他的自传中，达尔文以非凡的谦逊态度谈及自己的智力。他指出，自己始终难以清晰简洁地表达思想，但他相信这种困难反而带来了补偿性优势</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迫使他长时间专注地思考每个句子，从而能够发现推理和自身观察中的错误。他否认自己具有像赫胥黎那样卓越的敏捷领悟力或机智。他还断言，自己进行长篇纯抽象思考的能力非常有限，因此他确信自己绝不可能在数学领域取得成功。他同样形容自己的记忆虽然广博，却朦胧不清。</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35. </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t>
            </a:r>
            <a:r>
              <a:rPr lang="en-US" altLang="zh-CN" sz="2400" i="1">
                <a:solidFill>
                  <a:schemeClr val="tx1"/>
                </a:solidFill>
                <a:latin typeface="Times New Roman" panose="02020603050405020304" charset="0"/>
                <a:ea typeface="宋体" panose="02010600030101010101" pitchFamily="2" charset="-122"/>
                <a:cs typeface="Times New Roman" panose="02020603050405020304" charset="0"/>
                <a:sym typeface="+mn-ea"/>
              </a:rPr>
              <a:t>Gone with the Wind</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As the night wore on and the drinks went round, there came a time when all others in the game laid down their hands and Gerald and the stranger were battling alone. The stranger shoved in all his chips and followed with the deed to his plantation. Gerald shoved in all his chips and laid on top of them his wallet. If the money it contained happened to belong to the firm of O’Hara Brothers, Gerald’s consicence was not sufficiently troubled to confess it before Mass the following morning. He knew what he wanted, and when Gerald wanted something he gained it by taking the most direct route.</a:t>
            </a:r>
          </a:p>
          <a:p>
            <a:pPr marL="0" indent="0" algn="just">
              <a:buNone/>
            </a:pPr>
            <a:endPar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7200" y="851760"/>
              <a:ext cx="10751040" cy="4449600"/>
            </p14:xfrm>
          </p:contentPart>
        </mc:Choice>
        <mc:Fallback>
          <p:pic>
            <p:nvPicPr>
              <p:cNvPr id="2" name="墨迹 1"/>
              <p:cNvPicPr/>
              <p:nvPr/>
            </p:nvPicPr>
            <p:blipFill>
              <a:blip r:embed="rId5"/>
              <a:stretch>
                <a:fillRect/>
              </a:stretch>
            </p:blipFill>
            <p:spPr>
              <a:xfrm>
                <a:off x="627840" y="842400"/>
                <a:ext cx="10769760" cy="4468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随着夜色渐深，酒过数巡，牌局上的其他玩家陆续弃牌离场，最后只剩下杰拉尔德与那位陌生人对决。陌生人将全部筹码推入赌池，紧接着押上了自己的种植园地契。杰拉尔德跟着推出所有筹码，又将钱袋压在上面。即便袋中钱财恰属奥哈拉兄弟商行所有，他也全然不会良心不安，更不打算在次日晨祷时告解。他深知自己渴望什么，而每当杰拉尔德渴望某物时，他总会选择最直接的途径去获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建筑行业一场新兴运动的倡导者们提出质疑：当那些旧建筑材料可被回收利用时，我们为何还要用拆除球将其摧毁？他们主张的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解构施工法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能建立起建筑材料的循环再利用体系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这既能让废弃物远离填埋场，又能缩小建筑与基础设施的碳足迹，听来显然是双赢之策。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36. (</a:t>
            </a:r>
            <a:r>
              <a:rPr lang="en-US" altLang="zh-CN" sz="2400" i="1">
                <a:solidFill>
                  <a:schemeClr val="tx1"/>
                </a:solidFill>
                <a:latin typeface="Times New Roman" panose="02020603050405020304" charset="0"/>
                <a:cs typeface="Times New Roman" panose="02020603050405020304" charset="0"/>
              </a:rPr>
              <a:t>The Adventures of Tom Sawyer</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zh-CN" altLang="en-US" sz="2400">
                <a:solidFill>
                  <a:schemeClr val="tx1"/>
                </a:solidFill>
                <a:latin typeface="Times New Roman" panose="02020603050405020304" charset="0"/>
                <a:cs typeface="Times New Roman" panose="02020603050405020304" charset="0"/>
                <a:sym typeface="+mn-ea"/>
              </a:rPr>
              <a:t>There was a rustling of dresses, and the standing congregation sat down. The boy whose history this book relates did not enjoy the prayer</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 he only endured it</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In the midst of the prayer a fly had lit on the back of the pew in front of him and tortured his spirit by calmly rubbing its hands together, embracing its head with its arms, and polishing it so vigorously that it seemed to almost part company with the body, and the slender thread of a neck was exposed to view</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going through its whole toilet as tranquilly as if it knew it was perfectly safe. Tom's hands itched to grab for it</a:t>
            </a:r>
            <a:r>
              <a:rPr lang="en-US" altLang="zh-CN" sz="2400">
                <a:solidFill>
                  <a:schemeClr val="tx1"/>
                </a:solidFill>
                <a:latin typeface="Times New Roman" panose="02020603050405020304" charset="0"/>
                <a:cs typeface="Times New Roman" panose="02020603050405020304" charset="0"/>
                <a:sym typeface="+mn-ea"/>
              </a:rPr>
              <a:t>. </a:t>
            </a:r>
            <a:r>
              <a:rPr lang="en-US" sz="2400">
                <a:solidFill>
                  <a:schemeClr val="tx1"/>
                </a:solidFill>
                <a:latin typeface="Times New Roman" panose="02020603050405020304" charset="0"/>
                <a:cs typeface="Times New Roman" panose="02020603050405020304" charset="0"/>
                <a:sym typeface="+mn-ea"/>
              </a:rPr>
              <a:t>T</a:t>
            </a:r>
            <a:r>
              <a:rPr lang="zh-CN" altLang="en-US" sz="2400">
                <a:solidFill>
                  <a:schemeClr val="tx1"/>
                </a:solidFill>
                <a:latin typeface="Times New Roman" panose="02020603050405020304" charset="0"/>
                <a:cs typeface="Times New Roman" panose="02020603050405020304" charset="0"/>
                <a:sym typeface="+mn-ea"/>
              </a:rPr>
              <a:t>he instant the "Amen" was out the fly was a prisoner of war. </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63480" y="793800"/>
              <a:ext cx="10617840" cy="5116320"/>
            </p14:xfrm>
          </p:contentPart>
        </mc:Choice>
        <mc:Fallback>
          <p:pic>
            <p:nvPicPr>
              <p:cNvPr id="2" name="墨迹 1"/>
              <p:cNvPicPr/>
              <p:nvPr/>
            </p:nvPicPr>
            <p:blipFill>
              <a:blip r:embed="rId5"/>
              <a:stretch>
                <a:fillRect/>
              </a:stretch>
            </p:blipFill>
            <p:spPr>
              <a:xfrm>
                <a:off x="654120" y="784440"/>
                <a:ext cx="10636560" cy="5135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一阵衣裙窸窣作响，站立的会众纷纷落座。本书所记述的那个男孩并不享受祷告过程，只是硬着头皮忍受。祷告进行中，有只苍蝇停在他前排长椅的靠背上，它从容地搓着双手，用前臂抱住脑袋使劲擦拭，用力之猛几乎要让头部与身躯分家，纤细的脖颈都露了出来。它旁若无人地完成着整套梳洗仪式，仿佛深知自己绝对安全。汤姆的手早就发痒想去捉它，待</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阿门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声刚出口，那只苍蝇即刻成了战俘。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rPr>
              <a:t>37. </a:t>
            </a:r>
            <a:r>
              <a:rPr lang="zh-CN" altLang="en-US" sz="2000">
                <a:solidFill>
                  <a:schemeClr val="tx1"/>
                </a:solidFill>
                <a:latin typeface="Times New Roman" panose="02020603050405020304" charset="0"/>
                <a:cs typeface="Times New Roman" panose="02020603050405020304" charset="0"/>
                <a:sym typeface="+mn-ea"/>
              </a:rPr>
              <a:t>(2021北京阅读D)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Early fifth-century philosopher St. Augustine famously wrote that he knew what time was unless someone asked him. Albert Einstein added another wrinkle when he theorized that time varies depending on where you measure it. Today</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s state-of-the-art atomic clocks have proven Einstein right. Even advanced physics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decidedly tell us what time is, because the answer depends on the question you</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asking.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Forget about time as an absolute. What if, instead of considering time in terms of astronomy, we related time to ecology? What if we allowed environmental conditions to set the pace of human life? We</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increasingly aware of the fact that we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control Earth systems with engineering alone, and realizing that we need to moderate our actions if we hope to live in balance. What if our definition of time reflected that?</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31. What is the main idea of Paragraph 1?</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Timekeeping is increasingly related to nature.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B. Everyone can define time on their own terms.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The qualities of time vary with how you measure it.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D. Time is a major concern of philosophers and scientists.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32. The author raises three questions in Paragraph 2 mainly to </a:t>
            </a:r>
            <a:r>
              <a:rPr lang="zh-CN" altLang="en-US" sz="2000" u="sng">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present an assumption 		B. evaluate an argument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demonstrate an experiment 	D. introduce an approach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4560" y="1184760"/>
              <a:ext cx="10379520" cy="4963320"/>
            </p14:xfrm>
          </p:contentPart>
        </mc:Choice>
        <mc:Fallback>
          <p:pic>
            <p:nvPicPr>
              <p:cNvPr id="2" name="墨迹 1"/>
              <p:cNvPicPr/>
              <p:nvPr/>
            </p:nvPicPr>
            <p:blipFill>
              <a:blip r:embed="rId5"/>
              <a:stretch>
                <a:fillRect/>
              </a:stretch>
            </p:blipFill>
            <p:spPr>
              <a:xfrm>
                <a:off x="565200" y="1175400"/>
                <a:ext cx="10398240" cy="4982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fontScale="92500"/>
          </a:bodyPr>
          <a:lstStyle/>
          <a:p>
            <a:pPr marL="0" indent="0" algn="just">
              <a:buNone/>
            </a:pPr>
            <a:r>
              <a:rPr lang="en-US" altLang="zh-CN" sz="2400">
                <a:solidFill>
                  <a:schemeClr val="tx1"/>
                </a:solidFill>
                <a:latin typeface="Times New Roman" panose="02020603050405020304" charset="0"/>
                <a:cs typeface="Times New Roman" panose="02020603050405020304" charset="0"/>
              </a:rPr>
              <a:t>38.</a:t>
            </a:r>
            <a:r>
              <a:rPr lang="zh-CN" altLang="en-US"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sym typeface="+mn-ea"/>
              </a:rPr>
              <a:t>2021</a:t>
            </a:r>
            <a:r>
              <a:rPr lang="zh-CN" altLang="en-US" sz="2400">
                <a:solidFill>
                  <a:schemeClr val="tx1"/>
                </a:solidFill>
                <a:latin typeface="Times New Roman" panose="02020603050405020304" charset="0"/>
                <a:cs typeface="Times New Roman" panose="02020603050405020304" charset="0"/>
                <a:sym typeface="+mn-ea"/>
              </a:rPr>
              <a:t>考研一</a:t>
            </a:r>
            <a:r>
              <a:rPr lang="en-US" altLang="zh-CN" sz="2400">
                <a:solidFill>
                  <a:schemeClr val="tx1"/>
                </a:solidFill>
                <a:latin typeface="Times New Roman" panose="02020603050405020304" charset="0"/>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A toothy grin (especially when there were gaps or blackened teeth) lacked class: drunks, tramps, music hall performers and even hookers might turn and grin with a smile as wide as Lewis Carroll’s gum-exposing Cheshire Cat, but it was not a becoming look for properly bred persons. Even Mark Twain, a man who enjoyed a hearty laugh, said that when it came to photographic portraits there could be “nothing more damning than a silly, foolish smile fixed forever.”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34. Mark Twain is quoted to show that the disapproval of smiles in pictures was</a:t>
            </a:r>
            <a:r>
              <a:rPr lang="en-US" altLang="zh-CN" sz="2400" u="sng">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latin typeface="Times New Roman" panose="02020603050405020304" charset="0"/>
                <a:cs typeface="Times New Roman" panose="02020603050405020304" charset="0"/>
                <a:sym typeface="+mn-ea"/>
              </a:rPr>
              <a:t>.</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A. a deep-seated belief 	B. a misguided attitude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C. a controversial view 	D. a thought-provoking idea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60680" y="1239840"/>
              <a:ext cx="10855440" cy="4075920"/>
            </p14:xfrm>
          </p:contentPart>
        </mc:Choice>
        <mc:Fallback>
          <p:pic>
            <p:nvPicPr>
              <p:cNvPr id="2" name="墨迹 1"/>
              <p:cNvPicPr/>
              <p:nvPr/>
            </p:nvPicPr>
            <p:blipFill>
              <a:blip r:embed="rId5"/>
              <a:stretch>
                <a:fillRect/>
              </a:stretch>
            </p:blipFill>
            <p:spPr>
              <a:xfrm>
                <a:off x="751320" y="1230480"/>
                <a:ext cx="10874160" cy="4094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39.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 2024 UNESCO ecological study revealed that replacing urban parks with roads intended for vehicles—a modern Sisyphean labor merely addressing the tip of the iceberg of traffic congestion—often triggers governors to fly off the handle when environmentalists question such across-the-board concrete expansion, whereas systematically redesigning road networks could have nipped this problem in the bud and prevented the current epidemic of misplaced finger-pointing between urban planners and common folks.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联合国教科文组织</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年一项生态研究显示，将城市公园改建为机动车道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这种现代版西西弗斯式的劳动仅能缓解交通拥堵的表象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往往会在环保人士质疑这种一刀切的混凝土扩张时，引发执政者的震怒。然而，若能系统性地重新规划道路网络，本可从根本上解决这一问题，避免如今城市规划者与普通民众之间错误相互指责的风气蔓延。</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2024 International Energy Agency analysis cautions that while surging electric vehicle sales suggest a virtuous cycle of green adoption, impersonal manufacturing standards have caused reliability disparities—spare parts remain in short supply amid nostalgic recalls of combustion-engine durability, forcing mechanics to devise makeshift solutions that leave drivers feeling like sitting ducks once they empty their pockets for what many people call high-end toys.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6405"/>
            <a:ext cx="10968990" cy="580326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国际能源署</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年的一份分析报告警示，尽管电动汽车销量激增显示出绿色转型的良性循环，但千篇一律的制造标准已导致可靠性差异</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当人们怀旧地回忆起燃油发动机的耐用性时，电动车零配件却持续短缺，迫使维修技师设计临时解决方案，使得那些掏空钱包购买所谓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高端玩具</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的车主们深感自己如同待宰羔羊。</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41. (SAT</a:t>
            </a:r>
            <a:r>
              <a:rPr lang="zh-CN" altLang="en-US" sz="2400">
                <a:solidFill>
                  <a:schemeClr val="tx1"/>
                </a:solidFill>
                <a:latin typeface="Times New Roman" panose="02020603050405020304" charset="0"/>
                <a:cs typeface="Times New Roman" panose="02020603050405020304" charset="0"/>
              </a:rPr>
              <a:t>阅读</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following text is adapted from novel </a:t>
            </a:r>
            <a:r>
              <a:rPr lang="en-US" altLang="zh-CN" sz="2400" i="1">
                <a:solidFill>
                  <a:schemeClr val="tx1"/>
                </a:solidFill>
                <a:latin typeface="Times New Roman" panose="02020603050405020304" charset="0"/>
                <a:cs typeface="Times New Roman" panose="02020603050405020304" charset="0"/>
              </a:rPr>
              <a:t>The Sari Shop</a:t>
            </a:r>
            <a:r>
              <a:rPr lang="en-US" altLang="zh-CN" sz="2400">
                <a:solidFill>
                  <a:schemeClr val="tx1"/>
                </a:solidFill>
                <a:latin typeface="Times New Roman" panose="02020603050405020304" charset="0"/>
                <a:cs typeface="Times New Roman" panose="02020603050405020304" charset="0"/>
              </a:rPr>
              <a:t>. Ramchand works as an assitant in a shop in Amritsar, India. </a:t>
            </a:r>
          </a:p>
          <a:p>
            <a:pPr marL="0"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Even at ten in the morning, the bazaar was throbbing with activity. The baker was already installed in front of the Mishthaan Sweet Shop, pressing jalebi batter into squiggly shapes that floated and shimmered in the oil in a big iron cauldron. All the shops had opened for the day and, Ramchand noted guiltily, all the shop assistants were already in place, trying to sell things with fixed, attentive smiles on their shiny, bathed faces.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can be inferred about Ramchand?</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He is remorseful about arriving to work later.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He is fascinated by frying jalebi batter.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He is overwhelmed by chaotic scene.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He is excited about seeing others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42. (SAT)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There was an air of heaviness about the rooms which might been avoided without any sacrifice of propriety; colors might have been better chosen and lights more perfectly diffused; but perhaps in doing so the thorough clerical aspect of the whole might have been marred; at any rate, it was not without ample consideration that those thick, costly carpets were put down; those heavy curtains draped so as to half exclude the light of the sun.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What does the text most strongly suggest about the rooms?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They are meant to feel comfortable but are in reality uninviting.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They are furnished to maintain a sense of appropriateness.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They are decorated in a style that borders on extravagance.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They have good-looking decorations, but not practical.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 (ds) </a:t>
            </a:r>
          </a:p>
          <a:p>
            <a:pPr marL="0" indent="457200" algn="just">
              <a:buNone/>
            </a:pPr>
            <a:r>
              <a:rPr lang="en-US" altLang="zh-CN" sz="2400">
                <a:solidFill>
                  <a:schemeClr val="tx1"/>
                </a:solidFill>
                <a:latin typeface="Times New Roman" panose="02020603050405020304" charset="0"/>
                <a:cs typeface="Times New Roman" panose="02020603050405020304" charset="0"/>
              </a:rPr>
              <a:t>Suspense hung thick in the air as the linguist, who had always believed that mastering complex grammar was the ultimate key to effective communication, suddenly realized—mid-negotiation—that without emotional intelligence, which is essentially the ability to read the room and not put your foot in your mouth, all his eloquent phrasing and sophisticated syntax were basically just a bunch of hot air, failing to bridge the gap when it mattered most.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43.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But in many intellectual areas, notably so-called “social science”, there is neither a swift nor a certain authentication process for ideas, and the only ultimate validation is whether the ideas sound reasonable to enough people, or to the right people.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然而在许多知识领域，尤其是所谓的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社会科学</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领域，思想观点既缺乏快速可靠的验证机制，也缺乏确凿无疑的认证流程，最终的评判标准往往取决于这些观点是否能说服足够多的人，或是能否得到关键人物的认可。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44.</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cat-and-mouse game has played out for almost two decades between website developers, who want to keep bot out of their sites, and the hackers who want to detour those protections. Websites deploy CAPTCHA tests that are designed to be easy for humans to pass, but that trip up software. While these have become trickier to crack, the pace of AI development means that bots have quickly gained the ability to handle any new test.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0370"/>
            <a:ext cx="10968990" cy="582930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近二十年来，网站开发者与黑客之间始终上演着猫鼠游戏：前者竭力将机器人程序阻隔于网站之外，后者则不断试图绕开这些防护屏障。网站部署的验证码测试本是为人类轻松通过而设计，却能有效拦截自动化软件。尽管这些验证机制日趋复杂难解，但人工智能的发展速度意味着机器人程序已能迅速掌握应对任何新型测试的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46.</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较简单，不配中文</a:t>
            </a:r>
            <a:r>
              <a:rPr lang="en-US" altLang="zh-CN" sz="2400">
                <a:solidFill>
                  <a:schemeClr val="tx1"/>
                </a:solidFill>
                <a:latin typeface="Times New Roman" panose="02020603050405020304" charset="0"/>
                <a:cs typeface="Times New Roman" panose="02020603050405020304" charset="0"/>
              </a:rPr>
              <a:t>) </a:t>
            </a:r>
            <a:endParaRPr lang="zh-CN" altLang="en-US"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Despite the widespread recognition that urban green spaces significantly enhance residents’ mental well-being by providing accessible areas for relaxation and social interaction, many city planners prioritize commercial development over preserving parks, leading to a gradual erosion of community cohesion in densely populated areas.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47.</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cnn) </a:t>
            </a:r>
          </a:p>
          <a:p>
            <a:pPr marL="0" indent="457200" algn="just">
              <a:buNone/>
            </a:pPr>
            <a:r>
              <a:rPr lang="en-US" altLang="zh-CN" sz="2400">
                <a:solidFill>
                  <a:schemeClr val="tx1"/>
                </a:solidFill>
                <a:latin typeface="Times New Roman" panose="02020603050405020304" charset="0"/>
                <a:cs typeface="Times New Roman" panose="02020603050405020304" charset="0"/>
              </a:rPr>
              <a:t>A landmark cognitive study reveals that the shift from paper to digital consumption—an under-the-radar revolution with profound neuroplastic implications—has created a critical window of five years during which educators must strategically channel money and time into hybrid literacy programs, lest our neural adaptation to temporary texts should make us incapable of analyzing the ambiguous yet cognitively enriching layers embedded in traditional print formats.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一项里程碑式的认知研究表明：从纸质阅读向数字阅读的转变</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这场潜藏深远神经可塑性影响的革命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已创造出为期五年的关键窗口期。在此期间，教育工作者必须战略性地将资金与时间投入混合式读写能力培养项目，否则我们的大脑对瞬时文本的神经适应，将最终导致我们丧失解析传统印刷文本所蕴含的模糊性、却富含认知滋养的多层次内涵的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48.</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The pure strain of fungus (</a:t>
            </a:r>
            <a:r>
              <a:rPr lang="zh-CN" altLang="en-US" sz="2400">
                <a:solidFill>
                  <a:schemeClr val="tx1"/>
                </a:solidFill>
                <a:latin typeface="Times New Roman" panose="02020603050405020304" charset="0"/>
                <a:cs typeface="Times New Roman" panose="02020603050405020304" charset="0"/>
              </a:rPr>
              <a:t>菌类</a:t>
            </a:r>
            <a:r>
              <a:rPr lang="en-US" altLang="zh-CN" sz="2400">
                <a:solidFill>
                  <a:schemeClr val="tx1"/>
                </a:solidFill>
                <a:latin typeface="Times New Roman" panose="02020603050405020304" charset="0"/>
                <a:cs typeface="Times New Roman" panose="02020603050405020304" charset="0"/>
              </a:rPr>
              <a:t>) grown by the leaf-cutting ants resembled the single crops grown by humans to the exclusion of all others, such as potato growing. These monocultures, which lack the genetic diversity to respond to changing environmental threats, are particuarly vulnerable to parasites, organisms which live and feed on their host, often causing harm. Currie felt there had to be a parasite in the ant-fungus system. But a century of ant research did not provide any evidence for his idea. Textbooks describe how leaf-cutter ants carefully weed their gardens of all foreign organisms. Nevertheless, after three years of sifting through ant gardens, Currie discovered several alien organisms.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4655"/>
            <a:ext cx="10968990" cy="5835015"/>
          </a:xfrm>
          <a:ln>
            <a:solidFill>
              <a:schemeClr val="accent1"/>
            </a:solidFill>
          </a:ln>
        </p:spPr>
        <p:txBody>
          <a:bodyPr/>
          <a:lstStyle/>
          <a:p>
            <a:pPr marL="0" indent="457200" algn="just">
              <a:buNone/>
            </a:pPr>
            <a:r>
              <a:rPr lang="en-US" altLang="zh-CN" sz="2400">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切叶蚁培育的纯种真菌，与人类种植的单一作物（如马铃薯）如出一辙，都排除了其他物种。这种缺乏基因多样性的单作体系难以应对不断变化的环境威胁，尤其容易遭受寄生生物的侵害</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以宿主为食的生物往往会对其造成伤害。柯里认为蚁菌共生系统中必然存在寄生生物，但长达一个世纪的蚂蚁研究并未为他的观点提供任何证据。教科书向来宣称切叶蚁会仔细清除菌园中的所有外来生物，然而经过三年对蚁园的细致筛查，柯里最终发现了数种外来生物。</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49. (1999</a:t>
            </a:r>
            <a:r>
              <a:rPr lang="zh-CN" altLang="en-US" sz="2400">
                <a:solidFill>
                  <a:schemeClr val="tx1"/>
                </a:solidFill>
                <a:latin typeface="Times New Roman" panose="02020603050405020304" charset="0"/>
                <a:cs typeface="Times New Roman" panose="02020603050405020304" charset="0"/>
              </a:rPr>
              <a:t>研一</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Nor, if regularity and conformity to a standard pattern are as desirable to the scientist as the writing of his papers would appear to reflect, is management to be blamed for discriminating against the “odd balls” among researchers in favor of more conventional thinkers who “work well with the team.”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倘若科学家真如其学术论文所显示的那般推崇标准化模式与循规蹈矩，那么管理层歧视科研人员中的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异见者</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而青睐那些</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善于团队协作</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的传统型研究者，也就无可指摘了。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2130"/>
            <a:ext cx="10968990" cy="571754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现场悬念密布，这位语言学家在谈判中途猛然醒悟</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他向来认为掌握复杂语法是有效沟通的不二法门，但若缺乏情商（即洞察氛围、避免失言的能力），所有那些雄辩的措辞与精妙的句法，在关键时刻都不过是空洞之言，终究未能弥合分歧。</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94550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50.</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2010</a:t>
            </a:r>
            <a:r>
              <a:rPr lang="zh-CN" altLang="en-US" sz="2400">
                <a:solidFill>
                  <a:schemeClr val="tx1"/>
                </a:solidFill>
                <a:latin typeface="Times New Roman" panose="02020603050405020304" charset="0"/>
                <a:cs typeface="Times New Roman" panose="02020603050405020304" charset="0"/>
              </a:rPr>
              <a:t>研二）</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Many Americans regard the jury system as a concrete expression of crucial democratic values, including the principles that all citizens who meet minimal qualifications of age and literacy are equally competent to serve on juries; that jurors should be selected randomly from a representative cross section of the community; that no citizen should be denied the right to serve on a jury on account of race, religion, sex, or national origin; that defendants are entitled to trial by their peers; and the verdicts should represent the conscience of the community and not just the letter of the law.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From the principles of the US jury system, we learn that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both literate and illiterate people can serve on juries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defendants are immune from trial by their peers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no age limit should be imposed for jury service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judgment should consider the opinion of the public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457200" algn="just">
              <a:buNone/>
            </a:pPr>
            <a:r>
              <a:rPr lang="en-US" altLang="zh-CN" sz="2400">
                <a:solidFill>
                  <a:schemeClr val="tx1"/>
                </a:solidFill>
              </a:rPr>
              <a:t>  </a:t>
            </a:r>
            <a:r>
              <a:rPr lang="zh-CN" altLang="en-US" sz="2400">
                <a:solidFill>
                  <a:schemeClr val="tx1"/>
                </a:solidFill>
              </a:rPr>
              <a:t>多数美国人将陪审团制度视作民主核心价值观的具体体现，其中包含以下原则：所有达到最低年龄与文化水平要求的公民均具备同等陪审员资格；陪审员应从具有代表性的社会群体中随机遴选；不得以种族、宗教、性别或国籍为由剥夺任何公民的陪审权；被告有权接受由同等地位公民组成的陪审团审判；陪审裁决应当彰显社会良知，而不仅限于法律条文的机械适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2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10027</Words>
  <Application>Microsoft Office PowerPoint</Application>
  <PresentationFormat>宽屏</PresentationFormat>
  <Paragraphs>208</Paragraphs>
  <Slides>91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91</vt:i4>
      </vt:variant>
    </vt:vector>
  </HeadingPairs>
  <TitlesOfParts>
    <vt:vector size="97" baseType="lpstr">
      <vt:lpstr>宋体</vt:lpstr>
      <vt:lpstr>微软雅黑</vt:lpstr>
      <vt:lpstr>Arial</vt:lpstr>
      <vt:lpstr>Times New Roman</vt:lpstr>
      <vt:lpstr>Wingdings</vt:lpstr>
      <vt:lpstr>WPS</vt:lpstr>
      <vt:lpstr>专题八 长难句专题（一）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339</cp:revision>
  <dcterms:created xsi:type="dcterms:W3CDTF">2019-06-19T02:08:00Z</dcterms:created>
  <dcterms:modified xsi:type="dcterms:W3CDTF">2025-11-12T08:38:07Z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2D3044D5506546A49CEC1AC75943BC5C_11</vt:lpwstr>
  </property>
</Properties>
</file>